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67" r:id="rId1"/>
  </p:sldMasterIdLst>
  <p:notesMasterIdLst>
    <p:notesMasterId r:id="rId33"/>
  </p:notesMasterIdLst>
  <p:sldIdLst>
    <p:sldId id="260" r:id="rId2"/>
    <p:sldId id="475" r:id="rId3"/>
    <p:sldId id="476" r:id="rId4"/>
    <p:sldId id="471" r:id="rId5"/>
    <p:sldId id="487" r:id="rId6"/>
    <p:sldId id="2147482786" r:id="rId7"/>
    <p:sldId id="419" r:id="rId8"/>
    <p:sldId id="473" r:id="rId9"/>
    <p:sldId id="465" r:id="rId10"/>
    <p:sldId id="2147482787" r:id="rId11"/>
    <p:sldId id="455" r:id="rId12"/>
    <p:sldId id="488" r:id="rId13"/>
    <p:sldId id="481" r:id="rId14"/>
    <p:sldId id="2147482788" r:id="rId15"/>
    <p:sldId id="2147482785" r:id="rId16"/>
    <p:sldId id="2147482790" r:id="rId17"/>
    <p:sldId id="469" r:id="rId18"/>
    <p:sldId id="470" r:id="rId19"/>
    <p:sldId id="2147482789" r:id="rId20"/>
    <p:sldId id="2147482796" r:id="rId21"/>
    <p:sldId id="459" r:id="rId22"/>
    <p:sldId id="2147482797" r:id="rId23"/>
    <p:sldId id="2147482791" r:id="rId24"/>
    <p:sldId id="479" r:id="rId25"/>
    <p:sldId id="460" r:id="rId26"/>
    <p:sldId id="2147482792" r:id="rId27"/>
    <p:sldId id="2147482793" r:id="rId28"/>
    <p:sldId id="467" r:id="rId29"/>
    <p:sldId id="468" r:id="rId30"/>
    <p:sldId id="2147482794" r:id="rId31"/>
    <p:sldId id="456" r:id="rId32"/>
  </p:sldIdLst>
  <p:sldSz cx="9144000" cy="5143500" type="screen16x9"/>
  <p:notesSz cx="6858000" cy="9144000"/>
  <p:embeddedFontLst>
    <p:embeddedFont>
      <p:font typeface="Arial Narrow" panose="020B0606020202030204" pitchFamily="34" charset="0"/>
      <p:regular r:id="rId34"/>
      <p:bold r:id="rId35"/>
      <p:italic r:id="rId36"/>
      <p:boldItalic r:id="rId37"/>
    </p:embeddedFont>
    <p:embeddedFont>
      <p:font typeface="Gill Sans MT" panose="020B0502020104020203" pitchFamily="34" charset="0"/>
      <p:regular r:id="rId38"/>
      <p:bold r:id="rId39"/>
      <p:italic r:id="rId40"/>
      <p:boldItalic r:id="rId41"/>
    </p:embeddedFont>
    <p:embeddedFont>
      <p:font typeface="Trebuchet MS" panose="020B0603020202020204" pitchFamily="34" charset="0"/>
      <p:regular r:id="rId42"/>
      <p:bold r:id="rId43"/>
      <p:italic r:id="rId44"/>
      <p:boldItalic r:id="rId45"/>
    </p:embeddedFont>
    <p:embeddedFont>
      <p:font typeface="Verdana" panose="020B0604030504040204" pitchFamily="34"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rah Hough — Brand team"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527"/>
    <a:srgbClr val="2CF0C1"/>
    <a:srgbClr val="61CBF4"/>
    <a:srgbClr val="FFF4D4"/>
    <a:srgbClr val="CCEBD4"/>
    <a:srgbClr val="EAEEF2"/>
    <a:srgbClr val="C1E5F5"/>
    <a:srgbClr val="E0F2FA"/>
    <a:srgbClr val="FF7F32"/>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9D0A139-A388-4AB7-8CF6-93BC545BE00A}">
  <a:tblStyle styleId="{C9D0A139-A388-4AB7-8CF6-93BC545BE00A}"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143B33A2-F72C-40C9-81EE-DD3A3CF2C6B8}"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15D12D7-161B-4A2E-9DFD-D8D7A1F0FDF2}" styleName="Table_2">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265" autoAdjust="0"/>
    <p:restoredTop sz="91895" autoAdjust="0"/>
  </p:normalViewPr>
  <p:slideViewPr>
    <p:cSldViewPr snapToGrid="0" showGuides="1">
      <p:cViewPr>
        <p:scale>
          <a:sx n="100" d="100"/>
          <a:sy n="100" d="100"/>
        </p:scale>
        <p:origin x="293" y="-72"/>
      </p:cViewPr>
      <p:guideLst/>
    </p:cSldViewPr>
  </p:slideViewPr>
  <p:outlineViewPr>
    <p:cViewPr>
      <p:scale>
        <a:sx n="33" d="100"/>
        <a:sy n="33" d="100"/>
      </p:scale>
      <p:origin x="0" y="-25984"/>
    </p:cViewPr>
  </p:outlineViewPr>
  <p:notesTextViewPr>
    <p:cViewPr>
      <p:scale>
        <a:sx n="75" d="100"/>
        <a:sy n="75" d="100"/>
      </p:scale>
      <p:origin x="0" y="0"/>
    </p:cViewPr>
  </p:notesTextViewPr>
  <p:notesViewPr>
    <p:cSldViewPr snapToGrid="0">
      <p:cViewPr varScale="1">
        <p:scale>
          <a:sx n="66" d="100"/>
          <a:sy n="66" d="100"/>
        </p:scale>
        <p:origin x="2693" y="5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6"/>
        <p:cNvGrpSpPr/>
        <p:nvPr/>
      </p:nvGrpSpPr>
      <p:grpSpPr>
        <a:xfrm>
          <a:off x="0" y="0"/>
          <a:ext cx="0" cy="0"/>
          <a:chOff x="0" y="0"/>
          <a:chExt cx="0" cy="0"/>
        </a:xfrm>
      </p:grpSpPr>
      <p:sp>
        <p:nvSpPr>
          <p:cNvPr id="4677" name="Google Shape;4677;g1d9386fa236_5_86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8" name="Google Shape;4678;g1d9386fa236_5_86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Thank you for the introduction and thank you to the ISPD organization committee who invited me to present this talk.</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talk today is about an ML EDA Commons to drive the establishment of standards, and prioritize accessibility and reproducibility of ML EDA Research.</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paper is a collaborative effort between the authors listed on the slide here.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7">
          <a:extLst>
            <a:ext uri="{FF2B5EF4-FFF2-40B4-BE49-F238E27FC236}">
              <a16:creationId xmlns:a16="http://schemas.microsoft.com/office/drawing/2014/main" id="{51E341B2-4A2B-CB74-2D22-EDC7D2A39276}"/>
            </a:ext>
          </a:extLst>
        </p:cNvPr>
        <p:cNvGrpSpPr/>
        <p:nvPr/>
      </p:nvGrpSpPr>
      <p:grpSpPr>
        <a:xfrm>
          <a:off x="0" y="0"/>
          <a:ext cx="0" cy="0"/>
          <a:chOff x="0" y="0"/>
          <a:chExt cx="0" cy="0"/>
        </a:xfrm>
      </p:grpSpPr>
      <p:sp>
        <p:nvSpPr>
          <p:cNvPr id="5198" name="Google Shape;5198;g1d9386fa236_5_9165:notes">
            <a:extLst>
              <a:ext uri="{FF2B5EF4-FFF2-40B4-BE49-F238E27FC236}">
                <a16:creationId xmlns:a16="http://schemas.microsoft.com/office/drawing/2014/main" id="{A065422F-29B4-DBC7-9B75-5C8E89A4F53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9" name="Google Shape;5199;g1d9386fa236_5_9165:notes">
            <a:extLst>
              <a:ext uri="{FF2B5EF4-FFF2-40B4-BE49-F238E27FC236}">
                <a16:creationId xmlns:a16="http://schemas.microsoft.com/office/drawing/2014/main" id="{3FF1A534-24E3-251E-A5F3-05A50D8729B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Up until now, although I talked about this as a general ML EDA Commons for the rest of the talk, I will focus on RTL2GDS flow that is of interest to this community.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Over the course of the talk I will talk about efforts towards each of these key of the ML EDA Commons. I will start with unified infrastructure development efforts. ,</a:t>
            </a:r>
          </a:p>
        </p:txBody>
      </p:sp>
    </p:spTree>
    <p:extLst>
      <p:ext uri="{BB962C8B-B14F-4D97-AF65-F5344CB8AC3E}">
        <p14:creationId xmlns:p14="http://schemas.microsoft.com/office/powerpoint/2010/main" val="173089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endParaRPr lang="en-US" dirty="0"/>
          </a:p>
          <a:p>
            <a:pPr marL="139700" indent="0">
              <a:buNone/>
            </a:pPr>
            <a:r>
              <a:rPr lang="en-US" dirty="0"/>
              <a:t>The first example here is SLICE which is an effort across several universities as listed below and supported by chip alliance also on creating open shared infrastructure for ML EDA.</a:t>
            </a:r>
          </a:p>
          <a:p>
            <a:pPr marL="139700" indent="0">
              <a:buNone/>
            </a:pPr>
            <a:endParaRPr lang="en-US" dirty="0"/>
          </a:p>
          <a:p>
            <a:pPr marL="139700" indent="0">
              <a:buNone/>
            </a:pPr>
            <a:r>
              <a:rPr lang="en-US" dirty="0"/>
              <a:t> The idea is to learn from the ML community to develop the corresponding framework for ML EDA in the form of datasets, designs, PDKS, Python APIs and libraries with support for cloud and contests. </a:t>
            </a:r>
          </a:p>
          <a:p>
            <a:pPr marL="139700" indent="0">
              <a:buNone/>
            </a:pPr>
            <a:endParaRPr lang="en-US" dirty="0"/>
          </a:p>
          <a:p>
            <a:pPr marL="139700" indent="0">
              <a:buNone/>
            </a:pPr>
            <a:endParaRPr lang="en-US" dirty="0"/>
          </a:p>
          <a:p>
            <a:pPr marL="139700" indent="0">
              <a:buNone/>
            </a:pPr>
            <a:r>
              <a:rPr lang="en-US" dirty="0"/>
              <a:t>Current efforts include creating a platform that serves as a one stop solution for datasets, flows, PDKs. With the intent to create an </a:t>
            </a:r>
            <a:r>
              <a:rPr lang="en-US" dirty="0" err="1"/>
              <a:t>infrastrcutre</a:t>
            </a:r>
            <a:r>
              <a:rPr lang="en-US" dirty="0"/>
              <a:t> that can accelerate this ML EDA flywheel where a good infrastructure can jump start its spinning making better EDA tools, leading to better chips more users and that leads to more data. </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p:txBody>
      </p:sp>
    </p:spTree>
    <p:extLst>
      <p:ext uri="{BB962C8B-B14F-4D97-AF65-F5344CB8AC3E}">
        <p14:creationId xmlns:p14="http://schemas.microsoft.com/office/powerpoint/2010/main" val="546725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The second example of a community driven effort that I would like to highlight is the efforts from IEEE Design Automation Technical Committee. DATC is a member technical committee under IEEE CED and the current DATC members are me Vidya Chhabria, Prof. Andrew Kahng at UCSD, and Prof. Rhett Davis at NCSU and </a:t>
            </a:r>
            <a:r>
              <a:rPr lang="en-US" sz="1800" kern="100" dirty="0" err="1">
                <a:effectLst/>
                <a:latin typeface="Arial" panose="020B0604020202020204" pitchFamily="34" charset="0"/>
                <a:ea typeface="Aptos" panose="020B0004020202020204" pitchFamily="34" charset="0"/>
                <a:cs typeface="Times New Roman" panose="02020603050405020304" pitchFamily="18" charset="0"/>
              </a:rPr>
              <a:t>Rongjian</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 Liang at NVIDIA.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[Click] Since 2016, they have maintained an academic reference design flow, named Robust Design Flow, and we have been working to incorporate numerous contest-winning tools and the OpenROAD tool chain,  with a paper presented at ICCAD every year.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Click] Other efforts of the DATC have included advancing benchmarks ad baseline for ML enablement and maintaining of a leaderboard all if which have contribute to infrastructure for ML EDA Commons.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30933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One example that I would like to highlight towards creating open data is to address the roadblock of “no realistic PDK” or no good enough proxy PDK.  To address this challenge, in 2023 DATC RDF, introduced the concept of proxy design enablement, which narrows the gap between ASAP7 and a commercial 7nm. This was further enhanced in 2024 to include additional scaling factors to match across multiple PVT corners.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The figure on the right shows the autotuning results from a single PVT to multi-PVT experiment, confirming the wide coverage range of the proxy design enablement flow across multiple commercial PDK corners.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15000"/>
              </a:lnSpc>
              <a:spcAft>
                <a:spcPts val="800"/>
              </a:spcAft>
              <a:buNone/>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[CLICK] Further on the proxy PDKs, initially Nangatge45 was released only with Cadene tool enablement. Efforts from UCSD and Prof. Kahng groups have developed a NG45 enablement for Synopsys users. The picture on the right shows the capacitance value extracted from Cadence </a:t>
            </a:r>
            <a:r>
              <a:rPr lang="en-US" sz="1800" kern="100" dirty="0" err="1">
                <a:effectLst/>
                <a:latin typeface="Arial" panose="020B0604020202020204" pitchFamily="34" charset="0"/>
                <a:ea typeface="Aptos" panose="020B0004020202020204" pitchFamily="34" charset="0"/>
                <a:cs typeface="Times New Roman" panose="02020603050405020304" pitchFamily="18" charset="0"/>
              </a:rPr>
              <a:t>Quantus</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 and Synopsys </a:t>
            </a:r>
            <a:r>
              <a:rPr lang="en-US" sz="1800" kern="100" dirty="0" err="1">
                <a:effectLst/>
                <a:latin typeface="Arial" panose="020B0604020202020204" pitchFamily="34" charset="0"/>
                <a:ea typeface="Aptos" panose="020B0004020202020204" pitchFamily="34" charset="0"/>
                <a:cs typeface="Times New Roman" panose="02020603050405020304" pitchFamily="18" charset="0"/>
              </a:rPr>
              <a:t>StarRC</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19462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7">
          <a:extLst>
            <a:ext uri="{FF2B5EF4-FFF2-40B4-BE49-F238E27FC236}">
              <a16:creationId xmlns:a16="http://schemas.microsoft.com/office/drawing/2014/main" id="{AA618AB2-8623-6963-0970-C96E8B986FD6}"/>
            </a:ext>
          </a:extLst>
        </p:cNvPr>
        <p:cNvGrpSpPr/>
        <p:nvPr/>
      </p:nvGrpSpPr>
      <p:grpSpPr>
        <a:xfrm>
          <a:off x="0" y="0"/>
          <a:ext cx="0" cy="0"/>
          <a:chOff x="0" y="0"/>
          <a:chExt cx="0" cy="0"/>
        </a:xfrm>
      </p:grpSpPr>
      <p:sp>
        <p:nvSpPr>
          <p:cNvPr id="5198" name="Google Shape;5198;g1d9386fa236_5_9165:notes">
            <a:extLst>
              <a:ext uri="{FF2B5EF4-FFF2-40B4-BE49-F238E27FC236}">
                <a16:creationId xmlns:a16="http://schemas.microsoft.com/office/drawing/2014/main" id="{A5992AB0-DB7F-A4EF-1027-337F6D25686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9" name="Google Shape;5199;g1d9386fa236_5_9165:notes">
            <a:extLst>
              <a:ext uri="{FF2B5EF4-FFF2-40B4-BE49-F238E27FC236}">
                <a16:creationId xmlns:a16="http://schemas.microsoft.com/office/drawing/2014/main" id="{96222D8D-DA87-D5B8-4368-69F8872C51F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 will now talk about some example efforts that have gone towards establishing benchmarks and standards in the recent past. </a:t>
            </a:r>
            <a:endParaRPr dirty="0"/>
          </a:p>
        </p:txBody>
      </p:sp>
    </p:spTree>
    <p:extLst>
      <p:ext uri="{BB962C8B-B14F-4D97-AF65-F5344CB8AC3E}">
        <p14:creationId xmlns:p14="http://schemas.microsoft.com/office/powerpoint/2010/main" val="2895541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As an example effort towards establishing benchmarks, I would like to highlight the </a:t>
            </a:r>
            <a:r>
              <a:rPr lang="en-US" sz="1800" kern="100" dirty="0" err="1">
                <a:effectLst/>
                <a:latin typeface="Arial" panose="020B0604020202020204" pitchFamily="34" charset="0"/>
                <a:ea typeface="Aptos" panose="020B0004020202020204" pitchFamily="34" charset="0"/>
                <a:cs typeface="Times New Roman" panose="02020603050405020304" pitchFamily="18" charset="0"/>
              </a:rPr>
              <a:t>MacroPlacement</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 repository as a part of the TILOs AI Institute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This contains modern macro placement benchmarks/ Recently a very large testcase, </a:t>
            </a:r>
            <a:r>
              <a:rPr lang="en-US" sz="1800" kern="100" dirty="0" err="1">
                <a:effectLst/>
                <a:latin typeface="Arial" panose="020B0604020202020204" pitchFamily="34" charset="0"/>
                <a:ea typeface="Aptos" panose="020B0004020202020204" pitchFamily="34" charset="0"/>
                <a:cs typeface="Times New Roman" panose="02020603050405020304" pitchFamily="18" charset="0"/>
              </a:rPr>
              <a:t>MemPool</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 Cluster, has been added to the TILOS </a:t>
            </a:r>
            <a:r>
              <a:rPr lang="en-US" sz="1800" kern="100" dirty="0" err="1">
                <a:effectLst/>
                <a:latin typeface="Arial" panose="020B0604020202020204" pitchFamily="34" charset="0"/>
                <a:ea typeface="Aptos" panose="020B0004020202020204" pitchFamily="34" charset="0"/>
                <a:cs typeface="Times New Roman" panose="02020603050405020304" pitchFamily="18" charset="0"/>
              </a:rPr>
              <a:t>MacroPlacement</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 repo. It contains 1,296 macros and 10.5 million instances in Nangate45 enablement.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[CLICK] Other recent updates include support for the </a:t>
            </a:r>
            <a:r>
              <a:rPr lang="en-US" sz="1800" kern="100" dirty="0" err="1">
                <a:effectLst/>
                <a:latin typeface="Arial" panose="020B0604020202020204" pitchFamily="34" charset="0"/>
                <a:ea typeface="Aptos" panose="020B0004020202020204" pitchFamily="34" charset="0"/>
                <a:cs typeface="Times New Roman" panose="02020603050405020304" pitchFamily="18" charset="0"/>
              </a:rPr>
              <a:t>Protobuf</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 format is used by Google Circuit Training and their </a:t>
            </a:r>
            <a:r>
              <a:rPr lang="en-US" sz="1800" kern="100" dirty="0" err="1">
                <a:effectLst/>
                <a:latin typeface="Arial" panose="020B0604020202020204" pitchFamily="34" charset="0"/>
                <a:ea typeface="Aptos" panose="020B0004020202020204" pitchFamily="34" charset="0"/>
                <a:cs typeface="Times New Roman" panose="02020603050405020304" pitchFamily="18" charset="0"/>
              </a:rPr>
              <a:t>AlphaChip</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 project. A new converter has been developed to generate LEF/DEF from </a:t>
            </a:r>
            <a:r>
              <a:rPr lang="en-US" sz="1800" kern="100" dirty="0" err="1">
                <a:effectLst/>
                <a:latin typeface="Arial" panose="020B0604020202020204" pitchFamily="34" charset="0"/>
                <a:ea typeface="Aptos" panose="020B0004020202020204" pitchFamily="34" charset="0"/>
                <a:cs typeface="Times New Roman" panose="02020603050405020304" pitchFamily="18" charset="0"/>
              </a:rPr>
              <a:t>Protobuf</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 This converter generates LEF/DEF for the only public design used by the Google Circuit Training project, allowing us to generate other baseline solutions using </a:t>
            </a:r>
            <a:r>
              <a:rPr lang="en-US" sz="1800" kern="100" dirty="0" err="1">
                <a:effectLst/>
                <a:latin typeface="Arial" panose="020B0604020202020204" pitchFamily="34" charset="0"/>
                <a:ea typeface="Aptos" panose="020B0004020202020204" pitchFamily="34" charset="0"/>
                <a:cs typeface="Times New Roman" panose="02020603050405020304" pitchFamily="18" charset="0"/>
              </a:rPr>
              <a:t>RePlAce</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 commercial macro placers, and so on for their testcases.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15000"/>
              </a:lnSpc>
              <a:spcAft>
                <a:spcPts val="800"/>
              </a:spcAft>
              <a:buNone/>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[CLICK] We have new 2X and 4X scaled versions of the CT-Ariane design in </a:t>
            </a:r>
            <a:r>
              <a:rPr lang="en-US" sz="1800" kern="100" dirty="0" err="1">
                <a:effectLst/>
                <a:latin typeface="Arial" panose="020B0604020202020204" pitchFamily="34" charset="0"/>
                <a:ea typeface="Aptos" panose="020B0004020202020204" pitchFamily="34" charset="0"/>
                <a:cs typeface="Times New Roman" panose="02020603050405020304" pitchFamily="18" charset="0"/>
              </a:rPr>
              <a:t>Protobuf</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 format, and the Ariane-133-NG45 design in LEF/DEF format.  Below we show picture of the CT Ariane-X3 and compare it against various baselines </a:t>
            </a:r>
            <a:r>
              <a:rPr lang="en-US" sz="1800" kern="100" dirty="0" err="1">
                <a:effectLst/>
                <a:latin typeface="Arial" panose="020B0604020202020204" pitchFamily="34" charset="0"/>
                <a:ea typeface="Aptos" panose="020B0004020202020204" pitchFamily="34" charset="0"/>
                <a:cs typeface="Times New Roman" panose="02020603050405020304" pitchFamily="18" charset="0"/>
              </a:rPr>
              <a:t>AlphaChip</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 SA, </a:t>
            </a:r>
            <a:r>
              <a:rPr lang="en-US" sz="1800" kern="100" dirty="0" err="1">
                <a:effectLst/>
                <a:latin typeface="Arial" panose="020B0604020202020204" pitchFamily="34" charset="0"/>
                <a:ea typeface="Aptos" panose="020B0004020202020204" pitchFamily="34" charset="0"/>
                <a:cs typeface="Times New Roman" panose="02020603050405020304" pitchFamily="18" charset="0"/>
              </a:rPr>
              <a:t>RePlAce</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 and Human.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2743008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IEEE DATC efforts have conducted experiments to find the best designs in terms of power and area using an UNNAMED commercial tool flow. It also introduced a hybrid flow, where we use the best synthesis results from the UNNAMED commercial flow and run them through OpenROAD place and route. To ensure consistent evaluation metrics, we use </a:t>
            </a:r>
            <a:r>
              <a:rPr lang="en-US" sz="1800" kern="100" dirty="0" err="1">
                <a:effectLst/>
                <a:latin typeface="Arial" panose="020B0604020202020204" pitchFamily="34" charset="0"/>
                <a:ea typeface="Aptos" panose="020B0004020202020204" pitchFamily="34" charset="0"/>
                <a:cs typeface="Times New Roman" panose="02020603050405020304" pitchFamily="18" charset="0"/>
              </a:rPr>
              <a:t>OpenRCX</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 for parasitic extraction and </a:t>
            </a:r>
            <a:r>
              <a:rPr lang="en-US" sz="1800" kern="100" dirty="0" err="1">
                <a:effectLst/>
                <a:latin typeface="Arial" panose="020B0604020202020204" pitchFamily="34" charset="0"/>
                <a:ea typeface="Aptos" panose="020B0004020202020204" pitchFamily="34" charset="0"/>
                <a:cs typeface="Times New Roman" panose="02020603050405020304" pitchFamily="18" charset="0"/>
              </a:rPr>
              <a:t>OpenSTA</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 for power and performance evaluation.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[CLICK] OpenROAD is rapidly evolving. Having such a leaderboard will enable us to track OpenROAD's progress. These standardized baselines will also allow easy evaluation of new EDA algorithms.</a:t>
            </a:r>
          </a:p>
          <a:p>
            <a:pPr marL="0" marR="0">
              <a:lnSpc>
                <a:spcPct val="115000"/>
              </a:lnSpc>
              <a:spcAft>
                <a:spcPts val="800"/>
              </a:spcAft>
              <a:buNone/>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This table on the bottom right presents the current leaderboard based on performance or effective clock period and area metrics generated for IBEX, on the Nangate45 enablement.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15000"/>
              </a:lnSpc>
              <a:spcAft>
                <a:spcPts val="800"/>
              </a:spcAft>
              <a:buNone/>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Here, we report the total power with respect to the effective clock frequency.</a:t>
            </a:r>
          </a:p>
          <a:p>
            <a:pPr marL="0" marR="0" indent="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161786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Further efforts on standardization have included developing standard data formats. Two efforts include: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One such effort is </a:t>
            </a:r>
            <a:r>
              <a:rPr lang="en-US" sz="1800" kern="100" dirty="0" err="1">
                <a:effectLst/>
                <a:latin typeface="Arial" panose="020B0604020202020204" pitchFamily="34" charset="0"/>
                <a:ea typeface="Aptos" panose="020B0004020202020204" pitchFamily="34" charset="0"/>
                <a:cs typeface="Times New Roman" panose="02020603050405020304" pitchFamily="18" charset="0"/>
              </a:rPr>
              <a:t>CircuitOps</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 from NVIDIA and ASU which represents circuit netlists as labelled property graphs backed by these option of tables to support data generation for multiple ML EDA applications.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Recent efforts from ASU have added new applications supported by </a:t>
            </a:r>
            <a:r>
              <a:rPr lang="en-US" sz="1800" kern="100" dirty="0" err="1">
                <a:effectLst/>
                <a:latin typeface="Arial" panose="020B0604020202020204" pitchFamily="34" charset="0"/>
                <a:ea typeface="Aptos" panose="020B0004020202020204" pitchFamily="34" charset="0"/>
                <a:cs typeface="Times New Roman" panose="02020603050405020304" pitchFamily="18" charset="0"/>
              </a:rPr>
              <a:t>CircuitOps</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 have scaled available data in </a:t>
            </a:r>
            <a:r>
              <a:rPr lang="en-US" sz="1800" kern="100" dirty="0" err="1">
                <a:effectLst/>
                <a:latin typeface="Arial" panose="020B0604020202020204" pitchFamily="34" charset="0"/>
                <a:ea typeface="Aptos" panose="020B0004020202020204" pitchFamily="34" charset="0"/>
                <a:cs typeface="Times New Roman" panose="02020603050405020304" pitchFamily="18" charset="0"/>
              </a:rPr>
              <a:t>CircuitOps</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 format on its GitHub with well documented APIs to interact with </a:t>
            </a:r>
            <a:r>
              <a:rPr lang="en-US" sz="1800" kern="100" dirty="0" err="1">
                <a:effectLst/>
                <a:latin typeface="Arial" panose="020B0604020202020204" pitchFamily="34" charset="0"/>
                <a:ea typeface="Aptos" panose="020B0004020202020204" pitchFamily="34" charset="0"/>
                <a:cs typeface="Times New Roman" panose="02020603050405020304" pitchFamily="18" charset="0"/>
              </a:rPr>
              <a:t>CircuitOps</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 </a:t>
            </a:r>
            <a:r>
              <a:rPr lang="en-US" sz="1800" kern="100" dirty="0" err="1">
                <a:effectLst/>
                <a:latin typeface="Arial" panose="020B0604020202020204" pitchFamily="34" charset="0"/>
                <a:ea typeface="Aptos" panose="020B0004020202020204" pitchFamily="34" charset="0"/>
                <a:cs typeface="Times New Roman" panose="02020603050405020304" pitchFamily="18" charset="0"/>
              </a:rPr>
              <a:t>dataformat</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    </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[CLICK] The second  effort for data format from Drexel University is shown on the right. In EDA-schema, a circuit extracted from the design flow is represented as a graph, where nodes are IO pins, gates, and wires and edges are connections between them. There are both netlist graphs and timing path graphs. </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15000"/>
              </a:lnSpc>
              <a:spcAft>
                <a:spcPts val="800"/>
              </a:spcAft>
              <a:buNone/>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Both these efforts </a:t>
            </a:r>
            <a:r>
              <a:rPr lang="en-US" sz="1800" kern="100" dirty="0" err="1">
                <a:effectLst/>
                <a:latin typeface="Arial" panose="020B0604020202020204" pitchFamily="34" charset="0"/>
                <a:ea typeface="Aptos" panose="020B0004020202020204" pitchFamily="34" charset="0"/>
                <a:cs typeface="Times New Roman" panose="02020603050405020304" pitchFamily="18" charset="0"/>
              </a:rPr>
              <a:t>CircuitOps</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 and EDA Schema have been noticed by Si2 and its member companies and have been of interest to them.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196517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Si2 has been working with ASU and Drexel to standardize these data representation formats and scale them to be adaptable for different ML EDA applications. Components of the schema include: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buFont typeface="+mj-lt"/>
              <a:buAutoNum type="arabicParenR"/>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Developing standard taxonomy for physical design. Definition and relationship between different entities (e.g., nets, pins, tracks)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buFont typeface="+mj-lt"/>
              <a:buAutoNum type="arabicParenR"/>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Proposal for use of standard file formats for the description of datasets using Croissant formats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mj-lt"/>
              <a:buAutoNum type="arabicParenR"/>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The schema includes scripts for communication across ML data on GPU servers and EDA tools on CPU servers.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These efforts are currently being developed with the applications supported by </a:t>
            </a:r>
            <a:r>
              <a:rPr lang="en-US" sz="1800" kern="100" dirty="0" err="1">
                <a:effectLst/>
                <a:latin typeface="Arial" panose="020B0604020202020204" pitchFamily="34" charset="0"/>
                <a:ea typeface="Aptos" panose="020B0004020202020204" pitchFamily="34" charset="0"/>
                <a:cs typeface="Times New Roman" panose="02020603050405020304" pitchFamily="18" charset="0"/>
              </a:rPr>
              <a:t>CircuitOps</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 and EDA schema and some applications for Si2 member companies.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5304131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7">
          <a:extLst>
            <a:ext uri="{FF2B5EF4-FFF2-40B4-BE49-F238E27FC236}">
              <a16:creationId xmlns:a16="http://schemas.microsoft.com/office/drawing/2014/main" id="{11240977-987E-4F82-98C3-49608593ABE8}"/>
            </a:ext>
          </a:extLst>
        </p:cNvPr>
        <p:cNvGrpSpPr/>
        <p:nvPr/>
      </p:nvGrpSpPr>
      <p:grpSpPr>
        <a:xfrm>
          <a:off x="0" y="0"/>
          <a:ext cx="0" cy="0"/>
          <a:chOff x="0" y="0"/>
          <a:chExt cx="0" cy="0"/>
        </a:xfrm>
      </p:grpSpPr>
      <p:sp>
        <p:nvSpPr>
          <p:cNvPr id="5198" name="Google Shape;5198;g1d9386fa236_5_9165:notes">
            <a:extLst>
              <a:ext uri="{FF2B5EF4-FFF2-40B4-BE49-F238E27FC236}">
                <a16:creationId xmlns:a16="http://schemas.microsoft.com/office/drawing/2014/main" id="{8572292B-4C7E-F7E7-3320-C3DF0E6E8EE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9" name="Google Shape;5199;g1d9386fa236_5_9165:notes">
            <a:extLst>
              <a:ext uri="{FF2B5EF4-FFF2-40B4-BE49-F238E27FC236}">
                <a16:creationId xmlns:a16="http://schemas.microsoft.com/office/drawing/2014/main" id="{54970AB2-DD10-E2B6-C93C-9C8B819EBEA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 will next move onto </a:t>
            </a:r>
            <a:r>
              <a:rPr lang="en-US" dirty="0" err="1"/>
              <a:t>accesibiltiy</a:t>
            </a:r>
            <a:r>
              <a:rPr lang="en-US" dirty="0"/>
              <a:t> and reproducibility.</a:t>
            </a:r>
          </a:p>
        </p:txBody>
      </p:sp>
    </p:spTree>
    <p:extLst>
      <p:ext uri="{BB962C8B-B14F-4D97-AF65-F5344CB8AC3E}">
        <p14:creationId xmlns:p14="http://schemas.microsoft.com/office/powerpoint/2010/main" val="2181104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To start with I want to ask what we can learn from the success of AI.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endParaRPr lang="en-US" sz="1800" kern="100" dirty="0">
              <a:effectLst/>
              <a:latin typeface="Arial" panose="020B06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We know that advances in AI have been propelled by the availability of data and the availability of compute resource to support. This is well established.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endParaRPr lang="en-US" sz="1800" kern="100" dirty="0">
              <a:effectLst/>
              <a:latin typeface="Arial" panose="020B06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But I also want to point out that success and acceleration of research has been possible because of an open ecosystem and shared infrastructure.  Some examples of this infrastructure include: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endParaRPr lang="en-US" sz="1800" kern="100" dirty="0">
              <a:effectLst/>
              <a:latin typeface="Arial" panose="020B06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If you have used ML </a:t>
            </a:r>
            <a:r>
              <a:rPr lang="en-US" sz="1800" kern="100" dirty="0" err="1">
                <a:effectLst/>
                <a:latin typeface="Arial" panose="020B0604020202020204" pitchFamily="34" charset="0"/>
                <a:ea typeface="Aptos" panose="020B0004020202020204" pitchFamily="34" charset="0"/>
                <a:cs typeface="Times New Roman" panose="02020603050405020304" pitchFamily="18" charset="0"/>
              </a:rPr>
              <a:t>frameowkr</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 you will be familiar with some of these items listed on  the screen here and how useful they have been.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6044731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Well we cannot talk about accessibility without mentioning the critical role of open-source to lower barriers to entry and create proxies to overcome challenges related to IP whether its in the form of open-source tool, PDKs, designs etc. </a:t>
            </a:r>
          </a:p>
          <a:p>
            <a:pPr marL="139700" indent="0">
              <a:buNone/>
            </a:pPr>
            <a:endParaRPr lang="en-US" dirty="0"/>
          </a:p>
          <a:p>
            <a:pPr marL="139700" indent="0">
              <a:buNone/>
            </a:pPr>
            <a:r>
              <a:rPr lang="en-US" dirty="0"/>
              <a:t>[CLICK] </a:t>
            </a:r>
            <a:r>
              <a:rPr lang="en-US" dirty="0" err="1"/>
              <a:t>Infact</a:t>
            </a:r>
            <a:r>
              <a:rPr lang="en-US" dirty="0"/>
              <a:t> open-source tools also play a crucial role  in serving as a playground for ML EDA researchers.IT allows for the direct integration of “ML inside” EDA., use of Python APIs to interact with the tools.  An example of such a framework was demonstrated at an ASPDAC tutorial 2024 </a:t>
            </a:r>
            <a:r>
              <a:rPr lang="en-US" dirty="0" err="1"/>
              <a:t>ar</a:t>
            </a:r>
            <a:r>
              <a:rPr lang="en-US" dirty="0"/>
              <a:t> and then presented at VTS later that year. </a:t>
            </a:r>
          </a:p>
        </p:txBody>
      </p:sp>
    </p:spTree>
    <p:extLst>
      <p:ext uri="{BB962C8B-B14F-4D97-AF65-F5344CB8AC3E}">
        <p14:creationId xmlns:p14="http://schemas.microsoft.com/office/powerpoint/2010/main" val="28526340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On the efforts for reproducible research, I would like to talk about this example of artifact evaluations. IEEE and ACM have </a:t>
            </a:r>
            <a:r>
              <a:rPr lang="en-US" dirty="0" err="1"/>
              <a:t>badgegs</a:t>
            </a:r>
            <a:r>
              <a:rPr lang="en-US" dirty="0"/>
              <a:t> to encourage </a:t>
            </a:r>
            <a:r>
              <a:rPr lang="en-US" dirty="0" err="1"/>
              <a:t>rrepducible</a:t>
            </a:r>
            <a:r>
              <a:rPr lang="en-US" dirty="0"/>
              <a:t> research. These badges that are shown on the right go onto the camera-ready version of a published paper after a peer review process of artifacts. </a:t>
            </a:r>
          </a:p>
          <a:p>
            <a:pPr marL="139700" indent="0">
              <a:buNone/>
            </a:pPr>
            <a:endParaRPr lang="en-US" dirty="0"/>
          </a:p>
          <a:p>
            <a:pPr marL="139700" indent="0">
              <a:buNone/>
            </a:pPr>
            <a:r>
              <a:rPr lang="en-US" dirty="0"/>
              <a:t>MLCAD in 2024 tailored the ACM badge awarding criterial for ML EDA research. </a:t>
            </a:r>
          </a:p>
          <a:p>
            <a:pPr marL="139700" indent="0">
              <a:buNone/>
            </a:pPr>
            <a:endParaRPr lang="en-US" dirty="0"/>
          </a:p>
          <a:p>
            <a:pPr marL="139700" indent="0">
              <a:buNone/>
            </a:pPr>
            <a:r>
              <a:rPr lang="en-US" dirty="0"/>
              <a:t>Efforts  now include collaboration with IEEE CEDA DATC and ACM for MLCAD 2025 to encourage artifact availability, use of proxies to demonstrate </a:t>
            </a:r>
            <a:r>
              <a:rPr lang="en-US" dirty="0" err="1"/>
              <a:t>algortihms</a:t>
            </a:r>
            <a:r>
              <a:rPr lang="en-US" dirty="0"/>
              <a:t> </a:t>
            </a:r>
            <a:r>
              <a:rPr lang="en-US" dirty="0" err="1"/>
              <a:t>inc</a:t>
            </a:r>
            <a:r>
              <a:rPr lang="en-US" dirty="0"/>
              <a:t> as they rely on propriety data and also hosting reproducibility challenges.  </a:t>
            </a:r>
          </a:p>
        </p:txBody>
      </p:sp>
    </p:spTree>
    <p:extLst>
      <p:ext uri="{BB962C8B-B14F-4D97-AF65-F5344CB8AC3E}">
        <p14:creationId xmlns:p14="http://schemas.microsoft.com/office/powerpoint/2010/main" val="29141436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7">
          <a:extLst>
            <a:ext uri="{FF2B5EF4-FFF2-40B4-BE49-F238E27FC236}">
              <a16:creationId xmlns:a16="http://schemas.microsoft.com/office/drawing/2014/main" id="{09533D9A-2BCA-F481-0A77-C1E775F87BC3}"/>
            </a:ext>
          </a:extLst>
        </p:cNvPr>
        <p:cNvGrpSpPr/>
        <p:nvPr/>
      </p:nvGrpSpPr>
      <p:grpSpPr>
        <a:xfrm>
          <a:off x="0" y="0"/>
          <a:ext cx="0" cy="0"/>
          <a:chOff x="0" y="0"/>
          <a:chExt cx="0" cy="0"/>
        </a:xfrm>
      </p:grpSpPr>
      <p:sp>
        <p:nvSpPr>
          <p:cNvPr id="5198" name="Google Shape;5198;g1d9386fa236_5_9165:notes">
            <a:extLst>
              <a:ext uri="{FF2B5EF4-FFF2-40B4-BE49-F238E27FC236}">
                <a16:creationId xmlns:a16="http://schemas.microsoft.com/office/drawing/2014/main" id="{C220D513-5869-11A0-D3C2-E222CB761D0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9" name="Google Shape;5199;g1d9386fa236_5_9165:notes">
            <a:extLst>
              <a:ext uri="{FF2B5EF4-FFF2-40B4-BE49-F238E27FC236}">
                <a16:creationId xmlns:a16="http://schemas.microsoft.com/office/drawing/2014/main" id="{E625E85A-9B54-BA6A-9CE5-7AD87005037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Lastly I would like to talk about governance of the ML EDA Commons and a roadmap of activities towards establishing this. </a:t>
            </a:r>
            <a:endParaRPr dirty="0"/>
          </a:p>
        </p:txBody>
      </p:sp>
    </p:spTree>
    <p:extLst>
      <p:ext uri="{BB962C8B-B14F-4D97-AF65-F5344CB8AC3E}">
        <p14:creationId xmlns:p14="http://schemas.microsoft.com/office/powerpoint/2010/main" val="23213557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So who should be a part of Commons as its members? Well key holders including all of us here including academia, industry, representors form professional societies such as IEEE ACM government agencies and the general open-source community. </a:t>
            </a:r>
          </a:p>
          <a:p>
            <a:pPr marL="139700" indent="0">
              <a:buNone/>
            </a:pPr>
            <a:endParaRPr lang="en-US" dirty="0"/>
          </a:p>
          <a:p>
            <a:pPr marL="139700" indent="0">
              <a:buNone/>
            </a:pPr>
            <a:r>
              <a:rPr lang="en-US" dirty="0"/>
              <a:t>Each of these stakeholders play a critical role in a variety of ML EDA activities including defining standards, developing infrastructure, providing incentives, and several other activities that are shown on the left. </a:t>
            </a:r>
          </a:p>
        </p:txBody>
      </p:sp>
    </p:spTree>
    <p:extLst>
      <p:ext uri="{BB962C8B-B14F-4D97-AF65-F5344CB8AC3E}">
        <p14:creationId xmlns:p14="http://schemas.microsoft.com/office/powerpoint/2010/main" val="1003127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So is this all just talk and no actionable items? Well here I highlight concrete steps for establishing the activities of such as  Commons in the context of a timeline. </a:t>
            </a:r>
            <a:r>
              <a:rPr lang="en-US" dirty="0" err="1"/>
              <a:t>Infact</a:t>
            </a:r>
            <a:r>
              <a:rPr lang="en-US" dirty="0"/>
              <a:t>, the examples that I chose here for each component of the Commons is based on efforts that we have already been making and intend to make over the next few years. </a:t>
            </a:r>
          </a:p>
          <a:p>
            <a:pPr marL="139700" indent="0">
              <a:buNone/>
            </a:pPr>
            <a:endParaRPr lang="en-US" dirty="0"/>
          </a:p>
          <a:p>
            <a:pPr marL="139700" indent="0">
              <a:buNone/>
            </a:pPr>
            <a:r>
              <a:rPr lang="en-US" dirty="0"/>
              <a:t>[CLICK] For example, on the ML EDA infrastructure efforts I use dataset as an example to highlight activities of the Commons year by year. In the first two years activities prioritize scale, in the next they prioritize quality, and after is all about maintenance and updates. In fact, at ASU research and engineering efforts are in creating large scale dataset of  netlist for timing optimization problems which we evaluate in terms of quality using industry statistical data. </a:t>
            </a:r>
          </a:p>
          <a:p>
            <a:pPr marL="139700" indent="0">
              <a:buNone/>
            </a:pPr>
            <a:r>
              <a:rPr lang="en-US" dirty="0"/>
              <a:t> </a:t>
            </a:r>
          </a:p>
          <a:p>
            <a:pPr marL="139700" indent="0">
              <a:buNone/>
            </a:pPr>
            <a:r>
              <a:rPr lang="en-US" dirty="0"/>
              <a:t>[CLICK] On the standards and governance side. The first few years must focus on establishing standards in terms of quality and formats for data for ML EDA and later establish policies and adapt standards to rapidly evolving AI. At ASU we have also been working very closely with Si2 and Drexel and have been funded to develop the ML EDA schema for Si2 members.</a:t>
            </a:r>
          </a:p>
          <a:p>
            <a:pPr marL="139700" indent="0">
              <a:buNone/>
            </a:pPr>
            <a:endParaRPr lang="en-US" dirty="0"/>
          </a:p>
          <a:p>
            <a:pPr marL="139700" indent="0">
              <a:buNone/>
            </a:pPr>
            <a:r>
              <a:rPr lang="en-US" dirty="0"/>
              <a:t>[CLICK] For accessibility and reproducibility.  Here the example we use is artifact evaluations. The first few years again is to gain traction by having AE practices at different university and then improve taxonomy and long-term efforts include making changes to the mindset of reviewers. As the IEEE DATC Chair and a member of the SLICE team, last year  we worked closely with MLCAD to create an AE process for ML EDA research. </a:t>
            </a:r>
          </a:p>
          <a:p>
            <a:pPr marL="139700" indent="0">
              <a:buNone/>
            </a:pPr>
            <a:endParaRPr lang="en-US" dirty="0"/>
          </a:p>
        </p:txBody>
      </p:sp>
    </p:spTree>
    <p:extLst>
      <p:ext uri="{BB962C8B-B14F-4D97-AF65-F5344CB8AC3E}">
        <p14:creationId xmlns:p14="http://schemas.microsoft.com/office/powerpoint/2010/main" val="24121686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So we proposed this idea of an ML EDA Commons. To bridge the gap between the open culture of ML research and closed nature of EDA. We spoke about the components of such a commons including a vision for it. </a:t>
            </a:r>
          </a:p>
          <a:p>
            <a:pPr marL="139700" indent="0">
              <a:buNone/>
            </a:pPr>
            <a:endParaRPr lang="en-US" dirty="0"/>
          </a:p>
          <a:p>
            <a:pPr marL="139700" indent="0">
              <a:buNone/>
            </a:pPr>
            <a:r>
              <a:rPr lang="en-US" dirty="0"/>
              <a:t>However, the journey ahead requires sustained and expanded efforts with involvement from all of you as stakeholders.  </a:t>
            </a:r>
          </a:p>
        </p:txBody>
      </p:sp>
    </p:spTree>
    <p:extLst>
      <p:ext uri="{BB962C8B-B14F-4D97-AF65-F5344CB8AC3E}">
        <p14:creationId xmlns:p14="http://schemas.microsoft.com/office/powerpoint/2010/main" val="29081607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Thank you all for bearing with me for the last 20 minutes and here I also list all my collaborators and who have contributed to this talk in several different ways and acknowledge their efforts. </a:t>
            </a:r>
          </a:p>
        </p:txBody>
      </p:sp>
    </p:spTree>
    <p:extLst>
      <p:ext uri="{BB962C8B-B14F-4D97-AF65-F5344CB8AC3E}">
        <p14:creationId xmlns:p14="http://schemas.microsoft.com/office/powerpoint/2010/main" val="35575042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F575F-3A0E-B9D6-2A47-33A094A271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5D6353-BFBB-C1BF-FE01-547C830E176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DB937E6-2BC5-C45E-C993-C41C82DA82D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89593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nSpc>
                <a:spcPct val="115000"/>
              </a:lnSpc>
              <a:spcAft>
                <a:spcPts val="800"/>
              </a:spcAft>
              <a:buNone/>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However, ML is not just supported by infrastructure such as this on the left it also has efforts such as </a:t>
            </a:r>
            <a:r>
              <a:rPr lang="en-US" sz="1800" kern="100" dirty="0" err="1">
                <a:effectLst/>
                <a:latin typeface="Arial" panose="020B0604020202020204" pitchFamily="34" charset="0"/>
                <a:ea typeface="Aptos" panose="020B0004020202020204" pitchFamily="34" charset="0"/>
                <a:cs typeface="Times New Roman" panose="02020603050405020304" pitchFamily="18" charset="0"/>
              </a:rPr>
              <a:t>MLCommons</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 that establish standards, and benchmarks that have all indirectly if not directly driven ML research.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147264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The </a:t>
            </a:r>
            <a:r>
              <a:rPr lang="en-US" sz="1800" kern="100" dirty="0" err="1">
                <a:effectLst/>
                <a:latin typeface="Arial" panose="020B0604020202020204" pitchFamily="34" charset="0"/>
                <a:ea typeface="Aptos" panose="020B0004020202020204" pitchFamily="34" charset="0"/>
                <a:cs typeface="Times New Roman" panose="02020603050405020304" pitchFamily="18" charset="0"/>
              </a:rPr>
              <a:t>MLCommons</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 is a successful case study of the impact a Common can make.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endParaRPr lang="en-US" sz="1800" kern="100" dirty="0">
              <a:effectLst/>
              <a:latin typeface="Arial" panose="020B06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[CLICK] ML Commons is a global collective engineering effort that spans academia and industry.  With over 125 members and affiliates, the ML Comms has had immense impact and has key stakeholder buy in.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endParaRPr lang="en-US" sz="1800" kern="100" dirty="0">
              <a:effectLst/>
              <a:latin typeface="Arial" panose="020B06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[CLICK] Taken off their website their key driving principles are simply to grow AI markers get key stakeholders buy in, and work via collaboration.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[CLICK] The classical success story of the </a:t>
            </a:r>
            <a:r>
              <a:rPr lang="en-US" sz="1800" kern="100" dirty="0" err="1">
                <a:effectLst/>
                <a:latin typeface="Arial" panose="020B0604020202020204" pitchFamily="34" charset="0"/>
                <a:ea typeface="Aptos" panose="020B0004020202020204" pitchFamily="34" charset="0"/>
                <a:cs typeface="Times New Roman" panose="02020603050405020304" pitchFamily="18" charset="0"/>
              </a:rPr>
              <a:t>MLCommons</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 in the </a:t>
            </a:r>
            <a:r>
              <a:rPr lang="en-US" sz="1800" kern="100" dirty="0" err="1">
                <a:effectLst/>
                <a:latin typeface="Arial" panose="020B0604020202020204" pitchFamily="34" charset="0"/>
                <a:ea typeface="Aptos" panose="020B0004020202020204" pitchFamily="34" charset="0"/>
                <a:cs typeface="Times New Roman" panose="02020603050405020304" pitchFamily="18" charset="0"/>
              </a:rPr>
              <a:t>the</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 ML hardware research area with its  </a:t>
            </a:r>
            <a:r>
              <a:rPr lang="en-US" sz="1800" kern="100" dirty="0" err="1">
                <a:effectLst/>
                <a:latin typeface="Arial" panose="020B0604020202020204" pitchFamily="34" charset="0"/>
                <a:ea typeface="Aptos" panose="020B0004020202020204" pitchFamily="34" charset="0"/>
                <a:cs typeface="Times New Roman" panose="02020603050405020304" pitchFamily="18" charset="0"/>
              </a:rPr>
              <a:t>MLPerf</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 benchmarks that have been wide used and maintained over the past several years for a diverse set of workloads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205487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However, the question here is what about for ML EDA in particular what about physical design?  Is there such an infrastructure let alone a Commons?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endParaRPr lang="en-US" sz="1800" kern="100" dirty="0">
              <a:effectLst/>
              <a:latin typeface="Arial" panose="020B06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In the past decade ML EDA research has been of interest to our physical design community. However, the challenge of the gap between the open nature of the ML and the closed nature of the EDA community has been a challenge for ML EDA research that is yet to be fully addressed.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553960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This talk provides perspectives on three things.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endParaRPr lang="en-US" sz="1800" kern="100" dirty="0">
              <a:effectLst/>
              <a:latin typeface="Arial" panose="020B06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[Click] First, it’s a call to action for the establishment of an ML EDA Commons to not only build an infrastructure for ML EDA but also propel ML EDA research for the RTL to GDS ii flow.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endParaRPr lang="en-US" sz="1800" kern="100" dirty="0">
              <a:effectLst/>
              <a:latin typeface="Arial" panose="020B06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[Click] Second,  it highlights existing efforts towards the development of an infrastructure and identifies gaps that need to be addressed for the establishment of a Commons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15000"/>
              </a:lnSpc>
              <a:spcAft>
                <a:spcPts val="800"/>
              </a:spcAft>
              <a:buNone/>
            </a:pPr>
            <a:endParaRPr lang="en-US" sz="1800" kern="100" dirty="0">
              <a:effectLst/>
              <a:latin typeface="Arial" panose="020B0604020202020204" pitchFamily="34" charset="0"/>
              <a:ea typeface="Aptos" panose="020B0004020202020204" pitchFamily="34" charset="0"/>
              <a:cs typeface="Times New Roman" panose="02020603050405020304" pitchFamily="18" charset="0"/>
            </a:endParaRPr>
          </a:p>
          <a:p>
            <a:pPr marL="0" marR="0" indent="0">
              <a:lnSpc>
                <a:spcPct val="115000"/>
              </a:lnSpc>
              <a:spcAft>
                <a:spcPts val="800"/>
              </a:spcAft>
              <a:buNone/>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[Click] Third, it also outlines a vision and scope of work for such a Commons its role in the community, who must be involved, and what we should do to make it happen.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41280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7">
          <a:extLst>
            <a:ext uri="{FF2B5EF4-FFF2-40B4-BE49-F238E27FC236}">
              <a16:creationId xmlns:a16="http://schemas.microsoft.com/office/drawing/2014/main" id="{54F9644A-37F2-FE89-3B6F-B02DC731AC5E}"/>
            </a:ext>
          </a:extLst>
        </p:cNvPr>
        <p:cNvGrpSpPr/>
        <p:nvPr/>
      </p:nvGrpSpPr>
      <p:grpSpPr>
        <a:xfrm>
          <a:off x="0" y="0"/>
          <a:ext cx="0" cy="0"/>
          <a:chOff x="0" y="0"/>
          <a:chExt cx="0" cy="0"/>
        </a:xfrm>
      </p:grpSpPr>
      <p:sp>
        <p:nvSpPr>
          <p:cNvPr id="5198" name="Google Shape;5198;g1d9386fa236_5_9165:notes">
            <a:extLst>
              <a:ext uri="{FF2B5EF4-FFF2-40B4-BE49-F238E27FC236}">
                <a16:creationId xmlns:a16="http://schemas.microsoft.com/office/drawing/2014/main" id="{4167F498-ECCC-FBF7-802E-B3DEC943440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9" name="Google Shape;5199;g1d9386fa236_5_9165:notes">
            <a:extLst>
              <a:ext uri="{FF2B5EF4-FFF2-40B4-BE49-F238E27FC236}">
                <a16:creationId xmlns:a16="http://schemas.microsoft.com/office/drawing/2014/main" id="{09208E31-1DD3-2CB3-1B01-C377057000E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lnSpc>
                <a:spcPct val="115000"/>
              </a:lnSpc>
              <a:spcAft>
                <a:spcPts val="800"/>
              </a:spcAft>
              <a:buNone/>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This is an agenda for the rest of my talk.  I will start with the vision for an ML EDA Commons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39261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The goal is to drive ML EDA Research, so we have that at the top here. </a:t>
            </a:r>
          </a:p>
          <a:p>
            <a:pPr marL="139700" indent="0">
              <a:buNone/>
            </a:pPr>
            <a:endParaRPr lang="en-US" dirty="0"/>
          </a:p>
          <a:p>
            <a:pPr marL="139700" indent="0">
              <a:buNone/>
            </a:pPr>
            <a:r>
              <a:rPr lang="en-US" dirty="0"/>
              <a:t>[Click] The foundation must be built on infrastructure which includes dataset, models, proxies for when things are being IP, contests, accessible APIs and libraries.  T</a:t>
            </a:r>
          </a:p>
          <a:p>
            <a:pPr marL="139700" indent="0">
              <a:buNone/>
            </a:pPr>
            <a:endParaRPr lang="en-US" dirty="0"/>
          </a:p>
          <a:p>
            <a:pPr marL="139700" indent="0">
              <a:buNone/>
            </a:pPr>
            <a:r>
              <a:rPr lang="en-US" dirty="0"/>
              <a:t>[Click] Using, contributing and building this infrastructure in a way that can drive ML EDA research requires three pillars which are key part of the ML EDA Commons:</a:t>
            </a:r>
          </a:p>
          <a:p>
            <a:pPr marL="368300" indent="-228600">
              <a:buAutoNum type="arabicParenBoth"/>
            </a:pPr>
            <a:r>
              <a:rPr lang="en-US" dirty="0"/>
              <a:t>Establishment of standards for contributing to and building the infrastructure This could be in the form of standard benchmarks, data formats, and taxonomy</a:t>
            </a:r>
          </a:p>
          <a:p>
            <a:pPr marL="368300" indent="-228600">
              <a:buAutoNum type="arabicParenBoth"/>
            </a:pPr>
            <a:r>
              <a:rPr lang="en-US" dirty="0"/>
              <a:t>Ensuring accessibility to ML EDA infrastructure and research: Via open and shared infrastructure</a:t>
            </a:r>
          </a:p>
          <a:p>
            <a:pPr marL="368300" indent="-228600">
              <a:buAutoNum type="arabicParenBoth"/>
            </a:pPr>
            <a:r>
              <a:rPr lang="en-US" dirty="0"/>
              <a:t>Prioritizing reproducibility: Via contests and leaderboards, artifact evaluations, etc.</a:t>
            </a:r>
          </a:p>
          <a:p>
            <a:pPr marL="368300" indent="-228600">
              <a:buAutoNum type="arabicParenBoth"/>
            </a:pPr>
            <a:endParaRPr lang="en-US" dirty="0"/>
          </a:p>
          <a:p>
            <a:pPr marL="139700" indent="0">
              <a:buNone/>
            </a:pPr>
            <a:endParaRPr lang="en-US" dirty="0"/>
          </a:p>
        </p:txBody>
      </p:sp>
    </p:spTree>
    <p:extLst>
      <p:ext uri="{BB962C8B-B14F-4D97-AF65-F5344CB8AC3E}">
        <p14:creationId xmlns:p14="http://schemas.microsoft.com/office/powerpoint/2010/main" val="481702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How far are we from this vision of a Commons? </a:t>
            </a:r>
          </a:p>
          <a:p>
            <a:pPr marL="139700" indent="0">
              <a:buNone/>
            </a:pPr>
            <a:endParaRPr lang="en-US" dirty="0"/>
          </a:p>
          <a:p>
            <a:pPr marL="139700" indent="0">
              <a:buNone/>
            </a:pPr>
            <a:r>
              <a:rPr lang="en-US" dirty="0"/>
              <a:t>[Click] The good news is we are not at zero. As a community we all agree about the value such a Commons will have. We have realized the value of open- dataset, benchmarks and contests. So, we have several efforts on each of these fronts right from ISCAS 85 benchmarks to different RTL benchmarks now for evaluations LLMs.  At ISPD too we have a contest every year that is supported by benchmarks and have had very successful research in the past from these. </a:t>
            </a:r>
          </a:p>
          <a:p>
            <a:pPr marL="139700" indent="0">
              <a:buNone/>
            </a:pPr>
            <a:endParaRPr lang="en-US" dirty="0"/>
          </a:p>
          <a:p>
            <a:pPr marL="139700" indent="0">
              <a:buNone/>
            </a:pPr>
            <a:r>
              <a:rPr lang="en-US" dirty="0"/>
              <a:t>However, the challenge here is that these infrastructural efforts are often individually-driven, performed in silos, and does not have key stakeholder buy-in. They are also sometimes a product of a research paper driven by graduate students, and not maintained after graduation. </a:t>
            </a:r>
          </a:p>
          <a:p>
            <a:pPr marL="139700" indent="0">
              <a:buNone/>
            </a:pPr>
            <a:endParaRPr lang="en-US" dirty="0"/>
          </a:p>
          <a:p>
            <a:pPr marL="139700" indent="0">
              <a:buNone/>
            </a:pPr>
            <a:endParaRPr lang="en-US" dirty="0"/>
          </a:p>
          <a:p>
            <a:pPr marL="139700" indent="0">
              <a:buNone/>
            </a:pPr>
            <a:r>
              <a:rPr lang="en-US" dirty="0"/>
              <a:t>[CLICK] So for a Commons we now need mature ML EDA infrastructure. Unified efforts. Collaborative and fast decision making to develop this infrastructure an maintain this infrastructure. </a:t>
            </a:r>
            <a:br>
              <a:rPr lang="en-US" dirty="0"/>
            </a:br>
            <a:br>
              <a:rPr lang="en-US" dirty="0"/>
            </a:br>
            <a:r>
              <a:rPr lang="en-US" dirty="0"/>
              <a:t>[CLICK] Further in addition to that we also need to establish governance standards that includes a establishing a consortium of stakeholders just as in the ML community, establishing formats and quality standards and ensuring its sustenance. </a:t>
            </a:r>
          </a:p>
          <a:p>
            <a:pPr marL="139700" indent="0">
              <a:buNone/>
            </a:pPr>
            <a:endParaRPr lang="en-US" dirty="0"/>
          </a:p>
          <a:p>
            <a:pPr marL="139700" indent="0">
              <a:buNone/>
            </a:pPr>
            <a:r>
              <a:rPr lang="en-US" dirty="0"/>
              <a:t>[CLICK] We also need to prioritizes </a:t>
            </a:r>
            <a:r>
              <a:rPr lang="en-US" dirty="0" err="1"/>
              <a:t>accsibility</a:t>
            </a:r>
            <a:r>
              <a:rPr lang="en-US" dirty="0"/>
              <a:t> and reproducibility and that is to </a:t>
            </a:r>
            <a:r>
              <a:rPr lang="en-US" dirty="0" err="1"/>
              <a:t>hightlight</a:t>
            </a:r>
            <a:r>
              <a:rPr lang="en-US" dirty="0"/>
              <a:t> the criticality of opensource, access to the cloud and research artifacts. </a:t>
            </a:r>
          </a:p>
          <a:p>
            <a:pPr marL="139700" indent="0">
              <a:buNone/>
            </a:pPr>
            <a:r>
              <a:rPr lang="en-US" dirty="0"/>
              <a:t> </a:t>
            </a:r>
          </a:p>
          <a:p>
            <a:endParaRPr lang="en-US" dirty="0"/>
          </a:p>
        </p:txBody>
      </p:sp>
    </p:spTree>
    <p:extLst>
      <p:ext uri="{BB962C8B-B14F-4D97-AF65-F5344CB8AC3E}">
        <p14:creationId xmlns:p14="http://schemas.microsoft.com/office/powerpoint/2010/main" val="692490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3: ***READ ME — Find more tips and tools">
  <p:cSld name="CUSTOM_18">
    <p:spTree>
      <p:nvGrpSpPr>
        <p:cNvPr id="1" name="Shape 9"/>
        <p:cNvGrpSpPr/>
        <p:nvPr/>
      </p:nvGrpSpPr>
      <p:grpSpPr>
        <a:xfrm>
          <a:off x="0" y="0"/>
          <a:ext cx="0" cy="0"/>
          <a:chOff x="0" y="0"/>
          <a:chExt cx="0" cy="0"/>
        </a:xfrm>
      </p:grpSpPr>
      <p:sp>
        <p:nvSpPr>
          <p:cNvPr id="10" name="Google Shape;10;p2"/>
          <p:cNvSpPr/>
          <p:nvPr/>
        </p:nvSpPr>
        <p:spPr>
          <a:xfrm>
            <a:off x="0" y="0"/>
            <a:ext cx="2168400" cy="5143500"/>
          </a:xfrm>
          <a:prstGeom prst="rightArrowCallout">
            <a:avLst>
              <a:gd name="adj1" fmla="val 25000"/>
              <a:gd name="adj2" fmla="val 25000"/>
              <a:gd name="adj3" fmla="val 25000"/>
              <a:gd name="adj4" fmla="val 64977"/>
            </a:avLst>
          </a:pr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11;p2"/>
          <p:cNvSpPr txBox="1"/>
          <p:nvPr/>
        </p:nvSpPr>
        <p:spPr>
          <a:xfrm>
            <a:off x="2270850" y="0"/>
            <a:ext cx="6781710" cy="51435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n" sz="5200" b="1" dirty="0"/>
              <a:t>For more tips, tools, layouts to help make your presentations shine, visit:</a:t>
            </a:r>
            <a:endParaRPr sz="5200" b="1" dirty="0"/>
          </a:p>
          <a:p>
            <a:pPr marL="0" lvl="0" indent="0" algn="l" rtl="0">
              <a:lnSpc>
                <a:spcPct val="80000"/>
              </a:lnSpc>
              <a:spcBef>
                <a:spcPts val="1500"/>
              </a:spcBef>
              <a:spcAft>
                <a:spcPts val="1500"/>
              </a:spcAft>
              <a:buNone/>
            </a:pPr>
            <a:r>
              <a:rPr lang="en" sz="5200" b="1" dirty="0">
                <a:solidFill>
                  <a:schemeClr val="dk1"/>
                </a:solidFill>
                <a:highlight>
                  <a:schemeClr val="accent1"/>
                </a:highlight>
              </a:rPr>
              <a:t>https://</a:t>
            </a:r>
            <a:r>
              <a:rPr lang="en" sz="5200" b="1" dirty="0" err="1">
                <a:solidFill>
                  <a:schemeClr val="dk1"/>
                </a:solidFill>
                <a:highlight>
                  <a:schemeClr val="accent1"/>
                </a:highlight>
              </a:rPr>
              <a:t>links.asu.edu</a:t>
            </a:r>
            <a:r>
              <a:rPr lang="en" sz="5200" b="1" dirty="0">
                <a:solidFill>
                  <a:schemeClr val="dk1"/>
                </a:solidFill>
                <a:highlight>
                  <a:schemeClr val="accent1"/>
                </a:highlight>
              </a:rPr>
              <a:t>/</a:t>
            </a:r>
            <a:br>
              <a:rPr lang="en" sz="5200" b="1" dirty="0">
                <a:solidFill>
                  <a:schemeClr val="dk1"/>
                </a:solidFill>
                <a:highlight>
                  <a:schemeClr val="accent1"/>
                </a:highlight>
              </a:rPr>
            </a:br>
            <a:r>
              <a:rPr lang="en" sz="5200" b="1" dirty="0">
                <a:solidFill>
                  <a:schemeClr val="dk1"/>
                </a:solidFill>
                <a:highlight>
                  <a:schemeClr val="accent1"/>
                </a:highlight>
              </a:rPr>
              <a:t>official-presentation-template </a:t>
            </a:r>
            <a:endParaRPr sz="5200" b="1" dirty="0">
              <a:solidFill>
                <a:schemeClr val="dk1"/>
              </a:solidFill>
              <a:highlight>
                <a:schemeClr val="accent1"/>
              </a:highlight>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3: Section intro with preheader — white">
  <p:cSld name="CUSTOM_20_1_1_1">
    <p:spTree>
      <p:nvGrpSpPr>
        <p:cNvPr id="1" name="Shape 54"/>
        <p:cNvGrpSpPr/>
        <p:nvPr/>
      </p:nvGrpSpPr>
      <p:grpSpPr>
        <a:xfrm>
          <a:off x="0" y="0"/>
          <a:ext cx="0" cy="0"/>
          <a:chOff x="0" y="0"/>
          <a:chExt cx="0" cy="0"/>
        </a:xfrm>
      </p:grpSpPr>
      <p:sp>
        <p:nvSpPr>
          <p:cNvPr id="55" name="Google Shape;55;p15"/>
          <p:cNvSpPr txBox="1">
            <a:spLocks noGrp="1"/>
          </p:cNvSpPr>
          <p:nvPr>
            <p:ph type="title"/>
          </p:nvPr>
        </p:nvSpPr>
        <p:spPr>
          <a:xfrm>
            <a:off x="420625" y="1144075"/>
            <a:ext cx="8385000" cy="3684000"/>
          </a:xfrm>
          <a:prstGeom prst="rect">
            <a:avLst/>
          </a:prstGeom>
        </p:spPr>
        <p:txBody>
          <a:bodyPr spcFirstLastPara="1" wrap="square" lIns="0" tIns="0" rIns="0" bIns="0" anchor="t" anchorCtr="0">
            <a:normAutofit/>
          </a:bodyPr>
          <a:lstStyle>
            <a:lvl1pPr lvl="0" rtl="0">
              <a:lnSpc>
                <a:spcPct val="90000"/>
              </a:lnSpc>
              <a:spcBef>
                <a:spcPts val="0"/>
              </a:spcBef>
              <a:spcAft>
                <a:spcPts val="0"/>
              </a:spcAft>
              <a:buSzPts val="6000"/>
              <a:buNone/>
              <a:defRPr sz="6000"/>
            </a:lvl1pPr>
            <a:lvl2pPr lvl="1" rtl="0">
              <a:spcBef>
                <a:spcPts val="0"/>
              </a:spcBef>
              <a:spcAft>
                <a:spcPts val="0"/>
              </a:spcAft>
              <a:buSzPts val="3600"/>
              <a:buNone/>
              <a:defRPr sz="3600"/>
            </a:lvl2pPr>
            <a:lvl3pPr lvl="2" rtl="0">
              <a:spcBef>
                <a:spcPts val="800"/>
              </a:spcBef>
              <a:spcAft>
                <a:spcPts val="0"/>
              </a:spcAft>
              <a:buSzPts val="3600"/>
              <a:buNone/>
              <a:defRPr sz="3600"/>
            </a:lvl3pPr>
            <a:lvl4pPr lvl="3" rtl="0">
              <a:spcBef>
                <a:spcPts val="800"/>
              </a:spcBef>
              <a:spcAft>
                <a:spcPts val="0"/>
              </a:spcAft>
              <a:buSzPts val="3600"/>
              <a:buNone/>
              <a:defRPr sz="3600"/>
            </a:lvl4pPr>
            <a:lvl5pPr lvl="4" rtl="0">
              <a:spcBef>
                <a:spcPts val="800"/>
              </a:spcBef>
              <a:spcAft>
                <a:spcPts val="0"/>
              </a:spcAft>
              <a:buSzPts val="3600"/>
              <a:buNone/>
              <a:defRPr sz="3600"/>
            </a:lvl5pPr>
            <a:lvl6pPr lvl="5" rtl="0">
              <a:spcBef>
                <a:spcPts val="800"/>
              </a:spcBef>
              <a:spcAft>
                <a:spcPts val="0"/>
              </a:spcAft>
              <a:buSzPts val="3600"/>
              <a:buNone/>
              <a:defRPr sz="3600"/>
            </a:lvl6pPr>
            <a:lvl7pPr lvl="6" rtl="0">
              <a:spcBef>
                <a:spcPts val="800"/>
              </a:spcBef>
              <a:spcAft>
                <a:spcPts val="0"/>
              </a:spcAft>
              <a:buSzPts val="3600"/>
              <a:buNone/>
              <a:defRPr sz="3600"/>
            </a:lvl7pPr>
            <a:lvl8pPr lvl="7" rtl="0">
              <a:spcBef>
                <a:spcPts val="800"/>
              </a:spcBef>
              <a:spcAft>
                <a:spcPts val="0"/>
              </a:spcAft>
              <a:buSzPts val="3600"/>
              <a:buNone/>
              <a:defRPr sz="3600"/>
            </a:lvl8pPr>
            <a:lvl9pPr lvl="8" rtl="0">
              <a:spcBef>
                <a:spcPts val="800"/>
              </a:spcBef>
              <a:spcAft>
                <a:spcPts val="800"/>
              </a:spcAft>
              <a:buSzPts val="3600"/>
              <a:buNone/>
              <a:defRPr sz="3600"/>
            </a:lvl9pPr>
          </a:lstStyle>
          <a:p>
            <a:r>
              <a:rPr lang="en-US"/>
              <a:t>Click to edit Master title style</a:t>
            </a:r>
            <a:endParaRPr/>
          </a:p>
        </p:txBody>
      </p:sp>
      <p:sp>
        <p:nvSpPr>
          <p:cNvPr id="56" name="Google Shape;56;p15"/>
          <p:cNvSpPr txBox="1">
            <a:spLocks noGrp="1"/>
          </p:cNvSpPr>
          <p:nvPr>
            <p:ph type="subTitle" idx="1"/>
          </p:nvPr>
        </p:nvSpPr>
        <p:spPr>
          <a:xfrm>
            <a:off x="420625" y="886975"/>
            <a:ext cx="8411700" cy="257100"/>
          </a:xfrm>
          <a:prstGeom prst="rect">
            <a:avLst/>
          </a:prstGeom>
        </p:spPr>
        <p:txBody>
          <a:bodyPr spcFirstLastPara="1" wrap="square" lIns="0" tIns="0" rIns="0" bIns="0" anchor="t" anchorCtr="0">
            <a:spAutoFit/>
          </a:bodyPr>
          <a:lstStyle>
            <a:lvl1pPr lvl="0" rtl="0">
              <a:lnSpc>
                <a:spcPct val="100000"/>
              </a:lnSpc>
              <a:spcBef>
                <a:spcPts val="0"/>
              </a:spcBef>
              <a:spcAft>
                <a:spcPts val="0"/>
              </a:spcAft>
              <a:buSzPts val="1600"/>
              <a:buNone/>
              <a:defRPr sz="1600" b="1">
                <a:highlight>
                  <a:schemeClr val="accent1"/>
                </a:highlight>
              </a:defRPr>
            </a:lvl1pPr>
            <a:lvl2pPr lvl="1" algn="ctr" rtl="0">
              <a:lnSpc>
                <a:spcPct val="100000"/>
              </a:lnSpc>
              <a:spcBef>
                <a:spcPts val="0"/>
              </a:spcBef>
              <a:spcAft>
                <a:spcPts val="0"/>
              </a:spcAft>
              <a:buSzPts val="2800"/>
              <a:buNone/>
              <a:defRPr sz="2800">
                <a:highlight>
                  <a:schemeClr val="accent1"/>
                </a:highlight>
              </a:defRPr>
            </a:lvl2pPr>
            <a:lvl3pPr lvl="2" algn="ctr" rtl="0">
              <a:lnSpc>
                <a:spcPct val="100000"/>
              </a:lnSpc>
              <a:spcBef>
                <a:spcPts val="0"/>
              </a:spcBef>
              <a:spcAft>
                <a:spcPts val="0"/>
              </a:spcAft>
              <a:buSzPts val="2800"/>
              <a:buNone/>
              <a:defRPr sz="2800">
                <a:highlight>
                  <a:schemeClr val="accent1"/>
                </a:highlight>
              </a:defRPr>
            </a:lvl3pPr>
            <a:lvl4pPr lvl="3" algn="ctr" rtl="0">
              <a:lnSpc>
                <a:spcPct val="100000"/>
              </a:lnSpc>
              <a:spcBef>
                <a:spcPts val="0"/>
              </a:spcBef>
              <a:spcAft>
                <a:spcPts val="0"/>
              </a:spcAft>
              <a:buSzPts val="2800"/>
              <a:buNone/>
              <a:defRPr sz="2800">
                <a:highlight>
                  <a:schemeClr val="accent1"/>
                </a:highlight>
              </a:defRPr>
            </a:lvl4pPr>
            <a:lvl5pPr lvl="4" algn="ctr" rtl="0">
              <a:lnSpc>
                <a:spcPct val="100000"/>
              </a:lnSpc>
              <a:spcBef>
                <a:spcPts val="0"/>
              </a:spcBef>
              <a:spcAft>
                <a:spcPts val="0"/>
              </a:spcAft>
              <a:buSzPts val="2800"/>
              <a:buNone/>
              <a:defRPr sz="2800">
                <a:highlight>
                  <a:schemeClr val="accent1"/>
                </a:highlight>
              </a:defRPr>
            </a:lvl5pPr>
            <a:lvl6pPr lvl="5" algn="ctr" rtl="0">
              <a:lnSpc>
                <a:spcPct val="100000"/>
              </a:lnSpc>
              <a:spcBef>
                <a:spcPts val="0"/>
              </a:spcBef>
              <a:spcAft>
                <a:spcPts val="0"/>
              </a:spcAft>
              <a:buSzPts val="2800"/>
              <a:buNone/>
              <a:defRPr sz="2800">
                <a:highlight>
                  <a:schemeClr val="accent1"/>
                </a:highlight>
              </a:defRPr>
            </a:lvl6pPr>
            <a:lvl7pPr lvl="6" algn="ctr" rtl="0">
              <a:lnSpc>
                <a:spcPct val="100000"/>
              </a:lnSpc>
              <a:spcBef>
                <a:spcPts val="0"/>
              </a:spcBef>
              <a:spcAft>
                <a:spcPts val="0"/>
              </a:spcAft>
              <a:buSzPts val="2800"/>
              <a:buNone/>
              <a:defRPr sz="2800">
                <a:highlight>
                  <a:schemeClr val="accent1"/>
                </a:highlight>
              </a:defRPr>
            </a:lvl7pPr>
            <a:lvl8pPr lvl="7" algn="ctr" rtl="0">
              <a:lnSpc>
                <a:spcPct val="100000"/>
              </a:lnSpc>
              <a:spcBef>
                <a:spcPts val="0"/>
              </a:spcBef>
              <a:spcAft>
                <a:spcPts val="0"/>
              </a:spcAft>
              <a:buSzPts val="2800"/>
              <a:buNone/>
              <a:defRPr sz="2800">
                <a:highlight>
                  <a:schemeClr val="accent1"/>
                </a:highlight>
              </a:defRPr>
            </a:lvl8pPr>
            <a:lvl9pPr lvl="8" algn="ctr" rtl="0">
              <a:lnSpc>
                <a:spcPct val="100000"/>
              </a:lnSpc>
              <a:spcBef>
                <a:spcPts val="0"/>
              </a:spcBef>
              <a:spcAft>
                <a:spcPts val="0"/>
              </a:spcAft>
              <a:buSzPts val="2800"/>
              <a:buNone/>
              <a:defRPr sz="2800">
                <a:highlight>
                  <a:schemeClr val="accent1"/>
                </a:highlight>
              </a:defRPr>
            </a:lvl9pPr>
          </a:lstStyle>
          <a:p>
            <a:r>
              <a:rPr lang="en-US"/>
              <a:t>Click to edit Master subtitle style</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3: Section intro with preheader — black">
  <p:cSld name="CUSTOM_19_1_1_1">
    <p:bg>
      <p:bgPr>
        <a:solidFill>
          <a:schemeClr val="dk1"/>
        </a:solidFill>
        <a:effectLst/>
      </p:bgPr>
    </p:bg>
    <p:spTree>
      <p:nvGrpSpPr>
        <p:cNvPr id="1" name="Shape 57"/>
        <p:cNvGrpSpPr/>
        <p:nvPr/>
      </p:nvGrpSpPr>
      <p:grpSpPr>
        <a:xfrm>
          <a:off x="0" y="0"/>
          <a:ext cx="0" cy="0"/>
          <a:chOff x="0" y="0"/>
          <a:chExt cx="0" cy="0"/>
        </a:xfrm>
      </p:grpSpPr>
      <p:sp>
        <p:nvSpPr>
          <p:cNvPr id="58" name="Google Shape;58;p16"/>
          <p:cNvSpPr txBox="1">
            <a:spLocks noGrp="1"/>
          </p:cNvSpPr>
          <p:nvPr>
            <p:ph type="title"/>
          </p:nvPr>
        </p:nvSpPr>
        <p:spPr>
          <a:xfrm>
            <a:off x="420625" y="1144075"/>
            <a:ext cx="8385000" cy="3684000"/>
          </a:xfrm>
          <a:prstGeom prst="rect">
            <a:avLst/>
          </a:prstGeom>
        </p:spPr>
        <p:txBody>
          <a:bodyPr spcFirstLastPara="1" wrap="square" lIns="0" tIns="0" rIns="0" bIns="0" anchor="t" anchorCtr="0">
            <a:normAutofit/>
          </a:bodyPr>
          <a:lstStyle>
            <a:lvl1pPr lvl="0" rtl="0">
              <a:lnSpc>
                <a:spcPct val="90000"/>
              </a:lnSpc>
              <a:spcBef>
                <a:spcPts val="0"/>
              </a:spcBef>
              <a:spcAft>
                <a:spcPts val="0"/>
              </a:spcAft>
              <a:buClr>
                <a:schemeClr val="lt1"/>
              </a:buClr>
              <a:buSzPts val="6000"/>
              <a:buNone/>
              <a:defRPr sz="6000">
                <a:solidFill>
                  <a:schemeClr val="lt1"/>
                </a:solidFill>
              </a:defRPr>
            </a:lvl1pPr>
            <a:lvl2pPr lvl="1" rtl="0">
              <a:spcBef>
                <a:spcPts val="0"/>
              </a:spcBef>
              <a:spcAft>
                <a:spcPts val="0"/>
              </a:spcAft>
              <a:buSzPts val="3600"/>
              <a:buNone/>
              <a:defRPr sz="3600"/>
            </a:lvl2pPr>
            <a:lvl3pPr lvl="2" rtl="0">
              <a:spcBef>
                <a:spcPts val="800"/>
              </a:spcBef>
              <a:spcAft>
                <a:spcPts val="0"/>
              </a:spcAft>
              <a:buSzPts val="3600"/>
              <a:buNone/>
              <a:defRPr sz="3600"/>
            </a:lvl3pPr>
            <a:lvl4pPr lvl="3" rtl="0">
              <a:spcBef>
                <a:spcPts val="800"/>
              </a:spcBef>
              <a:spcAft>
                <a:spcPts val="0"/>
              </a:spcAft>
              <a:buSzPts val="3600"/>
              <a:buNone/>
              <a:defRPr sz="3600"/>
            </a:lvl4pPr>
            <a:lvl5pPr lvl="4" rtl="0">
              <a:spcBef>
                <a:spcPts val="800"/>
              </a:spcBef>
              <a:spcAft>
                <a:spcPts val="0"/>
              </a:spcAft>
              <a:buSzPts val="3600"/>
              <a:buNone/>
              <a:defRPr sz="3600"/>
            </a:lvl5pPr>
            <a:lvl6pPr lvl="5" rtl="0">
              <a:spcBef>
                <a:spcPts val="800"/>
              </a:spcBef>
              <a:spcAft>
                <a:spcPts val="0"/>
              </a:spcAft>
              <a:buSzPts val="3600"/>
              <a:buNone/>
              <a:defRPr sz="3600"/>
            </a:lvl6pPr>
            <a:lvl7pPr lvl="6" rtl="0">
              <a:spcBef>
                <a:spcPts val="800"/>
              </a:spcBef>
              <a:spcAft>
                <a:spcPts val="0"/>
              </a:spcAft>
              <a:buSzPts val="3600"/>
              <a:buNone/>
              <a:defRPr sz="3600"/>
            </a:lvl7pPr>
            <a:lvl8pPr lvl="7" rtl="0">
              <a:spcBef>
                <a:spcPts val="800"/>
              </a:spcBef>
              <a:spcAft>
                <a:spcPts val="0"/>
              </a:spcAft>
              <a:buSzPts val="3600"/>
              <a:buNone/>
              <a:defRPr sz="3600"/>
            </a:lvl8pPr>
            <a:lvl9pPr lvl="8" rtl="0">
              <a:spcBef>
                <a:spcPts val="800"/>
              </a:spcBef>
              <a:spcAft>
                <a:spcPts val="800"/>
              </a:spcAft>
              <a:buSzPts val="3600"/>
              <a:buNone/>
              <a:defRPr sz="3600"/>
            </a:lvl9pPr>
          </a:lstStyle>
          <a:p>
            <a:r>
              <a:rPr lang="en-US"/>
              <a:t>Click to edit Master title style</a:t>
            </a:r>
            <a:endParaRPr/>
          </a:p>
        </p:txBody>
      </p:sp>
      <p:sp>
        <p:nvSpPr>
          <p:cNvPr id="59" name="Google Shape;59;p16"/>
          <p:cNvSpPr txBox="1">
            <a:spLocks noGrp="1"/>
          </p:cNvSpPr>
          <p:nvPr>
            <p:ph type="subTitle" idx="1"/>
          </p:nvPr>
        </p:nvSpPr>
        <p:spPr>
          <a:xfrm>
            <a:off x="420625" y="886975"/>
            <a:ext cx="8411700" cy="257100"/>
          </a:xfrm>
          <a:prstGeom prst="rect">
            <a:avLst/>
          </a:prstGeom>
        </p:spPr>
        <p:txBody>
          <a:bodyPr spcFirstLastPara="1" wrap="square" lIns="0" tIns="0" rIns="0" bIns="0" anchor="t" anchorCtr="0">
            <a:spAutoFit/>
          </a:bodyPr>
          <a:lstStyle>
            <a:lvl1pPr lvl="0" rtl="0">
              <a:lnSpc>
                <a:spcPct val="100000"/>
              </a:lnSpc>
              <a:spcBef>
                <a:spcPts val="0"/>
              </a:spcBef>
              <a:spcAft>
                <a:spcPts val="0"/>
              </a:spcAft>
              <a:buSzPts val="1600"/>
              <a:buNone/>
              <a:defRPr sz="1600" b="1">
                <a:highlight>
                  <a:schemeClr val="accent1"/>
                </a:highlight>
              </a:defRPr>
            </a:lvl1pPr>
            <a:lvl2pPr lvl="1" algn="ctr" rtl="0">
              <a:lnSpc>
                <a:spcPct val="100000"/>
              </a:lnSpc>
              <a:spcBef>
                <a:spcPts val="0"/>
              </a:spcBef>
              <a:spcAft>
                <a:spcPts val="0"/>
              </a:spcAft>
              <a:buSzPts val="2800"/>
              <a:buNone/>
              <a:defRPr sz="2800">
                <a:highlight>
                  <a:schemeClr val="accent1"/>
                </a:highlight>
              </a:defRPr>
            </a:lvl2pPr>
            <a:lvl3pPr lvl="2" algn="ctr" rtl="0">
              <a:lnSpc>
                <a:spcPct val="100000"/>
              </a:lnSpc>
              <a:spcBef>
                <a:spcPts val="0"/>
              </a:spcBef>
              <a:spcAft>
                <a:spcPts val="0"/>
              </a:spcAft>
              <a:buSzPts val="2800"/>
              <a:buNone/>
              <a:defRPr sz="2800">
                <a:highlight>
                  <a:schemeClr val="accent1"/>
                </a:highlight>
              </a:defRPr>
            </a:lvl3pPr>
            <a:lvl4pPr lvl="3" algn="ctr" rtl="0">
              <a:lnSpc>
                <a:spcPct val="100000"/>
              </a:lnSpc>
              <a:spcBef>
                <a:spcPts val="0"/>
              </a:spcBef>
              <a:spcAft>
                <a:spcPts val="0"/>
              </a:spcAft>
              <a:buSzPts val="2800"/>
              <a:buNone/>
              <a:defRPr sz="2800">
                <a:highlight>
                  <a:schemeClr val="accent1"/>
                </a:highlight>
              </a:defRPr>
            </a:lvl4pPr>
            <a:lvl5pPr lvl="4" algn="ctr" rtl="0">
              <a:lnSpc>
                <a:spcPct val="100000"/>
              </a:lnSpc>
              <a:spcBef>
                <a:spcPts val="0"/>
              </a:spcBef>
              <a:spcAft>
                <a:spcPts val="0"/>
              </a:spcAft>
              <a:buSzPts val="2800"/>
              <a:buNone/>
              <a:defRPr sz="2800">
                <a:highlight>
                  <a:schemeClr val="accent1"/>
                </a:highlight>
              </a:defRPr>
            </a:lvl5pPr>
            <a:lvl6pPr lvl="5" algn="ctr" rtl="0">
              <a:lnSpc>
                <a:spcPct val="100000"/>
              </a:lnSpc>
              <a:spcBef>
                <a:spcPts val="0"/>
              </a:spcBef>
              <a:spcAft>
                <a:spcPts val="0"/>
              </a:spcAft>
              <a:buSzPts val="2800"/>
              <a:buNone/>
              <a:defRPr sz="2800">
                <a:highlight>
                  <a:schemeClr val="accent1"/>
                </a:highlight>
              </a:defRPr>
            </a:lvl6pPr>
            <a:lvl7pPr lvl="6" algn="ctr" rtl="0">
              <a:lnSpc>
                <a:spcPct val="100000"/>
              </a:lnSpc>
              <a:spcBef>
                <a:spcPts val="0"/>
              </a:spcBef>
              <a:spcAft>
                <a:spcPts val="0"/>
              </a:spcAft>
              <a:buSzPts val="2800"/>
              <a:buNone/>
              <a:defRPr sz="2800">
                <a:highlight>
                  <a:schemeClr val="accent1"/>
                </a:highlight>
              </a:defRPr>
            </a:lvl7pPr>
            <a:lvl8pPr lvl="7" algn="ctr" rtl="0">
              <a:lnSpc>
                <a:spcPct val="100000"/>
              </a:lnSpc>
              <a:spcBef>
                <a:spcPts val="0"/>
              </a:spcBef>
              <a:spcAft>
                <a:spcPts val="0"/>
              </a:spcAft>
              <a:buSzPts val="2800"/>
              <a:buNone/>
              <a:defRPr sz="2800">
                <a:highlight>
                  <a:schemeClr val="accent1"/>
                </a:highlight>
              </a:defRPr>
            </a:lvl8pPr>
            <a:lvl9pPr lvl="8" algn="ctr" rtl="0">
              <a:lnSpc>
                <a:spcPct val="100000"/>
              </a:lnSpc>
              <a:spcBef>
                <a:spcPts val="0"/>
              </a:spcBef>
              <a:spcAft>
                <a:spcPts val="0"/>
              </a:spcAft>
              <a:buSzPts val="2800"/>
              <a:buNone/>
              <a:defRPr sz="2800">
                <a:highlight>
                  <a:schemeClr val="accent1"/>
                </a:highlight>
              </a:defRPr>
            </a:lvl9pPr>
          </a:lstStyle>
          <a:p>
            <a:r>
              <a:rPr lang="en-US"/>
              <a:t>Click to edit Master subtitle style</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3: Section intro with preheader — gold">
  <p:cSld name="CUSTOM_20_1_1_1_1">
    <p:bg>
      <p:bgPr>
        <a:solidFill>
          <a:schemeClr val="accent1"/>
        </a:solidFill>
        <a:effectLst/>
      </p:bgPr>
    </p:bg>
    <p:spTree>
      <p:nvGrpSpPr>
        <p:cNvPr id="1" name="Shape 60"/>
        <p:cNvGrpSpPr/>
        <p:nvPr/>
      </p:nvGrpSpPr>
      <p:grpSpPr>
        <a:xfrm>
          <a:off x="0" y="0"/>
          <a:ext cx="0" cy="0"/>
          <a:chOff x="0" y="0"/>
          <a:chExt cx="0" cy="0"/>
        </a:xfrm>
      </p:grpSpPr>
      <p:sp>
        <p:nvSpPr>
          <p:cNvPr id="61" name="Google Shape;61;p17"/>
          <p:cNvSpPr txBox="1">
            <a:spLocks noGrp="1"/>
          </p:cNvSpPr>
          <p:nvPr>
            <p:ph type="title"/>
          </p:nvPr>
        </p:nvSpPr>
        <p:spPr>
          <a:xfrm>
            <a:off x="420625" y="1144075"/>
            <a:ext cx="8385000" cy="3684000"/>
          </a:xfrm>
          <a:prstGeom prst="rect">
            <a:avLst/>
          </a:prstGeom>
        </p:spPr>
        <p:txBody>
          <a:bodyPr spcFirstLastPara="1" wrap="square" lIns="0" tIns="0" rIns="0" bIns="0" anchor="t" anchorCtr="0">
            <a:normAutofit/>
          </a:bodyPr>
          <a:lstStyle>
            <a:lvl1pPr lvl="0" rtl="0">
              <a:lnSpc>
                <a:spcPct val="90000"/>
              </a:lnSpc>
              <a:spcBef>
                <a:spcPts val="0"/>
              </a:spcBef>
              <a:spcAft>
                <a:spcPts val="0"/>
              </a:spcAft>
              <a:buSzPts val="6000"/>
              <a:buNone/>
              <a:defRPr sz="6000"/>
            </a:lvl1pPr>
            <a:lvl2pPr lvl="1" rtl="0">
              <a:spcBef>
                <a:spcPts val="0"/>
              </a:spcBef>
              <a:spcAft>
                <a:spcPts val="0"/>
              </a:spcAft>
              <a:buSzPts val="3600"/>
              <a:buNone/>
              <a:defRPr sz="3600"/>
            </a:lvl2pPr>
            <a:lvl3pPr lvl="2" rtl="0">
              <a:spcBef>
                <a:spcPts val="800"/>
              </a:spcBef>
              <a:spcAft>
                <a:spcPts val="0"/>
              </a:spcAft>
              <a:buSzPts val="3600"/>
              <a:buNone/>
              <a:defRPr sz="3600"/>
            </a:lvl3pPr>
            <a:lvl4pPr lvl="3" rtl="0">
              <a:spcBef>
                <a:spcPts val="800"/>
              </a:spcBef>
              <a:spcAft>
                <a:spcPts val="0"/>
              </a:spcAft>
              <a:buSzPts val="3600"/>
              <a:buNone/>
              <a:defRPr sz="3600"/>
            </a:lvl4pPr>
            <a:lvl5pPr lvl="4" rtl="0">
              <a:spcBef>
                <a:spcPts val="800"/>
              </a:spcBef>
              <a:spcAft>
                <a:spcPts val="0"/>
              </a:spcAft>
              <a:buSzPts val="3600"/>
              <a:buNone/>
              <a:defRPr sz="3600"/>
            </a:lvl5pPr>
            <a:lvl6pPr lvl="5" rtl="0">
              <a:spcBef>
                <a:spcPts val="800"/>
              </a:spcBef>
              <a:spcAft>
                <a:spcPts val="0"/>
              </a:spcAft>
              <a:buSzPts val="3600"/>
              <a:buNone/>
              <a:defRPr sz="3600"/>
            </a:lvl6pPr>
            <a:lvl7pPr lvl="6" rtl="0">
              <a:spcBef>
                <a:spcPts val="800"/>
              </a:spcBef>
              <a:spcAft>
                <a:spcPts val="0"/>
              </a:spcAft>
              <a:buSzPts val="3600"/>
              <a:buNone/>
              <a:defRPr sz="3600"/>
            </a:lvl7pPr>
            <a:lvl8pPr lvl="7" rtl="0">
              <a:spcBef>
                <a:spcPts val="800"/>
              </a:spcBef>
              <a:spcAft>
                <a:spcPts val="0"/>
              </a:spcAft>
              <a:buSzPts val="3600"/>
              <a:buNone/>
              <a:defRPr sz="3600"/>
            </a:lvl8pPr>
            <a:lvl9pPr lvl="8" rtl="0">
              <a:spcBef>
                <a:spcPts val="800"/>
              </a:spcBef>
              <a:spcAft>
                <a:spcPts val="800"/>
              </a:spcAft>
              <a:buSzPts val="3600"/>
              <a:buNone/>
              <a:defRPr sz="3600"/>
            </a:lvl9pPr>
          </a:lstStyle>
          <a:p>
            <a:r>
              <a:rPr lang="en-US"/>
              <a:t>Click to edit Master title style</a:t>
            </a:r>
            <a:endParaRPr/>
          </a:p>
        </p:txBody>
      </p:sp>
      <p:sp>
        <p:nvSpPr>
          <p:cNvPr id="62" name="Google Shape;62;p17"/>
          <p:cNvSpPr txBox="1">
            <a:spLocks noGrp="1"/>
          </p:cNvSpPr>
          <p:nvPr>
            <p:ph type="subTitle" idx="1"/>
          </p:nvPr>
        </p:nvSpPr>
        <p:spPr>
          <a:xfrm>
            <a:off x="420625" y="886975"/>
            <a:ext cx="8411700" cy="257100"/>
          </a:xfrm>
          <a:prstGeom prst="rect">
            <a:avLst/>
          </a:prstGeom>
        </p:spPr>
        <p:txBody>
          <a:bodyPr spcFirstLastPara="1" wrap="square" lIns="0" tIns="0" rIns="0" bIns="0" anchor="t" anchorCtr="0">
            <a:spAutoFit/>
          </a:bodyPr>
          <a:lstStyle>
            <a:lvl1pPr lvl="0" rtl="0">
              <a:lnSpc>
                <a:spcPct val="100000"/>
              </a:lnSpc>
              <a:spcBef>
                <a:spcPts val="0"/>
              </a:spcBef>
              <a:spcAft>
                <a:spcPts val="0"/>
              </a:spcAft>
              <a:buSzPts val="1600"/>
              <a:buNone/>
              <a:defRPr sz="1600" b="1">
                <a:highlight>
                  <a:schemeClr val="lt1"/>
                </a:highlight>
              </a:defRPr>
            </a:lvl1pPr>
            <a:lvl2pPr lvl="1" algn="ctr" rtl="0">
              <a:lnSpc>
                <a:spcPct val="100000"/>
              </a:lnSpc>
              <a:spcBef>
                <a:spcPts val="0"/>
              </a:spcBef>
              <a:spcAft>
                <a:spcPts val="0"/>
              </a:spcAft>
              <a:buSzPts val="2800"/>
              <a:buNone/>
              <a:defRPr sz="2800">
                <a:highlight>
                  <a:schemeClr val="accent1"/>
                </a:highlight>
              </a:defRPr>
            </a:lvl2pPr>
            <a:lvl3pPr lvl="2" algn="ctr" rtl="0">
              <a:lnSpc>
                <a:spcPct val="100000"/>
              </a:lnSpc>
              <a:spcBef>
                <a:spcPts val="0"/>
              </a:spcBef>
              <a:spcAft>
                <a:spcPts val="0"/>
              </a:spcAft>
              <a:buSzPts val="2800"/>
              <a:buNone/>
              <a:defRPr sz="2800">
                <a:highlight>
                  <a:schemeClr val="accent1"/>
                </a:highlight>
              </a:defRPr>
            </a:lvl3pPr>
            <a:lvl4pPr lvl="3" algn="ctr" rtl="0">
              <a:lnSpc>
                <a:spcPct val="100000"/>
              </a:lnSpc>
              <a:spcBef>
                <a:spcPts val="0"/>
              </a:spcBef>
              <a:spcAft>
                <a:spcPts val="0"/>
              </a:spcAft>
              <a:buSzPts val="2800"/>
              <a:buNone/>
              <a:defRPr sz="2800">
                <a:highlight>
                  <a:schemeClr val="accent1"/>
                </a:highlight>
              </a:defRPr>
            </a:lvl4pPr>
            <a:lvl5pPr lvl="4" algn="ctr" rtl="0">
              <a:lnSpc>
                <a:spcPct val="100000"/>
              </a:lnSpc>
              <a:spcBef>
                <a:spcPts val="0"/>
              </a:spcBef>
              <a:spcAft>
                <a:spcPts val="0"/>
              </a:spcAft>
              <a:buSzPts val="2800"/>
              <a:buNone/>
              <a:defRPr sz="2800">
                <a:highlight>
                  <a:schemeClr val="accent1"/>
                </a:highlight>
              </a:defRPr>
            </a:lvl5pPr>
            <a:lvl6pPr lvl="5" algn="ctr" rtl="0">
              <a:lnSpc>
                <a:spcPct val="100000"/>
              </a:lnSpc>
              <a:spcBef>
                <a:spcPts val="0"/>
              </a:spcBef>
              <a:spcAft>
                <a:spcPts val="0"/>
              </a:spcAft>
              <a:buSzPts val="2800"/>
              <a:buNone/>
              <a:defRPr sz="2800">
                <a:highlight>
                  <a:schemeClr val="accent1"/>
                </a:highlight>
              </a:defRPr>
            </a:lvl6pPr>
            <a:lvl7pPr lvl="6" algn="ctr" rtl="0">
              <a:lnSpc>
                <a:spcPct val="100000"/>
              </a:lnSpc>
              <a:spcBef>
                <a:spcPts val="0"/>
              </a:spcBef>
              <a:spcAft>
                <a:spcPts val="0"/>
              </a:spcAft>
              <a:buSzPts val="2800"/>
              <a:buNone/>
              <a:defRPr sz="2800">
                <a:highlight>
                  <a:schemeClr val="accent1"/>
                </a:highlight>
              </a:defRPr>
            </a:lvl7pPr>
            <a:lvl8pPr lvl="7" algn="ctr" rtl="0">
              <a:lnSpc>
                <a:spcPct val="100000"/>
              </a:lnSpc>
              <a:spcBef>
                <a:spcPts val="0"/>
              </a:spcBef>
              <a:spcAft>
                <a:spcPts val="0"/>
              </a:spcAft>
              <a:buSzPts val="2800"/>
              <a:buNone/>
              <a:defRPr sz="2800">
                <a:highlight>
                  <a:schemeClr val="accent1"/>
                </a:highlight>
              </a:defRPr>
            </a:lvl8pPr>
            <a:lvl9pPr lvl="8" algn="ctr" rtl="0">
              <a:lnSpc>
                <a:spcPct val="100000"/>
              </a:lnSpc>
              <a:spcBef>
                <a:spcPts val="0"/>
              </a:spcBef>
              <a:spcAft>
                <a:spcPts val="0"/>
              </a:spcAft>
              <a:buSzPts val="2800"/>
              <a:buNone/>
              <a:defRPr sz="2800">
                <a:highlight>
                  <a:schemeClr val="accent1"/>
                </a:highlight>
              </a:defRPr>
            </a:lvl9pPr>
          </a:lstStyle>
          <a:p>
            <a:r>
              <a:rPr lang="en-US"/>
              <a:t>Click to edit Master subtitle style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3: Section intro with preheader — maroon">
  <p:cSld name="CUSTOM_19_1_1_1_1">
    <p:bg>
      <p:bgPr>
        <a:solidFill>
          <a:schemeClr val="accent2"/>
        </a:solidFill>
        <a:effectLst/>
      </p:bgPr>
    </p:bg>
    <p:spTree>
      <p:nvGrpSpPr>
        <p:cNvPr id="1" name="Shape 63"/>
        <p:cNvGrpSpPr/>
        <p:nvPr/>
      </p:nvGrpSpPr>
      <p:grpSpPr>
        <a:xfrm>
          <a:off x="0" y="0"/>
          <a:ext cx="0" cy="0"/>
          <a:chOff x="0" y="0"/>
          <a:chExt cx="0" cy="0"/>
        </a:xfrm>
      </p:grpSpPr>
      <p:sp>
        <p:nvSpPr>
          <p:cNvPr id="64" name="Google Shape;64;p18"/>
          <p:cNvSpPr txBox="1">
            <a:spLocks noGrp="1"/>
          </p:cNvSpPr>
          <p:nvPr>
            <p:ph type="title"/>
          </p:nvPr>
        </p:nvSpPr>
        <p:spPr>
          <a:xfrm>
            <a:off x="420625" y="1144075"/>
            <a:ext cx="8385000" cy="3684000"/>
          </a:xfrm>
          <a:prstGeom prst="rect">
            <a:avLst/>
          </a:prstGeom>
        </p:spPr>
        <p:txBody>
          <a:bodyPr spcFirstLastPara="1" wrap="square" lIns="0" tIns="0" rIns="0" bIns="0" anchor="t" anchorCtr="0">
            <a:normAutofit/>
          </a:bodyPr>
          <a:lstStyle>
            <a:lvl1pPr lvl="0" rtl="0">
              <a:lnSpc>
                <a:spcPct val="90000"/>
              </a:lnSpc>
              <a:spcBef>
                <a:spcPts val="0"/>
              </a:spcBef>
              <a:spcAft>
                <a:spcPts val="0"/>
              </a:spcAft>
              <a:buClr>
                <a:schemeClr val="lt1"/>
              </a:buClr>
              <a:buSzPts val="6000"/>
              <a:buNone/>
              <a:defRPr sz="6000">
                <a:solidFill>
                  <a:schemeClr val="lt1"/>
                </a:solidFill>
              </a:defRPr>
            </a:lvl1pPr>
            <a:lvl2pPr lvl="1" rtl="0">
              <a:spcBef>
                <a:spcPts val="0"/>
              </a:spcBef>
              <a:spcAft>
                <a:spcPts val="0"/>
              </a:spcAft>
              <a:buSzPts val="3600"/>
              <a:buNone/>
              <a:defRPr sz="3600"/>
            </a:lvl2pPr>
            <a:lvl3pPr lvl="2" rtl="0">
              <a:spcBef>
                <a:spcPts val="800"/>
              </a:spcBef>
              <a:spcAft>
                <a:spcPts val="0"/>
              </a:spcAft>
              <a:buSzPts val="3600"/>
              <a:buNone/>
              <a:defRPr sz="3600"/>
            </a:lvl3pPr>
            <a:lvl4pPr lvl="3" rtl="0">
              <a:spcBef>
                <a:spcPts val="800"/>
              </a:spcBef>
              <a:spcAft>
                <a:spcPts val="0"/>
              </a:spcAft>
              <a:buSzPts val="3600"/>
              <a:buNone/>
              <a:defRPr sz="3600"/>
            </a:lvl4pPr>
            <a:lvl5pPr lvl="4" rtl="0">
              <a:spcBef>
                <a:spcPts val="800"/>
              </a:spcBef>
              <a:spcAft>
                <a:spcPts val="0"/>
              </a:spcAft>
              <a:buSzPts val="3600"/>
              <a:buNone/>
              <a:defRPr sz="3600"/>
            </a:lvl5pPr>
            <a:lvl6pPr lvl="5" rtl="0">
              <a:spcBef>
                <a:spcPts val="800"/>
              </a:spcBef>
              <a:spcAft>
                <a:spcPts val="0"/>
              </a:spcAft>
              <a:buSzPts val="3600"/>
              <a:buNone/>
              <a:defRPr sz="3600"/>
            </a:lvl6pPr>
            <a:lvl7pPr lvl="6" rtl="0">
              <a:spcBef>
                <a:spcPts val="800"/>
              </a:spcBef>
              <a:spcAft>
                <a:spcPts val="0"/>
              </a:spcAft>
              <a:buSzPts val="3600"/>
              <a:buNone/>
              <a:defRPr sz="3600"/>
            </a:lvl7pPr>
            <a:lvl8pPr lvl="7" rtl="0">
              <a:spcBef>
                <a:spcPts val="800"/>
              </a:spcBef>
              <a:spcAft>
                <a:spcPts val="0"/>
              </a:spcAft>
              <a:buSzPts val="3600"/>
              <a:buNone/>
              <a:defRPr sz="3600"/>
            </a:lvl8pPr>
            <a:lvl9pPr lvl="8" rtl="0">
              <a:spcBef>
                <a:spcPts val="800"/>
              </a:spcBef>
              <a:spcAft>
                <a:spcPts val="800"/>
              </a:spcAft>
              <a:buSzPts val="3600"/>
              <a:buNone/>
              <a:defRPr sz="3600"/>
            </a:lvl9pPr>
          </a:lstStyle>
          <a:p>
            <a:r>
              <a:rPr lang="en-US"/>
              <a:t>Click to edit Master title style</a:t>
            </a:r>
            <a:endParaRPr/>
          </a:p>
        </p:txBody>
      </p:sp>
      <p:sp>
        <p:nvSpPr>
          <p:cNvPr id="65" name="Google Shape;65;p18"/>
          <p:cNvSpPr txBox="1">
            <a:spLocks noGrp="1"/>
          </p:cNvSpPr>
          <p:nvPr>
            <p:ph type="subTitle" idx="1"/>
          </p:nvPr>
        </p:nvSpPr>
        <p:spPr>
          <a:xfrm>
            <a:off x="420625" y="886975"/>
            <a:ext cx="8411700" cy="257100"/>
          </a:xfrm>
          <a:prstGeom prst="rect">
            <a:avLst/>
          </a:prstGeom>
        </p:spPr>
        <p:txBody>
          <a:bodyPr spcFirstLastPara="1" wrap="square" lIns="0" tIns="0" rIns="0" bIns="0" anchor="t" anchorCtr="0">
            <a:spAutoFit/>
          </a:bodyPr>
          <a:lstStyle>
            <a:lvl1pPr lvl="0" rtl="0">
              <a:lnSpc>
                <a:spcPct val="100000"/>
              </a:lnSpc>
              <a:spcBef>
                <a:spcPts val="0"/>
              </a:spcBef>
              <a:spcAft>
                <a:spcPts val="0"/>
              </a:spcAft>
              <a:buSzPts val="1600"/>
              <a:buNone/>
              <a:defRPr sz="1600" b="1">
                <a:highlight>
                  <a:schemeClr val="lt1"/>
                </a:highlight>
              </a:defRPr>
            </a:lvl1pPr>
            <a:lvl2pPr lvl="1" algn="ctr" rtl="0">
              <a:lnSpc>
                <a:spcPct val="100000"/>
              </a:lnSpc>
              <a:spcBef>
                <a:spcPts val="0"/>
              </a:spcBef>
              <a:spcAft>
                <a:spcPts val="0"/>
              </a:spcAft>
              <a:buSzPts val="2800"/>
              <a:buNone/>
              <a:defRPr sz="2800">
                <a:highlight>
                  <a:schemeClr val="accent1"/>
                </a:highlight>
              </a:defRPr>
            </a:lvl2pPr>
            <a:lvl3pPr lvl="2" algn="ctr" rtl="0">
              <a:lnSpc>
                <a:spcPct val="100000"/>
              </a:lnSpc>
              <a:spcBef>
                <a:spcPts val="0"/>
              </a:spcBef>
              <a:spcAft>
                <a:spcPts val="0"/>
              </a:spcAft>
              <a:buSzPts val="2800"/>
              <a:buNone/>
              <a:defRPr sz="2800">
                <a:highlight>
                  <a:schemeClr val="accent1"/>
                </a:highlight>
              </a:defRPr>
            </a:lvl3pPr>
            <a:lvl4pPr lvl="3" algn="ctr" rtl="0">
              <a:lnSpc>
                <a:spcPct val="100000"/>
              </a:lnSpc>
              <a:spcBef>
                <a:spcPts val="0"/>
              </a:spcBef>
              <a:spcAft>
                <a:spcPts val="0"/>
              </a:spcAft>
              <a:buSzPts val="2800"/>
              <a:buNone/>
              <a:defRPr sz="2800">
                <a:highlight>
                  <a:schemeClr val="accent1"/>
                </a:highlight>
              </a:defRPr>
            </a:lvl4pPr>
            <a:lvl5pPr lvl="4" algn="ctr" rtl="0">
              <a:lnSpc>
                <a:spcPct val="100000"/>
              </a:lnSpc>
              <a:spcBef>
                <a:spcPts val="0"/>
              </a:spcBef>
              <a:spcAft>
                <a:spcPts val="0"/>
              </a:spcAft>
              <a:buSzPts val="2800"/>
              <a:buNone/>
              <a:defRPr sz="2800">
                <a:highlight>
                  <a:schemeClr val="accent1"/>
                </a:highlight>
              </a:defRPr>
            </a:lvl5pPr>
            <a:lvl6pPr lvl="5" algn="ctr" rtl="0">
              <a:lnSpc>
                <a:spcPct val="100000"/>
              </a:lnSpc>
              <a:spcBef>
                <a:spcPts val="0"/>
              </a:spcBef>
              <a:spcAft>
                <a:spcPts val="0"/>
              </a:spcAft>
              <a:buSzPts val="2800"/>
              <a:buNone/>
              <a:defRPr sz="2800">
                <a:highlight>
                  <a:schemeClr val="accent1"/>
                </a:highlight>
              </a:defRPr>
            </a:lvl6pPr>
            <a:lvl7pPr lvl="6" algn="ctr" rtl="0">
              <a:lnSpc>
                <a:spcPct val="100000"/>
              </a:lnSpc>
              <a:spcBef>
                <a:spcPts val="0"/>
              </a:spcBef>
              <a:spcAft>
                <a:spcPts val="0"/>
              </a:spcAft>
              <a:buSzPts val="2800"/>
              <a:buNone/>
              <a:defRPr sz="2800">
                <a:highlight>
                  <a:schemeClr val="accent1"/>
                </a:highlight>
              </a:defRPr>
            </a:lvl7pPr>
            <a:lvl8pPr lvl="7" algn="ctr" rtl="0">
              <a:lnSpc>
                <a:spcPct val="100000"/>
              </a:lnSpc>
              <a:spcBef>
                <a:spcPts val="0"/>
              </a:spcBef>
              <a:spcAft>
                <a:spcPts val="0"/>
              </a:spcAft>
              <a:buSzPts val="2800"/>
              <a:buNone/>
              <a:defRPr sz="2800">
                <a:highlight>
                  <a:schemeClr val="accent1"/>
                </a:highlight>
              </a:defRPr>
            </a:lvl8pPr>
            <a:lvl9pPr lvl="8" algn="ctr" rtl="0">
              <a:lnSpc>
                <a:spcPct val="100000"/>
              </a:lnSpc>
              <a:spcBef>
                <a:spcPts val="0"/>
              </a:spcBef>
              <a:spcAft>
                <a:spcPts val="0"/>
              </a:spcAft>
              <a:buSzPts val="2800"/>
              <a:buNone/>
              <a:defRPr sz="2800">
                <a:highlight>
                  <a:schemeClr val="accent1"/>
                </a:highlight>
              </a:defRPr>
            </a:lvl9pPr>
          </a:lstStyle>
          <a:p>
            <a:r>
              <a:rPr lang="en-US"/>
              <a:t>Click to edit Master subtitle style</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3: Section intro with subtitle and text">
  <p:cSld name="CUSTOM_23_1">
    <p:spTree>
      <p:nvGrpSpPr>
        <p:cNvPr id="1" name="Shape 75"/>
        <p:cNvGrpSpPr/>
        <p:nvPr/>
      </p:nvGrpSpPr>
      <p:grpSpPr>
        <a:xfrm>
          <a:off x="0" y="0"/>
          <a:ext cx="0" cy="0"/>
          <a:chOff x="0" y="0"/>
          <a:chExt cx="0" cy="0"/>
        </a:xfrm>
      </p:grpSpPr>
      <p:sp>
        <p:nvSpPr>
          <p:cNvPr id="76" name="Google Shape;76;p2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77;p22"/>
          <p:cNvSpPr txBox="1">
            <a:spLocks noGrp="1"/>
          </p:cNvSpPr>
          <p:nvPr>
            <p:ph type="title"/>
          </p:nvPr>
        </p:nvSpPr>
        <p:spPr>
          <a:xfrm>
            <a:off x="265500" y="1233175"/>
            <a:ext cx="4045200" cy="1482300"/>
          </a:xfrm>
          <a:prstGeom prst="rect">
            <a:avLst/>
          </a:prstGeom>
        </p:spPr>
        <p:txBody>
          <a:bodyPr spcFirstLastPara="1" wrap="square" lIns="0" tIns="0" rIns="0" bIns="0" anchor="b" anchorCtr="0">
            <a:noAutofit/>
          </a:bodyPr>
          <a:lstStyle>
            <a:lvl1pPr lvl="0" rtl="0">
              <a:spcBef>
                <a:spcPts val="0"/>
              </a:spcBef>
              <a:spcAft>
                <a:spcPts val="0"/>
              </a:spcAft>
              <a:buSzPts val="4200"/>
              <a:buNone/>
              <a:defRPr sz="4200">
                <a:highlight>
                  <a:schemeClr val="accent1"/>
                </a:highlight>
              </a:defRPr>
            </a:lvl1pPr>
            <a:lvl2pPr lvl="1" rtl="0">
              <a:spcBef>
                <a:spcPts val="0"/>
              </a:spcBef>
              <a:spcAft>
                <a:spcPts val="0"/>
              </a:spcAft>
              <a:buSzPts val="4200"/>
              <a:buNone/>
              <a:defRPr sz="4200"/>
            </a:lvl2pPr>
            <a:lvl3pPr lvl="2" rtl="0">
              <a:spcBef>
                <a:spcPts val="800"/>
              </a:spcBef>
              <a:spcAft>
                <a:spcPts val="0"/>
              </a:spcAft>
              <a:buSzPts val="4200"/>
              <a:buNone/>
              <a:defRPr sz="4200"/>
            </a:lvl3pPr>
            <a:lvl4pPr lvl="3" rtl="0">
              <a:spcBef>
                <a:spcPts val="800"/>
              </a:spcBef>
              <a:spcAft>
                <a:spcPts val="0"/>
              </a:spcAft>
              <a:buSzPts val="4200"/>
              <a:buNone/>
              <a:defRPr sz="4200"/>
            </a:lvl4pPr>
            <a:lvl5pPr lvl="4" rtl="0">
              <a:spcBef>
                <a:spcPts val="800"/>
              </a:spcBef>
              <a:spcAft>
                <a:spcPts val="0"/>
              </a:spcAft>
              <a:buSzPts val="4200"/>
              <a:buNone/>
              <a:defRPr sz="4200"/>
            </a:lvl5pPr>
            <a:lvl6pPr lvl="5" rtl="0">
              <a:spcBef>
                <a:spcPts val="800"/>
              </a:spcBef>
              <a:spcAft>
                <a:spcPts val="0"/>
              </a:spcAft>
              <a:buSzPts val="4200"/>
              <a:buNone/>
              <a:defRPr sz="4200"/>
            </a:lvl6pPr>
            <a:lvl7pPr lvl="6" rtl="0">
              <a:spcBef>
                <a:spcPts val="800"/>
              </a:spcBef>
              <a:spcAft>
                <a:spcPts val="0"/>
              </a:spcAft>
              <a:buSzPts val="4200"/>
              <a:buNone/>
              <a:defRPr sz="4200"/>
            </a:lvl7pPr>
            <a:lvl8pPr lvl="7" rtl="0">
              <a:spcBef>
                <a:spcPts val="800"/>
              </a:spcBef>
              <a:spcAft>
                <a:spcPts val="0"/>
              </a:spcAft>
              <a:buSzPts val="4200"/>
              <a:buNone/>
              <a:defRPr sz="4200"/>
            </a:lvl8pPr>
            <a:lvl9pPr lvl="8" rtl="0">
              <a:spcBef>
                <a:spcPts val="800"/>
              </a:spcBef>
              <a:spcAft>
                <a:spcPts val="800"/>
              </a:spcAft>
              <a:buSzPts val="4200"/>
              <a:buNone/>
              <a:defRPr sz="4200"/>
            </a:lvl9pPr>
          </a:lstStyle>
          <a:p>
            <a:r>
              <a:rPr lang="en-US"/>
              <a:t>Click to edit Master title style</a:t>
            </a:r>
            <a:endParaRPr/>
          </a:p>
        </p:txBody>
      </p:sp>
      <p:sp>
        <p:nvSpPr>
          <p:cNvPr id="78" name="Google Shape;78;p22"/>
          <p:cNvSpPr txBox="1">
            <a:spLocks noGrp="1"/>
          </p:cNvSpPr>
          <p:nvPr>
            <p:ph type="subTitle" idx="1"/>
          </p:nvPr>
        </p:nvSpPr>
        <p:spPr>
          <a:xfrm>
            <a:off x="265500" y="2715475"/>
            <a:ext cx="4045200" cy="13227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lt1"/>
              </a:buClr>
              <a:buSzPts val="1600"/>
              <a:buNone/>
              <a:defRPr sz="1600" b="1">
                <a:solidFill>
                  <a:schemeClr val="lt1"/>
                </a:solidFill>
                <a:highlight>
                  <a:schemeClr val="dk1"/>
                </a:highlight>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r>
              <a:rPr lang="en-US"/>
              <a:t>Click to edit Master subtitle style</a:t>
            </a:r>
            <a:endParaRPr/>
          </a:p>
        </p:txBody>
      </p:sp>
      <p:sp>
        <p:nvSpPr>
          <p:cNvPr id="79" name="Google Shape;79;p22"/>
          <p:cNvSpPr txBox="1">
            <a:spLocks noGrp="1"/>
          </p:cNvSpPr>
          <p:nvPr>
            <p:ph type="body" idx="2"/>
          </p:nvPr>
        </p:nvSpPr>
        <p:spPr>
          <a:xfrm>
            <a:off x="4939500" y="724075"/>
            <a:ext cx="3837000" cy="3695100"/>
          </a:xfrm>
          <a:prstGeom prst="rect">
            <a:avLst/>
          </a:prstGeom>
        </p:spPr>
        <p:txBody>
          <a:bodyPr spcFirstLastPara="1" wrap="square" lIns="0" tIns="0" rIns="0" bIns="0" anchor="ctr" anchorCtr="0">
            <a:noAutofit/>
          </a:bodyPr>
          <a:lstStyle>
            <a:lvl1pPr marL="457200" lvl="0" indent="-355600" rtl="0">
              <a:spcBef>
                <a:spcPts val="0"/>
              </a:spcBef>
              <a:spcAft>
                <a:spcPts val="0"/>
              </a:spcAft>
              <a:buSzPts val="2000"/>
              <a:buChar char="●"/>
              <a:defRPr/>
            </a:lvl1pPr>
            <a:lvl2pPr marL="914400" lvl="1" indent="-355600" rtl="0">
              <a:spcBef>
                <a:spcPts val="800"/>
              </a:spcBef>
              <a:spcAft>
                <a:spcPts val="0"/>
              </a:spcAft>
              <a:buSzPts val="2000"/>
              <a:buChar char="○"/>
              <a:defRPr/>
            </a:lvl2pPr>
            <a:lvl3pPr marL="1371600" lvl="2" indent="-355600" rtl="0">
              <a:spcBef>
                <a:spcPts val="800"/>
              </a:spcBef>
              <a:spcAft>
                <a:spcPts val="0"/>
              </a:spcAft>
              <a:buSzPts val="2000"/>
              <a:buChar char="■"/>
              <a:defRPr/>
            </a:lvl3pPr>
            <a:lvl4pPr marL="1828800" lvl="3" indent="-355600" rtl="0">
              <a:spcBef>
                <a:spcPts val="800"/>
              </a:spcBef>
              <a:spcAft>
                <a:spcPts val="0"/>
              </a:spcAft>
              <a:buSzPts val="2000"/>
              <a:buChar char="●"/>
              <a:defRPr/>
            </a:lvl4pPr>
            <a:lvl5pPr marL="2286000" lvl="4" indent="-355600" rtl="0">
              <a:spcBef>
                <a:spcPts val="800"/>
              </a:spcBef>
              <a:spcAft>
                <a:spcPts val="0"/>
              </a:spcAft>
              <a:buSzPts val="2000"/>
              <a:buChar char="○"/>
              <a:defRPr/>
            </a:lvl5pPr>
            <a:lvl6pPr marL="2743200" lvl="5" indent="-355600" rtl="0">
              <a:spcBef>
                <a:spcPts val="800"/>
              </a:spcBef>
              <a:spcAft>
                <a:spcPts val="0"/>
              </a:spcAft>
              <a:buSzPts val="2000"/>
              <a:buChar char="■"/>
              <a:defRPr/>
            </a:lvl6pPr>
            <a:lvl7pPr marL="3200400" lvl="6" indent="-355600" rtl="0">
              <a:spcBef>
                <a:spcPts val="800"/>
              </a:spcBef>
              <a:spcAft>
                <a:spcPts val="0"/>
              </a:spcAft>
              <a:buSzPts val="2000"/>
              <a:buChar char="●"/>
              <a:defRPr/>
            </a:lvl7pPr>
            <a:lvl8pPr marL="3657600" lvl="7" indent="-355600" rtl="0">
              <a:spcBef>
                <a:spcPts val="800"/>
              </a:spcBef>
              <a:spcAft>
                <a:spcPts val="0"/>
              </a:spcAft>
              <a:buSzPts val="2000"/>
              <a:buChar char="○"/>
              <a:defRPr/>
            </a:lvl8pPr>
            <a:lvl9pPr marL="4114800" lvl="8" indent="-355600" rtl="0">
              <a:spcBef>
                <a:spcPts val="800"/>
              </a:spcBef>
              <a:spcAft>
                <a:spcPts val="800"/>
              </a:spcAft>
              <a:buSzPts val="2000"/>
              <a:buChar char="■"/>
              <a:defRPr/>
            </a:lvl9pPr>
          </a:lstStyle>
          <a:p>
            <a:pPr lvl="0"/>
            <a:r>
              <a:rPr lang="en-US"/>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3: Title and text slide options divider (choose from following templates →)">
  <p:cSld name="CUSTOM_23_1_1_2">
    <p:bg>
      <p:bgPr>
        <a:solidFill>
          <a:schemeClr val="lt2"/>
        </a:solidFill>
        <a:effectLst/>
      </p:bgPr>
    </p:bg>
    <p:spTree>
      <p:nvGrpSpPr>
        <p:cNvPr id="1" name="Shape 92"/>
        <p:cNvGrpSpPr/>
        <p:nvPr/>
      </p:nvGrpSpPr>
      <p:grpSpPr>
        <a:xfrm>
          <a:off x="0" y="0"/>
          <a:ext cx="0" cy="0"/>
          <a:chOff x="0" y="0"/>
          <a:chExt cx="0" cy="0"/>
        </a:xfrm>
      </p:grpSpPr>
      <p:sp>
        <p:nvSpPr>
          <p:cNvPr id="93" name="Google Shape;93;p26"/>
          <p:cNvSpPr txBox="1"/>
          <p:nvPr/>
        </p:nvSpPr>
        <p:spPr>
          <a:xfrm>
            <a:off x="2411725" y="1598453"/>
            <a:ext cx="6288300" cy="1995000"/>
          </a:xfrm>
          <a:prstGeom prst="rect">
            <a:avLst/>
          </a:prstGeom>
          <a:noFill/>
          <a:ln>
            <a:noFill/>
          </a:ln>
        </p:spPr>
        <p:txBody>
          <a:bodyPr spcFirstLastPara="1" wrap="square" lIns="0" tIns="0" rIns="0" bIns="0" anchor="ctr" anchorCtr="0">
            <a:spAutoFit/>
          </a:bodyPr>
          <a:lstStyle/>
          <a:p>
            <a:pPr marL="0" lvl="0" indent="0" algn="l" rtl="0">
              <a:lnSpc>
                <a:spcPct val="90000"/>
              </a:lnSpc>
              <a:spcBef>
                <a:spcPts val="0"/>
              </a:spcBef>
              <a:spcAft>
                <a:spcPts val="0"/>
              </a:spcAft>
              <a:buNone/>
            </a:pPr>
            <a:r>
              <a:rPr lang="en" sz="7200" b="1">
                <a:solidFill>
                  <a:srgbClr val="FFFFFF"/>
                </a:solidFill>
                <a:highlight>
                  <a:srgbClr val="191919"/>
                </a:highlight>
              </a:rPr>
              <a:t>Title and text slide options</a:t>
            </a:r>
            <a:endParaRPr sz="7200" b="1" dirty="0">
              <a:solidFill>
                <a:srgbClr val="191919"/>
              </a:solidFill>
            </a:endParaRPr>
          </a:p>
        </p:txBody>
      </p:sp>
      <p:sp>
        <p:nvSpPr>
          <p:cNvPr id="94" name="Google Shape;94;p26"/>
          <p:cNvSpPr/>
          <p:nvPr/>
        </p:nvSpPr>
        <p:spPr>
          <a:xfrm>
            <a:off x="0" y="0"/>
            <a:ext cx="2168400" cy="5143500"/>
          </a:xfrm>
          <a:prstGeom prst="rightArrowCallout">
            <a:avLst>
              <a:gd name="adj1" fmla="val 25000"/>
              <a:gd name="adj2" fmla="val 25000"/>
              <a:gd name="adj3" fmla="val 25000"/>
              <a:gd name="adj4" fmla="val 64977"/>
            </a:avLst>
          </a:pr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3: Title and text — black">
  <p:cSld name="CUSTOM_23_1_1_1_1">
    <p:bg>
      <p:bgPr>
        <a:solidFill>
          <a:schemeClr val="dk1"/>
        </a:solidFill>
        <a:effectLst/>
      </p:bgPr>
    </p:bg>
    <p:spTree>
      <p:nvGrpSpPr>
        <p:cNvPr id="1" name="Shape 98"/>
        <p:cNvGrpSpPr/>
        <p:nvPr/>
      </p:nvGrpSpPr>
      <p:grpSpPr>
        <a:xfrm>
          <a:off x="0" y="0"/>
          <a:ext cx="0" cy="0"/>
          <a:chOff x="0" y="0"/>
          <a:chExt cx="0" cy="0"/>
        </a:xfrm>
      </p:grpSpPr>
      <p:sp>
        <p:nvSpPr>
          <p:cNvPr id="99" name="Google Shape;99;p28"/>
          <p:cNvSpPr txBox="1">
            <a:spLocks noGrp="1"/>
          </p:cNvSpPr>
          <p:nvPr>
            <p:ph type="title"/>
          </p:nvPr>
        </p:nvSpPr>
        <p:spPr>
          <a:xfrm>
            <a:off x="420625" y="320050"/>
            <a:ext cx="8411400" cy="455100"/>
          </a:xfrm>
          <a:prstGeom prst="rect">
            <a:avLst/>
          </a:prstGeom>
        </p:spPr>
        <p:txBody>
          <a:bodyPr spcFirstLastPara="1" wrap="square" lIns="0" tIns="0" rIns="0" bIns="0" anchor="t" anchorCtr="0">
            <a:noAutofit/>
          </a:bodyPr>
          <a:lstStyle>
            <a:lvl1pPr lvl="0" rtl="0">
              <a:spcBef>
                <a:spcPts val="0"/>
              </a:spcBef>
              <a:spcAft>
                <a:spcPts val="0"/>
              </a:spcAft>
              <a:buSzPts val="3200"/>
              <a:buNone/>
              <a:defRPr>
                <a:highlight>
                  <a:schemeClr val="accent1"/>
                </a:highlight>
              </a:defRPr>
            </a:lvl1pPr>
            <a:lvl2pPr lvl="1" rtl="0">
              <a:spcBef>
                <a:spcPts val="0"/>
              </a:spcBef>
              <a:spcAft>
                <a:spcPts val="0"/>
              </a:spcAft>
              <a:buSzPts val="2800"/>
              <a:buNone/>
              <a:defRPr/>
            </a:lvl2pPr>
            <a:lvl3pPr lvl="2" rtl="0">
              <a:spcBef>
                <a:spcPts val="800"/>
              </a:spcBef>
              <a:spcAft>
                <a:spcPts val="0"/>
              </a:spcAft>
              <a:buSzPts val="2800"/>
              <a:buNone/>
              <a:defRPr/>
            </a:lvl3pPr>
            <a:lvl4pPr lvl="3" rtl="0">
              <a:spcBef>
                <a:spcPts val="800"/>
              </a:spcBef>
              <a:spcAft>
                <a:spcPts val="0"/>
              </a:spcAft>
              <a:buSzPts val="2800"/>
              <a:buNone/>
              <a:defRPr/>
            </a:lvl4pPr>
            <a:lvl5pPr lvl="4" rtl="0">
              <a:spcBef>
                <a:spcPts val="800"/>
              </a:spcBef>
              <a:spcAft>
                <a:spcPts val="0"/>
              </a:spcAft>
              <a:buSzPts val="2800"/>
              <a:buNone/>
              <a:defRPr/>
            </a:lvl5pPr>
            <a:lvl6pPr lvl="5" rtl="0">
              <a:spcBef>
                <a:spcPts val="800"/>
              </a:spcBef>
              <a:spcAft>
                <a:spcPts val="0"/>
              </a:spcAft>
              <a:buSzPts val="2800"/>
              <a:buNone/>
              <a:defRPr/>
            </a:lvl6pPr>
            <a:lvl7pPr lvl="6" rtl="0">
              <a:spcBef>
                <a:spcPts val="800"/>
              </a:spcBef>
              <a:spcAft>
                <a:spcPts val="0"/>
              </a:spcAft>
              <a:buSzPts val="2800"/>
              <a:buNone/>
              <a:defRPr/>
            </a:lvl7pPr>
            <a:lvl8pPr lvl="7" rtl="0">
              <a:spcBef>
                <a:spcPts val="800"/>
              </a:spcBef>
              <a:spcAft>
                <a:spcPts val="0"/>
              </a:spcAft>
              <a:buSzPts val="2800"/>
              <a:buNone/>
              <a:defRPr/>
            </a:lvl8pPr>
            <a:lvl9pPr lvl="8" rtl="0">
              <a:spcBef>
                <a:spcPts val="800"/>
              </a:spcBef>
              <a:spcAft>
                <a:spcPts val="800"/>
              </a:spcAft>
              <a:buSzPts val="2800"/>
              <a:buNone/>
              <a:defRPr/>
            </a:lvl9pPr>
          </a:lstStyle>
          <a:p>
            <a:r>
              <a:rPr lang="en-US"/>
              <a:t>Click to edit Master title style</a:t>
            </a:r>
            <a:endParaRPr/>
          </a:p>
        </p:txBody>
      </p:sp>
      <p:sp>
        <p:nvSpPr>
          <p:cNvPr id="100" name="Google Shape;100;p28"/>
          <p:cNvSpPr txBox="1">
            <a:spLocks noGrp="1"/>
          </p:cNvSpPr>
          <p:nvPr>
            <p:ph type="body" idx="1"/>
          </p:nvPr>
        </p:nvSpPr>
        <p:spPr>
          <a:xfrm>
            <a:off x="420900" y="994550"/>
            <a:ext cx="8384700" cy="3833400"/>
          </a:xfrm>
          <a:prstGeom prst="rect">
            <a:avLst/>
          </a:prstGeom>
        </p:spPr>
        <p:txBody>
          <a:bodyPr spcFirstLastPara="1" wrap="square" lIns="0" tIns="0" rIns="0" bIns="0" anchor="t" anchorCtr="0">
            <a:noAutofit/>
          </a:bodyPr>
          <a:lstStyle>
            <a:lvl1pPr marL="457200" lvl="0" indent="-355600" rtl="0">
              <a:spcBef>
                <a:spcPts val="0"/>
              </a:spcBef>
              <a:spcAft>
                <a:spcPts val="0"/>
              </a:spcAft>
              <a:buClr>
                <a:schemeClr val="lt1"/>
              </a:buClr>
              <a:buSzPts val="2000"/>
              <a:buChar char="●"/>
              <a:defRPr>
                <a:solidFill>
                  <a:schemeClr val="lt1"/>
                </a:solidFill>
              </a:defRPr>
            </a:lvl1pPr>
            <a:lvl2pPr marL="914400" lvl="1" indent="-355600" rtl="0">
              <a:spcBef>
                <a:spcPts val="800"/>
              </a:spcBef>
              <a:spcAft>
                <a:spcPts val="0"/>
              </a:spcAft>
              <a:buClr>
                <a:schemeClr val="lt1"/>
              </a:buClr>
              <a:buSzPts val="2000"/>
              <a:buChar char="○"/>
              <a:defRPr>
                <a:solidFill>
                  <a:schemeClr val="lt1"/>
                </a:solidFill>
              </a:defRPr>
            </a:lvl2pPr>
            <a:lvl3pPr marL="1371600" lvl="2" indent="-355600" rtl="0">
              <a:spcBef>
                <a:spcPts val="800"/>
              </a:spcBef>
              <a:spcAft>
                <a:spcPts val="0"/>
              </a:spcAft>
              <a:buClr>
                <a:schemeClr val="lt1"/>
              </a:buClr>
              <a:buSzPts val="2000"/>
              <a:buChar char="■"/>
              <a:defRPr>
                <a:solidFill>
                  <a:schemeClr val="lt1"/>
                </a:solidFill>
              </a:defRPr>
            </a:lvl3pPr>
            <a:lvl4pPr marL="1828800" lvl="3" indent="-355600" rtl="0">
              <a:spcBef>
                <a:spcPts val="800"/>
              </a:spcBef>
              <a:spcAft>
                <a:spcPts val="0"/>
              </a:spcAft>
              <a:buClr>
                <a:schemeClr val="lt1"/>
              </a:buClr>
              <a:buSzPts val="2000"/>
              <a:buChar char="●"/>
              <a:defRPr>
                <a:solidFill>
                  <a:schemeClr val="lt1"/>
                </a:solidFill>
              </a:defRPr>
            </a:lvl4pPr>
            <a:lvl5pPr marL="2286000" lvl="4" indent="-355600" rtl="0">
              <a:spcBef>
                <a:spcPts val="800"/>
              </a:spcBef>
              <a:spcAft>
                <a:spcPts val="0"/>
              </a:spcAft>
              <a:buClr>
                <a:schemeClr val="lt1"/>
              </a:buClr>
              <a:buSzPts val="2000"/>
              <a:buChar char="○"/>
              <a:defRPr>
                <a:solidFill>
                  <a:schemeClr val="lt1"/>
                </a:solidFill>
              </a:defRPr>
            </a:lvl5pPr>
            <a:lvl6pPr marL="2743200" lvl="5" indent="-355600" rtl="0">
              <a:spcBef>
                <a:spcPts val="800"/>
              </a:spcBef>
              <a:spcAft>
                <a:spcPts val="0"/>
              </a:spcAft>
              <a:buClr>
                <a:schemeClr val="lt1"/>
              </a:buClr>
              <a:buSzPts val="2000"/>
              <a:buChar char="■"/>
              <a:defRPr>
                <a:solidFill>
                  <a:schemeClr val="lt1"/>
                </a:solidFill>
              </a:defRPr>
            </a:lvl6pPr>
            <a:lvl7pPr marL="3200400" lvl="6" indent="-355600" rtl="0">
              <a:spcBef>
                <a:spcPts val="800"/>
              </a:spcBef>
              <a:spcAft>
                <a:spcPts val="0"/>
              </a:spcAft>
              <a:buClr>
                <a:schemeClr val="lt1"/>
              </a:buClr>
              <a:buSzPts val="2000"/>
              <a:buChar char="●"/>
              <a:defRPr>
                <a:solidFill>
                  <a:schemeClr val="lt1"/>
                </a:solidFill>
              </a:defRPr>
            </a:lvl7pPr>
            <a:lvl8pPr marL="3657600" lvl="7" indent="-355600" rtl="0">
              <a:spcBef>
                <a:spcPts val="800"/>
              </a:spcBef>
              <a:spcAft>
                <a:spcPts val="0"/>
              </a:spcAft>
              <a:buClr>
                <a:schemeClr val="lt1"/>
              </a:buClr>
              <a:buSzPts val="2000"/>
              <a:buChar char="○"/>
              <a:defRPr>
                <a:solidFill>
                  <a:schemeClr val="lt1"/>
                </a:solidFill>
              </a:defRPr>
            </a:lvl8pPr>
            <a:lvl9pPr marL="4114800" lvl="8" indent="-355600" rtl="0">
              <a:spcBef>
                <a:spcPts val="800"/>
              </a:spcBef>
              <a:spcAft>
                <a:spcPts val="800"/>
              </a:spcAft>
              <a:buClr>
                <a:schemeClr val="lt1"/>
              </a:buClr>
              <a:buSzPts val="2000"/>
              <a:buChar char="■"/>
              <a:defRPr>
                <a:solidFill>
                  <a:schemeClr val="lt1"/>
                </a:solidFill>
              </a:defRPr>
            </a:lvl9pPr>
          </a:lstStyle>
          <a:p>
            <a:pPr lvl="0"/>
            <a:r>
              <a:rPr lang="en-US"/>
              <a:t>Click to edit Master text styles</a:t>
            </a:r>
          </a:p>
        </p:txBody>
      </p:sp>
      <p:sp>
        <p:nvSpPr>
          <p:cNvPr id="2" name="Slide Number Placeholder 1">
            <a:extLst>
              <a:ext uri="{FF2B5EF4-FFF2-40B4-BE49-F238E27FC236}">
                <a16:creationId xmlns:a16="http://schemas.microsoft.com/office/drawing/2014/main" id="{BBC7106F-5488-26F7-D310-BEE6A7537CEE}"/>
              </a:ext>
            </a:extLst>
          </p:cNvPr>
          <p:cNvSpPr>
            <a:spLocks noGrp="1"/>
          </p:cNvSpPr>
          <p:nvPr>
            <p:ph type="sldNum" sz="quarter" idx="10"/>
          </p:nvPr>
        </p:nvSpPr>
        <p:spPr/>
        <p:txBody>
          <a:bodyPr/>
          <a:lstStyle/>
          <a:p>
            <a:fld id="{03A3443A-035E-4F09-8A92-13C81B986589}" type="slidenum">
              <a:rPr lang="en-US" smtClean="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3: Title and text with subtitle — white">
  <p:cSld name="CUSTOM_22_1_1_1_1_1">
    <p:spTree>
      <p:nvGrpSpPr>
        <p:cNvPr id="1" name="Shape 101"/>
        <p:cNvGrpSpPr/>
        <p:nvPr/>
      </p:nvGrpSpPr>
      <p:grpSpPr>
        <a:xfrm>
          <a:off x="0" y="0"/>
          <a:ext cx="0" cy="0"/>
          <a:chOff x="0" y="0"/>
          <a:chExt cx="0" cy="0"/>
        </a:xfrm>
      </p:grpSpPr>
      <p:sp>
        <p:nvSpPr>
          <p:cNvPr id="102" name="Google Shape;102;p29"/>
          <p:cNvSpPr txBox="1">
            <a:spLocks noGrp="1"/>
          </p:cNvSpPr>
          <p:nvPr>
            <p:ph type="title"/>
          </p:nvPr>
        </p:nvSpPr>
        <p:spPr>
          <a:xfrm>
            <a:off x="420625" y="320050"/>
            <a:ext cx="8411400" cy="436500"/>
          </a:xfrm>
          <a:prstGeom prst="rect">
            <a:avLst/>
          </a:prstGeom>
        </p:spPr>
        <p:txBody>
          <a:bodyPr spcFirstLastPara="1" wrap="square" lIns="0" tIns="0" rIns="0" bIns="0" anchor="t" anchorCtr="0">
            <a:noAutofit/>
          </a:bodyPr>
          <a:lstStyle>
            <a:lvl1pPr lvl="0" rtl="0">
              <a:spcBef>
                <a:spcPts val="0"/>
              </a:spcBef>
              <a:spcAft>
                <a:spcPts val="0"/>
              </a:spcAft>
              <a:buSzPts val="3200"/>
              <a:buNone/>
              <a:defRPr>
                <a:highlight>
                  <a:schemeClr val="accent1"/>
                </a:highlight>
              </a:defRPr>
            </a:lvl1pPr>
            <a:lvl2pPr lvl="1" rtl="0">
              <a:spcBef>
                <a:spcPts val="0"/>
              </a:spcBef>
              <a:spcAft>
                <a:spcPts val="0"/>
              </a:spcAft>
              <a:buSzPts val="2800"/>
              <a:buNone/>
              <a:defRPr/>
            </a:lvl2pPr>
            <a:lvl3pPr lvl="2" rtl="0">
              <a:spcBef>
                <a:spcPts val="800"/>
              </a:spcBef>
              <a:spcAft>
                <a:spcPts val="0"/>
              </a:spcAft>
              <a:buSzPts val="2800"/>
              <a:buNone/>
              <a:defRPr/>
            </a:lvl3pPr>
            <a:lvl4pPr lvl="3" rtl="0">
              <a:spcBef>
                <a:spcPts val="800"/>
              </a:spcBef>
              <a:spcAft>
                <a:spcPts val="0"/>
              </a:spcAft>
              <a:buSzPts val="2800"/>
              <a:buNone/>
              <a:defRPr/>
            </a:lvl4pPr>
            <a:lvl5pPr lvl="4" rtl="0">
              <a:spcBef>
                <a:spcPts val="800"/>
              </a:spcBef>
              <a:spcAft>
                <a:spcPts val="0"/>
              </a:spcAft>
              <a:buSzPts val="2800"/>
              <a:buNone/>
              <a:defRPr/>
            </a:lvl5pPr>
            <a:lvl6pPr lvl="5" rtl="0">
              <a:spcBef>
                <a:spcPts val="800"/>
              </a:spcBef>
              <a:spcAft>
                <a:spcPts val="0"/>
              </a:spcAft>
              <a:buSzPts val="2800"/>
              <a:buNone/>
              <a:defRPr/>
            </a:lvl6pPr>
            <a:lvl7pPr lvl="6" rtl="0">
              <a:spcBef>
                <a:spcPts val="800"/>
              </a:spcBef>
              <a:spcAft>
                <a:spcPts val="0"/>
              </a:spcAft>
              <a:buSzPts val="2800"/>
              <a:buNone/>
              <a:defRPr/>
            </a:lvl7pPr>
            <a:lvl8pPr lvl="7" rtl="0">
              <a:spcBef>
                <a:spcPts val="800"/>
              </a:spcBef>
              <a:spcAft>
                <a:spcPts val="0"/>
              </a:spcAft>
              <a:buSzPts val="2800"/>
              <a:buNone/>
              <a:defRPr/>
            </a:lvl8pPr>
            <a:lvl9pPr lvl="8" rtl="0">
              <a:spcBef>
                <a:spcPts val="800"/>
              </a:spcBef>
              <a:spcAft>
                <a:spcPts val="800"/>
              </a:spcAft>
              <a:buSzPts val="2800"/>
              <a:buNone/>
              <a:defRPr/>
            </a:lvl9pPr>
          </a:lstStyle>
          <a:p>
            <a:r>
              <a:rPr lang="en-US"/>
              <a:t>Click to edit Master title style</a:t>
            </a:r>
            <a:endParaRPr/>
          </a:p>
        </p:txBody>
      </p:sp>
      <p:sp>
        <p:nvSpPr>
          <p:cNvPr id="103" name="Google Shape;103;p29"/>
          <p:cNvSpPr txBox="1">
            <a:spLocks noGrp="1"/>
          </p:cNvSpPr>
          <p:nvPr>
            <p:ph type="body" idx="1"/>
          </p:nvPr>
        </p:nvSpPr>
        <p:spPr>
          <a:xfrm>
            <a:off x="420900" y="1125700"/>
            <a:ext cx="8384700" cy="37023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a:lvl1pPr>
            <a:lvl2pPr marL="914400" lvl="1" indent="-355600" rtl="0">
              <a:spcBef>
                <a:spcPts val="800"/>
              </a:spcBef>
              <a:spcAft>
                <a:spcPts val="0"/>
              </a:spcAft>
              <a:buSzPts val="2000"/>
              <a:buChar char="○"/>
              <a:defRPr/>
            </a:lvl2pPr>
            <a:lvl3pPr marL="1371600" lvl="2" indent="-355600" rtl="0">
              <a:spcBef>
                <a:spcPts val="800"/>
              </a:spcBef>
              <a:spcAft>
                <a:spcPts val="0"/>
              </a:spcAft>
              <a:buSzPts val="2000"/>
              <a:buChar char="■"/>
              <a:defRPr/>
            </a:lvl3pPr>
            <a:lvl4pPr marL="1828800" lvl="3" indent="-355600" rtl="0">
              <a:spcBef>
                <a:spcPts val="800"/>
              </a:spcBef>
              <a:spcAft>
                <a:spcPts val="0"/>
              </a:spcAft>
              <a:buSzPts val="2000"/>
              <a:buChar char="●"/>
              <a:defRPr/>
            </a:lvl4pPr>
            <a:lvl5pPr marL="2286000" lvl="4" indent="-355600" rtl="0">
              <a:spcBef>
                <a:spcPts val="800"/>
              </a:spcBef>
              <a:spcAft>
                <a:spcPts val="0"/>
              </a:spcAft>
              <a:buSzPts val="2000"/>
              <a:buChar char="○"/>
              <a:defRPr/>
            </a:lvl5pPr>
            <a:lvl6pPr marL="2743200" lvl="5" indent="-355600" rtl="0">
              <a:spcBef>
                <a:spcPts val="800"/>
              </a:spcBef>
              <a:spcAft>
                <a:spcPts val="0"/>
              </a:spcAft>
              <a:buSzPts val="2000"/>
              <a:buChar char="■"/>
              <a:defRPr/>
            </a:lvl6pPr>
            <a:lvl7pPr marL="3200400" lvl="6" indent="-355600" rtl="0">
              <a:spcBef>
                <a:spcPts val="800"/>
              </a:spcBef>
              <a:spcAft>
                <a:spcPts val="0"/>
              </a:spcAft>
              <a:buSzPts val="2000"/>
              <a:buChar char="●"/>
              <a:defRPr/>
            </a:lvl7pPr>
            <a:lvl8pPr marL="3657600" lvl="7" indent="-355600" rtl="0">
              <a:spcBef>
                <a:spcPts val="800"/>
              </a:spcBef>
              <a:spcAft>
                <a:spcPts val="0"/>
              </a:spcAft>
              <a:buSzPts val="2000"/>
              <a:buChar char="○"/>
              <a:defRPr/>
            </a:lvl8pPr>
            <a:lvl9pPr marL="4114800" lvl="8" indent="-355600" rtl="0">
              <a:spcBef>
                <a:spcPts val="800"/>
              </a:spcBef>
              <a:spcAft>
                <a:spcPts val="800"/>
              </a:spcAft>
              <a:buSzPts val="2000"/>
              <a:buChar char="■"/>
              <a:defRPr/>
            </a:lvl9pPr>
          </a:lstStyle>
          <a:p>
            <a:pPr lvl="0"/>
            <a:r>
              <a:rPr lang="en-US"/>
              <a:t>Click to edit Master text styles</a:t>
            </a:r>
          </a:p>
        </p:txBody>
      </p:sp>
      <p:sp>
        <p:nvSpPr>
          <p:cNvPr id="104" name="Google Shape;104;p29"/>
          <p:cNvSpPr txBox="1">
            <a:spLocks noGrp="1"/>
          </p:cNvSpPr>
          <p:nvPr>
            <p:ph type="subTitle" idx="2"/>
          </p:nvPr>
        </p:nvSpPr>
        <p:spPr>
          <a:xfrm>
            <a:off x="424450" y="756623"/>
            <a:ext cx="8384700" cy="228600"/>
          </a:xfrm>
          <a:prstGeom prst="rect">
            <a:avLst/>
          </a:prstGeom>
        </p:spPr>
        <p:txBody>
          <a:bodyPr spcFirstLastPara="1" wrap="square" lIns="0" tIns="0" rIns="0" bIns="0" anchor="t" anchorCtr="0">
            <a:spAutoFit/>
          </a:bodyPr>
          <a:lstStyle>
            <a:lvl1pPr lvl="0" rtl="0">
              <a:spcBef>
                <a:spcPts val="0"/>
              </a:spcBef>
              <a:spcAft>
                <a:spcPts val="0"/>
              </a:spcAft>
              <a:buClr>
                <a:schemeClr val="lt1"/>
              </a:buClr>
              <a:buSzPts val="1600"/>
              <a:buNone/>
              <a:defRPr sz="1600" b="1">
                <a:solidFill>
                  <a:schemeClr val="lt1"/>
                </a:solidFill>
                <a:highlight>
                  <a:schemeClr val="dk1"/>
                </a:highlight>
              </a:defRPr>
            </a:lvl1pPr>
            <a:lvl2pPr lvl="1" rtl="0">
              <a:spcBef>
                <a:spcPts val="800"/>
              </a:spcBef>
              <a:spcAft>
                <a:spcPts val="0"/>
              </a:spcAft>
              <a:buSzPts val="2000"/>
              <a:buNone/>
              <a:defRPr/>
            </a:lvl2pPr>
            <a:lvl3pPr lvl="2" rtl="0">
              <a:spcBef>
                <a:spcPts val="800"/>
              </a:spcBef>
              <a:spcAft>
                <a:spcPts val="0"/>
              </a:spcAft>
              <a:buSzPts val="2000"/>
              <a:buNone/>
              <a:defRPr/>
            </a:lvl3pPr>
            <a:lvl4pPr lvl="3" rtl="0">
              <a:spcBef>
                <a:spcPts val="800"/>
              </a:spcBef>
              <a:spcAft>
                <a:spcPts val="0"/>
              </a:spcAft>
              <a:buSzPts val="2000"/>
              <a:buNone/>
              <a:defRPr/>
            </a:lvl4pPr>
            <a:lvl5pPr lvl="4" rtl="0">
              <a:spcBef>
                <a:spcPts val="800"/>
              </a:spcBef>
              <a:spcAft>
                <a:spcPts val="0"/>
              </a:spcAft>
              <a:buSzPts val="2000"/>
              <a:buNone/>
              <a:defRPr/>
            </a:lvl5pPr>
            <a:lvl6pPr lvl="5" rtl="0">
              <a:spcBef>
                <a:spcPts val="800"/>
              </a:spcBef>
              <a:spcAft>
                <a:spcPts val="0"/>
              </a:spcAft>
              <a:buSzPts val="2000"/>
              <a:buNone/>
              <a:defRPr/>
            </a:lvl6pPr>
            <a:lvl7pPr lvl="6" rtl="0">
              <a:spcBef>
                <a:spcPts val="800"/>
              </a:spcBef>
              <a:spcAft>
                <a:spcPts val="0"/>
              </a:spcAft>
              <a:buSzPts val="2000"/>
              <a:buNone/>
              <a:defRPr/>
            </a:lvl7pPr>
            <a:lvl8pPr lvl="7" rtl="0">
              <a:spcBef>
                <a:spcPts val="800"/>
              </a:spcBef>
              <a:spcAft>
                <a:spcPts val="0"/>
              </a:spcAft>
              <a:buSzPts val="2000"/>
              <a:buNone/>
              <a:defRPr/>
            </a:lvl8pPr>
            <a:lvl9pPr lvl="8" rtl="0">
              <a:spcBef>
                <a:spcPts val="800"/>
              </a:spcBef>
              <a:spcAft>
                <a:spcPts val="800"/>
              </a:spcAft>
              <a:buSzPts val="2000"/>
              <a:buNone/>
              <a:defRPr/>
            </a:lvl9pPr>
          </a:lstStyle>
          <a:p>
            <a:r>
              <a:rPr lang="en-US"/>
              <a:t>Click to edit Master subtitle style</a:t>
            </a:r>
            <a:endParaRPr/>
          </a:p>
        </p:txBody>
      </p:sp>
      <p:sp>
        <p:nvSpPr>
          <p:cNvPr id="2" name="Slide Number Placeholder 1">
            <a:extLst>
              <a:ext uri="{FF2B5EF4-FFF2-40B4-BE49-F238E27FC236}">
                <a16:creationId xmlns:a16="http://schemas.microsoft.com/office/drawing/2014/main" id="{2918040E-7C8E-A78D-242F-39D2CC69E35A}"/>
              </a:ext>
            </a:extLst>
          </p:cNvPr>
          <p:cNvSpPr>
            <a:spLocks noGrp="1"/>
          </p:cNvSpPr>
          <p:nvPr>
            <p:ph type="sldNum" sz="quarter" idx="10"/>
          </p:nvPr>
        </p:nvSpPr>
        <p:spPr/>
        <p:txBody>
          <a:bodyPr/>
          <a:lstStyle/>
          <a:p>
            <a:fld id="{03A3443A-035E-4F09-8A92-13C81B986589}" type="slidenum">
              <a:rPr lang="en-US" smtClean="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3: Title and text, 1 column — white">
  <p:cSld name="CUSTOM_23_1_1_1_1_1">
    <p:spTree>
      <p:nvGrpSpPr>
        <p:cNvPr id="1" name="Shape 105"/>
        <p:cNvGrpSpPr/>
        <p:nvPr/>
      </p:nvGrpSpPr>
      <p:grpSpPr>
        <a:xfrm>
          <a:off x="0" y="0"/>
          <a:ext cx="0" cy="0"/>
          <a:chOff x="0" y="0"/>
          <a:chExt cx="0" cy="0"/>
        </a:xfrm>
      </p:grpSpPr>
      <p:sp>
        <p:nvSpPr>
          <p:cNvPr id="106" name="Google Shape;106;p30"/>
          <p:cNvSpPr txBox="1">
            <a:spLocks noGrp="1"/>
          </p:cNvSpPr>
          <p:nvPr>
            <p:ph type="title"/>
          </p:nvPr>
        </p:nvSpPr>
        <p:spPr>
          <a:xfrm>
            <a:off x="420625" y="320050"/>
            <a:ext cx="3666900" cy="567000"/>
          </a:xfrm>
          <a:prstGeom prst="rect">
            <a:avLst/>
          </a:prstGeom>
        </p:spPr>
        <p:txBody>
          <a:bodyPr spcFirstLastPara="1" wrap="square" lIns="0" tIns="0" rIns="0" bIns="0" anchor="t" anchorCtr="0">
            <a:spAutoFit/>
          </a:bodyPr>
          <a:lstStyle>
            <a:lvl1pPr lvl="0" rtl="0">
              <a:spcBef>
                <a:spcPts val="0"/>
              </a:spcBef>
              <a:spcAft>
                <a:spcPts val="0"/>
              </a:spcAft>
              <a:buSzPts val="3200"/>
              <a:buNone/>
              <a:defRPr>
                <a:highlight>
                  <a:schemeClr val="accent1"/>
                </a:highlight>
              </a:defRPr>
            </a:lvl1pPr>
            <a:lvl2pPr lvl="1" rtl="0">
              <a:spcBef>
                <a:spcPts val="0"/>
              </a:spcBef>
              <a:spcAft>
                <a:spcPts val="0"/>
              </a:spcAft>
              <a:buSzPts val="2800"/>
              <a:buNone/>
              <a:defRPr/>
            </a:lvl2pPr>
            <a:lvl3pPr lvl="2" rtl="0">
              <a:spcBef>
                <a:spcPts val="800"/>
              </a:spcBef>
              <a:spcAft>
                <a:spcPts val="0"/>
              </a:spcAft>
              <a:buSzPts val="2800"/>
              <a:buNone/>
              <a:defRPr/>
            </a:lvl3pPr>
            <a:lvl4pPr lvl="3" rtl="0">
              <a:spcBef>
                <a:spcPts val="800"/>
              </a:spcBef>
              <a:spcAft>
                <a:spcPts val="0"/>
              </a:spcAft>
              <a:buSzPts val="2800"/>
              <a:buNone/>
              <a:defRPr/>
            </a:lvl4pPr>
            <a:lvl5pPr lvl="4" rtl="0">
              <a:spcBef>
                <a:spcPts val="800"/>
              </a:spcBef>
              <a:spcAft>
                <a:spcPts val="0"/>
              </a:spcAft>
              <a:buSzPts val="2800"/>
              <a:buNone/>
              <a:defRPr/>
            </a:lvl5pPr>
            <a:lvl6pPr lvl="5" rtl="0">
              <a:spcBef>
                <a:spcPts val="800"/>
              </a:spcBef>
              <a:spcAft>
                <a:spcPts val="0"/>
              </a:spcAft>
              <a:buSzPts val="2800"/>
              <a:buNone/>
              <a:defRPr/>
            </a:lvl6pPr>
            <a:lvl7pPr lvl="6" rtl="0">
              <a:spcBef>
                <a:spcPts val="800"/>
              </a:spcBef>
              <a:spcAft>
                <a:spcPts val="0"/>
              </a:spcAft>
              <a:buSzPts val="2800"/>
              <a:buNone/>
              <a:defRPr/>
            </a:lvl7pPr>
            <a:lvl8pPr lvl="7" rtl="0">
              <a:spcBef>
                <a:spcPts val="800"/>
              </a:spcBef>
              <a:spcAft>
                <a:spcPts val="0"/>
              </a:spcAft>
              <a:buSzPts val="2800"/>
              <a:buNone/>
              <a:defRPr/>
            </a:lvl8pPr>
            <a:lvl9pPr lvl="8" rtl="0">
              <a:spcBef>
                <a:spcPts val="800"/>
              </a:spcBef>
              <a:spcAft>
                <a:spcPts val="800"/>
              </a:spcAft>
              <a:buSzPts val="2800"/>
              <a:buNone/>
              <a:defRPr/>
            </a:lvl9pPr>
          </a:lstStyle>
          <a:p>
            <a:r>
              <a:rPr lang="en-US"/>
              <a:t>Click to edit Master title style</a:t>
            </a:r>
            <a:endParaRPr/>
          </a:p>
        </p:txBody>
      </p:sp>
      <p:sp>
        <p:nvSpPr>
          <p:cNvPr id="107" name="Google Shape;107;p30"/>
          <p:cNvSpPr txBox="1">
            <a:spLocks noGrp="1"/>
          </p:cNvSpPr>
          <p:nvPr>
            <p:ph type="body" idx="1"/>
          </p:nvPr>
        </p:nvSpPr>
        <p:spPr>
          <a:xfrm>
            <a:off x="420900" y="1356375"/>
            <a:ext cx="4105500" cy="34716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a:lvl1pPr>
            <a:lvl2pPr marL="914400" lvl="1" indent="-355600" rtl="0">
              <a:spcBef>
                <a:spcPts val="800"/>
              </a:spcBef>
              <a:spcAft>
                <a:spcPts val="0"/>
              </a:spcAft>
              <a:buSzPts val="2000"/>
              <a:buChar char="○"/>
              <a:defRPr/>
            </a:lvl2pPr>
            <a:lvl3pPr marL="1371600" lvl="2" indent="-355600" rtl="0">
              <a:spcBef>
                <a:spcPts val="800"/>
              </a:spcBef>
              <a:spcAft>
                <a:spcPts val="0"/>
              </a:spcAft>
              <a:buSzPts val="2000"/>
              <a:buChar char="■"/>
              <a:defRPr/>
            </a:lvl3pPr>
            <a:lvl4pPr marL="1828800" lvl="3" indent="-355600" rtl="0">
              <a:spcBef>
                <a:spcPts val="800"/>
              </a:spcBef>
              <a:spcAft>
                <a:spcPts val="0"/>
              </a:spcAft>
              <a:buSzPts val="2000"/>
              <a:buChar char="●"/>
              <a:defRPr/>
            </a:lvl4pPr>
            <a:lvl5pPr marL="2286000" lvl="4" indent="-355600" rtl="0">
              <a:spcBef>
                <a:spcPts val="800"/>
              </a:spcBef>
              <a:spcAft>
                <a:spcPts val="0"/>
              </a:spcAft>
              <a:buSzPts val="2000"/>
              <a:buChar char="○"/>
              <a:defRPr/>
            </a:lvl5pPr>
            <a:lvl6pPr marL="2743200" lvl="5" indent="-355600" rtl="0">
              <a:spcBef>
                <a:spcPts val="800"/>
              </a:spcBef>
              <a:spcAft>
                <a:spcPts val="0"/>
              </a:spcAft>
              <a:buSzPts val="2000"/>
              <a:buChar char="■"/>
              <a:defRPr/>
            </a:lvl6pPr>
            <a:lvl7pPr marL="3200400" lvl="6" indent="-355600" rtl="0">
              <a:spcBef>
                <a:spcPts val="800"/>
              </a:spcBef>
              <a:spcAft>
                <a:spcPts val="0"/>
              </a:spcAft>
              <a:buSzPts val="2000"/>
              <a:buChar char="●"/>
              <a:defRPr/>
            </a:lvl7pPr>
            <a:lvl8pPr marL="3657600" lvl="7" indent="-355600" rtl="0">
              <a:spcBef>
                <a:spcPts val="800"/>
              </a:spcBef>
              <a:spcAft>
                <a:spcPts val="0"/>
              </a:spcAft>
              <a:buSzPts val="2000"/>
              <a:buChar char="○"/>
              <a:defRPr/>
            </a:lvl8pPr>
            <a:lvl9pPr marL="4114800" lvl="8" indent="-355600" rtl="0">
              <a:spcBef>
                <a:spcPts val="800"/>
              </a:spcBef>
              <a:spcAft>
                <a:spcPts val="800"/>
              </a:spcAft>
              <a:buSzPts val="2000"/>
              <a:buChar char="■"/>
              <a:defRPr/>
            </a:lvl9pPr>
          </a:lstStyle>
          <a:p>
            <a:pPr lvl="0"/>
            <a:r>
              <a:rPr lang="en-US"/>
              <a:t>Click to edit Master text styles</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3: Title and text, 1 column — black">
  <p:cSld name="CUSTOM_23_1_1_2_1_1">
    <p:spTree>
      <p:nvGrpSpPr>
        <p:cNvPr id="1" name="Shape 112"/>
        <p:cNvGrpSpPr/>
        <p:nvPr/>
      </p:nvGrpSpPr>
      <p:grpSpPr>
        <a:xfrm>
          <a:off x="0" y="0"/>
          <a:ext cx="0" cy="0"/>
          <a:chOff x="0" y="0"/>
          <a:chExt cx="0" cy="0"/>
        </a:xfrm>
      </p:grpSpPr>
      <p:sp>
        <p:nvSpPr>
          <p:cNvPr id="113" name="Google Shape;113;p32"/>
          <p:cNvSpPr txBox="1">
            <a:spLocks noGrp="1"/>
          </p:cNvSpPr>
          <p:nvPr>
            <p:ph type="title"/>
          </p:nvPr>
        </p:nvSpPr>
        <p:spPr>
          <a:xfrm>
            <a:off x="420625" y="320050"/>
            <a:ext cx="3776400" cy="4508100"/>
          </a:xfrm>
          <a:prstGeom prst="rect">
            <a:avLst/>
          </a:prstGeom>
        </p:spPr>
        <p:txBody>
          <a:bodyPr spcFirstLastPara="1" wrap="square" lIns="0" tIns="0" rIns="0" bIns="0" anchor="t" anchorCtr="0">
            <a:normAutofit/>
          </a:bodyPr>
          <a:lstStyle>
            <a:lvl1pPr lvl="0" rtl="0">
              <a:spcBef>
                <a:spcPts val="0"/>
              </a:spcBef>
              <a:spcAft>
                <a:spcPts val="0"/>
              </a:spcAft>
              <a:buSzPts val="3200"/>
              <a:buNone/>
              <a:defRPr>
                <a:highlight>
                  <a:schemeClr val="accent1"/>
                </a:highlight>
              </a:defRPr>
            </a:lvl1pPr>
            <a:lvl2pPr lvl="1" rtl="0">
              <a:spcBef>
                <a:spcPts val="0"/>
              </a:spcBef>
              <a:spcAft>
                <a:spcPts val="0"/>
              </a:spcAft>
              <a:buSzPts val="2400"/>
              <a:buNone/>
              <a:defRPr sz="2400"/>
            </a:lvl2pPr>
            <a:lvl3pPr lvl="2" rtl="0">
              <a:spcBef>
                <a:spcPts val="800"/>
              </a:spcBef>
              <a:spcAft>
                <a:spcPts val="0"/>
              </a:spcAft>
              <a:buSzPts val="2400"/>
              <a:buNone/>
              <a:defRPr sz="2400"/>
            </a:lvl3pPr>
            <a:lvl4pPr lvl="3" rtl="0">
              <a:spcBef>
                <a:spcPts val="800"/>
              </a:spcBef>
              <a:spcAft>
                <a:spcPts val="0"/>
              </a:spcAft>
              <a:buSzPts val="2400"/>
              <a:buNone/>
              <a:defRPr sz="2400"/>
            </a:lvl4pPr>
            <a:lvl5pPr lvl="4" rtl="0">
              <a:spcBef>
                <a:spcPts val="800"/>
              </a:spcBef>
              <a:spcAft>
                <a:spcPts val="0"/>
              </a:spcAft>
              <a:buSzPts val="2400"/>
              <a:buNone/>
              <a:defRPr sz="2400"/>
            </a:lvl5pPr>
            <a:lvl6pPr lvl="5" rtl="0">
              <a:spcBef>
                <a:spcPts val="800"/>
              </a:spcBef>
              <a:spcAft>
                <a:spcPts val="0"/>
              </a:spcAft>
              <a:buSzPts val="2400"/>
              <a:buNone/>
              <a:defRPr sz="2400"/>
            </a:lvl6pPr>
            <a:lvl7pPr lvl="6" rtl="0">
              <a:spcBef>
                <a:spcPts val="800"/>
              </a:spcBef>
              <a:spcAft>
                <a:spcPts val="0"/>
              </a:spcAft>
              <a:buSzPts val="2400"/>
              <a:buNone/>
              <a:defRPr sz="2400"/>
            </a:lvl7pPr>
            <a:lvl8pPr lvl="7" rtl="0">
              <a:spcBef>
                <a:spcPts val="800"/>
              </a:spcBef>
              <a:spcAft>
                <a:spcPts val="0"/>
              </a:spcAft>
              <a:buSzPts val="2400"/>
              <a:buNone/>
              <a:defRPr sz="2400"/>
            </a:lvl8pPr>
            <a:lvl9pPr lvl="8" rtl="0">
              <a:spcBef>
                <a:spcPts val="800"/>
              </a:spcBef>
              <a:spcAft>
                <a:spcPts val="800"/>
              </a:spcAft>
              <a:buSzPts val="2400"/>
              <a:buNone/>
              <a:defRPr sz="2400"/>
            </a:lvl9pPr>
          </a:lstStyle>
          <a:p>
            <a:r>
              <a:rPr lang="en-US"/>
              <a:t>Click to edit Master title style</a:t>
            </a:r>
            <a:endParaRPr/>
          </a:p>
        </p:txBody>
      </p:sp>
      <p:sp>
        <p:nvSpPr>
          <p:cNvPr id="114" name="Google Shape;114;p32"/>
          <p:cNvSpPr/>
          <p:nvPr/>
        </p:nvSpPr>
        <p:spPr>
          <a:xfrm>
            <a:off x="4572000" y="-5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 name="Google Shape;115;p32"/>
          <p:cNvSpPr txBox="1">
            <a:spLocks noGrp="1"/>
          </p:cNvSpPr>
          <p:nvPr>
            <p:ph type="body" idx="1"/>
          </p:nvPr>
        </p:nvSpPr>
        <p:spPr>
          <a:xfrm>
            <a:off x="4937750" y="320050"/>
            <a:ext cx="3776400" cy="4508100"/>
          </a:xfrm>
          <a:prstGeom prst="rect">
            <a:avLst/>
          </a:prstGeom>
        </p:spPr>
        <p:txBody>
          <a:bodyPr spcFirstLastPara="1" wrap="square" lIns="0" tIns="0" rIns="0" bIns="0" anchor="t" anchorCtr="0">
            <a:noAutofit/>
          </a:bodyPr>
          <a:lstStyle>
            <a:lvl1pPr marL="457200" lvl="0" indent="-355600" rtl="0">
              <a:spcBef>
                <a:spcPts val="0"/>
              </a:spcBef>
              <a:spcAft>
                <a:spcPts val="0"/>
              </a:spcAft>
              <a:buClr>
                <a:schemeClr val="lt1"/>
              </a:buClr>
              <a:buSzPts val="2000"/>
              <a:buChar char="●"/>
              <a:defRPr>
                <a:solidFill>
                  <a:schemeClr val="lt1"/>
                </a:solidFill>
              </a:defRPr>
            </a:lvl1pPr>
            <a:lvl2pPr marL="914400" lvl="1" indent="-355600" rtl="0">
              <a:spcBef>
                <a:spcPts val="800"/>
              </a:spcBef>
              <a:spcAft>
                <a:spcPts val="0"/>
              </a:spcAft>
              <a:buClr>
                <a:schemeClr val="lt1"/>
              </a:buClr>
              <a:buSzPts val="2000"/>
              <a:buChar char="○"/>
              <a:defRPr>
                <a:solidFill>
                  <a:schemeClr val="lt1"/>
                </a:solidFill>
              </a:defRPr>
            </a:lvl2pPr>
            <a:lvl3pPr marL="1371600" lvl="2" indent="-355600" rtl="0">
              <a:spcBef>
                <a:spcPts val="800"/>
              </a:spcBef>
              <a:spcAft>
                <a:spcPts val="0"/>
              </a:spcAft>
              <a:buClr>
                <a:schemeClr val="lt1"/>
              </a:buClr>
              <a:buSzPts val="2000"/>
              <a:buChar char="■"/>
              <a:defRPr>
                <a:solidFill>
                  <a:schemeClr val="lt1"/>
                </a:solidFill>
              </a:defRPr>
            </a:lvl3pPr>
            <a:lvl4pPr marL="1828800" lvl="3" indent="-355600" rtl="0">
              <a:spcBef>
                <a:spcPts val="800"/>
              </a:spcBef>
              <a:spcAft>
                <a:spcPts val="0"/>
              </a:spcAft>
              <a:buClr>
                <a:schemeClr val="lt1"/>
              </a:buClr>
              <a:buSzPts val="2000"/>
              <a:buChar char="●"/>
              <a:defRPr>
                <a:solidFill>
                  <a:schemeClr val="lt1"/>
                </a:solidFill>
              </a:defRPr>
            </a:lvl4pPr>
            <a:lvl5pPr marL="2286000" lvl="4" indent="-355600" rtl="0">
              <a:spcBef>
                <a:spcPts val="800"/>
              </a:spcBef>
              <a:spcAft>
                <a:spcPts val="0"/>
              </a:spcAft>
              <a:buClr>
                <a:schemeClr val="lt1"/>
              </a:buClr>
              <a:buSzPts val="2000"/>
              <a:buChar char="○"/>
              <a:defRPr>
                <a:solidFill>
                  <a:schemeClr val="lt1"/>
                </a:solidFill>
              </a:defRPr>
            </a:lvl5pPr>
            <a:lvl6pPr marL="2743200" lvl="5" indent="-355600" rtl="0">
              <a:spcBef>
                <a:spcPts val="800"/>
              </a:spcBef>
              <a:spcAft>
                <a:spcPts val="0"/>
              </a:spcAft>
              <a:buClr>
                <a:schemeClr val="lt1"/>
              </a:buClr>
              <a:buSzPts val="2000"/>
              <a:buChar char="■"/>
              <a:defRPr>
                <a:solidFill>
                  <a:schemeClr val="lt1"/>
                </a:solidFill>
              </a:defRPr>
            </a:lvl6pPr>
            <a:lvl7pPr marL="3200400" lvl="6" indent="-355600" rtl="0">
              <a:spcBef>
                <a:spcPts val="800"/>
              </a:spcBef>
              <a:spcAft>
                <a:spcPts val="0"/>
              </a:spcAft>
              <a:buClr>
                <a:schemeClr val="lt1"/>
              </a:buClr>
              <a:buSzPts val="2000"/>
              <a:buChar char="●"/>
              <a:defRPr>
                <a:solidFill>
                  <a:schemeClr val="lt1"/>
                </a:solidFill>
              </a:defRPr>
            </a:lvl7pPr>
            <a:lvl8pPr marL="3657600" lvl="7" indent="-355600" rtl="0">
              <a:spcBef>
                <a:spcPts val="800"/>
              </a:spcBef>
              <a:spcAft>
                <a:spcPts val="0"/>
              </a:spcAft>
              <a:buClr>
                <a:schemeClr val="lt1"/>
              </a:buClr>
              <a:buSzPts val="2000"/>
              <a:buChar char="○"/>
              <a:defRPr>
                <a:solidFill>
                  <a:schemeClr val="lt1"/>
                </a:solidFill>
              </a:defRPr>
            </a:lvl8pPr>
            <a:lvl9pPr marL="4114800" lvl="8" indent="-355600" rtl="0">
              <a:spcBef>
                <a:spcPts val="800"/>
              </a:spcBef>
              <a:spcAft>
                <a:spcPts val="800"/>
              </a:spcAft>
              <a:buClr>
                <a:schemeClr val="lt1"/>
              </a:buClr>
              <a:buSzPts val="2000"/>
              <a:buChar char="■"/>
              <a:defRPr>
                <a:solidFill>
                  <a:schemeClr val="lt1"/>
                </a:solidFill>
              </a:defRPr>
            </a:lvl9pPr>
          </a:lstStyle>
          <a:p>
            <a:pPr lvl="0"/>
            <a:r>
              <a:rPr lang="en-US"/>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3: **READ ME — Find more branded templates and tools for your use">
  <p:cSld name="CUSTOM_18_2">
    <p:spTree>
      <p:nvGrpSpPr>
        <p:cNvPr id="1" name="Shape 12"/>
        <p:cNvGrpSpPr/>
        <p:nvPr/>
      </p:nvGrpSpPr>
      <p:grpSpPr>
        <a:xfrm>
          <a:off x="0" y="0"/>
          <a:ext cx="0" cy="0"/>
          <a:chOff x="0" y="0"/>
          <a:chExt cx="0" cy="0"/>
        </a:xfrm>
      </p:grpSpPr>
      <p:sp>
        <p:nvSpPr>
          <p:cNvPr id="13" name="Google Shape;13;p3"/>
          <p:cNvSpPr/>
          <p:nvPr/>
        </p:nvSpPr>
        <p:spPr>
          <a:xfrm>
            <a:off x="0" y="0"/>
            <a:ext cx="2168400" cy="5143500"/>
          </a:xfrm>
          <a:prstGeom prst="rightArrowCallout">
            <a:avLst>
              <a:gd name="adj1" fmla="val 25000"/>
              <a:gd name="adj2" fmla="val 25000"/>
              <a:gd name="adj3" fmla="val 25000"/>
              <a:gd name="adj4" fmla="val 64977"/>
            </a:avLst>
          </a:pr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14;p3"/>
          <p:cNvSpPr txBox="1"/>
          <p:nvPr/>
        </p:nvSpPr>
        <p:spPr>
          <a:xfrm>
            <a:off x="2270850" y="0"/>
            <a:ext cx="6753300" cy="51435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n" sz="5200" b="1"/>
              <a:t>Find more branded templates created for your use:</a:t>
            </a:r>
            <a:endParaRPr sz="5200" b="1" dirty="0"/>
          </a:p>
          <a:p>
            <a:pPr marL="0" lvl="0" indent="0" algn="l" rtl="0">
              <a:lnSpc>
                <a:spcPct val="80000"/>
              </a:lnSpc>
              <a:spcBef>
                <a:spcPts val="1500"/>
              </a:spcBef>
              <a:spcAft>
                <a:spcPts val="1500"/>
              </a:spcAft>
              <a:buNone/>
            </a:pPr>
            <a:r>
              <a:rPr lang="en" sz="5200" b="1">
                <a:solidFill>
                  <a:schemeClr val="dk1"/>
                </a:solidFill>
                <a:highlight>
                  <a:schemeClr val="accent1"/>
                </a:highlight>
              </a:rPr>
              <a:t>https://brandguide.</a:t>
            </a:r>
            <a:br>
              <a:rPr lang="en" sz="5200" b="1">
                <a:solidFill>
                  <a:schemeClr val="dk1"/>
                </a:solidFill>
                <a:highlight>
                  <a:schemeClr val="accent1"/>
                </a:highlight>
              </a:rPr>
            </a:br>
            <a:r>
              <a:rPr lang="en" sz="5200" b="1">
                <a:solidFill>
                  <a:schemeClr val="dk1"/>
                </a:solidFill>
                <a:highlight>
                  <a:schemeClr val="accent1"/>
                </a:highlight>
              </a:rPr>
              <a:t>asu.edu/tools/</a:t>
            </a:r>
            <a:br>
              <a:rPr lang="en" sz="5200" b="1">
                <a:solidFill>
                  <a:schemeClr val="dk1"/>
                </a:solidFill>
                <a:highlight>
                  <a:schemeClr val="accent1"/>
                </a:highlight>
              </a:rPr>
            </a:br>
            <a:r>
              <a:rPr lang="en" sz="5200" b="1">
                <a:solidFill>
                  <a:schemeClr val="dk1"/>
                </a:solidFill>
                <a:highlight>
                  <a:schemeClr val="accent1"/>
                </a:highlight>
              </a:rPr>
              <a:t>templates-libraries </a:t>
            </a:r>
            <a:endParaRPr sz="5200" b="1" dirty="0">
              <a:solidFill>
                <a:schemeClr val="dk1"/>
              </a:solidFill>
              <a:highlight>
                <a:schemeClr val="accent1"/>
              </a:highlight>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3: Title and text, 3 column with dividers — white">
  <p:cSld name="CUSTOM_22_1_1_1_1_1_1_2">
    <p:spTree>
      <p:nvGrpSpPr>
        <p:cNvPr id="1" name="Shape 1108"/>
        <p:cNvGrpSpPr/>
        <p:nvPr/>
      </p:nvGrpSpPr>
      <p:grpSpPr>
        <a:xfrm>
          <a:off x="0" y="0"/>
          <a:ext cx="0" cy="0"/>
          <a:chOff x="0" y="0"/>
          <a:chExt cx="0" cy="0"/>
        </a:xfrm>
      </p:grpSpPr>
      <p:sp>
        <p:nvSpPr>
          <p:cNvPr id="1109" name="Google Shape;1109;p40"/>
          <p:cNvSpPr txBox="1">
            <a:spLocks noGrp="1"/>
          </p:cNvSpPr>
          <p:nvPr>
            <p:ph type="title"/>
          </p:nvPr>
        </p:nvSpPr>
        <p:spPr>
          <a:xfrm>
            <a:off x="420625" y="320050"/>
            <a:ext cx="8411400" cy="455100"/>
          </a:xfrm>
          <a:prstGeom prst="rect">
            <a:avLst/>
          </a:prstGeom>
        </p:spPr>
        <p:txBody>
          <a:bodyPr spcFirstLastPara="1" wrap="square" lIns="0" tIns="0" rIns="0" bIns="0" anchor="t" anchorCtr="0">
            <a:noAutofit/>
          </a:bodyPr>
          <a:lstStyle>
            <a:lvl1pPr lvl="0" rtl="0">
              <a:spcBef>
                <a:spcPts val="0"/>
              </a:spcBef>
              <a:spcAft>
                <a:spcPts val="0"/>
              </a:spcAft>
              <a:buSzPts val="3200"/>
              <a:buNone/>
              <a:defRPr>
                <a:highlight>
                  <a:schemeClr val="accent1"/>
                </a:highlight>
              </a:defRPr>
            </a:lvl1pPr>
            <a:lvl2pPr lvl="1" rtl="0">
              <a:spcBef>
                <a:spcPts val="0"/>
              </a:spcBef>
              <a:spcAft>
                <a:spcPts val="0"/>
              </a:spcAft>
              <a:buSzPts val="2800"/>
              <a:buNone/>
              <a:defRPr/>
            </a:lvl2pPr>
            <a:lvl3pPr lvl="2" rtl="0">
              <a:spcBef>
                <a:spcPts val="800"/>
              </a:spcBef>
              <a:spcAft>
                <a:spcPts val="0"/>
              </a:spcAft>
              <a:buSzPts val="2800"/>
              <a:buNone/>
              <a:defRPr/>
            </a:lvl3pPr>
            <a:lvl4pPr lvl="3" rtl="0">
              <a:spcBef>
                <a:spcPts val="800"/>
              </a:spcBef>
              <a:spcAft>
                <a:spcPts val="0"/>
              </a:spcAft>
              <a:buSzPts val="2800"/>
              <a:buNone/>
              <a:defRPr/>
            </a:lvl4pPr>
            <a:lvl5pPr lvl="4" rtl="0">
              <a:spcBef>
                <a:spcPts val="800"/>
              </a:spcBef>
              <a:spcAft>
                <a:spcPts val="0"/>
              </a:spcAft>
              <a:buSzPts val="2800"/>
              <a:buNone/>
              <a:defRPr/>
            </a:lvl5pPr>
            <a:lvl6pPr lvl="5" rtl="0">
              <a:spcBef>
                <a:spcPts val="800"/>
              </a:spcBef>
              <a:spcAft>
                <a:spcPts val="0"/>
              </a:spcAft>
              <a:buSzPts val="2800"/>
              <a:buNone/>
              <a:defRPr/>
            </a:lvl6pPr>
            <a:lvl7pPr lvl="6" rtl="0">
              <a:spcBef>
                <a:spcPts val="800"/>
              </a:spcBef>
              <a:spcAft>
                <a:spcPts val="0"/>
              </a:spcAft>
              <a:buSzPts val="2800"/>
              <a:buNone/>
              <a:defRPr/>
            </a:lvl7pPr>
            <a:lvl8pPr lvl="7" rtl="0">
              <a:spcBef>
                <a:spcPts val="800"/>
              </a:spcBef>
              <a:spcAft>
                <a:spcPts val="0"/>
              </a:spcAft>
              <a:buSzPts val="2800"/>
              <a:buNone/>
              <a:defRPr/>
            </a:lvl8pPr>
            <a:lvl9pPr lvl="8" rtl="0">
              <a:spcBef>
                <a:spcPts val="800"/>
              </a:spcBef>
              <a:spcAft>
                <a:spcPts val="800"/>
              </a:spcAft>
              <a:buSzPts val="2800"/>
              <a:buNone/>
              <a:defRPr/>
            </a:lvl9pPr>
          </a:lstStyle>
          <a:p>
            <a:r>
              <a:rPr lang="en-US"/>
              <a:t>Click to edit Master title style</a:t>
            </a:r>
            <a:endParaRPr/>
          </a:p>
        </p:txBody>
      </p:sp>
      <p:sp>
        <p:nvSpPr>
          <p:cNvPr id="1110" name="Google Shape;1110;p40"/>
          <p:cNvSpPr txBox="1">
            <a:spLocks noGrp="1"/>
          </p:cNvSpPr>
          <p:nvPr>
            <p:ph type="body" idx="1"/>
          </p:nvPr>
        </p:nvSpPr>
        <p:spPr>
          <a:xfrm>
            <a:off x="420625" y="1009300"/>
            <a:ext cx="2718000" cy="3818700"/>
          </a:xfrm>
          <a:prstGeom prst="rect">
            <a:avLst/>
          </a:prstGeom>
        </p:spPr>
        <p:txBody>
          <a:bodyPr spcFirstLastPara="1" wrap="square" lIns="0" tIns="0" rIns="91425" bIns="0" anchor="t" anchorCtr="0">
            <a:noAutofit/>
          </a:bodyPr>
          <a:lstStyle>
            <a:lvl1pPr marL="457200" lvl="0" indent="-330200" rtl="0">
              <a:spcBef>
                <a:spcPts val="0"/>
              </a:spcBef>
              <a:spcAft>
                <a:spcPts val="0"/>
              </a:spcAft>
              <a:buSzPts val="1600"/>
              <a:buChar char="●"/>
              <a:defRPr sz="1600"/>
            </a:lvl1pPr>
            <a:lvl2pPr marL="914400" lvl="1" indent="-330200" rtl="0">
              <a:spcBef>
                <a:spcPts val="400"/>
              </a:spcBef>
              <a:spcAft>
                <a:spcPts val="0"/>
              </a:spcAft>
              <a:buSzPts val="1600"/>
              <a:buChar char="○"/>
              <a:defRPr sz="1600"/>
            </a:lvl2pPr>
            <a:lvl3pPr marL="1371600" lvl="2" indent="-330200" rtl="0">
              <a:spcBef>
                <a:spcPts val="400"/>
              </a:spcBef>
              <a:spcAft>
                <a:spcPts val="0"/>
              </a:spcAft>
              <a:buSzPts val="1600"/>
              <a:buChar char="■"/>
              <a:defRPr sz="1600"/>
            </a:lvl3pPr>
            <a:lvl4pPr marL="1828800" lvl="3" indent="-330200" rtl="0">
              <a:spcBef>
                <a:spcPts val="400"/>
              </a:spcBef>
              <a:spcAft>
                <a:spcPts val="0"/>
              </a:spcAft>
              <a:buSzPts val="1600"/>
              <a:buChar char="●"/>
              <a:defRPr sz="1600"/>
            </a:lvl4pPr>
            <a:lvl5pPr marL="2286000" lvl="4" indent="-330200" rtl="0">
              <a:spcBef>
                <a:spcPts val="400"/>
              </a:spcBef>
              <a:spcAft>
                <a:spcPts val="0"/>
              </a:spcAft>
              <a:buSzPts val="1600"/>
              <a:buChar char="○"/>
              <a:defRPr sz="1600"/>
            </a:lvl5pPr>
            <a:lvl6pPr marL="2743200" lvl="5" indent="-330200" rtl="0">
              <a:spcBef>
                <a:spcPts val="400"/>
              </a:spcBef>
              <a:spcAft>
                <a:spcPts val="0"/>
              </a:spcAft>
              <a:buSzPts val="1600"/>
              <a:buChar char="■"/>
              <a:defRPr sz="1600"/>
            </a:lvl6pPr>
            <a:lvl7pPr marL="3200400" lvl="6" indent="-330200" rtl="0">
              <a:spcBef>
                <a:spcPts val="400"/>
              </a:spcBef>
              <a:spcAft>
                <a:spcPts val="0"/>
              </a:spcAft>
              <a:buSzPts val="1600"/>
              <a:buChar char="●"/>
              <a:defRPr sz="1600"/>
            </a:lvl7pPr>
            <a:lvl8pPr marL="3657600" lvl="7" indent="-330200" rtl="0">
              <a:spcBef>
                <a:spcPts val="400"/>
              </a:spcBef>
              <a:spcAft>
                <a:spcPts val="0"/>
              </a:spcAft>
              <a:buSzPts val="1600"/>
              <a:buChar char="○"/>
              <a:defRPr sz="1600"/>
            </a:lvl8pPr>
            <a:lvl9pPr marL="4114800" lvl="8" indent="-330200" rtl="0">
              <a:spcBef>
                <a:spcPts val="400"/>
              </a:spcBef>
              <a:spcAft>
                <a:spcPts val="400"/>
              </a:spcAft>
              <a:buSzPts val="1600"/>
              <a:buChar char="■"/>
              <a:defRPr sz="1600"/>
            </a:lvl9pPr>
          </a:lstStyle>
          <a:p>
            <a:pPr lvl="0"/>
            <a:r>
              <a:rPr lang="en-US"/>
              <a:t>Click to edit Master text styles</a:t>
            </a:r>
          </a:p>
        </p:txBody>
      </p:sp>
      <p:sp>
        <p:nvSpPr>
          <p:cNvPr id="1111" name="Google Shape;1111;p40"/>
          <p:cNvSpPr txBox="1">
            <a:spLocks noGrp="1"/>
          </p:cNvSpPr>
          <p:nvPr>
            <p:ph type="body" idx="2"/>
          </p:nvPr>
        </p:nvSpPr>
        <p:spPr>
          <a:xfrm>
            <a:off x="3355850" y="1009300"/>
            <a:ext cx="2718000" cy="3818700"/>
          </a:xfrm>
          <a:prstGeom prst="rect">
            <a:avLst/>
          </a:prstGeom>
        </p:spPr>
        <p:txBody>
          <a:bodyPr spcFirstLastPara="1" wrap="square" lIns="182875" tIns="0" rIns="91425" bIns="0" anchor="t" anchorCtr="0">
            <a:noAutofit/>
          </a:bodyPr>
          <a:lstStyle>
            <a:lvl1pPr marL="457200" lvl="0" indent="-330200" rtl="0">
              <a:spcBef>
                <a:spcPts val="0"/>
              </a:spcBef>
              <a:spcAft>
                <a:spcPts val="0"/>
              </a:spcAft>
              <a:buSzPts val="1600"/>
              <a:buChar char="●"/>
              <a:defRPr sz="1600"/>
            </a:lvl1pPr>
            <a:lvl2pPr marL="914400" lvl="1" indent="-330200" rtl="0">
              <a:spcBef>
                <a:spcPts val="400"/>
              </a:spcBef>
              <a:spcAft>
                <a:spcPts val="0"/>
              </a:spcAft>
              <a:buSzPts val="1600"/>
              <a:buChar char="○"/>
              <a:defRPr sz="1600"/>
            </a:lvl2pPr>
            <a:lvl3pPr marL="1371600" lvl="2" indent="-330200" rtl="0">
              <a:spcBef>
                <a:spcPts val="400"/>
              </a:spcBef>
              <a:spcAft>
                <a:spcPts val="0"/>
              </a:spcAft>
              <a:buSzPts val="1600"/>
              <a:buChar char="■"/>
              <a:defRPr sz="1600"/>
            </a:lvl3pPr>
            <a:lvl4pPr marL="1828800" lvl="3" indent="-330200" rtl="0">
              <a:spcBef>
                <a:spcPts val="400"/>
              </a:spcBef>
              <a:spcAft>
                <a:spcPts val="0"/>
              </a:spcAft>
              <a:buSzPts val="1600"/>
              <a:buChar char="●"/>
              <a:defRPr sz="1600"/>
            </a:lvl4pPr>
            <a:lvl5pPr marL="2286000" lvl="4" indent="-330200" rtl="0">
              <a:spcBef>
                <a:spcPts val="400"/>
              </a:spcBef>
              <a:spcAft>
                <a:spcPts val="0"/>
              </a:spcAft>
              <a:buSzPts val="1600"/>
              <a:buChar char="○"/>
              <a:defRPr sz="1600"/>
            </a:lvl5pPr>
            <a:lvl6pPr marL="2743200" lvl="5" indent="-330200" rtl="0">
              <a:spcBef>
                <a:spcPts val="400"/>
              </a:spcBef>
              <a:spcAft>
                <a:spcPts val="0"/>
              </a:spcAft>
              <a:buSzPts val="1600"/>
              <a:buChar char="■"/>
              <a:defRPr sz="1600"/>
            </a:lvl6pPr>
            <a:lvl7pPr marL="3200400" lvl="6" indent="-330200" rtl="0">
              <a:spcBef>
                <a:spcPts val="400"/>
              </a:spcBef>
              <a:spcAft>
                <a:spcPts val="0"/>
              </a:spcAft>
              <a:buSzPts val="1600"/>
              <a:buChar char="●"/>
              <a:defRPr sz="1600"/>
            </a:lvl7pPr>
            <a:lvl8pPr marL="3657600" lvl="7" indent="-330200" rtl="0">
              <a:spcBef>
                <a:spcPts val="400"/>
              </a:spcBef>
              <a:spcAft>
                <a:spcPts val="0"/>
              </a:spcAft>
              <a:buSzPts val="1600"/>
              <a:buChar char="○"/>
              <a:defRPr sz="1600"/>
            </a:lvl8pPr>
            <a:lvl9pPr marL="4114800" lvl="8" indent="-330200" rtl="0">
              <a:spcBef>
                <a:spcPts val="400"/>
              </a:spcBef>
              <a:spcAft>
                <a:spcPts val="400"/>
              </a:spcAft>
              <a:buSzPts val="1600"/>
              <a:buChar char="■"/>
              <a:defRPr sz="1600"/>
            </a:lvl9pPr>
          </a:lstStyle>
          <a:p>
            <a:pPr lvl="0"/>
            <a:r>
              <a:rPr lang="en-US"/>
              <a:t>Click to edit Master text styles</a:t>
            </a:r>
          </a:p>
        </p:txBody>
      </p:sp>
      <p:cxnSp>
        <p:nvCxnSpPr>
          <p:cNvPr id="1112" name="Google Shape;1112;p40"/>
          <p:cNvCxnSpPr/>
          <p:nvPr/>
        </p:nvCxnSpPr>
        <p:spPr>
          <a:xfrm>
            <a:off x="6244938" y="1189524"/>
            <a:ext cx="0" cy="3357900"/>
          </a:xfrm>
          <a:prstGeom prst="straightConnector1">
            <a:avLst/>
          </a:prstGeom>
          <a:noFill/>
          <a:ln w="38100" cap="flat" cmpd="sng">
            <a:solidFill>
              <a:schemeClr val="accent1"/>
            </a:solidFill>
            <a:prstDash val="solid"/>
            <a:round/>
            <a:headEnd type="none" w="med" len="med"/>
            <a:tailEnd type="none" w="med" len="med"/>
          </a:ln>
        </p:spPr>
      </p:cxnSp>
      <p:sp>
        <p:nvSpPr>
          <p:cNvPr id="1113" name="Google Shape;1113;p40"/>
          <p:cNvSpPr txBox="1">
            <a:spLocks noGrp="1"/>
          </p:cNvSpPr>
          <p:nvPr>
            <p:ph type="body" idx="3"/>
          </p:nvPr>
        </p:nvSpPr>
        <p:spPr>
          <a:xfrm>
            <a:off x="6291075" y="1009300"/>
            <a:ext cx="2514300" cy="3818700"/>
          </a:xfrm>
          <a:prstGeom prst="rect">
            <a:avLst/>
          </a:prstGeom>
        </p:spPr>
        <p:txBody>
          <a:bodyPr spcFirstLastPara="1" wrap="square" lIns="182875" tIns="0" rIns="0" bIns="0" anchor="t" anchorCtr="0">
            <a:noAutofit/>
          </a:bodyPr>
          <a:lstStyle>
            <a:lvl1pPr marL="457200" lvl="0" indent="-330200" rtl="0">
              <a:spcBef>
                <a:spcPts val="0"/>
              </a:spcBef>
              <a:spcAft>
                <a:spcPts val="0"/>
              </a:spcAft>
              <a:buSzPts val="1600"/>
              <a:buChar char="●"/>
              <a:defRPr sz="1600"/>
            </a:lvl1pPr>
            <a:lvl2pPr marL="914400" lvl="1" indent="-330200" rtl="0">
              <a:spcBef>
                <a:spcPts val="400"/>
              </a:spcBef>
              <a:spcAft>
                <a:spcPts val="0"/>
              </a:spcAft>
              <a:buSzPts val="1600"/>
              <a:buChar char="○"/>
              <a:defRPr sz="1600"/>
            </a:lvl2pPr>
            <a:lvl3pPr marL="1371600" lvl="2" indent="-330200" rtl="0">
              <a:spcBef>
                <a:spcPts val="400"/>
              </a:spcBef>
              <a:spcAft>
                <a:spcPts val="0"/>
              </a:spcAft>
              <a:buSzPts val="1600"/>
              <a:buChar char="■"/>
              <a:defRPr sz="1600"/>
            </a:lvl3pPr>
            <a:lvl4pPr marL="1828800" lvl="3" indent="-330200" rtl="0">
              <a:spcBef>
                <a:spcPts val="400"/>
              </a:spcBef>
              <a:spcAft>
                <a:spcPts val="0"/>
              </a:spcAft>
              <a:buSzPts val="1600"/>
              <a:buChar char="●"/>
              <a:defRPr sz="1600"/>
            </a:lvl4pPr>
            <a:lvl5pPr marL="2286000" lvl="4" indent="-330200" rtl="0">
              <a:spcBef>
                <a:spcPts val="400"/>
              </a:spcBef>
              <a:spcAft>
                <a:spcPts val="0"/>
              </a:spcAft>
              <a:buSzPts val="1600"/>
              <a:buChar char="○"/>
              <a:defRPr sz="1600"/>
            </a:lvl5pPr>
            <a:lvl6pPr marL="2743200" lvl="5" indent="-330200" rtl="0">
              <a:spcBef>
                <a:spcPts val="400"/>
              </a:spcBef>
              <a:spcAft>
                <a:spcPts val="0"/>
              </a:spcAft>
              <a:buSzPts val="1600"/>
              <a:buChar char="■"/>
              <a:defRPr sz="1600"/>
            </a:lvl6pPr>
            <a:lvl7pPr marL="3200400" lvl="6" indent="-330200" rtl="0">
              <a:spcBef>
                <a:spcPts val="400"/>
              </a:spcBef>
              <a:spcAft>
                <a:spcPts val="0"/>
              </a:spcAft>
              <a:buSzPts val="1600"/>
              <a:buChar char="●"/>
              <a:defRPr sz="1600"/>
            </a:lvl7pPr>
            <a:lvl8pPr marL="3657600" lvl="7" indent="-330200" rtl="0">
              <a:spcBef>
                <a:spcPts val="400"/>
              </a:spcBef>
              <a:spcAft>
                <a:spcPts val="0"/>
              </a:spcAft>
              <a:buSzPts val="1600"/>
              <a:buChar char="○"/>
              <a:defRPr sz="1600"/>
            </a:lvl8pPr>
            <a:lvl9pPr marL="4114800" lvl="8" indent="-330200" rtl="0">
              <a:spcBef>
                <a:spcPts val="400"/>
              </a:spcBef>
              <a:spcAft>
                <a:spcPts val="400"/>
              </a:spcAft>
              <a:buSzPts val="1600"/>
              <a:buChar char="■"/>
              <a:defRPr sz="1600"/>
            </a:lvl9pPr>
          </a:lstStyle>
          <a:p>
            <a:pPr lvl="0"/>
            <a:r>
              <a:rPr lang="en-US"/>
              <a:t>Click to edit Master text styles</a:t>
            </a:r>
          </a:p>
        </p:txBody>
      </p:sp>
      <p:cxnSp>
        <p:nvCxnSpPr>
          <p:cNvPr id="1114" name="Google Shape;1114;p40"/>
          <p:cNvCxnSpPr/>
          <p:nvPr/>
        </p:nvCxnSpPr>
        <p:spPr>
          <a:xfrm>
            <a:off x="3306263" y="1189524"/>
            <a:ext cx="0" cy="3357900"/>
          </a:xfrm>
          <a:prstGeom prst="straightConnector1">
            <a:avLst/>
          </a:prstGeom>
          <a:noFill/>
          <a:ln w="38100" cap="flat" cmpd="sng">
            <a:solidFill>
              <a:schemeClr val="accent1"/>
            </a:solidFill>
            <a:prstDash val="solid"/>
            <a:round/>
            <a:headEnd type="none" w="med" len="med"/>
            <a:tailEnd type="none" w="med" len="med"/>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3: Title and text, with subtitle, 4 column — white">
  <p:cSld name="CUSTOM_22_1_1_1_1_1_1_1_1">
    <p:spTree>
      <p:nvGrpSpPr>
        <p:cNvPr id="1" name="Shape 2074"/>
        <p:cNvGrpSpPr/>
        <p:nvPr/>
      </p:nvGrpSpPr>
      <p:grpSpPr>
        <a:xfrm>
          <a:off x="0" y="0"/>
          <a:ext cx="0" cy="0"/>
          <a:chOff x="0" y="0"/>
          <a:chExt cx="0" cy="0"/>
        </a:xfrm>
      </p:grpSpPr>
      <p:sp>
        <p:nvSpPr>
          <p:cNvPr id="2075" name="Google Shape;2075;p42"/>
          <p:cNvSpPr txBox="1">
            <a:spLocks noGrp="1"/>
          </p:cNvSpPr>
          <p:nvPr>
            <p:ph type="title"/>
          </p:nvPr>
        </p:nvSpPr>
        <p:spPr>
          <a:xfrm>
            <a:off x="420625" y="320050"/>
            <a:ext cx="8411400" cy="455100"/>
          </a:xfrm>
          <a:prstGeom prst="rect">
            <a:avLst/>
          </a:prstGeom>
        </p:spPr>
        <p:txBody>
          <a:bodyPr spcFirstLastPara="1" wrap="square" lIns="0" tIns="0" rIns="0" bIns="0" anchor="t" anchorCtr="0">
            <a:noAutofit/>
          </a:bodyPr>
          <a:lstStyle>
            <a:lvl1pPr lvl="0" rtl="0">
              <a:spcBef>
                <a:spcPts val="0"/>
              </a:spcBef>
              <a:spcAft>
                <a:spcPts val="0"/>
              </a:spcAft>
              <a:buSzPts val="3200"/>
              <a:buNone/>
              <a:defRPr>
                <a:highlight>
                  <a:schemeClr val="accent1"/>
                </a:highlight>
              </a:defRPr>
            </a:lvl1pPr>
            <a:lvl2pPr lvl="1" rtl="0">
              <a:spcBef>
                <a:spcPts val="0"/>
              </a:spcBef>
              <a:spcAft>
                <a:spcPts val="0"/>
              </a:spcAft>
              <a:buSzPts val="2800"/>
              <a:buNone/>
              <a:defRPr/>
            </a:lvl2pPr>
            <a:lvl3pPr lvl="2" rtl="0">
              <a:spcBef>
                <a:spcPts val="800"/>
              </a:spcBef>
              <a:spcAft>
                <a:spcPts val="0"/>
              </a:spcAft>
              <a:buSzPts val="2800"/>
              <a:buNone/>
              <a:defRPr/>
            </a:lvl3pPr>
            <a:lvl4pPr lvl="3" rtl="0">
              <a:spcBef>
                <a:spcPts val="800"/>
              </a:spcBef>
              <a:spcAft>
                <a:spcPts val="0"/>
              </a:spcAft>
              <a:buSzPts val="2800"/>
              <a:buNone/>
              <a:defRPr/>
            </a:lvl4pPr>
            <a:lvl5pPr lvl="4" rtl="0">
              <a:spcBef>
                <a:spcPts val="800"/>
              </a:spcBef>
              <a:spcAft>
                <a:spcPts val="0"/>
              </a:spcAft>
              <a:buSzPts val="2800"/>
              <a:buNone/>
              <a:defRPr/>
            </a:lvl5pPr>
            <a:lvl6pPr lvl="5" rtl="0">
              <a:spcBef>
                <a:spcPts val="800"/>
              </a:spcBef>
              <a:spcAft>
                <a:spcPts val="0"/>
              </a:spcAft>
              <a:buSzPts val="2800"/>
              <a:buNone/>
              <a:defRPr/>
            </a:lvl6pPr>
            <a:lvl7pPr lvl="6" rtl="0">
              <a:spcBef>
                <a:spcPts val="800"/>
              </a:spcBef>
              <a:spcAft>
                <a:spcPts val="0"/>
              </a:spcAft>
              <a:buSzPts val="2800"/>
              <a:buNone/>
              <a:defRPr/>
            </a:lvl7pPr>
            <a:lvl8pPr lvl="7" rtl="0">
              <a:spcBef>
                <a:spcPts val="800"/>
              </a:spcBef>
              <a:spcAft>
                <a:spcPts val="0"/>
              </a:spcAft>
              <a:buSzPts val="2800"/>
              <a:buNone/>
              <a:defRPr/>
            </a:lvl8pPr>
            <a:lvl9pPr lvl="8" rtl="0">
              <a:spcBef>
                <a:spcPts val="800"/>
              </a:spcBef>
              <a:spcAft>
                <a:spcPts val="800"/>
              </a:spcAft>
              <a:buSzPts val="2800"/>
              <a:buNone/>
              <a:defRPr/>
            </a:lvl9pPr>
          </a:lstStyle>
          <a:p>
            <a:r>
              <a:rPr lang="en-US"/>
              <a:t>Click to edit Master title style</a:t>
            </a:r>
            <a:endParaRPr/>
          </a:p>
        </p:txBody>
      </p:sp>
      <p:sp>
        <p:nvSpPr>
          <p:cNvPr id="2076" name="Google Shape;2076;p42"/>
          <p:cNvSpPr txBox="1">
            <a:spLocks noGrp="1"/>
          </p:cNvSpPr>
          <p:nvPr>
            <p:ph type="subTitle" idx="1"/>
          </p:nvPr>
        </p:nvSpPr>
        <p:spPr>
          <a:xfrm>
            <a:off x="424450" y="756623"/>
            <a:ext cx="8384700" cy="228600"/>
          </a:xfrm>
          <a:prstGeom prst="rect">
            <a:avLst/>
          </a:prstGeom>
        </p:spPr>
        <p:txBody>
          <a:bodyPr spcFirstLastPara="1" wrap="square" lIns="0" tIns="0" rIns="0" bIns="0" anchor="t" anchorCtr="0">
            <a:spAutoFit/>
          </a:bodyPr>
          <a:lstStyle>
            <a:lvl1pPr lvl="0" rtl="0">
              <a:spcBef>
                <a:spcPts val="0"/>
              </a:spcBef>
              <a:spcAft>
                <a:spcPts val="0"/>
              </a:spcAft>
              <a:buClr>
                <a:schemeClr val="lt1"/>
              </a:buClr>
              <a:buSzPts val="1600"/>
              <a:buNone/>
              <a:defRPr sz="1600" b="1">
                <a:solidFill>
                  <a:schemeClr val="lt1"/>
                </a:solidFill>
                <a:highlight>
                  <a:schemeClr val="dk1"/>
                </a:highlight>
              </a:defRPr>
            </a:lvl1pPr>
            <a:lvl2pPr lvl="1" rtl="0">
              <a:spcBef>
                <a:spcPts val="800"/>
              </a:spcBef>
              <a:spcAft>
                <a:spcPts val="0"/>
              </a:spcAft>
              <a:buSzPts val="2000"/>
              <a:buNone/>
              <a:defRPr/>
            </a:lvl2pPr>
            <a:lvl3pPr lvl="2" rtl="0">
              <a:spcBef>
                <a:spcPts val="800"/>
              </a:spcBef>
              <a:spcAft>
                <a:spcPts val="0"/>
              </a:spcAft>
              <a:buSzPts val="2000"/>
              <a:buNone/>
              <a:defRPr/>
            </a:lvl3pPr>
            <a:lvl4pPr lvl="3" rtl="0">
              <a:spcBef>
                <a:spcPts val="800"/>
              </a:spcBef>
              <a:spcAft>
                <a:spcPts val="0"/>
              </a:spcAft>
              <a:buSzPts val="2000"/>
              <a:buNone/>
              <a:defRPr/>
            </a:lvl4pPr>
            <a:lvl5pPr lvl="4" rtl="0">
              <a:spcBef>
                <a:spcPts val="800"/>
              </a:spcBef>
              <a:spcAft>
                <a:spcPts val="0"/>
              </a:spcAft>
              <a:buSzPts val="2000"/>
              <a:buNone/>
              <a:defRPr/>
            </a:lvl5pPr>
            <a:lvl6pPr lvl="5" rtl="0">
              <a:spcBef>
                <a:spcPts val="800"/>
              </a:spcBef>
              <a:spcAft>
                <a:spcPts val="0"/>
              </a:spcAft>
              <a:buSzPts val="2000"/>
              <a:buNone/>
              <a:defRPr/>
            </a:lvl6pPr>
            <a:lvl7pPr lvl="6" rtl="0">
              <a:spcBef>
                <a:spcPts val="800"/>
              </a:spcBef>
              <a:spcAft>
                <a:spcPts val="0"/>
              </a:spcAft>
              <a:buSzPts val="2000"/>
              <a:buNone/>
              <a:defRPr/>
            </a:lvl7pPr>
            <a:lvl8pPr lvl="7" rtl="0">
              <a:spcBef>
                <a:spcPts val="800"/>
              </a:spcBef>
              <a:spcAft>
                <a:spcPts val="0"/>
              </a:spcAft>
              <a:buSzPts val="2000"/>
              <a:buNone/>
              <a:defRPr/>
            </a:lvl8pPr>
            <a:lvl9pPr lvl="8" rtl="0">
              <a:spcBef>
                <a:spcPts val="800"/>
              </a:spcBef>
              <a:spcAft>
                <a:spcPts val="800"/>
              </a:spcAft>
              <a:buSzPts val="2000"/>
              <a:buNone/>
              <a:defRPr/>
            </a:lvl9pPr>
          </a:lstStyle>
          <a:p>
            <a:r>
              <a:rPr lang="en-US"/>
              <a:t>Click to edit Master subtitle style</a:t>
            </a:r>
            <a:endParaRPr/>
          </a:p>
        </p:txBody>
      </p:sp>
      <p:sp>
        <p:nvSpPr>
          <p:cNvPr id="2077" name="Google Shape;2077;p42"/>
          <p:cNvSpPr txBox="1">
            <a:spLocks noGrp="1"/>
          </p:cNvSpPr>
          <p:nvPr>
            <p:ph type="body" idx="2"/>
          </p:nvPr>
        </p:nvSpPr>
        <p:spPr>
          <a:xfrm>
            <a:off x="420625" y="1152475"/>
            <a:ext cx="1993500" cy="3675600"/>
          </a:xfrm>
          <a:prstGeom prst="rect">
            <a:avLst/>
          </a:prstGeom>
        </p:spPr>
        <p:txBody>
          <a:bodyPr spcFirstLastPara="1" wrap="square" lIns="0" tIns="0" rIns="91425" bIns="0" anchor="t" anchorCtr="0">
            <a:noAutofit/>
          </a:bodyPr>
          <a:lstStyle>
            <a:lvl1pPr marL="457200" lvl="0" indent="-330200" rtl="0">
              <a:spcBef>
                <a:spcPts val="0"/>
              </a:spcBef>
              <a:spcAft>
                <a:spcPts val="0"/>
              </a:spcAft>
              <a:buSzPts val="1600"/>
              <a:buChar char="●"/>
              <a:defRPr sz="1600"/>
            </a:lvl1pPr>
            <a:lvl2pPr marL="914400" lvl="1" indent="-330200" rtl="0">
              <a:spcBef>
                <a:spcPts val="400"/>
              </a:spcBef>
              <a:spcAft>
                <a:spcPts val="0"/>
              </a:spcAft>
              <a:buSzPts val="1600"/>
              <a:buChar char="○"/>
              <a:defRPr sz="1600"/>
            </a:lvl2pPr>
            <a:lvl3pPr marL="1371600" lvl="2" indent="-330200" rtl="0">
              <a:spcBef>
                <a:spcPts val="400"/>
              </a:spcBef>
              <a:spcAft>
                <a:spcPts val="0"/>
              </a:spcAft>
              <a:buSzPts val="1600"/>
              <a:buChar char="■"/>
              <a:defRPr sz="1600"/>
            </a:lvl3pPr>
            <a:lvl4pPr marL="1828800" lvl="3" indent="-330200" rtl="0">
              <a:spcBef>
                <a:spcPts val="400"/>
              </a:spcBef>
              <a:spcAft>
                <a:spcPts val="0"/>
              </a:spcAft>
              <a:buSzPts val="1600"/>
              <a:buChar char="●"/>
              <a:defRPr sz="1600"/>
            </a:lvl4pPr>
            <a:lvl5pPr marL="2286000" lvl="4" indent="-330200" rtl="0">
              <a:spcBef>
                <a:spcPts val="400"/>
              </a:spcBef>
              <a:spcAft>
                <a:spcPts val="0"/>
              </a:spcAft>
              <a:buSzPts val="1600"/>
              <a:buChar char="○"/>
              <a:defRPr sz="1600"/>
            </a:lvl5pPr>
            <a:lvl6pPr marL="2743200" lvl="5" indent="-330200" rtl="0">
              <a:spcBef>
                <a:spcPts val="400"/>
              </a:spcBef>
              <a:spcAft>
                <a:spcPts val="0"/>
              </a:spcAft>
              <a:buSzPts val="1600"/>
              <a:buChar char="■"/>
              <a:defRPr sz="1600"/>
            </a:lvl6pPr>
            <a:lvl7pPr marL="3200400" lvl="6" indent="-330200" rtl="0">
              <a:spcBef>
                <a:spcPts val="400"/>
              </a:spcBef>
              <a:spcAft>
                <a:spcPts val="0"/>
              </a:spcAft>
              <a:buSzPts val="1600"/>
              <a:buChar char="●"/>
              <a:defRPr sz="1600"/>
            </a:lvl7pPr>
            <a:lvl8pPr marL="3657600" lvl="7" indent="-330200" rtl="0">
              <a:spcBef>
                <a:spcPts val="400"/>
              </a:spcBef>
              <a:spcAft>
                <a:spcPts val="0"/>
              </a:spcAft>
              <a:buSzPts val="1600"/>
              <a:buChar char="○"/>
              <a:defRPr sz="1600"/>
            </a:lvl8pPr>
            <a:lvl9pPr marL="4114800" lvl="8" indent="-330200" rtl="0">
              <a:spcBef>
                <a:spcPts val="400"/>
              </a:spcBef>
              <a:spcAft>
                <a:spcPts val="400"/>
              </a:spcAft>
              <a:buSzPts val="1600"/>
              <a:buChar char="■"/>
              <a:defRPr sz="1600"/>
            </a:lvl9pPr>
          </a:lstStyle>
          <a:p>
            <a:pPr lvl="0"/>
            <a:r>
              <a:rPr lang="en-US"/>
              <a:t>Click to edit Master text styles</a:t>
            </a:r>
          </a:p>
        </p:txBody>
      </p:sp>
      <p:sp>
        <p:nvSpPr>
          <p:cNvPr id="2078" name="Google Shape;2078;p42"/>
          <p:cNvSpPr txBox="1">
            <a:spLocks noGrp="1"/>
          </p:cNvSpPr>
          <p:nvPr>
            <p:ph type="body" idx="3"/>
          </p:nvPr>
        </p:nvSpPr>
        <p:spPr>
          <a:xfrm>
            <a:off x="2498575" y="1152475"/>
            <a:ext cx="2032500" cy="3675600"/>
          </a:xfrm>
          <a:prstGeom prst="rect">
            <a:avLst/>
          </a:prstGeom>
        </p:spPr>
        <p:txBody>
          <a:bodyPr spcFirstLastPara="1" wrap="square" lIns="182875" tIns="0" rIns="91425" bIns="0" anchor="t" anchorCtr="0">
            <a:noAutofit/>
          </a:bodyPr>
          <a:lstStyle>
            <a:lvl1pPr marL="457200" lvl="0" indent="-330200" rtl="0">
              <a:spcBef>
                <a:spcPts val="0"/>
              </a:spcBef>
              <a:spcAft>
                <a:spcPts val="0"/>
              </a:spcAft>
              <a:buSzPts val="1600"/>
              <a:buChar char="●"/>
              <a:defRPr sz="1600"/>
            </a:lvl1pPr>
            <a:lvl2pPr marL="914400" lvl="1" indent="-330200" rtl="0">
              <a:spcBef>
                <a:spcPts val="400"/>
              </a:spcBef>
              <a:spcAft>
                <a:spcPts val="0"/>
              </a:spcAft>
              <a:buSzPts val="1600"/>
              <a:buChar char="○"/>
              <a:defRPr sz="1600"/>
            </a:lvl2pPr>
            <a:lvl3pPr marL="1371600" lvl="2" indent="-330200" rtl="0">
              <a:spcBef>
                <a:spcPts val="400"/>
              </a:spcBef>
              <a:spcAft>
                <a:spcPts val="0"/>
              </a:spcAft>
              <a:buSzPts val="1600"/>
              <a:buChar char="■"/>
              <a:defRPr sz="1600"/>
            </a:lvl3pPr>
            <a:lvl4pPr marL="1828800" lvl="3" indent="-330200" rtl="0">
              <a:spcBef>
                <a:spcPts val="400"/>
              </a:spcBef>
              <a:spcAft>
                <a:spcPts val="0"/>
              </a:spcAft>
              <a:buSzPts val="1600"/>
              <a:buChar char="●"/>
              <a:defRPr sz="1600"/>
            </a:lvl4pPr>
            <a:lvl5pPr marL="2286000" lvl="4" indent="-330200" rtl="0">
              <a:spcBef>
                <a:spcPts val="400"/>
              </a:spcBef>
              <a:spcAft>
                <a:spcPts val="0"/>
              </a:spcAft>
              <a:buSzPts val="1600"/>
              <a:buChar char="○"/>
              <a:defRPr sz="1600"/>
            </a:lvl5pPr>
            <a:lvl6pPr marL="2743200" lvl="5" indent="-330200" rtl="0">
              <a:spcBef>
                <a:spcPts val="400"/>
              </a:spcBef>
              <a:spcAft>
                <a:spcPts val="0"/>
              </a:spcAft>
              <a:buSzPts val="1600"/>
              <a:buChar char="■"/>
              <a:defRPr sz="1600"/>
            </a:lvl6pPr>
            <a:lvl7pPr marL="3200400" lvl="6" indent="-330200" rtl="0">
              <a:spcBef>
                <a:spcPts val="400"/>
              </a:spcBef>
              <a:spcAft>
                <a:spcPts val="0"/>
              </a:spcAft>
              <a:buSzPts val="1600"/>
              <a:buChar char="●"/>
              <a:defRPr sz="1600"/>
            </a:lvl7pPr>
            <a:lvl8pPr marL="3657600" lvl="7" indent="-330200" rtl="0">
              <a:spcBef>
                <a:spcPts val="400"/>
              </a:spcBef>
              <a:spcAft>
                <a:spcPts val="0"/>
              </a:spcAft>
              <a:buSzPts val="1600"/>
              <a:buChar char="○"/>
              <a:defRPr sz="1600"/>
            </a:lvl8pPr>
            <a:lvl9pPr marL="4114800" lvl="8" indent="-330200" rtl="0">
              <a:spcBef>
                <a:spcPts val="400"/>
              </a:spcBef>
              <a:spcAft>
                <a:spcPts val="400"/>
              </a:spcAft>
              <a:buSzPts val="1600"/>
              <a:buChar char="■"/>
              <a:defRPr sz="1600"/>
            </a:lvl9pPr>
          </a:lstStyle>
          <a:p>
            <a:pPr lvl="0"/>
            <a:r>
              <a:rPr lang="en-US"/>
              <a:t>Click to edit Master text styles</a:t>
            </a:r>
          </a:p>
        </p:txBody>
      </p:sp>
      <p:sp>
        <p:nvSpPr>
          <p:cNvPr id="2079" name="Google Shape;2079;p42"/>
          <p:cNvSpPr txBox="1">
            <a:spLocks noGrp="1"/>
          </p:cNvSpPr>
          <p:nvPr>
            <p:ph type="body" idx="4"/>
          </p:nvPr>
        </p:nvSpPr>
        <p:spPr>
          <a:xfrm>
            <a:off x="4692750" y="1152475"/>
            <a:ext cx="1993500" cy="3675600"/>
          </a:xfrm>
          <a:prstGeom prst="rect">
            <a:avLst/>
          </a:prstGeom>
        </p:spPr>
        <p:txBody>
          <a:bodyPr spcFirstLastPara="1" wrap="square" lIns="182875" tIns="0" rIns="91425" bIns="0" anchor="t" anchorCtr="0">
            <a:noAutofit/>
          </a:bodyPr>
          <a:lstStyle>
            <a:lvl1pPr marL="457200" lvl="0" indent="-330200" rtl="0">
              <a:spcBef>
                <a:spcPts val="0"/>
              </a:spcBef>
              <a:spcAft>
                <a:spcPts val="0"/>
              </a:spcAft>
              <a:buSzPts val="1600"/>
              <a:buChar char="●"/>
              <a:defRPr sz="1600"/>
            </a:lvl1pPr>
            <a:lvl2pPr marL="914400" lvl="1" indent="-330200" rtl="0">
              <a:spcBef>
                <a:spcPts val="400"/>
              </a:spcBef>
              <a:spcAft>
                <a:spcPts val="0"/>
              </a:spcAft>
              <a:buSzPts val="1600"/>
              <a:buChar char="○"/>
              <a:defRPr sz="1600"/>
            </a:lvl2pPr>
            <a:lvl3pPr marL="1371600" lvl="2" indent="-330200" rtl="0">
              <a:spcBef>
                <a:spcPts val="400"/>
              </a:spcBef>
              <a:spcAft>
                <a:spcPts val="0"/>
              </a:spcAft>
              <a:buSzPts val="1600"/>
              <a:buChar char="■"/>
              <a:defRPr sz="1600"/>
            </a:lvl3pPr>
            <a:lvl4pPr marL="1828800" lvl="3" indent="-330200" rtl="0">
              <a:spcBef>
                <a:spcPts val="400"/>
              </a:spcBef>
              <a:spcAft>
                <a:spcPts val="0"/>
              </a:spcAft>
              <a:buSzPts val="1600"/>
              <a:buChar char="●"/>
              <a:defRPr sz="1600"/>
            </a:lvl4pPr>
            <a:lvl5pPr marL="2286000" lvl="4" indent="-330200" rtl="0">
              <a:spcBef>
                <a:spcPts val="400"/>
              </a:spcBef>
              <a:spcAft>
                <a:spcPts val="0"/>
              </a:spcAft>
              <a:buSzPts val="1600"/>
              <a:buChar char="○"/>
              <a:defRPr sz="1600"/>
            </a:lvl5pPr>
            <a:lvl6pPr marL="2743200" lvl="5" indent="-330200" rtl="0">
              <a:spcBef>
                <a:spcPts val="400"/>
              </a:spcBef>
              <a:spcAft>
                <a:spcPts val="0"/>
              </a:spcAft>
              <a:buSzPts val="1600"/>
              <a:buChar char="■"/>
              <a:defRPr sz="1600"/>
            </a:lvl6pPr>
            <a:lvl7pPr marL="3200400" lvl="6" indent="-330200" rtl="0">
              <a:spcBef>
                <a:spcPts val="400"/>
              </a:spcBef>
              <a:spcAft>
                <a:spcPts val="0"/>
              </a:spcAft>
              <a:buSzPts val="1600"/>
              <a:buChar char="●"/>
              <a:defRPr sz="1600"/>
            </a:lvl7pPr>
            <a:lvl8pPr marL="3657600" lvl="7" indent="-330200" rtl="0">
              <a:spcBef>
                <a:spcPts val="400"/>
              </a:spcBef>
              <a:spcAft>
                <a:spcPts val="0"/>
              </a:spcAft>
              <a:buSzPts val="1600"/>
              <a:buChar char="○"/>
              <a:defRPr sz="1600"/>
            </a:lvl8pPr>
            <a:lvl9pPr marL="4114800" lvl="8" indent="-330200" rtl="0">
              <a:spcBef>
                <a:spcPts val="400"/>
              </a:spcBef>
              <a:spcAft>
                <a:spcPts val="400"/>
              </a:spcAft>
              <a:buSzPts val="1600"/>
              <a:buChar char="■"/>
              <a:defRPr sz="1600"/>
            </a:lvl9pPr>
          </a:lstStyle>
          <a:p>
            <a:pPr lvl="0"/>
            <a:r>
              <a:rPr lang="en-US"/>
              <a:t>Click to edit Master text styles</a:t>
            </a:r>
          </a:p>
        </p:txBody>
      </p:sp>
      <p:sp>
        <p:nvSpPr>
          <p:cNvPr id="2080" name="Google Shape;2080;p42"/>
          <p:cNvSpPr txBox="1">
            <a:spLocks noGrp="1"/>
          </p:cNvSpPr>
          <p:nvPr>
            <p:ph type="body" idx="5"/>
          </p:nvPr>
        </p:nvSpPr>
        <p:spPr>
          <a:xfrm>
            <a:off x="6770690" y="1152475"/>
            <a:ext cx="2073300" cy="3675600"/>
          </a:xfrm>
          <a:prstGeom prst="rect">
            <a:avLst/>
          </a:prstGeom>
        </p:spPr>
        <p:txBody>
          <a:bodyPr spcFirstLastPara="1" wrap="square" lIns="182875" tIns="0" rIns="0" bIns="0" anchor="t" anchorCtr="0">
            <a:noAutofit/>
          </a:bodyPr>
          <a:lstStyle>
            <a:lvl1pPr marL="457200" lvl="0" indent="-330200" rtl="0">
              <a:spcBef>
                <a:spcPts val="0"/>
              </a:spcBef>
              <a:spcAft>
                <a:spcPts val="0"/>
              </a:spcAft>
              <a:buSzPts val="1600"/>
              <a:buChar char="●"/>
              <a:defRPr sz="1600"/>
            </a:lvl1pPr>
            <a:lvl2pPr marL="914400" lvl="1" indent="-330200" rtl="0">
              <a:spcBef>
                <a:spcPts val="400"/>
              </a:spcBef>
              <a:spcAft>
                <a:spcPts val="0"/>
              </a:spcAft>
              <a:buSzPts val="1600"/>
              <a:buChar char="○"/>
              <a:defRPr sz="1600"/>
            </a:lvl2pPr>
            <a:lvl3pPr marL="1371600" lvl="2" indent="-330200" rtl="0">
              <a:spcBef>
                <a:spcPts val="400"/>
              </a:spcBef>
              <a:spcAft>
                <a:spcPts val="0"/>
              </a:spcAft>
              <a:buSzPts val="1600"/>
              <a:buChar char="■"/>
              <a:defRPr sz="1600"/>
            </a:lvl3pPr>
            <a:lvl4pPr marL="1828800" lvl="3" indent="-330200" rtl="0">
              <a:spcBef>
                <a:spcPts val="400"/>
              </a:spcBef>
              <a:spcAft>
                <a:spcPts val="0"/>
              </a:spcAft>
              <a:buSzPts val="1600"/>
              <a:buChar char="●"/>
              <a:defRPr sz="1600"/>
            </a:lvl4pPr>
            <a:lvl5pPr marL="2286000" lvl="4" indent="-330200" rtl="0">
              <a:spcBef>
                <a:spcPts val="400"/>
              </a:spcBef>
              <a:spcAft>
                <a:spcPts val="0"/>
              </a:spcAft>
              <a:buSzPts val="1600"/>
              <a:buChar char="○"/>
              <a:defRPr sz="1600"/>
            </a:lvl5pPr>
            <a:lvl6pPr marL="2743200" lvl="5" indent="-330200" rtl="0">
              <a:spcBef>
                <a:spcPts val="400"/>
              </a:spcBef>
              <a:spcAft>
                <a:spcPts val="0"/>
              </a:spcAft>
              <a:buSzPts val="1600"/>
              <a:buChar char="■"/>
              <a:defRPr sz="1600"/>
            </a:lvl6pPr>
            <a:lvl7pPr marL="3200400" lvl="6" indent="-330200" rtl="0">
              <a:spcBef>
                <a:spcPts val="400"/>
              </a:spcBef>
              <a:spcAft>
                <a:spcPts val="0"/>
              </a:spcAft>
              <a:buSzPts val="1600"/>
              <a:buChar char="●"/>
              <a:defRPr sz="1600"/>
            </a:lvl7pPr>
            <a:lvl8pPr marL="3657600" lvl="7" indent="-330200" rtl="0">
              <a:spcBef>
                <a:spcPts val="400"/>
              </a:spcBef>
              <a:spcAft>
                <a:spcPts val="0"/>
              </a:spcAft>
              <a:buSzPts val="1600"/>
              <a:buChar char="○"/>
              <a:defRPr sz="1600"/>
            </a:lvl8pPr>
            <a:lvl9pPr marL="4114800" lvl="8" indent="-330200" rtl="0">
              <a:spcBef>
                <a:spcPts val="400"/>
              </a:spcBef>
              <a:spcAft>
                <a:spcPts val="400"/>
              </a:spcAft>
              <a:buSzPts val="1600"/>
              <a:buChar char="■"/>
              <a:defRPr sz="1600"/>
            </a:lvl9pPr>
          </a:lstStyle>
          <a:p>
            <a:pPr lvl="0"/>
            <a:r>
              <a:rPr lang="en-US"/>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3: Title and text, 4 column with dividers — white">
  <p:cSld name="CUSTOM_23_1_1_1_1_1_1_1_1">
    <p:spTree>
      <p:nvGrpSpPr>
        <p:cNvPr id="1" name="Shape 2081"/>
        <p:cNvGrpSpPr/>
        <p:nvPr/>
      </p:nvGrpSpPr>
      <p:grpSpPr>
        <a:xfrm>
          <a:off x="0" y="0"/>
          <a:ext cx="0" cy="0"/>
          <a:chOff x="0" y="0"/>
          <a:chExt cx="0" cy="0"/>
        </a:xfrm>
      </p:grpSpPr>
      <p:sp>
        <p:nvSpPr>
          <p:cNvPr id="2082" name="Google Shape;2082;p43"/>
          <p:cNvSpPr txBox="1">
            <a:spLocks noGrp="1"/>
          </p:cNvSpPr>
          <p:nvPr>
            <p:ph type="title"/>
          </p:nvPr>
        </p:nvSpPr>
        <p:spPr>
          <a:xfrm>
            <a:off x="420625" y="320050"/>
            <a:ext cx="8411400" cy="455100"/>
          </a:xfrm>
          <a:prstGeom prst="rect">
            <a:avLst/>
          </a:prstGeom>
        </p:spPr>
        <p:txBody>
          <a:bodyPr spcFirstLastPara="1" wrap="square" lIns="0" tIns="0" rIns="0" bIns="0" anchor="t" anchorCtr="0">
            <a:noAutofit/>
          </a:bodyPr>
          <a:lstStyle>
            <a:lvl1pPr lvl="0" rtl="0">
              <a:spcBef>
                <a:spcPts val="0"/>
              </a:spcBef>
              <a:spcAft>
                <a:spcPts val="0"/>
              </a:spcAft>
              <a:buSzPts val="3200"/>
              <a:buNone/>
              <a:defRPr>
                <a:highlight>
                  <a:schemeClr val="accent1"/>
                </a:highlight>
              </a:defRPr>
            </a:lvl1pPr>
            <a:lvl2pPr lvl="1" rtl="0">
              <a:spcBef>
                <a:spcPts val="0"/>
              </a:spcBef>
              <a:spcAft>
                <a:spcPts val="0"/>
              </a:spcAft>
              <a:buSzPts val="2800"/>
              <a:buNone/>
              <a:defRPr/>
            </a:lvl2pPr>
            <a:lvl3pPr lvl="2" rtl="0">
              <a:spcBef>
                <a:spcPts val="800"/>
              </a:spcBef>
              <a:spcAft>
                <a:spcPts val="0"/>
              </a:spcAft>
              <a:buSzPts val="2800"/>
              <a:buNone/>
              <a:defRPr/>
            </a:lvl3pPr>
            <a:lvl4pPr lvl="3" rtl="0">
              <a:spcBef>
                <a:spcPts val="800"/>
              </a:spcBef>
              <a:spcAft>
                <a:spcPts val="0"/>
              </a:spcAft>
              <a:buSzPts val="2800"/>
              <a:buNone/>
              <a:defRPr/>
            </a:lvl4pPr>
            <a:lvl5pPr lvl="4" rtl="0">
              <a:spcBef>
                <a:spcPts val="800"/>
              </a:spcBef>
              <a:spcAft>
                <a:spcPts val="0"/>
              </a:spcAft>
              <a:buSzPts val="2800"/>
              <a:buNone/>
              <a:defRPr/>
            </a:lvl5pPr>
            <a:lvl6pPr lvl="5" rtl="0">
              <a:spcBef>
                <a:spcPts val="800"/>
              </a:spcBef>
              <a:spcAft>
                <a:spcPts val="0"/>
              </a:spcAft>
              <a:buSzPts val="2800"/>
              <a:buNone/>
              <a:defRPr/>
            </a:lvl6pPr>
            <a:lvl7pPr lvl="6" rtl="0">
              <a:spcBef>
                <a:spcPts val="800"/>
              </a:spcBef>
              <a:spcAft>
                <a:spcPts val="0"/>
              </a:spcAft>
              <a:buSzPts val="2800"/>
              <a:buNone/>
              <a:defRPr/>
            </a:lvl7pPr>
            <a:lvl8pPr lvl="7" rtl="0">
              <a:spcBef>
                <a:spcPts val="800"/>
              </a:spcBef>
              <a:spcAft>
                <a:spcPts val="0"/>
              </a:spcAft>
              <a:buSzPts val="2800"/>
              <a:buNone/>
              <a:defRPr/>
            </a:lvl8pPr>
            <a:lvl9pPr lvl="8" rtl="0">
              <a:spcBef>
                <a:spcPts val="800"/>
              </a:spcBef>
              <a:spcAft>
                <a:spcPts val="800"/>
              </a:spcAft>
              <a:buSzPts val="2800"/>
              <a:buNone/>
              <a:defRPr/>
            </a:lvl9pPr>
          </a:lstStyle>
          <a:p>
            <a:r>
              <a:rPr lang="en-US"/>
              <a:t>Click to edit Master title style</a:t>
            </a:r>
            <a:endParaRPr/>
          </a:p>
        </p:txBody>
      </p:sp>
      <p:sp>
        <p:nvSpPr>
          <p:cNvPr id="2083" name="Google Shape;2083;p43"/>
          <p:cNvSpPr txBox="1">
            <a:spLocks noGrp="1"/>
          </p:cNvSpPr>
          <p:nvPr>
            <p:ph type="body" idx="1"/>
          </p:nvPr>
        </p:nvSpPr>
        <p:spPr>
          <a:xfrm>
            <a:off x="420625" y="994550"/>
            <a:ext cx="1993500" cy="3833400"/>
          </a:xfrm>
          <a:prstGeom prst="rect">
            <a:avLst/>
          </a:prstGeom>
        </p:spPr>
        <p:txBody>
          <a:bodyPr spcFirstLastPara="1" wrap="square" lIns="0" tIns="0" rIns="91425" bIns="0" anchor="t" anchorCtr="0">
            <a:noAutofit/>
          </a:bodyPr>
          <a:lstStyle>
            <a:lvl1pPr marL="457200" lvl="0" indent="-330200" rtl="0">
              <a:spcBef>
                <a:spcPts val="0"/>
              </a:spcBef>
              <a:spcAft>
                <a:spcPts val="0"/>
              </a:spcAft>
              <a:buSzPts val="1600"/>
              <a:buChar char="●"/>
              <a:defRPr sz="1600"/>
            </a:lvl1pPr>
            <a:lvl2pPr marL="914400" lvl="1" indent="-330200" rtl="0">
              <a:spcBef>
                <a:spcPts val="400"/>
              </a:spcBef>
              <a:spcAft>
                <a:spcPts val="0"/>
              </a:spcAft>
              <a:buSzPts val="1600"/>
              <a:buChar char="○"/>
              <a:defRPr sz="1600"/>
            </a:lvl2pPr>
            <a:lvl3pPr marL="1371600" lvl="2" indent="-330200" rtl="0">
              <a:spcBef>
                <a:spcPts val="400"/>
              </a:spcBef>
              <a:spcAft>
                <a:spcPts val="0"/>
              </a:spcAft>
              <a:buSzPts val="1600"/>
              <a:buChar char="■"/>
              <a:defRPr sz="1600"/>
            </a:lvl3pPr>
            <a:lvl4pPr marL="1828800" lvl="3" indent="-330200" rtl="0">
              <a:spcBef>
                <a:spcPts val="400"/>
              </a:spcBef>
              <a:spcAft>
                <a:spcPts val="0"/>
              </a:spcAft>
              <a:buSzPts val="1600"/>
              <a:buChar char="●"/>
              <a:defRPr sz="1600"/>
            </a:lvl4pPr>
            <a:lvl5pPr marL="2286000" lvl="4" indent="-330200" rtl="0">
              <a:spcBef>
                <a:spcPts val="400"/>
              </a:spcBef>
              <a:spcAft>
                <a:spcPts val="0"/>
              </a:spcAft>
              <a:buSzPts val="1600"/>
              <a:buChar char="○"/>
              <a:defRPr sz="1600"/>
            </a:lvl5pPr>
            <a:lvl6pPr marL="2743200" lvl="5" indent="-330200" rtl="0">
              <a:spcBef>
                <a:spcPts val="400"/>
              </a:spcBef>
              <a:spcAft>
                <a:spcPts val="0"/>
              </a:spcAft>
              <a:buSzPts val="1600"/>
              <a:buChar char="■"/>
              <a:defRPr sz="1600"/>
            </a:lvl6pPr>
            <a:lvl7pPr marL="3200400" lvl="6" indent="-330200" rtl="0">
              <a:spcBef>
                <a:spcPts val="400"/>
              </a:spcBef>
              <a:spcAft>
                <a:spcPts val="0"/>
              </a:spcAft>
              <a:buSzPts val="1600"/>
              <a:buChar char="●"/>
              <a:defRPr sz="1600"/>
            </a:lvl7pPr>
            <a:lvl8pPr marL="3657600" lvl="7" indent="-330200" rtl="0">
              <a:spcBef>
                <a:spcPts val="400"/>
              </a:spcBef>
              <a:spcAft>
                <a:spcPts val="0"/>
              </a:spcAft>
              <a:buSzPts val="1600"/>
              <a:buChar char="○"/>
              <a:defRPr sz="1600"/>
            </a:lvl8pPr>
            <a:lvl9pPr marL="4114800" lvl="8" indent="-330200" rtl="0">
              <a:spcBef>
                <a:spcPts val="400"/>
              </a:spcBef>
              <a:spcAft>
                <a:spcPts val="400"/>
              </a:spcAft>
              <a:buSzPts val="1600"/>
              <a:buChar char="■"/>
              <a:defRPr sz="1600"/>
            </a:lvl9pPr>
          </a:lstStyle>
          <a:p>
            <a:pPr lvl="0"/>
            <a:r>
              <a:rPr lang="en-US"/>
              <a:t>Click to edit Master text styles</a:t>
            </a:r>
          </a:p>
        </p:txBody>
      </p:sp>
      <p:sp>
        <p:nvSpPr>
          <p:cNvPr id="2084" name="Google Shape;2084;p43"/>
          <p:cNvSpPr txBox="1">
            <a:spLocks noGrp="1"/>
          </p:cNvSpPr>
          <p:nvPr>
            <p:ph type="body" idx="2"/>
          </p:nvPr>
        </p:nvSpPr>
        <p:spPr>
          <a:xfrm>
            <a:off x="2498577" y="994550"/>
            <a:ext cx="2032500" cy="3833400"/>
          </a:xfrm>
          <a:prstGeom prst="rect">
            <a:avLst/>
          </a:prstGeom>
        </p:spPr>
        <p:txBody>
          <a:bodyPr spcFirstLastPara="1" wrap="square" lIns="182875" tIns="0" rIns="91425" bIns="0" anchor="t" anchorCtr="0">
            <a:noAutofit/>
          </a:bodyPr>
          <a:lstStyle>
            <a:lvl1pPr marL="457200" lvl="0" indent="-330200" rtl="0">
              <a:spcBef>
                <a:spcPts val="0"/>
              </a:spcBef>
              <a:spcAft>
                <a:spcPts val="0"/>
              </a:spcAft>
              <a:buSzPts val="1600"/>
              <a:buChar char="●"/>
              <a:defRPr sz="1600"/>
            </a:lvl1pPr>
            <a:lvl2pPr marL="914400" lvl="1" indent="-330200" rtl="0">
              <a:spcBef>
                <a:spcPts val="400"/>
              </a:spcBef>
              <a:spcAft>
                <a:spcPts val="0"/>
              </a:spcAft>
              <a:buSzPts val="1600"/>
              <a:buChar char="○"/>
              <a:defRPr sz="1600"/>
            </a:lvl2pPr>
            <a:lvl3pPr marL="1371600" lvl="2" indent="-330200" rtl="0">
              <a:spcBef>
                <a:spcPts val="400"/>
              </a:spcBef>
              <a:spcAft>
                <a:spcPts val="0"/>
              </a:spcAft>
              <a:buSzPts val="1600"/>
              <a:buChar char="■"/>
              <a:defRPr sz="1600"/>
            </a:lvl3pPr>
            <a:lvl4pPr marL="1828800" lvl="3" indent="-330200" rtl="0">
              <a:spcBef>
                <a:spcPts val="400"/>
              </a:spcBef>
              <a:spcAft>
                <a:spcPts val="0"/>
              </a:spcAft>
              <a:buSzPts val="1600"/>
              <a:buChar char="●"/>
              <a:defRPr sz="1600"/>
            </a:lvl4pPr>
            <a:lvl5pPr marL="2286000" lvl="4" indent="-330200" rtl="0">
              <a:spcBef>
                <a:spcPts val="400"/>
              </a:spcBef>
              <a:spcAft>
                <a:spcPts val="0"/>
              </a:spcAft>
              <a:buSzPts val="1600"/>
              <a:buChar char="○"/>
              <a:defRPr sz="1600"/>
            </a:lvl5pPr>
            <a:lvl6pPr marL="2743200" lvl="5" indent="-330200" rtl="0">
              <a:spcBef>
                <a:spcPts val="400"/>
              </a:spcBef>
              <a:spcAft>
                <a:spcPts val="0"/>
              </a:spcAft>
              <a:buSzPts val="1600"/>
              <a:buChar char="■"/>
              <a:defRPr sz="1600"/>
            </a:lvl6pPr>
            <a:lvl7pPr marL="3200400" lvl="6" indent="-330200" rtl="0">
              <a:spcBef>
                <a:spcPts val="400"/>
              </a:spcBef>
              <a:spcAft>
                <a:spcPts val="0"/>
              </a:spcAft>
              <a:buSzPts val="1600"/>
              <a:buChar char="●"/>
              <a:defRPr sz="1600"/>
            </a:lvl7pPr>
            <a:lvl8pPr marL="3657600" lvl="7" indent="-330200" rtl="0">
              <a:spcBef>
                <a:spcPts val="400"/>
              </a:spcBef>
              <a:spcAft>
                <a:spcPts val="0"/>
              </a:spcAft>
              <a:buSzPts val="1600"/>
              <a:buChar char="○"/>
              <a:defRPr sz="1600"/>
            </a:lvl8pPr>
            <a:lvl9pPr marL="4114800" lvl="8" indent="-330200" rtl="0">
              <a:spcBef>
                <a:spcPts val="400"/>
              </a:spcBef>
              <a:spcAft>
                <a:spcPts val="400"/>
              </a:spcAft>
              <a:buSzPts val="1600"/>
              <a:buChar char="■"/>
              <a:defRPr sz="1600"/>
            </a:lvl9pPr>
          </a:lstStyle>
          <a:p>
            <a:pPr lvl="0"/>
            <a:r>
              <a:rPr lang="en-US"/>
              <a:t>Click to edit Master text styles</a:t>
            </a:r>
          </a:p>
        </p:txBody>
      </p:sp>
      <p:cxnSp>
        <p:nvCxnSpPr>
          <p:cNvPr id="2085" name="Google Shape;2085;p43"/>
          <p:cNvCxnSpPr/>
          <p:nvPr/>
        </p:nvCxnSpPr>
        <p:spPr>
          <a:xfrm>
            <a:off x="2478218" y="1245696"/>
            <a:ext cx="0" cy="3300900"/>
          </a:xfrm>
          <a:prstGeom prst="straightConnector1">
            <a:avLst/>
          </a:prstGeom>
          <a:noFill/>
          <a:ln w="38100" cap="flat" cmpd="sng">
            <a:solidFill>
              <a:schemeClr val="accent1"/>
            </a:solidFill>
            <a:prstDash val="solid"/>
            <a:round/>
            <a:headEnd type="none" w="med" len="med"/>
            <a:tailEnd type="none" w="med" len="med"/>
          </a:ln>
        </p:spPr>
      </p:cxnSp>
      <p:cxnSp>
        <p:nvCxnSpPr>
          <p:cNvPr id="2086" name="Google Shape;2086;p43"/>
          <p:cNvCxnSpPr/>
          <p:nvPr/>
        </p:nvCxnSpPr>
        <p:spPr>
          <a:xfrm>
            <a:off x="4621048" y="1245696"/>
            <a:ext cx="0" cy="3300900"/>
          </a:xfrm>
          <a:prstGeom prst="straightConnector1">
            <a:avLst/>
          </a:prstGeom>
          <a:noFill/>
          <a:ln w="38100" cap="flat" cmpd="sng">
            <a:solidFill>
              <a:schemeClr val="accent1"/>
            </a:solidFill>
            <a:prstDash val="solid"/>
            <a:round/>
            <a:headEnd type="none" w="med" len="med"/>
            <a:tailEnd type="none" w="med" len="med"/>
          </a:ln>
        </p:spPr>
      </p:cxnSp>
      <p:sp>
        <p:nvSpPr>
          <p:cNvPr id="2087" name="Google Shape;2087;p43"/>
          <p:cNvSpPr txBox="1">
            <a:spLocks noGrp="1"/>
          </p:cNvSpPr>
          <p:nvPr>
            <p:ph type="body" idx="3"/>
          </p:nvPr>
        </p:nvSpPr>
        <p:spPr>
          <a:xfrm>
            <a:off x="4692755" y="994550"/>
            <a:ext cx="1993500" cy="3833400"/>
          </a:xfrm>
          <a:prstGeom prst="rect">
            <a:avLst/>
          </a:prstGeom>
        </p:spPr>
        <p:txBody>
          <a:bodyPr spcFirstLastPara="1" wrap="square" lIns="182875" tIns="0" rIns="91425" bIns="0" anchor="t" anchorCtr="0">
            <a:noAutofit/>
          </a:bodyPr>
          <a:lstStyle>
            <a:lvl1pPr marL="457200" lvl="0" indent="-330200" rtl="0">
              <a:spcBef>
                <a:spcPts val="0"/>
              </a:spcBef>
              <a:spcAft>
                <a:spcPts val="0"/>
              </a:spcAft>
              <a:buSzPts val="1600"/>
              <a:buChar char="●"/>
              <a:defRPr sz="1600"/>
            </a:lvl1pPr>
            <a:lvl2pPr marL="914400" lvl="1" indent="-330200" rtl="0">
              <a:spcBef>
                <a:spcPts val="400"/>
              </a:spcBef>
              <a:spcAft>
                <a:spcPts val="0"/>
              </a:spcAft>
              <a:buSzPts val="1600"/>
              <a:buChar char="○"/>
              <a:defRPr sz="1600"/>
            </a:lvl2pPr>
            <a:lvl3pPr marL="1371600" lvl="2" indent="-330200" rtl="0">
              <a:spcBef>
                <a:spcPts val="400"/>
              </a:spcBef>
              <a:spcAft>
                <a:spcPts val="0"/>
              </a:spcAft>
              <a:buSzPts val="1600"/>
              <a:buChar char="■"/>
              <a:defRPr sz="1600"/>
            </a:lvl3pPr>
            <a:lvl4pPr marL="1828800" lvl="3" indent="-330200" rtl="0">
              <a:spcBef>
                <a:spcPts val="400"/>
              </a:spcBef>
              <a:spcAft>
                <a:spcPts val="0"/>
              </a:spcAft>
              <a:buSzPts val="1600"/>
              <a:buChar char="●"/>
              <a:defRPr sz="1600"/>
            </a:lvl4pPr>
            <a:lvl5pPr marL="2286000" lvl="4" indent="-330200" rtl="0">
              <a:spcBef>
                <a:spcPts val="400"/>
              </a:spcBef>
              <a:spcAft>
                <a:spcPts val="0"/>
              </a:spcAft>
              <a:buSzPts val="1600"/>
              <a:buChar char="○"/>
              <a:defRPr sz="1600"/>
            </a:lvl5pPr>
            <a:lvl6pPr marL="2743200" lvl="5" indent="-330200" rtl="0">
              <a:spcBef>
                <a:spcPts val="400"/>
              </a:spcBef>
              <a:spcAft>
                <a:spcPts val="0"/>
              </a:spcAft>
              <a:buSzPts val="1600"/>
              <a:buChar char="■"/>
              <a:defRPr sz="1600"/>
            </a:lvl6pPr>
            <a:lvl7pPr marL="3200400" lvl="6" indent="-330200" rtl="0">
              <a:spcBef>
                <a:spcPts val="400"/>
              </a:spcBef>
              <a:spcAft>
                <a:spcPts val="0"/>
              </a:spcAft>
              <a:buSzPts val="1600"/>
              <a:buChar char="●"/>
              <a:defRPr sz="1600"/>
            </a:lvl7pPr>
            <a:lvl8pPr marL="3657600" lvl="7" indent="-330200" rtl="0">
              <a:spcBef>
                <a:spcPts val="400"/>
              </a:spcBef>
              <a:spcAft>
                <a:spcPts val="0"/>
              </a:spcAft>
              <a:buSzPts val="1600"/>
              <a:buChar char="○"/>
              <a:defRPr sz="1600"/>
            </a:lvl8pPr>
            <a:lvl9pPr marL="4114800" lvl="8" indent="-330200" rtl="0">
              <a:spcBef>
                <a:spcPts val="400"/>
              </a:spcBef>
              <a:spcAft>
                <a:spcPts val="400"/>
              </a:spcAft>
              <a:buSzPts val="1600"/>
              <a:buChar char="■"/>
              <a:defRPr sz="1600"/>
            </a:lvl9pPr>
          </a:lstStyle>
          <a:p>
            <a:pPr lvl="0"/>
            <a:r>
              <a:rPr lang="en-US"/>
              <a:t>Click to edit Master text styles</a:t>
            </a:r>
          </a:p>
        </p:txBody>
      </p:sp>
      <p:sp>
        <p:nvSpPr>
          <p:cNvPr id="2088" name="Google Shape;2088;p43"/>
          <p:cNvSpPr txBox="1">
            <a:spLocks noGrp="1"/>
          </p:cNvSpPr>
          <p:nvPr>
            <p:ph type="body" idx="4"/>
          </p:nvPr>
        </p:nvSpPr>
        <p:spPr>
          <a:xfrm>
            <a:off x="6770698" y="994550"/>
            <a:ext cx="2073300" cy="3833400"/>
          </a:xfrm>
          <a:prstGeom prst="rect">
            <a:avLst/>
          </a:prstGeom>
        </p:spPr>
        <p:txBody>
          <a:bodyPr spcFirstLastPara="1" wrap="square" lIns="182875" tIns="0" rIns="0" bIns="0" anchor="t" anchorCtr="0">
            <a:noAutofit/>
          </a:bodyPr>
          <a:lstStyle>
            <a:lvl1pPr marL="457200" lvl="0" indent="-330200" rtl="0">
              <a:spcBef>
                <a:spcPts val="0"/>
              </a:spcBef>
              <a:spcAft>
                <a:spcPts val="0"/>
              </a:spcAft>
              <a:buSzPts val="1600"/>
              <a:buChar char="●"/>
              <a:defRPr sz="1600"/>
            </a:lvl1pPr>
            <a:lvl2pPr marL="914400" lvl="1" indent="-330200" rtl="0">
              <a:spcBef>
                <a:spcPts val="400"/>
              </a:spcBef>
              <a:spcAft>
                <a:spcPts val="0"/>
              </a:spcAft>
              <a:buSzPts val="1600"/>
              <a:buChar char="○"/>
              <a:defRPr sz="1600"/>
            </a:lvl2pPr>
            <a:lvl3pPr marL="1371600" lvl="2" indent="-330200" rtl="0">
              <a:spcBef>
                <a:spcPts val="400"/>
              </a:spcBef>
              <a:spcAft>
                <a:spcPts val="0"/>
              </a:spcAft>
              <a:buSzPts val="1600"/>
              <a:buChar char="■"/>
              <a:defRPr sz="1600"/>
            </a:lvl3pPr>
            <a:lvl4pPr marL="1828800" lvl="3" indent="-330200" rtl="0">
              <a:spcBef>
                <a:spcPts val="400"/>
              </a:spcBef>
              <a:spcAft>
                <a:spcPts val="0"/>
              </a:spcAft>
              <a:buSzPts val="1600"/>
              <a:buChar char="●"/>
              <a:defRPr sz="1600"/>
            </a:lvl4pPr>
            <a:lvl5pPr marL="2286000" lvl="4" indent="-330200" rtl="0">
              <a:spcBef>
                <a:spcPts val="400"/>
              </a:spcBef>
              <a:spcAft>
                <a:spcPts val="0"/>
              </a:spcAft>
              <a:buSzPts val="1600"/>
              <a:buChar char="○"/>
              <a:defRPr sz="1600"/>
            </a:lvl5pPr>
            <a:lvl6pPr marL="2743200" lvl="5" indent="-330200" rtl="0">
              <a:spcBef>
                <a:spcPts val="400"/>
              </a:spcBef>
              <a:spcAft>
                <a:spcPts val="0"/>
              </a:spcAft>
              <a:buSzPts val="1600"/>
              <a:buChar char="■"/>
              <a:defRPr sz="1600"/>
            </a:lvl6pPr>
            <a:lvl7pPr marL="3200400" lvl="6" indent="-330200" rtl="0">
              <a:spcBef>
                <a:spcPts val="400"/>
              </a:spcBef>
              <a:spcAft>
                <a:spcPts val="0"/>
              </a:spcAft>
              <a:buSzPts val="1600"/>
              <a:buChar char="●"/>
              <a:defRPr sz="1600"/>
            </a:lvl7pPr>
            <a:lvl8pPr marL="3657600" lvl="7" indent="-330200" rtl="0">
              <a:spcBef>
                <a:spcPts val="400"/>
              </a:spcBef>
              <a:spcAft>
                <a:spcPts val="0"/>
              </a:spcAft>
              <a:buSzPts val="1600"/>
              <a:buChar char="○"/>
              <a:defRPr sz="1600"/>
            </a:lvl8pPr>
            <a:lvl9pPr marL="4114800" lvl="8" indent="-330200" rtl="0">
              <a:spcBef>
                <a:spcPts val="400"/>
              </a:spcBef>
              <a:spcAft>
                <a:spcPts val="400"/>
              </a:spcAft>
              <a:buSzPts val="1600"/>
              <a:buChar char="■"/>
              <a:defRPr sz="1600"/>
            </a:lvl9pPr>
          </a:lstStyle>
          <a:p>
            <a:pPr lvl="0"/>
            <a:r>
              <a:rPr lang="en-US"/>
              <a:t>Click to edit Master text styles</a:t>
            </a:r>
          </a:p>
        </p:txBody>
      </p:sp>
      <p:cxnSp>
        <p:nvCxnSpPr>
          <p:cNvPr id="2089" name="Google Shape;2089;p43"/>
          <p:cNvCxnSpPr/>
          <p:nvPr/>
        </p:nvCxnSpPr>
        <p:spPr>
          <a:xfrm>
            <a:off x="6750348" y="1245696"/>
            <a:ext cx="0" cy="3300900"/>
          </a:xfrm>
          <a:prstGeom prst="straightConnector1">
            <a:avLst/>
          </a:prstGeom>
          <a:noFill/>
          <a:ln w="38100" cap="flat" cmpd="sng">
            <a:solidFill>
              <a:schemeClr val="accent1"/>
            </a:solidFill>
            <a:prstDash val="solid"/>
            <a:round/>
            <a:headEnd type="none" w="med" len="med"/>
            <a:tailEnd type="none" w="med" len="med"/>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3: Title, text and image layout options divider (choose from following templates →)">
  <p:cSld name="CUSTOM_22_1_1_1_1_1_1_2_1">
    <p:bg>
      <p:bgPr>
        <a:solidFill>
          <a:schemeClr val="lt2"/>
        </a:solidFill>
        <a:effectLst/>
      </p:bgPr>
    </p:bg>
    <p:spTree>
      <p:nvGrpSpPr>
        <p:cNvPr id="1" name="Shape 2098"/>
        <p:cNvGrpSpPr/>
        <p:nvPr/>
      </p:nvGrpSpPr>
      <p:grpSpPr>
        <a:xfrm>
          <a:off x="0" y="0"/>
          <a:ext cx="0" cy="0"/>
          <a:chOff x="0" y="0"/>
          <a:chExt cx="0" cy="0"/>
        </a:xfrm>
      </p:grpSpPr>
      <p:sp>
        <p:nvSpPr>
          <p:cNvPr id="2099" name="Google Shape;2099;p45"/>
          <p:cNvSpPr txBox="1"/>
          <p:nvPr/>
        </p:nvSpPr>
        <p:spPr>
          <a:xfrm>
            <a:off x="2411725" y="1065053"/>
            <a:ext cx="6288300" cy="2992200"/>
          </a:xfrm>
          <a:prstGeom prst="rect">
            <a:avLst/>
          </a:prstGeom>
          <a:noFill/>
          <a:ln>
            <a:noFill/>
          </a:ln>
        </p:spPr>
        <p:txBody>
          <a:bodyPr spcFirstLastPara="1" wrap="square" lIns="0" tIns="0" rIns="0" bIns="0" anchor="ctr" anchorCtr="0">
            <a:spAutoFit/>
          </a:bodyPr>
          <a:lstStyle/>
          <a:p>
            <a:pPr marL="0" lvl="0" indent="0" algn="l" rtl="0">
              <a:lnSpc>
                <a:spcPct val="90000"/>
              </a:lnSpc>
              <a:spcBef>
                <a:spcPts val="0"/>
              </a:spcBef>
              <a:spcAft>
                <a:spcPts val="0"/>
              </a:spcAft>
              <a:buNone/>
            </a:pPr>
            <a:r>
              <a:rPr lang="en" sz="7200" b="1">
                <a:solidFill>
                  <a:srgbClr val="FFFFFF"/>
                </a:solidFill>
                <a:highlight>
                  <a:schemeClr val="dk1"/>
                </a:highlight>
              </a:rPr>
              <a:t>Title, text and image layout options</a:t>
            </a:r>
            <a:endParaRPr sz="7200" b="1" dirty="0">
              <a:solidFill>
                <a:srgbClr val="FFFFFF"/>
              </a:solidFill>
              <a:highlight>
                <a:schemeClr val="dk1"/>
              </a:highlight>
            </a:endParaRPr>
          </a:p>
        </p:txBody>
      </p:sp>
      <p:sp>
        <p:nvSpPr>
          <p:cNvPr id="2100" name="Google Shape;2100;p45"/>
          <p:cNvSpPr/>
          <p:nvPr/>
        </p:nvSpPr>
        <p:spPr>
          <a:xfrm>
            <a:off x="0" y="0"/>
            <a:ext cx="2168400" cy="5143500"/>
          </a:xfrm>
          <a:prstGeom prst="rightArrowCallout">
            <a:avLst>
              <a:gd name="adj1" fmla="val 25000"/>
              <a:gd name="adj2" fmla="val 25000"/>
              <a:gd name="adj3" fmla="val 25000"/>
              <a:gd name="adj4" fmla="val 6497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3: Title, text, photo, layout">
  <p:cSld name="CUSTOM_22_1_1_1_1_1_1_1_1_1_1_1">
    <p:spTree>
      <p:nvGrpSpPr>
        <p:cNvPr id="1" name="Shape 2215"/>
        <p:cNvGrpSpPr/>
        <p:nvPr/>
      </p:nvGrpSpPr>
      <p:grpSpPr>
        <a:xfrm>
          <a:off x="0" y="0"/>
          <a:ext cx="0" cy="0"/>
          <a:chOff x="0" y="0"/>
          <a:chExt cx="0" cy="0"/>
        </a:xfrm>
      </p:grpSpPr>
      <p:sp>
        <p:nvSpPr>
          <p:cNvPr id="2216" name="Google Shape;2216;p64"/>
          <p:cNvSpPr txBox="1">
            <a:spLocks noGrp="1"/>
          </p:cNvSpPr>
          <p:nvPr>
            <p:ph type="body" idx="1"/>
          </p:nvPr>
        </p:nvSpPr>
        <p:spPr>
          <a:xfrm>
            <a:off x="420625" y="1301025"/>
            <a:ext cx="3355800" cy="1260600"/>
          </a:xfrm>
          <a:prstGeom prst="rect">
            <a:avLst/>
          </a:prstGeom>
        </p:spPr>
        <p:txBody>
          <a:bodyPr spcFirstLastPara="1" wrap="square" lIns="0" tIns="0" rIns="0" bIns="0" anchor="t" anchorCtr="0">
            <a:noAutofit/>
          </a:bodyPr>
          <a:lstStyle>
            <a:lvl1pPr marL="457200" lvl="0" indent="-304800" rtl="0">
              <a:spcBef>
                <a:spcPts val="0"/>
              </a:spcBef>
              <a:spcAft>
                <a:spcPts val="0"/>
              </a:spcAft>
              <a:buSzPts val="1200"/>
              <a:buChar char="●"/>
              <a:defRPr sz="1200"/>
            </a:lvl1pPr>
            <a:lvl2pPr marL="914400" lvl="1" indent="-304800" rtl="0">
              <a:spcBef>
                <a:spcPts val="800"/>
              </a:spcBef>
              <a:spcAft>
                <a:spcPts val="0"/>
              </a:spcAft>
              <a:buSzPts val="1200"/>
              <a:buChar char="○"/>
              <a:defRPr sz="1200"/>
            </a:lvl2pPr>
            <a:lvl3pPr marL="1371600" lvl="2" indent="-304800" rtl="0">
              <a:spcBef>
                <a:spcPts val="800"/>
              </a:spcBef>
              <a:spcAft>
                <a:spcPts val="0"/>
              </a:spcAft>
              <a:buSzPts val="1200"/>
              <a:buChar char="■"/>
              <a:defRPr sz="1200"/>
            </a:lvl3pPr>
            <a:lvl4pPr marL="1828800" lvl="3" indent="-304800" rtl="0">
              <a:spcBef>
                <a:spcPts val="800"/>
              </a:spcBef>
              <a:spcAft>
                <a:spcPts val="0"/>
              </a:spcAft>
              <a:buSzPts val="1200"/>
              <a:buChar char="●"/>
              <a:defRPr sz="1200"/>
            </a:lvl4pPr>
            <a:lvl5pPr marL="2286000" lvl="4" indent="-304800" rtl="0">
              <a:spcBef>
                <a:spcPts val="800"/>
              </a:spcBef>
              <a:spcAft>
                <a:spcPts val="0"/>
              </a:spcAft>
              <a:buSzPts val="1200"/>
              <a:buChar char="○"/>
              <a:defRPr sz="1200"/>
            </a:lvl5pPr>
            <a:lvl6pPr marL="2743200" lvl="5" indent="-304800" rtl="0">
              <a:spcBef>
                <a:spcPts val="800"/>
              </a:spcBef>
              <a:spcAft>
                <a:spcPts val="0"/>
              </a:spcAft>
              <a:buSzPts val="1200"/>
              <a:buChar char="■"/>
              <a:defRPr sz="1200"/>
            </a:lvl6pPr>
            <a:lvl7pPr marL="3200400" lvl="6" indent="-304800" rtl="0">
              <a:spcBef>
                <a:spcPts val="800"/>
              </a:spcBef>
              <a:spcAft>
                <a:spcPts val="0"/>
              </a:spcAft>
              <a:buSzPts val="1200"/>
              <a:buChar char="●"/>
              <a:defRPr sz="1200"/>
            </a:lvl7pPr>
            <a:lvl8pPr marL="3657600" lvl="7" indent="-304800" rtl="0">
              <a:spcBef>
                <a:spcPts val="800"/>
              </a:spcBef>
              <a:spcAft>
                <a:spcPts val="0"/>
              </a:spcAft>
              <a:buSzPts val="1200"/>
              <a:buChar char="○"/>
              <a:defRPr sz="1200"/>
            </a:lvl8pPr>
            <a:lvl9pPr marL="4114800" lvl="8" indent="-304800" rtl="0">
              <a:spcBef>
                <a:spcPts val="800"/>
              </a:spcBef>
              <a:spcAft>
                <a:spcPts val="800"/>
              </a:spcAft>
              <a:buSzPts val="1200"/>
              <a:buChar char="■"/>
              <a:defRPr sz="1200"/>
            </a:lvl9pPr>
          </a:lstStyle>
          <a:p>
            <a:pPr lvl="0"/>
            <a:r>
              <a:rPr lang="en-US"/>
              <a:t>Click to edit Master text styles</a:t>
            </a:r>
          </a:p>
        </p:txBody>
      </p:sp>
      <p:sp>
        <p:nvSpPr>
          <p:cNvPr id="2217" name="Google Shape;2217;p64"/>
          <p:cNvSpPr txBox="1">
            <a:spLocks noGrp="1"/>
          </p:cNvSpPr>
          <p:nvPr>
            <p:ph type="title"/>
          </p:nvPr>
        </p:nvSpPr>
        <p:spPr>
          <a:xfrm>
            <a:off x="424925" y="511525"/>
            <a:ext cx="3355800" cy="372600"/>
          </a:xfrm>
          <a:prstGeom prst="rect">
            <a:avLst/>
          </a:prstGeom>
        </p:spPr>
        <p:txBody>
          <a:bodyPr spcFirstLastPara="1" wrap="square" lIns="0" tIns="0" rIns="0" bIns="0" anchor="t"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800"/>
              </a:spcBef>
              <a:spcAft>
                <a:spcPts val="0"/>
              </a:spcAft>
              <a:buSzPts val="2400"/>
              <a:buNone/>
              <a:defRPr sz="2400"/>
            </a:lvl3pPr>
            <a:lvl4pPr lvl="3" rtl="0">
              <a:spcBef>
                <a:spcPts val="800"/>
              </a:spcBef>
              <a:spcAft>
                <a:spcPts val="0"/>
              </a:spcAft>
              <a:buSzPts val="2400"/>
              <a:buNone/>
              <a:defRPr sz="2400"/>
            </a:lvl4pPr>
            <a:lvl5pPr lvl="4" rtl="0">
              <a:spcBef>
                <a:spcPts val="800"/>
              </a:spcBef>
              <a:spcAft>
                <a:spcPts val="0"/>
              </a:spcAft>
              <a:buSzPts val="2400"/>
              <a:buNone/>
              <a:defRPr sz="2400"/>
            </a:lvl5pPr>
            <a:lvl6pPr lvl="5" rtl="0">
              <a:spcBef>
                <a:spcPts val="800"/>
              </a:spcBef>
              <a:spcAft>
                <a:spcPts val="0"/>
              </a:spcAft>
              <a:buSzPts val="2400"/>
              <a:buNone/>
              <a:defRPr sz="2400"/>
            </a:lvl6pPr>
            <a:lvl7pPr lvl="6" rtl="0">
              <a:spcBef>
                <a:spcPts val="800"/>
              </a:spcBef>
              <a:spcAft>
                <a:spcPts val="0"/>
              </a:spcAft>
              <a:buSzPts val="2400"/>
              <a:buNone/>
              <a:defRPr sz="2400"/>
            </a:lvl7pPr>
            <a:lvl8pPr lvl="7" rtl="0">
              <a:spcBef>
                <a:spcPts val="800"/>
              </a:spcBef>
              <a:spcAft>
                <a:spcPts val="0"/>
              </a:spcAft>
              <a:buSzPts val="2400"/>
              <a:buNone/>
              <a:defRPr sz="2400"/>
            </a:lvl8pPr>
            <a:lvl9pPr lvl="8" rtl="0">
              <a:spcBef>
                <a:spcPts val="800"/>
              </a:spcBef>
              <a:spcAft>
                <a:spcPts val="800"/>
              </a:spcAft>
              <a:buSzPts val="2400"/>
              <a:buNone/>
              <a:defRPr sz="2400"/>
            </a:lvl9pPr>
          </a:lstStyle>
          <a:p>
            <a:r>
              <a:rPr lang="en-US"/>
              <a:t>Click to edit Master title style</a:t>
            </a:r>
            <a:endParaRPr/>
          </a:p>
        </p:txBody>
      </p:sp>
      <p:sp>
        <p:nvSpPr>
          <p:cNvPr id="2218" name="Google Shape;2218;p64"/>
          <p:cNvSpPr txBox="1"/>
          <p:nvPr/>
        </p:nvSpPr>
        <p:spPr>
          <a:xfrm>
            <a:off x="0" y="0"/>
            <a:ext cx="323700" cy="25617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400" b="0" i="0" u="none" dirty="0">
              <a:solidFill>
                <a:schemeClr val="dk1"/>
              </a:solidFill>
              <a:latin typeface="Calibri"/>
              <a:ea typeface="Calibri"/>
              <a:cs typeface="Calibri"/>
              <a:sym typeface="Calibri"/>
            </a:endParaRPr>
          </a:p>
        </p:txBody>
      </p:sp>
      <p:sp>
        <p:nvSpPr>
          <p:cNvPr id="2219" name="Google Shape;2219;p64"/>
          <p:cNvSpPr>
            <a:spLocks noGrp="1"/>
          </p:cNvSpPr>
          <p:nvPr>
            <p:ph type="pic" idx="2"/>
          </p:nvPr>
        </p:nvSpPr>
        <p:spPr>
          <a:xfrm>
            <a:off x="4197100" y="-18450"/>
            <a:ext cx="4947000" cy="2587800"/>
          </a:xfrm>
          <a:prstGeom prst="rect">
            <a:avLst/>
          </a:prstGeom>
          <a:solidFill>
            <a:schemeClr val="tx2"/>
          </a:solidFill>
          <a:ln>
            <a:noFill/>
          </a:ln>
        </p:spPr>
      </p:sp>
      <p:sp>
        <p:nvSpPr>
          <p:cNvPr id="2220" name="Google Shape;2220;p64"/>
          <p:cNvSpPr txBox="1">
            <a:spLocks noGrp="1"/>
          </p:cNvSpPr>
          <p:nvPr>
            <p:ph type="subTitle" idx="3"/>
          </p:nvPr>
        </p:nvSpPr>
        <p:spPr>
          <a:xfrm>
            <a:off x="738175" y="2878525"/>
            <a:ext cx="1355700" cy="5997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1600" b="1"/>
            </a:lvl1pPr>
            <a:lvl2pPr lvl="1" rtl="0">
              <a:lnSpc>
                <a:spcPct val="100000"/>
              </a:lnSpc>
              <a:spcBef>
                <a:spcPts val="800"/>
              </a:spcBef>
              <a:spcAft>
                <a:spcPts val="0"/>
              </a:spcAft>
              <a:buSzPts val="2000"/>
              <a:buNone/>
              <a:defRPr/>
            </a:lvl2pPr>
            <a:lvl3pPr lvl="2" rtl="0">
              <a:lnSpc>
                <a:spcPct val="100000"/>
              </a:lnSpc>
              <a:spcBef>
                <a:spcPts val="800"/>
              </a:spcBef>
              <a:spcAft>
                <a:spcPts val="0"/>
              </a:spcAft>
              <a:buSzPts val="2000"/>
              <a:buNone/>
              <a:defRPr/>
            </a:lvl3pPr>
            <a:lvl4pPr lvl="3" rtl="0">
              <a:lnSpc>
                <a:spcPct val="100000"/>
              </a:lnSpc>
              <a:spcBef>
                <a:spcPts val="800"/>
              </a:spcBef>
              <a:spcAft>
                <a:spcPts val="0"/>
              </a:spcAft>
              <a:buSzPts val="2000"/>
              <a:buNone/>
              <a:defRPr/>
            </a:lvl4pPr>
            <a:lvl5pPr lvl="4" rtl="0">
              <a:lnSpc>
                <a:spcPct val="100000"/>
              </a:lnSpc>
              <a:spcBef>
                <a:spcPts val="800"/>
              </a:spcBef>
              <a:spcAft>
                <a:spcPts val="0"/>
              </a:spcAft>
              <a:buSzPts val="2000"/>
              <a:buNone/>
              <a:defRPr/>
            </a:lvl5pPr>
            <a:lvl6pPr lvl="5" rtl="0">
              <a:lnSpc>
                <a:spcPct val="100000"/>
              </a:lnSpc>
              <a:spcBef>
                <a:spcPts val="800"/>
              </a:spcBef>
              <a:spcAft>
                <a:spcPts val="0"/>
              </a:spcAft>
              <a:buSzPts val="2000"/>
              <a:buNone/>
              <a:defRPr/>
            </a:lvl6pPr>
            <a:lvl7pPr lvl="6" rtl="0">
              <a:lnSpc>
                <a:spcPct val="100000"/>
              </a:lnSpc>
              <a:spcBef>
                <a:spcPts val="800"/>
              </a:spcBef>
              <a:spcAft>
                <a:spcPts val="0"/>
              </a:spcAft>
              <a:buSzPts val="2000"/>
              <a:buNone/>
              <a:defRPr/>
            </a:lvl7pPr>
            <a:lvl8pPr lvl="7" rtl="0">
              <a:lnSpc>
                <a:spcPct val="100000"/>
              </a:lnSpc>
              <a:spcBef>
                <a:spcPts val="800"/>
              </a:spcBef>
              <a:spcAft>
                <a:spcPts val="0"/>
              </a:spcAft>
              <a:buSzPts val="2000"/>
              <a:buNone/>
              <a:defRPr/>
            </a:lvl8pPr>
            <a:lvl9pPr lvl="8" rtl="0">
              <a:lnSpc>
                <a:spcPct val="100000"/>
              </a:lnSpc>
              <a:spcBef>
                <a:spcPts val="800"/>
              </a:spcBef>
              <a:spcAft>
                <a:spcPts val="800"/>
              </a:spcAft>
              <a:buSzPts val="2000"/>
              <a:buNone/>
              <a:defRPr/>
            </a:lvl9pPr>
          </a:lstStyle>
          <a:p>
            <a:r>
              <a:rPr lang="en-US"/>
              <a:t>Click to edit Master subtitle style</a:t>
            </a:r>
            <a:endParaRPr/>
          </a:p>
        </p:txBody>
      </p:sp>
      <p:sp>
        <p:nvSpPr>
          <p:cNvPr id="2221" name="Google Shape;2221;p64"/>
          <p:cNvSpPr txBox="1">
            <a:spLocks noGrp="1"/>
          </p:cNvSpPr>
          <p:nvPr>
            <p:ph type="body" idx="4"/>
          </p:nvPr>
        </p:nvSpPr>
        <p:spPr>
          <a:xfrm>
            <a:off x="738175" y="3519658"/>
            <a:ext cx="1355700" cy="249000"/>
          </a:xfrm>
          <a:prstGeom prst="rect">
            <a:avLst/>
          </a:prstGeom>
        </p:spPr>
        <p:txBody>
          <a:bodyPr spcFirstLastPara="1" wrap="square" lIns="0" tIns="0" rIns="0" bIns="0" anchor="t" anchorCtr="0">
            <a:noAutofit/>
          </a:bodyPr>
          <a:lstStyle>
            <a:lvl1pPr marL="457200" lvl="0" indent="-279400" rtl="0">
              <a:spcBef>
                <a:spcPts val="0"/>
              </a:spcBef>
              <a:spcAft>
                <a:spcPts val="0"/>
              </a:spcAft>
              <a:buSzPts val="800"/>
              <a:buChar char="●"/>
              <a:defRPr sz="800"/>
            </a:lvl1pPr>
            <a:lvl2pPr marL="914400" lvl="1" indent="-355600" rtl="0">
              <a:spcBef>
                <a:spcPts val="800"/>
              </a:spcBef>
              <a:spcAft>
                <a:spcPts val="0"/>
              </a:spcAft>
              <a:buSzPts val="2000"/>
              <a:buChar char="○"/>
              <a:defRPr/>
            </a:lvl2pPr>
            <a:lvl3pPr marL="1371600" lvl="2" indent="-355600" rtl="0">
              <a:spcBef>
                <a:spcPts val="800"/>
              </a:spcBef>
              <a:spcAft>
                <a:spcPts val="0"/>
              </a:spcAft>
              <a:buSzPts val="2000"/>
              <a:buChar char="■"/>
              <a:defRPr/>
            </a:lvl3pPr>
            <a:lvl4pPr marL="1828800" lvl="3" indent="-355600" rtl="0">
              <a:spcBef>
                <a:spcPts val="800"/>
              </a:spcBef>
              <a:spcAft>
                <a:spcPts val="0"/>
              </a:spcAft>
              <a:buSzPts val="2000"/>
              <a:buChar char="●"/>
              <a:defRPr/>
            </a:lvl4pPr>
            <a:lvl5pPr marL="2286000" lvl="4" indent="-355600" rtl="0">
              <a:spcBef>
                <a:spcPts val="800"/>
              </a:spcBef>
              <a:spcAft>
                <a:spcPts val="0"/>
              </a:spcAft>
              <a:buSzPts val="2000"/>
              <a:buChar char="○"/>
              <a:defRPr/>
            </a:lvl5pPr>
            <a:lvl6pPr marL="2743200" lvl="5" indent="-355600" rtl="0">
              <a:spcBef>
                <a:spcPts val="800"/>
              </a:spcBef>
              <a:spcAft>
                <a:spcPts val="0"/>
              </a:spcAft>
              <a:buSzPts val="2000"/>
              <a:buChar char="■"/>
              <a:defRPr/>
            </a:lvl6pPr>
            <a:lvl7pPr marL="3200400" lvl="6" indent="-355600" rtl="0">
              <a:spcBef>
                <a:spcPts val="800"/>
              </a:spcBef>
              <a:spcAft>
                <a:spcPts val="0"/>
              </a:spcAft>
              <a:buSzPts val="2000"/>
              <a:buChar char="●"/>
              <a:defRPr/>
            </a:lvl7pPr>
            <a:lvl8pPr marL="3657600" lvl="7" indent="-355600" rtl="0">
              <a:spcBef>
                <a:spcPts val="800"/>
              </a:spcBef>
              <a:spcAft>
                <a:spcPts val="0"/>
              </a:spcAft>
              <a:buSzPts val="2000"/>
              <a:buChar char="○"/>
              <a:defRPr/>
            </a:lvl8pPr>
            <a:lvl9pPr marL="4114800" lvl="8" indent="-355600" rtl="0">
              <a:spcBef>
                <a:spcPts val="800"/>
              </a:spcBef>
              <a:spcAft>
                <a:spcPts val="800"/>
              </a:spcAft>
              <a:buSzPts val="2000"/>
              <a:buChar char="■"/>
              <a:defRPr/>
            </a:lvl9pPr>
          </a:lstStyle>
          <a:p>
            <a:pPr lvl="0"/>
            <a:r>
              <a:rPr lang="en-US"/>
              <a:t>Click to edit Master text styles</a:t>
            </a:r>
          </a:p>
        </p:txBody>
      </p:sp>
      <p:sp>
        <p:nvSpPr>
          <p:cNvPr id="2222" name="Google Shape;2222;p64"/>
          <p:cNvSpPr txBox="1">
            <a:spLocks noGrp="1"/>
          </p:cNvSpPr>
          <p:nvPr>
            <p:ph type="body" idx="5"/>
          </p:nvPr>
        </p:nvSpPr>
        <p:spPr>
          <a:xfrm>
            <a:off x="738175" y="3884575"/>
            <a:ext cx="1355700" cy="943500"/>
          </a:xfrm>
          <a:prstGeom prst="rect">
            <a:avLst/>
          </a:prstGeom>
        </p:spPr>
        <p:txBody>
          <a:bodyPr spcFirstLastPara="1" wrap="square" lIns="0" tIns="0" rIns="0" bIns="0" anchor="t" anchorCtr="0">
            <a:noAutofit/>
          </a:bodyPr>
          <a:lstStyle>
            <a:lvl1pPr marL="457200" lvl="0" indent="-279400" rtl="0">
              <a:lnSpc>
                <a:spcPct val="100000"/>
              </a:lnSpc>
              <a:spcBef>
                <a:spcPts val="0"/>
              </a:spcBef>
              <a:spcAft>
                <a:spcPts val="0"/>
              </a:spcAft>
              <a:buSzPts val="800"/>
              <a:buChar char="●"/>
              <a:defRPr sz="800"/>
            </a:lvl1pPr>
            <a:lvl2pPr marL="914400" lvl="1" indent="-279400" rtl="0">
              <a:lnSpc>
                <a:spcPct val="100000"/>
              </a:lnSpc>
              <a:spcBef>
                <a:spcPts val="400"/>
              </a:spcBef>
              <a:spcAft>
                <a:spcPts val="0"/>
              </a:spcAft>
              <a:buSzPts val="800"/>
              <a:buChar char="○"/>
              <a:defRPr sz="800"/>
            </a:lvl2pPr>
            <a:lvl3pPr marL="1371600" lvl="2" indent="-279400" rtl="0">
              <a:lnSpc>
                <a:spcPct val="100000"/>
              </a:lnSpc>
              <a:spcBef>
                <a:spcPts val="400"/>
              </a:spcBef>
              <a:spcAft>
                <a:spcPts val="0"/>
              </a:spcAft>
              <a:buSzPts val="800"/>
              <a:buChar char="■"/>
              <a:defRPr sz="800"/>
            </a:lvl3pPr>
            <a:lvl4pPr marL="1828800" lvl="3" indent="-279400" rtl="0">
              <a:lnSpc>
                <a:spcPct val="100000"/>
              </a:lnSpc>
              <a:spcBef>
                <a:spcPts val="400"/>
              </a:spcBef>
              <a:spcAft>
                <a:spcPts val="0"/>
              </a:spcAft>
              <a:buSzPts val="800"/>
              <a:buChar char="●"/>
              <a:defRPr sz="800"/>
            </a:lvl4pPr>
            <a:lvl5pPr marL="2286000" lvl="4" indent="-279400" rtl="0">
              <a:lnSpc>
                <a:spcPct val="100000"/>
              </a:lnSpc>
              <a:spcBef>
                <a:spcPts val="400"/>
              </a:spcBef>
              <a:spcAft>
                <a:spcPts val="0"/>
              </a:spcAft>
              <a:buSzPts val="800"/>
              <a:buChar char="○"/>
              <a:defRPr sz="800"/>
            </a:lvl5pPr>
            <a:lvl6pPr marL="2743200" lvl="5" indent="-279400" rtl="0">
              <a:lnSpc>
                <a:spcPct val="100000"/>
              </a:lnSpc>
              <a:spcBef>
                <a:spcPts val="400"/>
              </a:spcBef>
              <a:spcAft>
                <a:spcPts val="0"/>
              </a:spcAft>
              <a:buSzPts val="800"/>
              <a:buChar char="■"/>
              <a:defRPr sz="800"/>
            </a:lvl6pPr>
            <a:lvl7pPr marL="3200400" lvl="6" indent="-279400" rtl="0">
              <a:lnSpc>
                <a:spcPct val="100000"/>
              </a:lnSpc>
              <a:spcBef>
                <a:spcPts val="400"/>
              </a:spcBef>
              <a:spcAft>
                <a:spcPts val="0"/>
              </a:spcAft>
              <a:buSzPts val="800"/>
              <a:buChar char="●"/>
              <a:defRPr sz="800"/>
            </a:lvl7pPr>
            <a:lvl8pPr marL="3657600" lvl="7" indent="-279400" rtl="0">
              <a:lnSpc>
                <a:spcPct val="100000"/>
              </a:lnSpc>
              <a:spcBef>
                <a:spcPts val="400"/>
              </a:spcBef>
              <a:spcAft>
                <a:spcPts val="0"/>
              </a:spcAft>
              <a:buSzPts val="800"/>
              <a:buChar char="○"/>
              <a:defRPr sz="800"/>
            </a:lvl8pPr>
            <a:lvl9pPr marL="4114800" lvl="8" indent="-279400" rtl="0">
              <a:lnSpc>
                <a:spcPct val="100000"/>
              </a:lnSpc>
              <a:spcBef>
                <a:spcPts val="400"/>
              </a:spcBef>
              <a:spcAft>
                <a:spcPts val="400"/>
              </a:spcAft>
              <a:buSzPts val="800"/>
              <a:buChar char="■"/>
              <a:defRPr sz="800"/>
            </a:lvl9pPr>
          </a:lstStyle>
          <a:p>
            <a:pPr lvl="0"/>
            <a:r>
              <a:rPr lang="en-US"/>
              <a:t>Click to edit Master text styles</a:t>
            </a:r>
          </a:p>
        </p:txBody>
      </p:sp>
      <p:sp>
        <p:nvSpPr>
          <p:cNvPr id="2223" name="Google Shape;2223;p64"/>
          <p:cNvSpPr txBox="1">
            <a:spLocks noGrp="1"/>
          </p:cNvSpPr>
          <p:nvPr>
            <p:ph type="subTitle" idx="6"/>
          </p:nvPr>
        </p:nvSpPr>
        <p:spPr>
          <a:xfrm>
            <a:off x="6611100" y="2878525"/>
            <a:ext cx="1355700" cy="5997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1600" b="1"/>
            </a:lvl1pPr>
            <a:lvl2pPr lvl="1" rtl="0">
              <a:lnSpc>
                <a:spcPct val="100000"/>
              </a:lnSpc>
              <a:spcBef>
                <a:spcPts val="800"/>
              </a:spcBef>
              <a:spcAft>
                <a:spcPts val="0"/>
              </a:spcAft>
              <a:buSzPts val="2000"/>
              <a:buNone/>
              <a:defRPr/>
            </a:lvl2pPr>
            <a:lvl3pPr lvl="2" rtl="0">
              <a:lnSpc>
                <a:spcPct val="100000"/>
              </a:lnSpc>
              <a:spcBef>
                <a:spcPts val="800"/>
              </a:spcBef>
              <a:spcAft>
                <a:spcPts val="0"/>
              </a:spcAft>
              <a:buSzPts val="2000"/>
              <a:buNone/>
              <a:defRPr/>
            </a:lvl3pPr>
            <a:lvl4pPr lvl="3" rtl="0">
              <a:lnSpc>
                <a:spcPct val="100000"/>
              </a:lnSpc>
              <a:spcBef>
                <a:spcPts val="800"/>
              </a:spcBef>
              <a:spcAft>
                <a:spcPts val="0"/>
              </a:spcAft>
              <a:buSzPts val="2000"/>
              <a:buNone/>
              <a:defRPr/>
            </a:lvl4pPr>
            <a:lvl5pPr lvl="4" rtl="0">
              <a:lnSpc>
                <a:spcPct val="100000"/>
              </a:lnSpc>
              <a:spcBef>
                <a:spcPts val="800"/>
              </a:spcBef>
              <a:spcAft>
                <a:spcPts val="0"/>
              </a:spcAft>
              <a:buSzPts val="2000"/>
              <a:buNone/>
              <a:defRPr/>
            </a:lvl5pPr>
            <a:lvl6pPr lvl="5" rtl="0">
              <a:lnSpc>
                <a:spcPct val="100000"/>
              </a:lnSpc>
              <a:spcBef>
                <a:spcPts val="800"/>
              </a:spcBef>
              <a:spcAft>
                <a:spcPts val="0"/>
              </a:spcAft>
              <a:buSzPts val="2000"/>
              <a:buNone/>
              <a:defRPr/>
            </a:lvl6pPr>
            <a:lvl7pPr lvl="6" rtl="0">
              <a:lnSpc>
                <a:spcPct val="100000"/>
              </a:lnSpc>
              <a:spcBef>
                <a:spcPts val="800"/>
              </a:spcBef>
              <a:spcAft>
                <a:spcPts val="0"/>
              </a:spcAft>
              <a:buSzPts val="2000"/>
              <a:buNone/>
              <a:defRPr/>
            </a:lvl7pPr>
            <a:lvl8pPr lvl="7" rtl="0">
              <a:lnSpc>
                <a:spcPct val="100000"/>
              </a:lnSpc>
              <a:spcBef>
                <a:spcPts val="800"/>
              </a:spcBef>
              <a:spcAft>
                <a:spcPts val="0"/>
              </a:spcAft>
              <a:buSzPts val="2000"/>
              <a:buNone/>
              <a:defRPr/>
            </a:lvl8pPr>
            <a:lvl9pPr lvl="8" rtl="0">
              <a:lnSpc>
                <a:spcPct val="100000"/>
              </a:lnSpc>
              <a:spcBef>
                <a:spcPts val="800"/>
              </a:spcBef>
              <a:spcAft>
                <a:spcPts val="800"/>
              </a:spcAft>
              <a:buSzPts val="2000"/>
              <a:buNone/>
              <a:defRPr/>
            </a:lvl9pPr>
          </a:lstStyle>
          <a:p>
            <a:r>
              <a:rPr lang="en-US"/>
              <a:t>Click to edit Master subtitle style</a:t>
            </a:r>
            <a:endParaRPr/>
          </a:p>
        </p:txBody>
      </p:sp>
      <p:sp>
        <p:nvSpPr>
          <p:cNvPr id="2224" name="Google Shape;2224;p64"/>
          <p:cNvSpPr txBox="1">
            <a:spLocks noGrp="1"/>
          </p:cNvSpPr>
          <p:nvPr>
            <p:ph type="body" idx="7"/>
          </p:nvPr>
        </p:nvSpPr>
        <p:spPr>
          <a:xfrm>
            <a:off x="6611100" y="3519658"/>
            <a:ext cx="1355700" cy="249000"/>
          </a:xfrm>
          <a:prstGeom prst="rect">
            <a:avLst/>
          </a:prstGeom>
        </p:spPr>
        <p:txBody>
          <a:bodyPr spcFirstLastPara="1" wrap="square" lIns="0" tIns="0" rIns="0" bIns="0" anchor="t" anchorCtr="0">
            <a:noAutofit/>
          </a:bodyPr>
          <a:lstStyle>
            <a:lvl1pPr marL="457200" lvl="0" indent="-279400" rtl="0">
              <a:spcBef>
                <a:spcPts val="0"/>
              </a:spcBef>
              <a:spcAft>
                <a:spcPts val="0"/>
              </a:spcAft>
              <a:buSzPts val="800"/>
              <a:buChar char="●"/>
              <a:defRPr sz="800"/>
            </a:lvl1pPr>
            <a:lvl2pPr marL="914400" lvl="1" indent="-355600" rtl="0">
              <a:spcBef>
                <a:spcPts val="800"/>
              </a:spcBef>
              <a:spcAft>
                <a:spcPts val="0"/>
              </a:spcAft>
              <a:buSzPts val="2000"/>
              <a:buChar char="○"/>
              <a:defRPr/>
            </a:lvl2pPr>
            <a:lvl3pPr marL="1371600" lvl="2" indent="-355600" rtl="0">
              <a:spcBef>
                <a:spcPts val="800"/>
              </a:spcBef>
              <a:spcAft>
                <a:spcPts val="0"/>
              </a:spcAft>
              <a:buSzPts val="2000"/>
              <a:buChar char="■"/>
              <a:defRPr/>
            </a:lvl3pPr>
            <a:lvl4pPr marL="1828800" lvl="3" indent="-355600" rtl="0">
              <a:spcBef>
                <a:spcPts val="800"/>
              </a:spcBef>
              <a:spcAft>
                <a:spcPts val="0"/>
              </a:spcAft>
              <a:buSzPts val="2000"/>
              <a:buChar char="●"/>
              <a:defRPr/>
            </a:lvl4pPr>
            <a:lvl5pPr marL="2286000" lvl="4" indent="-355600" rtl="0">
              <a:spcBef>
                <a:spcPts val="800"/>
              </a:spcBef>
              <a:spcAft>
                <a:spcPts val="0"/>
              </a:spcAft>
              <a:buSzPts val="2000"/>
              <a:buChar char="○"/>
              <a:defRPr/>
            </a:lvl5pPr>
            <a:lvl6pPr marL="2743200" lvl="5" indent="-355600" rtl="0">
              <a:spcBef>
                <a:spcPts val="800"/>
              </a:spcBef>
              <a:spcAft>
                <a:spcPts val="0"/>
              </a:spcAft>
              <a:buSzPts val="2000"/>
              <a:buChar char="■"/>
              <a:defRPr/>
            </a:lvl6pPr>
            <a:lvl7pPr marL="3200400" lvl="6" indent="-355600" rtl="0">
              <a:spcBef>
                <a:spcPts val="800"/>
              </a:spcBef>
              <a:spcAft>
                <a:spcPts val="0"/>
              </a:spcAft>
              <a:buSzPts val="2000"/>
              <a:buChar char="●"/>
              <a:defRPr/>
            </a:lvl7pPr>
            <a:lvl8pPr marL="3657600" lvl="7" indent="-355600" rtl="0">
              <a:spcBef>
                <a:spcPts val="800"/>
              </a:spcBef>
              <a:spcAft>
                <a:spcPts val="0"/>
              </a:spcAft>
              <a:buSzPts val="2000"/>
              <a:buChar char="○"/>
              <a:defRPr/>
            </a:lvl8pPr>
            <a:lvl9pPr marL="4114800" lvl="8" indent="-355600" rtl="0">
              <a:spcBef>
                <a:spcPts val="800"/>
              </a:spcBef>
              <a:spcAft>
                <a:spcPts val="800"/>
              </a:spcAft>
              <a:buSzPts val="2000"/>
              <a:buChar char="■"/>
              <a:defRPr/>
            </a:lvl9pPr>
          </a:lstStyle>
          <a:p>
            <a:pPr lvl="0"/>
            <a:r>
              <a:rPr lang="en-US"/>
              <a:t>Click to edit Master text styles</a:t>
            </a:r>
          </a:p>
        </p:txBody>
      </p:sp>
      <p:sp>
        <p:nvSpPr>
          <p:cNvPr id="2225" name="Google Shape;2225;p64"/>
          <p:cNvSpPr txBox="1">
            <a:spLocks noGrp="1"/>
          </p:cNvSpPr>
          <p:nvPr>
            <p:ph type="body" idx="8"/>
          </p:nvPr>
        </p:nvSpPr>
        <p:spPr>
          <a:xfrm>
            <a:off x="6611100" y="3884575"/>
            <a:ext cx="1355700" cy="943500"/>
          </a:xfrm>
          <a:prstGeom prst="rect">
            <a:avLst/>
          </a:prstGeom>
        </p:spPr>
        <p:txBody>
          <a:bodyPr spcFirstLastPara="1" wrap="square" lIns="0" tIns="0" rIns="0" bIns="0" anchor="t" anchorCtr="0">
            <a:noAutofit/>
          </a:bodyPr>
          <a:lstStyle>
            <a:lvl1pPr marL="457200" lvl="0" indent="-279400" rtl="0">
              <a:lnSpc>
                <a:spcPct val="100000"/>
              </a:lnSpc>
              <a:spcBef>
                <a:spcPts val="0"/>
              </a:spcBef>
              <a:spcAft>
                <a:spcPts val="0"/>
              </a:spcAft>
              <a:buSzPts val="800"/>
              <a:buChar char="●"/>
              <a:defRPr sz="800"/>
            </a:lvl1pPr>
            <a:lvl2pPr marL="914400" lvl="1" indent="-279400" rtl="0">
              <a:lnSpc>
                <a:spcPct val="100000"/>
              </a:lnSpc>
              <a:spcBef>
                <a:spcPts val="400"/>
              </a:spcBef>
              <a:spcAft>
                <a:spcPts val="0"/>
              </a:spcAft>
              <a:buSzPts val="800"/>
              <a:buChar char="○"/>
              <a:defRPr sz="800"/>
            </a:lvl2pPr>
            <a:lvl3pPr marL="1371600" lvl="2" indent="-279400" rtl="0">
              <a:lnSpc>
                <a:spcPct val="100000"/>
              </a:lnSpc>
              <a:spcBef>
                <a:spcPts val="400"/>
              </a:spcBef>
              <a:spcAft>
                <a:spcPts val="0"/>
              </a:spcAft>
              <a:buSzPts val="800"/>
              <a:buChar char="■"/>
              <a:defRPr sz="800"/>
            </a:lvl3pPr>
            <a:lvl4pPr marL="1828800" lvl="3" indent="-279400" rtl="0">
              <a:lnSpc>
                <a:spcPct val="100000"/>
              </a:lnSpc>
              <a:spcBef>
                <a:spcPts val="400"/>
              </a:spcBef>
              <a:spcAft>
                <a:spcPts val="0"/>
              </a:spcAft>
              <a:buSzPts val="800"/>
              <a:buChar char="●"/>
              <a:defRPr sz="800"/>
            </a:lvl4pPr>
            <a:lvl5pPr marL="2286000" lvl="4" indent="-279400" rtl="0">
              <a:lnSpc>
                <a:spcPct val="100000"/>
              </a:lnSpc>
              <a:spcBef>
                <a:spcPts val="400"/>
              </a:spcBef>
              <a:spcAft>
                <a:spcPts val="0"/>
              </a:spcAft>
              <a:buSzPts val="800"/>
              <a:buChar char="○"/>
              <a:defRPr sz="800"/>
            </a:lvl5pPr>
            <a:lvl6pPr marL="2743200" lvl="5" indent="-279400" rtl="0">
              <a:lnSpc>
                <a:spcPct val="100000"/>
              </a:lnSpc>
              <a:spcBef>
                <a:spcPts val="400"/>
              </a:spcBef>
              <a:spcAft>
                <a:spcPts val="0"/>
              </a:spcAft>
              <a:buSzPts val="800"/>
              <a:buChar char="■"/>
              <a:defRPr sz="800"/>
            </a:lvl6pPr>
            <a:lvl7pPr marL="3200400" lvl="6" indent="-279400" rtl="0">
              <a:lnSpc>
                <a:spcPct val="100000"/>
              </a:lnSpc>
              <a:spcBef>
                <a:spcPts val="400"/>
              </a:spcBef>
              <a:spcAft>
                <a:spcPts val="0"/>
              </a:spcAft>
              <a:buSzPts val="800"/>
              <a:buChar char="●"/>
              <a:defRPr sz="800"/>
            </a:lvl7pPr>
            <a:lvl8pPr marL="3657600" lvl="7" indent="-279400" rtl="0">
              <a:lnSpc>
                <a:spcPct val="100000"/>
              </a:lnSpc>
              <a:spcBef>
                <a:spcPts val="400"/>
              </a:spcBef>
              <a:spcAft>
                <a:spcPts val="0"/>
              </a:spcAft>
              <a:buSzPts val="800"/>
              <a:buChar char="○"/>
              <a:defRPr sz="800"/>
            </a:lvl8pPr>
            <a:lvl9pPr marL="4114800" lvl="8" indent="-279400" rtl="0">
              <a:lnSpc>
                <a:spcPct val="100000"/>
              </a:lnSpc>
              <a:spcBef>
                <a:spcPts val="400"/>
              </a:spcBef>
              <a:spcAft>
                <a:spcPts val="400"/>
              </a:spcAft>
              <a:buSzPts val="800"/>
              <a:buChar char="■"/>
              <a:defRPr sz="800"/>
            </a:lvl9pPr>
          </a:lstStyle>
          <a:p>
            <a:pPr lvl="0"/>
            <a:r>
              <a:rPr lang="en-US"/>
              <a:t>Click to edit Master text styles</a:t>
            </a:r>
          </a:p>
        </p:txBody>
      </p:sp>
      <p:sp>
        <p:nvSpPr>
          <p:cNvPr id="2226" name="Google Shape;2226;p64"/>
          <p:cNvSpPr txBox="1">
            <a:spLocks noGrp="1"/>
          </p:cNvSpPr>
          <p:nvPr>
            <p:ph type="subTitle" idx="9"/>
          </p:nvPr>
        </p:nvSpPr>
        <p:spPr>
          <a:xfrm>
            <a:off x="3674613" y="2878525"/>
            <a:ext cx="1355700" cy="5997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1600" b="1"/>
            </a:lvl1pPr>
            <a:lvl2pPr lvl="1" rtl="0">
              <a:lnSpc>
                <a:spcPct val="100000"/>
              </a:lnSpc>
              <a:spcBef>
                <a:spcPts val="800"/>
              </a:spcBef>
              <a:spcAft>
                <a:spcPts val="0"/>
              </a:spcAft>
              <a:buSzPts val="2000"/>
              <a:buNone/>
              <a:defRPr/>
            </a:lvl2pPr>
            <a:lvl3pPr lvl="2" rtl="0">
              <a:lnSpc>
                <a:spcPct val="100000"/>
              </a:lnSpc>
              <a:spcBef>
                <a:spcPts val="800"/>
              </a:spcBef>
              <a:spcAft>
                <a:spcPts val="0"/>
              </a:spcAft>
              <a:buSzPts val="2000"/>
              <a:buNone/>
              <a:defRPr/>
            </a:lvl3pPr>
            <a:lvl4pPr lvl="3" rtl="0">
              <a:lnSpc>
                <a:spcPct val="100000"/>
              </a:lnSpc>
              <a:spcBef>
                <a:spcPts val="800"/>
              </a:spcBef>
              <a:spcAft>
                <a:spcPts val="0"/>
              </a:spcAft>
              <a:buSzPts val="2000"/>
              <a:buNone/>
              <a:defRPr/>
            </a:lvl4pPr>
            <a:lvl5pPr lvl="4" rtl="0">
              <a:lnSpc>
                <a:spcPct val="100000"/>
              </a:lnSpc>
              <a:spcBef>
                <a:spcPts val="800"/>
              </a:spcBef>
              <a:spcAft>
                <a:spcPts val="0"/>
              </a:spcAft>
              <a:buSzPts val="2000"/>
              <a:buNone/>
              <a:defRPr/>
            </a:lvl5pPr>
            <a:lvl6pPr lvl="5" rtl="0">
              <a:lnSpc>
                <a:spcPct val="100000"/>
              </a:lnSpc>
              <a:spcBef>
                <a:spcPts val="800"/>
              </a:spcBef>
              <a:spcAft>
                <a:spcPts val="0"/>
              </a:spcAft>
              <a:buSzPts val="2000"/>
              <a:buNone/>
              <a:defRPr/>
            </a:lvl6pPr>
            <a:lvl7pPr lvl="6" rtl="0">
              <a:lnSpc>
                <a:spcPct val="100000"/>
              </a:lnSpc>
              <a:spcBef>
                <a:spcPts val="800"/>
              </a:spcBef>
              <a:spcAft>
                <a:spcPts val="0"/>
              </a:spcAft>
              <a:buSzPts val="2000"/>
              <a:buNone/>
              <a:defRPr/>
            </a:lvl7pPr>
            <a:lvl8pPr lvl="7" rtl="0">
              <a:lnSpc>
                <a:spcPct val="100000"/>
              </a:lnSpc>
              <a:spcBef>
                <a:spcPts val="800"/>
              </a:spcBef>
              <a:spcAft>
                <a:spcPts val="0"/>
              </a:spcAft>
              <a:buSzPts val="2000"/>
              <a:buNone/>
              <a:defRPr/>
            </a:lvl8pPr>
            <a:lvl9pPr lvl="8" rtl="0">
              <a:lnSpc>
                <a:spcPct val="100000"/>
              </a:lnSpc>
              <a:spcBef>
                <a:spcPts val="800"/>
              </a:spcBef>
              <a:spcAft>
                <a:spcPts val="800"/>
              </a:spcAft>
              <a:buSzPts val="2000"/>
              <a:buNone/>
              <a:defRPr/>
            </a:lvl9pPr>
          </a:lstStyle>
          <a:p>
            <a:r>
              <a:rPr lang="en-US"/>
              <a:t>Click to edit Master subtitle style</a:t>
            </a:r>
            <a:endParaRPr/>
          </a:p>
        </p:txBody>
      </p:sp>
      <p:sp>
        <p:nvSpPr>
          <p:cNvPr id="2227" name="Google Shape;2227;p64"/>
          <p:cNvSpPr txBox="1">
            <a:spLocks noGrp="1"/>
          </p:cNvSpPr>
          <p:nvPr>
            <p:ph type="body" idx="13"/>
          </p:nvPr>
        </p:nvSpPr>
        <p:spPr>
          <a:xfrm>
            <a:off x="3674613" y="3519658"/>
            <a:ext cx="1355700" cy="249000"/>
          </a:xfrm>
          <a:prstGeom prst="rect">
            <a:avLst/>
          </a:prstGeom>
        </p:spPr>
        <p:txBody>
          <a:bodyPr spcFirstLastPara="1" wrap="square" lIns="0" tIns="0" rIns="0" bIns="0" anchor="t" anchorCtr="0">
            <a:noAutofit/>
          </a:bodyPr>
          <a:lstStyle>
            <a:lvl1pPr marL="457200" lvl="0" indent="-279400" rtl="0">
              <a:lnSpc>
                <a:spcPct val="100000"/>
              </a:lnSpc>
              <a:spcBef>
                <a:spcPts val="0"/>
              </a:spcBef>
              <a:spcAft>
                <a:spcPts val="0"/>
              </a:spcAft>
              <a:buSzPts val="800"/>
              <a:buChar char="●"/>
              <a:defRPr sz="800"/>
            </a:lvl1pPr>
            <a:lvl2pPr marL="914400" lvl="1" indent="-355600" rtl="0">
              <a:lnSpc>
                <a:spcPct val="100000"/>
              </a:lnSpc>
              <a:spcBef>
                <a:spcPts val="800"/>
              </a:spcBef>
              <a:spcAft>
                <a:spcPts val="0"/>
              </a:spcAft>
              <a:buSzPts val="2000"/>
              <a:buChar char="○"/>
              <a:defRPr/>
            </a:lvl2pPr>
            <a:lvl3pPr marL="1371600" lvl="2" indent="-355600" rtl="0">
              <a:lnSpc>
                <a:spcPct val="100000"/>
              </a:lnSpc>
              <a:spcBef>
                <a:spcPts val="800"/>
              </a:spcBef>
              <a:spcAft>
                <a:spcPts val="0"/>
              </a:spcAft>
              <a:buSzPts val="2000"/>
              <a:buChar char="■"/>
              <a:defRPr/>
            </a:lvl3pPr>
            <a:lvl4pPr marL="1828800" lvl="3" indent="-355600" rtl="0">
              <a:lnSpc>
                <a:spcPct val="100000"/>
              </a:lnSpc>
              <a:spcBef>
                <a:spcPts val="800"/>
              </a:spcBef>
              <a:spcAft>
                <a:spcPts val="0"/>
              </a:spcAft>
              <a:buSzPts val="2000"/>
              <a:buChar char="●"/>
              <a:defRPr/>
            </a:lvl4pPr>
            <a:lvl5pPr marL="2286000" lvl="4" indent="-355600" rtl="0">
              <a:lnSpc>
                <a:spcPct val="100000"/>
              </a:lnSpc>
              <a:spcBef>
                <a:spcPts val="800"/>
              </a:spcBef>
              <a:spcAft>
                <a:spcPts val="0"/>
              </a:spcAft>
              <a:buSzPts val="2000"/>
              <a:buChar char="○"/>
              <a:defRPr/>
            </a:lvl5pPr>
            <a:lvl6pPr marL="2743200" lvl="5" indent="-355600" rtl="0">
              <a:lnSpc>
                <a:spcPct val="100000"/>
              </a:lnSpc>
              <a:spcBef>
                <a:spcPts val="800"/>
              </a:spcBef>
              <a:spcAft>
                <a:spcPts val="0"/>
              </a:spcAft>
              <a:buSzPts val="2000"/>
              <a:buChar char="■"/>
              <a:defRPr/>
            </a:lvl6pPr>
            <a:lvl7pPr marL="3200400" lvl="6" indent="-355600" rtl="0">
              <a:lnSpc>
                <a:spcPct val="100000"/>
              </a:lnSpc>
              <a:spcBef>
                <a:spcPts val="800"/>
              </a:spcBef>
              <a:spcAft>
                <a:spcPts val="0"/>
              </a:spcAft>
              <a:buSzPts val="2000"/>
              <a:buChar char="●"/>
              <a:defRPr/>
            </a:lvl7pPr>
            <a:lvl8pPr marL="3657600" lvl="7" indent="-355600" rtl="0">
              <a:lnSpc>
                <a:spcPct val="100000"/>
              </a:lnSpc>
              <a:spcBef>
                <a:spcPts val="800"/>
              </a:spcBef>
              <a:spcAft>
                <a:spcPts val="0"/>
              </a:spcAft>
              <a:buSzPts val="2000"/>
              <a:buChar char="○"/>
              <a:defRPr/>
            </a:lvl8pPr>
            <a:lvl9pPr marL="4114800" lvl="8" indent="-355600" rtl="0">
              <a:lnSpc>
                <a:spcPct val="100000"/>
              </a:lnSpc>
              <a:spcBef>
                <a:spcPts val="800"/>
              </a:spcBef>
              <a:spcAft>
                <a:spcPts val="800"/>
              </a:spcAft>
              <a:buSzPts val="2000"/>
              <a:buChar char="■"/>
              <a:defRPr/>
            </a:lvl9pPr>
          </a:lstStyle>
          <a:p>
            <a:pPr lvl="0"/>
            <a:r>
              <a:rPr lang="en-US"/>
              <a:t>Click to edit Master text styles</a:t>
            </a:r>
          </a:p>
        </p:txBody>
      </p:sp>
      <p:sp>
        <p:nvSpPr>
          <p:cNvPr id="2228" name="Google Shape;2228;p64"/>
          <p:cNvSpPr txBox="1">
            <a:spLocks noGrp="1"/>
          </p:cNvSpPr>
          <p:nvPr>
            <p:ph type="body" idx="14"/>
          </p:nvPr>
        </p:nvSpPr>
        <p:spPr>
          <a:xfrm>
            <a:off x="3674613" y="3884575"/>
            <a:ext cx="1355700" cy="943500"/>
          </a:xfrm>
          <a:prstGeom prst="rect">
            <a:avLst/>
          </a:prstGeom>
        </p:spPr>
        <p:txBody>
          <a:bodyPr spcFirstLastPara="1" wrap="square" lIns="0" tIns="0" rIns="0" bIns="0" anchor="t" anchorCtr="0">
            <a:noAutofit/>
          </a:bodyPr>
          <a:lstStyle>
            <a:lvl1pPr marL="457200" lvl="0" indent="-279400" rtl="0">
              <a:spcBef>
                <a:spcPts val="0"/>
              </a:spcBef>
              <a:spcAft>
                <a:spcPts val="0"/>
              </a:spcAft>
              <a:buSzPts val="800"/>
              <a:buChar char="●"/>
              <a:defRPr sz="800"/>
            </a:lvl1pPr>
            <a:lvl2pPr marL="914400" lvl="1" indent="-279400" rtl="0">
              <a:spcBef>
                <a:spcPts val="400"/>
              </a:spcBef>
              <a:spcAft>
                <a:spcPts val="0"/>
              </a:spcAft>
              <a:buSzPts val="800"/>
              <a:buChar char="○"/>
              <a:defRPr sz="800"/>
            </a:lvl2pPr>
            <a:lvl3pPr marL="1371600" lvl="2" indent="-279400" rtl="0">
              <a:spcBef>
                <a:spcPts val="400"/>
              </a:spcBef>
              <a:spcAft>
                <a:spcPts val="0"/>
              </a:spcAft>
              <a:buSzPts val="800"/>
              <a:buChar char="■"/>
              <a:defRPr sz="800"/>
            </a:lvl3pPr>
            <a:lvl4pPr marL="1828800" lvl="3" indent="-279400" rtl="0">
              <a:spcBef>
                <a:spcPts val="400"/>
              </a:spcBef>
              <a:spcAft>
                <a:spcPts val="0"/>
              </a:spcAft>
              <a:buSzPts val="800"/>
              <a:buChar char="●"/>
              <a:defRPr sz="800"/>
            </a:lvl4pPr>
            <a:lvl5pPr marL="2286000" lvl="4" indent="-279400" rtl="0">
              <a:spcBef>
                <a:spcPts val="400"/>
              </a:spcBef>
              <a:spcAft>
                <a:spcPts val="0"/>
              </a:spcAft>
              <a:buSzPts val="800"/>
              <a:buChar char="○"/>
              <a:defRPr sz="800"/>
            </a:lvl5pPr>
            <a:lvl6pPr marL="2743200" lvl="5" indent="-279400" rtl="0">
              <a:spcBef>
                <a:spcPts val="400"/>
              </a:spcBef>
              <a:spcAft>
                <a:spcPts val="0"/>
              </a:spcAft>
              <a:buSzPts val="800"/>
              <a:buChar char="■"/>
              <a:defRPr sz="800"/>
            </a:lvl6pPr>
            <a:lvl7pPr marL="3200400" lvl="6" indent="-279400" rtl="0">
              <a:spcBef>
                <a:spcPts val="400"/>
              </a:spcBef>
              <a:spcAft>
                <a:spcPts val="0"/>
              </a:spcAft>
              <a:buSzPts val="800"/>
              <a:buChar char="●"/>
              <a:defRPr sz="800"/>
            </a:lvl7pPr>
            <a:lvl8pPr marL="3657600" lvl="7" indent="-279400" rtl="0">
              <a:spcBef>
                <a:spcPts val="400"/>
              </a:spcBef>
              <a:spcAft>
                <a:spcPts val="0"/>
              </a:spcAft>
              <a:buSzPts val="800"/>
              <a:buChar char="○"/>
              <a:defRPr sz="800"/>
            </a:lvl8pPr>
            <a:lvl9pPr marL="4114800" lvl="8" indent="-279400" rtl="0">
              <a:spcBef>
                <a:spcPts val="400"/>
              </a:spcBef>
              <a:spcAft>
                <a:spcPts val="400"/>
              </a:spcAft>
              <a:buSzPts val="800"/>
              <a:buChar char="■"/>
              <a:defRPr sz="800"/>
            </a:lvl9pPr>
          </a:lstStyle>
          <a:p>
            <a:pPr lvl="0"/>
            <a:r>
              <a:rPr lang="en-US"/>
              <a:t>Click to edit Master text styles</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3: Title only slide options divider (choose from following templates →) 1">
  <p:cSld name="CUSTOM_23_1_1_1_1_2_1_1_1_1_1_1_1_1_1_2_1">
    <p:bg>
      <p:bgPr>
        <a:solidFill>
          <a:schemeClr val="lt2"/>
        </a:solidFill>
        <a:effectLst/>
      </p:bgPr>
    </p:bg>
    <p:spTree>
      <p:nvGrpSpPr>
        <p:cNvPr id="1" name="Shape 2389"/>
        <p:cNvGrpSpPr/>
        <p:nvPr/>
      </p:nvGrpSpPr>
      <p:grpSpPr>
        <a:xfrm>
          <a:off x="0" y="0"/>
          <a:ext cx="0" cy="0"/>
          <a:chOff x="0" y="0"/>
          <a:chExt cx="0" cy="0"/>
        </a:xfrm>
      </p:grpSpPr>
      <p:sp>
        <p:nvSpPr>
          <p:cNvPr id="2390" name="Google Shape;2390;p82"/>
          <p:cNvSpPr txBox="1"/>
          <p:nvPr/>
        </p:nvSpPr>
        <p:spPr>
          <a:xfrm>
            <a:off x="2411725" y="1579999"/>
            <a:ext cx="6288300" cy="1995000"/>
          </a:xfrm>
          <a:prstGeom prst="rect">
            <a:avLst/>
          </a:prstGeom>
          <a:noFill/>
          <a:ln>
            <a:noFill/>
          </a:ln>
        </p:spPr>
        <p:txBody>
          <a:bodyPr spcFirstLastPara="1" wrap="square" lIns="0" tIns="0" rIns="0" bIns="0" anchor="ctr" anchorCtr="0">
            <a:spAutoFit/>
          </a:bodyPr>
          <a:lstStyle/>
          <a:p>
            <a:pPr marL="0" lvl="0" indent="0" algn="l" rtl="0">
              <a:lnSpc>
                <a:spcPct val="90000"/>
              </a:lnSpc>
              <a:spcBef>
                <a:spcPts val="0"/>
              </a:spcBef>
              <a:spcAft>
                <a:spcPts val="0"/>
              </a:spcAft>
              <a:buNone/>
            </a:pPr>
            <a:r>
              <a:rPr lang="en" sz="7200" b="1">
                <a:solidFill>
                  <a:srgbClr val="FFFFFF"/>
                </a:solidFill>
                <a:highlight>
                  <a:schemeClr val="dk1"/>
                </a:highlight>
              </a:rPr>
              <a:t>Title only slide options</a:t>
            </a:r>
            <a:endParaRPr sz="7200" b="1" dirty="0">
              <a:solidFill>
                <a:srgbClr val="FFFFFF"/>
              </a:solidFill>
              <a:highlight>
                <a:schemeClr val="dk1"/>
              </a:highlight>
            </a:endParaRPr>
          </a:p>
        </p:txBody>
      </p:sp>
      <p:sp>
        <p:nvSpPr>
          <p:cNvPr id="2391" name="Google Shape;2391;p82"/>
          <p:cNvSpPr/>
          <p:nvPr/>
        </p:nvSpPr>
        <p:spPr>
          <a:xfrm>
            <a:off x="0" y="0"/>
            <a:ext cx="2168400" cy="5143500"/>
          </a:xfrm>
          <a:prstGeom prst="rightArrowCallout">
            <a:avLst>
              <a:gd name="adj1" fmla="val 25000"/>
              <a:gd name="adj2" fmla="val 25000"/>
              <a:gd name="adj3" fmla="val 25000"/>
              <a:gd name="adj4" fmla="val 6497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3: Title only, 1 column — white">
  <p:cSld name="CUSTOM_22_1_1_1_1_1_1_1_1_1_1_1_2_1">
    <p:spTree>
      <p:nvGrpSpPr>
        <p:cNvPr id="1" name="Shape 2396"/>
        <p:cNvGrpSpPr/>
        <p:nvPr/>
      </p:nvGrpSpPr>
      <p:grpSpPr>
        <a:xfrm>
          <a:off x="0" y="0"/>
          <a:ext cx="0" cy="0"/>
          <a:chOff x="0" y="0"/>
          <a:chExt cx="0" cy="0"/>
        </a:xfrm>
      </p:grpSpPr>
      <p:sp>
        <p:nvSpPr>
          <p:cNvPr id="2397" name="Google Shape;2397;p85"/>
          <p:cNvSpPr txBox="1">
            <a:spLocks noGrp="1"/>
          </p:cNvSpPr>
          <p:nvPr>
            <p:ph type="title"/>
          </p:nvPr>
        </p:nvSpPr>
        <p:spPr>
          <a:xfrm>
            <a:off x="420625" y="320050"/>
            <a:ext cx="2414100" cy="4508100"/>
          </a:xfrm>
          <a:prstGeom prst="rect">
            <a:avLst/>
          </a:prstGeom>
        </p:spPr>
        <p:txBody>
          <a:bodyPr spcFirstLastPara="1" wrap="square" lIns="0" tIns="0" rIns="0" bIns="0" anchor="t" anchorCtr="0">
            <a:noAutofit/>
          </a:bodyPr>
          <a:lstStyle>
            <a:lvl1pPr lvl="0" rtl="0">
              <a:spcBef>
                <a:spcPts val="0"/>
              </a:spcBef>
              <a:spcAft>
                <a:spcPts val="0"/>
              </a:spcAft>
              <a:buSzPts val="3200"/>
              <a:buNone/>
              <a:defRPr/>
            </a:lvl1pPr>
            <a:lvl2pPr lvl="1" rtl="0">
              <a:spcBef>
                <a:spcPts val="0"/>
              </a:spcBef>
              <a:spcAft>
                <a:spcPts val="0"/>
              </a:spcAft>
              <a:buSzPts val="2800"/>
              <a:buNone/>
              <a:defRPr/>
            </a:lvl2pPr>
            <a:lvl3pPr lvl="2" rtl="0">
              <a:spcBef>
                <a:spcPts val="800"/>
              </a:spcBef>
              <a:spcAft>
                <a:spcPts val="0"/>
              </a:spcAft>
              <a:buSzPts val="2800"/>
              <a:buNone/>
              <a:defRPr/>
            </a:lvl3pPr>
            <a:lvl4pPr lvl="3" rtl="0">
              <a:spcBef>
                <a:spcPts val="800"/>
              </a:spcBef>
              <a:spcAft>
                <a:spcPts val="0"/>
              </a:spcAft>
              <a:buSzPts val="2800"/>
              <a:buNone/>
              <a:defRPr/>
            </a:lvl4pPr>
            <a:lvl5pPr lvl="4" rtl="0">
              <a:spcBef>
                <a:spcPts val="800"/>
              </a:spcBef>
              <a:spcAft>
                <a:spcPts val="0"/>
              </a:spcAft>
              <a:buSzPts val="2800"/>
              <a:buNone/>
              <a:defRPr/>
            </a:lvl5pPr>
            <a:lvl6pPr lvl="5" rtl="0">
              <a:spcBef>
                <a:spcPts val="800"/>
              </a:spcBef>
              <a:spcAft>
                <a:spcPts val="0"/>
              </a:spcAft>
              <a:buSzPts val="2800"/>
              <a:buNone/>
              <a:defRPr/>
            </a:lvl6pPr>
            <a:lvl7pPr lvl="6" rtl="0">
              <a:spcBef>
                <a:spcPts val="800"/>
              </a:spcBef>
              <a:spcAft>
                <a:spcPts val="0"/>
              </a:spcAft>
              <a:buSzPts val="2800"/>
              <a:buNone/>
              <a:defRPr/>
            </a:lvl7pPr>
            <a:lvl8pPr lvl="7" rtl="0">
              <a:spcBef>
                <a:spcPts val="800"/>
              </a:spcBef>
              <a:spcAft>
                <a:spcPts val="0"/>
              </a:spcAft>
              <a:buSzPts val="2800"/>
              <a:buNone/>
              <a:defRPr/>
            </a:lvl8pPr>
            <a:lvl9pPr lvl="8" rtl="0">
              <a:spcBef>
                <a:spcPts val="800"/>
              </a:spcBef>
              <a:spcAft>
                <a:spcPts val="800"/>
              </a:spcAft>
              <a:buSzPts val="2800"/>
              <a:buNone/>
              <a:defRPr/>
            </a:lvl9pPr>
          </a:lstStyle>
          <a:p>
            <a:r>
              <a:rPr lang="en-US"/>
              <a:t>Click to edit Master title style</a:t>
            </a:r>
            <a:endParaRPr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3: Title only, image, 1 column">
  <p:cSld name="CUSTOM_23_1_1_1_1_1_1_2_1_1_1_1_1_1">
    <p:spTree>
      <p:nvGrpSpPr>
        <p:cNvPr id="1" name="Shape 2398"/>
        <p:cNvGrpSpPr/>
        <p:nvPr/>
      </p:nvGrpSpPr>
      <p:grpSpPr>
        <a:xfrm>
          <a:off x="0" y="0"/>
          <a:ext cx="0" cy="0"/>
          <a:chOff x="0" y="0"/>
          <a:chExt cx="0" cy="0"/>
        </a:xfrm>
      </p:grpSpPr>
      <p:sp>
        <p:nvSpPr>
          <p:cNvPr id="2399" name="Google Shape;2399;p86"/>
          <p:cNvSpPr txBox="1">
            <a:spLocks noGrp="1"/>
          </p:cNvSpPr>
          <p:nvPr>
            <p:ph type="title"/>
          </p:nvPr>
        </p:nvSpPr>
        <p:spPr>
          <a:xfrm>
            <a:off x="420625" y="320050"/>
            <a:ext cx="1993500" cy="567000"/>
          </a:xfrm>
          <a:prstGeom prst="rect">
            <a:avLst/>
          </a:prstGeom>
        </p:spPr>
        <p:txBody>
          <a:bodyPr spcFirstLastPara="1" wrap="square" lIns="0" tIns="0" rIns="0" bIns="0" anchor="t" anchorCtr="0">
            <a:noAutofit/>
          </a:bodyPr>
          <a:lstStyle>
            <a:lvl1pPr lvl="0" rtl="0">
              <a:spcBef>
                <a:spcPts val="0"/>
              </a:spcBef>
              <a:spcAft>
                <a:spcPts val="0"/>
              </a:spcAft>
              <a:buSzPts val="2400"/>
              <a:buNone/>
              <a:defRPr sz="2400">
                <a:highlight>
                  <a:schemeClr val="accent1"/>
                </a:highlight>
              </a:defRPr>
            </a:lvl1pPr>
            <a:lvl2pPr lvl="1" rtl="0">
              <a:spcBef>
                <a:spcPts val="0"/>
              </a:spcBef>
              <a:spcAft>
                <a:spcPts val="0"/>
              </a:spcAft>
              <a:buSzPts val="2400"/>
              <a:buNone/>
              <a:defRPr sz="2400"/>
            </a:lvl2pPr>
            <a:lvl3pPr lvl="2" rtl="0">
              <a:spcBef>
                <a:spcPts val="800"/>
              </a:spcBef>
              <a:spcAft>
                <a:spcPts val="0"/>
              </a:spcAft>
              <a:buSzPts val="2400"/>
              <a:buNone/>
              <a:defRPr sz="2400"/>
            </a:lvl3pPr>
            <a:lvl4pPr lvl="3" rtl="0">
              <a:spcBef>
                <a:spcPts val="800"/>
              </a:spcBef>
              <a:spcAft>
                <a:spcPts val="0"/>
              </a:spcAft>
              <a:buSzPts val="2400"/>
              <a:buNone/>
              <a:defRPr sz="2400"/>
            </a:lvl4pPr>
            <a:lvl5pPr lvl="4" rtl="0">
              <a:spcBef>
                <a:spcPts val="800"/>
              </a:spcBef>
              <a:spcAft>
                <a:spcPts val="0"/>
              </a:spcAft>
              <a:buSzPts val="2400"/>
              <a:buNone/>
              <a:defRPr sz="2400"/>
            </a:lvl5pPr>
            <a:lvl6pPr lvl="5" rtl="0">
              <a:spcBef>
                <a:spcPts val="800"/>
              </a:spcBef>
              <a:spcAft>
                <a:spcPts val="0"/>
              </a:spcAft>
              <a:buSzPts val="2400"/>
              <a:buNone/>
              <a:defRPr sz="2400"/>
            </a:lvl6pPr>
            <a:lvl7pPr lvl="6" rtl="0">
              <a:spcBef>
                <a:spcPts val="800"/>
              </a:spcBef>
              <a:spcAft>
                <a:spcPts val="0"/>
              </a:spcAft>
              <a:buSzPts val="2400"/>
              <a:buNone/>
              <a:defRPr sz="2400"/>
            </a:lvl7pPr>
            <a:lvl8pPr lvl="7" rtl="0">
              <a:spcBef>
                <a:spcPts val="800"/>
              </a:spcBef>
              <a:spcAft>
                <a:spcPts val="0"/>
              </a:spcAft>
              <a:buSzPts val="2400"/>
              <a:buNone/>
              <a:defRPr sz="2400"/>
            </a:lvl8pPr>
            <a:lvl9pPr lvl="8" rtl="0">
              <a:spcBef>
                <a:spcPts val="800"/>
              </a:spcBef>
              <a:spcAft>
                <a:spcPts val="800"/>
              </a:spcAft>
              <a:buSzPts val="2400"/>
              <a:buNone/>
              <a:defRPr sz="2400"/>
            </a:lvl9pPr>
          </a:lstStyle>
          <a:p>
            <a:r>
              <a:rPr lang="en-US"/>
              <a:t>Click to edit Master title style</a:t>
            </a:r>
            <a:endParaRPr/>
          </a:p>
        </p:txBody>
      </p:sp>
      <p:sp>
        <p:nvSpPr>
          <p:cNvPr id="2400" name="Google Shape;2400;p86"/>
          <p:cNvSpPr>
            <a:spLocks noGrp="1"/>
          </p:cNvSpPr>
          <p:nvPr>
            <p:ph type="pic" idx="2"/>
          </p:nvPr>
        </p:nvSpPr>
        <p:spPr>
          <a:xfrm>
            <a:off x="2514600" y="0"/>
            <a:ext cx="6629700" cy="5143500"/>
          </a:xfrm>
          <a:prstGeom prst="rect">
            <a:avLst/>
          </a:prstGeom>
          <a:no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3: Title only, image, 1 column">
  <p:cSld name="CUSTOM_23_1_1_1_1_2_1_1_1_1_1_1_1_1">
    <p:spTree>
      <p:nvGrpSpPr>
        <p:cNvPr id="1" name="Shape 2401"/>
        <p:cNvGrpSpPr/>
        <p:nvPr/>
      </p:nvGrpSpPr>
      <p:grpSpPr>
        <a:xfrm>
          <a:off x="0" y="0"/>
          <a:ext cx="0" cy="0"/>
          <a:chOff x="0" y="0"/>
          <a:chExt cx="0" cy="0"/>
        </a:xfrm>
      </p:grpSpPr>
      <p:sp>
        <p:nvSpPr>
          <p:cNvPr id="2402" name="Google Shape;2402;p87"/>
          <p:cNvSpPr txBox="1">
            <a:spLocks noGrp="1"/>
          </p:cNvSpPr>
          <p:nvPr>
            <p:ph type="title"/>
          </p:nvPr>
        </p:nvSpPr>
        <p:spPr>
          <a:xfrm>
            <a:off x="420625" y="320050"/>
            <a:ext cx="2414100" cy="4508100"/>
          </a:xfrm>
          <a:prstGeom prst="rect">
            <a:avLst/>
          </a:prstGeom>
        </p:spPr>
        <p:txBody>
          <a:bodyPr spcFirstLastPara="1" wrap="square" lIns="0" tIns="0" rIns="0" bIns="0" anchor="t" anchorCtr="0">
            <a:noAutofit/>
          </a:bodyPr>
          <a:lstStyle>
            <a:lvl1pPr lvl="0" rtl="0">
              <a:spcBef>
                <a:spcPts val="0"/>
              </a:spcBef>
              <a:spcAft>
                <a:spcPts val="0"/>
              </a:spcAft>
              <a:buSzPts val="3200"/>
              <a:buNone/>
              <a:defRPr/>
            </a:lvl1pPr>
            <a:lvl2pPr lvl="1" rtl="0">
              <a:spcBef>
                <a:spcPts val="0"/>
              </a:spcBef>
              <a:spcAft>
                <a:spcPts val="0"/>
              </a:spcAft>
              <a:buSzPts val="2800"/>
              <a:buNone/>
              <a:defRPr/>
            </a:lvl2pPr>
            <a:lvl3pPr lvl="2" rtl="0">
              <a:spcBef>
                <a:spcPts val="800"/>
              </a:spcBef>
              <a:spcAft>
                <a:spcPts val="0"/>
              </a:spcAft>
              <a:buSzPts val="2800"/>
              <a:buNone/>
              <a:defRPr/>
            </a:lvl3pPr>
            <a:lvl4pPr lvl="3" rtl="0">
              <a:spcBef>
                <a:spcPts val="800"/>
              </a:spcBef>
              <a:spcAft>
                <a:spcPts val="0"/>
              </a:spcAft>
              <a:buSzPts val="2800"/>
              <a:buNone/>
              <a:defRPr/>
            </a:lvl4pPr>
            <a:lvl5pPr lvl="4" rtl="0">
              <a:spcBef>
                <a:spcPts val="800"/>
              </a:spcBef>
              <a:spcAft>
                <a:spcPts val="0"/>
              </a:spcAft>
              <a:buSzPts val="2800"/>
              <a:buNone/>
              <a:defRPr/>
            </a:lvl5pPr>
            <a:lvl6pPr lvl="5" rtl="0">
              <a:spcBef>
                <a:spcPts val="800"/>
              </a:spcBef>
              <a:spcAft>
                <a:spcPts val="0"/>
              </a:spcAft>
              <a:buSzPts val="2800"/>
              <a:buNone/>
              <a:defRPr/>
            </a:lvl6pPr>
            <a:lvl7pPr lvl="6" rtl="0">
              <a:spcBef>
                <a:spcPts val="800"/>
              </a:spcBef>
              <a:spcAft>
                <a:spcPts val="0"/>
              </a:spcAft>
              <a:buSzPts val="2800"/>
              <a:buNone/>
              <a:defRPr/>
            </a:lvl7pPr>
            <a:lvl8pPr lvl="7" rtl="0">
              <a:spcBef>
                <a:spcPts val="800"/>
              </a:spcBef>
              <a:spcAft>
                <a:spcPts val="0"/>
              </a:spcAft>
              <a:buSzPts val="2800"/>
              <a:buNone/>
              <a:defRPr/>
            </a:lvl8pPr>
            <a:lvl9pPr lvl="8" rtl="0">
              <a:spcBef>
                <a:spcPts val="800"/>
              </a:spcBef>
              <a:spcAft>
                <a:spcPts val="800"/>
              </a:spcAft>
              <a:buSzPts val="2800"/>
              <a:buNone/>
              <a:defRPr/>
            </a:lvl9pPr>
          </a:lstStyle>
          <a:p>
            <a:r>
              <a:rPr lang="en-US"/>
              <a:t>Click to edit Master title style</a:t>
            </a:r>
            <a:endParaRPr/>
          </a:p>
        </p:txBody>
      </p:sp>
      <p:sp>
        <p:nvSpPr>
          <p:cNvPr id="2403" name="Google Shape;2403;p87"/>
          <p:cNvSpPr>
            <a:spLocks noGrp="1"/>
          </p:cNvSpPr>
          <p:nvPr>
            <p:ph type="pic" idx="2"/>
          </p:nvPr>
        </p:nvSpPr>
        <p:spPr>
          <a:xfrm>
            <a:off x="2935225" y="0"/>
            <a:ext cx="6209100" cy="5143500"/>
          </a:xfrm>
          <a:prstGeom prst="rect">
            <a:avLst/>
          </a:prstGeom>
          <a:no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3: Title only, image, 1 col — black">
  <p:cSld name="CUSTOM_23_1_1_1_1_1_1_1_1_1_1_1_2_1_2">
    <p:spTree>
      <p:nvGrpSpPr>
        <p:cNvPr id="1" name="Shape 2404"/>
        <p:cNvGrpSpPr/>
        <p:nvPr/>
      </p:nvGrpSpPr>
      <p:grpSpPr>
        <a:xfrm>
          <a:off x="0" y="0"/>
          <a:ext cx="0" cy="0"/>
          <a:chOff x="0" y="0"/>
          <a:chExt cx="0" cy="0"/>
        </a:xfrm>
      </p:grpSpPr>
      <p:sp>
        <p:nvSpPr>
          <p:cNvPr id="2405" name="Google Shape;2405;p88"/>
          <p:cNvSpPr txBox="1">
            <a:spLocks noGrp="1"/>
          </p:cNvSpPr>
          <p:nvPr>
            <p:ph type="title"/>
          </p:nvPr>
        </p:nvSpPr>
        <p:spPr>
          <a:xfrm>
            <a:off x="420625" y="320050"/>
            <a:ext cx="1993500" cy="4508100"/>
          </a:xfrm>
          <a:prstGeom prst="rect">
            <a:avLst/>
          </a:prstGeom>
        </p:spPr>
        <p:txBody>
          <a:bodyPr spcFirstLastPara="1" wrap="square" lIns="0" tIns="0" rIns="0" bIns="0" anchor="t" anchorCtr="0">
            <a:noAutofit/>
          </a:bodyPr>
          <a:lstStyle>
            <a:lvl1pPr lvl="0" rtl="0">
              <a:spcBef>
                <a:spcPts val="0"/>
              </a:spcBef>
              <a:spcAft>
                <a:spcPts val="0"/>
              </a:spcAft>
              <a:buSzPts val="2400"/>
              <a:buNone/>
              <a:defRPr sz="2400">
                <a:highlight>
                  <a:schemeClr val="accent1"/>
                </a:highlight>
              </a:defRPr>
            </a:lvl1pPr>
            <a:lvl2pPr lvl="1" rtl="0">
              <a:spcBef>
                <a:spcPts val="0"/>
              </a:spcBef>
              <a:spcAft>
                <a:spcPts val="0"/>
              </a:spcAft>
              <a:buSzPts val="2400"/>
              <a:buNone/>
              <a:defRPr sz="2400"/>
            </a:lvl2pPr>
            <a:lvl3pPr lvl="2" rtl="0">
              <a:spcBef>
                <a:spcPts val="800"/>
              </a:spcBef>
              <a:spcAft>
                <a:spcPts val="0"/>
              </a:spcAft>
              <a:buSzPts val="2400"/>
              <a:buNone/>
              <a:defRPr sz="2400"/>
            </a:lvl3pPr>
            <a:lvl4pPr lvl="3" rtl="0">
              <a:spcBef>
                <a:spcPts val="800"/>
              </a:spcBef>
              <a:spcAft>
                <a:spcPts val="0"/>
              </a:spcAft>
              <a:buSzPts val="2400"/>
              <a:buNone/>
              <a:defRPr sz="2400"/>
            </a:lvl4pPr>
            <a:lvl5pPr lvl="4" rtl="0">
              <a:spcBef>
                <a:spcPts val="800"/>
              </a:spcBef>
              <a:spcAft>
                <a:spcPts val="0"/>
              </a:spcAft>
              <a:buSzPts val="2400"/>
              <a:buNone/>
              <a:defRPr sz="2400"/>
            </a:lvl5pPr>
            <a:lvl6pPr lvl="5" rtl="0">
              <a:spcBef>
                <a:spcPts val="800"/>
              </a:spcBef>
              <a:spcAft>
                <a:spcPts val="0"/>
              </a:spcAft>
              <a:buSzPts val="2400"/>
              <a:buNone/>
              <a:defRPr sz="2400"/>
            </a:lvl6pPr>
            <a:lvl7pPr lvl="6" rtl="0">
              <a:spcBef>
                <a:spcPts val="800"/>
              </a:spcBef>
              <a:spcAft>
                <a:spcPts val="0"/>
              </a:spcAft>
              <a:buSzPts val="2400"/>
              <a:buNone/>
              <a:defRPr sz="2400"/>
            </a:lvl7pPr>
            <a:lvl8pPr lvl="7" rtl="0">
              <a:spcBef>
                <a:spcPts val="800"/>
              </a:spcBef>
              <a:spcAft>
                <a:spcPts val="0"/>
              </a:spcAft>
              <a:buSzPts val="2400"/>
              <a:buNone/>
              <a:defRPr sz="2400"/>
            </a:lvl8pPr>
            <a:lvl9pPr lvl="8" rtl="0">
              <a:spcBef>
                <a:spcPts val="800"/>
              </a:spcBef>
              <a:spcAft>
                <a:spcPts val="800"/>
              </a:spcAft>
              <a:buSzPts val="2400"/>
              <a:buNone/>
              <a:defRPr sz="2400"/>
            </a:lvl9pPr>
          </a:lstStyle>
          <a:p>
            <a:r>
              <a:rPr lang="en-US"/>
              <a:t>Click to edit Master title style</a:t>
            </a:r>
            <a:endParaRPr/>
          </a:p>
        </p:txBody>
      </p:sp>
      <p:sp>
        <p:nvSpPr>
          <p:cNvPr id="2406" name="Google Shape;2406;p88"/>
          <p:cNvSpPr/>
          <p:nvPr/>
        </p:nvSpPr>
        <p:spPr>
          <a:xfrm>
            <a:off x="2514600" y="-50"/>
            <a:ext cx="6629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3: *Presentation title slide options divider (choose from following templates →)">
  <p:cSld name="CUSTOM_21">
    <p:bg>
      <p:bgPr>
        <a:solidFill>
          <a:schemeClr val="lt2"/>
        </a:solidFill>
        <a:effectLst/>
      </p:bgPr>
    </p:bg>
    <p:spTree>
      <p:nvGrpSpPr>
        <p:cNvPr id="1" name="Shape 15"/>
        <p:cNvGrpSpPr/>
        <p:nvPr/>
      </p:nvGrpSpPr>
      <p:grpSpPr>
        <a:xfrm>
          <a:off x="0" y="0"/>
          <a:ext cx="0" cy="0"/>
          <a:chOff x="0" y="0"/>
          <a:chExt cx="0" cy="0"/>
        </a:xfrm>
      </p:grpSpPr>
      <p:sp>
        <p:nvSpPr>
          <p:cNvPr id="16" name="Google Shape;16;p4"/>
          <p:cNvSpPr txBox="1"/>
          <p:nvPr/>
        </p:nvSpPr>
        <p:spPr>
          <a:xfrm>
            <a:off x="2411725" y="1065053"/>
            <a:ext cx="6288300" cy="2992200"/>
          </a:xfrm>
          <a:prstGeom prst="rect">
            <a:avLst/>
          </a:prstGeom>
          <a:noFill/>
          <a:ln>
            <a:noFill/>
          </a:ln>
        </p:spPr>
        <p:txBody>
          <a:bodyPr spcFirstLastPara="1" wrap="square" lIns="0" tIns="0" rIns="0" bIns="0" anchor="ctr" anchorCtr="0">
            <a:spAutoFit/>
          </a:bodyPr>
          <a:lstStyle/>
          <a:p>
            <a:pPr marL="0" lvl="0" indent="0" algn="l" rtl="0">
              <a:lnSpc>
                <a:spcPct val="90000"/>
              </a:lnSpc>
              <a:spcBef>
                <a:spcPts val="0"/>
              </a:spcBef>
              <a:spcAft>
                <a:spcPts val="0"/>
              </a:spcAft>
              <a:buNone/>
            </a:pPr>
            <a:r>
              <a:rPr lang="en" sz="7200" b="1">
                <a:solidFill>
                  <a:srgbClr val="FFFFFF"/>
                </a:solidFill>
                <a:highlight>
                  <a:srgbClr val="191919"/>
                </a:highlight>
              </a:rPr>
              <a:t>Presentation title slide options</a:t>
            </a:r>
            <a:endParaRPr sz="7200" b="1" dirty="0">
              <a:solidFill>
                <a:srgbClr val="FFFFFF"/>
              </a:solidFill>
              <a:highlight>
                <a:srgbClr val="191919"/>
              </a:highlight>
            </a:endParaRPr>
          </a:p>
        </p:txBody>
      </p:sp>
      <p:sp>
        <p:nvSpPr>
          <p:cNvPr id="17" name="Google Shape;17;p4"/>
          <p:cNvSpPr/>
          <p:nvPr/>
        </p:nvSpPr>
        <p:spPr>
          <a:xfrm>
            <a:off x="0" y="0"/>
            <a:ext cx="2168400" cy="5143500"/>
          </a:xfrm>
          <a:prstGeom prst="rightArrowCallout">
            <a:avLst>
              <a:gd name="adj1" fmla="val 25000"/>
              <a:gd name="adj2" fmla="val 25000"/>
              <a:gd name="adj3" fmla="val 25000"/>
              <a:gd name="adj4" fmla="val 64977"/>
            </a:avLst>
          </a:pr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3: Quote slide options divider (choose from following templates →)">
  <p:cSld name="CUSTOM_23_1_1_1_1_2_1_1_1_1_1_1_1_1_1_2">
    <p:bg>
      <p:bgPr>
        <a:solidFill>
          <a:schemeClr val="lt2"/>
        </a:solidFill>
        <a:effectLst/>
      </p:bgPr>
    </p:bg>
    <p:spTree>
      <p:nvGrpSpPr>
        <p:cNvPr id="1" name="Shape 2411"/>
        <p:cNvGrpSpPr/>
        <p:nvPr/>
      </p:nvGrpSpPr>
      <p:grpSpPr>
        <a:xfrm>
          <a:off x="0" y="0"/>
          <a:ext cx="0" cy="0"/>
          <a:chOff x="0" y="0"/>
          <a:chExt cx="0" cy="0"/>
        </a:xfrm>
      </p:grpSpPr>
      <p:sp>
        <p:nvSpPr>
          <p:cNvPr id="2412" name="Google Shape;2412;p90"/>
          <p:cNvSpPr txBox="1"/>
          <p:nvPr/>
        </p:nvSpPr>
        <p:spPr>
          <a:xfrm>
            <a:off x="2411725" y="1579999"/>
            <a:ext cx="6288300" cy="1995000"/>
          </a:xfrm>
          <a:prstGeom prst="rect">
            <a:avLst/>
          </a:prstGeom>
          <a:noFill/>
          <a:ln>
            <a:noFill/>
          </a:ln>
        </p:spPr>
        <p:txBody>
          <a:bodyPr spcFirstLastPara="1" wrap="square" lIns="0" tIns="0" rIns="0" bIns="0" anchor="ctr" anchorCtr="0">
            <a:spAutoFit/>
          </a:bodyPr>
          <a:lstStyle/>
          <a:p>
            <a:pPr marL="0" lvl="0" indent="0" algn="l" rtl="0">
              <a:lnSpc>
                <a:spcPct val="90000"/>
              </a:lnSpc>
              <a:spcBef>
                <a:spcPts val="0"/>
              </a:spcBef>
              <a:spcAft>
                <a:spcPts val="0"/>
              </a:spcAft>
              <a:buNone/>
            </a:pPr>
            <a:r>
              <a:rPr lang="en" sz="7200" b="1">
                <a:solidFill>
                  <a:srgbClr val="FFFFFF"/>
                </a:solidFill>
                <a:highlight>
                  <a:schemeClr val="dk1"/>
                </a:highlight>
              </a:rPr>
              <a:t>Quote slide options</a:t>
            </a:r>
            <a:endParaRPr sz="7200" b="1" dirty="0">
              <a:solidFill>
                <a:srgbClr val="FFFFFF"/>
              </a:solidFill>
              <a:highlight>
                <a:schemeClr val="dk1"/>
              </a:highlight>
            </a:endParaRPr>
          </a:p>
        </p:txBody>
      </p:sp>
      <p:sp>
        <p:nvSpPr>
          <p:cNvPr id="2413" name="Google Shape;2413;p90"/>
          <p:cNvSpPr/>
          <p:nvPr/>
        </p:nvSpPr>
        <p:spPr>
          <a:xfrm>
            <a:off x="0" y="0"/>
            <a:ext cx="2168400" cy="5143500"/>
          </a:xfrm>
          <a:prstGeom prst="rightArrowCallout">
            <a:avLst>
              <a:gd name="adj1" fmla="val 25000"/>
              <a:gd name="adj2" fmla="val 25000"/>
              <a:gd name="adj3" fmla="val 25000"/>
              <a:gd name="adj4" fmla="val 6497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3: z-Blank slide options divider (choose from following templates →)">
  <p:cSld name="CUSTOM_23_1_1_1_1_2_1_1_1_1_1_1_1_1_1">
    <p:bg>
      <p:bgPr>
        <a:solidFill>
          <a:schemeClr val="lt2"/>
        </a:solidFill>
        <a:effectLst/>
      </p:bgPr>
    </p:bg>
    <p:spTree>
      <p:nvGrpSpPr>
        <p:cNvPr id="1" name="Shape 2434"/>
        <p:cNvGrpSpPr/>
        <p:nvPr/>
      </p:nvGrpSpPr>
      <p:grpSpPr>
        <a:xfrm>
          <a:off x="0" y="0"/>
          <a:ext cx="0" cy="0"/>
          <a:chOff x="0" y="0"/>
          <a:chExt cx="0" cy="0"/>
        </a:xfrm>
      </p:grpSpPr>
      <p:sp>
        <p:nvSpPr>
          <p:cNvPr id="2435" name="Google Shape;2435;p96"/>
          <p:cNvSpPr txBox="1"/>
          <p:nvPr/>
        </p:nvSpPr>
        <p:spPr>
          <a:xfrm>
            <a:off x="2411725" y="1579999"/>
            <a:ext cx="6288300" cy="1995000"/>
          </a:xfrm>
          <a:prstGeom prst="rect">
            <a:avLst/>
          </a:prstGeom>
          <a:noFill/>
          <a:ln>
            <a:noFill/>
          </a:ln>
        </p:spPr>
        <p:txBody>
          <a:bodyPr spcFirstLastPara="1" wrap="square" lIns="0" tIns="0" rIns="0" bIns="0" anchor="ctr" anchorCtr="0">
            <a:spAutoFit/>
          </a:bodyPr>
          <a:lstStyle/>
          <a:p>
            <a:pPr marL="0" lvl="0" indent="0" algn="l" rtl="0">
              <a:lnSpc>
                <a:spcPct val="90000"/>
              </a:lnSpc>
              <a:spcBef>
                <a:spcPts val="0"/>
              </a:spcBef>
              <a:spcAft>
                <a:spcPts val="0"/>
              </a:spcAft>
              <a:buNone/>
            </a:pPr>
            <a:r>
              <a:rPr lang="en" sz="7200" b="1">
                <a:solidFill>
                  <a:srgbClr val="FFFFFF"/>
                </a:solidFill>
                <a:highlight>
                  <a:schemeClr val="dk1"/>
                </a:highlight>
              </a:rPr>
              <a:t>Blank slide options</a:t>
            </a:r>
            <a:endParaRPr sz="7200" b="1" dirty="0">
              <a:solidFill>
                <a:srgbClr val="FFFFFF"/>
              </a:solidFill>
              <a:highlight>
                <a:schemeClr val="dk1"/>
              </a:highlight>
            </a:endParaRPr>
          </a:p>
        </p:txBody>
      </p:sp>
      <p:sp>
        <p:nvSpPr>
          <p:cNvPr id="2436" name="Google Shape;2436;p96"/>
          <p:cNvSpPr/>
          <p:nvPr/>
        </p:nvSpPr>
        <p:spPr>
          <a:xfrm>
            <a:off x="0" y="0"/>
            <a:ext cx="2168400" cy="5143500"/>
          </a:xfrm>
          <a:prstGeom prst="rightArrowCallout">
            <a:avLst>
              <a:gd name="adj1" fmla="val 25000"/>
              <a:gd name="adj2" fmla="val 25000"/>
              <a:gd name="adj3" fmla="val 25000"/>
              <a:gd name="adj4" fmla="val 6497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23: z-Blank — maroon">
  <p:cSld name="CUSTOM_26_1">
    <p:bg>
      <p:bgPr>
        <a:solidFill>
          <a:schemeClr val="accent2"/>
        </a:solidFill>
        <a:effectLst/>
      </p:bgPr>
    </p:bg>
    <p:spTree>
      <p:nvGrpSpPr>
        <p:cNvPr id="1" name="Shape 2440"/>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3: z-Blank with logo — white">
  <p:cSld name="CUSTOM_23_1_1_2_1_1_1_1_1_1_1_1_1_1_1_2">
    <p:spTree>
      <p:nvGrpSpPr>
        <p:cNvPr id="1" name="Shape 2443"/>
        <p:cNvGrpSpPr/>
        <p:nvPr/>
      </p:nvGrpSpPr>
      <p:grpSpPr>
        <a:xfrm>
          <a:off x="0" y="0"/>
          <a:ext cx="0" cy="0"/>
          <a:chOff x="0" y="0"/>
          <a:chExt cx="0" cy="0"/>
        </a:xfrm>
      </p:grpSpPr>
      <p:pic>
        <p:nvPicPr>
          <p:cNvPr id="2444" name="Google Shape;2444;p102" descr="ASU_Horiz_RGB_Digital_MaroonGold.png"/>
          <p:cNvPicPr preferRelativeResize="0"/>
          <p:nvPr/>
        </p:nvPicPr>
        <p:blipFill rotWithShape="1">
          <a:blip r:embed="rId2">
            <a:alphaModFix/>
          </a:blip>
          <a:srcRect r="57818"/>
          <a:stretch/>
        </p:blipFill>
        <p:spPr>
          <a:xfrm>
            <a:off x="7867711" y="4336142"/>
            <a:ext cx="989550" cy="651102"/>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3: z-Blank with logo — black">
  <p:cSld name="CUSTOM_22_1_1_1_1_1_1_1_1_1_1_1_1_1_1_1">
    <p:bg>
      <p:bgPr>
        <a:solidFill>
          <a:schemeClr val="dk1"/>
        </a:solidFill>
        <a:effectLst/>
      </p:bgPr>
    </p:bg>
    <p:spTree>
      <p:nvGrpSpPr>
        <p:cNvPr id="1" name="Shape 2445"/>
        <p:cNvGrpSpPr/>
        <p:nvPr/>
      </p:nvGrpSpPr>
      <p:grpSpPr>
        <a:xfrm>
          <a:off x="0" y="0"/>
          <a:ext cx="0" cy="0"/>
          <a:chOff x="0" y="0"/>
          <a:chExt cx="0" cy="0"/>
        </a:xfrm>
      </p:grpSpPr>
      <p:pic>
        <p:nvPicPr>
          <p:cNvPr id="2446" name="Google Shape;2446;p103"/>
          <p:cNvPicPr preferRelativeResize="0"/>
          <p:nvPr/>
        </p:nvPicPr>
        <p:blipFill rotWithShape="1">
          <a:blip r:embed="rId2">
            <a:alphaModFix/>
          </a:blip>
          <a:srcRect l="7060" t="13180" r="5884" b="8919"/>
          <a:stretch/>
        </p:blipFill>
        <p:spPr>
          <a:xfrm>
            <a:off x="7964425" y="4428975"/>
            <a:ext cx="930449" cy="48905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3: z-Blank with logo — gold">
  <p:cSld name="CUSTOM_23_1_1_1_1_1_1_1_1_1_1_1_1_1_1_1">
    <p:bg>
      <p:bgPr>
        <a:solidFill>
          <a:schemeClr val="accent1"/>
        </a:solidFill>
        <a:effectLst/>
      </p:bgPr>
    </p:bg>
    <p:spTree>
      <p:nvGrpSpPr>
        <p:cNvPr id="1" name="Shape 2447"/>
        <p:cNvGrpSpPr/>
        <p:nvPr/>
      </p:nvGrpSpPr>
      <p:grpSpPr>
        <a:xfrm>
          <a:off x="0" y="0"/>
          <a:ext cx="0" cy="0"/>
          <a:chOff x="0" y="0"/>
          <a:chExt cx="0" cy="0"/>
        </a:xfrm>
      </p:grpSpPr>
      <p:pic>
        <p:nvPicPr>
          <p:cNvPr id="2448" name="Google Shape;2448;p104" descr="ASU_Horiz_RGB_Digital_MaroonGold.png"/>
          <p:cNvPicPr preferRelativeResize="0"/>
          <p:nvPr/>
        </p:nvPicPr>
        <p:blipFill rotWithShape="1">
          <a:blip r:embed="rId2">
            <a:alphaModFix/>
          </a:blip>
          <a:srcRect r="57818"/>
          <a:stretch/>
        </p:blipFill>
        <p:spPr>
          <a:xfrm>
            <a:off x="7867711" y="4336142"/>
            <a:ext cx="989550" cy="651102"/>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3: z-Blank with logo — maroon">
  <p:cSld name="CUSTOM_23_1_1_1_1_2_1_1_1_1_1_1_1_1_1_1">
    <p:bg>
      <p:bgPr>
        <a:solidFill>
          <a:schemeClr val="accent2"/>
        </a:solidFill>
        <a:effectLst/>
      </p:bgPr>
    </p:bg>
    <p:spTree>
      <p:nvGrpSpPr>
        <p:cNvPr id="1" name="Shape 2449"/>
        <p:cNvGrpSpPr/>
        <p:nvPr/>
      </p:nvGrpSpPr>
      <p:grpSpPr>
        <a:xfrm>
          <a:off x="0" y="0"/>
          <a:ext cx="0" cy="0"/>
          <a:chOff x="0" y="0"/>
          <a:chExt cx="0" cy="0"/>
        </a:xfrm>
      </p:grpSpPr>
      <p:pic>
        <p:nvPicPr>
          <p:cNvPr id="2450" name="Google Shape;2450;p105"/>
          <p:cNvPicPr preferRelativeResize="0"/>
          <p:nvPr/>
        </p:nvPicPr>
        <p:blipFill rotWithShape="1">
          <a:blip r:embed="rId2">
            <a:alphaModFix/>
          </a:blip>
          <a:srcRect l="7060" t="13180" r="5884" b="8919"/>
          <a:stretch/>
        </p:blipFill>
        <p:spPr>
          <a:xfrm>
            <a:off x="7964425" y="4428975"/>
            <a:ext cx="930449" cy="48905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3: z-Blank with logo — photo background">
  <p:cSld name="CUSTOM_23_1_1_2_1_1_1_1_1_1_1_1_1_1_1_1">
    <p:spTree>
      <p:nvGrpSpPr>
        <p:cNvPr id="1" name="Shape 2451"/>
        <p:cNvGrpSpPr/>
        <p:nvPr/>
      </p:nvGrpSpPr>
      <p:grpSpPr>
        <a:xfrm>
          <a:off x="0" y="0"/>
          <a:ext cx="0" cy="0"/>
          <a:chOff x="0" y="0"/>
          <a:chExt cx="0" cy="0"/>
        </a:xfrm>
      </p:grpSpPr>
      <p:sp>
        <p:nvSpPr>
          <p:cNvPr id="2452" name="Google Shape;2452;p106"/>
          <p:cNvSpPr>
            <a:spLocks noGrp="1"/>
          </p:cNvSpPr>
          <p:nvPr>
            <p:ph type="pic" idx="2"/>
          </p:nvPr>
        </p:nvSpPr>
        <p:spPr>
          <a:xfrm>
            <a:off x="-47625" y="-41200"/>
            <a:ext cx="9201000" cy="5175600"/>
          </a:xfrm>
          <a:prstGeom prst="rect">
            <a:avLst/>
          </a:prstGeom>
          <a:solidFill>
            <a:schemeClr val="tx2"/>
          </a:solidFill>
          <a:ln>
            <a:noFill/>
          </a:ln>
        </p:spPr>
      </p:sp>
      <p:sp>
        <p:nvSpPr>
          <p:cNvPr id="2453" name="Google Shape;2453;p106"/>
          <p:cNvSpPr/>
          <p:nvPr/>
        </p:nvSpPr>
        <p:spPr>
          <a:xfrm>
            <a:off x="7878325" y="4399875"/>
            <a:ext cx="1284600" cy="540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454" name="Google Shape;2454;p106" descr="ASU_Horiz_RGB_Digital_MaroonGold.png"/>
          <p:cNvPicPr preferRelativeResize="0"/>
          <p:nvPr/>
        </p:nvPicPr>
        <p:blipFill rotWithShape="1">
          <a:blip r:embed="rId2">
            <a:alphaModFix/>
          </a:blip>
          <a:srcRect r="57818"/>
          <a:stretch/>
        </p:blipFill>
        <p:spPr>
          <a:xfrm>
            <a:off x="7867711" y="4336142"/>
            <a:ext cx="989550" cy="651102"/>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3: z-Blank, A Mountain topographical map pattern — white">
  <p:cSld name="CUSTOM_22_1_1_1_1_1_1_1_1_1_1_1_1_1_1_1_1">
    <p:spTree>
      <p:nvGrpSpPr>
        <p:cNvPr id="1" name="Shape 2455"/>
        <p:cNvGrpSpPr/>
        <p:nvPr/>
      </p:nvGrpSpPr>
      <p:grpSpPr>
        <a:xfrm>
          <a:off x="0" y="0"/>
          <a:ext cx="0" cy="0"/>
          <a:chOff x="0" y="0"/>
          <a:chExt cx="0" cy="0"/>
        </a:xfrm>
      </p:grpSpPr>
      <p:pic>
        <p:nvPicPr>
          <p:cNvPr id="2456" name="Google Shape;2456;p107"/>
          <p:cNvPicPr preferRelativeResize="0"/>
          <p:nvPr/>
        </p:nvPicPr>
        <p:blipFill>
          <a:blip r:embed="rId2">
            <a:alphaModFix/>
          </a:blip>
          <a:stretch>
            <a:fillRect/>
          </a:stretch>
        </p:blipFill>
        <p:spPr>
          <a:xfrm>
            <a:off x="0" y="-2225"/>
            <a:ext cx="9144003" cy="5147949"/>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23: z-Blank, Learn to Thrive Morse code pattern — white">
  <p:cSld name="CUSTOM_23_1_1_1_1_1_1_1_1_1_1_1_1_1_1_1_1">
    <p:spTree>
      <p:nvGrpSpPr>
        <p:cNvPr id="1" name="Shape 2457"/>
        <p:cNvGrpSpPr/>
        <p:nvPr/>
      </p:nvGrpSpPr>
      <p:grpSpPr>
        <a:xfrm>
          <a:off x="0" y="0"/>
          <a:ext cx="0" cy="0"/>
          <a:chOff x="0" y="0"/>
          <a:chExt cx="0" cy="0"/>
        </a:xfrm>
      </p:grpSpPr>
      <p:pic>
        <p:nvPicPr>
          <p:cNvPr id="2458" name="Google Shape;2458;p108"/>
          <p:cNvPicPr preferRelativeResize="0"/>
          <p:nvPr/>
        </p:nvPicPr>
        <p:blipFill rotWithShape="1">
          <a:blip r:embed="rId2">
            <a:alphaModFix/>
          </a:blip>
          <a:srcRect l="19" r="29"/>
          <a:stretch/>
        </p:blipFill>
        <p:spPr>
          <a:xfrm>
            <a:off x="0" y="-2225"/>
            <a:ext cx="9144003" cy="514594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3: *Presentation title slide with preheader">
  <p:cSld name="CUSTOM_19">
    <p:spTree>
      <p:nvGrpSpPr>
        <p:cNvPr id="1" name="Shape 22"/>
        <p:cNvGrpSpPr/>
        <p:nvPr/>
      </p:nvGrpSpPr>
      <p:grpSpPr>
        <a:xfrm>
          <a:off x="0" y="0"/>
          <a:ext cx="0" cy="0"/>
          <a:chOff x="0" y="0"/>
          <a:chExt cx="0" cy="0"/>
        </a:xfrm>
      </p:grpSpPr>
      <p:sp>
        <p:nvSpPr>
          <p:cNvPr id="23" name="Google Shape;23;p6"/>
          <p:cNvSpPr txBox="1">
            <a:spLocks noGrp="1"/>
          </p:cNvSpPr>
          <p:nvPr>
            <p:ph type="ctrTitle"/>
          </p:nvPr>
        </p:nvSpPr>
        <p:spPr>
          <a:xfrm>
            <a:off x="420625" y="1150944"/>
            <a:ext cx="8411700" cy="810000"/>
          </a:xfrm>
          <a:prstGeom prst="rect">
            <a:avLst/>
          </a:prstGeom>
        </p:spPr>
        <p:txBody>
          <a:bodyPr spcFirstLastPara="1" wrap="square" lIns="0" tIns="0" rIns="0" bIns="0" anchor="t" anchorCtr="0">
            <a:spAutoFit/>
          </a:bodyPr>
          <a:lstStyle>
            <a:lvl1pPr lvl="0" rtl="0">
              <a:lnSpc>
                <a:spcPct val="90000"/>
              </a:lnSpc>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800"/>
              </a:spcBef>
              <a:spcAft>
                <a:spcPts val="0"/>
              </a:spcAft>
              <a:buSzPts val="4800"/>
              <a:buNone/>
              <a:defRPr sz="4800"/>
            </a:lvl3pPr>
            <a:lvl4pPr lvl="3" algn="ctr" rtl="0">
              <a:spcBef>
                <a:spcPts val="800"/>
              </a:spcBef>
              <a:spcAft>
                <a:spcPts val="0"/>
              </a:spcAft>
              <a:buSzPts val="4800"/>
              <a:buNone/>
              <a:defRPr sz="4800"/>
            </a:lvl4pPr>
            <a:lvl5pPr lvl="4" algn="ctr" rtl="0">
              <a:spcBef>
                <a:spcPts val="800"/>
              </a:spcBef>
              <a:spcAft>
                <a:spcPts val="0"/>
              </a:spcAft>
              <a:buSzPts val="4800"/>
              <a:buNone/>
              <a:defRPr sz="4800"/>
            </a:lvl5pPr>
            <a:lvl6pPr lvl="5" algn="ctr" rtl="0">
              <a:spcBef>
                <a:spcPts val="800"/>
              </a:spcBef>
              <a:spcAft>
                <a:spcPts val="0"/>
              </a:spcAft>
              <a:buSzPts val="4800"/>
              <a:buNone/>
              <a:defRPr sz="4800"/>
            </a:lvl6pPr>
            <a:lvl7pPr lvl="6" algn="ctr" rtl="0">
              <a:spcBef>
                <a:spcPts val="800"/>
              </a:spcBef>
              <a:spcAft>
                <a:spcPts val="0"/>
              </a:spcAft>
              <a:buSzPts val="4800"/>
              <a:buNone/>
              <a:defRPr sz="4800"/>
            </a:lvl7pPr>
            <a:lvl8pPr lvl="7" algn="ctr" rtl="0">
              <a:spcBef>
                <a:spcPts val="800"/>
              </a:spcBef>
              <a:spcAft>
                <a:spcPts val="0"/>
              </a:spcAft>
              <a:buSzPts val="4800"/>
              <a:buNone/>
              <a:defRPr sz="4800"/>
            </a:lvl8pPr>
            <a:lvl9pPr lvl="8" algn="ctr" rtl="0">
              <a:spcBef>
                <a:spcPts val="800"/>
              </a:spcBef>
              <a:spcAft>
                <a:spcPts val="800"/>
              </a:spcAft>
              <a:buSzPts val="4800"/>
              <a:buNone/>
              <a:defRPr sz="4800"/>
            </a:lvl9pPr>
          </a:lstStyle>
          <a:p>
            <a:r>
              <a:rPr lang="en-US"/>
              <a:t>Click to edit Master title style</a:t>
            </a:r>
            <a:endParaRPr/>
          </a:p>
        </p:txBody>
      </p:sp>
      <p:sp>
        <p:nvSpPr>
          <p:cNvPr id="24" name="Google Shape;24;p6"/>
          <p:cNvSpPr txBox="1">
            <a:spLocks noGrp="1"/>
          </p:cNvSpPr>
          <p:nvPr>
            <p:ph type="subTitle" idx="1"/>
          </p:nvPr>
        </p:nvSpPr>
        <p:spPr>
          <a:xfrm>
            <a:off x="420625" y="886975"/>
            <a:ext cx="8411700" cy="257100"/>
          </a:xfrm>
          <a:prstGeom prst="rect">
            <a:avLst/>
          </a:prstGeom>
        </p:spPr>
        <p:txBody>
          <a:bodyPr spcFirstLastPara="1" wrap="square" lIns="0" tIns="0" rIns="0" bIns="0" anchor="t" anchorCtr="0">
            <a:spAutoFit/>
          </a:bodyPr>
          <a:lstStyle>
            <a:lvl1pPr lvl="0" rtl="0">
              <a:lnSpc>
                <a:spcPct val="100000"/>
              </a:lnSpc>
              <a:spcBef>
                <a:spcPts val="0"/>
              </a:spcBef>
              <a:spcAft>
                <a:spcPts val="0"/>
              </a:spcAft>
              <a:buSzPts val="1600"/>
              <a:buNone/>
              <a:defRPr sz="1600" b="1">
                <a:highlight>
                  <a:schemeClr val="accent1"/>
                </a:highlight>
              </a:defRPr>
            </a:lvl1pPr>
            <a:lvl2pPr lvl="1" algn="ctr" rtl="0">
              <a:lnSpc>
                <a:spcPct val="100000"/>
              </a:lnSpc>
              <a:spcBef>
                <a:spcPts val="0"/>
              </a:spcBef>
              <a:spcAft>
                <a:spcPts val="0"/>
              </a:spcAft>
              <a:buSzPts val="2800"/>
              <a:buNone/>
              <a:defRPr sz="2800">
                <a:highlight>
                  <a:schemeClr val="accent1"/>
                </a:highlight>
              </a:defRPr>
            </a:lvl2pPr>
            <a:lvl3pPr lvl="2" algn="ctr" rtl="0">
              <a:lnSpc>
                <a:spcPct val="100000"/>
              </a:lnSpc>
              <a:spcBef>
                <a:spcPts val="0"/>
              </a:spcBef>
              <a:spcAft>
                <a:spcPts val="0"/>
              </a:spcAft>
              <a:buSzPts val="2800"/>
              <a:buNone/>
              <a:defRPr sz="2800">
                <a:highlight>
                  <a:schemeClr val="accent1"/>
                </a:highlight>
              </a:defRPr>
            </a:lvl3pPr>
            <a:lvl4pPr lvl="3" algn="ctr" rtl="0">
              <a:lnSpc>
                <a:spcPct val="100000"/>
              </a:lnSpc>
              <a:spcBef>
                <a:spcPts val="0"/>
              </a:spcBef>
              <a:spcAft>
                <a:spcPts val="0"/>
              </a:spcAft>
              <a:buSzPts val="2800"/>
              <a:buNone/>
              <a:defRPr sz="2800">
                <a:highlight>
                  <a:schemeClr val="accent1"/>
                </a:highlight>
              </a:defRPr>
            </a:lvl4pPr>
            <a:lvl5pPr lvl="4" algn="ctr" rtl="0">
              <a:lnSpc>
                <a:spcPct val="100000"/>
              </a:lnSpc>
              <a:spcBef>
                <a:spcPts val="0"/>
              </a:spcBef>
              <a:spcAft>
                <a:spcPts val="0"/>
              </a:spcAft>
              <a:buSzPts val="2800"/>
              <a:buNone/>
              <a:defRPr sz="2800">
                <a:highlight>
                  <a:schemeClr val="accent1"/>
                </a:highlight>
              </a:defRPr>
            </a:lvl5pPr>
            <a:lvl6pPr lvl="5" algn="ctr" rtl="0">
              <a:lnSpc>
                <a:spcPct val="100000"/>
              </a:lnSpc>
              <a:spcBef>
                <a:spcPts val="0"/>
              </a:spcBef>
              <a:spcAft>
                <a:spcPts val="0"/>
              </a:spcAft>
              <a:buSzPts val="2800"/>
              <a:buNone/>
              <a:defRPr sz="2800">
                <a:highlight>
                  <a:schemeClr val="accent1"/>
                </a:highlight>
              </a:defRPr>
            </a:lvl6pPr>
            <a:lvl7pPr lvl="6" algn="ctr" rtl="0">
              <a:lnSpc>
                <a:spcPct val="100000"/>
              </a:lnSpc>
              <a:spcBef>
                <a:spcPts val="0"/>
              </a:spcBef>
              <a:spcAft>
                <a:spcPts val="0"/>
              </a:spcAft>
              <a:buSzPts val="2800"/>
              <a:buNone/>
              <a:defRPr sz="2800">
                <a:highlight>
                  <a:schemeClr val="accent1"/>
                </a:highlight>
              </a:defRPr>
            </a:lvl7pPr>
            <a:lvl8pPr lvl="7" algn="ctr" rtl="0">
              <a:lnSpc>
                <a:spcPct val="100000"/>
              </a:lnSpc>
              <a:spcBef>
                <a:spcPts val="0"/>
              </a:spcBef>
              <a:spcAft>
                <a:spcPts val="0"/>
              </a:spcAft>
              <a:buSzPts val="2800"/>
              <a:buNone/>
              <a:defRPr sz="2800">
                <a:highlight>
                  <a:schemeClr val="accent1"/>
                </a:highlight>
              </a:defRPr>
            </a:lvl8pPr>
            <a:lvl9pPr lvl="8" algn="ctr" rtl="0">
              <a:lnSpc>
                <a:spcPct val="100000"/>
              </a:lnSpc>
              <a:spcBef>
                <a:spcPts val="0"/>
              </a:spcBef>
              <a:spcAft>
                <a:spcPts val="0"/>
              </a:spcAft>
              <a:buSzPts val="2800"/>
              <a:buNone/>
              <a:defRPr sz="2800">
                <a:highlight>
                  <a:schemeClr val="accent1"/>
                </a:highlight>
              </a:defRPr>
            </a:lvl9pPr>
          </a:lstStyle>
          <a:p>
            <a:r>
              <a:rPr lang="en-US"/>
              <a:t>Click to edit Master subtitle style</a:t>
            </a: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23: z-Blank, with network pattern, white">
  <p:cSld name="CUSTOM_23_1_1_2_1_1_1_1_1_1_1_1_1_1_1_1_1">
    <p:spTree>
      <p:nvGrpSpPr>
        <p:cNvPr id="1" name="Shape 2459"/>
        <p:cNvGrpSpPr/>
        <p:nvPr/>
      </p:nvGrpSpPr>
      <p:grpSpPr>
        <a:xfrm>
          <a:off x="0" y="0"/>
          <a:ext cx="0" cy="0"/>
          <a:chOff x="0" y="0"/>
          <a:chExt cx="0" cy="0"/>
        </a:xfrm>
      </p:grpSpPr>
      <p:pic>
        <p:nvPicPr>
          <p:cNvPr id="2460" name="Google Shape;2460;p109"/>
          <p:cNvPicPr preferRelativeResize="0"/>
          <p:nvPr/>
        </p:nvPicPr>
        <p:blipFill rotWithShape="1">
          <a:blip r:embed="rId2">
            <a:alphaModFix/>
          </a:blip>
          <a:srcRect l="29" r="39"/>
          <a:stretch/>
        </p:blipFill>
        <p:spPr>
          <a:xfrm>
            <a:off x="0" y="-1725"/>
            <a:ext cx="9144003" cy="5146949"/>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23: z-Blank, A Mountain topographical map pattern — black">
  <p:cSld name="CUSTOM_23_1_1_2_1_1_1_1_1_1_1_1_1_1_1_1_1_2">
    <p:bg>
      <p:bgPr>
        <a:solidFill>
          <a:schemeClr val="dk1"/>
        </a:solidFill>
        <a:effectLst/>
      </p:bgPr>
    </p:bg>
    <p:spTree>
      <p:nvGrpSpPr>
        <p:cNvPr id="1" name="Shape 2461"/>
        <p:cNvGrpSpPr/>
        <p:nvPr/>
      </p:nvGrpSpPr>
      <p:grpSpPr>
        <a:xfrm>
          <a:off x="0" y="0"/>
          <a:ext cx="0" cy="0"/>
          <a:chOff x="0" y="0"/>
          <a:chExt cx="0" cy="0"/>
        </a:xfrm>
      </p:grpSpPr>
      <p:pic>
        <p:nvPicPr>
          <p:cNvPr id="2462" name="Google Shape;2462;p110"/>
          <p:cNvPicPr preferRelativeResize="0"/>
          <p:nvPr/>
        </p:nvPicPr>
        <p:blipFill rotWithShape="1">
          <a:blip r:embed="rId2">
            <a:alphaModFix/>
          </a:blip>
          <a:srcRect l="19" r="19"/>
          <a:stretch/>
        </p:blipFill>
        <p:spPr>
          <a:xfrm>
            <a:off x="0" y="-5587"/>
            <a:ext cx="9144003" cy="5150128"/>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3: z-Blank, Learn to Thrive Morse code pattern — black">
  <p:cSld name="CUSTOM_22_1_1_1_1_1_1_1_1_1_1_1_1_1_1_1_1_1">
    <p:bg>
      <p:bgPr>
        <a:solidFill>
          <a:schemeClr val="dk1"/>
        </a:solidFill>
        <a:effectLst/>
      </p:bgPr>
    </p:bg>
    <p:spTree>
      <p:nvGrpSpPr>
        <p:cNvPr id="1" name="Shape 2463"/>
        <p:cNvGrpSpPr/>
        <p:nvPr/>
      </p:nvGrpSpPr>
      <p:grpSpPr>
        <a:xfrm>
          <a:off x="0" y="0"/>
          <a:ext cx="0" cy="0"/>
          <a:chOff x="0" y="0"/>
          <a:chExt cx="0" cy="0"/>
        </a:xfrm>
      </p:grpSpPr>
      <p:pic>
        <p:nvPicPr>
          <p:cNvPr id="2464" name="Google Shape;2464;p111"/>
          <p:cNvPicPr preferRelativeResize="0"/>
          <p:nvPr/>
        </p:nvPicPr>
        <p:blipFill rotWithShape="1">
          <a:blip r:embed="rId2">
            <a:alphaModFix/>
          </a:blip>
          <a:srcRect l="39" r="49"/>
          <a:stretch/>
        </p:blipFill>
        <p:spPr>
          <a:xfrm>
            <a:off x="0" y="-2225"/>
            <a:ext cx="9144003" cy="5148127"/>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23: z-Blank, with network pattern, black">
  <p:cSld name="CUSTOM_22_1_1_1_1_1_1_1_1_1_1_1_1_1_1_1_1_2">
    <p:bg>
      <p:bgPr>
        <a:solidFill>
          <a:schemeClr val="dk1"/>
        </a:solidFill>
        <a:effectLst/>
      </p:bgPr>
    </p:bg>
    <p:spTree>
      <p:nvGrpSpPr>
        <p:cNvPr id="1" name="Shape 2465"/>
        <p:cNvGrpSpPr/>
        <p:nvPr/>
      </p:nvGrpSpPr>
      <p:grpSpPr>
        <a:xfrm>
          <a:off x="0" y="0"/>
          <a:ext cx="0" cy="0"/>
          <a:chOff x="0" y="0"/>
          <a:chExt cx="0" cy="0"/>
        </a:xfrm>
      </p:grpSpPr>
      <p:pic>
        <p:nvPicPr>
          <p:cNvPr id="2466" name="Google Shape;2466;p112"/>
          <p:cNvPicPr preferRelativeResize="0"/>
          <p:nvPr/>
        </p:nvPicPr>
        <p:blipFill rotWithShape="1">
          <a:blip r:embed="rId2">
            <a:alphaModFix/>
          </a:blip>
          <a:srcRect l="49" r="59"/>
          <a:stretch/>
        </p:blipFill>
        <p:spPr>
          <a:xfrm>
            <a:off x="0" y="-2225"/>
            <a:ext cx="9144003" cy="5149126"/>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23: z-Blank, with A Mountain topo pattern edges, white">
  <p:cSld name="CUSTOM_23_1_1_2_1_1_1_1_1_1_1_1_1_1_1_1_1_1">
    <p:spTree>
      <p:nvGrpSpPr>
        <p:cNvPr id="1" name="Shape 2467"/>
        <p:cNvGrpSpPr/>
        <p:nvPr/>
      </p:nvGrpSpPr>
      <p:grpSpPr>
        <a:xfrm>
          <a:off x="0" y="0"/>
          <a:ext cx="0" cy="0"/>
          <a:chOff x="0" y="0"/>
          <a:chExt cx="0" cy="0"/>
        </a:xfrm>
      </p:grpSpPr>
      <p:grpSp>
        <p:nvGrpSpPr>
          <p:cNvPr id="2468" name="Google Shape;2468;p113"/>
          <p:cNvGrpSpPr/>
          <p:nvPr/>
        </p:nvGrpSpPr>
        <p:grpSpPr>
          <a:xfrm>
            <a:off x="4835313" y="-2210885"/>
            <a:ext cx="7143750" cy="4509800"/>
            <a:chOff x="238125" y="602600"/>
            <a:chExt cx="7143750" cy="4509800"/>
          </a:xfrm>
        </p:grpSpPr>
        <p:sp>
          <p:nvSpPr>
            <p:cNvPr id="2469" name="Google Shape;2469;p113"/>
            <p:cNvSpPr/>
            <p:nvPr/>
          </p:nvSpPr>
          <p:spPr>
            <a:xfrm>
              <a:off x="2514425" y="1130250"/>
              <a:ext cx="218325" cy="579250"/>
            </a:xfrm>
            <a:custGeom>
              <a:avLst/>
              <a:gdLst/>
              <a:ahLst/>
              <a:cxnLst/>
              <a:rect l="l" t="t" r="r" b="b"/>
              <a:pathLst>
                <a:path w="8733" h="23170" extrusionOk="0">
                  <a:moveTo>
                    <a:pt x="8513" y="0"/>
                  </a:moveTo>
                  <a:lnTo>
                    <a:pt x="8469" y="44"/>
                  </a:lnTo>
                  <a:lnTo>
                    <a:pt x="8425" y="88"/>
                  </a:lnTo>
                  <a:lnTo>
                    <a:pt x="7416" y="1273"/>
                  </a:lnTo>
                  <a:lnTo>
                    <a:pt x="7372" y="1317"/>
                  </a:lnTo>
                  <a:lnTo>
                    <a:pt x="6231" y="3555"/>
                  </a:lnTo>
                  <a:lnTo>
                    <a:pt x="4081" y="7416"/>
                  </a:lnTo>
                  <a:lnTo>
                    <a:pt x="2633" y="10225"/>
                  </a:lnTo>
                  <a:lnTo>
                    <a:pt x="1492" y="12989"/>
                  </a:lnTo>
                  <a:lnTo>
                    <a:pt x="1492" y="13033"/>
                  </a:lnTo>
                  <a:lnTo>
                    <a:pt x="1009" y="15315"/>
                  </a:lnTo>
                  <a:lnTo>
                    <a:pt x="965" y="15359"/>
                  </a:lnTo>
                  <a:lnTo>
                    <a:pt x="1097" y="20010"/>
                  </a:lnTo>
                  <a:lnTo>
                    <a:pt x="614" y="21195"/>
                  </a:lnTo>
                  <a:lnTo>
                    <a:pt x="0" y="22906"/>
                  </a:lnTo>
                  <a:lnTo>
                    <a:pt x="0" y="22994"/>
                  </a:lnTo>
                  <a:lnTo>
                    <a:pt x="0" y="23038"/>
                  </a:lnTo>
                  <a:lnTo>
                    <a:pt x="44" y="23125"/>
                  </a:lnTo>
                  <a:lnTo>
                    <a:pt x="132" y="23125"/>
                  </a:lnTo>
                  <a:lnTo>
                    <a:pt x="176" y="23169"/>
                  </a:lnTo>
                  <a:lnTo>
                    <a:pt x="263" y="23125"/>
                  </a:lnTo>
                  <a:lnTo>
                    <a:pt x="351" y="23038"/>
                  </a:lnTo>
                  <a:lnTo>
                    <a:pt x="965" y="21282"/>
                  </a:lnTo>
                  <a:lnTo>
                    <a:pt x="1448" y="20142"/>
                  </a:lnTo>
                  <a:lnTo>
                    <a:pt x="1448" y="20054"/>
                  </a:lnTo>
                  <a:lnTo>
                    <a:pt x="1317" y="15359"/>
                  </a:lnTo>
                  <a:lnTo>
                    <a:pt x="1799" y="13121"/>
                  </a:lnTo>
                  <a:lnTo>
                    <a:pt x="2940" y="10356"/>
                  </a:lnTo>
                  <a:lnTo>
                    <a:pt x="4388" y="7592"/>
                  </a:lnTo>
                  <a:lnTo>
                    <a:pt x="6538" y="3730"/>
                  </a:lnTo>
                  <a:lnTo>
                    <a:pt x="7679" y="1492"/>
                  </a:lnTo>
                  <a:lnTo>
                    <a:pt x="8688" y="308"/>
                  </a:lnTo>
                  <a:lnTo>
                    <a:pt x="8732" y="220"/>
                  </a:lnTo>
                  <a:lnTo>
                    <a:pt x="8732" y="176"/>
                  </a:lnTo>
                  <a:lnTo>
                    <a:pt x="8688" y="88"/>
                  </a:lnTo>
                  <a:lnTo>
                    <a:pt x="8645" y="44"/>
                  </a:lnTo>
                  <a:lnTo>
                    <a:pt x="86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0" name="Google Shape;2470;p113"/>
            <p:cNvSpPr/>
            <p:nvPr/>
          </p:nvSpPr>
          <p:spPr>
            <a:xfrm>
              <a:off x="1900100" y="1539425"/>
              <a:ext cx="342275" cy="551825"/>
            </a:xfrm>
            <a:custGeom>
              <a:avLst/>
              <a:gdLst/>
              <a:ahLst/>
              <a:cxnLst/>
              <a:rect l="l" t="t" r="r" b="b"/>
              <a:pathLst>
                <a:path w="13691" h="22073" extrusionOk="0">
                  <a:moveTo>
                    <a:pt x="13427" y="1"/>
                  </a:moveTo>
                  <a:lnTo>
                    <a:pt x="13384" y="45"/>
                  </a:lnTo>
                  <a:lnTo>
                    <a:pt x="13340" y="89"/>
                  </a:lnTo>
                  <a:lnTo>
                    <a:pt x="12725" y="1405"/>
                  </a:lnTo>
                  <a:lnTo>
                    <a:pt x="8952" y="7504"/>
                  </a:lnTo>
                  <a:lnTo>
                    <a:pt x="8952" y="7548"/>
                  </a:lnTo>
                  <a:lnTo>
                    <a:pt x="8162" y="9698"/>
                  </a:lnTo>
                  <a:lnTo>
                    <a:pt x="6494" y="12112"/>
                  </a:lnTo>
                  <a:lnTo>
                    <a:pt x="3642" y="16412"/>
                  </a:lnTo>
                  <a:lnTo>
                    <a:pt x="2282" y="17334"/>
                  </a:lnTo>
                  <a:lnTo>
                    <a:pt x="2238" y="17377"/>
                  </a:lnTo>
                  <a:lnTo>
                    <a:pt x="1273" y="18913"/>
                  </a:lnTo>
                  <a:lnTo>
                    <a:pt x="1229" y="18913"/>
                  </a:lnTo>
                  <a:lnTo>
                    <a:pt x="0" y="21809"/>
                  </a:lnTo>
                  <a:lnTo>
                    <a:pt x="0" y="21897"/>
                  </a:lnTo>
                  <a:lnTo>
                    <a:pt x="0" y="21985"/>
                  </a:lnTo>
                  <a:lnTo>
                    <a:pt x="44" y="22029"/>
                  </a:lnTo>
                  <a:lnTo>
                    <a:pt x="88" y="22073"/>
                  </a:lnTo>
                  <a:lnTo>
                    <a:pt x="176" y="22073"/>
                  </a:lnTo>
                  <a:lnTo>
                    <a:pt x="263" y="22029"/>
                  </a:lnTo>
                  <a:lnTo>
                    <a:pt x="307" y="21985"/>
                  </a:lnTo>
                  <a:lnTo>
                    <a:pt x="1580" y="19089"/>
                  </a:lnTo>
                  <a:lnTo>
                    <a:pt x="2545" y="17597"/>
                  </a:lnTo>
                  <a:lnTo>
                    <a:pt x="3861" y="16675"/>
                  </a:lnTo>
                  <a:lnTo>
                    <a:pt x="3905" y="16631"/>
                  </a:lnTo>
                  <a:lnTo>
                    <a:pt x="6801" y="12287"/>
                  </a:lnTo>
                  <a:lnTo>
                    <a:pt x="8425" y="9874"/>
                  </a:lnTo>
                  <a:lnTo>
                    <a:pt x="8469" y="9830"/>
                  </a:lnTo>
                  <a:lnTo>
                    <a:pt x="9259" y="7680"/>
                  </a:lnTo>
                  <a:lnTo>
                    <a:pt x="13033" y="1580"/>
                  </a:lnTo>
                  <a:lnTo>
                    <a:pt x="13033" y="1537"/>
                  </a:lnTo>
                  <a:lnTo>
                    <a:pt x="13647" y="264"/>
                  </a:lnTo>
                  <a:lnTo>
                    <a:pt x="13691" y="176"/>
                  </a:lnTo>
                  <a:lnTo>
                    <a:pt x="13647" y="132"/>
                  </a:lnTo>
                  <a:lnTo>
                    <a:pt x="13647" y="89"/>
                  </a:lnTo>
                  <a:lnTo>
                    <a:pt x="13559" y="45"/>
                  </a:lnTo>
                  <a:lnTo>
                    <a:pt x="135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1" name="Google Shape;2471;p113"/>
            <p:cNvSpPr/>
            <p:nvPr/>
          </p:nvSpPr>
          <p:spPr>
            <a:xfrm>
              <a:off x="2455175" y="1144500"/>
              <a:ext cx="289650" cy="673600"/>
            </a:xfrm>
            <a:custGeom>
              <a:avLst/>
              <a:gdLst/>
              <a:ahLst/>
              <a:cxnLst/>
              <a:rect l="l" t="t" r="r" b="b"/>
              <a:pathLst>
                <a:path w="11586" h="26944" extrusionOk="0">
                  <a:moveTo>
                    <a:pt x="11366" y="1"/>
                  </a:moveTo>
                  <a:lnTo>
                    <a:pt x="11278" y="45"/>
                  </a:lnTo>
                  <a:lnTo>
                    <a:pt x="11234" y="133"/>
                  </a:lnTo>
                  <a:lnTo>
                    <a:pt x="10093" y="2502"/>
                  </a:lnTo>
                  <a:lnTo>
                    <a:pt x="7197" y="7768"/>
                  </a:lnTo>
                  <a:lnTo>
                    <a:pt x="5881" y="10401"/>
                  </a:lnTo>
                  <a:lnTo>
                    <a:pt x="4827" y="13033"/>
                  </a:lnTo>
                  <a:lnTo>
                    <a:pt x="4432" y="15315"/>
                  </a:lnTo>
                  <a:lnTo>
                    <a:pt x="4432" y="15359"/>
                  </a:lnTo>
                  <a:lnTo>
                    <a:pt x="4652" y="20054"/>
                  </a:lnTo>
                  <a:lnTo>
                    <a:pt x="4301" y="20932"/>
                  </a:lnTo>
                  <a:lnTo>
                    <a:pt x="2195" y="24354"/>
                  </a:lnTo>
                  <a:lnTo>
                    <a:pt x="44" y="26680"/>
                  </a:lnTo>
                  <a:lnTo>
                    <a:pt x="1" y="26724"/>
                  </a:lnTo>
                  <a:lnTo>
                    <a:pt x="1" y="26812"/>
                  </a:lnTo>
                  <a:lnTo>
                    <a:pt x="44" y="26856"/>
                  </a:lnTo>
                  <a:lnTo>
                    <a:pt x="88" y="26900"/>
                  </a:lnTo>
                  <a:lnTo>
                    <a:pt x="176" y="26943"/>
                  </a:lnTo>
                  <a:lnTo>
                    <a:pt x="264" y="26943"/>
                  </a:lnTo>
                  <a:lnTo>
                    <a:pt x="308" y="26900"/>
                  </a:lnTo>
                  <a:lnTo>
                    <a:pt x="2458" y="24574"/>
                  </a:lnTo>
                  <a:lnTo>
                    <a:pt x="2502" y="24574"/>
                  </a:lnTo>
                  <a:lnTo>
                    <a:pt x="4608" y="21107"/>
                  </a:lnTo>
                  <a:lnTo>
                    <a:pt x="4608" y="21063"/>
                  </a:lnTo>
                  <a:lnTo>
                    <a:pt x="5003" y="20142"/>
                  </a:lnTo>
                  <a:lnTo>
                    <a:pt x="5003" y="20098"/>
                  </a:lnTo>
                  <a:lnTo>
                    <a:pt x="4784" y="15359"/>
                  </a:lnTo>
                  <a:lnTo>
                    <a:pt x="5178" y="13121"/>
                  </a:lnTo>
                  <a:lnTo>
                    <a:pt x="6188" y="10532"/>
                  </a:lnTo>
                  <a:lnTo>
                    <a:pt x="7504" y="7943"/>
                  </a:lnTo>
                  <a:lnTo>
                    <a:pt x="10444" y="2634"/>
                  </a:lnTo>
                  <a:lnTo>
                    <a:pt x="11585" y="264"/>
                  </a:lnTo>
                  <a:lnTo>
                    <a:pt x="11585" y="176"/>
                  </a:lnTo>
                  <a:lnTo>
                    <a:pt x="11585" y="133"/>
                  </a:lnTo>
                  <a:lnTo>
                    <a:pt x="11541" y="89"/>
                  </a:lnTo>
                  <a:lnTo>
                    <a:pt x="11497" y="45"/>
                  </a:lnTo>
                  <a:lnTo>
                    <a:pt x="114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2" name="Google Shape;2472;p113"/>
            <p:cNvSpPr/>
            <p:nvPr/>
          </p:nvSpPr>
          <p:spPr>
            <a:xfrm>
              <a:off x="2189700" y="2124150"/>
              <a:ext cx="25" cy="25"/>
            </a:xfrm>
            <a:custGeom>
              <a:avLst/>
              <a:gdLst/>
              <a:ahLst/>
              <a:cxnLst/>
              <a:rect l="l" t="t" r="r" b="b"/>
              <a:pathLst>
                <a:path w="1" h="1" extrusionOk="0">
                  <a:moveTo>
                    <a:pt x="0" y="0"/>
                  </a:move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3" name="Google Shape;2473;p113"/>
            <p:cNvSpPr/>
            <p:nvPr/>
          </p:nvSpPr>
          <p:spPr>
            <a:xfrm>
              <a:off x="2189700" y="2124150"/>
              <a:ext cx="25" cy="25"/>
            </a:xfrm>
            <a:custGeom>
              <a:avLst/>
              <a:gdLst/>
              <a:ahLst/>
              <a:cxnLst/>
              <a:rect l="l" t="t" r="r" b="b"/>
              <a:pathLst>
                <a:path w="1" h="1" fill="none" extrusionOk="0">
                  <a:moveTo>
                    <a:pt x="0" y="0"/>
                  </a:moveTo>
                  <a:lnTo>
                    <a:pt x="0" y="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4" name="Google Shape;2474;p113"/>
            <p:cNvSpPr/>
            <p:nvPr/>
          </p:nvSpPr>
          <p:spPr>
            <a:xfrm>
              <a:off x="2390450" y="1169750"/>
              <a:ext cx="283050" cy="636275"/>
            </a:xfrm>
            <a:custGeom>
              <a:avLst/>
              <a:gdLst/>
              <a:ahLst/>
              <a:cxnLst/>
              <a:rect l="l" t="t" r="r" b="b"/>
              <a:pathLst>
                <a:path w="11322" h="25451" extrusionOk="0">
                  <a:moveTo>
                    <a:pt x="11058" y="0"/>
                  </a:moveTo>
                  <a:lnTo>
                    <a:pt x="11015" y="88"/>
                  </a:lnTo>
                  <a:lnTo>
                    <a:pt x="9698" y="2370"/>
                  </a:lnTo>
                  <a:lnTo>
                    <a:pt x="8338" y="4871"/>
                  </a:lnTo>
                  <a:lnTo>
                    <a:pt x="6714" y="7899"/>
                  </a:lnTo>
                  <a:lnTo>
                    <a:pt x="5442" y="10839"/>
                  </a:lnTo>
                  <a:lnTo>
                    <a:pt x="4871" y="13164"/>
                  </a:lnTo>
                  <a:lnTo>
                    <a:pt x="4827" y="13208"/>
                  </a:lnTo>
                  <a:lnTo>
                    <a:pt x="4871" y="17903"/>
                  </a:lnTo>
                  <a:lnTo>
                    <a:pt x="4389" y="19088"/>
                  </a:lnTo>
                  <a:lnTo>
                    <a:pt x="3467" y="20712"/>
                  </a:lnTo>
                  <a:lnTo>
                    <a:pt x="1800" y="23388"/>
                  </a:lnTo>
                  <a:lnTo>
                    <a:pt x="44" y="25144"/>
                  </a:lnTo>
                  <a:lnTo>
                    <a:pt x="1" y="25187"/>
                  </a:lnTo>
                  <a:lnTo>
                    <a:pt x="1" y="25275"/>
                  </a:lnTo>
                  <a:lnTo>
                    <a:pt x="1" y="25319"/>
                  </a:lnTo>
                  <a:lnTo>
                    <a:pt x="44" y="25363"/>
                  </a:lnTo>
                  <a:lnTo>
                    <a:pt x="132" y="25407"/>
                  </a:lnTo>
                  <a:lnTo>
                    <a:pt x="176" y="25451"/>
                  </a:lnTo>
                  <a:lnTo>
                    <a:pt x="264" y="25407"/>
                  </a:lnTo>
                  <a:lnTo>
                    <a:pt x="308" y="25363"/>
                  </a:lnTo>
                  <a:lnTo>
                    <a:pt x="2063" y="23608"/>
                  </a:lnTo>
                  <a:lnTo>
                    <a:pt x="3774" y="20887"/>
                  </a:lnTo>
                  <a:lnTo>
                    <a:pt x="4696" y="19220"/>
                  </a:lnTo>
                  <a:lnTo>
                    <a:pt x="5222" y="17991"/>
                  </a:lnTo>
                  <a:lnTo>
                    <a:pt x="5222" y="17947"/>
                  </a:lnTo>
                  <a:lnTo>
                    <a:pt x="5179" y="13208"/>
                  </a:lnTo>
                  <a:lnTo>
                    <a:pt x="5793" y="10970"/>
                  </a:lnTo>
                  <a:lnTo>
                    <a:pt x="7021" y="8030"/>
                  </a:lnTo>
                  <a:lnTo>
                    <a:pt x="8645" y="5046"/>
                  </a:lnTo>
                  <a:lnTo>
                    <a:pt x="10005" y="2545"/>
                  </a:lnTo>
                  <a:lnTo>
                    <a:pt x="11322" y="263"/>
                  </a:lnTo>
                  <a:lnTo>
                    <a:pt x="11322" y="176"/>
                  </a:lnTo>
                  <a:lnTo>
                    <a:pt x="11322" y="88"/>
                  </a:lnTo>
                  <a:lnTo>
                    <a:pt x="11278" y="44"/>
                  </a:lnTo>
                  <a:lnTo>
                    <a:pt x="112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5" name="Google Shape;2475;p113"/>
            <p:cNvSpPr/>
            <p:nvPr/>
          </p:nvSpPr>
          <p:spPr>
            <a:xfrm>
              <a:off x="2312575" y="1160975"/>
              <a:ext cx="334600" cy="736100"/>
            </a:xfrm>
            <a:custGeom>
              <a:avLst/>
              <a:gdLst/>
              <a:ahLst/>
              <a:cxnLst/>
              <a:rect l="l" t="t" r="r" b="b"/>
              <a:pathLst>
                <a:path w="13384" h="29444" extrusionOk="0">
                  <a:moveTo>
                    <a:pt x="13164" y="0"/>
                  </a:moveTo>
                  <a:lnTo>
                    <a:pt x="13120" y="44"/>
                  </a:lnTo>
                  <a:lnTo>
                    <a:pt x="13076" y="88"/>
                  </a:lnTo>
                  <a:lnTo>
                    <a:pt x="11979" y="2019"/>
                  </a:lnTo>
                  <a:lnTo>
                    <a:pt x="10531" y="4564"/>
                  </a:lnTo>
                  <a:lnTo>
                    <a:pt x="8908" y="7679"/>
                  </a:lnTo>
                  <a:lnTo>
                    <a:pt x="7548" y="10663"/>
                  </a:lnTo>
                  <a:lnTo>
                    <a:pt x="6889" y="12945"/>
                  </a:lnTo>
                  <a:lnTo>
                    <a:pt x="6889" y="12989"/>
                  </a:lnTo>
                  <a:lnTo>
                    <a:pt x="6802" y="17684"/>
                  </a:lnTo>
                  <a:lnTo>
                    <a:pt x="6363" y="18913"/>
                  </a:lnTo>
                  <a:lnTo>
                    <a:pt x="5441" y="20404"/>
                  </a:lnTo>
                  <a:lnTo>
                    <a:pt x="3949" y="22906"/>
                  </a:lnTo>
                  <a:lnTo>
                    <a:pt x="0" y="29181"/>
                  </a:lnTo>
                  <a:lnTo>
                    <a:pt x="0" y="29224"/>
                  </a:lnTo>
                  <a:lnTo>
                    <a:pt x="0" y="29312"/>
                  </a:lnTo>
                  <a:lnTo>
                    <a:pt x="44" y="29356"/>
                  </a:lnTo>
                  <a:lnTo>
                    <a:pt x="88" y="29400"/>
                  </a:lnTo>
                  <a:lnTo>
                    <a:pt x="176" y="29444"/>
                  </a:lnTo>
                  <a:lnTo>
                    <a:pt x="263" y="29444"/>
                  </a:lnTo>
                  <a:lnTo>
                    <a:pt x="307" y="29356"/>
                  </a:lnTo>
                  <a:lnTo>
                    <a:pt x="4256" y="23125"/>
                  </a:lnTo>
                  <a:lnTo>
                    <a:pt x="5748" y="20624"/>
                  </a:lnTo>
                  <a:lnTo>
                    <a:pt x="6670" y="19088"/>
                  </a:lnTo>
                  <a:lnTo>
                    <a:pt x="6670" y="19044"/>
                  </a:lnTo>
                  <a:lnTo>
                    <a:pt x="7109" y="17772"/>
                  </a:lnTo>
                  <a:lnTo>
                    <a:pt x="7153" y="17684"/>
                  </a:lnTo>
                  <a:lnTo>
                    <a:pt x="7240" y="13033"/>
                  </a:lnTo>
                  <a:lnTo>
                    <a:pt x="7855" y="10795"/>
                  </a:lnTo>
                  <a:lnTo>
                    <a:pt x="9215" y="7811"/>
                  </a:lnTo>
                  <a:lnTo>
                    <a:pt x="10839" y="4695"/>
                  </a:lnTo>
                  <a:lnTo>
                    <a:pt x="12287" y="2194"/>
                  </a:lnTo>
                  <a:lnTo>
                    <a:pt x="13384" y="263"/>
                  </a:lnTo>
                  <a:lnTo>
                    <a:pt x="13384" y="176"/>
                  </a:lnTo>
                  <a:lnTo>
                    <a:pt x="13384" y="132"/>
                  </a:lnTo>
                  <a:lnTo>
                    <a:pt x="13340" y="44"/>
                  </a:lnTo>
                  <a:lnTo>
                    <a:pt x="1329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6" name="Google Shape;2476;p113"/>
            <p:cNvSpPr/>
            <p:nvPr/>
          </p:nvSpPr>
          <p:spPr>
            <a:xfrm>
              <a:off x="3607050" y="1646950"/>
              <a:ext cx="2156750" cy="843625"/>
            </a:xfrm>
            <a:custGeom>
              <a:avLst/>
              <a:gdLst/>
              <a:ahLst/>
              <a:cxnLst/>
              <a:rect l="l" t="t" r="r" b="b"/>
              <a:pathLst>
                <a:path w="86270" h="33745" extrusionOk="0">
                  <a:moveTo>
                    <a:pt x="77318" y="0"/>
                  </a:moveTo>
                  <a:lnTo>
                    <a:pt x="74027" y="658"/>
                  </a:lnTo>
                  <a:lnTo>
                    <a:pt x="70077" y="1053"/>
                  </a:lnTo>
                  <a:lnTo>
                    <a:pt x="67444" y="1492"/>
                  </a:lnTo>
                  <a:lnTo>
                    <a:pt x="67401" y="1492"/>
                  </a:lnTo>
                  <a:lnTo>
                    <a:pt x="66084" y="1931"/>
                  </a:lnTo>
                  <a:lnTo>
                    <a:pt x="66040" y="1975"/>
                  </a:lnTo>
                  <a:lnTo>
                    <a:pt x="65031" y="3116"/>
                  </a:lnTo>
                  <a:lnTo>
                    <a:pt x="63188" y="4695"/>
                  </a:lnTo>
                  <a:lnTo>
                    <a:pt x="57396" y="7416"/>
                  </a:lnTo>
                  <a:lnTo>
                    <a:pt x="53754" y="8776"/>
                  </a:lnTo>
                  <a:lnTo>
                    <a:pt x="48751" y="10312"/>
                  </a:lnTo>
                  <a:lnTo>
                    <a:pt x="48707" y="10312"/>
                  </a:lnTo>
                  <a:lnTo>
                    <a:pt x="46206" y="11453"/>
                  </a:lnTo>
                  <a:lnTo>
                    <a:pt x="39800" y="14832"/>
                  </a:lnTo>
                  <a:lnTo>
                    <a:pt x="36421" y="17113"/>
                  </a:lnTo>
                  <a:lnTo>
                    <a:pt x="32077" y="19878"/>
                  </a:lnTo>
                  <a:lnTo>
                    <a:pt x="28391" y="22028"/>
                  </a:lnTo>
                  <a:lnTo>
                    <a:pt x="26855" y="22686"/>
                  </a:lnTo>
                  <a:lnTo>
                    <a:pt x="22291" y="21501"/>
                  </a:lnTo>
                  <a:lnTo>
                    <a:pt x="20624" y="20975"/>
                  </a:lnTo>
                  <a:lnTo>
                    <a:pt x="20054" y="20975"/>
                  </a:lnTo>
                  <a:lnTo>
                    <a:pt x="19966" y="21019"/>
                  </a:lnTo>
                  <a:lnTo>
                    <a:pt x="19922" y="21107"/>
                  </a:lnTo>
                  <a:lnTo>
                    <a:pt x="18913" y="26241"/>
                  </a:lnTo>
                  <a:lnTo>
                    <a:pt x="18562" y="28917"/>
                  </a:lnTo>
                  <a:lnTo>
                    <a:pt x="17157" y="33174"/>
                  </a:lnTo>
                  <a:lnTo>
                    <a:pt x="16938" y="33393"/>
                  </a:lnTo>
                  <a:lnTo>
                    <a:pt x="16455" y="33393"/>
                  </a:lnTo>
                  <a:lnTo>
                    <a:pt x="11541" y="32164"/>
                  </a:lnTo>
                  <a:lnTo>
                    <a:pt x="10005" y="31769"/>
                  </a:lnTo>
                  <a:lnTo>
                    <a:pt x="9961" y="31769"/>
                  </a:lnTo>
                  <a:lnTo>
                    <a:pt x="7109" y="31857"/>
                  </a:lnTo>
                  <a:lnTo>
                    <a:pt x="3949" y="31857"/>
                  </a:lnTo>
                  <a:lnTo>
                    <a:pt x="176" y="31374"/>
                  </a:lnTo>
                  <a:lnTo>
                    <a:pt x="88" y="31374"/>
                  </a:lnTo>
                  <a:lnTo>
                    <a:pt x="44" y="31418"/>
                  </a:lnTo>
                  <a:lnTo>
                    <a:pt x="0" y="31462"/>
                  </a:lnTo>
                  <a:lnTo>
                    <a:pt x="0" y="31506"/>
                  </a:lnTo>
                  <a:lnTo>
                    <a:pt x="0" y="31594"/>
                  </a:lnTo>
                  <a:lnTo>
                    <a:pt x="0" y="31638"/>
                  </a:lnTo>
                  <a:lnTo>
                    <a:pt x="44" y="31682"/>
                  </a:lnTo>
                  <a:lnTo>
                    <a:pt x="132" y="31726"/>
                  </a:lnTo>
                  <a:lnTo>
                    <a:pt x="3905" y="32208"/>
                  </a:lnTo>
                  <a:lnTo>
                    <a:pt x="7109" y="32208"/>
                  </a:lnTo>
                  <a:lnTo>
                    <a:pt x="9961" y="32120"/>
                  </a:lnTo>
                  <a:lnTo>
                    <a:pt x="11453" y="32515"/>
                  </a:lnTo>
                  <a:lnTo>
                    <a:pt x="16368" y="33744"/>
                  </a:lnTo>
                  <a:lnTo>
                    <a:pt x="17026" y="33744"/>
                  </a:lnTo>
                  <a:lnTo>
                    <a:pt x="17114" y="33700"/>
                  </a:lnTo>
                  <a:lnTo>
                    <a:pt x="17421" y="33437"/>
                  </a:lnTo>
                  <a:lnTo>
                    <a:pt x="17465" y="33349"/>
                  </a:lnTo>
                  <a:lnTo>
                    <a:pt x="18913" y="29005"/>
                  </a:lnTo>
                  <a:lnTo>
                    <a:pt x="18913" y="28961"/>
                  </a:lnTo>
                  <a:lnTo>
                    <a:pt x="19264" y="26284"/>
                  </a:lnTo>
                  <a:lnTo>
                    <a:pt x="20229" y="21326"/>
                  </a:lnTo>
                  <a:lnTo>
                    <a:pt x="20536" y="21326"/>
                  </a:lnTo>
                  <a:lnTo>
                    <a:pt x="22204" y="21852"/>
                  </a:lnTo>
                  <a:lnTo>
                    <a:pt x="26855" y="23037"/>
                  </a:lnTo>
                  <a:lnTo>
                    <a:pt x="26943" y="23037"/>
                  </a:lnTo>
                  <a:lnTo>
                    <a:pt x="28522" y="22335"/>
                  </a:lnTo>
                  <a:lnTo>
                    <a:pt x="28566" y="22335"/>
                  </a:lnTo>
                  <a:lnTo>
                    <a:pt x="32252" y="20185"/>
                  </a:lnTo>
                  <a:lnTo>
                    <a:pt x="36596" y="17421"/>
                  </a:lnTo>
                  <a:lnTo>
                    <a:pt x="39975" y="15139"/>
                  </a:lnTo>
                  <a:lnTo>
                    <a:pt x="46382" y="11760"/>
                  </a:lnTo>
                  <a:lnTo>
                    <a:pt x="48839" y="10663"/>
                  </a:lnTo>
                  <a:lnTo>
                    <a:pt x="53842" y="9083"/>
                  </a:lnTo>
                  <a:lnTo>
                    <a:pt x="57527" y="7723"/>
                  </a:lnTo>
                  <a:lnTo>
                    <a:pt x="63364" y="5002"/>
                  </a:lnTo>
                  <a:lnTo>
                    <a:pt x="63407" y="5002"/>
                  </a:lnTo>
                  <a:lnTo>
                    <a:pt x="65294" y="3379"/>
                  </a:lnTo>
                  <a:lnTo>
                    <a:pt x="65294" y="3335"/>
                  </a:lnTo>
                  <a:lnTo>
                    <a:pt x="66260" y="2282"/>
                  </a:lnTo>
                  <a:lnTo>
                    <a:pt x="67532" y="1843"/>
                  </a:lnTo>
                  <a:lnTo>
                    <a:pt x="70121" y="1404"/>
                  </a:lnTo>
                  <a:lnTo>
                    <a:pt x="74070" y="1009"/>
                  </a:lnTo>
                  <a:lnTo>
                    <a:pt x="77405" y="351"/>
                  </a:lnTo>
                  <a:lnTo>
                    <a:pt x="81047" y="395"/>
                  </a:lnTo>
                  <a:lnTo>
                    <a:pt x="82715" y="746"/>
                  </a:lnTo>
                  <a:lnTo>
                    <a:pt x="83680" y="1624"/>
                  </a:lnTo>
                  <a:lnTo>
                    <a:pt x="84251" y="3159"/>
                  </a:lnTo>
                  <a:lnTo>
                    <a:pt x="84821" y="5880"/>
                  </a:lnTo>
                  <a:lnTo>
                    <a:pt x="85699" y="9829"/>
                  </a:lnTo>
                  <a:lnTo>
                    <a:pt x="85918" y="10839"/>
                  </a:lnTo>
                  <a:lnTo>
                    <a:pt x="85962" y="10926"/>
                  </a:lnTo>
                  <a:lnTo>
                    <a:pt x="86006" y="10970"/>
                  </a:lnTo>
                  <a:lnTo>
                    <a:pt x="86181" y="10970"/>
                  </a:lnTo>
                  <a:lnTo>
                    <a:pt x="86225" y="10926"/>
                  </a:lnTo>
                  <a:lnTo>
                    <a:pt x="86269" y="10839"/>
                  </a:lnTo>
                  <a:lnTo>
                    <a:pt x="86269" y="10795"/>
                  </a:lnTo>
                  <a:lnTo>
                    <a:pt x="86050" y="9742"/>
                  </a:lnTo>
                  <a:lnTo>
                    <a:pt x="85172" y="5792"/>
                  </a:lnTo>
                  <a:lnTo>
                    <a:pt x="84558" y="3072"/>
                  </a:lnTo>
                  <a:lnTo>
                    <a:pt x="83987" y="1448"/>
                  </a:lnTo>
                  <a:lnTo>
                    <a:pt x="83944" y="1360"/>
                  </a:lnTo>
                  <a:lnTo>
                    <a:pt x="82934" y="483"/>
                  </a:lnTo>
                  <a:lnTo>
                    <a:pt x="82847" y="439"/>
                  </a:lnTo>
                  <a:lnTo>
                    <a:pt x="81135" y="44"/>
                  </a:lnTo>
                  <a:lnTo>
                    <a:pt x="81091" y="44"/>
                  </a:lnTo>
                  <a:lnTo>
                    <a:pt x="7736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7" name="Google Shape;2477;p113"/>
            <p:cNvSpPr/>
            <p:nvPr/>
          </p:nvSpPr>
          <p:spPr>
            <a:xfrm>
              <a:off x="3588400" y="602600"/>
              <a:ext cx="724050" cy="816175"/>
            </a:xfrm>
            <a:custGeom>
              <a:avLst/>
              <a:gdLst/>
              <a:ahLst/>
              <a:cxnLst/>
              <a:rect l="l" t="t" r="r" b="b"/>
              <a:pathLst>
                <a:path w="28962" h="32647" extrusionOk="0">
                  <a:moveTo>
                    <a:pt x="28698" y="0"/>
                  </a:moveTo>
                  <a:lnTo>
                    <a:pt x="26943" y="570"/>
                  </a:lnTo>
                  <a:lnTo>
                    <a:pt x="25363" y="614"/>
                  </a:lnTo>
                  <a:lnTo>
                    <a:pt x="24091" y="483"/>
                  </a:lnTo>
                  <a:lnTo>
                    <a:pt x="23959" y="527"/>
                  </a:lnTo>
                  <a:lnTo>
                    <a:pt x="22774" y="1273"/>
                  </a:lnTo>
                  <a:lnTo>
                    <a:pt x="19659" y="3686"/>
                  </a:lnTo>
                  <a:lnTo>
                    <a:pt x="16543" y="6187"/>
                  </a:lnTo>
                  <a:lnTo>
                    <a:pt x="15139" y="7504"/>
                  </a:lnTo>
                  <a:lnTo>
                    <a:pt x="13735" y="8732"/>
                  </a:lnTo>
                  <a:lnTo>
                    <a:pt x="12945" y="9741"/>
                  </a:lnTo>
                  <a:lnTo>
                    <a:pt x="11014" y="12901"/>
                  </a:lnTo>
                  <a:lnTo>
                    <a:pt x="10400" y="13910"/>
                  </a:lnTo>
                  <a:lnTo>
                    <a:pt x="9347" y="15446"/>
                  </a:lnTo>
                  <a:lnTo>
                    <a:pt x="7284" y="18254"/>
                  </a:lnTo>
                  <a:lnTo>
                    <a:pt x="6012" y="20404"/>
                  </a:lnTo>
                  <a:lnTo>
                    <a:pt x="4300" y="23520"/>
                  </a:lnTo>
                  <a:lnTo>
                    <a:pt x="2501" y="27030"/>
                  </a:lnTo>
                  <a:lnTo>
                    <a:pt x="0" y="32384"/>
                  </a:lnTo>
                  <a:lnTo>
                    <a:pt x="0" y="32471"/>
                  </a:lnTo>
                  <a:lnTo>
                    <a:pt x="0" y="32515"/>
                  </a:lnTo>
                  <a:lnTo>
                    <a:pt x="44" y="32559"/>
                  </a:lnTo>
                  <a:lnTo>
                    <a:pt x="88" y="32603"/>
                  </a:lnTo>
                  <a:lnTo>
                    <a:pt x="176" y="32647"/>
                  </a:lnTo>
                  <a:lnTo>
                    <a:pt x="263" y="32603"/>
                  </a:lnTo>
                  <a:lnTo>
                    <a:pt x="307" y="32515"/>
                  </a:lnTo>
                  <a:lnTo>
                    <a:pt x="2808" y="27206"/>
                  </a:lnTo>
                  <a:lnTo>
                    <a:pt x="4608" y="23695"/>
                  </a:lnTo>
                  <a:lnTo>
                    <a:pt x="6319" y="20580"/>
                  </a:lnTo>
                  <a:lnTo>
                    <a:pt x="7548" y="18430"/>
                  </a:lnTo>
                  <a:lnTo>
                    <a:pt x="9654" y="15665"/>
                  </a:lnTo>
                  <a:lnTo>
                    <a:pt x="10707" y="14086"/>
                  </a:lnTo>
                  <a:lnTo>
                    <a:pt x="11321" y="13076"/>
                  </a:lnTo>
                  <a:lnTo>
                    <a:pt x="13208" y="9961"/>
                  </a:lnTo>
                  <a:lnTo>
                    <a:pt x="13998" y="8952"/>
                  </a:lnTo>
                  <a:lnTo>
                    <a:pt x="15358" y="7767"/>
                  </a:lnTo>
                  <a:lnTo>
                    <a:pt x="16806" y="6450"/>
                  </a:lnTo>
                  <a:lnTo>
                    <a:pt x="19878" y="3949"/>
                  </a:lnTo>
                  <a:lnTo>
                    <a:pt x="22950" y="1580"/>
                  </a:lnTo>
                  <a:lnTo>
                    <a:pt x="24091" y="878"/>
                  </a:lnTo>
                  <a:lnTo>
                    <a:pt x="25319" y="965"/>
                  </a:lnTo>
                  <a:lnTo>
                    <a:pt x="25363" y="965"/>
                  </a:lnTo>
                  <a:lnTo>
                    <a:pt x="26987" y="878"/>
                  </a:lnTo>
                  <a:lnTo>
                    <a:pt x="27031" y="878"/>
                  </a:lnTo>
                  <a:lnTo>
                    <a:pt x="28830" y="351"/>
                  </a:lnTo>
                  <a:lnTo>
                    <a:pt x="28874" y="307"/>
                  </a:lnTo>
                  <a:lnTo>
                    <a:pt x="28917" y="263"/>
                  </a:lnTo>
                  <a:lnTo>
                    <a:pt x="28961" y="219"/>
                  </a:lnTo>
                  <a:lnTo>
                    <a:pt x="28917" y="132"/>
                  </a:lnTo>
                  <a:lnTo>
                    <a:pt x="28917" y="88"/>
                  </a:lnTo>
                  <a:lnTo>
                    <a:pt x="28874" y="44"/>
                  </a:lnTo>
                  <a:lnTo>
                    <a:pt x="287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8" name="Google Shape;2478;p113"/>
            <p:cNvSpPr/>
            <p:nvPr/>
          </p:nvSpPr>
          <p:spPr>
            <a:xfrm>
              <a:off x="3593875" y="1881700"/>
              <a:ext cx="2005375" cy="782200"/>
            </a:xfrm>
            <a:custGeom>
              <a:avLst/>
              <a:gdLst/>
              <a:ahLst/>
              <a:cxnLst/>
              <a:rect l="l" t="t" r="r" b="b"/>
              <a:pathLst>
                <a:path w="80215" h="31288" extrusionOk="0">
                  <a:moveTo>
                    <a:pt x="76528" y="0"/>
                  </a:moveTo>
                  <a:lnTo>
                    <a:pt x="74948" y="132"/>
                  </a:lnTo>
                  <a:lnTo>
                    <a:pt x="74905" y="132"/>
                  </a:lnTo>
                  <a:lnTo>
                    <a:pt x="72974" y="922"/>
                  </a:lnTo>
                  <a:lnTo>
                    <a:pt x="72930" y="966"/>
                  </a:lnTo>
                  <a:lnTo>
                    <a:pt x="71877" y="1800"/>
                  </a:lnTo>
                  <a:lnTo>
                    <a:pt x="70078" y="2677"/>
                  </a:lnTo>
                  <a:lnTo>
                    <a:pt x="64768" y="4564"/>
                  </a:lnTo>
                  <a:lnTo>
                    <a:pt x="61082" y="5924"/>
                  </a:lnTo>
                  <a:lnTo>
                    <a:pt x="57879" y="7065"/>
                  </a:lnTo>
                  <a:lnTo>
                    <a:pt x="54895" y="8031"/>
                  </a:lnTo>
                  <a:lnTo>
                    <a:pt x="51253" y="8250"/>
                  </a:lnTo>
                  <a:lnTo>
                    <a:pt x="51165" y="8294"/>
                  </a:lnTo>
                  <a:lnTo>
                    <a:pt x="48532" y="9566"/>
                  </a:lnTo>
                  <a:lnTo>
                    <a:pt x="45285" y="11234"/>
                  </a:lnTo>
                  <a:lnTo>
                    <a:pt x="42784" y="12726"/>
                  </a:lnTo>
                  <a:lnTo>
                    <a:pt x="40020" y="13867"/>
                  </a:lnTo>
                  <a:lnTo>
                    <a:pt x="33789" y="15139"/>
                  </a:lnTo>
                  <a:lnTo>
                    <a:pt x="28918" y="16017"/>
                  </a:lnTo>
                  <a:lnTo>
                    <a:pt x="28874" y="16017"/>
                  </a:lnTo>
                  <a:lnTo>
                    <a:pt x="26636" y="17070"/>
                  </a:lnTo>
                  <a:lnTo>
                    <a:pt x="24925" y="16851"/>
                  </a:lnTo>
                  <a:lnTo>
                    <a:pt x="24793" y="16851"/>
                  </a:lnTo>
                  <a:lnTo>
                    <a:pt x="24398" y="17114"/>
                  </a:lnTo>
                  <a:lnTo>
                    <a:pt x="24354" y="17158"/>
                  </a:lnTo>
                  <a:lnTo>
                    <a:pt x="24310" y="17202"/>
                  </a:lnTo>
                  <a:lnTo>
                    <a:pt x="23257" y="22028"/>
                  </a:lnTo>
                  <a:lnTo>
                    <a:pt x="22950" y="25363"/>
                  </a:lnTo>
                  <a:lnTo>
                    <a:pt x="22555" y="27206"/>
                  </a:lnTo>
                  <a:lnTo>
                    <a:pt x="21370" y="29883"/>
                  </a:lnTo>
                  <a:lnTo>
                    <a:pt x="20844" y="30717"/>
                  </a:lnTo>
                  <a:lnTo>
                    <a:pt x="20361" y="30936"/>
                  </a:lnTo>
                  <a:lnTo>
                    <a:pt x="15139" y="29795"/>
                  </a:lnTo>
                  <a:lnTo>
                    <a:pt x="11892" y="29049"/>
                  </a:lnTo>
                  <a:lnTo>
                    <a:pt x="8996" y="28435"/>
                  </a:lnTo>
                  <a:lnTo>
                    <a:pt x="7065" y="28172"/>
                  </a:lnTo>
                  <a:lnTo>
                    <a:pt x="7021" y="28172"/>
                  </a:lnTo>
                  <a:lnTo>
                    <a:pt x="5091" y="28216"/>
                  </a:lnTo>
                  <a:lnTo>
                    <a:pt x="220" y="26504"/>
                  </a:lnTo>
                  <a:lnTo>
                    <a:pt x="88" y="26504"/>
                  </a:lnTo>
                  <a:lnTo>
                    <a:pt x="44" y="26548"/>
                  </a:lnTo>
                  <a:lnTo>
                    <a:pt x="1" y="26592"/>
                  </a:lnTo>
                  <a:lnTo>
                    <a:pt x="1" y="26680"/>
                  </a:lnTo>
                  <a:lnTo>
                    <a:pt x="1" y="26724"/>
                  </a:lnTo>
                  <a:lnTo>
                    <a:pt x="44" y="26811"/>
                  </a:lnTo>
                  <a:lnTo>
                    <a:pt x="88" y="26811"/>
                  </a:lnTo>
                  <a:lnTo>
                    <a:pt x="5003" y="28567"/>
                  </a:lnTo>
                  <a:lnTo>
                    <a:pt x="5047" y="28567"/>
                  </a:lnTo>
                  <a:lnTo>
                    <a:pt x="7021" y="28523"/>
                  </a:lnTo>
                  <a:lnTo>
                    <a:pt x="8908" y="28786"/>
                  </a:lnTo>
                  <a:lnTo>
                    <a:pt x="11804" y="29356"/>
                  </a:lnTo>
                  <a:lnTo>
                    <a:pt x="15095" y="30146"/>
                  </a:lnTo>
                  <a:lnTo>
                    <a:pt x="20317" y="31287"/>
                  </a:lnTo>
                  <a:lnTo>
                    <a:pt x="20405" y="31287"/>
                  </a:lnTo>
                  <a:lnTo>
                    <a:pt x="21063" y="31024"/>
                  </a:lnTo>
                  <a:lnTo>
                    <a:pt x="21151" y="30936"/>
                  </a:lnTo>
                  <a:lnTo>
                    <a:pt x="21678" y="30058"/>
                  </a:lnTo>
                  <a:lnTo>
                    <a:pt x="21678" y="30015"/>
                  </a:lnTo>
                  <a:lnTo>
                    <a:pt x="22906" y="27338"/>
                  </a:lnTo>
                  <a:lnTo>
                    <a:pt x="22906" y="27294"/>
                  </a:lnTo>
                  <a:lnTo>
                    <a:pt x="23301" y="25451"/>
                  </a:lnTo>
                  <a:lnTo>
                    <a:pt x="23301" y="25407"/>
                  </a:lnTo>
                  <a:lnTo>
                    <a:pt x="23608" y="22072"/>
                  </a:lnTo>
                  <a:lnTo>
                    <a:pt x="24618" y="17377"/>
                  </a:lnTo>
                  <a:lnTo>
                    <a:pt x="24925" y="17202"/>
                  </a:lnTo>
                  <a:lnTo>
                    <a:pt x="26636" y="17421"/>
                  </a:lnTo>
                  <a:lnTo>
                    <a:pt x="26768" y="17377"/>
                  </a:lnTo>
                  <a:lnTo>
                    <a:pt x="29006" y="16368"/>
                  </a:lnTo>
                  <a:lnTo>
                    <a:pt x="33832" y="15446"/>
                  </a:lnTo>
                  <a:lnTo>
                    <a:pt x="40063" y="14218"/>
                  </a:lnTo>
                  <a:lnTo>
                    <a:pt x="40107" y="14218"/>
                  </a:lnTo>
                  <a:lnTo>
                    <a:pt x="42916" y="13033"/>
                  </a:lnTo>
                  <a:lnTo>
                    <a:pt x="42960" y="13033"/>
                  </a:lnTo>
                  <a:lnTo>
                    <a:pt x="45461" y="11541"/>
                  </a:lnTo>
                  <a:lnTo>
                    <a:pt x="48708" y="9874"/>
                  </a:lnTo>
                  <a:lnTo>
                    <a:pt x="51297" y="8601"/>
                  </a:lnTo>
                  <a:lnTo>
                    <a:pt x="54939" y="8338"/>
                  </a:lnTo>
                  <a:lnTo>
                    <a:pt x="54983" y="8338"/>
                  </a:lnTo>
                  <a:lnTo>
                    <a:pt x="57967" y="7372"/>
                  </a:lnTo>
                  <a:lnTo>
                    <a:pt x="61214" y="6231"/>
                  </a:lnTo>
                  <a:lnTo>
                    <a:pt x="64900" y="4915"/>
                  </a:lnTo>
                  <a:lnTo>
                    <a:pt x="70209" y="3028"/>
                  </a:lnTo>
                  <a:lnTo>
                    <a:pt x="70209" y="2984"/>
                  </a:lnTo>
                  <a:lnTo>
                    <a:pt x="72052" y="2107"/>
                  </a:lnTo>
                  <a:lnTo>
                    <a:pt x="72096" y="2107"/>
                  </a:lnTo>
                  <a:lnTo>
                    <a:pt x="73106" y="1273"/>
                  </a:lnTo>
                  <a:lnTo>
                    <a:pt x="75036" y="483"/>
                  </a:lnTo>
                  <a:lnTo>
                    <a:pt x="76440" y="352"/>
                  </a:lnTo>
                  <a:lnTo>
                    <a:pt x="76879" y="1010"/>
                  </a:lnTo>
                  <a:lnTo>
                    <a:pt x="77845" y="4345"/>
                  </a:lnTo>
                  <a:lnTo>
                    <a:pt x="79468" y="10356"/>
                  </a:lnTo>
                  <a:lnTo>
                    <a:pt x="79863" y="11848"/>
                  </a:lnTo>
                  <a:lnTo>
                    <a:pt x="79863" y="11892"/>
                  </a:lnTo>
                  <a:lnTo>
                    <a:pt x="79951" y="11936"/>
                  </a:lnTo>
                  <a:lnTo>
                    <a:pt x="79995" y="11980"/>
                  </a:lnTo>
                  <a:lnTo>
                    <a:pt x="80083" y="11936"/>
                  </a:lnTo>
                  <a:lnTo>
                    <a:pt x="80126" y="11936"/>
                  </a:lnTo>
                  <a:lnTo>
                    <a:pt x="80170" y="11892"/>
                  </a:lnTo>
                  <a:lnTo>
                    <a:pt x="80214" y="11804"/>
                  </a:lnTo>
                  <a:lnTo>
                    <a:pt x="80214" y="11760"/>
                  </a:lnTo>
                  <a:lnTo>
                    <a:pt x="78152" y="4257"/>
                  </a:lnTo>
                  <a:lnTo>
                    <a:pt x="77186" y="878"/>
                  </a:lnTo>
                  <a:lnTo>
                    <a:pt x="77186" y="834"/>
                  </a:lnTo>
                  <a:lnTo>
                    <a:pt x="76704" y="88"/>
                  </a:lnTo>
                  <a:lnTo>
                    <a:pt x="766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9" name="Google Shape;2479;p113"/>
            <p:cNvSpPr/>
            <p:nvPr/>
          </p:nvSpPr>
          <p:spPr>
            <a:xfrm>
              <a:off x="3578525" y="772625"/>
              <a:ext cx="221625" cy="436625"/>
            </a:xfrm>
            <a:custGeom>
              <a:avLst/>
              <a:gdLst/>
              <a:ahLst/>
              <a:cxnLst/>
              <a:rect l="l" t="t" r="r" b="b"/>
              <a:pathLst>
                <a:path w="8865" h="17465" extrusionOk="0">
                  <a:moveTo>
                    <a:pt x="8601" y="0"/>
                  </a:moveTo>
                  <a:lnTo>
                    <a:pt x="8513" y="44"/>
                  </a:lnTo>
                  <a:lnTo>
                    <a:pt x="7811" y="1097"/>
                  </a:lnTo>
                  <a:lnTo>
                    <a:pt x="4959" y="6275"/>
                  </a:lnTo>
                  <a:lnTo>
                    <a:pt x="4564" y="6846"/>
                  </a:lnTo>
                  <a:lnTo>
                    <a:pt x="3686" y="8206"/>
                  </a:lnTo>
                  <a:lnTo>
                    <a:pt x="3642" y="8206"/>
                  </a:lnTo>
                  <a:lnTo>
                    <a:pt x="2896" y="9742"/>
                  </a:lnTo>
                  <a:lnTo>
                    <a:pt x="1448" y="13516"/>
                  </a:lnTo>
                  <a:lnTo>
                    <a:pt x="1229" y="14130"/>
                  </a:lnTo>
                  <a:lnTo>
                    <a:pt x="0" y="17202"/>
                  </a:lnTo>
                  <a:lnTo>
                    <a:pt x="0" y="17289"/>
                  </a:lnTo>
                  <a:lnTo>
                    <a:pt x="0" y="17333"/>
                  </a:lnTo>
                  <a:lnTo>
                    <a:pt x="44" y="17421"/>
                  </a:lnTo>
                  <a:lnTo>
                    <a:pt x="88" y="17421"/>
                  </a:lnTo>
                  <a:lnTo>
                    <a:pt x="176" y="17465"/>
                  </a:lnTo>
                  <a:lnTo>
                    <a:pt x="263" y="17421"/>
                  </a:lnTo>
                  <a:lnTo>
                    <a:pt x="307" y="17333"/>
                  </a:lnTo>
                  <a:lnTo>
                    <a:pt x="1536" y="14262"/>
                  </a:lnTo>
                  <a:lnTo>
                    <a:pt x="1755" y="13647"/>
                  </a:lnTo>
                  <a:lnTo>
                    <a:pt x="3203" y="9874"/>
                  </a:lnTo>
                  <a:lnTo>
                    <a:pt x="3949" y="8382"/>
                  </a:lnTo>
                  <a:lnTo>
                    <a:pt x="4827" y="7021"/>
                  </a:lnTo>
                  <a:lnTo>
                    <a:pt x="5266" y="6495"/>
                  </a:lnTo>
                  <a:lnTo>
                    <a:pt x="5266" y="6451"/>
                  </a:lnTo>
                  <a:lnTo>
                    <a:pt x="8118" y="1273"/>
                  </a:lnTo>
                  <a:lnTo>
                    <a:pt x="8820" y="264"/>
                  </a:lnTo>
                  <a:lnTo>
                    <a:pt x="8864" y="176"/>
                  </a:lnTo>
                  <a:lnTo>
                    <a:pt x="8864" y="132"/>
                  </a:lnTo>
                  <a:lnTo>
                    <a:pt x="8820" y="44"/>
                  </a:lnTo>
                  <a:lnTo>
                    <a:pt x="87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80" name="Google Shape;2480;p113"/>
            <p:cNvSpPr/>
            <p:nvPr/>
          </p:nvSpPr>
          <p:spPr>
            <a:xfrm>
              <a:off x="3094725" y="818700"/>
              <a:ext cx="223825" cy="558400"/>
            </a:xfrm>
            <a:custGeom>
              <a:avLst/>
              <a:gdLst/>
              <a:ahLst/>
              <a:cxnLst/>
              <a:rect l="l" t="t" r="r" b="b"/>
              <a:pathLst>
                <a:path w="8953" h="22336" extrusionOk="0">
                  <a:moveTo>
                    <a:pt x="8733" y="0"/>
                  </a:moveTo>
                  <a:lnTo>
                    <a:pt x="8689" y="44"/>
                  </a:lnTo>
                  <a:lnTo>
                    <a:pt x="8645" y="88"/>
                  </a:lnTo>
                  <a:lnTo>
                    <a:pt x="8601" y="132"/>
                  </a:lnTo>
                  <a:lnTo>
                    <a:pt x="7329" y="3774"/>
                  </a:lnTo>
                  <a:lnTo>
                    <a:pt x="6056" y="6670"/>
                  </a:lnTo>
                  <a:lnTo>
                    <a:pt x="5530" y="7548"/>
                  </a:lnTo>
                  <a:lnTo>
                    <a:pt x="5047" y="8425"/>
                  </a:lnTo>
                  <a:lnTo>
                    <a:pt x="4170" y="10225"/>
                  </a:lnTo>
                  <a:lnTo>
                    <a:pt x="3380" y="12024"/>
                  </a:lnTo>
                  <a:lnTo>
                    <a:pt x="2634" y="13910"/>
                  </a:lnTo>
                  <a:lnTo>
                    <a:pt x="1976" y="15841"/>
                  </a:lnTo>
                  <a:lnTo>
                    <a:pt x="1317" y="17860"/>
                  </a:lnTo>
                  <a:lnTo>
                    <a:pt x="659" y="19966"/>
                  </a:lnTo>
                  <a:lnTo>
                    <a:pt x="1" y="22116"/>
                  </a:lnTo>
                  <a:lnTo>
                    <a:pt x="1" y="22204"/>
                  </a:lnTo>
                  <a:lnTo>
                    <a:pt x="45" y="22248"/>
                  </a:lnTo>
                  <a:lnTo>
                    <a:pt x="89" y="22292"/>
                  </a:lnTo>
                  <a:lnTo>
                    <a:pt x="133" y="22336"/>
                  </a:lnTo>
                  <a:lnTo>
                    <a:pt x="176" y="22336"/>
                  </a:lnTo>
                  <a:lnTo>
                    <a:pt x="308" y="22292"/>
                  </a:lnTo>
                  <a:lnTo>
                    <a:pt x="352" y="22204"/>
                  </a:lnTo>
                  <a:lnTo>
                    <a:pt x="1010" y="20054"/>
                  </a:lnTo>
                  <a:lnTo>
                    <a:pt x="1624" y="17991"/>
                  </a:lnTo>
                  <a:lnTo>
                    <a:pt x="2283" y="15973"/>
                  </a:lnTo>
                  <a:lnTo>
                    <a:pt x="2985" y="14042"/>
                  </a:lnTo>
                  <a:lnTo>
                    <a:pt x="3687" y="12155"/>
                  </a:lnTo>
                  <a:lnTo>
                    <a:pt x="4521" y="10356"/>
                  </a:lnTo>
                  <a:lnTo>
                    <a:pt x="5398" y="8601"/>
                  </a:lnTo>
                  <a:lnTo>
                    <a:pt x="5837" y="7723"/>
                  </a:lnTo>
                  <a:lnTo>
                    <a:pt x="6364" y="6846"/>
                  </a:lnTo>
                  <a:lnTo>
                    <a:pt x="7680" y="3906"/>
                  </a:lnTo>
                  <a:lnTo>
                    <a:pt x="8909" y="264"/>
                  </a:lnTo>
                  <a:lnTo>
                    <a:pt x="8953" y="176"/>
                  </a:lnTo>
                  <a:lnTo>
                    <a:pt x="8909" y="132"/>
                  </a:lnTo>
                  <a:lnTo>
                    <a:pt x="8865" y="44"/>
                  </a:lnTo>
                  <a:lnTo>
                    <a:pt x="8821" y="44"/>
                  </a:lnTo>
                  <a:lnTo>
                    <a:pt x="87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81" name="Google Shape;2481;p113"/>
            <p:cNvSpPr/>
            <p:nvPr/>
          </p:nvSpPr>
          <p:spPr>
            <a:xfrm>
              <a:off x="2789775" y="804425"/>
              <a:ext cx="392750" cy="774525"/>
            </a:xfrm>
            <a:custGeom>
              <a:avLst/>
              <a:gdLst/>
              <a:ahLst/>
              <a:cxnLst/>
              <a:rect l="l" t="t" r="r" b="b"/>
              <a:pathLst>
                <a:path w="15710" h="30981" extrusionOk="0">
                  <a:moveTo>
                    <a:pt x="15446" y="1"/>
                  </a:moveTo>
                  <a:lnTo>
                    <a:pt x="15402" y="45"/>
                  </a:lnTo>
                  <a:lnTo>
                    <a:pt x="15358" y="89"/>
                  </a:lnTo>
                  <a:lnTo>
                    <a:pt x="13998" y="2985"/>
                  </a:lnTo>
                  <a:lnTo>
                    <a:pt x="12550" y="5925"/>
                  </a:lnTo>
                  <a:lnTo>
                    <a:pt x="12374" y="6232"/>
                  </a:lnTo>
                  <a:lnTo>
                    <a:pt x="11058" y="8777"/>
                  </a:lnTo>
                  <a:lnTo>
                    <a:pt x="9522" y="11893"/>
                  </a:lnTo>
                  <a:lnTo>
                    <a:pt x="8469" y="14920"/>
                  </a:lnTo>
                  <a:lnTo>
                    <a:pt x="7021" y="18211"/>
                  </a:lnTo>
                  <a:lnTo>
                    <a:pt x="4739" y="22248"/>
                  </a:lnTo>
                  <a:lnTo>
                    <a:pt x="3862" y="23126"/>
                  </a:lnTo>
                  <a:lnTo>
                    <a:pt x="3862" y="23170"/>
                  </a:lnTo>
                  <a:lnTo>
                    <a:pt x="2370" y="25890"/>
                  </a:lnTo>
                  <a:lnTo>
                    <a:pt x="44" y="30717"/>
                  </a:lnTo>
                  <a:lnTo>
                    <a:pt x="0" y="30805"/>
                  </a:lnTo>
                  <a:lnTo>
                    <a:pt x="0" y="30893"/>
                  </a:lnTo>
                  <a:lnTo>
                    <a:pt x="44" y="30937"/>
                  </a:lnTo>
                  <a:lnTo>
                    <a:pt x="88" y="30980"/>
                  </a:lnTo>
                  <a:lnTo>
                    <a:pt x="263" y="30980"/>
                  </a:lnTo>
                  <a:lnTo>
                    <a:pt x="351" y="30893"/>
                  </a:lnTo>
                  <a:lnTo>
                    <a:pt x="2677" y="26066"/>
                  </a:lnTo>
                  <a:lnTo>
                    <a:pt x="4125" y="23389"/>
                  </a:lnTo>
                  <a:lnTo>
                    <a:pt x="5002" y="22512"/>
                  </a:lnTo>
                  <a:lnTo>
                    <a:pt x="5002" y="22468"/>
                  </a:lnTo>
                  <a:lnTo>
                    <a:pt x="7328" y="18343"/>
                  </a:lnTo>
                  <a:lnTo>
                    <a:pt x="8776" y="15052"/>
                  </a:lnTo>
                  <a:lnTo>
                    <a:pt x="9829" y="12024"/>
                  </a:lnTo>
                  <a:lnTo>
                    <a:pt x="11365" y="8909"/>
                  </a:lnTo>
                  <a:lnTo>
                    <a:pt x="12682" y="6408"/>
                  </a:lnTo>
                  <a:lnTo>
                    <a:pt x="12857" y="6056"/>
                  </a:lnTo>
                  <a:lnTo>
                    <a:pt x="14349" y="3116"/>
                  </a:lnTo>
                  <a:lnTo>
                    <a:pt x="15665" y="264"/>
                  </a:lnTo>
                  <a:lnTo>
                    <a:pt x="15709" y="177"/>
                  </a:lnTo>
                  <a:lnTo>
                    <a:pt x="15665" y="89"/>
                  </a:lnTo>
                  <a:lnTo>
                    <a:pt x="15665" y="45"/>
                  </a:lnTo>
                  <a:lnTo>
                    <a:pt x="155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82" name="Google Shape;2482;p113"/>
            <p:cNvSpPr/>
            <p:nvPr/>
          </p:nvSpPr>
          <p:spPr>
            <a:xfrm>
              <a:off x="2674575" y="1020550"/>
              <a:ext cx="230400" cy="590225"/>
            </a:xfrm>
            <a:custGeom>
              <a:avLst/>
              <a:gdLst/>
              <a:ahLst/>
              <a:cxnLst/>
              <a:rect l="l" t="t" r="r" b="b"/>
              <a:pathLst>
                <a:path w="9216" h="23609" extrusionOk="0">
                  <a:moveTo>
                    <a:pt x="8996" y="0"/>
                  </a:moveTo>
                  <a:lnTo>
                    <a:pt x="8952" y="44"/>
                  </a:lnTo>
                  <a:lnTo>
                    <a:pt x="8908" y="88"/>
                  </a:lnTo>
                  <a:lnTo>
                    <a:pt x="8865" y="132"/>
                  </a:lnTo>
                  <a:lnTo>
                    <a:pt x="7811" y="3774"/>
                  </a:lnTo>
                  <a:lnTo>
                    <a:pt x="6583" y="6231"/>
                  </a:lnTo>
                  <a:lnTo>
                    <a:pt x="3994" y="11541"/>
                  </a:lnTo>
                  <a:lnTo>
                    <a:pt x="2282" y="14744"/>
                  </a:lnTo>
                  <a:lnTo>
                    <a:pt x="527" y="18342"/>
                  </a:lnTo>
                  <a:lnTo>
                    <a:pt x="527" y="18386"/>
                  </a:lnTo>
                  <a:lnTo>
                    <a:pt x="1" y="20405"/>
                  </a:lnTo>
                  <a:lnTo>
                    <a:pt x="1" y="20449"/>
                  </a:lnTo>
                  <a:lnTo>
                    <a:pt x="176" y="23432"/>
                  </a:lnTo>
                  <a:lnTo>
                    <a:pt x="220" y="23564"/>
                  </a:lnTo>
                  <a:lnTo>
                    <a:pt x="352" y="23608"/>
                  </a:lnTo>
                  <a:lnTo>
                    <a:pt x="439" y="23564"/>
                  </a:lnTo>
                  <a:lnTo>
                    <a:pt x="483" y="23520"/>
                  </a:lnTo>
                  <a:lnTo>
                    <a:pt x="527" y="23476"/>
                  </a:lnTo>
                  <a:lnTo>
                    <a:pt x="527" y="23389"/>
                  </a:lnTo>
                  <a:lnTo>
                    <a:pt x="352" y="20449"/>
                  </a:lnTo>
                  <a:lnTo>
                    <a:pt x="834" y="18474"/>
                  </a:lnTo>
                  <a:lnTo>
                    <a:pt x="2590" y="14876"/>
                  </a:lnTo>
                  <a:lnTo>
                    <a:pt x="4301" y="11716"/>
                  </a:lnTo>
                  <a:lnTo>
                    <a:pt x="6890" y="6363"/>
                  </a:lnTo>
                  <a:lnTo>
                    <a:pt x="8162" y="3906"/>
                  </a:lnTo>
                  <a:lnTo>
                    <a:pt x="8162" y="3862"/>
                  </a:lnTo>
                  <a:lnTo>
                    <a:pt x="9216" y="264"/>
                  </a:lnTo>
                  <a:lnTo>
                    <a:pt x="9216" y="176"/>
                  </a:lnTo>
                  <a:lnTo>
                    <a:pt x="9172" y="88"/>
                  </a:lnTo>
                  <a:lnTo>
                    <a:pt x="9128" y="44"/>
                  </a:lnTo>
                  <a:lnTo>
                    <a:pt x="9084" y="44"/>
                  </a:lnTo>
                  <a:lnTo>
                    <a:pt x="899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83" name="Google Shape;2483;p113"/>
            <p:cNvSpPr/>
            <p:nvPr/>
          </p:nvSpPr>
          <p:spPr>
            <a:xfrm>
              <a:off x="2044900" y="1165350"/>
              <a:ext cx="481600" cy="961000"/>
            </a:xfrm>
            <a:custGeom>
              <a:avLst/>
              <a:gdLst/>
              <a:ahLst/>
              <a:cxnLst/>
              <a:rect l="l" t="t" r="r" b="b"/>
              <a:pathLst>
                <a:path w="19264" h="38440" extrusionOk="0">
                  <a:moveTo>
                    <a:pt x="19088" y="1"/>
                  </a:moveTo>
                  <a:lnTo>
                    <a:pt x="19001" y="44"/>
                  </a:lnTo>
                  <a:lnTo>
                    <a:pt x="18957" y="88"/>
                  </a:lnTo>
                  <a:lnTo>
                    <a:pt x="18957" y="132"/>
                  </a:lnTo>
                  <a:lnTo>
                    <a:pt x="18386" y="2326"/>
                  </a:lnTo>
                  <a:lnTo>
                    <a:pt x="16763" y="5530"/>
                  </a:lnTo>
                  <a:lnTo>
                    <a:pt x="14656" y="9786"/>
                  </a:lnTo>
                  <a:lnTo>
                    <a:pt x="14656" y="9830"/>
                  </a:lnTo>
                  <a:lnTo>
                    <a:pt x="14218" y="11366"/>
                  </a:lnTo>
                  <a:lnTo>
                    <a:pt x="14218" y="11409"/>
                  </a:lnTo>
                  <a:lnTo>
                    <a:pt x="14042" y="15095"/>
                  </a:lnTo>
                  <a:lnTo>
                    <a:pt x="13559" y="17114"/>
                  </a:lnTo>
                  <a:lnTo>
                    <a:pt x="11936" y="20098"/>
                  </a:lnTo>
                  <a:lnTo>
                    <a:pt x="9522" y="23915"/>
                  </a:lnTo>
                  <a:lnTo>
                    <a:pt x="7328" y="27557"/>
                  </a:lnTo>
                  <a:lnTo>
                    <a:pt x="7284" y="27601"/>
                  </a:lnTo>
                  <a:lnTo>
                    <a:pt x="6626" y="29927"/>
                  </a:lnTo>
                  <a:lnTo>
                    <a:pt x="5749" y="33876"/>
                  </a:lnTo>
                  <a:lnTo>
                    <a:pt x="5310" y="34754"/>
                  </a:lnTo>
                  <a:lnTo>
                    <a:pt x="4915" y="34885"/>
                  </a:lnTo>
                  <a:lnTo>
                    <a:pt x="3072" y="34973"/>
                  </a:lnTo>
                  <a:lnTo>
                    <a:pt x="3028" y="34973"/>
                  </a:lnTo>
                  <a:lnTo>
                    <a:pt x="1492" y="35280"/>
                  </a:lnTo>
                  <a:lnTo>
                    <a:pt x="1448" y="35324"/>
                  </a:lnTo>
                  <a:lnTo>
                    <a:pt x="658" y="35851"/>
                  </a:lnTo>
                  <a:lnTo>
                    <a:pt x="615" y="35939"/>
                  </a:lnTo>
                  <a:lnTo>
                    <a:pt x="132" y="37211"/>
                  </a:lnTo>
                  <a:lnTo>
                    <a:pt x="88" y="37255"/>
                  </a:lnTo>
                  <a:lnTo>
                    <a:pt x="0" y="38264"/>
                  </a:lnTo>
                  <a:lnTo>
                    <a:pt x="44" y="38352"/>
                  </a:lnTo>
                  <a:lnTo>
                    <a:pt x="44" y="38396"/>
                  </a:lnTo>
                  <a:lnTo>
                    <a:pt x="88" y="38440"/>
                  </a:lnTo>
                  <a:lnTo>
                    <a:pt x="176" y="38440"/>
                  </a:lnTo>
                  <a:lnTo>
                    <a:pt x="307" y="38396"/>
                  </a:lnTo>
                  <a:lnTo>
                    <a:pt x="351" y="38308"/>
                  </a:lnTo>
                  <a:lnTo>
                    <a:pt x="439" y="37299"/>
                  </a:lnTo>
                  <a:lnTo>
                    <a:pt x="922" y="36114"/>
                  </a:lnTo>
                  <a:lnTo>
                    <a:pt x="1624" y="35631"/>
                  </a:lnTo>
                  <a:lnTo>
                    <a:pt x="3072" y="35324"/>
                  </a:lnTo>
                  <a:lnTo>
                    <a:pt x="4959" y="35237"/>
                  </a:lnTo>
                  <a:lnTo>
                    <a:pt x="5003" y="35237"/>
                  </a:lnTo>
                  <a:lnTo>
                    <a:pt x="5485" y="35061"/>
                  </a:lnTo>
                  <a:lnTo>
                    <a:pt x="5573" y="35017"/>
                  </a:lnTo>
                  <a:lnTo>
                    <a:pt x="5617" y="34973"/>
                  </a:lnTo>
                  <a:lnTo>
                    <a:pt x="6056" y="34052"/>
                  </a:lnTo>
                  <a:lnTo>
                    <a:pt x="6056" y="34008"/>
                  </a:lnTo>
                  <a:lnTo>
                    <a:pt x="6977" y="29971"/>
                  </a:lnTo>
                  <a:lnTo>
                    <a:pt x="7635" y="27733"/>
                  </a:lnTo>
                  <a:lnTo>
                    <a:pt x="9829" y="24135"/>
                  </a:lnTo>
                  <a:lnTo>
                    <a:pt x="12243" y="20273"/>
                  </a:lnTo>
                  <a:lnTo>
                    <a:pt x="13866" y="17289"/>
                  </a:lnTo>
                  <a:lnTo>
                    <a:pt x="13910" y="17246"/>
                  </a:lnTo>
                  <a:lnTo>
                    <a:pt x="14393" y="15139"/>
                  </a:lnTo>
                  <a:lnTo>
                    <a:pt x="14393" y="15095"/>
                  </a:lnTo>
                  <a:lnTo>
                    <a:pt x="14569" y="11453"/>
                  </a:lnTo>
                  <a:lnTo>
                    <a:pt x="14963" y="9961"/>
                  </a:lnTo>
                  <a:lnTo>
                    <a:pt x="17070" y="5661"/>
                  </a:lnTo>
                  <a:lnTo>
                    <a:pt x="18693" y="2458"/>
                  </a:lnTo>
                  <a:lnTo>
                    <a:pt x="18693" y="2414"/>
                  </a:lnTo>
                  <a:lnTo>
                    <a:pt x="19264" y="220"/>
                  </a:lnTo>
                  <a:lnTo>
                    <a:pt x="19264" y="176"/>
                  </a:lnTo>
                  <a:lnTo>
                    <a:pt x="19264" y="88"/>
                  </a:lnTo>
                  <a:lnTo>
                    <a:pt x="19220" y="44"/>
                  </a:lnTo>
                  <a:lnTo>
                    <a:pt x="1913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84" name="Google Shape;2484;p113"/>
            <p:cNvSpPr/>
            <p:nvPr/>
          </p:nvSpPr>
          <p:spPr>
            <a:xfrm>
              <a:off x="3057425" y="781400"/>
              <a:ext cx="247950" cy="648350"/>
            </a:xfrm>
            <a:custGeom>
              <a:avLst/>
              <a:gdLst/>
              <a:ahLst/>
              <a:cxnLst/>
              <a:rect l="l" t="t" r="r" b="b"/>
              <a:pathLst>
                <a:path w="9918" h="25934" extrusionOk="0">
                  <a:moveTo>
                    <a:pt x="9742" y="0"/>
                  </a:moveTo>
                  <a:lnTo>
                    <a:pt x="9655" y="44"/>
                  </a:lnTo>
                  <a:lnTo>
                    <a:pt x="9611" y="88"/>
                  </a:lnTo>
                  <a:lnTo>
                    <a:pt x="9567" y="132"/>
                  </a:lnTo>
                  <a:lnTo>
                    <a:pt x="8514" y="3028"/>
                  </a:lnTo>
                  <a:lnTo>
                    <a:pt x="7110" y="6363"/>
                  </a:lnTo>
                  <a:lnTo>
                    <a:pt x="5486" y="9654"/>
                  </a:lnTo>
                  <a:lnTo>
                    <a:pt x="3073" y="14744"/>
                  </a:lnTo>
                  <a:lnTo>
                    <a:pt x="2458" y="16631"/>
                  </a:lnTo>
                  <a:lnTo>
                    <a:pt x="1537" y="19615"/>
                  </a:lnTo>
                  <a:lnTo>
                    <a:pt x="528" y="22950"/>
                  </a:lnTo>
                  <a:lnTo>
                    <a:pt x="1" y="25714"/>
                  </a:lnTo>
                  <a:lnTo>
                    <a:pt x="1" y="25802"/>
                  </a:lnTo>
                  <a:lnTo>
                    <a:pt x="45" y="25846"/>
                  </a:lnTo>
                  <a:lnTo>
                    <a:pt x="89" y="25890"/>
                  </a:lnTo>
                  <a:lnTo>
                    <a:pt x="133" y="25934"/>
                  </a:lnTo>
                  <a:lnTo>
                    <a:pt x="176" y="25934"/>
                  </a:lnTo>
                  <a:lnTo>
                    <a:pt x="264" y="25890"/>
                  </a:lnTo>
                  <a:lnTo>
                    <a:pt x="352" y="25802"/>
                  </a:lnTo>
                  <a:lnTo>
                    <a:pt x="879" y="23038"/>
                  </a:lnTo>
                  <a:lnTo>
                    <a:pt x="1888" y="19703"/>
                  </a:lnTo>
                  <a:lnTo>
                    <a:pt x="2809" y="16763"/>
                  </a:lnTo>
                  <a:lnTo>
                    <a:pt x="3424" y="14876"/>
                  </a:lnTo>
                  <a:lnTo>
                    <a:pt x="5793" y="9830"/>
                  </a:lnTo>
                  <a:lnTo>
                    <a:pt x="7461" y="6495"/>
                  </a:lnTo>
                  <a:lnTo>
                    <a:pt x="8821" y="3160"/>
                  </a:lnTo>
                  <a:lnTo>
                    <a:pt x="9918" y="264"/>
                  </a:lnTo>
                  <a:lnTo>
                    <a:pt x="9918" y="176"/>
                  </a:lnTo>
                  <a:lnTo>
                    <a:pt x="9918" y="132"/>
                  </a:lnTo>
                  <a:lnTo>
                    <a:pt x="9874" y="44"/>
                  </a:lnTo>
                  <a:lnTo>
                    <a:pt x="9786" y="44"/>
                  </a:lnTo>
                  <a:lnTo>
                    <a:pt x="9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85" name="Google Shape;2485;p113"/>
            <p:cNvSpPr/>
            <p:nvPr/>
          </p:nvSpPr>
          <p:spPr>
            <a:xfrm>
              <a:off x="3021225" y="785800"/>
              <a:ext cx="255650" cy="654925"/>
            </a:xfrm>
            <a:custGeom>
              <a:avLst/>
              <a:gdLst/>
              <a:ahLst/>
              <a:cxnLst/>
              <a:rect l="l" t="t" r="r" b="b"/>
              <a:pathLst>
                <a:path w="10226" h="26197" extrusionOk="0">
                  <a:moveTo>
                    <a:pt x="9962" y="0"/>
                  </a:moveTo>
                  <a:lnTo>
                    <a:pt x="9918" y="44"/>
                  </a:lnTo>
                  <a:lnTo>
                    <a:pt x="9874" y="132"/>
                  </a:lnTo>
                  <a:lnTo>
                    <a:pt x="8821" y="2852"/>
                  </a:lnTo>
                  <a:lnTo>
                    <a:pt x="7241" y="6407"/>
                  </a:lnTo>
                  <a:lnTo>
                    <a:pt x="5442" y="9961"/>
                  </a:lnTo>
                  <a:lnTo>
                    <a:pt x="3906" y="12989"/>
                  </a:lnTo>
                  <a:lnTo>
                    <a:pt x="3906" y="13032"/>
                  </a:lnTo>
                  <a:lnTo>
                    <a:pt x="2151" y="18210"/>
                  </a:lnTo>
                  <a:lnTo>
                    <a:pt x="484" y="23388"/>
                  </a:lnTo>
                  <a:lnTo>
                    <a:pt x="1" y="25977"/>
                  </a:lnTo>
                  <a:lnTo>
                    <a:pt x="1" y="26065"/>
                  </a:lnTo>
                  <a:lnTo>
                    <a:pt x="45" y="26109"/>
                  </a:lnTo>
                  <a:lnTo>
                    <a:pt x="89" y="26153"/>
                  </a:lnTo>
                  <a:lnTo>
                    <a:pt x="133" y="26197"/>
                  </a:lnTo>
                  <a:lnTo>
                    <a:pt x="176" y="26197"/>
                  </a:lnTo>
                  <a:lnTo>
                    <a:pt x="308" y="26153"/>
                  </a:lnTo>
                  <a:lnTo>
                    <a:pt x="352" y="26065"/>
                  </a:lnTo>
                  <a:lnTo>
                    <a:pt x="835" y="23476"/>
                  </a:lnTo>
                  <a:lnTo>
                    <a:pt x="2458" y="18342"/>
                  </a:lnTo>
                  <a:lnTo>
                    <a:pt x="4257" y="13164"/>
                  </a:lnTo>
                  <a:lnTo>
                    <a:pt x="5749" y="10136"/>
                  </a:lnTo>
                  <a:lnTo>
                    <a:pt x="7548" y="6538"/>
                  </a:lnTo>
                  <a:lnTo>
                    <a:pt x="9128" y="3028"/>
                  </a:lnTo>
                  <a:lnTo>
                    <a:pt x="10225" y="263"/>
                  </a:lnTo>
                  <a:lnTo>
                    <a:pt x="10225" y="176"/>
                  </a:lnTo>
                  <a:lnTo>
                    <a:pt x="10225" y="88"/>
                  </a:lnTo>
                  <a:lnTo>
                    <a:pt x="10181" y="44"/>
                  </a:lnTo>
                  <a:lnTo>
                    <a:pt x="1009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86" name="Google Shape;2486;p113"/>
            <p:cNvSpPr/>
            <p:nvPr/>
          </p:nvSpPr>
          <p:spPr>
            <a:xfrm>
              <a:off x="2918125" y="827475"/>
              <a:ext cx="313750" cy="633000"/>
            </a:xfrm>
            <a:custGeom>
              <a:avLst/>
              <a:gdLst/>
              <a:ahLst/>
              <a:cxnLst/>
              <a:rect l="l" t="t" r="r" b="b"/>
              <a:pathLst>
                <a:path w="12550" h="25320" extrusionOk="0">
                  <a:moveTo>
                    <a:pt x="12331" y="0"/>
                  </a:moveTo>
                  <a:lnTo>
                    <a:pt x="12243" y="44"/>
                  </a:lnTo>
                  <a:lnTo>
                    <a:pt x="12199" y="88"/>
                  </a:lnTo>
                  <a:lnTo>
                    <a:pt x="10531" y="3862"/>
                  </a:lnTo>
                  <a:lnTo>
                    <a:pt x="9259" y="6407"/>
                  </a:lnTo>
                  <a:lnTo>
                    <a:pt x="6538" y="11936"/>
                  </a:lnTo>
                  <a:lnTo>
                    <a:pt x="4037" y="19483"/>
                  </a:lnTo>
                  <a:lnTo>
                    <a:pt x="2896" y="22160"/>
                  </a:lnTo>
                  <a:lnTo>
                    <a:pt x="1711" y="23608"/>
                  </a:lnTo>
                  <a:lnTo>
                    <a:pt x="746" y="23652"/>
                  </a:lnTo>
                  <a:lnTo>
                    <a:pt x="658" y="23696"/>
                  </a:lnTo>
                  <a:lnTo>
                    <a:pt x="614" y="23784"/>
                  </a:lnTo>
                  <a:lnTo>
                    <a:pt x="44" y="25100"/>
                  </a:lnTo>
                  <a:lnTo>
                    <a:pt x="0" y="25144"/>
                  </a:lnTo>
                  <a:lnTo>
                    <a:pt x="44" y="25232"/>
                  </a:lnTo>
                  <a:lnTo>
                    <a:pt x="88" y="25276"/>
                  </a:lnTo>
                  <a:lnTo>
                    <a:pt x="132" y="25319"/>
                  </a:lnTo>
                  <a:lnTo>
                    <a:pt x="307" y="25319"/>
                  </a:lnTo>
                  <a:lnTo>
                    <a:pt x="351" y="25232"/>
                  </a:lnTo>
                  <a:lnTo>
                    <a:pt x="878" y="24003"/>
                  </a:lnTo>
                  <a:lnTo>
                    <a:pt x="1799" y="23959"/>
                  </a:lnTo>
                  <a:lnTo>
                    <a:pt x="1887" y="23915"/>
                  </a:lnTo>
                  <a:lnTo>
                    <a:pt x="1931" y="23871"/>
                  </a:lnTo>
                  <a:lnTo>
                    <a:pt x="3203" y="22379"/>
                  </a:lnTo>
                  <a:lnTo>
                    <a:pt x="3247" y="22336"/>
                  </a:lnTo>
                  <a:lnTo>
                    <a:pt x="4388" y="19615"/>
                  </a:lnTo>
                  <a:lnTo>
                    <a:pt x="6845" y="12068"/>
                  </a:lnTo>
                  <a:lnTo>
                    <a:pt x="9566" y="6539"/>
                  </a:lnTo>
                  <a:lnTo>
                    <a:pt x="10839" y="3994"/>
                  </a:lnTo>
                  <a:lnTo>
                    <a:pt x="12550" y="220"/>
                  </a:lnTo>
                  <a:lnTo>
                    <a:pt x="12550" y="176"/>
                  </a:lnTo>
                  <a:lnTo>
                    <a:pt x="12550" y="88"/>
                  </a:lnTo>
                  <a:lnTo>
                    <a:pt x="12506" y="44"/>
                  </a:lnTo>
                  <a:lnTo>
                    <a:pt x="1246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87" name="Google Shape;2487;p113"/>
            <p:cNvSpPr/>
            <p:nvPr/>
          </p:nvSpPr>
          <p:spPr>
            <a:xfrm>
              <a:off x="2828150" y="830775"/>
              <a:ext cx="373025" cy="702100"/>
            </a:xfrm>
            <a:custGeom>
              <a:avLst/>
              <a:gdLst/>
              <a:ahLst/>
              <a:cxnLst/>
              <a:rect l="l" t="t" r="r" b="b"/>
              <a:pathLst>
                <a:path w="14921" h="28084" extrusionOk="0">
                  <a:moveTo>
                    <a:pt x="14701" y="0"/>
                  </a:moveTo>
                  <a:lnTo>
                    <a:pt x="14613" y="44"/>
                  </a:lnTo>
                  <a:lnTo>
                    <a:pt x="14569" y="88"/>
                  </a:lnTo>
                  <a:lnTo>
                    <a:pt x="13297" y="2808"/>
                  </a:lnTo>
                  <a:lnTo>
                    <a:pt x="11893" y="5573"/>
                  </a:lnTo>
                  <a:lnTo>
                    <a:pt x="9962" y="9434"/>
                  </a:lnTo>
                  <a:lnTo>
                    <a:pt x="8602" y="12506"/>
                  </a:lnTo>
                  <a:lnTo>
                    <a:pt x="7592" y="15622"/>
                  </a:lnTo>
                  <a:lnTo>
                    <a:pt x="6144" y="19351"/>
                  </a:lnTo>
                  <a:lnTo>
                    <a:pt x="4389" y="22204"/>
                  </a:lnTo>
                  <a:lnTo>
                    <a:pt x="3555" y="22555"/>
                  </a:lnTo>
                  <a:lnTo>
                    <a:pt x="3511" y="22598"/>
                  </a:lnTo>
                  <a:lnTo>
                    <a:pt x="2809" y="23344"/>
                  </a:lnTo>
                  <a:lnTo>
                    <a:pt x="2765" y="23388"/>
                  </a:lnTo>
                  <a:lnTo>
                    <a:pt x="45" y="27820"/>
                  </a:lnTo>
                  <a:lnTo>
                    <a:pt x="1" y="27864"/>
                  </a:lnTo>
                  <a:lnTo>
                    <a:pt x="1" y="27952"/>
                  </a:lnTo>
                  <a:lnTo>
                    <a:pt x="45" y="27996"/>
                  </a:lnTo>
                  <a:lnTo>
                    <a:pt x="89" y="28040"/>
                  </a:lnTo>
                  <a:lnTo>
                    <a:pt x="176" y="28084"/>
                  </a:lnTo>
                  <a:lnTo>
                    <a:pt x="264" y="28084"/>
                  </a:lnTo>
                  <a:lnTo>
                    <a:pt x="352" y="27996"/>
                  </a:lnTo>
                  <a:lnTo>
                    <a:pt x="3073" y="23564"/>
                  </a:lnTo>
                  <a:lnTo>
                    <a:pt x="3731" y="22862"/>
                  </a:lnTo>
                  <a:lnTo>
                    <a:pt x="4565" y="22511"/>
                  </a:lnTo>
                  <a:lnTo>
                    <a:pt x="4652" y="22423"/>
                  </a:lnTo>
                  <a:lnTo>
                    <a:pt x="6451" y="19527"/>
                  </a:lnTo>
                  <a:lnTo>
                    <a:pt x="7943" y="15753"/>
                  </a:lnTo>
                  <a:lnTo>
                    <a:pt x="8953" y="12638"/>
                  </a:lnTo>
                  <a:lnTo>
                    <a:pt x="10269" y="9566"/>
                  </a:lnTo>
                  <a:lnTo>
                    <a:pt x="12200" y="5705"/>
                  </a:lnTo>
                  <a:lnTo>
                    <a:pt x="13648" y="2940"/>
                  </a:lnTo>
                  <a:lnTo>
                    <a:pt x="14920" y="220"/>
                  </a:lnTo>
                  <a:lnTo>
                    <a:pt x="14920" y="176"/>
                  </a:lnTo>
                  <a:lnTo>
                    <a:pt x="14920" y="88"/>
                  </a:lnTo>
                  <a:lnTo>
                    <a:pt x="14876" y="44"/>
                  </a:lnTo>
                  <a:lnTo>
                    <a:pt x="148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88" name="Google Shape;2488;p113"/>
            <p:cNvSpPr/>
            <p:nvPr/>
          </p:nvSpPr>
          <p:spPr>
            <a:xfrm>
              <a:off x="2789775" y="802250"/>
              <a:ext cx="359825" cy="736100"/>
            </a:xfrm>
            <a:custGeom>
              <a:avLst/>
              <a:gdLst/>
              <a:ahLst/>
              <a:cxnLst/>
              <a:rect l="l" t="t" r="r" b="b"/>
              <a:pathLst>
                <a:path w="14393" h="29444" extrusionOk="0">
                  <a:moveTo>
                    <a:pt x="14174" y="0"/>
                  </a:moveTo>
                  <a:lnTo>
                    <a:pt x="14086" y="44"/>
                  </a:lnTo>
                  <a:lnTo>
                    <a:pt x="14086" y="132"/>
                  </a:lnTo>
                  <a:lnTo>
                    <a:pt x="13164" y="2150"/>
                  </a:lnTo>
                  <a:lnTo>
                    <a:pt x="11585" y="5266"/>
                  </a:lnTo>
                  <a:lnTo>
                    <a:pt x="9742" y="9040"/>
                  </a:lnTo>
                  <a:lnTo>
                    <a:pt x="7942" y="12769"/>
                  </a:lnTo>
                  <a:lnTo>
                    <a:pt x="6494" y="15841"/>
                  </a:lnTo>
                  <a:lnTo>
                    <a:pt x="4959" y="18913"/>
                  </a:lnTo>
                  <a:lnTo>
                    <a:pt x="3379" y="22028"/>
                  </a:lnTo>
                  <a:lnTo>
                    <a:pt x="1711" y="25144"/>
                  </a:lnTo>
                  <a:lnTo>
                    <a:pt x="0" y="29225"/>
                  </a:lnTo>
                  <a:lnTo>
                    <a:pt x="0" y="29268"/>
                  </a:lnTo>
                  <a:lnTo>
                    <a:pt x="0" y="29356"/>
                  </a:lnTo>
                  <a:lnTo>
                    <a:pt x="44" y="29400"/>
                  </a:lnTo>
                  <a:lnTo>
                    <a:pt x="132" y="29444"/>
                  </a:lnTo>
                  <a:lnTo>
                    <a:pt x="176" y="29444"/>
                  </a:lnTo>
                  <a:lnTo>
                    <a:pt x="263" y="29400"/>
                  </a:lnTo>
                  <a:lnTo>
                    <a:pt x="351" y="29356"/>
                  </a:lnTo>
                  <a:lnTo>
                    <a:pt x="2019" y="25319"/>
                  </a:lnTo>
                  <a:lnTo>
                    <a:pt x="3686" y="22204"/>
                  </a:lnTo>
                  <a:lnTo>
                    <a:pt x="5266" y="19088"/>
                  </a:lnTo>
                  <a:lnTo>
                    <a:pt x="6802" y="15973"/>
                  </a:lnTo>
                  <a:lnTo>
                    <a:pt x="8250" y="12901"/>
                  </a:lnTo>
                  <a:lnTo>
                    <a:pt x="10049" y="9171"/>
                  </a:lnTo>
                  <a:lnTo>
                    <a:pt x="11892" y="5441"/>
                  </a:lnTo>
                  <a:lnTo>
                    <a:pt x="13471" y="2326"/>
                  </a:lnTo>
                  <a:lnTo>
                    <a:pt x="14393" y="264"/>
                  </a:lnTo>
                  <a:lnTo>
                    <a:pt x="14393" y="176"/>
                  </a:lnTo>
                  <a:lnTo>
                    <a:pt x="14393" y="132"/>
                  </a:lnTo>
                  <a:lnTo>
                    <a:pt x="14349" y="88"/>
                  </a:lnTo>
                  <a:lnTo>
                    <a:pt x="14305" y="44"/>
                  </a:lnTo>
                  <a:lnTo>
                    <a:pt x="142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89" name="Google Shape;2489;p113"/>
            <p:cNvSpPr/>
            <p:nvPr/>
          </p:nvSpPr>
          <p:spPr>
            <a:xfrm>
              <a:off x="2754650" y="825275"/>
              <a:ext cx="332425" cy="722950"/>
            </a:xfrm>
            <a:custGeom>
              <a:avLst/>
              <a:gdLst/>
              <a:ahLst/>
              <a:cxnLst/>
              <a:rect l="l" t="t" r="r" b="b"/>
              <a:pathLst>
                <a:path w="13297" h="28918" extrusionOk="0">
                  <a:moveTo>
                    <a:pt x="13033" y="1"/>
                  </a:moveTo>
                  <a:lnTo>
                    <a:pt x="12990" y="45"/>
                  </a:lnTo>
                  <a:lnTo>
                    <a:pt x="12946" y="88"/>
                  </a:lnTo>
                  <a:lnTo>
                    <a:pt x="11498" y="4608"/>
                  </a:lnTo>
                  <a:lnTo>
                    <a:pt x="9523" y="8601"/>
                  </a:lnTo>
                  <a:lnTo>
                    <a:pt x="7636" y="12419"/>
                  </a:lnTo>
                  <a:lnTo>
                    <a:pt x="5881" y="15973"/>
                  </a:lnTo>
                  <a:lnTo>
                    <a:pt x="4126" y="19484"/>
                  </a:lnTo>
                  <a:lnTo>
                    <a:pt x="2327" y="23038"/>
                  </a:lnTo>
                  <a:lnTo>
                    <a:pt x="352" y="26680"/>
                  </a:lnTo>
                  <a:lnTo>
                    <a:pt x="308" y="26768"/>
                  </a:lnTo>
                  <a:lnTo>
                    <a:pt x="1" y="28698"/>
                  </a:lnTo>
                  <a:lnTo>
                    <a:pt x="1" y="28786"/>
                  </a:lnTo>
                  <a:lnTo>
                    <a:pt x="1" y="28830"/>
                  </a:lnTo>
                  <a:lnTo>
                    <a:pt x="45" y="28874"/>
                  </a:lnTo>
                  <a:lnTo>
                    <a:pt x="133" y="28918"/>
                  </a:lnTo>
                  <a:lnTo>
                    <a:pt x="264" y="28874"/>
                  </a:lnTo>
                  <a:lnTo>
                    <a:pt x="308" y="28742"/>
                  </a:lnTo>
                  <a:lnTo>
                    <a:pt x="659" y="26855"/>
                  </a:lnTo>
                  <a:lnTo>
                    <a:pt x="2634" y="23170"/>
                  </a:lnTo>
                  <a:lnTo>
                    <a:pt x="4477" y="19615"/>
                  </a:lnTo>
                  <a:lnTo>
                    <a:pt x="6232" y="16105"/>
                  </a:lnTo>
                  <a:lnTo>
                    <a:pt x="7943" y="12550"/>
                  </a:lnTo>
                  <a:lnTo>
                    <a:pt x="9830" y="8733"/>
                  </a:lnTo>
                  <a:lnTo>
                    <a:pt x="11805" y="4784"/>
                  </a:lnTo>
                  <a:lnTo>
                    <a:pt x="11805" y="4740"/>
                  </a:lnTo>
                  <a:lnTo>
                    <a:pt x="13297" y="220"/>
                  </a:lnTo>
                  <a:lnTo>
                    <a:pt x="13297" y="132"/>
                  </a:lnTo>
                  <a:lnTo>
                    <a:pt x="13253" y="88"/>
                  </a:lnTo>
                  <a:lnTo>
                    <a:pt x="132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90" name="Google Shape;2490;p113"/>
            <p:cNvSpPr/>
            <p:nvPr/>
          </p:nvSpPr>
          <p:spPr>
            <a:xfrm>
              <a:off x="2734925" y="958025"/>
              <a:ext cx="270975" cy="606675"/>
            </a:xfrm>
            <a:custGeom>
              <a:avLst/>
              <a:gdLst/>
              <a:ahLst/>
              <a:cxnLst/>
              <a:rect l="l" t="t" r="r" b="b"/>
              <a:pathLst>
                <a:path w="10839" h="24267" extrusionOk="0">
                  <a:moveTo>
                    <a:pt x="10619" y="0"/>
                  </a:moveTo>
                  <a:lnTo>
                    <a:pt x="10531" y="44"/>
                  </a:lnTo>
                  <a:lnTo>
                    <a:pt x="10531" y="88"/>
                  </a:lnTo>
                  <a:lnTo>
                    <a:pt x="9610" y="2326"/>
                  </a:lnTo>
                  <a:lnTo>
                    <a:pt x="8645" y="4520"/>
                  </a:lnTo>
                  <a:lnTo>
                    <a:pt x="7635" y="6714"/>
                  </a:lnTo>
                  <a:lnTo>
                    <a:pt x="6582" y="8864"/>
                  </a:lnTo>
                  <a:lnTo>
                    <a:pt x="4476" y="13164"/>
                  </a:lnTo>
                  <a:lnTo>
                    <a:pt x="2326" y="17333"/>
                  </a:lnTo>
                  <a:lnTo>
                    <a:pt x="351" y="21107"/>
                  </a:lnTo>
                  <a:lnTo>
                    <a:pt x="351" y="21151"/>
                  </a:lnTo>
                  <a:lnTo>
                    <a:pt x="0" y="22423"/>
                  </a:lnTo>
                  <a:lnTo>
                    <a:pt x="0" y="22467"/>
                  </a:lnTo>
                  <a:lnTo>
                    <a:pt x="88" y="24091"/>
                  </a:lnTo>
                  <a:lnTo>
                    <a:pt x="132" y="24222"/>
                  </a:lnTo>
                  <a:lnTo>
                    <a:pt x="263" y="24266"/>
                  </a:lnTo>
                  <a:lnTo>
                    <a:pt x="351" y="24266"/>
                  </a:lnTo>
                  <a:lnTo>
                    <a:pt x="395" y="24222"/>
                  </a:lnTo>
                  <a:lnTo>
                    <a:pt x="439" y="24134"/>
                  </a:lnTo>
                  <a:lnTo>
                    <a:pt x="439" y="24091"/>
                  </a:lnTo>
                  <a:lnTo>
                    <a:pt x="351" y="22511"/>
                  </a:lnTo>
                  <a:lnTo>
                    <a:pt x="658" y="21282"/>
                  </a:lnTo>
                  <a:lnTo>
                    <a:pt x="2633" y="17508"/>
                  </a:lnTo>
                  <a:lnTo>
                    <a:pt x="4783" y="13296"/>
                  </a:lnTo>
                  <a:lnTo>
                    <a:pt x="6889" y="9040"/>
                  </a:lnTo>
                  <a:lnTo>
                    <a:pt x="7942" y="6846"/>
                  </a:lnTo>
                  <a:lnTo>
                    <a:pt x="8952" y="4695"/>
                  </a:lnTo>
                  <a:lnTo>
                    <a:pt x="9917" y="2458"/>
                  </a:lnTo>
                  <a:lnTo>
                    <a:pt x="10839" y="220"/>
                  </a:lnTo>
                  <a:lnTo>
                    <a:pt x="10839" y="176"/>
                  </a:lnTo>
                  <a:lnTo>
                    <a:pt x="10839" y="88"/>
                  </a:lnTo>
                  <a:lnTo>
                    <a:pt x="10795" y="44"/>
                  </a:lnTo>
                  <a:lnTo>
                    <a:pt x="10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91" name="Google Shape;2491;p113"/>
            <p:cNvSpPr/>
            <p:nvPr/>
          </p:nvSpPr>
          <p:spPr>
            <a:xfrm>
              <a:off x="2697625" y="973375"/>
              <a:ext cx="265500" cy="607775"/>
            </a:xfrm>
            <a:custGeom>
              <a:avLst/>
              <a:gdLst/>
              <a:ahLst/>
              <a:cxnLst/>
              <a:rect l="l" t="t" r="r" b="b"/>
              <a:pathLst>
                <a:path w="10620" h="24311" extrusionOk="0">
                  <a:moveTo>
                    <a:pt x="10444" y="1"/>
                  </a:moveTo>
                  <a:lnTo>
                    <a:pt x="10400" y="44"/>
                  </a:lnTo>
                  <a:lnTo>
                    <a:pt x="10312" y="88"/>
                  </a:lnTo>
                  <a:lnTo>
                    <a:pt x="10268" y="132"/>
                  </a:lnTo>
                  <a:lnTo>
                    <a:pt x="8206" y="5398"/>
                  </a:lnTo>
                  <a:lnTo>
                    <a:pt x="6758" y="8206"/>
                  </a:lnTo>
                  <a:lnTo>
                    <a:pt x="5266" y="11497"/>
                  </a:lnTo>
                  <a:lnTo>
                    <a:pt x="3862" y="14349"/>
                  </a:lnTo>
                  <a:lnTo>
                    <a:pt x="2019" y="17684"/>
                  </a:lnTo>
                  <a:lnTo>
                    <a:pt x="439" y="20888"/>
                  </a:lnTo>
                  <a:lnTo>
                    <a:pt x="395" y="20931"/>
                  </a:lnTo>
                  <a:lnTo>
                    <a:pt x="0" y="22599"/>
                  </a:lnTo>
                  <a:lnTo>
                    <a:pt x="0" y="22643"/>
                  </a:lnTo>
                  <a:lnTo>
                    <a:pt x="220" y="24179"/>
                  </a:lnTo>
                  <a:lnTo>
                    <a:pt x="263" y="24266"/>
                  </a:lnTo>
                  <a:lnTo>
                    <a:pt x="395" y="24310"/>
                  </a:lnTo>
                  <a:lnTo>
                    <a:pt x="483" y="24310"/>
                  </a:lnTo>
                  <a:lnTo>
                    <a:pt x="527" y="24266"/>
                  </a:lnTo>
                  <a:lnTo>
                    <a:pt x="571" y="24179"/>
                  </a:lnTo>
                  <a:lnTo>
                    <a:pt x="571" y="24135"/>
                  </a:lnTo>
                  <a:lnTo>
                    <a:pt x="351" y="22643"/>
                  </a:lnTo>
                  <a:lnTo>
                    <a:pt x="746" y="21019"/>
                  </a:lnTo>
                  <a:lnTo>
                    <a:pt x="2326" y="17816"/>
                  </a:lnTo>
                  <a:lnTo>
                    <a:pt x="4169" y="14481"/>
                  </a:lnTo>
                  <a:lnTo>
                    <a:pt x="5573" y="11673"/>
                  </a:lnTo>
                  <a:lnTo>
                    <a:pt x="7109" y="8382"/>
                  </a:lnTo>
                  <a:lnTo>
                    <a:pt x="8557" y="5573"/>
                  </a:lnTo>
                  <a:lnTo>
                    <a:pt x="8557" y="5529"/>
                  </a:lnTo>
                  <a:lnTo>
                    <a:pt x="10619" y="264"/>
                  </a:lnTo>
                  <a:lnTo>
                    <a:pt x="10619" y="176"/>
                  </a:lnTo>
                  <a:lnTo>
                    <a:pt x="10619" y="132"/>
                  </a:lnTo>
                  <a:lnTo>
                    <a:pt x="10575" y="44"/>
                  </a:lnTo>
                  <a:lnTo>
                    <a:pt x="10531" y="44"/>
                  </a:lnTo>
                  <a:lnTo>
                    <a:pt x="104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92" name="Google Shape;2492;p113"/>
            <p:cNvSpPr/>
            <p:nvPr/>
          </p:nvSpPr>
          <p:spPr>
            <a:xfrm>
              <a:off x="2630700" y="1103925"/>
              <a:ext cx="223825" cy="530975"/>
            </a:xfrm>
            <a:custGeom>
              <a:avLst/>
              <a:gdLst/>
              <a:ahLst/>
              <a:cxnLst/>
              <a:rect l="l" t="t" r="r" b="b"/>
              <a:pathLst>
                <a:path w="8953" h="21239" extrusionOk="0">
                  <a:moveTo>
                    <a:pt x="8733" y="0"/>
                  </a:moveTo>
                  <a:lnTo>
                    <a:pt x="8689" y="44"/>
                  </a:lnTo>
                  <a:lnTo>
                    <a:pt x="8645" y="88"/>
                  </a:lnTo>
                  <a:lnTo>
                    <a:pt x="6451" y="4388"/>
                  </a:lnTo>
                  <a:lnTo>
                    <a:pt x="5003" y="7372"/>
                  </a:lnTo>
                  <a:lnTo>
                    <a:pt x="3379" y="10356"/>
                  </a:lnTo>
                  <a:lnTo>
                    <a:pt x="1405" y="14261"/>
                  </a:lnTo>
                  <a:lnTo>
                    <a:pt x="1405" y="14305"/>
                  </a:lnTo>
                  <a:lnTo>
                    <a:pt x="790" y="16455"/>
                  </a:lnTo>
                  <a:lnTo>
                    <a:pt x="0" y="21063"/>
                  </a:lnTo>
                  <a:lnTo>
                    <a:pt x="0" y="21107"/>
                  </a:lnTo>
                  <a:lnTo>
                    <a:pt x="44" y="21195"/>
                  </a:lnTo>
                  <a:lnTo>
                    <a:pt x="88" y="21238"/>
                  </a:lnTo>
                  <a:lnTo>
                    <a:pt x="176" y="21238"/>
                  </a:lnTo>
                  <a:lnTo>
                    <a:pt x="308" y="21195"/>
                  </a:lnTo>
                  <a:lnTo>
                    <a:pt x="351" y="21107"/>
                  </a:lnTo>
                  <a:lnTo>
                    <a:pt x="1141" y="16543"/>
                  </a:lnTo>
                  <a:lnTo>
                    <a:pt x="1712" y="14393"/>
                  </a:lnTo>
                  <a:lnTo>
                    <a:pt x="3686" y="10532"/>
                  </a:lnTo>
                  <a:lnTo>
                    <a:pt x="5310" y="7504"/>
                  </a:lnTo>
                  <a:lnTo>
                    <a:pt x="6802" y="4564"/>
                  </a:lnTo>
                  <a:lnTo>
                    <a:pt x="8952" y="264"/>
                  </a:lnTo>
                  <a:lnTo>
                    <a:pt x="8952" y="176"/>
                  </a:lnTo>
                  <a:lnTo>
                    <a:pt x="8952" y="132"/>
                  </a:lnTo>
                  <a:lnTo>
                    <a:pt x="8908" y="44"/>
                  </a:lnTo>
                  <a:lnTo>
                    <a:pt x="88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93" name="Google Shape;2493;p113"/>
            <p:cNvSpPr/>
            <p:nvPr/>
          </p:nvSpPr>
          <p:spPr>
            <a:xfrm>
              <a:off x="2619725" y="1124775"/>
              <a:ext cx="194200" cy="436625"/>
            </a:xfrm>
            <a:custGeom>
              <a:avLst/>
              <a:gdLst/>
              <a:ahLst/>
              <a:cxnLst/>
              <a:rect l="l" t="t" r="r" b="b"/>
              <a:pathLst>
                <a:path w="7768" h="17465" extrusionOk="0">
                  <a:moveTo>
                    <a:pt x="7548" y="0"/>
                  </a:moveTo>
                  <a:lnTo>
                    <a:pt x="7460" y="44"/>
                  </a:lnTo>
                  <a:lnTo>
                    <a:pt x="7416" y="88"/>
                  </a:lnTo>
                  <a:lnTo>
                    <a:pt x="6188" y="2501"/>
                  </a:lnTo>
                  <a:lnTo>
                    <a:pt x="4696" y="5661"/>
                  </a:lnTo>
                  <a:lnTo>
                    <a:pt x="3160" y="8469"/>
                  </a:lnTo>
                  <a:lnTo>
                    <a:pt x="966" y="12681"/>
                  </a:lnTo>
                  <a:lnTo>
                    <a:pt x="176" y="15007"/>
                  </a:lnTo>
                  <a:lnTo>
                    <a:pt x="176" y="15051"/>
                  </a:lnTo>
                  <a:lnTo>
                    <a:pt x="1" y="17245"/>
                  </a:lnTo>
                  <a:lnTo>
                    <a:pt x="1" y="17333"/>
                  </a:lnTo>
                  <a:lnTo>
                    <a:pt x="45" y="17377"/>
                  </a:lnTo>
                  <a:lnTo>
                    <a:pt x="88" y="17421"/>
                  </a:lnTo>
                  <a:lnTo>
                    <a:pt x="176" y="17464"/>
                  </a:lnTo>
                  <a:lnTo>
                    <a:pt x="308" y="17421"/>
                  </a:lnTo>
                  <a:lnTo>
                    <a:pt x="352" y="17289"/>
                  </a:lnTo>
                  <a:lnTo>
                    <a:pt x="527" y="15095"/>
                  </a:lnTo>
                  <a:lnTo>
                    <a:pt x="1273" y="12813"/>
                  </a:lnTo>
                  <a:lnTo>
                    <a:pt x="3467" y="8601"/>
                  </a:lnTo>
                  <a:lnTo>
                    <a:pt x="5003" y="5792"/>
                  </a:lnTo>
                  <a:lnTo>
                    <a:pt x="6539" y="2677"/>
                  </a:lnTo>
                  <a:lnTo>
                    <a:pt x="7767" y="263"/>
                  </a:lnTo>
                  <a:lnTo>
                    <a:pt x="7767" y="176"/>
                  </a:lnTo>
                  <a:lnTo>
                    <a:pt x="7767" y="132"/>
                  </a:lnTo>
                  <a:lnTo>
                    <a:pt x="7724" y="44"/>
                  </a:lnTo>
                  <a:lnTo>
                    <a:pt x="768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94" name="Google Shape;2494;p113"/>
            <p:cNvSpPr/>
            <p:nvPr/>
          </p:nvSpPr>
          <p:spPr>
            <a:xfrm>
              <a:off x="2592300" y="1141225"/>
              <a:ext cx="183225" cy="483800"/>
            </a:xfrm>
            <a:custGeom>
              <a:avLst/>
              <a:gdLst/>
              <a:ahLst/>
              <a:cxnLst/>
              <a:rect l="l" t="t" r="r" b="b"/>
              <a:pathLst>
                <a:path w="7329" h="19352" extrusionOk="0">
                  <a:moveTo>
                    <a:pt x="7153" y="0"/>
                  </a:moveTo>
                  <a:lnTo>
                    <a:pt x="7109" y="44"/>
                  </a:lnTo>
                  <a:lnTo>
                    <a:pt x="7022" y="44"/>
                  </a:lnTo>
                  <a:lnTo>
                    <a:pt x="7022" y="132"/>
                  </a:lnTo>
                  <a:lnTo>
                    <a:pt x="5749" y="2677"/>
                  </a:lnTo>
                  <a:lnTo>
                    <a:pt x="4476" y="5178"/>
                  </a:lnTo>
                  <a:lnTo>
                    <a:pt x="1229" y="11277"/>
                  </a:lnTo>
                  <a:lnTo>
                    <a:pt x="1229" y="11321"/>
                  </a:lnTo>
                  <a:lnTo>
                    <a:pt x="308" y="13735"/>
                  </a:lnTo>
                  <a:lnTo>
                    <a:pt x="308" y="13779"/>
                  </a:lnTo>
                  <a:lnTo>
                    <a:pt x="1" y="16017"/>
                  </a:lnTo>
                  <a:lnTo>
                    <a:pt x="1" y="16060"/>
                  </a:lnTo>
                  <a:lnTo>
                    <a:pt x="132" y="19176"/>
                  </a:lnTo>
                  <a:lnTo>
                    <a:pt x="132" y="19264"/>
                  </a:lnTo>
                  <a:lnTo>
                    <a:pt x="176" y="19308"/>
                  </a:lnTo>
                  <a:lnTo>
                    <a:pt x="308" y="19351"/>
                  </a:lnTo>
                  <a:lnTo>
                    <a:pt x="396" y="19351"/>
                  </a:lnTo>
                  <a:lnTo>
                    <a:pt x="439" y="19308"/>
                  </a:lnTo>
                  <a:lnTo>
                    <a:pt x="483" y="19264"/>
                  </a:lnTo>
                  <a:lnTo>
                    <a:pt x="483" y="19176"/>
                  </a:lnTo>
                  <a:lnTo>
                    <a:pt x="352" y="16060"/>
                  </a:lnTo>
                  <a:lnTo>
                    <a:pt x="659" y="13866"/>
                  </a:lnTo>
                  <a:lnTo>
                    <a:pt x="1536" y="11453"/>
                  </a:lnTo>
                  <a:lnTo>
                    <a:pt x="4827" y="5354"/>
                  </a:lnTo>
                  <a:lnTo>
                    <a:pt x="6100" y="2852"/>
                  </a:lnTo>
                  <a:lnTo>
                    <a:pt x="7329" y="264"/>
                  </a:lnTo>
                  <a:lnTo>
                    <a:pt x="7329" y="176"/>
                  </a:lnTo>
                  <a:lnTo>
                    <a:pt x="7329" y="132"/>
                  </a:lnTo>
                  <a:lnTo>
                    <a:pt x="7285" y="88"/>
                  </a:lnTo>
                  <a:lnTo>
                    <a:pt x="7241" y="44"/>
                  </a:lnTo>
                  <a:lnTo>
                    <a:pt x="71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95" name="Google Shape;2495;p113"/>
            <p:cNvSpPr/>
            <p:nvPr/>
          </p:nvSpPr>
          <p:spPr>
            <a:xfrm>
              <a:off x="2263200" y="1174125"/>
              <a:ext cx="342300" cy="810725"/>
            </a:xfrm>
            <a:custGeom>
              <a:avLst/>
              <a:gdLst/>
              <a:ahLst/>
              <a:cxnLst/>
              <a:rect l="l" t="t" r="r" b="b"/>
              <a:pathLst>
                <a:path w="13692" h="32429" extrusionOk="0">
                  <a:moveTo>
                    <a:pt x="13384" y="1"/>
                  </a:moveTo>
                  <a:lnTo>
                    <a:pt x="13340" y="88"/>
                  </a:lnTo>
                  <a:lnTo>
                    <a:pt x="11014" y="4389"/>
                  </a:lnTo>
                  <a:lnTo>
                    <a:pt x="9479" y="7241"/>
                  </a:lnTo>
                  <a:lnTo>
                    <a:pt x="8294" y="9918"/>
                  </a:lnTo>
                  <a:lnTo>
                    <a:pt x="7723" y="11980"/>
                  </a:lnTo>
                  <a:lnTo>
                    <a:pt x="7723" y="12024"/>
                  </a:lnTo>
                  <a:lnTo>
                    <a:pt x="7548" y="16544"/>
                  </a:lnTo>
                  <a:lnTo>
                    <a:pt x="7153" y="17816"/>
                  </a:lnTo>
                  <a:lnTo>
                    <a:pt x="5003" y="21502"/>
                  </a:lnTo>
                  <a:lnTo>
                    <a:pt x="1975" y="26329"/>
                  </a:lnTo>
                  <a:lnTo>
                    <a:pt x="0" y="31682"/>
                  </a:lnTo>
                  <a:lnTo>
                    <a:pt x="0" y="31770"/>
                  </a:lnTo>
                  <a:lnTo>
                    <a:pt x="0" y="31814"/>
                  </a:lnTo>
                  <a:lnTo>
                    <a:pt x="352" y="32340"/>
                  </a:lnTo>
                  <a:lnTo>
                    <a:pt x="395" y="32428"/>
                  </a:lnTo>
                  <a:lnTo>
                    <a:pt x="571" y="32428"/>
                  </a:lnTo>
                  <a:lnTo>
                    <a:pt x="615" y="32384"/>
                  </a:lnTo>
                  <a:lnTo>
                    <a:pt x="2897" y="30015"/>
                  </a:lnTo>
                  <a:lnTo>
                    <a:pt x="2940" y="29971"/>
                  </a:lnTo>
                  <a:lnTo>
                    <a:pt x="2940" y="29927"/>
                  </a:lnTo>
                  <a:lnTo>
                    <a:pt x="2940" y="29839"/>
                  </a:lnTo>
                  <a:lnTo>
                    <a:pt x="2897" y="29795"/>
                  </a:lnTo>
                  <a:lnTo>
                    <a:pt x="2853" y="29752"/>
                  </a:lnTo>
                  <a:lnTo>
                    <a:pt x="2721" y="29752"/>
                  </a:lnTo>
                  <a:lnTo>
                    <a:pt x="2633" y="29795"/>
                  </a:lnTo>
                  <a:lnTo>
                    <a:pt x="527" y="31989"/>
                  </a:lnTo>
                  <a:lnTo>
                    <a:pt x="352" y="31726"/>
                  </a:lnTo>
                  <a:lnTo>
                    <a:pt x="2282" y="26504"/>
                  </a:lnTo>
                  <a:lnTo>
                    <a:pt x="5310" y="21678"/>
                  </a:lnTo>
                  <a:lnTo>
                    <a:pt x="7460" y="17992"/>
                  </a:lnTo>
                  <a:lnTo>
                    <a:pt x="7504" y="17948"/>
                  </a:lnTo>
                  <a:lnTo>
                    <a:pt x="7899" y="16631"/>
                  </a:lnTo>
                  <a:lnTo>
                    <a:pt x="7899" y="16587"/>
                  </a:lnTo>
                  <a:lnTo>
                    <a:pt x="8074" y="12024"/>
                  </a:lnTo>
                  <a:lnTo>
                    <a:pt x="8645" y="10049"/>
                  </a:lnTo>
                  <a:lnTo>
                    <a:pt x="9830" y="7373"/>
                  </a:lnTo>
                  <a:lnTo>
                    <a:pt x="11322" y="4564"/>
                  </a:lnTo>
                  <a:lnTo>
                    <a:pt x="13647" y="264"/>
                  </a:lnTo>
                  <a:lnTo>
                    <a:pt x="13691" y="176"/>
                  </a:lnTo>
                  <a:lnTo>
                    <a:pt x="13691" y="88"/>
                  </a:lnTo>
                  <a:lnTo>
                    <a:pt x="13647" y="45"/>
                  </a:lnTo>
                  <a:lnTo>
                    <a:pt x="1360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96" name="Google Shape;2496;p113"/>
            <p:cNvSpPr/>
            <p:nvPr/>
          </p:nvSpPr>
          <p:spPr>
            <a:xfrm>
              <a:off x="3125450" y="769325"/>
              <a:ext cx="242475" cy="648375"/>
            </a:xfrm>
            <a:custGeom>
              <a:avLst/>
              <a:gdLst/>
              <a:ahLst/>
              <a:cxnLst/>
              <a:rect l="l" t="t" r="r" b="b"/>
              <a:pathLst>
                <a:path w="9699" h="25935" extrusionOk="0">
                  <a:moveTo>
                    <a:pt x="9479" y="1"/>
                  </a:moveTo>
                  <a:lnTo>
                    <a:pt x="9435" y="45"/>
                  </a:lnTo>
                  <a:lnTo>
                    <a:pt x="9391" y="89"/>
                  </a:lnTo>
                  <a:lnTo>
                    <a:pt x="8996" y="878"/>
                  </a:lnTo>
                  <a:lnTo>
                    <a:pt x="8952" y="878"/>
                  </a:lnTo>
                  <a:lnTo>
                    <a:pt x="8162" y="2941"/>
                  </a:lnTo>
                  <a:lnTo>
                    <a:pt x="6846" y="6846"/>
                  </a:lnTo>
                  <a:lnTo>
                    <a:pt x="5573" y="9742"/>
                  </a:lnTo>
                  <a:lnTo>
                    <a:pt x="4652" y="11410"/>
                  </a:lnTo>
                  <a:lnTo>
                    <a:pt x="3862" y="12989"/>
                  </a:lnTo>
                  <a:lnTo>
                    <a:pt x="3160" y="14525"/>
                  </a:lnTo>
                  <a:lnTo>
                    <a:pt x="2590" y="16017"/>
                  </a:lnTo>
                  <a:lnTo>
                    <a:pt x="2019" y="17553"/>
                  </a:lnTo>
                  <a:lnTo>
                    <a:pt x="1536" y="19089"/>
                  </a:lnTo>
                  <a:lnTo>
                    <a:pt x="483" y="22380"/>
                  </a:lnTo>
                  <a:lnTo>
                    <a:pt x="88" y="23696"/>
                  </a:lnTo>
                  <a:lnTo>
                    <a:pt x="88" y="23740"/>
                  </a:lnTo>
                  <a:lnTo>
                    <a:pt x="1" y="25759"/>
                  </a:lnTo>
                  <a:lnTo>
                    <a:pt x="1" y="25802"/>
                  </a:lnTo>
                  <a:lnTo>
                    <a:pt x="44" y="25846"/>
                  </a:lnTo>
                  <a:lnTo>
                    <a:pt x="88" y="25890"/>
                  </a:lnTo>
                  <a:lnTo>
                    <a:pt x="176" y="25934"/>
                  </a:lnTo>
                  <a:lnTo>
                    <a:pt x="308" y="25890"/>
                  </a:lnTo>
                  <a:lnTo>
                    <a:pt x="352" y="25759"/>
                  </a:lnTo>
                  <a:lnTo>
                    <a:pt x="439" y="23784"/>
                  </a:lnTo>
                  <a:lnTo>
                    <a:pt x="834" y="22511"/>
                  </a:lnTo>
                  <a:lnTo>
                    <a:pt x="1844" y="19220"/>
                  </a:lnTo>
                  <a:lnTo>
                    <a:pt x="2370" y="17685"/>
                  </a:lnTo>
                  <a:lnTo>
                    <a:pt x="2897" y="16149"/>
                  </a:lnTo>
                  <a:lnTo>
                    <a:pt x="3511" y="14657"/>
                  </a:lnTo>
                  <a:lnTo>
                    <a:pt x="4169" y="13121"/>
                  </a:lnTo>
                  <a:lnTo>
                    <a:pt x="4959" y="11541"/>
                  </a:lnTo>
                  <a:lnTo>
                    <a:pt x="5881" y="9874"/>
                  </a:lnTo>
                  <a:lnTo>
                    <a:pt x="7153" y="6978"/>
                  </a:lnTo>
                  <a:lnTo>
                    <a:pt x="8513" y="3029"/>
                  </a:lnTo>
                  <a:lnTo>
                    <a:pt x="9303" y="1010"/>
                  </a:lnTo>
                  <a:lnTo>
                    <a:pt x="9698" y="264"/>
                  </a:lnTo>
                  <a:lnTo>
                    <a:pt x="9698" y="176"/>
                  </a:lnTo>
                  <a:lnTo>
                    <a:pt x="9698" y="89"/>
                  </a:lnTo>
                  <a:lnTo>
                    <a:pt x="9698" y="45"/>
                  </a:lnTo>
                  <a:lnTo>
                    <a:pt x="96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97" name="Google Shape;2497;p113"/>
            <p:cNvSpPr/>
            <p:nvPr/>
          </p:nvSpPr>
          <p:spPr>
            <a:xfrm>
              <a:off x="3734300" y="758375"/>
              <a:ext cx="1192475" cy="1433800"/>
            </a:xfrm>
            <a:custGeom>
              <a:avLst/>
              <a:gdLst/>
              <a:ahLst/>
              <a:cxnLst/>
              <a:rect l="l" t="t" r="r" b="b"/>
              <a:pathLst>
                <a:path w="47699" h="57352" extrusionOk="0">
                  <a:moveTo>
                    <a:pt x="22906" y="0"/>
                  </a:moveTo>
                  <a:lnTo>
                    <a:pt x="22862" y="44"/>
                  </a:lnTo>
                  <a:lnTo>
                    <a:pt x="22818" y="88"/>
                  </a:lnTo>
                  <a:lnTo>
                    <a:pt x="21063" y="2764"/>
                  </a:lnTo>
                  <a:lnTo>
                    <a:pt x="21063" y="2808"/>
                  </a:lnTo>
                  <a:lnTo>
                    <a:pt x="19703" y="5968"/>
                  </a:lnTo>
                  <a:lnTo>
                    <a:pt x="19483" y="6582"/>
                  </a:lnTo>
                  <a:lnTo>
                    <a:pt x="19176" y="7196"/>
                  </a:lnTo>
                  <a:lnTo>
                    <a:pt x="18562" y="8337"/>
                  </a:lnTo>
                  <a:lnTo>
                    <a:pt x="17816" y="9434"/>
                  </a:lnTo>
                  <a:lnTo>
                    <a:pt x="17070" y="10487"/>
                  </a:lnTo>
                  <a:lnTo>
                    <a:pt x="16236" y="11497"/>
                  </a:lnTo>
                  <a:lnTo>
                    <a:pt x="15358" y="12506"/>
                  </a:lnTo>
                  <a:lnTo>
                    <a:pt x="13559" y="14437"/>
                  </a:lnTo>
                  <a:lnTo>
                    <a:pt x="11629" y="16543"/>
                  </a:lnTo>
                  <a:lnTo>
                    <a:pt x="10707" y="17596"/>
                  </a:lnTo>
                  <a:lnTo>
                    <a:pt x="9873" y="18693"/>
                  </a:lnTo>
                  <a:lnTo>
                    <a:pt x="7679" y="21326"/>
                  </a:lnTo>
                  <a:lnTo>
                    <a:pt x="7635" y="21414"/>
                  </a:lnTo>
                  <a:lnTo>
                    <a:pt x="7416" y="22423"/>
                  </a:lnTo>
                  <a:lnTo>
                    <a:pt x="7416" y="22467"/>
                  </a:lnTo>
                  <a:lnTo>
                    <a:pt x="7855" y="25670"/>
                  </a:lnTo>
                  <a:lnTo>
                    <a:pt x="7723" y="26591"/>
                  </a:lnTo>
                  <a:lnTo>
                    <a:pt x="6889" y="26284"/>
                  </a:lnTo>
                  <a:lnTo>
                    <a:pt x="6802" y="26240"/>
                  </a:lnTo>
                  <a:lnTo>
                    <a:pt x="6714" y="26284"/>
                  </a:lnTo>
                  <a:lnTo>
                    <a:pt x="4125" y="27645"/>
                  </a:lnTo>
                  <a:lnTo>
                    <a:pt x="4037" y="27732"/>
                  </a:lnTo>
                  <a:lnTo>
                    <a:pt x="3511" y="29268"/>
                  </a:lnTo>
                  <a:lnTo>
                    <a:pt x="3467" y="29312"/>
                  </a:lnTo>
                  <a:lnTo>
                    <a:pt x="3160" y="31243"/>
                  </a:lnTo>
                  <a:lnTo>
                    <a:pt x="3160" y="31287"/>
                  </a:lnTo>
                  <a:lnTo>
                    <a:pt x="3467" y="33788"/>
                  </a:lnTo>
                  <a:lnTo>
                    <a:pt x="3598" y="35017"/>
                  </a:lnTo>
                  <a:lnTo>
                    <a:pt x="3642" y="36157"/>
                  </a:lnTo>
                  <a:lnTo>
                    <a:pt x="3686" y="37167"/>
                  </a:lnTo>
                  <a:lnTo>
                    <a:pt x="3686" y="38088"/>
                  </a:lnTo>
                  <a:lnTo>
                    <a:pt x="3598" y="38966"/>
                  </a:lnTo>
                  <a:lnTo>
                    <a:pt x="3511" y="39712"/>
                  </a:lnTo>
                  <a:lnTo>
                    <a:pt x="3379" y="40414"/>
                  </a:lnTo>
                  <a:lnTo>
                    <a:pt x="3204" y="41028"/>
                  </a:lnTo>
                  <a:lnTo>
                    <a:pt x="3028" y="41599"/>
                  </a:lnTo>
                  <a:lnTo>
                    <a:pt x="2809" y="42081"/>
                  </a:lnTo>
                  <a:lnTo>
                    <a:pt x="2589" y="42520"/>
                  </a:lnTo>
                  <a:lnTo>
                    <a:pt x="2326" y="42871"/>
                  </a:lnTo>
                  <a:lnTo>
                    <a:pt x="2063" y="43178"/>
                  </a:lnTo>
                  <a:lnTo>
                    <a:pt x="1799" y="43442"/>
                  </a:lnTo>
                  <a:lnTo>
                    <a:pt x="1536" y="43705"/>
                  </a:lnTo>
                  <a:lnTo>
                    <a:pt x="1229" y="43880"/>
                  </a:lnTo>
                  <a:lnTo>
                    <a:pt x="1185" y="43924"/>
                  </a:lnTo>
                  <a:lnTo>
                    <a:pt x="44" y="45285"/>
                  </a:lnTo>
                  <a:lnTo>
                    <a:pt x="0" y="45372"/>
                  </a:lnTo>
                  <a:lnTo>
                    <a:pt x="0" y="45416"/>
                  </a:lnTo>
                  <a:lnTo>
                    <a:pt x="88" y="46118"/>
                  </a:lnTo>
                  <a:lnTo>
                    <a:pt x="1361" y="50638"/>
                  </a:lnTo>
                  <a:lnTo>
                    <a:pt x="2326" y="53446"/>
                  </a:lnTo>
                  <a:lnTo>
                    <a:pt x="2370" y="53446"/>
                  </a:lnTo>
                  <a:lnTo>
                    <a:pt x="3774" y="55728"/>
                  </a:lnTo>
                  <a:lnTo>
                    <a:pt x="5047" y="57176"/>
                  </a:lnTo>
                  <a:lnTo>
                    <a:pt x="5134" y="57220"/>
                  </a:lnTo>
                  <a:lnTo>
                    <a:pt x="5529" y="57352"/>
                  </a:lnTo>
                  <a:lnTo>
                    <a:pt x="5617" y="57352"/>
                  </a:lnTo>
                  <a:lnTo>
                    <a:pt x="6670" y="56957"/>
                  </a:lnTo>
                  <a:lnTo>
                    <a:pt x="6714" y="56913"/>
                  </a:lnTo>
                  <a:lnTo>
                    <a:pt x="7460" y="56035"/>
                  </a:lnTo>
                  <a:lnTo>
                    <a:pt x="7504" y="55991"/>
                  </a:lnTo>
                  <a:lnTo>
                    <a:pt x="7943" y="54850"/>
                  </a:lnTo>
                  <a:lnTo>
                    <a:pt x="7943" y="54807"/>
                  </a:lnTo>
                  <a:lnTo>
                    <a:pt x="8118" y="52261"/>
                  </a:lnTo>
                  <a:lnTo>
                    <a:pt x="8118" y="52174"/>
                  </a:lnTo>
                  <a:lnTo>
                    <a:pt x="7592" y="50726"/>
                  </a:lnTo>
                  <a:lnTo>
                    <a:pt x="4827" y="46118"/>
                  </a:lnTo>
                  <a:lnTo>
                    <a:pt x="4432" y="45241"/>
                  </a:lnTo>
                  <a:lnTo>
                    <a:pt x="4564" y="44933"/>
                  </a:lnTo>
                  <a:lnTo>
                    <a:pt x="5003" y="44626"/>
                  </a:lnTo>
                  <a:lnTo>
                    <a:pt x="8118" y="43793"/>
                  </a:lnTo>
                  <a:lnTo>
                    <a:pt x="11278" y="45460"/>
                  </a:lnTo>
                  <a:lnTo>
                    <a:pt x="12682" y="45987"/>
                  </a:lnTo>
                  <a:lnTo>
                    <a:pt x="14744" y="47347"/>
                  </a:lnTo>
                  <a:lnTo>
                    <a:pt x="14788" y="47347"/>
                  </a:lnTo>
                  <a:lnTo>
                    <a:pt x="18386" y="49102"/>
                  </a:lnTo>
                  <a:lnTo>
                    <a:pt x="20931" y="49936"/>
                  </a:lnTo>
                  <a:lnTo>
                    <a:pt x="21019" y="49936"/>
                  </a:lnTo>
                  <a:lnTo>
                    <a:pt x="25100" y="49234"/>
                  </a:lnTo>
                  <a:lnTo>
                    <a:pt x="26329" y="49321"/>
                  </a:lnTo>
                  <a:lnTo>
                    <a:pt x="26416" y="49321"/>
                  </a:lnTo>
                  <a:lnTo>
                    <a:pt x="27162" y="49102"/>
                  </a:lnTo>
                  <a:lnTo>
                    <a:pt x="27206" y="49102"/>
                  </a:lnTo>
                  <a:lnTo>
                    <a:pt x="30497" y="47127"/>
                  </a:lnTo>
                  <a:lnTo>
                    <a:pt x="32735" y="46689"/>
                  </a:lnTo>
                  <a:lnTo>
                    <a:pt x="35631" y="45855"/>
                  </a:lnTo>
                  <a:lnTo>
                    <a:pt x="35675" y="45811"/>
                  </a:lnTo>
                  <a:lnTo>
                    <a:pt x="36992" y="45065"/>
                  </a:lnTo>
                  <a:lnTo>
                    <a:pt x="39668" y="42959"/>
                  </a:lnTo>
                  <a:lnTo>
                    <a:pt x="39712" y="42915"/>
                  </a:lnTo>
                  <a:lnTo>
                    <a:pt x="41555" y="40896"/>
                  </a:lnTo>
                  <a:lnTo>
                    <a:pt x="42564" y="39448"/>
                  </a:lnTo>
                  <a:lnTo>
                    <a:pt x="42608" y="39405"/>
                  </a:lnTo>
                  <a:lnTo>
                    <a:pt x="43398" y="37474"/>
                  </a:lnTo>
                  <a:lnTo>
                    <a:pt x="43442" y="37430"/>
                  </a:lnTo>
                  <a:lnTo>
                    <a:pt x="44451" y="33349"/>
                  </a:lnTo>
                  <a:lnTo>
                    <a:pt x="45197" y="32120"/>
                  </a:lnTo>
                  <a:lnTo>
                    <a:pt x="45636" y="31067"/>
                  </a:lnTo>
                  <a:lnTo>
                    <a:pt x="46031" y="29926"/>
                  </a:lnTo>
                  <a:lnTo>
                    <a:pt x="46382" y="28654"/>
                  </a:lnTo>
                  <a:lnTo>
                    <a:pt x="46733" y="27381"/>
                  </a:lnTo>
                  <a:lnTo>
                    <a:pt x="47303" y="24968"/>
                  </a:lnTo>
                  <a:lnTo>
                    <a:pt x="47698" y="23125"/>
                  </a:lnTo>
                  <a:lnTo>
                    <a:pt x="47698" y="23037"/>
                  </a:lnTo>
                  <a:lnTo>
                    <a:pt x="47655" y="22993"/>
                  </a:lnTo>
                  <a:lnTo>
                    <a:pt x="47611" y="22906"/>
                  </a:lnTo>
                  <a:lnTo>
                    <a:pt x="47435" y="22906"/>
                  </a:lnTo>
                  <a:lnTo>
                    <a:pt x="47391" y="22993"/>
                  </a:lnTo>
                  <a:lnTo>
                    <a:pt x="47347" y="23037"/>
                  </a:lnTo>
                  <a:lnTo>
                    <a:pt x="46996" y="24880"/>
                  </a:lnTo>
                  <a:lnTo>
                    <a:pt x="46426" y="27250"/>
                  </a:lnTo>
                  <a:lnTo>
                    <a:pt x="46075" y="28522"/>
                  </a:lnTo>
                  <a:lnTo>
                    <a:pt x="45680" y="29795"/>
                  </a:lnTo>
                  <a:lnTo>
                    <a:pt x="45285" y="30936"/>
                  </a:lnTo>
                  <a:lnTo>
                    <a:pt x="44890" y="31989"/>
                  </a:lnTo>
                  <a:lnTo>
                    <a:pt x="44144" y="33217"/>
                  </a:lnTo>
                  <a:lnTo>
                    <a:pt x="44100" y="33261"/>
                  </a:lnTo>
                  <a:lnTo>
                    <a:pt x="43091" y="37342"/>
                  </a:lnTo>
                  <a:lnTo>
                    <a:pt x="42257" y="39273"/>
                  </a:lnTo>
                  <a:lnTo>
                    <a:pt x="41292" y="40677"/>
                  </a:lnTo>
                  <a:lnTo>
                    <a:pt x="39449" y="42696"/>
                  </a:lnTo>
                  <a:lnTo>
                    <a:pt x="36772" y="44802"/>
                  </a:lnTo>
                  <a:lnTo>
                    <a:pt x="35500" y="45504"/>
                  </a:lnTo>
                  <a:lnTo>
                    <a:pt x="32647" y="46382"/>
                  </a:lnTo>
                  <a:lnTo>
                    <a:pt x="30409" y="46820"/>
                  </a:lnTo>
                  <a:lnTo>
                    <a:pt x="30366" y="46820"/>
                  </a:lnTo>
                  <a:lnTo>
                    <a:pt x="27031" y="48795"/>
                  </a:lnTo>
                  <a:lnTo>
                    <a:pt x="26329" y="48970"/>
                  </a:lnTo>
                  <a:lnTo>
                    <a:pt x="25100" y="48883"/>
                  </a:lnTo>
                  <a:lnTo>
                    <a:pt x="25056" y="48883"/>
                  </a:lnTo>
                  <a:lnTo>
                    <a:pt x="20975" y="49585"/>
                  </a:lnTo>
                  <a:lnTo>
                    <a:pt x="18518" y="48795"/>
                  </a:lnTo>
                  <a:lnTo>
                    <a:pt x="14920" y="47040"/>
                  </a:lnTo>
                  <a:lnTo>
                    <a:pt x="12857" y="45679"/>
                  </a:lnTo>
                  <a:lnTo>
                    <a:pt x="11409" y="45109"/>
                  </a:lnTo>
                  <a:lnTo>
                    <a:pt x="8250" y="43442"/>
                  </a:lnTo>
                  <a:lnTo>
                    <a:pt x="8118" y="43442"/>
                  </a:lnTo>
                  <a:lnTo>
                    <a:pt x="4871" y="44275"/>
                  </a:lnTo>
                  <a:lnTo>
                    <a:pt x="4827" y="44319"/>
                  </a:lnTo>
                  <a:lnTo>
                    <a:pt x="4301" y="44670"/>
                  </a:lnTo>
                  <a:lnTo>
                    <a:pt x="4257" y="44714"/>
                  </a:lnTo>
                  <a:lnTo>
                    <a:pt x="4081" y="45197"/>
                  </a:lnTo>
                  <a:lnTo>
                    <a:pt x="4037" y="45285"/>
                  </a:lnTo>
                  <a:lnTo>
                    <a:pt x="4081" y="45328"/>
                  </a:lnTo>
                  <a:lnTo>
                    <a:pt x="4520" y="46294"/>
                  </a:lnTo>
                  <a:lnTo>
                    <a:pt x="7284" y="50901"/>
                  </a:lnTo>
                  <a:lnTo>
                    <a:pt x="7767" y="52261"/>
                  </a:lnTo>
                  <a:lnTo>
                    <a:pt x="7592" y="54763"/>
                  </a:lnTo>
                  <a:lnTo>
                    <a:pt x="7197" y="55816"/>
                  </a:lnTo>
                  <a:lnTo>
                    <a:pt x="6495" y="56650"/>
                  </a:lnTo>
                  <a:lnTo>
                    <a:pt x="5529" y="57001"/>
                  </a:lnTo>
                  <a:lnTo>
                    <a:pt x="5310" y="56913"/>
                  </a:lnTo>
                  <a:lnTo>
                    <a:pt x="4037" y="55509"/>
                  </a:lnTo>
                  <a:lnTo>
                    <a:pt x="2677" y="53271"/>
                  </a:lnTo>
                  <a:lnTo>
                    <a:pt x="1668" y="50506"/>
                  </a:lnTo>
                  <a:lnTo>
                    <a:pt x="439" y="46030"/>
                  </a:lnTo>
                  <a:lnTo>
                    <a:pt x="351" y="45460"/>
                  </a:lnTo>
                  <a:lnTo>
                    <a:pt x="1448" y="44144"/>
                  </a:lnTo>
                  <a:lnTo>
                    <a:pt x="1931" y="43793"/>
                  </a:lnTo>
                  <a:lnTo>
                    <a:pt x="2370" y="43398"/>
                  </a:lnTo>
                  <a:lnTo>
                    <a:pt x="2721" y="42915"/>
                  </a:lnTo>
                  <a:lnTo>
                    <a:pt x="3072" y="42345"/>
                  </a:lnTo>
                  <a:lnTo>
                    <a:pt x="3335" y="41774"/>
                  </a:lnTo>
                  <a:lnTo>
                    <a:pt x="3555" y="41116"/>
                  </a:lnTo>
                  <a:lnTo>
                    <a:pt x="3730" y="40458"/>
                  </a:lnTo>
                  <a:lnTo>
                    <a:pt x="3862" y="39756"/>
                  </a:lnTo>
                  <a:lnTo>
                    <a:pt x="3949" y="39010"/>
                  </a:lnTo>
                  <a:lnTo>
                    <a:pt x="3993" y="38264"/>
                  </a:lnTo>
                  <a:lnTo>
                    <a:pt x="4037" y="37518"/>
                  </a:lnTo>
                  <a:lnTo>
                    <a:pt x="4037" y="36772"/>
                  </a:lnTo>
                  <a:lnTo>
                    <a:pt x="3949" y="35236"/>
                  </a:lnTo>
                  <a:lnTo>
                    <a:pt x="3818" y="33744"/>
                  </a:lnTo>
                  <a:lnTo>
                    <a:pt x="3511" y="31287"/>
                  </a:lnTo>
                  <a:lnTo>
                    <a:pt x="3818" y="29400"/>
                  </a:lnTo>
                  <a:lnTo>
                    <a:pt x="4344" y="27908"/>
                  </a:lnTo>
                  <a:lnTo>
                    <a:pt x="6846" y="26635"/>
                  </a:lnTo>
                  <a:lnTo>
                    <a:pt x="7811" y="26986"/>
                  </a:lnTo>
                  <a:lnTo>
                    <a:pt x="7987" y="26986"/>
                  </a:lnTo>
                  <a:lnTo>
                    <a:pt x="8030" y="26943"/>
                  </a:lnTo>
                  <a:lnTo>
                    <a:pt x="8074" y="26855"/>
                  </a:lnTo>
                  <a:lnTo>
                    <a:pt x="8206" y="25714"/>
                  </a:lnTo>
                  <a:lnTo>
                    <a:pt x="8206" y="25670"/>
                  </a:lnTo>
                  <a:lnTo>
                    <a:pt x="7767" y="22423"/>
                  </a:lnTo>
                  <a:lnTo>
                    <a:pt x="7943" y="21501"/>
                  </a:lnTo>
                  <a:lnTo>
                    <a:pt x="10137" y="18912"/>
                  </a:lnTo>
                  <a:lnTo>
                    <a:pt x="11014" y="17815"/>
                  </a:lnTo>
                  <a:lnTo>
                    <a:pt x="11892" y="16762"/>
                  </a:lnTo>
                  <a:lnTo>
                    <a:pt x="13823" y="14700"/>
                  </a:lnTo>
                  <a:lnTo>
                    <a:pt x="15622" y="12725"/>
                  </a:lnTo>
                  <a:lnTo>
                    <a:pt x="16499" y="11716"/>
                  </a:lnTo>
                  <a:lnTo>
                    <a:pt x="17333" y="10707"/>
                  </a:lnTo>
                  <a:lnTo>
                    <a:pt x="18123" y="9610"/>
                  </a:lnTo>
                  <a:lnTo>
                    <a:pt x="18869" y="8513"/>
                  </a:lnTo>
                  <a:lnTo>
                    <a:pt x="19176" y="7942"/>
                  </a:lnTo>
                  <a:lnTo>
                    <a:pt x="19483" y="7328"/>
                  </a:lnTo>
                  <a:lnTo>
                    <a:pt x="19790" y="6714"/>
                  </a:lnTo>
                  <a:lnTo>
                    <a:pt x="20054" y="6099"/>
                  </a:lnTo>
                  <a:lnTo>
                    <a:pt x="21370" y="2940"/>
                  </a:lnTo>
                  <a:lnTo>
                    <a:pt x="23125" y="263"/>
                  </a:lnTo>
                  <a:lnTo>
                    <a:pt x="23125" y="219"/>
                  </a:lnTo>
                  <a:lnTo>
                    <a:pt x="23125" y="132"/>
                  </a:lnTo>
                  <a:lnTo>
                    <a:pt x="23125" y="88"/>
                  </a:lnTo>
                  <a:lnTo>
                    <a:pt x="23038" y="44"/>
                  </a:lnTo>
                  <a:lnTo>
                    <a:pt x="22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98" name="Google Shape;2498;p113"/>
            <p:cNvSpPr/>
            <p:nvPr/>
          </p:nvSpPr>
          <p:spPr>
            <a:xfrm>
              <a:off x="3959175" y="763850"/>
              <a:ext cx="850225" cy="1129950"/>
            </a:xfrm>
            <a:custGeom>
              <a:avLst/>
              <a:gdLst/>
              <a:ahLst/>
              <a:cxnLst/>
              <a:rect l="l" t="t" r="r" b="b"/>
              <a:pathLst>
                <a:path w="34009" h="45198" extrusionOk="0">
                  <a:moveTo>
                    <a:pt x="17421" y="0"/>
                  </a:moveTo>
                  <a:lnTo>
                    <a:pt x="17377" y="44"/>
                  </a:lnTo>
                  <a:lnTo>
                    <a:pt x="17334" y="88"/>
                  </a:lnTo>
                  <a:lnTo>
                    <a:pt x="15666" y="2458"/>
                  </a:lnTo>
                  <a:lnTo>
                    <a:pt x="15666" y="2502"/>
                  </a:lnTo>
                  <a:lnTo>
                    <a:pt x="13823" y="5924"/>
                  </a:lnTo>
                  <a:lnTo>
                    <a:pt x="13779" y="5968"/>
                  </a:lnTo>
                  <a:lnTo>
                    <a:pt x="13516" y="7328"/>
                  </a:lnTo>
                  <a:lnTo>
                    <a:pt x="13516" y="7372"/>
                  </a:lnTo>
                  <a:lnTo>
                    <a:pt x="13253" y="11936"/>
                  </a:lnTo>
                  <a:lnTo>
                    <a:pt x="12946" y="12682"/>
                  </a:lnTo>
                  <a:lnTo>
                    <a:pt x="11059" y="15534"/>
                  </a:lnTo>
                  <a:lnTo>
                    <a:pt x="8952" y="18342"/>
                  </a:lnTo>
                  <a:lnTo>
                    <a:pt x="8909" y="18430"/>
                  </a:lnTo>
                  <a:lnTo>
                    <a:pt x="8865" y="18869"/>
                  </a:lnTo>
                  <a:lnTo>
                    <a:pt x="8865" y="18957"/>
                  </a:lnTo>
                  <a:lnTo>
                    <a:pt x="8952" y="19044"/>
                  </a:lnTo>
                  <a:lnTo>
                    <a:pt x="9260" y="19220"/>
                  </a:lnTo>
                  <a:lnTo>
                    <a:pt x="9391" y="19571"/>
                  </a:lnTo>
                  <a:lnTo>
                    <a:pt x="9084" y="20712"/>
                  </a:lnTo>
                  <a:lnTo>
                    <a:pt x="7548" y="23959"/>
                  </a:lnTo>
                  <a:lnTo>
                    <a:pt x="6407" y="25934"/>
                  </a:lnTo>
                  <a:lnTo>
                    <a:pt x="6012" y="26197"/>
                  </a:lnTo>
                  <a:lnTo>
                    <a:pt x="5749" y="26197"/>
                  </a:lnTo>
                  <a:lnTo>
                    <a:pt x="3511" y="24881"/>
                  </a:lnTo>
                  <a:lnTo>
                    <a:pt x="3423" y="24837"/>
                  </a:lnTo>
                  <a:lnTo>
                    <a:pt x="3336" y="24837"/>
                  </a:lnTo>
                  <a:lnTo>
                    <a:pt x="3292" y="24924"/>
                  </a:lnTo>
                  <a:lnTo>
                    <a:pt x="3248" y="24968"/>
                  </a:lnTo>
                  <a:lnTo>
                    <a:pt x="2809" y="26987"/>
                  </a:lnTo>
                  <a:lnTo>
                    <a:pt x="2239" y="28040"/>
                  </a:lnTo>
                  <a:lnTo>
                    <a:pt x="1142" y="28874"/>
                  </a:lnTo>
                  <a:lnTo>
                    <a:pt x="396" y="29576"/>
                  </a:lnTo>
                  <a:lnTo>
                    <a:pt x="352" y="29620"/>
                  </a:lnTo>
                  <a:lnTo>
                    <a:pt x="89" y="30102"/>
                  </a:lnTo>
                  <a:lnTo>
                    <a:pt x="89" y="30146"/>
                  </a:lnTo>
                  <a:lnTo>
                    <a:pt x="1" y="31594"/>
                  </a:lnTo>
                  <a:lnTo>
                    <a:pt x="1" y="31682"/>
                  </a:lnTo>
                  <a:lnTo>
                    <a:pt x="440" y="33349"/>
                  </a:lnTo>
                  <a:lnTo>
                    <a:pt x="1844" y="36597"/>
                  </a:lnTo>
                  <a:lnTo>
                    <a:pt x="2941" y="39186"/>
                  </a:lnTo>
                  <a:lnTo>
                    <a:pt x="2985" y="39273"/>
                  </a:lnTo>
                  <a:lnTo>
                    <a:pt x="4564" y="40414"/>
                  </a:lnTo>
                  <a:lnTo>
                    <a:pt x="6188" y="41950"/>
                  </a:lnTo>
                  <a:lnTo>
                    <a:pt x="6232" y="41950"/>
                  </a:lnTo>
                  <a:lnTo>
                    <a:pt x="8206" y="42871"/>
                  </a:lnTo>
                  <a:lnTo>
                    <a:pt x="11541" y="44056"/>
                  </a:lnTo>
                  <a:lnTo>
                    <a:pt x="14481" y="44846"/>
                  </a:lnTo>
                  <a:lnTo>
                    <a:pt x="14525" y="44890"/>
                  </a:lnTo>
                  <a:lnTo>
                    <a:pt x="15710" y="44758"/>
                  </a:lnTo>
                  <a:lnTo>
                    <a:pt x="18211" y="45197"/>
                  </a:lnTo>
                  <a:lnTo>
                    <a:pt x="19703" y="45197"/>
                  </a:lnTo>
                  <a:lnTo>
                    <a:pt x="21327" y="44714"/>
                  </a:lnTo>
                  <a:lnTo>
                    <a:pt x="23301" y="44495"/>
                  </a:lnTo>
                  <a:lnTo>
                    <a:pt x="23345" y="44451"/>
                  </a:lnTo>
                  <a:lnTo>
                    <a:pt x="25803" y="43881"/>
                  </a:lnTo>
                  <a:lnTo>
                    <a:pt x="25846" y="43837"/>
                  </a:lnTo>
                  <a:lnTo>
                    <a:pt x="27645" y="42871"/>
                  </a:lnTo>
                  <a:lnTo>
                    <a:pt x="29401" y="41467"/>
                  </a:lnTo>
                  <a:lnTo>
                    <a:pt x="29401" y="41423"/>
                  </a:lnTo>
                  <a:lnTo>
                    <a:pt x="31156" y="39317"/>
                  </a:lnTo>
                  <a:lnTo>
                    <a:pt x="31200" y="39317"/>
                  </a:lnTo>
                  <a:lnTo>
                    <a:pt x="31990" y="37781"/>
                  </a:lnTo>
                  <a:lnTo>
                    <a:pt x="31990" y="37737"/>
                  </a:lnTo>
                  <a:lnTo>
                    <a:pt x="32560" y="35061"/>
                  </a:lnTo>
                  <a:lnTo>
                    <a:pt x="32604" y="31550"/>
                  </a:lnTo>
                  <a:lnTo>
                    <a:pt x="33438" y="28830"/>
                  </a:lnTo>
                  <a:lnTo>
                    <a:pt x="33438" y="28742"/>
                  </a:lnTo>
                  <a:lnTo>
                    <a:pt x="32999" y="26241"/>
                  </a:lnTo>
                  <a:lnTo>
                    <a:pt x="32911" y="25714"/>
                  </a:lnTo>
                  <a:lnTo>
                    <a:pt x="33262" y="23520"/>
                  </a:lnTo>
                  <a:lnTo>
                    <a:pt x="34008" y="20580"/>
                  </a:lnTo>
                  <a:lnTo>
                    <a:pt x="34008" y="20493"/>
                  </a:lnTo>
                  <a:lnTo>
                    <a:pt x="33482" y="18211"/>
                  </a:lnTo>
                  <a:lnTo>
                    <a:pt x="33482" y="18167"/>
                  </a:lnTo>
                  <a:lnTo>
                    <a:pt x="33394" y="18123"/>
                  </a:lnTo>
                  <a:lnTo>
                    <a:pt x="33350" y="18079"/>
                  </a:lnTo>
                  <a:lnTo>
                    <a:pt x="33262" y="18079"/>
                  </a:lnTo>
                  <a:lnTo>
                    <a:pt x="33218" y="18123"/>
                  </a:lnTo>
                  <a:lnTo>
                    <a:pt x="33174" y="18167"/>
                  </a:lnTo>
                  <a:lnTo>
                    <a:pt x="33131" y="18211"/>
                  </a:lnTo>
                  <a:lnTo>
                    <a:pt x="33131" y="18299"/>
                  </a:lnTo>
                  <a:lnTo>
                    <a:pt x="33657" y="20536"/>
                  </a:lnTo>
                  <a:lnTo>
                    <a:pt x="32911" y="23476"/>
                  </a:lnTo>
                  <a:lnTo>
                    <a:pt x="32560" y="25670"/>
                  </a:lnTo>
                  <a:lnTo>
                    <a:pt x="32560" y="25758"/>
                  </a:lnTo>
                  <a:lnTo>
                    <a:pt x="32648" y="26329"/>
                  </a:lnTo>
                  <a:lnTo>
                    <a:pt x="33087" y="28742"/>
                  </a:lnTo>
                  <a:lnTo>
                    <a:pt x="32253" y="31506"/>
                  </a:lnTo>
                  <a:lnTo>
                    <a:pt x="32253" y="31550"/>
                  </a:lnTo>
                  <a:lnTo>
                    <a:pt x="32209" y="35017"/>
                  </a:lnTo>
                  <a:lnTo>
                    <a:pt x="31639" y="37606"/>
                  </a:lnTo>
                  <a:lnTo>
                    <a:pt x="30893" y="39142"/>
                  </a:lnTo>
                  <a:lnTo>
                    <a:pt x="29137" y="41204"/>
                  </a:lnTo>
                  <a:lnTo>
                    <a:pt x="27470" y="42564"/>
                  </a:lnTo>
                  <a:lnTo>
                    <a:pt x="25671" y="43530"/>
                  </a:lnTo>
                  <a:lnTo>
                    <a:pt x="23257" y="44144"/>
                  </a:lnTo>
                  <a:lnTo>
                    <a:pt x="21283" y="44363"/>
                  </a:lnTo>
                  <a:lnTo>
                    <a:pt x="21239" y="44363"/>
                  </a:lnTo>
                  <a:lnTo>
                    <a:pt x="19659" y="44846"/>
                  </a:lnTo>
                  <a:lnTo>
                    <a:pt x="18255" y="44846"/>
                  </a:lnTo>
                  <a:lnTo>
                    <a:pt x="15710" y="44407"/>
                  </a:lnTo>
                  <a:lnTo>
                    <a:pt x="15666" y="44407"/>
                  </a:lnTo>
                  <a:lnTo>
                    <a:pt x="14525" y="44539"/>
                  </a:lnTo>
                  <a:lnTo>
                    <a:pt x="11673" y="43705"/>
                  </a:lnTo>
                  <a:lnTo>
                    <a:pt x="8338" y="42520"/>
                  </a:lnTo>
                  <a:lnTo>
                    <a:pt x="6407" y="41643"/>
                  </a:lnTo>
                  <a:lnTo>
                    <a:pt x="4784" y="40151"/>
                  </a:lnTo>
                  <a:lnTo>
                    <a:pt x="3248" y="39010"/>
                  </a:lnTo>
                  <a:lnTo>
                    <a:pt x="2151" y="36465"/>
                  </a:lnTo>
                  <a:lnTo>
                    <a:pt x="747" y="33218"/>
                  </a:lnTo>
                  <a:lnTo>
                    <a:pt x="352" y="31594"/>
                  </a:lnTo>
                  <a:lnTo>
                    <a:pt x="440" y="30234"/>
                  </a:lnTo>
                  <a:lnTo>
                    <a:pt x="659" y="29795"/>
                  </a:lnTo>
                  <a:lnTo>
                    <a:pt x="1405" y="29137"/>
                  </a:lnTo>
                  <a:lnTo>
                    <a:pt x="2502" y="28303"/>
                  </a:lnTo>
                  <a:lnTo>
                    <a:pt x="2546" y="28259"/>
                  </a:lnTo>
                  <a:lnTo>
                    <a:pt x="3116" y="27118"/>
                  </a:lnTo>
                  <a:lnTo>
                    <a:pt x="3160" y="27075"/>
                  </a:lnTo>
                  <a:lnTo>
                    <a:pt x="3555" y="25275"/>
                  </a:lnTo>
                  <a:lnTo>
                    <a:pt x="5617" y="26504"/>
                  </a:lnTo>
                  <a:lnTo>
                    <a:pt x="5705" y="26548"/>
                  </a:lnTo>
                  <a:lnTo>
                    <a:pt x="6100" y="26548"/>
                  </a:lnTo>
                  <a:lnTo>
                    <a:pt x="6188" y="26504"/>
                  </a:lnTo>
                  <a:lnTo>
                    <a:pt x="6627" y="26197"/>
                  </a:lnTo>
                  <a:lnTo>
                    <a:pt x="6671" y="26109"/>
                  </a:lnTo>
                  <a:lnTo>
                    <a:pt x="7855" y="24135"/>
                  </a:lnTo>
                  <a:lnTo>
                    <a:pt x="9391" y="20844"/>
                  </a:lnTo>
                  <a:lnTo>
                    <a:pt x="9391" y="20800"/>
                  </a:lnTo>
                  <a:lnTo>
                    <a:pt x="9742" y="19615"/>
                  </a:lnTo>
                  <a:lnTo>
                    <a:pt x="9742" y="19483"/>
                  </a:lnTo>
                  <a:lnTo>
                    <a:pt x="9523" y="19001"/>
                  </a:lnTo>
                  <a:lnTo>
                    <a:pt x="9479" y="18913"/>
                  </a:lnTo>
                  <a:lnTo>
                    <a:pt x="9216" y="18781"/>
                  </a:lnTo>
                  <a:lnTo>
                    <a:pt x="9260" y="18518"/>
                  </a:lnTo>
                  <a:lnTo>
                    <a:pt x="11366" y="15710"/>
                  </a:lnTo>
                  <a:lnTo>
                    <a:pt x="13253" y="12857"/>
                  </a:lnTo>
                  <a:lnTo>
                    <a:pt x="13297" y="12857"/>
                  </a:lnTo>
                  <a:lnTo>
                    <a:pt x="13604" y="12024"/>
                  </a:lnTo>
                  <a:lnTo>
                    <a:pt x="13604" y="11980"/>
                  </a:lnTo>
                  <a:lnTo>
                    <a:pt x="13867" y="7372"/>
                  </a:lnTo>
                  <a:lnTo>
                    <a:pt x="14130" y="6056"/>
                  </a:lnTo>
                  <a:lnTo>
                    <a:pt x="15973" y="2677"/>
                  </a:lnTo>
                  <a:lnTo>
                    <a:pt x="17597" y="264"/>
                  </a:lnTo>
                  <a:lnTo>
                    <a:pt x="17641" y="220"/>
                  </a:lnTo>
                  <a:lnTo>
                    <a:pt x="17641" y="132"/>
                  </a:lnTo>
                  <a:lnTo>
                    <a:pt x="17597" y="88"/>
                  </a:lnTo>
                  <a:lnTo>
                    <a:pt x="17553" y="44"/>
                  </a:lnTo>
                  <a:lnTo>
                    <a:pt x="175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99" name="Google Shape;2499;p113"/>
            <p:cNvSpPr/>
            <p:nvPr/>
          </p:nvSpPr>
          <p:spPr>
            <a:xfrm>
              <a:off x="4266350" y="884525"/>
              <a:ext cx="417975" cy="879825"/>
            </a:xfrm>
            <a:custGeom>
              <a:avLst/>
              <a:gdLst/>
              <a:ahLst/>
              <a:cxnLst/>
              <a:rect l="l" t="t" r="r" b="b"/>
              <a:pathLst>
                <a:path w="16719" h="35193" extrusionOk="0">
                  <a:moveTo>
                    <a:pt x="5485" y="0"/>
                  </a:moveTo>
                  <a:lnTo>
                    <a:pt x="5441" y="44"/>
                  </a:lnTo>
                  <a:lnTo>
                    <a:pt x="4520" y="1448"/>
                  </a:lnTo>
                  <a:lnTo>
                    <a:pt x="4476" y="1536"/>
                  </a:lnTo>
                  <a:lnTo>
                    <a:pt x="4476" y="2414"/>
                  </a:lnTo>
                  <a:lnTo>
                    <a:pt x="4476" y="2458"/>
                  </a:lnTo>
                  <a:lnTo>
                    <a:pt x="5398" y="4915"/>
                  </a:lnTo>
                  <a:lnTo>
                    <a:pt x="5266" y="7592"/>
                  </a:lnTo>
                  <a:lnTo>
                    <a:pt x="5398" y="10575"/>
                  </a:lnTo>
                  <a:lnTo>
                    <a:pt x="5222" y="12155"/>
                  </a:lnTo>
                  <a:lnTo>
                    <a:pt x="4344" y="15446"/>
                  </a:lnTo>
                  <a:lnTo>
                    <a:pt x="2589" y="21370"/>
                  </a:lnTo>
                  <a:lnTo>
                    <a:pt x="88" y="26811"/>
                  </a:lnTo>
                  <a:lnTo>
                    <a:pt x="44" y="26855"/>
                  </a:lnTo>
                  <a:lnTo>
                    <a:pt x="0" y="27294"/>
                  </a:lnTo>
                  <a:lnTo>
                    <a:pt x="0" y="27382"/>
                  </a:lnTo>
                  <a:lnTo>
                    <a:pt x="44" y="27469"/>
                  </a:lnTo>
                  <a:lnTo>
                    <a:pt x="922" y="28215"/>
                  </a:lnTo>
                  <a:lnTo>
                    <a:pt x="966" y="28215"/>
                  </a:lnTo>
                  <a:lnTo>
                    <a:pt x="3774" y="30102"/>
                  </a:lnTo>
                  <a:lnTo>
                    <a:pt x="5003" y="32647"/>
                  </a:lnTo>
                  <a:lnTo>
                    <a:pt x="5090" y="32691"/>
                  </a:lnTo>
                  <a:lnTo>
                    <a:pt x="8689" y="35192"/>
                  </a:lnTo>
                  <a:lnTo>
                    <a:pt x="8820" y="35192"/>
                  </a:lnTo>
                  <a:lnTo>
                    <a:pt x="11190" y="34841"/>
                  </a:lnTo>
                  <a:lnTo>
                    <a:pt x="11234" y="34797"/>
                  </a:lnTo>
                  <a:lnTo>
                    <a:pt x="12770" y="33832"/>
                  </a:lnTo>
                  <a:lnTo>
                    <a:pt x="12813" y="33788"/>
                  </a:lnTo>
                  <a:lnTo>
                    <a:pt x="14349" y="32516"/>
                  </a:lnTo>
                  <a:lnTo>
                    <a:pt x="15095" y="31462"/>
                  </a:lnTo>
                  <a:lnTo>
                    <a:pt x="15139" y="31419"/>
                  </a:lnTo>
                  <a:lnTo>
                    <a:pt x="15402" y="30541"/>
                  </a:lnTo>
                  <a:lnTo>
                    <a:pt x="15402" y="30453"/>
                  </a:lnTo>
                  <a:lnTo>
                    <a:pt x="15139" y="27031"/>
                  </a:lnTo>
                  <a:lnTo>
                    <a:pt x="15139" y="26943"/>
                  </a:lnTo>
                  <a:lnTo>
                    <a:pt x="14174" y="25144"/>
                  </a:lnTo>
                  <a:lnTo>
                    <a:pt x="14525" y="22818"/>
                  </a:lnTo>
                  <a:lnTo>
                    <a:pt x="15183" y="20317"/>
                  </a:lnTo>
                  <a:lnTo>
                    <a:pt x="16719" y="14788"/>
                  </a:lnTo>
                  <a:lnTo>
                    <a:pt x="16719" y="14700"/>
                  </a:lnTo>
                  <a:lnTo>
                    <a:pt x="16719" y="14612"/>
                  </a:lnTo>
                  <a:lnTo>
                    <a:pt x="16675" y="11892"/>
                  </a:lnTo>
                  <a:lnTo>
                    <a:pt x="16631" y="11848"/>
                  </a:lnTo>
                  <a:lnTo>
                    <a:pt x="16587" y="11804"/>
                  </a:lnTo>
                  <a:lnTo>
                    <a:pt x="16543" y="11760"/>
                  </a:lnTo>
                  <a:lnTo>
                    <a:pt x="16499" y="11716"/>
                  </a:lnTo>
                  <a:lnTo>
                    <a:pt x="16412" y="11760"/>
                  </a:lnTo>
                  <a:lnTo>
                    <a:pt x="16368" y="11804"/>
                  </a:lnTo>
                  <a:lnTo>
                    <a:pt x="16324" y="11848"/>
                  </a:lnTo>
                  <a:lnTo>
                    <a:pt x="16324" y="11936"/>
                  </a:lnTo>
                  <a:lnTo>
                    <a:pt x="16368" y="14612"/>
                  </a:lnTo>
                  <a:lnTo>
                    <a:pt x="16368" y="14656"/>
                  </a:lnTo>
                  <a:lnTo>
                    <a:pt x="16368" y="14744"/>
                  </a:lnTo>
                  <a:lnTo>
                    <a:pt x="14832" y="20229"/>
                  </a:lnTo>
                  <a:lnTo>
                    <a:pt x="14218" y="22730"/>
                  </a:lnTo>
                  <a:lnTo>
                    <a:pt x="13823" y="25144"/>
                  </a:lnTo>
                  <a:lnTo>
                    <a:pt x="13823" y="25231"/>
                  </a:lnTo>
                  <a:lnTo>
                    <a:pt x="14788" y="27074"/>
                  </a:lnTo>
                  <a:lnTo>
                    <a:pt x="15051" y="30453"/>
                  </a:lnTo>
                  <a:lnTo>
                    <a:pt x="14788" y="31287"/>
                  </a:lnTo>
                  <a:lnTo>
                    <a:pt x="14086" y="32296"/>
                  </a:lnTo>
                  <a:lnTo>
                    <a:pt x="12594" y="33525"/>
                  </a:lnTo>
                  <a:lnTo>
                    <a:pt x="11058" y="34490"/>
                  </a:lnTo>
                  <a:lnTo>
                    <a:pt x="8864" y="34841"/>
                  </a:lnTo>
                  <a:lnTo>
                    <a:pt x="5310" y="32428"/>
                  </a:lnTo>
                  <a:lnTo>
                    <a:pt x="4037" y="29927"/>
                  </a:lnTo>
                  <a:lnTo>
                    <a:pt x="3993" y="29839"/>
                  </a:lnTo>
                  <a:lnTo>
                    <a:pt x="1141" y="27952"/>
                  </a:lnTo>
                  <a:lnTo>
                    <a:pt x="351" y="27250"/>
                  </a:lnTo>
                  <a:lnTo>
                    <a:pt x="395" y="26943"/>
                  </a:lnTo>
                  <a:lnTo>
                    <a:pt x="2896" y="21502"/>
                  </a:lnTo>
                  <a:lnTo>
                    <a:pt x="2896" y="21458"/>
                  </a:lnTo>
                  <a:lnTo>
                    <a:pt x="4696" y="15534"/>
                  </a:lnTo>
                  <a:lnTo>
                    <a:pt x="5573" y="12243"/>
                  </a:lnTo>
                  <a:lnTo>
                    <a:pt x="5749" y="10619"/>
                  </a:lnTo>
                  <a:lnTo>
                    <a:pt x="5749" y="10575"/>
                  </a:lnTo>
                  <a:lnTo>
                    <a:pt x="5617" y="7592"/>
                  </a:lnTo>
                  <a:lnTo>
                    <a:pt x="5749" y="4871"/>
                  </a:lnTo>
                  <a:lnTo>
                    <a:pt x="5749" y="4827"/>
                  </a:lnTo>
                  <a:lnTo>
                    <a:pt x="4827" y="2370"/>
                  </a:lnTo>
                  <a:lnTo>
                    <a:pt x="4827" y="1624"/>
                  </a:lnTo>
                  <a:lnTo>
                    <a:pt x="5749" y="264"/>
                  </a:lnTo>
                  <a:lnTo>
                    <a:pt x="5749" y="176"/>
                  </a:lnTo>
                  <a:lnTo>
                    <a:pt x="5749" y="132"/>
                  </a:lnTo>
                  <a:lnTo>
                    <a:pt x="5705" y="44"/>
                  </a:lnTo>
                  <a:lnTo>
                    <a:pt x="566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00" name="Google Shape;2500;p113"/>
            <p:cNvSpPr/>
            <p:nvPr/>
          </p:nvSpPr>
          <p:spPr>
            <a:xfrm>
              <a:off x="3635575" y="1464825"/>
              <a:ext cx="1480975" cy="864475"/>
            </a:xfrm>
            <a:custGeom>
              <a:avLst/>
              <a:gdLst/>
              <a:ahLst/>
              <a:cxnLst/>
              <a:rect l="l" t="t" r="r" b="b"/>
              <a:pathLst>
                <a:path w="59239" h="34579" extrusionOk="0">
                  <a:moveTo>
                    <a:pt x="59019" y="1"/>
                  </a:moveTo>
                  <a:lnTo>
                    <a:pt x="58975" y="45"/>
                  </a:lnTo>
                  <a:lnTo>
                    <a:pt x="58932" y="89"/>
                  </a:lnTo>
                  <a:lnTo>
                    <a:pt x="58888" y="176"/>
                  </a:lnTo>
                  <a:lnTo>
                    <a:pt x="58844" y="1800"/>
                  </a:lnTo>
                  <a:lnTo>
                    <a:pt x="56167" y="4389"/>
                  </a:lnTo>
                  <a:lnTo>
                    <a:pt x="54763" y="5486"/>
                  </a:lnTo>
                  <a:lnTo>
                    <a:pt x="50068" y="7768"/>
                  </a:lnTo>
                  <a:lnTo>
                    <a:pt x="50024" y="7856"/>
                  </a:lnTo>
                  <a:lnTo>
                    <a:pt x="48137" y="11629"/>
                  </a:lnTo>
                  <a:lnTo>
                    <a:pt x="46557" y="13735"/>
                  </a:lnTo>
                  <a:lnTo>
                    <a:pt x="44495" y="15929"/>
                  </a:lnTo>
                  <a:lnTo>
                    <a:pt x="41730" y="18124"/>
                  </a:lnTo>
                  <a:lnTo>
                    <a:pt x="40282" y="19045"/>
                  </a:lnTo>
                  <a:lnTo>
                    <a:pt x="35412" y="20625"/>
                  </a:lnTo>
                  <a:lnTo>
                    <a:pt x="34666" y="20844"/>
                  </a:lnTo>
                  <a:lnTo>
                    <a:pt x="34622" y="20888"/>
                  </a:lnTo>
                  <a:lnTo>
                    <a:pt x="31111" y="23433"/>
                  </a:lnTo>
                  <a:lnTo>
                    <a:pt x="29356" y="24618"/>
                  </a:lnTo>
                  <a:lnTo>
                    <a:pt x="28303" y="24969"/>
                  </a:lnTo>
                  <a:lnTo>
                    <a:pt x="28259" y="24969"/>
                  </a:lnTo>
                  <a:lnTo>
                    <a:pt x="27908" y="25188"/>
                  </a:lnTo>
                  <a:lnTo>
                    <a:pt x="27820" y="25232"/>
                  </a:lnTo>
                  <a:lnTo>
                    <a:pt x="27820" y="25320"/>
                  </a:lnTo>
                  <a:lnTo>
                    <a:pt x="27820" y="25408"/>
                  </a:lnTo>
                  <a:lnTo>
                    <a:pt x="27820" y="25452"/>
                  </a:lnTo>
                  <a:lnTo>
                    <a:pt x="27996" y="25671"/>
                  </a:lnTo>
                  <a:lnTo>
                    <a:pt x="27864" y="25890"/>
                  </a:lnTo>
                  <a:lnTo>
                    <a:pt x="26723" y="26241"/>
                  </a:lnTo>
                  <a:lnTo>
                    <a:pt x="22730" y="25671"/>
                  </a:lnTo>
                  <a:lnTo>
                    <a:pt x="21458" y="25320"/>
                  </a:lnTo>
                  <a:lnTo>
                    <a:pt x="18035" y="23696"/>
                  </a:lnTo>
                  <a:lnTo>
                    <a:pt x="15973" y="22555"/>
                  </a:lnTo>
                  <a:lnTo>
                    <a:pt x="15929" y="22512"/>
                  </a:lnTo>
                  <a:lnTo>
                    <a:pt x="15095" y="22292"/>
                  </a:lnTo>
                  <a:lnTo>
                    <a:pt x="15007" y="22292"/>
                  </a:lnTo>
                  <a:lnTo>
                    <a:pt x="14349" y="22424"/>
                  </a:lnTo>
                  <a:lnTo>
                    <a:pt x="14261" y="22468"/>
                  </a:lnTo>
                  <a:lnTo>
                    <a:pt x="14217" y="22599"/>
                  </a:lnTo>
                  <a:lnTo>
                    <a:pt x="14700" y="26022"/>
                  </a:lnTo>
                  <a:lnTo>
                    <a:pt x="14217" y="28786"/>
                  </a:lnTo>
                  <a:lnTo>
                    <a:pt x="13252" y="31726"/>
                  </a:lnTo>
                  <a:lnTo>
                    <a:pt x="12769" y="33438"/>
                  </a:lnTo>
                  <a:lnTo>
                    <a:pt x="7109" y="34008"/>
                  </a:lnTo>
                  <a:lnTo>
                    <a:pt x="2326" y="34184"/>
                  </a:lnTo>
                  <a:lnTo>
                    <a:pt x="176" y="34228"/>
                  </a:lnTo>
                  <a:lnTo>
                    <a:pt x="88" y="34228"/>
                  </a:lnTo>
                  <a:lnTo>
                    <a:pt x="44" y="34271"/>
                  </a:lnTo>
                  <a:lnTo>
                    <a:pt x="0" y="34315"/>
                  </a:lnTo>
                  <a:lnTo>
                    <a:pt x="0" y="34403"/>
                  </a:lnTo>
                  <a:lnTo>
                    <a:pt x="0" y="34447"/>
                  </a:lnTo>
                  <a:lnTo>
                    <a:pt x="44" y="34535"/>
                  </a:lnTo>
                  <a:lnTo>
                    <a:pt x="88" y="34535"/>
                  </a:lnTo>
                  <a:lnTo>
                    <a:pt x="176" y="34579"/>
                  </a:lnTo>
                  <a:lnTo>
                    <a:pt x="2326" y="34535"/>
                  </a:lnTo>
                  <a:lnTo>
                    <a:pt x="7153" y="34359"/>
                  </a:lnTo>
                  <a:lnTo>
                    <a:pt x="12901" y="33789"/>
                  </a:lnTo>
                  <a:lnTo>
                    <a:pt x="12989" y="33745"/>
                  </a:lnTo>
                  <a:lnTo>
                    <a:pt x="13033" y="33657"/>
                  </a:lnTo>
                  <a:lnTo>
                    <a:pt x="13559" y="31814"/>
                  </a:lnTo>
                  <a:lnTo>
                    <a:pt x="14524" y="28874"/>
                  </a:lnTo>
                  <a:lnTo>
                    <a:pt x="14524" y="28830"/>
                  </a:lnTo>
                  <a:lnTo>
                    <a:pt x="15051" y="26066"/>
                  </a:lnTo>
                  <a:lnTo>
                    <a:pt x="15051" y="25978"/>
                  </a:lnTo>
                  <a:lnTo>
                    <a:pt x="14612" y="22731"/>
                  </a:lnTo>
                  <a:lnTo>
                    <a:pt x="15051" y="22643"/>
                  </a:lnTo>
                  <a:lnTo>
                    <a:pt x="15841" y="22863"/>
                  </a:lnTo>
                  <a:lnTo>
                    <a:pt x="17859" y="24003"/>
                  </a:lnTo>
                  <a:lnTo>
                    <a:pt x="21326" y="25671"/>
                  </a:lnTo>
                  <a:lnTo>
                    <a:pt x="21370" y="25671"/>
                  </a:lnTo>
                  <a:lnTo>
                    <a:pt x="22686" y="26022"/>
                  </a:lnTo>
                  <a:lnTo>
                    <a:pt x="26723" y="26592"/>
                  </a:lnTo>
                  <a:lnTo>
                    <a:pt x="26767" y="26549"/>
                  </a:lnTo>
                  <a:lnTo>
                    <a:pt x="27996" y="26197"/>
                  </a:lnTo>
                  <a:lnTo>
                    <a:pt x="28127" y="26154"/>
                  </a:lnTo>
                  <a:lnTo>
                    <a:pt x="28347" y="25759"/>
                  </a:lnTo>
                  <a:lnTo>
                    <a:pt x="28347" y="25671"/>
                  </a:lnTo>
                  <a:lnTo>
                    <a:pt x="28347" y="25583"/>
                  </a:lnTo>
                  <a:lnTo>
                    <a:pt x="28215" y="25408"/>
                  </a:lnTo>
                  <a:lnTo>
                    <a:pt x="28435" y="25320"/>
                  </a:lnTo>
                  <a:lnTo>
                    <a:pt x="29488" y="24969"/>
                  </a:lnTo>
                  <a:lnTo>
                    <a:pt x="29532" y="24925"/>
                  </a:lnTo>
                  <a:lnTo>
                    <a:pt x="31287" y="23696"/>
                  </a:lnTo>
                  <a:lnTo>
                    <a:pt x="34797" y="21195"/>
                  </a:lnTo>
                  <a:lnTo>
                    <a:pt x="35543" y="20976"/>
                  </a:lnTo>
                  <a:lnTo>
                    <a:pt x="40414" y="19352"/>
                  </a:lnTo>
                  <a:lnTo>
                    <a:pt x="40458" y="19352"/>
                  </a:lnTo>
                  <a:lnTo>
                    <a:pt x="41906" y="18387"/>
                  </a:lnTo>
                  <a:lnTo>
                    <a:pt x="44714" y="16193"/>
                  </a:lnTo>
                  <a:lnTo>
                    <a:pt x="44758" y="16193"/>
                  </a:lnTo>
                  <a:lnTo>
                    <a:pt x="46821" y="13999"/>
                  </a:lnTo>
                  <a:lnTo>
                    <a:pt x="46821" y="13955"/>
                  </a:lnTo>
                  <a:lnTo>
                    <a:pt x="48444" y="11849"/>
                  </a:lnTo>
                  <a:lnTo>
                    <a:pt x="48444" y="11805"/>
                  </a:lnTo>
                  <a:lnTo>
                    <a:pt x="50287" y="8031"/>
                  </a:lnTo>
                  <a:lnTo>
                    <a:pt x="54938" y="5793"/>
                  </a:lnTo>
                  <a:lnTo>
                    <a:pt x="54982" y="5793"/>
                  </a:lnTo>
                  <a:lnTo>
                    <a:pt x="56386" y="4696"/>
                  </a:lnTo>
                  <a:lnTo>
                    <a:pt x="56386" y="4652"/>
                  </a:lnTo>
                  <a:lnTo>
                    <a:pt x="59151" y="2019"/>
                  </a:lnTo>
                  <a:lnTo>
                    <a:pt x="59195" y="1888"/>
                  </a:lnTo>
                  <a:lnTo>
                    <a:pt x="59239" y="176"/>
                  </a:lnTo>
                  <a:lnTo>
                    <a:pt x="59239" y="133"/>
                  </a:lnTo>
                  <a:lnTo>
                    <a:pt x="59195" y="45"/>
                  </a:lnTo>
                  <a:lnTo>
                    <a:pt x="591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01" name="Google Shape;2501;p113"/>
            <p:cNvSpPr/>
            <p:nvPr/>
          </p:nvSpPr>
          <p:spPr>
            <a:xfrm>
              <a:off x="3659700" y="642075"/>
              <a:ext cx="701025" cy="988425"/>
            </a:xfrm>
            <a:custGeom>
              <a:avLst/>
              <a:gdLst/>
              <a:ahLst/>
              <a:cxnLst/>
              <a:rect l="l" t="t" r="r" b="b"/>
              <a:pathLst>
                <a:path w="28041" h="39537" extrusionOk="0">
                  <a:moveTo>
                    <a:pt x="26767" y="1"/>
                  </a:moveTo>
                  <a:lnTo>
                    <a:pt x="25714" y="527"/>
                  </a:lnTo>
                  <a:lnTo>
                    <a:pt x="25627" y="571"/>
                  </a:lnTo>
                  <a:lnTo>
                    <a:pt x="24486" y="1712"/>
                  </a:lnTo>
                  <a:lnTo>
                    <a:pt x="24442" y="1712"/>
                  </a:lnTo>
                  <a:lnTo>
                    <a:pt x="23608" y="2809"/>
                  </a:lnTo>
                  <a:lnTo>
                    <a:pt x="22599" y="3555"/>
                  </a:lnTo>
                  <a:lnTo>
                    <a:pt x="20142" y="5442"/>
                  </a:lnTo>
                  <a:lnTo>
                    <a:pt x="20098" y="5442"/>
                  </a:lnTo>
                  <a:lnTo>
                    <a:pt x="18650" y="6934"/>
                  </a:lnTo>
                  <a:lnTo>
                    <a:pt x="18650" y="6978"/>
                  </a:lnTo>
                  <a:lnTo>
                    <a:pt x="18167" y="7680"/>
                  </a:lnTo>
                  <a:lnTo>
                    <a:pt x="16894" y="9567"/>
                  </a:lnTo>
                  <a:lnTo>
                    <a:pt x="14832" y="12287"/>
                  </a:lnTo>
                  <a:lnTo>
                    <a:pt x="13954" y="13516"/>
                  </a:lnTo>
                  <a:lnTo>
                    <a:pt x="13033" y="14701"/>
                  </a:lnTo>
                  <a:lnTo>
                    <a:pt x="12068" y="15841"/>
                  </a:lnTo>
                  <a:lnTo>
                    <a:pt x="11102" y="16938"/>
                  </a:lnTo>
                  <a:lnTo>
                    <a:pt x="9830" y="18387"/>
                  </a:lnTo>
                  <a:lnTo>
                    <a:pt x="8601" y="19878"/>
                  </a:lnTo>
                  <a:lnTo>
                    <a:pt x="8031" y="20624"/>
                  </a:lnTo>
                  <a:lnTo>
                    <a:pt x="7460" y="21414"/>
                  </a:lnTo>
                  <a:lnTo>
                    <a:pt x="6977" y="22248"/>
                  </a:lnTo>
                  <a:lnTo>
                    <a:pt x="6495" y="23082"/>
                  </a:lnTo>
                  <a:lnTo>
                    <a:pt x="6495" y="23126"/>
                  </a:lnTo>
                  <a:lnTo>
                    <a:pt x="6012" y="24661"/>
                  </a:lnTo>
                  <a:lnTo>
                    <a:pt x="5836" y="26548"/>
                  </a:lnTo>
                  <a:lnTo>
                    <a:pt x="5134" y="27601"/>
                  </a:lnTo>
                  <a:lnTo>
                    <a:pt x="3160" y="29313"/>
                  </a:lnTo>
                  <a:lnTo>
                    <a:pt x="3116" y="29357"/>
                  </a:lnTo>
                  <a:lnTo>
                    <a:pt x="2282" y="31068"/>
                  </a:lnTo>
                  <a:lnTo>
                    <a:pt x="2282" y="31112"/>
                  </a:lnTo>
                  <a:lnTo>
                    <a:pt x="1185" y="34183"/>
                  </a:lnTo>
                  <a:lnTo>
                    <a:pt x="1141" y="34227"/>
                  </a:lnTo>
                  <a:lnTo>
                    <a:pt x="0" y="39317"/>
                  </a:lnTo>
                  <a:lnTo>
                    <a:pt x="0" y="39405"/>
                  </a:lnTo>
                  <a:lnTo>
                    <a:pt x="0" y="39449"/>
                  </a:lnTo>
                  <a:lnTo>
                    <a:pt x="44" y="39493"/>
                  </a:lnTo>
                  <a:lnTo>
                    <a:pt x="132" y="39537"/>
                  </a:lnTo>
                  <a:lnTo>
                    <a:pt x="176" y="39537"/>
                  </a:lnTo>
                  <a:lnTo>
                    <a:pt x="264" y="39493"/>
                  </a:lnTo>
                  <a:lnTo>
                    <a:pt x="308" y="39405"/>
                  </a:lnTo>
                  <a:lnTo>
                    <a:pt x="1492" y="34315"/>
                  </a:lnTo>
                  <a:lnTo>
                    <a:pt x="2633" y="31243"/>
                  </a:lnTo>
                  <a:lnTo>
                    <a:pt x="3423" y="29532"/>
                  </a:lnTo>
                  <a:lnTo>
                    <a:pt x="5398" y="27865"/>
                  </a:lnTo>
                  <a:lnTo>
                    <a:pt x="5442" y="27821"/>
                  </a:lnTo>
                  <a:lnTo>
                    <a:pt x="6144" y="26724"/>
                  </a:lnTo>
                  <a:lnTo>
                    <a:pt x="6144" y="26636"/>
                  </a:lnTo>
                  <a:lnTo>
                    <a:pt x="6363" y="24705"/>
                  </a:lnTo>
                  <a:lnTo>
                    <a:pt x="6802" y="23257"/>
                  </a:lnTo>
                  <a:lnTo>
                    <a:pt x="7285" y="22424"/>
                  </a:lnTo>
                  <a:lnTo>
                    <a:pt x="7767" y="21634"/>
                  </a:lnTo>
                  <a:lnTo>
                    <a:pt x="8294" y="20844"/>
                  </a:lnTo>
                  <a:lnTo>
                    <a:pt x="8864" y="20098"/>
                  </a:lnTo>
                  <a:lnTo>
                    <a:pt x="10093" y="18650"/>
                  </a:lnTo>
                  <a:lnTo>
                    <a:pt x="11365" y="17158"/>
                  </a:lnTo>
                  <a:lnTo>
                    <a:pt x="12331" y="16061"/>
                  </a:lnTo>
                  <a:lnTo>
                    <a:pt x="13296" y="14920"/>
                  </a:lnTo>
                  <a:lnTo>
                    <a:pt x="14262" y="13735"/>
                  </a:lnTo>
                  <a:lnTo>
                    <a:pt x="15139" y="12507"/>
                  </a:lnTo>
                  <a:lnTo>
                    <a:pt x="17202" y="9742"/>
                  </a:lnTo>
                  <a:lnTo>
                    <a:pt x="18430" y="7899"/>
                  </a:lnTo>
                  <a:lnTo>
                    <a:pt x="18913" y="7153"/>
                  </a:lnTo>
                  <a:lnTo>
                    <a:pt x="20361" y="5705"/>
                  </a:lnTo>
                  <a:lnTo>
                    <a:pt x="22774" y="3862"/>
                  </a:lnTo>
                  <a:lnTo>
                    <a:pt x="23828" y="3072"/>
                  </a:lnTo>
                  <a:lnTo>
                    <a:pt x="23871" y="3072"/>
                  </a:lnTo>
                  <a:lnTo>
                    <a:pt x="24749" y="1975"/>
                  </a:lnTo>
                  <a:lnTo>
                    <a:pt x="25890" y="834"/>
                  </a:lnTo>
                  <a:lnTo>
                    <a:pt x="26899" y="352"/>
                  </a:lnTo>
                  <a:lnTo>
                    <a:pt x="27865" y="439"/>
                  </a:lnTo>
                  <a:lnTo>
                    <a:pt x="27908" y="439"/>
                  </a:lnTo>
                  <a:lnTo>
                    <a:pt x="27996" y="396"/>
                  </a:lnTo>
                  <a:lnTo>
                    <a:pt x="28040" y="352"/>
                  </a:lnTo>
                  <a:lnTo>
                    <a:pt x="28040" y="264"/>
                  </a:lnTo>
                  <a:lnTo>
                    <a:pt x="28040" y="220"/>
                  </a:lnTo>
                  <a:lnTo>
                    <a:pt x="27996" y="132"/>
                  </a:lnTo>
                  <a:lnTo>
                    <a:pt x="27952" y="88"/>
                  </a:lnTo>
                  <a:lnTo>
                    <a:pt x="27908" y="88"/>
                  </a:lnTo>
                  <a:lnTo>
                    <a:pt x="2685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02" name="Google Shape;2502;p113"/>
            <p:cNvSpPr/>
            <p:nvPr/>
          </p:nvSpPr>
          <p:spPr>
            <a:xfrm>
              <a:off x="3591675" y="2170200"/>
              <a:ext cx="1783775" cy="624225"/>
            </a:xfrm>
            <a:custGeom>
              <a:avLst/>
              <a:gdLst/>
              <a:ahLst/>
              <a:cxnLst/>
              <a:rect l="l" t="t" r="r" b="b"/>
              <a:pathLst>
                <a:path w="71351" h="24969" extrusionOk="0">
                  <a:moveTo>
                    <a:pt x="70297" y="1"/>
                  </a:moveTo>
                  <a:lnTo>
                    <a:pt x="68411" y="484"/>
                  </a:lnTo>
                  <a:lnTo>
                    <a:pt x="68367" y="528"/>
                  </a:lnTo>
                  <a:lnTo>
                    <a:pt x="63584" y="2853"/>
                  </a:lnTo>
                  <a:lnTo>
                    <a:pt x="61609" y="3687"/>
                  </a:lnTo>
                  <a:lnTo>
                    <a:pt x="58801" y="4345"/>
                  </a:lnTo>
                  <a:lnTo>
                    <a:pt x="55378" y="4345"/>
                  </a:lnTo>
                  <a:lnTo>
                    <a:pt x="55378" y="4389"/>
                  </a:lnTo>
                  <a:lnTo>
                    <a:pt x="53316" y="4828"/>
                  </a:lnTo>
                  <a:lnTo>
                    <a:pt x="53316" y="4872"/>
                  </a:lnTo>
                  <a:lnTo>
                    <a:pt x="49674" y="6232"/>
                  </a:lnTo>
                  <a:lnTo>
                    <a:pt x="47260" y="7241"/>
                  </a:lnTo>
                  <a:lnTo>
                    <a:pt x="40503" y="8382"/>
                  </a:lnTo>
                  <a:lnTo>
                    <a:pt x="36290" y="9040"/>
                  </a:lnTo>
                  <a:lnTo>
                    <a:pt x="32604" y="9611"/>
                  </a:lnTo>
                  <a:lnTo>
                    <a:pt x="30454" y="10050"/>
                  </a:lnTo>
                  <a:lnTo>
                    <a:pt x="28830" y="10488"/>
                  </a:lnTo>
                  <a:lnTo>
                    <a:pt x="28743" y="10532"/>
                  </a:lnTo>
                  <a:lnTo>
                    <a:pt x="28699" y="10576"/>
                  </a:lnTo>
                  <a:lnTo>
                    <a:pt x="26987" y="15798"/>
                  </a:lnTo>
                  <a:lnTo>
                    <a:pt x="25364" y="19177"/>
                  </a:lnTo>
                  <a:lnTo>
                    <a:pt x="23872" y="21678"/>
                  </a:lnTo>
                  <a:lnTo>
                    <a:pt x="22468" y="23872"/>
                  </a:lnTo>
                  <a:lnTo>
                    <a:pt x="21853" y="24486"/>
                  </a:lnTo>
                  <a:lnTo>
                    <a:pt x="21195" y="24618"/>
                  </a:lnTo>
                  <a:lnTo>
                    <a:pt x="19308" y="24530"/>
                  </a:lnTo>
                  <a:lnTo>
                    <a:pt x="15052" y="23696"/>
                  </a:lnTo>
                  <a:lnTo>
                    <a:pt x="10795" y="22731"/>
                  </a:lnTo>
                  <a:lnTo>
                    <a:pt x="7724" y="22161"/>
                  </a:lnTo>
                  <a:lnTo>
                    <a:pt x="4213" y="21897"/>
                  </a:lnTo>
                  <a:lnTo>
                    <a:pt x="264" y="20449"/>
                  </a:lnTo>
                  <a:lnTo>
                    <a:pt x="176" y="20405"/>
                  </a:lnTo>
                  <a:lnTo>
                    <a:pt x="89" y="20449"/>
                  </a:lnTo>
                  <a:lnTo>
                    <a:pt x="45" y="20493"/>
                  </a:lnTo>
                  <a:lnTo>
                    <a:pt x="1" y="20537"/>
                  </a:lnTo>
                  <a:lnTo>
                    <a:pt x="1" y="20581"/>
                  </a:lnTo>
                  <a:lnTo>
                    <a:pt x="45" y="20669"/>
                  </a:lnTo>
                  <a:lnTo>
                    <a:pt x="45" y="20712"/>
                  </a:lnTo>
                  <a:lnTo>
                    <a:pt x="132" y="20756"/>
                  </a:lnTo>
                  <a:lnTo>
                    <a:pt x="4126" y="22204"/>
                  </a:lnTo>
                  <a:lnTo>
                    <a:pt x="4169" y="22248"/>
                  </a:lnTo>
                  <a:lnTo>
                    <a:pt x="7680" y="22512"/>
                  </a:lnTo>
                  <a:lnTo>
                    <a:pt x="10752" y="23082"/>
                  </a:lnTo>
                  <a:lnTo>
                    <a:pt x="15008" y="24047"/>
                  </a:lnTo>
                  <a:lnTo>
                    <a:pt x="19264" y="24881"/>
                  </a:lnTo>
                  <a:lnTo>
                    <a:pt x="19308" y="24881"/>
                  </a:lnTo>
                  <a:lnTo>
                    <a:pt x="21195" y="24969"/>
                  </a:lnTo>
                  <a:lnTo>
                    <a:pt x="21239" y="24969"/>
                  </a:lnTo>
                  <a:lnTo>
                    <a:pt x="21985" y="24793"/>
                  </a:lnTo>
                  <a:lnTo>
                    <a:pt x="22029" y="24749"/>
                  </a:lnTo>
                  <a:lnTo>
                    <a:pt x="22731" y="24091"/>
                  </a:lnTo>
                  <a:lnTo>
                    <a:pt x="22775" y="24091"/>
                  </a:lnTo>
                  <a:lnTo>
                    <a:pt x="24135" y="21897"/>
                  </a:lnTo>
                  <a:lnTo>
                    <a:pt x="25671" y="19308"/>
                  </a:lnTo>
                  <a:lnTo>
                    <a:pt x="27294" y="15930"/>
                  </a:lnTo>
                  <a:lnTo>
                    <a:pt x="29006" y="10796"/>
                  </a:lnTo>
                  <a:lnTo>
                    <a:pt x="30542" y="10357"/>
                  </a:lnTo>
                  <a:lnTo>
                    <a:pt x="32648" y="9962"/>
                  </a:lnTo>
                  <a:lnTo>
                    <a:pt x="36334" y="9391"/>
                  </a:lnTo>
                  <a:lnTo>
                    <a:pt x="40546" y="8689"/>
                  </a:lnTo>
                  <a:lnTo>
                    <a:pt x="47348" y="7592"/>
                  </a:lnTo>
                  <a:lnTo>
                    <a:pt x="47392" y="7592"/>
                  </a:lnTo>
                  <a:lnTo>
                    <a:pt x="49805" y="6583"/>
                  </a:lnTo>
                  <a:lnTo>
                    <a:pt x="53403" y="5179"/>
                  </a:lnTo>
                  <a:lnTo>
                    <a:pt x="55422" y="4696"/>
                  </a:lnTo>
                  <a:lnTo>
                    <a:pt x="58888" y="4696"/>
                  </a:lnTo>
                  <a:lnTo>
                    <a:pt x="61697" y="3994"/>
                  </a:lnTo>
                  <a:lnTo>
                    <a:pt x="61741" y="3994"/>
                  </a:lnTo>
                  <a:lnTo>
                    <a:pt x="63715" y="3160"/>
                  </a:lnTo>
                  <a:lnTo>
                    <a:pt x="68498" y="835"/>
                  </a:lnTo>
                  <a:lnTo>
                    <a:pt x="70341" y="352"/>
                  </a:lnTo>
                  <a:lnTo>
                    <a:pt x="70780" y="440"/>
                  </a:lnTo>
                  <a:lnTo>
                    <a:pt x="70956" y="659"/>
                  </a:lnTo>
                  <a:lnTo>
                    <a:pt x="70999" y="1712"/>
                  </a:lnTo>
                  <a:lnTo>
                    <a:pt x="70868" y="5003"/>
                  </a:lnTo>
                  <a:lnTo>
                    <a:pt x="70692" y="11059"/>
                  </a:lnTo>
                  <a:lnTo>
                    <a:pt x="70692" y="11147"/>
                  </a:lnTo>
                  <a:lnTo>
                    <a:pt x="70736" y="11190"/>
                  </a:lnTo>
                  <a:lnTo>
                    <a:pt x="70780" y="11234"/>
                  </a:lnTo>
                  <a:lnTo>
                    <a:pt x="70868" y="11278"/>
                  </a:lnTo>
                  <a:lnTo>
                    <a:pt x="70912" y="11234"/>
                  </a:lnTo>
                  <a:lnTo>
                    <a:pt x="70999" y="11234"/>
                  </a:lnTo>
                  <a:lnTo>
                    <a:pt x="70999" y="11147"/>
                  </a:lnTo>
                  <a:lnTo>
                    <a:pt x="71043" y="11103"/>
                  </a:lnTo>
                  <a:lnTo>
                    <a:pt x="71219" y="5003"/>
                  </a:lnTo>
                  <a:lnTo>
                    <a:pt x="71351" y="1712"/>
                  </a:lnTo>
                  <a:lnTo>
                    <a:pt x="71351" y="1668"/>
                  </a:lnTo>
                  <a:lnTo>
                    <a:pt x="71263" y="571"/>
                  </a:lnTo>
                  <a:lnTo>
                    <a:pt x="71263" y="484"/>
                  </a:lnTo>
                  <a:lnTo>
                    <a:pt x="70999" y="177"/>
                  </a:lnTo>
                  <a:lnTo>
                    <a:pt x="70912" y="89"/>
                  </a:lnTo>
                  <a:lnTo>
                    <a:pt x="7038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03" name="Google Shape;2503;p113"/>
            <p:cNvSpPr/>
            <p:nvPr/>
          </p:nvSpPr>
          <p:spPr>
            <a:xfrm>
              <a:off x="3359125" y="762750"/>
              <a:ext cx="284150" cy="616550"/>
            </a:xfrm>
            <a:custGeom>
              <a:avLst/>
              <a:gdLst/>
              <a:ahLst/>
              <a:cxnLst/>
              <a:rect l="l" t="t" r="r" b="b"/>
              <a:pathLst>
                <a:path w="11366" h="24662" extrusionOk="0">
                  <a:moveTo>
                    <a:pt x="11146" y="1"/>
                  </a:moveTo>
                  <a:lnTo>
                    <a:pt x="11102" y="44"/>
                  </a:lnTo>
                  <a:lnTo>
                    <a:pt x="11058" y="88"/>
                  </a:lnTo>
                  <a:lnTo>
                    <a:pt x="9478" y="3292"/>
                  </a:lnTo>
                  <a:lnTo>
                    <a:pt x="9347" y="3599"/>
                  </a:lnTo>
                  <a:lnTo>
                    <a:pt x="7811" y="6144"/>
                  </a:lnTo>
                  <a:lnTo>
                    <a:pt x="7811" y="6188"/>
                  </a:lnTo>
                  <a:lnTo>
                    <a:pt x="6977" y="7987"/>
                  </a:lnTo>
                  <a:lnTo>
                    <a:pt x="6143" y="10400"/>
                  </a:lnTo>
                  <a:lnTo>
                    <a:pt x="6056" y="10620"/>
                  </a:lnTo>
                  <a:lnTo>
                    <a:pt x="4344" y="15841"/>
                  </a:lnTo>
                  <a:lnTo>
                    <a:pt x="2501" y="20888"/>
                  </a:lnTo>
                  <a:lnTo>
                    <a:pt x="1273" y="23564"/>
                  </a:lnTo>
                  <a:lnTo>
                    <a:pt x="88" y="24310"/>
                  </a:lnTo>
                  <a:lnTo>
                    <a:pt x="0" y="24398"/>
                  </a:lnTo>
                  <a:lnTo>
                    <a:pt x="0" y="24442"/>
                  </a:lnTo>
                  <a:lnTo>
                    <a:pt x="0" y="24486"/>
                  </a:lnTo>
                  <a:lnTo>
                    <a:pt x="0" y="24574"/>
                  </a:lnTo>
                  <a:lnTo>
                    <a:pt x="88" y="24617"/>
                  </a:lnTo>
                  <a:lnTo>
                    <a:pt x="176" y="24661"/>
                  </a:lnTo>
                  <a:lnTo>
                    <a:pt x="263" y="24617"/>
                  </a:lnTo>
                  <a:lnTo>
                    <a:pt x="1492" y="23828"/>
                  </a:lnTo>
                  <a:lnTo>
                    <a:pt x="1580" y="23784"/>
                  </a:lnTo>
                  <a:lnTo>
                    <a:pt x="2808" y="21019"/>
                  </a:lnTo>
                  <a:lnTo>
                    <a:pt x="4695" y="15973"/>
                  </a:lnTo>
                  <a:lnTo>
                    <a:pt x="6363" y="10751"/>
                  </a:lnTo>
                  <a:lnTo>
                    <a:pt x="6451" y="10532"/>
                  </a:lnTo>
                  <a:lnTo>
                    <a:pt x="7284" y="8118"/>
                  </a:lnTo>
                  <a:lnTo>
                    <a:pt x="8118" y="6319"/>
                  </a:lnTo>
                  <a:lnTo>
                    <a:pt x="9654" y="3774"/>
                  </a:lnTo>
                  <a:lnTo>
                    <a:pt x="9654" y="3730"/>
                  </a:lnTo>
                  <a:lnTo>
                    <a:pt x="9785" y="3423"/>
                  </a:lnTo>
                  <a:lnTo>
                    <a:pt x="11365" y="264"/>
                  </a:lnTo>
                  <a:lnTo>
                    <a:pt x="11365" y="176"/>
                  </a:lnTo>
                  <a:lnTo>
                    <a:pt x="11365" y="132"/>
                  </a:lnTo>
                  <a:lnTo>
                    <a:pt x="11321" y="44"/>
                  </a:lnTo>
                  <a:lnTo>
                    <a:pt x="11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04" name="Google Shape;2504;p113"/>
            <p:cNvSpPr/>
            <p:nvPr/>
          </p:nvSpPr>
          <p:spPr>
            <a:xfrm>
              <a:off x="4291575" y="2578300"/>
              <a:ext cx="465150" cy="155800"/>
            </a:xfrm>
            <a:custGeom>
              <a:avLst/>
              <a:gdLst/>
              <a:ahLst/>
              <a:cxnLst/>
              <a:rect l="l" t="t" r="r" b="b"/>
              <a:pathLst>
                <a:path w="18606" h="6232" extrusionOk="0">
                  <a:moveTo>
                    <a:pt x="18255" y="0"/>
                  </a:moveTo>
                  <a:lnTo>
                    <a:pt x="14613" y="571"/>
                  </a:lnTo>
                  <a:lnTo>
                    <a:pt x="6758" y="1405"/>
                  </a:lnTo>
                  <a:lnTo>
                    <a:pt x="3555" y="1624"/>
                  </a:lnTo>
                  <a:lnTo>
                    <a:pt x="3511" y="1624"/>
                  </a:lnTo>
                  <a:lnTo>
                    <a:pt x="2633" y="1975"/>
                  </a:lnTo>
                  <a:lnTo>
                    <a:pt x="2546" y="1975"/>
                  </a:lnTo>
                  <a:lnTo>
                    <a:pt x="2063" y="2458"/>
                  </a:lnTo>
                  <a:lnTo>
                    <a:pt x="2019" y="2502"/>
                  </a:lnTo>
                  <a:lnTo>
                    <a:pt x="44" y="5968"/>
                  </a:lnTo>
                  <a:lnTo>
                    <a:pt x="1" y="6056"/>
                  </a:lnTo>
                  <a:lnTo>
                    <a:pt x="1" y="6100"/>
                  </a:lnTo>
                  <a:lnTo>
                    <a:pt x="44" y="6188"/>
                  </a:lnTo>
                  <a:lnTo>
                    <a:pt x="88" y="6231"/>
                  </a:lnTo>
                  <a:lnTo>
                    <a:pt x="264" y="6231"/>
                  </a:lnTo>
                  <a:lnTo>
                    <a:pt x="352" y="6144"/>
                  </a:lnTo>
                  <a:lnTo>
                    <a:pt x="2326" y="2677"/>
                  </a:lnTo>
                  <a:lnTo>
                    <a:pt x="2765" y="2282"/>
                  </a:lnTo>
                  <a:lnTo>
                    <a:pt x="3599" y="1975"/>
                  </a:lnTo>
                  <a:lnTo>
                    <a:pt x="6802" y="1756"/>
                  </a:lnTo>
                  <a:lnTo>
                    <a:pt x="14657" y="922"/>
                  </a:lnTo>
                  <a:lnTo>
                    <a:pt x="18167" y="352"/>
                  </a:lnTo>
                  <a:lnTo>
                    <a:pt x="18211" y="439"/>
                  </a:lnTo>
                  <a:lnTo>
                    <a:pt x="16412" y="1273"/>
                  </a:lnTo>
                  <a:lnTo>
                    <a:pt x="16368" y="1317"/>
                  </a:lnTo>
                  <a:lnTo>
                    <a:pt x="16324" y="1405"/>
                  </a:lnTo>
                  <a:lnTo>
                    <a:pt x="16324" y="1449"/>
                  </a:lnTo>
                  <a:lnTo>
                    <a:pt x="16324" y="1536"/>
                  </a:lnTo>
                  <a:lnTo>
                    <a:pt x="16368" y="1580"/>
                  </a:lnTo>
                  <a:lnTo>
                    <a:pt x="16412" y="1624"/>
                  </a:lnTo>
                  <a:lnTo>
                    <a:pt x="16544" y="1624"/>
                  </a:lnTo>
                  <a:lnTo>
                    <a:pt x="18518" y="703"/>
                  </a:lnTo>
                  <a:lnTo>
                    <a:pt x="18606" y="615"/>
                  </a:lnTo>
                  <a:lnTo>
                    <a:pt x="18606" y="483"/>
                  </a:lnTo>
                  <a:lnTo>
                    <a:pt x="18430" y="88"/>
                  </a:lnTo>
                  <a:lnTo>
                    <a:pt x="183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05" name="Google Shape;2505;p113"/>
            <p:cNvSpPr/>
            <p:nvPr/>
          </p:nvSpPr>
          <p:spPr>
            <a:xfrm>
              <a:off x="3631175" y="2837200"/>
              <a:ext cx="446500" cy="66925"/>
            </a:xfrm>
            <a:custGeom>
              <a:avLst/>
              <a:gdLst/>
              <a:ahLst/>
              <a:cxnLst/>
              <a:rect l="l" t="t" r="r" b="b"/>
              <a:pathLst>
                <a:path w="17860" h="2677" extrusionOk="0">
                  <a:moveTo>
                    <a:pt x="88" y="0"/>
                  </a:moveTo>
                  <a:lnTo>
                    <a:pt x="44" y="44"/>
                  </a:lnTo>
                  <a:lnTo>
                    <a:pt x="0" y="132"/>
                  </a:lnTo>
                  <a:lnTo>
                    <a:pt x="0" y="176"/>
                  </a:lnTo>
                  <a:lnTo>
                    <a:pt x="44" y="263"/>
                  </a:lnTo>
                  <a:lnTo>
                    <a:pt x="88" y="307"/>
                  </a:lnTo>
                  <a:lnTo>
                    <a:pt x="132" y="351"/>
                  </a:lnTo>
                  <a:lnTo>
                    <a:pt x="2940" y="922"/>
                  </a:lnTo>
                  <a:lnTo>
                    <a:pt x="7987" y="1668"/>
                  </a:lnTo>
                  <a:lnTo>
                    <a:pt x="11102" y="2326"/>
                  </a:lnTo>
                  <a:lnTo>
                    <a:pt x="14262" y="2677"/>
                  </a:lnTo>
                  <a:lnTo>
                    <a:pt x="17728" y="2677"/>
                  </a:lnTo>
                  <a:lnTo>
                    <a:pt x="17772" y="2633"/>
                  </a:lnTo>
                  <a:lnTo>
                    <a:pt x="17816" y="2589"/>
                  </a:lnTo>
                  <a:lnTo>
                    <a:pt x="17860" y="2501"/>
                  </a:lnTo>
                  <a:lnTo>
                    <a:pt x="17816" y="2458"/>
                  </a:lnTo>
                  <a:lnTo>
                    <a:pt x="17772" y="2414"/>
                  </a:lnTo>
                  <a:lnTo>
                    <a:pt x="17728" y="2370"/>
                  </a:lnTo>
                  <a:lnTo>
                    <a:pt x="17684" y="2326"/>
                  </a:lnTo>
                  <a:lnTo>
                    <a:pt x="14306" y="2326"/>
                  </a:lnTo>
                  <a:lnTo>
                    <a:pt x="11146" y="1975"/>
                  </a:lnTo>
                  <a:lnTo>
                    <a:pt x="8074" y="1317"/>
                  </a:lnTo>
                  <a:lnTo>
                    <a:pt x="2984" y="615"/>
                  </a:lnTo>
                  <a:lnTo>
                    <a:pt x="2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06" name="Google Shape;2506;p113"/>
            <p:cNvSpPr/>
            <p:nvPr/>
          </p:nvSpPr>
          <p:spPr>
            <a:xfrm>
              <a:off x="3229675" y="767150"/>
              <a:ext cx="275375" cy="654925"/>
            </a:xfrm>
            <a:custGeom>
              <a:avLst/>
              <a:gdLst/>
              <a:ahLst/>
              <a:cxnLst/>
              <a:rect l="l" t="t" r="r" b="b"/>
              <a:pathLst>
                <a:path w="11015" h="26197" extrusionOk="0">
                  <a:moveTo>
                    <a:pt x="10795" y="0"/>
                  </a:moveTo>
                  <a:lnTo>
                    <a:pt x="10707" y="44"/>
                  </a:lnTo>
                  <a:lnTo>
                    <a:pt x="9259" y="1536"/>
                  </a:lnTo>
                  <a:lnTo>
                    <a:pt x="9259" y="1580"/>
                  </a:lnTo>
                  <a:lnTo>
                    <a:pt x="7943" y="4564"/>
                  </a:lnTo>
                  <a:lnTo>
                    <a:pt x="7197" y="6319"/>
                  </a:lnTo>
                  <a:lnTo>
                    <a:pt x="5968" y="10180"/>
                  </a:lnTo>
                  <a:lnTo>
                    <a:pt x="4695" y="13384"/>
                  </a:lnTo>
                  <a:lnTo>
                    <a:pt x="3335" y="16104"/>
                  </a:lnTo>
                  <a:lnTo>
                    <a:pt x="2501" y="18210"/>
                  </a:lnTo>
                  <a:lnTo>
                    <a:pt x="1404" y="21896"/>
                  </a:lnTo>
                  <a:lnTo>
                    <a:pt x="0" y="25977"/>
                  </a:lnTo>
                  <a:lnTo>
                    <a:pt x="0" y="26065"/>
                  </a:lnTo>
                  <a:lnTo>
                    <a:pt x="0" y="26109"/>
                  </a:lnTo>
                  <a:lnTo>
                    <a:pt x="44" y="26153"/>
                  </a:lnTo>
                  <a:lnTo>
                    <a:pt x="88" y="26197"/>
                  </a:lnTo>
                  <a:lnTo>
                    <a:pt x="263" y="26197"/>
                  </a:lnTo>
                  <a:lnTo>
                    <a:pt x="307" y="26109"/>
                  </a:lnTo>
                  <a:lnTo>
                    <a:pt x="1755" y="21984"/>
                  </a:lnTo>
                  <a:lnTo>
                    <a:pt x="2852" y="18298"/>
                  </a:lnTo>
                  <a:lnTo>
                    <a:pt x="3642" y="16236"/>
                  </a:lnTo>
                  <a:lnTo>
                    <a:pt x="5046" y="13515"/>
                  </a:lnTo>
                  <a:lnTo>
                    <a:pt x="6143" y="10663"/>
                  </a:lnTo>
                  <a:lnTo>
                    <a:pt x="6275" y="10312"/>
                  </a:lnTo>
                  <a:lnTo>
                    <a:pt x="7548" y="6450"/>
                  </a:lnTo>
                  <a:lnTo>
                    <a:pt x="7548" y="6407"/>
                  </a:lnTo>
                  <a:lnTo>
                    <a:pt x="8294" y="4651"/>
                  </a:lnTo>
                  <a:lnTo>
                    <a:pt x="9566" y="1755"/>
                  </a:lnTo>
                  <a:lnTo>
                    <a:pt x="10970" y="307"/>
                  </a:lnTo>
                  <a:lnTo>
                    <a:pt x="11014" y="219"/>
                  </a:lnTo>
                  <a:lnTo>
                    <a:pt x="11014" y="176"/>
                  </a:lnTo>
                  <a:lnTo>
                    <a:pt x="11014" y="88"/>
                  </a:lnTo>
                  <a:lnTo>
                    <a:pt x="10970" y="44"/>
                  </a:lnTo>
                  <a:lnTo>
                    <a:pt x="109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07" name="Google Shape;2507;p113"/>
            <p:cNvSpPr/>
            <p:nvPr/>
          </p:nvSpPr>
          <p:spPr>
            <a:xfrm>
              <a:off x="4717225" y="1245425"/>
              <a:ext cx="38425" cy="278675"/>
            </a:xfrm>
            <a:custGeom>
              <a:avLst/>
              <a:gdLst/>
              <a:ahLst/>
              <a:cxnLst/>
              <a:rect l="l" t="t" r="r" b="b"/>
              <a:pathLst>
                <a:path w="1537" h="11147" extrusionOk="0">
                  <a:moveTo>
                    <a:pt x="1317" y="1"/>
                  </a:moveTo>
                  <a:lnTo>
                    <a:pt x="1273" y="45"/>
                  </a:lnTo>
                  <a:lnTo>
                    <a:pt x="1229" y="89"/>
                  </a:lnTo>
                  <a:lnTo>
                    <a:pt x="1185" y="133"/>
                  </a:lnTo>
                  <a:lnTo>
                    <a:pt x="483" y="4126"/>
                  </a:lnTo>
                  <a:lnTo>
                    <a:pt x="0" y="7066"/>
                  </a:lnTo>
                  <a:lnTo>
                    <a:pt x="0" y="7109"/>
                  </a:lnTo>
                  <a:lnTo>
                    <a:pt x="132" y="8470"/>
                  </a:lnTo>
                  <a:lnTo>
                    <a:pt x="132" y="8514"/>
                  </a:lnTo>
                  <a:lnTo>
                    <a:pt x="878" y="10839"/>
                  </a:lnTo>
                  <a:lnTo>
                    <a:pt x="878" y="10971"/>
                  </a:lnTo>
                  <a:lnTo>
                    <a:pt x="878" y="11015"/>
                  </a:lnTo>
                  <a:lnTo>
                    <a:pt x="922" y="11103"/>
                  </a:lnTo>
                  <a:lnTo>
                    <a:pt x="1009" y="11146"/>
                  </a:lnTo>
                  <a:lnTo>
                    <a:pt x="1053" y="11146"/>
                  </a:lnTo>
                  <a:lnTo>
                    <a:pt x="1185" y="11103"/>
                  </a:lnTo>
                  <a:lnTo>
                    <a:pt x="1229" y="11059"/>
                  </a:lnTo>
                  <a:lnTo>
                    <a:pt x="1229" y="10971"/>
                  </a:lnTo>
                  <a:lnTo>
                    <a:pt x="1229" y="10795"/>
                  </a:lnTo>
                  <a:lnTo>
                    <a:pt x="1229" y="10752"/>
                  </a:lnTo>
                  <a:lnTo>
                    <a:pt x="483" y="8426"/>
                  </a:lnTo>
                  <a:lnTo>
                    <a:pt x="351" y="7109"/>
                  </a:lnTo>
                  <a:lnTo>
                    <a:pt x="834" y="4170"/>
                  </a:lnTo>
                  <a:lnTo>
                    <a:pt x="1536" y="220"/>
                  </a:lnTo>
                  <a:lnTo>
                    <a:pt x="1536" y="133"/>
                  </a:lnTo>
                  <a:lnTo>
                    <a:pt x="1492" y="89"/>
                  </a:lnTo>
                  <a:lnTo>
                    <a:pt x="1448" y="45"/>
                  </a:lnTo>
                  <a:lnTo>
                    <a:pt x="14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08" name="Google Shape;2508;p113"/>
            <p:cNvSpPr/>
            <p:nvPr/>
          </p:nvSpPr>
          <p:spPr>
            <a:xfrm>
              <a:off x="4744650" y="1146700"/>
              <a:ext cx="39500" cy="377400"/>
            </a:xfrm>
            <a:custGeom>
              <a:avLst/>
              <a:gdLst/>
              <a:ahLst/>
              <a:cxnLst/>
              <a:rect l="l" t="t" r="r" b="b"/>
              <a:pathLst>
                <a:path w="1580" h="15096" extrusionOk="0">
                  <a:moveTo>
                    <a:pt x="483" y="1"/>
                  </a:moveTo>
                  <a:lnTo>
                    <a:pt x="395" y="45"/>
                  </a:lnTo>
                  <a:lnTo>
                    <a:pt x="351" y="45"/>
                  </a:lnTo>
                  <a:lnTo>
                    <a:pt x="307" y="132"/>
                  </a:lnTo>
                  <a:lnTo>
                    <a:pt x="264" y="176"/>
                  </a:lnTo>
                  <a:lnTo>
                    <a:pt x="307" y="264"/>
                  </a:lnTo>
                  <a:lnTo>
                    <a:pt x="1185" y="3204"/>
                  </a:lnTo>
                  <a:lnTo>
                    <a:pt x="1229" y="5091"/>
                  </a:lnTo>
                  <a:lnTo>
                    <a:pt x="439" y="8075"/>
                  </a:lnTo>
                  <a:lnTo>
                    <a:pt x="0" y="10707"/>
                  </a:lnTo>
                  <a:lnTo>
                    <a:pt x="0" y="10751"/>
                  </a:lnTo>
                  <a:lnTo>
                    <a:pt x="88" y="11892"/>
                  </a:lnTo>
                  <a:lnTo>
                    <a:pt x="88" y="11936"/>
                  </a:lnTo>
                  <a:lnTo>
                    <a:pt x="615" y="13647"/>
                  </a:lnTo>
                  <a:lnTo>
                    <a:pt x="439" y="14876"/>
                  </a:lnTo>
                  <a:lnTo>
                    <a:pt x="439" y="14964"/>
                  </a:lnTo>
                  <a:lnTo>
                    <a:pt x="483" y="15008"/>
                  </a:lnTo>
                  <a:lnTo>
                    <a:pt x="527" y="15052"/>
                  </a:lnTo>
                  <a:lnTo>
                    <a:pt x="615" y="15095"/>
                  </a:lnTo>
                  <a:lnTo>
                    <a:pt x="746" y="15052"/>
                  </a:lnTo>
                  <a:lnTo>
                    <a:pt x="790" y="14920"/>
                  </a:lnTo>
                  <a:lnTo>
                    <a:pt x="966" y="13647"/>
                  </a:lnTo>
                  <a:lnTo>
                    <a:pt x="966" y="13560"/>
                  </a:lnTo>
                  <a:lnTo>
                    <a:pt x="439" y="11848"/>
                  </a:lnTo>
                  <a:lnTo>
                    <a:pt x="351" y="10751"/>
                  </a:lnTo>
                  <a:lnTo>
                    <a:pt x="790" y="8162"/>
                  </a:lnTo>
                  <a:lnTo>
                    <a:pt x="1580" y="5135"/>
                  </a:lnTo>
                  <a:lnTo>
                    <a:pt x="1580" y="5091"/>
                  </a:lnTo>
                  <a:lnTo>
                    <a:pt x="1536" y="3160"/>
                  </a:lnTo>
                  <a:lnTo>
                    <a:pt x="1536" y="3116"/>
                  </a:lnTo>
                  <a:lnTo>
                    <a:pt x="615" y="132"/>
                  </a:lnTo>
                  <a:lnTo>
                    <a:pt x="571" y="88"/>
                  </a:lnTo>
                  <a:lnTo>
                    <a:pt x="527" y="45"/>
                  </a:lnTo>
                  <a:lnTo>
                    <a:pt x="4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09" name="Google Shape;2509;p113"/>
            <p:cNvSpPr/>
            <p:nvPr/>
          </p:nvSpPr>
          <p:spPr>
            <a:xfrm>
              <a:off x="4788525" y="1242150"/>
              <a:ext cx="43900" cy="303900"/>
            </a:xfrm>
            <a:custGeom>
              <a:avLst/>
              <a:gdLst/>
              <a:ahLst/>
              <a:cxnLst/>
              <a:rect l="l" t="t" r="r" b="b"/>
              <a:pathLst>
                <a:path w="1756" h="12156" extrusionOk="0">
                  <a:moveTo>
                    <a:pt x="1229" y="0"/>
                  </a:moveTo>
                  <a:lnTo>
                    <a:pt x="1141" y="44"/>
                  </a:lnTo>
                  <a:lnTo>
                    <a:pt x="1097" y="88"/>
                  </a:lnTo>
                  <a:lnTo>
                    <a:pt x="1054" y="132"/>
                  </a:lnTo>
                  <a:lnTo>
                    <a:pt x="1054" y="220"/>
                  </a:lnTo>
                  <a:lnTo>
                    <a:pt x="1405" y="2106"/>
                  </a:lnTo>
                  <a:lnTo>
                    <a:pt x="790" y="4388"/>
                  </a:lnTo>
                  <a:lnTo>
                    <a:pt x="483" y="6231"/>
                  </a:lnTo>
                  <a:lnTo>
                    <a:pt x="483" y="6275"/>
                  </a:lnTo>
                  <a:lnTo>
                    <a:pt x="878" y="8996"/>
                  </a:lnTo>
                  <a:lnTo>
                    <a:pt x="308" y="11277"/>
                  </a:lnTo>
                  <a:lnTo>
                    <a:pt x="0" y="11892"/>
                  </a:lnTo>
                  <a:lnTo>
                    <a:pt x="0" y="11980"/>
                  </a:lnTo>
                  <a:lnTo>
                    <a:pt x="0" y="12067"/>
                  </a:lnTo>
                  <a:lnTo>
                    <a:pt x="44" y="12111"/>
                  </a:lnTo>
                  <a:lnTo>
                    <a:pt x="88" y="12155"/>
                  </a:lnTo>
                  <a:lnTo>
                    <a:pt x="264" y="12155"/>
                  </a:lnTo>
                  <a:lnTo>
                    <a:pt x="351" y="12067"/>
                  </a:lnTo>
                  <a:lnTo>
                    <a:pt x="659" y="11409"/>
                  </a:lnTo>
                  <a:lnTo>
                    <a:pt x="659" y="11365"/>
                  </a:lnTo>
                  <a:lnTo>
                    <a:pt x="1229" y="9040"/>
                  </a:lnTo>
                  <a:lnTo>
                    <a:pt x="1229" y="8952"/>
                  </a:lnTo>
                  <a:lnTo>
                    <a:pt x="834" y="6231"/>
                  </a:lnTo>
                  <a:lnTo>
                    <a:pt x="1141" y="4432"/>
                  </a:lnTo>
                  <a:lnTo>
                    <a:pt x="1756" y="2150"/>
                  </a:lnTo>
                  <a:lnTo>
                    <a:pt x="1756" y="2063"/>
                  </a:lnTo>
                  <a:lnTo>
                    <a:pt x="1405" y="132"/>
                  </a:lnTo>
                  <a:lnTo>
                    <a:pt x="1405" y="88"/>
                  </a:lnTo>
                  <a:lnTo>
                    <a:pt x="1361" y="44"/>
                  </a:lnTo>
                  <a:lnTo>
                    <a:pt x="12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0" name="Google Shape;2510;p113"/>
            <p:cNvSpPr/>
            <p:nvPr/>
          </p:nvSpPr>
          <p:spPr>
            <a:xfrm>
              <a:off x="4784125" y="1313450"/>
              <a:ext cx="79025" cy="276475"/>
            </a:xfrm>
            <a:custGeom>
              <a:avLst/>
              <a:gdLst/>
              <a:ahLst/>
              <a:cxnLst/>
              <a:rect l="l" t="t" r="r" b="b"/>
              <a:pathLst>
                <a:path w="3161" h="11059" extrusionOk="0">
                  <a:moveTo>
                    <a:pt x="2897" y="0"/>
                  </a:moveTo>
                  <a:lnTo>
                    <a:pt x="2853" y="44"/>
                  </a:lnTo>
                  <a:lnTo>
                    <a:pt x="2809" y="132"/>
                  </a:lnTo>
                  <a:lnTo>
                    <a:pt x="1976" y="2809"/>
                  </a:lnTo>
                  <a:lnTo>
                    <a:pt x="1624" y="4301"/>
                  </a:lnTo>
                  <a:lnTo>
                    <a:pt x="1624" y="4345"/>
                  </a:lnTo>
                  <a:lnTo>
                    <a:pt x="1712" y="6758"/>
                  </a:lnTo>
                  <a:lnTo>
                    <a:pt x="1098" y="8513"/>
                  </a:lnTo>
                  <a:lnTo>
                    <a:pt x="45" y="10795"/>
                  </a:lnTo>
                  <a:lnTo>
                    <a:pt x="1" y="10883"/>
                  </a:lnTo>
                  <a:lnTo>
                    <a:pt x="45" y="10927"/>
                  </a:lnTo>
                  <a:lnTo>
                    <a:pt x="45" y="11014"/>
                  </a:lnTo>
                  <a:lnTo>
                    <a:pt x="133" y="11058"/>
                  </a:lnTo>
                  <a:lnTo>
                    <a:pt x="176" y="11058"/>
                  </a:lnTo>
                  <a:lnTo>
                    <a:pt x="308" y="11014"/>
                  </a:lnTo>
                  <a:lnTo>
                    <a:pt x="352" y="10971"/>
                  </a:lnTo>
                  <a:lnTo>
                    <a:pt x="1449" y="8645"/>
                  </a:lnTo>
                  <a:lnTo>
                    <a:pt x="2063" y="6846"/>
                  </a:lnTo>
                  <a:lnTo>
                    <a:pt x="2063" y="6758"/>
                  </a:lnTo>
                  <a:lnTo>
                    <a:pt x="1976" y="4388"/>
                  </a:lnTo>
                  <a:lnTo>
                    <a:pt x="2327" y="2897"/>
                  </a:lnTo>
                  <a:lnTo>
                    <a:pt x="3160" y="220"/>
                  </a:lnTo>
                  <a:lnTo>
                    <a:pt x="3160" y="132"/>
                  </a:lnTo>
                  <a:lnTo>
                    <a:pt x="3160" y="88"/>
                  </a:lnTo>
                  <a:lnTo>
                    <a:pt x="3116" y="44"/>
                  </a:lnTo>
                  <a:lnTo>
                    <a:pt x="30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1" name="Google Shape;2511;p113"/>
            <p:cNvSpPr/>
            <p:nvPr/>
          </p:nvSpPr>
          <p:spPr>
            <a:xfrm>
              <a:off x="4800600" y="1323325"/>
              <a:ext cx="74600" cy="277575"/>
            </a:xfrm>
            <a:custGeom>
              <a:avLst/>
              <a:gdLst/>
              <a:ahLst/>
              <a:cxnLst/>
              <a:rect l="l" t="t" r="r" b="b"/>
              <a:pathLst>
                <a:path w="2984" h="11103" extrusionOk="0">
                  <a:moveTo>
                    <a:pt x="2721" y="0"/>
                  </a:moveTo>
                  <a:lnTo>
                    <a:pt x="2677" y="44"/>
                  </a:lnTo>
                  <a:lnTo>
                    <a:pt x="2677" y="132"/>
                  </a:lnTo>
                  <a:lnTo>
                    <a:pt x="2238" y="1756"/>
                  </a:lnTo>
                  <a:lnTo>
                    <a:pt x="2238" y="1799"/>
                  </a:lnTo>
                  <a:lnTo>
                    <a:pt x="2282" y="4388"/>
                  </a:lnTo>
                  <a:lnTo>
                    <a:pt x="1536" y="7285"/>
                  </a:lnTo>
                  <a:lnTo>
                    <a:pt x="44" y="10839"/>
                  </a:lnTo>
                  <a:lnTo>
                    <a:pt x="0" y="10927"/>
                  </a:lnTo>
                  <a:lnTo>
                    <a:pt x="44" y="10970"/>
                  </a:lnTo>
                  <a:lnTo>
                    <a:pt x="88" y="11014"/>
                  </a:lnTo>
                  <a:lnTo>
                    <a:pt x="132" y="11058"/>
                  </a:lnTo>
                  <a:lnTo>
                    <a:pt x="176" y="11102"/>
                  </a:lnTo>
                  <a:lnTo>
                    <a:pt x="307" y="11058"/>
                  </a:lnTo>
                  <a:lnTo>
                    <a:pt x="351" y="10970"/>
                  </a:lnTo>
                  <a:lnTo>
                    <a:pt x="1843" y="7372"/>
                  </a:lnTo>
                  <a:lnTo>
                    <a:pt x="1887" y="7372"/>
                  </a:lnTo>
                  <a:lnTo>
                    <a:pt x="2633" y="4432"/>
                  </a:lnTo>
                  <a:lnTo>
                    <a:pt x="2633" y="4388"/>
                  </a:lnTo>
                  <a:lnTo>
                    <a:pt x="2589" y="1843"/>
                  </a:lnTo>
                  <a:lnTo>
                    <a:pt x="2984" y="220"/>
                  </a:lnTo>
                  <a:lnTo>
                    <a:pt x="2984" y="132"/>
                  </a:lnTo>
                  <a:lnTo>
                    <a:pt x="2984" y="88"/>
                  </a:lnTo>
                  <a:lnTo>
                    <a:pt x="29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2" name="Google Shape;2512;p113"/>
            <p:cNvSpPr/>
            <p:nvPr/>
          </p:nvSpPr>
          <p:spPr>
            <a:xfrm>
              <a:off x="4826925" y="1334300"/>
              <a:ext cx="77900" cy="245750"/>
            </a:xfrm>
            <a:custGeom>
              <a:avLst/>
              <a:gdLst/>
              <a:ahLst/>
              <a:cxnLst/>
              <a:rect l="l" t="t" r="r" b="b"/>
              <a:pathLst>
                <a:path w="3116" h="9830" extrusionOk="0">
                  <a:moveTo>
                    <a:pt x="2896" y="0"/>
                  </a:moveTo>
                  <a:lnTo>
                    <a:pt x="2809" y="44"/>
                  </a:lnTo>
                  <a:lnTo>
                    <a:pt x="2765" y="88"/>
                  </a:lnTo>
                  <a:lnTo>
                    <a:pt x="2765" y="132"/>
                  </a:lnTo>
                  <a:lnTo>
                    <a:pt x="2019" y="4037"/>
                  </a:lnTo>
                  <a:lnTo>
                    <a:pt x="1097" y="7416"/>
                  </a:lnTo>
                  <a:lnTo>
                    <a:pt x="44" y="9522"/>
                  </a:lnTo>
                  <a:lnTo>
                    <a:pt x="0" y="9610"/>
                  </a:lnTo>
                  <a:lnTo>
                    <a:pt x="0" y="9654"/>
                  </a:lnTo>
                  <a:lnTo>
                    <a:pt x="0" y="9742"/>
                  </a:lnTo>
                  <a:lnTo>
                    <a:pt x="44" y="9785"/>
                  </a:lnTo>
                  <a:lnTo>
                    <a:pt x="176" y="9829"/>
                  </a:lnTo>
                  <a:lnTo>
                    <a:pt x="264" y="9785"/>
                  </a:lnTo>
                  <a:lnTo>
                    <a:pt x="307" y="9742"/>
                  </a:lnTo>
                  <a:lnTo>
                    <a:pt x="351" y="9698"/>
                  </a:lnTo>
                  <a:lnTo>
                    <a:pt x="1404" y="7548"/>
                  </a:lnTo>
                  <a:lnTo>
                    <a:pt x="2370" y="4125"/>
                  </a:lnTo>
                  <a:lnTo>
                    <a:pt x="3116" y="220"/>
                  </a:lnTo>
                  <a:lnTo>
                    <a:pt x="3116" y="132"/>
                  </a:lnTo>
                  <a:lnTo>
                    <a:pt x="3072" y="88"/>
                  </a:lnTo>
                  <a:lnTo>
                    <a:pt x="3028" y="44"/>
                  </a:lnTo>
                  <a:lnTo>
                    <a:pt x="29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3" name="Google Shape;2513;p113"/>
            <p:cNvSpPr/>
            <p:nvPr/>
          </p:nvSpPr>
          <p:spPr>
            <a:xfrm>
              <a:off x="4873000" y="1356225"/>
              <a:ext cx="89975" cy="206275"/>
            </a:xfrm>
            <a:custGeom>
              <a:avLst/>
              <a:gdLst/>
              <a:ahLst/>
              <a:cxnLst/>
              <a:rect l="l" t="t" r="r" b="b"/>
              <a:pathLst>
                <a:path w="3599" h="8251" extrusionOk="0">
                  <a:moveTo>
                    <a:pt x="3423" y="1"/>
                  </a:moveTo>
                  <a:lnTo>
                    <a:pt x="3335" y="45"/>
                  </a:lnTo>
                  <a:lnTo>
                    <a:pt x="3291" y="89"/>
                  </a:lnTo>
                  <a:lnTo>
                    <a:pt x="2326" y="1405"/>
                  </a:lnTo>
                  <a:lnTo>
                    <a:pt x="2326" y="1449"/>
                  </a:lnTo>
                  <a:lnTo>
                    <a:pt x="1361" y="4477"/>
                  </a:lnTo>
                  <a:lnTo>
                    <a:pt x="483" y="7109"/>
                  </a:lnTo>
                  <a:lnTo>
                    <a:pt x="0" y="7987"/>
                  </a:lnTo>
                  <a:lnTo>
                    <a:pt x="0" y="8075"/>
                  </a:lnTo>
                  <a:lnTo>
                    <a:pt x="0" y="8163"/>
                  </a:lnTo>
                  <a:lnTo>
                    <a:pt x="44" y="8206"/>
                  </a:lnTo>
                  <a:lnTo>
                    <a:pt x="88" y="8250"/>
                  </a:lnTo>
                  <a:lnTo>
                    <a:pt x="264" y="8250"/>
                  </a:lnTo>
                  <a:lnTo>
                    <a:pt x="307" y="8163"/>
                  </a:lnTo>
                  <a:lnTo>
                    <a:pt x="834" y="7285"/>
                  </a:lnTo>
                  <a:lnTo>
                    <a:pt x="834" y="7241"/>
                  </a:lnTo>
                  <a:lnTo>
                    <a:pt x="1712" y="4564"/>
                  </a:lnTo>
                  <a:lnTo>
                    <a:pt x="2633" y="1580"/>
                  </a:lnTo>
                  <a:lnTo>
                    <a:pt x="3598" y="308"/>
                  </a:lnTo>
                  <a:lnTo>
                    <a:pt x="3598" y="220"/>
                  </a:lnTo>
                  <a:lnTo>
                    <a:pt x="3598" y="176"/>
                  </a:lnTo>
                  <a:lnTo>
                    <a:pt x="3598" y="89"/>
                  </a:lnTo>
                  <a:lnTo>
                    <a:pt x="3555" y="45"/>
                  </a:lnTo>
                  <a:lnTo>
                    <a:pt x="346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4" name="Google Shape;2514;p113"/>
            <p:cNvSpPr/>
            <p:nvPr/>
          </p:nvSpPr>
          <p:spPr>
            <a:xfrm>
              <a:off x="4878475" y="1401200"/>
              <a:ext cx="130575" cy="183225"/>
            </a:xfrm>
            <a:custGeom>
              <a:avLst/>
              <a:gdLst/>
              <a:ahLst/>
              <a:cxnLst/>
              <a:rect l="l" t="t" r="r" b="b"/>
              <a:pathLst>
                <a:path w="5223" h="7329" extrusionOk="0">
                  <a:moveTo>
                    <a:pt x="5003" y="1"/>
                  </a:moveTo>
                  <a:lnTo>
                    <a:pt x="4915" y="45"/>
                  </a:lnTo>
                  <a:lnTo>
                    <a:pt x="1975" y="3204"/>
                  </a:lnTo>
                  <a:lnTo>
                    <a:pt x="1931" y="3292"/>
                  </a:lnTo>
                  <a:lnTo>
                    <a:pt x="1010" y="5442"/>
                  </a:lnTo>
                  <a:lnTo>
                    <a:pt x="45" y="7066"/>
                  </a:lnTo>
                  <a:lnTo>
                    <a:pt x="1" y="7153"/>
                  </a:lnTo>
                  <a:lnTo>
                    <a:pt x="1" y="7197"/>
                  </a:lnTo>
                  <a:lnTo>
                    <a:pt x="45" y="7285"/>
                  </a:lnTo>
                  <a:lnTo>
                    <a:pt x="88" y="7329"/>
                  </a:lnTo>
                  <a:lnTo>
                    <a:pt x="264" y="7329"/>
                  </a:lnTo>
                  <a:lnTo>
                    <a:pt x="352" y="7241"/>
                  </a:lnTo>
                  <a:lnTo>
                    <a:pt x="1317" y="5618"/>
                  </a:lnTo>
                  <a:lnTo>
                    <a:pt x="2239" y="3424"/>
                  </a:lnTo>
                  <a:lnTo>
                    <a:pt x="5179" y="264"/>
                  </a:lnTo>
                  <a:lnTo>
                    <a:pt x="5222" y="220"/>
                  </a:lnTo>
                  <a:lnTo>
                    <a:pt x="5222" y="133"/>
                  </a:lnTo>
                  <a:lnTo>
                    <a:pt x="5222" y="89"/>
                  </a:lnTo>
                  <a:lnTo>
                    <a:pt x="5179" y="45"/>
                  </a:lnTo>
                  <a:lnTo>
                    <a:pt x="51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5" name="Google Shape;2515;p113"/>
            <p:cNvSpPr/>
            <p:nvPr/>
          </p:nvSpPr>
          <p:spPr>
            <a:xfrm>
              <a:off x="4888350" y="1411075"/>
              <a:ext cx="178850" cy="188725"/>
            </a:xfrm>
            <a:custGeom>
              <a:avLst/>
              <a:gdLst/>
              <a:ahLst/>
              <a:cxnLst/>
              <a:rect l="l" t="t" r="r" b="b"/>
              <a:pathLst>
                <a:path w="7154" h="7549" extrusionOk="0">
                  <a:moveTo>
                    <a:pt x="6934" y="1"/>
                  </a:moveTo>
                  <a:lnTo>
                    <a:pt x="6846" y="45"/>
                  </a:lnTo>
                  <a:lnTo>
                    <a:pt x="5003" y="1493"/>
                  </a:lnTo>
                  <a:lnTo>
                    <a:pt x="4959" y="1537"/>
                  </a:lnTo>
                  <a:lnTo>
                    <a:pt x="2809" y="4345"/>
                  </a:lnTo>
                  <a:lnTo>
                    <a:pt x="2019" y="4915"/>
                  </a:lnTo>
                  <a:lnTo>
                    <a:pt x="1975" y="4959"/>
                  </a:lnTo>
                  <a:lnTo>
                    <a:pt x="44" y="7241"/>
                  </a:lnTo>
                  <a:lnTo>
                    <a:pt x="1" y="7329"/>
                  </a:lnTo>
                  <a:lnTo>
                    <a:pt x="1" y="7373"/>
                  </a:lnTo>
                  <a:lnTo>
                    <a:pt x="1" y="7460"/>
                  </a:lnTo>
                  <a:lnTo>
                    <a:pt x="44" y="7504"/>
                  </a:lnTo>
                  <a:lnTo>
                    <a:pt x="176" y="7548"/>
                  </a:lnTo>
                  <a:lnTo>
                    <a:pt x="220" y="7548"/>
                  </a:lnTo>
                  <a:lnTo>
                    <a:pt x="308" y="7504"/>
                  </a:lnTo>
                  <a:lnTo>
                    <a:pt x="2238" y="5179"/>
                  </a:lnTo>
                  <a:lnTo>
                    <a:pt x="3028" y="4652"/>
                  </a:lnTo>
                  <a:lnTo>
                    <a:pt x="3072" y="4608"/>
                  </a:lnTo>
                  <a:lnTo>
                    <a:pt x="5222" y="1756"/>
                  </a:lnTo>
                  <a:lnTo>
                    <a:pt x="7065" y="308"/>
                  </a:lnTo>
                  <a:lnTo>
                    <a:pt x="7109" y="264"/>
                  </a:lnTo>
                  <a:lnTo>
                    <a:pt x="7153" y="176"/>
                  </a:lnTo>
                  <a:lnTo>
                    <a:pt x="7153" y="132"/>
                  </a:lnTo>
                  <a:lnTo>
                    <a:pt x="7109" y="45"/>
                  </a:lnTo>
                  <a:lnTo>
                    <a:pt x="706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6" name="Google Shape;2516;p113"/>
            <p:cNvSpPr/>
            <p:nvPr/>
          </p:nvSpPr>
          <p:spPr>
            <a:xfrm>
              <a:off x="4890550" y="1412175"/>
              <a:ext cx="208450" cy="215050"/>
            </a:xfrm>
            <a:custGeom>
              <a:avLst/>
              <a:gdLst/>
              <a:ahLst/>
              <a:cxnLst/>
              <a:rect l="l" t="t" r="r" b="b"/>
              <a:pathLst>
                <a:path w="8338" h="8602" extrusionOk="0">
                  <a:moveTo>
                    <a:pt x="8074" y="1"/>
                  </a:moveTo>
                  <a:lnTo>
                    <a:pt x="8030" y="45"/>
                  </a:lnTo>
                  <a:lnTo>
                    <a:pt x="7987" y="132"/>
                  </a:lnTo>
                  <a:lnTo>
                    <a:pt x="7021" y="3774"/>
                  </a:lnTo>
                  <a:lnTo>
                    <a:pt x="5880" y="5179"/>
                  </a:lnTo>
                  <a:lnTo>
                    <a:pt x="4652" y="5705"/>
                  </a:lnTo>
                  <a:lnTo>
                    <a:pt x="571" y="7943"/>
                  </a:lnTo>
                  <a:lnTo>
                    <a:pt x="88" y="8294"/>
                  </a:lnTo>
                  <a:lnTo>
                    <a:pt x="44" y="8338"/>
                  </a:lnTo>
                  <a:lnTo>
                    <a:pt x="0" y="8426"/>
                  </a:lnTo>
                  <a:lnTo>
                    <a:pt x="0" y="8470"/>
                  </a:lnTo>
                  <a:lnTo>
                    <a:pt x="44" y="8557"/>
                  </a:lnTo>
                  <a:lnTo>
                    <a:pt x="132" y="8601"/>
                  </a:lnTo>
                  <a:lnTo>
                    <a:pt x="307" y="8601"/>
                  </a:lnTo>
                  <a:lnTo>
                    <a:pt x="746" y="8250"/>
                  </a:lnTo>
                  <a:lnTo>
                    <a:pt x="4783" y="6056"/>
                  </a:lnTo>
                  <a:lnTo>
                    <a:pt x="6056" y="5486"/>
                  </a:lnTo>
                  <a:lnTo>
                    <a:pt x="6144" y="5442"/>
                  </a:lnTo>
                  <a:lnTo>
                    <a:pt x="7328" y="3950"/>
                  </a:lnTo>
                  <a:lnTo>
                    <a:pt x="7328" y="3906"/>
                  </a:lnTo>
                  <a:lnTo>
                    <a:pt x="8338" y="220"/>
                  </a:lnTo>
                  <a:lnTo>
                    <a:pt x="8338" y="132"/>
                  </a:lnTo>
                  <a:lnTo>
                    <a:pt x="8338" y="88"/>
                  </a:lnTo>
                  <a:lnTo>
                    <a:pt x="8294" y="45"/>
                  </a:lnTo>
                  <a:lnTo>
                    <a:pt x="82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7" name="Google Shape;2517;p113"/>
            <p:cNvSpPr/>
            <p:nvPr/>
          </p:nvSpPr>
          <p:spPr>
            <a:xfrm>
              <a:off x="4878475" y="1464825"/>
              <a:ext cx="342300" cy="254550"/>
            </a:xfrm>
            <a:custGeom>
              <a:avLst/>
              <a:gdLst/>
              <a:ahLst/>
              <a:cxnLst/>
              <a:rect l="l" t="t" r="r" b="b"/>
              <a:pathLst>
                <a:path w="13692" h="10182" extrusionOk="0">
                  <a:moveTo>
                    <a:pt x="13560" y="1"/>
                  </a:moveTo>
                  <a:lnTo>
                    <a:pt x="13472" y="45"/>
                  </a:lnTo>
                  <a:lnTo>
                    <a:pt x="11805" y="571"/>
                  </a:lnTo>
                  <a:lnTo>
                    <a:pt x="11761" y="615"/>
                  </a:lnTo>
                  <a:lnTo>
                    <a:pt x="11410" y="879"/>
                  </a:lnTo>
                  <a:lnTo>
                    <a:pt x="11366" y="966"/>
                  </a:lnTo>
                  <a:lnTo>
                    <a:pt x="10795" y="2195"/>
                  </a:lnTo>
                  <a:lnTo>
                    <a:pt x="8119" y="5223"/>
                  </a:lnTo>
                  <a:lnTo>
                    <a:pt x="6890" y="6276"/>
                  </a:lnTo>
                  <a:lnTo>
                    <a:pt x="5266" y="7285"/>
                  </a:lnTo>
                  <a:lnTo>
                    <a:pt x="1142" y="9172"/>
                  </a:lnTo>
                  <a:lnTo>
                    <a:pt x="1098" y="9172"/>
                  </a:lnTo>
                  <a:lnTo>
                    <a:pt x="88" y="9874"/>
                  </a:lnTo>
                  <a:lnTo>
                    <a:pt x="45" y="9918"/>
                  </a:lnTo>
                  <a:lnTo>
                    <a:pt x="1" y="9962"/>
                  </a:lnTo>
                  <a:lnTo>
                    <a:pt x="1" y="10050"/>
                  </a:lnTo>
                  <a:lnTo>
                    <a:pt x="45" y="10093"/>
                  </a:lnTo>
                  <a:lnTo>
                    <a:pt x="88" y="10137"/>
                  </a:lnTo>
                  <a:lnTo>
                    <a:pt x="176" y="10181"/>
                  </a:lnTo>
                  <a:lnTo>
                    <a:pt x="264" y="10137"/>
                  </a:lnTo>
                  <a:lnTo>
                    <a:pt x="1273" y="9479"/>
                  </a:lnTo>
                  <a:lnTo>
                    <a:pt x="5442" y="7592"/>
                  </a:lnTo>
                  <a:lnTo>
                    <a:pt x="5486" y="7592"/>
                  </a:lnTo>
                  <a:lnTo>
                    <a:pt x="7065" y="6583"/>
                  </a:lnTo>
                  <a:lnTo>
                    <a:pt x="7109" y="6539"/>
                  </a:lnTo>
                  <a:lnTo>
                    <a:pt x="8382" y="5486"/>
                  </a:lnTo>
                  <a:lnTo>
                    <a:pt x="8382" y="5442"/>
                  </a:lnTo>
                  <a:lnTo>
                    <a:pt x="11102" y="2414"/>
                  </a:lnTo>
                  <a:lnTo>
                    <a:pt x="11102" y="2370"/>
                  </a:lnTo>
                  <a:lnTo>
                    <a:pt x="11673" y="1142"/>
                  </a:lnTo>
                  <a:lnTo>
                    <a:pt x="11936" y="922"/>
                  </a:lnTo>
                  <a:lnTo>
                    <a:pt x="13604" y="352"/>
                  </a:lnTo>
                  <a:lnTo>
                    <a:pt x="13647" y="308"/>
                  </a:lnTo>
                  <a:lnTo>
                    <a:pt x="13691" y="264"/>
                  </a:lnTo>
                  <a:lnTo>
                    <a:pt x="13691" y="220"/>
                  </a:lnTo>
                  <a:lnTo>
                    <a:pt x="13691" y="133"/>
                  </a:lnTo>
                  <a:lnTo>
                    <a:pt x="13647" y="89"/>
                  </a:lnTo>
                  <a:lnTo>
                    <a:pt x="13604" y="45"/>
                  </a:lnTo>
                  <a:lnTo>
                    <a:pt x="1356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8" name="Google Shape;2518;p113"/>
            <p:cNvSpPr/>
            <p:nvPr/>
          </p:nvSpPr>
          <p:spPr>
            <a:xfrm>
              <a:off x="5782425" y="1462650"/>
              <a:ext cx="54875" cy="228200"/>
            </a:xfrm>
            <a:custGeom>
              <a:avLst/>
              <a:gdLst/>
              <a:ahLst/>
              <a:cxnLst/>
              <a:rect l="l" t="t" r="r" b="b"/>
              <a:pathLst>
                <a:path w="2195" h="9128" extrusionOk="0">
                  <a:moveTo>
                    <a:pt x="88" y="0"/>
                  </a:moveTo>
                  <a:lnTo>
                    <a:pt x="44" y="44"/>
                  </a:lnTo>
                  <a:lnTo>
                    <a:pt x="0" y="88"/>
                  </a:lnTo>
                  <a:lnTo>
                    <a:pt x="0" y="176"/>
                  </a:lnTo>
                  <a:lnTo>
                    <a:pt x="0" y="263"/>
                  </a:lnTo>
                  <a:lnTo>
                    <a:pt x="44" y="307"/>
                  </a:lnTo>
                  <a:lnTo>
                    <a:pt x="1448" y="1755"/>
                  </a:lnTo>
                  <a:lnTo>
                    <a:pt x="1843" y="2940"/>
                  </a:lnTo>
                  <a:lnTo>
                    <a:pt x="1229" y="5924"/>
                  </a:lnTo>
                  <a:lnTo>
                    <a:pt x="1053" y="8908"/>
                  </a:lnTo>
                  <a:lnTo>
                    <a:pt x="1053" y="8996"/>
                  </a:lnTo>
                  <a:lnTo>
                    <a:pt x="1097" y="9040"/>
                  </a:lnTo>
                  <a:lnTo>
                    <a:pt x="1141" y="9083"/>
                  </a:lnTo>
                  <a:lnTo>
                    <a:pt x="1229" y="9127"/>
                  </a:lnTo>
                  <a:lnTo>
                    <a:pt x="1360" y="9083"/>
                  </a:lnTo>
                  <a:lnTo>
                    <a:pt x="1404" y="8952"/>
                  </a:lnTo>
                  <a:lnTo>
                    <a:pt x="1580" y="5968"/>
                  </a:lnTo>
                  <a:lnTo>
                    <a:pt x="2194" y="2984"/>
                  </a:lnTo>
                  <a:lnTo>
                    <a:pt x="2194" y="2896"/>
                  </a:lnTo>
                  <a:lnTo>
                    <a:pt x="1755" y="1624"/>
                  </a:lnTo>
                  <a:lnTo>
                    <a:pt x="1712" y="1536"/>
                  </a:lnTo>
                  <a:lnTo>
                    <a:pt x="307" y="44"/>
                  </a:lnTo>
                  <a:lnTo>
                    <a:pt x="2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9" name="Google Shape;2519;p113"/>
            <p:cNvSpPr/>
            <p:nvPr/>
          </p:nvSpPr>
          <p:spPr>
            <a:xfrm>
              <a:off x="4857625" y="1459350"/>
              <a:ext cx="669225" cy="314875"/>
            </a:xfrm>
            <a:custGeom>
              <a:avLst/>
              <a:gdLst/>
              <a:ahLst/>
              <a:cxnLst/>
              <a:rect l="l" t="t" r="r" b="b"/>
              <a:pathLst>
                <a:path w="26769" h="12595" extrusionOk="0">
                  <a:moveTo>
                    <a:pt x="26549" y="1"/>
                  </a:moveTo>
                  <a:lnTo>
                    <a:pt x="22643" y="1054"/>
                  </a:lnTo>
                  <a:lnTo>
                    <a:pt x="18036" y="2238"/>
                  </a:lnTo>
                  <a:lnTo>
                    <a:pt x="16105" y="2633"/>
                  </a:lnTo>
                  <a:lnTo>
                    <a:pt x="16017" y="2677"/>
                  </a:lnTo>
                  <a:lnTo>
                    <a:pt x="14657" y="3994"/>
                  </a:lnTo>
                  <a:lnTo>
                    <a:pt x="12463" y="4345"/>
                  </a:lnTo>
                  <a:lnTo>
                    <a:pt x="12375" y="4389"/>
                  </a:lnTo>
                  <a:lnTo>
                    <a:pt x="10137" y="6934"/>
                  </a:lnTo>
                  <a:lnTo>
                    <a:pt x="8558" y="8162"/>
                  </a:lnTo>
                  <a:lnTo>
                    <a:pt x="6320" y="9391"/>
                  </a:lnTo>
                  <a:lnTo>
                    <a:pt x="1844" y="11409"/>
                  </a:lnTo>
                  <a:lnTo>
                    <a:pt x="220" y="12112"/>
                  </a:lnTo>
                  <a:lnTo>
                    <a:pt x="133" y="12155"/>
                  </a:lnTo>
                  <a:lnTo>
                    <a:pt x="1" y="12331"/>
                  </a:lnTo>
                  <a:lnTo>
                    <a:pt x="1" y="12375"/>
                  </a:lnTo>
                  <a:lnTo>
                    <a:pt x="1" y="12463"/>
                  </a:lnTo>
                  <a:lnTo>
                    <a:pt x="1" y="12506"/>
                  </a:lnTo>
                  <a:lnTo>
                    <a:pt x="45" y="12594"/>
                  </a:lnTo>
                  <a:lnTo>
                    <a:pt x="220" y="12594"/>
                  </a:lnTo>
                  <a:lnTo>
                    <a:pt x="308" y="12550"/>
                  </a:lnTo>
                  <a:lnTo>
                    <a:pt x="396" y="12419"/>
                  </a:lnTo>
                  <a:lnTo>
                    <a:pt x="1976" y="11760"/>
                  </a:lnTo>
                  <a:lnTo>
                    <a:pt x="6451" y="9742"/>
                  </a:lnTo>
                  <a:lnTo>
                    <a:pt x="8733" y="8469"/>
                  </a:lnTo>
                  <a:lnTo>
                    <a:pt x="8777" y="8426"/>
                  </a:lnTo>
                  <a:lnTo>
                    <a:pt x="10357" y="7197"/>
                  </a:lnTo>
                  <a:lnTo>
                    <a:pt x="10401" y="7197"/>
                  </a:lnTo>
                  <a:lnTo>
                    <a:pt x="12595" y="4696"/>
                  </a:lnTo>
                  <a:lnTo>
                    <a:pt x="14789" y="4301"/>
                  </a:lnTo>
                  <a:lnTo>
                    <a:pt x="14876" y="4257"/>
                  </a:lnTo>
                  <a:lnTo>
                    <a:pt x="16237" y="2984"/>
                  </a:lnTo>
                  <a:lnTo>
                    <a:pt x="18124" y="2546"/>
                  </a:lnTo>
                  <a:lnTo>
                    <a:pt x="22731" y="1405"/>
                  </a:lnTo>
                  <a:lnTo>
                    <a:pt x="26636" y="352"/>
                  </a:lnTo>
                  <a:lnTo>
                    <a:pt x="26680" y="308"/>
                  </a:lnTo>
                  <a:lnTo>
                    <a:pt x="26724" y="264"/>
                  </a:lnTo>
                  <a:lnTo>
                    <a:pt x="26768" y="176"/>
                  </a:lnTo>
                  <a:lnTo>
                    <a:pt x="26768" y="132"/>
                  </a:lnTo>
                  <a:lnTo>
                    <a:pt x="26724" y="44"/>
                  </a:lnTo>
                  <a:lnTo>
                    <a:pt x="2668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20" name="Google Shape;2520;p113"/>
            <p:cNvSpPr/>
            <p:nvPr/>
          </p:nvSpPr>
          <p:spPr>
            <a:xfrm>
              <a:off x="4825825" y="1509825"/>
              <a:ext cx="970875" cy="323625"/>
            </a:xfrm>
            <a:custGeom>
              <a:avLst/>
              <a:gdLst/>
              <a:ahLst/>
              <a:cxnLst/>
              <a:rect l="l" t="t" r="r" b="b"/>
              <a:pathLst>
                <a:path w="38835" h="12945" extrusionOk="0">
                  <a:moveTo>
                    <a:pt x="34403" y="0"/>
                  </a:moveTo>
                  <a:lnTo>
                    <a:pt x="31902" y="219"/>
                  </a:lnTo>
                  <a:lnTo>
                    <a:pt x="31858" y="219"/>
                  </a:lnTo>
                  <a:lnTo>
                    <a:pt x="27821" y="1185"/>
                  </a:lnTo>
                  <a:lnTo>
                    <a:pt x="23871" y="1931"/>
                  </a:lnTo>
                  <a:lnTo>
                    <a:pt x="21195" y="2282"/>
                  </a:lnTo>
                  <a:lnTo>
                    <a:pt x="21151" y="2282"/>
                  </a:lnTo>
                  <a:lnTo>
                    <a:pt x="19659" y="3159"/>
                  </a:lnTo>
                  <a:lnTo>
                    <a:pt x="15534" y="3861"/>
                  </a:lnTo>
                  <a:lnTo>
                    <a:pt x="15446" y="3905"/>
                  </a:lnTo>
                  <a:lnTo>
                    <a:pt x="12813" y="6407"/>
                  </a:lnTo>
                  <a:lnTo>
                    <a:pt x="11760" y="7153"/>
                  </a:lnTo>
                  <a:lnTo>
                    <a:pt x="10663" y="7855"/>
                  </a:lnTo>
                  <a:lnTo>
                    <a:pt x="9566" y="8513"/>
                  </a:lnTo>
                  <a:lnTo>
                    <a:pt x="8425" y="9083"/>
                  </a:lnTo>
                  <a:lnTo>
                    <a:pt x="7241" y="9610"/>
                  </a:lnTo>
                  <a:lnTo>
                    <a:pt x="6056" y="10136"/>
                  </a:lnTo>
                  <a:lnTo>
                    <a:pt x="3642" y="11058"/>
                  </a:lnTo>
                  <a:lnTo>
                    <a:pt x="1931" y="11760"/>
                  </a:lnTo>
                  <a:lnTo>
                    <a:pt x="176" y="12462"/>
                  </a:lnTo>
                  <a:lnTo>
                    <a:pt x="88" y="12550"/>
                  </a:lnTo>
                  <a:lnTo>
                    <a:pt x="0" y="12638"/>
                  </a:lnTo>
                  <a:lnTo>
                    <a:pt x="0" y="12725"/>
                  </a:lnTo>
                  <a:lnTo>
                    <a:pt x="0" y="12769"/>
                  </a:lnTo>
                  <a:lnTo>
                    <a:pt x="0" y="12857"/>
                  </a:lnTo>
                  <a:lnTo>
                    <a:pt x="44" y="12901"/>
                  </a:lnTo>
                  <a:lnTo>
                    <a:pt x="176" y="12945"/>
                  </a:lnTo>
                  <a:lnTo>
                    <a:pt x="220" y="12901"/>
                  </a:lnTo>
                  <a:lnTo>
                    <a:pt x="308" y="12857"/>
                  </a:lnTo>
                  <a:lnTo>
                    <a:pt x="351" y="12769"/>
                  </a:lnTo>
                  <a:lnTo>
                    <a:pt x="2063" y="12067"/>
                  </a:lnTo>
                  <a:lnTo>
                    <a:pt x="3774" y="11409"/>
                  </a:lnTo>
                  <a:lnTo>
                    <a:pt x="6188" y="10444"/>
                  </a:lnTo>
                  <a:lnTo>
                    <a:pt x="7372" y="9917"/>
                  </a:lnTo>
                  <a:lnTo>
                    <a:pt x="8557" y="9390"/>
                  </a:lnTo>
                  <a:lnTo>
                    <a:pt x="9742" y="8776"/>
                  </a:lnTo>
                  <a:lnTo>
                    <a:pt x="10883" y="8162"/>
                  </a:lnTo>
                  <a:lnTo>
                    <a:pt x="11980" y="7460"/>
                  </a:lnTo>
                  <a:lnTo>
                    <a:pt x="13033" y="6670"/>
                  </a:lnTo>
                  <a:lnTo>
                    <a:pt x="15622" y="4169"/>
                  </a:lnTo>
                  <a:lnTo>
                    <a:pt x="19747" y="3510"/>
                  </a:lnTo>
                  <a:lnTo>
                    <a:pt x="19790" y="3467"/>
                  </a:lnTo>
                  <a:lnTo>
                    <a:pt x="21282" y="2589"/>
                  </a:lnTo>
                  <a:lnTo>
                    <a:pt x="23915" y="2238"/>
                  </a:lnTo>
                  <a:lnTo>
                    <a:pt x="27908" y="1492"/>
                  </a:lnTo>
                  <a:lnTo>
                    <a:pt x="31945" y="570"/>
                  </a:lnTo>
                  <a:lnTo>
                    <a:pt x="34403" y="351"/>
                  </a:lnTo>
                  <a:lnTo>
                    <a:pt x="36816" y="746"/>
                  </a:lnTo>
                  <a:lnTo>
                    <a:pt x="38001" y="1273"/>
                  </a:lnTo>
                  <a:lnTo>
                    <a:pt x="38440" y="1843"/>
                  </a:lnTo>
                  <a:lnTo>
                    <a:pt x="38484" y="3598"/>
                  </a:lnTo>
                  <a:lnTo>
                    <a:pt x="38484" y="3686"/>
                  </a:lnTo>
                  <a:lnTo>
                    <a:pt x="38527" y="3730"/>
                  </a:lnTo>
                  <a:lnTo>
                    <a:pt x="38571" y="3774"/>
                  </a:lnTo>
                  <a:lnTo>
                    <a:pt x="38703" y="3774"/>
                  </a:lnTo>
                  <a:lnTo>
                    <a:pt x="38791" y="3730"/>
                  </a:lnTo>
                  <a:lnTo>
                    <a:pt x="38791" y="3686"/>
                  </a:lnTo>
                  <a:lnTo>
                    <a:pt x="38835" y="3598"/>
                  </a:lnTo>
                  <a:lnTo>
                    <a:pt x="38791" y="1799"/>
                  </a:lnTo>
                  <a:lnTo>
                    <a:pt x="38747" y="1711"/>
                  </a:lnTo>
                  <a:lnTo>
                    <a:pt x="38264" y="1009"/>
                  </a:lnTo>
                  <a:lnTo>
                    <a:pt x="38220" y="965"/>
                  </a:lnTo>
                  <a:lnTo>
                    <a:pt x="36948" y="439"/>
                  </a:lnTo>
                  <a:lnTo>
                    <a:pt x="36904" y="395"/>
                  </a:lnTo>
                  <a:lnTo>
                    <a:pt x="344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21" name="Google Shape;2521;p113"/>
            <p:cNvSpPr/>
            <p:nvPr/>
          </p:nvSpPr>
          <p:spPr>
            <a:xfrm>
              <a:off x="4788525" y="1581125"/>
              <a:ext cx="993925" cy="304975"/>
            </a:xfrm>
            <a:custGeom>
              <a:avLst/>
              <a:gdLst/>
              <a:ahLst/>
              <a:cxnLst/>
              <a:rect l="l" t="t" r="r" b="b"/>
              <a:pathLst>
                <a:path w="39757" h="12199" extrusionOk="0">
                  <a:moveTo>
                    <a:pt x="35588" y="0"/>
                  </a:moveTo>
                  <a:lnTo>
                    <a:pt x="29883" y="790"/>
                  </a:lnTo>
                  <a:lnTo>
                    <a:pt x="26460" y="1009"/>
                  </a:lnTo>
                  <a:lnTo>
                    <a:pt x="26417" y="1009"/>
                  </a:lnTo>
                  <a:lnTo>
                    <a:pt x="24486" y="1712"/>
                  </a:lnTo>
                  <a:lnTo>
                    <a:pt x="19791" y="2326"/>
                  </a:lnTo>
                  <a:lnTo>
                    <a:pt x="18123" y="2677"/>
                  </a:lnTo>
                  <a:lnTo>
                    <a:pt x="18035" y="2721"/>
                  </a:lnTo>
                  <a:lnTo>
                    <a:pt x="15666" y="5046"/>
                  </a:lnTo>
                  <a:lnTo>
                    <a:pt x="15008" y="5573"/>
                  </a:lnTo>
                  <a:lnTo>
                    <a:pt x="14262" y="6056"/>
                  </a:lnTo>
                  <a:lnTo>
                    <a:pt x="13428" y="6538"/>
                  </a:lnTo>
                  <a:lnTo>
                    <a:pt x="12594" y="6977"/>
                  </a:lnTo>
                  <a:lnTo>
                    <a:pt x="11673" y="7416"/>
                  </a:lnTo>
                  <a:lnTo>
                    <a:pt x="10751" y="7855"/>
                  </a:lnTo>
                  <a:lnTo>
                    <a:pt x="8820" y="8689"/>
                  </a:lnTo>
                  <a:lnTo>
                    <a:pt x="6846" y="9478"/>
                  </a:lnTo>
                  <a:lnTo>
                    <a:pt x="4827" y="10180"/>
                  </a:lnTo>
                  <a:lnTo>
                    <a:pt x="1054" y="11497"/>
                  </a:lnTo>
                  <a:lnTo>
                    <a:pt x="176" y="11760"/>
                  </a:lnTo>
                  <a:lnTo>
                    <a:pt x="88" y="11848"/>
                  </a:lnTo>
                  <a:lnTo>
                    <a:pt x="0" y="11936"/>
                  </a:lnTo>
                  <a:lnTo>
                    <a:pt x="0" y="11980"/>
                  </a:lnTo>
                  <a:lnTo>
                    <a:pt x="0" y="12067"/>
                  </a:lnTo>
                  <a:lnTo>
                    <a:pt x="0" y="12111"/>
                  </a:lnTo>
                  <a:lnTo>
                    <a:pt x="44" y="12155"/>
                  </a:lnTo>
                  <a:lnTo>
                    <a:pt x="176" y="12199"/>
                  </a:lnTo>
                  <a:lnTo>
                    <a:pt x="220" y="12155"/>
                  </a:lnTo>
                  <a:lnTo>
                    <a:pt x="308" y="12111"/>
                  </a:lnTo>
                  <a:lnTo>
                    <a:pt x="1141" y="11804"/>
                  </a:lnTo>
                  <a:lnTo>
                    <a:pt x="4959" y="10532"/>
                  </a:lnTo>
                  <a:lnTo>
                    <a:pt x="6977" y="9786"/>
                  </a:lnTo>
                  <a:lnTo>
                    <a:pt x="8996" y="8996"/>
                  </a:lnTo>
                  <a:lnTo>
                    <a:pt x="10927" y="8162"/>
                  </a:lnTo>
                  <a:lnTo>
                    <a:pt x="11892" y="7723"/>
                  </a:lnTo>
                  <a:lnTo>
                    <a:pt x="12770" y="7284"/>
                  </a:lnTo>
                  <a:lnTo>
                    <a:pt x="13647" y="6802"/>
                  </a:lnTo>
                  <a:lnTo>
                    <a:pt x="14437" y="6319"/>
                  </a:lnTo>
                  <a:lnTo>
                    <a:pt x="15227" y="5836"/>
                  </a:lnTo>
                  <a:lnTo>
                    <a:pt x="15885" y="5354"/>
                  </a:lnTo>
                  <a:lnTo>
                    <a:pt x="15929" y="5310"/>
                  </a:lnTo>
                  <a:lnTo>
                    <a:pt x="18255" y="3028"/>
                  </a:lnTo>
                  <a:lnTo>
                    <a:pt x="19878" y="2677"/>
                  </a:lnTo>
                  <a:lnTo>
                    <a:pt x="24530" y="2063"/>
                  </a:lnTo>
                  <a:lnTo>
                    <a:pt x="24574" y="2063"/>
                  </a:lnTo>
                  <a:lnTo>
                    <a:pt x="26548" y="1361"/>
                  </a:lnTo>
                  <a:lnTo>
                    <a:pt x="29927" y="1141"/>
                  </a:lnTo>
                  <a:lnTo>
                    <a:pt x="35631" y="351"/>
                  </a:lnTo>
                  <a:lnTo>
                    <a:pt x="37387" y="439"/>
                  </a:lnTo>
                  <a:lnTo>
                    <a:pt x="38264" y="878"/>
                  </a:lnTo>
                  <a:lnTo>
                    <a:pt x="38308" y="1536"/>
                  </a:lnTo>
                  <a:lnTo>
                    <a:pt x="38396" y="4520"/>
                  </a:lnTo>
                  <a:lnTo>
                    <a:pt x="38396" y="4564"/>
                  </a:lnTo>
                  <a:lnTo>
                    <a:pt x="38703" y="6538"/>
                  </a:lnTo>
                  <a:lnTo>
                    <a:pt x="39361" y="9873"/>
                  </a:lnTo>
                  <a:lnTo>
                    <a:pt x="39449" y="10137"/>
                  </a:lnTo>
                  <a:lnTo>
                    <a:pt x="39449" y="10180"/>
                  </a:lnTo>
                  <a:lnTo>
                    <a:pt x="39493" y="10224"/>
                  </a:lnTo>
                  <a:lnTo>
                    <a:pt x="39581" y="10268"/>
                  </a:lnTo>
                  <a:lnTo>
                    <a:pt x="39625" y="10268"/>
                  </a:lnTo>
                  <a:lnTo>
                    <a:pt x="39712" y="10224"/>
                  </a:lnTo>
                  <a:lnTo>
                    <a:pt x="39756" y="10180"/>
                  </a:lnTo>
                  <a:lnTo>
                    <a:pt x="39756" y="10093"/>
                  </a:lnTo>
                  <a:lnTo>
                    <a:pt x="39756" y="10049"/>
                  </a:lnTo>
                  <a:lnTo>
                    <a:pt x="39054" y="6451"/>
                  </a:lnTo>
                  <a:lnTo>
                    <a:pt x="38747" y="4520"/>
                  </a:lnTo>
                  <a:lnTo>
                    <a:pt x="38659" y="1492"/>
                  </a:lnTo>
                  <a:lnTo>
                    <a:pt x="38571" y="746"/>
                  </a:lnTo>
                  <a:lnTo>
                    <a:pt x="38571" y="658"/>
                  </a:lnTo>
                  <a:lnTo>
                    <a:pt x="38484" y="571"/>
                  </a:lnTo>
                  <a:lnTo>
                    <a:pt x="37518" y="132"/>
                  </a:lnTo>
                  <a:lnTo>
                    <a:pt x="37474" y="88"/>
                  </a:lnTo>
                  <a:lnTo>
                    <a:pt x="356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22" name="Google Shape;2522;p113"/>
            <p:cNvSpPr/>
            <p:nvPr/>
          </p:nvSpPr>
          <p:spPr>
            <a:xfrm>
              <a:off x="4156650" y="690350"/>
              <a:ext cx="140425" cy="190900"/>
            </a:xfrm>
            <a:custGeom>
              <a:avLst/>
              <a:gdLst/>
              <a:ahLst/>
              <a:cxnLst/>
              <a:rect l="l" t="t" r="r" b="b"/>
              <a:pathLst>
                <a:path w="5617" h="7636" extrusionOk="0">
                  <a:moveTo>
                    <a:pt x="5398" y="0"/>
                  </a:moveTo>
                  <a:lnTo>
                    <a:pt x="5354" y="44"/>
                  </a:lnTo>
                  <a:lnTo>
                    <a:pt x="5310" y="88"/>
                  </a:lnTo>
                  <a:lnTo>
                    <a:pt x="4959" y="615"/>
                  </a:lnTo>
                  <a:lnTo>
                    <a:pt x="3204" y="3642"/>
                  </a:lnTo>
                  <a:lnTo>
                    <a:pt x="44" y="7372"/>
                  </a:lnTo>
                  <a:lnTo>
                    <a:pt x="0" y="7416"/>
                  </a:lnTo>
                  <a:lnTo>
                    <a:pt x="0" y="7504"/>
                  </a:lnTo>
                  <a:lnTo>
                    <a:pt x="44" y="7548"/>
                  </a:lnTo>
                  <a:lnTo>
                    <a:pt x="44" y="7592"/>
                  </a:lnTo>
                  <a:lnTo>
                    <a:pt x="176" y="7636"/>
                  </a:lnTo>
                  <a:lnTo>
                    <a:pt x="264" y="7636"/>
                  </a:lnTo>
                  <a:lnTo>
                    <a:pt x="307" y="7592"/>
                  </a:lnTo>
                  <a:lnTo>
                    <a:pt x="3467" y="3862"/>
                  </a:lnTo>
                  <a:lnTo>
                    <a:pt x="3511" y="3818"/>
                  </a:lnTo>
                  <a:lnTo>
                    <a:pt x="5266" y="790"/>
                  </a:lnTo>
                  <a:lnTo>
                    <a:pt x="5617" y="264"/>
                  </a:lnTo>
                  <a:lnTo>
                    <a:pt x="5617" y="176"/>
                  </a:lnTo>
                  <a:lnTo>
                    <a:pt x="5617" y="132"/>
                  </a:lnTo>
                  <a:lnTo>
                    <a:pt x="5617" y="88"/>
                  </a:lnTo>
                  <a:lnTo>
                    <a:pt x="55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23" name="Google Shape;2523;p113"/>
            <p:cNvSpPr/>
            <p:nvPr/>
          </p:nvSpPr>
          <p:spPr>
            <a:xfrm>
              <a:off x="3612525" y="2067100"/>
              <a:ext cx="822775" cy="311575"/>
            </a:xfrm>
            <a:custGeom>
              <a:avLst/>
              <a:gdLst/>
              <a:ahLst/>
              <a:cxnLst/>
              <a:rect l="l" t="t" r="r" b="b"/>
              <a:pathLst>
                <a:path w="32911" h="12463" extrusionOk="0">
                  <a:moveTo>
                    <a:pt x="32648" y="0"/>
                  </a:moveTo>
                  <a:lnTo>
                    <a:pt x="32121" y="395"/>
                  </a:lnTo>
                  <a:lnTo>
                    <a:pt x="32077" y="395"/>
                  </a:lnTo>
                  <a:lnTo>
                    <a:pt x="30541" y="2019"/>
                  </a:lnTo>
                  <a:lnTo>
                    <a:pt x="28260" y="3291"/>
                  </a:lnTo>
                  <a:lnTo>
                    <a:pt x="27163" y="3642"/>
                  </a:lnTo>
                  <a:lnTo>
                    <a:pt x="22862" y="2721"/>
                  </a:lnTo>
                  <a:lnTo>
                    <a:pt x="18386" y="1053"/>
                  </a:lnTo>
                  <a:lnTo>
                    <a:pt x="18343" y="1053"/>
                  </a:lnTo>
                  <a:lnTo>
                    <a:pt x="17640" y="966"/>
                  </a:lnTo>
                  <a:lnTo>
                    <a:pt x="17553" y="966"/>
                  </a:lnTo>
                  <a:lnTo>
                    <a:pt x="17509" y="1009"/>
                  </a:lnTo>
                  <a:lnTo>
                    <a:pt x="17158" y="1317"/>
                  </a:lnTo>
                  <a:lnTo>
                    <a:pt x="17114" y="1448"/>
                  </a:lnTo>
                  <a:lnTo>
                    <a:pt x="17026" y="2809"/>
                  </a:lnTo>
                  <a:lnTo>
                    <a:pt x="16368" y="5485"/>
                  </a:lnTo>
                  <a:lnTo>
                    <a:pt x="15929" y="8557"/>
                  </a:lnTo>
                  <a:lnTo>
                    <a:pt x="15578" y="11541"/>
                  </a:lnTo>
                  <a:lnTo>
                    <a:pt x="15446" y="11936"/>
                  </a:lnTo>
                  <a:lnTo>
                    <a:pt x="13428" y="11716"/>
                  </a:lnTo>
                  <a:lnTo>
                    <a:pt x="10269" y="11760"/>
                  </a:lnTo>
                  <a:lnTo>
                    <a:pt x="5837" y="12067"/>
                  </a:lnTo>
                  <a:lnTo>
                    <a:pt x="2238" y="12111"/>
                  </a:lnTo>
                  <a:lnTo>
                    <a:pt x="176" y="11936"/>
                  </a:lnTo>
                  <a:lnTo>
                    <a:pt x="132" y="11980"/>
                  </a:lnTo>
                  <a:lnTo>
                    <a:pt x="44" y="11980"/>
                  </a:lnTo>
                  <a:lnTo>
                    <a:pt x="1" y="12067"/>
                  </a:lnTo>
                  <a:lnTo>
                    <a:pt x="1" y="12111"/>
                  </a:lnTo>
                  <a:lnTo>
                    <a:pt x="1" y="12199"/>
                  </a:lnTo>
                  <a:lnTo>
                    <a:pt x="44" y="12243"/>
                  </a:lnTo>
                  <a:lnTo>
                    <a:pt x="88" y="12287"/>
                  </a:lnTo>
                  <a:lnTo>
                    <a:pt x="176" y="12287"/>
                  </a:lnTo>
                  <a:lnTo>
                    <a:pt x="2238" y="12462"/>
                  </a:lnTo>
                  <a:lnTo>
                    <a:pt x="5837" y="12418"/>
                  </a:lnTo>
                  <a:lnTo>
                    <a:pt x="10269" y="12111"/>
                  </a:lnTo>
                  <a:lnTo>
                    <a:pt x="13428" y="12067"/>
                  </a:lnTo>
                  <a:lnTo>
                    <a:pt x="15534" y="12287"/>
                  </a:lnTo>
                  <a:lnTo>
                    <a:pt x="15622" y="12287"/>
                  </a:lnTo>
                  <a:lnTo>
                    <a:pt x="15710" y="12199"/>
                  </a:lnTo>
                  <a:lnTo>
                    <a:pt x="15929" y="11672"/>
                  </a:lnTo>
                  <a:lnTo>
                    <a:pt x="15929" y="11629"/>
                  </a:lnTo>
                  <a:lnTo>
                    <a:pt x="16280" y="8601"/>
                  </a:lnTo>
                  <a:lnTo>
                    <a:pt x="16719" y="5573"/>
                  </a:lnTo>
                  <a:lnTo>
                    <a:pt x="17377" y="2896"/>
                  </a:lnTo>
                  <a:lnTo>
                    <a:pt x="17377" y="2852"/>
                  </a:lnTo>
                  <a:lnTo>
                    <a:pt x="17465" y="1536"/>
                  </a:lnTo>
                  <a:lnTo>
                    <a:pt x="17684" y="1317"/>
                  </a:lnTo>
                  <a:lnTo>
                    <a:pt x="18299" y="1404"/>
                  </a:lnTo>
                  <a:lnTo>
                    <a:pt x="22731" y="3072"/>
                  </a:lnTo>
                  <a:lnTo>
                    <a:pt x="22775" y="3072"/>
                  </a:lnTo>
                  <a:lnTo>
                    <a:pt x="27119" y="3993"/>
                  </a:lnTo>
                  <a:lnTo>
                    <a:pt x="27206" y="3949"/>
                  </a:lnTo>
                  <a:lnTo>
                    <a:pt x="28391" y="3642"/>
                  </a:lnTo>
                  <a:lnTo>
                    <a:pt x="28435" y="3598"/>
                  </a:lnTo>
                  <a:lnTo>
                    <a:pt x="30717" y="2326"/>
                  </a:lnTo>
                  <a:lnTo>
                    <a:pt x="30761" y="2282"/>
                  </a:lnTo>
                  <a:lnTo>
                    <a:pt x="32340" y="658"/>
                  </a:lnTo>
                  <a:lnTo>
                    <a:pt x="32867" y="307"/>
                  </a:lnTo>
                  <a:lnTo>
                    <a:pt x="32911" y="264"/>
                  </a:lnTo>
                  <a:lnTo>
                    <a:pt x="32911" y="176"/>
                  </a:lnTo>
                  <a:lnTo>
                    <a:pt x="32911" y="132"/>
                  </a:lnTo>
                  <a:lnTo>
                    <a:pt x="32911" y="44"/>
                  </a:lnTo>
                  <a:lnTo>
                    <a:pt x="328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24" name="Google Shape;2524;p113"/>
            <p:cNvSpPr/>
            <p:nvPr/>
          </p:nvSpPr>
          <p:spPr>
            <a:xfrm>
              <a:off x="3644350" y="658525"/>
              <a:ext cx="620925" cy="835950"/>
            </a:xfrm>
            <a:custGeom>
              <a:avLst/>
              <a:gdLst/>
              <a:ahLst/>
              <a:cxnLst/>
              <a:rect l="l" t="t" r="r" b="b"/>
              <a:pathLst>
                <a:path w="24837" h="33438" extrusionOk="0">
                  <a:moveTo>
                    <a:pt x="24573" y="1"/>
                  </a:moveTo>
                  <a:lnTo>
                    <a:pt x="23344" y="703"/>
                  </a:lnTo>
                  <a:lnTo>
                    <a:pt x="20887" y="2283"/>
                  </a:lnTo>
                  <a:lnTo>
                    <a:pt x="16982" y="5223"/>
                  </a:lnTo>
                  <a:lnTo>
                    <a:pt x="16938" y="5267"/>
                  </a:lnTo>
                  <a:lnTo>
                    <a:pt x="15402" y="7768"/>
                  </a:lnTo>
                  <a:lnTo>
                    <a:pt x="13735" y="10269"/>
                  </a:lnTo>
                  <a:lnTo>
                    <a:pt x="11760" y="12770"/>
                  </a:lnTo>
                  <a:lnTo>
                    <a:pt x="9961" y="14964"/>
                  </a:lnTo>
                  <a:lnTo>
                    <a:pt x="7635" y="17860"/>
                  </a:lnTo>
                  <a:lnTo>
                    <a:pt x="5485" y="21063"/>
                  </a:lnTo>
                  <a:lnTo>
                    <a:pt x="5485" y="21107"/>
                  </a:lnTo>
                  <a:lnTo>
                    <a:pt x="4827" y="22555"/>
                  </a:lnTo>
                  <a:lnTo>
                    <a:pt x="4344" y="24354"/>
                  </a:lnTo>
                  <a:lnTo>
                    <a:pt x="3598" y="25803"/>
                  </a:lnTo>
                  <a:lnTo>
                    <a:pt x="2150" y="27514"/>
                  </a:lnTo>
                  <a:lnTo>
                    <a:pt x="2106" y="27558"/>
                  </a:lnTo>
                  <a:lnTo>
                    <a:pt x="1053" y="29840"/>
                  </a:lnTo>
                  <a:lnTo>
                    <a:pt x="0" y="33218"/>
                  </a:lnTo>
                  <a:lnTo>
                    <a:pt x="0" y="33306"/>
                  </a:lnTo>
                  <a:lnTo>
                    <a:pt x="0" y="33350"/>
                  </a:lnTo>
                  <a:lnTo>
                    <a:pt x="44" y="33394"/>
                  </a:lnTo>
                  <a:lnTo>
                    <a:pt x="88" y="33438"/>
                  </a:lnTo>
                  <a:lnTo>
                    <a:pt x="176" y="33438"/>
                  </a:lnTo>
                  <a:lnTo>
                    <a:pt x="263" y="33394"/>
                  </a:lnTo>
                  <a:lnTo>
                    <a:pt x="307" y="33306"/>
                  </a:lnTo>
                  <a:lnTo>
                    <a:pt x="1360" y="29971"/>
                  </a:lnTo>
                  <a:lnTo>
                    <a:pt x="2413" y="27733"/>
                  </a:lnTo>
                  <a:lnTo>
                    <a:pt x="3905" y="26022"/>
                  </a:lnTo>
                  <a:lnTo>
                    <a:pt x="3905" y="25978"/>
                  </a:lnTo>
                  <a:lnTo>
                    <a:pt x="4651" y="24486"/>
                  </a:lnTo>
                  <a:lnTo>
                    <a:pt x="4695" y="24486"/>
                  </a:lnTo>
                  <a:lnTo>
                    <a:pt x="5178" y="22687"/>
                  </a:lnTo>
                  <a:lnTo>
                    <a:pt x="5792" y="21239"/>
                  </a:lnTo>
                  <a:lnTo>
                    <a:pt x="7899" y="18036"/>
                  </a:lnTo>
                  <a:lnTo>
                    <a:pt x="10224" y="15183"/>
                  </a:lnTo>
                  <a:lnTo>
                    <a:pt x="12023" y="12989"/>
                  </a:lnTo>
                  <a:lnTo>
                    <a:pt x="14042" y="10488"/>
                  </a:lnTo>
                  <a:lnTo>
                    <a:pt x="15709" y="7943"/>
                  </a:lnTo>
                  <a:lnTo>
                    <a:pt x="17245" y="5486"/>
                  </a:lnTo>
                  <a:lnTo>
                    <a:pt x="21107" y="2546"/>
                  </a:lnTo>
                  <a:lnTo>
                    <a:pt x="23520" y="1010"/>
                  </a:lnTo>
                  <a:lnTo>
                    <a:pt x="24749" y="308"/>
                  </a:lnTo>
                  <a:lnTo>
                    <a:pt x="24793" y="264"/>
                  </a:lnTo>
                  <a:lnTo>
                    <a:pt x="24793" y="220"/>
                  </a:lnTo>
                  <a:lnTo>
                    <a:pt x="24836" y="133"/>
                  </a:lnTo>
                  <a:lnTo>
                    <a:pt x="24793" y="89"/>
                  </a:lnTo>
                  <a:lnTo>
                    <a:pt x="24749" y="45"/>
                  </a:lnTo>
                  <a:lnTo>
                    <a:pt x="247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25" name="Google Shape;2525;p113"/>
            <p:cNvSpPr/>
            <p:nvPr/>
          </p:nvSpPr>
          <p:spPr>
            <a:xfrm>
              <a:off x="3615825" y="2072575"/>
              <a:ext cx="833750" cy="351075"/>
            </a:xfrm>
            <a:custGeom>
              <a:avLst/>
              <a:gdLst/>
              <a:ahLst/>
              <a:cxnLst/>
              <a:rect l="l" t="t" r="r" b="b"/>
              <a:pathLst>
                <a:path w="33350" h="14043" extrusionOk="0">
                  <a:moveTo>
                    <a:pt x="33086" y="1"/>
                  </a:moveTo>
                  <a:lnTo>
                    <a:pt x="33042" y="45"/>
                  </a:lnTo>
                  <a:lnTo>
                    <a:pt x="32252" y="1098"/>
                  </a:lnTo>
                  <a:lnTo>
                    <a:pt x="31243" y="1931"/>
                  </a:lnTo>
                  <a:lnTo>
                    <a:pt x="28084" y="3730"/>
                  </a:lnTo>
                  <a:lnTo>
                    <a:pt x="26855" y="4169"/>
                  </a:lnTo>
                  <a:lnTo>
                    <a:pt x="22028" y="3028"/>
                  </a:lnTo>
                  <a:lnTo>
                    <a:pt x="19088" y="1800"/>
                  </a:lnTo>
                  <a:lnTo>
                    <a:pt x="19044" y="1800"/>
                  </a:lnTo>
                  <a:lnTo>
                    <a:pt x="18123" y="1580"/>
                  </a:lnTo>
                  <a:lnTo>
                    <a:pt x="17991" y="1580"/>
                  </a:lnTo>
                  <a:lnTo>
                    <a:pt x="17947" y="1624"/>
                  </a:lnTo>
                  <a:lnTo>
                    <a:pt x="17903" y="1712"/>
                  </a:lnTo>
                  <a:lnTo>
                    <a:pt x="17333" y="4213"/>
                  </a:lnTo>
                  <a:lnTo>
                    <a:pt x="16982" y="7285"/>
                  </a:lnTo>
                  <a:lnTo>
                    <a:pt x="16236" y="12814"/>
                  </a:lnTo>
                  <a:lnTo>
                    <a:pt x="16192" y="13472"/>
                  </a:lnTo>
                  <a:lnTo>
                    <a:pt x="16017" y="13647"/>
                  </a:lnTo>
                  <a:lnTo>
                    <a:pt x="12155" y="12594"/>
                  </a:lnTo>
                  <a:lnTo>
                    <a:pt x="12111" y="12594"/>
                  </a:lnTo>
                  <a:lnTo>
                    <a:pt x="5749" y="12858"/>
                  </a:lnTo>
                  <a:lnTo>
                    <a:pt x="2633" y="12858"/>
                  </a:lnTo>
                  <a:lnTo>
                    <a:pt x="176" y="12638"/>
                  </a:lnTo>
                  <a:lnTo>
                    <a:pt x="132" y="12638"/>
                  </a:lnTo>
                  <a:lnTo>
                    <a:pt x="44" y="12682"/>
                  </a:lnTo>
                  <a:lnTo>
                    <a:pt x="0" y="12726"/>
                  </a:lnTo>
                  <a:lnTo>
                    <a:pt x="0" y="12814"/>
                  </a:lnTo>
                  <a:lnTo>
                    <a:pt x="0" y="12858"/>
                  </a:lnTo>
                  <a:lnTo>
                    <a:pt x="44" y="12945"/>
                  </a:lnTo>
                  <a:lnTo>
                    <a:pt x="88" y="12989"/>
                  </a:lnTo>
                  <a:lnTo>
                    <a:pt x="132" y="12989"/>
                  </a:lnTo>
                  <a:lnTo>
                    <a:pt x="2633" y="13209"/>
                  </a:lnTo>
                  <a:lnTo>
                    <a:pt x="5792" y="13209"/>
                  </a:lnTo>
                  <a:lnTo>
                    <a:pt x="12111" y="12945"/>
                  </a:lnTo>
                  <a:lnTo>
                    <a:pt x="16017" y="14042"/>
                  </a:lnTo>
                  <a:lnTo>
                    <a:pt x="16060" y="14042"/>
                  </a:lnTo>
                  <a:lnTo>
                    <a:pt x="16148" y="13998"/>
                  </a:lnTo>
                  <a:lnTo>
                    <a:pt x="16192" y="13955"/>
                  </a:lnTo>
                  <a:lnTo>
                    <a:pt x="16499" y="13647"/>
                  </a:lnTo>
                  <a:lnTo>
                    <a:pt x="16543" y="13560"/>
                  </a:lnTo>
                  <a:lnTo>
                    <a:pt x="16587" y="12858"/>
                  </a:lnTo>
                  <a:lnTo>
                    <a:pt x="17333" y="7329"/>
                  </a:lnTo>
                  <a:lnTo>
                    <a:pt x="17684" y="4301"/>
                  </a:lnTo>
                  <a:lnTo>
                    <a:pt x="18211" y="1975"/>
                  </a:lnTo>
                  <a:lnTo>
                    <a:pt x="18957" y="2151"/>
                  </a:lnTo>
                  <a:lnTo>
                    <a:pt x="21897" y="3379"/>
                  </a:lnTo>
                  <a:lnTo>
                    <a:pt x="21940" y="3379"/>
                  </a:lnTo>
                  <a:lnTo>
                    <a:pt x="26811" y="4520"/>
                  </a:lnTo>
                  <a:lnTo>
                    <a:pt x="26943" y="4476"/>
                  </a:lnTo>
                  <a:lnTo>
                    <a:pt x="28215" y="4038"/>
                  </a:lnTo>
                  <a:lnTo>
                    <a:pt x="28259" y="4038"/>
                  </a:lnTo>
                  <a:lnTo>
                    <a:pt x="31419" y="2195"/>
                  </a:lnTo>
                  <a:lnTo>
                    <a:pt x="31462" y="2195"/>
                  </a:lnTo>
                  <a:lnTo>
                    <a:pt x="32516" y="1361"/>
                  </a:lnTo>
                  <a:lnTo>
                    <a:pt x="32516" y="1317"/>
                  </a:lnTo>
                  <a:lnTo>
                    <a:pt x="33305" y="264"/>
                  </a:lnTo>
                  <a:lnTo>
                    <a:pt x="33349" y="220"/>
                  </a:lnTo>
                  <a:lnTo>
                    <a:pt x="33349" y="132"/>
                  </a:lnTo>
                  <a:lnTo>
                    <a:pt x="33305" y="88"/>
                  </a:lnTo>
                  <a:lnTo>
                    <a:pt x="33262" y="45"/>
                  </a:lnTo>
                  <a:lnTo>
                    <a:pt x="332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26" name="Google Shape;2526;p113"/>
            <p:cNvSpPr/>
            <p:nvPr/>
          </p:nvSpPr>
          <p:spPr>
            <a:xfrm>
              <a:off x="3615825" y="642075"/>
              <a:ext cx="642875" cy="845825"/>
            </a:xfrm>
            <a:custGeom>
              <a:avLst/>
              <a:gdLst/>
              <a:ahLst/>
              <a:cxnLst/>
              <a:rect l="l" t="t" r="r" b="b"/>
              <a:pathLst>
                <a:path w="25715" h="33833" extrusionOk="0">
                  <a:moveTo>
                    <a:pt x="25495" y="1"/>
                  </a:moveTo>
                  <a:lnTo>
                    <a:pt x="24134" y="483"/>
                  </a:lnTo>
                  <a:lnTo>
                    <a:pt x="24091" y="483"/>
                  </a:lnTo>
                  <a:lnTo>
                    <a:pt x="22862" y="1229"/>
                  </a:lnTo>
                  <a:lnTo>
                    <a:pt x="20273" y="3028"/>
                  </a:lnTo>
                  <a:lnTo>
                    <a:pt x="16982" y="5530"/>
                  </a:lnTo>
                  <a:lnTo>
                    <a:pt x="16938" y="5573"/>
                  </a:lnTo>
                  <a:lnTo>
                    <a:pt x="16236" y="6451"/>
                  </a:lnTo>
                  <a:lnTo>
                    <a:pt x="16236" y="6495"/>
                  </a:lnTo>
                  <a:lnTo>
                    <a:pt x="15007" y="8645"/>
                  </a:lnTo>
                  <a:lnTo>
                    <a:pt x="13559" y="10839"/>
                  </a:lnTo>
                  <a:lnTo>
                    <a:pt x="9742" y="15490"/>
                  </a:lnTo>
                  <a:lnTo>
                    <a:pt x="8162" y="17509"/>
                  </a:lnTo>
                  <a:lnTo>
                    <a:pt x="5836" y="21019"/>
                  </a:lnTo>
                  <a:lnTo>
                    <a:pt x="5792" y="21063"/>
                  </a:lnTo>
                  <a:lnTo>
                    <a:pt x="4476" y="24267"/>
                  </a:lnTo>
                  <a:lnTo>
                    <a:pt x="2414" y="27645"/>
                  </a:lnTo>
                  <a:lnTo>
                    <a:pt x="1360" y="29927"/>
                  </a:lnTo>
                  <a:lnTo>
                    <a:pt x="0" y="33569"/>
                  </a:lnTo>
                  <a:lnTo>
                    <a:pt x="0" y="33657"/>
                  </a:lnTo>
                  <a:lnTo>
                    <a:pt x="0" y="33701"/>
                  </a:lnTo>
                  <a:lnTo>
                    <a:pt x="44" y="33789"/>
                  </a:lnTo>
                  <a:lnTo>
                    <a:pt x="88" y="33832"/>
                  </a:lnTo>
                  <a:lnTo>
                    <a:pt x="176" y="33832"/>
                  </a:lnTo>
                  <a:lnTo>
                    <a:pt x="263" y="33789"/>
                  </a:lnTo>
                  <a:lnTo>
                    <a:pt x="307" y="33701"/>
                  </a:lnTo>
                  <a:lnTo>
                    <a:pt x="1668" y="30103"/>
                  </a:lnTo>
                  <a:lnTo>
                    <a:pt x="2721" y="27821"/>
                  </a:lnTo>
                  <a:lnTo>
                    <a:pt x="4783" y="24442"/>
                  </a:lnTo>
                  <a:lnTo>
                    <a:pt x="4783" y="24398"/>
                  </a:lnTo>
                  <a:lnTo>
                    <a:pt x="6143" y="21195"/>
                  </a:lnTo>
                  <a:lnTo>
                    <a:pt x="8469" y="17728"/>
                  </a:lnTo>
                  <a:lnTo>
                    <a:pt x="10005" y="15710"/>
                  </a:lnTo>
                  <a:lnTo>
                    <a:pt x="13823" y="11015"/>
                  </a:lnTo>
                  <a:lnTo>
                    <a:pt x="15314" y="8821"/>
                  </a:lnTo>
                  <a:lnTo>
                    <a:pt x="16499" y="6671"/>
                  </a:lnTo>
                  <a:lnTo>
                    <a:pt x="17201" y="5793"/>
                  </a:lnTo>
                  <a:lnTo>
                    <a:pt x="20492" y="3292"/>
                  </a:lnTo>
                  <a:lnTo>
                    <a:pt x="23037" y="1537"/>
                  </a:lnTo>
                  <a:lnTo>
                    <a:pt x="24266" y="791"/>
                  </a:lnTo>
                  <a:lnTo>
                    <a:pt x="25626" y="352"/>
                  </a:lnTo>
                  <a:lnTo>
                    <a:pt x="25670" y="308"/>
                  </a:lnTo>
                  <a:lnTo>
                    <a:pt x="25714" y="264"/>
                  </a:lnTo>
                  <a:lnTo>
                    <a:pt x="25714" y="176"/>
                  </a:lnTo>
                  <a:lnTo>
                    <a:pt x="25714" y="132"/>
                  </a:lnTo>
                  <a:lnTo>
                    <a:pt x="25670" y="45"/>
                  </a:lnTo>
                  <a:lnTo>
                    <a:pt x="256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27" name="Google Shape;2527;p113"/>
            <p:cNvSpPr/>
            <p:nvPr/>
          </p:nvSpPr>
          <p:spPr>
            <a:xfrm>
              <a:off x="3589500" y="2073675"/>
              <a:ext cx="884200" cy="377400"/>
            </a:xfrm>
            <a:custGeom>
              <a:avLst/>
              <a:gdLst/>
              <a:ahLst/>
              <a:cxnLst/>
              <a:rect l="l" t="t" r="r" b="b"/>
              <a:pathLst>
                <a:path w="35368" h="15096" extrusionOk="0">
                  <a:moveTo>
                    <a:pt x="35192" y="1"/>
                  </a:moveTo>
                  <a:lnTo>
                    <a:pt x="35104" y="44"/>
                  </a:lnTo>
                  <a:lnTo>
                    <a:pt x="35061" y="88"/>
                  </a:lnTo>
                  <a:lnTo>
                    <a:pt x="34315" y="1141"/>
                  </a:lnTo>
                  <a:lnTo>
                    <a:pt x="31901" y="2721"/>
                  </a:lnTo>
                  <a:lnTo>
                    <a:pt x="29137" y="4301"/>
                  </a:lnTo>
                  <a:lnTo>
                    <a:pt x="27733" y="4871"/>
                  </a:lnTo>
                  <a:lnTo>
                    <a:pt x="22379" y="3511"/>
                  </a:lnTo>
                  <a:lnTo>
                    <a:pt x="19966" y="2414"/>
                  </a:lnTo>
                  <a:lnTo>
                    <a:pt x="19834" y="2414"/>
                  </a:lnTo>
                  <a:lnTo>
                    <a:pt x="19790" y="2502"/>
                  </a:lnTo>
                  <a:lnTo>
                    <a:pt x="19746" y="2546"/>
                  </a:lnTo>
                  <a:lnTo>
                    <a:pt x="19264" y="5486"/>
                  </a:lnTo>
                  <a:lnTo>
                    <a:pt x="18737" y="8996"/>
                  </a:lnTo>
                  <a:lnTo>
                    <a:pt x="18342" y="12024"/>
                  </a:lnTo>
                  <a:lnTo>
                    <a:pt x="18079" y="13340"/>
                  </a:lnTo>
                  <a:lnTo>
                    <a:pt x="17508" y="14305"/>
                  </a:lnTo>
                  <a:lnTo>
                    <a:pt x="17026" y="14613"/>
                  </a:lnTo>
                  <a:lnTo>
                    <a:pt x="16367" y="14744"/>
                  </a:lnTo>
                  <a:lnTo>
                    <a:pt x="15578" y="14613"/>
                  </a:lnTo>
                  <a:lnTo>
                    <a:pt x="11979" y="13647"/>
                  </a:lnTo>
                  <a:lnTo>
                    <a:pt x="11936" y="13647"/>
                  </a:lnTo>
                  <a:lnTo>
                    <a:pt x="8996" y="13691"/>
                  </a:lnTo>
                  <a:lnTo>
                    <a:pt x="5529" y="13867"/>
                  </a:lnTo>
                  <a:lnTo>
                    <a:pt x="2808" y="13691"/>
                  </a:lnTo>
                  <a:lnTo>
                    <a:pt x="176" y="13296"/>
                  </a:lnTo>
                  <a:lnTo>
                    <a:pt x="132" y="13296"/>
                  </a:lnTo>
                  <a:lnTo>
                    <a:pt x="44" y="13340"/>
                  </a:lnTo>
                  <a:lnTo>
                    <a:pt x="0" y="13384"/>
                  </a:lnTo>
                  <a:lnTo>
                    <a:pt x="0" y="13472"/>
                  </a:lnTo>
                  <a:lnTo>
                    <a:pt x="0" y="13516"/>
                  </a:lnTo>
                  <a:lnTo>
                    <a:pt x="44" y="13603"/>
                  </a:lnTo>
                  <a:lnTo>
                    <a:pt x="88" y="13647"/>
                  </a:lnTo>
                  <a:lnTo>
                    <a:pt x="132" y="13647"/>
                  </a:lnTo>
                  <a:lnTo>
                    <a:pt x="2764" y="14042"/>
                  </a:lnTo>
                  <a:lnTo>
                    <a:pt x="5529" y="14174"/>
                  </a:lnTo>
                  <a:lnTo>
                    <a:pt x="8996" y="14042"/>
                  </a:lnTo>
                  <a:lnTo>
                    <a:pt x="11892" y="13998"/>
                  </a:lnTo>
                  <a:lnTo>
                    <a:pt x="15490" y="14964"/>
                  </a:lnTo>
                  <a:lnTo>
                    <a:pt x="16324" y="15095"/>
                  </a:lnTo>
                  <a:lnTo>
                    <a:pt x="16411" y="15095"/>
                  </a:lnTo>
                  <a:lnTo>
                    <a:pt x="17113" y="14964"/>
                  </a:lnTo>
                  <a:lnTo>
                    <a:pt x="17201" y="14920"/>
                  </a:lnTo>
                  <a:lnTo>
                    <a:pt x="17728" y="14569"/>
                  </a:lnTo>
                  <a:lnTo>
                    <a:pt x="17816" y="14525"/>
                  </a:lnTo>
                  <a:lnTo>
                    <a:pt x="18386" y="13472"/>
                  </a:lnTo>
                  <a:lnTo>
                    <a:pt x="18430" y="13428"/>
                  </a:lnTo>
                  <a:lnTo>
                    <a:pt x="18693" y="12068"/>
                  </a:lnTo>
                  <a:lnTo>
                    <a:pt x="19088" y="9040"/>
                  </a:lnTo>
                  <a:lnTo>
                    <a:pt x="19615" y="5529"/>
                  </a:lnTo>
                  <a:lnTo>
                    <a:pt x="20053" y="2853"/>
                  </a:lnTo>
                  <a:lnTo>
                    <a:pt x="22247" y="3862"/>
                  </a:lnTo>
                  <a:lnTo>
                    <a:pt x="22291" y="3862"/>
                  </a:lnTo>
                  <a:lnTo>
                    <a:pt x="27689" y="5222"/>
                  </a:lnTo>
                  <a:lnTo>
                    <a:pt x="27820" y="5222"/>
                  </a:lnTo>
                  <a:lnTo>
                    <a:pt x="29268" y="4608"/>
                  </a:lnTo>
                  <a:lnTo>
                    <a:pt x="32121" y="3028"/>
                  </a:lnTo>
                  <a:lnTo>
                    <a:pt x="34534" y="1405"/>
                  </a:lnTo>
                  <a:lnTo>
                    <a:pt x="34578" y="1361"/>
                  </a:lnTo>
                  <a:lnTo>
                    <a:pt x="35324" y="308"/>
                  </a:lnTo>
                  <a:lnTo>
                    <a:pt x="35368" y="220"/>
                  </a:lnTo>
                  <a:lnTo>
                    <a:pt x="35368" y="176"/>
                  </a:lnTo>
                  <a:lnTo>
                    <a:pt x="35368" y="88"/>
                  </a:lnTo>
                  <a:lnTo>
                    <a:pt x="35324" y="44"/>
                  </a:lnTo>
                  <a:lnTo>
                    <a:pt x="352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28" name="Google Shape;2528;p113"/>
            <p:cNvSpPr/>
            <p:nvPr/>
          </p:nvSpPr>
          <p:spPr>
            <a:xfrm>
              <a:off x="3598275" y="630025"/>
              <a:ext cx="656025" cy="832650"/>
            </a:xfrm>
            <a:custGeom>
              <a:avLst/>
              <a:gdLst/>
              <a:ahLst/>
              <a:cxnLst/>
              <a:rect l="l" t="t" r="r" b="b"/>
              <a:pathLst>
                <a:path w="26241" h="33306" extrusionOk="0">
                  <a:moveTo>
                    <a:pt x="26021" y="0"/>
                  </a:moveTo>
                  <a:lnTo>
                    <a:pt x="25626" y="132"/>
                  </a:lnTo>
                  <a:lnTo>
                    <a:pt x="24090" y="263"/>
                  </a:lnTo>
                  <a:lnTo>
                    <a:pt x="24003" y="263"/>
                  </a:lnTo>
                  <a:lnTo>
                    <a:pt x="20141" y="2984"/>
                  </a:lnTo>
                  <a:lnTo>
                    <a:pt x="17377" y="5310"/>
                  </a:lnTo>
                  <a:lnTo>
                    <a:pt x="14832" y="7811"/>
                  </a:lnTo>
                  <a:lnTo>
                    <a:pt x="13691" y="9303"/>
                  </a:lnTo>
                  <a:lnTo>
                    <a:pt x="13647" y="9390"/>
                  </a:lnTo>
                  <a:lnTo>
                    <a:pt x="13384" y="10619"/>
                  </a:lnTo>
                  <a:lnTo>
                    <a:pt x="11672" y="12725"/>
                  </a:lnTo>
                  <a:lnTo>
                    <a:pt x="10839" y="13735"/>
                  </a:lnTo>
                  <a:lnTo>
                    <a:pt x="9961" y="14744"/>
                  </a:lnTo>
                  <a:lnTo>
                    <a:pt x="9127" y="15841"/>
                  </a:lnTo>
                  <a:lnTo>
                    <a:pt x="8293" y="17026"/>
                  </a:lnTo>
                  <a:lnTo>
                    <a:pt x="7460" y="18210"/>
                  </a:lnTo>
                  <a:lnTo>
                    <a:pt x="6626" y="19483"/>
                  </a:lnTo>
                  <a:lnTo>
                    <a:pt x="5836" y="20755"/>
                  </a:lnTo>
                  <a:lnTo>
                    <a:pt x="5090" y="22072"/>
                  </a:lnTo>
                  <a:lnTo>
                    <a:pt x="4344" y="23388"/>
                  </a:lnTo>
                  <a:lnTo>
                    <a:pt x="3598" y="24749"/>
                  </a:lnTo>
                  <a:lnTo>
                    <a:pt x="2896" y="26153"/>
                  </a:lnTo>
                  <a:lnTo>
                    <a:pt x="2238" y="27513"/>
                  </a:lnTo>
                  <a:lnTo>
                    <a:pt x="1624" y="28917"/>
                  </a:lnTo>
                  <a:lnTo>
                    <a:pt x="1053" y="30321"/>
                  </a:lnTo>
                  <a:lnTo>
                    <a:pt x="483" y="31682"/>
                  </a:lnTo>
                  <a:lnTo>
                    <a:pt x="0" y="33086"/>
                  </a:lnTo>
                  <a:lnTo>
                    <a:pt x="0" y="33130"/>
                  </a:lnTo>
                  <a:lnTo>
                    <a:pt x="0" y="33217"/>
                  </a:lnTo>
                  <a:lnTo>
                    <a:pt x="44" y="33261"/>
                  </a:lnTo>
                  <a:lnTo>
                    <a:pt x="132" y="33305"/>
                  </a:lnTo>
                  <a:lnTo>
                    <a:pt x="176" y="33305"/>
                  </a:lnTo>
                  <a:lnTo>
                    <a:pt x="263" y="33261"/>
                  </a:lnTo>
                  <a:lnTo>
                    <a:pt x="351" y="33217"/>
                  </a:lnTo>
                  <a:lnTo>
                    <a:pt x="834" y="31813"/>
                  </a:lnTo>
                  <a:lnTo>
                    <a:pt x="1360" y="30453"/>
                  </a:lnTo>
                  <a:lnTo>
                    <a:pt x="1931" y="29049"/>
                  </a:lnTo>
                  <a:lnTo>
                    <a:pt x="2589" y="27688"/>
                  </a:lnTo>
                  <a:lnTo>
                    <a:pt x="3247" y="26284"/>
                  </a:lnTo>
                  <a:lnTo>
                    <a:pt x="3905" y="24924"/>
                  </a:lnTo>
                  <a:lnTo>
                    <a:pt x="4651" y="23564"/>
                  </a:lnTo>
                  <a:lnTo>
                    <a:pt x="5397" y="22247"/>
                  </a:lnTo>
                  <a:lnTo>
                    <a:pt x="6143" y="20931"/>
                  </a:lnTo>
                  <a:lnTo>
                    <a:pt x="6933" y="19658"/>
                  </a:lnTo>
                  <a:lnTo>
                    <a:pt x="7767" y="18430"/>
                  </a:lnTo>
                  <a:lnTo>
                    <a:pt x="8557" y="17201"/>
                  </a:lnTo>
                  <a:lnTo>
                    <a:pt x="9390" y="16060"/>
                  </a:lnTo>
                  <a:lnTo>
                    <a:pt x="10268" y="14963"/>
                  </a:lnTo>
                  <a:lnTo>
                    <a:pt x="11102" y="13954"/>
                  </a:lnTo>
                  <a:lnTo>
                    <a:pt x="11936" y="12945"/>
                  </a:lnTo>
                  <a:lnTo>
                    <a:pt x="13691" y="10795"/>
                  </a:lnTo>
                  <a:lnTo>
                    <a:pt x="13735" y="10751"/>
                  </a:lnTo>
                  <a:lnTo>
                    <a:pt x="13998" y="9478"/>
                  </a:lnTo>
                  <a:lnTo>
                    <a:pt x="15095" y="8030"/>
                  </a:lnTo>
                  <a:lnTo>
                    <a:pt x="17596" y="5573"/>
                  </a:lnTo>
                  <a:lnTo>
                    <a:pt x="20361" y="3291"/>
                  </a:lnTo>
                  <a:lnTo>
                    <a:pt x="24134" y="614"/>
                  </a:lnTo>
                  <a:lnTo>
                    <a:pt x="25670" y="483"/>
                  </a:lnTo>
                  <a:lnTo>
                    <a:pt x="26109" y="351"/>
                  </a:lnTo>
                  <a:lnTo>
                    <a:pt x="26153" y="307"/>
                  </a:lnTo>
                  <a:lnTo>
                    <a:pt x="26197" y="263"/>
                  </a:lnTo>
                  <a:lnTo>
                    <a:pt x="26241" y="176"/>
                  </a:lnTo>
                  <a:lnTo>
                    <a:pt x="26241" y="132"/>
                  </a:lnTo>
                  <a:lnTo>
                    <a:pt x="26197" y="88"/>
                  </a:lnTo>
                  <a:lnTo>
                    <a:pt x="26153" y="44"/>
                  </a:lnTo>
                  <a:lnTo>
                    <a:pt x="2606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29" name="Google Shape;2529;p113"/>
            <p:cNvSpPr/>
            <p:nvPr/>
          </p:nvSpPr>
          <p:spPr>
            <a:xfrm>
              <a:off x="3611425" y="1686425"/>
              <a:ext cx="2121650" cy="846925"/>
            </a:xfrm>
            <a:custGeom>
              <a:avLst/>
              <a:gdLst/>
              <a:ahLst/>
              <a:cxnLst/>
              <a:rect l="l" t="t" r="r" b="b"/>
              <a:pathLst>
                <a:path w="84866" h="33877" extrusionOk="0">
                  <a:moveTo>
                    <a:pt x="80478" y="1"/>
                  </a:moveTo>
                  <a:lnTo>
                    <a:pt x="76923" y="483"/>
                  </a:lnTo>
                  <a:lnTo>
                    <a:pt x="73632" y="834"/>
                  </a:lnTo>
                  <a:lnTo>
                    <a:pt x="70824" y="1098"/>
                  </a:lnTo>
                  <a:lnTo>
                    <a:pt x="68849" y="1405"/>
                  </a:lnTo>
                  <a:lnTo>
                    <a:pt x="68805" y="1405"/>
                  </a:lnTo>
                  <a:lnTo>
                    <a:pt x="67533" y="1888"/>
                  </a:lnTo>
                  <a:lnTo>
                    <a:pt x="67489" y="1931"/>
                  </a:lnTo>
                  <a:lnTo>
                    <a:pt x="65558" y="3731"/>
                  </a:lnTo>
                  <a:lnTo>
                    <a:pt x="63145" y="5266"/>
                  </a:lnTo>
                  <a:lnTo>
                    <a:pt x="59239" y="6934"/>
                  </a:lnTo>
                  <a:lnTo>
                    <a:pt x="54939" y="8514"/>
                  </a:lnTo>
                  <a:lnTo>
                    <a:pt x="51824" y="9611"/>
                  </a:lnTo>
                  <a:lnTo>
                    <a:pt x="48752" y="10269"/>
                  </a:lnTo>
                  <a:lnTo>
                    <a:pt x="48708" y="10313"/>
                  </a:lnTo>
                  <a:lnTo>
                    <a:pt x="41292" y="13999"/>
                  </a:lnTo>
                  <a:lnTo>
                    <a:pt x="41248" y="14042"/>
                  </a:lnTo>
                  <a:lnTo>
                    <a:pt x="37475" y="16456"/>
                  </a:lnTo>
                  <a:lnTo>
                    <a:pt x="35105" y="17816"/>
                  </a:lnTo>
                  <a:lnTo>
                    <a:pt x="32999" y="18387"/>
                  </a:lnTo>
                  <a:lnTo>
                    <a:pt x="32955" y="18387"/>
                  </a:lnTo>
                  <a:lnTo>
                    <a:pt x="29181" y="20537"/>
                  </a:lnTo>
                  <a:lnTo>
                    <a:pt x="26987" y="21722"/>
                  </a:lnTo>
                  <a:lnTo>
                    <a:pt x="26153" y="21853"/>
                  </a:lnTo>
                  <a:lnTo>
                    <a:pt x="23170" y="21063"/>
                  </a:lnTo>
                  <a:lnTo>
                    <a:pt x="21634" y="20756"/>
                  </a:lnTo>
                  <a:lnTo>
                    <a:pt x="21546" y="20800"/>
                  </a:lnTo>
                  <a:lnTo>
                    <a:pt x="20888" y="21107"/>
                  </a:lnTo>
                  <a:lnTo>
                    <a:pt x="20800" y="21151"/>
                  </a:lnTo>
                  <a:lnTo>
                    <a:pt x="20273" y="21941"/>
                  </a:lnTo>
                  <a:lnTo>
                    <a:pt x="20273" y="21985"/>
                  </a:lnTo>
                  <a:lnTo>
                    <a:pt x="19747" y="24047"/>
                  </a:lnTo>
                  <a:lnTo>
                    <a:pt x="19747" y="24091"/>
                  </a:lnTo>
                  <a:lnTo>
                    <a:pt x="19308" y="27382"/>
                  </a:lnTo>
                  <a:lnTo>
                    <a:pt x="18430" y="30234"/>
                  </a:lnTo>
                  <a:lnTo>
                    <a:pt x="18036" y="32955"/>
                  </a:lnTo>
                  <a:lnTo>
                    <a:pt x="17816" y="33438"/>
                  </a:lnTo>
                  <a:lnTo>
                    <a:pt x="17553" y="33525"/>
                  </a:lnTo>
                  <a:lnTo>
                    <a:pt x="14788" y="32955"/>
                  </a:lnTo>
                  <a:lnTo>
                    <a:pt x="11848" y="32121"/>
                  </a:lnTo>
                  <a:lnTo>
                    <a:pt x="9172" y="31419"/>
                  </a:lnTo>
                  <a:lnTo>
                    <a:pt x="9128" y="31419"/>
                  </a:lnTo>
                  <a:lnTo>
                    <a:pt x="6144" y="31331"/>
                  </a:lnTo>
                  <a:lnTo>
                    <a:pt x="2897" y="31068"/>
                  </a:lnTo>
                  <a:lnTo>
                    <a:pt x="220" y="30629"/>
                  </a:lnTo>
                  <a:lnTo>
                    <a:pt x="132" y="30629"/>
                  </a:lnTo>
                  <a:lnTo>
                    <a:pt x="88" y="30673"/>
                  </a:lnTo>
                  <a:lnTo>
                    <a:pt x="45" y="30717"/>
                  </a:lnTo>
                  <a:lnTo>
                    <a:pt x="1" y="30761"/>
                  </a:lnTo>
                  <a:lnTo>
                    <a:pt x="1" y="30849"/>
                  </a:lnTo>
                  <a:lnTo>
                    <a:pt x="45" y="30893"/>
                  </a:lnTo>
                  <a:lnTo>
                    <a:pt x="88" y="30980"/>
                  </a:lnTo>
                  <a:lnTo>
                    <a:pt x="132" y="30980"/>
                  </a:lnTo>
                  <a:lnTo>
                    <a:pt x="2853" y="31419"/>
                  </a:lnTo>
                  <a:lnTo>
                    <a:pt x="6144" y="31682"/>
                  </a:lnTo>
                  <a:lnTo>
                    <a:pt x="9128" y="31770"/>
                  </a:lnTo>
                  <a:lnTo>
                    <a:pt x="11761" y="32472"/>
                  </a:lnTo>
                  <a:lnTo>
                    <a:pt x="14701" y="33306"/>
                  </a:lnTo>
                  <a:lnTo>
                    <a:pt x="17553" y="33876"/>
                  </a:lnTo>
                  <a:lnTo>
                    <a:pt x="17641" y="33876"/>
                  </a:lnTo>
                  <a:lnTo>
                    <a:pt x="18036" y="33701"/>
                  </a:lnTo>
                  <a:lnTo>
                    <a:pt x="18123" y="33613"/>
                  </a:lnTo>
                  <a:lnTo>
                    <a:pt x="18387" y="33043"/>
                  </a:lnTo>
                  <a:lnTo>
                    <a:pt x="18387" y="32999"/>
                  </a:lnTo>
                  <a:lnTo>
                    <a:pt x="18781" y="30322"/>
                  </a:lnTo>
                  <a:lnTo>
                    <a:pt x="19659" y="27470"/>
                  </a:lnTo>
                  <a:lnTo>
                    <a:pt x="20098" y="24135"/>
                  </a:lnTo>
                  <a:lnTo>
                    <a:pt x="20624" y="22116"/>
                  </a:lnTo>
                  <a:lnTo>
                    <a:pt x="21063" y="21414"/>
                  </a:lnTo>
                  <a:lnTo>
                    <a:pt x="21634" y="21107"/>
                  </a:lnTo>
                  <a:lnTo>
                    <a:pt x="23082" y="21414"/>
                  </a:lnTo>
                  <a:lnTo>
                    <a:pt x="26110" y="22204"/>
                  </a:lnTo>
                  <a:lnTo>
                    <a:pt x="26197" y="22204"/>
                  </a:lnTo>
                  <a:lnTo>
                    <a:pt x="27031" y="22073"/>
                  </a:lnTo>
                  <a:lnTo>
                    <a:pt x="27119" y="22029"/>
                  </a:lnTo>
                  <a:lnTo>
                    <a:pt x="29357" y="20844"/>
                  </a:lnTo>
                  <a:lnTo>
                    <a:pt x="33130" y="18738"/>
                  </a:lnTo>
                  <a:lnTo>
                    <a:pt x="35193" y="18123"/>
                  </a:lnTo>
                  <a:lnTo>
                    <a:pt x="35237" y="18123"/>
                  </a:lnTo>
                  <a:lnTo>
                    <a:pt x="37650" y="16763"/>
                  </a:lnTo>
                  <a:lnTo>
                    <a:pt x="41424" y="14306"/>
                  </a:lnTo>
                  <a:lnTo>
                    <a:pt x="48840" y="10620"/>
                  </a:lnTo>
                  <a:lnTo>
                    <a:pt x="51911" y="9918"/>
                  </a:lnTo>
                  <a:lnTo>
                    <a:pt x="55071" y="8821"/>
                  </a:lnTo>
                  <a:lnTo>
                    <a:pt x="59371" y="7241"/>
                  </a:lnTo>
                  <a:lnTo>
                    <a:pt x="63276" y="5574"/>
                  </a:lnTo>
                  <a:lnTo>
                    <a:pt x="63320" y="5574"/>
                  </a:lnTo>
                  <a:lnTo>
                    <a:pt x="65778" y="4038"/>
                  </a:lnTo>
                  <a:lnTo>
                    <a:pt x="65778" y="3994"/>
                  </a:lnTo>
                  <a:lnTo>
                    <a:pt x="67708" y="2195"/>
                  </a:lnTo>
                  <a:lnTo>
                    <a:pt x="68893" y="1756"/>
                  </a:lnTo>
                  <a:lnTo>
                    <a:pt x="70868" y="1405"/>
                  </a:lnTo>
                  <a:lnTo>
                    <a:pt x="73676" y="1186"/>
                  </a:lnTo>
                  <a:lnTo>
                    <a:pt x="76967" y="834"/>
                  </a:lnTo>
                  <a:lnTo>
                    <a:pt x="80478" y="352"/>
                  </a:lnTo>
                  <a:lnTo>
                    <a:pt x="81882" y="571"/>
                  </a:lnTo>
                  <a:lnTo>
                    <a:pt x="82233" y="834"/>
                  </a:lnTo>
                  <a:lnTo>
                    <a:pt x="82672" y="2458"/>
                  </a:lnTo>
                  <a:lnTo>
                    <a:pt x="83461" y="6144"/>
                  </a:lnTo>
                  <a:lnTo>
                    <a:pt x="84558" y="11059"/>
                  </a:lnTo>
                  <a:lnTo>
                    <a:pt x="84558" y="11146"/>
                  </a:lnTo>
                  <a:lnTo>
                    <a:pt x="84602" y="11190"/>
                  </a:lnTo>
                  <a:lnTo>
                    <a:pt x="84822" y="11190"/>
                  </a:lnTo>
                  <a:lnTo>
                    <a:pt x="84866" y="11146"/>
                  </a:lnTo>
                  <a:lnTo>
                    <a:pt x="84866" y="11059"/>
                  </a:lnTo>
                  <a:lnTo>
                    <a:pt x="84866" y="11015"/>
                  </a:lnTo>
                  <a:lnTo>
                    <a:pt x="83812" y="6056"/>
                  </a:lnTo>
                  <a:lnTo>
                    <a:pt x="82979" y="2370"/>
                  </a:lnTo>
                  <a:lnTo>
                    <a:pt x="82540" y="703"/>
                  </a:lnTo>
                  <a:lnTo>
                    <a:pt x="82496" y="615"/>
                  </a:lnTo>
                  <a:lnTo>
                    <a:pt x="82101" y="264"/>
                  </a:lnTo>
                  <a:lnTo>
                    <a:pt x="82013" y="220"/>
                  </a:lnTo>
                  <a:lnTo>
                    <a:pt x="805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30" name="Google Shape;2530;p113"/>
            <p:cNvSpPr/>
            <p:nvPr/>
          </p:nvSpPr>
          <p:spPr>
            <a:xfrm>
              <a:off x="3555475" y="722150"/>
              <a:ext cx="443225" cy="703225"/>
            </a:xfrm>
            <a:custGeom>
              <a:avLst/>
              <a:gdLst/>
              <a:ahLst/>
              <a:cxnLst/>
              <a:rect l="l" t="t" r="r" b="b"/>
              <a:pathLst>
                <a:path w="17729" h="28129" extrusionOk="0">
                  <a:moveTo>
                    <a:pt x="17509" y="1"/>
                  </a:moveTo>
                  <a:lnTo>
                    <a:pt x="17465" y="45"/>
                  </a:lnTo>
                  <a:lnTo>
                    <a:pt x="14174" y="3248"/>
                  </a:lnTo>
                  <a:lnTo>
                    <a:pt x="14130" y="3248"/>
                  </a:lnTo>
                  <a:lnTo>
                    <a:pt x="9742" y="10225"/>
                  </a:lnTo>
                  <a:lnTo>
                    <a:pt x="7680" y="13121"/>
                  </a:lnTo>
                  <a:lnTo>
                    <a:pt x="7636" y="13121"/>
                  </a:lnTo>
                  <a:lnTo>
                    <a:pt x="6363" y="15710"/>
                  </a:lnTo>
                  <a:lnTo>
                    <a:pt x="4608" y="18913"/>
                  </a:lnTo>
                  <a:lnTo>
                    <a:pt x="3028" y="22073"/>
                  </a:lnTo>
                  <a:lnTo>
                    <a:pt x="1361" y="24969"/>
                  </a:lnTo>
                  <a:lnTo>
                    <a:pt x="1" y="27909"/>
                  </a:lnTo>
                  <a:lnTo>
                    <a:pt x="1" y="27953"/>
                  </a:lnTo>
                  <a:lnTo>
                    <a:pt x="1" y="28040"/>
                  </a:lnTo>
                  <a:lnTo>
                    <a:pt x="45" y="28084"/>
                  </a:lnTo>
                  <a:lnTo>
                    <a:pt x="88" y="28128"/>
                  </a:lnTo>
                  <a:lnTo>
                    <a:pt x="264" y="28128"/>
                  </a:lnTo>
                  <a:lnTo>
                    <a:pt x="352" y="28040"/>
                  </a:lnTo>
                  <a:lnTo>
                    <a:pt x="1668" y="25144"/>
                  </a:lnTo>
                  <a:lnTo>
                    <a:pt x="3336" y="22204"/>
                  </a:lnTo>
                  <a:lnTo>
                    <a:pt x="4915" y="19089"/>
                  </a:lnTo>
                  <a:lnTo>
                    <a:pt x="6671" y="15886"/>
                  </a:lnTo>
                  <a:lnTo>
                    <a:pt x="7943" y="13297"/>
                  </a:lnTo>
                  <a:lnTo>
                    <a:pt x="10005" y="10401"/>
                  </a:lnTo>
                  <a:lnTo>
                    <a:pt x="14437" y="3468"/>
                  </a:lnTo>
                  <a:lnTo>
                    <a:pt x="17685" y="308"/>
                  </a:lnTo>
                  <a:lnTo>
                    <a:pt x="17728" y="264"/>
                  </a:lnTo>
                  <a:lnTo>
                    <a:pt x="17728" y="176"/>
                  </a:lnTo>
                  <a:lnTo>
                    <a:pt x="17728" y="133"/>
                  </a:lnTo>
                  <a:lnTo>
                    <a:pt x="17685" y="45"/>
                  </a:lnTo>
                  <a:lnTo>
                    <a:pt x="1764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31" name="Google Shape;2531;p113"/>
            <p:cNvSpPr/>
            <p:nvPr/>
          </p:nvSpPr>
          <p:spPr>
            <a:xfrm>
              <a:off x="3597175" y="1741275"/>
              <a:ext cx="2098600" cy="818400"/>
            </a:xfrm>
            <a:custGeom>
              <a:avLst/>
              <a:gdLst/>
              <a:ahLst/>
              <a:cxnLst/>
              <a:rect l="l" t="t" r="r" b="b"/>
              <a:pathLst>
                <a:path w="83944" h="32736" extrusionOk="0">
                  <a:moveTo>
                    <a:pt x="77976" y="1"/>
                  </a:moveTo>
                  <a:lnTo>
                    <a:pt x="74773" y="264"/>
                  </a:lnTo>
                  <a:lnTo>
                    <a:pt x="72052" y="571"/>
                  </a:lnTo>
                  <a:lnTo>
                    <a:pt x="70121" y="1054"/>
                  </a:lnTo>
                  <a:lnTo>
                    <a:pt x="70077" y="1054"/>
                  </a:lnTo>
                  <a:lnTo>
                    <a:pt x="69068" y="1537"/>
                  </a:lnTo>
                  <a:lnTo>
                    <a:pt x="69024" y="1537"/>
                  </a:lnTo>
                  <a:lnTo>
                    <a:pt x="66742" y="3599"/>
                  </a:lnTo>
                  <a:lnTo>
                    <a:pt x="63934" y="5003"/>
                  </a:lnTo>
                  <a:lnTo>
                    <a:pt x="59371" y="6671"/>
                  </a:lnTo>
                  <a:lnTo>
                    <a:pt x="54719" y="8338"/>
                  </a:lnTo>
                  <a:lnTo>
                    <a:pt x="52306" y="9172"/>
                  </a:lnTo>
                  <a:lnTo>
                    <a:pt x="49410" y="9654"/>
                  </a:lnTo>
                  <a:lnTo>
                    <a:pt x="49322" y="9654"/>
                  </a:lnTo>
                  <a:lnTo>
                    <a:pt x="43486" y="12682"/>
                  </a:lnTo>
                  <a:lnTo>
                    <a:pt x="40283" y="14569"/>
                  </a:lnTo>
                  <a:lnTo>
                    <a:pt x="37430" y="16236"/>
                  </a:lnTo>
                  <a:lnTo>
                    <a:pt x="36202" y="16675"/>
                  </a:lnTo>
                  <a:lnTo>
                    <a:pt x="33174" y="17334"/>
                  </a:lnTo>
                  <a:lnTo>
                    <a:pt x="33130" y="17377"/>
                  </a:lnTo>
                  <a:lnTo>
                    <a:pt x="30453" y="18562"/>
                  </a:lnTo>
                  <a:lnTo>
                    <a:pt x="27996" y="19922"/>
                  </a:lnTo>
                  <a:lnTo>
                    <a:pt x="26899" y="20449"/>
                  </a:lnTo>
                  <a:lnTo>
                    <a:pt x="23696" y="19615"/>
                  </a:lnTo>
                  <a:lnTo>
                    <a:pt x="22599" y="19440"/>
                  </a:lnTo>
                  <a:lnTo>
                    <a:pt x="22467" y="19440"/>
                  </a:lnTo>
                  <a:lnTo>
                    <a:pt x="22028" y="19659"/>
                  </a:lnTo>
                  <a:lnTo>
                    <a:pt x="21940" y="19703"/>
                  </a:lnTo>
                  <a:lnTo>
                    <a:pt x="21633" y="20186"/>
                  </a:lnTo>
                  <a:lnTo>
                    <a:pt x="21589" y="20273"/>
                  </a:lnTo>
                  <a:lnTo>
                    <a:pt x="20712" y="25539"/>
                  </a:lnTo>
                  <a:lnTo>
                    <a:pt x="20010" y="28040"/>
                  </a:lnTo>
                  <a:lnTo>
                    <a:pt x="20010" y="28084"/>
                  </a:lnTo>
                  <a:lnTo>
                    <a:pt x="19571" y="31419"/>
                  </a:lnTo>
                  <a:lnTo>
                    <a:pt x="19176" y="32077"/>
                  </a:lnTo>
                  <a:lnTo>
                    <a:pt x="18123" y="32384"/>
                  </a:lnTo>
                  <a:lnTo>
                    <a:pt x="16236" y="32253"/>
                  </a:lnTo>
                  <a:lnTo>
                    <a:pt x="11848" y="31200"/>
                  </a:lnTo>
                  <a:lnTo>
                    <a:pt x="9303" y="30498"/>
                  </a:lnTo>
                  <a:lnTo>
                    <a:pt x="9303" y="30454"/>
                  </a:lnTo>
                  <a:lnTo>
                    <a:pt x="6319" y="30147"/>
                  </a:lnTo>
                  <a:lnTo>
                    <a:pt x="2282" y="29576"/>
                  </a:lnTo>
                  <a:lnTo>
                    <a:pt x="220" y="29225"/>
                  </a:lnTo>
                  <a:lnTo>
                    <a:pt x="132" y="29225"/>
                  </a:lnTo>
                  <a:lnTo>
                    <a:pt x="88" y="29269"/>
                  </a:lnTo>
                  <a:lnTo>
                    <a:pt x="44" y="29313"/>
                  </a:lnTo>
                  <a:lnTo>
                    <a:pt x="0" y="29357"/>
                  </a:lnTo>
                  <a:lnTo>
                    <a:pt x="0" y="29444"/>
                  </a:lnTo>
                  <a:lnTo>
                    <a:pt x="44" y="29488"/>
                  </a:lnTo>
                  <a:lnTo>
                    <a:pt x="88" y="29532"/>
                  </a:lnTo>
                  <a:lnTo>
                    <a:pt x="132" y="29576"/>
                  </a:lnTo>
                  <a:lnTo>
                    <a:pt x="2238" y="29883"/>
                  </a:lnTo>
                  <a:lnTo>
                    <a:pt x="6275" y="30498"/>
                  </a:lnTo>
                  <a:lnTo>
                    <a:pt x="9259" y="30805"/>
                  </a:lnTo>
                  <a:lnTo>
                    <a:pt x="11760" y="31507"/>
                  </a:lnTo>
                  <a:lnTo>
                    <a:pt x="16148" y="32604"/>
                  </a:lnTo>
                  <a:lnTo>
                    <a:pt x="16192" y="32604"/>
                  </a:lnTo>
                  <a:lnTo>
                    <a:pt x="18167" y="32735"/>
                  </a:lnTo>
                  <a:lnTo>
                    <a:pt x="18211" y="32735"/>
                  </a:lnTo>
                  <a:lnTo>
                    <a:pt x="19308" y="32384"/>
                  </a:lnTo>
                  <a:lnTo>
                    <a:pt x="19395" y="32341"/>
                  </a:lnTo>
                  <a:lnTo>
                    <a:pt x="19878" y="31595"/>
                  </a:lnTo>
                  <a:lnTo>
                    <a:pt x="19922" y="31507"/>
                  </a:lnTo>
                  <a:lnTo>
                    <a:pt x="20317" y="28128"/>
                  </a:lnTo>
                  <a:lnTo>
                    <a:pt x="21063" y="25627"/>
                  </a:lnTo>
                  <a:lnTo>
                    <a:pt x="21940" y="20361"/>
                  </a:lnTo>
                  <a:lnTo>
                    <a:pt x="22204" y="19922"/>
                  </a:lnTo>
                  <a:lnTo>
                    <a:pt x="22555" y="19791"/>
                  </a:lnTo>
                  <a:lnTo>
                    <a:pt x="23608" y="19966"/>
                  </a:lnTo>
                  <a:lnTo>
                    <a:pt x="26899" y="20800"/>
                  </a:lnTo>
                  <a:lnTo>
                    <a:pt x="26987" y="20756"/>
                  </a:lnTo>
                  <a:lnTo>
                    <a:pt x="28171" y="20230"/>
                  </a:lnTo>
                  <a:lnTo>
                    <a:pt x="30629" y="18869"/>
                  </a:lnTo>
                  <a:lnTo>
                    <a:pt x="33262" y="17685"/>
                  </a:lnTo>
                  <a:lnTo>
                    <a:pt x="36289" y="17026"/>
                  </a:lnTo>
                  <a:lnTo>
                    <a:pt x="37562" y="16544"/>
                  </a:lnTo>
                  <a:lnTo>
                    <a:pt x="37606" y="16544"/>
                  </a:lnTo>
                  <a:lnTo>
                    <a:pt x="40458" y="14876"/>
                  </a:lnTo>
                  <a:lnTo>
                    <a:pt x="43661" y="12989"/>
                  </a:lnTo>
                  <a:lnTo>
                    <a:pt x="49454" y="10005"/>
                  </a:lnTo>
                  <a:lnTo>
                    <a:pt x="52350" y="9523"/>
                  </a:lnTo>
                  <a:lnTo>
                    <a:pt x="52394" y="9523"/>
                  </a:lnTo>
                  <a:lnTo>
                    <a:pt x="54851" y="8689"/>
                  </a:lnTo>
                  <a:lnTo>
                    <a:pt x="59502" y="7022"/>
                  </a:lnTo>
                  <a:lnTo>
                    <a:pt x="64066" y="5310"/>
                  </a:lnTo>
                  <a:lnTo>
                    <a:pt x="66918" y="3906"/>
                  </a:lnTo>
                  <a:lnTo>
                    <a:pt x="66962" y="3906"/>
                  </a:lnTo>
                  <a:lnTo>
                    <a:pt x="69200" y="1844"/>
                  </a:lnTo>
                  <a:lnTo>
                    <a:pt x="70209" y="1405"/>
                  </a:lnTo>
                  <a:lnTo>
                    <a:pt x="72140" y="922"/>
                  </a:lnTo>
                  <a:lnTo>
                    <a:pt x="74773" y="571"/>
                  </a:lnTo>
                  <a:lnTo>
                    <a:pt x="78020" y="352"/>
                  </a:lnTo>
                  <a:lnTo>
                    <a:pt x="79556" y="571"/>
                  </a:lnTo>
                  <a:lnTo>
                    <a:pt x="80828" y="1537"/>
                  </a:lnTo>
                  <a:lnTo>
                    <a:pt x="81837" y="3423"/>
                  </a:lnTo>
                  <a:lnTo>
                    <a:pt x="82583" y="5925"/>
                  </a:lnTo>
                  <a:lnTo>
                    <a:pt x="83505" y="10795"/>
                  </a:lnTo>
                  <a:lnTo>
                    <a:pt x="83593" y="11410"/>
                  </a:lnTo>
                  <a:lnTo>
                    <a:pt x="83636" y="11454"/>
                  </a:lnTo>
                  <a:lnTo>
                    <a:pt x="83680" y="11497"/>
                  </a:lnTo>
                  <a:lnTo>
                    <a:pt x="83768" y="11541"/>
                  </a:lnTo>
                  <a:lnTo>
                    <a:pt x="83812" y="11541"/>
                  </a:lnTo>
                  <a:lnTo>
                    <a:pt x="83900" y="11497"/>
                  </a:lnTo>
                  <a:lnTo>
                    <a:pt x="83944" y="11454"/>
                  </a:lnTo>
                  <a:lnTo>
                    <a:pt x="83944" y="11410"/>
                  </a:lnTo>
                  <a:lnTo>
                    <a:pt x="83944" y="11322"/>
                  </a:lnTo>
                  <a:lnTo>
                    <a:pt x="83856" y="10708"/>
                  </a:lnTo>
                  <a:lnTo>
                    <a:pt x="82891" y="5837"/>
                  </a:lnTo>
                  <a:lnTo>
                    <a:pt x="82145" y="3292"/>
                  </a:lnTo>
                  <a:lnTo>
                    <a:pt x="82145" y="3248"/>
                  </a:lnTo>
                  <a:lnTo>
                    <a:pt x="81135" y="1317"/>
                  </a:lnTo>
                  <a:lnTo>
                    <a:pt x="81091" y="1273"/>
                  </a:lnTo>
                  <a:lnTo>
                    <a:pt x="79731" y="264"/>
                  </a:lnTo>
                  <a:lnTo>
                    <a:pt x="79643" y="220"/>
                  </a:lnTo>
                  <a:lnTo>
                    <a:pt x="780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32" name="Google Shape;2532;p113"/>
            <p:cNvSpPr/>
            <p:nvPr/>
          </p:nvSpPr>
          <p:spPr>
            <a:xfrm>
              <a:off x="3524775" y="759450"/>
              <a:ext cx="388350" cy="654950"/>
            </a:xfrm>
            <a:custGeom>
              <a:avLst/>
              <a:gdLst/>
              <a:ahLst/>
              <a:cxnLst/>
              <a:rect l="l" t="t" r="r" b="b"/>
              <a:pathLst>
                <a:path w="15534" h="26198" extrusionOk="0">
                  <a:moveTo>
                    <a:pt x="15358" y="1"/>
                  </a:moveTo>
                  <a:lnTo>
                    <a:pt x="15270" y="45"/>
                  </a:lnTo>
                  <a:lnTo>
                    <a:pt x="15227" y="89"/>
                  </a:lnTo>
                  <a:lnTo>
                    <a:pt x="11672" y="5442"/>
                  </a:lnTo>
                  <a:lnTo>
                    <a:pt x="10005" y="8250"/>
                  </a:lnTo>
                  <a:lnTo>
                    <a:pt x="7899" y="11278"/>
                  </a:lnTo>
                  <a:lnTo>
                    <a:pt x="7855" y="11278"/>
                  </a:lnTo>
                  <a:lnTo>
                    <a:pt x="6407" y="14613"/>
                  </a:lnTo>
                  <a:lnTo>
                    <a:pt x="4871" y="17685"/>
                  </a:lnTo>
                  <a:lnTo>
                    <a:pt x="2501" y="22204"/>
                  </a:lnTo>
                  <a:lnTo>
                    <a:pt x="0" y="25934"/>
                  </a:lnTo>
                  <a:lnTo>
                    <a:pt x="0" y="26022"/>
                  </a:lnTo>
                  <a:lnTo>
                    <a:pt x="0" y="26066"/>
                  </a:lnTo>
                  <a:lnTo>
                    <a:pt x="0" y="26154"/>
                  </a:lnTo>
                  <a:lnTo>
                    <a:pt x="88" y="26197"/>
                  </a:lnTo>
                  <a:lnTo>
                    <a:pt x="263" y="26197"/>
                  </a:lnTo>
                  <a:lnTo>
                    <a:pt x="307" y="26154"/>
                  </a:lnTo>
                  <a:lnTo>
                    <a:pt x="2808" y="22380"/>
                  </a:lnTo>
                  <a:lnTo>
                    <a:pt x="5178" y="17816"/>
                  </a:lnTo>
                  <a:lnTo>
                    <a:pt x="6714" y="14789"/>
                  </a:lnTo>
                  <a:lnTo>
                    <a:pt x="8206" y="11454"/>
                  </a:lnTo>
                  <a:lnTo>
                    <a:pt x="10268" y="8426"/>
                  </a:lnTo>
                  <a:lnTo>
                    <a:pt x="11936" y="5618"/>
                  </a:lnTo>
                  <a:lnTo>
                    <a:pt x="15534" y="264"/>
                  </a:lnTo>
                  <a:lnTo>
                    <a:pt x="15534" y="220"/>
                  </a:lnTo>
                  <a:lnTo>
                    <a:pt x="15534" y="133"/>
                  </a:lnTo>
                  <a:lnTo>
                    <a:pt x="15534" y="89"/>
                  </a:lnTo>
                  <a:lnTo>
                    <a:pt x="15490" y="45"/>
                  </a:lnTo>
                  <a:lnTo>
                    <a:pt x="154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33" name="Google Shape;2533;p113"/>
            <p:cNvSpPr/>
            <p:nvPr/>
          </p:nvSpPr>
          <p:spPr>
            <a:xfrm>
              <a:off x="3586200" y="1781875"/>
              <a:ext cx="2077775" cy="817300"/>
            </a:xfrm>
            <a:custGeom>
              <a:avLst/>
              <a:gdLst/>
              <a:ahLst/>
              <a:cxnLst/>
              <a:rect l="l" t="t" r="r" b="b"/>
              <a:pathLst>
                <a:path w="83111" h="32692" extrusionOk="0">
                  <a:moveTo>
                    <a:pt x="79907" y="0"/>
                  </a:moveTo>
                  <a:lnTo>
                    <a:pt x="74246" y="483"/>
                  </a:lnTo>
                  <a:lnTo>
                    <a:pt x="74202" y="483"/>
                  </a:lnTo>
                  <a:lnTo>
                    <a:pt x="72008" y="1053"/>
                  </a:lnTo>
                  <a:lnTo>
                    <a:pt x="71964" y="1053"/>
                  </a:lnTo>
                  <a:lnTo>
                    <a:pt x="70780" y="1580"/>
                  </a:lnTo>
                  <a:lnTo>
                    <a:pt x="70736" y="1624"/>
                  </a:lnTo>
                  <a:lnTo>
                    <a:pt x="68761" y="3335"/>
                  </a:lnTo>
                  <a:lnTo>
                    <a:pt x="66392" y="4476"/>
                  </a:lnTo>
                  <a:lnTo>
                    <a:pt x="61565" y="6231"/>
                  </a:lnTo>
                  <a:lnTo>
                    <a:pt x="58669" y="7284"/>
                  </a:lnTo>
                  <a:lnTo>
                    <a:pt x="53579" y="9040"/>
                  </a:lnTo>
                  <a:lnTo>
                    <a:pt x="50902" y="9303"/>
                  </a:lnTo>
                  <a:lnTo>
                    <a:pt x="49849" y="9654"/>
                  </a:lnTo>
                  <a:lnTo>
                    <a:pt x="46865" y="11234"/>
                  </a:lnTo>
                  <a:lnTo>
                    <a:pt x="41511" y="14174"/>
                  </a:lnTo>
                  <a:lnTo>
                    <a:pt x="38703" y="15666"/>
                  </a:lnTo>
                  <a:lnTo>
                    <a:pt x="35719" y="16499"/>
                  </a:lnTo>
                  <a:lnTo>
                    <a:pt x="33218" y="16982"/>
                  </a:lnTo>
                  <a:lnTo>
                    <a:pt x="31199" y="17509"/>
                  </a:lnTo>
                  <a:lnTo>
                    <a:pt x="31156" y="17552"/>
                  </a:lnTo>
                  <a:lnTo>
                    <a:pt x="27996" y="19176"/>
                  </a:lnTo>
                  <a:lnTo>
                    <a:pt x="27162" y="19571"/>
                  </a:lnTo>
                  <a:lnTo>
                    <a:pt x="23652" y="18649"/>
                  </a:lnTo>
                  <a:lnTo>
                    <a:pt x="23608" y="18649"/>
                  </a:lnTo>
                  <a:lnTo>
                    <a:pt x="23082" y="18737"/>
                  </a:lnTo>
                  <a:lnTo>
                    <a:pt x="22994" y="18781"/>
                  </a:lnTo>
                  <a:lnTo>
                    <a:pt x="22950" y="18825"/>
                  </a:lnTo>
                  <a:lnTo>
                    <a:pt x="22643" y="19922"/>
                  </a:lnTo>
                  <a:lnTo>
                    <a:pt x="22599" y="19922"/>
                  </a:lnTo>
                  <a:lnTo>
                    <a:pt x="22160" y="23476"/>
                  </a:lnTo>
                  <a:lnTo>
                    <a:pt x="21282" y="27952"/>
                  </a:lnTo>
                  <a:lnTo>
                    <a:pt x="21282" y="27996"/>
                  </a:lnTo>
                  <a:lnTo>
                    <a:pt x="20975" y="31199"/>
                  </a:lnTo>
                  <a:lnTo>
                    <a:pt x="20931" y="31857"/>
                  </a:lnTo>
                  <a:lnTo>
                    <a:pt x="20668" y="32340"/>
                  </a:lnTo>
                  <a:lnTo>
                    <a:pt x="18913" y="32340"/>
                  </a:lnTo>
                  <a:lnTo>
                    <a:pt x="13823" y="31155"/>
                  </a:lnTo>
                  <a:lnTo>
                    <a:pt x="8382" y="29795"/>
                  </a:lnTo>
                  <a:lnTo>
                    <a:pt x="5047" y="29181"/>
                  </a:lnTo>
                  <a:lnTo>
                    <a:pt x="1273" y="28566"/>
                  </a:lnTo>
                  <a:lnTo>
                    <a:pt x="220" y="28391"/>
                  </a:lnTo>
                  <a:lnTo>
                    <a:pt x="132" y="28391"/>
                  </a:lnTo>
                  <a:lnTo>
                    <a:pt x="88" y="28435"/>
                  </a:lnTo>
                  <a:lnTo>
                    <a:pt x="44" y="28479"/>
                  </a:lnTo>
                  <a:lnTo>
                    <a:pt x="0" y="28566"/>
                  </a:lnTo>
                  <a:lnTo>
                    <a:pt x="0" y="28610"/>
                  </a:lnTo>
                  <a:lnTo>
                    <a:pt x="44" y="28698"/>
                  </a:lnTo>
                  <a:lnTo>
                    <a:pt x="88" y="28742"/>
                  </a:lnTo>
                  <a:lnTo>
                    <a:pt x="132" y="28742"/>
                  </a:lnTo>
                  <a:lnTo>
                    <a:pt x="1229" y="28917"/>
                  </a:lnTo>
                  <a:lnTo>
                    <a:pt x="4959" y="29532"/>
                  </a:lnTo>
                  <a:lnTo>
                    <a:pt x="8294" y="30146"/>
                  </a:lnTo>
                  <a:lnTo>
                    <a:pt x="13735" y="31506"/>
                  </a:lnTo>
                  <a:lnTo>
                    <a:pt x="18825" y="32647"/>
                  </a:lnTo>
                  <a:lnTo>
                    <a:pt x="18869" y="32691"/>
                  </a:lnTo>
                  <a:lnTo>
                    <a:pt x="20756" y="32691"/>
                  </a:lnTo>
                  <a:lnTo>
                    <a:pt x="20844" y="32647"/>
                  </a:lnTo>
                  <a:lnTo>
                    <a:pt x="20931" y="32603"/>
                  </a:lnTo>
                  <a:lnTo>
                    <a:pt x="21239" y="32033"/>
                  </a:lnTo>
                  <a:lnTo>
                    <a:pt x="21239" y="31945"/>
                  </a:lnTo>
                  <a:lnTo>
                    <a:pt x="21326" y="31243"/>
                  </a:lnTo>
                  <a:lnTo>
                    <a:pt x="21633" y="28040"/>
                  </a:lnTo>
                  <a:lnTo>
                    <a:pt x="22467" y="23564"/>
                  </a:lnTo>
                  <a:lnTo>
                    <a:pt x="22950" y="20010"/>
                  </a:lnTo>
                  <a:lnTo>
                    <a:pt x="23257" y="19044"/>
                  </a:lnTo>
                  <a:lnTo>
                    <a:pt x="23608" y="19001"/>
                  </a:lnTo>
                  <a:lnTo>
                    <a:pt x="27119" y="19966"/>
                  </a:lnTo>
                  <a:lnTo>
                    <a:pt x="27250" y="19922"/>
                  </a:lnTo>
                  <a:lnTo>
                    <a:pt x="28172" y="19527"/>
                  </a:lnTo>
                  <a:lnTo>
                    <a:pt x="31287" y="17860"/>
                  </a:lnTo>
                  <a:lnTo>
                    <a:pt x="33306" y="17333"/>
                  </a:lnTo>
                  <a:lnTo>
                    <a:pt x="35807" y="16850"/>
                  </a:lnTo>
                  <a:lnTo>
                    <a:pt x="38791" y="15973"/>
                  </a:lnTo>
                  <a:lnTo>
                    <a:pt x="38835" y="15973"/>
                  </a:lnTo>
                  <a:lnTo>
                    <a:pt x="41643" y="14481"/>
                  </a:lnTo>
                  <a:lnTo>
                    <a:pt x="46996" y="11541"/>
                  </a:lnTo>
                  <a:lnTo>
                    <a:pt x="49980" y="10005"/>
                  </a:lnTo>
                  <a:lnTo>
                    <a:pt x="50990" y="9654"/>
                  </a:lnTo>
                  <a:lnTo>
                    <a:pt x="53622" y="9347"/>
                  </a:lnTo>
                  <a:lnTo>
                    <a:pt x="53666" y="9347"/>
                  </a:lnTo>
                  <a:lnTo>
                    <a:pt x="58800" y="7592"/>
                  </a:lnTo>
                  <a:lnTo>
                    <a:pt x="61696" y="6539"/>
                  </a:lnTo>
                  <a:lnTo>
                    <a:pt x="66523" y="4783"/>
                  </a:lnTo>
                  <a:lnTo>
                    <a:pt x="68937" y="3642"/>
                  </a:lnTo>
                  <a:lnTo>
                    <a:pt x="68981" y="3642"/>
                  </a:lnTo>
                  <a:lnTo>
                    <a:pt x="70911" y="1887"/>
                  </a:lnTo>
                  <a:lnTo>
                    <a:pt x="72096" y="1361"/>
                  </a:lnTo>
                  <a:lnTo>
                    <a:pt x="74290" y="834"/>
                  </a:lnTo>
                  <a:lnTo>
                    <a:pt x="79863" y="351"/>
                  </a:lnTo>
                  <a:lnTo>
                    <a:pt x="80126" y="527"/>
                  </a:lnTo>
                  <a:lnTo>
                    <a:pt x="80390" y="1010"/>
                  </a:lnTo>
                  <a:lnTo>
                    <a:pt x="80872" y="3247"/>
                  </a:lnTo>
                  <a:lnTo>
                    <a:pt x="82276" y="10137"/>
                  </a:lnTo>
                  <a:lnTo>
                    <a:pt x="82759" y="12375"/>
                  </a:lnTo>
                  <a:lnTo>
                    <a:pt x="82803" y="12462"/>
                  </a:lnTo>
                  <a:lnTo>
                    <a:pt x="82847" y="12506"/>
                  </a:lnTo>
                  <a:lnTo>
                    <a:pt x="83066" y="12506"/>
                  </a:lnTo>
                  <a:lnTo>
                    <a:pt x="83110" y="12462"/>
                  </a:lnTo>
                  <a:lnTo>
                    <a:pt x="83110" y="12375"/>
                  </a:lnTo>
                  <a:lnTo>
                    <a:pt x="83110" y="12331"/>
                  </a:lnTo>
                  <a:lnTo>
                    <a:pt x="82584" y="10049"/>
                  </a:lnTo>
                  <a:lnTo>
                    <a:pt x="81223" y="3160"/>
                  </a:lnTo>
                  <a:lnTo>
                    <a:pt x="80741" y="922"/>
                  </a:lnTo>
                  <a:lnTo>
                    <a:pt x="80697" y="878"/>
                  </a:lnTo>
                  <a:lnTo>
                    <a:pt x="80433" y="351"/>
                  </a:lnTo>
                  <a:lnTo>
                    <a:pt x="80390" y="264"/>
                  </a:lnTo>
                  <a:lnTo>
                    <a:pt x="800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34" name="Google Shape;2534;p113"/>
            <p:cNvSpPr/>
            <p:nvPr/>
          </p:nvSpPr>
          <p:spPr>
            <a:xfrm>
              <a:off x="3491850" y="750675"/>
              <a:ext cx="392750" cy="747100"/>
            </a:xfrm>
            <a:custGeom>
              <a:avLst/>
              <a:gdLst/>
              <a:ahLst/>
              <a:cxnLst/>
              <a:rect l="l" t="t" r="r" b="b"/>
              <a:pathLst>
                <a:path w="15710" h="29884" extrusionOk="0">
                  <a:moveTo>
                    <a:pt x="15490" y="1"/>
                  </a:moveTo>
                  <a:lnTo>
                    <a:pt x="15447" y="45"/>
                  </a:lnTo>
                  <a:lnTo>
                    <a:pt x="15403" y="89"/>
                  </a:lnTo>
                  <a:lnTo>
                    <a:pt x="13165" y="3380"/>
                  </a:lnTo>
                  <a:lnTo>
                    <a:pt x="10356" y="8119"/>
                  </a:lnTo>
                  <a:lnTo>
                    <a:pt x="8996" y="10006"/>
                  </a:lnTo>
                  <a:lnTo>
                    <a:pt x="8996" y="10049"/>
                  </a:lnTo>
                  <a:lnTo>
                    <a:pt x="7636" y="12682"/>
                  </a:lnTo>
                  <a:lnTo>
                    <a:pt x="6100" y="16456"/>
                  </a:lnTo>
                  <a:lnTo>
                    <a:pt x="3072" y="22160"/>
                  </a:lnTo>
                  <a:lnTo>
                    <a:pt x="878" y="25232"/>
                  </a:lnTo>
                  <a:lnTo>
                    <a:pt x="352" y="25846"/>
                  </a:lnTo>
                  <a:lnTo>
                    <a:pt x="88" y="26197"/>
                  </a:lnTo>
                  <a:lnTo>
                    <a:pt x="1" y="26373"/>
                  </a:lnTo>
                  <a:lnTo>
                    <a:pt x="1" y="26461"/>
                  </a:lnTo>
                  <a:lnTo>
                    <a:pt x="264" y="27865"/>
                  </a:lnTo>
                  <a:lnTo>
                    <a:pt x="308" y="27953"/>
                  </a:lnTo>
                  <a:lnTo>
                    <a:pt x="2370" y="29839"/>
                  </a:lnTo>
                  <a:lnTo>
                    <a:pt x="2458" y="29883"/>
                  </a:lnTo>
                  <a:lnTo>
                    <a:pt x="2546" y="29883"/>
                  </a:lnTo>
                  <a:lnTo>
                    <a:pt x="2590" y="29839"/>
                  </a:lnTo>
                  <a:lnTo>
                    <a:pt x="2633" y="29752"/>
                  </a:lnTo>
                  <a:lnTo>
                    <a:pt x="2633" y="29708"/>
                  </a:lnTo>
                  <a:lnTo>
                    <a:pt x="2633" y="29620"/>
                  </a:lnTo>
                  <a:lnTo>
                    <a:pt x="2590" y="29576"/>
                  </a:lnTo>
                  <a:lnTo>
                    <a:pt x="615" y="27733"/>
                  </a:lnTo>
                  <a:lnTo>
                    <a:pt x="352" y="26461"/>
                  </a:lnTo>
                  <a:lnTo>
                    <a:pt x="659" y="26022"/>
                  </a:lnTo>
                  <a:lnTo>
                    <a:pt x="1142" y="25408"/>
                  </a:lnTo>
                  <a:lnTo>
                    <a:pt x="3379" y="22380"/>
                  </a:lnTo>
                  <a:lnTo>
                    <a:pt x="3379" y="22336"/>
                  </a:lnTo>
                  <a:lnTo>
                    <a:pt x="6407" y="16631"/>
                  </a:lnTo>
                  <a:lnTo>
                    <a:pt x="6451" y="16588"/>
                  </a:lnTo>
                  <a:lnTo>
                    <a:pt x="7943" y="12814"/>
                  </a:lnTo>
                  <a:lnTo>
                    <a:pt x="9303" y="10225"/>
                  </a:lnTo>
                  <a:lnTo>
                    <a:pt x="10664" y="8294"/>
                  </a:lnTo>
                  <a:lnTo>
                    <a:pt x="13472" y="3555"/>
                  </a:lnTo>
                  <a:lnTo>
                    <a:pt x="15666" y="264"/>
                  </a:lnTo>
                  <a:lnTo>
                    <a:pt x="15710" y="220"/>
                  </a:lnTo>
                  <a:lnTo>
                    <a:pt x="15710" y="132"/>
                  </a:lnTo>
                  <a:lnTo>
                    <a:pt x="15666" y="89"/>
                  </a:lnTo>
                  <a:lnTo>
                    <a:pt x="15622" y="45"/>
                  </a:lnTo>
                  <a:lnTo>
                    <a:pt x="155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35" name="Google Shape;2535;p113"/>
            <p:cNvSpPr/>
            <p:nvPr/>
          </p:nvSpPr>
          <p:spPr>
            <a:xfrm>
              <a:off x="3630075" y="1825750"/>
              <a:ext cx="1999875" cy="810725"/>
            </a:xfrm>
            <a:custGeom>
              <a:avLst/>
              <a:gdLst/>
              <a:ahLst/>
              <a:cxnLst/>
              <a:rect l="l" t="t" r="r" b="b"/>
              <a:pathLst>
                <a:path w="79995" h="32429" extrusionOk="0">
                  <a:moveTo>
                    <a:pt x="76484" y="1"/>
                  </a:moveTo>
                  <a:lnTo>
                    <a:pt x="73676" y="264"/>
                  </a:lnTo>
                  <a:lnTo>
                    <a:pt x="73632" y="264"/>
                  </a:lnTo>
                  <a:lnTo>
                    <a:pt x="70824" y="1185"/>
                  </a:lnTo>
                  <a:lnTo>
                    <a:pt x="70780" y="1229"/>
                  </a:lnTo>
                  <a:lnTo>
                    <a:pt x="68586" y="2897"/>
                  </a:lnTo>
                  <a:lnTo>
                    <a:pt x="61565" y="5661"/>
                  </a:lnTo>
                  <a:lnTo>
                    <a:pt x="58274" y="6802"/>
                  </a:lnTo>
                  <a:lnTo>
                    <a:pt x="55422" y="7855"/>
                  </a:lnTo>
                  <a:lnTo>
                    <a:pt x="52613" y="8777"/>
                  </a:lnTo>
                  <a:lnTo>
                    <a:pt x="49235" y="9084"/>
                  </a:lnTo>
                  <a:lnTo>
                    <a:pt x="49191" y="9084"/>
                  </a:lnTo>
                  <a:lnTo>
                    <a:pt x="46075" y="10663"/>
                  </a:lnTo>
                  <a:lnTo>
                    <a:pt x="43311" y="12112"/>
                  </a:lnTo>
                  <a:lnTo>
                    <a:pt x="40546" y="13647"/>
                  </a:lnTo>
                  <a:lnTo>
                    <a:pt x="37738" y="15052"/>
                  </a:lnTo>
                  <a:lnTo>
                    <a:pt x="32604" y="16149"/>
                  </a:lnTo>
                  <a:lnTo>
                    <a:pt x="28435" y="16982"/>
                  </a:lnTo>
                  <a:lnTo>
                    <a:pt x="28391" y="17026"/>
                  </a:lnTo>
                  <a:lnTo>
                    <a:pt x="25846" y="18299"/>
                  </a:lnTo>
                  <a:lnTo>
                    <a:pt x="25188" y="18562"/>
                  </a:lnTo>
                  <a:lnTo>
                    <a:pt x="22906" y="18211"/>
                  </a:lnTo>
                  <a:lnTo>
                    <a:pt x="22775" y="18255"/>
                  </a:lnTo>
                  <a:lnTo>
                    <a:pt x="22204" y="18562"/>
                  </a:lnTo>
                  <a:lnTo>
                    <a:pt x="22160" y="18606"/>
                  </a:lnTo>
                  <a:lnTo>
                    <a:pt x="21809" y="19396"/>
                  </a:lnTo>
                  <a:lnTo>
                    <a:pt x="21809" y="19440"/>
                  </a:lnTo>
                  <a:lnTo>
                    <a:pt x="21546" y="20405"/>
                  </a:lnTo>
                  <a:lnTo>
                    <a:pt x="20624" y="25671"/>
                  </a:lnTo>
                  <a:lnTo>
                    <a:pt x="20317" y="28830"/>
                  </a:lnTo>
                  <a:lnTo>
                    <a:pt x="19352" y="31551"/>
                  </a:lnTo>
                  <a:lnTo>
                    <a:pt x="18913" y="32033"/>
                  </a:lnTo>
                  <a:lnTo>
                    <a:pt x="13911" y="30980"/>
                  </a:lnTo>
                  <a:lnTo>
                    <a:pt x="10576" y="30190"/>
                  </a:lnTo>
                  <a:lnTo>
                    <a:pt x="7504" y="29576"/>
                  </a:lnTo>
                  <a:lnTo>
                    <a:pt x="5442" y="29269"/>
                  </a:lnTo>
                  <a:lnTo>
                    <a:pt x="3687" y="29313"/>
                  </a:lnTo>
                  <a:lnTo>
                    <a:pt x="220" y="28172"/>
                  </a:lnTo>
                  <a:lnTo>
                    <a:pt x="88" y="28172"/>
                  </a:lnTo>
                  <a:lnTo>
                    <a:pt x="44" y="28216"/>
                  </a:lnTo>
                  <a:lnTo>
                    <a:pt x="1" y="28259"/>
                  </a:lnTo>
                  <a:lnTo>
                    <a:pt x="1" y="28347"/>
                  </a:lnTo>
                  <a:lnTo>
                    <a:pt x="1" y="28391"/>
                  </a:lnTo>
                  <a:lnTo>
                    <a:pt x="44" y="28479"/>
                  </a:lnTo>
                  <a:lnTo>
                    <a:pt x="88" y="28479"/>
                  </a:lnTo>
                  <a:lnTo>
                    <a:pt x="3643" y="29664"/>
                  </a:lnTo>
                  <a:lnTo>
                    <a:pt x="3687" y="29664"/>
                  </a:lnTo>
                  <a:lnTo>
                    <a:pt x="5442" y="29620"/>
                  </a:lnTo>
                  <a:lnTo>
                    <a:pt x="7460" y="29927"/>
                  </a:lnTo>
                  <a:lnTo>
                    <a:pt x="10488" y="30541"/>
                  </a:lnTo>
                  <a:lnTo>
                    <a:pt x="13823" y="31331"/>
                  </a:lnTo>
                  <a:lnTo>
                    <a:pt x="18913" y="32428"/>
                  </a:lnTo>
                  <a:lnTo>
                    <a:pt x="18957" y="32428"/>
                  </a:lnTo>
                  <a:lnTo>
                    <a:pt x="19045" y="32384"/>
                  </a:lnTo>
                  <a:lnTo>
                    <a:pt x="19089" y="32340"/>
                  </a:lnTo>
                  <a:lnTo>
                    <a:pt x="19659" y="31726"/>
                  </a:lnTo>
                  <a:lnTo>
                    <a:pt x="19703" y="31682"/>
                  </a:lnTo>
                  <a:lnTo>
                    <a:pt x="20668" y="28918"/>
                  </a:lnTo>
                  <a:lnTo>
                    <a:pt x="20668" y="28874"/>
                  </a:lnTo>
                  <a:lnTo>
                    <a:pt x="20975" y="25714"/>
                  </a:lnTo>
                  <a:lnTo>
                    <a:pt x="21897" y="20493"/>
                  </a:lnTo>
                  <a:lnTo>
                    <a:pt x="22116" y="19527"/>
                  </a:lnTo>
                  <a:lnTo>
                    <a:pt x="22467" y="18825"/>
                  </a:lnTo>
                  <a:lnTo>
                    <a:pt x="22906" y="18562"/>
                  </a:lnTo>
                  <a:lnTo>
                    <a:pt x="25188" y="18913"/>
                  </a:lnTo>
                  <a:lnTo>
                    <a:pt x="25276" y="18913"/>
                  </a:lnTo>
                  <a:lnTo>
                    <a:pt x="25978" y="18606"/>
                  </a:lnTo>
                  <a:lnTo>
                    <a:pt x="28523" y="17333"/>
                  </a:lnTo>
                  <a:lnTo>
                    <a:pt x="32692" y="16500"/>
                  </a:lnTo>
                  <a:lnTo>
                    <a:pt x="37826" y="15359"/>
                  </a:lnTo>
                  <a:lnTo>
                    <a:pt x="37869" y="15359"/>
                  </a:lnTo>
                  <a:lnTo>
                    <a:pt x="40678" y="13955"/>
                  </a:lnTo>
                  <a:lnTo>
                    <a:pt x="43442" y="12419"/>
                  </a:lnTo>
                  <a:lnTo>
                    <a:pt x="46251" y="10971"/>
                  </a:lnTo>
                  <a:lnTo>
                    <a:pt x="49322" y="9435"/>
                  </a:lnTo>
                  <a:lnTo>
                    <a:pt x="52657" y="9128"/>
                  </a:lnTo>
                  <a:lnTo>
                    <a:pt x="52701" y="9128"/>
                  </a:lnTo>
                  <a:lnTo>
                    <a:pt x="55553" y="8206"/>
                  </a:lnTo>
                  <a:lnTo>
                    <a:pt x="58362" y="7153"/>
                  </a:lnTo>
                  <a:lnTo>
                    <a:pt x="61697" y="5968"/>
                  </a:lnTo>
                  <a:lnTo>
                    <a:pt x="68761" y="3248"/>
                  </a:lnTo>
                  <a:lnTo>
                    <a:pt x="68805" y="3204"/>
                  </a:lnTo>
                  <a:lnTo>
                    <a:pt x="70999" y="1536"/>
                  </a:lnTo>
                  <a:lnTo>
                    <a:pt x="73764" y="615"/>
                  </a:lnTo>
                  <a:lnTo>
                    <a:pt x="76440" y="352"/>
                  </a:lnTo>
                  <a:lnTo>
                    <a:pt x="76660" y="527"/>
                  </a:lnTo>
                  <a:lnTo>
                    <a:pt x="77143" y="2019"/>
                  </a:lnTo>
                  <a:lnTo>
                    <a:pt x="78108" y="6144"/>
                  </a:lnTo>
                  <a:lnTo>
                    <a:pt x="79688" y="12331"/>
                  </a:lnTo>
                  <a:lnTo>
                    <a:pt x="79688" y="12375"/>
                  </a:lnTo>
                  <a:lnTo>
                    <a:pt x="79732" y="12419"/>
                  </a:lnTo>
                  <a:lnTo>
                    <a:pt x="79819" y="12463"/>
                  </a:lnTo>
                  <a:lnTo>
                    <a:pt x="79907" y="12463"/>
                  </a:lnTo>
                  <a:lnTo>
                    <a:pt x="79951" y="12419"/>
                  </a:lnTo>
                  <a:lnTo>
                    <a:pt x="79995" y="12375"/>
                  </a:lnTo>
                  <a:lnTo>
                    <a:pt x="79995" y="12287"/>
                  </a:lnTo>
                  <a:lnTo>
                    <a:pt x="79995" y="12243"/>
                  </a:lnTo>
                  <a:lnTo>
                    <a:pt x="78459" y="6056"/>
                  </a:lnTo>
                  <a:lnTo>
                    <a:pt x="77494" y="1931"/>
                  </a:lnTo>
                  <a:lnTo>
                    <a:pt x="76967" y="352"/>
                  </a:lnTo>
                  <a:lnTo>
                    <a:pt x="76923" y="264"/>
                  </a:lnTo>
                  <a:lnTo>
                    <a:pt x="76616" y="44"/>
                  </a:lnTo>
                  <a:lnTo>
                    <a:pt x="764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36" name="Google Shape;2536;p113"/>
            <p:cNvSpPr/>
            <p:nvPr/>
          </p:nvSpPr>
          <p:spPr>
            <a:xfrm>
              <a:off x="3466625" y="829675"/>
              <a:ext cx="329125" cy="579250"/>
            </a:xfrm>
            <a:custGeom>
              <a:avLst/>
              <a:gdLst/>
              <a:ahLst/>
              <a:cxnLst/>
              <a:rect l="l" t="t" r="r" b="b"/>
              <a:pathLst>
                <a:path w="13165" h="23170" extrusionOk="0">
                  <a:moveTo>
                    <a:pt x="12901" y="0"/>
                  </a:moveTo>
                  <a:lnTo>
                    <a:pt x="12857" y="88"/>
                  </a:lnTo>
                  <a:lnTo>
                    <a:pt x="11014" y="3467"/>
                  </a:lnTo>
                  <a:lnTo>
                    <a:pt x="9786" y="5310"/>
                  </a:lnTo>
                  <a:lnTo>
                    <a:pt x="8338" y="7767"/>
                  </a:lnTo>
                  <a:lnTo>
                    <a:pt x="6977" y="11102"/>
                  </a:lnTo>
                  <a:lnTo>
                    <a:pt x="5573" y="14568"/>
                  </a:lnTo>
                  <a:lnTo>
                    <a:pt x="3467" y="18562"/>
                  </a:lnTo>
                  <a:lnTo>
                    <a:pt x="1624" y="21107"/>
                  </a:lnTo>
                  <a:lnTo>
                    <a:pt x="44" y="22862"/>
                  </a:lnTo>
                  <a:lnTo>
                    <a:pt x="44" y="22950"/>
                  </a:lnTo>
                  <a:lnTo>
                    <a:pt x="0" y="22994"/>
                  </a:lnTo>
                  <a:lnTo>
                    <a:pt x="44" y="23081"/>
                  </a:lnTo>
                  <a:lnTo>
                    <a:pt x="88" y="23125"/>
                  </a:lnTo>
                  <a:lnTo>
                    <a:pt x="176" y="23169"/>
                  </a:lnTo>
                  <a:lnTo>
                    <a:pt x="264" y="23125"/>
                  </a:lnTo>
                  <a:lnTo>
                    <a:pt x="308" y="23081"/>
                  </a:lnTo>
                  <a:lnTo>
                    <a:pt x="1887" y="21326"/>
                  </a:lnTo>
                  <a:lnTo>
                    <a:pt x="3730" y="18737"/>
                  </a:lnTo>
                  <a:lnTo>
                    <a:pt x="3774" y="18737"/>
                  </a:lnTo>
                  <a:lnTo>
                    <a:pt x="5880" y="14700"/>
                  </a:lnTo>
                  <a:lnTo>
                    <a:pt x="7328" y="11234"/>
                  </a:lnTo>
                  <a:lnTo>
                    <a:pt x="8645" y="7943"/>
                  </a:lnTo>
                  <a:lnTo>
                    <a:pt x="10093" y="5485"/>
                  </a:lnTo>
                  <a:lnTo>
                    <a:pt x="11322" y="3642"/>
                  </a:lnTo>
                  <a:lnTo>
                    <a:pt x="13165" y="220"/>
                  </a:lnTo>
                  <a:lnTo>
                    <a:pt x="13165" y="176"/>
                  </a:lnTo>
                  <a:lnTo>
                    <a:pt x="13165" y="88"/>
                  </a:lnTo>
                  <a:lnTo>
                    <a:pt x="13165" y="44"/>
                  </a:lnTo>
                  <a:lnTo>
                    <a:pt x="130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37" name="Google Shape;2537;p113"/>
            <p:cNvSpPr/>
            <p:nvPr/>
          </p:nvSpPr>
          <p:spPr>
            <a:xfrm>
              <a:off x="3663000" y="692550"/>
              <a:ext cx="735000" cy="1528150"/>
            </a:xfrm>
            <a:custGeom>
              <a:avLst/>
              <a:gdLst/>
              <a:ahLst/>
              <a:cxnLst/>
              <a:rect l="l" t="t" r="r" b="b"/>
              <a:pathLst>
                <a:path w="29400" h="61126" extrusionOk="0">
                  <a:moveTo>
                    <a:pt x="25977" y="0"/>
                  </a:moveTo>
                  <a:lnTo>
                    <a:pt x="25933" y="44"/>
                  </a:lnTo>
                  <a:lnTo>
                    <a:pt x="25890" y="88"/>
                  </a:lnTo>
                  <a:lnTo>
                    <a:pt x="25275" y="1492"/>
                  </a:lnTo>
                  <a:lnTo>
                    <a:pt x="24880" y="2896"/>
                  </a:lnTo>
                  <a:lnTo>
                    <a:pt x="23476" y="4959"/>
                  </a:lnTo>
                  <a:lnTo>
                    <a:pt x="23476" y="5003"/>
                  </a:lnTo>
                  <a:lnTo>
                    <a:pt x="21501" y="8776"/>
                  </a:lnTo>
                  <a:lnTo>
                    <a:pt x="18737" y="12682"/>
                  </a:lnTo>
                  <a:lnTo>
                    <a:pt x="15709" y="16324"/>
                  </a:lnTo>
                  <a:lnTo>
                    <a:pt x="12067" y="20317"/>
                  </a:lnTo>
                  <a:lnTo>
                    <a:pt x="9741" y="23169"/>
                  </a:lnTo>
                  <a:lnTo>
                    <a:pt x="9741" y="23257"/>
                  </a:lnTo>
                  <a:lnTo>
                    <a:pt x="9434" y="24529"/>
                  </a:lnTo>
                  <a:lnTo>
                    <a:pt x="9434" y="24617"/>
                  </a:lnTo>
                  <a:lnTo>
                    <a:pt x="9873" y="27162"/>
                  </a:lnTo>
                  <a:lnTo>
                    <a:pt x="9741" y="27776"/>
                  </a:lnTo>
                  <a:lnTo>
                    <a:pt x="6933" y="29137"/>
                  </a:lnTo>
                  <a:lnTo>
                    <a:pt x="6889" y="29137"/>
                  </a:lnTo>
                  <a:lnTo>
                    <a:pt x="6099" y="29795"/>
                  </a:lnTo>
                  <a:lnTo>
                    <a:pt x="6012" y="29883"/>
                  </a:lnTo>
                  <a:lnTo>
                    <a:pt x="5441" y="31418"/>
                  </a:lnTo>
                  <a:lnTo>
                    <a:pt x="5441" y="31462"/>
                  </a:lnTo>
                  <a:lnTo>
                    <a:pt x="4607" y="34753"/>
                  </a:lnTo>
                  <a:lnTo>
                    <a:pt x="4344" y="36684"/>
                  </a:lnTo>
                  <a:lnTo>
                    <a:pt x="4344" y="36728"/>
                  </a:lnTo>
                  <a:lnTo>
                    <a:pt x="4520" y="39975"/>
                  </a:lnTo>
                  <a:lnTo>
                    <a:pt x="4388" y="41028"/>
                  </a:lnTo>
                  <a:lnTo>
                    <a:pt x="4081" y="41950"/>
                  </a:lnTo>
                  <a:lnTo>
                    <a:pt x="3554" y="42520"/>
                  </a:lnTo>
                  <a:lnTo>
                    <a:pt x="2808" y="42784"/>
                  </a:lnTo>
                  <a:lnTo>
                    <a:pt x="658" y="43003"/>
                  </a:lnTo>
                  <a:lnTo>
                    <a:pt x="614" y="43003"/>
                  </a:lnTo>
                  <a:lnTo>
                    <a:pt x="527" y="43047"/>
                  </a:lnTo>
                  <a:lnTo>
                    <a:pt x="527" y="43135"/>
                  </a:lnTo>
                  <a:lnTo>
                    <a:pt x="527" y="43222"/>
                  </a:lnTo>
                  <a:lnTo>
                    <a:pt x="1053" y="46996"/>
                  </a:lnTo>
                  <a:lnTo>
                    <a:pt x="702" y="49453"/>
                  </a:lnTo>
                  <a:lnTo>
                    <a:pt x="0" y="52262"/>
                  </a:lnTo>
                  <a:lnTo>
                    <a:pt x="0" y="52393"/>
                  </a:lnTo>
                  <a:lnTo>
                    <a:pt x="219" y="52964"/>
                  </a:lnTo>
                  <a:lnTo>
                    <a:pt x="219" y="53008"/>
                  </a:lnTo>
                  <a:lnTo>
                    <a:pt x="1536" y="54938"/>
                  </a:lnTo>
                  <a:lnTo>
                    <a:pt x="1580" y="54982"/>
                  </a:lnTo>
                  <a:lnTo>
                    <a:pt x="5485" y="58098"/>
                  </a:lnTo>
                  <a:lnTo>
                    <a:pt x="8030" y="61082"/>
                  </a:lnTo>
                  <a:lnTo>
                    <a:pt x="8074" y="61125"/>
                  </a:lnTo>
                  <a:lnTo>
                    <a:pt x="8206" y="61125"/>
                  </a:lnTo>
                  <a:lnTo>
                    <a:pt x="9610" y="60643"/>
                  </a:lnTo>
                  <a:lnTo>
                    <a:pt x="9654" y="60599"/>
                  </a:lnTo>
                  <a:lnTo>
                    <a:pt x="10268" y="60116"/>
                  </a:lnTo>
                  <a:lnTo>
                    <a:pt x="10268" y="60072"/>
                  </a:lnTo>
                  <a:lnTo>
                    <a:pt x="11190" y="58449"/>
                  </a:lnTo>
                  <a:lnTo>
                    <a:pt x="11190" y="58405"/>
                  </a:lnTo>
                  <a:lnTo>
                    <a:pt x="11453" y="57045"/>
                  </a:lnTo>
                  <a:lnTo>
                    <a:pt x="11453" y="57001"/>
                  </a:lnTo>
                  <a:lnTo>
                    <a:pt x="11233" y="54061"/>
                  </a:lnTo>
                  <a:lnTo>
                    <a:pt x="11233" y="53973"/>
                  </a:lnTo>
                  <a:lnTo>
                    <a:pt x="9829" y="51033"/>
                  </a:lnTo>
                  <a:lnTo>
                    <a:pt x="9610" y="49673"/>
                  </a:lnTo>
                  <a:lnTo>
                    <a:pt x="9785" y="49058"/>
                  </a:lnTo>
                  <a:lnTo>
                    <a:pt x="10049" y="48488"/>
                  </a:lnTo>
                  <a:lnTo>
                    <a:pt x="10531" y="48137"/>
                  </a:lnTo>
                  <a:lnTo>
                    <a:pt x="11058" y="48005"/>
                  </a:lnTo>
                  <a:lnTo>
                    <a:pt x="13822" y="49146"/>
                  </a:lnTo>
                  <a:lnTo>
                    <a:pt x="15314" y="49629"/>
                  </a:lnTo>
                  <a:lnTo>
                    <a:pt x="17508" y="50989"/>
                  </a:lnTo>
                  <a:lnTo>
                    <a:pt x="21107" y="52876"/>
                  </a:lnTo>
                  <a:lnTo>
                    <a:pt x="21150" y="52876"/>
                  </a:lnTo>
                  <a:lnTo>
                    <a:pt x="22862" y="53490"/>
                  </a:lnTo>
                  <a:lnTo>
                    <a:pt x="22950" y="53490"/>
                  </a:lnTo>
                  <a:lnTo>
                    <a:pt x="24047" y="53446"/>
                  </a:lnTo>
                  <a:lnTo>
                    <a:pt x="24090" y="53446"/>
                  </a:lnTo>
                  <a:lnTo>
                    <a:pt x="27689" y="52700"/>
                  </a:lnTo>
                  <a:lnTo>
                    <a:pt x="29268" y="52525"/>
                  </a:lnTo>
                  <a:lnTo>
                    <a:pt x="29312" y="52525"/>
                  </a:lnTo>
                  <a:lnTo>
                    <a:pt x="29356" y="52481"/>
                  </a:lnTo>
                  <a:lnTo>
                    <a:pt x="29400" y="52393"/>
                  </a:lnTo>
                  <a:lnTo>
                    <a:pt x="29400" y="52349"/>
                  </a:lnTo>
                  <a:lnTo>
                    <a:pt x="29400" y="52262"/>
                  </a:lnTo>
                  <a:lnTo>
                    <a:pt x="29356" y="52218"/>
                  </a:lnTo>
                  <a:lnTo>
                    <a:pt x="29268" y="52174"/>
                  </a:lnTo>
                  <a:lnTo>
                    <a:pt x="29224" y="52174"/>
                  </a:lnTo>
                  <a:lnTo>
                    <a:pt x="27645" y="52349"/>
                  </a:lnTo>
                  <a:lnTo>
                    <a:pt x="27601" y="52349"/>
                  </a:lnTo>
                  <a:lnTo>
                    <a:pt x="24047" y="53095"/>
                  </a:lnTo>
                  <a:lnTo>
                    <a:pt x="22950" y="53139"/>
                  </a:lnTo>
                  <a:lnTo>
                    <a:pt x="21282" y="52525"/>
                  </a:lnTo>
                  <a:lnTo>
                    <a:pt x="17684" y="50682"/>
                  </a:lnTo>
                  <a:lnTo>
                    <a:pt x="15490" y="49322"/>
                  </a:lnTo>
                  <a:lnTo>
                    <a:pt x="15446" y="49278"/>
                  </a:lnTo>
                  <a:lnTo>
                    <a:pt x="13910" y="48795"/>
                  </a:lnTo>
                  <a:lnTo>
                    <a:pt x="11146" y="47654"/>
                  </a:lnTo>
                  <a:lnTo>
                    <a:pt x="11014" y="47654"/>
                  </a:lnTo>
                  <a:lnTo>
                    <a:pt x="10400" y="47786"/>
                  </a:lnTo>
                  <a:lnTo>
                    <a:pt x="10356" y="47830"/>
                  </a:lnTo>
                  <a:lnTo>
                    <a:pt x="9829" y="48269"/>
                  </a:lnTo>
                  <a:lnTo>
                    <a:pt x="9785" y="48312"/>
                  </a:lnTo>
                  <a:lnTo>
                    <a:pt x="9434" y="48883"/>
                  </a:lnTo>
                  <a:lnTo>
                    <a:pt x="9434" y="48927"/>
                  </a:lnTo>
                  <a:lnTo>
                    <a:pt x="9259" y="49629"/>
                  </a:lnTo>
                  <a:lnTo>
                    <a:pt x="9259" y="49673"/>
                  </a:lnTo>
                  <a:lnTo>
                    <a:pt x="9478" y="51121"/>
                  </a:lnTo>
                  <a:lnTo>
                    <a:pt x="9478" y="51165"/>
                  </a:lnTo>
                  <a:lnTo>
                    <a:pt x="10882" y="54105"/>
                  </a:lnTo>
                  <a:lnTo>
                    <a:pt x="11102" y="57001"/>
                  </a:lnTo>
                  <a:lnTo>
                    <a:pt x="10839" y="58317"/>
                  </a:lnTo>
                  <a:lnTo>
                    <a:pt x="10005" y="59853"/>
                  </a:lnTo>
                  <a:lnTo>
                    <a:pt x="9478" y="60336"/>
                  </a:lnTo>
                  <a:lnTo>
                    <a:pt x="8206" y="60774"/>
                  </a:lnTo>
                  <a:lnTo>
                    <a:pt x="5748" y="57878"/>
                  </a:lnTo>
                  <a:lnTo>
                    <a:pt x="5704" y="57834"/>
                  </a:lnTo>
                  <a:lnTo>
                    <a:pt x="1799" y="54719"/>
                  </a:lnTo>
                  <a:lnTo>
                    <a:pt x="527" y="52832"/>
                  </a:lnTo>
                  <a:lnTo>
                    <a:pt x="351" y="52306"/>
                  </a:lnTo>
                  <a:lnTo>
                    <a:pt x="1009" y="49541"/>
                  </a:lnTo>
                  <a:lnTo>
                    <a:pt x="1404" y="47040"/>
                  </a:lnTo>
                  <a:lnTo>
                    <a:pt x="1404" y="46996"/>
                  </a:lnTo>
                  <a:lnTo>
                    <a:pt x="878" y="43354"/>
                  </a:lnTo>
                  <a:lnTo>
                    <a:pt x="2852" y="43135"/>
                  </a:lnTo>
                  <a:lnTo>
                    <a:pt x="2896" y="43135"/>
                  </a:lnTo>
                  <a:lnTo>
                    <a:pt x="3730" y="42827"/>
                  </a:lnTo>
                  <a:lnTo>
                    <a:pt x="3774" y="42784"/>
                  </a:lnTo>
                  <a:lnTo>
                    <a:pt x="4388" y="42125"/>
                  </a:lnTo>
                  <a:lnTo>
                    <a:pt x="4388" y="42081"/>
                  </a:lnTo>
                  <a:lnTo>
                    <a:pt x="4739" y="41116"/>
                  </a:lnTo>
                  <a:lnTo>
                    <a:pt x="4739" y="41072"/>
                  </a:lnTo>
                  <a:lnTo>
                    <a:pt x="4871" y="39975"/>
                  </a:lnTo>
                  <a:lnTo>
                    <a:pt x="4695" y="36728"/>
                  </a:lnTo>
                  <a:lnTo>
                    <a:pt x="4959" y="34841"/>
                  </a:lnTo>
                  <a:lnTo>
                    <a:pt x="5792" y="31550"/>
                  </a:lnTo>
                  <a:lnTo>
                    <a:pt x="6319" y="30058"/>
                  </a:lnTo>
                  <a:lnTo>
                    <a:pt x="7109" y="29444"/>
                  </a:lnTo>
                  <a:lnTo>
                    <a:pt x="10005" y="28040"/>
                  </a:lnTo>
                  <a:lnTo>
                    <a:pt x="10049" y="27996"/>
                  </a:lnTo>
                  <a:lnTo>
                    <a:pt x="10093" y="27908"/>
                  </a:lnTo>
                  <a:lnTo>
                    <a:pt x="10224" y="27162"/>
                  </a:lnTo>
                  <a:lnTo>
                    <a:pt x="10224" y="27118"/>
                  </a:lnTo>
                  <a:lnTo>
                    <a:pt x="9785" y="24573"/>
                  </a:lnTo>
                  <a:lnTo>
                    <a:pt x="10049" y="23388"/>
                  </a:lnTo>
                  <a:lnTo>
                    <a:pt x="12330" y="20536"/>
                  </a:lnTo>
                  <a:lnTo>
                    <a:pt x="15973" y="16543"/>
                  </a:lnTo>
                  <a:lnTo>
                    <a:pt x="19000" y="12901"/>
                  </a:lnTo>
                  <a:lnTo>
                    <a:pt x="21809" y="8996"/>
                  </a:lnTo>
                  <a:lnTo>
                    <a:pt x="21809" y="8952"/>
                  </a:lnTo>
                  <a:lnTo>
                    <a:pt x="23783" y="5178"/>
                  </a:lnTo>
                  <a:lnTo>
                    <a:pt x="25187" y="3072"/>
                  </a:lnTo>
                  <a:lnTo>
                    <a:pt x="25231" y="3028"/>
                  </a:lnTo>
                  <a:lnTo>
                    <a:pt x="25582" y="1624"/>
                  </a:lnTo>
                  <a:lnTo>
                    <a:pt x="26241" y="220"/>
                  </a:lnTo>
                  <a:lnTo>
                    <a:pt x="26241" y="176"/>
                  </a:lnTo>
                  <a:lnTo>
                    <a:pt x="26241" y="88"/>
                  </a:lnTo>
                  <a:lnTo>
                    <a:pt x="26197" y="44"/>
                  </a:lnTo>
                  <a:lnTo>
                    <a:pt x="261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38" name="Google Shape;2538;p113"/>
            <p:cNvSpPr/>
            <p:nvPr/>
          </p:nvSpPr>
          <p:spPr>
            <a:xfrm>
              <a:off x="3625700" y="691450"/>
              <a:ext cx="766825" cy="1557775"/>
            </a:xfrm>
            <a:custGeom>
              <a:avLst/>
              <a:gdLst/>
              <a:ahLst/>
              <a:cxnLst/>
              <a:rect l="l" t="t" r="r" b="b"/>
              <a:pathLst>
                <a:path w="30673" h="62311" extrusionOk="0">
                  <a:moveTo>
                    <a:pt x="27030" y="0"/>
                  </a:moveTo>
                  <a:lnTo>
                    <a:pt x="26987" y="44"/>
                  </a:lnTo>
                  <a:lnTo>
                    <a:pt x="26943" y="88"/>
                  </a:lnTo>
                  <a:lnTo>
                    <a:pt x="26416" y="922"/>
                  </a:lnTo>
                  <a:lnTo>
                    <a:pt x="26416" y="966"/>
                  </a:lnTo>
                  <a:lnTo>
                    <a:pt x="25626" y="3028"/>
                  </a:lnTo>
                  <a:lnTo>
                    <a:pt x="23081" y="6846"/>
                  </a:lnTo>
                  <a:lnTo>
                    <a:pt x="21502" y="8952"/>
                  </a:lnTo>
                  <a:lnTo>
                    <a:pt x="19615" y="11629"/>
                  </a:lnTo>
                  <a:lnTo>
                    <a:pt x="17772" y="13998"/>
                  </a:lnTo>
                  <a:lnTo>
                    <a:pt x="14481" y="17684"/>
                  </a:lnTo>
                  <a:lnTo>
                    <a:pt x="10531" y="22511"/>
                  </a:lnTo>
                  <a:lnTo>
                    <a:pt x="10531" y="22555"/>
                  </a:lnTo>
                  <a:lnTo>
                    <a:pt x="10049" y="23915"/>
                  </a:lnTo>
                  <a:lnTo>
                    <a:pt x="10049" y="23959"/>
                  </a:lnTo>
                  <a:lnTo>
                    <a:pt x="10136" y="27162"/>
                  </a:lnTo>
                  <a:lnTo>
                    <a:pt x="7065" y="28961"/>
                  </a:lnTo>
                  <a:lnTo>
                    <a:pt x="6977" y="29005"/>
                  </a:lnTo>
                  <a:lnTo>
                    <a:pt x="6451" y="29971"/>
                  </a:lnTo>
                  <a:lnTo>
                    <a:pt x="6407" y="30014"/>
                  </a:lnTo>
                  <a:lnTo>
                    <a:pt x="5310" y="33393"/>
                  </a:lnTo>
                  <a:lnTo>
                    <a:pt x="4608" y="36377"/>
                  </a:lnTo>
                  <a:lnTo>
                    <a:pt x="3905" y="40239"/>
                  </a:lnTo>
                  <a:lnTo>
                    <a:pt x="3554" y="40414"/>
                  </a:lnTo>
                  <a:lnTo>
                    <a:pt x="1009" y="40941"/>
                  </a:lnTo>
                  <a:lnTo>
                    <a:pt x="878" y="41028"/>
                  </a:lnTo>
                  <a:lnTo>
                    <a:pt x="527" y="41467"/>
                  </a:lnTo>
                  <a:lnTo>
                    <a:pt x="483" y="41555"/>
                  </a:lnTo>
                  <a:lnTo>
                    <a:pt x="395" y="43003"/>
                  </a:lnTo>
                  <a:lnTo>
                    <a:pt x="395" y="43091"/>
                  </a:lnTo>
                  <a:lnTo>
                    <a:pt x="1316" y="45241"/>
                  </a:lnTo>
                  <a:lnTo>
                    <a:pt x="1360" y="46689"/>
                  </a:lnTo>
                  <a:lnTo>
                    <a:pt x="527" y="51998"/>
                  </a:lnTo>
                  <a:lnTo>
                    <a:pt x="0" y="53798"/>
                  </a:lnTo>
                  <a:lnTo>
                    <a:pt x="0" y="53841"/>
                  </a:lnTo>
                  <a:lnTo>
                    <a:pt x="219" y="56518"/>
                  </a:lnTo>
                  <a:lnTo>
                    <a:pt x="307" y="56650"/>
                  </a:lnTo>
                  <a:lnTo>
                    <a:pt x="1843" y="58054"/>
                  </a:lnTo>
                  <a:lnTo>
                    <a:pt x="4608" y="60424"/>
                  </a:lnTo>
                  <a:lnTo>
                    <a:pt x="5354" y="61521"/>
                  </a:lnTo>
                  <a:lnTo>
                    <a:pt x="5397" y="61564"/>
                  </a:lnTo>
                  <a:lnTo>
                    <a:pt x="6451" y="62179"/>
                  </a:lnTo>
                  <a:lnTo>
                    <a:pt x="6494" y="62179"/>
                  </a:lnTo>
                  <a:lnTo>
                    <a:pt x="8118" y="62310"/>
                  </a:lnTo>
                  <a:lnTo>
                    <a:pt x="9127" y="62310"/>
                  </a:lnTo>
                  <a:lnTo>
                    <a:pt x="9742" y="62223"/>
                  </a:lnTo>
                  <a:lnTo>
                    <a:pt x="10268" y="62135"/>
                  </a:lnTo>
                  <a:lnTo>
                    <a:pt x="10707" y="62003"/>
                  </a:lnTo>
                  <a:lnTo>
                    <a:pt x="11146" y="61828"/>
                  </a:lnTo>
                  <a:lnTo>
                    <a:pt x="11497" y="61608"/>
                  </a:lnTo>
                  <a:lnTo>
                    <a:pt x="11848" y="61389"/>
                  </a:lnTo>
                  <a:lnTo>
                    <a:pt x="12155" y="61082"/>
                  </a:lnTo>
                  <a:lnTo>
                    <a:pt x="12418" y="60731"/>
                  </a:lnTo>
                  <a:lnTo>
                    <a:pt x="12638" y="60336"/>
                  </a:lnTo>
                  <a:lnTo>
                    <a:pt x="12813" y="59897"/>
                  </a:lnTo>
                  <a:lnTo>
                    <a:pt x="13033" y="59458"/>
                  </a:lnTo>
                  <a:lnTo>
                    <a:pt x="13164" y="58932"/>
                  </a:lnTo>
                  <a:lnTo>
                    <a:pt x="13296" y="58361"/>
                  </a:lnTo>
                  <a:lnTo>
                    <a:pt x="13559" y="57089"/>
                  </a:lnTo>
                  <a:lnTo>
                    <a:pt x="13559" y="57045"/>
                  </a:lnTo>
                  <a:lnTo>
                    <a:pt x="13428" y="54456"/>
                  </a:lnTo>
                  <a:lnTo>
                    <a:pt x="13384" y="54368"/>
                  </a:lnTo>
                  <a:lnTo>
                    <a:pt x="11936" y="50901"/>
                  </a:lnTo>
                  <a:lnTo>
                    <a:pt x="12023" y="50068"/>
                  </a:lnTo>
                  <a:lnTo>
                    <a:pt x="12462" y="49497"/>
                  </a:lnTo>
                  <a:lnTo>
                    <a:pt x="12769" y="49453"/>
                  </a:lnTo>
                  <a:lnTo>
                    <a:pt x="15007" y="50199"/>
                  </a:lnTo>
                  <a:lnTo>
                    <a:pt x="16587" y="50682"/>
                  </a:lnTo>
                  <a:lnTo>
                    <a:pt x="18913" y="52042"/>
                  </a:lnTo>
                  <a:lnTo>
                    <a:pt x="22511" y="53973"/>
                  </a:lnTo>
                  <a:lnTo>
                    <a:pt x="22555" y="53973"/>
                  </a:lnTo>
                  <a:lnTo>
                    <a:pt x="23871" y="54456"/>
                  </a:lnTo>
                  <a:lnTo>
                    <a:pt x="23959" y="54500"/>
                  </a:lnTo>
                  <a:lnTo>
                    <a:pt x="25144" y="54412"/>
                  </a:lnTo>
                  <a:lnTo>
                    <a:pt x="29663" y="53578"/>
                  </a:lnTo>
                  <a:lnTo>
                    <a:pt x="30365" y="53534"/>
                  </a:lnTo>
                  <a:lnTo>
                    <a:pt x="30409" y="53534"/>
                  </a:lnTo>
                  <a:lnTo>
                    <a:pt x="30541" y="53490"/>
                  </a:lnTo>
                  <a:lnTo>
                    <a:pt x="30629" y="53447"/>
                  </a:lnTo>
                  <a:lnTo>
                    <a:pt x="30629" y="53403"/>
                  </a:lnTo>
                  <a:lnTo>
                    <a:pt x="30673" y="53315"/>
                  </a:lnTo>
                  <a:lnTo>
                    <a:pt x="30673" y="53271"/>
                  </a:lnTo>
                  <a:lnTo>
                    <a:pt x="30629" y="53183"/>
                  </a:lnTo>
                  <a:lnTo>
                    <a:pt x="30541" y="53139"/>
                  </a:lnTo>
                  <a:lnTo>
                    <a:pt x="30409" y="53139"/>
                  </a:lnTo>
                  <a:lnTo>
                    <a:pt x="30322" y="53183"/>
                  </a:lnTo>
                  <a:lnTo>
                    <a:pt x="29663" y="53227"/>
                  </a:lnTo>
                  <a:lnTo>
                    <a:pt x="29619" y="53227"/>
                  </a:lnTo>
                  <a:lnTo>
                    <a:pt x="25100" y="54061"/>
                  </a:lnTo>
                  <a:lnTo>
                    <a:pt x="23959" y="54149"/>
                  </a:lnTo>
                  <a:lnTo>
                    <a:pt x="22686" y="53666"/>
                  </a:lnTo>
                  <a:lnTo>
                    <a:pt x="19088" y="51735"/>
                  </a:lnTo>
                  <a:lnTo>
                    <a:pt x="16719" y="50375"/>
                  </a:lnTo>
                  <a:lnTo>
                    <a:pt x="16719" y="50331"/>
                  </a:lnTo>
                  <a:lnTo>
                    <a:pt x="15095" y="49892"/>
                  </a:lnTo>
                  <a:lnTo>
                    <a:pt x="12813" y="49102"/>
                  </a:lnTo>
                  <a:lnTo>
                    <a:pt x="12725" y="49102"/>
                  </a:lnTo>
                  <a:lnTo>
                    <a:pt x="12331" y="49190"/>
                  </a:lnTo>
                  <a:lnTo>
                    <a:pt x="12243" y="49234"/>
                  </a:lnTo>
                  <a:lnTo>
                    <a:pt x="11716" y="49892"/>
                  </a:lnTo>
                  <a:lnTo>
                    <a:pt x="11672" y="49980"/>
                  </a:lnTo>
                  <a:lnTo>
                    <a:pt x="11585" y="50901"/>
                  </a:lnTo>
                  <a:lnTo>
                    <a:pt x="11628" y="50989"/>
                  </a:lnTo>
                  <a:lnTo>
                    <a:pt x="13076" y="54500"/>
                  </a:lnTo>
                  <a:lnTo>
                    <a:pt x="13208" y="57045"/>
                  </a:lnTo>
                  <a:lnTo>
                    <a:pt x="12989" y="58273"/>
                  </a:lnTo>
                  <a:lnTo>
                    <a:pt x="12857" y="58800"/>
                  </a:lnTo>
                  <a:lnTo>
                    <a:pt x="12725" y="59327"/>
                  </a:lnTo>
                  <a:lnTo>
                    <a:pt x="12550" y="59765"/>
                  </a:lnTo>
                  <a:lnTo>
                    <a:pt x="12331" y="60160"/>
                  </a:lnTo>
                  <a:lnTo>
                    <a:pt x="12111" y="60555"/>
                  </a:lnTo>
                  <a:lnTo>
                    <a:pt x="11892" y="60862"/>
                  </a:lnTo>
                  <a:lnTo>
                    <a:pt x="11585" y="61126"/>
                  </a:lnTo>
                  <a:lnTo>
                    <a:pt x="11277" y="61389"/>
                  </a:lnTo>
                  <a:lnTo>
                    <a:pt x="10882" y="61564"/>
                  </a:lnTo>
                  <a:lnTo>
                    <a:pt x="10444" y="61740"/>
                  </a:lnTo>
                  <a:lnTo>
                    <a:pt x="9961" y="61828"/>
                  </a:lnTo>
                  <a:lnTo>
                    <a:pt x="9434" y="61915"/>
                  </a:lnTo>
                  <a:lnTo>
                    <a:pt x="8820" y="61959"/>
                  </a:lnTo>
                  <a:lnTo>
                    <a:pt x="8118" y="61959"/>
                  </a:lnTo>
                  <a:lnTo>
                    <a:pt x="6582" y="61828"/>
                  </a:lnTo>
                  <a:lnTo>
                    <a:pt x="5617" y="61301"/>
                  </a:lnTo>
                  <a:lnTo>
                    <a:pt x="4871" y="60204"/>
                  </a:lnTo>
                  <a:lnTo>
                    <a:pt x="4827" y="60160"/>
                  </a:lnTo>
                  <a:lnTo>
                    <a:pt x="2062" y="57791"/>
                  </a:lnTo>
                  <a:lnTo>
                    <a:pt x="571" y="56430"/>
                  </a:lnTo>
                  <a:lnTo>
                    <a:pt x="351" y="53841"/>
                  </a:lnTo>
                  <a:lnTo>
                    <a:pt x="878" y="52086"/>
                  </a:lnTo>
                  <a:lnTo>
                    <a:pt x="1711" y="46733"/>
                  </a:lnTo>
                  <a:lnTo>
                    <a:pt x="1668" y="45197"/>
                  </a:lnTo>
                  <a:lnTo>
                    <a:pt x="1624" y="45153"/>
                  </a:lnTo>
                  <a:lnTo>
                    <a:pt x="746" y="43003"/>
                  </a:lnTo>
                  <a:lnTo>
                    <a:pt x="834" y="41643"/>
                  </a:lnTo>
                  <a:lnTo>
                    <a:pt x="1141" y="41292"/>
                  </a:lnTo>
                  <a:lnTo>
                    <a:pt x="3642" y="40765"/>
                  </a:lnTo>
                  <a:lnTo>
                    <a:pt x="3686" y="40721"/>
                  </a:lnTo>
                  <a:lnTo>
                    <a:pt x="4125" y="40502"/>
                  </a:lnTo>
                  <a:lnTo>
                    <a:pt x="4169" y="40458"/>
                  </a:lnTo>
                  <a:lnTo>
                    <a:pt x="4213" y="40370"/>
                  </a:lnTo>
                  <a:lnTo>
                    <a:pt x="4959" y="36465"/>
                  </a:lnTo>
                  <a:lnTo>
                    <a:pt x="5661" y="33525"/>
                  </a:lnTo>
                  <a:lnTo>
                    <a:pt x="6758" y="30146"/>
                  </a:lnTo>
                  <a:lnTo>
                    <a:pt x="7284" y="29225"/>
                  </a:lnTo>
                  <a:lnTo>
                    <a:pt x="10444" y="27382"/>
                  </a:lnTo>
                  <a:lnTo>
                    <a:pt x="10488" y="27338"/>
                  </a:lnTo>
                  <a:lnTo>
                    <a:pt x="10531" y="27250"/>
                  </a:lnTo>
                  <a:lnTo>
                    <a:pt x="10400" y="24003"/>
                  </a:lnTo>
                  <a:lnTo>
                    <a:pt x="10839" y="22686"/>
                  </a:lnTo>
                  <a:lnTo>
                    <a:pt x="14744" y="17903"/>
                  </a:lnTo>
                  <a:lnTo>
                    <a:pt x="18035" y="14218"/>
                  </a:lnTo>
                  <a:lnTo>
                    <a:pt x="19922" y="11804"/>
                  </a:lnTo>
                  <a:lnTo>
                    <a:pt x="21765" y="9171"/>
                  </a:lnTo>
                  <a:lnTo>
                    <a:pt x="23388" y="7065"/>
                  </a:lnTo>
                  <a:lnTo>
                    <a:pt x="25933" y="3204"/>
                  </a:lnTo>
                  <a:lnTo>
                    <a:pt x="25933" y="3160"/>
                  </a:lnTo>
                  <a:lnTo>
                    <a:pt x="26723" y="1097"/>
                  </a:lnTo>
                  <a:lnTo>
                    <a:pt x="27250" y="264"/>
                  </a:lnTo>
                  <a:lnTo>
                    <a:pt x="27250" y="220"/>
                  </a:lnTo>
                  <a:lnTo>
                    <a:pt x="27250" y="132"/>
                  </a:lnTo>
                  <a:lnTo>
                    <a:pt x="27206" y="88"/>
                  </a:lnTo>
                  <a:lnTo>
                    <a:pt x="27162" y="44"/>
                  </a:lnTo>
                  <a:lnTo>
                    <a:pt x="271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39" name="Google Shape;2539;p113"/>
            <p:cNvSpPr/>
            <p:nvPr/>
          </p:nvSpPr>
          <p:spPr>
            <a:xfrm>
              <a:off x="3681625" y="1993600"/>
              <a:ext cx="702125" cy="310475"/>
            </a:xfrm>
            <a:custGeom>
              <a:avLst/>
              <a:gdLst/>
              <a:ahLst/>
              <a:cxnLst/>
              <a:rect l="l" t="t" r="r" b="b"/>
              <a:pathLst>
                <a:path w="28085" h="12419" extrusionOk="0">
                  <a:moveTo>
                    <a:pt x="12288" y="0"/>
                  </a:moveTo>
                  <a:lnTo>
                    <a:pt x="12200" y="44"/>
                  </a:lnTo>
                  <a:lnTo>
                    <a:pt x="11717" y="307"/>
                  </a:lnTo>
                  <a:lnTo>
                    <a:pt x="11673" y="351"/>
                  </a:lnTo>
                  <a:lnTo>
                    <a:pt x="11629" y="395"/>
                  </a:lnTo>
                  <a:lnTo>
                    <a:pt x="11542" y="922"/>
                  </a:lnTo>
                  <a:lnTo>
                    <a:pt x="11542" y="1009"/>
                  </a:lnTo>
                  <a:lnTo>
                    <a:pt x="12200" y="4169"/>
                  </a:lnTo>
                  <a:lnTo>
                    <a:pt x="12068" y="6056"/>
                  </a:lnTo>
                  <a:lnTo>
                    <a:pt x="11191" y="9127"/>
                  </a:lnTo>
                  <a:lnTo>
                    <a:pt x="10313" y="11102"/>
                  </a:lnTo>
                  <a:lnTo>
                    <a:pt x="10050" y="11409"/>
                  </a:lnTo>
                  <a:lnTo>
                    <a:pt x="5267" y="11892"/>
                  </a:lnTo>
                  <a:lnTo>
                    <a:pt x="133" y="12067"/>
                  </a:lnTo>
                  <a:lnTo>
                    <a:pt x="89" y="12067"/>
                  </a:lnTo>
                  <a:lnTo>
                    <a:pt x="45" y="12111"/>
                  </a:lnTo>
                  <a:lnTo>
                    <a:pt x="1" y="12155"/>
                  </a:lnTo>
                  <a:lnTo>
                    <a:pt x="1" y="12243"/>
                  </a:lnTo>
                  <a:lnTo>
                    <a:pt x="1" y="12287"/>
                  </a:lnTo>
                  <a:lnTo>
                    <a:pt x="45" y="12375"/>
                  </a:lnTo>
                  <a:lnTo>
                    <a:pt x="89" y="12418"/>
                  </a:lnTo>
                  <a:lnTo>
                    <a:pt x="177" y="12418"/>
                  </a:lnTo>
                  <a:lnTo>
                    <a:pt x="5311" y="12243"/>
                  </a:lnTo>
                  <a:lnTo>
                    <a:pt x="10137" y="11716"/>
                  </a:lnTo>
                  <a:lnTo>
                    <a:pt x="10225" y="11672"/>
                  </a:lnTo>
                  <a:lnTo>
                    <a:pt x="10576" y="11365"/>
                  </a:lnTo>
                  <a:lnTo>
                    <a:pt x="10620" y="11277"/>
                  </a:lnTo>
                  <a:lnTo>
                    <a:pt x="11498" y="9259"/>
                  </a:lnTo>
                  <a:lnTo>
                    <a:pt x="12419" y="6143"/>
                  </a:lnTo>
                  <a:lnTo>
                    <a:pt x="12419" y="6100"/>
                  </a:lnTo>
                  <a:lnTo>
                    <a:pt x="12551" y="4169"/>
                  </a:lnTo>
                  <a:lnTo>
                    <a:pt x="12507" y="4125"/>
                  </a:lnTo>
                  <a:lnTo>
                    <a:pt x="11893" y="966"/>
                  </a:lnTo>
                  <a:lnTo>
                    <a:pt x="11980" y="571"/>
                  </a:lnTo>
                  <a:lnTo>
                    <a:pt x="12288" y="351"/>
                  </a:lnTo>
                  <a:lnTo>
                    <a:pt x="13516" y="483"/>
                  </a:lnTo>
                  <a:lnTo>
                    <a:pt x="14306" y="790"/>
                  </a:lnTo>
                  <a:lnTo>
                    <a:pt x="16281" y="1931"/>
                  </a:lnTo>
                  <a:lnTo>
                    <a:pt x="20054" y="3993"/>
                  </a:lnTo>
                  <a:lnTo>
                    <a:pt x="20098" y="4037"/>
                  </a:lnTo>
                  <a:lnTo>
                    <a:pt x="21371" y="4432"/>
                  </a:lnTo>
                  <a:lnTo>
                    <a:pt x="21415" y="4432"/>
                  </a:lnTo>
                  <a:lnTo>
                    <a:pt x="22205" y="4476"/>
                  </a:lnTo>
                  <a:lnTo>
                    <a:pt x="22292" y="4432"/>
                  </a:lnTo>
                  <a:lnTo>
                    <a:pt x="23082" y="4169"/>
                  </a:lnTo>
                  <a:lnTo>
                    <a:pt x="27821" y="3028"/>
                  </a:lnTo>
                  <a:lnTo>
                    <a:pt x="27865" y="2984"/>
                  </a:lnTo>
                  <a:lnTo>
                    <a:pt x="27997" y="2896"/>
                  </a:lnTo>
                  <a:lnTo>
                    <a:pt x="28041" y="2852"/>
                  </a:lnTo>
                  <a:lnTo>
                    <a:pt x="28085" y="2809"/>
                  </a:lnTo>
                  <a:lnTo>
                    <a:pt x="28085" y="2721"/>
                  </a:lnTo>
                  <a:lnTo>
                    <a:pt x="28041" y="2677"/>
                  </a:lnTo>
                  <a:lnTo>
                    <a:pt x="27997" y="2633"/>
                  </a:lnTo>
                  <a:lnTo>
                    <a:pt x="27909" y="2589"/>
                  </a:lnTo>
                  <a:lnTo>
                    <a:pt x="27865" y="2589"/>
                  </a:lnTo>
                  <a:lnTo>
                    <a:pt x="27777" y="2633"/>
                  </a:lnTo>
                  <a:lnTo>
                    <a:pt x="27690" y="2677"/>
                  </a:lnTo>
                  <a:lnTo>
                    <a:pt x="22994" y="3818"/>
                  </a:lnTo>
                  <a:lnTo>
                    <a:pt x="22951" y="3818"/>
                  </a:lnTo>
                  <a:lnTo>
                    <a:pt x="22205" y="4125"/>
                  </a:lnTo>
                  <a:lnTo>
                    <a:pt x="21459" y="4081"/>
                  </a:lnTo>
                  <a:lnTo>
                    <a:pt x="20230" y="3686"/>
                  </a:lnTo>
                  <a:lnTo>
                    <a:pt x="16456" y="1624"/>
                  </a:lnTo>
                  <a:lnTo>
                    <a:pt x="14482" y="483"/>
                  </a:lnTo>
                  <a:lnTo>
                    <a:pt x="14438" y="483"/>
                  </a:lnTo>
                  <a:lnTo>
                    <a:pt x="13604" y="132"/>
                  </a:lnTo>
                  <a:lnTo>
                    <a:pt x="13560" y="132"/>
                  </a:lnTo>
                  <a:lnTo>
                    <a:pt x="122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40" name="Google Shape;2540;p113"/>
            <p:cNvSpPr/>
            <p:nvPr/>
          </p:nvSpPr>
          <p:spPr>
            <a:xfrm>
              <a:off x="3646525" y="689250"/>
              <a:ext cx="639600" cy="988425"/>
            </a:xfrm>
            <a:custGeom>
              <a:avLst/>
              <a:gdLst/>
              <a:ahLst/>
              <a:cxnLst/>
              <a:rect l="l" t="t" r="r" b="b"/>
              <a:pathLst>
                <a:path w="25584" h="39537" extrusionOk="0">
                  <a:moveTo>
                    <a:pt x="25320" y="1"/>
                  </a:moveTo>
                  <a:lnTo>
                    <a:pt x="25276" y="44"/>
                  </a:lnTo>
                  <a:lnTo>
                    <a:pt x="23828" y="2326"/>
                  </a:lnTo>
                  <a:lnTo>
                    <a:pt x="22687" y="3248"/>
                  </a:lnTo>
                  <a:lnTo>
                    <a:pt x="20317" y="5529"/>
                  </a:lnTo>
                  <a:lnTo>
                    <a:pt x="20274" y="5573"/>
                  </a:lnTo>
                  <a:lnTo>
                    <a:pt x="18782" y="7767"/>
                  </a:lnTo>
                  <a:lnTo>
                    <a:pt x="15359" y="12375"/>
                  </a:lnTo>
                  <a:lnTo>
                    <a:pt x="13428" y="14744"/>
                  </a:lnTo>
                  <a:lnTo>
                    <a:pt x="10927" y="17553"/>
                  </a:lnTo>
                  <a:lnTo>
                    <a:pt x="8733" y="20273"/>
                  </a:lnTo>
                  <a:lnTo>
                    <a:pt x="8689" y="20317"/>
                  </a:lnTo>
                  <a:lnTo>
                    <a:pt x="7768" y="21853"/>
                  </a:lnTo>
                  <a:lnTo>
                    <a:pt x="7768" y="21941"/>
                  </a:lnTo>
                  <a:lnTo>
                    <a:pt x="7460" y="23433"/>
                  </a:lnTo>
                  <a:lnTo>
                    <a:pt x="7460" y="23477"/>
                  </a:lnTo>
                  <a:lnTo>
                    <a:pt x="7417" y="25451"/>
                  </a:lnTo>
                  <a:lnTo>
                    <a:pt x="6758" y="26285"/>
                  </a:lnTo>
                  <a:lnTo>
                    <a:pt x="4564" y="27952"/>
                  </a:lnTo>
                  <a:lnTo>
                    <a:pt x="4477" y="28040"/>
                  </a:lnTo>
                  <a:lnTo>
                    <a:pt x="3731" y="29488"/>
                  </a:lnTo>
                  <a:lnTo>
                    <a:pt x="2809" y="32165"/>
                  </a:lnTo>
                  <a:lnTo>
                    <a:pt x="966" y="38703"/>
                  </a:lnTo>
                  <a:lnTo>
                    <a:pt x="440" y="39186"/>
                  </a:lnTo>
                  <a:lnTo>
                    <a:pt x="220" y="39142"/>
                  </a:lnTo>
                  <a:lnTo>
                    <a:pt x="89" y="39142"/>
                  </a:lnTo>
                  <a:lnTo>
                    <a:pt x="45" y="39230"/>
                  </a:lnTo>
                  <a:lnTo>
                    <a:pt x="1" y="39273"/>
                  </a:lnTo>
                  <a:lnTo>
                    <a:pt x="1" y="39361"/>
                  </a:lnTo>
                  <a:lnTo>
                    <a:pt x="45" y="39405"/>
                  </a:lnTo>
                  <a:lnTo>
                    <a:pt x="89" y="39449"/>
                  </a:lnTo>
                  <a:lnTo>
                    <a:pt x="132" y="39493"/>
                  </a:lnTo>
                  <a:lnTo>
                    <a:pt x="440" y="39537"/>
                  </a:lnTo>
                  <a:lnTo>
                    <a:pt x="483" y="39537"/>
                  </a:lnTo>
                  <a:lnTo>
                    <a:pt x="571" y="39493"/>
                  </a:lnTo>
                  <a:lnTo>
                    <a:pt x="1229" y="38966"/>
                  </a:lnTo>
                  <a:lnTo>
                    <a:pt x="1317" y="38835"/>
                  </a:lnTo>
                  <a:lnTo>
                    <a:pt x="3116" y="32253"/>
                  </a:lnTo>
                  <a:lnTo>
                    <a:pt x="4082" y="29620"/>
                  </a:lnTo>
                  <a:lnTo>
                    <a:pt x="4784" y="28216"/>
                  </a:lnTo>
                  <a:lnTo>
                    <a:pt x="7022" y="26548"/>
                  </a:lnTo>
                  <a:lnTo>
                    <a:pt x="7066" y="26548"/>
                  </a:lnTo>
                  <a:lnTo>
                    <a:pt x="7724" y="25627"/>
                  </a:lnTo>
                  <a:lnTo>
                    <a:pt x="7768" y="25495"/>
                  </a:lnTo>
                  <a:lnTo>
                    <a:pt x="7812" y="23520"/>
                  </a:lnTo>
                  <a:lnTo>
                    <a:pt x="8119" y="22028"/>
                  </a:lnTo>
                  <a:lnTo>
                    <a:pt x="8996" y="20493"/>
                  </a:lnTo>
                  <a:lnTo>
                    <a:pt x="11190" y="17772"/>
                  </a:lnTo>
                  <a:lnTo>
                    <a:pt x="13692" y="14964"/>
                  </a:lnTo>
                  <a:lnTo>
                    <a:pt x="15622" y="12594"/>
                  </a:lnTo>
                  <a:lnTo>
                    <a:pt x="19045" y="7987"/>
                  </a:lnTo>
                  <a:lnTo>
                    <a:pt x="20537" y="5749"/>
                  </a:lnTo>
                  <a:lnTo>
                    <a:pt x="22906" y="3511"/>
                  </a:lnTo>
                  <a:lnTo>
                    <a:pt x="24047" y="2589"/>
                  </a:lnTo>
                  <a:lnTo>
                    <a:pt x="24091" y="2546"/>
                  </a:lnTo>
                  <a:lnTo>
                    <a:pt x="25539" y="264"/>
                  </a:lnTo>
                  <a:lnTo>
                    <a:pt x="25583" y="176"/>
                  </a:lnTo>
                  <a:lnTo>
                    <a:pt x="25583" y="132"/>
                  </a:lnTo>
                  <a:lnTo>
                    <a:pt x="25539" y="44"/>
                  </a:lnTo>
                  <a:lnTo>
                    <a:pt x="2549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41" name="Google Shape;2541;p113"/>
            <p:cNvSpPr/>
            <p:nvPr/>
          </p:nvSpPr>
          <p:spPr>
            <a:xfrm>
              <a:off x="3650925" y="2049550"/>
              <a:ext cx="763550" cy="304975"/>
            </a:xfrm>
            <a:custGeom>
              <a:avLst/>
              <a:gdLst/>
              <a:ahLst/>
              <a:cxnLst/>
              <a:rect l="l" t="t" r="r" b="b"/>
              <a:pathLst>
                <a:path w="30542" h="12199" extrusionOk="0">
                  <a:moveTo>
                    <a:pt x="14569" y="0"/>
                  </a:moveTo>
                  <a:lnTo>
                    <a:pt x="14481" y="44"/>
                  </a:lnTo>
                  <a:lnTo>
                    <a:pt x="14437" y="88"/>
                  </a:lnTo>
                  <a:lnTo>
                    <a:pt x="14437" y="176"/>
                  </a:lnTo>
                  <a:lnTo>
                    <a:pt x="14656" y="1668"/>
                  </a:lnTo>
                  <a:lnTo>
                    <a:pt x="14700" y="3598"/>
                  </a:lnTo>
                  <a:lnTo>
                    <a:pt x="13735" y="7240"/>
                  </a:lnTo>
                  <a:lnTo>
                    <a:pt x="13121" y="10444"/>
                  </a:lnTo>
                  <a:lnTo>
                    <a:pt x="12813" y="10926"/>
                  </a:lnTo>
                  <a:lnTo>
                    <a:pt x="12287" y="11190"/>
                  </a:lnTo>
                  <a:lnTo>
                    <a:pt x="7987" y="11541"/>
                  </a:lnTo>
                  <a:lnTo>
                    <a:pt x="4213" y="11760"/>
                  </a:lnTo>
                  <a:lnTo>
                    <a:pt x="176" y="11848"/>
                  </a:lnTo>
                  <a:lnTo>
                    <a:pt x="132" y="11848"/>
                  </a:lnTo>
                  <a:lnTo>
                    <a:pt x="44" y="11892"/>
                  </a:lnTo>
                  <a:lnTo>
                    <a:pt x="44" y="11936"/>
                  </a:lnTo>
                  <a:lnTo>
                    <a:pt x="0" y="12023"/>
                  </a:lnTo>
                  <a:lnTo>
                    <a:pt x="44" y="12067"/>
                  </a:lnTo>
                  <a:lnTo>
                    <a:pt x="88" y="12155"/>
                  </a:lnTo>
                  <a:lnTo>
                    <a:pt x="132" y="12155"/>
                  </a:lnTo>
                  <a:lnTo>
                    <a:pt x="176" y="12199"/>
                  </a:lnTo>
                  <a:lnTo>
                    <a:pt x="4213" y="12111"/>
                  </a:lnTo>
                  <a:lnTo>
                    <a:pt x="8030" y="11892"/>
                  </a:lnTo>
                  <a:lnTo>
                    <a:pt x="12375" y="11541"/>
                  </a:lnTo>
                  <a:lnTo>
                    <a:pt x="12419" y="11541"/>
                  </a:lnTo>
                  <a:lnTo>
                    <a:pt x="13033" y="11234"/>
                  </a:lnTo>
                  <a:lnTo>
                    <a:pt x="13077" y="11190"/>
                  </a:lnTo>
                  <a:lnTo>
                    <a:pt x="13428" y="10619"/>
                  </a:lnTo>
                  <a:lnTo>
                    <a:pt x="13472" y="10575"/>
                  </a:lnTo>
                  <a:lnTo>
                    <a:pt x="14086" y="7328"/>
                  </a:lnTo>
                  <a:lnTo>
                    <a:pt x="15051" y="3686"/>
                  </a:lnTo>
                  <a:lnTo>
                    <a:pt x="15051" y="3642"/>
                  </a:lnTo>
                  <a:lnTo>
                    <a:pt x="15007" y="1624"/>
                  </a:lnTo>
                  <a:lnTo>
                    <a:pt x="14832" y="395"/>
                  </a:lnTo>
                  <a:lnTo>
                    <a:pt x="14832" y="395"/>
                  </a:lnTo>
                  <a:lnTo>
                    <a:pt x="14920" y="439"/>
                  </a:lnTo>
                  <a:lnTo>
                    <a:pt x="17158" y="1492"/>
                  </a:lnTo>
                  <a:lnTo>
                    <a:pt x="20887" y="3028"/>
                  </a:lnTo>
                  <a:lnTo>
                    <a:pt x="20887" y="3072"/>
                  </a:lnTo>
                  <a:lnTo>
                    <a:pt x="25802" y="3905"/>
                  </a:lnTo>
                  <a:lnTo>
                    <a:pt x="25890" y="3905"/>
                  </a:lnTo>
                  <a:lnTo>
                    <a:pt x="26855" y="3686"/>
                  </a:lnTo>
                  <a:lnTo>
                    <a:pt x="26899" y="3686"/>
                  </a:lnTo>
                  <a:lnTo>
                    <a:pt x="28347" y="2808"/>
                  </a:lnTo>
                  <a:lnTo>
                    <a:pt x="28391" y="2808"/>
                  </a:lnTo>
                  <a:lnTo>
                    <a:pt x="30190" y="1229"/>
                  </a:lnTo>
                  <a:lnTo>
                    <a:pt x="30453" y="1053"/>
                  </a:lnTo>
                  <a:lnTo>
                    <a:pt x="30497" y="1009"/>
                  </a:lnTo>
                  <a:lnTo>
                    <a:pt x="30541" y="922"/>
                  </a:lnTo>
                  <a:lnTo>
                    <a:pt x="30541" y="878"/>
                  </a:lnTo>
                  <a:lnTo>
                    <a:pt x="30541" y="790"/>
                  </a:lnTo>
                  <a:lnTo>
                    <a:pt x="30497" y="746"/>
                  </a:lnTo>
                  <a:lnTo>
                    <a:pt x="30410" y="746"/>
                  </a:lnTo>
                  <a:lnTo>
                    <a:pt x="30366" y="702"/>
                  </a:lnTo>
                  <a:lnTo>
                    <a:pt x="30278" y="746"/>
                  </a:lnTo>
                  <a:lnTo>
                    <a:pt x="30015" y="922"/>
                  </a:lnTo>
                  <a:lnTo>
                    <a:pt x="29971" y="922"/>
                  </a:lnTo>
                  <a:lnTo>
                    <a:pt x="28172" y="2545"/>
                  </a:lnTo>
                  <a:lnTo>
                    <a:pt x="26767" y="3379"/>
                  </a:lnTo>
                  <a:lnTo>
                    <a:pt x="25846" y="3554"/>
                  </a:lnTo>
                  <a:lnTo>
                    <a:pt x="20975" y="2721"/>
                  </a:lnTo>
                  <a:lnTo>
                    <a:pt x="17289" y="1141"/>
                  </a:lnTo>
                  <a:lnTo>
                    <a:pt x="15051" y="132"/>
                  </a:lnTo>
                  <a:lnTo>
                    <a:pt x="146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42" name="Google Shape;2542;p113"/>
            <p:cNvSpPr/>
            <p:nvPr/>
          </p:nvSpPr>
          <p:spPr>
            <a:xfrm>
              <a:off x="3678350" y="670600"/>
              <a:ext cx="591300" cy="788775"/>
            </a:xfrm>
            <a:custGeom>
              <a:avLst/>
              <a:gdLst/>
              <a:ahLst/>
              <a:cxnLst/>
              <a:rect l="l" t="t" r="r" b="b"/>
              <a:pathLst>
                <a:path w="23652" h="31551" extrusionOk="0">
                  <a:moveTo>
                    <a:pt x="23433" y="1"/>
                  </a:moveTo>
                  <a:lnTo>
                    <a:pt x="23345" y="44"/>
                  </a:lnTo>
                  <a:lnTo>
                    <a:pt x="22204" y="1098"/>
                  </a:lnTo>
                  <a:lnTo>
                    <a:pt x="20449" y="2282"/>
                  </a:lnTo>
                  <a:lnTo>
                    <a:pt x="17421" y="4520"/>
                  </a:lnTo>
                  <a:lnTo>
                    <a:pt x="17377" y="4564"/>
                  </a:lnTo>
                  <a:lnTo>
                    <a:pt x="16763" y="5310"/>
                  </a:lnTo>
                  <a:lnTo>
                    <a:pt x="16719" y="5310"/>
                  </a:lnTo>
                  <a:lnTo>
                    <a:pt x="15315" y="7460"/>
                  </a:lnTo>
                  <a:lnTo>
                    <a:pt x="13691" y="9918"/>
                  </a:lnTo>
                  <a:lnTo>
                    <a:pt x="10181" y="14306"/>
                  </a:lnTo>
                  <a:lnTo>
                    <a:pt x="7592" y="17289"/>
                  </a:lnTo>
                  <a:lnTo>
                    <a:pt x="5485" y="20317"/>
                  </a:lnTo>
                  <a:lnTo>
                    <a:pt x="5442" y="20317"/>
                  </a:lnTo>
                  <a:lnTo>
                    <a:pt x="4520" y="22116"/>
                  </a:lnTo>
                  <a:lnTo>
                    <a:pt x="4520" y="22160"/>
                  </a:lnTo>
                  <a:lnTo>
                    <a:pt x="3730" y="25320"/>
                  </a:lnTo>
                  <a:lnTo>
                    <a:pt x="2896" y="26285"/>
                  </a:lnTo>
                  <a:lnTo>
                    <a:pt x="2019" y="27031"/>
                  </a:lnTo>
                  <a:lnTo>
                    <a:pt x="1975" y="27075"/>
                  </a:lnTo>
                  <a:lnTo>
                    <a:pt x="1141" y="28435"/>
                  </a:lnTo>
                  <a:lnTo>
                    <a:pt x="1097" y="28435"/>
                  </a:lnTo>
                  <a:lnTo>
                    <a:pt x="0" y="31331"/>
                  </a:lnTo>
                  <a:lnTo>
                    <a:pt x="0" y="31419"/>
                  </a:lnTo>
                  <a:lnTo>
                    <a:pt x="0" y="31463"/>
                  </a:lnTo>
                  <a:lnTo>
                    <a:pt x="44" y="31507"/>
                  </a:lnTo>
                  <a:lnTo>
                    <a:pt x="88" y="31551"/>
                  </a:lnTo>
                  <a:lnTo>
                    <a:pt x="264" y="31551"/>
                  </a:lnTo>
                  <a:lnTo>
                    <a:pt x="308" y="31463"/>
                  </a:lnTo>
                  <a:lnTo>
                    <a:pt x="1448" y="28611"/>
                  </a:lnTo>
                  <a:lnTo>
                    <a:pt x="2282" y="27294"/>
                  </a:lnTo>
                  <a:lnTo>
                    <a:pt x="3160" y="26548"/>
                  </a:lnTo>
                  <a:lnTo>
                    <a:pt x="3993" y="25495"/>
                  </a:lnTo>
                  <a:lnTo>
                    <a:pt x="4037" y="25451"/>
                  </a:lnTo>
                  <a:lnTo>
                    <a:pt x="4871" y="22248"/>
                  </a:lnTo>
                  <a:lnTo>
                    <a:pt x="5749" y="20493"/>
                  </a:lnTo>
                  <a:lnTo>
                    <a:pt x="7899" y="17509"/>
                  </a:lnTo>
                  <a:lnTo>
                    <a:pt x="10444" y="14525"/>
                  </a:lnTo>
                  <a:lnTo>
                    <a:pt x="13998" y="10137"/>
                  </a:lnTo>
                  <a:lnTo>
                    <a:pt x="15622" y="7680"/>
                  </a:lnTo>
                  <a:lnTo>
                    <a:pt x="17026" y="5530"/>
                  </a:lnTo>
                  <a:lnTo>
                    <a:pt x="17640" y="4784"/>
                  </a:lnTo>
                  <a:lnTo>
                    <a:pt x="20624" y="2546"/>
                  </a:lnTo>
                  <a:lnTo>
                    <a:pt x="22379" y="1405"/>
                  </a:lnTo>
                  <a:lnTo>
                    <a:pt x="22423" y="1361"/>
                  </a:lnTo>
                  <a:lnTo>
                    <a:pt x="23608" y="264"/>
                  </a:lnTo>
                  <a:lnTo>
                    <a:pt x="23652" y="220"/>
                  </a:lnTo>
                  <a:lnTo>
                    <a:pt x="23652" y="176"/>
                  </a:lnTo>
                  <a:lnTo>
                    <a:pt x="23652" y="88"/>
                  </a:lnTo>
                  <a:lnTo>
                    <a:pt x="23608" y="44"/>
                  </a:lnTo>
                  <a:lnTo>
                    <a:pt x="235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43" name="Google Shape;2543;p113"/>
            <p:cNvSpPr/>
            <p:nvPr/>
          </p:nvSpPr>
          <p:spPr>
            <a:xfrm>
              <a:off x="4188450" y="866975"/>
              <a:ext cx="520025" cy="931375"/>
            </a:xfrm>
            <a:custGeom>
              <a:avLst/>
              <a:gdLst/>
              <a:ahLst/>
              <a:cxnLst/>
              <a:rect l="l" t="t" r="r" b="b"/>
              <a:pathLst>
                <a:path w="20801" h="37255" extrusionOk="0">
                  <a:moveTo>
                    <a:pt x="8338" y="0"/>
                  </a:moveTo>
                  <a:lnTo>
                    <a:pt x="8250" y="44"/>
                  </a:lnTo>
                  <a:lnTo>
                    <a:pt x="8206" y="88"/>
                  </a:lnTo>
                  <a:lnTo>
                    <a:pt x="6978" y="2238"/>
                  </a:lnTo>
                  <a:lnTo>
                    <a:pt x="6978" y="2326"/>
                  </a:lnTo>
                  <a:lnTo>
                    <a:pt x="6934" y="3511"/>
                  </a:lnTo>
                  <a:lnTo>
                    <a:pt x="6934" y="3554"/>
                  </a:lnTo>
                  <a:lnTo>
                    <a:pt x="7636" y="6100"/>
                  </a:lnTo>
                  <a:lnTo>
                    <a:pt x="7329" y="11979"/>
                  </a:lnTo>
                  <a:lnTo>
                    <a:pt x="6012" y="16631"/>
                  </a:lnTo>
                  <a:lnTo>
                    <a:pt x="5091" y="19746"/>
                  </a:lnTo>
                  <a:lnTo>
                    <a:pt x="3599" y="22862"/>
                  </a:lnTo>
                  <a:lnTo>
                    <a:pt x="1054" y="28742"/>
                  </a:lnTo>
                  <a:lnTo>
                    <a:pt x="1054" y="28830"/>
                  </a:lnTo>
                  <a:lnTo>
                    <a:pt x="1098" y="29093"/>
                  </a:lnTo>
                  <a:lnTo>
                    <a:pt x="1" y="31199"/>
                  </a:lnTo>
                  <a:lnTo>
                    <a:pt x="1" y="31331"/>
                  </a:lnTo>
                  <a:lnTo>
                    <a:pt x="220" y="32077"/>
                  </a:lnTo>
                  <a:lnTo>
                    <a:pt x="220" y="32164"/>
                  </a:lnTo>
                  <a:lnTo>
                    <a:pt x="308" y="32208"/>
                  </a:lnTo>
                  <a:lnTo>
                    <a:pt x="1449" y="32647"/>
                  </a:lnTo>
                  <a:lnTo>
                    <a:pt x="1493" y="32647"/>
                  </a:lnTo>
                  <a:lnTo>
                    <a:pt x="5661" y="33130"/>
                  </a:lnTo>
                  <a:lnTo>
                    <a:pt x="6495" y="33656"/>
                  </a:lnTo>
                  <a:lnTo>
                    <a:pt x="7548" y="35236"/>
                  </a:lnTo>
                  <a:lnTo>
                    <a:pt x="7592" y="35280"/>
                  </a:lnTo>
                  <a:lnTo>
                    <a:pt x="8382" y="35763"/>
                  </a:lnTo>
                  <a:lnTo>
                    <a:pt x="8426" y="35807"/>
                  </a:lnTo>
                  <a:lnTo>
                    <a:pt x="9830" y="36201"/>
                  </a:lnTo>
                  <a:lnTo>
                    <a:pt x="11629" y="37211"/>
                  </a:lnTo>
                  <a:lnTo>
                    <a:pt x="11717" y="37255"/>
                  </a:lnTo>
                  <a:lnTo>
                    <a:pt x="13209" y="37255"/>
                  </a:lnTo>
                  <a:lnTo>
                    <a:pt x="14876" y="36947"/>
                  </a:lnTo>
                  <a:lnTo>
                    <a:pt x="14876" y="36904"/>
                  </a:lnTo>
                  <a:lnTo>
                    <a:pt x="16017" y="36421"/>
                  </a:lnTo>
                  <a:lnTo>
                    <a:pt x="16061" y="36421"/>
                  </a:lnTo>
                  <a:lnTo>
                    <a:pt x="17992" y="34929"/>
                  </a:lnTo>
                  <a:lnTo>
                    <a:pt x="18036" y="34929"/>
                  </a:lnTo>
                  <a:lnTo>
                    <a:pt x="19484" y="33130"/>
                  </a:lnTo>
                  <a:lnTo>
                    <a:pt x="19484" y="33086"/>
                  </a:lnTo>
                  <a:lnTo>
                    <a:pt x="19966" y="31857"/>
                  </a:lnTo>
                  <a:lnTo>
                    <a:pt x="19966" y="31813"/>
                  </a:lnTo>
                  <a:lnTo>
                    <a:pt x="20010" y="30409"/>
                  </a:lnTo>
                  <a:lnTo>
                    <a:pt x="19747" y="27206"/>
                  </a:lnTo>
                  <a:lnTo>
                    <a:pt x="19703" y="27162"/>
                  </a:lnTo>
                  <a:lnTo>
                    <a:pt x="19264" y="25977"/>
                  </a:lnTo>
                  <a:lnTo>
                    <a:pt x="19308" y="25056"/>
                  </a:lnTo>
                  <a:lnTo>
                    <a:pt x="19308" y="25012"/>
                  </a:lnTo>
                  <a:lnTo>
                    <a:pt x="19045" y="23652"/>
                  </a:lnTo>
                  <a:lnTo>
                    <a:pt x="19133" y="22511"/>
                  </a:lnTo>
                  <a:lnTo>
                    <a:pt x="19879" y="19220"/>
                  </a:lnTo>
                  <a:lnTo>
                    <a:pt x="20800" y="15534"/>
                  </a:lnTo>
                  <a:lnTo>
                    <a:pt x="20800" y="15490"/>
                  </a:lnTo>
                  <a:lnTo>
                    <a:pt x="20537" y="13647"/>
                  </a:lnTo>
                  <a:lnTo>
                    <a:pt x="20493" y="13603"/>
                  </a:lnTo>
                  <a:lnTo>
                    <a:pt x="20449" y="13559"/>
                  </a:lnTo>
                  <a:lnTo>
                    <a:pt x="20405" y="13515"/>
                  </a:lnTo>
                  <a:lnTo>
                    <a:pt x="20317" y="13515"/>
                  </a:lnTo>
                  <a:lnTo>
                    <a:pt x="20274" y="13559"/>
                  </a:lnTo>
                  <a:lnTo>
                    <a:pt x="20230" y="13603"/>
                  </a:lnTo>
                  <a:lnTo>
                    <a:pt x="20186" y="13647"/>
                  </a:lnTo>
                  <a:lnTo>
                    <a:pt x="20186" y="13735"/>
                  </a:lnTo>
                  <a:lnTo>
                    <a:pt x="20449" y="15490"/>
                  </a:lnTo>
                  <a:lnTo>
                    <a:pt x="19528" y="19132"/>
                  </a:lnTo>
                  <a:lnTo>
                    <a:pt x="18782" y="22423"/>
                  </a:lnTo>
                  <a:lnTo>
                    <a:pt x="18782" y="22467"/>
                  </a:lnTo>
                  <a:lnTo>
                    <a:pt x="18694" y="23652"/>
                  </a:lnTo>
                  <a:lnTo>
                    <a:pt x="18694" y="23696"/>
                  </a:lnTo>
                  <a:lnTo>
                    <a:pt x="18957" y="25056"/>
                  </a:lnTo>
                  <a:lnTo>
                    <a:pt x="18913" y="25977"/>
                  </a:lnTo>
                  <a:lnTo>
                    <a:pt x="18913" y="26065"/>
                  </a:lnTo>
                  <a:lnTo>
                    <a:pt x="19396" y="27250"/>
                  </a:lnTo>
                  <a:lnTo>
                    <a:pt x="19659" y="30409"/>
                  </a:lnTo>
                  <a:lnTo>
                    <a:pt x="19615" y="31770"/>
                  </a:lnTo>
                  <a:lnTo>
                    <a:pt x="19177" y="32954"/>
                  </a:lnTo>
                  <a:lnTo>
                    <a:pt x="17772" y="34666"/>
                  </a:lnTo>
                  <a:lnTo>
                    <a:pt x="15842" y="36114"/>
                  </a:lnTo>
                  <a:lnTo>
                    <a:pt x="14789" y="36596"/>
                  </a:lnTo>
                  <a:lnTo>
                    <a:pt x="13165" y="36904"/>
                  </a:lnTo>
                  <a:lnTo>
                    <a:pt x="11761" y="36904"/>
                  </a:lnTo>
                  <a:lnTo>
                    <a:pt x="9962" y="35894"/>
                  </a:lnTo>
                  <a:lnTo>
                    <a:pt x="8557" y="35455"/>
                  </a:lnTo>
                  <a:lnTo>
                    <a:pt x="7812" y="35017"/>
                  </a:lnTo>
                  <a:lnTo>
                    <a:pt x="6758" y="33437"/>
                  </a:lnTo>
                  <a:lnTo>
                    <a:pt x="6715" y="33393"/>
                  </a:lnTo>
                  <a:lnTo>
                    <a:pt x="5837" y="32823"/>
                  </a:lnTo>
                  <a:lnTo>
                    <a:pt x="5749" y="32779"/>
                  </a:lnTo>
                  <a:lnTo>
                    <a:pt x="1537" y="32340"/>
                  </a:lnTo>
                  <a:lnTo>
                    <a:pt x="527" y="31901"/>
                  </a:lnTo>
                  <a:lnTo>
                    <a:pt x="352" y="31331"/>
                  </a:lnTo>
                  <a:lnTo>
                    <a:pt x="1449" y="29224"/>
                  </a:lnTo>
                  <a:lnTo>
                    <a:pt x="1449" y="29093"/>
                  </a:lnTo>
                  <a:lnTo>
                    <a:pt x="1405" y="28830"/>
                  </a:lnTo>
                  <a:lnTo>
                    <a:pt x="3906" y="22993"/>
                  </a:lnTo>
                  <a:lnTo>
                    <a:pt x="5398" y="19922"/>
                  </a:lnTo>
                  <a:lnTo>
                    <a:pt x="5398" y="19878"/>
                  </a:lnTo>
                  <a:lnTo>
                    <a:pt x="6363" y="16762"/>
                  </a:lnTo>
                  <a:lnTo>
                    <a:pt x="7680" y="12067"/>
                  </a:lnTo>
                  <a:lnTo>
                    <a:pt x="7680" y="12023"/>
                  </a:lnTo>
                  <a:lnTo>
                    <a:pt x="7987" y="6100"/>
                  </a:lnTo>
                  <a:lnTo>
                    <a:pt x="7987" y="6056"/>
                  </a:lnTo>
                  <a:lnTo>
                    <a:pt x="7285" y="3467"/>
                  </a:lnTo>
                  <a:lnTo>
                    <a:pt x="7329" y="2370"/>
                  </a:lnTo>
                  <a:lnTo>
                    <a:pt x="8514" y="263"/>
                  </a:lnTo>
                  <a:lnTo>
                    <a:pt x="8557" y="220"/>
                  </a:lnTo>
                  <a:lnTo>
                    <a:pt x="8557" y="132"/>
                  </a:lnTo>
                  <a:lnTo>
                    <a:pt x="8514" y="88"/>
                  </a:lnTo>
                  <a:lnTo>
                    <a:pt x="8470" y="44"/>
                  </a:lnTo>
                  <a:lnTo>
                    <a:pt x="838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44" name="Google Shape;2544;p113"/>
            <p:cNvSpPr/>
            <p:nvPr/>
          </p:nvSpPr>
          <p:spPr>
            <a:xfrm>
              <a:off x="4063400" y="858200"/>
              <a:ext cx="670300" cy="974150"/>
            </a:xfrm>
            <a:custGeom>
              <a:avLst/>
              <a:gdLst/>
              <a:ahLst/>
              <a:cxnLst/>
              <a:rect l="l" t="t" r="r" b="b"/>
              <a:pathLst>
                <a:path w="26812" h="38966" extrusionOk="0">
                  <a:moveTo>
                    <a:pt x="12857" y="0"/>
                  </a:moveTo>
                  <a:lnTo>
                    <a:pt x="12814" y="44"/>
                  </a:lnTo>
                  <a:lnTo>
                    <a:pt x="12770" y="88"/>
                  </a:lnTo>
                  <a:lnTo>
                    <a:pt x="11365" y="2633"/>
                  </a:lnTo>
                  <a:lnTo>
                    <a:pt x="11322" y="2721"/>
                  </a:lnTo>
                  <a:lnTo>
                    <a:pt x="11234" y="4257"/>
                  </a:lnTo>
                  <a:lnTo>
                    <a:pt x="11234" y="4300"/>
                  </a:lnTo>
                  <a:lnTo>
                    <a:pt x="11717" y="6451"/>
                  </a:lnTo>
                  <a:lnTo>
                    <a:pt x="11322" y="11585"/>
                  </a:lnTo>
                  <a:lnTo>
                    <a:pt x="10751" y="13779"/>
                  </a:lnTo>
                  <a:lnTo>
                    <a:pt x="9522" y="17640"/>
                  </a:lnTo>
                  <a:lnTo>
                    <a:pt x="7899" y="20624"/>
                  </a:lnTo>
                  <a:lnTo>
                    <a:pt x="5749" y="24529"/>
                  </a:lnTo>
                  <a:lnTo>
                    <a:pt x="4564" y="26284"/>
                  </a:lnTo>
                  <a:lnTo>
                    <a:pt x="3511" y="27294"/>
                  </a:lnTo>
                  <a:lnTo>
                    <a:pt x="483" y="28347"/>
                  </a:lnTo>
                  <a:lnTo>
                    <a:pt x="395" y="28435"/>
                  </a:lnTo>
                  <a:lnTo>
                    <a:pt x="88" y="28786"/>
                  </a:lnTo>
                  <a:lnTo>
                    <a:pt x="44" y="28873"/>
                  </a:lnTo>
                  <a:lnTo>
                    <a:pt x="0" y="29883"/>
                  </a:lnTo>
                  <a:lnTo>
                    <a:pt x="44" y="29926"/>
                  </a:lnTo>
                  <a:lnTo>
                    <a:pt x="1843" y="33700"/>
                  </a:lnTo>
                  <a:lnTo>
                    <a:pt x="1887" y="34490"/>
                  </a:lnTo>
                  <a:lnTo>
                    <a:pt x="1887" y="34578"/>
                  </a:lnTo>
                  <a:lnTo>
                    <a:pt x="2282" y="35104"/>
                  </a:lnTo>
                  <a:lnTo>
                    <a:pt x="2370" y="35192"/>
                  </a:lnTo>
                  <a:lnTo>
                    <a:pt x="3950" y="35763"/>
                  </a:lnTo>
                  <a:lnTo>
                    <a:pt x="6714" y="36509"/>
                  </a:lnTo>
                  <a:lnTo>
                    <a:pt x="6758" y="36552"/>
                  </a:lnTo>
                  <a:lnTo>
                    <a:pt x="11190" y="36816"/>
                  </a:lnTo>
                  <a:lnTo>
                    <a:pt x="12375" y="37869"/>
                  </a:lnTo>
                  <a:lnTo>
                    <a:pt x="12462" y="37913"/>
                  </a:lnTo>
                  <a:lnTo>
                    <a:pt x="16807" y="38966"/>
                  </a:lnTo>
                  <a:lnTo>
                    <a:pt x="16851" y="38966"/>
                  </a:lnTo>
                  <a:lnTo>
                    <a:pt x="18957" y="38922"/>
                  </a:lnTo>
                  <a:lnTo>
                    <a:pt x="19001" y="38922"/>
                  </a:lnTo>
                  <a:lnTo>
                    <a:pt x="20712" y="38571"/>
                  </a:lnTo>
                  <a:lnTo>
                    <a:pt x="20756" y="38571"/>
                  </a:lnTo>
                  <a:lnTo>
                    <a:pt x="22423" y="37869"/>
                  </a:lnTo>
                  <a:lnTo>
                    <a:pt x="22467" y="37825"/>
                  </a:lnTo>
                  <a:lnTo>
                    <a:pt x="24047" y="36509"/>
                  </a:lnTo>
                  <a:lnTo>
                    <a:pt x="24091" y="36465"/>
                  </a:lnTo>
                  <a:lnTo>
                    <a:pt x="25802" y="34446"/>
                  </a:lnTo>
                  <a:lnTo>
                    <a:pt x="25802" y="34402"/>
                  </a:lnTo>
                  <a:lnTo>
                    <a:pt x="26416" y="32823"/>
                  </a:lnTo>
                  <a:lnTo>
                    <a:pt x="26416" y="32779"/>
                  </a:lnTo>
                  <a:lnTo>
                    <a:pt x="26548" y="31726"/>
                  </a:lnTo>
                  <a:lnTo>
                    <a:pt x="26153" y="26460"/>
                  </a:lnTo>
                  <a:lnTo>
                    <a:pt x="25451" y="24178"/>
                  </a:lnTo>
                  <a:lnTo>
                    <a:pt x="25363" y="22818"/>
                  </a:lnTo>
                  <a:lnTo>
                    <a:pt x="25934" y="19615"/>
                  </a:lnTo>
                  <a:lnTo>
                    <a:pt x="26811" y="15929"/>
                  </a:lnTo>
                  <a:lnTo>
                    <a:pt x="26811" y="15797"/>
                  </a:lnTo>
                  <a:lnTo>
                    <a:pt x="26109" y="14525"/>
                  </a:lnTo>
                  <a:lnTo>
                    <a:pt x="26065" y="14481"/>
                  </a:lnTo>
                  <a:lnTo>
                    <a:pt x="25978" y="14437"/>
                  </a:lnTo>
                  <a:lnTo>
                    <a:pt x="25934" y="14437"/>
                  </a:lnTo>
                  <a:lnTo>
                    <a:pt x="25846" y="14481"/>
                  </a:lnTo>
                  <a:lnTo>
                    <a:pt x="25802" y="14525"/>
                  </a:lnTo>
                  <a:lnTo>
                    <a:pt x="25758" y="14568"/>
                  </a:lnTo>
                  <a:lnTo>
                    <a:pt x="25758" y="14656"/>
                  </a:lnTo>
                  <a:lnTo>
                    <a:pt x="25802" y="14700"/>
                  </a:lnTo>
                  <a:lnTo>
                    <a:pt x="26460" y="15929"/>
                  </a:lnTo>
                  <a:lnTo>
                    <a:pt x="25583" y="19527"/>
                  </a:lnTo>
                  <a:lnTo>
                    <a:pt x="25012" y="22774"/>
                  </a:lnTo>
                  <a:lnTo>
                    <a:pt x="25012" y="22818"/>
                  </a:lnTo>
                  <a:lnTo>
                    <a:pt x="25100" y="24222"/>
                  </a:lnTo>
                  <a:lnTo>
                    <a:pt x="25100" y="24266"/>
                  </a:lnTo>
                  <a:lnTo>
                    <a:pt x="25802" y="26548"/>
                  </a:lnTo>
                  <a:lnTo>
                    <a:pt x="26197" y="31726"/>
                  </a:lnTo>
                  <a:lnTo>
                    <a:pt x="26065" y="32735"/>
                  </a:lnTo>
                  <a:lnTo>
                    <a:pt x="25495" y="34271"/>
                  </a:lnTo>
                  <a:lnTo>
                    <a:pt x="23828" y="36245"/>
                  </a:lnTo>
                  <a:lnTo>
                    <a:pt x="22248" y="37562"/>
                  </a:lnTo>
                  <a:lnTo>
                    <a:pt x="20624" y="38220"/>
                  </a:lnTo>
                  <a:lnTo>
                    <a:pt x="18913" y="38571"/>
                  </a:lnTo>
                  <a:lnTo>
                    <a:pt x="16851" y="38615"/>
                  </a:lnTo>
                  <a:lnTo>
                    <a:pt x="12594" y="37606"/>
                  </a:lnTo>
                  <a:lnTo>
                    <a:pt x="11365" y="36509"/>
                  </a:lnTo>
                  <a:lnTo>
                    <a:pt x="11278" y="36465"/>
                  </a:lnTo>
                  <a:lnTo>
                    <a:pt x="6802" y="36201"/>
                  </a:lnTo>
                  <a:lnTo>
                    <a:pt x="4081" y="35412"/>
                  </a:lnTo>
                  <a:lnTo>
                    <a:pt x="2545" y="34885"/>
                  </a:lnTo>
                  <a:lnTo>
                    <a:pt x="2238" y="34446"/>
                  </a:lnTo>
                  <a:lnTo>
                    <a:pt x="2194" y="33656"/>
                  </a:lnTo>
                  <a:lnTo>
                    <a:pt x="2151" y="33569"/>
                  </a:lnTo>
                  <a:lnTo>
                    <a:pt x="351" y="29839"/>
                  </a:lnTo>
                  <a:lnTo>
                    <a:pt x="395" y="28961"/>
                  </a:lnTo>
                  <a:lnTo>
                    <a:pt x="615" y="28698"/>
                  </a:lnTo>
                  <a:lnTo>
                    <a:pt x="3642" y="27601"/>
                  </a:lnTo>
                  <a:lnTo>
                    <a:pt x="3730" y="27557"/>
                  </a:lnTo>
                  <a:lnTo>
                    <a:pt x="4827" y="26548"/>
                  </a:lnTo>
                  <a:lnTo>
                    <a:pt x="4827" y="26504"/>
                  </a:lnTo>
                  <a:lnTo>
                    <a:pt x="6056" y="24749"/>
                  </a:lnTo>
                  <a:lnTo>
                    <a:pt x="6056" y="24705"/>
                  </a:lnTo>
                  <a:lnTo>
                    <a:pt x="8206" y="20799"/>
                  </a:lnTo>
                  <a:lnTo>
                    <a:pt x="9830" y="17772"/>
                  </a:lnTo>
                  <a:lnTo>
                    <a:pt x="9830" y="17728"/>
                  </a:lnTo>
                  <a:lnTo>
                    <a:pt x="11058" y="13910"/>
                  </a:lnTo>
                  <a:lnTo>
                    <a:pt x="11673" y="11672"/>
                  </a:lnTo>
                  <a:lnTo>
                    <a:pt x="11673" y="11628"/>
                  </a:lnTo>
                  <a:lnTo>
                    <a:pt x="11936" y="8206"/>
                  </a:lnTo>
                  <a:lnTo>
                    <a:pt x="12068" y="6451"/>
                  </a:lnTo>
                  <a:lnTo>
                    <a:pt x="12068" y="6407"/>
                  </a:lnTo>
                  <a:lnTo>
                    <a:pt x="11585" y="4257"/>
                  </a:lnTo>
                  <a:lnTo>
                    <a:pt x="11673" y="2765"/>
                  </a:lnTo>
                  <a:lnTo>
                    <a:pt x="13077" y="263"/>
                  </a:lnTo>
                  <a:lnTo>
                    <a:pt x="13077" y="220"/>
                  </a:lnTo>
                  <a:lnTo>
                    <a:pt x="13077" y="132"/>
                  </a:lnTo>
                  <a:lnTo>
                    <a:pt x="13077" y="88"/>
                  </a:lnTo>
                  <a:lnTo>
                    <a:pt x="12989" y="44"/>
                  </a:lnTo>
                  <a:lnTo>
                    <a:pt x="1294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45" name="Google Shape;2545;p113"/>
            <p:cNvSpPr/>
            <p:nvPr/>
          </p:nvSpPr>
          <p:spPr>
            <a:xfrm>
              <a:off x="4019525" y="841725"/>
              <a:ext cx="410300" cy="1012575"/>
            </a:xfrm>
            <a:custGeom>
              <a:avLst/>
              <a:gdLst/>
              <a:ahLst/>
              <a:cxnLst/>
              <a:rect l="l" t="t" r="r" b="b"/>
              <a:pathLst>
                <a:path w="16412" h="40503" extrusionOk="0">
                  <a:moveTo>
                    <a:pt x="14349" y="1"/>
                  </a:moveTo>
                  <a:lnTo>
                    <a:pt x="14305" y="45"/>
                  </a:lnTo>
                  <a:lnTo>
                    <a:pt x="14261" y="89"/>
                  </a:lnTo>
                  <a:lnTo>
                    <a:pt x="12638" y="2809"/>
                  </a:lnTo>
                  <a:lnTo>
                    <a:pt x="12594" y="2897"/>
                  </a:lnTo>
                  <a:lnTo>
                    <a:pt x="12418" y="3906"/>
                  </a:lnTo>
                  <a:lnTo>
                    <a:pt x="12418" y="3950"/>
                  </a:lnTo>
                  <a:lnTo>
                    <a:pt x="12331" y="6013"/>
                  </a:lnTo>
                  <a:lnTo>
                    <a:pt x="12331" y="6056"/>
                  </a:lnTo>
                  <a:lnTo>
                    <a:pt x="12594" y="8119"/>
                  </a:lnTo>
                  <a:lnTo>
                    <a:pt x="12243" y="11234"/>
                  </a:lnTo>
                  <a:lnTo>
                    <a:pt x="11804" y="13165"/>
                  </a:lnTo>
                  <a:lnTo>
                    <a:pt x="10926" y="15578"/>
                  </a:lnTo>
                  <a:lnTo>
                    <a:pt x="9127" y="19440"/>
                  </a:lnTo>
                  <a:lnTo>
                    <a:pt x="7899" y="21415"/>
                  </a:lnTo>
                  <a:lnTo>
                    <a:pt x="4344" y="26549"/>
                  </a:lnTo>
                  <a:lnTo>
                    <a:pt x="3511" y="26724"/>
                  </a:lnTo>
                  <a:lnTo>
                    <a:pt x="3203" y="26505"/>
                  </a:lnTo>
                  <a:lnTo>
                    <a:pt x="2457" y="25539"/>
                  </a:lnTo>
                  <a:lnTo>
                    <a:pt x="2370" y="25451"/>
                  </a:lnTo>
                  <a:lnTo>
                    <a:pt x="1975" y="25276"/>
                  </a:lnTo>
                  <a:lnTo>
                    <a:pt x="1843" y="25276"/>
                  </a:lnTo>
                  <a:lnTo>
                    <a:pt x="1755" y="25364"/>
                  </a:lnTo>
                  <a:lnTo>
                    <a:pt x="44" y="28435"/>
                  </a:lnTo>
                  <a:lnTo>
                    <a:pt x="0" y="28567"/>
                  </a:lnTo>
                  <a:lnTo>
                    <a:pt x="220" y="29488"/>
                  </a:lnTo>
                  <a:lnTo>
                    <a:pt x="220" y="29532"/>
                  </a:lnTo>
                  <a:lnTo>
                    <a:pt x="1229" y="32165"/>
                  </a:lnTo>
                  <a:lnTo>
                    <a:pt x="2852" y="35588"/>
                  </a:lnTo>
                  <a:lnTo>
                    <a:pt x="3598" y="36509"/>
                  </a:lnTo>
                  <a:lnTo>
                    <a:pt x="3686" y="36553"/>
                  </a:lnTo>
                  <a:lnTo>
                    <a:pt x="4608" y="37080"/>
                  </a:lnTo>
                  <a:lnTo>
                    <a:pt x="7548" y="38133"/>
                  </a:lnTo>
                  <a:lnTo>
                    <a:pt x="11365" y="39405"/>
                  </a:lnTo>
                  <a:lnTo>
                    <a:pt x="14130" y="40151"/>
                  </a:lnTo>
                  <a:lnTo>
                    <a:pt x="14174" y="40195"/>
                  </a:lnTo>
                  <a:lnTo>
                    <a:pt x="16236" y="40459"/>
                  </a:lnTo>
                  <a:lnTo>
                    <a:pt x="16236" y="40502"/>
                  </a:lnTo>
                  <a:lnTo>
                    <a:pt x="16368" y="40459"/>
                  </a:lnTo>
                  <a:lnTo>
                    <a:pt x="16412" y="40327"/>
                  </a:lnTo>
                  <a:lnTo>
                    <a:pt x="16412" y="40283"/>
                  </a:lnTo>
                  <a:lnTo>
                    <a:pt x="16412" y="40195"/>
                  </a:lnTo>
                  <a:lnTo>
                    <a:pt x="16324" y="40151"/>
                  </a:lnTo>
                  <a:lnTo>
                    <a:pt x="16280" y="40151"/>
                  </a:lnTo>
                  <a:lnTo>
                    <a:pt x="14217" y="39844"/>
                  </a:lnTo>
                  <a:lnTo>
                    <a:pt x="11497" y="39054"/>
                  </a:lnTo>
                  <a:lnTo>
                    <a:pt x="7679" y="37826"/>
                  </a:lnTo>
                  <a:lnTo>
                    <a:pt x="4739" y="36773"/>
                  </a:lnTo>
                  <a:lnTo>
                    <a:pt x="3862" y="36290"/>
                  </a:lnTo>
                  <a:lnTo>
                    <a:pt x="3160" y="35412"/>
                  </a:lnTo>
                  <a:lnTo>
                    <a:pt x="1580" y="32034"/>
                  </a:lnTo>
                  <a:lnTo>
                    <a:pt x="571" y="29401"/>
                  </a:lnTo>
                  <a:lnTo>
                    <a:pt x="395" y="28567"/>
                  </a:lnTo>
                  <a:lnTo>
                    <a:pt x="1975" y="25671"/>
                  </a:lnTo>
                  <a:lnTo>
                    <a:pt x="2194" y="25759"/>
                  </a:lnTo>
                  <a:lnTo>
                    <a:pt x="2940" y="26724"/>
                  </a:lnTo>
                  <a:lnTo>
                    <a:pt x="2984" y="26768"/>
                  </a:lnTo>
                  <a:lnTo>
                    <a:pt x="3379" y="27075"/>
                  </a:lnTo>
                  <a:lnTo>
                    <a:pt x="3555" y="27075"/>
                  </a:lnTo>
                  <a:lnTo>
                    <a:pt x="4476" y="26856"/>
                  </a:lnTo>
                  <a:lnTo>
                    <a:pt x="4564" y="26768"/>
                  </a:lnTo>
                  <a:lnTo>
                    <a:pt x="8162" y="21634"/>
                  </a:lnTo>
                  <a:lnTo>
                    <a:pt x="9435" y="19615"/>
                  </a:lnTo>
                  <a:lnTo>
                    <a:pt x="9435" y="19572"/>
                  </a:lnTo>
                  <a:lnTo>
                    <a:pt x="11234" y="15710"/>
                  </a:lnTo>
                  <a:lnTo>
                    <a:pt x="12155" y="13253"/>
                  </a:lnTo>
                  <a:lnTo>
                    <a:pt x="12594" y="11278"/>
                  </a:lnTo>
                  <a:lnTo>
                    <a:pt x="12945" y="8163"/>
                  </a:lnTo>
                  <a:lnTo>
                    <a:pt x="12945" y="8119"/>
                  </a:lnTo>
                  <a:lnTo>
                    <a:pt x="12682" y="6013"/>
                  </a:lnTo>
                  <a:lnTo>
                    <a:pt x="12726" y="3994"/>
                  </a:lnTo>
                  <a:lnTo>
                    <a:pt x="12945" y="2985"/>
                  </a:lnTo>
                  <a:lnTo>
                    <a:pt x="14569" y="264"/>
                  </a:lnTo>
                  <a:lnTo>
                    <a:pt x="14569" y="220"/>
                  </a:lnTo>
                  <a:lnTo>
                    <a:pt x="14569" y="133"/>
                  </a:lnTo>
                  <a:lnTo>
                    <a:pt x="14525" y="89"/>
                  </a:lnTo>
                  <a:lnTo>
                    <a:pt x="14481" y="45"/>
                  </a:lnTo>
                  <a:lnTo>
                    <a:pt x="1443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46" name="Google Shape;2546;p113"/>
            <p:cNvSpPr/>
            <p:nvPr/>
          </p:nvSpPr>
          <p:spPr>
            <a:xfrm>
              <a:off x="3981125" y="801150"/>
              <a:ext cx="444300" cy="1074000"/>
            </a:xfrm>
            <a:custGeom>
              <a:avLst/>
              <a:gdLst/>
              <a:ahLst/>
              <a:cxnLst/>
              <a:rect l="l" t="t" r="r" b="b"/>
              <a:pathLst>
                <a:path w="17772" h="42960" extrusionOk="0">
                  <a:moveTo>
                    <a:pt x="16192" y="0"/>
                  </a:moveTo>
                  <a:lnTo>
                    <a:pt x="16148" y="44"/>
                  </a:lnTo>
                  <a:lnTo>
                    <a:pt x="15183" y="1536"/>
                  </a:lnTo>
                  <a:lnTo>
                    <a:pt x="14437" y="2677"/>
                  </a:lnTo>
                  <a:lnTo>
                    <a:pt x="13910" y="3599"/>
                  </a:lnTo>
                  <a:lnTo>
                    <a:pt x="13691" y="3993"/>
                  </a:lnTo>
                  <a:lnTo>
                    <a:pt x="13516" y="4388"/>
                  </a:lnTo>
                  <a:lnTo>
                    <a:pt x="13340" y="4783"/>
                  </a:lnTo>
                  <a:lnTo>
                    <a:pt x="13252" y="5222"/>
                  </a:lnTo>
                  <a:lnTo>
                    <a:pt x="13165" y="5617"/>
                  </a:lnTo>
                  <a:lnTo>
                    <a:pt x="13121" y="6100"/>
                  </a:lnTo>
                  <a:lnTo>
                    <a:pt x="13077" y="7153"/>
                  </a:lnTo>
                  <a:lnTo>
                    <a:pt x="13165" y="8513"/>
                  </a:lnTo>
                  <a:lnTo>
                    <a:pt x="13252" y="10224"/>
                  </a:lnTo>
                  <a:lnTo>
                    <a:pt x="12726" y="13121"/>
                  </a:lnTo>
                  <a:lnTo>
                    <a:pt x="11892" y="15051"/>
                  </a:lnTo>
                  <a:lnTo>
                    <a:pt x="9873" y="19264"/>
                  </a:lnTo>
                  <a:lnTo>
                    <a:pt x="7636" y="23564"/>
                  </a:lnTo>
                  <a:lnTo>
                    <a:pt x="6012" y="25714"/>
                  </a:lnTo>
                  <a:lnTo>
                    <a:pt x="5134" y="26329"/>
                  </a:lnTo>
                  <a:lnTo>
                    <a:pt x="4520" y="26021"/>
                  </a:lnTo>
                  <a:lnTo>
                    <a:pt x="3774" y="25407"/>
                  </a:lnTo>
                  <a:lnTo>
                    <a:pt x="3642" y="25363"/>
                  </a:lnTo>
                  <a:lnTo>
                    <a:pt x="3291" y="25319"/>
                  </a:lnTo>
                  <a:lnTo>
                    <a:pt x="3204" y="25319"/>
                  </a:lnTo>
                  <a:lnTo>
                    <a:pt x="3160" y="25363"/>
                  </a:lnTo>
                  <a:lnTo>
                    <a:pt x="2545" y="26241"/>
                  </a:lnTo>
                  <a:lnTo>
                    <a:pt x="2502" y="26241"/>
                  </a:lnTo>
                  <a:lnTo>
                    <a:pt x="1799" y="27689"/>
                  </a:lnTo>
                  <a:lnTo>
                    <a:pt x="264" y="28961"/>
                  </a:lnTo>
                  <a:lnTo>
                    <a:pt x="220" y="29049"/>
                  </a:lnTo>
                  <a:lnTo>
                    <a:pt x="0" y="29707"/>
                  </a:lnTo>
                  <a:lnTo>
                    <a:pt x="0" y="29795"/>
                  </a:lnTo>
                  <a:lnTo>
                    <a:pt x="351" y="30760"/>
                  </a:lnTo>
                  <a:lnTo>
                    <a:pt x="2677" y="36202"/>
                  </a:lnTo>
                  <a:lnTo>
                    <a:pt x="2677" y="36245"/>
                  </a:lnTo>
                  <a:lnTo>
                    <a:pt x="3906" y="37913"/>
                  </a:lnTo>
                  <a:lnTo>
                    <a:pt x="4915" y="39054"/>
                  </a:lnTo>
                  <a:lnTo>
                    <a:pt x="4959" y="39098"/>
                  </a:lnTo>
                  <a:lnTo>
                    <a:pt x="6144" y="39800"/>
                  </a:lnTo>
                  <a:lnTo>
                    <a:pt x="6188" y="39800"/>
                  </a:lnTo>
                  <a:lnTo>
                    <a:pt x="8996" y="40853"/>
                  </a:lnTo>
                  <a:lnTo>
                    <a:pt x="14086" y="42389"/>
                  </a:lnTo>
                  <a:lnTo>
                    <a:pt x="14788" y="42389"/>
                  </a:lnTo>
                  <a:lnTo>
                    <a:pt x="17509" y="42959"/>
                  </a:lnTo>
                  <a:lnTo>
                    <a:pt x="17640" y="42959"/>
                  </a:lnTo>
                  <a:lnTo>
                    <a:pt x="17684" y="42915"/>
                  </a:lnTo>
                  <a:lnTo>
                    <a:pt x="17728" y="42871"/>
                  </a:lnTo>
                  <a:lnTo>
                    <a:pt x="17772" y="42828"/>
                  </a:lnTo>
                  <a:lnTo>
                    <a:pt x="17772" y="42740"/>
                  </a:lnTo>
                  <a:lnTo>
                    <a:pt x="17772" y="42696"/>
                  </a:lnTo>
                  <a:lnTo>
                    <a:pt x="17728" y="42652"/>
                  </a:lnTo>
                  <a:lnTo>
                    <a:pt x="17640" y="42608"/>
                  </a:lnTo>
                  <a:lnTo>
                    <a:pt x="17553" y="42608"/>
                  </a:lnTo>
                  <a:lnTo>
                    <a:pt x="14832" y="42038"/>
                  </a:lnTo>
                  <a:lnTo>
                    <a:pt x="14174" y="42038"/>
                  </a:lnTo>
                  <a:lnTo>
                    <a:pt x="9128" y="40502"/>
                  </a:lnTo>
                  <a:lnTo>
                    <a:pt x="6319" y="39493"/>
                  </a:lnTo>
                  <a:lnTo>
                    <a:pt x="5178" y="38834"/>
                  </a:lnTo>
                  <a:lnTo>
                    <a:pt x="4213" y="37694"/>
                  </a:lnTo>
                  <a:lnTo>
                    <a:pt x="2984" y="36026"/>
                  </a:lnTo>
                  <a:lnTo>
                    <a:pt x="702" y="30629"/>
                  </a:lnTo>
                  <a:lnTo>
                    <a:pt x="351" y="29751"/>
                  </a:lnTo>
                  <a:lnTo>
                    <a:pt x="527" y="29181"/>
                  </a:lnTo>
                  <a:lnTo>
                    <a:pt x="2019" y="27952"/>
                  </a:lnTo>
                  <a:lnTo>
                    <a:pt x="2063" y="27864"/>
                  </a:lnTo>
                  <a:lnTo>
                    <a:pt x="2809" y="26416"/>
                  </a:lnTo>
                  <a:lnTo>
                    <a:pt x="3379" y="25670"/>
                  </a:lnTo>
                  <a:lnTo>
                    <a:pt x="3555" y="25670"/>
                  </a:lnTo>
                  <a:lnTo>
                    <a:pt x="4301" y="26329"/>
                  </a:lnTo>
                  <a:lnTo>
                    <a:pt x="4345" y="26372"/>
                  </a:lnTo>
                  <a:lnTo>
                    <a:pt x="5091" y="26680"/>
                  </a:lnTo>
                  <a:lnTo>
                    <a:pt x="5178" y="26680"/>
                  </a:lnTo>
                  <a:lnTo>
                    <a:pt x="5266" y="26636"/>
                  </a:lnTo>
                  <a:lnTo>
                    <a:pt x="6231" y="25977"/>
                  </a:lnTo>
                  <a:lnTo>
                    <a:pt x="6275" y="25934"/>
                  </a:lnTo>
                  <a:lnTo>
                    <a:pt x="7943" y="23740"/>
                  </a:lnTo>
                  <a:lnTo>
                    <a:pt x="10181" y="19439"/>
                  </a:lnTo>
                  <a:lnTo>
                    <a:pt x="12199" y="15183"/>
                  </a:lnTo>
                  <a:lnTo>
                    <a:pt x="13077" y="13252"/>
                  </a:lnTo>
                  <a:lnTo>
                    <a:pt x="13077" y="13208"/>
                  </a:lnTo>
                  <a:lnTo>
                    <a:pt x="13603" y="10268"/>
                  </a:lnTo>
                  <a:lnTo>
                    <a:pt x="13603" y="10224"/>
                  </a:lnTo>
                  <a:lnTo>
                    <a:pt x="13516" y="8513"/>
                  </a:lnTo>
                  <a:lnTo>
                    <a:pt x="13428" y="7197"/>
                  </a:lnTo>
                  <a:lnTo>
                    <a:pt x="13472" y="6144"/>
                  </a:lnTo>
                  <a:lnTo>
                    <a:pt x="13516" y="5705"/>
                  </a:lnTo>
                  <a:lnTo>
                    <a:pt x="13603" y="5310"/>
                  </a:lnTo>
                  <a:lnTo>
                    <a:pt x="13691" y="4915"/>
                  </a:lnTo>
                  <a:lnTo>
                    <a:pt x="13823" y="4520"/>
                  </a:lnTo>
                  <a:lnTo>
                    <a:pt x="13998" y="4125"/>
                  </a:lnTo>
                  <a:lnTo>
                    <a:pt x="14218" y="3730"/>
                  </a:lnTo>
                  <a:lnTo>
                    <a:pt x="14744" y="2853"/>
                  </a:lnTo>
                  <a:lnTo>
                    <a:pt x="15490" y="1712"/>
                  </a:lnTo>
                  <a:lnTo>
                    <a:pt x="16456" y="264"/>
                  </a:lnTo>
                  <a:lnTo>
                    <a:pt x="16499" y="176"/>
                  </a:lnTo>
                  <a:lnTo>
                    <a:pt x="16499" y="132"/>
                  </a:lnTo>
                  <a:lnTo>
                    <a:pt x="16456" y="44"/>
                  </a:lnTo>
                  <a:lnTo>
                    <a:pt x="164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47" name="Google Shape;2547;p113"/>
            <p:cNvSpPr/>
            <p:nvPr/>
          </p:nvSpPr>
          <p:spPr>
            <a:xfrm>
              <a:off x="3930650" y="715575"/>
              <a:ext cx="492600" cy="1197950"/>
            </a:xfrm>
            <a:custGeom>
              <a:avLst/>
              <a:gdLst/>
              <a:ahLst/>
              <a:cxnLst/>
              <a:rect l="l" t="t" r="r" b="b"/>
              <a:pathLst>
                <a:path w="19704" h="47918" extrusionOk="0">
                  <a:moveTo>
                    <a:pt x="18080" y="1"/>
                  </a:moveTo>
                  <a:lnTo>
                    <a:pt x="17992" y="45"/>
                  </a:lnTo>
                  <a:lnTo>
                    <a:pt x="17948" y="88"/>
                  </a:lnTo>
                  <a:lnTo>
                    <a:pt x="17904" y="132"/>
                  </a:lnTo>
                  <a:lnTo>
                    <a:pt x="17904" y="176"/>
                  </a:lnTo>
                  <a:lnTo>
                    <a:pt x="17904" y="1668"/>
                  </a:lnTo>
                  <a:lnTo>
                    <a:pt x="17202" y="2853"/>
                  </a:lnTo>
                  <a:lnTo>
                    <a:pt x="15491" y="5530"/>
                  </a:lnTo>
                  <a:lnTo>
                    <a:pt x="14306" y="7811"/>
                  </a:lnTo>
                  <a:lnTo>
                    <a:pt x="14306" y="7855"/>
                  </a:lnTo>
                  <a:lnTo>
                    <a:pt x="13999" y="9391"/>
                  </a:lnTo>
                  <a:lnTo>
                    <a:pt x="13999" y="9435"/>
                  </a:lnTo>
                  <a:lnTo>
                    <a:pt x="13692" y="13691"/>
                  </a:lnTo>
                  <a:lnTo>
                    <a:pt x="12814" y="15008"/>
                  </a:lnTo>
                  <a:lnTo>
                    <a:pt x="10181" y="18211"/>
                  </a:lnTo>
                  <a:lnTo>
                    <a:pt x="6846" y="22072"/>
                  </a:lnTo>
                  <a:lnTo>
                    <a:pt x="4213" y="25100"/>
                  </a:lnTo>
                  <a:lnTo>
                    <a:pt x="4213" y="25144"/>
                  </a:lnTo>
                  <a:lnTo>
                    <a:pt x="3467" y="26548"/>
                  </a:lnTo>
                  <a:lnTo>
                    <a:pt x="3424" y="26636"/>
                  </a:lnTo>
                  <a:lnTo>
                    <a:pt x="3292" y="28391"/>
                  </a:lnTo>
                  <a:lnTo>
                    <a:pt x="2853" y="29357"/>
                  </a:lnTo>
                  <a:lnTo>
                    <a:pt x="1844" y="30278"/>
                  </a:lnTo>
                  <a:lnTo>
                    <a:pt x="133" y="30980"/>
                  </a:lnTo>
                  <a:lnTo>
                    <a:pt x="45" y="31068"/>
                  </a:lnTo>
                  <a:lnTo>
                    <a:pt x="1" y="31068"/>
                  </a:lnTo>
                  <a:lnTo>
                    <a:pt x="1" y="31200"/>
                  </a:lnTo>
                  <a:lnTo>
                    <a:pt x="176" y="34052"/>
                  </a:lnTo>
                  <a:lnTo>
                    <a:pt x="176" y="34096"/>
                  </a:lnTo>
                  <a:lnTo>
                    <a:pt x="922" y="36772"/>
                  </a:lnTo>
                  <a:lnTo>
                    <a:pt x="2941" y="41555"/>
                  </a:lnTo>
                  <a:lnTo>
                    <a:pt x="2985" y="41599"/>
                  </a:lnTo>
                  <a:lnTo>
                    <a:pt x="3950" y="42521"/>
                  </a:lnTo>
                  <a:lnTo>
                    <a:pt x="3994" y="42521"/>
                  </a:lnTo>
                  <a:lnTo>
                    <a:pt x="8163" y="45373"/>
                  </a:lnTo>
                  <a:lnTo>
                    <a:pt x="8163" y="45417"/>
                  </a:lnTo>
                  <a:lnTo>
                    <a:pt x="10883" y="46470"/>
                  </a:lnTo>
                  <a:lnTo>
                    <a:pt x="14920" y="47742"/>
                  </a:lnTo>
                  <a:lnTo>
                    <a:pt x="14964" y="47742"/>
                  </a:lnTo>
                  <a:lnTo>
                    <a:pt x="17641" y="47655"/>
                  </a:lnTo>
                  <a:lnTo>
                    <a:pt x="19177" y="47918"/>
                  </a:lnTo>
                  <a:lnTo>
                    <a:pt x="19221" y="47918"/>
                  </a:lnTo>
                  <a:lnTo>
                    <a:pt x="19528" y="47874"/>
                  </a:lnTo>
                  <a:lnTo>
                    <a:pt x="19615" y="47830"/>
                  </a:lnTo>
                  <a:lnTo>
                    <a:pt x="19659" y="47786"/>
                  </a:lnTo>
                  <a:lnTo>
                    <a:pt x="19703" y="47742"/>
                  </a:lnTo>
                  <a:lnTo>
                    <a:pt x="19703" y="47655"/>
                  </a:lnTo>
                  <a:lnTo>
                    <a:pt x="19659" y="47611"/>
                  </a:lnTo>
                  <a:lnTo>
                    <a:pt x="19615" y="47567"/>
                  </a:lnTo>
                  <a:lnTo>
                    <a:pt x="19572" y="47523"/>
                  </a:lnTo>
                  <a:lnTo>
                    <a:pt x="19484" y="47523"/>
                  </a:lnTo>
                  <a:lnTo>
                    <a:pt x="19221" y="47567"/>
                  </a:lnTo>
                  <a:lnTo>
                    <a:pt x="17685" y="47304"/>
                  </a:lnTo>
                  <a:lnTo>
                    <a:pt x="17641" y="47304"/>
                  </a:lnTo>
                  <a:lnTo>
                    <a:pt x="15008" y="47391"/>
                  </a:lnTo>
                  <a:lnTo>
                    <a:pt x="11015" y="46119"/>
                  </a:lnTo>
                  <a:lnTo>
                    <a:pt x="8338" y="45066"/>
                  </a:lnTo>
                  <a:lnTo>
                    <a:pt x="4213" y="42214"/>
                  </a:lnTo>
                  <a:lnTo>
                    <a:pt x="3248" y="41380"/>
                  </a:lnTo>
                  <a:lnTo>
                    <a:pt x="1273" y="36641"/>
                  </a:lnTo>
                  <a:lnTo>
                    <a:pt x="527" y="34008"/>
                  </a:lnTo>
                  <a:lnTo>
                    <a:pt x="352" y="31287"/>
                  </a:lnTo>
                  <a:lnTo>
                    <a:pt x="1975" y="30585"/>
                  </a:lnTo>
                  <a:lnTo>
                    <a:pt x="2063" y="30541"/>
                  </a:lnTo>
                  <a:lnTo>
                    <a:pt x="3116" y="29576"/>
                  </a:lnTo>
                  <a:lnTo>
                    <a:pt x="3160" y="29532"/>
                  </a:lnTo>
                  <a:lnTo>
                    <a:pt x="3643" y="28523"/>
                  </a:lnTo>
                  <a:lnTo>
                    <a:pt x="3643" y="28435"/>
                  </a:lnTo>
                  <a:lnTo>
                    <a:pt x="3775" y="26680"/>
                  </a:lnTo>
                  <a:lnTo>
                    <a:pt x="4521" y="25320"/>
                  </a:lnTo>
                  <a:lnTo>
                    <a:pt x="7110" y="22292"/>
                  </a:lnTo>
                  <a:lnTo>
                    <a:pt x="10444" y="18430"/>
                  </a:lnTo>
                  <a:lnTo>
                    <a:pt x="13121" y="15227"/>
                  </a:lnTo>
                  <a:lnTo>
                    <a:pt x="13999" y="13867"/>
                  </a:lnTo>
                  <a:lnTo>
                    <a:pt x="14043" y="13779"/>
                  </a:lnTo>
                  <a:lnTo>
                    <a:pt x="14350" y="9435"/>
                  </a:lnTo>
                  <a:lnTo>
                    <a:pt x="14657" y="7943"/>
                  </a:lnTo>
                  <a:lnTo>
                    <a:pt x="15798" y="5705"/>
                  </a:lnTo>
                  <a:lnTo>
                    <a:pt x="17509" y="3028"/>
                  </a:lnTo>
                  <a:lnTo>
                    <a:pt x="18211" y="1844"/>
                  </a:lnTo>
                  <a:lnTo>
                    <a:pt x="18255" y="1756"/>
                  </a:lnTo>
                  <a:lnTo>
                    <a:pt x="18255" y="176"/>
                  </a:lnTo>
                  <a:lnTo>
                    <a:pt x="18255" y="132"/>
                  </a:lnTo>
                  <a:lnTo>
                    <a:pt x="18211" y="88"/>
                  </a:lnTo>
                  <a:lnTo>
                    <a:pt x="18124" y="45"/>
                  </a:lnTo>
                  <a:lnTo>
                    <a:pt x="1808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48" name="Google Shape;2548;p113"/>
            <p:cNvSpPr/>
            <p:nvPr/>
          </p:nvSpPr>
          <p:spPr>
            <a:xfrm>
              <a:off x="3904325" y="661825"/>
              <a:ext cx="515625" cy="1271450"/>
            </a:xfrm>
            <a:custGeom>
              <a:avLst/>
              <a:gdLst/>
              <a:ahLst/>
              <a:cxnLst/>
              <a:rect l="l" t="t" r="r" b="b"/>
              <a:pathLst>
                <a:path w="20625" h="50858" extrusionOk="0">
                  <a:moveTo>
                    <a:pt x="18913" y="1"/>
                  </a:moveTo>
                  <a:lnTo>
                    <a:pt x="18825" y="44"/>
                  </a:lnTo>
                  <a:lnTo>
                    <a:pt x="18782" y="88"/>
                  </a:lnTo>
                  <a:lnTo>
                    <a:pt x="18782" y="132"/>
                  </a:lnTo>
                  <a:lnTo>
                    <a:pt x="18080" y="4125"/>
                  </a:lnTo>
                  <a:lnTo>
                    <a:pt x="16280" y="6978"/>
                  </a:lnTo>
                  <a:lnTo>
                    <a:pt x="14964" y="9347"/>
                  </a:lnTo>
                  <a:lnTo>
                    <a:pt x="14964" y="9391"/>
                  </a:lnTo>
                  <a:lnTo>
                    <a:pt x="14525" y="10707"/>
                  </a:lnTo>
                  <a:lnTo>
                    <a:pt x="14525" y="10751"/>
                  </a:lnTo>
                  <a:lnTo>
                    <a:pt x="13955" y="15271"/>
                  </a:lnTo>
                  <a:lnTo>
                    <a:pt x="13516" y="15885"/>
                  </a:lnTo>
                  <a:lnTo>
                    <a:pt x="12375" y="17202"/>
                  </a:lnTo>
                  <a:lnTo>
                    <a:pt x="10444" y="19352"/>
                  </a:lnTo>
                  <a:lnTo>
                    <a:pt x="8075" y="21941"/>
                  </a:lnTo>
                  <a:lnTo>
                    <a:pt x="4564" y="25802"/>
                  </a:lnTo>
                  <a:lnTo>
                    <a:pt x="4564" y="25846"/>
                  </a:lnTo>
                  <a:lnTo>
                    <a:pt x="3423" y="27514"/>
                  </a:lnTo>
                  <a:lnTo>
                    <a:pt x="3423" y="27645"/>
                  </a:lnTo>
                  <a:lnTo>
                    <a:pt x="3555" y="30366"/>
                  </a:lnTo>
                  <a:lnTo>
                    <a:pt x="3160" y="31419"/>
                  </a:lnTo>
                  <a:lnTo>
                    <a:pt x="2502" y="31989"/>
                  </a:lnTo>
                  <a:lnTo>
                    <a:pt x="132" y="32867"/>
                  </a:lnTo>
                  <a:lnTo>
                    <a:pt x="45" y="32955"/>
                  </a:lnTo>
                  <a:lnTo>
                    <a:pt x="1" y="33042"/>
                  </a:lnTo>
                  <a:lnTo>
                    <a:pt x="396" y="37562"/>
                  </a:lnTo>
                  <a:lnTo>
                    <a:pt x="1010" y="39844"/>
                  </a:lnTo>
                  <a:lnTo>
                    <a:pt x="2502" y="43793"/>
                  </a:lnTo>
                  <a:lnTo>
                    <a:pt x="2546" y="43881"/>
                  </a:lnTo>
                  <a:lnTo>
                    <a:pt x="3423" y="44846"/>
                  </a:lnTo>
                  <a:lnTo>
                    <a:pt x="3467" y="44890"/>
                  </a:lnTo>
                  <a:lnTo>
                    <a:pt x="7504" y="47655"/>
                  </a:lnTo>
                  <a:lnTo>
                    <a:pt x="9172" y="48620"/>
                  </a:lnTo>
                  <a:lnTo>
                    <a:pt x="9216" y="48620"/>
                  </a:lnTo>
                  <a:lnTo>
                    <a:pt x="11848" y="49717"/>
                  </a:lnTo>
                  <a:lnTo>
                    <a:pt x="15491" y="50858"/>
                  </a:lnTo>
                  <a:lnTo>
                    <a:pt x="15534" y="50858"/>
                  </a:lnTo>
                  <a:lnTo>
                    <a:pt x="18694" y="50682"/>
                  </a:lnTo>
                  <a:lnTo>
                    <a:pt x="20054" y="50858"/>
                  </a:lnTo>
                  <a:lnTo>
                    <a:pt x="20098" y="50858"/>
                  </a:lnTo>
                  <a:lnTo>
                    <a:pt x="20449" y="50814"/>
                  </a:lnTo>
                  <a:lnTo>
                    <a:pt x="20537" y="50770"/>
                  </a:lnTo>
                  <a:lnTo>
                    <a:pt x="20581" y="50726"/>
                  </a:lnTo>
                  <a:lnTo>
                    <a:pt x="20625" y="50682"/>
                  </a:lnTo>
                  <a:lnTo>
                    <a:pt x="20625" y="50595"/>
                  </a:lnTo>
                  <a:lnTo>
                    <a:pt x="20581" y="50507"/>
                  </a:lnTo>
                  <a:lnTo>
                    <a:pt x="20537" y="50463"/>
                  </a:lnTo>
                  <a:lnTo>
                    <a:pt x="20405" y="50463"/>
                  </a:lnTo>
                  <a:lnTo>
                    <a:pt x="20054" y="50507"/>
                  </a:lnTo>
                  <a:lnTo>
                    <a:pt x="18694" y="50331"/>
                  </a:lnTo>
                  <a:lnTo>
                    <a:pt x="15578" y="50507"/>
                  </a:lnTo>
                  <a:lnTo>
                    <a:pt x="11980" y="49410"/>
                  </a:lnTo>
                  <a:lnTo>
                    <a:pt x="9347" y="48313"/>
                  </a:lnTo>
                  <a:lnTo>
                    <a:pt x="7680" y="47347"/>
                  </a:lnTo>
                  <a:lnTo>
                    <a:pt x="3687" y="44583"/>
                  </a:lnTo>
                  <a:lnTo>
                    <a:pt x="2809" y="43661"/>
                  </a:lnTo>
                  <a:lnTo>
                    <a:pt x="1361" y="39756"/>
                  </a:lnTo>
                  <a:lnTo>
                    <a:pt x="703" y="37518"/>
                  </a:lnTo>
                  <a:lnTo>
                    <a:pt x="396" y="33130"/>
                  </a:lnTo>
                  <a:lnTo>
                    <a:pt x="2634" y="32296"/>
                  </a:lnTo>
                  <a:lnTo>
                    <a:pt x="2677" y="32296"/>
                  </a:lnTo>
                  <a:lnTo>
                    <a:pt x="3423" y="31638"/>
                  </a:lnTo>
                  <a:lnTo>
                    <a:pt x="3467" y="31550"/>
                  </a:lnTo>
                  <a:lnTo>
                    <a:pt x="3906" y="30453"/>
                  </a:lnTo>
                  <a:lnTo>
                    <a:pt x="3906" y="30410"/>
                  </a:lnTo>
                  <a:lnTo>
                    <a:pt x="3774" y="27689"/>
                  </a:lnTo>
                  <a:lnTo>
                    <a:pt x="4871" y="26065"/>
                  </a:lnTo>
                  <a:lnTo>
                    <a:pt x="8338" y="22160"/>
                  </a:lnTo>
                  <a:lnTo>
                    <a:pt x="10708" y="19615"/>
                  </a:lnTo>
                  <a:lnTo>
                    <a:pt x="12638" y="17421"/>
                  </a:lnTo>
                  <a:lnTo>
                    <a:pt x="13779" y="16105"/>
                  </a:lnTo>
                  <a:lnTo>
                    <a:pt x="14262" y="15446"/>
                  </a:lnTo>
                  <a:lnTo>
                    <a:pt x="14306" y="15359"/>
                  </a:lnTo>
                  <a:lnTo>
                    <a:pt x="14876" y="10795"/>
                  </a:lnTo>
                  <a:lnTo>
                    <a:pt x="15271" y="9479"/>
                  </a:lnTo>
                  <a:lnTo>
                    <a:pt x="16544" y="7153"/>
                  </a:lnTo>
                  <a:lnTo>
                    <a:pt x="18387" y="4301"/>
                  </a:lnTo>
                  <a:lnTo>
                    <a:pt x="18387" y="4213"/>
                  </a:lnTo>
                  <a:lnTo>
                    <a:pt x="19133" y="220"/>
                  </a:lnTo>
                  <a:lnTo>
                    <a:pt x="19089" y="132"/>
                  </a:lnTo>
                  <a:lnTo>
                    <a:pt x="19089" y="88"/>
                  </a:lnTo>
                  <a:lnTo>
                    <a:pt x="19045" y="44"/>
                  </a:lnTo>
                  <a:lnTo>
                    <a:pt x="1895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49" name="Google Shape;2549;p113"/>
            <p:cNvSpPr/>
            <p:nvPr/>
          </p:nvSpPr>
          <p:spPr>
            <a:xfrm>
              <a:off x="3881300" y="681575"/>
              <a:ext cx="525475" cy="1276950"/>
            </a:xfrm>
            <a:custGeom>
              <a:avLst/>
              <a:gdLst/>
              <a:ahLst/>
              <a:cxnLst/>
              <a:rect l="l" t="t" r="r" b="b"/>
              <a:pathLst>
                <a:path w="21019" h="51078" extrusionOk="0">
                  <a:moveTo>
                    <a:pt x="19176" y="0"/>
                  </a:moveTo>
                  <a:lnTo>
                    <a:pt x="19132" y="44"/>
                  </a:lnTo>
                  <a:lnTo>
                    <a:pt x="19088" y="88"/>
                  </a:lnTo>
                  <a:lnTo>
                    <a:pt x="19044" y="132"/>
                  </a:lnTo>
                  <a:lnTo>
                    <a:pt x="18255" y="3291"/>
                  </a:lnTo>
                  <a:lnTo>
                    <a:pt x="16455" y="6231"/>
                  </a:lnTo>
                  <a:lnTo>
                    <a:pt x="16412" y="6231"/>
                  </a:lnTo>
                  <a:lnTo>
                    <a:pt x="15007" y="9127"/>
                  </a:lnTo>
                  <a:lnTo>
                    <a:pt x="15007" y="9171"/>
                  </a:lnTo>
                  <a:lnTo>
                    <a:pt x="13998" y="13559"/>
                  </a:lnTo>
                  <a:lnTo>
                    <a:pt x="11980" y="16104"/>
                  </a:lnTo>
                  <a:lnTo>
                    <a:pt x="9829" y="18606"/>
                  </a:lnTo>
                  <a:lnTo>
                    <a:pt x="7284" y="21370"/>
                  </a:lnTo>
                  <a:lnTo>
                    <a:pt x="3160" y="26197"/>
                  </a:lnTo>
                  <a:lnTo>
                    <a:pt x="3116" y="26285"/>
                  </a:lnTo>
                  <a:lnTo>
                    <a:pt x="3116" y="26329"/>
                  </a:lnTo>
                  <a:lnTo>
                    <a:pt x="3555" y="30146"/>
                  </a:lnTo>
                  <a:lnTo>
                    <a:pt x="3247" y="30629"/>
                  </a:lnTo>
                  <a:lnTo>
                    <a:pt x="1799" y="31155"/>
                  </a:lnTo>
                  <a:lnTo>
                    <a:pt x="176" y="31506"/>
                  </a:lnTo>
                  <a:lnTo>
                    <a:pt x="88" y="31594"/>
                  </a:lnTo>
                  <a:lnTo>
                    <a:pt x="44" y="31682"/>
                  </a:lnTo>
                  <a:lnTo>
                    <a:pt x="0" y="32516"/>
                  </a:lnTo>
                  <a:lnTo>
                    <a:pt x="0" y="32560"/>
                  </a:lnTo>
                  <a:lnTo>
                    <a:pt x="527" y="38747"/>
                  </a:lnTo>
                  <a:lnTo>
                    <a:pt x="571" y="38834"/>
                  </a:lnTo>
                  <a:lnTo>
                    <a:pt x="1799" y="41862"/>
                  </a:lnTo>
                  <a:lnTo>
                    <a:pt x="2107" y="43617"/>
                  </a:lnTo>
                  <a:lnTo>
                    <a:pt x="2194" y="43749"/>
                  </a:lnTo>
                  <a:lnTo>
                    <a:pt x="4388" y="45460"/>
                  </a:lnTo>
                  <a:lnTo>
                    <a:pt x="7284" y="47084"/>
                  </a:lnTo>
                  <a:lnTo>
                    <a:pt x="8250" y="47830"/>
                  </a:lnTo>
                  <a:lnTo>
                    <a:pt x="10137" y="48927"/>
                  </a:lnTo>
                  <a:lnTo>
                    <a:pt x="12682" y="50024"/>
                  </a:lnTo>
                  <a:lnTo>
                    <a:pt x="15973" y="51033"/>
                  </a:lnTo>
                  <a:lnTo>
                    <a:pt x="16017" y="51077"/>
                  </a:lnTo>
                  <a:lnTo>
                    <a:pt x="16061" y="51077"/>
                  </a:lnTo>
                  <a:lnTo>
                    <a:pt x="19176" y="50594"/>
                  </a:lnTo>
                  <a:lnTo>
                    <a:pt x="20756" y="50814"/>
                  </a:lnTo>
                  <a:lnTo>
                    <a:pt x="20800" y="50814"/>
                  </a:lnTo>
                  <a:lnTo>
                    <a:pt x="20887" y="50858"/>
                  </a:lnTo>
                  <a:lnTo>
                    <a:pt x="20931" y="50814"/>
                  </a:lnTo>
                  <a:lnTo>
                    <a:pt x="21019" y="50770"/>
                  </a:lnTo>
                  <a:lnTo>
                    <a:pt x="21019" y="50682"/>
                  </a:lnTo>
                  <a:lnTo>
                    <a:pt x="21019" y="50638"/>
                  </a:lnTo>
                  <a:lnTo>
                    <a:pt x="21019" y="50594"/>
                  </a:lnTo>
                  <a:lnTo>
                    <a:pt x="20975" y="50507"/>
                  </a:lnTo>
                  <a:lnTo>
                    <a:pt x="20931" y="50507"/>
                  </a:lnTo>
                  <a:lnTo>
                    <a:pt x="20843" y="50463"/>
                  </a:lnTo>
                  <a:lnTo>
                    <a:pt x="19220" y="50243"/>
                  </a:lnTo>
                  <a:lnTo>
                    <a:pt x="19176" y="50243"/>
                  </a:lnTo>
                  <a:lnTo>
                    <a:pt x="16017" y="50726"/>
                  </a:lnTo>
                  <a:lnTo>
                    <a:pt x="12813" y="49673"/>
                  </a:lnTo>
                  <a:lnTo>
                    <a:pt x="10312" y="48620"/>
                  </a:lnTo>
                  <a:lnTo>
                    <a:pt x="8425" y="47523"/>
                  </a:lnTo>
                  <a:lnTo>
                    <a:pt x="7504" y="46777"/>
                  </a:lnTo>
                  <a:lnTo>
                    <a:pt x="7460" y="46777"/>
                  </a:lnTo>
                  <a:lnTo>
                    <a:pt x="4564" y="45153"/>
                  </a:lnTo>
                  <a:lnTo>
                    <a:pt x="2458" y="43486"/>
                  </a:lnTo>
                  <a:lnTo>
                    <a:pt x="2107" y="41774"/>
                  </a:lnTo>
                  <a:lnTo>
                    <a:pt x="878" y="38703"/>
                  </a:lnTo>
                  <a:lnTo>
                    <a:pt x="351" y="32516"/>
                  </a:lnTo>
                  <a:lnTo>
                    <a:pt x="395" y="31814"/>
                  </a:lnTo>
                  <a:lnTo>
                    <a:pt x="1887" y="31463"/>
                  </a:lnTo>
                  <a:lnTo>
                    <a:pt x="3423" y="30936"/>
                  </a:lnTo>
                  <a:lnTo>
                    <a:pt x="3511" y="30848"/>
                  </a:lnTo>
                  <a:lnTo>
                    <a:pt x="3862" y="30234"/>
                  </a:lnTo>
                  <a:lnTo>
                    <a:pt x="3906" y="30146"/>
                  </a:lnTo>
                  <a:lnTo>
                    <a:pt x="3467" y="26372"/>
                  </a:lnTo>
                  <a:lnTo>
                    <a:pt x="7548" y="21633"/>
                  </a:lnTo>
                  <a:lnTo>
                    <a:pt x="10093" y="18825"/>
                  </a:lnTo>
                  <a:lnTo>
                    <a:pt x="12287" y="16324"/>
                  </a:lnTo>
                  <a:lnTo>
                    <a:pt x="14305" y="13779"/>
                  </a:lnTo>
                  <a:lnTo>
                    <a:pt x="14349" y="13691"/>
                  </a:lnTo>
                  <a:lnTo>
                    <a:pt x="15358" y="9259"/>
                  </a:lnTo>
                  <a:lnTo>
                    <a:pt x="16763" y="6407"/>
                  </a:lnTo>
                  <a:lnTo>
                    <a:pt x="18562" y="3467"/>
                  </a:lnTo>
                  <a:lnTo>
                    <a:pt x="18606" y="3423"/>
                  </a:lnTo>
                  <a:lnTo>
                    <a:pt x="19395" y="220"/>
                  </a:lnTo>
                  <a:lnTo>
                    <a:pt x="19395" y="176"/>
                  </a:lnTo>
                  <a:lnTo>
                    <a:pt x="19352" y="88"/>
                  </a:lnTo>
                  <a:lnTo>
                    <a:pt x="19308" y="44"/>
                  </a:lnTo>
                  <a:lnTo>
                    <a:pt x="192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50" name="Google Shape;2550;p113"/>
            <p:cNvSpPr/>
            <p:nvPr/>
          </p:nvSpPr>
          <p:spPr>
            <a:xfrm>
              <a:off x="3850575" y="669500"/>
              <a:ext cx="549625" cy="1310950"/>
            </a:xfrm>
            <a:custGeom>
              <a:avLst/>
              <a:gdLst/>
              <a:ahLst/>
              <a:cxnLst/>
              <a:rect l="l" t="t" r="r" b="b"/>
              <a:pathLst>
                <a:path w="21985" h="52438" extrusionOk="0">
                  <a:moveTo>
                    <a:pt x="19835" y="1"/>
                  </a:moveTo>
                  <a:lnTo>
                    <a:pt x="19791" y="45"/>
                  </a:lnTo>
                  <a:lnTo>
                    <a:pt x="19747" y="132"/>
                  </a:lnTo>
                  <a:lnTo>
                    <a:pt x="18957" y="3336"/>
                  </a:lnTo>
                  <a:lnTo>
                    <a:pt x="18430" y="4433"/>
                  </a:lnTo>
                  <a:lnTo>
                    <a:pt x="17158" y="6319"/>
                  </a:lnTo>
                  <a:lnTo>
                    <a:pt x="17114" y="6319"/>
                  </a:lnTo>
                  <a:lnTo>
                    <a:pt x="15798" y="9040"/>
                  </a:lnTo>
                  <a:lnTo>
                    <a:pt x="15095" y="11892"/>
                  </a:lnTo>
                  <a:lnTo>
                    <a:pt x="14437" y="13165"/>
                  </a:lnTo>
                  <a:lnTo>
                    <a:pt x="12243" y="16017"/>
                  </a:lnTo>
                  <a:lnTo>
                    <a:pt x="10093" y="18430"/>
                  </a:lnTo>
                  <a:lnTo>
                    <a:pt x="7767" y="21063"/>
                  </a:lnTo>
                  <a:lnTo>
                    <a:pt x="3599" y="25890"/>
                  </a:lnTo>
                  <a:lnTo>
                    <a:pt x="3555" y="26022"/>
                  </a:lnTo>
                  <a:lnTo>
                    <a:pt x="3599" y="26899"/>
                  </a:lnTo>
                  <a:lnTo>
                    <a:pt x="3862" y="29357"/>
                  </a:lnTo>
                  <a:lnTo>
                    <a:pt x="3730" y="30892"/>
                  </a:lnTo>
                  <a:lnTo>
                    <a:pt x="2063" y="31156"/>
                  </a:lnTo>
                  <a:lnTo>
                    <a:pt x="659" y="31463"/>
                  </a:lnTo>
                  <a:lnTo>
                    <a:pt x="571" y="31507"/>
                  </a:lnTo>
                  <a:lnTo>
                    <a:pt x="264" y="31814"/>
                  </a:lnTo>
                  <a:lnTo>
                    <a:pt x="176" y="31902"/>
                  </a:lnTo>
                  <a:lnTo>
                    <a:pt x="1" y="32692"/>
                  </a:lnTo>
                  <a:lnTo>
                    <a:pt x="1" y="32735"/>
                  </a:lnTo>
                  <a:lnTo>
                    <a:pt x="308" y="34973"/>
                  </a:lnTo>
                  <a:lnTo>
                    <a:pt x="834" y="40546"/>
                  </a:lnTo>
                  <a:lnTo>
                    <a:pt x="834" y="40590"/>
                  </a:lnTo>
                  <a:lnTo>
                    <a:pt x="1405" y="42082"/>
                  </a:lnTo>
                  <a:lnTo>
                    <a:pt x="1361" y="45461"/>
                  </a:lnTo>
                  <a:lnTo>
                    <a:pt x="1361" y="45548"/>
                  </a:lnTo>
                  <a:lnTo>
                    <a:pt x="1405" y="45592"/>
                  </a:lnTo>
                  <a:lnTo>
                    <a:pt x="1493" y="45636"/>
                  </a:lnTo>
                  <a:lnTo>
                    <a:pt x="1536" y="45636"/>
                  </a:lnTo>
                  <a:lnTo>
                    <a:pt x="2941" y="45548"/>
                  </a:lnTo>
                  <a:lnTo>
                    <a:pt x="4213" y="46294"/>
                  </a:lnTo>
                  <a:lnTo>
                    <a:pt x="6934" y="47918"/>
                  </a:lnTo>
                  <a:lnTo>
                    <a:pt x="6978" y="47918"/>
                  </a:lnTo>
                  <a:lnTo>
                    <a:pt x="8294" y="48532"/>
                  </a:lnTo>
                  <a:lnTo>
                    <a:pt x="10181" y="49849"/>
                  </a:lnTo>
                  <a:lnTo>
                    <a:pt x="10225" y="49893"/>
                  </a:lnTo>
                  <a:lnTo>
                    <a:pt x="12594" y="51077"/>
                  </a:lnTo>
                  <a:lnTo>
                    <a:pt x="12638" y="51077"/>
                  </a:lnTo>
                  <a:lnTo>
                    <a:pt x="16324" y="52438"/>
                  </a:lnTo>
                  <a:lnTo>
                    <a:pt x="17333" y="52438"/>
                  </a:lnTo>
                  <a:lnTo>
                    <a:pt x="20405" y="51911"/>
                  </a:lnTo>
                  <a:lnTo>
                    <a:pt x="21765" y="52087"/>
                  </a:lnTo>
                  <a:lnTo>
                    <a:pt x="21853" y="52087"/>
                  </a:lnTo>
                  <a:lnTo>
                    <a:pt x="21897" y="52043"/>
                  </a:lnTo>
                  <a:lnTo>
                    <a:pt x="21941" y="51999"/>
                  </a:lnTo>
                  <a:lnTo>
                    <a:pt x="21985" y="51955"/>
                  </a:lnTo>
                  <a:lnTo>
                    <a:pt x="21985" y="51867"/>
                  </a:lnTo>
                  <a:lnTo>
                    <a:pt x="21941" y="51823"/>
                  </a:lnTo>
                  <a:lnTo>
                    <a:pt x="21897" y="51779"/>
                  </a:lnTo>
                  <a:lnTo>
                    <a:pt x="21809" y="51736"/>
                  </a:lnTo>
                  <a:lnTo>
                    <a:pt x="20449" y="51560"/>
                  </a:lnTo>
                  <a:lnTo>
                    <a:pt x="20405" y="51560"/>
                  </a:lnTo>
                  <a:lnTo>
                    <a:pt x="17290" y="52087"/>
                  </a:lnTo>
                  <a:lnTo>
                    <a:pt x="16412" y="52087"/>
                  </a:lnTo>
                  <a:lnTo>
                    <a:pt x="12726" y="50770"/>
                  </a:lnTo>
                  <a:lnTo>
                    <a:pt x="10356" y="49585"/>
                  </a:lnTo>
                  <a:lnTo>
                    <a:pt x="8470" y="48225"/>
                  </a:lnTo>
                  <a:lnTo>
                    <a:pt x="7109" y="47611"/>
                  </a:lnTo>
                  <a:lnTo>
                    <a:pt x="4389" y="45987"/>
                  </a:lnTo>
                  <a:lnTo>
                    <a:pt x="3072" y="45197"/>
                  </a:lnTo>
                  <a:lnTo>
                    <a:pt x="2941" y="45197"/>
                  </a:lnTo>
                  <a:lnTo>
                    <a:pt x="1712" y="45285"/>
                  </a:lnTo>
                  <a:lnTo>
                    <a:pt x="1756" y="42082"/>
                  </a:lnTo>
                  <a:lnTo>
                    <a:pt x="1756" y="41994"/>
                  </a:lnTo>
                  <a:lnTo>
                    <a:pt x="1185" y="40458"/>
                  </a:lnTo>
                  <a:lnTo>
                    <a:pt x="659" y="34929"/>
                  </a:lnTo>
                  <a:lnTo>
                    <a:pt x="352" y="32735"/>
                  </a:lnTo>
                  <a:lnTo>
                    <a:pt x="527" y="32033"/>
                  </a:lnTo>
                  <a:lnTo>
                    <a:pt x="790" y="31770"/>
                  </a:lnTo>
                  <a:lnTo>
                    <a:pt x="2151" y="31463"/>
                  </a:lnTo>
                  <a:lnTo>
                    <a:pt x="3906" y="31243"/>
                  </a:lnTo>
                  <a:lnTo>
                    <a:pt x="3994" y="31200"/>
                  </a:lnTo>
                  <a:lnTo>
                    <a:pt x="4038" y="31068"/>
                  </a:lnTo>
                  <a:lnTo>
                    <a:pt x="4213" y="29401"/>
                  </a:lnTo>
                  <a:lnTo>
                    <a:pt x="4213" y="29357"/>
                  </a:lnTo>
                  <a:lnTo>
                    <a:pt x="3950" y="26855"/>
                  </a:lnTo>
                  <a:lnTo>
                    <a:pt x="3906" y="26066"/>
                  </a:lnTo>
                  <a:lnTo>
                    <a:pt x="8031" y="21283"/>
                  </a:lnTo>
                  <a:lnTo>
                    <a:pt x="10356" y="18694"/>
                  </a:lnTo>
                  <a:lnTo>
                    <a:pt x="12507" y="16236"/>
                  </a:lnTo>
                  <a:lnTo>
                    <a:pt x="14701" y="13340"/>
                  </a:lnTo>
                  <a:lnTo>
                    <a:pt x="14744" y="13340"/>
                  </a:lnTo>
                  <a:lnTo>
                    <a:pt x="15403" y="12024"/>
                  </a:lnTo>
                  <a:lnTo>
                    <a:pt x="15447" y="11980"/>
                  </a:lnTo>
                  <a:lnTo>
                    <a:pt x="16149" y="9172"/>
                  </a:lnTo>
                  <a:lnTo>
                    <a:pt x="17421" y="6495"/>
                  </a:lnTo>
                  <a:lnTo>
                    <a:pt x="18694" y="4608"/>
                  </a:lnTo>
                  <a:lnTo>
                    <a:pt x="19308" y="3511"/>
                  </a:lnTo>
                  <a:lnTo>
                    <a:pt x="19308" y="3467"/>
                  </a:lnTo>
                  <a:lnTo>
                    <a:pt x="20098" y="220"/>
                  </a:lnTo>
                  <a:lnTo>
                    <a:pt x="20098" y="132"/>
                  </a:lnTo>
                  <a:lnTo>
                    <a:pt x="20098" y="88"/>
                  </a:lnTo>
                  <a:lnTo>
                    <a:pt x="2005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51" name="Google Shape;2551;p113"/>
            <p:cNvSpPr/>
            <p:nvPr/>
          </p:nvSpPr>
          <p:spPr>
            <a:xfrm>
              <a:off x="3590575" y="1937650"/>
              <a:ext cx="1971375" cy="750375"/>
            </a:xfrm>
            <a:custGeom>
              <a:avLst/>
              <a:gdLst/>
              <a:ahLst/>
              <a:cxnLst/>
              <a:rect l="l" t="t" r="r" b="b"/>
              <a:pathLst>
                <a:path w="78855" h="30015" extrusionOk="0">
                  <a:moveTo>
                    <a:pt x="75344" y="0"/>
                  </a:moveTo>
                  <a:lnTo>
                    <a:pt x="75256" y="44"/>
                  </a:lnTo>
                  <a:lnTo>
                    <a:pt x="72228" y="1536"/>
                  </a:lnTo>
                  <a:lnTo>
                    <a:pt x="66655" y="3511"/>
                  </a:lnTo>
                  <a:lnTo>
                    <a:pt x="62531" y="4959"/>
                  </a:lnTo>
                  <a:lnTo>
                    <a:pt x="59020" y="6231"/>
                  </a:lnTo>
                  <a:lnTo>
                    <a:pt x="55905" y="7284"/>
                  </a:lnTo>
                  <a:lnTo>
                    <a:pt x="51955" y="7416"/>
                  </a:lnTo>
                  <a:lnTo>
                    <a:pt x="51868" y="7460"/>
                  </a:lnTo>
                  <a:lnTo>
                    <a:pt x="48489" y="9171"/>
                  </a:lnTo>
                  <a:lnTo>
                    <a:pt x="43662" y="11716"/>
                  </a:lnTo>
                  <a:lnTo>
                    <a:pt x="40898" y="12726"/>
                  </a:lnTo>
                  <a:lnTo>
                    <a:pt x="35895" y="13735"/>
                  </a:lnTo>
                  <a:lnTo>
                    <a:pt x="32341" y="14349"/>
                  </a:lnTo>
                  <a:lnTo>
                    <a:pt x="29050" y="14832"/>
                  </a:lnTo>
                  <a:lnTo>
                    <a:pt x="27382" y="15227"/>
                  </a:lnTo>
                  <a:lnTo>
                    <a:pt x="26636" y="15534"/>
                  </a:lnTo>
                  <a:lnTo>
                    <a:pt x="25803" y="15490"/>
                  </a:lnTo>
                  <a:lnTo>
                    <a:pt x="25759" y="15490"/>
                  </a:lnTo>
                  <a:lnTo>
                    <a:pt x="25320" y="15622"/>
                  </a:lnTo>
                  <a:lnTo>
                    <a:pt x="25232" y="15666"/>
                  </a:lnTo>
                  <a:lnTo>
                    <a:pt x="25188" y="15753"/>
                  </a:lnTo>
                  <a:lnTo>
                    <a:pt x="24398" y="20098"/>
                  </a:lnTo>
                  <a:lnTo>
                    <a:pt x="24135" y="22555"/>
                  </a:lnTo>
                  <a:lnTo>
                    <a:pt x="23696" y="24529"/>
                  </a:lnTo>
                  <a:lnTo>
                    <a:pt x="22863" y="26680"/>
                  </a:lnTo>
                  <a:lnTo>
                    <a:pt x="21766" y="28698"/>
                  </a:lnTo>
                  <a:lnTo>
                    <a:pt x="20888" y="29532"/>
                  </a:lnTo>
                  <a:lnTo>
                    <a:pt x="20318" y="29663"/>
                  </a:lnTo>
                  <a:lnTo>
                    <a:pt x="17509" y="29181"/>
                  </a:lnTo>
                  <a:lnTo>
                    <a:pt x="11805" y="27820"/>
                  </a:lnTo>
                  <a:lnTo>
                    <a:pt x="7285" y="27075"/>
                  </a:lnTo>
                  <a:lnTo>
                    <a:pt x="5223" y="27075"/>
                  </a:lnTo>
                  <a:lnTo>
                    <a:pt x="220" y="25363"/>
                  </a:lnTo>
                  <a:lnTo>
                    <a:pt x="176" y="25363"/>
                  </a:lnTo>
                  <a:lnTo>
                    <a:pt x="89" y="25407"/>
                  </a:lnTo>
                  <a:lnTo>
                    <a:pt x="45" y="25407"/>
                  </a:lnTo>
                  <a:lnTo>
                    <a:pt x="1" y="25495"/>
                  </a:lnTo>
                  <a:lnTo>
                    <a:pt x="1" y="25539"/>
                  </a:lnTo>
                  <a:lnTo>
                    <a:pt x="45" y="25626"/>
                  </a:lnTo>
                  <a:lnTo>
                    <a:pt x="89" y="25670"/>
                  </a:lnTo>
                  <a:lnTo>
                    <a:pt x="133" y="25714"/>
                  </a:lnTo>
                  <a:lnTo>
                    <a:pt x="5135" y="27426"/>
                  </a:lnTo>
                  <a:lnTo>
                    <a:pt x="7241" y="27426"/>
                  </a:lnTo>
                  <a:lnTo>
                    <a:pt x="11717" y="28172"/>
                  </a:lnTo>
                  <a:lnTo>
                    <a:pt x="17465" y="29532"/>
                  </a:lnTo>
                  <a:lnTo>
                    <a:pt x="20318" y="30014"/>
                  </a:lnTo>
                  <a:lnTo>
                    <a:pt x="20361" y="30014"/>
                  </a:lnTo>
                  <a:lnTo>
                    <a:pt x="21020" y="29883"/>
                  </a:lnTo>
                  <a:lnTo>
                    <a:pt x="21107" y="29839"/>
                  </a:lnTo>
                  <a:lnTo>
                    <a:pt x="22029" y="28961"/>
                  </a:lnTo>
                  <a:lnTo>
                    <a:pt x="22073" y="28917"/>
                  </a:lnTo>
                  <a:lnTo>
                    <a:pt x="23170" y="26855"/>
                  </a:lnTo>
                  <a:lnTo>
                    <a:pt x="23170" y="26811"/>
                  </a:lnTo>
                  <a:lnTo>
                    <a:pt x="24047" y="24661"/>
                  </a:lnTo>
                  <a:lnTo>
                    <a:pt x="24486" y="22643"/>
                  </a:lnTo>
                  <a:lnTo>
                    <a:pt x="24486" y="22599"/>
                  </a:lnTo>
                  <a:lnTo>
                    <a:pt x="24750" y="20141"/>
                  </a:lnTo>
                  <a:lnTo>
                    <a:pt x="25495" y="15929"/>
                  </a:lnTo>
                  <a:lnTo>
                    <a:pt x="25847" y="15841"/>
                  </a:lnTo>
                  <a:lnTo>
                    <a:pt x="26680" y="15885"/>
                  </a:lnTo>
                  <a:lnTo>
                    <a:pt x="26724" y="15885"/>
                  </a:lnTo>
                  <a:lnTo>
                    <a:pt x="27514" y="15578"/>
                  </a:lnTo>
                  <a:lnTo>
                    <a:pt x="29094" y="15183"/>
                  </a:lnTo>
                  <a:lnTo>
                    <a:pt x="32385" y="14700"/>
                  </a:lnTo>
                  <a:lnTo>
                    <a:pt x="35939" y="14086"/>
                  </a:lnTo>
                  <a:lnTo>
                    <a:pt x="40985" y="13077"/>
                  </a:lnTo>
                  <a:lnTo>
                    <a:pt x="41029" y="13077"/>
                  </a:lnTo>
                  <a:lnTo>
                    <a:pt x="43794" y="12067"/>
                  </a:lnTo>
                  <a:lnTo>
                    <a:pt x="43838" y="12067"/>
                  </a:lnTo>
                  <a:lnTo>
                    <a:pt x="48664" y="9479"/>
                  </a:lnTo>
                  <a:lnTo>
                    <a:pt x="51999" y="7767"/>
                  </a:lnTo>
                  <a:lnTo>
                    <a:pt x="55905" y="7636"/>
                  </a:lnTo>
                  <a:lnTo>
                    <a:pt x="55992" y="7592"/>
                  </a:lnTo>
                  <a:lnTo>
                    <a:pt x="59152" y="6539"/>
                  </a:lnTo>
                  <a:lnTo>
                    <a:pt x="62662" y="5310"/>
                  </a:lnTo>
                  <a:lnTo>
                    <a:pt x="66787" y="3862"/>
                  </a:lnTo>
                  <a:lnTo>
                    <a:pt x="72360" y="1887"/>
                  </a:lnTo>
                  <a:lnTo>
                    <a:pt x="72360" y="1843"/>
                  </a:lnTo>
                  <a:lnTo>
                    <a:pt x="75256" y="439"/>
                  </a:lnTo>
                  <a:lnTo>
                    <a:pt x="76572" y="4783"/>
                  </a:lnTo>
                  <a:lnTo>
                    <a:pt x="78196" y="10356"/>
                  </a:lnTo>
                  <a:lnTo>
                    <a:pt x="78503" y="11409"/>
                  </a:lnTo>
                  <a:lnTo>
                    <a:pt x="78547" y="11453"/>
                  </a:lnTo>
                  <a:lnTo>
                    <a:pt x="78591" y="11497"/>
                  </a:lnTo>
                  <a:lnTo>
                    <a:pt x="78766" y="11497"/>
                  </a:lnTo>
                  <a:lnTo>
                    <a:pt x="78810" y="11409"/>
                  </a:lnTo>
                  <a:lnTo>
                    <a:pt x="78854" y="11365"/>
                  </a:lnTo>
                  <a:lnTo>
                    <a:pt x="78854" y="11278"/>
                  </a:lnTo>
                  <a:lnTo>
                    <a:pt x="78503" y="10268"/>
                  </a:lnTo>
                  <a:lnTo>
                    <a:pt x="76923" y="4696"/>
                  </a:lnTo>
                  <a:lnTo>
                    <a:pt x="75519" y="132"/>
                  </a:lnTo>
                  <a:lnTo>
                    <a:pt x="75475" y="88"/>
                  </a:lnTo>
                  <a:lnTo>
                    <a:pt x="75432" y="44"/>
                  </a:lnTo>
                  <a:lnTo>
                    <a:pt x="75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52" name="Google Shape;2552;p113"/>
            <p:cNvSpPr/>
            <p:nvPr/>
          </p:nvSpPr>
          <p:spPr>
            <a:xfrm>
              <a:off x="3469925" y="764950"/>
              <a:ext cx="299500" cy="582525"/>
            </a:xfrm>
            <a:custGeom>
              <a:avLst/>
              <a:gdLst/>
              <a:ahLst/>
              <a:cxnLst/>
              <a:rect l="l" t="t" r="r" b="b"/>
              <a:pathLst>
                <a:path w="11980" h="23301" extrusionOk="0">
                  <a:moveTo>
                    <a:pt x="11760" y="0"/>
                  </a:moveTo>
                  <a:lnTo>
                    <a:pt x="11716" y="44"/>
                  </a:lnTo>
                  <a:lnTo>
                    <a:pt x="11672" y="88"/>
                  </a:lnTo>
                  <a:lnTo>
                    <a:pt x="8381" y="6100"/>
                  </a:lnTo>
                  <a:lnTo>
                    <a:pt x="7065" y="8030"/>
                  </a:lnTo>
                  <a:lnTo>
                    <a:pt x="7065" y="8074"/>
                  </a:lnTo>
                  <a:lnTo>
                    <a:pt x="6275" y="9654"/>
                  </a:lnTo>
                  <a:lnTo>
                    <a:pt x="4651" y="13998"/>
                  </a:lnTo>
                  <a:lnTo>
                    <a:pt x="3247" y="17860"/>
                  </a:lnTo>
                  <a:lnTo>
                    <a:pt x="2019" y="20229"/>
                  </a:lnTo>
                  <a:lnTo>
                    <a:pt x="44" y="23037"/>
                  </a:lnTo>
                  <a:lnTo>
                    <a:pt x="0" y="23081"/>
                  </a:lnTo>
                  <a:lnTo>
                    <a:pt x="0" y="23169"/>
                  </a:lnTo>
                  <a:lnTo>
                    <a:pt x="44" y="23213"/>
                  </a:lnTo>
                  <a:lnTo>
                    <a:pt x="88" y="23257"/>
                  </a:lnTo>
                  <a:lnTo>
                    <a:pt x="176" y="23301"/>
                  </a:lnTo>
                  <a:lnTo>
                    <a:pt x="263" y="23301"/>
                  </a:lnTo>
                  <a:lnTo>
                    <a:pt x="307" y="23257"/>
                  </a:lnTo>
                  <a:lnTo>
                    <a:pt x="2326" y="20449"/>
                  </a:lnTo>
                  <a:lnTo>
                    <a:pt x="2326" y="20405"/>
                  </a:lnTo>
                  <a:lnTo>
                    <a:pt x="3598" y="18035"/>
                  </a:lnTo>
                  <a:lnTo>
                    <a:pt x="3598" y="17991"/>
                  </a:lnTo>
                  <a:lnTo>
                    <a:pt x="5002" y="14130"/>
                  </a:lnTo>
                  <a:lnTo>
                    <a:pt x="6582" y="9786"/>
                  </a:lnTo>
                  <a:lnTo>
                    <a:pt x="7372" y="8206"/>
                  </a:lnTo>
                  <a:lnTo>
                    <a:pt x="8645" y="6275"/>
                  </a:lnTo>
                  <a:lnTo>
                    <a:pt x="11979" y="264"/>
                  </a:lnTo>
                  <a:lnTo>
                    <a:pt x="11979" y="176"/>
                  </a:lnTo>
                  <a:lnTo>
                    <a:pt x="11979" y="132"/>
                  </a:lnTo>
                  <a:lnTo>
                    <a:pt x="11936" y="88"/>
                  </a:lnTo>
                  <a:lnTo>
                    <a:pt x="118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53" name="Google Shape;2553;p113"/>
            <p:cNvSpPr/>
            <p:nvPr/>
          </p:nvSpPr>
          <p:spPr>
            <a:xfrm>
              <a:off x="3619100" y="2026500"/>
              <a:ext cx="1900050" cy="686750"/>
            </a:xfrm>
            <a:custGeom>
              <a:avLst/>
              <a:gdLst/>
              <a:ahLst/>
              <a:cxnLst/>
              <a:rect l="l" t="t" r="r" b="b"/>
              <a:pathLst>
                <a:path w="76002" h="27470" extrusionOk="0">
                  <a:moveTo>
                    <a:pt x="71877" y="1"/>
                  </a:moveTo>
                  <a:lnTo>
                    <a:pt x="70473" y="45"/>
                  </a:lnTo>
                  <a:lnTo>
                    <a:pt x="70429" y="88"/>
                  </a:lnTo>
                  <a:lnTo>
                    <a:pt x="64900" y="1975"/>
                  </a:lnTo>
                  <a:lnTo>
                    <a:pt x="58230" y="4345"/>
                  </a:lnTo>
                  <a:lnTo>
                    <a:pt x="55510" y="5222"/>
                  </a:lnTo>
                  <a:lnTo>
                    <a:pt x="51385" y="5266"/>
                  </a:lnTo>
                  <a:lnTo>
                    <a:pt x="51341" y="5310"/>
                  </a:lnTo>
                  <a:lnTo>
                    <a:pt x="48225" y="6802"/>
                  </a:lnTo>
                  <a:lnTo>
                    <a:pt x="45461" y="8250"/>
                  </a:lnTo>
                  <a:lnTo>
                    <a:pt x="43311" y="9391"/>
                  </a:lnTo>
                  <a:lnTo>
                    <a:pt x="40590" y="10313"/>
                  </a:lnTo>
                  <a:lnTo>
                    <a:pt x="34842" y="11322"/>
                  </a:lnTo>
                  <a:lnTo>
                    <a:pt x="29137" y="12331"/>
                  </a:lnTo>
                  <a:lnTo>
                    <a:pt x="25934" y="12682"/>
                  </a:lnTo>
                  <a:lnTo>
                    <a:pt x="25057" y="12858"/>
                  </a:lnTo>
                  <a:lnTo>
                    <a:pt x="24969" y="12901"/>
                  </a:lnTo>
                  <a:lnTo>
                    <a:pt x="24925" y="12989"/>
                  </a:lnTo>
                  <a:lnTo>
                    <a:pt x="24398" y="15973"/>
                  </a:lnTo>
                  <a:lnTo>
                    <a:pt x="24135" y="18430"/>
                  </a:lnTo>
                  <a:lnTo>
                    <a:pt x="23082" y="22072"/>
                  </a:lnTo>
                  <a:lnTo>
                    <a:pt x="21722" y="24837"/>
                  </a:lnTo>
                  <a:lnTo>
                    <a:pt x="20581" y="26373"/>
                  </a:lnTo>
                  <a:lnTo>
                    <a:pt x="19923" y="26899"/>
                  </a:lnTo>
                  <a:lnTo>
                    <a:pt x="19045" y="27119"/>
                  </a:lnTo>
                  <a:lnTo>
                    <a:pt x="15886" y="26592"/>
                  </a:lnTo>
                  <a:lnTo>
                    <a:pt x="10444" y="25320"/>
                  </a:lnTo>
                  <a:lnTo>
                    <a:pt x="6320" y="24574"/>
                  </a:lnTo>
                  <a:lnTo>
                    <a:pt x="6276" y="24574"/>
                  </a:lnTo>
                  <a:lnTo>
                    <a:pt x="3643" y="24530"/>
                  </a:lnTo>
                  <a:lnTo>
                    <a:pt x="264" y="23301"/>
                  </a:lnTo>
                  <a:lnTo>
                    <a:pt x="132" y="23301"/>
                  </a:lnTo>
                  <a:lnTo>
                    <a:pt x="45" y="23345"/>
                  </a:lnTo>
                  <a:lnTo>
                    <a:pt x="45" y="23433"/>
                  </a:lnTo>
                  <a:lnTo>
                    <a:pt x="1" y="23477"/>
                  </a:lnTo>
                  <a:lnTo>
                    <a:pt x="45" y="23564"/>
                  </a:lnTo>
                  <a:lnTo>
                    <a:pt x="89" y="23608"/>
                  </a:lnTo>
                  <a:lnTo>
                    <a:pt x="132" y="23652"/>
                  </a:lnTo>
                  <a:lnTo>
                    <a:pt x="3511" y="24881"/>
                  </a:lnTo>
                  <a:lnTo>
                    <a:pt x="3599" y="24881"/>
                  </a:lnTo>
                  <a:lnTo>
                    <a:pt x="6276" y="24925"/>
                  </a:lnTo>
                  <a:lnTo>
                    <a:pt x="10357" y="25671"/>
                  </a:lnTo>
                  <a:lnTo>
                    <a:pt x="15842" y="26943"/>
                  </a:lnTo>
                  <a:lnTo>
                    <a:pt x="19045" y="27470"/>
                  </a:lnTo>
                  <a:lnTo>
                    <a:pt x="19089" y="27470"/>
                  </a:lnTo>
                  <a:lnTo>
                    <a:pt x="20054" y="27206"/>
                  </a:lnTo>
                  <a:lnTo>
                    <a:pt x="20098" y="27206"/>
                  </a:lnTo>
                  <a:lnTo>
                    <a:pt x="20844" y="26636"/>
                  </a:lnTo>
                  <a:lnTo>
                    <a:pt x="20888" y="26592"/>
                  </a:lnTo>
                  <a:lnTo>
                    <a:pt x="22029" y="25012"/>
                  </a:lnTo>
                  <a:lnTo>
                    <a:pt x="23433" y="22204"/>
                  </a:lnTo>
                  <a:lnTo>
                    <a:pt x="23433" y="22160"/>
                  </a:lnTo>
                  <a:lnTo>
                    <a:pt x="24442" y="18518"/>
                  </a:lnTo>
                  <a:lnTo>
                    <a:pt x="24749" y="16061"/>
                  </a:lnTo>
                  <a:lnTo>
                    <a:pt x="25232" y="13165"/>
                  </a:lnTo>
                  <a:lnTo>
                    <a:pt x="26022" y="13033"/>
                  </a:lnTo>
                  <a:lnTo>
                    <a:pt x="29181" y="12682"/>
                  </a:lnTo>
                  <a:lnTo>
                    <a:pt x="34886" y="11673"/>
                  </a:lnTo>
                  <a:lnTo>
                    <a:pt x="40634" y="10664"/>
                  </a:lnTo>
                  <a:lnTo>
                    <a:pt x="40678" y="10664"/>
                  </a:lnTo>
                  <a:lnTo>
                    <a:pt x="43443" y="9742"/>
                  </a:lnTo>
                  <a:lnTo>
                    <a:pt x="43486" y="9742"/>
                  </a:lnTo>
                  <a:lnTo>
                    <a:pt x="45637" y="8557"/>
                  </a:lnTo>
                  <a:lnTo>
                    <a:pt x="48401" y="7109"/>
                  </a:lnTo>
                  <a:lnTo>
                    <a:pt x="51429" y="5617"/>
                  </a:lnTo>
                  <a:lnTo>
                    <a:pt x="55554" y="5530"/>
                  </a:lnTo>
                  <a:lnTo>
                    <a:pt x="55597" y="5530"/>
                  </a:lnTo>
                  <a:lnTo>
                    <a:pt x="58362" y="4652"/>
                  </a:lnTo>
                  <a:lnTo>
                    <a:pt x="65032" y="2282"/>
                  </a:lnTo>
                  <a:lnTo>
                    <a:pt x="70517" y="396"/>
                  </a:lnTo>
                  <a:lnTo>
                    <a:pt x="71833" y="352"/>
                  </a:lnTo>
                  <a:lnTo>
                    <a:pt x="72755" y="1098"/>
                  </a:lnTo>
                  <a:lnTo>
                    <a:pt x="73676" y="2853"/>
                  </a:lnTo>
                  <a:lnTo>
                    <a:pt x="75212" y="7022"/>
                  </a:lnTo>
                  <a:lnTo>
                    <a:pt x="75695" y="8908"/>
                  </a:lnTo>
                  <a:lnTo>
                    <a:pt x="75695" y="8952"/>
                  </a:lnTo>
                  <a:lnTo>
                    <a:pt x="75739" y="8996"/>
                  </a:lnTo>
                  <a:lnTo>
                    <a:pt x="75826" y="9040"/>
                  </a:lnTo>
                  <a:lnTo>
                    <a:pt x="75870" y="9040"/>
                  </a:lnTo>
                  <a:lnTo>
                    <a:pt x="75958" y="8996"/>
                  </a:lnTo>
                  <a:lnTo>
                    <a:pt x="76002" y="8952"/>
                  </a:lnTo>
                  <a:lnTo>
                    <a:pt x="76002" y="8908"/>
                  </a:lnTo>
                  <a:lnTo>
                    <a:pt x="76002" y="8821"/>
                  </a:lnTo>
                  <a:lnTo>
                    <a:pt x="75563" y="6934"/>
                  </a:lnTo>
                  <a:lnTo>
                    <a:pt x="75563" y="6890"/>
                  </a:lnTo>
                  <a:lnTo>
                    <a:pt x="74027" y="2721"/>
                  </a:lnTo>
                  <a:lnTo>
                    <a:pt x="73018" y="922"/>
                  </a:lnTo>
                  <a:lnTo>
                    <a:pt x="72974" y="878"/>
                  </a:lnTo>
                  <a:lnTo>
                    <a:pt x="72009" y="45"/>
                  </a:lnTo>
                  <a:lnTo>
                    <a:pt x="718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54" name="Google Shape;2554;p113"/>
            <p:cNvSpPr/>
            <p:nvPr/>
          </p:nvSpPr>
          <p:spPr>
            <a:xfrm>
              <a:off x="3437000" y="785800"/>
              <a:ext cx="287450" cy="611050"/>
            </a:xfrm>
            <a:custGeom>
              <a:avLst/>
              <a:gdLst/>
              <a:ahLst/>
              <a:cxnLst/>
              <a:rect l="l" t="t" r="r" b="b"/>
              <a:pathLst>
                <a:path w="11498" h="24442" extrusionOk="0">
                  <a:moveTo>
                    <a:pt x="11278" y="0"/>
                  </a:moveTo>
                  <a:lnTo>
                    <a:pt x="11234" y="44"/>
                  </a:lnTo>
                  <a:lnTo>
                    <a:pt x="11190" y="88"/>
                  </a:lnTo>
                  <a:lnTo>
                    <a:pt x="9435" y="3510"/>
                  </a:lnTo>
                  <a:lnTo>
                    <a:pt x="7460" y="6758"/>
                  </a:lnTo>
                  <a:lnTo>
                    <a:pt x="6627" y="8513"/>
                  </a:lnTo>
                  <a:lnTo>
                    <a:pt x="4871" y="13340"/>
                  </a:lnTo>
                  <a:lnTo>
                    <a:pt x="3204" y="17991"/>
                  </a:lnTo>
                  <a:lnTo>
                    <a:pt x="1273" y="21019"/>
                  </a:lnTo>
                  <a:lnTo>
                    <a:pt x="1273" y="21063"/>
                  </a:lnTo>
                  <a:lnTo>
                    <a:pt x="45" y="24222"/>
                  </a:lnTo>
                  <a:lnTo>
                    <a:pt x="1" y="24310"/>
                  </a:lnTo>
                  <a:lnTo>
                    <a:pt x="45" y="24354"/>
                  </a:lnTo>
                  <a:lnTo>
                    <a:pt x="45" y="24397"/>
                  </a:lnTo>
                  <a:lnTo>
                    <a:pt x="132" y="24441"/>
                  </a:lnTo>
                  <a:lnTo>
                    <a:pt x="308" y="24441"/>
                  </a:lnTo>
                  <a:lnTo>
                    <a:pt x="352" y="24354"/>
                  </a:lnTo>
                  <a:lnTo>
                    <a:pt x="1580" y="21194"/>
                  </a:lnTo>
                  <a:lnTo>
                    <a:pt x="3511" y="18123"/>
                  </a:lnTo>
                  <a:lnTo>
                    <a:pt x="5222" y="13471"/>
                  </a:lnTo>
                  <a:lnTo>
                    <a:pt x="6934" y="8644"/>
                  </a:lnTo>
                  <a:lnTo>
                    <a:pt x="7767" y="6933"/>
                  </a:lnTo>
                  <a:lnTo>
                    <a:pt x="9742" y="3686"/>
                  </a:lnTo>
                  <a:lnTo>
                    <a:pt x="11497" y="219"/>
                  </a:lnTo>
                  <a:lnTo>
                    <a:pt x="11497" y="176"/>
                  </a:lnTo>
                  <a:lnTo>
                    <a:pt x="11497" y="88"/>
                  </a:lnTo>
                  <a:lnTo>
                    <a:pt x="11453" y="44"/>
                  </a:lnTo>
                  <a:lnTo>
                    <a:pt x="114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55" name="Google Shape;2555;p113"/>
            <p:cNvSpPr/>
            <p:nvPr/>
          </p:nvSpPr>
          <p:spPr>
            <a:xfrm>
              <a:off x="3586200" y="2096725"/>
              <a:ext cx="1884700" cy="640675"/>
            </a:xfrm>
            <a:custGeom>
              <a:avLst/>
              <a:gdLst/>
              <a:ahLst/>
              <a:cxnLst/>
              <a:rect l="l" t="t" r="r" b="b"/>
              <a:pathLst>
                <a:path w="75388" h="25627" extrusionOk="0">
                  <a:moveTo>
                    <a:pt x="69727" y="0"/>
                  </a:moveTo>
                  <a:lnTo>
                    <a:pt x="67094" y="658"/>
                  </a:lnTo>
                  <a:lnTo>
                    <a:pt x="60248" y="3072"/>
                  </a:lnTo>
                  <a:lnTo>
                    <a:pt x="58142" y="3818"/>
                  </a:lnTo>
                  <a:lnTo>
                    <a:pt x="53271" y="3861"/>
                  </a:lnTo>
                  <a:lnTo>
                    <a:pt x="53227" y="3861"/>
                  </a:lnTo>
                  <a:lnTo>
                    <a:pt x="48752" y="6099"/>
                  </a:lnTo>
                  <a:lnTo>
                    <a:pt x="46031" y="7504"/>
                  </a:lnTo>
                  <a:lnTo>
                    <a:pt x="44495" y="8162"/>
                  </a:lnTo>
                  <a:lnTo>
                    <a:pt x="39712" y="9083"/>
                  </a:lnTo>
                  <a:lnTo>
                    <a:pt x="36290" y="9698"/>
                  </a:lnTo>
                  <a:lnTo>
                    <a:pt x="33306" y="10180"/>
                  </a:lnTo>
                  <a:lnTo>
                    <a:pt x="28347" y="11146"/>
                  </a:lnTo>
                  <a:lnTo>
                    <a:pt x="28303" y="11189"/>
                  </a:lnTo>
                  <a:lnTo>
                    <a:pt x="27557" y="11628"/>
                  </a:lnTo>
                  <a:lnTo>
                    <a:pt x="27470" y="11672"/>
                  </a:lnTo>
                  <a:lnTo>
                    <a:pt x="26987" y="12418"/>
                  </a:lnTo>
                  <a:lnTo>
                    <a:pt x="26987" y="12462"/>
                  </a:lnTo>
                  <a:lnTo>
                    <a:pt x="26592" y="14656"/>
                  </a:lnTo>
                  <a:lnTo>
                    <a:pt x="25319" y="19044"/>
                  </a:lnTo>
                  <a:lnTo>
                    <a:pt x="23740" y="22247"/>
                  </a:lnTo>
                  <a:lnTo>
                    <a:pt x="22336" y="24266"/>
                  </a:lnTo>
                  <a:lnTo>
                    <a:pt x="21326" y="24968"/>
                  </a:lnTo>
                  <a:lnTo>
                    <a:pt x="20185" y="25275"/>
                  </a:lnTo>
                  <a:lnTo>
                    <a:pt x="18737" y="25143"/>
                  </a:lnTo>
                  <a:lnTo>
                    <a:pt x="11541" y="23608"/>
                  </a:lnTo>
                  <a:lnTo>
                    <a:pt x="7723" y="22906"/>
                  </a:lnTo>
                  <a:lnTo>
                    <a:pt x="4608" y="22730"/>
                  </a:lnTo>
                  <a:lnTo>
                    <a:pt x="1405" y="21589"/>
                  </a:lnTo>
                  <a:lnTo>
                    <a:pt x="220" y="21150"/>
                  </a:lnTo>
                  <a:lnTo>
                    <a:pt x="88" y="21150"/>
                  </a:lnTo>
                  <a:lnTo>
                    <a:pt x="44" y="21194"/>
                  </a:lnTo>
                  <a:lnTo>
                    <a:pt x="0" y="21238"/>
                  </a:lnTo>
                  <a:lnTo>
                    <a:pt x="0" y="21326"/>
                  </a:lnTo>
                  <a:lnTo>
                    <a:pt x="0" y="21370"/>
                  </a:lnTo>
                  <a:lnTo>
                    <a:pt x="44" y="21457"/>
                  </a:lnTo>
                  <a:lnTo>
                    <a:pt x="88" y="21457"/>
                  </a:lnTo>
                  <a:lnTo>
                    <a:pt x="1317" y="21940"/>
                  </a:lnTo>
                  <a:lnTo>
                    <a:pt x="4520" y="23081"/>
                  </a:lnTo>
                  <a:lnTo>
                    <a:pt x="4608" y="23081"/>
                  </a:lnTo>
                  <a:lnTo>
                    <a:pt x="7679" y="23257"/>
                  </a:lnTo>
                  <a:lnTo>
                    <a:pt x="11453" y="23915"/>
                  </a:lnTo>
                  <a:lnTo>
                    <a:pt x="18693" y="25494"/>
                  </a:lnTo>
                  <a:lnTo>
                    <a:pt x="20185" y="25626"/>
                  </a:lnTo>
                  <a:lnTo>
                    <a:pt x="20273" y="25626"/>
                  </a:lnTo>
                  <a:lnTo>
                    <a:pt x="21458" y="25319"/>
                  </a:lnTo>
                  <a:lnTo>
                    <a:pt x="21546" y="25275"/>
                  </a:lnTo>
                  <a:lnTo>
                    <a:pt x="22555" y="24529"/>
                  </a:lnTo>
                  <a:lnTo>
                    <a:pt x="22599" y="24485"/>
                  </a:lnTo>
                  <a:lnTo>
                    <a:pt x="24047" y="22423"/>
                  </a:lnTo>
                  <a:lnTo>
                    <a:pt x="24047" y="22379"/>
                  </a:lnTo>
                  <a:lnTo>
                    <a:pt x="25627" y="19176"/>
                  </a:lnTo>
                  <a:lnTo>
                    <a:pt x="25670" y="19176"/>
                  </a:lnTo>
                  <a:lnTo>
                    <a:pt x="26899" y="14744"/>
                  </a:lnTo>
                  <a:lnTo>
                    <a:pt x="27338" y="12550"/>
                  </a:lnTo>
                  <a:lnTo>
                    <a:pt x="27777" y="11892"/>
                  </a:lnTo>
                  <a:lnTo>
                    <a:pt x="28435" y="11497"/>
                  </a:lnTo>
                  <a:lnTo>
                    <a:pt x="33393" y="10487"/>
                  </a:lnTo>
                  <a:lnTo>
                    <a:pt x="36333" y="10049"/>
                  </a:lnTo>
                  <a:lnTo>
                    <a:pt x="39756" y="9434"/>
                  </a:lnTo>
                  <a:lnTo>
                    <a:pt x="44583" y="8513"/>
                  </a:lnTo>
                  <a:lnTo>
                    <a:pt x="44627" y="8513"/>
                  </a:lnTo>
                  <a:lnTo>
                    <a:pt x="46207" y="7811"/>
                  </a:lnTo>
                  <a:lnTo>
                    <a:pt x="48927" y="6407"/>
                  </a:lnTo>
                  <a:lnTo>
                    <a:pt x="53315" y="4213"/>
                  </a:lnTo>
                  <a:lnTo>
                    <a:pt x="58142" y="4169"/>
                  </a:lnTo>
                  <a:lnTo>
                    <a:pt x="58230" y="4169"/>
                  </a:lnTo>
                  <a:lnTo>
                    <a:pt x="60336" y="3379"/>
                  </a:lnTo>
                  <a:lnTo>
                    <a:pt x="67181" y="1009"/>
                  </a:lnTo>
                  <a:lnTo>
                    <a:pt x="69770" y="351"/>
                  </a:lnTo>
                  <a:lnTo>
                    <a:pt x="71921" y="395"/>
                  </a:lnTo>
                  <a:lnTo>
                    <a:pt x="73369" y="1273"/>
                  </a:lnTo>
                  <a:lnTo>
                    <a:pt x="74246" y="2721"/>
                  </a:lnTo>
                  <a:lnTo>
                    <a:pt x="74992" y="5178"/>
                  </a:lnTo>
                  <a:lnTo>
                    <a:pt x="75036" y="7196"/>
                  </a:lnTo>
                  <a:lnTo>
                    <a:pt x="74992" y="10838"/>
                  </a:lnTo>
                  <a:lnTo>
                    <a:pt x="73544" y="13471"/>
                  </a:lnTo>
                  <a:lnTo>
                    <a:pt x="73544" y="13515"/>
                  </a:lnTo>
                  <a:lnTo>
                    <a:pt x="72667" y="15621"/>
                  </a:lnTo>
                  <a:lnTo>
                    <a:pt x="72667" y="15665"/>
                  </a:lnTo>
                  <a:lnTo>
                    <a:pt x="72667" y="15753"/>
                  </a:lnTo>
                  <a:lnTo>
                    <a:pt x="72710" y="15797"/>
                  </a:lnTo>
                  <a:lnTo>
                    <a:pt x="72754" y="15841"/>
                  </a:lnTo>
                  <a:lnTo>
                    <a:pt x="72886" y="15841"/>
                  </a:lnTo>
                  <a:lnTo>
                    <a:pt x="72930" y="15797"/>
                  </a:lnTo>
                  <a:lnTo>
                    <a:pt x="72974" y="15753"/>
                  </a:lnTo>
                  <a:lnTo>
                    <a:pt x="73851" y="13647"/>
                  </a:lnTo>
                  <a:lnTo>
                    <a:pt x="75343" y="10970"/>
                  </a:lnTo>
                  <a:lnTo>
                    <a:pt x="75343" y="10882"/>
                  </a:lnTo>
                  <a:lnTo>
                    <a:pt x="75387" y="7196"/>
                  </a:lnTo>
                  <a:lnTo>
                    <a:pt x="75343" y="5134"/>
                  </a:lnTo>
                  <a:lnTo>
                    <a:pt x="75343" y="5090"/>
                  </a:lnTo>
                  <a:lnTo>
                    <a:pt x="74597" y="2589"/>
                  </a:lnTo>
                  <a:lnTo>
                    <a:pt x="74553" y="2545"/>
                  </a:lnTo>
                  <a:lnTo>
                    <a:pt x="73632" y="1053"/>
                  </a:lnTo>
                  <a:lnTo>
                    <a:pt x="73588" y="1009"/>
                  </a:lnTo>
                  <a:lnTo>
                    <a:pt x="72052" y="44"/>
                  </a:lnTo>
                  <a:lnTo>
                    <a:pt x="71964" y="44"/>
                  </a:lnTo>
                  <a:lnTo>
                    <a:pt x="6977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56" name="Google Shape;2556;p113"/>
            <p:cNvSpPr/>
            <p:nvPr/>
          </p:nvSpPr>
          <p:spPr>
            <a:xfrm>
              <a:off x="3416150" y="761650"/>
              <a:ext cx="289650" cy="645075"/>
            </a:xfrm>
            <a:custGeom>
              <a:avLst/>
              <a:gdLst/>
              <a:ahLst/>
              <a:cxnLst/>
              <a:rect l="l" t="t" r="r" b="b"/>
              <a:pathLst>
                <a:path w="11586" h="25803" extrusionOk="0">
                  <a:moveTo>
                    <a:pt x="11322" y="1"/>
                  </a:moveTo>
                  <a:lnTo>
                    <a:pt x="11278" y="45"/>
                  </a:lnTo>
                  <a:lnTo>
                    <a:pt x="11234" y="88"/>
                  </a:lnTo>
                  <a:lnTo>
                    <a:pt x="9347" y="3950"/>
                  </a:lnTo>
                  <a:lnTo>
                    <a:pt x="7329" y="7241"/>
                  </a:lnTo>
                  <a:lnTo>
                    <a:pt x="6495" y="9128"/>
                  </a:lnTo>
                  <a:lnTo>
                    <a:pt x="5574" y="11717"/>
                  </a:lnTo>
                  <a:lnTo>
                    <a:pt x="3906" y="16807"/>
                  </a:lnTo>
                  <a:lnTo>
                    <a:pt x="2853" y="19484"/>
                  </a:lnTo>
                  <a:lnTo>
                    <a:pt x="2107" y="20668"/>
                  </a:lnTo>
                  <a:lnTo>
                    <a:pt x="2107" y="20712"/>
                  </a:lnTo>
                  <a:lnTo>
                    <a:pt x="45" y="25583"/>
                  </a:lnTo>
                  <a:lnTo>
                    <a:pt x="1" y="25627"/>
                  </a:lnTo>
                  <a:lnTo>
                    <a:pt x="1" y="25715"/>
                  </a:lnTo>
                  <a:lnTo>
                    <a:pt x="45" y="25758"/>
                  </a:lnTo>
                  <a:lnTo>
                    <a:pt x="133" y="25802"/>
                  </a:lnTo>
                  <a:lnTo>
                    <a:pt x="264" y="25802"/>
                  </a:lnTo>
                  <a:lnTo>
                    <a:pt x="352" y="25715"/>
                  </a:lnTo>
                  <a:lnTo>
                    <a:pt x="2414" y="20844"/>
                  </a:lnTo>
                  <a:lnTo>
                    <a:pt x="3160" y="19659"/>
                  </a:lnTo>
                  <a:lnTo>
                    <a:pt x="3160" y="19615"/>
                  </a:lnTo>
                  <a:lnTo>
                    <a:pt x="4213" y="16895"/>
                  </a:lnTo>
                  <a:lnTo>
                    <a:pt x="5881" y="11804"/>
                  </a:lnTo>
                  <a:lnTo>
                    <a:pt x="6846" y="9259"/>
                  </a:lnTo>
                  <a:lnTo>
                    <a:pt x="7636" y="7416"/>
                  </a:lnTo>
                  <a:lnTo>
                    <a:pt x="9655" y="4125"/>
                  </a:lnTo>
                  <a:lnTo>
                    <a:pt x="11541" y="264"/>
                  </a:lnTo>
                  <a:lnTo>
                    <a:pt x="11585" y="176"/>
                  </a:lnTo>
                  <a:lnTo>
                    <a:pt x="11541" y="132"/>
                  </a:lnTo>
                  <a:lnTo>
                    <a:pt x="11541" y="45"/>
                  </a:lnTo>
                  <a:lnTo>
                    <a:pt x="1145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57" name="Google Shape;2557;p113"/>
            <p:cNvSpPr/>
            <p:nvPr/>
          </p:nvSpPr>
          <p:spPr>
            <a:xfrm>
              <a:off x="3602650" y="2266750"/>
              <a:ext cx="1732200" cy="549625"/>
            </a:xfrm>
            <a:custGeom>
              <a:avLst/>
              <a:gdLst/>
              <a:ahLst/>
              <a:cxnLst/>
              <a:rect l="l" t="t" r="r" b="b"/>
              <a:pathLst>
                <a:path w="69288" h="21985" extrusionOk="0">
                  <a:moveTo>
                    <a:pt x="67094" y="0"/>
                  </a:moveTo>
                  <a:lnTo>
                    <a:pt x="63935" y="1054"/>
                  </a:lnTo>
                  <a:lnTo>
                    <a:pt x="58055" y="2502"/>
                  </a:lnTo>
                  <a:lnTo>
                    <a:pt x="54544" y="2633"/>
                  </a:lnTo>
                  <a:lnTo>
                    <a:pt x="54500" y="2633"/>
                  </a:lnTo>
                  <a:lnTo>
                    <a:pt x="51165" y="3862"/>
                  </a:lnTo>
                  <a:lnTo>
                    <a:pt x="47874" y="5091"/>
                  </a:lnTo>
                  <a:lnTo>
                    <a:pt x="45198" y="5661"/>
                  </a:lnTo>
                  <a:lnTo>
                    <a:pt x="39932" y="6144"/>
                  </a:lnTo>
                  <a:lnTo>
                    <a:pt x="36378" y="6495"/>
                  </a:lnTo>
                  <a:lnTo>
                    <a:pt x="29927" y="7241"/>
                  </a:lnTo>
                  <a:lnTo>
                    <a:pt x="28918" y="7416"/>
                  </a:lnTo>
                  <a:lnTo>
                    <a:pt x="28830" y="7460"/>
                  </a:lnTo>
                  <a:lnTo>
                    <a:pt x="28742" y="7548"/>
                  </a:lnTo>
                  <a:lnTo>
                    <a:pt x="27338" y="12068"/>
                  </a:lnTo>
                  <a:lnTo>
                    <a:pt x="25846" y="15227"/>
                  </a:lnTo>
                  <a:lnTo>
                    <a:pt x="22775" y="20273"/>
                  </a:lnTo>
                  <a:lnTo>
                    <a:pt x="21897" y="21502"/>
                  </a:lnTo>
                  <a:lnTo>
                    <a:pt x="19132" y="21633"/>
                  </a:lnTo>
                  <a:lnTo>
                    <a:pt x="16456" y="21282"/>
                  </a:lnTo>
                  <a:lnTo>
                    <a:pt x="12068" y="20361"/>
                  </a:lnTo>
                  <a:lnTo>
                    <a:pt x="8557" y="19615"/>
                  </a:lnTo>
                  <a:lnTo>
                    <a:pt x="8513" y="19615"/>
                  </a:lnTo>
                  <a:lnTo>
                    <a:pt x="5968" y="19439"/>
                  </a:lnTo>
                  <a:lnTo>
                    <a:pt x="3204" y="18957"/>
                  </a:lnTo>
                  <a:lnTo>
                    <a:pt x="220" y="18035"/>
                  </a:lnTo>
                  <a:lnTo>
                    <a:pt x="132" y="18035"/>
                  </a:lnTo>
                  <a:lnTo>
                    <a:pt x="88" y="18079"/>
                  </a:lnTo>
                  <a:lnTo>
                    <a:pt x="44" y="18123"/>
                  </a:lnTo>
                  <a:lnTo>
                    <a:pt x="1" y="18167"/>
                  </a:lnTo>
                  <a:lnTo>
                    <a:pt x="1" y="18255"/>
                  </a:lnTo>
                  <a:lnTo>
                    <a:pt x="1" y="18299"/>
                  </a:lnTo>
                  <a:lnTo>
                    <a:pt x="44" y="18342"/>
                  </a:lnTo>
                  <a:lnTo>
                    <a:pt x="88" y="18386"/>
                  </a:lnTo>
                  <a:lnTo>
                    <a:pt x="3116" y="19308"/>
                  </a:lnTo>
                  <a:lnTo>
                    <a:pt x="5924" y="19790"/>
                  </a:lnTo>
                  <a:lnTo>
                    <a:pt x="5968" y="19790"/>
                  </a:lnTo>
                  <a:lnTo>
                    <a:pt x="8470" y="19966"/>
                  </a:lnTo>
                  <a:lnTo>
                    <a:pt x="11980" y="20712"/>
                  </a:lnTo>
                  <a:lnTo>
                    <a:pt x="16368" y="21633"/>
                  </a:lnTo>
                  <a:lnTo>
                    <a:pt x="19089" y="21984"/>
                  </a:lnTo>
                  <a:lnTo>
                    <a:pt x="19132" y="21984"/>
                  </a:lnTo>
                  <a:lnTo>
                    <a:pt x="21985" y="21853"/>
                  </a:lnTo>
                  <a:lnTo>
                    <a:pt x="22072" y="21809"/>
                  </a:lnTo>
                  <a:lnTo>
                    <a:pt x="22116" y="21765"/>
                  </a:lnTo>
                  <a:lnTo>
                    <a:pt x="23082" y="20493"/>
                  </a:lnTo>
                  <a:lnTo>
                    <a:pt x="26153" y="15402"/>
                  </a:lnTo>
                  <a:lnTo>
                    <a:pt x="27645" y="12243"/>
                  </a:lnTo>
                  <a:lnTo>
                    <a:pt x="27689" y="12199"/>
                  </a:lnTo>
                  <a:lnTo>
                    <a:pt x="29049" y="7723"/>
                  </a:lnTo>
                  <a:lnTo>
                    <a:pt x="29971" y="7592"/>
                  </a:lnTo>
                  <a:lnTo>
                    <a:pt x="36421" y="6846"/>
                  </a:lnTo>
                  <a:lnTo>
                    <a:pt x="39976" y="6495"/>
                  </a:lnTo>
                  <a:lnTo>
                    <a:pt x="45241" y="6012"/>
                  </a:lnTo>
                  <a:lnTo>
                    <a:pt x="45285" y="6012"/>
                  </a:lnTo>
                  <a:lnTo>
                    <a:pt x="47962" y="5398"/>
                  </a:lnTo>
                  <a:lnTo>
                    <a:pt x="48006" y="5398"/>
                  </a:lnTo>
                  <a:lnTo>
                    <a:pt x="51253" y="4213"/>
                  </a:lnTo>
                  <a:lnTo>
                    <a:pt x="54588" y="2984"/>
                  </a:lnTo>
                  <a:lnTo>
                    <a:pt x="58098" y="2853"/>
                  </a:lnTo>
                  <a:lnTo>
                    <a:pt x="64022" y="1405"/>
                  </a:lnTo>
                  <a:lnTo>
                    <a:pt x="67182" y="351"/>
                  </a:lnTo>
                  <a:lnTo>
                    <a:pt x="67752" y="439"/>
                  </a:lnTo>
                  <a:lnTo>
                    <a:pt x="68059" y="1097"/>
                  </a:lnTo>
                  <a:lnTo>
                    <a:pt x="68191" y="4081"/>
                  </a:lnTo>
                  <a:lnTo>
                    <a:pt x="68191" y="4125"/>
                  </a:lnTo>
                  <a:lnTo>
                    <a:pt x="68937" y="7636"/>
                  </a:lnTo>
                  <a:lnTo>
                    <a:pt x="68937" y="7723"/>
                  </a:lnTo>
                  <a:lnTo>
                    <a:pt x="68981" y="7767"/>
                  </a:lnTo>
                  <a:lnTo>
                    <a:pt x="69200" y="7767"/>
                  </a:lnTo>
                  <a:lnTo>
                    <a:pt x="69244" y="7723"/>
                  </a:lnTo>
                  <a:lnTo>
                    <a:pt x="69288" y="7636"/>
                  </a:lnTo>
                  <a:lnTo>
                    <a:pt x="69288" y="7592"/>
                  </a:lnTo>
                  <a:lnTo>
                    <a:pt x="68542" y="4081"/>
                  </a:lnTo>
                  <a:lnTo>
                    <a:pt x="68410" y="1054"/>
                  </a:lnTo>
                  <a:lnTo>
                    <a:pt x="68410" y="966"/>
                  </a:lnTo>
                  <a:lnTo>
                    <a:pt x="68059" y="176"/>
                  </a:lnTo>
                  <a:lnTo>
                    <a:pt x="67972" y="132"/>
                  </a:lnTo>
                  <a:lnTo>
                    <a:pt x="67928" y="88"/>
                  </a:lnTo>
                  <a:lnTo>
                    <a:pt x="6718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58" name="Google Shape;2558;p113"/>
            <p:cNvSpPr/>
            <p:nvPr/>
          </p:nvSpPr>
          <p:spPr>
            <a:xfrm>
              <a:off x="3338275" y="741900"/>
              <a:ext cx="284150" cy="635200"/>
            </a:xfrm>
            <a:custGeom>
              <a:avLst/>
              <a:gdLst/>
              <a:ahLst/>
              <a:cxnLst/>
              <a:rect l="l" t="t" r="r" b="b"/>
              <a:pathLst>
                <a:path w="11366" h="25408" extrusionOk="0">
                  <a:moveTo>
                    <a:pt x="11234" y="1"/>
                  </a:moveTo>
                  <a:lnTo>
                    <a:pt x="11146" y="45"/>
                  </a:lnTo>
                  <a:lnTo>
                    <a:pt x="11102" y="45"/>
                  </a:lnTo>
                  <a:lnTo>
                    <a:pt x="11058" y="132"/>
                  </a:lnTo>
                  <a:lnTo>
                    <a:pt x="9259" y="3950"/>
                  </a:lnTo>
                  <a:lnTo>
                    <a:pt x="7723" y="6451"/>
                  </a:lnTo>
                  <a:lnTo>
                    <a:pt x="6056" y="10620"/>
                  </a:lnTo>
                  <a:lnTo>
                    <a:pt x="4476" y="15578"/>
                  </a:lnTo>
                  <a:lnTo>
                    <a:pt x="2896" y="19659"/>
                  </a:lnTo>
                  <a:lnTo>
                    <a:pt x="1799" y="22775"/>
                  </a:lnTo>
                  <a:lnTo>
                    <a:pt x="44" y="25144"/>
                  </a:lnTo>
                  <a:lnTo>
                    <a:pt x="0" y="25188"/>
                  </a:lnTo>
                  <a:lnTo>
                    <a:pt x="0" y="25232"/>
                  </a:lnTo>
                  <a:lnTo>
                    <a:pt x="44" y="25320"/>
                  </a:lnTo>
                  <a:lnTo>
                    <a:pt x="88" y="25364"/>
                  </a:lnTo>
                  <a:lnTo>
                    <a:pt x="176" y="25408"/>
                  </a:lnTo>
                  <a:lnTo>
                    <a:pt x="264" y="25408"/>
                  </a:lnTo>
                  <a:lnTo>
                    <a:pt x="308" y="25320"/>
                  </a:lnTo>
                  <a:lnTo>
                    <a:pt x="2107" y="22994"/>
                  </a:lnTo>
                  <a:lnTo>
                    <a:pt x="2107" y="22950"/>
                  </a:lnTo>
                  <a:lnTo>
                    <a:pt x="3248" y="19791"/>
                  </a:lnTo>
                  <a:lnTo>
                    <a:pt x="4783" y="15666"/>
                  </a:lnTo>
                  <a:lnTo>
                    <a:pt x="6363" y="10751"/>
                  </a:lnTo>
                  <a:lnTo>
                    <a:pt x="8031" y="6627"/>
                  </a:lnTo>
                  <a:lnTo>
                    <a:pt x="9566" y="4126"/>
                  </a:lnTo>
                  <a:lnTo>
                    <a:pt x="11365" y="264"/>
                  </a:lnTo>
                  <a:lnTo>
                    <a:pt x="11365" y="220"/>
                  </a:lnTo>
                  <a:lnTo>
                    <a:pt x="11365" y="132"/>
                  </a:lnTo>
                  <a:lnTo>
                    <a:pt x="11322" y="89"/>
                  </a:lnTo>
                  <a:lnTo>
                    <a:pt x="11278" y="45"/>
                  </a:lnTo>
                  <a:lnTo>
                    <a:pt x="112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59" name="Google Shape;2559;p113"/>
            <p:cNvSpPr/>
            <p:nvPr/>
          </p:nvSpPr>
          <p:spPr>
            <a:xfrm>
              <a:off x="3628975" y="2341350"/>
              <a:ext cx="1621425" cy="496975"/>
            </a:xfrm>
            <a:custGeom>
              <a:avLst/>
              <a:gdLst/>
              <a:ahLst/>
              <a:cxnLst/>
              <a:rect l="l" t="t" r="r" b="b"/>
              <a:pathLst>
                <a:path w="64857" h="19879" extrusionOk="0">
                  <a:moveTo>
                    <a:pt x="63935" y="0"/>
                  </a:moveTo>
                  <a:lnTo>
                    <a:pt x="58230" y="1141"/>
                  </a:lnTo>
                  <a:lnTo>
                    <a:pt x="51736" y="2809"/>
                  </a:lnTo>
                  <a:lnTo>
                    <a:pt x="48971" y="3686"/>
                  </a:lnTo>
                  <a:lnTo>
                    <a:pt x="46733" y="4344"/>
                  </a:lnTo>
                  <a:lnTo>
                    <a:pt x="43574" y="4696"/>
                  </a:lnTo>
                  <a:lnTo>
                    <a:pt x="38177" y="5222"/>
                  </a:lnTo>
                  <a:lnTo>
                    <a:pt x="34930" y="5485"/>
                  </a:lnTo>
                  <a:lnTo>
                    <a:pt x="28611" y="6012"/>
                  </a:lnTo>
                  <a:lnTo>
                    <a:pt x="28523" y="6056"/>
                  </a:lnTo>
                  <a:lnTo>
                    <a:pt x="28172" y="6275"/>
                  </a:lnTo>
                  <a:lnTo>
                    <a:pt x="28128" y="6363"/>
                  </a:lnTo>
                  <a:lnTo>
                    <a:pt x="26899" y="9698"/>
                  </a:lnTo>
                  <a:lnTo>
                    <a:pt x="25320" y="12989"/>
                  </a:lnTo>
                  <a:lnTo>
                    <a:pt x="23652" y="15753"/>
                  </a:lnTo>
                  <a:lnTo>
                    <a:pt x="21941" y="18255"/>
                  </a:lnTo>
                  <a:lnTo>
                    <a:pt x="21107" y="19176"/>
                  </a:lnTo>
                  <a:lnTo>
                    <a:pt x="20581" y="19483"/>
                  </a:lnTo>
                  <a:lnTo>
                    <a:pt x="17334" y="19527"/>
                  </a:lnTo>
                  <a:lnTo>
                    <a:pt x="14350" y="19176"/>
                  </a:lnTo>
                  <a:lnTo>
                    <a:pt x="10488" y="18386"/>
                  </a:lnTo>
                  <a:lnTo>
                    <a:pt x="7417" y="17728"/>
                  </a:lnTo>
                  <a:lnTo>
                    <a:pt x="1975" y="17026"/>
                  </a:lnTo>
                  <a:lnTo>
                    <a:pt x="264" y="16412"/>
                  </a:lnTo>
                  <a:lnTo>
                    <a:pt x="132" y="16412"/>
                  </a:lnTo>
                  <a:lnTo>
                    <a:pt x="88" y="16455"/>
                  </a:lnTo>
                  <a:lnTo>
                    <a:pt x="45" y="16499"/>
                  </a:lnTo>
                  <a:lnTo>
                    <a:pt x="1" y="16587"/>
                  </a:lnTo>
                  <a:lnTo>
                    <a:pt x="45" y="16675"/>
                  </a:lnTo>
                  <a:lnTo>
                    <a:pt x="88" y="16719"/>
                  </a:lnTo>
                  <a:lnTo>
                    <a:pt x="132" y="16763"/>
                  </a:lnTo>
                  <a:lnTo>
                    <a:pt x="1888" y="17333"/>
                  </a:lnTo>
                  <a:lnTo>
                    <a:pt x="1931" y="17377"/>
                  </a:lnTo>
                  <a:lnTo>
                    <a:pt x="7373" y="18079"/>
                  </a:lnTo>
                  <a:lnTo>
                    <a:pt x="10444" y="18737"/>
                  </a:lnTo>
                  <a:lnTo>
                    <a:pt x="14306" y="19527"/>
                  </a:lnTo>
                  <a:lnTo>
                    <a:pt x="17334" y="19878"/>
                  </a:lnTo>
                  <a:lnTo>
                    <a:pt x="20625" y="19834"/>
                  </a:lnTo>
                  <a:lnTo>
                    <a:pt x="20712" y="19834"/>
                  </a:lnTo>
                  <a:lnTo>
                    <a:pt x="21283" y="19483"/>
                  </a:lnTo>
                  <a:lnTo>
                    <a:pt x="21327" y="19439"/>
                  </a:lnTo>
                  <a:lnTo>
                    <a:pt x="22204" y="18474"/>
                  </a:lnTo>
                  <a:lnTo>
                    <a:pt x="23959" y="15973"/>
                  </a:lnTo>
                  <a:lnTo>
                    <a:pt x="25627" y="13121"/>
                  </a:lnTo>
                  <a:lnTo>
                    <a:pt x="27207" y="9830"/>
                  </a:lnTo>
                  <a:lnTo>
                    <a:pt x="28435" y="6538"/>
                  </a:lnTo>
                  <a:lnTo>
                    <a:pt x="28699" y="6363"/>
                  </a:lnTo>
                  <a:lnTo>
                    <a:pt x="34930" y="5836"/>
                  </a:lnTo>
                  <a:lnTo>
                    <a:pt x="38221" y="5573"/>
                  </a:lnTo>
                  <a:lnTo>
                    <a:pt x="43618" y="5047"/>
                  </a:lnTo>
                  <a:lnTo>
                    <a:pt x="46777" y="4696"/>
                  </a:lnTo>
                  <a:lnTo>
                    <a:pt x="46821" y="4696"/>
                  </a:lnTo>
                  <a:lnTo>
                    <a:pt x="49059" y="4037"/>
                  </a:lnTo>
                  <a:lnTo>
                    <a:pt x="51868" y="3116"/>
                  </a:lnTo>
                  <a:lnTo>
                    <a:pt x="58318" y="1492"/>
                  </a:lnTo>
                  <a:lnTo>
                    <a:pt x="63935" y="351"/>
                  </a:lnTo>
                  <a:lnTo>
                    <a:pt x="64286" y="571"/>
                  </a:lnTo>
                  <a:lnTo>
                    <a:pt x="64505" y="1141"/>
                  </a:lnTo>
                  <a:lnTo>
                    <a:pt x="64330" y="5222"/>
                  </a:lnTo>
                  <a:lnTo>
                    <a:pt x="64330" y="5310"/>
                  </a:lnTo>
                  <a:lnTo>
                    <a:pt x="64373" y="5354"/>
                  </a:lnTo>
                  <a:lnTo>
                    <a:pt x="64417" y="5398"/>
                  </a:lnTo>
                  <a:lnTo>
                    <a:pt x="64549" y="5398"/>
                  </a:lnTo>
                  <a:lnTo>
                    <a:pt x="64593" y="5354"/>
                  </a:lnTo>
                  <a:lnTo>
                    <a:pt x="64637" y="5310"/>
                  </a:lnTo>
                  <a:lnTo>
                    <a:pt x="64681" y="5222"/>
                  </a:lnTo>
                  <a:lnTo>
                    <a:pt x="64856" y="1097"/>
                  </a:lnTo>
                  <a:lnTo>
                    <a:pt x="64856" y="1010"/>
                  </a:lnTo>
                  <a:lnTo>
                    <a:pt x="64549" y="395"/>
                  </a:lnTo>
                  <a:lnTo>
                    <a:pt x="64505" y="307"/>
                  </a:lnTo>
                  <a:lnTo>
                    <a:pt x="64022" y="44"/>
                  </a:lnTo>
                  <a:lnTo>
                    <a:pt x="639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60" name="Google Shape;2560;p113"/>
            <p:cNvSpPr/>
            <p:nvPr/>
          </p:nvSpPr>
          <p:spPr>
            <a:xfrm>
              <a:off x="3316325" y="744100"/>
              <a:ext cx="277575" cy="640675"/>
            </a:xfrm>
            <a:custGeom>
              <a:avLst/>
              <a:gdLst/>
              <a:ahLst/>
              <a:cxnLst/>
              <a:rect l="l" t="t" r="r" b="b"/>
              <a:pathLst>
                <a:path w="11103" h="25627" extrusionOk="0">
                  <a:moveTo>
                    <a:pt x="10883" y="1"/>
                  </a:moveTo>
                  <a:lnTo>
                    <a:pt x="10795" y="44"/>
                  </a:lnTo>
                  <a:lnTo>
                    <a:pt x="10751" y="88"/>
                  </a:lnTo>
                  <a:lnTo>
                    <a:pt x="10225" y="1098"/>
                  </a:lnTo>
                  <a:lnTo>
                    <a:pt x="7680" y="5793"/>
                  </a:lnTo>
                  <a:lnTo>
                    <a:pt x="6144" y="9698"/>
                  </a:lnTo>
                  <a:lnTo>
                    <a:pt x="4652" y="14437"/>
                  </a:lnTo>
                  <a:lnTo>
                    <a:pt x="2590" y="19483"/>
                  </a:lnTo>
                  <a:lnTo>
                    <a:pt x="1449" y="22950"/>
                  </a:lnTo>
                  <a:lnTo>
                    <a:pt x="45" y="25363"/>
                  </a:lnTo>
                  <a:lnTo>
                    <a:pt x="1" y="25451"/>
                  </a:lnTo>
                  <a:lnTo>
                    <a:pt x="1" y="25495"/>
                  </a:lnTo>
                  <a:lnTo>
                    <a:pt x="45" y="25583"/>
                  </a:lnTo>
                  <a:lnTo>
                    <a:pt x="89" y="25627"/>
                  </a:lnTo>
                  <a:lnTo>
                    <a:pt x="264" y="25627"/>
                  </a:lnTo>
                  <a:lnTo>
                    <a:pt x="352" y="25539"/>
                  </a:lnTo>
                  <a:lnTo>
                    <a:pt x="1756" y="23125"/>
                  </a:lnTo>
                  <a:lnTo>
                    <a:pt x="1800" y="23082"/>
                  </a:lnTo>
                  <a:lnTo>
                    <a:pt x="2941" y="19571"/>
                  </a:lnTo>
                  <a:lnTo>
                    <a:pt x="4959" y="14525"/>
                  </a:lnTo>
                  <a:lnTo>
                    <a:pt x="6451" y="9830"/>
                  </a:lnTo>
                  <a:lnTo>
                    <a:pt x="7987" y="5924"/>
                  </a:lnTo>
                  <a:lnTo>
                    <a:pt x="10532" y="1273"/>
                  </a:lnTo>
                  <a:lnTo>
                    <a:pt x="11059" y="264"/>
                  </a:lnTo>
                  <a:lnTo>
                    <a:pt x="11103" y="220"/>
                  </a:lnTo>
                  <a:lnTo>
                    <a:pt x="11103" y="132"/>
                  </a:lnTo>
                  <a:lnTo>
                    <a:pt x="11059" y="88"/>
                  </a:lnTo>
                  <a:lnTo>
                    <a:pt x="11015" y="44"/>
                  </a:lnTo>
                  <a:lnTo>
                    <a:pt x="1092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61" name="Google Shape;2561;p113"/>
            <p:cNvSpPr/>
            <p:nvPr/>
          </p:nvSpPr>
          <p:spPr>
            <a:xfrm>
              <a:off x="3616925" y="2404975"/>
              <a:ext cx="1567650" cy="455275"/>
            </a:xfrm>
            <a:custGeom>
              <a:avLst/>
              <a:gdLst/>
              <a:ahLst/>
              <a:cxnLst/>
              <a:rect l="l" t="t" r="r" b="b"/>
              <a:pathLst>
                <a:path w="62706" h="18211" extrusionOk="0">
                  <a:moveTo>
                    <a:pt x="61696" y="0"/>
                  </a:moveTo>
                  <a:lnTo>
                    <a:pt x="60336" y="132"/>
                  </a:lnTo>
                  <a:lnTo>
                    <a:pt x="60292" y="176"/>
                  </a:lnTo>
                  <a:lnTo>
                    <a:pt x="57615" y="1448"/>
                  </a:lnTo>
                  <a:lnTo>
                    <a:pt x="51516" y="3116"/>
                  </a:lnTo>
                  <a:lnTo>
                    <a:pt x="48927" y="3686"/>
                  </a:lnTo>
                  <a:lnTo>
                    <a:pt x="44934" y="4081"/>
                  </a:lnTo>
                  <a:lnTo>
                    <a:pt x="41160" y="4388"/>
                  </a:lnTo>
                  <a:lnTo>
                    <a:pt x="36772" y="4783"/>
                  </a:lnTo>
                  <a:lnTo>
                    <a:pt x="33393" y="4959"/>
                  </a:lnTo>
                  <a:lnTo>
                    <a:pt x="30585" y="4871"/>
                  </a:lnTo>
                  <a:lnTo>
                    <a:pt x="30541" y="4871"/>
                  </a:lnTo>
                  <a:lnTo>
                    <a:pt x="29444" y="5047"/>
                  </a:lnTo>
                  <a:lnTo>
                    <a:pt x="29356" y="5090"/>
                  </a:lnTo>
                  <a:lnTo>
                    <a:pt x="29312" y="5134"/>
                  </a:lnTo>
                  <a:lnTo>
                    <a:pt x="28040" y="7679"/>
                  </a:lnTo>
                  <a:lnTo>
                    <a:pt x="26767" y="10268"/>
                  </a:lnTo>
                  <a:lnTo>
                    <a:pt x="25100" y="13121"/>
                  </a:lnTo>
                  <a:lnTo>
                    <a:pt x="23257" y="15797"/>
                  </a:lnTo>
                  <a:lnTo>
                    <a:pt x="22247" y="16982"/>
                  </a:lnTo>
                  <a:lnTo>
                    <a:pt x="21414" y="17596"/>
                  </a:lnTo>
                  <a:lnTo>
                    <a:pt x="20317" y="17860"/>
                  </a:lnTo>
                  <a:lnTo>
                    <a:pt x="17157" y="17860"/>
                  </a:lnTo>
                  <a:lnTo>
                    <a:pt x="14481" y="17640"/>
                  </a:lnTo>
                  <a:lnTo>
                    <a:pt x="10531" y="16807"/>
                  </a:lnTo>
                  <a:lnTo>
                    <a:pt x="7899" y="16236"/>
                  </a:lnTo>
                  <a:lnTo>
                    <a:pt x="2282" y="15534"/>
                  </a:lnTo>
                  <a:lnTo>
                    <a:pt x="219" y="14788"/>
                  </a:lnTo>
                  <a:lnTo>
                    <a:pt x="132" y="14788"/>
                  </a:lnTo>
                  <a:lnTo>
                    <a:pt x="88" y="14832"/>
                  </a:lnTo>
                  <a:lnTo>
                    <a:pt x="44" y="14832"/>
                  </a:lnTo>
                  <a:lnTo>
                    <a:pt x="0" y="14920"/>
                  </a:lnTo>
                  <a:lnTo>
                    <a:pt x="0" y="14964"/>
                  </a:lnTo>
                  <a:lnTo>
                    <a:pt x="0" y="15051"/>
                  </a:lnTo>
                  <a:lnTo>
                    <a:pt x="44" y="15095"/>
                  </a:lnTo>
                  <a:lnTo>
                    <a:pt x="88" y="15139"/>
                  </a:lnTo>
                  <a:lnTo>
                    <a:pt x="2194" y="15885"/>
                  </a:lnTo>
                  <a:lnTo>
                    <a:pt x="2238" y="15885"/>
                  </a:lnTo>
                  <a:lnTo>
                    <a:pt x="7811" y="16587"/>
                  </a:lnTo>
                  <a:lnTo>
                    <a:pt x="10444" y="17158"/>
                  </a:lnTo>
                  <a:lnTo>
                    <a:pt x="14437" y="17991"/>
                  </a:lnTo>
                  <a:lnTo>
                    <a:pt x="17157" y="18211"/>
                  </a:lnTo>
                  <a:lnTo>
                    <a:pt x="20404" y="18211"/>
                  </a:lnTo>
                  <a:lnTo>
                    <a:pt x="21501" y="17947"/>
                  </a:lnTo>
                  <a:lnTo>
                    <a:pt x="21589" y="17904"/>
                  </a:lnTo>
                  <a:lnTo>
                    <a:pt x="22467" y="17245"/>
                  </a:lnTo>
                  <a:lnTo>
                    <a:pt x="22511" y="17245"/>
                  </a:lnTo>
                  <a:lnTo>
                    <a:pt x="23564" y="16017"/>
                  </a:lnTo>
                  <a:lnTo>
                    <a:pt x="25363" y="13296"/>
                  </a:lnTo>
                  <a:lnTo>
                    <a:pt x="27074" y="10444"/>
                  </a:lnTo>
                  <a:lnTo>
                    <a:pt x="28347" y="7811"/>
                  </a:lnTo>
                  <a:lnTo>
                    <a:pt x="29576" y="5354"/>
                  </a:lnTo>
                  <a:lnTo>
                    <a:pt x="30585" y="5222"/>
                  </a:lnTo>
                  <a:lnTo>
                    <a:pt x="33393" y="5310"/>
                  </a:lnTo>
                  <a:lnTo>
                    <a:pt x="36816" y="5134"/>
                  </a:lnTo>
                  <a:lnTo>
                    <a:pt x="41204" y="4739"/>
                  </a:lnTo>
                  <a:lnTo>
                    <a:pt x="44934" y="4432"/>
                  </a:lnTo>
                  <a:lnTo>
                    <a:pt x="48971" y="4037"/>
                  </a:lnTo>
                  <a:lnTo>
                    <a:pt x="49015" y="4037"/>
                  </a:lnTo>
                  <a:lnTo>
                    <a:pt x="51604" y="3423"/>
                  </a:lnTo>
                  <a:lnTo>
                    <a:pt x="57703" y="1799"/>
                  </a:lnTo>
                  <a:lnTo>
                    <a:pt x="57747" y="1756"/>
                  </a:lnTo>
                  <a:lnTo>
                    <a:pt x="60424" y="483"/>
                  </a:lnTo>
                  <a:lnTo>
                    <a:pt x="61652" y="351"/>
                  </a:lnTo>
                  <a:lnTo>
                    <a:pt x="61872" y="571"/>
                  </a:lnTo>
                  <a:lnTo>
                    <a:pt x="62223" y="1799"/>
                  </a:lnTo>
                  <a:lnTo>
                    <a:pt x="62354" y="4037"/>
                  </a:lnTo>
                  <a:lnTo>
                    <a:pt x="62354" y="4125"/>
                  </a:lnTo>
                  <a:lnTo>
                    <a:pt x="62398" y="4169"/>
                  </a:lnTo>
                  <a:lnTo>
                    <a:pt x="62486" y="4213"/>
                  </a:lnTo>
                  <a:lnTo>
                    <a:pt x="62618" y="4213"/>
                  </a:lnTo>
                  <a:lnTo>
                    <a:pt x="62661" y="4169"/>
                  </a:lnTo>
                  <a:lnTo>
                    <a:pt x="62705" y="4081"/>
                  </a:lnTo>
                  <a:lnTo>
                    <a:pt x="62705" y="4037"/>
                  </a:lnTo>
                  <a:lnTo>
                    <a:pt x="62574" y="1799"/>
                  </a:lnTo>
                  <a:lnTo>
                    <a:pt x="62530" y="1756"/>
                  </a:lnTo>
                  <a:lnTo>
                    <a:pt x="62223" y="439"/>
                  </a:lnTo>
                  <a:lnTo>
                    <a:pt x="62179" y="351"/>
                  </a:lnTo>
                  <a:lnTo>
                    <a:pt x="61828" y="44"/>
                  </a:lnTo>
                  <a:lnTo>
                    <a:pt x="617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62" name="Google Shape;2562;p113"/>
            <p:cNvSpPr/>
            <p:nvPr/>
          </p:nvSpPr>
          <p:spPr>
            <a:xfrm>
              <a:off x="3272450" y="748500"/>
              <a:ext cx="287450" cy="706500"/>
            </a:xfrm>
            <a:custGeom>
              <a:avLst/>
              <a:gdLst/>
              <a:ahLst/>
              <a:cxnLst/>
              <a:rect l="l" t="t" r="r" b="b"/>
              <a:pathLst>
                <a:path w="11498" h="28260" extrusionOk="0">
                  <a:moveTo>
                    <a:pt x="11278" y="0"/>
                  </a:moveTo>
                  <a:lnTo>
                    <a:pt x="11234" y="44"/>
                  </a:lnTo>
                  <a:lnTo>
                    <a:pt x="11190" y="88"/>
                  </a:lnTo>
                  <a:lnTo>
                    <a:pt x="9961" y="2677"/>
                  </a:lnTo>
                  <a:lnTo>
                    <a:pt x="8513" y="5046"/>
                  </a:lnTo>
                  <a:lnTo>
                    <a:pt x="8513" y="5090"/>
                  </a:lnTo>
                  <a:lnTo>
                    <a:pt x="7109" y="8732"/>
                  </a:lnTo>
                  <a:lnTo>
                    <a:pt x="5705" y="13120"/>
                  </a:lnTo>
                  <a:lnTo>
                    <a:pt x="4476" y="16324"/>
                  </a:lnTo>
                  <a:lnTo>
                    <a:pt x="3160" y="19176"/>
                  </a:lnTo>
                  <a:lnTo>
                    <a:pt x="1317" y="24617"/>
                  </a:lnTo>
                  <a:lnTo>
                    <a:pt x="1" y="27294"/>
                  </a:lnTo>
                  <a:lnTo>
                    <a:pt x="1" y="27338"/>
                  </a:lnTo>
                  <a:lnTo>
                    <a:pt x="1" y="28083"/>
                  </a:lnTo>
                  <a:lnTo>
                    <a:pt x="1" y="28171"/>
                  </a:lnTo>
                  <a:lnTo>
                    <a:pt x="44" y="28215"/>
                  </a:lnTo>
                  <a:lnTo>
                    <a:pt x="88" y="28259"/>
                  </a:lnTo>
                  <a:lnTo>
                    <a:pt x="220" y="28259"/>
                  </a:lnTo>
                  <a:lnTo>
                    <a:pt x="308" y="28215"/>
                  </a:lnTo>
                  <a:lnTo>
                    <a:pt x="308" y="28171"/>
                  </a:lnTo>
                  <a:lnTo>
                    <a:pt x="352" y="28083"/>
                  </a:lnTo>
                  <a:lnTo>
                    <a:pt x="352" y="27381"/>
                  </a:lnTo>
                  <a:lnTo>
                    <a:pt x="1668" y="24792"/>
                  </a:lnTo>
                  <a:lnTo>
                    <a:pt x="1668" y="24749"/>
                  </a:lnTo>
                  <a:lnTo>
                    <a:pt x="3511" y="19307"/>
                  </a:lnTo>
                  <a:lnTo>
                    <a:pt x="4784" y="16455"/>
                  </a:lnTo>
                  <a:lnTo>
                    <a:pt x="6012" y="13252"/>
                  </a:lnTo>
                  <a:lnTo>
                    <a:pt x="7416" y="8864"/>
                  </a:lnTo>
                  <a:lnTo>
                    <a:pt x="8821" y="5222"/>
                  </a:lnTo>
                  <a:lnTo>
                    <a:pt x="10269" y="2808"/>
                  </a:lnTo>
                  <a:lnTo>
                    <a:pt x="11497" y="263"/>
                  </a:lnTo>
                  <a:lnTo>
                    <a:pt x="11497" y="176"/>
                  </a:lnTo>
                  <a:lnTo>
                    <a:pt x="11497" y="132"/>
                  </a:lnTo>
                  <a:lnTo>
                    <a:pt x="11453" y="44"/>
                  </a:lnTo>
                  <a:lnTo>
                    <a:pt x="114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63" name="Google Shape;2563;p113"/>
            <p:cNvSpPr/>
            <p:nvPr/>
          </p:nvSpPr>
          <p:spPr>
            <a:xfrm>
              <a:off x="4211500" y="2486150"/>
              <a:ext cx="884200" cy="333525"/>
            </a:xfrm>
            <a:custGeom>
              <a:avLst/>
              <a:gdLst/>
              <a:ahLst/>
              <a:cxnLst/>
              <a:rect l="l" t="t" r="r" b="b"/>
              <a:pathLst>
                <a:path w="35368" h="13341" extrusionOk="0">
                  <a:moveTo>
                    <a:pt x="34929" y="1"/>
                  </a:moveTo>
                  <a:lnTo>
                    <a:pt x="31287" y="1098"/>
                  </a:lnTo>
                  <a:lnTo>
                    <a:pt x="27645" y="1931"/>
                  </a:lnTo>
                  <a:lnTo>
                    <a:pt x="24310" y="2326"/>
                  </a:lnTo>
                  <a:lnTo>
                    <a:pt x="20668" y="2765"/>
                  </a:lnTo>
                  <a:lnTo>
                    <a:pt x="17728" y="3072"/>
                  </a:lnTo>
                  <a:lnTo>
                    <a:pt x="12726" y="3379"/>
                  </a:lnTo>
                  <a:lnTo>
                    <a:pt x="8864" y="3292"/>
                  </a:lnTo>
                  <a:lnTo>
                    <a:pt x="6802" y="3423"/>
                  </a:lnTo>
                  <a:lnTo>
                    <a:pt x="6758" y="3467"/>
                  </a:lnTo>
                  <a:lnTo>
                    <a:pt x="5924" y="3818"/>
                  </a:lnTo>
                  <a:lnTo>
                    <a:pt x="5880" y="3862"/>
                  </a:lnTo>
                  <a:lnTo>
                    <a:pt x="5222" y="4564"/>
                  </a:lnTo>
                  <a:lnTo>
                    <a:pt x="5178" y="4608"/>
                  </a:lnTo>
                  <a:lnTo>
                    <a:pt x="4213" y="6319"/>
                  </a:lnTo>
                  <a:lnTo>
                    <a:pt x="1317" y="11322"/>
                  </a:lnTo>
                  <a:lnTo>
                    <a:pt x="44" y="13077"/>
                  </a:lnTo>
                  <a:lnTo>
                    <a:pt x="0" y="13121"/>
                  </a:lnTo>
                  <a:lnTo>
                    <a:pt x="0" y="13208"/>
                  </a:lnTo>
                  <a:lnTo>
                    <a:pt x="44" y="13252"/>
                  </a:lnTo>
                  <a:lnTo>
                    <a:pt x="88" y="13340"/>
                  </a:lnTo>
                  <a:lnTo>
                    <a:pt x="264" y="13340"/>
                  </a:lnTo>
                  <a:lnTo>
                    <a:pt x="307" y="13296"/>
                  </a:lnTo>
                  <a:lnTo>
                    <a:pt x="1624" y="11497"/>
                  </a:lnTo>
                  <a:lnTo>
                    <a:pt x="4520" y="6495"/>
                  </a:lnTo>
                  <a:lnTo>
                    <a:pt x="5485" y="4783"/>
                  </a:lnTo>
                  <a:lnTo>
                    <a:pt x="6100" y="4125"/>
                  </a:lnTo>
                  <a:lnTo>
                    <a:pt x="6890" y="3774"/>
                  </a:lnTo>
                  <a:lnTo>
                    <a:pt x="8864" y="3643"/>
                  </a:lnTo>
                  <a:lnTo>
                    <a:pt x="12770" y="3730"/>
                  </a:lnTo>
                  <a:lnTo>
                    <a:pt x="17728" y="3423"/>
                  </a:lnTo>
                  <a:lnTo>
                    <a:pt x="20712" y="3116"/>
                  </a:lnTo>
                  <a:lnTo>
                    <a:pt x="24354" y="2677"/>
                  </a:lnTo>
                  <a:lnTo>
                    <a:pt x="27689" y="2282"/>
                  </a:lnTo>
                  <a:lnTo>
                    <a:pt x="27733" y="2282"/>
                  </a:lnTo>
                  <a:lnTo>
                    <a:pt x="31419" y="1405"/>
                  </a:lnTo>
                  <a:lnTo>
                    <a:pt x="34885" y="352"/>
                  </a:lnTo>
                  <a:lnTo>
                    <a:pt x="35017" y="746"/>
                  </a:lnTo>
                  <a:lnTo>
                    <a:pt x="34534" y="2370"/>
                  </a:lnTo>
                  <a:lnTo>
                    <a:pt x="34534" y="2458"/>
                  </a:lnTo>
                  <a:lnTo>
                    <a:pt x="34534" y="2502"/>
                  </a:lnTo>
                  <a:lnTo>
                    <a:pt x="34578" y="2546"/>
                  </a:lnTo>
                  <a:lnTo>
                    <a:pt x="34666" y="2589"/>
                  </a:lnTo>
                  <a:lnTo>
                    <a:pt x="34798" y="2589"/>
                  </a:lnTo>
                  <a:lnTo>
                    <a:pt x="34841" y="2546"/>
                  </a:lnTo>
                  <a:lnTo>
                    <a:pt x="34885" y="2458"/>
                  </a:lnTo>
                  <a:lnTo>
                    <a:pt x="35368" y="790"/>
                  </a:lnTo>
                  <a:lnTo>
                    <a:pt x="35368" y="703"/>
                  </a:lnTo>
                  <a:lnTo>
                    <a:pt x="35149" y="88"/>
                  </a:lnTo>
                  <a:lnTo>
                    <a:pt x="350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64" name="Google Shape;2564;p113"/>
            <p:cNvSpPr/>
            <p:nvPr/>
          </p:nvSpPr>
          <p:spPr>
            <a:xfrm>
              <a:off x="3623500" y="2804275"/>
              <a:ext cx="496975" cy="77925"/>
            </a:xfrm>
            <a:custGeom>
              <a:avLst/>
              <a:gdLst/>
              <a:ahLst/>
              <a:cxnLst/>
              <a:rect l="l" t="t" r="r" b="b"/>
              <a:pathLst>
                <a:path w="19879" h="3117" extrusionOk="0">
                  <a:moveTo>
                    <a:pt x="88" y="1"/>
                  </a:moveTo>
                  <a:lnTo>
                    <a:pt x="44" y="45"/>
                  </a:lnTo>
                  <a:lnTo>
                    <a:pt x="0" y="89"/>
                  </a:lnTo>
                  <a:lnTo>
                    <a:pt x="0" y="176"/>
                  </a:lnTo>
                  <a:lnTo>
                    <a:pt x="0" y="220"/>
                  </a:lnTo>
                  <a:lnTo>
                    <a:pt x="44" y="308"/>
                  </a:lnTo>
                  <a:lnTo>
                    <a:pt x="88" y="352"/>
                  </a:lnTo>
                  <a:lnTo>
                    <a:pt x="1756" y="922"/>
                  </a:lnTo>
                  <a:lnTo>
                    <a:pt x="1799" y="922"/>
                  </a:lnTo>
                  <a:lnTo>
                    <a:pt x="7504" y="1756"/>
                  </a:lnTo>
                  <a:lnTo>
                    <a:pt x="10795" y="2458"/>
                  </a:lnTo>
                  <a:lnTo>
                    <a:pt x="13867" y="2985"/>
                  </a:lnTo>
                  <a:lnTo>
                    <a:pt x="16982" y="3116"/>
                  </a:lnTo>
                  <a:lnTo>
                    <a:pt x="19703" y="2941"/>
                  </a:lnTo>
                  <a:lnTo>
                    <a:pt x="19747" y="2941"/>
                  </a:lnTo>
                  <a:lnTo>
                    <a:pt x="19834" y="2897"/>
                  </a:lnTo>
                  <a:lnTo>
                    <a:pt x="19834" y="2809"/>
                  </a:lnTo>
                  <a:lnTo>
                    <a:pt x="19878" y="2765"/>
                  </a:lnTo>
                  <a:lnTo>
                    <a:pt x="19834" y="2678"/>
                  </a:lnTo>
                  <a:lnTo>
                    <a:pt x="19790" y="2634"/>
                  </a:lnTo>
                  <a:lnTo>
                    <a:pt x="19659" y="2590"/>
                  </a:lnTo>
                  <a:lnTo>
                    <a:pt x="16982" y="2765"/>
                  </a:lnTo>
                  <a:lnTo>
                    <a:pt x="13910" y="2634"/>
                  </a:lnTo>
                  <a:lnTo>
                    <a:pt x="10883" y="2107"/>
                  </a:lnTo>
                  <a:lnTo>
                    <a:pt x="7592" y="1405"/>
                  </a:lnTo>
                  <a:lnTo>
                    <a:pt x="1887" y="615"/>
                  </a:lnTo>
                  <a:lnTo>
                    <a:pt x="2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65" name="Google Shape;2565;p113"/>
            <p:cNvSpPr/>
            <p:nvPr/>
          </p:nvSpPr>
          <p:spPr>
            <a:xfrm>
              <a:off x="3251600" y="756175"/>
              <a:ext cx="275375" cy="692225"/>
            </a:xfrm>
            <a:custGeom>
              <a:avLst/>
              <a:gdLst/>
              <a:ahLst/>
              <a:cxnLst/>
              <a:rect l="l" t="t" r="r" b="b"/>
              <a:pathLst>
                <a:path w="11015" h="27689" extrusionOk="0">
                  <a:moveTo>
                    <a:pt x="10795" y="0"/>
                  </a:moveTo>
                  <a:lnTo>
                    <a:pt x="10752" y="44"/>
                  </a:lnTo>
                  <a:lnTo>
                    <a:pt x="10708" y="88"/>
                  </a:lnTo>
                  <a:lnTo>
                    <a:pt x="10313" y="834"/>
                  </a:lnTo>
                  <a:lnTo>
                    <a:pt x="8470" y="4213"/>
                  </a:lnTo>
                  <a:lnTo>
                    <a:pt x="7153" y="7592"/>
                  </a:lnTo>
                  <a:lnTo>
                    <a:pt x="5837" y="11716"/>
                  </a:lnTo>
                  <a:lnTo>
                    <a:pt x="4652" y="14744"/>
                  </a:lnTo>
                  <a:lnTo>
                    <a:pt x="3336" y="17333"/>
                  </a:lnTo>
                  <a:lnTo>
                    <a:pt x="3336" y="17377"/>
                  </a:lnTo>
                  <a:lnTo>
                    <a:pt x="2370" y="20185"/>
                  </a:lnTo>
                  <a:lnTo>
                    <a:pt x="1010" y="24485"/>
                  </a:lnTo>
                  <a:lnTo>
                    <a:pt x="176" y="26460"/>
                  </a:lnTo>
                  <a:lnTo>
                    <a:pt x="176" y="26504"/>
                  </a:lnTo>
                  <a:lnTo>
                    <a:pt x="1" y="27469"/>
                  </a:lnTo>
                  <a:lnTo>
                    <a:pt x="1" y="27557"/>
                  </a:lnTo>
                  <a:lnTo>
                    <a:pt x="45" y="27601"/>
                  </a:lnTo>
                  <a:lnTo>
                    <a:pt x="89" y="27645"/>
                  </a:lnTo>
                  <a:lnTo>
                    <a:pt x="176" y="27689"/>
                  </a:lnTo>
                  <a:lnTo>
                    <a:pt x="308" y="27645"/>
                  </a:lnTo>
                  <a:lnTo>
                    <a:pt x="352" y="27557"/>
                  </a:lnTo>
                  <a:lnTo>
                    <a:pt x="484" y="26592"/>
                  </a:lnTo>
                  <a:lnTo>
                    <a:pt x="1361" y="24617"/>
                  </a:lnTo>
                  <a:lnTo>
                    <a:pt x="1361" y="24573"/>
                  </a:lnTo>
                  <a:lnTo>
                    <a:pt x="2678" y="20317"/>
                  </a:lnTo>
                  <a:lnTo>
                    <a:pt x="3643" y="17465"/>
                  </a:lnTo>
                  <a:lnTo>
                    <a:pt x="4959" y="14876"/>
                  </a:lnTo>
                  <a:lnTo>
                    <a:pt x="6144" y="11804"/>
                  </a:lnTo>
                  <a:lnTo>
                    <a:pt x="7461" y="7679"/>
                  </a:lnTo>
                  <a:lnTo>
                    <a:pt x="8777" y="4344"/>
                  </a:lnTo>
                  <a:lnTo>
                    <a:pt x="10620" y="1009"/>
                  </a:lnTo>
                  <a:lnTo>
                    <a:pt x="11015" y="264"/>
                  </a:lnTo>
                  <a:lnTo>
                    <a:pt x="11015" y="176"/>
                  </a:lnTo>
                  <a:lnTo>
                    <a:pt x="11015" y="132"/>
                  </a:lnTo>
                  <a:lnTo>
                    <a:pt x="11015" y="44"/>
                  </a:lnTo>
                  <a:lnTo>
                    <a:pt x="1092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66" name="Google Shape;2566;p113"/>
            <p:cNvSpPr/>
            <p:nvPr/>
          </p:nvSpPr>
          <p:spPr>
            <a:xfrm>
              <a:off x="3658600" y="1953000"/>
              <a:ext cx="737225" cy="323650"/>
            </a:xfrm>
            <a:custGeom>
              <a:avLst/>
              <a:gdLst/>
              <a:ahLst/>
              <a:cxnLst/>
              <a:rect l="l" t="t" r="r" b="b"/>
              <a:pathLst>
                <a:path w="29489" h="12946" extrusionOk="0">
                  <a:moveTo>
                    <a:pt x="11760" y="1"/>
                  </a:moveTo>
                  <a:lnTo>
                    <a:pt x="11629" y="45"/>
                  </a:lnTo>
                  <a:lnTo>
                    <a:pt x="11278" y="220"/>
                  </a:lnTo>
                  <a:lnTo>
                    <a:pt x="11234" y="264"/>
                  </a:lnTo>
                  <a:lnTo>
                    <a:pt x="11190" y="308"/>
                  </a:lnTo>
                  <a:lnTo>
                    <a:pt x="11058" y="703"/>
                  </a:lnTo>
                  <a:lnTo>
                    <a:pt x="11058" y="834"/>
                  </a:lnTo>
                  <a:lnTo>
                    <a:pt x="12287" y="3994"/>
                  </a:lnTo>
                  <a:lnTo>
                    <a:pt x="12550" y="6539"/>
                  </a:lnTo>
                  <a:lnTo>
                    <a:pt x="12112" y="8733"/>
                  </a:lnTo>
                  <a:lnTo>
                    <a:pt x="11102" y="11190"/>
                  </a:lnTo>
                  <a:lnTo>
                    <a:pt x="10620" y="11804"/>
                  </a:lnTo>
                  <a:lnTo>
                    <a:pt x="10225" y="12068"/>
                  </a:lnTo>
                  <a:lnTo>
                    <a:pt x="6670" y="12507"/>
                  </a:lnTo>
                  <a:lnTo>
                    <a:pt x="2721" y="12594"/>
                  </a:lnTo>
                  <a:lnTo>
                    <a:pt x="2195" y="12243"/>
                  </a:lnTo>
                  <a:lnTo>
                    <a:pt x="2151" y="12199"/>
                  </a:lnTo>
                  <a:lnTo>
                    <a:pt x="1756" y="12024"/>
                  </a:lnTo>
                  <a:lnTo>
                    <a:pt x="834" y="9610"/>
                  </a:lnTo>
                  <a:lnTo>
                    <a:pt x="790" y="9523"/>
                  </a:lnTo>
                  <a:lnTo>
                    <a:pt x="308" y="9128"/>
                  </a:lnTo>
                  <a:lnTo>
                    <a:pt x="220" y="9084"/>
                  </a:lnTo>
                  <a:lnTo>
                    <a:pt x="88" y="9084"/>
                  </a:lnTo>
                  <a:lnTo>
                    <a:pt x="44" y="9128"/>
                  </a:lnTo>
                  <a:lnTo>
                    <a:pt x="0" y="9172"/>
                  </a:lnTo>
                  <a:lnTo>
                    <a:pt x="0" y="9259"/>
                  </a:lnTo>
                  <a:lnTo>
                    <a:pt x="0" y="9303"/>
                  </a:lnTo>
                  <a:lnTo>
                    <a:pt x="44" y="9391"/>
                  </a:lnTo>
                  <a:lnTo>
                    <a:pt x="527" y="9786"/>
                  </a:lnTo>
                  <a:lnTo>
                    <a:pt x="1492" y="12199"/>
                  </a:lnTo>
                  <a:lnTo>
                    <a:pt x="1580" y="12331"/>
                  </a:lnTo>
                  <a:lnTo>
                    <a:pt x="1975" y="12507"/>
                  </a:lnTo>
                  <a:lnTo>
                    <a:pt x="2589" y="12945"/>
                  </a:lnTo>
                  <a:lnTo>
                    <a:pt x="2677" y="12945"/>
                  </a:lnTo>
                  <a:lnTo>
                    <a:pt x="6714" y="12858"/>
                  </a:lnTo>
                  <a:lnTo>
                    <a:pt x="10312" y="12419"/>
                  </a:lnTo>
                  <a:lnTo>
                    <a:pt x="10400" y="12419"/>
                  </a:lnTo>
                  <a:lnTo>
                    <a:pt x="10839" y="12068"/>
                  </a:lnTo>
                  <a:lnTo>
                    <a:pt x="10883" y="12024"/>
                  </a:lnTo>
                  <a:lnTo>
                    <a:pt x="11366" y="11366"/>
                  </a:lnTo>
                  <a:lnTo>
                    <a:pt x="11409" y="11322"/>
                  </a:lnTo>
                  <a:lnTo>
                    <a:pt x="12419" y="8865"/>
                  </a:lnTo>
                  <a:lnTo>
                    <a:pt x="12463" y="8821"/>
                  </a:lnTo>
                  <a:lnTo>
                    <a:pt x="12857" y="6583"/>
                  </a:lnTo>
                  <a:lnTo>
                    <a:pt x="12901" y="6539"/>
                  </a:lnTo>
                  <a:lnTo>
                    <a:pt x="12638" y="3906"/>
                  </a:lnTo>
                  <a:lnTo>
                    <a:pt x="12594" y="3862"/>
                  </a:lnTo>
                  <a:lnTo>
                    <a:pt x="11409" y="747"/>
                  </a:lnTo>
                  <a:lnTo>
                    <a:pt x="11497" y="483"/>
                  </a:lnTo>
                  <a:lnTo>
                    <a:pt x="11717" y="352"/>
                  </a:lnTo>
                  <a:lnTo>
                    <a:pt x="15052" y="1185"/>
                  </a:lnTo>
                  <a:lnTo>
                    <a:pt x="17553" y="2677"/>
                  </a:lnTo>
                  <a:lnTo>
                    <a:pt x="22116" y="5003"/>
                  </a:lnTo>
                  <a:lnTo>
                    <a:pt x="22204" y="5003"/>
                  </a:lnTo>
                  <a:lnTo>
                    <a:pt x="23477" y="4915"/>
                  </a:lnTo>
                  <a:lnTo>
                    <a:pt x="29357" y="3555"/>
                  </a:lnTo>
                  <a:lnTo>
                    <a:pt x="29444" y="3555"/>
                  </a:lnTo>
                  <a:lnTo>
                    <a:pt x="29488" y="3511"/>
                  </a:lnTo>
                  <a:lnTo>
                    <a:pt x="29488" y="3423"/>
                  </a:lnTo>
                  <a:lnTo>
                    <a:pt x="29488" y="3379"/>
                  </a:lnTo>
                  <a:lnTo>
                    <a:pt x="29444" y="3292"/>
                  </a:lnTo>
                  <a:lnTo>
                    <a:pt x="29400" y="3248"/>
                  </a:lnTo>
                  <a:lnTo>
                    <a:pt x="29357" y="3204"/>
                  </a:lnTo>
                  <a:lnTo>
                    <a:pt x="29269" y="3248"/>
                  </a:lnTo>
                  <a:lnTo>
                    <a:pt x="23433" y="4564"/>
                  </a:lnTo>
                  <a:lnTo>
                    <a:pt x="22204" y="4652"/>
                  </a:lnTo>
                  <a:lnTo>
                    <a:pt x="17684" y="2370"/>
                  </a:lnTo>
                  <a:lnTo>
                    <a:pt x="15183" y="878"/>
                  </a:lnTo>
                  <a:lnTo>
                    <a:pt x="15139" y="878"/>
                  </a:lnTo>
                  <a:lnTo>
                    <a:pt x="1176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67" name="Google Shape;2567;p113"/>
            <p:cNvSpPr/>
            <p:nvPr/>
          </p:nvSpPr>
          <p:spPr>
            <a:xfrm>
              <a:off x="3550000" y="2139500"/>
              <a:ext cx="25" cy="25"/>
            </a:xfrm>
            <a:custGeom>
              <a:avLst/>
              <a:gdLst/>
              <a:ahLst/>
              <a:cxnLst/>
              <a:rect l="l" t="t" r="r" b="b"/>
              <a:pathLst>
                <a:path w="1" h="1" extrusionOk="0">
                  <a:moveTo>
                    <a:pt x="0" y="0"/>
                  </a:move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68" name="Google Shape;2568;p113"/>
            <p:cNvSpPr/>
            <p:nvPr/>
          </p:nvSpPr>
          <p:spPr>
            <a:xfrm>
              <a:off x="3550000" y="2139500"/>
              <a:ext cx="25" cy="25"/>
            </a:xfrm>
            <a:custGeom>
              <a:avLst/>
              <a:gdLst/>
              <a:ahLst/>
              <a:cxnLst/>
              <a:rect l="l" t="t" r="r" b="b"/>
              <a:pathLst>
                <a:path w="1" h="1" fill="none" extrusionOk="0">
                  <a:moveTo>
                    <a:pt x="0" y="0"/>
                  </a:moveTo>
                  <a:lnTo>
                    <a:pt x="0" y="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69" name="Google Shape;2569;p113"/>
            <p:cNvSpPr/>
            <p:nvPr/>
          </p:nvSpPr>
          <p:spPr>
            <a:xfrm>
              <a:off x="3643250" y="872450"/>
              <a:ext cx="522200" cy="829375"/>
            </a:xfrm>
            <a:custGeom>
              <a:avLst/>
              <a:gdLst/>
              <a:ahLst/>
              <a:cxnLst/>
              <a:rect l="l" t="t" r="r" b="b"/>
              <a:pathLst>
                <a:path w="20888" h="33175" extrusionOk="0">
                  <a:moveTo>
                    <a:pt x="20668" y="1"/>
                  </a:moveTo>
                  <a:lnTo>
                    <a:pt x="20624" y="44"/>
                  </a:lnTo>
                  <a:lnTo>
                    <a:pt x="20580" y="88"/>
                  </a:lnTo>
                  <a:lnTo>
                    <a:pt x="16850" y="5178"/>
                  </a:lnTo>
                  <a:lnTo>
                    <a:pt x="14525" y="7943"/>
                  </a:lnTo>
                  <a:lnTo>
                    <a:pt x="11672" y="11146"/>
                  </a:lnTo>
                  <a:lnTo>
                    <a:pt x="9522" y="13823"/>
                  </a:lnTo>
                  <a:lnTo>
                    <a:pt x="9522" y="13867"/>
                  </a:lnTo>
                  <a:lnTo>
                    <a:pt x="8732" y="15227"/>
                  </a:lnTo>
                  <a:lnTo>
                    <a:pt x="8689" y="15315"/>
                  </a:lnTo>
                  <a:lnTo>
                    <a:pt x="8513" y="16851"/>
                  </a:lnTo>
                  <a:lnTo>
                    <a:pt x="8601" y="18869"/>
                  </a:lnTo>
                  <a:lnTo>
                    <a:pt x="8425" y="19220"/>
                  </a:lnTo>
                  <a:lnTo>
                    <a:pt x="5134" y="21677"/>
                  </a:lnTo>
                  <a:lnTo>
                    <a:pt x="5090" y="21765"/>
                  </a:lnTo>
                  <a:lnTo>
                    <a:pt x="4037" y="24617"/>
                  </a:lnTo>
                  <a:lnTo>
                    <a:pt x="3160" y="27865"/>
                  </a:lnTo>
                  <a:lnTo>
                    <a:pt x="2326" y="30892"/>
                  </a:lnTo>
                  <a:lnTo>
                    <a:pt x="1536" y="32253"/>
                  </a:lnTo>
                  <a:lnTo>
                    <a:pt x="483" y="32779"/>
                  </a:lnTo>
                  <a:lnTo>
                    <a:pt x="220" y="32691"/>
                  </a:lnTo>
                  <a:lnTo>
                    <a:pt x="88" y="32691"/>
                  </a:lnTo>
                  <a:lnTo>
                    <a:pt x="44" y="32735"/>
                  </a:lnTo>
                  <a:lnTo>
                    <a:pt x="0" y="32779"/>
                  </a:lnTo>
                  <a:lnTo>
                    <a:pt x="0" y="32867"/>
                  </a:lnTo>
                  <a:lnTo>
                    <a:pt x="0" y="32911"/>
                  </a:lnTo>
                  <a:lnTo>
                    <a:pt x="44" y="32955"/>
                  </a:lnTo>
                  <a:lnTo>
                    <a:pt x="88" y="32999"/>
                  </a:lnTo>
                  <a:lnTo>
                    <a:pt x="439" y="33130"/>
                  </a:lnTo>
                  <a:lnTo>
                    <a:pt x="483" y="33174"/>
                  </a:lnTo>
                  <a:lnTo>
                    <a:pt x="571" y="33130"/>
                  </a:lnTo>
                  <a:lnTo>
                    <a:pt x="1755" y="32516"/>
                  </a:lnTo>
                  <a:lnTo>
                    <a:pt x="1799" y="32472"/>
                  </a:lnTo>
                  <a:lnTo>
                    <a:pt x="2677" y="31068"/>
                  </a:lnTo>
                  <a:lnTo>
                    <a:pt x="2677" y="31024"/>
                  </a:lnTo>
                  <a:lnTo>
                    <a:pt x="3511" y="27952"/>
                  </a:lnTo>
                  <a:lnTo>
                    <a:pt x="4388" y="24705"/>
                  </a:lnTo>
                  <a:lnTo>
                    <a:pt x="5397" y="21941"/>
                  </a:lnTo>
                  <a:lnTo>
                    <a:pt x="8645" y="19483"/>
                  </a:lnTo>
                  <a:lnTo>
                    <a:pt x="8689" y="19396"/>
                  </a:lnTo>
                  <a:lnTo>
                    <a:pt x="8908" y="18957"/>
                  </a:lnTo>
                  <a:lnTo>
                    <a:pt x="8952" y="18869"/>
                  </a:lnTo>
                  <a:lnTo>
                    <a:pt x="8864" y="16851"/>
                  </a:lnTo>
                  <a:lnTo>
                    <a:pt x="9040" y="15359"/>
                  </a:lnTo>
                  <a:lnTo>
                    <a:pt x="9786" y="14042"/>
                  </a:lnTo>
                  <a:lnTo>
                    <a:pt x="11936" y="11366"/>
                  </a:lnTo>
                  <a:lnTo>
                    <a:pt x="14788" y="8162"/>
                  </a:lnTo>
                  <a:lnTo>
                    <a:pt x="17114" y="5398"/>
                  </a:lnTo>
                  <a:lnTo>
                    <a:pt x="20843" y="308"/>
                  </a:lnTo>
                  <a:lnTo>
                    <a:pt x="20887" y="220"/>
                  </a:lnTo>
                  <a:lnTo>
                    <a:pt x="20887" y="176"/>
                  </a:lnTo>
                  <a:lnTo>
                    <a:pt x="20887" y="88"/>
                  </a:lnTo>
                  <a:lnTo>
                    <a:pt x="20800" y="44"/>
                  </a:lnTo>
                  <a:lnTo>
                    <a:pt x="2075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70" name="Google Shape;2570;p113"/>
            <p:cNvSpPr/>
            <p:nvPr/>
          </p:nvSpPr>
          <p:spPr>
            <a:xfrm>
              <a:off x="3612525" y="2141700"/>
              <a:ext cx="1811200" cy="630800"/>
            </a:xfrm>
            <a:custGeom>
              <a:avLst/>
              <a:gdLst/>
              <a:ahLst/>
              <a:cxnLst/>
              <a:rect l="l" t="t" r="r" b="b"/>
              <a:pathLst>
                <a:path w="72448" h="25232" extrusionOk="0">
                  <a:moveTo>
                    <a:pt x="69288" y="0"/>
                  </a:moveTo>
                  <a:lnTo>
                    <a:pt x="66655" y="483"/>
                  </a:lnTo>
                  <a:lnTo>
                    <a:pt x="66611" y="483"/>
                  </a:lnTo>
                  <a:lnTo>
                    <a:pt x="63627" y="1448"/>
                  </a:lnTo>
                  <a:lnTo>
                    <a:pt x="59546" y="2940"/>
                  </a:lnTo>
                  <a:lnTo>
                    <a:pt x="57967" y="3598"/>
                  </a:lnTo>
                  <a:lnTo>
                    <a:pt x="54149" y="3642"/>
                  </a:lnTo>
                  <a:lnTo>
                    <a:pt x="52394" y="3686"/>
                  </a:lnTo>
                  <a:lnTo>
                    <a:pt x="52306" y="3730"/>
                  </a:lnTo>
                  <a:lnTo>
                    <a:pt x="46865" y="6407"/>
                  </a:lnTo>
                  <a:lnTo>
                    <a:pt x="45154" y="7328"/>
                  </a:lnTo>
                  <a:lnTo>
                    <a:pt x="39142" y="8425"/>
                  </a:lnTo>
                  <a:lnTo>
                    <a:pt x="35324" y="8996"/>
                  </a:lnTo>
                  <a:lnTo>
                    <a:pt x="32033" y="9566"/>
                  </a:lnTo>
                  <a:lnTo>
                    <a:pt x="28128" y="10356"/>
                  </a:lnTo>
                  <a:lnTo>
                    <a:pt x="27206" y="10751"/>
                  </a:lnTo>
                  <a:lnTo>
                    <a:pt x="27119" y="10795"/>
                  </a:lnTo>
                  <a:lnTo>
                    <a:pt x="26855" y="11190"/>
                  </a:lnTo>
                  <a:lnTo>
                    <a:pt x="26812" y="11233"/>
                  </a:lnTo>
                  <a:lnTo>
                    <a:pt x="25363" y="16718"/>
                  </a:lnTo>
                  <a:lnTo>
                    <a:pt x="24091" y="19527"/>
                  </a:lnTo>
                  <a:lnTo>
                    <a:pt x="22423" y="22379"/>
                  </a:lnTo>
                  <a:lnTo>
                    <a:pt x="21063" y="24573"/>
                  </a:lnTo>
                  <a:lnTo>
                    <a:pt x="20668" y="24836"/>
                  </a:lnTo>
                  <a:lnTo>
                    <a:pt x="14964" y="23915"/>
                  </a:lnTo>
                  <a:lnTo>
                    <a:pt x="10269" y="22818"/>
                  </a:lnTo>
                  <a:lnTo>
                    <a:pt x="6802" y="22204"/>
                  </a:lnTo>
                  <a:lnTo>
                    <a:pt x="6758" y="22204"/>
                  </a:lnTo>
                  <a:lnTo>
                    <a:pt x="3467" y="21984"/>
                  </a:lnTo>
                  <a:lnTo>
                    <a:pt x="264" y="20843"/>
                  </a:lnTo>
                  <a:lnTo>
                    <a:pt x="132" y="20843"/>
                  </a:lnTo>
                  <a:lnTo>
                    <a:pt x="44" y="20887"/>
                  </a:lnTo>
                  <a:lnTo>
                    <a:pt x="44" y="20975"/>
                  </a:lnTo>
                  <a:lnTo>
                    <a:pt x="1" y="21019"/>
                  </a:lnTo>
                  <a:lnTo>
                    <a:pt x="44" y="21107"/>
                  </a:lnTo>
                  <a:lnTo>
                    <a:pt x="88" y="21150"/>
                  </a:lnTo>
                  <a:lnTo>
                    <a:pt x="132" y="21194"/>
                  </a:lnTo>
                  <a:lnTo>
                    <a:pt x="3379" y="22291"/>
                  </a:lnTo>
                  <a:lnTo>
                    <a:pt x="3423" y="22335"/>
                  </a:lnTo>
                  <a:lnTo>
                    <a:pt x="6758" y="22555"/>
                  </a:lnTo>
                  <a:lnTo>
                    <a:pt x="10181" y="23169"/>
                  </a:lnTo>
                  <a:lnTo>
                    <a:pt x="14876" y="24266"/>
                  </a:lnTo>
                  <a:lnTo>
                    <a:pt x="20668" y="25231"/>
                  </a:lnTo>
                  <a:lnTo>
                    <a:pt x="20712" y="25231"/>
                  </a:lnTo>
                  <a:lnTo>
                    <a:pt x="20800" y="25187"/>
                  </a:lnTo>
                  <a:lnTo>
                    <a:pt x="21283" y="24836"/>
                  </a:lnTo>
                  <a:lnTo>
                    <a:pt x="21326" y="24792"/>
                  </a:lnTo>
                  <a:lnTo>
                    <a:pt x="22731" y="22555"/>
                  </a:lnTo>
                  <a:lnTo>
                    <a:pt x="24398" y="19702"/>
                  </a:lnTo>
                  <a:lnTo>
                    <a:pt x="25715" y="16850"/>
                  </a:lnTo>
                  <a:lnTo>
                    <a:pt x="25715" y="16806"/>
                  </a:lnTo>
                  <a:lnTo>
                    <a:pt x="27119" y="11365"/>
                  </a:lnTo>
                  <a:lnTo>
                    <a:pt x="27382" y="11058"/>
                  </a:lnTo>
                  <a:lnTo>
                    <a:pt x="28216" y="10707"/>
                  </a:lnTo>
                  <a:lnTo>
                    <a:pt x="32121" y="9917"/>
                  </a:lnTo>
                  <a:lnTo>
                    <a:pt x="35368" y="9347"/>
                  </a:lnTo>
                  <a:lnTo>
                    <a:pt x="39186" y="8776"/>
                  </a:lnTo>
                  <a:lnTo>
                    <a:pt x="45241" y="7679"/>
                  </a:lnTo>
                  <a:lnTo>
                    <a:pt x="45285" y="7635"/>
                  </a:lnTo>
                  <a:lnTo>
                    <a:pt x="47040" y="6714"/>
                  </a:lnTo>
                  <a:lnTo>
                    <a:pt x="52438" y="4037"/>
                  </a:lnTo>
                  <a:lnTo>
                    <a:pt x="54149" y="3993"/>
                  </a:lnTo>
                  <a:lnTo>
                    <a:pt x="58011" y="3949"/>
                  </a:lnTo>
                  <a:lnTo>
                    <a:pt x="58098" y="3949"/>
                  </a:lnTo>
                  <a:lnTo>
                    <a:pt x="59678" y="3247"/>
                  </a:lnTo>
                  <a:lnTo>
                    <a:pt x="63715" y="1799"/>
                  </a:lnTo>
                  <a:lnTo>
                    <a:pt x="66699" y="790"/>
                  </a:lnTo>
                  <a:lnTo>
                    <a:pt x="69332" y="351"/>
                  </a:lnTo>
                  <a:lnTo>
                    <a:pt x="70868" y="658"/>
                  </a:lnTo>
                  <a:lnTo>
                    <a:pt x="71614" y="1404"/>
                  </a:lnTo>
                  <a:lnTo>
                    <a:pt x="72096" y="3159"/>
                  </a:lnTo>
                  <a:lnTo>
                    <a:pt x="72008" y="5792"/>
                  </a:lnTo>
                  <a:lnTo>
                    <a:pt x="71394" y="12550"/>
                  </a:lnTo>
                  <a:lnTo>
                    <a:pt x="71438" y="12638"/>
                  </a:lnTo>
                  <a:lnTo>
                    <a:pt x="71438" y="12682"/>
                  </a:lnTo>
                  <a:lnTo>
                    <a:pt x="71526" y="12725"/>
                  </a:lnTo>
                  <a:lnTo>
                    <a:pt x="71657" y="12725"/>
                  </a:lnTo>
                  <a:lnTo>
                    <a:pt x="71701" y="12682"/>
                  </a:lnTo>
                  <a:lnTo>
                    <a:pt x="71745" y="12638"/>
                  </a:lnTo>
                  <a:lnTo>
                    <a:pt x="71745" y="12594"/>
                  </a:lnTo>
                  <a:lnTo>
                    <a:pt x="72360" y="5836"/>
                  </a:lnTo>
                  <a:lnTo>
                    <a:pt x="72447" y="3116"/>
                  </a:lnTo>
                  <a:lnTo>
                    <a:pt x="72403" y="3072"/>
                  </a:lnTo>
                  <a:lnTo>
                    <a:pt x="71965" y="1273"/>
                  </a:lnTo>
                  <a:lnTo>
                    <a:pt x="71921" y="1185"/>
                  </a:lnTo>
                  <a:lnTo>
                    <a:pt x="71087" y="395"/>
                  </a:lnTo>
                  <a:lnTo>
                    <a:pt x="70999" y="351"/>
                  </a:lnTo>
                  <a:lnTo>
                    <a:pt x="693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71" name="Google Shape;2571;p113"/>
            <p:cNvSpPr/>
            <p:nvPr/>
          </p:nvSpPr>
          <p:spPr>
            <a:xfrm>
              <a:off x="3387650" y="738625"/>
              <a:ext cx="299500" cy="660425"/>
            </a:xfrm>
            <a:custGeom>
              <a:avLst/>
              <a:gdLst/>
              <a:ahLst/>
              <a:cxnLst/>
              <a:rect l="l" t="t" r="r" b="b"/>
              <a:pathLst>
                <a:path w="11980" h="26417" extrusionOk="0">
                  <a:moveTo>
                    <a:pt x="11716" y="0"/>
                  </a:moveTo>
                  <a:lnTo>
                    <a:pt x="11672" y="44"/>
                  </a:lnTo>
                  <a:lnTo>
                    <a:pt x="11628" y="88"/>
                  </a:lnTo>
                  <a:lnTo>
                    <a:pt x="9522" y="4300"/>
                  </a:lnTo>
                  <a:lnTo>
                    <a:pt x="7591" y="7679"/>
                  </a:lnTo>
                  <a:lnTo>
                    <a:pt x="7547" y="7679"/>
                  </a:lnTo>
                  <a:lnTo>
                    <a:pt x="6714" y="9610"/>
                  </a:lnTo>
                  <a:lnTo>
                    <a:pt x="6187" y="11014"/>
                  </a:lnTo>
                  <a:lnTo>
                    <a:pt x="5704" y="12374"/>
                  </a:lnTo>
                  <a:lnTo>
                    <a:pt x="4871" y="15051"/>
                  </a:lnTo>
                  <a:lnTo>
                    <a:pt x="4037" y="17552"/>
                  </a:lnTo>
                  <a:lnTo>
                    <a:pt x="3598" y="18825"/>
                  </a:lnTo>
                  <a:lnTo>
                    <a:pt x="3159" y="20053"/>
                  </a:lnTo>
                  <a:lnTo>
                    <a:pt x="2677" y="21282"/>
                  </a:lnTo>
                  <a:lnTo>
                    <a:pt x="2106" y="22555"/>
                  </a:lnTo>
                  <a:lnTo>
                    <a:pt x="1492" y="23783"/>
                  </a:lnTo>
                  <a:lnTo>
                    <a:pt x="834" y="25056"/>
                  </a:lnTo>
                  <a:lnTo>
                    <a:pt x="0" y="26153"/>
                  </a:lnTo>
                  <a:lnTo>
                    <a:pt x="0" y="26197"/>
                  </a:lnTo>
                  <a:lnTo>
                    <a:pt x="0" y="26284"/>
                  </a:lnTo>
                  <a:lnTo>
                    <a:pt x="0" y="26328"/>
                  </a:lnTo>
                  <a:lnTo>
                    <a:pt x="44" y="26372"/>
                  </a:lnTo>
                  <a:lnTo>
                    <a:pt x="176" y="26416"/>
                  </a:lnTo>
                  <a:lnTo>
                    <a:pt x="219" y="26416"/>
                  </a:lnTo>
                  <a:lnTo>
                    <a:pt x="307" y="26328"/>
                  </a:lnTo>
                  <a:lnTo>
                    <a:pt x="1141" y="25231"/>
                  </a:lnTo>
                  <a:lnTo>
                    <a:pt x="1799" y="23959"/>
                  </a:lnTo>
                  <a:lnTo>
                    <a:pt x="2413" y="22686"/>
                  </a:lnTo>
                  <a:lnTo>
                    <a:pt x="2984" y="21458"/>
                  </a:lnTo>
                  <a:lnTo>
                    <a:pt x="3467" y="20185"/>
                  </a:lnTo>
                  <a:lnTo>
                    <a:pt x="3949" y="18956"/>
                  </a:lnTo>
                  <a:lnTo>
                    <a:pt x="4388" y="17684"/>
                  </a:lnTo>
                  <a:lnTo>
                    <a:pt x="5178" y="15139"/>
                  </a:lnTo>
                  <a:lnTo>
                    <a:pt x="6056" y="12506"/>
                  </a:lnTo>
                  <a:lnTo>
                    <a:pt x="6538" y="11146"/>
                  </a:lnTo>
                  <a:lnTo>
                    <a:pt x="7021" y="9742"/>
                  </a:lnTo>
                  <a:lnTo>
                    <a:pt x="7898" y="7855"/>
                  </a:lnTo>
                  <a:lnTo>
                    <a:pt x="9829" y="4476"/>
                  </a:lnTo>
                  <a:lnTo>
                    <a:pt x="11936" y="263"/>
                  </a:lnTo>
                  <a:lnTo>
                    <a:pt x="11979" y="176"/>
                  </a:lnTo>
                  <a:lnTo>
                    <a:pt x="11979" y="132"/>
                  </a:lnTo>
                  <a:lnTo>
                    <a:pt x="11936" y="44"/>
                  </a:lnTo>
                  <a:lnTo>
                    <a:pt x="118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72" name="Google Shape;2572;p113"/>
            <p:cNvSpPr/>
            <p:nvPr/>
          </p:nvSpPr>
          <p:spPr>
            <a:xfrm>
              <a:off x="4327775" y="2656175"/>
              <a:ext cx="230400" cy="66950"/>
            </a:xfrm>
            <a:custGeom>
              <a:avLst/>
              <a:gdLst/>
              <a:ahLst/>
              <a:cxnLst/>
              <a:rect l="l" t="t" r="r" b="b"/>
              <a:pathLst>
                <a:path w="9216" h="2678" extrusionOk="0">
                  <a:moveTo>
                    <a:pt x="3292" y="1"/>
                  </a:moveTo>
                  <a:lnTo>
                    <a:pt x="1624" y="220"/>
                  </a:lnTo>
                  <a:lnTo>
                    <a:pt x="1536" y="220"/>
                  </a:lnTo>
                  <a:lnTo>
                    <a:pt x="1054" y="528"/>
                  </a:lnTo>
                  <a:lnTo>
                    <a:pt x="1010" y="615"/>
                  </a:lnTo>
                  <a:lnTo>
                    <a:pt x="1" y="2414"/>
                  </a:lnTo>
                  <a:lnTo>
                    <a:pt x="1" y="2458"/>
                  </a:lnTo>
                  <a:lnTo>
                    <a:pt x="1" y="2546"/>
                  </a:lnTo>
                  <a:lnTo>
                    <a:pt x="44" y="2590"/>
                  </a:lnTo>
                  <a:lnTo>
                    <a:pt x="88" y="2634"/>
                  </a:lnTo>
                  <a:lnTo>
                    <a:pt x="176" y="2678"/>
                  </a:lnTo>
                  <a:lnTo>
                    <a:pt x="264" y="2634"/>
                  </a:lnTo>
                  <a:lnTo>
                    <a:pt x="308" y="2590"/>
                  </a:lnTo>
                  <a:lnTo>
                    <a:pt x="1273" y="791"/>
                  </a:lnTo>
                  <a:lnTo>
                    <a:pt x="1712" y="571"/>
                  </a:lnTo>
                  <a:lnTo>
                    <a:pt x="3336" y="352"/>
                  </a:lnTo>
                  <a:lnTo>
                    <a:pt x="6583" y="396"/>
                  </a:lnTo>
                  <a:lnTo>
                    <a:pt x="8996" y="747"/>
                  </a:lnTo>
                  <a:lnTo>
                    <a:pt x="9084" y="703"/>
                  </a:lnTo>
                  <a:lnTo>
                    <a:pt x="9128" y="703"/>
                  </a:lnTo>
                  <a:lnTo>
                    <a:pt x="9172" y="659"/>
                  </a:lnTo>
                  <a:lnTo>
                    <a:pt x="9216" y="571"/>
                  </a:lnTo>
                  <a:lnTo>
                    <a:pt x="9216" y="528"/>
                  </a:lnTo>
                  <a:lnTo>
                    <a:pt x="9172" y="440"/>
                  </a:lnTo>
                  <a:lnTo>
                    <a:pt x="9128" y="396"/>
                  </a:lnTo>
                  <a:lnTo>
                    <a:pt x="9040" y="396"/>
                  </a:lnTo>
                  <a:lnTo>
                    <a:pt x="6627" y="45"/>
                  </a:lnTo>
                  <a:lnTo>
                    <a:pt x="32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73" name="Google Shape;2573;p113"/>
            <p:cNvSpPr/>
            <p:nvPr/>
          </p:nvSpPr>
          <p:spPr>
            <a:xfrm>
              <a:off x="3893350" y="2910700"/>
              <a:ext cx="171175" cy="15375"/>
            </a:xfrm>
            <a:custGeom>
              <a:avLst/>
              <a:gdLst/>
              <a:ahLst/>
              <a:cxnLst/>
              <a:rect l="l" t="t" r="r" b="b"/>
              <a:pathLst>
                <a:path w="6847" h="615" extrusionOk="0">
                  <a:moveTo>
                    <a:pt x="133" y="0"/>
                  </a:moveTo>
                  <a:lnTo>
                    <a:pt x="45" y="44"/>
                  </a:lnTo>
                  <a:lnTo>
                    <a:pt x="1" y="88"/>
                  </a:lnTo>
                  <a:lnTo>
                    <a:pt x="1" y="176"/>
                  </a:lnTo>
                  <a:lnTo>
                    <a:pt x="1" y="220"/>
                  </a:lnTo>
                  <a:lnTo>
                    <a:pt x="45" y="307"/>
                  </a:lnTo>
                  <a:lnTo>
                    <a:pt x="89" y="307"/>
                  </a:lnTo>
                  <a:lnTo>
                    <a:pt x="133" y="351"/>
                  </a:lnTo>
                  <a:lnTo>
                    <a:pt x="2985" y="615"/>
                  </a:lnTo>
                  <a:lnTo>
                    <a:pt x="6671" y="571"/>
                  </a:lnTo>
                  <a:lnTo>
                    <a:pt x="6759" y="571"/>
                  </a:lnTo>
                  <a:lnTo>
                    <a:pt x="6802" y="527"/>
                  </a:lnTo>
                  <a:lnTo>
                    <a:pt x="6846" y="483"/>
                  </a:lnTo>
                  <a:lnTo>
                    <a:pt x="6846" y="395"/>
                  </a:lnTo>
                  <a:lnTo>
                    <a:pt x="6846" y="351"/>
                  </a:lnTo>
                  <a:lnTo>
                    <a:pt x="6802" y="307"/>
                  </a:lnTo>
                  <a:lnTo>
                    <a:pt x="6759" y="263"/>
                  </a:lnTo>
                  <a:lnTo>
                    <a:pt x="6671" y="220"/>
                  </a:lnTo>
                  <a:lnTo>
                    <a:pt x="2985" y="263"/>
                  </a:lnTo>
                  <a:lnTo>
                    <a:pt x="1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74" name="Google Shape;2574;p113"/>
            <p:cNvSpPr/>
            <p:nvPr/>
          </p:nvSpPr>
          <p:spPr>
            <a:xfrm>
              <a:off x="3224175" y="777000"/>
              <a:ext cx="230400" cy="580350"/>
            </a:xfrm>
            <a:custGeom>
              <a:avLst/>
              <a:gdLst/>
              <a:ahLst/>
              <a:cxnLst/>
              <a:rect l="l" t="t" r="r" b="b"/>
              <a:pathLst>
                <a:path w="9216" h="23214" extrusionOk="0">
                  <a:moveTo>
                    <a:pt x="9040" y="1"/>
                  </a:moveTo>
                  <a:lnTo>
                    <a:pt x="8952" y="45"/>
                  </a:lnTo>
                  <a:lnTo>
                    <a:pt x="8909" y="45"/>
                  </a:lnTo>
                  <a:lnTo>
                    <a:pt x="8865" y="133"/>
                  </a:lnTo>
                  <a:lnTo>
                    <a:pt x="7768" y="2239"/>
                  </a:lnTo>
                  <a:lnTo>
                    <a:pt x="6627" y="5091"/>
                  </a:lnTo>
                  <a:lnTo>
                    <a:pt x="5486" y="8689"/>
                  </a:lnTo>
                  <a:lnTo>
                    <a:pt x="4082" y="12112"/>
                  </a:lnTo>
                  <a:lnTo>
                    <a:pt x="2019" y="16412"/>
                  </a:lnTo>
                  <a:lnTo>
                    <a:pt x="1975" y="16456"/>
                  </a:lnTo>
                  <a:lnTo>
                    <a:pt x="966" y="19659"/>
                  </a:lnTo>
                  <a:lnTo>
                    <a:pt x="1" y="22994"/>
                  </a:lnTo>
                  <a:lnTo>
                    <a:pt x="1" y="23082"/>
                  </a:lnTo>
                  <a:lnTo>
                    <a:pt x="45" y="23126"/>
                  </a:lnTo>
                  <a:lnTo>
                    <a:pt x="89" y="23170"/>
                  </a:lnTo>
                  <a:lnTo>
                    <a:pt x="132" y="23214"/>
                  </a:lnTo>
                  <a:lnTo>
                    <a:pt x="308" y="23214"/>
                  </a:lnTo>
                  <a:lnTo>
                    <a:pt x="352" y="23082"/>
                  </a:lnTo>
                  <a:lnTo>
                    <a:pt x="1273" y="19747"/>
                  </a:lnTo>
                  <a:lnTo>
                    <a:pt x="2326" y="16544"/>
                  </a:lnTo>
                  <a:lnTo>
                    <a:pt x="4389" y="12244"/>
                  </a:lnTo>
                  <a:lnTo>
                    <a:pt x="5793" y="8777"/>
                  </a:lnTo>
                  <a:lnTo>
                    <a:pt x="6978" y="5179"/>
                  </a:lnTo>
                  <a:lnTo>
                    <a:pt x="8075" y="2414"/>
                  </a:lnTo>
                  <a:lnTo>
                    <a:pt x="9172" y="264"/>
                  </a:lnTo>
                  <a:lnTo>
                    <a:pt x="9216" y="220"/>
                  </a:lnTo>
                  <a:lnTo>
                    <a:pt x="9172" y="133"/>
                  </a:lnTo>
                  <a:lnTo>
                    <a:pt x="9172" y="89"/>
                  </a:lnTo>
                  <a:lnTo>
                    <a:pt x="9084" y="45"/>
                  </a:lnTo>
                  <a:lnTo>
                    <a:pt x="90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75" name="Google Shape;2575;p113"/>
            <p:cNvSpPr/>
            <p:nvPr/>
          </p:nvSpPr>
          <p:spPr>
            <a:xfrm>
              <a:off x="4358500" y="2701175"/>
              <a:ext cx="82300" cy="30725"/>
            </a:xfrm>
            <a:custGeom>
              <a:avLst/>
              <a:gdLst/>
              <a:ahLst/>
              <a:cxnLst/>
              <a:rect l="l" t="t" r="r" b="b"/>
              <a:pathLst>
                <a:path w="3292" h="1229" extrusionOk="0">
                  <a:moveTo>
                    <a:pt x="3116" y="0"/>
                  </a:moveTo>
                  <a:lnTo>
                    <a:pt x="1624" y="88"/>
                  </a:lnTo>
                  <a:lnTo>
                    <a:pt x="1580" y="88"/>
                  </a:lnTo>
                  <a:lnTo>
                    <a:pt x="88" y="922"/>
                  </a:lnTo>
                  <a:lnTo>
                    <a:pt x="44" y="965"/>
                  </a:lnTo>
                  <a:lnTo>
                    <a:pt x="0" y="1009"/>
                  </a:lnTo>
                  <a:lnTo>
                    <a:pt x="0" y="1053"/>
                  </a:lnTo>
                  <a:lnTo>
                    <a:pt x="0" y="1141"/>
                  </a:lnTo>
                  <a:lnTo>
                    <a:pt x="88" y="1185"/>
                  </a:lnTo>
                  <a:lnTo>
                    <a:pt x="176" y="1229"/>
                  </a:lnTo>
                  <a:lnTo>
                    <a:pt x="264" y="1229"/>
                  </a:lnTo>
                  <a:lnTo>
                    <a:pt x="1712" y="439"/>
                  </a:lnTo>
                  <a:lnTo>
                    <a:pt x="3116" y="351"/>
                  </a:lnTo>
                  <a:lnTo>
                    <a:pt x="3204" y="351"/>
                  </a:lnTo>
                  <a:lnTo>
                    <a:pt x="3247" y="307"/>
                  </a:lnTo>
                  <a:lnTo>
                    <a:pt x="3291" y="219"/>
                  </a:lnTo>
                  <a:lnTo>
                    <a:pt x="3291" y="176"/>
                  </a:lnTo>
                  <a:lnTo>
                    <a:pt x="3291" y="88"/>
                  </a:lnTo>
                  <a:lnTo>
                    <a:pt x="3247" y="44"/>
                  </a:lnTo>
                  <a:lnTo>
                    <a:pt x="31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76" name="Google Shape;2576;p113"/>
            <p:cNvSpPr/>
            <p:nvPr/>
          </p:nvSpPr>
          <p:spPr>
            <a:xfrm>
              <a:off x="3816575" y="2913975"/>
              <a:ext cx="229300" cy="34050"/>
            </a:xfrm>
            <a:custGeom>
              <a:avLst/>
              <a:gdLst/>
              <a:ahLst/>
              <a:cxnLst/>
              <a:rect l="l" t="t" r="r" b="b"/>
              <a:pathLst>
                <a:path w="9172" h="1362" extrusionOk="0">
                  <a:moveTo>
                    <a:pt x="88" y="1"/>
                  </a:moveTo>
                  <a:lnTo>
                    <a:pt x="44" y="45"/>
                  </a:lnTo>
                  <a:lnTo>
                    <a:pt x="0" y="89"/>
                  </a:lnTo>
                  <a:lnTo>
                    <a:pt x="0" y="176"/>
                  </a:lnTo>
                  <a:lnTo>
                    <a:pt x="0" y="220"/>
                  </a:lnTo>
                  <a:lnTo>
                    <a:pt x="44" y="308"/>
                  </a:lnTo>
                  <a:lnTo>
                    <a:pt x="88" y="308"/>
                  </a:lnTo>
                  <a:lnTo>
                    <a:pt x="2150" y="1010"/>
                  </a:lnTo>
                  <a:lnTo>
                    <a:pt x="2194" y="1010"/>
                  </a:lnTo>
                  <a:lnTo>
                    <a:pt x="3993" y="1273"/>
                  </a:lnTo>
                  <a:lnTo>
                    <a:pt x="4037" y="1273"/>
                  </a:lnTo>
                  <a:lnTo>
                    <a:pt x="7504" y="1361"/>
                  </a:lnTo>
                  <a:lnTo>
                    <a:pt x="9040" y="1317"/>
                  </a:lnTo>
                  <a:lnTo>
                    <a:pt x="9084" y="1317"/>
                  </a:lnTo>
                  <a:lnTo>
                    <a:pt x="9127" y="1273"/>
                  </a:lnTo>
                  <a:lnTo>
                    <a:pt x="9171" y="1229"/>
                  </a:lnTo>
                  <a:lnTo>
                    <a:pt x="9171" y="1142"/>
                  </a:lnTo>
                  <a:lnTo>
                    <a:pt x="9171" y="1054"/>
                  </a:lnTo>
                  <a:lnTo>
                    <a:pt x="9127" y="1010"/>
                  </a:lnTo>
                  <a:lnTo>
                    <a:pt x="9084" y="966"/>
                  </a:lnTo>
                  <a:lnTo>
                    <a:pt x="8996" y="966"/>
                  </a:lnTo>
                  <a:lnTo>
                    <a:pt x="7504" y="1010"/>
                  </a:lnTo>
                  <a:lnTo>
                    <a:pt x="4037" y="922"/>
                  </a:lnTo>
                  <a:lnTo>
                    <a:pt x="2238" y="659"/>
                  </a:lnTo>
                  <a:lnTo>
                    <a:pt x="2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77" name="Google Shape;2577;p113"/>
            <p:cNvSpPr/>
            <p:nvPr/>
          </p:nvSpPr>
          <p:spPr>
            <a:xfrm>
              <a:off x="3192375" y="766050"/>
              <a:ext cx="239175" cy="620925"/>
            </a:xfrm>
            <a:custGeom>
              <a:avLst/>
              <a:gdLst/>
              <a:ahLst/>
              <a:cxnLst/>
              <a:rect l="l" t="t" r="r" b="b"/>
              <a:pathLst>
                <a:path w="9567" h="24837" extrusionOk="0">
                  <a:moveTo>
                    <a:pt x="9303" y="0"/>
                  </a:moveTo>
                  <a:lnTo>
                    <a:pt x="9259" y="44"/>
                  </a:lnTo>
                  <a:lnTo>
                    <a:pt x="9215" y="88"/>
                  </a:lnTo>
                  <a:lnTo>
                    <a:pt x="8162" y="2106"/>
                  </a:lnTo>
                  <a:lnTo>
                    <a:pt x="8118" y="2150"/>
                  </a:lnTo>
                  <a:lnTo>
                    <a:pt x="7065" y="4695"/>
                  </a:lnTo>
                  <a:lnTo>
                    <a:pt x="6012" y="8030"/>
                  </a:lnTo>
                  <a:lnTo>
                    <a:pt x="4871" y="10882"/>
                  </a:lnTo>
                  <a:lnTo>
                    <a:pt x="3379" y="13866"/>
                  </a:lnTo>
                  <a:lnTo>
                    <a:pt x="2150" y="16587"/>
                  </a:lnTo>
                  <a:lnTo>
                    <a:pt x="966" y="20273"/>
                  </a:lnTo>
                  <a:lnTo>
                    <a:pt x="0" y="24617"/>
                  </a:lnTo>
                  <a:lnTo>
                    <a:pt x="0" y="24705"/>
                  </a:lnTo>
                  <a:lnTo>
                    <a:pt x="0" y="24749"/>
                  </a:lnTo>
                  <a:lnTo>
                    <a:pt x="88" y="24793"/>
                  </a:lnTo>
                  <a:lnTo>
                    <a:pt x="132" y="24836"/>
                  </a:lnTo>
                  <a:lnTo>
                    <a:pt x="176" y="24836"/>
                  </a:lnTo>
                  <a:lnTo>
                    <a:pt x="264" y="24793"/>
                  </a:lnTo>
                  <a:lnTo>
                    <a:pt x="351" y="24705"/>
                  </a:lnTo>
                  <a:lnTo>
                    <a:pt x="1317" y="20361"/>
                  </a:lnTo>
                  <a:lnTo>
                    <a:pt x="2501" y="16719"/>
                  </a:lnTo>
                  <a:lnTo>
                    <a:pt x="3686" y="14042"/>
                  </a:lnTo>
                  <a:lnTo>
                    <a:pt x="5222" y="11058"/>
                  </a:lnTo>
                  <a:lnTo>
                    <a:pt x="6319" y="8162"/>
                  </a:lnTo>
                  <a:lnTo>
                    <a:pt x="7416" y="4827"/>
                  </a:lnTo>
                  <a:lnTo>
                    <a:pt x="8469" y="2282"/>
                  </a:lnTo>
                  <a:lnTo>
                    <a:pt x="9522" y="263"/>
                  </a:lnTo>
                  <a:lnTo>
                    <a:pt x="9566" y="220"/>
                  </a:lnTo>
                  <a:lnTo>
                    <a:pt x="9522" y="132"/>
                  </a:lnTo>
                  <a:lnTo>
                    <a:pt x="9522" y="88"/>
                  </a:lnTo>
                  <a:lnTo>
                    <a:pt x="9435" y="44"/>
                  </a:lnTo>
                  <a:lnTo>
                    <a:pt x="939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78" name="Google Shape;2578;p113"/>
            <p:cNvSpPr/>
            <p:nvPr/>
          </p:nvSpPr>
          <p:spPr>
            <a:xfrm>
              <a:off x="3859350" y="2946900"/>
              <a:ext cx="105350" cy="24150"/>
            </a:xfrm>
            <a:custGeom>
              <a:avLst/>
              <a:gdLst/>
              <a:ahLst/>
              <a:cxnLst/>
              <a:rect l="l" t="t" r="r" b="b"/>
              <a:pathLst>
                <a:path w="4214" h="966" extrusionOk="0">
                  <a:moveTo>
                    <a:pt x="132" y="0"/>
                  </a:moveTo>
                  <a:lnTo>
                    <a:pt x="88" y="44"/>
                  </a:lnTo>
                  <a:lnTo>
                    <a:pt x="45" y="88"/>
                  </a:lnTo>
                  <a:lnTo>
                    <a:pt x="1" y="132"/>
                  </a:lnTo>
                  <a:lnTo>
                    <a:pt x="1" y="220"/>
                  </a:lnTo>
                  <a:lnTo>
                    <a:pt x="1" y="264"/>
                  </a:lnTo>
                  <a:lnTo>
                    <a:pt x="88" y="307"/>
                  </a:lnTo>
                  <a:lnTo>
                    <a:pt x="132" y="351"/>
                  </a:lnTo>
                  <a:lnTo>
                    <a:pt x="1931" y="790"/>
                  </a:lnTo>
                  <a:lnTo>
                    <a:pt x="1975" y="790"/>
                  </a:lnTo>
                  <a:lnTo>
                    <a:pt x="4038" y="966"/>
                  </a:lnTo>
                  <a:lnTo>
                    <a:pt x="4169" y="922"/>
                  </a:lnTo>
                  <a:lnTo>
                    <a:pt x="4213" y="790"/>
                  </a:lnTo>
                  <a:lnTo>
                    <a:pt x="4213" y="746"/>
                  </a:lnTo>
                  <a:lnTo>
                    <a:pt x="4169" y="658"/>
                  </a:lnTo>
                  <a:lnTo>
                    <a:pt x="4125" y="615"/>
                  </a:lnTo>
                  <a:lnTo>
                    <a:pt x="4082" y="615"/>
                  </a:lnTo>
                  <a:lnTo>
                    <a:pt x="2019" y="439"/>
                  </a:lnTo>
                  <a:lnTo>
                    <a:pt x="2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79" name="Google Shape;2579;p113"/>
            <p:cNvSpPr/>
            <p:nvPr/>
          </p:nvSpPr>
          <p:spPr>
            <a:xfrm>
              <a:off x="3161650" y="766050"/>
              <a:ext cx="238075" cy="613250"/>
            </a:xfrm>
            <a:custGeom>
              <a:avLst/>
              <a:gdLst/>
              <a:ahLst/>
              <a:cxnLst/>
              <a:rect l="l" t="t" r="r" b="b"/>
              <a:pathLst>
                <a:path w="9523" h="24530" extrusionOk="0">
                  <a:moveTo>
                    <a:pt x="9347" y="0"/>
                  </a:moveTo>
                  <a:lnTo>
                    <a:pt x="9303" y="44"/>
                  </a:lnTo>
                  <a:lnTo>
                    <a:pt x="9259" y="44"/>
                  </a:lnTo>
                  <a:lnTo>
                    <a:pt x="9216" y="88"/>
                  </a:lnTo>
                  <a:lnTo>
                    <a:pt x="8426" y="1536"/>
                  </a:lnTo>
                  <a:lnTo>
                    <a:pt x="8426" y="1580"/>
                  </a:lnTo>
                  <a:lnTo>
                    <a:pt x="7548" y="3906"/>
                  </a:lnTo>
                  <a:lnTo>
                    <a:pt x="6539" y="6933"/>
                  </a:lnTo>
                  <a:lnTo>
                    <a:pt x="5310" y="9917"/>
                  </a:lnTo>
                  <a:lnTo>
                    <a:pt x="3643" y="13252"/>
                  </a:lnTo>
                  <a:lnTo>
                    <a:pt x="2239" y="16280"/>
                  </a:lnTo>
                  <a:lnTo>
                    <a:pt x="2239" y="16324"/>
                  </a:lnTo>
                  <a:lnTo>
                    <a:pt x="922" y="20405"/>
                  </a:lnTo>
                  <a:lnTo>
                    <a:pt x="1" y="23388"/>
                  </a:lnTo>
                  <a:lnTo>
                    <a:pt x="1" y="23520"/>
                  </a:lnTo>
                  <a:lnTo>
                    <a:pt x="352" y="24442"/>
                  </a:lnTo>
                  <a:lnTo>
                    <a:pt x="439" y="24529"/>
                  </a:lnTo>
                  <a:lnTo>
                    <a:pt x="571" y="24529"/>
                  </a:lnTo>
                  <a:lnTo>
                    <a:pt x="659" y="24485"/>
                  </a:lnTo>
                  <a:lnTo>
                    <a:pt x="659" y="24442"/>
                  </a:lnTo>
                  <a:lnTo>
                    <a:pt x="703" y="24354"/>
                  </a:lnTo>
                  <a:lnTo>
                    <a:pt x="703" y="24310"/>
                  </a:lnTo>
                  <a:lnTo>
                    <a:pt x="352" y="23432"/>
                  </a:lnTo>
                  <a:lnTo>
                    <a:pt x="1273" y="20536"/>
                  </a:lnTo>
                  <a:lnTo>
                    <a:pt x="2546" y="16411"/>
                  </a:lnTo>
                  <a:lnTo>
                    <a:pt x="3950" y="13384"/>
                  </a:lnTo>
                  <a:lnTo>
                    <a:pt x="5617" y="10093"/>
                  </a:lnTo>
                  <a:lnTo>
                    <a:pt x="6846" y="7021"/>
                  </a:lnTo>
                  <a:lnTo>
                    <a:pt x="7855" y="4037"/>
                  </a:lnTo>
                  <a:lnTo>
                    <a:pt x="8733" y="1712"/>
                  </a:lnTo>
                  <a:lnTo>
                    <a:pt x="9523" y="263"/>
                  </a:lnTo>
                  <a:lnTo>
                    <a:pt x="9523" y="220"/>
                  </a:lnTo>
                  <a:lnTo>
                    <a:pt x="9523" y="132"/>
                  </a:lnTo>
                  <a:lnTo>
                    <a:pt x="9479" y="88"/>
                  </a:lnTo>
                  <a:lnTo>
                    <a:pt x="9435" y="44"/>
                  </a:lnTo>
                  <a:lnTo>
                    <a:pt x="9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80" name="Google Shape;2580;p113"/>
            <p:cNvSpPr/>
            <p:nvPr/>
          </p:nvSpPr>
          <p:spPr>
            <a:xfrm>
              <a:off x="4527425" y="1110500"/>
              <a:ext cx="63650" cy="151425"/>
            </a:xfrm>
            <a:custGeom>
              <a:avLst/>
              <a:gdLst/>
              <a:ahLst/>
              <a:cxnLst/>
              <a:rect l="l" t="t" r="r" b="b"/>
              <a:pathLst>
                <a:path w="2546" h="6057" extrusionOk="0">
                  <a:moveTo>
                    <a:pt x="396" y="396"/>
                  </a:moveTo>
                  <a:lnTo>
                    <a:pt x="571" y="483"/>
                  </a:lnTo>
                  <a:lnTo>
                    <a:pt x="1712" y="1756"/>
                  </a:lnTo>
                  <a:lnTo>
                    <a:pt x="2195" y="3292"/>
                  </a:lnTo>
                  <a:lnTo>
                    <a:pt x="1888" y="5266"/>
                  </a:lnTo>
                  <a:lnTo>
                    <a:pt x="1756" y="5705"/>
                  </a:lnTo>
                  <a:lnTo>
                    <a:pt x="835" y="4081"/>
                  </a:lnTo>
                  <a:lnTo>
                    <a:pt x="352" y="659"/>
                  </a:lnTo>
                  <a:lnTo>
                    <a:pt x="396" y="396"/>
                  </a:lnTo>
                  <a:close/>
                  <a:moveTo>
                    <a:pt x="264" y="1"/>
                  </a:moveTo>
                  <a:lnTo>
                    <a:pt x="176" y="44"/>
                  </a:lnTo>
                  <a:lnTo>
                    <a:pt x="133" y="88"/>
                  </a:lnTo>
                  <a:lnTo>
                    <a:pt x="89" y="132"/>
                  </a:lnTo>
                  <a:lnTo>
                    <a:pt x="1" y="615"/>
                  </a:lnTo>
                  <a:lnTo>
                    <a:pt x="1" y="659"/>
                  </a:lnTo>
                  <a:lnTo>
                    <a:pt x="484" y="4169"/>
                  </a:lnTo>
                  <a:lnTo>
                    <a:pt x="527" y="4213"/>
                  </a:lnTo>
                  <a:lnTo>
                    <a:pt x="1493" y="5924"/>
                  </a:lnTo>
                  <a:lnTo>
                    <a:pt x="1537" y="6012"/>
                  </a:lnTo>
                  <a:lnTo>
                    <a:pt x="1624" y="6012"/>
                  </a:lnTo>
                  <a:lnTo>
                    <a:pt x="1888" y="6056"/>
                  </a:lnTo>
                  <a:lnTo>
                    <a:pt x="1975" y="6012"/>
                  </a:lnTo>
                  <a:lnTo>
                    <a:pt x="2063" y="5924"/>
                  </a:lnTo>
                  <a:lnTo>
                    <a:pt x="2239" y="5354"/>
                  </a:lnTo>
                  <a:lnTo>
                    <a:pt x="2546" y="3292"/>
                  </a:lnTo>
                  <a:lnTo>
                    <a:pt x="2546" y="3204"/>
                  </a:lnTo>
                  <a:lnTo>
                    <a:pt x="2019" y="1624"/>
                  </a:lnTo>
                  <a:lnTo>
                    <a:pt x="1975" y="1536"/>
                  </a:lnTo>
                  <a:lnTo>
                    <a:pt x="791" y="220"/>
                  </a:lnTo>
                  <a:lnTo>
                    <a:pt x="703" y="132"/>
                  </a:lnTo>
                  <a:lnTo>
                    <a:pt x="3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81" name="Google Shape;2581;p113"/>
            <p:cNvSpPr/>
            <p:nvPr/>
          </p:nvSpPr>
          <p:spPr>
            <a:xfrm>
              <a:off x="4484650" y="1084175"/>
              <a:ext cx="129475" cy="362025"/>
            </a:xfrm>
            <a:custGeom>
              <a:avLst/>
              <a:gdLst/>
              <a:ahLst/>
              <a:cxnLst/>
              <a:rect l="l" t="t" r="r" b="b"/>
              <a:pathLst>
                <a:path w="5179" h="14481" extrusionOk="0">
                  <a:moveTo>
                    <a:pt x="1536" y="0"/>
                  </a:moveTo>
                  <a:lnTo>
                    <a:pt x="1449" y="44"/>
                  </a:lnTo>
                  <a:lnTo>
                    <a:pt x="1405" y="88"/>
                  </a:lnTo>
                  <a:lnTo>
                    <a:pt x="132" y="2282"/>
                  </a:lnTo>
                  <a:lnTo>
                    <a:pt x="88" y="2414"/>
                  </a:lnTo>
                  <a:lnTo>
                    <a:pt x="834" y="7636"/>
                  </a:lnTo>
                  <a:lnTo>
                    <a:pt x="615" y="9566"/>
                  </a:lnTo>
                  <a:lnTo>
                    <a:pt x="1" y="13472"/>
                  </a:lnTo>
                  <a:lnTo>
                    <a:pt x="1" y="13559"/>
                  </a:lnTo>
                  <a:lnTo>
                    <a:pt x="264" y="14305"/>
                  </a:lnTo>
                  <a:lnTo>
                    <a:pt x="308" y="14393"/>
                  </a:lnTo>
                  <a:lnTo>
                    <a:pt x="395" y="14437"/>
                  </a:lnTo>
                  <a:lnTo>
                    <a:pt x="790" y="14481"/>
                  </a:lnTo>
                  <a:lnTo>
                    <a:pt x="878" y="14481"/>
                  </a:lnTo>
                  <a:lnTo>
                    <a:pt x="966" y="14437"/>
                  </a:lnTo>
                  <a:lnTo>
                    <a:pt x="1361" y="13911"/>
                  </a:lnTo>
                  <a:lnTo>
                    <a:pt x="1405" y="13867"/>
                  </a:lnTo>
                  <a:lnTo>
                    <a:pt x="3204" y="9786"/>
                  </a:lnTo>
                  <a:lnTo>
                    <a:pt x="4345" y="8513"/>
                  </a:lnTo>
                  <a:lnTo>
                    <a:pt x="4389" y="8469"/>
                  </a:lnTo>
                  <a:lnTo>
                    <a:pt x="4959" y="5924"/>
                  </a:lnTo>
                  <a:lnTo>
                    <a:pt x="5178" y="4169"/>
                  </a:lnTo>
                  <a:lnTo>
                    <a:pt x="5178" y="4081"/>
                  </a:lnTo>
                  <a:lnTo>
                    <a:pt x="4169" y="1931"/>
                  </a:lnTo>
                  <a:lnTo>
                    <a:pt x="4125" y="1887"/>
                  </a:lnTo>
                  <a:lnTo>
                    <a:pt x="4081" y="1843"/>
                  </a:lnTo>
                  <a:lnTo>
                    <a:pt x="3906" y="1843"/>
                  </a:lnTo>
                  <a:lnTo>
                    <a:pt x="3862" y="1887"/>
                  </a:lnTo>
                  <a:lnTo>
                    <a:pt x="3818" y="1975"/>
                  </a:lnTo>
                  <a:lnTo>
                    <a:pt x="3818" y="2019"/>
                  </a:lnTo>
                  <a:lnTo>
                    <a:pt x="3862" y="2107"/>
                  </a:lnTo>
                  <a:lnTo>
                    <a:pt x="4827" y="4213"/>
                  </a:lnTo>
                  <a:lnTo>
                    <a:pt x="4608" y="5880"/>
                  </a:lnTo>
                  <a:lnTo>
                    <a:pt x="4038" y="8338"/>
                  </a:lnTo>
                  <a:lnTo>
                    <a:pt x="2941" y="9566"/>
                  </a:lnTo>
                  <a:lnTo>
                    <a:pt x="2897" y="9610"/>
                  </a:lnTo>
                  <a:lnTo>
                    <a:pt x="1098" y="13735"/>
                  </a:lnTo>
                  <a:lnTo>
                    <a:pt x="747" y="14130"/>
                  </a:lnTo>
                  <a:lnTo>
                    <a:pt x="571" y="14086"/>
                  </a:lnTo>
                  <a:lnTo>
                    <a:pt x="352" y="13516"/>
                  </a:lnTo>
                  <a:lnTo>
                    <a:pt x="966" y="9610"/>
                  </a:lnTo>
                  <a:lnTo>
                    <a:pt x="1185" y="7636"/>
                  </a:lnTo>
                  <a:lnTo>
                    <a:pt x="1185" y="7592"/>
                  </a:lnTo>
                  <a:lnTo>
                    <a:pt x="439" y="2414"/>
                  </a:lnTo>
                  <a:lnTo>
                    <a:pt x="1712" y="264"/>
                  </a:lnTo>
                  <a:lnTo>
                    <a:pt x="1756" y="220"/>
                  </a:lnTo>
                  <a:lnTo>
                    <a:pt x="1712" y="132"/>
                  </a:lnTo>
                  <a:lnTo>
                    <a:pt x="1712" y="88"/>
                  </a:lnTo>
                  <a:lnTo>
                    <a:pt x="1668" y="44"/>
                  </a:lnTo>
                  <a:lnTo>
                    <a:pt x="158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82" name="Google Shape;2582;p113"/>
            <p:cNvSpPr/>
            <p:nvPr/>
          </p:nvSpPr>
          <p:spPr>
            <a:xfrm>
              <a:off x="4367275" y="1051275"/>
              <a:ext cx="268800" cy="559500"/>
            </a:xfrm>
            <a:custGeom>
              <a:avLst/>
              <a:gdLst/>
              <a:ahLst/>
              <a:cxnLst/>
              <a:rect l="l" t="t" r="r" b="b"/>
              <a:pathLst>
                <a:path w="10752" h="22380" extrusionOk="0">
                  <a:moveTo>
                    <a:pt x="4301" y="0"/>
                  </a:moveTo>
                  <a:lnTo>
                    <a:pt x="4257" y="44"/>
                  </a:lnTo>
                  <a:lnTo>
                    <a:pt x="4213" y="132"/>
                  </a:lnTo>
                  <a:lnTo>
                    <a:pt x="3599" y="2019"/>
                  </a:lnTo>
                  <a:lnTo>
                    <a:pt x="3599" y="2062"/>
                  </a:lnTo>
                  <a:lnTo>
                    <a:pt x="3335" y="7811"/>
                  </a:lnTo>
                  <a:lnTo>
                    <a:pt x="3028" y="11277"/>
                  </a:lnTo>
                  <a:lnTo>
                    <a:pt x="2589" y="14173"/>
                  </a:lnTo>
                  <a:lnTo>
                    <a:pt x="2019" y="15446"/>
                  </a:lnTo>
                  <a:lnTo>
                    <a:pt x="307" y="17947"/>
                  </a:lnTo>
                  <a:lnTo>
                    <a:pt x="264" y="17991"/>
                  </a:lnTo>
                  <a:lnTo>
                    <a:pt x="0" y="19132"/>
                  </a:lnTo>
                  <a:lnTo>
                    <a:pt x="0" y="19264"/>
                  </a:lnTo>
                  <a:lnTo>
                    <a:pt x="176" y="19658"/>
                  </a:lnTo>
                  <a:lnTo>
                    <a:pt x="220" y="19702"/>
                  </a:lnTo>
                  <a:lnTo>
                    <a:pt x="2721" y="22335"/>
                  </a:lnTo>
                  <a:lnTo>
                    <a:pt x="2765" y="22379"/>
                  </a:lnTo>
                  <a:lnTo>
                    <a:pt x="2853" y="22379"/>
                  </a:lnTo>
                  <a:lnTo>
                    <a:pt x="3642" y="22291"/>
                  </a:lnTo>
                  <a:lnTo>
                    <a:pt x="5968" y="21677"/>
                  </a:lnTo>
                  <a:lnTo>
                    <a:pt x="7065" y="21896"/>
                  </a:lnTo>
                  <a:lnTo>
                    <a:pt x="7197" y="21896"/>
                  </a:lnTo>
                  <a:lnTo>
                    <a:pt x="7241" y="21809"/>
                  </a:lnTo>
                  <a:lnTo>
                    <a:pt x="7284" y="21721"/>
                  </a:lnTo>
                  <a:lnTo>
                    <a:pt x="7241" y="21150"/>
                  </a:lnTo>
                  <a:lnTo>
                    <a:pt x="7241" y="21106"/>
                  </a:lnTo>
                  <a:lnTo>
                    <a:pt x="6933" y="20361"/>
                  </a:lnTo>
                  <a:lnTo>
                    <a:pt x="6714" y="17859"/>
                  </a:lnTo>
                  <a:lnTo>
                    <a:pt x="7592" y="16016"/>
                  </a:lnTo>
                  <a:lnTo>
                    <a:pt x="8645" y="13252"/>
                  </a:lnTo>
                  <a:lnTo>
                    <a:pt x="9303" y="12287"/>
                  </a:lnTo>
                  <a:lnTo>
                    <a:pt x="9347" y="12243"/>
                  </a:lnTo>
                  <a:lnTo>
                    <a:pt x="10663" y="7811"/>
                  </a:lnTo>
                  <a:lnTo>
                    <a:pt x="10663" y="7767"/>
                  </a:lnTo>
                  <a:lnTo>
                    <a:pt x="10751" y="5134"/>
                  </a:lnTo>
                  <a:lnTo>
                    <a:pt x="10707" y="5046"/>
                  </a:lnTo>
                  <a:lnTo>
                    <a:pt x="8645" y="1580"/>
                  </a:lnTo>
                  <a:lnTo>
                    <a:pt x="8601" y="1536"/>
                  </a:lnTo>
                  <a:lnTo>
                    <a:pt x="8557" y="1492"/>
                  </a:lnTo>
                  <a:lnTo>
                    <a:pt x="8425" y="1492"/>
                  </a:lnTo>
                  <a:lnTo>
                    <a:pt x="8338" y="1536"/>
                  </a:lnTo>
                  <a:lnTo>
                    <a:pt x="8338" y="1624"/>
                  </a:lnTo>
                  <a:lnTo>
                    <a:pt x="8338" y="1668"/>
                  </a:lnTo>
                  <a:lnTo>
                    <a:pt x="8338" y="1755"/>
                  </a:lnTo>
                  <a:lnTo>
                    <a:pt x="10400" y="5178"/>
                  </a:lnTo>
                  <a:lnTo>
                    <a:pt x="10312" y="7767"/>
                  </a:lnTo>
                  <a:lnTo>
                    <a:pt x="8996" y="12111"/>
                  </a:lnTo>
                  <a:lnTo>
                    <a:pt x="8338" y="13076"/>
                  </a:lnTo>
                  <a:lnTo>
                    <a:pt x="8338" y="13120"/>
                  </a:lnTo>
                  <a:lnTo>
                    <a:pt x="7241" y="15841"/>
                  </a:lnTo>
                  <a:lnTo>
                    <a:pt x="6363" y="17772"/>
                  </a:lnTo>
                  <a:lnTo>
                    <a:pt x="6363" y="17859"/>
                  </a:lnTo>
                  <a:lnTo>
                    <a:pt x="6582" y="20448"/>
                  </a:lnTo>
                  <a:lnTo>
                    <a:pt x="6582" y="20492"/>
                  </a:lnTo>
                  <a:lnTo>
                    <a:pt x="6890" y="21238"/>
                  </a:lnTo>
                  <a:lnTo>
                    <a:pt x="6933" y="21545"/>
                  </a:lnTo>
                  <a:lnTo>
                    <a:pt x="6012" y="21326"/>
                  </a:lnTo>
                  <a:lnTo>
                    <a:pt x="5924" y="21326"/>
                  </a:lnTo>
                  <a:lnTo>
                    <a:pt x="3555" y="21940"/>
                  </a:lnTo>
                  <a:lnTo>
                    <a:pt x="2896" y="22028"/>
                  </a:lnTo>
                  <a:lnTo>
                    <a:pt x="483" y="19483"/>
                  </a:lnTo>
                  <a:lnTo>
                    <a:pt x="351" y="19176"/>
                  </a:lnTo>
                  <a:lnTo>
                    <a:pt x="615" y="18123"/>
                  </a:lnTo>
                  <a:lnTo>
                    <a:pt x="2326" y="15621"/>
                  </a:lnTo>
                  <a:lnTo>
                    <a:pt x="2940" y="14305"/>
                  </a:lnTo>
                  <a:lnTo>
                    <a:pt x="2940" y="14261"/>
                  </a:lnTo>
                  <a:lnTo>
                    <a:pt x="3379" y="11277"/>
                  </a:lnTo>
                  <a:lnTo>
                    <a:pt x="3686" y="7811"/>
                  </a:lnTo>
                  <a:lnTo>
                    <a:pt x="3950" y="2106"/>
                  </a:lnTo>
                  <a:lnTo>
                    <a:pt x="4564" y="219"/>
                  </a:lnTo>
                  <a:lnTo>
                    <a:pt x="4564" y="176"/>
                  </a:lnTo>
                  <a:lnTo>
                    <a:pt x="4564" y="88"/>
                  </a:lnTo>
                  <a:lnTo>
                    <a:pt x="4520" y="44"/>
                  </a:lnTo>
                  <a:lnTo>
                    <a:pt x="44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83" name="Google Shape;2583;p113"/>
            <p:cNvSpPr/>
            <p:nvPr/>
          </p:nvSpPr>
          <p:spPr>
            <a:xfrm>
              <a:off x="4316800" y="908650"/>
              <a:ext cx="344500" cy="822775"/>
            </a:xfrm>
            <a:custGeom>
              <a:avLst/>
              <a:gdLst/>
              <a:ahLst/>
              <a:cxnLst/>
              <a:rect l="l" t="t" r="r" b="b"/>
              <a:pathLst>
                <a:path w="13780" h="32911" extrusionOk="0">
                  <a:moveTo>
                    <a:pt x="3423" y="1"/>
                  </a:moveTo>
                  <a:lnTo>
                    <a:pt x="3380" y="44"/>
                  </a:lnTo>
                  <a:lnTo>
                    <a:pt x="3336" y="132"/>
                  </a:lnTo>
                  <a:lnTo>
                    <a:pt x="3072" y="747"/>
                  </a:lnTo>
                  <a:lnTo>
                    <a:pt x="3072" y="878"/>
                  </a:lnTo>
                  <a:lnTo>
                    <a:pt x="3292" y="1405"/>
                  </a:lnTo>
                  <a:lnTo>
                    <a:pt x="4301" y="3687"/>
                  </a:lnTo>
                  <a:lnTo>
                    <a:pt x="4257" y="5573"/>
                  </a:lnTo>
                  <a:lnTo>
                    <a:pt x="4257" y="5617"/>
                  </a:lnTo>
                  <a:lnTo>
                    <a:pt x="4521" y="8382"/>
                  </a:lnTo>
                  <a:lnTo>
                    <a:pt x="4345" y="11278"/>
                  </a:lnTo>
                  <a:lnTo>
                    <a:pt x="3862" y="13955"/>
                  </a:lnTo>
                  <a:lnTo>
                    <a:pt x="3380" y="18123"/>
                  </a:lnTo>
                  <a:lnTo>
                    <a:pt x="3029" y="19571"/>
                  </a:lnTo>
                  <a:lnTo>
                    <a:pt x="1712" y="21458"/>
                  </a:lnTo>
                  <a:lnTo>
                    <a:pt x="1712" y="21502"/>
                  </a:lnTo>
                  <a:lnTo>
                    <a:pt x="264" y="24574"/>
                  </a:lnTo>
                  <a:lnTo>
                    <a:pt x="264" y="24617"/>
                  </a:lnTo>
                  <a:lnTo>
                    <a:pt x="1" y="25583"/>
                  </a:lnTo>
                  <a:lnTo>
                    <a:pt x="1" y="25627"/>
                  </a:lnTo>
                  <a:lnTo>
                    <a:pt x="45" y="25714"/>
                  </a:lnTo>
                  <a:lnTo>
                    <a:pt x="527" y="26285"/>
                  </a:lnTo>
                  <a:lnTo>
                    <a:pt x="571" y="26329"/>
                  </a:lnTo>
                  <a:lnTo>
                    <a:pt x="2634" y="27996"/>
                  </a:lnTo>
                  <a:lnTo>
                    <a:pt x="3994" y="29751"/>
                  </a:lnTo>
                  <a:lnTo>
                    <a:pt x="5135" y="31902"/>
                  </a:lnTo>
                  <a:lnTo>
                    <a:pt x="5179" y="31989"/>
                  </a:lnTo>
                  <a:lnTo>
                    <a:pt x="6495" y="32867"/>
                  </a:lnTo>
                  <a:lnTo>
                    <a:pt x="6583" y="32911"/>
                  </a:lnTo>
                  <a:lnTo>
                    <a:pt x="8031" y="32735"/>
                  </a:lnTo>
                  <a:lnTo>
                    <a:pt x="8119" y="32691"/>
                  </a:lnTo>
                  <a:lnTo>
                    <a:pt x="9040" y="32077"/>
                  </a:lnTo>
                  <a:lnTo>
                    <a:pt x="11190" y="30322"/>
                  </a:lnTo>
                  <a:lnTo>
                    <a:pt x="11234" y="30278"/>
                  </a:lnTo>
                  <a:lnTo>
                    <a:pt x="11849" y="29269"/>
                  </a:lnTo>
                  <a:lnTo>
                    <a:pt x="11892" y="29181"/>
                  </a:lnTo>
                  <a:lnTo>
                    <a:pt x="11892" y="28216"/>
                  </a:lnTo>
                  <a:lnTo>
                    <a:pt x="11892" y="28172"/>
                  </a:lnTo>
                  <a:lnTo>
                    <a:pt x="11673" y="26636"/>
                  </a:lnTo>
                  <a:lnTo>
                    <a:pt x="11629" y="26548"/>
                  </a:lnTo>
                  <a:lnTo>
                    <a:pt x="10488" y="25188"/>
                  </a:lnTo>
                  <a:lnTo>
                    <a:pt x="10357" y="24223"/>
                  </a:lnTo>
                  <a:lnTo>
                    <a:pt x="10620" y="23082"/>
                  </a:lnTo>
                  <a:lnTo>
                    <a:pt x="11015" y="21897"/>
                  </a:lnTo>
                  <a:lnTo>
                    <a:pt x="11454" y="20756"/>
                  </a:lnTo>
                  <a:lnTo>
                    <a:pt x="11892" y="19615"/>
                  </a:lnTo>
                  <a:lnTo>
                    <a:pt x="12287" y="18518"/>
                  </a:lnTo>
                  <a:lnTo>
                    <a:pt x="12726" y="17421"/>
                  </a:lnTo>
                  <a:lnTo>
                    <a:pt x="13077" y="16324"/>
                  </a:lnTo>
                  <a:lnTo>
                    <a:pt x="13384" y="15183"/>
                  </a:lnTo>
                  <a:lnTo>
                    <a:pt x="13648" y="14042"/>
                  </a:lnTo>
                  <a:lnTo>
                    <a:pt x="13692" y="13428"/>
                  </a:lnTo>
                  <a:lnTo>
                    <a:pt x="13779" y="12858"/>
                  </a:lnTo>
                  <a:lnTo>
                    <a:pt x="13779" y="12243"/>
                  </a:lnTo>
                  <a:lnTo>
                    <a:pt x="13779" y="11629"/>
                  </a:lnTo>
                  <a:lnTo>
                    <a:pt x="13735" y="11015"/>
                  </a:lnTo>
                  <a:lnTo>
                    <a:pt x="13648" y="10400"/>
                  </a:lnTo>
                  <a:lnTo>
                    <a:pt x="13604" y="10356"/>
                  </a:lnTo>
                  <a:lnTo>
                    <a:pt x="13560" y="10312"/>
                  </a:lnTo>
                  <a:lnTo>
                    <a:pt x="13516" y="10269"/>
                  </a:lnTo>
                  <a:lnTo>
                    <a:pt x="13428" y="10269"/>
                  </a:lnTo>
                  <a:lnTo>
                    <a:pt x="13384" y="10312"/>
                  </a:lnTo>
                  <a:lnTo>
                    <a:pt x="13340" y="10356"/>
                  </a:lnTo>
                  <a:lnTo>
                    <a:pt x="13297" y="10400"/>
                  </a:lnTo>
                  <a:lnTo>
                    <a:pt x="13297" y="10488"/>
                  </a:lnTo>
                  <a:lnTo>
                    <a:pt x="13384" y="11058"/>
                  </a:lnTo>
                  <a:lnTo>
                    <a:pt x="13428" y="11673"/>
                  </a:lnTo>
                  <a:lnTo>
                    <a:pt x="13428" y="12243"/>
                  </a:lnTo>
                  <a:lnTo>
                    <a:pt x="13428" y="12858"/>
                  </a:lnTo>
                  <a:lnTo>
                    <a:pt x="13340" y="13428"/>
                  </a:lnTo>
                  <a:lnTo>
                    <a:pt x="13297" y="13998"/>
                  </a:lnTo>
                  <a:lnTo>
                    <a:pt x="13033" y="15095"/>
                  </a:lnTo>
                  <a:lnTo>
                    <a:pt x="12726" y="16236"/>
                  </a:lnTo>
                  <a:lnTo>
                    <a:pt x="12375" y="17333"/>
                  </a:lnTo>
                  <a:lnTo>
                    <a:pt x="11541" y="19483"/>
                  </a:lnTo>
                  <a:lnTo>
                    <a:pt x="11103" y="20624"/>
                  </a:lnTo>
                  <a:lnTo>
                    <a:pt x="10664" y="21809"/>
                  </a:lnTo>
                  <a:lnTo>
                    <a:pt x="10269" y="22994"/>
                  </a:lnTo>
                  <a:lnTo>
                    <a:pt x="10006" y="24179"/>
                  </a:lnTo>
                  <a:lnTo>
                    <a:pt x="10006" y="24266"/>
                  </a:lnTo>
                  <a:lnTo>
                    <a:pt x="10137" y="25320"/>
                  </a:lnTo>
                  <a:lnTo>
                    <a:pt x="10181" y="25407"/>
                  </a:lnTo>
                  <a:lnTo>
                    <a:pt x="11322" y="26724"/>
                  </a:lnTo>
                  <a:lnTo>
                    <a:pt x="11541" y="28216"/>
                  </a:lnTo>
                  <a:lnTo>
                    <a:pt x="11541" y="29137"/>
                  </a:lnTo>
                  <a:lnTo>
                    <a:pt x="10971" y="30059"/>
                  </a:lnTo>
                  <a:lnTo>
                    <a:pt x="8821" y="31814"/>
                  </a:lnTo>
                  <a:lnTo>
                    <a:pt x="7943" y="32384"/>
                  </a:lnTo>
                  <a:lnTo>
                    <a:pt x="6627" y="32560"/>
                  </a:lnTo>
                  <a:lnTo>
                    <a:pt x="5398" y="31726"/>
                  </a:lnTo>
                  <a:lnTo>
                    <a:pt x="4301" y="29576"/>
                  </a:lnTo>
                  <a:lnTo>
                    <a:pt x="4301" y="29532"/>
                  </a:lnTo>
                  <a:lnTo>
                    <a:pt x="2897" y="27777"/>
                  </a:lnTo>
                  <a:lnTo>
                    <a:pt x="2897" y="27733"/>
                  </a:lnTo>
                  <a:lnTo>
                    <a:pt x="791" y="26066"/>
                  </a:lnTo>
                  <a:lnTo>
                    <a:pt x="396" y="25583"/>
                  </a:lnTo>
                  <a:lnTo>
                    <a:pt x="615" y="24705"/>
                  </a:lnTo>
                  <a:lnTo>
                    <a:pt x="2019" y="21634"/>
                  </a:lnTo>
                  <a:lnTo>
                    <a:pt x="3336" y="19747"/>
                  </a:lnTo>
                  <a:lnTo>
                    <a:pt x="3336" y="19659"/>
                  </a:lnTo>
                  <a:lnTo>
                    <a:pt x="3731" y="18211"/>
                  </a:lnTo>
                  <a:lnTo>
                    <a:pt x="3731" y="18167"/>
                  </a:lnTo>
                  <a:lnTo>
                    <a:pt x="4213" y="14042"/>
                  </a:lnTo>
                  <a:lnTo>
                    <a:pt x="4696" y="11322"/>
                  </a:lnTo>
                  <a:lnTo>
                    <a:pt x="4872" y="8382"/>
                  </a:lnTo>
                  <a:lnTo>
                    <a:pt x="4608" y="5573"/>
                  </a:lnTo>
                  <a:lnTo>
                    <a:pt x="4652" y="3687"/>
                  </a:lnTo>
                  <a:lnTo>
                    <a:pt x="4652" y="3599"/>
                  </a:lnTo>
                  <a:lnTo>
                    <a:pt x="3643" y="1273"/>
                  </a:lnTo>
                  <a:lnTo>
                    <a:pt x="3423" y="790"/>
                  </a:lnTo>
                  <a:lnTo>
                    <a:pt x="3643" y="220"/>
                  </a:lnTo>
                  <a:lnTo>
                    <a:pt x="3687" y="176"/>
                  </a:lnTo>
                  <a:lnTo>
                    <a:pt x="3643" y="88"/>
                  </a:lnTo>
                  <a:lnTo>
                    <a:pt x="3599" y="44"/>
                  </a:lnTo>
                  <a:lnTo>
                    <a:pt x="355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84" name="Google Shape;2584;p113"/>
            <p:cNvSpPr/>
            <p:nvPr/>
          </p:nvSpPr>
          <p:spPr>
            <a:xfrm>
              <a:off x="4111675" y="1612925"/>
              <a:ext cx="55975" cy="64750"/>
            </a:xfrm>
            <a:custGeom>
              <a:avLst/>
              <a:gdLst/>
              <a:ahLst/>
              <a:cxnLst/>
              <a:rect l="l" t="t" r="r" b="b"/>
              <a:pathLst>
                <a:path w="2239" h="2590" extrusionOk="0">
                  <a:moveTo>
                    <a:pt x="1273" y="352"/>
                  </a:moveTo>
                  <a:lnTo>
                    <a:pt x="1843" y="483"/>
                  </a:lnTo>
                  <a:lnTo>
                    <a:pt x="1317" y="1800"/>
                  </a:lnTo>
                  <a:lnTo>
                    <a:pt x="1009" y="2151"/>
                  </a:lnTo>
                  <a:lnTo>
                    <a:pt x="966" y="2063"/>
                  </a:lnTo>
                  <a:lnTo>
                    <a:pt x="351" y="659"/>
                  </a:lnTo>
                  <a:lnTo>
                    <a:pt x="395" y="571"/>
                  </a:lnTo>
                  <a:lnTo>
                    <a:pt x="1273" y="352"/>
                  </a:lnTo>
                  <a:close/>
                  <a:moveTo>
                    <a:pt x="1229" y="1"/>
                  </a:moveTo>
                  <a:lnTo>
                    <a:pt x="263" y="220"/>
                  </a:lnTo>
                  <a:lnTo>
                    <a:pt x="176" y="264"/>
                  </a:lnTo>
                  <a:lnTo>
                    <a:pt x="132" y="308"/>
                  </a:lnTo>
                  <a:lnTo>
                    <a:pt x="0" y="571"/>
                  </a:lnTo>
                  <a:lnTo>
                    <a:pt x="0" y="615"/>
                  </a:lnTo>
                  <a:lnTo>
                    <a:pt x="0" y="703"/>
                  </a:lnTo>
                  <a:lnTo>
                    <a:pt x="658" y="2195"/>
                  </a:lnTo>
                  <a:lnTo>
                    <a:pt x="658" y="2239"/>
                  </a:lnTo>
                  <a:lnTo>
                    <a:pt x="834" y="2502"/>
                  </a:lnTo>
                  <a:lnTo>
                    <a:pt x="878" y="2590"/>
                  </a:lnTo>
                  <a:lnTo>
                    <a:pt x="1053" y="2590"/>
                  </a:lnTo>
                  <a:lnTo>
                    <a:pt x="1097" y="2546"/>
                  </a:lnTo>
                  <a:lnTo>
                    <a:pt x="1624" y="2019"/>
                  </a:lnTo>
                  <a:lnTo>
                    <a:pt x="1624" y="1975"/>
                  </a:lnTo>
                  <a:lnTo>
                    <a:pt x="2238" y="396"/>
                  </a:lnTo>
                  <a:lnTo>
                    <a:pt x="2238" y="352"/>
                  </a:lnTo>
                  <a:lnTo>
                    <a:pt x="2238" y="264"/>
                  </a:lnTo>
                  <a:lnTo>
                    <a:pt x="2194" y="220"/>
                  </a:lnTo>
                  <a:lnTo>
                    <a:pt x="2106" y="176"/>
                  </a:lnTo>
                  <a:lnTo>
                    <a:pt x="131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85" name="Google Shape;2585;p113"/>
            <p:cNvSpPr/>
            <p:nvPr/>
          </p:nvSpPr>
          <p:spPr>
            <a:xfrm>
              <a:off x="2076700" y="1162050"/>
              <a:ext cx="490400" cy="941275"/>
            </a:xfrm>
            <a:custGeom>
              <a:avLst/>
              <a:gdLst/>
              <a:ahLst/>
              <a:cxnLst/>
              <a:rect l="l" t="t" r="r" b="b"/>
              <a:pathLst>
                <a:path w="19616" h="37651" extrusionOk="0">
                  <a:moveTo>
                    <a:pt x="19440" y="1"/>
                  </a:moveTo>
                  <a:lnTo>
                    <a:pt x="19352" y="45"/>
                  </a:lnTo>
                  <a:lnTo>
                    <a:pt x="19308" y="89"/>
                  </a:lnTo>
                  <a:lnTo>
                    <a:pt x="19264" y="133"/>
                  </a:lnTo>
                  <a:lnTo>
                    <a:pt x="18782" y="1844"/>
                  </a:lnTo>
                  <a:lnTo>
                    <a:pt x="16939" y="5267"/>
                  </a:lnTo>
                  <a:lnTo>
                    <a:pt x="14569" y="10181"/>
                  </a:lnTo>
                  <a:lnTo>
                    <a:pt x="14043" y="11980"/>
                  </a:lnTo>
                  <a:lnTo>
                    <a:pt x="14043" y="12024"/>
                  </a:lnTo>
                  <a:lnTo>
                    <a:pt x="13735" y="16983"/>
                  </a:lnTo>
                  <a:lnTo>
                    <a:pt x="12726" y="19089"/>
                  </a:lnTo>
                  <a:lnTo>
                    <a:pt x="10137" y="23389"/>
                  </a:lnTo>
                  <a:lnTo>
                    <a:pt x="6846" y="28743"/>
                  </a:lnTo>
                  <a:lnTo>
                    <a:pt x="6802" y="28786"/>
                  </a:lnTo>
                  <a:lnTo>
                    <a:pt x="5354" y="34228"/>
                  </a:lnTo>
                  <a:lnTo>
                    <a:pt x="4652" y="35544"/>
                  </a:lnTo>
                  <a:lnTo>
                    <a:pt x="3862" y="35807"/>
                  </a:lnTo>
                  <a:lnTo>
                    <a:pt x="1405" y="35939"/>
                  </a:lnTo>
                  <a:lnTo>
                    <a:pt x="1361" y="35939"/>
                  </a:lnTo>
                  <a:lnTo>
                    <a:pt x="659" y="36158"/>
                  </a:lnTo>
                  <a:lnTo>
                    <a:pt x="571" y="36202"/>
                  </a:lnTo>
                  <a:lnTo>
                    <a:pt x="527" y="36246"/>
                  </a:lnTo>
                  <a:lnTo>
                    <a:pt x="45" y="37431"/>
                  </a:lnTo>
                  <a:lnTo>
                    <a:pt x="1" y="37475"/>
                  </a:lnTo>
                  <a:lnTo>
                    <a:pt x="45" y="37563"/>
                  </a:lnTo>
                  <a:lnTo>
                    <a:pt x="45" y="37606"/>
                  </a:lnTo>
                  <a:lnTo>
                    <a:pt x="132" y="37650"/>
                  </a:lnTo>
                  <a:lnTo>
                    <a:pt x="264" y="37650"/>
                  </a:lnTo>
                  <a:lnTo>
                    <a:pt x="352" y="37563"/>
                  </a:lnTo>
                  <a:lnTo>
                    <a:pt x="834" y="36466"/>
                  </a:lnTo>
                  <a:lnTo>
                    <a:pt x="1449" y="36290"/>
                  </a:lnTo>
                  <a:lnTo>
                    <a:pt x="3906" y="36158"/>
                  </a:lnTo>
                  <a:lnTo>
                    <a:pt x="3950" y="36158"/>
                  </a:lnTo>
                  <a:lnTo>
                    <a:pt x="4828" y="35851"/>
                  </a:lnTo>
                  <a:lnTo>
                    <a:pt x="4915" y="35763"/>
                  </a:lnTo>
                  <a:lnTo>
                    <a:pt x="5661" y="34359"/>
                  </a:lnTo>
                  <a:lnTo>
                    <a:pt x="7153" y="28918"/>
                  </a:lnTo>
                  <a:lnTo>
                    <a:pt x="10444" y="23565"/>
                  </a:lnTo>
                  <a:lnTo>
                    <a:pt x="13033" y="19264"/>
                  </a:lnTo>
                  <a:lnTo>
                    <a:pt x="14086" y="17114"/>
                  </a:lnTo>
                  <a:lnTo>
                    <a:pt x="14086" y="17027"/>
                  </a:lnTo>
                  <a:lnTo>
                    <a:pt x="14394" y="12068"/>
                  </a:lnTo>
                  <a:lnTo>
                    <a:pt x="14876" y="10313"/>
                  </a:lnTo>
                  <a:lnTo>
                    <a:pt x="17246" y="5398"/>
                  </a:lnTo>
                  <a:lnTo>
                    <a:pt x="19133" y="1976"/>
                  </a:lnTo>
                  <a:lnTo>
                    <a:pt x="19133" y="1932"/>
                  </a:lnTo>
                  <a:lnTo>
                    <a:pt x="19615" y="220"/>
                  </a:lnTo>
                  <a:lnTo>
                    <a:pt x="19615" y="176"/>
                  </a:lnTo>
                  <a:lnTo>
                    <a:pt x="19615" y="89"/>
                  </a:lnTo>
                  <a:lnTo>
                    <a:pt x="19571" y="45"/>
                  </a:lnTo>
                  <a:lnTo>
                    <a:pt x="194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86" name="Google Shape;2586;p113"/>
            <p:cNvSpPr/>
            <p:nvPr/>
          </p:nvSpPr>
          <p:spPr>
            <a:xfrm>
              <a:off x="1913250" y="1401200"/>
              <a:ext cx="382875" cy="744900"/>
            </a:xfrm>
            <a:custGeom>
              <a:avLst/>
              <a:gdLst/>
              <a:ahLst/>
              <a:cxnLst/>
              <a:rect l="l" t="t" r="r" b="b"/>
              <a:pathLst>
                <a:path w="15315" h="29796" extrusionOk="0">
                  <a:moveTo>
                    <a:pt x="15008" y="1"/>
                  </a:moveTo>
                  <a:lnTo>
                    <a:pt x="14964" y="89"/>
                  </a:lnTo>
                  <a:lnTo>
                    <a:pt x="14964" y="133"/>
                  </a:lnTo>
                  <a:lnTo>
                    <a:pt x="14613" y="3029"/>
                  </a:lnTo>
                  <a:lnTo>
                    <a:pt x="13867" y="6320"/>
                  </a:lnTo>
                  <a:lnTo>
                    <a:pt x="12945" y="8075"/>
                  </a:lnTo>
                  <a:lnTo>
                    <a:pt x="11058" y="11146"/>
                  </a:lnTo>
                  <a:lnTo>
                    <a:pt x="9215" y="14350"/>
                  </a:lnTo>
                  <a:lnTo>
                    <a:pt x="9215" y="14394"/>
                  </a:lnTo>
                  <a:lnTo>
                    <a:pt x="8250" y="17377"/>
                  </a:lnTo>
                  <a:lnTo>
                    <a:pt x="7416" y="18869"/>
                  </a:lnTo>
                  <a:lnTo>
                    <a:pt x="5573" y="21678"/>
                  </a:lnTo>
                  <a:lnTo>
                    <a:pt x="4696" y="22599"/>
                  </a:lnTo>
                  <a:lnTo>
                    <a:pt x="2853" y="23477"/>
                  </a:lnTo>
                  <a:lnTo>
                    <a:pt x="2809" y="23521"/>
                  </a:lnTo>
                  <a:lnTo>
                    <a:pt x="1800" y="24837"/>
                  </a:lnTo>
                  <a:lnTo>
                    <a:pt x="1756" y="24881"/>
                  </a:lnTo>
                  <a:lnTo>
                    <a:pt x="703" y="27382"/>
                  </a:lnTo>
                  <a:lnTo>
                    <a:pt x="1" y="29576"/>
                  </a:lnTo>
                  <a:lnTo>
                    <a:pt x="1" y="29664"/>
                  </a:lnTo>
                  <a:lnTo>
                    <a:pt x="1" y="29708"/>
                  </a:lnTo>
                  <a:lnTo>
                    <a:pt x="44" y="29752"/>
                  </a:lnTo>
                  <a:lnTo>
                    <a:pt x="132" y="29796"/>
                  </a:lnTo>
                  <a:lnTo>
                    <a:pt x="264" y="29796"/>
                  </a:lnTo>
                  <a:lnTo>
                    <a:pt x="352" y="29708"/>
                  </a:lnTo>
                  <a:lnTo>
                    <a:pt x="1010" y="27514"/>
                  </a:lnTo>
                  <a:lnTo>
                    <a:pt x="2063" y="25057"/>
                  </a:lnTo>
                  <a:lnTo>
                    <a:pt x="3072" y="23784"/>
                  </a:lnTo>
                  <a:lnTo>
                    <a:pt x="4871" y="22906"/>
                  </a:lnTo>
                  <a:lnTo>
                    <a:pt x="4915" y="22863"/>
                  </a:lnTo>
                  <a:lnTo>
                    <a:pt x="5837" y="21897"/>
                  </a:lnTo>
                  <a:lnTo>
                    <a:pt x="7724" y="19045"/>
                  </a:lnTo>
                  <a:lnTo>
                    <a:pt x="8557" y="17509"/>
                  </a:lnTo>
                  <a:lnTo>
                    <a:pt x="9523" y="14525"/>
                  </a:lnTo>
                  <a:lnTo>
                    <a:pt x="11322" y="11322"/>
                  </a:lnTo>
                  <a:lnTo>
                    <a:pt x="13209" y="8250"/>
                  </a:lnTo>
                  <a:lnTo>
                    <a:pt x="14218" y="6495"/>
                  </a:lnTo>
                  <a:lnTo>
                    <a:pt x="14218" y="6451"/>
                  </a:lnTo>
                  <a:lnTo>
                    <a:pt x="14964" y="3116"/>
                  </a:lnTo>
                  <a:lnTo>
                    <a:pt x="14964" y="3072"/>
                  </a:lnTo>
                  <a:lnTo>
                    <a:pt x="15315" y="176"/>
                  </a:lnTo>
                  <a:lnTo>
                    <a:pt x="15271" y="89"/>
                  </a:lnTo>
                  <a:lnTo>
                    <a:pt x="15271" y="45"/>
                  </a:lnTo>
                  <a:lnTo>
                    <a:pt x="1522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87" name="Google Shape;2587;p113"/>
            <p:cNvSpPr/>
            <p:nvPr/>
          </p:nvSpPr>
          <p:spPr>
            <a:xfrm>
              <a:off x="1927525" y="1297000"/>
              <a:ext cx="446500" cy="875425"/>
            </a:xfrm>
            <a:custGeom>
              <a:avLst/>
              <a:gdLst/>
              <a:ahLst/>
              <a:cxnLst/>
              <a:rect l="l" t="t" r="r" b="b"/>
              <a:pathLst>
                <a:path w="17860" h="35017" extrusionOk="0">
                  <a:moveTo>
                    <a:pt x="17596" y="0"/>
                  </a:moveTo>
                  <a:lnTo>
                    <a:pt x="17552" y="44"/>
                  </a:lnTo>
                  <a:lnTo>
                    <a:pt x="17508" y="132"/>
                  </a:lnTo>
                  <a:lnTo>
                    <a:pt x="15753" y="3862"/>
                  </a:lnTo>
                  <a:lnTo>
                    <a:pt x="15753" y="3906"/>
                  </a:lnTo>
                  <a:lnTo>
                    <a:pt x="15490" y="5485"/>
                  </a:lnTo>
                  <a:lnTo>
                    <a:pt x="15183" y="7855"/>
                  </a:lnTo>
                  <a:lnTo>
                    <a:pt x="14744" y="10268"/>
                  </a:lnTo>
                  <a:lnTo>
                    <a:pt x="13822" y="12199"/>
                  </a:lnTo>
                  <a:lnTo>
                    <a:pt x="11716" y="15709"/>
                  </a:lnTo>
                  <a:lnTo>
                    <a:pt x="9741" y="18913"/>
                  </a:lnTo>
                  <a:lnTo>
                    <a:pt x="8996" y="21107"/>
                  </a:lnTo>
                  <a:lnTo>
                    <a:pt x="7986" y="24485"/>
                  </a:lnTo>
                  <a:lnTo>
                    <a:pt x="6538" y="26899"/>
                  </a:lnTo>
                  <a:lnTo>
                    <a:pt x="5748" y="27469"/>
                  </a:lnTo>
                  <a:lnTo>
                    <a:pt x="3423" y="28215"/>
                  </a:lnTo>
                  <a:lnTo>
                    <a:pt x="3379" y="28259"/>
                  </a:lnTo>
                  <a:lnTo>
                    <a:pt x="2764" y="28742"/>
                  </a:lnTo>
                  <a:lnTo>
                    <a:pt x="2721" y="28786"/>
                  </a:lnTo>
                  <a:lnTo>
                    <a:pt x="1887" y="30146"/>
                  </a:lnTo>
                  <a:lnTo>
                    <a:pt x="1843" y="30146"/>
                  </a:lnTo>
                  <a:lnTo>
                    <a:pt x="834" y="32998"/>
                  </a:lnTo>
                  <a:lnTo>
                    <a:pt x="0" y="34797"/>
                  </a:lnTo>
                  <a:lnTo>
                    <a:pt x="0" y="34841"/>
                  </a:lnTo>
                  <a:lnTo>
                    <a:pt x="0" y="34929"/>
                  </a:lnTo>
                  <a:lnTo>
                    <a:pt x="44" y="34973"/>
                  </a:lnTo>
                  <a:lnTo>
                    <a:pt x="88" y="35017"/>
                  </a:lnTo>
                  <a:lnTo>
                    <a:pt x="263" y="35017"/>
                  </a:lnTo>
                  <a:lnTo>
                    <a:pt x="307" y="34929"/>
                  </a:lnTo>
                  <a:lnTo>
                    <a:pt x="1141" y="33130"/>
                  </a:lnTo>
                  <a:lnTo>
                    <a:pt x="2194" y="30278"/>
                  </a:lnTo>
                  <a:lnTo>
                    <a:pt x="2984" y="29005"/>
                  </a:lnTo>
                  <a:lnTo>
                    <a:pt x="3554" y="28566"/>
                  </a:lnTo>
                  <a:lnTo>
                    <a:pt x="5880" y="27776"/>
                  </a:lnTo>
                  <a:lnTo>
                    <a:pt x="5924" y="27733"/>
                  </a:lnTo>
                  <a:lnTo>
                    <a:pt x="6758" y="27162"/>
                  </a:lnTo>
                  <a:lnTo>
                    <a:pt x="6801" y="27118"/>
                  </a:lnTo>
                  <a:lnTo>
                    <a:pt x="8293" y="24661"/>
                  </a:lnTo>
                  <a:lnTo>
                    <a:pt x="8337" y="24617"/>
                  </a:lnTo>
                  <a:lnTo>
                    <a:pt x="9347" y="21238"/>
                  </a:lnTo>
                  <a:lnTo>
                    <a:pt x="10049" y="19044"/>
                  </a:lnTo>
                  <a:lnTo>
                    <a:pt x="11979" y="15885"/>
                  </a:lnTo>
                  <a:lnTo>
                    <a:pt x="14130" y="12374"/>
                  </a:lnTo>
                  <a:lnTo>
                    <a:pt x="15095" y="10400"/>
                  </a:lnTo>
                  <a:lnTo>
                    <a:pt x="15095" y="10356"/>
                  </a:lnTo>
                  <a:lnTo>
                    <a:pt x="15534" y="7943"/>
                  </a:lnTo>
                  <a:lnTo>
                    <a:pt x="15797" y="5529"/>
                  </a:lnTo>
                  <a:lnTo>
                    <a:pt x="16104" y="3993"/>
                  </a:lnTo>
                  <a:lnTo>
                    <a:pt x="17816" y="264"/>
                  </a:lnTo>
                  <a:lnTo>
                    <a:pt x="17859" y="176"/>
                  </a:lnTo>
                  <a:lnTo>
                    <a:pt x="17859" y="132"/>
                  </a:lnTo>
                  <a:lnTo>
                    <a:pt x="17816" y="88"/>
                  </a:lnTo>
                  <a:lnTo>
                    <a:pt x="17772" y="44"/>
                  </a:lnTo>
                  <a:lnTo>
                    <a:pt x="176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88" name="Google Shape;2588;p113"/>
            <p:cNvSpPr/>
            <p:nvPr/>
          </p:nvSpPr>
          <p:spPr>
            <a:xfrm>
              <a:off x="1977975" y="1250925"/>
              <a:ext cx="449800" cy="917125"/>
            </a:xfrm>
            <a:custGeom>
              <a:avLst/>
              <a:gdLst/>
              <a:ahLst/>
              <a:cxnLst/>
              <a:rect l="l" t="t" r="r" b="b"/>
              <a:pathLst>
                <a:path w="17992" h="36685" extrusionOk="0">
                  <a:moveTo>
                    <a:pt x="17772" y="0"/>
                  </a:moveTo>
                  <a:lnTo>
                    <a:pt x="17684" y="44"/>
                  </a:lnTo>
                  <a:lnTo>
                    <a:pt x="17640" y="88"/>
                  </a:lnTo>
                  <a:lnTo>
                    <a:pt x="16412" y="2896"/>
                  </a:lnTo>
                  <a:lnTo>
                    <a:pt x="14964" y="5924"/>
                  </a:lnTo>
                  <a:lnTo>
                    <a:pt x="14920" y="5968"/>
                  </a:lnTo>
                  <a:lnTo>
                    <a:pt x="14569" y="7943"/>
                  </a:lnTo>
                  <a:lnTo>
                    <a:pt x="14393" y="10400"/>
                  </a:lnTo>
                  <a:lnTo>
                    <a:pt x="13911" y="12638"/>
                  </a:lnTo>
                  <a:lnTo>
                    <a:pt x="12726" y="14920"/>
                  </a:lnTo>
                  <a:lnTo>
                    <a:pt x="8821" y="21238"/>
                  </a:lnTo>
                  <a:lnTo>
                    <a:pt x="8075" y="22994"/>
                  </a:lnTo>
                  <a:lnTo>
                    <a:pt x="8075" y="23037"/>
                  </a:lnTo>
                  <a:lnTo>
                    <a:pt x="7285" y="26241"/>
                  </a:lnTo>
                  <a:lnTo>
                    <a:pt x="6407" y="29137"/>
                  </a:lnTo>
                  <a:lnTo>
                    <a:pt x="5837" y="29839"/>
                  </a:lnTo>
                  <a:lnTo>
                    <a:pt x="2458" y="30629"/>
                  </a:lnTo>
                  <a:lnTo>
                    <a:pt x="2414" y="30629"/>
                  </a:lnTo>
                  <a:lnTo>
                    <a:pt x="1756" y="31111"/>
                  </a:lnTo>
                  <a:lnTo>
                    <a:pt x="1712" y="31155"/>
                  </a:lnTo>
                  <a:lnTo>
                    <a:pt x="966" y="32252"/>
                  </a:lnTo>
                  <a:lnTo>
                    <a:pt x="966" y="32296"/>
                  </a:lnTo>
                  <a:lnTo>
                    <a:pt x="1" y="35368"/>
                  </a:lnTo>
                  <a:lnTo>
                    <a:pt x="1" y="35456"/>
                  </a:lnTo>
                  <a:lnTo>
                    <a:pt x="44" y="36553"/>
                  </a:lnTo>
                  <a:lnTo>
                    <a:pt x="132" y="36640"/>
                  </a:lnTo>
                  <a:lnTo>
                    <a:pt x="220" y="36684"/>
                  </a:lnTo>
                  <a:lnTo>
                    <a:pt x="308" y="36684"/>
                  </a:lnTo>
                  <a:lnTo>
                    <a:pt x="352" y="36640"/>
                  </a:lnTo>
                  <a:lnTo>
                    <a:pt x="395" y="36596"/>
                  </a:lnTo>
                  <a:lnTo>
                    <a:pt x="395" y="36509"/>
                  </a:lnTo>
                  <a:lnTo>
                    <a:pt x="352" y="35456"/>
                  </a:lnTo>
                  <a:lnTo>
                    <a:pt x="1273" y="32428"/>
                  </a:lnTo>
                  <a:lnTo>
                    <a:pt x="1975" y="31375"/>
                  </a:lnTo>
                  <a:lnTo>
                    <a:pt x="2589" y="30936"/>
                  </a:lnTo>
                  <a:lnTo>
                    <a:pt x="5968" y="30190"/>
                  </a:lnTo>
                  <a:lnTo>
                    <a:pt x="6056" y="30102"/>
                  </a:lnTo>
                  <a:lnTo>
                    <a:pt x="6714" y="29356"/>
                  </a:lnTo>
                  <a:lnTo>
                    <a:pt x="6758" y="29312"/>
                  </a:lnTo>
                  <a:lnTo>
                    <a:pt x="7636" y="26328"/>
                  </a:lnTo>
                  <a:lnTo>
                    <a:pt x="8426" y="23125"/>
                  </a:lnTo>
                  <a:lnTo>
                    <a:pt x="9128" y="21414"/>
                  </a:lnTo>
                  <a:lnTo>
                    <a:pt x="13033" y="15095"/>
                  </a:lnTo>
                  <a:lnTo>
                    <a:pt x="14262" y="12769"/>
                  </a:lnTo>
                  <a:lnTo>
                    <a:pt x="14262" y="12726"/>
                  </a:lnTo>
                  <a:lnTo>
                    <a:pt x="14700" y="10444"/>
                  </a:lnTo>
                  <a:lnTo>
                    <a:pt x="14744" y="10444"/>
                  </a:lnTo>
                  <a:lnTo>
                    <a:pt x="14920" y="7986"/>
                  </a:lnTo>
                  <a:lnTo>
                    <a:pt x="15271" y="6056"/>
                  </a:lnTo>
                  <a:lnTo>
                    <a:pt x="16719" y="3028"/>
                  </a:lnTo>
                  <a:lnTo>
                    <a:pt x="17992" y="264"/>
                  </a:lnTo>
                  <a:lnTo>
                    <a:pt x="17992" y="176"/>
                  </a:lnTo>
                  <a:lnTo>
                    <a:pt x="17992" y="132"/>
                  </a:lnTo>
                  <a:lnTo>
                    <a:pt x="17948" y="44"/>
                  </a:lnTo>
                  <a:lnTo>
                    <a:pt x="1790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89" name="Google Shape;2589;p113"/>
            <p:cNvSpPr/>
            <p:nvPr/>
          </p:nvSpPr>
          <p:spPr>
            <a:xfrm>
              <a:off x="2010875" y="1153275"/>
              <a:ext cx="468450" cy="980750"/>
            </a:xfrm>
            <a:custGeom>
              <a:avLst/>
              <a:gdLst/>
              <a:ahLst/>
              <a:cxnLst/>
              <a:rect l="l" t="t" r="r" b="b"/>
              <a:pathLst>
                <a:path w="18738" h="39230" extrusionOk="0">
                  <a:moveTo>
                    <a:pt x="18475" y="1"/>
                  </a:moveTo>
                  <a:lnTo>
                    <a:pt x="18431" y="45"/>
                  </a:lnTo>
                  <a:lnTo>
                    <a:pt x="18387" y="89"/>
                  </a:lnTo>
                  <a:lnTo>
                    <a:pt x="18387" y="176"/>
                  </a:lnTo>
                  <a:lnTo>
                    <a:pt x="18036" y="3424"/>
                  </a:lnTo>
                  <a:lnTo>
                    <a:pt x="16588" y="6407"/>
                  </a:lnTo>
                  <a:lnTo>
                    <a:pt x="14833" y="10050"/>
                  </a:lnTo>
                  <a:lnTo>
                    <a:pt x="14438" y="11410"/>
                  </a:lnTo>
                  <a:lnTo>
                    <a:pt x="14438" y="11454"/>
                  </a:lnTo>
                  <a:lnTo>
                    <a:pt x="14218" y="14920"/>
                  </a:lnTo>
                  <a:lnTo>
                    <a:pt x="13736" y="17070"/>
                  </a:lnTo>
                  <a:lnTo>
                    <a:pt x="12331" y="19703"/>
                  </a:lnTo>
                  <a:lnTo>
                    <a:pt x="10269" y="23038"/>
                  </a:lnTo>
                  <a:lnTo>
                    <a:pt x="8250" y="26329"/>
                  </a:lnTo>
                  <a:lnTo>
                    <a:pt x="7548" y="28128"/>
                  </a:lnTo>
                  <a:lnTo>
                    <a:pt x="7505" y="28128"/>
                  </a:lnTo>
                  <a:lnTo>
                    <a:pt x="6715" y="31683"/>
                  </a:lnTo>
                  <a:lnTo>
                    <a:pt x="5925" y="34579"/>
                  </a:lnTo>
                  <a:lnTo>
                    <a:pt x="3204" y="34886"/>
                  </a:lnTo>
                  <a:lnTo>
                    <a:pt x="3160" y="34930"/>
                  </a:lnTo>
                  <a:lnTo>
                    <a:pt x="1493" y="35500"/>
                  </a:lnTo>
                  <a:lnTo>
                    <a:pt x="1405" y="35544"/>
                  </a:lnTo>
                  <a:lnTo>
                    <a:pt x="791" y="36422"/>
                  </a:lnTo>
                  <a:lnTo>
                    <a:pt x="747" y="36422"/>
                  </a:lnTo>
                  <a:lnTo>
                    <a:pt x="45" y="38265"/>
                  </a:lnTo>
                  <a:lnTo>
                    <a:pt x="45" y="38352"/>
                  </a:lnTo>
                  <a:lnTo>
                    <a:pt x="1" y="39054"/>
                  </a:lnTo>
                  <a:lnTo>
                    <a:pt x="1" y="39142"/>
                  </a:lnTo>
                  <a:lnTo>
                    <a:pt x="45" y="39186"/>
                  </a:lnTo>
                  <a:lnTo>
                    <a:pt x="89" y="39230"/>
                  </a:lnTo>
                  <a:lnTo>
                    <a:pt x="176" y="39230"/>
                  </a:lnTo>
                  <a:lnTo>
                    <a:pt x="308" y="39186"/>
                  </a:lnTo>
                  <a:lnTo>
                    <a:pt x="352" y="39098"/>
                  </a:lnTo>
                  <a:lnTo>
                    <a:pt x="396" y="38396"/>
                  </a:lnTo>
                  <a:lnTo>
                    <a:pt x="1054" y="36597"/>
                  </a:lnTo>
                  <a:lnTo>
                    <a:pt x="1668" y="35807"/>
                  </a:lnTo>
                  <a:lnTo>
                    <a:pt x="3248" y="35237"/>
                  </a:lnTo>
                  <a:lnTo>
                    <a:pt x="6100" y="34886"/>
                  </a:lnTo>
                  <a:lnTo>
                    <a:pt x="6188" y="34842"/>
                  </a:lnTo>
                  <a:lnTo>
                    <a:pt x="6232" y="34754"/>
                  </a:lnTo>
                  <a:lnTo>
                    <a:pt x="7066" y="31770"/>
                  </a:lnTo>
                  <a:lnTo>
                    <a:pt x="7856" y="28216"/>
                  </a:lnTo>
                  <a:lnTo>
                    <a:pt x="8558" y="26461"/>
                  </a:lnTo>
                  <a:lnTo>
                    <a:pt x="10532" y="23214"/>
                  </a:lnTo>
                  <a:lnTo>
                    <a:pt x="12639" y="19879"/>
                  </a:lnTo>
                  <a:lnTo>
                    <a:pt x="14043" y="17202"/>
                  </a:lnTo>
                  <a:lnTo>
                    <a:pt x="14087" y="17158"/>
                  </a:lnTo>
                  <a:lnTo>
                    <a:pt x="14569" y="15008"/>
                  </a:lnTo>
                  <a:lnTo>
                    <a:pt x="14569" y="14964"/>
                  </a:lnTo>
                  <a:lnTo>
                    <a:pt x="14789" y="11498"/>
                  </a:lnTo>
                  <a:lnTo>
                    <a:pt x="15140" y="10181"/>
                  </a:lnTo>
                  <a:lnTo>
                    <a:pt x="16895" y="6583"/>
                  </a:lnTo>
                  <a:lnTo>
                    <a:pt x="18343" y="3555"/>
                  </a:lnTo>
                  <a:lnTo>
                    <a:pt x="18387" y="3511"/>
                  </a:lnTo>
                  <a:lnTo>
                    <a:pt x="18738" y="220"/>
                  </a:lnTo>
                  <a:lnTo>
                    <a:pt x="18738" y="133"/>
                  </a:lnTo>
                  <a:lnTo>
                    <a:pt x="18694" y="89"/>
                  </a:lnTo>
                  <a:lnTo>
                    <a:pt x="18650" y="45"/>
                  </a:lnTo>
                  <a:lnTo>
                    <a:pt x="185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90" name="Google Shape;2590;p113"/>
            <p:cNvSpPr/>
            <p:nvPr/>
          </p:nvSpPr>
          <p:spPr>
            <a:xfrm>
              <a:off x="1860600" y="1609650"/>
              <a:ext cx="307175" cy="510125"/>
            </a:xfrm>
            <a:custGeom>
              <a:avLst/>
              <a:gdLst/>
              <a:ahLst/>
              <a:cxnLst/>
              <a:rect l="l" t="t" r="r" b="b"/>
              <a:pathLst>
                <a:path w="12287" h="20405" extrusionOk="0">
                  <a:moveTo>
                    <a:pt x="12067" y="0"/>
                  </a:moveTo>
                  <a:lnTo>
                    <a:pt x="12024" y="44"/>
                  </a:lnTo>
                  <a:lnTo>
                    <a:pt x="11980" y="88"/>
                  </a:lnTo>
                  <a:lnTo>
                    <a:pt x="8469" y="5529"/>
                  </a:lnTo>
                  <a:lnTo>
                    <a:pt x="6363" y="8425"/>
                  </a:lnTo>
                  <a:lnTo>
                    <a:pt x="4608" y="11365"/>
                  </a:lnTo>
                  <a:lnTo>
                    <a:pt x="2721" y="13998"/>
                  </a:lnTo>
                  <a:lnTo>
                    <a:pt x="2721" y="14042"/>
                  </a:lnTo>
                  <a:lnTo>
                    <a:pt x="1273" y="16806"/>
                  </a:lnTo>
                  <a:lnTo>
                    <a:pt x="1273" y="16850"/>
                  </a:lnTo>
                  <a:lnTo>
                    <a:pt x="0" y="20141"/>
                  </a:lnTo>
                  <a:lnTo>
                    <a:pt x="0" y="20229"/>
                  </a:lnTo>
                  <a:lnTo>
                    <a:pt x="0" y="20273"/>
                  </a:lnTo>
                  <a:lnTo>
                    <a:pt x="44" y="20361"/>
                  </a:lnTo>
                  <a:lnTo>
                    <a:pt x="88" y="20404"/>
                  </a:lnTo>
                  <a:lnTo>
                    <a:pt x="176" y="20404"/>
                  </a:lnTo>
                  <a:lnTo>
                    <a:pt x="264" y="20361"/>
                  </a:lnTo>
                  <a:lnTo>
                    <a:pt x="307" y="20273"/>
                  </a:lnTo>
                  <a:lnTo>
                    <a:pt x="1580" y="16982"/>
                  </a:lnTo>
                  <a:lnTo>
                    <a:pt x="3028" y="14173"/>
                  </a:lnTo>
                  <a:lnTo>
                    <a:pt x="4915" y="11541"/>
                  </a:lnTo>
                  <a:lnTo>
                    <a:pt x="6670" y="8645"/>
                  </a:lnTo>
                  <a:lnTo>
                    <a:pt x="8776" y="5705"/>
                  </a:lnTo>
                  <a:lnTo>
                    <a:pt x="12243" y="263"/>
                  </a:lnTo>
                  <a:lnTo>
                    <a:pt x="12287" y="176"/>
                  </a:lnTo>
                  <a:lnTo>
                    <a:pt x="12287" y="132"/>
                  </a:lnTo>
                  <a:lnTo>
                    <a:pt x="12243" y="88"/>
                  </a:lnTo>
                  <a:lnTo>
                    <a:pt x="121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91" name="Google Shape;2591;p113"/>
            <p:cNvSpPr/>
            <p:nvPr/>
          </p:nvSpPr>
          <p:spPr>
            <a:xfrm>
              <a:off x="3805600" y="1948625"/>
              <a:ext cx="105350" cy="186500"/>
            </a:xfrm>
            <a:custGeom>
              <a:avLst/>
              <a:gdLst/>
              <a:ahLst/>
              <a:cxnLst/>
              <a:rect l="l" t="t" r="r" b="b"/>
              <a:pathLst>
                <a:path w="4214" h="7460" extrusionOk="0">
                  <a:moveTo>
                    <a:pt x="1317" y="483"/>
                  </a:moveTo>
                  <a:lnTo>
                    <a:pt x="3599" y="4037"/>
                  </a:lnTo>
                  <a:lnTo>
                    <a:pt x="3818" y="4695"/>
                  </a:lnTo>
                  <a:lnTo>
                    <a:pt x="3511" y="6758"/>
                  </a:lnTo>
                  <a:lnTo>
                    <a:pt x="2809" y="7109"/>
                  </a:lnTo>
                  <a:lnTo>
                    <a:pt x="2238" y="6802"/>
                  </a:lnTo>
                  <a:lnTo>
                    <a:pt x="1273" y="5705"/>
                  </a:lnTo>
                  <a:lnTo>
                    <a:pt x="395" y="3993"/>
                  </a:lnTo>
                  <a:lnTo>
                    <a:pt x="352" y="2238"/>
                  </a:lnTo>
                  <a:lnTo>
                    <a:pt x="1185" y="702"/>
                  </a:lnTo>
                  <a:lnTo>
                    <a:pt x="1317" y="483"/>
                  </a:lnTo>
                  <a:close/>
                  <a:moveTo>
                    <a:pt x="1273" y="0"/>
                  </a:moveTo>
                  <a:lnTo>
                    <a:pt x="1185" y="88"/>
                  </a:lnTo>
                  <a:lnTo>
                    <a:pt x="878" y="483"/>
                  </a:lnTo>
                  <a:lnTo>
                    <a:pt x="878" y="527"/>
                  </a:lnTo>
                  <a:lnTo>
                    <a:pt x="0" y="2150"/>
                  </a:lnTo>
                  <a:lnTo>
                    <a:pt x="0" y="2238"/>
                  </a:lnTo>
                  <a:lnTo>
                    <a:pt x="88" y="4081"/>
                  </a:lnTo>
                  <a:lnTo>
                    <a:pt x="88" y="4125"/>
                  </a:lnTo>
                  <a:lnTo>
                    <a:pt x="1010" y="5880"/>
                  </a:lnTo>
                  <a:lnTo>
                    <a:pt x="1010" y="5924"/>
                  </a:lnTo>
                  <a:lnTo>
                    <a:pt x="1975" y="7065"/>
                  </a:lnTo>
                  <a:lnTo>
                    <a:pt x="2019" y="7109"/>
                  </a:lnTo>
                  <a:lnTo>
                    <a:pt x="2765" y="7460"/>
                  </a:lnTo>
                  <a:lnTo>
                    <a:pt x="2897" y="7460"/>
                  </a:lnTo>
                  <a:lnTo>
                    <a:pt x="3730" y="7065"/>
                  </a:lnTo>
                  <a:lnTo>
                    <a:pt x="3818" y="6977"/>
                  </a:lnTo>
                  <a:lnTo>
                    <a:pt x="3862" y="6933"/>
                  </a:lnTo>
                  <a:lnTo>
                    <a:pt x="4213" y="4739"/>
                  </a:lnTo>
                  <a:lnTo>
                    <a:pt x="4169" y="4651"/>
                  </a:lnTo>
                  <a:lnTo>
                    <a:pt x="3906" y="3906"/>
                  </a:lnTo>
                  <a:lnTo>
                    <a:pt x="3906" y="3862"/>
                  </a:lnTo>
                  <a:lnTo>
                    <a:pt x="1492" y="88"/>
                  </a:lnTo>
                  <a:lnTo>
                    <a:pt x="1405" y="44"/>
                  </a:lnTo>
                  <a:lnTo>
                    <a:pt x="13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92" name="Google Shape;2592;p113"/>
            <p:cNvSpPr/>
            <p:nvPr/>
          </p:nvSpPr>
          <p:spPr>
            <a:xfrm>
              <a:off x="3788050" y="1933250"/>
              <a:ext cx="133850" cy="229300"/>
            </a:xfrm>
            <a:custGeom>
              <a:avLst/>
              <a:gdLst/>
              <a:ahLst/>
              <a:cxnLst/>
              <a:rect l="l" t="t" r="r" b="b"/>
              <a:pathLst>
                <a:path w="5354" h="9172" extrusionOk="0">
                  <a:moveTo>
                    <a:pt x="2194" y="352"/>
                  </a:moveTo>
                  <a:lnTo>
                    <a:pt x="2633" y="484"/>
                  </a:lnTo>
                  <a:lnTo>
                    <a:pt x="4520" y="3994"/>
                  </a:lnTo>
                  <a:lnTo>
                    <a:pt x="5003" y="5003"/>
                  </a:lnTo>
                  <a:lnTo>
                    <a:pt x="4871" y="7153"/>
                  </a:lnTo>
                  <a:lnTo>
                    <a:pt x="4608" y="8163"/>
                  </a:lnTo>
                  <a:lnTo>
                    <a:pt x="4257" y="8557"/>
                  </a:lnTo>
                  <a:lnTo>
                    <a:pt x="3467" y="8821"/>
                  </a:lnTo>
                  <a:lnTo>
                    <a:pt x="2897" y="8426"/>
                  </a:lnTo>
                  <a:lnTo>
                    <a:pt x="1317" y="6451"/>
                  </a:lnTo>
                  <a:lnTo>
                    <a:pt x="483" y="4696"/>
                  </a:lnTo>
                  <a:lnTo>
                    <a:pt x="351" y="3862"/>
                  </a:lnTo>
                  <a:lnTo>
                    <a:pt x="395" y="2765"/>
                  </a:lnTo>
                  <a:lnTo>
                    <a:pt x="790" y="1800"/>
                  </a:lnTo>
                  <a:lnTo>
                    <a:pt x="1624" y="659"/>
                  </a:lnTo>
                  <a:lnTo>
                    <a:pt x="2194" y="352"/>
                  </a:lnTo>
                  <a:close/>
                  <a:moveTo>
                    <a:pt x="2063" y="1"/>
                  </a:moveTo>
                  <a:lnTo>
                    <a:pt x="1448" y="352"/>
                  </a:lnTo>
                  <a:lnTo>
                    <a:pt x="1361" y="440"/>
                  </a:lnTo>
                  <a:lnTo>
                    <a:pt x="483" y="1624"/>
                  </a:lnTo>
                  <a:lnTo>
                    <a:pt x="483" y="1668"/>
                  </a:lnTo>
                  <a:lnTo>
                    <a:pt x="88" y="2678"/>
                  </a:lnTo>
                  <a:lnTo>
                    <a:pt x="44" y="2721"/>
                  </a:lnTo>
                  <a:lnTo>
                    <a:pt x="0" y="3862"/>
                  </a:lnTo>
                  <a:lnTo>
                    <a:pt x="0" y="3906"/>
                  </a:lnTo>
                  <a:lnTo>
                    <a:pt x="176" y="4784"/>
                  </a:lnTo>
                  <a:lnTo>
                    <a:pt x="176" y="4828"/>
                  </a:lnTo>
                  <a:lnTo>
                    <a:pt x="1010" y="6583"/>
                  </a:lnTo>
                  <a:lnTo>
                    <a:pt x="1054" y="6627"/>
                  </a:lnTo>
                  <a:lnTo>
                    <a:pt x="2633" y="8689"/>
                  </a:lnTo>
                  <a:lnTo>
                    <a:pt x="2677" y="8733"/>
                  </a:lnTo>
                  <a:lnTo>
                    <a:pt x="3335" y="9128"/>
                  </a:lnTo>
                  <a:lnTo>
                    <a:pt x="3467" y="9172"/>
                  </a:lnTo>
                  <a:lnTo>
                    <a:pt x="3511" y="9172"/>
                  </a:lnTo>
                  <a:lnTo>
                    <a:pt x="4432" y="8865"/>
                  </a:lnTo>
                  <a:lnTo>
                    <a:pt x="4520" y="8821"/>
                  </a:lnTo>
                  <a:lnTo>
                    <a:pt x="4915" y="8338"/>
                  </a:lnTo>
                  <a:lnTo>
                    <a:pt x="4959" y="8250"/>
                  </a:lnTo>
                  <a:lnTo>
                    <a:pt x="5222" y="7241"/>
                  </a:lnTo>
                  <a:lnTo>
                    <a:pt x="5222" y="7197"/>
                  </a:lnTo>
                  <a:lnTo>
                    <a:pt x="5354" y="5003"/>
                  </a:lnTo>
                  <a:lnTo>
                    <a:pt x="5354" y="4915"/>
                  </a:lnTo>
                  <a:lnTo>
                    <a:pt x="4871" y="3862"/>
                  </a:lnTo>
                  <a:lnTo>
                    <a:pt x="2897" y="264"/>
                  </a:lnTo>
                  <a:lnTo>
                    <a:pt x="2853" y="176"/>
                  </a:lnTo>
                  <a:lnTo>
                    <a:pt x="2809" y="176"/>
                  </a:lnTo>
                  <a:lnTo>
                    <a:pt x="21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93" name="Google Shape;2593;p113"/>
            <p:cNvSpPr/>
            <p:nvPr/>
          </p:nvSpPr>
          <p:spPr>
            <a:xfrm>
              <a:off x="3671775" y="2997350"/>
              <a:ext cx="187600" cy="399350"/>
            </a:xfrm>
            <a:custGeom>
              <a:avLst/>
              <a:gdLst/>
              <a:ahLst/>
              <a:cxnLst/>
              <a:rect l="l" t="t" r="r" b="b"/>
              <a:pathLst>
                <a:path w="7504" h="15974" extrusionOk="0">
                  <a:moveTo>
                    <a:pt x="1843" y="1"/>
                  </a:moveTo>
                  <a:lnTo>
                    <a:pt x="1755" y="45"/>
                  </a:lnTo>
                  <a:lnTo>
                    <a:pt x="790" y="615"/>
                  </a:lnTo>
                  <a:lnTo>
                    <a:pt x="746" y="703"/>
                  </a:lnTo>
                  <a:lnTo>
                    <a:pt x="176" y="1712"/>
                  </a:lnTo>
                  <a:lnTo>
                    <a:pt x="176" y="1756"/>
                  </a:lnTo>
                  <a:lnTo>
                    <a:pt x="0" y="2941"/>
                  </a:lnTo>
                  <a:lnTo>
                    <a:pt x="0" y="2985"/>
                  </a:lnTo>
                  <a:lnTo>
                    <a:pt x="351" y="5530"/>
                  </a:lnTo>
                  <a:lnTo>
                    <a:pt x="395" y="5617"/>
                  </a:lnTo>
                  <a:lnTo>
                    <a:pt x="1185" y="6890"/>
                  </a:lnTo>
                  <a:lnTo>
                    <a:pt x="1229" y="6890"/>
                  </a:lnTo>
                  <a:lnTo>
                    <a:pt x="4783" y="10751"/>
                  </a:lnTo>
                  <a:lnTo>
                    <a:pt x="4432" y="11848"/>
                  </a:lnTo>
                  <a:lnTo>
                    <a:pt x="4169" y="12726"/>
                  </a:lnTo>
                  <a:lnTo>
                    <a:pt x="3467" y="13516"/>
                  </a:lnTo>
                  <a:lnTo>
                    <a:pt x="2150" y="14920"/>
                  </a:lnTo>
                  <a:lnTo>
                    <a:pt x="1009" y="15622"/>
                  </a:lnTo>
                  <a:lnTo>
                    <a:pt x="922" y="15666"/>
                  </a:lnTo>
                  <a:lnTo>
                    <a:pt x="922" y="15754"/>
                  </a:lnTo>
                  <a:lnTo>
                    <a:pt x="922" y="15798"/>
                  </a:lnTo>
                  <a:lnTo>
                    <a:pt x="922" y="15885"/>
                  </a:lnTo>
                  <a:lnTo>
                    <a:pt x="1009" y="15929"/>
                  </a:lnTo>
                  <a:lnTo>
                    <a:pt x="1097" y="15973"/>
                  </a:lnTo>
                  <a:lnTo>
                    <a:pt x="1185" y="15929"/>
                  </a:lnTo>
                  <a:lnTo>
                    <a:pt x="2370" y="15227"/>
                  </a:lnTo>
                  <a:lnTo>
                    <a:pt x="2413" y="15183"/>
                  </a:lnTo>
                  <a:lnTo>
                    <a:pt x="3598" y="13911"/>
                  </a:lnTo>
                  <a:lnTo>
                    <a:pt x="4213" y="13209"/>
                  </a:lnTo>
                  <a:lnTo>
                    <a:pt x="4432" y="12902"/>
                  </a:lnTo>
                  <a:lnTo>
                    <a:pt x="4476" y="12770"/>
                  </a:lnTo>
                  <a:lnTo>
                    <a:pt x="4739" y="11980"/>
                  </a:lnTo>
                  <a:lnTo>
                    <a:pt x="5178" y="10795"/>
                  </a:lnTo>
                  <a:lnTo>
                    <a:pt x="5178" y="10664"/>
                  </a:lnTo>
                  <a:lnTo>
                    <a:pt x="5134" y="10576"/>
                  </a:lnTo>
                  <a:lnTo>
                    <a:pt x="1492" y="6671"/>
                  </a:lnTo>
                  <a:lnTo>
                    <a:pt x="702" y="5442"/>
                  </a:lnTo>
                  <a:lnTo>
                    <a:pt x="351" y="2941"/>
                  </a:lnTo>
                  <a:lnTo>
                    <a:pt x="527" y="1844"/>
                  </a:lnTo>
                  <a:lnTo>
                    <a:pt x="1009" y="878"/>
                  </a:lnTo>
                  <a:lnTo>
                    <a:pt x="1887" y="352"/>
                  </a:lnTo>
                  <a:lnTo>
                    <a:pt x="2150" y="352"/>
                  </a:lnTo>
                  <a:lnTo>
                    <a:pt x="3642" y="1449"/>
                  </a:lnTo>
                  <a:lnTo>
                    <a:pt x="5485" y="3380"/>
                  </a:lnTo>
                  <a:lnTo>
                    <a:pt x="7021" y="5837"/>
                  </a:lnTo>
                  <a:lnTo>
                    <a:pt x="7153" y="9040"/>
                  </a:lnTo>
                  <a:lnTo>
                    <a:pt x="7196" y="9128"/>
                  </a:lnTo>
                  <a:lnTo>
                    <a:pt x="7240" y="9172"/>
                  </a:lnTo>
                  <a:lnTo>
                    <a:pt x="7284" y="9216"/>
                  </a:lnTo>
                  <a:lnTo>
                    <a:pt x="7416" y="9216"/>
                  </a:lnTo>
                  <a:lnTo>
                    <a:pt x="7460" y="9172"/>
                  </a:lnTo>
                  <a:lnTo>
                    <a:pt x="7504" y="9084"/>
                  </a:lnTo>
                  <a:lnTo>
                    <a:pt x="7504" y="9040"/>
                  </a:lnTo>
                  <a:lnTo>
                    <a:pt x="7372" y="5749"/>
                  </a:lnTo>
                  <a:lnTo>
                    <a:pt x="7328" y="5661"/>
                  </a:lnTo>
                  <a:lnTo>
                    <a:pt x="5748" y="3160"/>
                  </a:lnTo>
                  <a:lnTo>
                    <a:pt x="5748" y="3116"/>
                  </a:lnTo>
                  <a:lnTo>
                    <a:pt x="3905" y="1186"/>
                  </a:lnTo>
                  <a:lnTo>
                    <a:pt x="3862" y="1186"/>
                  </a:lnTo>
                  <a:lnTo>
                    <a:pt x="2326" y="45"/>
                  </a:lnTo>
                  <a:lnTo>
                    <a:pt x="2238" y="45"/>
                  </a:lnTo>
                  <a:lnTo>
                    <a:pt x="18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94" name="Google Shape;2594;p113"/>
            <p:cNvSpPr/>
            <p:nvPr/>
          </p:nvSpPr>
          <p:spPr>
            <a:xfrm>
              <a:off x="3577425" y="2967725"/>
              <a:ext cx="311575" cy="471750"/>
            </a:xfrm>
            <a:custGeom>
              <a:avLst/>
              <a:gdLst/>
              <a:ahLst/>
              <a:cxnLst/>
              <a:rect l="l" t="t" r="r" b="b"/>
              <a:pathLst>
                <a:path w="12463" h="18870" extrusionOk="0">
                  <a:moveTo>
                    <a:pt x="5529" y="1"/>
                  </a:moveTo>
                  <a:lnTo>
                    <a:pt x="4257" y="791"/>
                  </a:lnTo>
                  <a:lnTo>
                    <a:pt x="4213" y="835"/>
                  </a:lnTo>
                  <a:lnTo>
                    <a:pt x="3730" y="1449"/>
                  </a:lnTo>
                  <a:lnTo>
                    <a:pt x="3730" y="1493"/>
                  </a:lnTo>
                  <a:lnTo>
                    <a:pt x="3204" y="3248"/>
                  </a:lnTo>
                  <a:lnTo>
                    <a:pt x="3160" y="3292"/>
                  </a:lnTo>
                  <a:lnTo>
                    <a:pt x="3204" y="4696"/>
                  </a:lnTo>
                  <a:lnTo>
                    <a:pt x="3247" y="4740"/>
                  </a:lnTo>
                  <a:lnTo>
                    <a:pt x="4037" y="7592"/>
                  </a:lnTo>
                  <a:lnTo>
                    <a:pt x="4081" y="7636"/>
                  </a:lnTo>
                  <a:lnTo>
                    <a:pt x="6056" y="10225"/>
                  </a:lnTo>
                  <a:lnTo>
                    <a:pt x="6582" y="11498"/>
                  </a:lnTo>
                  <a:lnTo>
                    <a:pt x="6539" y="12156"/>
                  </a:lnTo>
                  <a:lnTo>
                    <a:pt x="5661" y="14306"/>
                  </a:lnTo>
                  <a:lnTo>
                    <a:pt x="44" y="18518"/>
                  </a:lnTo>
                  <a:lnTo>
                    <a:pt x="0" y="18606"/>
                  </a:lnTo>
                  <a:lnTo>
                    <a:pt x="0" y="18650"/>
                  </a:lnTo>
                  <a:lnTo>
                    <a:pt x="0" y="18738"/>
                  </a:lnTo>
                  <a:lnTo>
                    <a:pt x="0" y="18782"/>
                  </a:lnTo>
                  <a:lnTo>
                    <a:pt x="88" y="18826"/>
                  </a:lnTo>
                  <a:lnTo>
                    <a:pt x="176" y="18870"/>
                  </a:lnTo>
                  <a:lnTo>
                    <a:pt x="264" y="18826"/>
                  </a:lnTo>
                  <a:lnTo>
                    <a:pt x="5924" y="14569"/>
                  </a:lnTo>
                  <a:lnTo>
                    <a:pt x="5968" y="14481"/>
                  </a:lnTo>
                  <a:lnTo>
                    <a:pt x="6890" y="12244"/>
                  </a:lnTo>
                  <a:lnTo>
                    <a:pt x="6890" y="12200"/>
                  </a:lnTo>
                  <a:lnTo>
                    <a:pt x="6933" y="11498"/>
                  </a:lnTo>
                  <a:lnTo>
                    <a:pt x="6890" y="11410"/>
                  </a:lnTo>
                  <a:lnTo>
                    <a:pt x="6407" y="10093"/>
                  </a:lnTo>
                  <a:lnTo>
                    <a:pt x="6363" y="10050"/>
                  </a:lnTo>
                  <a:lnTo>
                    <a:pt x="4388" y="7461"/>
                  </a:lnTo>
                  <a:lnTo>
                    <a:pt x="3555" y="4696"/>
                  </a:lnTo>
                  <a:lnTo>
                    <a:pt x="3511" y="3336"/>
                  </a:lnTo>
                  <a:lnTo>
                    <a:pt x="4037" y="1625"/>
                  </a:lnTo>
                  <a:lnTo>
                    <a:pt x="4476" y="1098"/>
                  </a:lnTo>
                  <a:lnTo>
                    <a:pt x="5617" y="352"/>
                  </a:lnTo>
                  <a:lnTo>
                    <a:pt x="9391" y="2678"/>
                  </a:lnTo>
                  <a:lnTo>
                    <a:pt x="11848" y="5925"/>
                  </a:lnTo>
                  <a:lnTo>
                    <a:pt x="12111" y="7724"/>
                  </a:lnTo>
                  <a:lnTo>
                    <a:pt x="12024" y="10620"/>
                  </a:lnTo>
                  <a:lnTo>
                    <a:pt x="12024" y="10708"/>
                  </a:lnTo>
                  <a:lnTo>
                    <a:pt x="12067" y="10752"/>
                  </a:lnTo>
                  <a:lnTo>
                    <a:pt x="12111" y="10796"/>
                  </a:lnTo>
                  <a:lnTo>
                    <a:pt x="12199" y="10796"/>
                  </a:lnTo>
                  <a:lnTo>
                    <a:pt x="12331" y="10752"/>
                  </a:lnTo>
                  <a:lnTo>
                    <a:pt x="12331" y="10708"/>
                  </a:lnTo>
                  <a:lnTo>
                    <a:pt x="12375" y="10620"/>
                  </a:lnTo>
                  <a:lnTo>
                    <a:pt x="12462" y="7724"/>
                  </a:lnTo>
                  <a:lnTo>
                    <a:pt x="12199" y="5837"/>
                  </a:lnTo>
                  <a:lnTo>
                    <a:pt x="12155" y="5749"/>
                  </a:lnTo>
                  <a:lnTo>
                    <a:pt x="9654" y="2458"/>
                  </a:lnTo>
                  <a:lnTo>
                    <a:pt x="9610" y="2414"/>
                  </a:lnTo>
                  <a:lnTo>
                    <a:pt x="57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95" name="Google Shape;2595;p113"/>
            <p:cNvSpPr/>
            <p:nvPr/>
          </p:nvSpPr>
          <p:spPr>
            <a:xfrm>
              <a:off x="3642150" y="2927150"/>
              <a:ext cx="329125" cy="352150"/>
            </a:xfrm>
            <a:custGeom>
              <a:avLst/>
              <a:gdLst/>
              <a:ahLst/>
              <a:cxnLst/>
              <a:rect l="l" t="t" r="r" b="b"/>
              <a:pathLst>
                <a:path w="13165" h="14086" extrusionOk="0">
                  <a:moveTo>
                    <a:pt x="5836" y="0"/>
                  </a:moveTo>
                  <a:lnTo>
                    <a:pt x="4257" y="176"/>
                  </a:lnTo>
                  <a:lnTo>
                    <a:pt x="3555" y="351"/>
                  </a:lnTo>
                  <a:lnTo>
                    <a:pt x="2940" y="527"/>
                  </a:lnTo>
                  <a:lnTo>
                    <a:pt x="2414" y="702"/>
                  </a:lnTo>
                  <a:lnTo>
                    <a:pt x="1931" y="922"/>
                  </a:lnTo>
                  <a:lnTo>
                    <a:pt x="1536" y="1185"/>
                  </a:lnTo>
                  <a:lnTo>
                    <a:pt x="1185" y="1492"/>
                  </a:lnTo>
                  <a:lnTo>
                    <a:pt x="878" y="1799"/>
                  </a:lnTo>
                  <a:lnTo>
                    <a:pt x="615" y="2151"/>
                  </a:lnTo>
                  <a:lnTo>
                    <a:pt x="439" y="2545"/>
                  </a:lnTo>
                  <a:lnTo>
                    <a:pt x="264" y="2984"/>
                  </a:lnTo>
                  <a:lnTo>
                    <a:pt x="132" y="3423"/>
                  </a:lnTo>
                  <a:lnTo>
                    <a:pt x="88" y="3950"/>
                  </a:lnTo>
                  <a:lnTo>
                    <a:pt x="0" y="4520"/>
                  </a:lnTo>
                  <a:lnTo>
                    <a:pt x="0" y="5091"/>
                  </a:lnTo>
                  <a:lnTo>
                    <a:pt x="0" y="6451"/>
                  </a:lnTo>
                  <a:lnTo>
                    <a:pt x="0" y="6495"/>
                  </a:lnTo>
                  <a:lnTo>
                    <a:pt x="702" y="8996"/>
                  </a:lnTo>
                  <a:lnTo>
                    <a:pt x="746" y="9084"/>
                  </a:lnTo>
                  <a:lnTo>
                    <a:pt x="2896" y="12155"/>
                  </a:lnTo>
                  <a:lnTo>
                    <a:pt x="2984" y="12989"/>
                  </a:lnTo>
                  <a:lnTo>
                    <a:pt x="2677" y="13603"/>
                  </a:lnTo>
                  <a:lnTo>
                    <a:pt x="2370" y="13779"/>
                  </a:lnTo>
                  <a:lnTo>
                    <a:pt x="2326" y="13823"/>
                  </a:lnTo>
                  <a:lnTo>
                    <a:pt x="2282" y="13867"/>
                  </a:lnTo>
                  <a:lnTo>
                    <a:pt x="2282" y="13954"/>
                  </a:lnTo>
                  <a:lnTo>
                    <a:pt x="2282" y="13998"/>
                  </a:lnTo>
                  <a:lnTo>
                    <a:pt x="2326" y="14086"/>
                  </a:lnTo>
                  <a:lnTo>
                    <a:pt x="2501" y="14086"/>
                  </a:lnTo>
                  <a:lnTo>
                    <a:pt x="2896" y="13910"/>
                  </a:lnTo>
                  <a:lnTo>
                    <a:pt x="2940" y="13823"/>
                  </a:lnTo>
                  <a:lnTo>
                    <a:pt x="3335" y="13077"/>
                  </a:lnTo>
                  <a:lnTo>
                    <a:pt x="3335" y="12989"/>
                  </a:lnTo>
                  <a:lnTo>
                    <a:pt x="3247" y="12067"/>
                  </a:lnTo>
                  <a:lnTo>
                    <a:pt x="3204" y="11980"/>
                  </a:lnTo>
                  <a:lnTo>
                    <a:pt x="1053" y="8908"/>
                  </a:lnTo>
                  <a:lnTo>
                    <a:pt x="351" y="6407"/>
                  </a:lnTo>
                  <a:lnTo>
                    <a:pt x="351" y="5178"/>
                  </a:lnTo>
                  <a:lnTo>
                    <a:pt x="351" y="4608"/>
                  </a:lnTo>
                  <a:lnTo>
                    <a:pt x="395" y="4081"/>
                  </a:lnTo>
                  <a:lnTo>
                    <a:pt x="439" y="3599"/>
                  </a:lnTo>
                  <a:lnTo>
                    <a:pt x="571" y="3160"/>
                  </a:lnTo>
                  <a:lnTo>
                    <a:pt x="702" y="2765"/>
                  </a:lnTo>
                  <a:lnTo>
                    <a:pt x="878" y="2414"/>
                  </a:lnTo>
                  <a:lnTo>
                    <a:pt x="1097" y="2063"/>
                  </a:lnTo>
                  <a:lnTo>
                    <a:pt x="1361" y="1756"/>
                  </a:lnTo>
                  <a:lnTo>
                    <a:pt x="1712" y="1492"/>
                  </a:lnTo>
                  <a:lnTo>
                    <a:pt x="2063" y="1273"/>
                  </a:lnTo>
                  <a:lnTo>
                    <a:pt x="2545" y="1054"/>
                  </a:lnTo>
                  <a:lnTo>
                    <a:pt x="3028" y="834"/>
                  </a:lnTo>
                  <a:lnTo>
                    <a:pt x="3642" y="702"/>
                  </a:lnTo>
                  <a:lnTo>
                    <a:pt x="4301" y="527"/>
                  </a:lnTo>
                  <a:lnTo>
                    <a:pt x="5836" y="351"/>
                  </a:lnTo>
                  <a:lnTo>
                    <a:pt x="6890" y="659"/>
                  </a:lnTo>
                  <a:lnTo>
                    <a:pt x="7855" y="1580"/>
                  </a:lnTo>
                  <a:lnTo>
                    <a:pt x="7899" y="1580"/>
                  </a:lnTo>
                  <a:lnTo>
                    <a:pt x="11102" y="3335"/>
                  </a:lnTo>
                  <a:lnTo>
                    <a:pt x="12901" y="4388"/>
                  </a:lnTo>
                  <a:lnTo>
                    <a:pt x="12989" y="4432"/>
                  </a:lnTo>
                  <a:lnTo>
                    <a:pt x="13033" y="4388"/>
                  </a:lnTo>
                  <a:lnTo>
                    <a:pt x="13077" y="4388"/>
                  </a:lnTo>
                  <a:lnTo>
                    <a:pt x="13164" y="4345"/>
                  </a:lnTo>
                  <a:lnTo>
                    <a:pt x="13164" y="4257"/>
                  </a:lnTo>
                  <a:lnTo>
                    <a:pt x="13164" y="4213"/>
                  </a:lnTo>
                  <a:lnTo>
                    <a:pt x="13121" y="4125"/>
                  </a:lnTo>
                  <a:lnTo>
                    <a:pt x="13077" y="4081"/>
                  </a:lnTo>
                  <a:lnTo>
                    <a:pt x="11278" y="3028"/>
                  </a:lnTo>
                  <a:lnTo>
                    <a:pt x="8074" y="1317"/>
                  </a:lnTo>
                  <a:lnTo>
                    <a:pt x="7109" y="395"/>
                  </a:lnTo>
                  <a:lnTo>
                    <a:pt x="7065" y="351"/>
                  </a:lnTo>
                  <a:lnTo>
                    <a:pt x="59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96" name="Google Shape;2596;p113"/>
            <p:cNvSpPr/>
            <p:nvPr/>
          </p:nvSpPr>
          <p:spPr>
            <a:xfrm>
              <a:off x="3625700" y="2886550"/>
              <a:ext cx="275375" cy="360950"/>
            </a:xfrm>
            <a:custGeom>
              <a:avLst/>
              <a:gdLst/>
              <a:ahLst/>
              <a:cxnLst/>
              <a:rect l="l" t="t" r="r" b="b"/>
              <a:pathLst>
                <a:path w="11015" h="14438" extrusionOk="0">
                  <a:moveTo>
                    <a:pt x="7767" y="1"/>
                  </a:moveTo>
                  <a:lnTo>
                    <a:pt x="4783" y="835"/>
                  </a:lnTo>
                  <a:lnTo>
                    <a:pt x="1360" y="1975"/>
                  </a:lnTo>
                  <a:lnTo>
                    <a:pt x="1273" y="2019"/>
                  </a:lnTo>
                  <a:lnTo>
                    <a:pt x="878" y="2458"/>
                  </a:lnTo>
                  <a:lnTo>
                    <a:pt x="878" y="2502"/>
                  </a:lnTo>
                  <a:lnTo>
                    <a:pt x="527" y="3248"/>
                  </a:lnTo>
                  <a:lnTo>
                    <a:pt x="527" y="3292"/>
                  </a:lnTo>
                  <a:lnTo>
                    <a:pt x="44" y="5925"/>
                  </a:lnTo>
                  <a:lnTo>
                    <a:pt x="0" y="5969"/>
                  </a:lnTo>
                  <a:lnTo>
                    <a:pt x="44" y="8250"/>
                  </a:lnTo>
                  <a:lnTo>
                    <a:pt x="88" y="8294"/>
                  </a:lnTo>
                  <a:lnTo>
                    <a:pt x="878" y="10795"/>
                  </a:lnTo>
                  <a:lnTo>
                    <a:pt x="878" y="10839"/>
                  </a:lnTo>
                  <a:lnTo>
                    <a:pt x="2721" y="13648"/>
                  </a:lnTo>
                  <a:lnTo>
                    <a:pt x="2721" y="13911"/>
                  </a:lnTo>
                  <a:lnTo>
                    <a:pt x="2457" y="14130"/>
                  </a:lnTo>
                  <a:lnTo>
                    <a:pt x="2414" y="14174"/>
                  </a:lnTo>
                  <a:lnTo>
                    <a:pt x="2370" y="14262"/>
                  </a:lnTo>
                  <a:lnTo>
                    <a:pt x="2414" y="14306"/>
                  </a:lnTo>
                  <a:lnTo>
                    <a:pt x="2414" y="14394"/>
                  </a:lnTo>
                  <a:lnTo>
                    <a:pt x="2501" y="14437"/>
                  </a:lnTo>
                  <a:lnTo>
                    <a:pt x="2545" y="14437"/>
                  </a:lnTo>
                  <a:lnTo>
                    <a:pt x="2677" y="14394"/>
                  </a:lnTo>
                  <a:lnTo>
                    <a:pt x="2984" y="14130"/>
                  </a:lnTo>
                  <a:lnTo>
                    <a:pt x="3028" y="14086"/>
                  </a:lnTo>
                  <a:lnTo>
                    <a:pt x="3028" y="14043"/>
                  </a:lnTo>
                  <a:lnTo>
                    <a:pt x="3072" y="13604"/>
                  </a:lnTo>
                  <a:lnTo>
                    <a:pt x="3072" y="13516"/>
                  </a:lnTo>
                  <a:lnTo>
                    <a:pt x="1185" y="10664"/>
                  </a:lnTo>
                  <a:lnTo>
                    <a:pt x="395" y="8206"/>
                  </a:lnTo>
                  <a:lnTo>
                    <a:pt x="351" y="5969"/>
                  </a:lnTo>
                  <a:lnTo>
                    <a:pt x="834" y="3380"/>
                  </a:lnTo>
                  <a:lnTo>
                    <a:pt x="1185" y="2678"/>
                  </a:lnTo>
                  <a:lnTo>
                    <a:pt x="1492" y="2326"/>
                  </a:lnTo>
                  <a:lnTo>
                    <a:pt x="4915" y="1142"/>
                  </a:lnTo>
                  <a:lnTo>
                    <a:pt x="7811" y="352"/>
                  </a:lnTo>
                  <a:lnTo>
                    <a:pt x="10751" y="1317"/>
                  </a:lnTo>
                  <a:lnTo>
                    <a:pt x="10839" y="1361"/>
                  </a:lnTo>
                  <a:lnTo>
                    <a:pt x="10882" y="1317"/>
                  </a:lnTo>
                  <a:lnTo>
                    <a:pt x="10970" y="1273"/>
                  </a:lnTo>
                  <a:lnTo>
                    <a:pt x="10970" y="1229"/>
                  </a:lnTo>
                  <a:lnTo>
                    <a:pt x="11014" y="1142"/>
                  </a:lnTo>
                  <a:lnTo>
                    <a:pt x="10970" y="1098"/>
                  </a:lnTo>
                  <a:lnTo>
                    <a:pt x="10926" y="1054"/>
                  </a:lnTo>
                  <a:lnTo>
                    <a:pt x="10882" y="1010"/>
                  </a:lnTo>
                  <a:lnTo>
                    <a:pt x="785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97" name="Google Shape;2597;p113"/>
            <p:cNvSpPr/>
            <p:nvPr/>
          </p:nvSpPr>
          <p:spPr>
            <a:xfrm>
              <a:off x="3703575" y="3053300"/>
              <a:ext cx="118500" cy="174450"/>
            </a:xfrm>
            <a:custGeom>
              <a:avLst/>
              <a:gdLst/>
              <a:ahLst/>
              <a:cxnLst/>
              <a:rect l="l" t="t" r="r" b="b"/>
              <a:pathLst>
                <a:path w="4740" h="6978" extrusionOk="0">
                  <a:moveTo>
                    <a:pt x="966" y="352"/>
                  </a:moveTo>
                  <a:lnTo>
                    <a:pt x="1624" y="527"/>
                  </a:lnTo>
                  <a:lnTo>
                    <a:pt x="2765" y="1405"/>
                  </a:lnTo>
                  <a:lnTo>
                    <a:pt x="3950" y="2897"/>
                  </a:lnTo>
                  <a:lnTo>
                    <a:pt x="4389" y="4564"/>
                  </a:lnTo>
                  <a:lnTo>
                    <a:pt x="3906" y="6276"/>
                  </a:lnTo>
                  <a:lnTo>
                    <a:pt x="3818" y="6495"/>
                  </a:lnTo>
                  <a:lnTo>
                    <a:pt x="878" y="3511"/>
                  </a:lnTo>
                  <a:lnTo>
                    <a:pt x="483" y="2897"/>
                  </a:lnTo>
                  <a:lnTo>
                    <a:pt x="352" y="834"/>
                  </a:lnTo>
                  <a:lnTo>
                    <a:pt x="966" y="352"/>
                  </a:lnTo>
                  <a:close/>
                  <a:moveTo>
                    <a:pt x="878" y="1"/>
                  </a:moveTo>
                  <a:lnTo>
                    <a:pt x="790" y="45"/>
                  </a:lnTo>
                  <a:lnTo>
                    <a:pt x="88" y="615"/>
                  </a:lnTo>
                  <a:lnTo>
                    <a:pt x="1" y="659"/>
                  </a:lnTo>
                  <a:lnTo>
                    <a:pt x="1" y="747"/>
                  </a:lnTo>
                  <a:lnTo>
                    <a:pt x="132" y="2985"/>
                  </a:lnTo>
                  <a:lnTo>
                    <a:pt x="132" y="3072"/>
                  </a:lnTo>
                  <a:lnTo>
                    <a:pt x="571" y="3730"/>
                  </a:lnTo>
                  <a:lnTo>
                    <a:pt x="615" y="3774"/>
                  </a:lnTo>
                  <a:lnTo>
                    <a:pt x="3774" y="6934"/>
                  </a:lnTo>
                  <a:lnTo>
                    <a:pt x="3818" y="6978"/>
                  </a:lnTo>
                  <a:lnTo>
                    <a:pt x="3994" y="6978"/>
                  </a:lnTo>
                  <a:lnTo>
                    <a:pt x="4038" y="6890"/>
                  </a:lnTo>
                  <a:lnTo>
                    <a:pt x="4257" y="6407"/>
                  </a:lnTo>
                  <a:lnTo>
                    <a:pt x="4257" y="6363"/>
                  </a:lnTo>
                  <a:lnTo>
                    <a:pt x="4740" y="4608"/>
                  </a:lnTo>
                  <a:lnTo>
                    <a:pt x="4740" y="4520"/>
                  </a:lnTo>
                  <a:lnTo>
                    <a:pt x="4301" y="2765"/>
                  </a:lnTo>
                  <a:lnTo>
                    <a:pt x="4257" y="2677"/>
                  </a:lnTo>
                  <a:lnTo>
                    <a:pt x="3028" y="1185"/>
                  </a:lnTo>
                  <a:lnTo>
                    <a:pt x="2984" y="1142"/>
                  </a:lnTo>
                  <a:lnTo>
                    <a:pt x="1800" y="220"/>
                  </a:lnTo>
                  <a:lnTo>
                    <a:pt x="1756" y="176"/>
                  </a:lnTo>
                  <a:lnTo>
                    <a:pt x="9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98" name="Google Shape;2598;p113"/>
            <p:cNvSpPr/>
            <p:nvPr/>
          </p:nvSpPr>
          <p:spPr>
            <a:xfrm>
              <a:off x="3689325" y="3025875"/>
              <a:ext cx="149200" cy="218325"/>
            </a:xfrm>
            <a:custGeom>
              <a:avLst/>
              <a:gdLst/>
              <a:ahLst/>
              <a:cxnLst/>
              <a:rect l="l" t="t" r="r" b="b"/>
              <a:pathLst>
                <a:path w="5968" h="8733" extrusionOk="0">
                  <a:moveTo>
                    <a:pt x="1360" y="396"/>
                  </a:moveTo>
                  <a:lnTo>
                    <a:pt x="1975" y="615"/>
                  </a:lnTo>
                  <a:lnTo>
                    <a:pt x="3949" y="2239"/>
                  </a:lnTo>
                  <a:lnTo>
                    <a:pt x="5134" y="3774"/>
                  </a:lnTo>
                  <a:lnTo>
                    <a:pt x="5441" y="4564"/>
                  </a:lnTo>
                  <a:lnTo>
                    <a:pt x="5617" y="5617"/>
                  </a:lnTo>
                  <a:lnTo>
                    <a:pt x="5441" y="6670"/>
                  </a:lnTo>
                  <a:lnTo>
                    <a:pt x="4871" y="7943"/>
                  </a:lnTo>
                  <a:lnTo>
                    <a:pt x="4388" y="8382"/>
                  </a:lnTo>
                  <a:lnTo>
                    <a:pt x="3949" y="8338"/>
                  </a:lnTo>
                  <a:lnTo>
                    <a:pt x="1317" y="5310"/>
                  </a:lnTo>
                  <a:lnTo>
                    <a:pt x="658" y="4389"/>
                  </a:lnTo>
                  <a:lnTo>
                    <a:pt x="351" y="2282"/>
                  </a:lnTo>
                  <a:lnTo>
                    <a:pt x="395" y="1273"/>
                  </a:lnTo>
                  <a:lnTo>
                    <a:pt x="614" y="790"/>
                  </a:lnTo>
                  <a:lnTo>
                    <a:pt x="1360" y="396"/>
                  </a:lnTo>
                  <a:close/>
                  <a:moveTo>
                    <a:pt x="1317" y="1"/>
                  </a:moveTo>
                  <a:lnTo>
                    <a:pt x="1273" y="45"/>
                  </a:lnTo>
                  <a:lnTo>
                    <a:pt x="395" y="527"/>
                  </a:lnTo>
                  <a:lnTo>
                    <a:pt x="351" y="615"/>
                  </a:lnTo>
                  <a:lnTo>
                    <a:pt x="44" y="1142"/>
                  </a:lnTo>
                  <a:lnTo>
                    <a:pt x="44" y="1229"/>
                  </a:lnTo>
                  <a:lnTo>
                    <a:pt x="0" y="2282"/>
                  </a:lnTo>
                  <a:lnTo>
                    <a:pt x="0" y="2326"/>
                  </a:lnTo>
                  <a:lnTo>
                    <a:pt x="307" y="4520"/>
                  </a:lnTo>
                  <a:lnTo>
                    <a:pt x="351" y="4564"/>
                  </a:lnTo>
                  <a:lnTo>
                    <a:pt x="1053" y="5530"/>
                  </a:lnTo>
                  <a:lnTo>
                    <a:pt x="3730" y="8645"/>
                  </a:lnTo>
                  <a:lnTo>
                    <a:pt x="3774" y="8689"/>
                  </a:lnTo>
                  <a:lnTo>
                    <a:pt x="3818" y="8689"/>
                  </a:lnTo>
                  <a:lnTo>
                    <a:pt x="4432" y="8733"/>
                  </a:lnTo>
                  <a:lnTo>
                    <a:pt x="4476" y="8733"/>
                  </a:lnTo>
                  <a:lnTo>
                    <a:pt x="4564" y="8689"/>
                  </a:lnTo>
                  <a:lnTo>
                    <a:pt x="5134" y="8206"/>
                  </a:lnTo>
                  <a:lnTo>
                    <a:pt x="5178" y="8118"/>
                  </a:lnTo>
                  <a:lnTo>
                    <a:pt x="5792" y="6758"/>
                  </a:lnTo>
                  <a:lnTo>
                    <a:pt x="5792" y="6714"/>
                  </a:lnTo>
                  <a:lnTo>
                    <a:pt x="5968" y="5661"/>
                  </a:lnTo>
                  <a:lnTo>
                    <a:pt x="5968" y="5617"/>
                  </a:lnTo>
                  <a:lnTo>
                    <a:pt x="5792" y="4476"/>
                  </a:lnTo>
                  <a:lnTo>
                    <a:pt x="5792" y="4433"/>
                  </a:lnTo>
                  <a:lnTo>
                    <a:pt x="5441" y="3599"/>
                  </a:lnTo>
                  <a:lnTo>
                    <a:pt x="5397" y="3555"/>
                  </a:lnTo>
                  <a:lnTo>
                    <a:pt x="4213" y="2019"/>
                  </a:lnTo>
                  <a:lnTo>
                    <a:pt x="4213" y="1975"/>
                  </a:lnTo>
                  <a:lnTo>
                    <a:pt x="2194" y="352"/>
                  </a:lnTo>
                  <a:lnTo>
                    <a:pt x="2150" y="308"/>
                  </a:lnTo>
                  <a:lnTo>
                    <a:pt x="1404" y="45"/>
                  </a:lnTo>
                  <a:lnTo>
                    <a:pt x="131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99" name="Google Shape;2599;p113"/>
            <p:cNvSpPr/>
            <p:nvPr/>
          </p:nvSpPr>
          <p:spPr>
            <a:xfrm>
              <a:off x="3745275" y="2955675"/>
              <a:ext cx="168950" cy="217225"/>
            </a:xfrm>
            <a:custGeom>
              <a:avLst/>
              <a:gdLst/>
              <a:ahLst/>
              <a:cxnLst/>
              <a:rect l="l" t="t" r="r" b="b"/>
              <a:pathLst>
                <a:path w="6758" h="8689" extrusionOk="0">
                  <a:moveTo>
                    <a:pt x="88" y="0"/>
                  </a:moveTo>
                  <a:lnTo>
                    <a:pt x="44" y="44"/>
                  </a:lnTo>
                  <a:lnTo>
                    <a:pt x="0" y="88"/>
                  </a:lnTo>
                  <a:lnTo>
                    <a:pt x="0" y="176"/>
                  </a:lnTo>
                  <a:lnTo>
                    <a:pt x="0" y="264"/>
                  </a:lnTo>
                  <a:lnTo>
                    <a:pt x="44" y="307"/>
                  </a:lnTo>
                  <a:lnTo>
                    <a:pt x="132" y="307"/>
                  </a:lnTo>
                  <a:lnTo>
                    <a:pt x="1360" y="878"/>
                  </a:lnTo>
                  <a:lnTo>
                    <a:pt x="3379" y="1799"/>
                  </a:lnTo>
                  <a:lnTo>
                    <a:pt x="6407" y="5266"/>
                  </a:lnTo>
                  <a:lnTo>
                    <a:pt x="6187" y="8469"/>
                  </a:lnTo>
                  <a:lnTo>
                    <a:pt x="6187" y="8557"/>
                  </a:lnTo>
                  <a:lnTo>
                    <a:pt x="6231" y="8601"/>
                  </a:lnTo>
                  <a:lnTo>
                    <a:pt x="6275" y="8645"/>
                  </a:lnTo>
                  <a:lnTo>
                    <a:pt x="6319" y="8689"/>
                  </a:lnTo>
                  <a:lnTo>
                    <a:pt x="6363" y="8689"/>
                  </a:lnTo>
                  <a:lnTo>
                    <a:pt x="6450" y="8645"/>
                  </a:lnTo>
                  <a:lnTo>
                    <a:pt x="6538" y="8513"/>
                  </a:lnTo>
                  <a:lnTo>
                    <a:pt x="6758" y="5222"/>
                  </a:lnTo>
                  <a:lnTo>
                    <a:pt x="6758" y="5134"/>
                  </a:lnTo>
                  <a:lnTo>
                    <a:pt x="6714" y="5090"/>
                  </a:lnTo>
                  <a:lnTo>
                    <a:pt x="3598" y="1536"/>
                  </a:lnTo>
                  <a:lnTo>
                    <a:pt x="3554" y="1492"/>
                  </a:lnTo>
                  <a:lnTo>
                    <a:pt x="1887" y="702"/>
                  </a:lnTo>
                  <a:lnTo>
                    <a:pt x="834" y="220"/>
                  </a:lnTo>
                  <a:lnTo>
                    <a:pt x="2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00" name="Google Shape;2600;p113"/>
            <p:cNvSpPr/>
            <p:nvPr/>
          </p:nvSpPr>
          <p:spPr>
            <a:xfrm>
              <a:off x="3838500" y="2980900"/>
              <a:ext cx="96575" cy="170050"/>
            </a:xfrm>
            <a:custGeom>
              <a:avLst/>
              <a:gdLst/>
              <a:ahLst/>
              <a:cxnLst/>
              <a:rect l="l" t="t" r="r" b="b"/>
              <a:pathLst>
                <a:path w="3863" h="6802" extrusionOk="0">
                  <a:moveTo>
                    <a:pt x="133" y="1"/>
                  </a:moveTo>
                  <a:lnTo>
                    <a:pt x="89" y="44"/>
                  </a:lnTo>
                  <a:lnTo>
                    <a:pt x="1" y="88"/>
                  </a:lnTo>
                  <a:lnTo>
                    <a:pt x="1" y="132"/>
                  </a:lnTo>
                  <a:lnTo>
                    <a:pt x="1" y="220"/>
                  </a:lnTo>
                  <a:lnTo>
                    <a:pt x="1" y="264"/>
                  </a:lnTo>
                  <a:lnTo>
                    <a:pt x="45" y="308"/>
                  </a:lnTo>
                  <a:lnTo>
                    <a:pt x="2239" y="2063"/>
                  </a:lnTo>
                  <a:lnTo>
                    <a:pt x="3511" y="4301"/>
                  </a:lnTo>
                  <a:lnTo>
                    <a:pt x="3248" y="6583"/>
                  </a:lnTo>
                  <a:lnTo>
                    <a:pt x="3248" y="6670"/>
                  </a:lnTo>
                  <a:lnTo>
                    <a:pt x="3292" y="6714"/>
                  </a:lnTo>
                  <a:lnTo>
                    <a:pt x="3336" y="6758"/>
                  </a:lnTo>
                  <a:lnTo>
                    <a:pt x="3380" y="6802"/>
                  </a:lnTo>
                  <a:lnTo>
                    <a:pt x="3424" y="6802"/>
                  </a:lnTo>
                  <a:lnTo>
                    <a:pt x="3511" y="6758"/>
                  </a:lnTo>
                  <a:lnTo>
                    <a:pt x="3599" y="6626"/>
                  </a:lnTo>
                  <a:lnTo>
                    <a:pt x="3862" y="4301"/>
                  </a:lnTo>
                  <a:lnTo>
                    <a:pt x="3862" y="4213"/>
                  </a:lnTo>
                  <a:lnTo>
                    <a:pt x="2546" y="1844"/>
                  </a:lnTo>
                  <a:lnTo>
                    <a:pt x="2502" y="1800"/>
                  </a:lnTo>
                  <a:lnTo>
                    <a:pt x="264" y="44"/>
                  </a:lnTo>
                  <a:lnTo>
                    <a:pt x="2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01" name="Google Shape;2601;p113"/>
            <p:cNvSpPr/>
            <p:nvPr/>
          </p:nvSpPr>
          <p:spPr>
            <a:xfrm>
              <a:off x="6159800" y="3992350"/>
              <a:ext cx="10975" cy="43900"/>
            </a:xfrm>
            <a:custGeom>
              <a:avLst/>
              <a:gdLst/>
              <a:ahLst/>
              <a:cxnLst/>
              <a:rect l="l" t="t" r="r" b="b"/>
              <a:pathLst>
                <a:path w="439" h="1756" extrusionOk="0">
                  <a:moveTo>
                    <a:pt x="307" y="0"/>
                  </a:moveTo>
                  <a:lnTo>
                    <a:pt x="220" y="44"/>
                  </a:lnTo>
                  <a:lnTo>
                    <a:pt x="176" y="44"/>
                  </a:lnTo>
                  <a:lnTo>
                    <a:pt x="132" y="132"/>
                  </a:lnTo>
                  <a:lnTo>
                    <a:pt x="88" y="176"/>
                  </a:lnTo>
                  <a:lnTo>
                    <a:pt x="0" y="1580"/>
                  </a:lnTo>
                  <a:lnTo>
                    <a:pt x="0" y="1668"/>
                  </a:lnTo>
                  <a:lnTo>
                    <a:pt x="44" y="1712"/>
                  </a:lnTo>
                  <a:lnTo>
                    <a:pt x="88" y="1755"/>
                  </a:lnTo>
                  <a:lnTo>
                    <a:pt x="176" y="1755"/>
                  </a:lnTo>
                  <a:lnTo>
                    <a:pt x="307" y="1712"/>
                  </a:lnTo>
                  <a:lnTo>
                    <a:pt x="351" y="1624"/>
                  </a:lnTo>
                  <a:lnTo>
                    <a:pt x="439" y="220"/>
                  </a:lnTo>
                  <a:lnTo>
                    <a:pt x="439" y="132"/>
                  </a:lnTo>
                  <a:lnTo>
                    <a:pt x="395" y="88"/>
                  </a:lnTo>
                  <a:lnTo>
                    <a:pt x="351" y="44"/>
                  </a:lnTo>
                  <a:lnTo>
                    <a:pt x="3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02" name="Google Shape;2602;p113"/>
            <p:cNvSpPr/>
            <p:nvPr/>
          </p:nvSpPr>
          <p:spPr>
            <a:xfrm>
              <a:off x="6108225" y="4190900"/>
              <a:ext cx="28550" cy="37325"/>
            </a:xfrm>
            <a:custGeom>
              <a:avLst/>
              <a:gdLst/>
              <a:ahLst/>
              <a:cxnLst/>
              <a:rect l="l" t="t" r="r" b="b"/>
              <a:pathLst>
                <a:path w="1142" h="1493" extrusionOk="0">
                  <a:moveTo>
                    <a:pt x="878" y="1"/>
                  </a:moveTo>
                  <a:lnTo>
                    <a:pt x="834" y="88"/>
                  </a:lnTo>
                  <a:lnTo>
                    <a:pt x="1" y="1229"/>
                  </a:lnTo>
                  <a:lnTo>
                    <a:pt x="1" y="1273"/>
                  </a:lnTo>
                  <a:lnTo>
                    <a:pt x="1" y="1361"/>
                  </a:lnTo>
                  <a:lnTo>
                    <a:pt x="1" y="1405"/>
                  </a:lnTo>
                  <a:lnTo>
                    <a:pt x="45" y="1449"/>
                  </a:lnTo>
                  <a:lnTo>
                    <a:pt x="176" y="1492"/>
                  </a:lnTo>
                  <a:lnTo>
                    <a:pt x="264" y="1492"/>
                  </a:lnTo>
                  <a:lnTo>
                    <a:pt x="308" y="1405"/>
                  </a:lnTo>
                  <a:lnTo>
                    <a:pt x="1098" y="264"/>
                  </a:lnTo>
                  <a:lnTo>
                    <a:pt x="1142" y="220"/>
                  </a:lnTo>
                  <a:lnTo>
                    <a:pt x="1142" y="132"/>
                  </a:lnTo>
                  <a:lnTo>
                    <a:pt x="1098" y="88"/>
                  </a:lnTo>
                  <a:lnTo>
                    <a:pt x="1054" y="44"/>
                  </a:lnTo>
                  <a:lnTo>
                    <a:pt x="10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03" name="Google Shape;2603;p113"/>
            <p:cNvSpPr/>
            <p:nvPr/>
          </p:nvSpPr>
          <p:spPr>
            <a:xfrm>
              <a:off x="6367125" y="4108625"/>
              <a:ext cx="36225" cy="30750"/>
            </a:xfrm>
            <a:custGeom>
              <a:avLst/>
              <a:gdLst/>
              <a:ahLst/>
              <a:cxnLst/>
              <a:rect l="l" t="t" r="r" b="b"/>
              <a:pathLst>
                <a:path w="1449" h="1230" extrusionOk="0">
                  <a:moveTo>
                    <a:pt x="88" y="1"/>
                  </a:moveTo>
                  <a:lnTo>
                    <a:pt x="44" y="44"/>
                  </a:lnTo>
                  <a:lnTo>
                    <a:pt x="1" y="132"/>
                  </a:lnTo>
                  <a:lnTo>
                    <a:pt x="1" y="176"/>
                  </a:lnTo>
                  <a:lnTo>
                    <a:pt x="44" y="264"/>
                  </a:lnTo>
                  <a:lnTo>
                    <a:pt x="88" y="308"/>
                  </a:lnTo>
                  <a:lnTo>
                    <a:pt x="1185" y="1185"/>
                  </a:lnTo>
                  <a:lnTo>
                    <a:pt x="1273" y="1229"/>
                  </a:lnTo>
                  <a:lnTo>
                    <a:pt x="1361" y="1185"/>
                  </a:lnTo>
                  <a:lnTo>
                    <a:pt x="1405" y="1141"/>
                  </a:lnTo>
                  <a:lnTo>
                    <a:pt x="1449" y="1098"/>
                  </a:lnTo>
                  <a:lnTo>
                    <a:pt x="1449" y="1010"/>
                  </a:lnTo>
                  <a:lnTo>
                    <a:pt x="1449" y="966"/>
                  </a:lnTo>
                  <a:lnTo>
                    <a:pt x="1405" y="922"/>
                  </a:lnTo>
                  <a:lnTo>
                    <a:pt x="308" y="44"/>
                  </a:lnTo>
                  <a:lnTo>
                    <a:pt x="2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04" name="Google Shape;2604;p113"/>
            <p:cNvSpPr/>
            <p:nvPr/>
          </p:nvSpPr>
          <p:spPr>
            <a:xfrm>
              <a:off x="5861400" y="5099225"/>
              <a:ext cx="47200" cy="13175"/>
            </a:xfrm>
            <a:custGeom>
              <a:avLst/>
              <a:gdLst/>
              <a:ahLst/>
              <a:cxnLst/>
              <a:rect l="l" t="t" r="r" b="b"/>
              <a:pathLst>
                <a:path w="1888" h="527" extrusionOk="0">
                  <a:moveTo>
                    <a:pt x="1668" y="0"/>
                  </a:moveTo>
                  <a:lnTo>
                    <a:pt x="132" y="176"/>
                  </a:lnTo>
                  <a:lnTo>
                    <a:pt x="88" y="220"/>
                  </a:lnTo>
                  <a:lnTo>
                    <a:pt x="1" y="264"/>
                  </a:lnTo>
                  <a:lnTo>
                    <a:pt x="1" y="308"/>
                  </a:lnTo>
                  <a:lnTo>
                    <a:pt x="1" y="395"/>
                  </a:lnTo>
                  <a:lnTo>
                    <a:pt x="44" y="483"/>
                  </a:lnTo>
                  <a:lnTo>
                    <a:pt x="176" y="527"/>
                  </a:lnTo>
                  <a:lnTo>
                    <a:pt x="1712" y="351"/>
                  </a:lnTo>
                  <a:lnTo>
                    <a:pt x="1800" y="308"/>
                  </a:lnTo>
                  <a:lnTo>
                    <a:pt x="1844" y="264"/>
                  </a:lnTo>
                  <a:lnTo>
                    <a:pt x="1887" y="220"/>
                  </a:lnTo>
                  <a:lnTo>
                    <a:pt x="1887" y="132"/>
                  </a:lnTo>
                  <a:lnTo>
                    <a:pt x="1844" y="88"/>
                  </a:lnTo>
                  <a:lnTo>
                    <a:pt x="18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05" name="Google Shape;2605;p113"/>
            <p:cNvSpPr/>
            <p:nvPr/>
          </p:nvSpPr>
          <p:spPr>
            <a:xfrm>
              <a:off x="5808750" y="4503550"/>
              <a:ext cx="879825" cy="324725"/>
            </a:xfrm>
            <a:custGeom>
              <a:avLst/>
              <a:gdLst/>
              <a:ahLst/>
              <a:cxnLst/>
              <a:rect l="l" t="t" r="r" b="b"/>
              <a:pathLst>
                <a:path w="35193" h="12989" extrusionOk="0">
                  <a:moveTo>
                    <a:pt x="22336" y="0"/>
                  </a:moveTo>
                  <a:lnTo>
                    <a:pt x="21809" y="176"/>
                  </a:lnTo>
                  <a:lnTo>
                    <a:pt x="21765" y="220"/>
                  </a:lnTo>
                  <a:lnTo>
                    <a:pt x="20536" y="1273"/>
                  </a:lnTo>
                  <a:lnTo>
                    <a:pt x="19703" y="1931"/>
                  </a:lnTo>
                  <a:lnTo>
                    <a:pt x="19044" y="2458"/>
                  </a:lnTo>
                  <a:lnTo>
                    <a:pt x="17947" y="3423"/>
                  </a:lnTo>
                  <a:lnTo>
                    <a:pt x="17377" y="3906"/>
                  </a:lnTo>
                  <a:lnTo>
                    <a:pt x="16850" y="4301"/>
                  </a:lnTo>
                  <a:lnTo>
                    <a:pt x="16324" y="4652"/>
                  </a:lnTo>
                  <a:lnTo>
                    <a:pt x="15753" y="4959"/>
                  </a:lnTo>
                  <a:lnTo>
                    <a:pt x="15051" y="5222"/>
                  </a:lnTo>
                  <a:lnTo>
                    <a:pt x="14174" y="5485"/>
                  </a:lnTo>
                  <a:lnTo>
                    <a:pt x="13077" y="5705"/>
                  </a:lnTo>
                  <a:lnTo>
                    <a:pt x="11673" y="5968"/>
                  </a:lnTo>
                  <a:lnTo>
                    <a:pt x="11629" y="5968"/>
                  </a:lnTo>
                  <a:lnTo>
                    <a:pt x="10268" y="6626"/>
                  </a:lnTo>
                  <a:lnTo>
                    <a:pt x="10224" y="6626"/>
                  </a:lnTo>
                  <a:lnTo>
                    <a:pt x="9610" y="7241"/>
                  </a:lnTo>
                  <a:lnTo>
                    <a:pt x="9566" y="7285"/>
                  </a:lnTo>
                  <a:lnTo>
                    <a:pt x="8162" y="10093"/>
                  </a:lnTo>
                  <a:lnTo>
                    <a:pt x="7021" y="11541"/>
                  </a:lnTo>
                  <a:lnTo>
                    <a:pt x="5705" y="12506"/>
                  </a:lnTo>
                  <a:lnTo>
                    <a:pt x="5090" y="12638"/>
                  </a:lnTo>
                  <a:lnTo>
                    <a:pt x="3906" y="12506"/>
                  </a:lnTo>
                  <a:lnTo>
                    <a:pt x="1536" y="11804"/>
                  </a:lnTo>
                  <a:lnTo>
                    <a:pt x="264" y="11365"/>
                  </a:lnTo>
                  <a:lnTo>
                    <a:pt x="88" y="11365"/>
                  </a:lnTo>
                  <a:lnTo>
                    <a:pt x="44" y="11409"/>
                  </a:lnTo>
                  <a:lnTo>
                    <a:pt x="0" y="11453"/>
                  </a:lnTo>
                  <a:lnTo>
                    <a:pt x="0" y="11541"/>
                  </a:lnTo>
                  <a:lnTo>
                    <a:pt x="44" y="11585"/>
                  </a:lnTo>
                  <a:lnTo>
                    <a:pt x="44" y="11629"/>
                  </a:lnTo>
                  <a:lnTo>
                    <a:pt x="132" y="11673"/>
                  </a:lnTo>
                  <a:lnTo>
                    <a:pt x="1448" y="12155"/>
                  </a:lnTo>
                  <a:lnTo>
                    <a:pt x="3818" y="12857"/>
                  </a:lnTo>
                  <a:lnTo>
                    <a:pt x="3862" y="12857"/>
                  </a:lnTo>
                  <a:lnTo>
                    <a:pt x="5090" y="12989"/>
                  </a:lnTo>
                  <a:lnTo>
                    <a:pt x="5134" y="12989"/>
                  </a:lnTo>
                  <a:lnTo>
                    <a:pt x="5836" y="12813"/>
                  </a:lnTo>
                  <a:lnTo>
                    <a:pt x="5880" y="12770"/>
                  </a:lnTo>
                  <a:lnTo>
                    <a:pt x="7241" y="11804"/>
                  </a:lnTo>
                  <a:lnTo>
                    <a:pt x="7284" y="11760"/>
                  </a:lnTo>
                  <a:lnTo>
                    <a:pt x="8425" y="10268"/>
                  </a:lnTo>
                  <a:lnTo>
                    <a:pt x="8469" y="10268"/>
                  </a:lnTo>
                  <a:lnTo>
                    <a:pt x="9873" y="7460"/>
                  </a:lnTo>
                  <a:lnTo>
                    <a:pt x="10444" y="6934"/>
                  </a:lnTo>
                  <a:lnTo>
                    <a:pt x="11760" y="6319"/>
                  </a:lnTo>
                  <a:lnTo>
                    <a:pt x="13164" y="6056"/>
                  </a:lnTo>
                  <a:lnTo>
                    <a:pt x="14305" y="5793"/>
                  </a:lnTo>
                  <a:lnTo>
                    <a:pt x="15227" y="5529"/>
                  </a:lnTo>
                  <a:lnTo>
                    <a:pt x="15929" y="5266"/>
                  </a:lnTo>
                  <a:lnTo>
                    <a:pt x="16543" y="4959"/>
                  </a:lnTo>
                  <a:lnTo>
                    <a:pt x="17070" y="4608"/>
                  </a:lnTo>
                  <a:lnTo>
                    <a:pt x="17596" y="4169"/>
                  </a:lnTo>
                  <a:lnTo>
                    <a:pt x="18167" y="3686"/>
                  </a:lnTo>
                  <a:lnTo>
                    <a:pt x="19264" y="2765"/>
                  </a:lnTo>
                  <a:lnTo>
                    <a:pt x="19922" y="2194"/>
                  </a:lnTo>
                  <a:lnTo>
                    <a:pt x="20756" y="1580"/>
                  </a:lnTo>
                  <a:lnTo>
                    <a:pt x="21941" y="483"/>
                  </a:lnTo>
                  <a:lnTo>
                    <a:pt x="22423" y="351"/>
                  </a:lnTo>
                  <a:lnTo>
                    <a:pt x="25144" y="351"/>
                  </a:lnTo>
                  <a:lnTo>
                    <a:pt x="26460" y="395"/>
                  </a:lnTo>
                  <a:lnTo>
                    <a:pt x="27733" y="483"/>
                  </a:lnTo>
                  <a:lnTo>
                    <a:pt x="28347" y="615"/>
                  </a:lnTo>
                  <a:lnTo>
                    <a:pt x="28961" y="703"/>
                  </a:lnTo>
                  <a:lnTo>
                    <a:pt x="29576" y="878"/>
                  </a:lnTo>
                  <a:lnTo>
                    <a:pt x="30190" y="1054"/>
                  </a:lnTo>
                  <a:lnTo>
                    <a:pt x="30804" y="1273"/>
                  </a:lnTo>
                  <a:lnTo>
                    <a:pt x="31419" y="1536"/>
                  </a:lnTo>
                  <a:lnTo>
                    <a:pt x="32033" y="1843"/>
                  </a:lnTo>
                  <a:lnTo>
                    <a:pt x="32647" y="2194"/>
                  </a:lnTo>
                  <a:lnTo>
                    <a:pt x="34271" y="3291"/>
                  </a:lnTo>
                  <a:lnTo>
                    <a:pt x="34885" y="3950"/>
                  </a:lnTo>
                  <a:lnTo>
                    <a:pt x="34929" y="3994"/>
                  </a:lnTo>
                  <a:lnTo>
                    <a:pt x="35061" y="3994"/>
                  </a:lnTo>
                  <a:lnTo>
                    <a:pt x="35149" y="3950"/>
                  </a:lnTo>
                  <a:lnTo>
                    <a:pt x="35149" y="3906"/>
                  </a:lnTo>
                  <a:lnTo>
                    <a:pt x="35193" y="3818"/>
                  </a:lnTo>
                  <a:lnTo>
                    <a:pt x="35193" y="3774"/>
                  </a:lnTo>
                  <a:lnTo>
                    <a:pt x="35149" y="3686"/>
                  </a:lnTo>
                  <a:lnTo>
                    <a:pt x="34490" y="3028"/>
                  </a:lnTo>
                  <a:lnTo>
                    <a:pt x="34490" y="2984"/>
                  </a:lnTo>
                  <a:lnTo>
                    <a:pt x="32823" y="1931"/>
                  </a:lnTo>
                  <a:lnTo>
                    <a:pt x="32209" y="1536"/>
                  </a:lnTo>
                  <a:lnTo>
                    <a:pt x="31594" y="1229"/>
                  </a:lnTo>
                  <a:lnTo>
                    <a:pt x="30980" y="966"/>
                  </a:lnTo>
                  <a:lnTo>
                    <a:pt x="30322" y="746"/>
                  </a:lnTo>
                  <a:lnTo>
                    <a:pt x="29707" y="527"/>
                  </a:lnTo>
                  <a:lnTo>
                    <a:pt x="29093" y="395"/>
                  </a:lnTo>
                  <a:lnTo>
                    <a:pt x="28435" y="264"/>
                  </a:lnTo>
                  <a:lnTo>
                    <a:pt x="27821" y="132"/>
                  </a:lnTo>
                  <a:lnTo>
                    <a:pt x="26504" y="44"/>
                  </a:lnTo>
                  <a:lnTo>
                    <a:pt x="251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06" name="Google Shape;2606;p113"/>
            <p:cNvSpPr/>
            <p:nvPr/>
          </p:nvSpPr>
          <p:spPr>
            <a:xfrm>
              <a:off x="5804350" y="4473925"/>
              <a:ext cx="934675" cy="337900"/>
            </a:xfrm>
            <a:custGeom>
              <a:avLst/>
              <a:gdLst/>
              <a:ahLst/>
              <a:cxnLst/>
              <a:rect l="l" t="t" r="r" b="b"/>
              <a:pathLst>
                <a:path w="37387" h="13516" extrusionOk="0">
                  <a:moveTo>
                    <a:pt x="29708" y="1"/>
                  </a:moveTo>
                  <a:lnTo>
                    <a:pt x="25539" y="45"/>
                  </a:lnTo>
                  <a:lnTo>
                    <a:pt x="22204" y="176"/>
                  </a:lnTo>
                  <a:lnTo>
                    <a:pt x="22160" y="220"/>
                  </a:lnTo>
                  <a:lnTo>
                    <a:pt x="21371" y="571"/>
                  </a:lnTo>
                  <a:lnTo>
                    <a:pt x="21283" y="615"/>
                  </a:lnTo>
                  <a:lnTo>
                    <a:pt x="20010" y="2063"/>
                  </a:lnTo>
                  <a:lnTo>
                    <a:pt x="18211" y="3599"/>
                  </a:lnTo>
                  <a:lnTo>
                    <a:pt x="16368" y="5091"/>
                  </a:lnTo>
                  <a:lnTo>
                    <a:pt x="15183" y="5617"/>
                  </a:lnTo>
                  <a:lnTo>
                    <a:pt x="14569" y="5793"/>
                  </a:lnTo>
                  <a:lnTo>
                    <a:pt x="13999" y="5968"/>
                  </a:lnTo>
                  <a:lnTo>
                    <a:pt x="12858" y="6144"/>
                  </a:lnTo>
                  <a:lnTo>
                    <a:pt x="12243" y="6232"/>
                  </a:lnTo>
                  <a:lnTo>
                    <a:pt x="11629" y="6363"/>
                  </a:lnTo>
                  <a:lnTo>
                    <a:pt x="11059" y="6539"/>
                  </a:lnTo>
                  <a:lnTo>
                    <a:pt x="10488" y="6758"/>
                  </a:lnTo>
                  <a:lnTo>
                    <a:pt x="10225" y="6934"/>
                  </a:lnTo>
                  <a:lnTo>
                    <a:pt x="9962" y="7109"/>
                  </a:lnTo>
                  <a:lnTo>
                    <a:pt x="9698" y="7285"/>
                  </a:lnTo>
                  <a:lnTo>
                    <a:pt x="9479" y="7548"/>
                  </a:lnTo>
                  <a:lnTo>
                    <a:pt x="9260" y="7811"/>
                  </a:lnTo>
                  <a:lnTo>
                    <a:pt x="9040" y="8119"/>
                  </a:lnTo>
                  <a:lnTo>
                    <a:pt x="8821" y="8470"/>
                  </a:lnTo>
                  <a:lnTo>
                    <a:pt x="8601" y="8864"/>
                  </a:lnTo>
                  <a:lnTo>
                    <a:pt x="6802" y="12550"/>
                  </a:lnTo>
                  <a:lnTo>
                    <a:pt x="6012" y="12814"/>
                  </a:lnTo>
                  <a:lnTo>
                    <a:pt x="4608" y="13165"/>
                  </a:lnTo>
                  <a:lnTo>
                    <a:pt x="3906" y="12989"/>
                  </a:lnTo>
                  <a:lnTo>
                    <a:pt x="1712" y="12199"/>
                  </a:lnTo>
                  <a:lnTo>
                    <a:pt x="220" y="11629"/>
                  </a:lnTo>
                  <a:lnTo>
                    <a:pt x="89" y="11629"/>
                  </a:lnTo>
                  <a:lnTo>
                    <a:pt x="45" y="11673"/>
                  </a:lnTo>
                  <a:lnTo>
                    <a:pt x="1" y="11717"/>
                  </a:lnTo>
                  <a:lnTo>
                    <a:pt x="1" y="11804"/>
                  </a:lnTo>
                  <a:lnTo>
                    <a:pt x="1" y="11848"/>
                  </a:lnTo>
                  <a:lnTo>
                    <a:pt x="45" y="11892"/>
                  </a:lnTo>
                  <a:lnTo>
                    <a:pt x="89" y="11936"/>
                  </a:lnTo>
                  <a:lnTo>
                    <a:pt x="1581" y="12507"/>
                  </a:lnTo>
                  <a:lnTo>
                    <a:pt x="3818" y="13340"/>
                  </a:lnTo>
                  <a:lnTo>
                    <a:pt x="4564" y="13516"/>
                  </a:lnTo>
                  <a:lnTo>
                    <a:pt x="4652" y="13516"/>
                  </a:lnTo>
                  <a:lnTo>
                    <a:pt x="6100" y="13165"/>
                  </a:lnTo>
                  <a:lnTo>
                    <a:pt x="6978" y="12814"/>
                  </a:lnTo>
                  <a:lnTo>
                    <a:pt x="7066" y="12726"/>
                  </a:lnTo>
                  <a:lnTo>
                    <a:pt x="8909" y="8996"/>
                  </a:lnTo>
                  <a:lnTo>
                    <a:pt x="9084" y="8645"/>
                  </a:lnTo>
                  <a:lnTo>
                    <a:pt x="9303" y="8338"/>
                  </a:lnTo>
                  <a:lnTo>
                    <a:pt x="9523" y="8031"/>
                  </a:lnTo>
                  <a:lnTo>
                    <a:pt x="9742" y="7811"/>
                  </a:lnTo>
                  <a:lnTo>
                    <a:pt x="9962" y="7592"/>
                  </a:lnTo>
                  <a:lnTo>
                    <a:pt x="10181" y="7373"/>
                  </a:lnTo>
                  <a:lnTo>
                    <a:pt x="10664" y="7065"/>
                  </a:lnTo>
                  <a:lnTo>
                    <a:pt x="11190" y="6846"/>
                  </a:lnTo>
                  <a:lnTo>
                    <a:pt x="11717" y="6714"/>
                  </a:lnTo>
                  <a:lnTo>
                    <a:pt x="12287" y="6583"/>
                  </a:lnTo>
                  <a:lnTo>
                    <a:pt x="12902" y="6495"/>
                  </a:lnTo>
                  <a:lnTo>
                    <a:pt x="14086" y="6276"/>
                  </a:lnTo>
                  <a:lnTo>
                    <a:pt x="14701" y="6144"/>
                  </a:lnTo>
                  <a:lnTo>
                    <a:pt x="15315" y="5925"/>
                  </a:lnTo>
                  <a:lnTo>
                    <a:pt x="16500" y="5398"/>
                  </a:lnTo>
                  <a:lnTo>
                    <a:pt x="16544" y="5398"/>
                  </a:lnTo>
                  <a:lnTo>
                    <a:pt x="18431" y="3862"/>
                  </a:lnTo>
                  <a:lnTo>
                    <a:pt x="20230" y="2326"/>
                  </a:lnTo>
                  <a:lnTo>
                    <a:pt x="20274" y="2326"/>
                  </a:lnTo>
                  <a:lnTo>
                    <a:pt x="21546" y="878"/>
                  </a:lnTo>
                  <a:lnTo>
                    <a:pt x="22248" y="527"/>
                  </a:lnTo>
                  <a:lnTo>
                    <a:pt x="25539" y="396"/>
                  </a:lnTo>
                  <a:lnTo>
                    <a:pt x="29664" y="352"/>
                  </a:lnTo>
                  <a:lnTo>
                    <a:pt x="33043" y="2326"/>
                  </a:lnTo>
                  <a:lnTo>
                    <a:pt x="34974" y="3643"/>
                  </a:lnTo>
                  <a:lnTo>
                    <a:pt x="36773" y="5222"/>
                  </a:lnTo>
                  <a:lnTo>
                    <a:pt x="36817" y="5266"/>
                  </a:lnTo>
                  <a:lnTo>
                    <a:pt x="37124" y="5442"/>
                  </a:lnTo>
                  <a:lnTo>
                    <a:pt x="37299" y="5442"/>
                  </a:lnTo>
                  <a:lnTo>
                    <a:pt x="37343" y="5398"/>
                  </a:lnTo>
                  <a:lnTo>
                    <a:pt x="37387" y="5310"/>
                  </a:lnTo>
                  <a:lnTo>
                    <a:pt x="37387" y="5266"/>
                  </a:lnTo>
                  <a:lnTo>
                    <a:pt x="37343" y="5179"/>
                  </a:lnTo>
                  <a:lnTo>
                    <a:pt x="37299" y="5135"/>
                  </a:lnTo>
                  <a:lnTo>
                    <a:pt x="36992" y="4959"/>
                  </a:lnTo>
                  <a:lnTo>
                    <a:pt x="35193" y="3379"/>
                  </a:lnTo>
                  <a:lnTo>
                    <a:pt x="35149" y="3379"/>
                  </a:lnTo>
                  <a:lnTo>
                    <a:pt x="33218" y="2019"/>
                  </a:lnTo>
                  <a:lnTo>
                    <a:pt x="29796" y="45"/>
                  </a:lnTo>
                  <a:lnTo>
                    <a:pt x="297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07" name="Google Shape;2607;p113"/>
            <p:cNvSpPr/>
            <p:nvPr/>
          </p:nvSpPr>
          <p:spPr>
            <a:xfrm>
              <a:off x="5821900" y="4427850"/>
              <a:ext cx="1314250" cy="359850"/>
            </a:xfrm>
            <a:custGeom>
              <a:avLst/>
              <a:gdLst/>
              <a:ahLst/>
              <a:cxnLst/>
              <a:rect l="l" t="t" r="r" b="b"/>
              <a:pathLst>
                <a:path w="52570" h="14394" extrusionOk="0">
                  <a:moveTo>
                    <a:pt x="26680" y="1"/>
                  </a:moveTo>
                  <a:lnTo>
                    <a:pt x="24091" y="220"/>
                  </a:lnTo>
                  <a:lnTo>
                    <a:pt x="22863" y="439"/>
                  </a:lnTo>
                  <a:lnTo>
                    <a:pt x="22819" y="483"/>
                  </a:lnTo>
                  <a:lnTo>
                    <a:pt x="22292" y="747"/>
                  </a:lnTo>
                  <a:lnTo>
                    <a:pt x="21020" y="878"/>
                  </a:lnTo>
                  <a:lnTo>
                    <a:pt x="20888" y="922"/>
                  </a:lnTo>
                  <a:lnTo>
                    <a:pt x="19659" y="2107"/>
                  </a:lnTo>
                  <a:lnTo>
                    <a:pt x="19615" y="2107"/>
                  </a:lnTo>
                  <a:lnTo>
                    <a:pt x="19045" y="3072"/>
                  </a:lnTo>
                  <a:lnTo>
                    <a:pt x="18167" y="3906"/>
                  </a:lnTo>
                  <a:lnTo>
                    <a:pt x="16281" y="5617"/>
                  </a:lnTo>
                  <a:lnTo>
                    <a:pt x="15096" y="6451"/>
                  </a:lnTo>
                  <a:lnTo>
                    <a:pt x="14350" y="6758"/>
                  </a:lnTo>
                  <a:lnTo>
                    <a:pt x="11322" y="7285"/>
                  </a:lnTo>
                  <a:lnTo>
                    <a:pt x="9567" y="7855"/>
                  </a:lnTo>
                  <a:lnTo>
                    <a:pt x="9523" y="7855"/>
                  </a:lnTo>
                  <a:lnTo>
                    <a:pt x="8645" y="8382"/>
                  </a:lnTo>
                  <a:lnTo>
                    <a:pt x="8601" y="8426"/>
                  </a:lnTo>
                  <a:lnTo>
                    <a:pt x="7856" y="9172"/>
                  </a:lnTo>
                  <a:lnTo>
                    <a:pt x="7812" y="9216"/>
                  </a:lnTo>
                  <a:lnTo>
                    <a:pt x="7197" y="10269"/>
                  </a:lnTo>
                  <a:lnTo>
                    <a:pt x="5705" y="13604"/>
                  </a:lnTo>
                  <a:lnTo>
                    <a:pt x="5091" y="13867"/>
                  </a:lnTo>
                  <a:lnTo>
                    <a:pt x="3862" y="14042"/>
                  </a:lnTo>
                  <a:lnTo>
                    <a:pt x="2941" y="13867"/>
                  </a:lnTo>
                  <a:lnTo>
                    <a:pt x="264" y="12902"/>
                  </a:lnTo>
                  <a:lnTo>
                    <a:pt x="133" y="12902"/>
                  </a:lnTo>
                  <a:lnTo>
                    <a:pt x="89" y="12945"/>
                  </a:lnTo>
                  <a:lnTo>
                    <a:pt x="45" y="12989"/>
                  </a:lnTo>
                  <a:lnTo>
                    <a:pt x="1" y="13077"/>
                  </a:lnTo>
                  <a:lnTo>
                    <a:pt x="45" y="13121"/>
                  </a:lnTo>
                  <a:lnTo>
                    <a:pt x="89" y="13165"/>
                  </a:lnTo>
                  <a:lnTo>
                    <a:pt x="133" y="13209"/>
                  </a:lnTo>
                  <a:lnTo>
                    <a:pt x="2853" y="14218"/>
                  </a:lnTo>
                  <a:lnTo>
                    <a:pt x="2897" y="14218"/>
                  </a:lnTo>
                  <a:lnTo>
                    <a:pt x="3819" y="14393"/>
                  </a:lnTo>
                  <a:lnTo>
                    <a:pt x="3862" y="14393"/>
                  </a:lnTo>
                  <a:lnTo>
                    <a:pt x="5179" y="14174"/>
                  </a:lnTo>
                  <a:lnTo>
                    <a:pt x="5881" y="13911"/>
                  </a:lnTo>
                  <a:lnTo>
                    <a:pt x="6013" y="13823"/>
                  </a:lnTo>
                  <a:lnTo>
                    <a:pt x="7504" y="10444"/>
                  </a:lnTo>
                  <a:lnTo>
                    <a:pt x="8119" y="9435"/>
                  </a:lnTo>
                  <a:lnTo>
                    <a:pt x="8821" y="8689"/>
                  </a:lnTo>
                  <a:lnTo>
                    <a:pt x="9698" y="8162"/>
                  </a:lnTo>
                  <a:lnTo>
                    <a:pt x="11410" y="7636"/>
                  </a:lnTo>
                  <a:lnTo>
                    <a:pt x="14438" y="7109"/>
                  </a:lnTo>
                  <a:lnTo>
                    <a:pt x="14481" y="7109"/>
                  </a:lnTo>
                  <a:lnTo>
                    <a:pt x="15227" y="6758"/>
                  </a:lnTo>
                  <a:lnTo>
                    <a:pt x="15271" y="6758"/>
                  </a:lnTo>
                  <a:lnTo>
                    <a:pt x="16500" y="5881"/>
                  </a:lnTo>
                  <a:lnTo>
                    <a:pt x="18431" y="4169"/>
                  </a:lnTo>
                  <a:lnTo>
                    <a:pt x="19264" y="3336"/>
                  </a:lnTo>
                  <a:lnTo>
                    <a:pt x="19308" y="3292"/>
                  </a:lnTo>
                  <a:lnTo>
                    <a:pt x="19923" y="2326"/>
                  </a:lnTo>
                  <a:lnTo>
                    <a:pt x="21107" y="1185"/>
                  </a:lnTo>
                  <a:lnTo>
                    <a:pt x="22336" y="1098"/>
                  </a:lnTo>
                  <a:lnTo>
                    <a:pt x="22424" y="1054"/>
                  </a:lnTo>
                  <a:lnTo>
                    <a:pt x="22950" y="791"/>
                  </a:lnTo>
                  <a:lnTo>
                    <a:pt x="24135" y="571"/>
                  </a:lnTo>
                  <a:lnTo>
                    <a:pt x="26680" y="352"/>
                  </a:lnTo>
                  <a:lnTo>
                    <a:pt x="28128" y="527"/>
                  </a:lnTo>
                  <a:lnTo>
                    <a:pt x="28874" y="747"/>
                  </a:lnTo>
                  <a:lnTo>
                    <a:pt x="31024" y="2019"/>
                  </a:lnTo>
                  <a:lnTo>
                    <a:pt x="33043" y="3336"/>
                  </a:lnTo>
                  <a:lnTo>
                    <a:pt x="34710" y="4476"/>
                  </a:lnTo>
                  <a:lnTo>
                    <a:pt x="35720" y="5661"/>
                  </a:lnTo>
                  <a:lnTo>
                    <a:pt x="35764" y="5705"/>
                  </a:lnTo>
                  <a:lnTo>
                    <a:pt x="37080" y="6846"/>
                  </a:lnTo>
                  <a:lnTo>
                    <a:pt x="37124" y="6890"/>
                  </a:lnTo>
                  <a:lnTo>
                    <a:pt x="39493" y="8119"/>
                  </a:lnTo>
                  <a:lnTo>
                    <a:pt x="42741" y="9216"/>
                  </a:lnTo>
                  <a:lnTo>
                    <a:pt x="44408" y="9698"/>
                  </a:lnTo>
                  <a:lnTo>
                    <a:pt x="44452" y="9698"/>
                  </a:lnTo>
                  <a:lnTo>
                    <a:pt x="48621" y="10137"/>
                  </a:lnTo>
                  <a:lnTo>
                    <a:pt x="49674" y="10181"/>
                  </a:lnTo>
                  <a:lnTo>
                    <a:pt x="51868" y="9962"/>
                  </a:lnTo>
                  <a:lnTo>
                    <a:pt x="51912" y="9962"/>
                  </a:lnTo>
                  <a:lnTo>
                    <a:pt x="52438" y="9786"/>
                  </a:lnTo>
                  <a:lnTo>
                    <a:pt x="52526" y="9742"/>
                  </a:lnTo>
                  <a:lnTo>
                    <a:pt x="52570" y="9698"/>
                  </a:lnTo>
                  <a:lnTo>
                    <a:pt x="52570" y="9610"/>
                  </a:lnTo>
                  <a:lnTo>
                    <a:pt x="52570" y="9567"/>
                  </a:lnTo>
                  <a:lnTo>
                    <a:pt x="52526" y="9523"/>
                  </a:lnTo>
                  <a:lnTo>
                    <a:pt x="52482" y="9479"/>
                  </a:lnTo>
                  <a:lnTo>
                    <a:pt x="52394" y="9435"/>
                  </a:lnTo>
                  <a:lnTo>
                    <a:pt x="52350" y="9435"/>
                  </a:lnTo>
                  <a:lnTo>
                    <a:pt x="51824" y="9610"/>
                  </a:lnTo>
                  <a:lnTo>
                    <a:pt x="49674" y="9830"/>
                  </a:lnTo>
                  <a:lnTo>
                    <a:pt x="48621" y="9786"/>
                  </a:lnTo>
                  <a:lnTo>
                    <a:pt x="44496" y="9391"/>
                  </a:lnTo>
                  <a:lnTo>
                    <a:pt x="42872" y="8865"/>
                  </a:lnTo>
                  <a:lnTo>
                    <a:pt x="39625" y="7811"/>
                  </a:lnTo>
                  <a:lnTo>
                    <a:pt x="37299" y="6583"/>
                  </a:lnTo>
                  <a:lnTo>
                    <a:pt x="35983" y="5442"/>
                  </a:lnTo>
                  <a:lnTo>
                    <a:pt x="34930" y="4257"/>
                  </a:lnTo>
                  <a:lnTo>
                    <a:pt x="34930" y="4213"/>
                  </a:lnTo>
                  <a:lnTo>
                    <a:pt x="33218" y="3072"/>
                  </a:lnTo>
                  <a:lnTo>
                    <a:pt x="31200" y="1756"/>
                  </a:lnTo>
                  <a:lnTo>
                    <a:pt x="29050" y="439"/>
                  </a:lnTo>
                  <a:lnTo>
                    <a:pt x="29006" y="439"/>
                  </a:lnTo>
                  <a:lnTo>
                    <a:pt x="28216" y="220"/>
                  </a:lnTo>
                  <a:lnTo>
                    <a:pt x="28172" y="176"/>
                  </a:lnTo>
                  <a:lnTo>
                    <a:pt x="267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08" name="Google Shape;2608;p113"/>
            <p:cNvSpPr/>
            <p:nvPr/>
          </p:nvSpPr>
          <p:spPr>
            <a:xfrm>
              <a:off x="5828500" y="4381775"/>
              <a:ext cx="1328500" cy="379600"/>
            </a:xfrm>
            <a:custGeom>
              <a:avLst/>
              <a:gdLst/>
              <a:ahLst/>
              <a:cxnLst/>
              <a:rect l="l" t="t" r="r" b="b"/>
              <a:pathLst>
                <a:path w="53140" h="15184" extrusionOk="0">
                  <a:moveTo>
                    <a:pt x="25319" y="1"/>
                  </a:moveTo>
                  <a:lnTo>
                    <a:pt x="24749" y="45"/>
                  </a:lnTo>
                  <a:lnTo>
                    <a:pt x="22643" y="527"/>
                  </a:lnTo>
                  <a:lnTo>
                    <a:pt x="22599" y="527"/>
                  </a:lnTo>
                  <a:lnTo>
                    <a:pt x="20054" y="1449"/>
                  </a:lnTo>
                  <a:lnTo>
                    <a:pt x="19966" y="1493"/>
                  </a:lnTo>
                  <a:lnTo>
                    <a:pt x="18649" y="3292"/>
                  </a:lnTo>
                  <a:lnTo>
                    <a:pt x="18649" y="3336"/>
                  </a:lnTo>
                  <a:lnTo>
                    <a:pt x="17991" y="4520"/>
                  </a:lnTo>
                  <a:lnTo>
                    <a:pt x="17289" y="5310"/>
                  </a:lnTo>
                  <a:lnTo>
                    <a:pt x="15490" y="6978"/>
                  </a:lnTo>
                  <a:lnTo>
                    <a:pt x="14437" y="7724"/>
                  </a:lnTo>
                  <a:lnTo>
                    <a:pt x="13779" y="7899"/>
                  </a:lnTo>
                  <a:lnTo>
                    <a:pt x="9917" y="8601"/>
                  </a:lnTo>
                  <a:lnTo>
                    <a:pt x="9873" y="8601"/>
                  </a:lnTo>
                  <a:lnTo>
                    <a:pt x="8908" y="8996"/>
                  </a:lnTo>
                  <a:lnTo>
                    <a:pt x="8864" y="8996"/>
                  </a:lnTo>
                  <a:lnTo>
                    <a:pt x="7855" y="9611"/>
                  </a:lnTo>
                  <a:lnTo>
                    <a:pt x="7811" y="9611"/>
                  </a:lnTo>
                  <a:lnTo>
                    <a:pt x="6933" y="10488"/>
                  </a:lnTo>
                  <a:lnTo>
                    <a:pt x="6889" y="10532"/>
                  </a:lnTo>
                  <a:lnTo>
                    <a:pt x="6187" y="11717"/>
                  </a:lnTo>
                  <a:lnTo>
                    <a:pt x="6187" y="11761"/>
                  </a:lnTo>
                  <a:lnTo>
                    <a:pt x="5090" y="14701"/>
                  </a:lnTo>
                  <a:lnTo>
                    <a:pt x="2457" y="14832"/>
                  </a:lnTo>
                  <a:lnTo>
                    <a:pt x="220" y="13999"/>
                  </a:lnTo>
                  <a:lnTo>
                    <a:pt x="88" y="13999"/>
                  </a:lnTo>
                  <a:lnTo>
                    <a:pt x="44" y="14042"/>
                  </a:lnTo>
                  <a:lnTo>
                    <a:pt x="0" y="14086"/>
                  </a:lnTo>
                  <a:lnTo>
                    <a:pt x="0" y="14174"/>
                  </a:lnTo>
                  <a:lnTo>
                    <a:pt x="0" y="14218"/>
                  </a:lnTo>
                  <a:lnTo>
                    <a:pt x="44" y="14306"/>
                  </a:lnTo>
                  <a:lnTo>
                    <a:pt x="132" y="14306"/>
                  </a:lnTo>
                  <a:lnTo>
                    <a:pt x="2370" y="15183"/>
                  </a:lnTo>
                  <a:lnTo>
                    <a:pt x="2457" y="15183"/>
                  </a:lnTo>
                  <a:lnTo>
                    <a:pt x="5222" y="15052"/>
                  </a:lnTo>
                  <a:lnTo>
                    <a:pt x="5310" y="15008"/>
                  </a:lnTo>
                  <a:lnTo>
                    <a:pt x="5397" y="14920"/>
                  </a:lnTo>
                  <a:lnTo>
                    <a:pt x="6494" y="11892"/>
                  </a:lnTo>
                  <a:lnTo>
                    <a:pt x="7197" y="10708"/>
                  </a:lnTo>
                  <a:lnTo>
                    <a:pt x="8074" y="9918"/>
                  </a:lnTo>
                  <a:lnTo>
                    <a:pt x="9040" y="9303"/>
                  </a:lnTo>
                  <a:lnTo>
                    <a:pt x="10005" y="8952"/>
                  </a:lnTo>
                  <a:lnTo>
                    <a:pt x="13866" y="8250"/>
                  </a:lnTo>
                  <a:lnTo>
                    <a:pt x="14569" y="8031"/>
                  </a:lnTo>
                  <a:lnTo>
                    <a:pt x="14612" y="8031"/>
                  </a:lnTo>
                  <a:lnTo>
                    <a:pt x="15709" y="7285"/>
                  </a:lnTo>
                  <a:lnTo>
                    <a:pt x="15709" y="7241"/>
                  </a:lnTo>
                  <a:lnTo>
                    <a:pt x="17552" y="5574"/>
                  </a:lnTo>
                  <a:lnTo>
                    <a:pt x="18254" y="4740"/>
                  </a:lnTo>
                  <a:lnTo>
                    <a:pt x="18298" y="4696"/>
                  </a:lnTo>
                  <a:lnTo>
                    <a:pt x="18957" y="3511"/>
                  </a:lnTo>
                  <a:lnTo>
                    <a:pt x="20229" y="1756"/>
                  </a:lnTo>
                  <a:lnTo>
                    <a:pt x="22730" y="878"/>
                  </a:lnTo>
                  <a:lnTo>
                    <a:pt x="24793" y="396"/>
                  </a:lnTo>
                  <a:lnTo>
                    <a:pt x="25319" y="352"/>
                  </a:lnTo>
                  <a:lnTo>
                    <a:pt x="27996" y="1054"/>
                  </a:lnTo>
                  <a:lnTo>
                    <a:pt x="31506" y="2985"/>
                  </a:lnTo>
                  <a:lnTo>
                    <a:pt x="33788" y="4345"/>
                  </a:lnTo>
                  <a:lnTo>
                    <a:pt x="33788" y="4389"/>
                  </a:lnTo>
                  <a:lnTo>
                    <a:pt x="35543" y="5135"/>
                  </a:lnTo>
                  <a:lnTo>
                    <a:pt x="36991" y="6627"/>
                  </a:lnTo>
                  <a:lnTo>
                    <a:pt x="39142" y="8162"/>
                  </a:lnTo>
                  <a:lnTo>
                    <a:pt x="40107" y="9216"/>
                  </a:lnTo>
                  <a:lnTo>
                    <a:pt x="40151" y="9259"/>
                  </a:lnTo>
                  <a:lnTo>
                    <a:pt x="42696" y="10181"/>
                  </a:lnTo>
                  <a:lnTo>
                    <a:pt x="44671" y="10751"/>
                  </a:lnTo>
                  <a:lnTo>
                    <a:pt x="44714" y="10795"/>
                  </a:lnTo>
                  <a:lnTo>
                    <a:pt x="48751" y="11190"/>
                  </a:lnTo>
                  <a:lnTo>
                    <a:pt x="48795" y="11190"/>
                  </a:lnTo>
                  <a:lnTo>
                    <a:pt x="51340" y="11102"/>
                  </a:lnTo>
                  <a:lnTo>
                    <a:pt x="52086" y="11190"/>
                  </a:lnTo>
                  <a:lnTo>
                    <a:pt x="52174" y="11190"/>
                  </a:lnTo>
                  <a:lnTo>
                    <a:pt x="53008" y="10927"/>
                  </a:lnTo>
                  <a:lnTo>
                    <a:pt x="53096" y="10883"/>
                  </a:lnTo>
                  <a:lnTo>
                    <a:pt x="53140" y="10839"/>
                  </a:lnTo>
                  <a:lnTo>
                    <a:pt x="53140" y="10795"/>
                  </a:lnTo>
                  <a:lnTo>
                    <a:pt x="53140" y="10708"/>
                  </a:lnTo>
                  <a:lnTo>
                    <a:pt x="53096" y="10664"/>
                  </a:lnTo>
                  <a:lnTo>
                    <a:pt x="53052" y="10620"/>
                  </a:lnTo>
                  <a:lnTo>
                    <a:pt x="53008" y="10576"/>
                  </a:lnTo>
                  <a:lnTo>
                    <a:pt x="52920" y="10576"/>
                  </a:lnTo>
                  <a:lnTo>
                    <a:pt x="52130" y="10839"/>
                  </a:lnTo>
                  <a:lnTo>
                    <a:pt x="51384" y="10751"/>
                  </a:lnTo>
                  <a:lnTo>
                    <a:pt x="51340" y="10751"/>
                  </a:lnTo>
                  <a:lnTo>
                    <a:pt x="48795" y="10839"/>
                  </a:lnTo>
                  <a:lnTo>
                    <a:pt x="44758" y="10444"/>
                  </a:lnTo>
                  <a:lnTo>
                    <a:pt x="42828" y="9874"/>
                  </a:lnTo>
                  <a:lnTo>
                    <a:pt x="40326" y="8952"/>
                  </a:lnTo>
                  <a:lnTo>
                    <a:pt x="39361" y="7899"/>
                  </a:lnTo>
                  <a:lnTo>
                    <a:pt x="39361" y="7855"/>
                  </a:lnTo>
                  <a:lnTo>
                    <a:pt x="37211" y="6363"/>
                  </a:lnTo>
                  <a:lnTo>
                    <a:pt x="35763" y="4871"/>
                  </a:lnTo>
                  <a:lnTo>
                    <a:pt x="35719" y="4828"/>
                  </a:lnTo>
                  <a:lnTo>
                    <a:pt x="33964" y="4038"/>
                  </a:lnTo>
                  <a:lnTo>
                    <a:pt x="31682" y="2677"/>
                  </a:lnTo>
                  <a:lnTo>
                    <a:pt x="28128" y="747"/>
                  </a:lnTo>
                  <a:lnTo>
                    <a:pt x="28128" y="703"/>
                  </a:lnTo>
                  <a:lnTo>
                    <a:pt x="253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09" name="Google Shape;2609;p113"/>
            <p:cNvSpPr/>
            <p:nvPr/>
          </p:nvSpPr>
          <p:spPr>
            <a:xfrm>
              <a:off x="5680400" y="4855700"/>
              <a:ext cx="42800" cy="15375"/>
            </a:xfrm>
            <a:custGeom>
              <a:avLst/>
              <a:gdLst/>
              <a:ahLst/>
              <a:cxnLst/>
              <a:rect l="l" t="t" r="r" b="b"/>
              <a:pathLst>
                <a:path w="1712" h="615" extrusionOk="0">
                  <a:moveTo>
                    <a:pt x="88" y="0"/>
                  </a:moveTo>
                  <a:lnTo>
                    <a:pt x="0" y="44"/>
                  </a:lnTo>
                  <a:lnTo>
                    <a:pt x="0" y="132"/>
                  </a:lnTo>
                  <a:lnTo>
                    <a:pt x="0" y="176"/>
                  </a:lnTo>
                  <a:lnTo>
                    <a:pt x="0" y="263"/>
                  </a:lnTo>
                  <a:lnTo>
                    <a:pt x="44" y="307"/>
                  </a:lnTo>
                  <a:lnTo>
                    <a:pt x="132" y="307"/>
                  </a:lnTo>
                  <a:lnTo>
                    <a:pt x="1492" y="614"/>
                  </a:lnTo>
                  <a:lnTo>
                    <a:pt x="1536" y="614"/>
                  </a:lnTo>
                  <a:lnTo>
                    <a:pt x="1668" y="570"/>
                  </a:lnTo>
                  <a:lnTo>
                    <a:pt x="1712" y="483"/>
                  </a:lnTo>
                  <a:lnTo>
                    <a:pt x="1712" y="395"/>
                  </a:lnTo>
                  <a:lnTo>
                    <a:pt x="1668" y="351"/>
                  </a:lnTo>
                  <a:lnTo>
                    <a:pt x="1624" y="307"/>
                  </a:lnTo>
                  <a:lnTo>
                    <a:pt x="1580" y="263"/>
                  </a:lnTo>
                  <a:lnTo>
                    <a:pt x="2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0" name="Google Shape;2610;p113"/>
            <p:cNvSpPr/>
            <p:nvPr/>
          </p:nvSpPr>
          <p:spPr>
            <a:xfrm>
              <a:off x="5660650" y="4828275"/>
              <a:ext cx="138250" cy="42800"/>
            </a:xfrm>
            <a:custGeom>
              <a:avLst/>
              <a:gdLst/>
              <a:ahLst/>
              <a:cxnLst/>
              <a:rect l="l" t="t" r="r" b="b"/>
              <a:pathLst>
                <a:path w="5530" h="1712" extrusionOk="0">
                  <a:moveTo>
                    <a:pt x="659" y="0"/>
                  </a:moveTo>
                  <a:lnTo>
                    <a:pt x="132" y="132"/>
                  </a:lnTo>
                  <a:lnTo>
                    <a:pt x="44" y="176"/>
                  </a:lnTo>
                  <a:lnTo>
                    <a:pt x="0" y="219"/>
                  </a:lnTo>
                  <a:lnTo>
                    <a:pt x="0" y="307"/>
                  </a:lnTo>
                  <a:lnTo>
                    <a:pt x="0" y="351"/>
                  </a:lnTo>
                  <a:lnTo>
                    <a:pt x="0" y="439"/>
                  </a:lnTo>
                  <a:lnTo>
                    <a:pt x="88" y="483"/>
                  </a:lnTo>
                  <a:lnTo>
                    <a:pt x="220" y="483"/>
                  </a:lnTo>
                  <a:lnTo>
                    <a:pt x="703" y="351"/>
                  </a:lnTo>
                  <a:lnTo>
                    <a:pt x="3028" y="1141"/>
                  </a:lnTo>
                  <a:lnTo>
                    <a:pt x="5310" y="1711"/>
                  </a:lnTo>
                  <a:lnTo>
                    <a:pt x="5486" y="1711"/>
                  </a:lnTo>
                  <a:lnTo>
                    <a:pt x="5529" y="1580"/>
                  </a:lnTo>
                  <a:lnTo>
                    <a:pt x="5529" y="1536"/>
                  </a:lnTo>
                  <a:lnTo>
                    <a:pt x="5529" y="1448"/>
                  </a:lnTo>
                  <a:lnTo>
                    <a:pt x="5442" y="1404"/>
                  </a:lnTo>
                  <a:lnTo>
                    <a:pt x="5398" y="1360"/>
                  </a:lnTo>
                  <a:lnTo>
                    <a:pt x="3116" y="790"/>
                  </a:lnTo>
                  <a:lnTo>
                    <a:pt x="7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1" name="Google Shape;2611;p113"/>
            <p:cNvSpPr/>
            <p:nvPr/>
          </p:nvSpPr>
          <p:spPr>
            <a:xfrm>
              <a:off x="5656250" y="4808525"/>
              <a:ext cx="208475" cy="60350"/>
            </a:xfrm>
            <a:custGeom>
              <a:avLst/>
              <a:gdLst/>
              <a:ahLst/>
              <a:cxnLst/>
              <a:rect l="l" t="t" r="r" b="b"/>
              <a:pathLst>
                <a:path w="8339" h="2414" extrusionOk="0">
                  <a:moveTo>
                    <a:pt x="1317" y="0"/>
                  </a:moveTo>
                  <a:lnTo>
                    <a:pt x="528" y="132"/>
                  </a:lnTo>
                  <a:lnTo>
                    <a:pt x="484" y="132"/>
                  </a:lnTo>
                  <a:lnTo>
                    <a:pt x="133" y="263"/>
                  </a:lnTo>
                  <a:lnTo>
                    <a:pt x="89" y="307"/>
                  </a:lnTo>
                  <a:lnTo>
                    <a:pt x="45" y="395"/>
                  </a:lnTo>
                  <a:lnTo>
                    <a:pt x="1" y="439"/>
                  </a:lnTo>
                  <a:lnTo>
                    <a:pt x="45" y="527"/>
                  </a:lnTo>
                  <a:lnTo>
                    <a:pt x="45" y="571"/>
                  </a:lnTo>
                  <a:lnTo>
                    <a:pt x="133" y="614"/>
                  </a:lnTo>
                  <a:lnTo>
                    <a:pt x="264" y="614"/>
                  </a:lnTo>
                  <a:lnTo>
                    <a:pt x="571" y="483"/>
                  </a:lnTo>
                  <a:lnTo>
                    <a:pt x="1361" y="351"/>
                  </a:lnTo>
                  <a:lnTo>
                    <a:pt x="3511" y="878"/>
                  </a:lnTo>
                  <a:lnTo>
                    <a:pt x="5837" y="1843"/>
                  </a:lnTo>
                  <a:lnTo>
                    <a:pt x="7724" y="2326"/>
                  </a:lnTo>
                  <a:lnTo>
                    <a:pt x="8163" y="2414"/>
                  </a:lnTo>
                  <a:lnTo>
                    <a:pt x="8207" y="2414"/>
                  </a:lnTo>
                  <a:lnTo>
                    <a:pt x="8294" y="2370"/>
                  </a:lnTo>
                  <a:lnTo>
                    <a:pt x="8338" y="2238"/>
                  </a:lnTo>
                  <a:lnTo>
                    <a:pt x="8338" y="2194"/>
                  </a:lnTo>
                  <a:lnTo>
                    <a:pt x="8338" y="2106"/>
                  </a:lnTo>
                  <a:lnTo>
                    <a:pt x="8294" y="2063"/>
                  </a:lnTo>
                  <a:lnTo>
                    <a:pt x="8207" y="2063"/>
                  </a:lnTo>
                  <a:lnTo>
                    <a:pt x="7812" y="1975"/>
                  </a:lnTo>
                  <a:lnTo>
                    <a:pt x="5969" y="1492"/>
                  </a:lnTo>
                  <a:lnTo>
                    <a:pt x="3643" y="571"/>
                  </a:lnTo>
                  <a:lnTo>
                    <a:pt x="3599" y="527"/>
                  </a:lnTo>
                  <a:lnTo>
                    <a:pt x="14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2" name="Google Shape;2612;p113"/>
            <p:cNvSpPr/>
            <p:nvPr/>
          </p:nvSpPr>
          <p:spPr>
            <a:xfrm>
              <a:off x="5636525" y="4793150"/>
              <a:ext cx="269875" cy="65850"/>
            </a:xfrm>
            <a:custGeom>
              <a:avLst/>
              <a:gdLst/>
              <a:ahLst/>
              <a:cxnLst/>
              <a:rect l="l" t="t" r="r" b="b"/>
              <a:pathLst>
                <a:path w="10795" h="2634" extrusionOk="0">
                  <a:moveTo>
                    <a:pt x="3072" y="1"/>
                  </a:moveTo>
                  <a:lnTo>
                    <a:pt x="1536" y="264"/>
                  </a:lnTo>
                  <a:lnTo>
                    <a:pt x="176" y="440"/>
                  </a:lnTo>
                  <a:lnTo>
                    <a:pt x="88" y="484"/>
                  </a:lnTo>
                  <a:lnTo>
                    <a:pt x="44" y="527"/>
                  </a:lnTo>
                  <a:lnTo>
                    <a:pt x="44" y="571"/>
                  </a:lnTo>
                  <a:lnTo>
                    <a:pt x="0" y="659"/>
                  </a:lnTo>
                  <a:lnTo>
                    <a:pt x="44" y="703"/>
                  </a:lnTo>
                  <a:lnTo>
                    <a:pt x="88" y="791"/>
                  </a:lnTo>
                  <a:lnTo>
                    <a:pt x="219" y="791"/>
                  </a:lnTo>
                  <a:lnTo>
                    <a:pt x="1580" y="615"/>
                  </a:lnTo>
                  <a:lnTo>
                    <a:pt x="3116" y="352"/>
                  </a:lnTo>
                  <a:lnTo>
                    <a:pt x="5617" y="1229"/>
                  </a:lnTo>
                  <a:lnTo>
                    <a:pt x="7899" y="1844"/>
                  </a:lnTo>
                  <a:lnTo>
                    <a:pt x="9698" y="2502"/>
                  </a:lnTo>
                  <a:lnTo>
                    <a:pt x="9742" y="2502"/>
                  </a:lnTo>
                  <a:lnTo>
                    <a:pt x="10575" y="2634"/>
                  </a:lnTo>
                  <a:lnTo>
                    <a:pt x="10619" y="2634"/>
                  </a:lnTo>
                  <a:lnTo>
                    <a:pt x="10751" y="2590"/>
                  </a:lnTo>
                  <a:lnTo>
                    <a:pt x="10795" y="2502"/>
                  </a:lnTo>
                  <a:lnTo>
                    <a:pt x="10795" y="2414"/>
                  </a:lnTo>
                  <a:lnTo>
                    <a:pt x="10751" y="2370"/>
                  </a:lnTo>
                  <a:lnTo>
                    <a:pt x="10707" y="2326"/>
                  </a:lnTo>
                  <a:lnTo>
                    <a:pt x="10663" y="2283"/>
                  </a:lnTo>
                  <a:lnTo>
                    <a:pt x="9829" y="2151"/>
                  </a:lnTo>
                  <a:lnTo>
                    <a:pt x="7986" y="1537"/>
                  </a:lnTo>
                  <a:lnTo>
                    <a:pt x="5748" y="878"/>
                  </a:lnTo>
                  <a:lnTo>
                    <a:pt x="315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3" name="Google Shape;2613;p113"/>
            <p:cNvSpPr/>
            <p:nvPr/>
          </p:nvSpPr>
          <p:spPr>
            <a:xfrm>
              <a:off x="5527900" y="5054250"/>
              <a:ext cx="528800" cy="40600"/>
            </a:xfrm>
            <a:custGeom>
              <a:avLst/>
              <a:gdLst/>
              <a:ahLst/>
              <a:cxnLst/>
              <a:rect l="l" t="t" r="r" b="b"/>
              <a:pathLst>
                <a:path w="21152" h="1624" extrusionOk="0">
                  <a:moveTo>
                    <a:pt x="20976" y="0"/>
                  </a:moveTo>
                  <a:lnTo>
                    <a:pt x="16807" y="132"/>
                  </a:lnTo>
                  <a:lnTo>
                    <a:pt x="16719" y="132"/>
                  </a:lnTo>
                  <a:lnTo>
                    <a:pt x="15579" y="702"/>
                  </a:lnTo>
                  <a:lnTo>
                    <a:pt x="11147" y="527"/>
                  </a:lnTo>
                  <a:lnTo>
                    <a:pt x="8733" y="527"/>
                  </a:lnTo>
                  <a:lnTo>
                    <a:pt x="6188" y="790"/>
                  </a:lnTo>
                  <a:lnTo>
                    <a:pt x="3116" y="1097"/>
                  </a:lnTo>
                  <a:lnTo>
                    <a:pt x="879" y="966"/>
                  </a:lnTo>
                  <a:lnTo>
                    <a:pt x="791" y="966"/>
                  </a:lnTo>
                  <a:lnTo>
                    <a:pt x="133" y="1273"/>
                  </a:lnTo>
                  <a:lnTo>
                    <a:pt x="45" y="1317"/>
                  </a:lnTo>
                  <a:lnTo>
                    <a:pt x="1" y="1361"/>
                  </a:lnTo>
                  <a:lnTo>
                    <a:pt x="1" y="1448"/>
                  </a:lnTo>
                  <a:lnTo>
                    <a:pt x="45" y="1492"/>
                  </a:lnTo>
                  <a:lnTo>
                    <a:pt x="89" y="1580"/>
                  </a:lnTo>
                  <a:lnTo>
                    <a:pt x="176" y="1624"/>
                  </a:lnTo>
                  <a:lnTo>
                    <a:pt x="264" y="1580"/>
                  </a:lnTo>
                  <a:lnTo>
                    <a:pt x="879" y="1317"/>
                  </a:lnTo>
                  <a:lnTo>
                    <a:pt x="3116" y="1448"/>
                  </a:lnTo>
                  <a:lnTo>
                    <a:pt x="3160" y="1448"/>
                  </a:lnTo>
                  <a:lnTo>
                    <a:pt x="6232" y="1141"/>
                  </a:lnTo>
                  <a:lnTo>
                    <a:pt x="8777" y="878"/>
                  </a:lnTo>
                  <a:lnTo>
                    <a:pt x="11147" y="878"/>
                  </a:lnTo>
                  <a:lnTo>
                    <a:pt x="15622" y="1053"/>
                  </a:lnTo>
                  <a:lnTo>
                    <a:pt x="15666" y="1010"/>
                  </a:lnTo>
                  <a:lnTo>
                    <a:pt x="16851" y="483"/>
                  </a:lnTo>
                  <a:lnTo>
                    <a:pt x="20976" y="351"/>
                  </a:lnTo>
                  <a:lnTo>
                    <a:pt x="21064" y="351"/>
                  </a:lnTo>
                  <a:lnTo>
                    <a:pt x="21107" y="308"/>
                  </a:lnTo>
                  <a:lnTo>
                    <a:pt x="21151" y="220"/>
                  </a:lnTo>
                  <a:lnTo>
                    <a:pt x="21151" y="176"/>
                  </a:lnTo>
                  <a:lnTo>
                    <a:pt x="21151" y="88"/>
                  </a:lnTo>
                  <a:lnTo>
                    <a:pt x="21107" y="44"/>
                  </a:lnTo>
                  <a:lnTo>
                    <a:pt x="209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4" name="Google Shape;2614;p113"/>
            <p:cNvSpPr/>
            <p:nvPr/>
          </p:nvSpPr>
          <p:spPr>
            <a:xfrm>
              <a:off x="5946975" y="5033400"/>
              <a:ext cx="121775" cy="18675"/>
            </a:xfrm>
            <a:custGeom>
              <a:avLst/>
              <a:gdLst/>
              <a:ahLst/>
              <a:cxnLst/>
              <a:rect l="l" t="t" r="r" b="b"/>
              <a:pathLst>
                <a:path w="4871" h="747" extrusionOk="0">
                  <a:moveTo>
                    <a:pt x="4695" y="1"/>
                  </a:moveTo>
                  <a:lnTo>
                    <a:pt x="1010" y="88"/>
                  </a:lnTo>
                  <a:lnTo>
                    <a:pt x="966" y="88"/>
                  </a:lnTo>
                  <a:lnTo>
                    <a:pt x="132" y="396"/>
                  </a:lnTo>
                  <a:lnTo>
                    <a:pt x="44" y="439"/>
                  </a:lnTo>
                  <a:lnTo>
                    <a:pt x="0" y="483"/>
                  </a:lnTo>
                  <a:lnTo>
                    <a:pt x="0" y="571"/>
                  </a:lnTo>
                  <a:lnTo>
                    <a:pt x="0" y="615"/>
                  </a:lnTo>
                  <a:lnTo>
                    <a:pt x="88" y="703"/>
                  </a:lnTo>
                  <a:lnTo>
                    <a:pt x="176" y="747"/>
                  </a:lnTo>
                  <a:lnTo>
                    <a:pt x="220" y="747"/>
                  </a:lnTo>
                  <a:lnTo>
                    <a:pt x="1053" y="439"/>
                  </a:lnTo>
                  <a:lnTo>
                    <a:pt x="4739" y="352"/>
                  </a:lnTo>
                  <a:lnTo>
                    <a:pt x="4783" y="352"/>
                  </a:lnTo>
                  <a:lnTo>
                    <a:pt x="4827" y="308"/>
                  </a:lnTo>
                  <a:lnTo>
                    <a:pt x="4871" y="264"/>
                  </a:lnTo>
                  <a:lnTo>
                    <a:pt x="4871" y="176"/>
                  </a:lnTo>
                  <a:lnTo>
                    <a:pt x="4871" y="88"/>
                  </a:lnTo>
                  <a:lnTo>
                    <a:pt x="4827" y="45"/>
                  </a:lnTo>
                  <a:lnTo>
                    <a:pt x="47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5" name="Google Shape;2615;p113"/>
            <p:cNvSpPr/>
            <p:nvPr/>
          </p:nvSpPr>
          <p:spPr>
            <a:xfrm>
              <a:off x="5962325" y="5012550"/>
              <a:ext cx="120700" cy="18675"/>
            </a:xfrm>
            <a:custGeom>
              <a:avLst/>
              <a:gdLst/>
              <a:ahLst/>
              <a:cxnLst/>
              <a:rect l="l" t="t" r="r" b="b"/>
              <a:pathLst>
                <a:path w="4828" h="747" extrusionOk="0">
                  <a:moveTo>
                    <a:pt x="4652" y="1"/>
                  </a:moveTo>
                  <a:lnTo>
                    <a:pt x="966" y="89"/>
                  </a:lnTo>
                  <a:lnTo>
                    <a:pt x="922" y="133"/>
                  </a:lnTo>
                  <a:lnTo>
                    <a:pt x="132" y="440"/>
                  </a:lnTo>
                  <a:lnTo>
                    <a:pt x="88" y="440"/>
                  </a:lnTo>
                  <a:lnTo>
                    <a:pt x="44" y="527"/>
                  </a:lnTo>
                  <a:lnTo>
                    <a:pt x="1" y="571"/>
                  </a:lnTo>
                  <a:lnTo>
                    <a:pt x="44" y="659"/>
                  </a:lnTo>
                  <a:lnTo>
                    <a:pt x="88" y="747"/>
                  </a:lnTo>
                  <a:lnTo>
                    <a:pt x="264" y="747"/>
                  </a:lnTo>
                  <a:lnTo>
                    <a:pt x="1010" y="440"/>
                  </a:lnTo>
                  <a:lnTo>
                    <a:pt x="4652" y="352"/>
                  </a:lnTo>
                  <a:lnTo>
                    <a:pt x="4696" y="352"/>
                  </a:lnTo>
                  <a:lnTo>
                    <a:pt x="4784" y="308"/>
                  </a:lnTo>
                  <a:lnTo>
                    <a:pt x="4784" y="220"/>
                  </a:lnTo>
                  <a:lnTo>
                    <a:pt x="4827" y="176"/>
                  </a:lnTo>
                  <a:lnTo>
                    <a:pt x="4784" y="89"/>
                  </a:lnTo>
                  <a:lnTo>
                    <a:pt x="4740" y="45"/>
                  </a:lnTo>
                  <a:lnTo>
                    <a:pt x="465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6" name="Google Shape;2616;p113"/>
            <p:cNvSpPr/>
            <p:nvPr/>
          </p:nvSpPr>
          <p:spPr>
            <a:xfrm>
              <a:off x="5977675" y="4991725"/>
              <a:ext cx="117425" cy="17575"/>
            </a:xfrm>
            <a:custGeom>
              <a:avLst/>
              <a:gdLst/>
              <a:ahLst/>
              <a:cxnLst/>
              <a:rect l="l" t="t" r="r" b="b"/>
              <a:pathLst>
                <a:path w="4697" h="703" extrusionOk="0">
                  <a:moveTo>
                    <a:pt x="4521" y="0"/>
                  </a:moveTo>
                  <a:lnTo>
                    <a:pt x="966" y="132"/>
                  </a:lnTo>
                  <a:lnTo>
                    <a:pt x="922" y="132"/>
                  </a:lnTo>
                  <a:lnTo>
                    <a:pt x="176" y="351"/>
                  </a:lnTo>
                  <a:lnTo>
                    <a:pt x="133" y="351"/>
                  </a:lnTo>
                  <a:lnTo>
                    <a:pt x="89" y="395"/>
                  </a:lnTo>
                  <a:lnTo>
                    <a:pt x="45" y="439"/>
                  </a:lnTo>
                  <a:lnTo>
                    <a:pt x="1" y="527"/>
                  </a:lnTo>
                  <a:lnTo>
                    <a:pt x="1" y="571"/>
                  </a:lnTo>
                  <a:lnTo>
                    <a:pt x="89" y="658"/>
                  </a:lnTo>
                  <a:lnTo>
                    <a:pt x="176" y="702"/>
                  </a:lnTo>
                  <a:lnTo>
                    <a:pt x="220" y="702"/>
                  </a:lnTo>
                  <a:lnTo>
                    <a:pt x="1010" y="483"/>
                  </a:lnTo>
                  <a:lnTo>
                    <a:pt x="4521" y="351"/>
                  </a:lnTo>
                  <a:lnTo>
                    <a:pt x="4608" y="351"/>
                  </a:lnTo>
                  <a:lnTo>
                    <a:pt x="4652" y="307"/>
                  </a:lnTo>
                  <a:lnTo>
                    <a:pt x="4696" y="263"/>
                  </a:lnTo>
                  <a:lnTo>
                    <a:pt x="4696" y="176"/>
                  </a:lnTo>
                  <a:lnTo>
                    <a:pt x="4652" y="88"/>
                  </a:lnTo>
                  <a:lnTo>
                    <a:pt x="4652" y="44"/>
                  </a:lnTo>
                  <a:lnTo>
                    <a:pt x="456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7" name="Google Shape;2617;p113"/>
            <p:cNvSpPr/>
            <p:nvPr/>
          </p:nvSpPr>
          <p:spPr>
            <a:xfrm>
              <a:off x="6019375" y="4955525"/>
              <a:ext cx="16475" cy="9900"/>
            </a:xfrm>
            <a:custGeom>
              <a:avLst/>
              <a:gdLst/>
              <a:ahLst/>
              <a:cxnLst/>
              <a:rect l="l" t="t" r="r" b="b"/>
              <a:pathLst>
                <a:path w="659" h="396" extrusionOk="0">
                  <a:moveTo>
                    <a:pt x="439" y="0"/>
                  </a:moveTo>
                  <a:lnTo>
                    <a:pt x="132" y="44"/>
                  </a:lnTo>
                  <a:lnTo>
                    <a:pt x="44" y="88"/>
                  </a:lnTo>
                  <a:lnTo>
                    <a:pt x="0" y="132"/>
                  </a:lnTo>
                  <a:lnTo>
                    <a:pt x="0" y="220"/>
                  </a:lnTo>
                  <a:lnTo>
                    <a:pt x="0" y="263"/>
                  </a:lnTo>
                  <a:lnTo>
                    <a:pt x="44" y="395"/>
                  </a:lnTo>
                  <a:lnTo>
                    <a:pt x="220" y="395"/>
                  </a:lnTo>
                  <a:lnTo>
                    <a:pt x="527" y="307"/>
                  </a:lnTo>
                  <a:lnTo>
                    <a:pt x="571" y="307"/>
                  </a:lnTo>
                  <a:lnTo>
                    <a:pt x="615" y="263"/>
                  </a:lnTo>
                  <a:lnTo>
                    <a:pt x="659" y="176"/>
                  </a:lnTo>
                  <a:lnTo>
                    <a:pt x="659" y="132"/>
                  </a:lnTo>
                  <a:lnTo>
                    <a:pt x="615" y="44"/>
                  </a:lnTo>
                  <a:lnTo>
                    <a:pt x="5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8" name="Google Shape;2618;p113"/>
            <p:cNvSpPr/>
            <p:nvPr/>
          </p:nvSpPr>
          <p:spPr>
            <a:xfrm>
              <a:off x="6024850" y="4934675"/>
              <a:ext cx="25275" cy="13175"/>
            </a:xfrm>
            <a:custGeom>
              <a:avLst/>
              <a:gdLst/>
              <a:ahLst/>
              <a:cxnLst/>
              <a:rect l="l" t="t" r="r" b="b"/>
              <a:pathLst>
                <a:path w="1011" h="527" extrusionOk="0">
                  <a:moveTo>
                    <a:pt x="835" y="0"/>
                  </a:moveTo>
                  <a:lnTo>
                    <a:pt x="132" y="176"/>
                  </a:lnTo>
                  <a:lnTo>
                    <a:pt x="89" y="220"/>
                  </a:lnTo>
                  <a:lnTo>
                    <a:pt x="45" y="264"/>
                  </a:lnTo>
                  <a:lnTo>
                    <a:pt x="1" y="351"/>
                  </a:lnTo>
                  <a:lnTo>
                    <a:pt x="1" y="395"/>
                  </a:lnTo>
                  <a:lnTo>
                    <a:pt x="89" y="483"/>
                  </a:lnTo>
                  <a:lnTo>
                    <a:pt x="176" y="527"/>
                  </a:lnTo>
                  <a:lnTo>
                    <a:pt x="220" y="527"/>
                  </a:lnTo>
                  <a:lnTo>
                    <a:pt x="922" y="351"/>
                  </a:lnTo>
                  <a:lnTo>
                    <a:pt x="966" y="308"/>
                  </a:lnTo>
                  <a:lnTo>
                    <a:pt x="1010" y="264"/>
                  </a:lnTo>
                  <a:lnTo>
                    <a:pt x="1010" y="220"/>
                  </a:lnTo>
                  <a:lnTo>
                    <a:pt x="1010" y="132"/>
                  </a:lnTo>
                  <a:lnTo>
                    <a:pt x="1010" y="88"/>
                  </a:lnTo>
                  <a:lnTo>
                    <a:pt x="966" y="44"/>
                  </a:lnTo>
                  <a:lnTo>
                    <a:pt x="8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9" name="Google Shape;2619;p113"/>
            <p:cNvSpPr/>
            <p:nvPr/>
          </p:nvSpPr>
          <p:spPr>
            <a:xfrm>
              <a:off x="6041325" y="4908350"/>
              <a:ext cx="165650" cy="19775"/>
            </a:xfrm>
            <a:custGeom>
              <a:avLst/>
              <a:gdLst/>
              <a:ahLst/>
              <a:cxnLst/>
              <a:rect l="l" t="t" r="r" b="b"/>
              <a:pathLst>
                <a:path w="6626" h="791" extrusionOk="0">
                  <a:moveTo>
                    <a:pt x="6450" y="0"/>
                  </a:moveTo>
                  <a:lnTo>
                    <a:pt x="790" y="264"/>
                  </a:lnTo>
                  <a:lnTo>
                    <a:pt x="746" y="264"/>
                  </a:lnTo>
                  <a:lnTo>
                    <a:pt x="132" y="439"/>
                  </a:lnTo>
                  <a:lnTo>
                    <a:pt x="88" y="483"/>
                  </a:lnTo>
                  <a:lnTo>
                    <a:pt x="44" y="527"/>
                  </a:lnTo>
                  <a:lnTo>
                    <a:pt x="0" y="571"/>
                  </a:lnTo>
                  <a:lnTo>
                    <a:pt x="0" y="658"/>
                  </a:lnTo>
                  <a:lnTo>
                    <a:pt x="88" y="746"/>
                  </a:lnTo>
                  <a:lnTo>
                    <a:pt x="176" y="790"/>
                  </a:lnTo>
                  <a:lnTo>
                    <a:pt x="219" y="790"/>
                  </a:lnTo>
                  <a:lnTo>
                    <a:pt x="834" y="615"/>
                  </a:lnTo>
                  <a:lnTo>
                    <a:pt x="6450" y="351"/>
                  </a:lnTo>
                  <a:lnTo>
                    <a:pt x="6538" y="307"/>
                  </a:lnTo>
                  <a:lnTo>
                    <a:pt x="6582" y="307"/>
                  </a:lnTo>
                  <a:lnTo>
                    <a:pt x="6626" y="220"/>
                  </a:lnTo>
                  <a:lnTo>
                    <a:pt x="6626" y="176"/>
                  </a:lnTo>
                  <a:lnTo>
                    <a:pt x="6626" y="88"/>
                  </a:lnTo>
                  <a:lnTo>
                    <a:pt x="6582" y="44"/>
                  </a:lnTo>
                  <a:lnTo>
                    <a:pt x="64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20" name="Google Shape;2620;p113"/>
            <p:cNvSpPr/>
            <p:nvPr/>
          </p:nvSpPr>
          <p:spPr>
            <a:xfrm>
              <a:off x="6046800" y="4887500"/>
              <a:ext cx="165675" cy="23075"/>
            </a:xfrm>
            <a:custGeom>
              <a:avLst/>
              <a:gdLst/>
              <a:ahLst/>
              <a:cxnLst/>
              <a:rect l="l" t="t" r="r" b="b"/>
              <a:pathLst>
                <a:path w="6627" h="923" extrusionOk="0">
                  <a:moveTo>
                    <a:pt x="6407" y="1"/>
                  </a:moveTo>
                  <a:lnTo>
                    <a:pt x="2545" y="88"/>
                  </a:lnTo>
                  <a:lnTo>
                    <a:pt x="1141" y="308"/>
                  </a:lnTo>
                  <a:lnTo>
                    <a:pt x="1097" y="308"/>
                  </a:lnTo>
                  <a:lnTo>
                    <a:pt x="132" y="571"/>
                  </a:lnTo>
                  <a:lnTo>
                    <a:pt x="88" y="615"/>
                  </a:lnTo>
                  <a:lnTo>
                    <a:pt x="44" y="659"/>
                  </a:lnTo>
                  <a:lnTo>
                    <a:pt x="0" y="703"/>
                  </a:lnTo>
                  <a:lnTo>
                    <a:pt x="44" y="790"/>
                  </a:lnTo>
                  <a:lnTo>
                    <a:pt x="88" y="878"/>
                  </a:lnTo>
                  <a:lnTo>
                    <a:pt x="176" y="922"/>
                  </a:lnTo>
                  <a:lnTo>
                    <a:pt x="264" y="922"/>
                  </a:lnTo>
                  <a:lnTo>
                    <a:pt x="1185" y="615"/>
                  </a:lnTo>
                  <a:lnTo>
                    <a:pt x="2589" y="439"/>
                  </a:lnTo>
                  <a:lnTo>
                    <a:pt x="6451" y="352"/>
                  </a:lnTo>
                  <a:lnTo>
                    <a:pt x="6495" y="308"/>
                  </a:lnTo>
                  <a:lnTo>
                    <a:pt x="6539" y="264"/>
                  </a:lnTo>
                  <a:lnTo>
                    <a:pt x="6582" y="220"/>
                  </a:lnTo>
                  <a:lnTo>
                    <a:pt x="6626" y="132"/>
                  </a:lnTo>
                  <a:lnTo>
                    <a:pt x="6582" y="88"/>
                  </a:lnTo>
                  <a:lnTo>
                    <a:pt x="6539" y="44"/>
                  </a:lnTo>
                  <a:lnTo>
                    <a:pt x="64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21" name="Google Shape;2621;p113"/>
            <p:cNvSpPr/>
            <p:nvPr/>
          </p:nvSpPr>
          <p:spPr>
            <a:xfrm>
              <a:off x="6097250" y="4844725"/>
              <a:ext cx="125100" cy="18675"/>
            </a:xfrm>
            <a:custGeom>
              <a:avLst/>
              <a:gdLst/>
              <a:ahLst/>
              <a:cxnLst/>
              <a:rect l="l" t="t" r="r" b="b"/>
              <a:pathLst>
                <a:path w="5004" h="747" extrusionOk="0">
                  <a:moveTo>
                    <a:pt x="4828" y="0"/>
                  </a:moveTo>
                  <a:lnTo>
                    <a:pt x="1756" y="132"/>
                  </a:lnTo>
                  <a:lnTo>
                    <a:pt x="308" y="351"/>
                  </a:lnTo>
                  <a:lnTo>
                    <a:pt x="264" y="351"/>
                  </a:lnTo>
                  <a:lnTo>
                    <a:pt x="89" y="439"/>
                  </a:lnTo>
                  <a:lnTo>
                    <a:pt x="45" y="439"/>
                  </a:lnTo>
                  <a:lnTo>
                    <a:pt x="1" y="527"/>
                  </a:lnTo>
                  <a:lnTo>
                    <a:pt x="1" y="571"/>
                  </a:lnTo>
                  <a:lnTo>
                    <a:pt x="1" y="658"/>
                  </a:lnTo>
                  <a:lnTo>
                    <a:pt x="89" y="746"/>
                  </a:lnTo>
                  <a:lnTo>
                    <a:pt x="220" y="746"/>
                  </a:lnTo>
                  <a:lnTo>
                    <a:pt x="352" y="702"/>
                  </a:lnTo>
                  <a:lnTo>
                    <a:pt x="1800" y="483"/>
                  </a:lnTo>
                  <a:lnTo>
                    <a:pt x="4828" y="351"/>
                  </a:lnTo>
                  <a:lnTo>
                    <a:pt x="4916" y="351"/>
                  </a:lnTo>
                  <a:lnTo>
                    <a:pt x="4959" y="307"/>
                  </a:lnTo>
                  <a:lnTo>
                    <a:pt x="5003" y="263"/>
                  </a:lnTo>
                  <a:lnTo>
                    <a:pt x="5003" y="176"/>
                  </a:lnTo>
                  <a:lnTo>
                    <a:pt x="5003" y="132"/>
                  </a:lnTo>
                  <a:lnTo>
                    <a:pt x="4959" y="44"/>
                  </a:lnTo>
                  <a:lnTo>
                    <a:pt x="4872" y="44"/>
                  </a:lnTo>
                  <a:lnTo>
                    <a:pt x="48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22" name="Google Shape;2622;p113"/>
            <p:cNvSpPr/>
            <p:nvPr/>
          </p:nvSpPr>
          <p:spPr>
            <a:xfrm>
              <a:off x="6107125" y="4824975"/>
              <a:ext cx="120700" cy="20875"/>
            </a:xfrm>
            <a:custGeom>
              <a:avLst/>
              <a:gdLst/>
              <a:ahLst/>
              <a:cxnLst/>
              <a:rect l="l" t="t" r="r" b="b"/>
              <a:pathLst>
                <a:path w="4828" h="835" extrusionOk="0">
                  <a:moveTo>
                    <a:pt x="4652" y="0"/>
                  </a:moveTo>
                  <a:lnTo>
                    <a:pt x="2019" y="132"/>
                  </a:lnTo>
                  <a:lnTo>
                    <a:pt x="484" y="351"/>
                  </a:lnTo>
                  <a:lnTo>
                    <a:pt x="440" y="351"/>
                  </a:lnTo>
                  <a:lnTo>
                    <a:pt x="89" y="483"/>
                  </a:lnTo>
                  <a:lnTo>
                    <a:pt x="45" y="527"/>
                  </a:lnTo>
                  <a:lnTo>
                    <a:pt x="1" y="571"/>
                  </a:lnTo>
                  <a:lnTo>
                    <a:pt x="1" y="659"/>
                  </a:lnTo>
                  <a:lnTo>
                    <a:pt x="1" y="702"/>
                  </a:lnTo>
                  <a:lnTo>
                    <a:pt x="89" y="790"/>
                  </a:lnTo>
                  <a:lnTo>
                    <a:pt x="176" y="834"/>
                  </a:lnTo>
                  <a:lnTo>
                    <a:pt x="220" y="790"/>
                  </a:lnTo>
                  <a:lnTo>
                    <a:pt x="571" y="659"/>
                  </a:lnTo>
                  <a:lnTo>
                    <a:pt x="2063" y="483"/>
                  </a:lnTo>
                  <a:lnTo>
                    <a:pt x="4652" y="351"/>
                  </a:lnTo>
                  <a:lnTo>
                    <a:pt x="4696" y="351"/>
                  </a:lnTo>
                  <a:lnTo>
                    <a:pt x="4784" y="308"/>
                  </a:lnTo>
                  <a:lnTo>
                    <a:pt x="4784" y="220"/>
                  </a:lnTo>
                  <a:lnTo>
                    <a:pt x="4828" y="176"/>
                  </a:lnTo>
                  <a:lnTo>
                    <a:pt x="4784" y="88"/>
                  </a:lnTo>
                  <a:lnTo>
                    <a:pt x="4740" y="44"/>
                  </a:lnTo>
                  <a:lnTo>
                    <a:pt x="469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23" name="Google Shape;2623;p113"/>
            <p:cNvSpPr/>
            <p:nvPr/>
          </p:nvSpPr>
          <p:spPr>
            <a:xfrm>
              <a:off x="6100550" y="4800825"/>
              <a:ext cx="161275" cy="30750"/>
            </a:xfrm>
            <a:custGeom>
              <a:avLst/>
              <a:gdLst/>
              <a:ahLst/>
              <a:cxnLst/>
              <a:rect l="l" t="t" r="r" b="b"/>
              <a:pathLst>
                <a:path w="6451" h="1230" extrusionOk="0">
                  <a:moveTo>
                    <a:pt x="6275" y="1"/>
                  </a:moveTo>
                  <a:lnTo>
                    <a:pt x="2897" y="264"/>
                  </a:lnTo>
                  <a:lnTo>
                    <a:pt x="1361" y="484"/>
                  </a:lnTo>
                  <a:lnTo>
                    <a:pt x="1317" y="484"/>
                  </a:lnTo>
                  <a:lnTo>
                    <a:pt x="132" y="922"/>
                  </a:lnTo>
                  <a:lnTo>
                    <a:pt x="44" y="922"/>
                  </a:lnTo>
                  <a:lnTo>
                    <a:pt x="1" y="1010"/>
                  </a:lnTo>
                  <a:lnTo>
                    <a:pt x="1" y="1054"/>
                  </a:lnTo>
                  <a:lnTo>
                    <a:pt x="1" y="1142"/>
                  </a:lnTo>
                  <a:lnTo>
                    <a:pt x="88" y="1230"/>
                  </a:lnTo>
                  <a:lnTo>
                    <a:pt x="220" y="1230"/>
                  </a:lnTo>
                  <a:lnTo>
                    <a:pt x="1405" y="835"/>
                  </a:lnTo>
                  <a:lnTo>
                    <a:pt x="2897" y="615"/>
                  </a:lnTo>
                  <a:lnTo>
                    <a:pt x="6275" y="352"/>
                  </a:lnTo>
                  <a:lnTo>
                    <a:pt x="6363" y="352"/>
                  </a:lnTo>
                  <a:lnTo>
                    <a:pt x="6407" y="308"/>
                  </a:lnTo>
                  <a:lnTo>
                    <a:pt x="6451" y="264"/>
                  </a:lnTo>
                  <a:lnTo>
                    <a:pt x="6451" y="177"/>
                  </a:lnTo>
                  <a:lnTo>
                    <a:pt x="6451" y="89"/>
                  </a:lnTo>
                  <a:lnTo>
                    <a:pt x="6407" y="45"/>
                  </a:lnTo>
                  <a:lnTo>
                    <a:pt x="627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24" name="Google Shape;2624;p113"/>
            <p:cNvSpPr/>
            <p:nvPr/>
          </p:nvSpPr>
          <p:spPr>
            <a:xfrm>
              <a:off x="6098350" y="4774500"/>
              <a:ext cx="190900" cy="29650"/>
            </a:xfrm>
            <a:custGeom>
              <a:avLst/>
              <a:gdLst/>
              <a:ahLst/>
              <a:cxnLst/>
              <a:rect l="l" t="t" r="r" b="b"/>
              <a:pathLst>
                <a:path w="7636" h="1186" extrusionOk="0">
                  <a:moveTo>
                    <a:pt x="7417" y="1"/>
                  </a:moveTo>
                  <a:lnTo>
                    <a:pt x="5003" y="352"/>
                  </a:lnTo>
                  <a:lnTo>
                    <a:pt x="2370" y="484"/>
                  </a:lnTo>
                  <a:lnTo>
                    <a:pt x="352" y="747"/>
                  </a:lnTo>
                  <a:lnTo>
                    <a:pt x="264" y="747"/>
                  </a:lnTo>
                  <a:lnTo>
                    <a:pt x="89" y="835"/>
                  </a:lnTo>
                  <a:lnTo>
                    <a:pt x="45" y="878"/>
                  </a:lnTo>
                  <a:lnTo>
                    <a:pt x="1" y="966"/>
                  </a:lnTo>
                  <a:lnTo>
                    <a:pt x="1" y="1010"/>
                  </a:lnTo>
                  <a:lnTo>
                    <a:pt x="45" y="1098"/>
                  </a:lnTo>
                  <a:lnTo>
                    <a:pt x="89" y="1142"/>
                  </a:lnTo>
                  <a:lnTo>
                    <a:pt x="176" y="1186"/>
                  </a:lnTo>
                  <a:lnTo>
                    <a:pt x="264" y="1142"/>
                  </a:lnTo>
                  <a:lnTo>
                    <a:pt x="396" y="1098"/>
                  </a:lnTo>
                  <a:lnTo>
                    <a:pt x="2414" y="835"/>
                  </a:lnTo>
                  <a:lnTo>
                    <a:pt x="5047" y="703"/>
                  </a:lnTo>
                  <a:lnTo>
                    <a:pt x="7460" y="352"/>
                  </a:lnTo>
                  <a:lnTo>
                    <a:pt x="7548" y="352"/>
                  </a:lnTo>
                  <a:lnTo>
                    <a:pt x="7592" y="308"/>
                  </a:lnTo>
                  <a:lnTo>
                    <a:pt x="7636" y="220"/>
                  </a:lnTo>
                  <a:lnTo>
                    <a:pt x="7636" y="176"/>
                  </a:lnTo>
                  <a:lnTo>
                    <a:pt x="7592" y="89"/>
                  </a:lnTo>
                  <a:lnTo>
                    <a:pt x="7548" y="45"/>
                  </a:lnTo>
                  <a:lnTo>
                    <a:pt x="75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25" name="Google Shape;2625;p113"/>
            <p:cNvSpPr/>
            <p:nvPr/>
          </p:nvSpPr>
          <p:spPr>
            <a:xfrm>
              <a:off x="6109325" y="4682350"/>
              <a:ext cx="523300" cy="91075"/>
            </a:xfrm>
            <a:custGeom>
              <a:avLst/>
              <a:gdLst/>
              <a:ahLst/>
              <a:cxnLst/>
              <a:rect l="l" t="t" r="r" b="b"/>
              <a:pathLst>
                <a:path w="20932" h="3643" extrusionOk="0">
                  <a:moveTo>
                    <a:pt x="20361" y="1"/>
                  </a:moveTo>
                  <a:lnTo>
                    <a:pt x="16412" y="352"/>
                  </a:lnTo>
                  <a:lnTo>
                    <a:pt x="10488" y="835"/>
                  </a:lnTo>
                  <a:lnTo>
                    <a:pt x="6100" y="1230"/>
                  </a:lnTo>
                  <a:lnTo>
                    <a:pt x="6056" y="1273"/>
                  </a:lnTo>
                  <a:lnTo>
                    <a:pt x="2765" y="2239"/>
                  </a:lnTo>
                  <a:lnTo>
                    <a:pt x="966" y="2590"/>
                  </a:lnTo>
                  <a:lnTo>
                    <a:pt x="878" y="2634"/>
                  </a:lnTo>
                  <a:lnTo>
                    <a:pt x="88" y="3292"/>
                  </a:lnTo>
                  <a:lnTo>
                    <a:pt x="44" y="3380"/>
                  </a:lnTo>
                  <a:lnTo>
                    <a:pt x="1" y="3424"/>
                  </a:lnTo>
                  <a:lnTo>
                    <a:pt x="1" y="3511"/>
                  </a:lnTo>
                  <a:lnTo>
                    <a:pt x="44" y="3555"/>
                  </a:lnTo>
                  <a:lnTo>
                    <a:pt x="88" y="3599"/>
                  </a:lnTo>
                  <a:lnTo>
                    <a:pt x="176" y="3643"/>
                  </a:lnTo>
                  <a:lnTo>
                    <a:pt x="308" y="3599"/>
                  </a:lnTo>
                  <a:lnTo>
                    <a:pt x="1098" y="2941"/>
                  </a:lnTo>
                  <a:lnTo>
                    <a:pt x="2853" y="2590"/>
                  </a:lnTo>
                  <a:lnTo>
                    <a:pt x="6144" y="1581"/>
                  </a:lnTo>
                  <a:lnTo>
                    <a:pt x="10488" y="1186"/>
                  </a:lnTo>
                  <a:lnTo>
                    <a:pt x="13647" y="922"/>
                  </a:lnTo>
                  <a:lnTo>
                    <a:pt x="16456" y="703"/>
                  </a:lnTo>
                  <a:lnTo>
                    <a:pt x="20361" y="352"/>
                  </a:lnTo>
                  <a:lnTo>
                    <a:pt x="20712" y="396"/>
                  </a:lnTo>
                  <a:lnTo>
                    <a:pt x="20844" y="396"/>
                  </a:lnTo>
                  <a:lnTo>
                    <a:pt x="20888" y="352"/>
                  </a:lnTo>
                  <a:lnTo>
                    <a:pt x="20932" y="264"/>
                  </a:lnTo>
                  <a:lnTo>
                    <a:pt x="20932" y="220"/>
                  </a:lnTo>
                  <a:lnTo>
                    <a:pt x="20888" y="133"/>
                  </a:lnTo>
                  <a:lnTo>
                    <a:pt x="20844" y="89"/>
                  </a:lnTo>
                  <a:lnTo>
                    <a:pt x="20800" y="89"/>
                  </a:lnTo>
                  <a:lnTo>
                    <a:pt x="204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26" name="Google Shape;2626;p113"/>
            <p:cNvSpPr/>
            <p:nvPr/>
          </p:nvSpPr>
          <p:spPr>
            <a:xfrm>
              <a:off x="6085200" y="4649450"/>
              <a:ext cx="537550" cy="125075"/>
            </a:xfrm>
            <a:custGeom>
              <a:avLst/>
              <a:gdLst/>
              <a:ahLst/>
              <a:cxnLst/>
              <a:rect l="l" t="t" r="r" b="b"/>
              <a:pathLst>
                <a:path w="21502" h="5003" extrusionOk="0">
                  <a:moveTo>
                    <a:pt x="18255" y="1"/>
                  </a:moveTo>
                  <a:lnTo>
                    <a:pt x="13779" y="395"/>
                  </a:lnTo>
                  <a:lnTo>
                    <a:pt x="9478" y="834"/>
                  </a:lnTo>
                  <a:lnTo>
                    <a:pt x="6846" y="1229"/>
                  </a:lnTo>
                  <a:lnTo>
                    <a:pt x="6802" y="1229"/>
                  </a:lnTo>
                  <a:lnTo>
                    <a:pt x="5003" y="2238"/>
                  </a:lnTo>
                  <a:lnTo>
                    <a:pt x="3598" y="2765"/>
                  </a:lnTo>
                  <a:lnTo>
                    <a:pt x="1361" y="3292"/>
                  </a:lnTo>
                  <a:lnTo>
                    <a:pt x="1273" y="3335"/>
                  </a:lnTo>
                  <a:lnTo>
                    <a:pt x="439" y="4476"/>
                  </a:lnTo>
                  <a:lnTo>
                    <a:pt x="88" y="4696"/>
                  </a:lnTo>
                  <a:lnTo>
                    <a:pt x="44" y="4740"/>
                  </a:lnTo>
                  <a:lnTo>
                    <a:pt x="0" y="4783"/>
                  </a:lnTo>
                  <a:lnTo>
                    <a:pt x="0" y="4871"/>
                  </a:lnTo>
                  <a:lnTo>
                    <a:pt x="44" y="4915"/>
                  </a:lnTo>
                  <a:lnTo>
                    <a:pt x="88" y="5003"/>
                  </a:lnTo>
                  <a:lnTo>
                    <a:pt x="264" y="5003"/>
                  </a:lnTo>
                  <a:lnTo>
                    <a:pt x="658" y="4740"/>
                  </a:lnTo>
                  <a:lnTo>
                    <a:pt x="702" y="4696"/>
                  </a:lnTo>
                  <a:lnTo>
                    <a:pt x="1536" y="3599"/>
                  </a:lnTo>
                  <a:lnTo>
                    <a:pt x="3686" y="3116"/>
                  </a:lnTo>
                  <a:lnTo>
                    <a:pt x="3730" y="3116"/>
                  </a:lnTo>
                  <a:lnTo>
                    <a:pt x="5134" y="2546"/>
                  </a:lnTo>
                  <a:lnTo>
                    <a:pt x="5178" y="2546"/>
                  </a:lnTo>
                  <a:lnTo>
                    <a:pt x="6933" y="1536"/>
                  </a:lnTo>
                  <a:lnTo>
                    <a:pt x="9522" y="1185"/>
                  </a:lnTo>
                  <a:lnTo>
                    <a:pt x="13779" y="746"/>
                  </a:lnTo>
                  <a:lnTo>
                    <a:pt x="18255" y="352"/>
                  </a:lnTo>
                  <a:lnTo>
                    <a:pt x="19922" y="352"/>
                  </a:lnTo>
                  <a:lnTo>
                    <a:pt x="20624" y="527"/>
                  </a:lnTo>
                  <a:lnTo>
                    <a:pt x="21107" y="790"/>
                  </a:lnTo>
                  <a:lnTo>
                    <a:pt x="21151" y="834"/>
                  </a:lnTo>
                  <a:lnTo>
                    <a:pt x="21370" y="834"/>
                  </a:lnTo>
                  <a:lnTo>
                    <a:pt x="21458" y="790"/>
                  </a:lnTo>
                  <a:lnTo>
                    <a:pt x="21458" y="746"/>
                  </a:lnTo>
                  <a:lnTo>
                    <a:pt x="21502" y="659"/>
                  </a:lnTo>
                  <a:lnTo>
                    <a:pt x="21502" y="615"/>
                  </a:lnTo>
                  <a:lnTo>
                    <a:pt x="21458" y="571"/>
                  </a:lnTo>
                  <a:lnTo>
                    <a:pt x="21414" y="527"/>
                  </a:lnTo>
                  <a:lnTo>
                    <a:pt x="21326" y="483"/>
                  </a:lnTo>
                  <a:lnTo>
                    <a:pt x="21238" y="483"/>
                  </a:lnTo>
                  <a:lnTo>
                    <a:pt x="20800" y="220"/>
                  </a:lnTo>
                  <a:lnTo>
                    <a:pt x="20712" y="176"/>
                  </a:lnTo>
                  <a:lnTo>
                    <a:pt x="19966" y="44"/>
                  </a:lnTo>
                  <a:lnTo>
                    <a:pt x="199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27" name="Google Shape;2627;p113"/>
            <p:cNvSpPr/>
            <p:nvPr/>
          </p:nvSpPr>
          <p:spPr>
            <a:xfrm>
              <a:off x="6057775" y="4612150"/>
              <a:ext cx="585825" cy="165675"/>
            </a:xfrm>
            <a:custGeom>
              <a:avLst/>
              <a:gdLst/>
              <a:ahLst/>
              <a:cxnLst/>
              <a:rect l="l" t="t" r="r" b="b"/>
              <a:pathLst>
                <a:path w="23433" h="6627" extrusionOk="0">
                  <a:moveTo>
                    <a:pt x="17509" y="1"/>
                  </a:moveTo>
                  <a:lnTo>
                    <a:pt x="16148" y="44"/>
                  </a:lnTo>
                  <a:lnTo>
                    <a:pt x="14832" y="132"/>
                  </a:lnTo>
                  <a:lnTo>
                    <a:pt x="13603" y="264"/>
                  </a:lnTo>
                  <a:lnTo>
                    <a:pt x="11848" y="396"/>
                  </a:lnTo>
                  <a:lnTo>
                    <a:pt x="11804" y="396"/>
                  </a:lnTo>
                  <a:lnTo>
                    <a:pt x="9786" y="747"/>
                  </a:lnTo>
                  <a:lnTo>
                    <a:pt x="9742" y="790"/>
                  </a:lnTo>
                  <a:lnTo>
                    <a:pt x="8469" y="1405"/>
                  </a:lnTo>
                  <a:lnTo>
                    <a:pt x="7284" y="2238"/>
                  </a:lnTo>
                  <a:lnTo>
                    <a:pt x="5441" y="3204"/>
                  </a:lnTo>
                  <a:lnTo>
                    <a:pt x="2282" y="3950"/>
                  </a:lnTo>
                  <a:lnTo>
                    <a:pt x="2194" y="3950"/>
                  </a:lnTo>
                  <a:lnTo>
                    <a:pt x="1580" y="4476"/>
                  </a:lnTo>
                  <a:lnTo>
                    <a:pt x="1536" y="4520"/>
                  </a:lnTo>
                  <a:lnTo>
                    <a:pt x="746" y="5793"/>
                  </a:lnTo>
                  <a:lnTo>
                    <a:pt x="88" y="6319"/>
                  </a:lnTo>
                  <a:lnTo>
                    <a:pt x="44" y="6363"/>
                  </a:lnTo>
                  <a:lnTo>
                    <a:pt x="0" y="6451"/>
                  </a:lnTo>
                  <a:lnTo>
                    <a:pt x="44" y="6495"/>
                  </a:lnTo>
                  <a:lnTo>
                    <a:pt x="44" y="6583"/>
                  </a:lnTo>
                  <a:lnTo>
                    <a:pt x="132" y="6627"/>
                  </a:lnTo>
                  <a:lnTo>
                    <a:pt x="176" y="6627"/>
                  </a:lnTo>
                  <a:lnTo>
                    <a:pt x="307" y="6583"/>
                  </a:lnTo>
                  <a:lnTo>
                    <a:pt x="1009" y="6056"/>
                  </a:lnTo>
                  <a:lnTo>
                    <a:pt x="1053" y="6012"/>
                  </a:lnTo>
                  <a:lnTo>
                    <a:pt x="1799" y="4740"/>
                  </a:lnTo>
                  <a:lnTo>
                    <a:pt x="2414" y="4257"/>
                  </a:lnTo>
                  <a:lnTo>
                    <a:pt x="5573" y="3555"/>
                  </a:lnTo>
                  <a:lnTo>
                    <a:pt x="5617" y="3555"/>
                  </a:lnTo>
                  <a:lnTo>
                    <a:pt x="7460" y="2546"/>
                  </a:lnTo>
                  <a:lnTo>
                    <a:pt x="8645" y="1712"/>
                  </a:lnTo>
                  <a:lnTo>
                    <a:pt x="9873" y="1098"/>
                  </a:lnTo>
                  <a:lnTo>
                    <a:pt x="11892" y="747"/>
                  </a:lnTo>
                  <a:lnTo>
                    <a:pt x="13603" y="615"/>
                  </a:lnTo>
                  <a:lnTo>
                    <a:pt x="14788" y="483"/>
                  </a:lnTo>
                  <a:lnTo>
                    <a:pt x="16060" y="396"/>
                  </a:lnTo>
                  <a:lnTo>
                    <a:pt x="17421" y="352"/>
                  </a:lnTo>
                  <a:lnTo>
                    <a:pt x="18737" y="352"/>
                  </a:lnTo>
                  <a:lnTo>
                    <a:pt x="19395" y="396"/>
                  </a:lnTo>
                  <a:lnTo>
                    <a:pt x="20054" y="483"/>
                  </a:lnTo>
                  <a:lnTo>
                    <a:pt x="20624" y="571"/>
                  </a:lnTo>
                  <a:lnTo>
                    <a:pt x="21195" y="703"/>
                  </a:lnTo>
                  <a:lnTo>
                    <a:pt x="21677" y="878"/>
                  </a:lnTo>
                  <a:lnTo>
                    <a:pt x="22160" y="1054"/>
                  </a:lnTo>
                  <a:lnTo>
                    <a:pt x="22555" y="1317"/>
                  </a:lnTo>
                  <a:lnTo>
                    <a:pt x="22862" y="1624"/>
                  </a:lnTo>
                  <a:lnTo>
                    <a:pt x="22950" y="1668"/>
                  </a:lnTo>
                  <a:lnTo>
                    <a:pt x="23213" y="1756"/>
                  </a:lnTo>
                  <a:lnTo>
                    <a:pt x="23345" y="1756"/>
                  </a:lnTo>
                  <a:lnTo>
                    <a:pt x="23389" y="1712"/>
                  </a:lnTo>
                  <a:lnTo>
                    <a:pt x="23432" y="1624"/>
                  </a:lnTo>
                  <a:lnTo>
                    <a:pt x="23432" y="1580"/>
                  </a:lnTo>
                  <a:lnTo>
                    <a:pt x="23432" y="1493"/>
                  </a:lnTo>
                  <a:lnTo>
                    <a:pt x="23389" y="1449"/>
                  </a:lnTo>
                  <a:lnTo>
                    <a:pt x="23301" y="1405"/>
                  </a:lnTo>
                  <a:lnTo>
                    <a:pt x="23081" y="1361"/>
                  </a:lnTo>
                  <a:lnTo>
                    <a:pt x="22730" y="1054"/>
                  </a:lnTo>
                  <a:lnTo>
                    <a:pt x="22335" y="790"/>
                  </a:lnTo>
                  <a:lnTo>
                    <a:pt x="21853" y="571"/>
                  </a:lnTo>
                  <a:lnTo>
                    <a:pt x="21326" y="396"/>
                  </a:lnTo>
                  <a:lnTo>
                    <a:pt x="20800" y="220"/>
                  </a:lnTo>
                  <a:lnTo>
                    <a:pt x="20185" y="132"/>
                  </a:lnTo>
                  <a:lnTo>
                    <a:pt x="19527" y="44"/>
                  </a:lnTo>
                  <a:lnTo>
                    <a:pt x="1886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28" name="Google Shape;2628;p113"/>
            <p:cNvSpPr/>
            <p:nvPr/>
          </p:nvSpPr>
          <p:spPr>
            <a:xfrm>
              <a:off x="6038025" y="4574850"/>
              <a:ext cx="634100" cy="202975"/>
            </a:xfrm>
            <a:custGeom>
              <a:avLst/>
              <a:gdLst/>
              <a:ahLst/>
              <a:cxnLst/>
              <a:rect l="l" t="t" r="r" b="b"/>
              <a:pathLst>
                <a:path w="25364" h="8119" extrusionOk="0">
                  <a:moveTo>
                    <a:pt x="14613" y="1"/>
                  </a:moveTo>
                  <a:lnTo>
                    <a:pt x="12155" y="220"/>
                  </a:lnTo>
                  <a:lnTo>
                    <a:pt x="12111" y="220"/>
                  </a:lnTo>
                  <a:lnTo>
                    <a:pt x="11014" y="571"/>
                  </a:lnTo>
                  <a:lnTo>
                    <a:pt x="10970" y="615"/>
                  </a:lnTo>
                  <a:lnTo>
                    <a:pt x="10181" y="1229"/>
                  </a:lnTo>
                  <a:lnTo>
                    <a:pt x="8162" y="2853"/>
                  </a:lnTo>
                  <a:lnTo>
                    <a:pt x="6319" y="3818"/>
                  </a:lnTo>
                  <a:lnTo>
                    <a:pt x="5573" y="4082"/>
                  </a:lnTo>
                  <a:lnTo>
                    <a:pt x="4915" y="4301"/>
                  </a:lnTo>
                  <a:lnTo>
                    <a:pt x="4345" y="4389"/>
                  </a:lnTo>
                  <a:lnTo>
                    <a:pt x="3862" y="4476"/>
                  </a:lnTo>
                  <a:lnTo>
                    <a:pt x="3379" y="4520"/>
                  </a:lnTo>
                  <a:lnTo>
                    <a:pt x="2940" y="4652"/>
                  </a:lnTo>
                  <a:lnTo>
                    <a:pt x="2545" y="4784"/>
                  </a:lnTo>
                  <a:lnTo>
                    <a:pt x="2151" y="5003"/>
                  </a:lnTo>
                  <a:lnTo>
                    <a:pt x="1756" y="5398"/>
                  </a:lnTo>
                  <a:lnTo>
                    <a:pt x="1317" y="5881"/>
                  </a:lnTo>
                  <a:lnTo>
                    <a:pt x="922" y="6583"/>
                  </a:lnTo>
                  <a:lnTo>
                    <a:pt x="439" y="7504"/>
                  </a:lnTo>
                  <a:lnTo>
                    <a:pt x="88" y="7811"/>
                  </a:lnTo>
                  <a:lnTo>
                    <a:pt x="44" y="7855"/>
                  </a:lnTo>
                  <a:lnTo>
                    <a:pt x="0" y="7943"/>
                  </a:lnTo>
                  <a:lnTo>
                    <a:pt x="0" y="7987"/>
                  </a:lnTo>
                  <a:lnTo>
                    <a:pt x="44" y="8075"/>
                  </a:lnTo>
                  <a:lnTo>
                    <a:pt x="132" y="8119"/>
                  </a:lnTo>
                  <a:lnTo>
                    <a:pt x="176" y="8119"/>
                  </a:lnTo>
                  <a:lnTo>
                    <a:pt x="308" y="8075"/>
                  </a:lnTo>
                  <a:lnTo>
                    <a:pt x="702" y="7724"/>
                  </a:lnTo>
                  <a:lnTo>
                    <a:pt x="746" y="7680"/>
                  </a:lnTo>
                  <a:lnTo>
                    <a:pt x="1185" y="6802"/>
                  </a:lnTo>
                  <a:lnTo>
                    <a:pt x="1580" y="6144"/>
                  </a:lnTo>
                  <a:lnTo>
                    <a:pt x="1931" y="5661"/>
                  </a:lnTo>
                  <a:lnTo>
                    <a:pt x="2282" y="5354"/>
                  </a:lnTo>
                  <a:lnTo>
                    <a:pt x="2677" y="5135"/>
                  </a:lnTo>
                  <a:lnTo>
                    <a:pt x="3028" y="4959"/>
                  </a:lnTo>
                  <a:lnTo>
                    <a:pt x="3467" y="4871"/>
                  </a:lnTo>
                  <a:lnTo>
                    <a:pt x="3906" y="4827"/>
                  </a:lnTo>
                  <a:lnTo>
                    <a:pt x="4432" y="4740"/>
                  </a:lnTo>
                  <a:lnTo>
                    <a:pt x="5003" y="4608"/>
                  </a:lnTo>
                  <a:lnTo>
                    <a:pt x="5705" y="4433"/>
                  </a:lnTo>
                  <a:lnTo>
                    <a:pt x="6451" y="4125"/>
                  </a:lnTo>
                  <a:lnTo>
                    <a:pt x="8338" y="3160"/>
                  </a:lnTo>
                  <a:lnTo>
                    <a:pt x="8382" y="3116"/>
                  </a:lnTo>
                  <a:lnTo>
                    <a:pt x="10400" y="1493"/>
                  </a:lnTo>
                  <a:lnTo>
                    <a:pt x="11146" y="878"/>
                  </a:lnTo>
                  <a:lnTo>
                    <a:pt x="12199" y="571"/>
                  </a:lnTo>
                  <a:lnTo>
                    <a:pt x="14656" y="352"/>
                  </a:lnTo>
                  <a:lnTo>
                    <a:pt x="17947" y="396"/>
                  </a:lnTo>
                  <a:lnTo>
                    <a:pt x="21063" y="747"/>
                  </a:lnTo>
                  <a:lnTo>
                    <a:pt x="22204" y="1054"/>
                  </a:lnTo>
                  <a:lnTo>
                    <a:pt x="23652" y="1844"/>
                  </a:lnTo>
                  <a:lnTo>
                    <a:pt x="24705" y="2721"/>
                  </a:lnTo>
                  <a:lnTo>
                    <a:pt x="24749" y="2721"/>
                  </a:lnTo>
                  <a:lnTo>
                    <a:pt x="25144" y="2853"/>
                  </a:lnTo>
                  <a:lnTo>
                    <a:pt x="25188" y="2853"/>
                  </a:lnTo>
                  <a:lnTo>
                    <a:pt x="25276" y="2809"/>
                  </a:lnTo>
                  <a:lnTo>
                    <a:pt x="25319" y="2765"/>
                  </a:lnTo>
                  <a:lnTo>
                    <a:pt x="25363" y="2721"/>
                  </a:lnTo>
                  <a:lnTo>
                    <a:pt x="25363" y="2633"/>
                  </a:lnTo>
                  <a:lnTo>
                    <a:pt x="25319" y="2590"/>
                  </a:lnTo>
                  <a:lnTo>
                    <a:pt x="25276" y="2546"/>
                  </a:lnTo>
                  <a:lnTo>
                    <a:pt x="25232" y="2502"/>
                  </a:lnTo>
                  <a:lnTo>
                    <a:pt x="24881" y="2414"/>
                  </a:lnTo>
                  <a:lnTo>
                    <a:pt x="23871" y="1580"/>
                  </a:lnTo>
                  <a:lnTo>
                    <a:pt x="23827" y="1536"/>
                  </a:lnTo>
                  <a:lnTo>
                    <a:pt x="22379" y="747"/>
                  </a:lnTo>
                  <a:lnTo>
                    <a:pt x="22336" y="747"/>
                  </a:lnTo>
                  <a:lnTo>
                    <a:pt x="21151" y="396"/>
                  </a:lnTo>
                  <a:lnTo>
                    <a:pt x="17991" y="45"/>
                  </a:lnTo>
                  <a:lnTo>
                    <a:pt x="146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29" name="Google Shape;2629;p113"/>
            <p:cNvSpPr/>
            <p:nvPr/>
          </p:nvSpPr>
          <p:spPr>
            <a:xfrm>
              <a:off x="5408325" y="4697725"/>
              <a:ext cx="1298900" cy="349975"/>
            </a:xfrm>
            <a:custGeom>
              <a:avLst/>
              <a:gdLst/>
              <a:ahLst/>
              <a:cxnLst/>
              <a:rect l="l" t="t" r="r" b="b"/>
              <a:pathLst>
                <a:path w="51956" h="13999" extrusionOk="0">
                  <a:moveTo>
                    <a:pt x="48621" y="0"/>
                  </a:moveTo>
                  <a:lnTo>
                    <a:pt x="45330" y="527"/>
                  </a:lnTo>
                  <a:lnTo>
                    <a:pt x="42916" y="922"/>
                  </a:lnTo>
                  <a:lnTo>
                    <a:pt x="40371" y="1273"/>
                  </a:lnTo>
                  <a:lnTo>
                    <a:pt x="35983" y="1755"/>
                  </a:lnTo>
                  <a:lnTo>
                    <a:pt x="31946" y="2414"/>
                  </a:lnTo>
                  <a:lnTo>
                    <a:pt x="29401" y="2721"/>
                  </a:lnTo>
                  <a:lnTo>
                    <a:pt x="29357" y="2721"/>
                  </a:lnTo>
                  <a:lnTo>
                    <a:pt x="27163" y="3774"/>
                  </a:lnTo>
                  <a:lnTo>
                    <a:pt x="27119" y="3774"/>
                  </a:lnTo>
                  <a:lnTo>
                    <a:pt x="25408" y="5003"/>
                  </a:lnTo>
                  <a:lnTo>
                    <a:pt x="21283" y="7943"/>
                  </a:lnTo>
                  <a:lnTo>
                    <a:pt x="20713" y="8074"/>
                  </a:lnTo>
                  <a:lnTo>
                    <a:pt x="17685" y="7986"/>
                  </a:lnTo>
                  <a:lnTo>
                    <a:pt x="15359" y="7811"/>
                  </a:lnTo>
                  <a:lnTo>
                    <a:pt x="11717" y="7372"/>
                  </a:lnTo>
                  <a:lnTo>
                    <a:pt x="9567" y="6977"/>
                  </a:lnTo>
                  <a:lnTo>
                    <a:pt x="9523" y="6977"/>
                  </a:lnTo>
                  <a:lnTo>
                    <a:pt x="8777" y="7197"/>
                  </a:lnTo>
                  <a:lnTo>
                    <a:pt x="6013" y="8162"/>
                  </a:lnTo>
                  <a:lnTo>
                    <a:pt x="6013" y="8206"/>
                  </a:lnTo>
                  <a:lnTo>
                    <a:pt x="5091" y="8732"/>
                  </a:lnTo>
                  <a:lnTo>
                    <a:pt x="5047" y="8776"/>
                  </a:lnTo>
                  <a:lnTo>
                    <a:pt x="3511" y="10488"/>
                  </a:lnTo>
                  <a:lnTo>
                    <a:pt x="1537" y="11760"/>
                  </a:lnTo>
                  <a:lnTo>
                    <a:pt x="1493" y="11804"/>
                  </a:lnTo>
                  <a:lnTo>
                    <a:pt x="45" y="13735"/>
                  </a:lnTo>
                  <a:lnTo>
                    <a:pt x="1" y="13779"/>
                  </a:lnTo>
                  <a:lnTo>
                    <a:pt x="1" y="13823"/>
                  </a:lnTo>
                  <a:lnTo>
                    <a:pt x="45" y="13910"/>
                  </a:lnTo>
                  <a:lnTo>
                    <a:pt x="89" y="13954"/>
                  </a:lnTo>
                  <a:lnTo>
                    <a:pt x="176" y="13998"/>
                  </a:lnTo>
                  <a:lnTo>
                    <a:pt x="264" y="13998"/>
                  </a:lnTo>
                  <a:lnTo>
                    <a:pt x="308" y="13910"/>
                  </a:lnTo>
                  <a:lnTo>
                    <a:pt x="1756" y="12023"/>
                  </a:lnTo>
                  <a:lnTo>
                    <a:pt x="3731" y="10751"/>
                  </a:lnTo>
                  <a:lnTo>
                    <a:pt x="5310" y="9040"/>
                  </a:lnTo>
                  <a:lnTo>
                    <a:pt x="6144" y="8513"/>
                  </a:lnTo>
                  <a:lnTo>
                    <a:pt x="8865" y="7504"/>
                  </a:lnTo>
                  <a:lnTo>
                    <a:pt x="9567" y="7328"/>
                  </a:lnTo>
                  <a:lnTo>
                    <a:pt x="11673" y="7723"/>
                  </a:lnTo>
                  <a:lnTo>
                    <a:pt x="15315" y="8162"/>
                  </a:lnTo>
                  <a:lnTo>
                    <a:pt x="17641" y="8338"/>
                  </a:lnTo>
                  <a:lnTo>
                    <a:pt x="20713" y="8425"/>
                  </a:lnTo>
                  <a:lnTo>
                    <a:pt x="20800" y="8425"/>
                  </a:lnTo>
                  <a:lnTo>
                    <a:pt x="21415" y="8250"/>
                  </a:lnTo>
                  <a:lnTo>
                    <a:pt x="21459" y="8250"/>
                  </a:lnTo>
                  <a:lnTo>
                    <a:pt x="25627" y="5310"/>
                  </a:lnTo>
                  <a:lnTo>
                    <a:pt x="27295" y="4081"/>
                  </a:lnTo>
                  <a:lnTo>
                    <a:pt x="29489" y="3072"/>
                  </a:lnTo>
                  <a:lnTo>
                    <a:pt x="31990" y="2765"/>
                  </a:lnTo>
                  <a:lnTo>
                    <a:pt x="36027" y="2107"/>
                  </a:lnTo>
                  <a:lnTo>
                    <a:pt x="40415" y="1624"/>
                  </a:lnTo>
                  <a:lnTo>
                    <a:pt x="43004" y="1273"/>
                  </a:lnTo>
                  <a:lnTo>
                    <a:pt x="45417" y="878"/>
                  </a:lnTo>
                  <a:lnTo>
                    <a:pt x="48664" y="351"/>
                  </a:lnTo>
                  <a:lnTo>
                    <a:pt x="51736" y="1053"/>
                  </a:lnTo>
                  <a:lnTo>
                    <a:pt x="51868" y="1053"/>
                  </a:lnTo>
                  <a:lnTo>
                    <a:pt x="51912" y="1009"/>
                  </a:lnTo>
                  <a:lnTo>
                    <a:pt x="51955" y="922"/>
                  </a:lnTo>
                  <a:lnTo>
                    <a:pt x="51955" y="878"/>
                  </a:lnTo>
                  <a:lnTo>
                    <a:pt x="51912" y="790"/>
                  </a:lnTo>
                  <a:lnTo>
                    <a:pt x="51868" y="746"/>
                  </a:lnTo>
                  <a:lnTo>
                    <a:pt x="51824" y="702"/>
                  </a:lnTo>
                  <a:lnTo>
                    <a:pt x="48708" y="44"/>
                  </a:lnTo>
                  <a:lnTo>
                    <a:pt x="486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30" name="Google Shape;2630;p113"/>
            <p:cNvSpPr/>
            <p:nvPr/>
          </p:nvSpPr>
          <p:spPr>
            <a:xfrm>
              <a:off x="5018900" y="3079625"/>
              <a:ext cx="854600" cy="1977925"/>
            </a:xfrm>
            <a:custGeom>
              <a:avLst/>
              <a:gdLst/>
              <a:ahLst/>
              <a:cxnLst/>
              <a:rect l="l" t="t" r="r" b="b"/>
              <a:pathLst>
                <a:path w="34184" h="79117" extrusionOk="0">
                  <a:moveTo>
                    <a:pt x="34052" y="1"/>
                  </a:moveTo>
                  <a:lnTo>
                    <a:pt x="33964" y="45"/>
                  </a:lnTo>
                  <a:lnTo>
                    <a:pt x="33920" y="45"/>
                  </a:lnTo>
                  <a:lnTo>
                    <a:pt x="31507" y="2063"/>
                  </a:lnTo>
                  <a:lnTo>
                    <a:pt x="28567" y="4433"/>
                  </a:lnTo>
                  <a:lnTo>
                    <a:pt x="23784" y="8250"/>
                  </a:lnTo>
                  <a:lnTo>
                    <a:pt x="20712" y="10357"/>
                  </a:lnTo>
                  <a:lnTo>
                    <a:pt x="17816" y="11497"/>
                  </a:lnTo>
                  <a:lnTo>
                    <a:pt x="14174" y="12770"/>
                  </a:lnTo>
                  <a:lnTo>
                    <a:pt x="14130" y="12770"/>
                  </a:lnTo>
                  <a:lnTo>
                    <a:pt x="12155" y="13735"/>
                  </a:lnTo>
                  <a:lnTo>
                    <a:pt x="10093" y="14306"/>
                  </a:lnTo>
                  <a:lnTo>
                    <a:pt x="6275" y="16456"/>
                  </a:lnTo>
                  <a:lnTo>
                    <a:pt x="6231" y="16500"/>
                  </a:lnTo>
                  <a:lnTo>
                    <a:pt x="5661" y="17070"/>
                  </a:lnTo>
                  <a:lnTo>
                    <a:pt x="5661" y="17158"/>
                  </a:lnTo>
                  <a:lnTo>
                    <a:pt x="5090" y="18650"/>
                  </a:lnTo>
                  <a:lnTo>
                    <a:pt x="4432" y="21678"/>
                  </a:lnTo>
                  <a:lnTo>
                    <a:pt x="4432" y="21722"/>
                  </a:lnTo>
                  <a:lnTo>
                    <a:pt x="4432" y="23696"/>
                  </a:lnTo>
                  <a:lnTo>
                    <a:pt x="4432" y="23740"/>
                  </a:lnTo>
                  <a:lnTo>
                    <a:pt x="4783" y="25846"/>
                  </a:lnTo>
                  <a:lnTo>
                    <a:pt x="5134" y="27382"/>
                  </a:lnTo>
                  <a:lnTo>
                    <a:pt x="5442" y="28742"/>
                  </a:lnTo>
                  <a:lnTo>
                    <a:pt x="5661" y="30015"/>
                  </a:lnTo>
                  <a:lnTo>
                    <a:pt x="5793" y="31244"/>
                  </a:lnTo>
                  <a:lnTo>
                    <a:pt x="5880" y="32516"/>
                  </a:lnTo>
                  <a:lnTo>
                    <a:pt x="5836" y="33789"/>
                  </a:lnTo>
                  <a:lnTo>
                    <a:pt x="5749" y="35149"/>
                  </a:lnTo>
                  <a:lnTo>
                    <a:pt x="5573" y="36685"/>
                  </a:lnTo>
                  <a:lnTo>
                    <a:pt x="5310" y="39230"/>
                  </a:lnTo>
                  <a:lnTo>
                    <a:pt x="5003" y="41731"/>
                  </a:lnTo>
                  <a:lnTo>
                    <a:pt x="4520" y="45066"/>
                  </a:lnTo>
                  <a:lnTo>
                    <a:pt x="3686" y="48489"/>
                  </a:lnTo>
                  <a:lnTo>
                    <a:pt x="3291" y="51429"/>
                  </a:lnTo>
                  <a:lnTo>
                    <a:pt x="3116" y="53886"/>
                  </a:lnTo>
                  <a:lnTo>
                    <a:pt x="2853" y="55553"/>
                  </a:lnTo>
                  <a:lnTo>
                    <a:pt x="2107" y="57967"/>
                  </a:lnTo>
                  <a:lnTo>
                    <a:pt x="1185" y="60468"/>
                  </a:lnTo>
                  <a:lnTo>
                    <a:pt x="44" y="64593"/>
                  </a:lnTo>
                  <a:lnTo>
                    <a:pt x="44" y="64636"/>
                  </a:lnTo>
                  <a:lnTo>
                    <a:pt x="0" y="66611"/>
                  </a:lnTo>
                  <a:lnTo>
                    <a:pt x="88" y="69332"/>
                  </a:lnTo>
                  <a:lnTo>
                    <a:pt x="132" y="69419"/>
                  </a:lnTo>
                  <a:lnTo>
                    <a:pt x="1975" y="71701"/>
                  </a:lnTo>
                  <a:lnTo>
                    <a:pt x="5134" y="75168"/>
                  </a:lnTo>
                  <a:lnTo>
                    <a:pt x="7153" y="77274"/>
                  </a:lnTo>
                  <a:lnTo>
                    <a:pt x="8864" y="79029"/>
                  </a:lnTo>
                  <a:lnTo>
                    <a:pt x="8908" y="79073"/>
                  </a:lnTo>
                  <a:lnTo>
                    <a:pt x="8996" y="79117"/>
                  </a:lnTo>
                  <a:lnTo>
                    <a:pt x="9040" y="79073"/>
                  </a:lnTo>
                  <a:lnTo>
                    <a:pt x="9127" y="79029"/>
                  </a:lnTo>
                  <a:lnTo>
                    <a:pt x="9171" y="78985"/>
                  </a:lnTo>
                  <a:lnTo>
                    <a:pt x="9171" y="78941"/>
                  </a:lnTo>
                  <a:lnTo>
                    <a:pt x="9171" y="78854"/>
                  </a:lnTo>
                  <a:lnTo>
                    <a:pt x="9127" y="78810"/>
                  </a:lnTo>
                  <a:lnTo>
                    <a:pt x="5398" y="74948"/>
                  </a:lnTo>
                  <a:lnTo>
                    <a:pt x="2238" y="71482"/>
                  </a:lnTo>
                  <a:lnTo>
                    <a:pt x="439" y="69244"/>
                  </a:lnTo>
                  <a:lnTo>
                    <a:pt x="351" y="66611"/>
                  </a:lnTo>
                  <a:lnTo>
                    <a:pt x="395" y="64680"/>
                  </a:lnTo>
                  <a:lnTo>
                    <a:pt x="1492" y="60599"/>
                  </a:lnTo>
                  <a:lnTo>
                    <a:pt x="2458" y="58098"/>
                  </a:lnTo>
                  <a:lnTo>
                    <a:pt x="3204" y="55641"/>
                  </a:lnTo>
                  <a:lnTo>
                    <a:pt x="3467" y="53886"/>
                  </a:lnTo>
                  <a:lnTo>
                    <a:pt x="3642" y="51429"/>
                  </a:lnTo>
                  <a:lnTo>
                    <a:pt x="4037" y="48532"/>
                  </a:lnTo>
                  <a:lnTo>
                    <a:pt x="4827" y="45110"/>
                  </a:lnTo>
                  <a:lnTo>
                    <a:pt x="5354" y="41775"/>
                  </a:lnTo>
                  <a:lnTo>
                    <a:pt x="5661" y="39274"/>
                  </a:lnTo>
                  <a:lnTo>
                    <a:pt x="5924" y="36729"/>
                  </a:lnTo>
                  <a:lnTo>
                    <a:pt x="6100" y="35193"/>
                  </a:lnTo>
                  <a:lnTo>
                    <a:pt x="6188" y="33789"/>
                  </a:lnTo>
                  <a:lnTo>
                    <a:pt x="6231" y="32472"/>
                  </a:lnTo>
                  <a:lnTo>
                    <a:pt x="6144" y="31244"/>
                  </a:lnTo>
                  <a:lnTo>
                    <a:pt x="6012" y="30015"/>
                  </a:lnTo>
                  <a:lnTo>
                    <a:pt x="5793" y="28699"/>
                  </a:lnTo>
                  <a:lnTo>
                    <a:pt x="5485" y="27294"/>
                  </a:lnTo>
                  <a:lnTo>
                    <a:pt x="5090" y="25759"/>
                  </a:lnTo>
                  <a:lnTo>
                    <a:pt x="4783" y="23696"/>
                  </a:lnTo>
                  <a:lnTo>
                    <a:pt x="4783" y="21765"/>
                  </a:lnTo>
                  <a:lnTo>
                    <a:pt x="5442" y="18738"/>
                  </a:lnTo>
                  <a:lnTo>
                    <a:pt x="5968" y="17290"/>
                  </a:lnTo>
                  <a:lnTo>
                    <a:pt x="6451" y="16719"/>
                  </a:lnTo>
                  <a:lnTo>
                    <a:pt x="10225" y="14613"/>
                  </a:lnTo>
                  <a:lnTo>
                    <a:pt x="12287" y="14042"/>
                  </a:lnTo>
                  <a:lnTo>
                    <a:pt x="12331" y="14042"/>
                  </a:lnTo>
                  <a:lnTo>
                    <a:pt x="14305" y="13121"/>
                  </a:lnTo>
                  <a:lnTo>
                    <a:pt x="17947" y="11805"/>
                  </a:lnTo>
                  <a:lnTo>
                    <a:pt x="20844" y="10664"/>
                  </a:lnTo>
                  <a:lnTo>
                    <a:pt x="20887" y="10664"/>
                  </a:lnTo>
                  <a:lnTo>
                    <a:pt x="24003" y="8514"/>
                  </a:lnTo>
                  <a:lnTo>
                    <a:pt x="28786" y="4696"/>
                  </a:lnTo>
                  <a:lnTo>
                    <a:pt x="31726" y="2326"/>
                  </a:lnTo>
                  <a:lnTo>
                    <a:pt x="34139" y="352"/>
                  </a:lnTo>
                  <a:lnTo>
                    <a:pt x="34183" y="264"/>
                  </a:lnTo>
                  <a:lnTo>
                    <a:pt x="34183" y="220"/>
                  </a:lnTo>
                  <a:lnTo>
                    <a:pt x="34183" y="132"/>
                  </a:lnTo>
                  <a:lnTo>
                    <a:pt x="34139" y="89"/>
                  </a:lnTo>
                  <a:lnTo>
                    <a:pt x="34096" y="45"/>
                  </a:lnTo>
                  <a:lnTo>
                    <a:pt x="3405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31" name="Google Shape;2631;p113"/>
            <p:cNvSpPr/>
            <p:nvPr/>
          </p:nvSpPr>
          <p:spPr>
            <a:xfrm>
              <a:off x="5485125" y="4868850"/>
              <a:ext cx="646175" cy="158000"/>
            </a:xfrm>
            <a:custGeom>
              <a:avLst/>
              <a:gdLst/>
              <a:ahLst/>
              <a:cxnLst/>
              <a:rect l="l" t="t" r="r" b="b"/>
              <a:pathLst>
                <a:path w="25847" h="6320" extrusionOk="0">
                  <a:moveTo>
                    <a:pt x="25627" y="1"/>
                  </a:moveTo>
                  <a:lnTo>
                    <a:pt x="24179" y="176"/>
                  </a:lnTo>
                  <a:lnTo>
                    <a:pt x="24135" y="176"/>
                  </a:lnTo>
                  <a:lnTo>
                    <a:pt x="22775" y="659"/>
                  </a:lnTo>
                  <a:lnTo>
                    <a:pt x="22731" y="703"/>
                  </a:lnTo>
                  <a:lnTo>
                    <a:pt x="21239" y="1449"/>
                  </a:lnTo>
                  <a:lnTo>
                    <a:pt x="18035" y="3511"/>
                  </a:lnTo>
                  <a:lnTo>
                    <a:pt x="17465" y="3687"/>
                  </a:lnTo>
                  <a:lnTo>
                    <a:pt x="14393" y="3555"/>
                  </a:lnTo>
                  <a:lnTo>
                    <a:pt x="11936" y="3423"/>
                  </a:lnTo>
                  <a:lnTo>
                    <a:pt x="7811" y="3204"/>
                  </a:lnTo>
                  <a:lnTo>
                    <a:pt x="4827" y="3204"/>
                  </a:lnTo>
                  <a:lnTo>
                    <a:pt x="4740" y="3248"/>
                  </a:lnTo>
                  <a:lnTo>
                    <a:pt x="3292" y="4169"/>
                  </a:lnTo>
                  <a:lnTo>
                    <a:pt x="88" y="5968"/>
                  </a:lnTo>
                  <a:lnTo>
                    <a:pt x="1" y="6012"/>
                  </a:lnTo>
                  <a:lnTo>
                    <a:pt x="1" y="6056"/>
                  </a:lnTo>
                  <a:lnTo>
                    <a:pt x="1" y="6144"/>
                  </a:lnTo>
                  <a:lnTo>
                    <a:pt x="1" y="6188"/>
                  </a:lnTo>
                  <a:lnTo>
                    <a:pt x="88" y="6275"/>
                  </a:lnTo>
                  <a:lnTo>
                    <a:pt x="176" y="6319"/>
                  </a:lnTo>
                  <a:lnTo>
                    <a:pt x="264" y="6275"/>
                  </a:lnTo>
                  <a:lnTo>
                    <a:pt x="3467" y="4432"/>
                  </a:lnTo>
                  <a:lnTo>
                    <a:pt x="4871" y="3555"/>
                  </a:lnTo>
                  <a:lnTo>
                    <a:pt x="7767" y="3555"/>
                  </a:lnTo>
                  <a:lnTo>
                    <a:pt x="11892" y="3774"/>
                  </a:lnTo>
                  <a:lnTo>
                    <a:pt x="14350" y="3906"/>
                  </a:lnTo>
                  <a:lnTo>
                    <a:pt x="17465" y="4038"/>
                  </a:lnTo>
                  <a:lnTo>
                    <a:pt x="17509" y="4038"/>
                  </a:lnTo>
                  <a:lnTo>
                    <a:pt x="18167" y="3862"/>
                  </a:lnTo>
                  <a:lnTo>
                    <a:pt x="18211" y="3818"/>
                  </a:lnTo>
                  <a:lnTo>
                    <a:pt x="21414" y="1756"/>
                  </a:lnTo>
                  <a:lnTo>
                    <a:pt x="22862" y="1010"/>
                  </a:lnTo>
                  <a:lnTo>
                    <a:pt x="24267" y="527"/>
                  </a:lnTo>
                  <a:lnTo>
                    <a:pt x="25671" y="352"/>
                  </a:lnTo>
                  <a:lnTo>
                    <a:pt x="25758" y="352"/>
                  </a:lnTo>
                  <a:lnTo>
                    <a:pt x="25802" y="308"/>
                  </a:lnTo>
                  <a:lnTo>
                    <a:pt x="25846" y="220"/>
                  </a:lnTo>
                  <a:lnTo>
                    <a:pt x="25846" y="176"/>
                  </a:lnTo>
                  <a:lnTo>
                    <a:pt x="25802" y="88"/>
                  </a:lnTo>
                  <a:lnTo>
                    <a:pt x="25758" y="44"/>
                  </a:lnTo>
                  <a:lnTo>
                    <a:pt x="257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32" name="Google Shape;2632;p113"/>
            <p:cNvSpPr/>
            <p:nvPr/>
          </p:nvSpPr>
          <p:spPr>
            <a:xfrm>
              <a:off x="4868600" y="2894225"/>
              <a:ext cx="799750" cy="2106300"/>
            </a:xfrm>
            <a:custGeom>
              <a:avLst/>
              <a:gdLst/>
              <a:ahLst/>
              <a:cxnLst/>
              <a:rect l="l" t="t" r="r" b="b"/>
              <a:pathLst>
                <a:path w="31990" h="84252" extrusionOk="0">
                  <a:moveTo>
                    <a:pt x="31770" y="1"/>
                  </a:moveTo>
                  <a:lnTo>
                    <a:pt x="31682" y="45"/>
                  </a:lnTo>
                  <a:lnTo>
                    <a:pt x="30147" y="1186"/>
                  </a:lnTo>
                  <a:lnTo>
                    <a:pt x="27689" y="2897"/>
                  </a:lnTo>
                  <a:lnTo>
                    <a:pt x="27645" y="2941"/>
                  </a:lnTo>
                  <a:lnTo>
                    <a:pt x="25978" y="7197"/>
                  </a:lnTo>
                  <a:lnTo>
                    <a:pt x="25495" y="8514"/>
                  </a:lnTo>
                  <a:lnTo>
                    <a:pt x="25144" y="9172"/>
                  </a:lnTo>
                  <a:lnTo>
                    <a:pt x="21897" y="11498"/>
                  </a:lnTo>
                  <a:lnTo>
                    <a:pt x="17641" y="15096"/>
                  </a:lnTo>
                  <a:lnTo>
                    <a:pt x="15447" y="15973"/>
                  </a:lnTo>
                  <a:lnTo>
                    <a:pt x="15447" y="16017"/>
                  </a:lnTo>
                  <a:lnTo>
                    <a:pt x="11805" y="18475"/>
                  </a:lnTo>
                  <a:lnTo>
                    <a:pt x="9918" y="19528"/>
                  </a:lnTo>
                  <a:lnTo>
                    <a:pt x="7417" y="20361"/>
                  </a:lnTo>
                  <a:lnTo>
                    <a:pt x="7417" y="20405"/>
                  </a:lnTo>
                  <a:lnTo>
                    <a:pt x="5223" y="21810"/>
                  </a:lnTo>
                  <a:lnTo>
                    <a:pt x="3906" y="22775"/>
                  </a:lnTo>
                  <a:lnTo>
                    <a:pt x="1888" y="23828"/>
                  </a:lnTo>
                  <a:lnTo>
                    <a:pt x="1844" y="23916"/>
                  </a:lnTo>
                  <a:lnTo>
                    <a:pt x="1493" y="24618"/>
                  </a:lnTo>
                  <a:lnTo>
                    <a:pt x="1449" y="24706"/>
                  </a:lnTo>
                  <a:lnTo>
                    <a:pt x="1405" y="25276"/>
                  </a:lnTo>
                  <a:lnTo>
                    <a:pt x="1449" y="25364"/>
                  </a:lnTo>
                  <a:lnTo>
                    <a:pt x="1844" y="26066"/>
                  </a:lnTo>
                  <a:lnTo>
                    <a:pt x="4125" y="34798"/>
                  </a:lnTo>
                  <a:lnTo>
                    <a:pt x="4564" y="37782"/>
                  </a:lnTo>
                  <a:lnTo>
                    <a:pt x="4652" y="41249"/>
                  </a:lnTo>
                  <a:lnTo>
                    <a:pt x="4520" y="44715"/>
                  </a:lnTo>
                  <a:lnTo>
                    <a:pt x="4345" y="47436"/>
                  </a:lnTo>
                  <a:lnTo>
                    <a:pt x="4125" y="51209"/>
                  </a:lnTo>
                  <a:lnTo>
                    <a:pt x="3555" y="55861"/>
                  </a:lnTo>
                  <a:lnTo>
                    <a:pt x="2765" y="61916"/>
                  </a:lnTo>
                  <a:lnTo>
                    <a:pt x="2195" y="64812"/>
                  </a:lnTo>
                  <a:lnTo>
                    <a:pt x="1449" y="67270"/>
                  </a:lnTo>
                  <a:lnTo>
                    <a:pt x="966" y="69376"/>
                  </a:lnTo>
                  <a:lnTo>
                    <a:pt x="220" y="71833"/>
                  </a:lnTo>
                  <a:lnTo>
                    <a:pt x="45" y="74247"/>
                  </a:lnTo>
                  <a:lnTo>
                    <a:pt x="1" y="76748"/>
                  </a:lnTo>
                  <a:lnTo>
                    <a:pt x="1" y="76792"/>
                  </a:lnTo>
                  <a:lnTo>
                    <a:pt x="176" y="78020"/>
                  </a:lnTo>
                  <a:lnTo>
                    <a:pt x="176" y="78064"/>
                  </a:lnTo>
                  <a:lnTo>
                    <a:pt x="966" y="80653"/>
                  </a:lnTo>
                  <a:lnTo>
                    <a:pt x="1537" y="82189"/>
                  </a:lnTo>
                  <a:lnTo>
                    <a:pt x="1580" y="82233"/>
                  </a:lnTo>
                  <a:lnTo>
                    <a:pt x="2063" y="82935"/>
                  </a:lnTo>
                  <a:lnTo>
                    <a:pt x="2107" y="82979"/>
                  </a:lnTo>
                  <a:lnTo>
                    <a:pt x="3950" y="84207"/>
                  </a:lnTo>
                  <a:lnTo>
                    <a:pt x="4082" y="84251"/>
                  </a:lnTo>
                  <a:lnTo>
                    <a:pt x="4125" y="84251"/>
                  </a:lnTo>
                  <a:lnTo>
                    <a:pt x="4213" y="84163"/>
                  </a:lnTo>
                  <a:lnTo>
                    <a:pt x="4213" y="84120"/>
                  </a:lnTo>
                  <a:lnTo>
                    <a:pt x="4213" y="84032"/>
                  </a:lnTo>
                  <a:lnTo>
                    <a:pt x="4213" y="83988"/>
                  </a:lnTo>
                  <a:lnTo>
                    <a:pt x="4169" y="83944"/>
                  </a:lnTo>
                  <a:lnTo>
                    <a:pt x="2326" y="82715"/>
                  </a:lnTo>
                  <a:lnTo>
                    <a:pt x="1844" y="82057"/>
                  </a:lnTo>
                  <a:lnTo>
                    <a:pt x="1273" y="80565"/>
                  </a:lnTo>
                  <a:lnTo>
                    <a:pt x="527" y="77976"/>
                  </a:lnTo>
                  <a:lnTo>
                    <a:pt x="352" y="76748"/>
                  </a:lnTo>
                  <a:lnTo>
                    <a:pt x="396" y="74290"/>
                  </a:lnTo>
                  <a:lnTo>
                    <a:pt x="571" y="71921"/>
                  </a:lnTo>
                  <a:lnTo>
                    <a:pt x="1273" y="69464"/>
                  </a:lnTo>
                  <a:lnTo>
                    <a:pt x="1756" y="67357"/>
                  </a:lnTo>
                  <a:lnTo>
                    <a:pt x="2546" y="64900"/>
                  </a:lnTo>
                  <a:lnTo>
                    <a:pt x="2546" y="64856"/>
                  </a:lnTo>
                  <a:lnTo>
                    <a:pt x="3116" y="61960"/>
                  </a:lnTo>
                  <a:lnTo>
                    <a:pt x="3906" y="55905"/>
                  </a:lnTo>
                  <a:lnTo>
                    <a:pt x="4477" y="51253"/>
                  </a:lnTo>
                  <a:lnTo>
                    <a:pt x="4696" y="47480"/>
                  </a:lnTo>
                  <a:lnTo>
                    <a:pt x="4871" y="44759"/>
                  </a:lnTo>
                  <a:lnTo>
                    <a:pt x="5003" y="41249"/>
                  </a:lnTo>
                  <a:lnTo>
                    <a:pt x="4915" y="37782"/>
                  </a:lnTo>
                  <a:lnTo>
                    <a:pt x="4477" y="34710"/>
                  </a:lnTo>
                  <a:lnTo>
                    <a:pt x="2195" y="25978"/>
                  </a:lnTo>
                  <a:lnTo>
                    <a:pt x="2151" y="25934"/>
                  </a:lnTo>
                  <a:lnTo>
                    <a:pt x="1756" y="25232"/>
                  </a:lnTo>
                  <a:lnTo>
                    <a:pt x="1800" y="24749"/>
                  </a:lnTo>
                  <a:lnTo>
                    <a:pt x="2107" y="24135"/>
                  </a:lnTo>
                  <a:lnTo>
                    <a:pt x="4082" y="23082"/>
                  </a:lnTo>
                  <a:lnTo>
                    <a:pt x="5398" y="22117"/>
                  </a:lnTo>
                  <a:lnTo>
                    <a:pt x="7548" y="20713"/>
                  </a:lnTo>
                  <a:lnTo>
                    <a:pt x="10049" y="19835"/>
                  </a:lnTo>
                  <a:lnTo>
                    <a:pt x="10093" y="19835"/>
                  </a:lnTo>
                  <a:lnTo>
                    <a:pt x="12024" y="18782"/>
                  </a:lnTo>
                  <a:lnTo>
                    <a:pt x="15622" y="16324"/>
                  </a:lnTo>
                  <a:lnTo>
                    <a:pt x="17816" y="15447"/>
                  </a:lnTo>
                  <a:lnTo>
                    <a:pt x="17860" y="15403"/>
                  </a:lnTo>
                  <a:lnTo>
                    <a:pt x="22117" y="11761"/>
                  </a:lnTo>
                  <a:lnTo>
                    <a:pt x="25364" y="9435"/>
                  </a:lnTo>
                  <a:lnTo>
                    <a:pt x="25408" y="9391"/>
                  </a:lnTo>
                  <a:lnTo>
                    <a:pt x="25802" y="8689"/>
                  </a:lnTo>
                  <a:lnTo>
                    <a:pt x="25846" y="8645"/>
                  </a:lnTo>
                  <a:lnTo>
                    <a:pt x="26285" y="7329"/>
                  </a:lnTo>
                  <a:lnTo>
                    <a:pt x="27953" y="3160"/>
                  </a:lnTo>
                  <a:lnTo>
                    <a:pt x="30322" y="1493"/>
                  </a:lnTo>
                  <a:lnTo>
                    <a:pt x="31902" y="352"/>
                  </a:lnTo>
                  <a:lnTo>
                    <a:pt x="31946" y="264"/>
                  </a:lnTo>
                  <a:lnTo>
                    <a:pt x="31990" y="220"/>
                  </a:lnTo>
                  <a:lnTo>
                    <a:pt x="31990" y="133"/>
                  </a:lnTo>
                  <a:lnTo>
                    <a:pt x="31946" y="89"/>
                  </a:lnTo>
                  <a:lnTo>
                    <a:pt x="31902" y="45"/>
                  </a:lnTo>
                  <a:lnTo>
                    <a:pt x="3181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33" name="Google Shape;2633;p113"/>
            <p:cNvSpPr/>
            <p:nvPr/>
          </p:nvSpPr>
          <p:spPr>
            <a:xfrm>
              <a:off x="5491700" y="4970875"/>
              <a:ext cx="615450" cy="109725"/>
            </a:xfrm>
            <a:custGeom>
              <a:avLst/>
              <a:gdLst/>
              <a:ahLst/>
              <a:cxnLst/>
              <a:rect l="l" t="t" r="r" b="b"/>
              <a:pathLst>
                <a:path w="24618" h="4389" extrusionOk="0">
                  <a:moveTo>
                    <a:pt x="24442" y="0"/>
                  </a:moveTo>
                  <a:lnTo>
                    <a:pt x="20976" y="176"/>
                  </a:lnTo>
                  <a:lnTo>
                    <a:pt x="20932" y="176"/>
                  </a:lnTo>
                  <a:lnTo>
                    <a:pt x="20098" y="395"/>
                  </a:lnTo>
                  <a:lnTo>
                    <a:pt x="20098" y="439"/>
                  </a:lnTo>
                  <a:lnTo>
                    <a:pt x="17202" y="2063"/>
                  </a:lnTo>
                  <a:lnTo>
                    <a:pt x="15535" y="2019"/>
                  </a:lnTo>
                  <a:lnTo>
                    <a:pt x="12858" y="1843"/>
                  </a:lnTo>
                  <a:lnTo>
                    <a:pt x="9698" y="1712"/>
                  </a:lnTo>
                  <a:lnTo>
                    <a:pt x="7197" y="1624"/>
                  </a:lnTo>
                  <a:lnTo>
                    <a:pt x="4170" y="1580"/>
                  </a:lnTo>
                  <a:lnTo>
                    <a:pt x="4082" y="1580"/>
                  </a:lnTo>
                  <a:lnTo>
                    <a:pt x="1186" y="3160"/>
                  </a:lnTo>
                  <a:lnTo>
                    <a:pt x="1142" y="3160"/>
                  </a:lnTo>
                  <a:lnTo>
                    <a:pt x="89" y="4081"/>
                  </a:lnTo>
                  <a:lnTo>
                    <a:pt x="45" y="4125"/>
                  </a:lnTo>
                  <a:lnTo>
                    <a:pt x="1" y="4213"/>
                  </a:lnTo>
                  <a:lnTo>
                    <a:pt x="1" y="4257"/>
                  </a:lnTo>
                  <a:lnTo>
                    <a:pt x="45" y="4345"/>
                  </a:lnTo>
                  <a:lnTo>
                    <a:pt x="132" y="4388"/>
                  </a:lnTo>
                  <a:lnTo>
                    <a:pt x="176" y="4388"/>
                  </a:lnTo>
                  <a:lnTo>
                    <a:pt x="308" y="4345"/>
                  </a:lnTo>
                  <a:lnTo>
                    <a:pt x="1361" y="3467"/>
                  </a:lnTo>
                  <a:lnTo>
                    <a:pt x="4213" y="1931"/>
                  </a:lnTo>
                  <a:lnTo>
                    <a:pt x="7197" y="1975"/>
                  </a:lnTo>
                  <a:lnTo>
                    <a:pt x="9698" y="2063"/>
                  </a:lnTo>
                  <a:lnTo>
                    <a:pt x="12858" y="2194"/>
                  </a:lnTo>
                  <a:lnTo>
                    <a:pt x="15535" y="2370"/>
                  </a:lnTo>
                  <a:lnTo>
                    <a:pt x="17202" y="2414"/>
                  </a:lnTo>
                  <a:lnTo>
                    <a:pt x="17334" y="2370"/>
                  </a:lnTo>
                  <a:lnTo>
                    <a:pt x="20230" y="746"/>
                  </a:lnTo>
                  <a:lnTo>
                    <a:pt x="21020" y="527"/>
                  </a:lnTo>
                  <a:lnTo>
                    <a:pt x="24442" y="351"/>
                  </a:lnTo>
                  <a:lnTo>
                    <a:pt x="24530" y="351"/>
                  </a:lnTo>
                  <a:lnTo>
                    <a:pt x="24574" y="308"/>
                  </a:lnTo>
                  <a:lnTo>
                    <a:pt x="24618" y="264"/>
                  </a:lnTo>
                  <a:lnTo>
                    <a:pt x="24618" y="176"/>
                  </a:lnTo>
                  <a:lnTo>
                    <a:pt x="24618" y="132"/>
                  </a:lnTo>
                  <a:lnTo>
                    <a:pt x="24574" y="44"/>
                  </a:lnTo>
                  <a:lnTo>
                    <a:pt x="24486" y="44"/>
                  </a:lnTo>
                  <a:lnTo>
                    <a:pt x="244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34" name="Google Shape;2634;p113"/>
            <p:cNvSpPr/>
            <p:nvPr/>
          </p:nvSpPr>
          <p:spPr>
            <a:xfrm>
              <a:off x="4734775" y="3421900"/>
              <a:ext cx="152500" cy="1580800"/>
            </a:xfrm>
            <a:custGeom>
              <a:avLst/>
              <a:gdLst/>
              <a:ahLst/>
              <a:cxnLst/>
              <a:rect l="l" t="t" r="r" b="b"/>
              <a:pathLst>
                <a:path w="6100" h="63232" extrusionOk="0">
                  <a:moveTo>
                    <a:pt x="5924" y="0"/>
                  </a:moveTo>
                  <a:lnTo>
                    <a:pt x="5880" y="44"/>
                  </a:lnTo>
                  <a:lnTo>
                    <a:pt x="5793" y="88"/>
                  </a:lnTo>
                  <a:lnTo>
                    <a:pt x="5749" y="132"/>
                  </a:lnTo>
                  <a:lnTo>
                    <a:pt x="4564" y="3028"/>
                  </a:lnTo>
                  <a:lnTo>
                    <a:pt x="3686" y="5485"/>
                  </a:lnTo>
                  <a:lnTo>
                    <a:pt x="2765" y="8031"/>
                  </a:lnTo>
                  <a:lnTo>
                    <a:pt x="2765" y="8118"/>
                  </a:lnTo>
                  <a:lnTo>
                    <a:pt x="2853" y="9917"/>
                  </a:lnTo>
                  <a:lnTo>
                    <a:pt x="3204" y="12331"/>
                  </a:lnTo>
                  <a:lnTo>
                    <a:pt x="3247" y="12375"/>
                  </a:lnTo>
                  <a:lnTo>
                    <a:pt x="3818" y="14613"/>
                  </a:lnTo>
                  <a:lnTo>
                    <a:pt x="3598" y="16280"/>
                  </a:lnTo>
                  <a:lnTo>
                    <a:pt x="3423" y="19001"/>
                  </a:lnTo>
                  <a:lnTo>
                    <a:pt x="3335" y="21414"/>
                  </a:lnTo>
                  <a:lnTo>
                    <a:pt x="2853" y="24178"/>
                  </a:lnTo>
                  <a:lnTo>
                    <a:pt x="2501" y="26329"/>
                  </a:lnTo>
                  <a:lnTo>
                    <a:pt x="2458" y="31331"/>
                  </a:lnTo>
                  <a:lnTo>
                    <a:pt x="2633" y="34490"/>
                  </a:lnTo>
                  <a:lnTo>
                    <a:pt x="2765" y="36202"/>
                  </a:lnTo>
                  <a:lnTo>
                    <a:pt x="2458" y="39932"/>
                  </a:lnTo>
                  <a:lnTo>
                    <a:pt x="2107" y="41336"/>
                  </a:lnTo>
                  <a:lnTo>
                    <a:pt x="834" y="44714"/>
                  </a:lnTo>
                  <a:lnTo>
                    <a:pt x="834" y="44758"/>
                  </a:lnTo>
                  <a:lnTo>
                    <a:pt x="571" y="45943"/>
                  </a:lnTo>
                  <a:lnTo>
                    <a:pt x="571" y="45987"/>
                  </a:lnTo>
                  <a:lnTo>
                    <a:pt x="615" y="48181"/>
                  </a:lnTo>
                  <a:lnTo>
                    <a:pt x="615" y="51560"/>
                  </a:lnTo>
                  <a:lnTo>
                    <a:pt x="176" y="53183"/>
                  </a:lnTo>
                  <a:lnTo>
                    <a:pt x="0" y="54544"/>
                  </a:lnTo>
                  <a:lnTo>
                    <a:pt x="0" y="54588"/>
                  </a:lnTo>
                  <a:lnTo>
                    <a:pt x="483" y="58668"/>
                  </a:lnTo>
                  <a:lnTo>
                    <a:pt x="834" y="61170"/>
                  </a:lnTo>
                  <a:lnTo>
                    <a:pt x="922" y="63056"/>
                  </a:lnTo>
                  <a:lnTo>
                    <a:pt x="922" y="63100"/>
                  </a:lnTo>
                  <a:lnTo>
                    <a:pt x="966" y="63188"/>
                  </a:lnTo>
                  <a:lnTo>
                    <a:pt x="1097" y="63232"/>
                  </a:lnTo>
                  <a:lnTo>
                    <a:pt x="1185" y="63188"/>
                  </a:lnTo>
                  <a:lnTo>
                    <a:pt x="1229" y="63188"/>
                  </a:lnTo>
                  <a:lnTo>
                    <a:pt x="1273" y="63100"/>
                  </a:lnTo>
                  <a:lnTo>
                    <a:pt x="1273" y="63056"/>
                  </a:lnTo>
                  <a:lnTo>
                    <a:pt x="1185" y="61170"/>
                  </a:lnTo>
                  <a:lnTo>
                    <a:pt x="1185" y="61126"/>
                  </a:lnTo>
                  <a:lnTo>
                    <a:pt x="834" y="58625"/>
                  </a:lnTo>
                  <a:lnTo>
                    <a:pt x="351" y="54544"/>
                  </a:lnTo>
                  <a:lnTo>
                    <a:pt x="527" y="53271"/>
                  </a:lnTo>
                  <a:lnTo>
                    <a:pt x="966" y="51648"/>
                  </a:lnTo>
                  <a:lnTo>
                    <a:pt x="966" y="51604"/>
                  </a:lnTo>
                  <a:lnTo>
                    <a:pt x="966" y="48137"/>
                  </a:lnTo>
                  <a:lnTo>
                    <a:pt x="922" y="45987"/>
                  </a:lnTo>
                  <a:lnTo>
                    <a:pt x="1185" y="44846"/>
                  </a:lnTo>
                  <a:lnTo>
                    <a:pt x="2414" y="41423"/>
                  </a:lnTo>
                  <a:lnTo>
                    <a:pt x="2458" y="41423"/>
                  </a:lnTo>
                  <a:lnTo>
                    <a:pt x="2765" y="40019"/>
                  </a:lnTo>
                  <a:lnTo>
                    <a:pt x="2765" y="39975"/>
                  </a:lnTo>
                  <a:lnTo>
                    <a:pt x="3116" y="36202"/>
                  </a:lnTo>
                  <a:lnTo>
                    <a:pt x="2984" y="34446"/>
                  </a:lnTo>
                  <a:lnTo>
                    <a:pt x="2809" y="31331"/>
                  </a:lnTo>
                  <a:lnTo>
                    <a:pt x="2853" y="26329"/>
                  </a:lnTo>
                  <a:lnTo>
                    <a:pt x="3204" y="24222"/>
                  </a:lnTo>
                  <a:lnTo>
                    <a:pt x="3686" y="21458"/>
                  </a:lnTo>
                  <a:lnTo>
                    <a:pt x="3774" y="19001"/>
                  </a:lnTo>
                  <a:lnTo>
                    <a:pt x="3950" y="16280"/>
                  </a:lnTo>
                  <a:lnTo>
                    <a:pt x="4169" y="14613"/>
                  </a:lnTo>
                  <a:lnTo>
                    <a:pt x="4169" y="14569"/>
                  </a:lnTo>
                  <a:lnTo>
                    <a:pt x="3555" y="12287"/>
                  </a:lnTo>
                  <a:lnTo>
                    <a:pt x="3204" y="9874"/>
                  </a:lnTo>
                  <a:lnTo>
                    <a:pt x="3116" y="8118"/>
                  </a:lnTo>
                  <a:lnTo>
                    <a:pt x="3993" y="5617"/>
                  </a:lnTo>
                  <a:lnTo>
                    <a:pt x="4915" y="3160"/>
                  </a:lnTo>
                  <a:lnTo>
                    <a:pt x="6100" y="264"/>
                  </a:lnTo>
                  <a:lnTo>
                    <a:pt x="6100" y="176"/>
                  </a:lnTo>
                  <a:lnTo>
                    <a:pt x="6100" y="132"/>
                  </a:lnTo>
                  <a:lnTo>
                    <a:pt x="6056" y="88"/>
                  </a:lnTo>
                  <a:lnTo>
                    <a:pt x="6012" y="44"/>
                  </a:lnTo>
                  <a:lnTo>
                    <a:pt x="59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35" name="Google Shape;2635;p113"/>
            <p:cNvSpPr/>
            <p:nvPr/>
          </p:nvSpPr>
          <p:spPr>
            <a:xfrm>
              <a:off x="5672725" y="5078375"/>
              <a:ext cx="263300" cy="31850"/>
            </a:xfrm>
            <a:custGeom>
              <a:avLst/>
              <a:gdLst/>
              <a:ahLst/>
              <a:cxnLst/>
              <a:rect l="l" t="t" r="r" b="b"/>
              <a:pathLst>
                <a:path w="10532" h="1274" extrusionOk="0">
                  <a:moveTo>
                    <a:pt x="10356" y="1"/>
                  </a:moveTo>
                  <a:lnTo>
                    <a:pt x="10312" y="45"/>
                  </a:lnTo>
                  <a:lnTo>
                    <a:pt x="9873" y="220"/>
                  </a:lnTo>
                  <a:lnTo>
                    <a:pt x="6100" y="176"/>
                  </a:lnTo>
                  <a:lnTo>
                    <a:pt x="6056" y="176"/>
                  </a:lnTo>
                  <a:lnTo>
                    <a:pt x="4739" y="308"/>
                  </a:lnTo>
                  <a:lnTo>
                    <a:pt x="176" y="922"/>
                  </a:lnTo>
                  <a:lnTo>
                    <a:pt x="88" y="922"/>
                  </a:lnTo>
                  <a:lnTo>
                    <a:pt x="44" y="966"/>
                  </a:lnTo>
                  <a:lnTo>
                    <a:pt x="0" y="1054"/>
                  </a:lnTo>
                  <a:lnTo>
                    <a:pt x="0" y="1098"/>
                  </a:lnTo>
                  <a:lnTo>
                    <a:pt x="88" y="1229"/>
                  </a:lnTo>
                  <a:lnTo>
                    <a:pt x="176" y="1273"/>
                  </a:lnTo>
                  <a:lnTo>
                    <a:pt x="220" y="1273"/>
                  </a:lnTo>
                  <a:lnTo>
                    <a:pt x="4783" y="659"/>
                  </a:lnTo>
                  <a:lnTo>
                    <a:pt x="6100" y="527"/>
                  </a:lnTo>
                  <a:lnTo>
                    <a:pt x="9917" y="571"/>
                  </a:lnTo>
                  <a:lnTo>
                    <a:pt x="9961" y="527"/>
                  </a:lnTo>
                  <a:lnTo>
                    <a:pt x="10444" y="352"/>
                  </a:lnTo>
                  <a:lnTo>
                    <a:pt x="10488" y="308"/>
                  </a:lnTo>
                  <a:lnTo>
                    <a:pt x="10531" y="264"/>
                  </a:lnTo>
                  <a:lnTo>
                    <a:pt x="10531" y="220"/>
                  </a:lnTo>
                  <a:lnTo>
                    <a:pt x="10531" y="132"/>
                  </a:lnTo>
                  <a:lnTo>
                    <a:pt x="10488" y="88"/>
                  </a:lnTo>
                  <a:lnTo>
                    <a:pt x="10444" y="45"/>
                  </a:lnTo>
                  <a:lnTo>
                    <a:pt x="1035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36" name="Google Shape;2636;p113"/>
            <p:cNvSpPr/>
            <p:nvPr/>
          </p:nvSpPr>
          <p:spPr>
            <a:xfrm>
              <a:off x="4600925" y="3731250"/>
              <a:ext cx="119600" cy="1265975"/>
            </a:xfrm>
            <a:custGeom>
              <a:avLst/>
              <a:gdLst/>
              <a:ahLst/>
              <a:cxnLst/>
              <a:rect l="l" t="t" r="r" b="b"/>
              <a:pathLst>
                <a:path w="4784" h="50639" extrusionOk="0">
                  <a:moveTo>
                    <a:pt x="4521" y="1"/>
                  </a:moveTo>
                  <a:lnTo>
                    <a:pt x="4477" y="88"/>
                  </a:lnTo>
                  <a:lnTo>
                    <a:pt x="4433" y="132"/>
                  </a:lnTo>
                  <a:lnTo>
                    <a:pt x="3950" y="3379"/>
                  </a:lnTo>
                  <a:lnTo>
                    <a:pt x="3555" y="5222"/>
                  </a:lnTo>
                  <a:lnTo>
                    <a:pt x="3555" y="5266"/>
                  </a:lnTo>
                  <a:lnTo>
                    <a:pt x="3424" y="7460"/>
                  </a:lnTo>
                  <a:lnTo>
                    <a:pt x="3380" y="11234"/>
                  </a:lnTo>
                  <a:lnTo>
                    <a:pt x="3467" y="13779"/>
                  </a:lnTo>
                  <a:lnTo>
                    <a:pt x="3555" y="16105"/>
                  </a:lnTo>
                  <a:lnTo>
                    <a:pt x="3818" y="18299"/>
                  </a:lnTo>
                  <a:lnTo>
                    <a:pt x="3775" y="19484"/>
                  </a:lnTo>
                  <a:lnTo>
                    <a:pt x="3511" y="20581"/>
                  </a:lnTo>
                  <a:lnTo>
                    <a:pt x="2590" y="24310"/>
                  </a:lnTo>
                  <a:lnTo>
                    <a:pt x="2590" y="24354"/>
                  </a:lnTo>
                  <a:lnTo>
                    <a:pt x="2414" y="27206"/>
                  </a:lnTo>
                  <a:lnTo>
                    <a:pt x="2151" y="28523"/>
                  </a:lnTo>
                  <a:lnTo>
                    <a:pt x="659" y="31638"/>
                  </a:lnTo>
                  <a:lnTo>
                    <a:pt x="659" y="31682"/>
                  </a:lnTo>
                  <a:lnTo>
                    <a:pt x="308" y="32999"/>
                  </a:lnTo>
                  <a:lnTo>
                    <a:pt x="1" y="35280"/>
                  </a:lnTo>
                  <a:lnTo>
                    <a:pt x="1" y="35324"/>
                  </a:lnTo>
                  <a:lnTo>
                    <a:pt x="264" y="39054"/>
                  </a:lnTo>
                  <a:lnTo>
                    <a:pt x="176" y="41599"/>
                  </a:lnTo>
                  <a:lnTo>
                    <a:pt x="176" y="41643"/>
                  </a:lnTo>
                  <a:lnTo>
                    <a:pt x="527" y="43837"/>
                  </a:lnTo>
                  <a:lnTo>
                    <a:pt x="922" y="45899"/>
                  </a:lnTo>
                  <a:lnTo>
                    <a:pt x="922" y="45943"/>
                  </a:lnTo>
                  <a:lnTo>
                    <a:pt x="2458" y="48796"/>
                  </a:lnTo>
                  <a:lnTo>
                    <a:pt x="3380" y="50551"/>
                  </a:lnTo>
                  <a:lnTo>
                    <a:pt x="3467" y="50595"/>
                  </a:lnTo>
                  <a:lnTo>
                    <a:pt x="3555" y="50639"/>
                  </a:lnTo>
                  <a:lnTo>
                    <a:pt x="3599" y="50595"/>
                  </a:lnTo>
                  <a:lnTo>
                    <a:pt x="3687" y="50551"/>
                  </a:lnTo>
                  <a:lnTo>
                    <a:pt x="3687" y="50507"/>
                  </a:lnTo>
                  <a:lnTo>
                    <a:pt x="3731" y="50419"/>
                  </a:lnTo>
                  <a:lnTo>
                    <a:pt x="3687" y="50375"/>
                  </a:lnTo>
                  <a:lnTo>
                    <a:pt x="2809" y="48620"/>
                  </a:lnTo>
                  <a:lnTo>
                    <a:pt x="1273" y="45812"/>
                  </a:lnTo>
                  <a:lnTo>
                    <a:pt x="878" y="43793"/>
                  </a:lnTo>
                  <a:lnTo>
                    <a:pt x="527" y="41599"/>
                  </a:lnTo>
                  <a:lnTo>
                    <a:pt x="615" y="39054"/>
                  </a:lnTo>
                  <a:lnTo>
                    <a:pt x="615" y="39010"/>
                  </a:lnTo>
                  <a:lnTo>
                    <a:pt x="352" y="35324"/>
                  </a:lnTo>
                  <a:lnTo>
                    <a:pt x="615" y="33086"/>
                  </a:lnTo>
                  <a:lnTo>
                    <a:pt x="1010" y="31770"/>
                  </a:lnTo>
                  <a:lnTo>
                    <a:pt x="2502" y="28655"/>
                  </a:lnTo>
                  <a:lnTo>
                    <a:pt x="2502" y="28611"/>
                  </a:lnTo>
                  <a:lnTo>
                    <a:pt x="2765" y="27250"/>
                  </a:lnTo>
                  <a:lnTo>
                    <a:pt x="2941" y="24398"/>
                  </a:lnTo>
                  <a:lnTo>
                    <a:pt x="3862" y="20668"/>
                  </a:lnTo>
                  <a:lnTo>
                    <a:pt x="4126" y="19527"/>
                  </a:lnTo>
                  <a:lnTo>
                    <a:pt x="4170" y="18299"/>
                  </a:lnTo>
                  <a:lnTo>
                    <a:pt x="3906" y="16105"/>
                  </a:lnTo>
                  <a:lnTo>
                    <a:pt x="3818" y="13779"/>
                  </a:lnTo>
                  <a:lnTo>
                    <a:pt x="3731" y="11234"/>
                  </a:lnTo>
                  <a:lnTo>
                    <a:pt x="3775" y="7504"/>
                  </a:lnTo>
                  <a:lnTo>
                    <a:pt x="3862" y="5310"/>
                  </a:lnTo>
                  <a:lnTo>
                    <a:pt x="4301" y="3467"/>
                  </a:lnTo>
                  <a:lnTo>
                    <a:pt x="4784" y="176"/>
                  </a:lnTo>
                  <a:lnTo>
                    <a:pt x="4784" y="132"/>
                  </a:lnTo>
                  <a:lnTo>
                    <a:pt x="4784" y="45"/>
                  </a:lnTo>
                  <a:lnTo>
                    <a:pt x="46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37" name="Google Shape;2637;p113"/>
            <p:cNvSpPr/>
            <p:nvPr/>
          </p:nvSpPr>
          <p:spPr>
            <a:xfrm>
              <a:off x="4181875" y="2871200"/>
              <a:ext cx="454200" cy="2112850"/>
            </a:xfrm>
            <a:custGeom>
              <a:avLst/>
              <a:gdLst/>
              <a:ahLst/>
              <a:cxnLst/>
              <a:rect l="l" t="t" r="r" b="b"/>
              <a:pathLst>
                <a:path w="18168" h="84514" extrusionOk="0">
                  <a:moveTo>
                    <a:pt x="17992" y="1"/>
                  </a:moveTo>
                  <a:lnTo>
                    <a:pt x="17904" y="44"/>
                  </a:lnTo>
                  <a:lnTo>
                    <a:pt x="14569" y="2370"/>
                  </a:lnTo>
                  <a:lnTo>
                    <a:pt x="13077" y="3204"/>
                  </a:lnTo>
                  <a:lnTo>
                    <a:pt x="10181" y="4389"/>
                  </a:lnTo>
                  <a:lnTo>
                    <a:pt x="8118" y="5135"/>
                  </a:lnTo>
                  <a:lnTo>
                    <a:pt x="6363" y="5486"/>
                  </a:lnTo>
                  <a:lnTo>
                    <a:pt x="6319" y="5529"/>
                  </a:lnTo>
                  <a:lnTo>
                    <a:pt x="5222" y="6275"/>
                  </a:lnTo>
                  <a:lnTo>
                    <a:pt x="4520" y="6758"/>
                  </a:lnTo>
                  <a:lnTo>
                    <a:pt x="4476" y="6758"/>
                  </a:lnTo>
                  <a:lnTo>
                    <a:pt x="1887" y="8952"/>
                  </a:lnTo>
                  <a:lnTo>
                    <a:pt x="1887" y="8996"/>
                  </a:lnTo>
                  <a:lnTo>
                    <a:pt x="308" y="10883"/>
                  </a:lnTo>
                  <a:lnTo>
                    <a:pt x="264" y="10927"/>
                  </a:lnTo>
                  <a:lnTo>
                    <a:pt x="1" y="11409"/>
                  </a:lnTo>
                  <a:lnTo>
                    <a:pt x="1" y="11497"/>
                  </a:lnTo>
                  <a:lnTo>
                    <a:pt x="1" y="11585"/>
                  </a:lnTo>
                  <a:lnTo>
                    <a:pt x="1975" y="15578"/>
                  </a:lnTo>
                  <a:lnTo>
                    <a:pt x="2809" y="18650"/>
                  </a:lnTo>
                  <a:lnTo>
                    <a:pt x="3467" y="22204"/>
                  </a:lnTo>
                  <a:lnTo>
                    <a:pt x="4081" y="25495"/>
                  </a:lnTo>
                  <a:lnTo>
                    <a:pt x="4081" y="25539"/>
                  </a:lnTo>
                  <a:lnTo>
                    <a:pt x="4783" y="27865"/>
                  </a:lnTo>
                  <a:lnTo>
                    <a:pt x="5573" y="30541"/>
                  </a:lnTo>
                  <a:lnTo>
                    <a:pt x="6144" y="33569"/>
                  </a:lnTo>
                  <a:lnTo>
                    <a:pt x="6407" y="35368"/>
                  </a:lnTo>
                  <a:lnTo>
                    <a:pt x="6275" y="39800"/>
                  </a:lnTo>
                  <a:lnTo>
                    <a:pt x="6319" y="41775"/>
                  </a:lnTo>
                  <a:lnTo>
                    <a:pt x="6363" y="41862"/>
                  </a:lnTo>
                  <a:lnTo>
                    <a:pt x="8031" y="44407"/>
                  </a:lnTo>
                  <a:lnTo>
                    <a:pt x="9786" y="46996"/>
                  </a:lnTo>
                  <a:lnTo>
                    <a:pt x="11497" y="49366"/>
                  </a:lnTo>
                  <a:lnTo>
                    <a:pt x="12594" y="51384"/>
                  </a:lnTo>
                  <a:lnTo>
                    <a:pt x="13779" y="53183"/>
                  </a:lnTo>
                  <a:lnTo>
                    <a:pt x="15227" y="55202"/>
                  </a:lnTo>
                  <a:lnTo>
                    <a:pt x="16587" y="57045"/>
                  </a:lnTo>
                  <a:lnTo>
                    <a:pt x="17597" y="58581"/>
                  </a:lnTo>
                  <a:lnTo>
                    <a:pt x="17684" y="59020"/>
                  </a:lnTo>
                  <a:lnTo>
                    <a:pt x="16763" y="60994"/>
                  </a:lnTo>
                  <a:lnTo>
                    <a:pt x="15797" y="62969"/>
                  </a:lnTo>
                  <a:lnTo>
                    <a:pt x="15139" y="65031"/>
                  </a:lnTo>
                  <a:lnTo>
                    <a:pt x="15139" y="65075"/>
                  </a:lnTo>
                  <a:lnTo>
                    <a:pt x="14920" y="67313"/>
                  </a:lnTo>
                  <a:lnTo>
                    <a:pt x="14920" y="67357"/>
                  </a:lnTo>
                  <a:lnTo>
                    <a:pt x="15052" y="68103"/>
                  </a:lnTo>
                  <a:lnTo>
                    <a:pt x="15052" y="68191"/>
                  </a:lnTo>
                  <a:lnTo>
                    <a:pt x="15534" y="69200"/>
                  </a:lnTo>
                  <a:lnTo>
                    <a:pt x="15885" y="71438"/>
                  </a:lnTo>
                  <a:lnTo>
                    <a:pt x="16149" y="73895"/>
                  </a:lnTo>
                  <a:lnTo>
                    <a:pt x="16192" y="75606"/>
                  </a:lnTo>
                  <a:lnTo>
                    <a:pt x="15973" y="77581"/>
                  </a:lnTo>
                  <a:lnTo>
                    <a:pt x="16017" y="79775"/>
                  </a:lnTo>
                  <a:lnTo>
                    <a:pt x="16017" y="79819"/>
                  </a:lnTo>
                  <a:lnTo>
                    <a:pt x="16280" y="81004"/>
                  </a:lnTo>
                  <a:lnTo>
                    <a:pt x="16280" y="81047"/>
                  </a:lnTo>
                  <a:lnTo>
                    <a:pt x="17816" y="84426"/>
                  </a:lnTo>
                  <a:lnTo>
                    <a:pt x="17904" y="84470"/>
                  </a:lnTo>
                  <a:lnTo>
                    <a:pt x="17992" y="84514"/>
                  </a:lnTo>
                  <a:lnTo>
                    <a:pt x="18079" y="84470"/>
                  </a:lnTo>
                  <a:lnTo>
                    <a:pt x="18123" y="84470"/>
                  </a:lnTo>
                  <a:lnTo>
                    <a:pt x="18167" y="84382"/>
                  </a:lnTo>
                  <a:lnTo>
                    <a:pt x="18167" y="84338"/>
                  </a:lnTo>
                  <a:lnTo>
                    <a:pt x="18167" y="84251"/>
                  </a:lnTo>
                  <a:lnTo>
                    <a:pt x="16587" y="80916"/>
                  </a:lnTo>
                  <a:lnTo>
                    <a:pt x="16368" y="79731"/>
                  </a:lnTo>
                  <a:lnTo>
                    <a:pt x="16324" y="77581"/>
                  </a:lnTo>
                  <a:lnTo>
                    <a:pt x="16543" y="75650"/>
                  </a:lnTo>
                  <a:lnTo>
                    <a:pt x="16543" y="75606"/>
                  </a:lnTo>
                  <a:lnTo>
                    <a:pt x="16500" y="73895"/>
                  </a:lnTo>
                  <a:lnTo>
                    <a:pt x="16236" y="71394"/>
                  </a:lnTo>
                  <a:lnTo>
                    <a:pt x="15885" y="69112"/>
                  </a:lnTo>
                  <a:lnTo>
                    <a:pt x="15885" y="69068"/>
                  </a:lnTo>
                  <a:lnTo>
                    <a:pt x="15403" y="68059"/>
                  </a:lnTo>
                  <a:lnTo>
                    <a:pt x="15271" y="67313"/>
                  </a:lnTo>
                  <a:lnTo>
                    <a:pt x="15490" y="65119"/>
                  </a:lnTo>
                  <a:lnTo>
                    <a:pt x="16105" y="63100"/>
                  </a:lnTo>
                  <a:lnTo>
                    <a:pt x="17070" y="61126"/>
                  </a:lnTo>
                  <a:lnTo>
                    <a:pt x="17992" y="59107"/>
                  </a:lnTo>
                  <a:lnTo>
                    <a:pt x="18035" y="59020"/>
                  </a:lnTo>
                  <a:lnTo>
                    <a:pt x="17948" y="58493"/>
                  </a:lnTo>
                  <a:lnTo>
                    <a:pt x="17904" y="58405"/>
                  </a:lnTo>
                  <a:lnTo>
                    <a:pt x="16895" y="56826"/>
                  </a:lnTo>
                  <a:lnTo>
                    <a:pt x="15534" y="54983"/>
                  </a:lnTo>
                  <a:lnTo>
                    <a:pt x="14086" y="53008"/>
                  </a:lnTo>
                  <a:lnTo>
                    <a:pt x="12901" y="51209"/>
                  </a:lnTo>
                  <a:lnTo>
                    <a:pt x="11804" y="49190"/>
                  </a:lnTo>
                  <a:lnTo>
                    <a:pt x="11760" y="49146"/>
                  </a:lnTo>
                  <a:lnTo>
                    <a:pt x="10093" y="46821"/>
                  </a:lnTo>
                  <a:lnTo>
                    <a:pt x="8338" y="44232"/>
                  </a:lnTo>
                  <a:lnTo>
                    <a:pt x="6670" y="41687"/>
                  </a:lnTo>
                  <a:lnTo>
                    <a:pt x="6626" y="39800"/>
                  </a:lnTo>
                  <a:lnTo>
                    <a:pt x="6758" y="35368"/>
                  </a:lnTo>
                  <a:lnTo>
                    <a:pt x="6758" y="35324"/>
                  </a:lnTo>
                  <a:lnTo>
                    <a:pt x="6495" y="33481"/>
                  </a:lnTo>
                  <a:lnTo>
                    <a:pt x="5880" y="30453"/>
                  </a:lnTo>
                  <a:lnTo>
                    <a:pt x="5135" y="27777"/>
                  </a:lnTo>
                  <a:lnTo>
                    <a:pt x="4432" y="25451"/>
                  </a:lnTo>
                  <a:lnTo>
                    <a:pt x="3774" y="22160"/>
                  </a:lnTo>
                  <a:lnTo>
                    <a:pt x="3160" y="18562"/>
                  </a:lnTo>
                  <a:lnTo>
                    <a:pt x="2326" y="15446"/>
                  </a:lnTo>
                  <a:lnTo>
                    <a:pt x="2326" y="15403"/>
                  </a:lnTo>
                  <a:lnTo>
                    <a:pt x="352" y="11497"/>
                  </a:lnTo>
                  <a:lnTo>
                    <a:pt x="571" y="11102"/>
                  </a:lnTo>
                  <a:lnTo>
                    <a:pt x="2151" y="9215"/>
                  </a:lnTo>
                  <a:lnTo>
                    <a:pt x="4696" y="7021"/>
                  </a:lnTo>
                  <a:lnTo>
                    <a:pt x="5442" y="6583"/>
                  </a:lnTo>
                  <a:lnTo>
                    <a:pt x="6495" y="5837"/>
                  </a:lnTo>
                  <a:lnTo>
                    <a:pt x="8206" y="5486"/>
                  </a:lnTo>
                  <a:lnTo>
                    <a:pt x="10312" y="4696"/>
                  </a:lnTo>
                  <a:lnTo>
                    <a:pt x="13209" y="3555"/>
                  </a:lnTo>
                  <a:lnTo>
                    <a:pt x="13252" y="3555"/>
                  </a:lnTo>
                  <a:lnTo>
                    <a:pt x="14744" y="2677"/>
                  </a:lnTo>
                  <a:lnTo>
                    <a:pt x="18123" y="308"/>
                  </a:lnTo>
                  <a:lnTo>
                    <a:pt x="18167" y="264"/>
                  </a:lnTo>
                  <a:lnTo>
                    <a:pt x="18167" y="220"/>
                  </a:lnTo>
                  <a:lnTo>
                    <a:pt x="18167" y="132"/>
                  </a:lnTo>
                  <a:lnTo>
                    <a:pt x="18167" y="88"/>
                  </a:lnTo>
                  <a:lnTo>
                    <a:pt x="18123" y="44"/>
                  </a:lnTo>
                  <a:lnTo>
                    <a:pt x="180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38" name="Google Shape;2638;p113"/>
            <p:cNvSpPr/>
            <p:nvPr/>
          </p:nvSpPr>
          <p:spPr>
            <a:xfrm>
              <a:off x="4065600" y="2698975"/>
              <a:ext cx="527675" cy="2220375"/>
            </a:xfrm>
            <a:custGeom>
              <a:avLst/>
              <a:gdLst/>
              <a:ahLst/>
              <a:cxnLst/>
              <a:rect l="l" t="t" r="r" b="b"/>
              <a:pathLst>
                <a:path w="21107" h="88815" extrusionOk="0">
                  <a:moveTo>
                    <a:pt x="20887" y="0"/>
                  </a:moveTo>
                  <a:lnTo>
                    <a:pt x="20843" y="44"/>
                  </a:lnTo>
                  <a:lnTo>
                    <a:pt x="17509" y="1887"/>
                  </a:lnTo>
                  <a:lnTo>
                    <a:pt x="15314" y="3204"/>
                  </a:lnTo>
                  <a:lnTo>
                    <a:pt x="13779" y="4125"/>
                  </a:lnTo>
                  <a:lnTo>
                    <a:pt x="12243" y="5090"/>
                  </a:lnTo>
                  <a:lnTo>
                    <a:pt x="10707" y="6056"/>
                  </a:lnTo>
                  <a:lnTo>
                    <a:pt x="9215" y="7109"/>
                  </a:lnTo>
                  <a:lnTo>
                    <a:pt x="8469" y="7635"/>
                  </a:lnTo>
                  <a:lnTo>
                    <a:pt x="7811" y="8206"/>
                  </a:lnTo>
                  <a:lnTo>
                    <a:pt x="7109" y="8776"/>
                  </a:lnTo>
                  <a:lnTo>
                    <a:pt x="6494" y="9347"/>
                  </a:lnTo>
                  <a:lnTo>
                    <a:pt x="5880" y="9961"/>
                  </a:lnTo>
                  <a:lnTo>
                    <a:pt x="5310" y="10575"/>
                  </a:lnTo>
                  <a:lnTo>
                    <a:pt x="4783" y="11234"/>
                  </a:lnTo>
                  <a:lnTo>
                    <a:pt x="4344" y="11892"/>
                  </a:lnTo>
                  <a:lnTo>
                    <a:pt x="3291" y="13164"/>
                  </a:lnTo>
                  <a:lnTo>
                    <a:pt x="3291" y="13208"/>
                  </a:lnTo>
                  <a:lnTo>
                    <a:pt x="1185" y="17903"/>
                  </a:lnTo>
                  <a:lnTo>
                    <a:pt x="220" y="20712"/>
                  </a:lnTo>
                  <a:lnTo>
                    <a:pt x="176" y="20756"/>
                  </a:lnTo>
                  <a:lnTo>
                    <a:pt x="0" y="22204"/>
                  </a:lnTo>
                  <a:lnTo>
                    <a:pt x="0" y="22248"/>
                  </a:lnTo>
                  <a:lnTo>
                    <a:pt x="176" y="25539"/>
                  </a:lnTo>
                  <a:lnTo>
                    <a:pt x="834" y="29576"/>
                  </a:lnTo>
                  <a:lnTo>
                    <a:pt x="1492" y="31989"/>
                  </a:lnTo>
                  <a:lnTo>
                    <a:pt x="2414" y="34578"/>
                  </a:lnTo>
                  <a:lnTo>
                    <a:pt x="3467" y="37123"/>
                  </a:lnTo>
                  <a:lnTo>
                    <a:pt x="4388" y="39361"/>
                  </a:lnTo>
                  <a:lnTo>
                    <a:pt x="4959" y="41028"/>
                  </a:lnTo>
                  <a:lnTo>
                    <a:pt x="5485" y="43003"/>
                  </a:lnTo>
                  <a:lnTo>
                    <a:pt x="5661" y="44276"/>
                  </a:lnTo>
                  <a:lnTo>
                    <a:pt x="5573" y="46733"/>
                  </a:lnTo>
                  <a:lnTo>
                    <a:pt x="5573" y="46777"/>
                  </a:lnTo>
                  <a:lnTo>
                    <a:pt x="5880" y="48971"/>
                  </a:lnTo>
                  <a:lnTo>
                    <a:pt x="6363" y="51647"/>
                  </a:lnTo>
                  <a:lnTo>
                    <a:pt x="6275" y="56343"/>
                  </a:lnTo>
                  <a:lnTo>
                    <a:pt x="6187" y="58624"/>
                  </a:lnTo>
                  <a:lnTo>
                    <a:pt x="6187" y="61345"/>
                  </a:lnTo>
                  <a:lnTo>
                    <a:pt x="6275" y="65733"/>
                  </a:lnTo>
                  <a:lnTo>
                    <a:pt x="6275" y="65821"/>
                  </a:lnTo>
                  <a:lnTo>
                    <a:pt x="6538" y="66347"/>
                  </a:lnTo>
                  <a:lnTo>
                    <a:pt x="6582" y="66391"/>
                  </a:lnTo>
                  <a:lnTo>
                    <a:pt x="8996" y="68717"/>
                  </a:lnTo>
                  <a:lnTo>
                    <a:pt x="10839" y="70384"/>
                  </a:lnTo>
                  <a:lnTo>
                    <a:pt x="12901" y="71964"/>
                  </a:lnTo>
                  <a:lnTo>
                    <a:pt x="14744" y="73368"/>
                  </a:lnTo>
                  <a:lnTo>
                    <a:pt x="14744" y="73412"/>
                  </a:lnTo>
                  <a:lnTo>
                    <a:pt x="16411" y="74377"/>
                  </a:lnTo>
                  <a:lnTo>
                    <a:pt x="17947" y="75167"/>
                  </a:lnTo>
                  <a:lnTo>
                    <a:pt x="18825" y="76528"/>
                  </a:lnTo>
                  <a:lnTo>
                    <a:pt x="19439" y="78020"/>
                  </a:lnTo>
                  <a:lnTo>
                    <a:pt x="19746" y="80170"/>
                  </a:lnTo>
                  <a:lnTo>
                    <a:pt x="20054" y="82802"/>
                  </a:lnTo>
                  <a:lnTo>
                    <a:pt x="19922" y="84996"/>
                  </a:lnTo>
                  <a:lnTo>
                    <a:pt x="19703" y="87190"/>
                  </a:lnTo>
                  <a:lnTo>
                    <a:pt x="19615" y="88639"/>
                  </a:lnTo>
                  <a:lnTo>
                    <a:pt x="19659" y="88726"/>
                  </a:lnTo>
                  <a:lnTo>
                    <a:pt x="19659" y="88770"/>
                  </a:lnTo>
                  <a:lnTo>
                    <a:pt x="19746" y="88814"/>
                  </a:lnTo>
                  <a:lnTo>
                    <a:pt x="19790" y="88814"/>
                  </a:lnTo>
                  <a:lnTo>
                    <a:pt x="19922" y="88770"/>
                  </a:lnTo>
                  <a:lnTo>
                    <a:pt x="19966" y="88726"/>
                  </a:lnTo>
                  <a:lnTo>
                    <a:pt x="19966" y="88682"/>
                  </a:lnTo>
                  <a:lnTo>
                    <a:pt x="20054" y="87190"/>
                  </a:lnTo>
                  <a:lnTo>
                    <a:pt x="20273" y="85040"/>
                  </a:lnTo>
                  <a:lnTo>
                    <a:pt x="20405" y="82802"/>
                  </a:lnTo>
                  <a:lnTo>
                    <a:pt x="20405" y="82759"/>
                  </a:lnTo>
                  <a:lnTo>
                    <a:pt x="20097" y="80126"/>
                  </a:lnTo>
                  <a:lnTo>
                    <a:pt x="19790" y="77932"/>
                  </a:lnTo>
                  <a:lnTo>
                    <a:pt x="19790" y="77888"/>
                  </a:lnTo>
                  <a:lnTo>
                    <a:pt x="19132" y="76396"/>
                  </a:lnTo>
                  <a:lnTo>
                    <a:pt x="19132" y="76352"/>
                  </a:lnTo>
                  <a:lnTo>
                    <a:pt x="18211" y="74948"/>
                  </a:lnTo>
                  <a:lnTo>
                    <a:pt x="18167" y="74860"/>
                  </a:lnTo>
                  <a:lnTo>
                    <a:pt x="16587" y="74070"/>
                  </a:lnTo>
                  <a:lnTo>
                    <a:pt x="14963" y="73105"/>
                  </a:lnTo>
                  <a:lnTo>
                    <a:pt x="13120" y="71701"/>
                  </a:lnTo>
                  <a:lnTo>
                    <a:pt x="11102" y="70121"/>
                  </a:lnTo>
                  <a:lnTo>
                    <a:pt x="9215" y="68454"/>
                  </a:lnTo>
                  <a:lnTo>
                    <a:pt x="6846" y="66172"/>
                  </a:lnTo>
                  <a:lnTo>
                    <a:pt x="6626" y="65689"/>
                  </a:lnTo>
                  <a:lnTo>
                    <a:pt x="6538" y="61345"/>
                  </a:lnTo>
                  <a:lnTo>
                    <a:pt x="6538" y="58624"/>
                  </a:lnTo>
                  <a:lnTo>
                    <a:pt x="6626" y="56387"/>
                  </a:lnTo>
                  <a:lnTo>
                    <a:pt x="6714" y="51647"/>
                  </a:lnTo>
                  <a:lnTo>
                    <a:pt x="6714" y="51604"/>
                  </a:lnTo>
                  <a:lnTo>
                    <a:pt x="6231" y="48883"/>
                  </a:lnTo>
                  <a:lnTo>
                    <a:pt x="5924" y="46733"/>
                  </a:lnTo>
                  <a:lnTo>
                    <a:pt x="6012" y="44276"/>
                  </a:lnTo>
                  <a:lnTo>
                    <a:pt x="6012" y="44232"/>
                  </a:lnTo>
                  <a:lnTo>
                    <a:pt x="5836" y="42959"/>
                  </a:lnTo>
                  <a:lnTo>
                    <a:pt x="5836" y="42915"/>
                  </a:lnTo>
                  <a:lnTo>
                    <a:pt x="5310" y="40941"/>
                  </a:lnTo>
                  <a:lnTo>
                    <a:pt x="4695" y="39229"/>
                  </a:lnTo>
                  <a:lnTo>
                    <a:pt x="3818" y="36991"/>
                  </a:lnTo>
                  <a:lnTo>
                    <a:pt x="2765" y="34446"/>
                  </a:lnTo>
                  <a:lnTo>
                    <a:pt x="1843" y="31857"/>
                  </a:lnTo>
                  <a:lnTo>
                    <a:pt x="1185" y="29488"/>
                  </a:lnTo>
                  <a:lnTo>
                    <a:pt x="483" y="25495"/>
                  </a:lnTo>
                  <a:lnTo>
                    <a:pt x="351" y="22248"/>
                  </a:lnTo>
                  <a:lnTo>
                    <a:pt x="527" y="20800"/>
                  </a:lnTo>
                  <a:lnTo>
                    <a:pt x="1492" y="18035"/>
                  </a:lnTo>
                  <a:lnTo>
                    <a:pt x="3598" y="13340"/>
                  </a:lnTo>
                  <a:lnTo>
                    <a:pt x="4608" y="12067"/>
                  </a:lnTo>
                  <a:lnTo>
                    <a:pt x="5090" y="11453"/>
                  </a:lnTo>
                  <a:lnTo>
                    <a:pt x="5573" y="10795"/>
                  </a:lnTo>
                  <a:lnTo>
                    <a:pt x="6143" y="10181"/>
                  </a:lnTo>
                  <a:lnTo>
                    <a:pt x="6758" y="9610"/>
                  </a:lnTo>
                  <a:lnTo>
                    <a:pt x="7372" y="8996"/>
                  </a:lnTo>
                  <a:lnTo>
                    <a:pt x="8030" y="8469"/>
                  </a:lnTo>
                  <a:lnTo>
                    <a:pt x="9434" y="7372"/>
                  </a:lnTo>
                  <a:lnTo>
                    <a:pt x="10926" y="6319"/>
                  </a:lnTo>
                  <a:lnTo>
                    <a:pt x="12418" y="5354"/>
                  </a:lnTo>
                  <a:lnTo>
                    <a:pt x="13954" y="4432"/>
                  </a:lnTo>
                  <a:lnTo>
                    <a:pt x="15490" y="3511"/>
                  </a:lnTo>
                  <a:lnTo>
                    <a:pt x="17684" y="2194"/>
                  </a:lnTo>
                  <a:lnTo>
                    <a:pt x="21019" y="351"/>
                  </a:lnTo>
                  <a:lnTo>
                    <a:pt x="21063" y="307"/>
                  </a:lnTo>
                  <a:lnTo>
                    <a:pt x="21107" y="220"/>
                  </a:lnTo>
                  <a:lnTo>
                    <a:pt x="21107" y="176"/>
                  </a:lnTo>
                  <a:lnTo>
                    <a:pt x="21063" y="88"/>
                  </a:lnTo>
                  <a:lnTo>
                    <a:pt x="21019" y="44"/>
                  </a:lnTo>
                  <a:lnTo>
                    <a:pt x="2097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39" name="Google Shape;2639;p113"/>
            <p:cNvSpPr/>
            <p:nvPr/>
          </p:nvSpPr>
          <p:spPr>
            <a:xfrm>
              <a:off x="3837425" y="3370350"/>
              <a:ext cx="377375" cy="1344950"/>
            </a:xfrm>
            <a:custGeom>
              <a:avLst/>
              <a:gdLst/>
              <a:ahLst/>
              <a:cxnLst/>
              <a:rect l="l" t="t" r="r" b="b"/>
              <a:pathLst>
                <a:path w="15095" h="53798" extrusionOk="0">
                  <a:moveTo>
                    <a:pt x="88" y="0"/>
                  </a:moveTo>
                  <a:lnTo>
                    <a:pt x="44" y="44"/>
                  </a:lnTo>
                  <a:lnTo>
                    <a:pt x="0" y="132"/>
                  </a:lnTo>
                  <a:lnTo>
                    <a:pt x="0" y="176"/>
                  </a:lnTo>
                  <a:lnTo>
                    <a:pt x="0" y="263"/>
                  </a:lnTo>
                  <a:lnTo>
                    <a:pt x="2326" y="5222"/>
                  </a:lnTo>
                  <a:lnTo>
                    <a:pt x="2326" y="5266"/>
                  </a:lnTo>
                  <a:lnTo>
                    <a:pt x="4871" y="9522"/>
                  </a:lnTo>
                  <a:lnTo>
                    <a:pt x="6670" y="12989"/>
                  </a:lnTo>
                  <a:lnTo>
                    <a:pt x="8206" y="16192"/>
                  </a:lnTo>
                  <a:lnTo>
                    <a:pt x="8996" y="17947"/>
                  </a:lnTo>
                  <a:lnTo>
                    <a:pt x="9259" y="18693"/>
                  </a:lnTo>
                  <a:lnTo>
                    <a:pt x="9347" y="21326"/>
                  </a:lnTo>
                  <a:lnTo>
                    <a:pt x="9390" y="25670"/>
                  </a:lnTo>
                  <a:lnTo>
                    <a:pt x="9390" y="28917"/>
                  </a:lnTo>
                  <a:lnTo>
                    <a:pt x="9478" y="36157"/>
                  </a:lnTo>
                  <a:lnTo>
                    <a:pt x="9829" y="42476"/>
                  </a:lnTo>
                  <a:lnTo>
                    <a:pt x="9961" y="43485"/>
                  </a:lnTo>
                  <a:lnTo>
                    <a:pt x="9961" y="43529"/>
                  </a:lnTo>
                  <a:lnTo>
                    <a:pt x="10751" y="45548"/>
                  </a:lnTo>
                  <a:lnTo>
                    <a:pt x="11936" y="48005"/>
                  </a:lnTo>
                  <a:lnTo>
                    <a:pt x="12901" y="49980"/>
                  </a:lnTo>
                  <a:lnTo>
                    <a:pt x="13603" y="51603"/>
                  </a:lnTo>
                  <a:lnTo>
                    <a:pt x="14744" y="53710"/>
                  </a:lnTo>
                  <a:lnTo>
                    <a:pt x="14832" y="53797"/>
                  </a:lnTo>
                  <a:lnTo>
                    <a:pt x="15007" y="53797"/>
                  </a:lnTo>
                  <a:lnTo>
                    <a:pt x="15051" y="53753"/>
                  </a:lnTo>
                  <a:lnTo>
                    <a:pt x="15095" y="53710"/>
                  </a:lnTo>
                  <a:lnTo>
                    <a:pt x="15095" y="53622"/>
                  </a:lnTo>
                  <a:lnTo>
                    <a:pt x="15051" y="53578"/>
                  </a:lnTo>
                  <a:lnTo>
                    <a:pt x="13910" y="51472"/>
                  </a:lnTo>
                  <a:lnTo>
                    <a:pt x="13208" y="49848"/>
                  </a:lnTo>
                  <a:lnTo>
                    <a:pt x="12243" y="47873"/>
                  </a:lnTo>
                  <a:lnTo>
                    <a:pt x="11058" y="45372"/>
                  </a:lnTo>
                  <a:lnTo>
                    <a:pt x="10312" y="43398"/>
                  </a:lnTo>
                  <a:lnTo>
                    <a:pt x="10180" y="42432"/>
                  </a:lnTo>
                  <a:lnTo>
                    <a:pt x="9829" y="36114"/>
                  </a:lnTo>
                  <a:lnTo>
                    <a:pt x="9741" y="28917"/>
                  </a:lnTo>
                  <a:lnTo>
                    <a:pt x="9741" y="25670"/>
                  </a:lnTo>
                  <a:lnTo>
                    <a:pt x="9698" y="21326"/>
                  </a:lnTo>
                  <a:lnTo>
                    <a:pt x="9610" y="18649"/>
                  </a:lnTo>
                  <a:lnTo>
                    <a:pt x="9566" y="18605"/>
                  </a:lnTo>
                  <a:lnTo>
                    <a:pt x="9303" y="17815"/>
                  </a:lnTo>
                  <a:lnTo>
                    <a:pt x="8513" y="16016"/>
                  </a:lnTo>
                  <a:lnTo>
                    <a:pt x="6977" y="12857"/>
                  </a:lnTo>
                  <a:lnTo>
                    <a:pt x="5178" y="9347"/>
                  </a:lnTo>
                  <a:lnTo>
                    <a:pt x="2633" y="5090"/>
                  </a:lnTo>
                  <a:lnTo>
                    <a:pt x="307" y="88"/>
                  </a:lnTo>
                  <a:lnTo>
                    <a:pt x="263" y="44"/>
                  </a:lnTo>
                  <a:lnTo>
                    <a:pt x="2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0" name="Google Shape;2640;p113"/>
            <p:cNvSpPr/>
            <p:nvPr/>
          </p:nvSpPr>
          <p:spPr>
            <a:xfrm>
              <a:off x="3607050" y="3450425"/>
              <a:ext cx="547425" cy="1221000"/>
            </a:xfrm>
            <a:custGeom>
              <a:avLst/>
              <a:gdLst/>
              <a:ahLst/>
              <a:cxnLst/>
              <a:rect l="l" t="t" r="r" b="b"/>
              <a:pathLst>
                <a:path w="21897" h="48840" extrusionOk="0">
                  <a:moveTo>
                    <a:pt x="8425" y="0"/>
                  </a:moveTo>
                  <a:lnTo>
                    <a:pt x="132" y="2150"/>
                  </a:lnTo>
                  <a:lnTo>
                    <a:pt x="88" y="2194"/>
                  </a:lnTo>
                  <a:lnTo>
                    <a:pt x="44" y="2238"/>
                  </a:lnTo>
                  <a:lnTo>
                    <a:pt x="0" y="2326"/>
                  </a:lnTo>
                  <a:lnTo>
                    <a:pt x="0" y="2370"/>
                  </a:lnTo>
                  <a:lnTo>
                    <a:pt x="44" y="2458"/>
                  </a:lnTo>
                  <a:lnTo>
                    <a:pt x="88" y="2501"/>
                  </a:lnTo>
                  <a:lnTo>
                    <a:pt x="220" y="2501"/>
                  </a:lnTo>
                  <a:lnTo>
                    <a:pt x="8381" y="351"/>
                  </a:lnTo>
                  <a:lnTo>
                    <a:pt x="9742" y="3862"/>
                  </a:lnTo>
                  <a:lnTo>
                    <a:pt x="9785" y="3950"/>
                  </a:lnTo>
                  <a:lnTo>
                    <a:pt x="12638" y="6846"/>
                  </a:lnTo>
                  <a:lnTo>
                    <a:pt x="14437" y="10093"/>
                  </a:lnTo>
                  <a:lnTo>
                    <a:pt x="16148" y="13559"/>
                  </a:lnTo>
                  <a:lnTo>
                    <a:pt x="17114" y="15446"/>
                  </a:lnTo>
                  <a:lnTo>
                    <a:pt x="17333" y="16631"/>
                  </a:lnTo>
                  <a:lnTo>
                    <a:pt x="17377" y="18825"/>
                  </a:lnTo>
                  <a:lnTo>
                    <a:pt x="17421" y="21019"/>
                  </a:lnTo>
                  <a:lnTo>
                    <a:pt x="17465" y="25363"/>
                  </a:lnTo>
                  <a:lnTo>
                    <a:pt x="17465" y="28303"/>
                  </a:lnTo>
                  <a:lnTo>
                    <a:pt x="17508" y="31243"/>
                  </a:lnTo>
                  <a:lnTo>
                    <a:pt x="17596" y="34183"/>
                  </a:lnTo>
                  <a:lnTo>
                    <a:pt x="17728" y="37123"/>
                  </a:lnTo>
                  <a:lnTo>
                    <a:pt x="17947" y="40546"/>
                  </a:lnTo>
                  <a:lnTo>
                    <a:pt x="17947" y="40590"/>
                  </a:lnTo>
                  <a:lnTo>
                    <a:pt x="20975" y="47303"/>
                  </a:lnTo>
                  <a:lnTo>
                    <a:pt x="21545" y="48707"/>
                  </a:lnTo>
                  <a:lnTo>
                    <a:pt x="21633" y="48795"/>
                  </a:lnTo>
                  <a:lnTo>
                    <a:pt x="21721" y="48839"/>
                  </a:lnTo>
                  <a:lnTo>
                    <a:pt x="21765" y="48839"/>
                  </a:lnTo>
                  <a:lnTo>
                    <a:pt x="21853" y="48795"/>
                  </a:lnTo>
                  <a:lnTo>
                    <a:pt x="21853" y="48751"/>
                  </a:lnTo>
                  <a:lnTo>
                    <a:pt x="21896" y="48664"/>
                  </a:lnTo>
                  <a:lnTo>
                    <a:pt x="21853" y="48576"/>
                  </a:lnTo>
                  <a:lnTo>
                    <a:pt x="21326" y="47172"/>
                  </a:lnTo>
                  <a:lnTo>
                    <a:pt x="18298" y="40458"/>
                  </a:lnTo>
                  <a:lnTo>
                    <a:pt x="18079" y="37123"/>
                  </a:lnTo>
                  <a:lnTo>
                    <a:pt x="17947" y="34183"/>
                  </a:lnTo>
                  <a:lnTo>
                    <a:pt x="17859" y="31243"/>
                  </a:lnTo>
                  <a:lnTo>
                    <a:pt x="17816" y="28303"/>
                  </a:lnTo>
                  <a:lnTo>
                    <a:pt x="17816" y="25363"/>
                  </a:lnTo>
                  <a:lnTo>
                    <a:pt x="17772" y="21019"/>
                  </a:lnTo>
                  <a:lnTo>
                    <a:pt x="17728" y="18781"/>
                  </a:lnTo>
                  <a:lnTo>
                    <a:pt x="17684" y="16587"/>
                  </a:lnTo>
                  <a:lnTo>
                    <a:pt x="17465" y="15358"/>
                  </a:lnTo>
                  <a:lnTo>
                    <a:pt x="17465" y="15315"/>
                  </a:lnTo>
                  <a:lnTo>
                    <a:pt x="16455" y="13428"/>
                  </a:lnTo>
                  <a:lnTo>
                    <a:pt x="14744" y="9917"/>
                  </a:lnTo>
                  <a:lnTo>
                    <a:pt x="12945" y="6670"/>
                  </a:lnTo>
                  <a:lnTo>
                    <a:pt x="12901" y="6626"/>
                  </a:lnTo>
                  <a:lnTo>
                    <a:pt x="10049" y="3730"/>
                  </a:lnTo>
                  <a:lnTo>
                    <a:pt x="8645" y="88"/>
                  </a:lnTo>
                  <a:lnTo>
                    <a:pt x="85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1" name="Google Shape;2641;p113"/>
            <p:cNvSpPr/>
            <p:nvPr/>
          </p:nvSpPr>
          <p:spPr>
            <a:xfrm>
              <a:off x="3672850" y="3530500"/>
              <a:ext cx="435550" cy="1108000"/>
            </a:xfrm>
            <a:custGeom>
              <a:avLst/>
              <a:gdLst/>
              <a:ahLst/>
              <a:cxnLst/>
              <a:rect l="l" t="t" r="r" b="b"/>
              <a:pathLst>
                <a:path w="17422" h="44320" extrusionOk="0">
                  <a:moveTo>
                    <a:pt x="2019" y="1"/>
                  </a:moveTo>
                  <a:lnTo>
                    <a:pt x="133" y="483"/>
                  </a:lnTo>
                  <a:lnTo>
                    <a:pt x="45" y="483"/>
                  </a:lnTo>
                  <a:lnTo>
                    <a:pt x="1" y="571"/>
                  </a:lnTo>
                  <a:lnTo>
                    <a:pt x="1" y="615"/>
                  </a:lnTo>
                  <a:lnTo>
                    <a:pt x="1" y="703"/>
                  </a:lnTo>
                  <a:lnTo>
                    <a:pt x="45" y="747"/>
                  </a:lnTo>
                  <a:lnTo>
                    <a:pt x="89" y="790"/>
                  </a:lnTo>
                  <a:lnTo>
                    <a:pt x="133" y="834"/>
                  </a:lnTo>
                  <a:lnTo>
                    <a:pt x="220" y="834"/>
                  </a:lnTo>
                  <a:lnTo>
                    <a:pt x="2019" y="352"/>
                  </a:lnTo>
                  <a:lnTo>
                    <a:pt x="3248" y="1624"/>
                  </a:lnTo>
                  <a:lnTo>
                    <a:pt x="4433" y="2721"/>
                  </a:lnTo>
                  <a:lnTo>
                    <a:pt x="5881" y="4081"/>
                  </a:lnTo>
                  <a:lnTo>
                    <a:pt x="9918" y="8557"/>
                  </a:lnTo>
                  <a:lnTo>
                    <a:pt x="13341" y="14393"/>
                  </a:lnTo>
                  <a:lnTo>
                    <a:pt x="13560" y="18737"/>
                  </a:lnTo>
                  <a:lnTo>
                    <a:pt x="13648" y="22116"/>
                  </a:lnTo>
                  <a:lnTo>
                    <a:pt x="13648" y="24968"/>
                  </a:lnTo>
                  <a:lnTo>
                    <a:pt x="13736" y="29357"/>
                  </a:lnTo>
                  <a:lnTo>
                    <a:pt x="14130" y="36772"/>
                  </a:lnTo>
                  <a:lnTo>
                    <a:pt x="14306" y="37825"/>
                  </a:lnTo>
                  <a:lnTo>
                    <a:pt x="14306" y="37869"/>
                  </a:lnTo>
                  <a:lnTo>
                    <a:pt x="15579" y="40941"/>
                  </a:lnTo>
                  <a:lnTo>
                    <a:pt x="17070" y="44232"/>
                  </a:lnTo>
                  <a:lnTo>
                    <a:pt x="17158" y="44276"/>
                  </a:lnTo>
                  <a:lnTo>
                    <a:pt x="17246" y="44320"/>
                  </a:lnTo>
                  <a:lnTo>
                    <a:pt x="17334" y="44320"/>
                  </a:lnTo>
                  <a:lnTo>
                    <a:pt x="17378" y="44276"/>
                  </a:lnTo>
                  <a:lnTo>
                    <a:pt x="17422" y="44188"/>
                  </a:lnTo>
                  <a:lnTo>
                    <a:pt x="17422" y="44144"/>
                  </a:lnTo>
                  <a:lnTo>
                    <a:pt x="17422" y="44056"/>
                  </a:lnTo>
                  <a:lnTo>
                    <a:pt x="15886" y="40809"/>
                  </a:lnTo>
                  <a:lnTo>
                    <a:pt x="14657" y="37782"/>
                  </a:lnTo>
                  <a:lnTo>
                    <a:pt x="14482" y="36728"/>
                  </a:lnTo>
                  <a:lnTo>
                    <a:pt x="14087" y="29313"/>
                  </a:lnTo>
                  <a:lnTo>
                    <a:pt x="13999" y="24968"/>
                  </a:lnTo>
                  <a:lnTo>
                    <a:pt x="13999" y="22072"/>
                  </a:lnTo>
                  <a:lnTo>
                    <a:pt x="13911" y="18737"/>
                  </a:lnTo>
                  <a:lnTo>
                    <a:pt x="13692" y="14349"/>
                  </a:lnTo>
                  <a:lnTo>
                    <a:pt x="13692" y="14262"/>
                  </a:lnTo>
                  <a:lnTo>
                    <a:pt x="10225" y="8382"/>
                  </a:lnTo>
                  <a:lnTo>
                    <a:pt x="10181" y="8338"/>
                  </a:lnTo>
                  <a:lnTo>
                    <a:pt x="6144" y="3862"/>
                  </a:lnTo>
                  <a:lnTo>
                    <a:pt x="4477" y="2282"/>
                  </a:lnTo>
                  <a:lnTo>
                    <a:pt x="3248" y="1098"/>
                  </a:lnTo>
                  <a:lnTo>
                    <a:pt x="2195" y="44"/>
                  </a:lnTo>
                  <a:lnTo>
                    <a:pt x="21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2" name="Google Shape;2642;p113"/>
            <p:cNvSpPr/>
            <p:nvPr/>
          </p:nvSpPr>
          <p:spPr>
            <a:xfrm>
              <a:off x="6276075" y="3554625"/>
              <a:ext cx="204075" cy="110825"/>
            </a:xfrm>
            <a:custGeom>
              <a:avLst/>
              <a:gdLst/>
              <a:ahLst/>
              <a:cxnLst/>
              <a:rect l="l" t="t" r="r" b="b"/>
              <a:pathLst>
                <a:path w="8163" h="4433" extrusionOk="0">
                  <a:moveTo>
                    <a:pt x="4740" y="1"/>
                  </a:moveTo>
                  <a:lnTo>
                    <a:pt x="2589" y="1010"/>
                  </a:lnTo>
                  <a:lnTo>
                    <a:pt x="922" y="1712"/>
                  </a:lnTo>
                  <a:lnTo>
                    <a:pt x="878" y="1756"/>
                  </a:lnTo>
                  <a:lnTo>
                    <a:pt x="220" y="2327"/>
                  </a:lnTo>
                  <a:lnTo>
                    <a:pt x="132" y="2414"/>
                  </a:lnTo>
                  <a:lnTo>
                    <a:pt x="0" y="2809"/>
                  </a:lnTo>
                  <a:lnTo>
                    <a:pt x="0" y="2941"/>
                  </a:lnTo>
                  <a:lnTo>
                    <a:pt x="176" y="3467"/>
                  </a:lnTo>
                  <a:lnTo>
                    <a:pt x="220" y="3555"/>
                  </a:lnTo>
                  <a:lnTo>
                    <a:pt x="703" y="3994"/>
                  </a:lnTo>
                  <a:lnTo>
                    <a:pt x="746" y="4038"/>
                  </a:lnTo>
                  <a:lnTo>
                    <a:pt x="1361" y="4345"/>
                  </a:lnTo>
                  <a:lnTo>
                    <a:pt x="1448" y="4345"/>
                  </a:lnTo>
                  <a:lnTo>
                    <a:pt x="3028" y="4433"/>
                  </a:lnTo>
                  <a:lnTo>
                    <a:pt x="3072" y="4433"/>
                  </a:lnTo>
                  <a:lnTo>
                    <a:pt x="5178" y="4038"/>
                  </a:lnTo>
                  <a:lnTo>
                    <a:pt x="8031" y="3160"/>
                  </a:lnTo>
                  <a:lnTo>
                    <a:pt x="8118" y="3160"/>
                  </a:lnTo>
                  <a:lnTo>
                    <a:pt x="8162" y="3073"/>
                  </a:lnTo>
                  <a:lnTo>
                    <a:pt x="8162" y="3029"/>
                  </a:lnTo>
                  <a:lnTo>
                    <a:pt x="8162" y="2941"/>
                  </a:lnTo>
                  <a:lnTo>
                    <a:pt x="8118" y="2897"/>
                  </a:lnTo>
                  <a:lnTo>
                    <a:pt x="8074" y="2853"/>
                  </a:lnTo>
                  <a:lnTo>
                    <a:pt x="7943" y="2853"/>
                  </a:lnTo>
                  <a:lnTo>
                    <a:pt x="5091" y="3687"/>
                  </a:lnTo>
                  <a:lnTo>
                    <a:pt x="3028" y="4082"/>
                  </a:lnTo>
                  <a:lnTo>
                    <a:pt x="1492" y="3994"/>
                  </a:lnTo>
                  <a:lnTo>
                    <a:pt x="922" y="3731"/>
                  </a:lnTo>
                  <a:lnTo>
                    <a:pt x="527" y="3336"/>
                  </a:lnTo>
                  <a:lnTo>
                    <a:pt x="351" y="2897"/>
                  </a:lnTo>
                  <a:lnTo>
                    <a:pt x="483" y="2546"/>
                  </a:lnTo>
                  <a:lnTo>
                    <a:pt x="1097" y="2019"/>
                  </a:lnTo>
                  <a:lnTo>
                    <a:pt x="2721" y="1361"/>
                  </a:lnTo>
                  <a:lnTo>
                    <a:pt x="4915" y="308"/>
                  </a:lnTo>
                  <a:lnTo>
                    <a:pt x="4959" y="264"/>
                  </a:lnTo>
                  <a:lnTo>
                    <a:pt x="5003" y="220"/>
                  </a:lnTo>
                  <a:lnTo>
                    <a:pt x="5003" y="176"/>
                  </a:lnTo>
                  <a:lnTo>
                    <a:pt x="5003" y="89"/>
                  </a:lnTo>
                  <a:lnTo>
                    <a:pt x="4959" y="45"/>
                  </a:lnTo>
                  <a:lnTo>
                    <a:pt x="48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3" name="Google Shape;2643;p113"/>
            <p:cNvSpPr/>
            <p:nvPr/>
          </p:nvSpPr>
          <p:spPr>
            <a:xfrm>
              <a:off x="6730225" y="3940775"/>
              <a:ext cx="561700" cy="625325"/>
            </a:xfrm>
            <a:custGeom>
              <a:avLst/>
              <a:gdLst/>
              <a:ahLst/>
              <a:cxnLst/>
              <a:rect l="l" t="t" r="r" b="b"/>
              <a:pathLst>
                <a:path w="22468" h="25013" extrusionOk="0">
                  <a:moveTo>
                    <a:pt x="3775" y="1"/>
                  </a:moveTo>
                  <a:lnTo>
                    <a:pt x="3731" y="45"/>
                  </a:lnTo>
                  <a:lnTo>
                    <a:pt x="3687" y="89"/>
                  </a:lnTo>
                  <a:lnTo>
                    <a:pt x="2151" y="3643"/>
                  </a:lnTo>
                  <a:lnTo>
                    <a:pt x="1361" y="5486"/>
                  </a:lnTo>
                  <a:lnTo>
                    <a:pt x="1361" y="5530"/>
                  </a:lnTo>
                  <a:lnTo>
                    <a:pt x="703" y="8733"/>
                  </a:lnTo>
                  <a:lnTo>
                    <a:pt x="133" y="11629"/>
                  </a:lnTo>
                  <a:lnTo>
                    <a:pt x="1" y="12375"/>
                  </a:lnTo>
                  <a:lnTo>
                    <a:pt x="1" y="12463"/>
                  </a:lnTo>
                  <a:lnTo>
                    <a:pt x="89" y="12551"/>
                  </a:lnTo>
                  <a:lnTo>
                    <a:pt x="3336" y="14788"/>
                  </a:lnTo>
                  <a:lnTo>
                    <a:pt x="3862" y="15534"/>
                  </a:lnTo>
                  <a:lnTo>
                    <a:pt x="4916" y="17860"/>
                  </a:lnTo>
                  <a:lnTo>
                    <a:pt x="4916" y="17904"/>
                  </a:lnTo>
                  <a:lnTo>
                    <a:pt x="6013" y="19791"/>
                  </a:lnTo>
                  <a:lnTo>
                    <a:pt x="7241" y="21371"/>
                  </a:lnTo>
                  <a:lnTo>
                    <a:pt x="7285" y="21414"/>
                  </a:lnTo>
                  <a:lnTo>
                    <a:pt x="8645" y="22117"/>
                  </a:lnTo>
                  <a:lnTo>
                    <a:pt x="9523" y="22424"/>
                  </a:lnTo>
                  <a:lnTo>
                    <a:pt x="9567" y="22424"/>
                  </a:lnTo>
                  <a:lnTo>
                    <a:pt x="12244" y="22862"/>
                  </a:lnTo>
                  <a:lnTo>
                    <a:pt x="14525" y="23082"/>
                  </a:lnTo>
                  <a:lnTo>
                    <a:pt x="18080" y="24267"/>
                  </a:lnTo>
                  <a:lnTo>
                    <a:pt x="20274" y="24925"/>
                  </a:lnTo>
                  <a:lnTo>
                    <a:pt x="20318" y="24925"/>
                  </a:lnTo>
                  <a:lnTo>
                    <a:pt x="21327" y="25013"/>
                  </a:lnTo>
                  <a:lnTo>
                    <a:pt x="21415" y="25013"/>
                  </a:lnTo>
                  <a:lnTo>
                    <a:pt x="22336" y="24793"/>
                  </a:lnTo>
                  <a:lnTo>
                    <a:pt x="22424" y="24749"/>
                  </a:lnTo>
                  <a:lnTo>
                    <a:pt x="22468" y="24705"/>
                  </a:lnTo>
                  <a:lnTo>
                    <a:pt x="22468" y="24618"/>
                  </a:lnTo>
                  <a:lnTo>
                    <a:pt x="22468" y="24574"/>
                  </a:lnTo>
                  <a:lnTo>
                    <a:pt x="22468" y="24486"/>
                  </a:lnTo>
                  <a:lnTo>
                    <a:pt x="22424" y="24442"/>
                  </a:lnTo>
                  <a:lnTo>
                    <a:pt x="22292" y="24442"/>
                  </a:lnTo>
                  <a:lnTo>
                    <a:pt x="21327" y="24662"/>
                  </a:lnTo>
                  <a:lnTo>
                    <a:pt x="20362" y="24574"/>
                  </a:lnTo>
                  <a:lnTo>
                    <a:pt x="18211" y="23916"/>
                  </a:lnTo>
                  <a:lnTo>
                    <a:pt x="14657" y="22731"/>
                  </a:lnTo>
                  <a:lnTo>
                    <a:pt x="14613" y="22731"/>
                  </a:lnTo>
                  <a:lnTo>
                    <a:pt x="12288" y="22511"/>
                  </a:lnTo>
                  <a:lnTo>
                    <a:pt x="9611" y="22073"/>
                  </a:lnTo>
                  <a:lnTo>
                    <a:pt x="8777" y="21765"/>
                  </a:lnTo>
                  <a:lnTo>
                    <a:pt x="7461" y="21107"/>
                  </a:lnTo>
                  <a:lnTo>
                    <a:pt x="6320" y="19615"/>
                  </a:lnTo>
                  <a:lnTo>
                    <a:pt x="5223" y="17728"/>
                  </a:lnTo>
                  <a:lnTo>
                    <a:pt x="4170" y="15403"/>
                  </a:lnTo>
                  <a:lnTo>
                    <a:pt x="4170" y="15359"/>
                  </a:lnTo>
                  <a:lnTo>
                    <a:pt x="3643" y="14569"/>
                  </a:lnTo>
                  <a:lnTo>
                    <a:pt x="3599" y="14525"/>
                  </a:lnTo>
                  <a:lnTo>
                    <a:pt x="352" y="12331"/>
                  </a:lnTo>
                  <a:lnTo>
                    <a:pt x="484" y="11717"/>
                  </a:lnTo>
                  <a:lnTo>
                    <a:pt x="1054" y="8821"/>
                  </a:lnTo>
                  <a:lnTo>
                    <a:pt x="1712" y="5618"/>
                  </a:lnTo>
                  <a:lnTo>
                    <a:pt x="2458" y="3775"/>
                  </a:lnTo>
                  <a:lnTo>
                    <a:pt x="3994" y="264"/>
                  </a:lnTo>
                  <a:lnTo>
                    <a:pt x="3994" y="176"/>
                  </a:lnTo>
                  <a:lnTo>
                    <a:pt x="3994" y="132"/>
                  </a:lnTo>
                  <a:lnTo>
                    <a:pt x="3950" y="45"/>
                  </a:lnTo>
                  <a:lnTo>
                    <a:pt x="39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4" name="Google Shape;2644;p113"/>
            <p:cNvSpPr/>
            <p:nvPr/>
          </p:nvSpPr>
          <p:spPr>
            <a:xfrm>
              <a:off x="6209150" y="3492100"/>
              <a:ext cx="307200" cy="221625"/>
            </a:xfrm>
            <a:custGeom>
              <a:avLst/>
              <a:gdLst/>
              <a:ahLst/>
              <a:cxnLst/>
              <a:rect l="l" t="t" r="r" b="b"/>
              <a:pathLst>
                <a:path w="12288" h="8865" extrusionOk="0">
                  <a:moveTo>
                    <a:pt x="4608" y="1"/>
                  </a:moveTo>
                  <a:lnTo>
                    <a:pt x="4564" y="89"/>
                  </a:lnTo>
                  <a:lnTo>
                    <a:pt x="3116" y="2239"/>
                  </a:lnTo>
                  <a:lnTo>
                    <a:pt x="2107" y="3116"/>
                  </a:lnTo>
                  <a:lnTo>
                    <a:pt x="747" y="4740"/>
                  </a:lnTo>
                  <a:lnTo>
                    <a:pt x="747" y="4784"/>
                  </a:lnTo>
                  <a:lnTo>
                    <a:pt x="1" y="6188"/>
                  </a:lnTo>
                  <a:lnTo>
                    <a:pt x="1" y="6276"/>
                  </a:lnTo>
                  <a:lnTo>
                    <a:pt x="1" y="6363"/>
                  </a:lnTo>
                  <a:lnTo>
                    <a:pt x="308" y="6890"/>
                  </a:lnTo>
                  <a:lnTo>
                    <a:pt x="352" y="6978"/>
                  </a:lnTo>
                  <a:lnTo>
                    <a:pt x="2634" y="8426"/>
                  </a:lnTo>
                  <a:lnTo>
                    <a:pt x="2721" y="8426"/>
                  </a:lnTo>
                  <a:lnTo>
                    <a:pt x="5837" y="8865"/>
                  </a:lnTo>
                  <a:lnTo>
                    <a:pt x="5881" y="8865"/>
                  </a:lnTo>
                  <a:lnTo>
                    <a:pt x="8294" y="8294"/>
                  </a:lnTo>
                  <a:lnTo>
                    <a:pt x="10883" y="7241"/>
                  </a:lnTo>
                  <a:lnTo>
                    <a:pt x="12156" y="7022"/>
                  </a:lnTo>
                  <a:lnTo>
                    <a:pt x="12200" y="6978"/>
                  </a:lnTo>
                  <a:lnTo>
                    <a:pt x="12287" y="6934"/>
                  </a:lnTo>
                  <a:lnTo>
                    <a:pt x="12287" y="6846"/>
                  </a:lnTo>
                  <a:lnTo>
                    <a:pt x="12287" y="6802"/>
                  </a:lnTo>
                  <a:lnTo>
                    <a:pt x="12287" y="6714"/>
                  </a:lnTo>
                  <a:lnTo>
                    <a:pt x="12200" y="6671"/>
                  </a:lnTo>
                  <a:lnTo>
                    <a:pt x="12068" y="6671"/>
                  </a:lnTo>
                  <a:lnTo>
                    <a:pt x="10795" y="6934"/>
                  </a:lnTo>
                  <a:lnTo>
                    <a:pt x="10751" y="6934"/>
                  </a:lnTo>
                  <a:lnTo>
                    <a:pt x="8206" y="7943"/>
                  </a:lnTo>
                  <a:lnTo>
                    <a:pt x="5837" y="8514"/>
                  </a:lnTo>
                  <a:lnTo>
                    <a:pt x="2765" y="8119"/>
                  </a:lnTo>
                  <a:lnTo>
                    <a:pt x="615" y="6671"/>
                  </a:lnTo>
                  <a:lnTo>
                    <a:pt x="352" y="6276"/>
                  </a:lnTo>
                  <a:lnTo>
                    <a:pt x="1054" y="4959"/>
                  </a:lnTo>
                  <a:lnTo>
                    <a:pt x="2370" y="3380"/>
                  </a:lnTo>
                  <a:lnTo>
                    <a:pt x="3380" y="2502"/>
                  </a:lnTo>
                  <a:lnTo>
                    <a:pt x="3423" y="2458"/>
                  </a:lnTo>
                  <a:lnTo>
                    <a:pt x="4871" y="264"/>
                  </a:lnTo>
                  <a:lnTo>
                    <a:pt x="4871" y="220"/>
                  </a:lnTo>
                  <a:lnTo>
                    <a:pt x="4871" y="132"/>
                  </a:lnTo>
                  <a:lnTo>
                    <a:pt x="4871" y="89"/>
                  </a:lnTo>
                  <a:lnTo>
                    <a:pt x="48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5" name="Google Shape;2645;p113"/>
            <p:cNvSpPr/>
            <p:nvPr/>
          </p:nvSpPr>
          <p:spPr>
            <a:xfrm>
              <a:off x="6661125" y="3867275"/>
              <a:ext cx="603375" cy="716375"/>
            </a:xfrm>
            <a:custGeom>
              <a:avLst/>
              <a:gdLst/>
              <a:ahLst/>
              <a:cxnLst/>
              <a:rect l="l" t="t" r="r" b="b"/>
              <a:pathLst>
                <a:path w="24135" h="28655" extrusionOk="0">
                  <a:moveTo>
                    <a:pt x="3204" y="1"/>
                  </a:moveTo>
                  <a:lnTo>
                    <a:pt x="3160" y="89"/>
                  </a:lnTo>
                  <a:lnTo>
                    <a:pt x="3116" y="132"/>
                  </a:lnTo>
                  <a:lnTo>
                    <a:pt x="2941" y="1361"/>
                  </a:lnTo>
                  <a:lnTo>
                    <a:pt x="1756" y="4477"/>
                  </a:lnTo>
                  <a:lnTo>
                    <a:pt x="1141" y="6495"/>
                  </a:lnTo>
                  <a:lnTo>
                    <a:pt x="1098" y="6539"/>
                  </a:lnTo>
                  <a:lnTo>
                    <a:pt x="878" y="8821"/>
                  </a:lnTo>
                  <a:lnTo>
                    <a:pt x="44" y="13165"/>
                  </a:lnTo>
                  <a:lnTo>
                    <a:pt x="1" y="15491"/>
                  </a:lnTo>
                  <a:lnTo>
                    <a:pt x="44" y="16895"/>
                  </a:lnTo>
                  <a:lnTo>
                    <a:pt x="44" y="16983"/>
                  </a:lnTo>
                  <a:lnTo>
                    <a:pt x="439" y="17641"/>
                  </a:lnTo>
                  <a:lnTo>
                    <a:pt x="483" y="17685"/>
                  </a:lnTo>
                  <a:lnTo>
                    <a:pt x="1317" y="18211"/>
                  </a:lnTo>
                  <a:lnTo>
                    <a:pt x="1361" y="18255"/>
                  </a:lnTo>
                  <a:lnTo>
                    <a:pt x="4081" y="19220"/>
                  </a:lnTo>
                  <a:lnTo>
                    <a:pt x="5529" y="20010"/>
                  </a:lnTo>
                  <a:lnTo>
                    <a:pt x="7065" y="22204"/>
                  </a:lnTo>
                  <a:lnTo>
                    <a:pt x="8601" y="24442"/>
                  </a:lnTo>
                  <a:lnTo>
                    <a:pt x="9479" y="25451"/>
                  </a:lnTo>
                  <a:lnTo>
                    <a:pt x="9523" y="25495"/>
                  </a:lnTo>
                  <a:lnTo>
                    <a:pt x="11585" y="26417"/>
                  </a:lnTo>
                  <a:lnTo>
                    <a:pt x="11629" y="26417"/>
                  </a:lnTo>
                  <a:lnTo>
                    <a:pt x="13779" y="26812"/>
                  </a:lnTo>
                  <a:lnTo>
                    <a:pt x="16412" y="27119"/>
                  </a:lnTo>
                  <a:lnTo>
                    <a:pt x="17816" y="27251"/>
                  </a:lnTo>
                  <a:lnTo>
                    <a:pt x="20449" y="28128"/>
                  </a:lnTo>
                  <a:lnTo>
                    <a:pt x="22248" y="28655"/>
                  </a:lnTo>
                  <a:lnTo>
                    <a:pt x="23389" y="28655"/>
                  </a:lnTo>
                  <a:lnTo>
                    <a:pt x="24003" y="28479"/>
                  </a:lnTo>
                  <a:lnTo>
                    <a:pt x="24047" y="28435"/>
                  </a:lnTo>
                  <a:lnTo>
                    <a:pt x="24091" y="28391"/>
                  </a:lnTo>
                  <a:lnTo>
                    <a:pt x="24135" y="28304"/>
                  </a:lnTo>
                  <a:lnTo>
                    <a:pt x="24091" y="28260"/>
                  </a:lnTo>
                  <a:lnTo>
                    <a:pt x="24091" y="28172"/>
                  </a:lnTo>
                  <a:lnTo>
                    <a:pt x="24047" y="28128"/>
                  </a:lnTo>
                  <a:lnTo>
                    <a:pt x="23872" y="28128"/>
                  </a:lnTo>
                  <a:lnTo>
                    <a:pt x="23301" y="28304"/>
                  </a:lnTo>
                  <a:lnTo>
                    <a:pt x="22336" y="28304"/>
                  </a:lnTo>
                  <a:lnTo>
                    <a:pt x="20537" y="27777"/>
                  </a:lnTo>
                  <a:lnTo>
                    <a:pt x="17904" y="26899"/>
                  </a:lnTo>
                  <a:lnTo>
                    <a:pt x="17860" y="26899"/>
                  </a:lnTo>
                  <a:lnTo>
                    <a:pt x="16456" y="26768"/>
                  </a:lnTo>
                  <a:lnTo>
                    <a:pt x="13823" y="26461"/>
                  </a:lnTo>
                  <a:lnTo>
                    <a:pt x="11717" y="26066"/>
                  </a:lnTo>
                  <a:lnTo>
                    <a:pt x="9698" y="25188"/>
                  </a:lnTo>
                  <a:lnTo>
                    <a:pt x="8864" y="24223"/>
                  </a:lnTo>
                  <a:lnTo>
                    <a:pt x="7372" y="22029"/>
                  </a:lnTo>
                  <a:lnTo>
                    <a:pt x="5793" y="19791"/>
                  </a:lnTo>
                  <a:lnTo>
                    <a:pt x="5705" y="19703"/>
                  </a:lnTo>
                  <a:lnTo>
                    <a:pt x="4257" y="18913"/>
                  </a:lnTo>
                  <a:lnTo>
                    <a:pt x="4213" y="18913"/>
                  </a:lnTo>
                  <a:lnTo>
                    <a:pt x="1492" y="17904"/>
                  </a:lnTo>
                  <a:lnTo>
                    <a:pt x="703" y="17421"/>
                  </a:lnTo>
                  <a:lnTo>
                    <a:pt x="395" y="16851"/>
                  </a:lnTo>
                  <a:lnTo>
                    <a:pt x="352" y="15491"/>
                  </a:lnTo>
                  <a:lnTo>
                    <a:pt x="395" y="13209"/>
                  </a:lnTo>
                  <a:lnTo>
                    <a:pt x="1229" y="8865"/>
                  </a:lnTo>
                  <a:lnTo>
                    <a:pt x="1449" y="6583"/>
                  </a:lnTo>
                  <a:lnTo>
                    <a:pt x="2107" y="4608"/>
                  </a:lnTo>
                  <a:lnTo>
                    <a:pt x="3292" y="1449"/>
                  </a:lnTo>
                  <a:lnTo>
                    <a:pt x="3292" y="1405"/>
                  </a:lnTo>
                  <a:lnTo>
                    <a:pt x="3467" y="176"/>
                  </a:lnTo>
                  <a:lnTo>
                    <a:pt x="3467" y="132"/>
                  </a:lnTo>
                  <a:lnTo>
                    <a:pt x="3467" y="45"/>
                  </a:lnTo>
                  <a:lnTo>
                    <a:pt x="337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6" name="Google Shape;2646;p113"/>
            <p:cNvSpPr/>
            <p:nvPr/>
          </p:nvSpPr>
          <p:spPr>
            <a:xfrm>
              <a:off x="6088475" y="3432875"/>
              <a:ext cx="1147500" cy="1171625"/>
            </a:xfrm>
            <a:custGeom>
              <a:avLst/>
              <a:gdLst/>
              <a:ahLst/>
              <a:cxnLst/>
              <a:rect l="l" t="t" r="r" b="b"/>
              <a:pathLst>
                <a:path w="45900" h="46865" extrusionOk="0">
                  <a:moveTo>
                    <a:pt x="6846" y="0"/>
                  </a:moveTo>
                  <a:lnTo>
                    <a:pt x="6802" y="44"/>
                  </a:lnTo>
                  <a:lnTo>
                    <a:pt x="6758" y="88"/>
                  </a:lnTo>
                  <a:lnTo>
                    <a:pt x="5223" y="2677"/>
                  </a:lnTo>
                  <a:lnTo>
                    <a:pt x="4038" y="4827"/>
                  </a:lnTo>
                  <a:lnTo>
                    <a:pt x="1405" y="8513"/>
                  </a:lnTo>
                  <a:lnTo>
                    <a:pt x="176" y="10356"/>
                  </a:lnTo>
                  <a:lnTo>
                    <a:pt x="45" y="10532"/>
                  </a:lnTo>
                  <a:lnTo>
                    <a:pt x="1" y="10575"/>
                  </a:lnTo>
                  <a:lnTo>
                    <a:pt x="1" y="10663"/>
                  </a:lnTo>
                  <a:lnTo>
                    <a:pt x="1" y="10751"/>
                  </a:lnTo>
                  <a:lnTo>
                    <a:pt x="89" y="10795"/>
                  </a:lnTo>
                  <a:lnTo>
                    <a:pt x="2765" y="11804"/>
                  </a:lnTo>
                  <a:lnTo>
                    <a:pt x="5223" y="12857"/>
                  </a:lnTo>
                  <a:lnTo>
                    <a:pt x="5223" y="12901"/>
                  </a:lnTo>
                  <a:lnTo>
                    <a:pt x="7855" y="13603"/>
                  </a:lnTo>
                  <a:lnTo>
                    <a:pt x="7899" y="13603"/>
                  </a:lnTo>
                  <a:lnTo>
                    <a:pt x="10620" y="13910"/>
                  </a:lnTo>
                  <a:lnTo>
                    <a:pt x="10664" y="13910"/>
                  </a:lnTo>
                  <a:lnTo>
                    <a:pt x="11936" y="13823"/>
                  </a:lnTo>
                  <a:lnTo>
                    <a:pt x="11980" y="13823"/>
                  </a:lnTo>
                  <a:lnTo>
                    <a:pt x="15096" y="12945"/>
                  </a:lnTo>
                  <a:lnTo>
                    <a:pt x="15140" y="12945"/>
                  </a:lnTo>
                  <a:lnTo>
                    <a:pt x="17290" y="11892"/>
                  </a:lnTo>
                  <a:lnTo>
                    <a:pt x="18431" y="11585"/>
                  </a:lnTo>
                  <a:lnTo>
                    <a:pt x="19264" y="11672"/>
                  </a:lnTo>
                  <a:lnTo>
                    <a:pt x="21502" y="15095"/>
                  </a:lnTo>
                  <a:lnTo>
                    <a:pt x="22029" y="16499"/>
                  </a:lnTo>
                  <a:lnTo>
                    <a:pt x="22117" y="17684"/>
                  </a:lnTo>
                  <a:lnTo>
                    <a:pt x="21546" y="19746"/>
                  </a:lnTo>
                  <a:lnTo>
                    <a:pt x="21020" y="21897"/>
                  </a:lnTo>
                  <a:lnTo>
                    <a:pt x="21020" y="21940"/>
                  </a:lnTo>
                  <a:lnTo>
                    <a:pt x="20712" y="24310"/>
                  </a:lnTo>
                  <a:lnTo>
                    <a:pt x="20537" y="26943"/>
                  </a:lnTo>
                  <a:lnTo>
                    <a:pt x="20054" y="29093"/>
                  </a:lnTo>
                  <a:lnTo>
                    <a:pt x="20054" y="29137"/>
                  </a:lnTo>
                  <a:lnTo>
                    <a:pt x="19967" y="31024"/>
                  </a:lnTo>
                  <a:lnTo>
                    <a:pt x="19001" y="35148"/>
                  </a:lnTo>
                  <a:lnTo>
                    <a:pt x="18957" y="35631"/>
                  </a:lnTo>
                  <a:lnTo>
                    <a:pt x="18957" y="35763"/>
                  </a:lnTo>
                  <a:lnTo>
                    <a:pt x="19045" y="35807"/>
                  </a:lnTo>
                  <a:lnTo>
                    <a:pt x="19835" y="36289"/>
                  </a:lnTo>
                  <a:lnTo>
                    <a:pt x="19879" y="36289"/>
                  </a:lnTo>
                  <a:lnTo>
                    <a:pt x="23872" y="37650"/>
                  </a:lnTo>
                  <a:lnTo>
                    <a:pt x="26636" y="38659"/>
                  </a:lnTo>
                  <a:lnTo>
                    <a:pt x="28216" y="39317"/>
                  </a:lnTo>
                  <a:lnTo>
                    <a:pt x="28830" y="39975"/>
                  </a:lnTo>
                  <a:lnTo>
                    <a:pt x="30410" y="42301"/>
                  </a:lnTo>
                  <a:lnTo>
                    <a:pt x="31507" y="43749"/>
                  </a:lnTo>
                  <a:lnTo>
                    <a:pt x="31551" y="43793"/>
                  </a:lnTo>
                  <a:lnTo>
                    <a:pt x="32209" y="44188"/>
                  </a:lnTo>
                  <a:lnTo>
                    <a:pt x="32209" y="44232"/>
                  </a:lnTo>
                  <a:lnTo>
                    <a:pt x="34359" y="45021"/>
                  </a:lnTo>
                  <a:lnTo>
                    <a:pt x="34403" y="45021"/>
                  </a:lnTo>
                  <a:lnTo>
                    <a:pt x="38221" y="45548"/>
                  </a:lnTo>
                  <a:lnTo>
                    <a:pt x="40766" y="45724"/>
                  </a:lnTo>
                  <a:lnTo>
                    <a:pt x="43969" y="46689"/>
                  </a:lnTo>
                  <a:lnTo>
                    <a:pt x="44759" y="46864"/>
                  </a:lnTo>
                  <a:lnTo>
                    <a:pt x="44847" y="46864"/>
                  </a:lnTo>
                  <a:lnTo>
                    <a:pt x="45768" y="46601"/>
                  </a:lnTo>
                  <a:lnTo>
                    <a:pt x="45812" y="46557"/>
                  </a:lnTo>
                  <a:lnTo>
                    <a:pt x="45856" y="46513"/>
                  </a:lnTo>
                  <a:lnTo>
                    <a:pt x="45900" y="46426"/>
                  </a:lnTo>
                  <a:lnTo>
                    <a:pt x="45856" y="46382"/>
                  </a:lnTo>
                  <a:lnTo>
                    <a:pt x="45856" y="46294"/>
                  </a:lnTo>
                  <a:lnTo>
                    <a:pt x="45812" y="46250"/>
                  </a:lnTo>
                  <a:lnTo>
                    <a:pt x="45681" y="46250"/>
                  </a:lnTo>
                  <a:lnTo>
                    <a:pt x="44759" y="46513"/>
                  </a:lnTo>
                  <a:lnTo>
                    <a:pt x="44057" y="46338"/>
                  </a:lnTo>
                  <a:lnTo>
                    <a:pt x="40854" y="45372"/>
                  </a:lnTo>
                  <a:lnTo>
                    <a:pt x="40810" y="45372"/>
                  </a:lnTo>
                  <a:lnTo>
                    <a:pt x="38265" y="45197"/>
                  </a:lnTo>
                  <a:lnTo>
                    <a:pt x="34491" y="44670"/>
                  </a:lnTo>
                  <a:lnTo>
                    <a:pt x="32385" y="43881"/>
                  </a:lnTo>
                  <a:lnTo>
                    <a:pt x="31770" y="43486"/>
                  </a:lnTo>
                  <a:lnTo>
                    <a:pt x="30717" y="42081"/>
                  </a:lnTo>
                  <a:lnTo>
                    <a:pt x="29094" y="39756"/>
                  </a:lnTo>
                  <a:lnTo>
                    <a:pt x="29094" y="39712"/>
                  </a:lnTo>
                  <a:lnTo>
                    <a:pt x="28435" y="39010"/>
                  </a:lnTo>
                  <a:lnTo>
                    <a:pt x="28392" y="38966"/>
                  </a:lnTo>
                  <a:lnTo>
                    <a:pt x="26768" y="38352"/>
                  </a:lnTo>
                  <a:lnTo>
                    <a:pt x="24004" y="37299"/>
                  </a:lnTo>
                  <a:lnTo>
                    <a:pt x="20010" y="35982"/>
                  </a:lnTo>
                  <a:lnTo>
                    <a:pt x="19308" y="35587"/>
                  </a:lnTo>
                  <a:lnTo>
                    <a:pt x="19352" y="35192"/>
                  </a:lnTo>
                  <a:lnTo>
                    <a:pt x="20274" y="31111"/>
                  </a:lnTo>
                  <a:lnTo>
                    <a:pt x="20318" y="31068"/>
                  </a:lnTo>
                  <a:lnTo>
                    <a:pt x="20405" y="29137"/>
                  </a:lnTo>
                  <a:lnTo>
                    <a:pt x="20888" y="26987"/>
                  </a:lnTo>
                  <a:lnTo>
                    <a:pt x="20888" y="26943"/>
                  </a:lnTo>
                  <a:lnTo>
                    <a:pt x="21064" y="24354"/>
                  </a:lnTo>
                  <a:lnTo>
                    <a:pt x="21327" y="21984"/>
                  </a:lnTo>
                  <a:lnTo>
                    <a:pt x="21897" y="19834"/>
                  </a:lnTo>
                  <a:lnTo>
                    <a:pt x="22468" y="17728"/>
                  </a:lnTo>
                  <a:lnTo>
                    <a:pt x="22468" y="17684"/>
                  </a:lnTo>
                  <a:lnTo>
                    <a:pt x="22380" y="16455"/>
                  </a:lnTo>
                  <a:lnTo>
                    <a:pt x="22336" y="16411"/>
                  </a:lnTo>
                  <a:lnTo>
                    <a:pt x="21809" y="14963"/>
                  </a:lnTo>
                  <a:lnTo>
                    <a:pt x="21809" y="14920"/>
                  </a:lnTo>
                  <a:lnTo>
                    <a:pt x="19528" y="11453"/>
                  </a:lnTo>
                  <a:lnTo>
                    <a:pt x="19484" y="11365"/>
                  </a:lnTo>
                  <a:lnTo>
                    <a:pt x="19396" y="11365"/>
                  </a:lnTo>
                  <a:lnTo>
                    <a:pt x="18431" y="11234"/>
                  </a:lnTo>
                  <a:lnTo>
                    <a:pt x="18387" y="11234"/>
                  </a:lnTo>
                  <a:lnTo>
                    <a:pt x="17202" y="11541"/>
                  </a:lnTo>
                  <a:lnTo>
                    <a:pt x="17158" y="11541"/>
                  </a:lnTo>
                  <a:lnTo>
                    <a:pt x="15008" y="12594"/>
                  </a:lnTo>
                  <a:lnTo>
                    <a:pt x="11892" y="13471"/>
                  </a:lnTo>
                  <a:lnTo>
                    <a:pt x="10664" y="13559"/>
                  </a:lnTo>
                  <a:lnTo>
                    <a:pt x="7943" y="13252"/>
                  </a:lnTo>
                  <a:lnTo>
                    <a:pt x="5354" y="12550"/>
                  </a:lnTo>
                  <a:lnTo>
                    <a:pt x="2897" y="11497"/>
                  </a:lnTo>
                  <a:lnTo>
                    <a:pt x="484" y="10575"/>
                  </a:lnTo>
                  <a:lnTo>
                    <a:pt x="1712" y="8732"/>
                  </a:lnTo>
                  <a:lnTo>
                    <a:pt x="4345" y="5003"/>
                  </a:lnTo>
                  <a:lnTo>
                    <a:pt x="5530" y="2852"/>
                  </a:lnTo>
                  <a:lnTo>
                    <a:pt x="7066" y="264"/>
                  </a:lnTo>
                  <a:lnTo>
                    <a:pt x="7066" y="176"/>
                  </a:lnTo>
                  <a:lnTo>
                    <a:pt x="7066" y="132"/>
                  </a:lnTo>
                  <a:lnTo>
                    <a:pt x="7066" y="44"/>
                  </a:lnTo>
                  <a:lnTo>
                    <a:pt x="69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7" name="Google Shape;2647;p113"/>
            <p:cNvSpPr/>
            <p:nvPr/>
          </p:nvSpPr>
          <p:spPr>
            <a:xfrm>
              <a:off x="5247075" y="3384600"/>
              <a:ext cx="1963675" cy="1351550"/>
            </a:xfrm>
            <a:custGeom>
              <a:avLst/>
              <a:gdLst/>
              <a:ahLst/>
              <a:cxnLst/>
              <a:rect l="l" t="t" r="r" b="b"/>
              <a:pathLst>
                <a:path w="78547" h="54062" extrusionOk="0">
                  <a:moveTo>
                    <a:pt x="38396" y="1"/>
                  </a:moveTo>
                  <a:lnTo>
                    <a:pt x="38308" y="44"/>
                  </a:lnTo>
                  <a:lnTo>
                    <a:pt x="36246" y="1361"/>
                  </a:lnTo>
                  <a:lnTo>
                    <a:pt x="36246" y="1405"/>
                  </a:lnTo>
                  <a:lnTo>
                    <a:pt x="35675" y="1887"/>
                  </a:lnTo>
                  <a:lnTo>
                    <a:pt x="35631" y="1931"/>
                  </a:lnTo>
                  <a:lnTo>
                    <a:pt x="34447" y="4564"/>
                  </a:lnTo>
                  <a:lnTo>
                    <a:pt x="33262" y="7460"/>
                  </a:lnTo>
                  <a:lnTo>
                    <a:pt x="32823" y="8557"/>
                  </a:lnTo>
                  <a:lnTo>
                    <a:pt x="31638" y="8996"/>
                  </a:lnTo>
                  <a:lnTo>
                    <a:pt x="31594" y="8996"/>
                  </a:lnTo>
                  <a:lnTo>
                    <a:pt x="30059" y="9917"/>
                  </a:lnTo>
                  <a:lnTo>
                    <a:pt x="30015" y="9961"/>
                  </a:lnTo>
                  <a:lnTo>
                    <a:pt x="28962" y="10795"/>
                  </a:lnTo>
                  <a:lnTo>
                    <a:pt x="28962" y="10839"/>
                  </a:lnTo>
                  <a:lnTo>
                    <a:pt x="28260" y="11804"/>
                  </a:lnTo>
                  <a:lnTo>
                    <a:pt x="28260" y="11848"/>
                  </a:lnTo>
                  <a:lnTo>
                    <a:pt x="27250" y="13867"/>
                  </a:lnTo>
                  <a:lnTo>
                    <a:pt x="27250" y="13954"/>
                  </a:lnTo>
                  <a:lnTo>
                    <a:pt x="27338" y="16280"/>
                  </a:lnTo>
                  <a:lnTo>
                    <a:pt x="27338" y="18123"/>
                  </a:lnTo>
                  <a:lnTo>
                    <a:pt x="27031" y="18913"/>
                  </a:lnTo>
                  <a:lnTo>
                    <a:pt x="26768" y="19132"/>
                  </a:lnTo>
                  <a:lnTo>
                    <a:pt x="26460" y="19220"/>
                  </a:lnTo>
                  <a:lnTo>
                    <a:pt x="24749" y="18562"/>
                  </a:lnTo>
                  <a:lnTo>
                    <a:pt x="22467" y="18123"/>
                  </a:lnTo>
                  <a:lnTo>
                    <a:pt x="20273" y="17991"/>
                  </a:lnTo>
                  <a:lnTo>
                    <a:pt x="20229" y="17991"/>
                  </a:lnTo>
                  <a:lnTo>
                    <a:pt x="19483" y="18123"/>
                  </a:lnTo>
                  <a:lnTo>
                    <a:pt x="19396" y="18167"/>
                  </a:lnTo>
                  <a:lnTo>
                    <a:pt x="18650" y="18694"/>
                  </a:lnTo>
                  <a:lnTo>
                    <a:pt x="18035" y="18474"/>
                  </a:lnTo>
                  <a:lnTo>
                    <a:pt x="17948" y="18474"/>
                  </a:lnTo>
                  <a:lnTo>
                    <a:pt x="17246" y="18562"/>
                  </a:lnTo>
                  <a:lnTo>
                    <a:pt x="17202" y="18606"/>
                  </a:lnTo>
                  <a:lnTo>
                    <a:pt x="16368" y="19088"/>
                  </a:lnTo>
                  <a:lnTo>
                    <a:pt x="16324" y="19132"/>
                  </a:lnTo>
                  <a:lnTo>
                    <a:pt x="15622" y="19834"/>
                  </a:lnTo>
                  <a:lnTo>
                    <a:pt x="15578" y="19878"/>
                  </a:lnTo>
                  <a:lnTo>
                    <a:pt x="13647" y="23828"/>
                  </a:lnTo>
                  <a:lnTo>
                    <a:pt x="12287" y="26241"/>
                  </a:lnTo>
                  <a:lnTo>
                    <a:pt x="11541" y="27426"/>
                  </a:lnTo>
                  <a:lnTo>
                    <a:pt x="11541" y="27470"/>
                  </a:lnTo>
                  <a:lnTo>
                    <a:pt x="11190" y="28523"/>
                  </a:lnTo>
                  <a:lnTo>
                    <a:pt x="11190" y="28567"/>
                  </a:lnTo>
                  <a:lnTo>
                    <a:pt x="10620" y="31550"/>
                  </a:lnTo>
                  <a:lnTo>
                    <a:pt x="10620" y="31594"/>
                  </a:lnTo>
                  <a:lnTo>
                    <a:pt x="10620" y="32735"/>
                  </a:lnTo>
                  <a:lnTo>
                    <a:pt x="10532" y="33393"/>
                  </a:lnTo>
                  <a:lnTo>
                    <a:pt x="9566" y="35105"/>
                  </a:lnTo>
                  <a:lnTo>
                    <a:pt x="7943" y="37299"/>
                  </a:lnTo>
                  <a:lnTo>
                    <a:pt x="6978" y="39142"/>
                  </a:lnTo>
                  <a:lnTo>
                    <a:pt x="6144" y="41072"/>
                  </a:lnTo>
                  <a:lnTo>
                    <a:pt x="5924" y="42213"/>
                  </a:lnTo>
                  <a:lnTo>
                    <a:pt x="5793" y="42301"/>
                  </a:lnTo>
                  <a:lnTo>
                    <a:pt x="5617" y="42257"/>
                  </a:lnTo>
                  <a:lnTo>
                    <a:pt x="5486" y="42213"/>
                  </a:lnTo>
                  <a:lnTo>
                    <a:pt x="4125" y="42652"/>
                  </a:lnTo>
                  <a:lnTo>
                    <a:pt x="2282" y="43486"/>
                  </a:lnTo>
                  <a:lnTo>
                    <a:pt x="2238" y="43530"/>
                  </a:lnTo>
                  <a:lnTo>
                    <a:pt x="1317" y="44451"/>
                  </a:lnTo>
                  <a:lnTo>
                    <a:pt x="1273" y="44495"/>
                  </a:lnTo>
                  <a:lnTo>
                    <a:pt x="439" y="45899"/>
                  </a:lnTo>
                  <a:lnTo>
                    <a:pt x="439" y="45943"/>
                  </a:lnTo>
                  <a:lnTo>
                    <a:pt x="176" y="46909"/>
                  </a:lnTo>
                  <a:lnTo>
                    <a:pt x="176" y="46952"/>
                  </a:lnTo>
                  <a:lnTo>
                    <a:pt x="0" y="48488"/>
                  </a:lnTo>
                  <a:lnTo>
                    <a:pt x="44" y="48576"/>
                  </a:lnTo>
                  <a:lnTo>
                    <a:pt x="790" y="49892"/>
                  </a:lnTo>
                  <a:lnTo>
                    <a:pt x="1887" y="51253"/>
                  </a:lnTo>
                  <a:lnTo>
                    <a:pt x="1887" y="51297"/>
                  </a:lnTo>
                  <a:lnTo>
                    <a:pt x="2238" y="51604"/>
                  </a:lnTo>
                  <a:lnTo>
                    <a:pt x="2370" y="51648"/>
                  </a:lnTo>
                  <a:lnTo>
                    <a:pt x="5442" y="51735"/>
                  </a:lnTo>
                  <a:lnTo>
                    <a:pt x="8733" y="51867"/>
                  </a:lnTo>
                  <a:lnTo>
                    <a:pt x="11804" y="52613"/>
                  </a:lnTo>
                  <a:lnTo>
                    <a:pt x="14920" y="54017"/>
                  </a:lnTo>
                  <a:lnTo>
                    <a:pt x="15008" y="54017"/>
                  </a:lnTo>
                  <a:lnTo>
                    <a:pt x="15490" y="54061"/>
                  </a:lnTo>
                  <a:lnTo>
                    <a:pt x="15578" y="54061"/>
                  </a:lnTo>
                  <a:lnTo>
                    <a:pt x="18035" y="53271"/>
                  </a:lnTo>
                  <a:lnTo>
                    <a:pt x="19659" y="52789"/>
                  </a:lnTo>
                  <a:lnTo>
                    <a:pt x="21239" y="52262"/>
                  </a:lnTo>
                  <a:lnTo>
                    <a:pt x="22818" y="51692"/>
                  </a:lnTo>
                  <a:lnTo>
                    <a:pt x="24354" y="51077"/>
                  </a:lnTo>
                  <a:lnTo>
                    <a:pt x="25100" y="50726"/>
                  </a:lnTo>
                  <a:lnTo>
                    <a:pt x="25846" y="50331"/>
                  </a:lnTo>
                  <a:lnTo>
                    <a:pt x="26548" y="49980"/>
                  </a:lnTo>
                  <a:lnTo>
                    <a:pt x="27294" y="49541"/>
                  </a:lnTo>
                  <a:lnTo>
                    <a:pt x="27952" y="49103"/>
                  </a:lnTo>
                  <a:lnTo>
                    <a:pt x="28654" y="48620"/>
                  </a:lnTo>
                  <a:lnTo>
                    <a:pt x="29313" y="48137"/>
                  </a:lnTo>
                  <a:lnTo>
                    <a:pt x="29927" y="47567"/>
                  </a:lnTo>
                  <a:lnTo>
                    <a:pt x="30805" y="47172"/>
                  </a:lnTo>
                  <a:lnTo>
                    <a:pt x="31814" y="46996"/>
                  </a:lnTo>
                  <a:lnTo>
                    <a:pt x="34271" y="46909"/>
                  </a:lnTo>
                  <a:lnTo>
                    <a:pt x="36509" y="46821"/>
                  </a:lnTo>
                  <a:lnTo>
                    <a:pt x="36553" y="46821"/>
                  </a:lnTo>
                  <a:lnTo>
                    <a:pt x="37167" y="46645"/>
                  </a:lnTo>
                  <a:lnTo>
                    <a:pt x="37211" y="46601"/>
                  </a:lnTo>
                  <a:lnTo>
                    <a:pt x="37869" y="46206"/>
                  </a:lnTo>
                  <a:lnTo>
                    <a:pt x="37913" y="46206"/>
                  </a:lnTo>
                  <a:lnTo>
                    <a:pt x="39625" y="44539"/>
                  </a:lnTo>
                  <a:lnTo>
                    <a:pt x="39976" y="43925"/>
                  </a:lnTo>
                  <a:lnTo>
                    <a:pt x="40020" y="43881"/>
                  </a:lnTo>
                  <a:lnTo>
                    <a:pt x="40634" y="41292"/>
                  </a:lnTo>
                  <a:lnTo>
                    <a:pt x="40941" y="40897"/>
                  </a:lnTo>
                  <a:lnTo>
                    <a:pt x="42740" y="39668"/>
                  </a:lnTo>
                  <a:lnTo>
                    <a:pt x="42828" y="39624"/>
                  </a:lnTo>
                  <a:lnTo>
                    <a:pt x="42828" y="39493"/>
                  </a:lnTo>
                  <a:lnTo>
                    <a:pt x="42784" y="39405"/>
                  </a:lnTo>
                  <a:lnTo>
                    <a:pt x="42740" y="39361"/>
                  </a:lnTo>
                  <a:lnTo>
                    <a:pt x="42082" y="39142"/>
                  </a:lnTo>
                  <a:lnTo>
                    <a:pt x="41994" y="39142"/>
                  </a:lnTo>
                  <a:lnTo>
                    <a:pt x="40063" y="39230"/>
                  </a:lnTo>
                  <a:lnTo>
                    <a:pt x="38089" y="39581"/>
                  </a:lnTo>
                  <a:lnTo>
                    <a:pt x="36114" y="39493"/>
                  </a:lnTo>
                  <a:lnTo>
                    <a:pt x="35149" y="39361"/>
                  </a:lnTo>
                  <a:lnTo>
                    <a:pt x="32955" y="38220"/>
                  </a:lnTo>
                  <a:lnTo>
                    <a:pt x="32297" y="37781"/>
                  </a:lnTo>
                  <a:lnTo>
                    <a:pt x="31858" y="35544"/>
                  </a:lnTo>
                  <a:lnTo>
                    <a:pt x="31463" y="32823"/>
                  </a:lnTo>
                  <a:lnTo>
                    <a:pt x="31463" y="32779"/>
                  </a:lnTo>
                  <a:lnTo>
                    <a:pt x="31156" y="31638"/>
                  </a:lnTo>
                  <a:lnTo>
                    <a:pt x="31156" y="31550"/>
                  </a:lnTo>
                  <a:lnTo>
                    <a:pt x="28962" y="28479"/>
                  </a:lnTo>
                  <a:lnTo>
                    <a:pt x="26724" y="25451"/>
                  </a:lnTo>
                  <a:lnTo>
                    <a:pt x="25978" y="24486"/>
                  </a:lnTo>
                  <a:lnTo>
                    <a:pt x="27601" y="21326"/>
                  </a:lnTo>
                  <a:lnTo>
                    <a:pt x="28523" y="19659"/>
                  </a:lnTo>
                  <a:lnTo>
                    <a:pt x="28874" y="19308"/>
                  </a:lnTo>
                  <a:lnTo>
                    <a:pt x="30103" y="18737"/>
                  </a:lnTo>
                  <a:lnTo>
                    <a:pt x="31287" y="18606"/>
                  </a:lnTo>
                  <a:lnTo>
                    <a:pt x="32867" y="18781"/>
                  </a:lnTo>
                  <a:lnTo>
                    <a:pt x="37299" y="19747"/>
                  </a:lnTo>
                  <a:lnTo>
                    <a:pt x="38747" y="20054"/>
                  </a:lnTo>
                  <a:lnTo>
                    <a:pt x="38835" y="20054"/>
                  </a:lnTo>
                  <a:lnTo>
                    <a:pt x="39712" y="19966"/>
                  </a:lnTo>
                  <a:lnTo>
                    <a:pt x="39756" y="19966"/>
                  </a:lnTo>
                  <a:lnTo>
                    <a:pt x="42082" y="18869"/>
                  </a:lnTo>
                  <a:lnTo>
                    <a:pt x="45197" y="18781"/>
                  </a:lnTo>
                  <a:lnTo>
                    <a:pt x="48357" y="17948"/>
                  </a:lnTo>
                  <a:lnTo>
                    <a:pt x="50419" y="17245"/>
                  </a:lnTo>
                  <a:lnTo>
                    <a:pt x="50463" y="17245"/>
                  </a:lnTo>
                  <a:lnTo>
                    <a:pt x="51428" y="16543"/>
                  </a:lnTo>
                  <a:lnTo>
                    <a:pt x="52174" y="18606"/>
                  </a:lnTo>
                  <a:lnTo>
                    <a:pt x="51648" y="21853"/>
                  </a:lnTo>
                  <a:lnTo>
                    <a:pt x="51297" y="25056"/>
                  </a:lnTo>
                  <a:lnTo>
                    <a:pt x="51165" y="27689"/>
                  </a:lnTo>
                  <a:lnTo>
                    <a:pt x="50551" y="31463"/>
                  </a:lnTo>
                  <a:lnTo>
                    <a:pt x="49893" y="33569"/>
                  </a:lnTo>
                  <a:lnTo>
                    <a:pt x="49893" y="33613"/>
                  </a:lnTo>
                  <a:lnTo>
                    <a:pt x="49717" y="36114"/>
                  </a:lnTo>
                  <a:lnTo>
                    <a:pt x="49717" y="37430"/>
                  </a:lnTo>
                  <a:lnTo>
                    <a:pt x="49761" y="37518"/>
                  </a:lnTo>
                  <a:lnTo>
                    <a:pt x="49980" y="37825"/>
                  </a:lnTo>
                  <a:lnTo>
                    <a:pt x="50112" y="37913"/>
                  </a:lnTo>
                  <a:lnTo>
                    <a:pt x="51034" y="38045"/>
                  </a:lnTo>
                  <a:lnTo>
                    <a:pt x="52833" y="39142"/>
                  </a:lnTo>
                  <a:lnTo>
                    <a:pt x="55992" y="40765"/>
                  </a:lnTo>
                  <a:lnTo>
                    <a:pt x="56036" y="40765"/>
                  </a:lnTo>
                  <a:lnTo>
                    <a:pt x="59415" y="41775"/>
                  </a:lnTo>
                  <a:lnTo>
                    <a:pt x="61214" y="42433"/>
                  </a:lnTo>
                  <a:lnTo>
                    <a:pt x="62662" y="44188"/>
                  </a:lnTo>
                  <a:lnTo>
                    <a:pt x="63934" y="45987"/>
                  </a:lnTo>
                  <a:lnTo>
                    <a:pt x="64593" y="46821"/>
                  </a:lnTo>
                  <a:lnTo>
                    <a:pt x="64680" y="46865"/>
                  </a:lnTo>
                  <a:lnTo>
                    <a:pt x="65865" y="47435"/>
                  </a:lnTo>
                  <a:lnTo>
                    <a:pt x="67971" y="48181"/>
                  </a:lnTo>
                  <a:lnTo>
                    <a:pt x="68015" y="48225"/>
                  </a:lnTo>
                  <a:lnTo>
                    <a:pt x="72052" y="48708"/>
                  </a:lnTo>
                  <a:lnTo>
                    <a:pt x="73983" y="48752"/>
                  </a:lnTo>
                  <a:lnTo>
                    <a:pt x="74905" y="48839"/>
                  </a:lnTo>
                  <a:lnTo>
                    <a:pt x="76879" y="49454"/>
                  </a:lnTo>
                  <a:lnTo>
                    <a:pt x="76923" y="49454"/>
                  </a:lnTo>
                  <a:lnTo>
                    <a:pt x="77537" y="49541"/>
                  </a:lnTo>
                  <a:lnTo>
                    <a:pt x="77625" y="49541"/>
                  </a:lnTo>
                  <a:lnTo>
                    <a:pt x="78415" y="49278"/>
                  </a:lnTo>
                  <a:lnTo>
                    <a:pt x="78503" y="49234"/>
                  </a:lnTo>
                  <a:lnTo>
                    <a:pt x="78547" y="49190"/>
                  </a:lnTo>
                  <a:lnTo>
                    <a:pt x="78547" y="49146"/>
                  </a:lnTo>
                  <a:lnTo>
                    <a:pt x="78547" y="49059"/>
                  </a:lnTo>
                  <a:lnTo>
                    <a:pt x="78503" y="49015"/>
                  </a:lnTo>
                  <a:lnTo>
                    <a:pt x="78459" y="48971"/>
                  </a:lnTo>
                  <a:lnTo>
                    <a:pt x="78371" y="48927"/>
                  </a:lnTo>
                  <a:lnTo>
                    <a:pt x="78327" y="48927"/>
                  </a:lnTo>
                  <a:lnTo>
                    <a:pt x="77537" y="49190"/>
                  </a:lnTo>
                  <a:lnTo>
                    <a:pt x="76967" y="49103"/>
                  </a:lnTo>
                  <a:lnTo>
                    <a:pt x="74992" y="48532"/>
                  </a:lnTo>
                  <a:lnTo>
                    <a:pt x="74948" y="48532"/>
                  </a:lnTo>
                  <a:lnTo>
                    <a:pt x="74027" y="48400"/>
                  </a:lnTo>
                  <a:lnTo>
                    <a:pt x="72052" y="48357"/>
                  </a:lnTo>
                  <a:lnTo>
                    <a:pt x="68103" y="47874"/>
                  </a:lnTo>
                  <a:lnTo>
                    <a:pt x="65997" y="47128"/>
                  </a:lnTo>
                  <a:lnTo>
                    <a:pt x="64856" y="46601"/>
                  </a:lnTo>
                  <a:lnTo>
                    <a:pt x="64198" y="45768"/>
                  </a:lnTo>
                  <a:lnTo>
                    <a:pt x="62925" y="43969"/>
                  </a:lnTo>
                  <a:lnTo>
                    <a:pt x="61477" y="42169"/>
                  </a:lnTo>
                  <a:lnTo>
                    <a:pt x="61389" y="42126"/>
                  </a:lnTo>
                  <a:lnTo>
                    <a:pt x="59546" y="41424"/>
                  </a:lnTo>
                  <a:lnTo>
                    <a:pt x="56168" y="40414"/>
                  </a:lnTo>
                  <a:lnTo>
                    <a:pt x="52964" y="38835"/>
                  </a:lnTo>
                  <a:lnTo>
                    <a:pt x="51165" y="37694"/>
                  </a:lnTo>
                  <a:lnTo>
                    <a:pt x="51121" y="37694"/>
                  </a:lnTo>
                  <a:lnTo>
                    <a:pt x="50244" y="37562"/>
                  </a:lnTo>
                  <a:lnTo>
                    <a:pt x="50068" y="37343"/>
                  </a:lnTo>
                  <a:lnTo>
                    <a:pt x="50068" y="36114"/>
                  </a:lnTo>
                  <a:lnTo>
                    <a:pt x="50244" y="33657"/>
                  </a:lnTo>
                  <a:lnTo>
                    <a:pt x="50902" y="31550"/>
                  </a:lnTo>
                  <a:lnTo>
                    <a:pt x="50902" y="31507"/>
                  </a:lnTo>
                  <a:lnTo>
                    <a:pt x="51516" y="27733"/>
                  </a:lnTo>
                  <a:lnTo>
                    <a:pt x="51648" y="25100"/>
                  </a:lnTo>
                  <a:lnTo>
                    <a:pt x="51999" y="21941"/>
                  </a:lnTo>
                  <a:lnTo>
                    <a:pt x="52525" y="18650"/>
                  </a:lnTo>
                  <a:lnTo>
                    <a:pt x="52525" y="18562"/>
                  </a:lnTo>
                  <a:lnTo>
                    <a:pt x="51648" y="16192"/>
                  </a:lnTo>
                  <a:lnTo>
                    <a:pt x="51604" y="16105"/>
                  </a:lnTo>
                  <a:lnTo>
                    <a:pt x="51560" y="16061"/>
                  </a:lnTo>
                  <a:lnTo>
                    <a:pt x="51472" y="16061"/>
                  </a:lnTo>
                  <a:lnTo>
                    <a:pt x="51385" y="16105"/>
                  </a:lnTo>
                  <a:lnTo>
                    <a:pt x="50244" y="16938"/>
                  </a:lnTo>
                  <a:lnTo>
                    <a:pt x="48269" y="17597"/>
                  </a:lnTo>
                  <a:lnTo>
                    <a:pt x="45154" y="18430"/>
                  </a:lnTo>
                  <a:lnTo>
                    <a:pt x="42038" y="18518"/>
                  </a:lnTo>
                  <a:lnTo>
                    <a:pt x="41950" y="18562"/>
                  </a:lnTo>
                  <a:lnTo>
                    <a:pt x="39668" y="19615"/>
                  </a:lnTo>
                  <a:lnTo>
                    <a:pt x="38791" y="19703"/>
                  </a:lnTo>
                  <a:lnTo>
                    <a:pt x="37343" y="19396"/>
                  </a:lnTo>
                  <a:lnTo>
                    <a:pt x="32955" y="18430"/>
                  </a:lnTo>
                  <a:lnTo>
                    <a:pt x="31287" y="18255"/>
                  </a:lnTo>
                  <a:lnTo>
                    <a:pt x="31243" y="18255"/>
                  </a:lnTo>
                  <a:lnTo>
                    <a:pt x="30015" y="18430"/>
                  </a:lnTo>
                  <a:lnTo>
                    <a:pt x="29971" y="18430"/>
                  </a:lnTo>
                  <a:lnTo>
                    <a:pt x="28698" y="19001"/>
                  </a:lnTo>
                  <a:lnTo>
                    <a:pt x="28654" y="19045"/>
                  </a:lnTo>
                  <a:lnTo>
                    <a:pt x="28260" y="19439"/>
                  </a:lnTo>
                  <a:lnTo>
                    <a:pt x="28260" y="19483"/>
                  </a:lnTo>
                  <a:lnTo>
                    <a:pt x="27294" y="21151"/>
                  </a:lnTo>
                  <a:lnTo>
                    <a:pt x="25627" y="24442"/>
                  </a:lnTo>
                  <a:lnTo>
                    <a:pt x="25583" y="24530"/>
                  </a:lnTo>
                  <a:lnTo>
                    <a:pt x="25627" y="24617"/>
                  </a:lnTo>
                  <a:lnTo>
                    <a:pt x="28698" y="28654"/>
                  </a:lnTo>
                  <a:lnTo>
                    <a:pt x="30849" y="31726"/>
                  </a:lnTo>
                  <a:lnTo>
                    <a:pt x="31156" y="32867"/>
                  </a:lnTo>
                  <a:lnTo>
                    <a:pt x="31507" y="35587"/>
                  </a:lnTo>
                  <a:lnTo>
                    <a:pt x="31946" y="37913"/>
                  </a:lnTo>
                  <a:lnTo>
                    <a:pt x="32033" y="38001"/>
                  </a:lnTo>
                  <a:lnTo>
                    <a:pt x="32779" y="38527"/>
                  </a:lnTo>
                  <a:lnTo>
                    <a:pt x="34973" y="39712"/>
                  </a:lnTo>
                  <a:lnTo>
                    <a:pt x="35061" y="39712"/>
                  </a:lnTo>
                  <a:lnTo>
                    <a:pt x="36070" y="39844"/>
                  </a:lnTo>
                  <a:lnTo>
                    <a:pt x="36114" y="39844"/>
                  </a:lnTo>
                  <a:lnTo>
                    <a:pt x="38089" y="39932"/>
                  </a:lnTo>
                  <a:lnTo>
                    <a:pt x="38133" y="39932"/>
                  </a:lnTo>
                  <a:lnTo>
                    <a:pt x="40107" y="39581"/>
                  </a:lnTo>
                  <a:lnTo>
                    <a:pt x="41994" y="39493"/>
                  </a:lnTo>
                  <a:lnTo>
                    <a:pt x="42257" y="39581"/>
                  </a:lnTo>
                  <a:lnTo>
                    <a:pt x="40722" y="40590"/>
                  </a:lnTo>
                  <a:lnTo>
                    <a:pt x="40678" y="40634"/>
                  </a:lnTo>
                  <a:lnTo>
                    <a:pt x="40327" y="41116"/>
                  </a:lnTo>
                  <a:lnTo>
                    <a:pt x="40327" y="41160"/>
                  </a:lnTo>
                  <a:lnTo>
                    <a:pt x="39668" y="43749"/>
                  </a:lnTo>
                  <a:lnTo>
                    <a:pt x="39361" y="44320"/>
                  </a:lnTo>
                  <a:lnTo>
                    <a:pt x="37694" y="45943"/>
                  </a:lnTo>
                  <a:lnTo>
                    <a:pt x="37080" y="46294"/>
                  </a:lnTo>
                  <a:lnTo>
                    <a:pt x="36465" y="46470"/>
                  </a:lnTo>
                  <a:lnTo>
                    <a:pt x="34271" y="46558"/>
                  </a:lnTo>
                  <a:lnTo>
                    <a:pt x="31814" y="46645"/>
                  </a:lnTo>
                  <a:lnTo>
                    <a:pt x="31770" y="46645"/>
                  </a:lnTo>
                  <a:lnTo>
                    <a:pt x="30717" y="46821"/>
                  </a:lnTo>
                  <a:lnTo>
                    <a:pt x="30673" y="46821"/>
                  </a:lnTo>
                  <a:lnTo>
                    <a:pt x="29751" y="47260"/>
                  </a:lnTo>
                  <a:lnTo>
                    <a:pt x="29708" y="47303"/>
                  </a:lnTo>
                  <a:lnTo>
                    <a:pt x="29093" y="47830"/>
                  </a:lnTo>
                  <a:lnTo>
                    <a:pt x="28435" y="48357"/>
                  </a:lnTo>
                  <a:lnTo>
                    <a:pt x="27777" y="48795"/>
                  </a:lnTo>
                  <a:lnTo>
                    <a:pt x="27119" y="49234"/>
                  </a:lnTo>
                  <a:lnTo>
                    <a:pt x="26417" y="49673"/>
                  </a:lnTo>
                  <a:lnTo>
                    <a:pt x="25671" y="50024"/>
                  </a:lnTo>
                  <a:lnTo>
                    <a:pt x="24179" y="50726"/>
                  </a:lnTo>
                  <a:lnTo>
                    <a:pt x="22643" y="51340"/>
                  </a:lnTo>
                  <a:lnTo>
                    <a:pt x="21107" y="51911"/>
                  </a:lnTo>
                  <a:lnTo>
                    <a:pt x="19527" y="52437"/>
                  </a:lnTo>
                  <a:lnTo>
                    <a:pt x="17948" y="52920"/>
                  </a:lnTo>
                  <a:lnTo>
                    <a:pt x="15490" y="53710"/>
                  </a:lnTo>
                  <a:lnTo>
                    <a:pt x="15052" y="53666"/>
                  </a:lnTo>
                  <a:lnTo>
                    <a:pt x="11936" y="52306"/>
                  </a:lnTo>
                  <a:lnTo>
                    <a:pt x="11892" y="52306"/>
                  </a:lnTo>
                  <a:lnTo>
                    <a:pt x="8820" y="51516"/>
                  </a:lnTo>
                  <a:lnTo>
                    <a:pt x="8777" y="51516"/>
                  </a:lnTo>
                  <a:lnTo>
                    <a:pt x="5486" y="51384"/>
                  </a:lnTo>
                  <a:lnTo>
                    <a:pt x="2414" y="51297"/>
                  </a:lnTo>
                  <a:lnTo>
                    <a:pt x="2151" y="51033"/>
                  </a:lnTo>
                  <a:lnTo>
                    <a:pt x="1054" y="49717"/>
                  </a:lnTo>
                  <a:lnTo>
                    <a:pt x="352" y="48488"/>
                  </a:lnTo>
                  <a:lnTo>
                    <a:pt x="483" y="46996"/>
                  </a:lnTo>
                  <a:lnTo>
                    <a:pt x="790" y="46075"/>
                  </a:lnTo>
                  <a:lnTo>
                    <a:pt x="1580" y="44715"/>
                  </a:lnTo>
                  <a:lnTo>
                    <a:pt x="2458" y="43793"/>
                  </a:lnTo>
                  <a:lnTo>
                    <a:pt x="4257" y="43003"/>
                  </a:lnTo>
                  <a:lnTo>
                    <a:pt x="5529" y="42608"/>
                  </a:lnTo>
                  <a:lnTo>
                    <a:pt x="5749" y="42696"/>
                  </a:lnTo>
                  <a:lnTo>
                    <a:pt x="5837" y="42696"/>
                  </a:lnTo>
                  <a:lnTo>
                    <a:pt x="5924" y="42652"/>
                  </a:lnTo>
                  <a:lnTo>
                    <a:pt x="6188" y="42433"/>
                  </a:lnTo>
                  <a:lnTo>
                    <a:pt x="6275" y="42345"/>
                  </a:lnTo>
                  <a:lnTo>
                    <a:pt x="6451" y="41160"/>
                  </a:lnTo>
                  <a:lnTo>
                    <a:pt x="7285" y="39317"/>
                  </a:lnTo>
                  <a:lnTo>
                    <a:pt x="8250" y="37474"/>
                  </a:lnTo>
                  <a:lnTo>
                    <a:pt x="9830" y="35324"/>
                  </a:lnTo>
                  <a:lnTo>
                    <a:pt x="9830" y="35280"/>
                  </a:lnTo>
                  <a:lnTo>
                    <a:pt x="10839" y="33525"/>
                  </a:lnTo>
                  <a:lnTo>
                    <a:pt x="10883" y="33481"/>
                  </a:lnTo>
                  <a:lnTo>
                    <a:pt x="10971" y="32779"/>
                  </a:lnTo>
                  <a:lnTo>
                    <a:pt x="10971" y="32735"/>
                  </a:lnTo>
                  <a:lnTo>
                    <a:pt x="10971" y="31594"/>
                  </a:lnTo>
                  <a:lnTo>
                    <a:pt x="11497" y="28654"/>
                  </a:lnTo>
                  <a:lnTo>
                    <a:pt x="11848" y="27601"/>
                  </a:lnTo>
                  <a:lnTo>
                    <a:pt x="12594" y="26460"/>
                  </a:lnTo>
                  <a:lnTo>
                    <a:pt x="13955" y="24003"/>
                  </a:lnTo>
                  <a:lnTo>
                    <a:pt x="15885" y="20054"/>
                  </a:lnTo>
                  <a:lnTo>
                    <a:pt x="16543" y="19396"/>
                  </a:lnTo>
                  <a:lnTo>
                    <a:pt x="17333" y="18913"/>
                  </a:lnTo>
                  <a:lnTo>
                    <a:pt x="17948" y="18825"/>
                  </a:lnTo>
                  <a:lnTo>
                    <a:pt x="18606" y="19045"/>
                  </a:lnTo>
                  <a:lnTo>
                    <a:pt x="18781" y="19045"/>
                  </a:lnTo>
                  <a:lnTo>
                    <a:pt x="19571" y="18474"/>
                  </a:lnTo>
                  <a:lnTo>
                    <a:pt x="20273" y="18342"/>
                  </a:lnTo>
                  <a:lnTo>
                    <a:pt x="22423" y="18474"/>
                  </a:lnTo>
                  <a:lnTo>
                    <a:pt x="24661" y="18869"/>
                  </a:lnTo>
                  <a:lnTo>
                    <a:pt x="26373" y="19571"/>
                  </a:lnTo>
                  <a:lnTo>
                    <a:pt x="26504" y="19571"/>
                  </a:lnTo>
                  <a:lnTo>
                    <a:pt x="26899" y="19483"/>
                  </a:lnTo>
                  <a:lnTo>
                    <a:pt x="26987" y="19439"/>
                  </a:lnTo>
                  <a:lnTo>
                    <a:pt x="27294" y="19132"/>
                  </a:lnTo>
                  <a:lnTo>
                    <a:pt x="27338" y="19045"/>
                  </a:lnTo>
                  <a:lnTo>
                    <a:pt x="27645" y="18211"/>
                  </a:lnTo>
                  <a:lnTo>
                    <a:pt x="27689" y="18167"/>
                  </a:lnTo>
                  <a:lnTo>
                    <a:pt x="27689" y="16236"/>
                  </a:lnTo>
                  <a:lnTo>
                    <a:pt x="27601" y="13998"/>
                  </a:lnTo>
                  <a:lnTo>
                    <a:pt x="28567" y="12024"/>
                  </a:lnTo>
                  <a:lnTo>
                    <a:pt x="29225" y="11058"/>
                  </a:lnTo>
                  <a:lnTo>
                    <a:pt x="30234" y="10225"/>
                  </a:lnTo>
                  <a:lnTo>
                    <a:pt x="31770" y="9303"/>
                  </a:lnTo>
                  <a:lnTo>
                    <a:pt x="33043" y="8864"/>
                  </a:lnTo>
                  <a:lnTo>
                    <a:pt x="33086" y="8820"/>
                  </a:lnTo>
                  <a:lnTo>
                    <a:pt x="33130" y="8733"/>
                  </a:lnTo>
                  <a:lnTo>
                    <a:pt x="33569" y="7592"/>
                  </a:lnTo>
                  <a:lnTo>
                    <a:pt x="34754" y="4696"/>
                  </a:lnTo>
                  <a:lnTo>
                    <a:pt x="35939" y="2107"/>
                  </a:lnTo>
                  <a:lnTo>
                    <a:pt x="36465" y="1668"/>
                  </a:lnTo>
                  <a:lnTo>
                    <a:pt x="38528" y="308"/>
                  </a:lnTo>
                  <a:lnTo>
                    <a:pt x="38571" y="264"/>
                  </a:lnTo>
                  <a:lnTo>
                    <a:pt x="38615" y="220"/>
                  </a:lnTo>
                  <a:lnTo>
                    <a:pt x="38615" y="132"/>
                  </a:lnTo>
                  <a:lnTo>
                    <a:pt x="38571" y="88"/>
                  </a:lnTo>
                  <a:lnTo>
                    <a:pt x="38528" y="44"/>
                  </a:lnTo>
                  <a:lnTo>
                    <a:pt x="38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8" name="Google Shape;2648;p113"/>
            <p:cNvSpPr/>
            <p:nvPr/>
          </p:nvSpPr>
          <p:spPr>
            <a:xfrm>
              <a:off x="5232825" y="3337425"/>
              <a:ext cx="2084350" cy="1428325"/>
            </a:xfrm>
            <a:custGeom>
              <a:avLst/>
              <a:gdLst/>
              <a:ahLst/>
              <a:cxnLst/>
              <a:rect l="l" t="t" r="r" b="b"/>
              <a:pathLst>
                <a:path w="83374" h="57133" extrusionOk="0">
                  <a:moveTo>
                    <a:pt x="36816" y="1"/>
                  </a:moveTo>
                  <a:lnTo>
                    <a:pt x="34402" y="1361"/>
                  </a:lnTo>
                  <a:lnTo>
                    <a:pt x="33261" y="2151"/>
                  </a:lnTo>
                  <a:lnTo>
                    <a:pt x="33218" y="2151"/>
                  </a:lnTo>
                  <a:lnTo>
                    <a:pt x="32121" y="3204"/>
                  </a:lnTo>
                  <a:lnTo>
                    <a:pt x="30673" y="4959"/>
                  </a:lnTo>
                  <a:lnTo>
                    <a:pt x="28961" y="6802"/>
                  </a:lnTo>
                  <a:lnTo>
                    <a:pt x="28917" y="6890"/>
                  </a:lnTo>
                  <a:lnTo>
                    <a:pt x="27689" y="10356"/>
                  </a:lnTo>
                  <a:lnTo>
                    <a:pt x="25187" y="12989"/>
                  </a:lnTo>
                  <a:lnTo>
                    <a:pt x="24178" y="14086"/>
                  </a:lnTo>
                  <a:lnTo>
                    <a:pt x="23696" y="14437"/>
                  </a:lnTo>
                  <a:lnTo>
                    <a:pt x="21458" y="15359"/>
                  </a:lnTo>
                  <a:lnTo>
                    <a:pt x="20317" y="15798"/>
                  </a:lnTo>
                  <a:lnTo>
                    <a:pt x="20273" y="15798"/>
                  </a:lnTo>
                  <a:lnTo>
                    <a:pt x="19176" y="16368"/>
                  </a:lnTo>
                  <a:lnTo>
                    <a:pt x="17377" y="17553"/>
                  </a:lnTo>
                  <a:lnTo>
                    <a:pt x="17333" y="17597"/>
                  </a:lnTo>
                  <a:lnTo>
                    <a:pt x="16236" y="18957"/>
                  </a:lnTo>
                  <a:lnTo>
                    <a:pt x="14612" y="21458"/>
                  </a:lnTo>
                  <a:lnTo>
                    <a:pt x="13515" y="23433"/>
                  </a:lnTo>
                  <a:lnTo>
                    <a:pt x="12023" y="26153"/>
                  </a:lnTo>
                  <a:lnTo>
                    <a:pt x="10926" y="28347"/>
                  </a:lnTo>
                  <a:lnTo>
                    <a:pt x="10926" y="28391"/>
                  </a:lnTo>
                  <a:lnTo>
                    <a:pt x="10444" y="30366"/>
                  </a:lnTo>
                  <a:lnTo>
                    <a:pt x="10400" y="30410"/>
                  </a:lnTo>
                  <a:lnTo>
                    <a:pt x="10224" y="32779"/>
                  </a:lnTo>
                  <a:lnTo>
                    <a:pt x="10224" y="32823"/>
                  </a:lnTo>
                  <a:lnTo>
                    <a:pt x="10268" y="34271"/>
                  </a:lnTo>
                  <a:lnTo>
                    <a:pt x="10180" y="35105"/>
                  </a:lnTo>
                  <a:lnTo>
                    <a:pt x="9478" y="36465"/>
                  </a:lnTo>
                  <a:lnTo>
                    <a:pt x="7942" y="38484"/>
                  </a:lnTo>
                  <a:lnTo>
                    <a:pt x="7899" y="38528"/>
                  </a:lnTo>
                  <a:lnTo>
                    <a:pt x="6889" y="40283"/>
                  </a:lnTo>
                  <a:lnTo>
                    <a:pt x="6143" y="42038"/>
                  </a:lnTo>
                  <a:lnTo>
                    <a:pt x="5617" y="42872"/>
                  </a:lnTo>
                  <a:lnTo>
                    <a:pt x="2633" y="44451"/>
                  </a:lnTo>
                  <a:lnTo>
                    <a:pt x="2589" y="44495"/>
                  </a:lnTo>
                  <a:lnTo>
                    <a:pt x="965" y="46558"/>
                  </a:lnTo>
                  <a:lnTo>
                    <a:pt x="965" y="46602"/>
                  </a:lnTo>
                  <a:lnTo>
                    <a:pt x="307" y="47874"/>
                  </a:lnTo>
                  <a:lnTo>
                    <a:pt x="307" y="47918"/>
                  </a:lnTo>
                  <a:lnTo>
                    <a:pt x="0" y="50112"/>
                  </a:lnTo>
                  <a:lnTo>
                    <a:pt x="0" y="50990"/>
                  </a:lnTo>
                  <a:lnTo>
                    <a:pt x="44" y="51077"/>
                  </a:lnTo>
                  <a:lnTo>
                    <a:pt x="2326" y="53930"/>
                  </a:lnTo>
                  <a:lnTo>
                    <a:pt x="3379" y="55597"/>
                  </a:lnTo>
                  <a:lnTo>
                    <a:pt x="3423" y="55641"/>
                  </a:lnTo>
                  <a:lnTo>
                    <a:pt x="3686" y="55904"/>
                  </a:lnTo>
                  <a:lnTo>
                    <a:pt x="3774" y="55948"/>
                  </a:lnTo>
                  <a:lnTo>
                    <a:pt x="7153" y="56519"/>
                  </a:lnTo>
                  <a:lnTo>
                    <a:pt x="10400" y="56957"/>
                  </a:lnTo>
                  <a:lnTo>
                    <a:pt x="11628" y="57133"/>
                  </a:lnTo>
                  <a:lnTo>
                    <a:pt x="11672" y="57133"/>
                  </a:lnTo>
                  <a:lnTo>
                    <a:pt x="15709" y="56387"/>
                  </a:lnTo>
                  <a:lnTo>
                    <a:pt x="17421" y="56080"/>
                  </a:lnTo>
                  <a:lnTo>
                    <a:pt x="17421" y="56036"/>
                  </a:lnTo>
                  <a:lnTo>
                    <a:pt x="19483" y="55421"/>
                  </a:lnTo>
                  <a:lnTo>
                    <a:pt x="21282" y="55070"/>
                  </a:lnTo>
                  <a:lnTo>
                    <a:pt x="22818" y="55070"/>
                  </a:lnTo>
                  <a:lnTo>
                    <a:pt x="24398" y="55334"/>
                  </a:lnTo>
                  <a:lnTo>
                    <a:pt x="24442" y="55334"/>
                  </a:lnTo>
                  <a:lnTo>
                    <a:pt x="27952" y="54807"/>
                  </a:lnTo>
                  <a:lnTo>
                    <a:pt x="28084" y="54719"/>
                  </a:lnTo>
                  <a:lnTo>
                    <a:pt x="28610" y="54193"/>
                  </a:lnTo>
                  <a:lnTo>
                    <a:pt x="28654" y="54193"/>
                  </a:lnTo>
                  <a:lnTo>
                    <a:pt x="30014" y="51999"/>
                  </a:lnTo>
                  <a:lnTo>
                    <a:pt x="30541" y="51385"/>
                  </a:lnTo>
                  <a:lnTo>
                    <a:pt x="31375" y="50858"/>
                  </a:lnTo>
                  <a:lnTo>
                    <a:pt x="33525" y="49980"/>
                  </a:lnTo>
                  <a:lnTo>
                    <a:pt x="35412" y="49629"/>
                  </a:lnTo>
                  <a:lnTo>
                    <a:pt x="37386" y="49366"/>
                  </a:lnTo>
                  <a:lnTo>
                    <a:pt x="38176" y="49103"/>
                  </a:lnTo>
                  <a:lnTo>
                    <a:pt x="38220" y="49103"/>
                  </a:lnTo>
                  <a:lnTo>
                    <a:pt x="38966" y="48576"/>
                  </a:lnTo>
                  <a:lnTo>
                    <a:pt x="39010" y="48576"/>
                  </a:lnTo>
                  <a:lnTo>
                    <a:pt x="40809" y="46909"/>
                  </a:lnTo>
                  <a:lnTo>
                    <a:pt x="40809" y="46865"/>
                  </a:lnTo>
                  <a:lnTo>
                    <a:pt x="41379" y="46075"/>
                  </a:lnTo>
                  <a:lnTo>
                    <a:pt x="41379" y="46031"/>
                  </a:lnTo>
                  <a:lnTo>
                    <a:pt x="42345" y="43969"/>
                  </a:lnTo>
                  <a:lnTo>
                    <a:pt x="42959" y="43003"/>
                  </a:lnTo>
                  <a:lnTo>
                    <a:pt x="43486" y="42565"/>
                  </a:lnTo>
                  <a:lnTo>
                    <a:pt x="44890" y="42038"/>
                  </a:lnTo>
                  <a:lnTo>
                    <a:pt x="47084" y="41555"/>
                  </a:lnTo>
                  <a:lnTo>
                    <a:pt x="49234" y="41073"/>
                  </a:lnTo>
                  <a:lnTo>
                    <a:pt x="50419" y="41073"/>
                  </a:lnTo>
                  <a:lnTo>
                    <a:pt x="51955" y="41468"/>
                  </a:lnTo>
                  <a:lnTo>
                    <a:pt x="56299" y="43881"/>
                  </a:lnTo>
                  <a:lnTo>
                    <a:pt x="57484" y="44495"/>
                  </a:lnTo>
                  <a:lnTo>
                    <a:pt x="58449" y="44890"/>
                  </a:lnTo>
                  <a:lnTo>
                    <a:pt x="59239" y="45153"/>
                  </a:lnTo>
                  <a:lnTo>
                    <a:pt x="59853" y="45373"/>
                  </a:lnTo>
                  <a:lnTo>
                    <a:pt x="60292" y="45505"/>
                  </a:lnTo>
                  <a:lnTo>
                    <a:pt x="60687" y="45636"/>
                  </a:lnTo>
                  <a:lnTo>
                    <a:pt x="61082" y="45856"/>
                  </a:lnTo>
                  <a:lnTo>
                    <a:pt x="61521" y="46163"/>
                  </a:lnTo>
                  <a:lnTo>
                    <a:pt x="62003" y="46602"/>
                  </a:lnTo>
                  <a:lnTo>
                    <a:pt x="62574" y="47260"/>
                  </a:lnTo>
                  <a:lnTo>
                    <a:pt x="63232" y="48093"/>
                  </a:lnTo>
                  <a:lnTo>
                    <a:pt x="64066" y="49234"/>
                  </a:lnTo>
                  <a:lnTo>
                    <a:pt x="64636" y="49893"/>
                  </a:lnTo>
                  <a:lnTo>
                    <a:pt x="64680" y="49936"/>
                  </a:lnTo>
                  <a:lnTo>
                    <a:pt x="66874" y="50770"/>
                  </a:lnTo>
                  <a:lnTo>
                    <a:pt x="68673" y="51341"/>
                  </a:lnTo>
                  <a:lnTo>
                    <a:pt x="68717" y="51385"/>
                  </a:lnTo>
                  <a:lnTo>
                    <a:pt x="72798" y="51823"/>
                  </a:lnTo>
                  <a:lnTo>
                    <a:pt x="75080" y="51736"/>
                  </a:lnTo>
                  <a:lnTo>
                    <a:pt x="76879" y="52218"/>
                  </a:lnTo>
                  <a:lnTo>
                    <a:pt x="77010" y="52218"/>
                  </a:lnTo>
                  <a:lnTo>
                    <a:pt x="79380" y="51472"/>
                  </a:lnTo>
                  <a:lnTo>
                    <a:pt x="82276" y="50551"/>
                  </a:lnTo>
                  <a:lnTo>
                    <a:pt x="83241" y="50375"/>
                  </a:lnTo>
                  <a:lnTo>
                    <a:pt x="83285" y="50331"/>
                  </a:lnTo>
                  <a:lnTo>
                    <a:pt x="83329" y="50287"/>
                  </a:lnTo>
                  <a:lnTo>
                    <a:pt x="83373" y="50244"/>
                  </a:lnTo>
                  <a:lnTo>
                    <a:pt x="83373" y="50156"/>
                  </a:lnTo>
                  <a:lnTo>
                    <a:pt x="83329" y="50112"/>
                  </a:lnTo>
                  <a:lnTo>
                    <a:pt x="83285" y="50068"/>
                  </a:lnTo>
                  <a:lnTo>
                    <a:pt x="83241" y="50024"/>
                  </a:lnTo>
                  <a:lnTo>
                    <a:pt x="83154" y="50024"/>
                  </a:lnTo>
                  <a:lnTo>
                    <a:pt x="82232" y="50200"/>
                  </a:lnTo>
                  <a:lnTo>
                    <a:pt x="82188" y="50200"/>
                  </a:lnTo>
                  <a:lnTo>
                    <a:pt x="79292" y="51121"/>
                  </a:lnTo>
                  <a:lnTo>
                    <a:pt x="76923" y="51867"/>
                  </a:lnTo>
                  <a:lnTo>
                    <a:pt x="75167" y="51385"/>
                  </a:lnTo>
                  <a:lnTo>
                    <a:pt x="75080" y="51385"/>
                  </a:lnTo>
                  <a:lnTo>
                    <a:pt x="72798" y="51472"/>
                  </a:lnTo>
                  <a:lnTo>
                    <a:pt x="68761" y="51033"/>
                  </a:lnTo>
                  <a:lnTo>
                    <a:pt x="67006" y="50463"/>
                  </a:lnTo>
                  <a:lnTo>
                    <a:pt x="64855" y="49629"/>
                  </a:lnTo>
                  <a:lnTo>
                    <a:pt x="64329" y="49015"/>
                  </a:lnTo>
                  <a:lnTo>
                    <a:pt x="63495" y="47874"/>
                  </a:lnTo>
                  <a:lnTo>
                    <a:pt x="62793" y="46953"/>
                  </a:lnTo>
                  <a:lnTo>
                    <a:pt x="62223" y="46338"/>
                  </a:lnTo>
                  <a:lnTo>
                    <a:pt x="61696" y="45856"/>
                  </a:lnTo>
                  <a:lnTo>
                    <a:pt x="61257" y="45548"/>
                  </a:lnTo>
                  <a:lnTo>
                    <a:pt x="60862" y="45329"/>
                  </a:lnTo>
                  <a:lnTo>
                    <a:pt x="60424" y="45153"/>
                  </a:lnTo>
                  <a:lnTo>
                    <a:pt x="59941" y="45022"/>
                  </a:lnTo>
                  <a:lnTo>
                    <a:pt x="59327" y="44846"/>
                  </a:lnTo>
                  <a:lnTo>
                    <a:pt x="58581" y="44583"/>
                  </a:lnTo>
                  <a:lnTo>
                    <a:pt x="57615" y="44188"/>
                  </a:lnTo>
                  <a:lnTo>
                    <a:pt x="56474" y="43574"/>
                  </a:lnTo>
                  <a:lnTo>
                    <a:pt x="52086" y="41160"/>
                  </a:lnTo>
                  <a:lnTo>
                    <a:pt x="52042" y="41117"/>
                  </a:lnTo>
                  <a:lnTo>
                    <a:pt x="50463" y="40722"/>
                  </a:lnTo>
                  <a:lnTo>
                    <a:pt x="49190" y="40722"/>
                  </a:lnTo>
                  <a:lnTo>
                    <a:pt x="46996" y="41204"/>
                  </a:lnTo>
                  <a:lnTo>
                    <a:pt x="44802" y="41687"/>
                  </a:lnTo>
                  <a:lnTo>
                    <a:pt x="44802" y="41731"/>
                  </a:lnTo>
                  <a:lnTo>
                    <a:pt x="43354" y="42257"/>
                  </a:lnTo>
                  <a:lnTo>
                    <a:pt x="43310" y="42257"/>
                  </a:lnTo>
                  <a:lnTo>
                    <a:pt x="42696" y="42784"/>
                  </a:lnTo>
                  <a:lnTo>
                    <a:pt x="42652" y="42828"/>
                  </a:lnTo>
                  <a:lnTo>
                    <a:pt x="42038" y="43793"/>
                  </a:lnTo>
                  <a:lnTo>
                    <a:pt x="41072" y="45899"/>
                  </a:lnTo>
                  <a:lnTo>
                    <a:pt x="40546" y="46645"/>
                  </a:lnTo>
                  <a:lnTo>
                    <a:pt x="38790" y="48313"/>
                  </a:lnTo>
                  <a:lnTo>
                    <a:pt x="38044" y="48796"/>
                  </a:lnTo>
                  <a:lnTo>
                    <a:pt x="37299" y="49059"/>
                  </a:lnTo>
                  <a:lnTo>
                    <a:pt x="35368" y="49278"/>
                  </a:lnTo>
                  <a:lnTo>
                    <a:pt x="33437" y="49629"/>
                  </a:lnTo>
                  <a:lnTo>
                    <a:pt x="31243" y="50551"/>
                  </a:lnTo>
                  <a:lnTo>
                    <a:pt x="31199" y="50551"/>
                  </a:lnTo>
                  <a:lnTo>
                    <a:pt x="30321" y="51121"/>
                  </a:lnTo>
                  <a:lnTo>
                    <a:pt x="30278" y="51165"/>
                  </a:lnTo>
                  <a:lnTo>
                    <a:pt x="29751" y="51736"/>
                  </a:lnTo>
                  <a:lnTo>
                    <a:pt x="29751" y="51779"/>
                  </a:lnTo>
                  <a:lnTo>
                    <a:pt x="28347" y="53973"/>
                  </a:lnTo>
                  <a:lnTo>
                    <a:pt x="27864" y="54456"/>
                  </a:lnTo>
                  <a:lnTo>
                    <a:pt x="24398" y="54983"/>
                  </a:lnTo>
                  <a:lnTo>
                    <a:pt x="22862" y="54719"/>
                  </a:lnTo>
                  <a:lnTo>
                    <a:pt x="21238" y="54719"/>
                  </a:lnTo>
                  <a:lnTo>
                    <a:pt x="19439" y="55070"/>
                  </a:lnTo>
                  <a:lnTo>
                    <a:pt x="19395" y="55070"/>
                  </a:lnTo>
                  <a:lnTo>
                    <a:pt x="17333" y="55729"/>
                  </a:lnTo>
                  <a:lnTo>
                    <a:pt x="15622" y="56036"/>
                  </a:lnTo>
                  <a:lnTo>
                    <a:pt x="11628" y="56782"/>
                  </a:lnTo>
                  <a:lnTo>
                    <a:pt x="10487" y="56606"/>
                  </a:lnTo>
                  <a:lnTo>
                    <a:pt x="7196" y="56167"/>
                  </a:lnTo>
                  <a:lnTo>
                    <a:pt x="3905" y="55597"/>
                  </a:lnTo>
                  <a:lnTo>
                    <a:pt x="3686" y="55421"/>
                  </a:lnTo>
                  <a:lnTo>
                    <a:pt x="2589" y="53754"/>
                  </a:lnTo>
                  <a:lnTo>
                    <a:pt x="2589" y="53710"/>
                  </a:lnTo>
                  <a:lnTo>
                    <a:pt x="351" y="50902"/>
                  </a:lnTo>
                  <a:lnTo>
                    <a:pt x="351" y="50156"/>
                  </a:lnTo>
                  <a:lnTo>
                    <a:pt x="658" y="48006"/>
                  </a:lnTo>
                  <a:lnTo>
                    <a:pt x="1273" y="46777"/>
                  </a:lnTo>
                  <a:lnTo>
                    <a:pt x="2852" y="44759"/>
                  </a:lnTo>
                  <a:lnTo>
                    <a:pt x="5836" y="43135"/>
                  </a:lnTo>
                  <a:lnTo>
                    <a:pt x="5924" y="43091"/>
                  </a:lnTo>
                  <a:lnTo>
                    <a:pt x="6450" y="42214"/>
                  </a:lnTo>
                  <a:lnTo>
                    <a:pt x="6450" y="42170"/>
                  </a:lnTo>
                  <a:lnTo>
                    <a:pt x="7240" y="40414"/>
                  </a:lnTo>
                  <a:lnTo>
                    <a:pt x="8206" y="38703"/>
                  </a:lnTo>
                  <a:lnTo>
                    <a:pt x="9742" y="36641"/>
                  </a:lnTo>
                  <a:lnTo>
                    <a:pt x="9785" y="36641"/>
                  </a:lnTo>
                  <a:lnTo>
                    <a:pt x="10531" y="35280"/>
                  </a:lnTo>
                  <a:lnTo>
                    <a:pt x="10531" y="35193"/>
                  </a:lnTo>
                  <a:lnTo>
                    <a:pt x="10619" y="34315"/>
                  </a:lnTo>
                  <a:lnTo>
                    <a:pt x="10663" y="34271"/>
                  </a:lnTo>
                  <a:lnTo>
                    <a:pt x="10575" y="32823"/>
                  </a:lnTo>
                  <a:lnTo>
                    <a:pt x="10751" y="30454"/>
                  </a:lnTo>
                  <a:lnTo>
                    <a:pt x="11277" y="28479"/>
                  </a:lnTo>
                  <a:lnTo>
                    <a:pt x="12330" y="26329"/>
                  </a:lnTo>
                  <a:lnTo>
                    <a:pt x="13822" y="23608"/>
                  </a:lnTo>
                  <a:lnTo>
                    <a:pt x="14876" y="21634"/>
                  </a:lnTo>
                  <a:lnTo>
                    <a:pt x="16499" y="19176"/>
                  </a:lnTo>
                  <a:lnTo>
                    <a:pt x="17596" y="17816"/>
                  </a:lnTo>
                  <a:lnTo>
                    <a:pt x="19351" y="16675"/>
                  </a:lnTo>
                  <a:lnTo>
                    <a:pt x="20448" y="16149"/>
                  </a:lnTo>
                  <a:lnTo>
                    <a:pt x="21589" y="15710"/>
                  </a:lnTo>
                  <a:lnTo>
                    <a:pt x="23871" y="14788"/>
                  </a:lnTo>
                  <a:lnTo>
                    <a:pt x="23871" y="14744"/>
                  </a:lnTo>
                  <a:lnTo>
                    <a:pt x="24398" y="14350"/>
                  </a:lnTo>
                  <a:lnTo>
                    <a:pt x="25451" y="13209"/>
                  </a:lnTo>
                  <a:lnTo>
                    <a:pt x="27996" y="10576"/>
                  </a:lnTo>
                  <a:lnTo>
                    <a:pt x="27996" y="10532"/>
                  </a:lnTo>
                  <a:lnTo>
                    <a:pt x="29268" y="7021"/>
                  </a:lnTo>
                  <a:lnTo>
                    <a:pt x="30936" y="5179"/>
                  </a:lnTo>
                  <a:lnTo>
                    <a:pt x="32384" y="3467"/>
                  </a:lnTo>
                  <a:lnTo>
                    <a:pt x="33481" y="2414"/>
                  </a:lnTo>
                  <a:lnTo>
                    <a:pt x="34578" y="1668"/>
                  </a:lnTo>
                  <a:lnTo>
                    <a:pt x="36991" y="308"/>
                  </a:lnTo>
                  <a:lnTo>
                    <a:pt x="37035" y="264"/>
                  </a:lnTo>
                  <a:lnTo>
                    <a:pt x="37079" y="220"/>
                  </a:lnTo>
                  <a:lnTo>
                    <a:pt x="37079" y="132"/>
                  </a:lnTo>
                  <a:lnTo>
                    <a:pt x="37035" y="88"/>
                  </a:lnTo>
                  <a:lnTo>
                    <a:pt x="3699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9" name="Google Shape;2649;p113"/>
            <p:cNvSpPr/>
            <p:nvPr/>
          </p:nvSpPr>
          <p:spPr>
            <a:xfrm>
              <a:off x="5156025" y="3211275"/>
              <a:ext cx="2045950" cy="1731100"/>
            </a:xfrm>
            <a:custGeom>
              <a:avLst/>
              <a:gdLst/>
              <a:ahLst/>
              <a:cxnLst/>
              <a:rect l="l" t="t" r="r" b="b"/>
              <a:pathLst>
                <a:path w="81838" h="69244" extrusionOk="0">
                  <a:moveTo>
                    <a:pt x="34271" y="0"/>
                  </a:moveTo>
                  <a:lnTo>
                    <a:pt x="32209" y="1492"/>
                  </a:lnTo>
                  <a:lnTo>
                    <a:pt x="29488" y="3818"/>
                  </a:lnTo>
                  <a:lnTo>
                    <a:pt x="25714" y="6846"/>
                  </a:lnTo>
                  <a:lnTo>
                    <a:pt x="20493" y="11058"/>
                  </a:lnTo>
                  <a:lnTo>
                    <a:pt x="18474" y="12682"/>
                  </a:lnTo>
                  <a:lnTo>
                    <a:pt x="18430" y="12726"/>
                  </a:lnTo>
                  <a:lnTo>
                    <a:pt x="14525" y="17640"/>
                  </a:lnTo>
                  <a:lnTo>
                    <a:pt x="12331" y="20536"/>
                  </a:lnTo>
                  <a:lnTo>
                    <a:pt x="10356" y="23038"/>
                  </a:lnTo>
                  <a:lnTo>
                    <a:pt x="8645" y="25319"/>
                  </a:lnTo>
                  <a:lnTo>
                    <a:pt x="8645" y="25363"/>
                  </a:lnTo>
                  <a:lnTo>
                    <a:pt x="7680" y="27075"/>
                  </a:lnTo>
                  <a:lnTo>
                    <a:pt x="7636" y="27118"/>
                  </a:lnTo>
                  <a:lnTo>
                    <a:pt x="6934" y="31463"/>
                  </a:lnTo>
                  <a:lnTo>
                    <a:pt x="6363" y="35763"/>
                  </a:lnTo>
                  <a:lnTo>
                    <a:pt x="6012" y="38308"/>
                  </a:lnTo>
                  <a:lnTo>
                    <a:pt x="5661" y="40546"/>
                  </a:lnTo>
                  <a:lnTo>
                    <a:pt x="5047" y="43179"/>
                  </a:lnTo>
                  <a:lnTo>
                    <a:pt x="4301" y="45592"/>
                  </a:lnTo>
                  <a:lnTo>
                    <a:pt x="3379" y="47128"/>
                  </a:lnTo>
                  <a:lnTo>
                    <a:pt x="2063" y="48927"/>
                  </a:lnTo>
                  <a:lnTo>
                    <a:pt x="746" y="51209"/>
                  </a:lnTo>
                  <a:lnTo>
                    <a:pt x="746" y="51253"/>
                  </a:lnTo>
                  <a:lnTo>
                    <a:pt x="527" y="52042"/>
                  </a:lnTo>
                  <a:lnTo>
                    <a:pt x="527" y="52086"/>
                  </a:lnTo>
                  <a:lnTo>
                    <a:pt x="176" y="55685"/>
                  </a:lnTo>
                  <a:lnTo>
                    <a:pt x="0" y="57659"/>
                  </a:lnTo>
                  <a:lnTo>
                    <a:pt x="0" y="57703"/>
                  </a:lnTo>
                  <a:lnTo>
                    <a:pt x="44" y="58010"/>
                  </a:lnTo>
                  <a:lnTo>
                    <a:pt x="88" y="58054"/>
                  </a:lnTo>
                  <a:lnTo>
                    <a:pt x="132" y="58142"/>
                  </a:lnTo>
                  <a:lnTo>
                    <a:pt x="1317" y="58625"/>
                  </a:lnTo>
                  <a:lnTo>
                    <a:pt x="2063" y="59414"/>
                  </a:lnTo>
                  <a:lnTo>
                    <a:pt x="3248" y="61652"/>
                  </a:lnTo>
                  <a:lnTo>
                    <a:pt x="4432" y="63890"/>
                  </a:lnTo>
                  <a:lnTo>
                    <a:pt x="5749" y="65865"/>
                  </a:lnTo>
                  <a:lnTo>
                    <a:pt x="6670" y="67006"/>
                  </a:lnTo>
                  <a:lnTo>
                    <a:pt x="6714" y="67050"/>
                  </a:lnTo>
                  <a:lnTo>
                    <a:pt x="9347" y="68936"/>
                  </a:lnTo>
                  <a:lnTo>
                    <a:pt x="9391" y="68936"/>
                  </a:lnTo>
                  <a:lnTo>
                    <a:pt x="10137" y="69244"/>
                  </a:lnTo>
                  <a:lnTo>
                    <a:pt x="10268" y="69244"/>
                  </a:lnTo>
                  <a:lnTo>
                    <a:pt x="10883" y="69024"/>
                  </a:lnTo>
                  <a:lnTo>
                    <a:pt x="10927" y="68980"/>
                  </a:lnTo>
                  <a:lnTo>
                    <a:pt x="13340" y="66611"/>
                  </a:lnTo>
                  <a:lnTo>
                    <a:pt x="17114" y="64417"/>
                  </a:lnTo>
                  <a:lnTo>
                    <a:pt x="18562" y="63627"/>
                  </a:lnTo>
                  <a:lnTo>
                    <a:pt x="20010" y="63495"/>
                  </a:lnTo>
                  <a:lnTo>
                    <a:pt x="22028" y="63100"/>
                  </a:lnTo>
                  <a:lnTo>
                    <a:pt x="22906" y="63056"/>
                  </a:lnTo>
                  <a:lnTo>
                    <a:pt x="26899" y="64373"/>
                  </a:lnTo>
                  <a:lnTo>
                    <a:pt x="29356" y="65075"/>
                  </a:lnTo>
                  <a:lnTo>
                    <a:pt x="31156" y="65601"/>
                  </a:lnTo>
                  <a:lnTo>
                    <a:pt x="31199" y="65601"/>
                  </a:lnTo>
                  <a:lnTo>
                    <a:pt x="31287" y="65558"/>
                  </a:lnTo>
                  <a:lnTo>
                    <a:pt x="33569" y="63846"/>
                  </a:lnTo>
                  <a:lnTo>
                    <a:pt x="33613" y="63802"/>
                  </a:lnTo>
                  <a:lnTo>
                    <a:pt x="35280" y="62091"/>
                  </a:lnTo>
                  <a:lnTo>
                    <a:pt x="36641" y="59678"/>
                  </a:lnTo>
                  <a:lnTo>
                    <a:pt x="37079" y="59239"/>
                  </a:lnTo>
                  <a:lnTo>
                    <a:pt x="38176" y="58712"/>
                  </a:lnTo>
                  <a:lnTo>
                    <a:pt x="40414" y="58361"/>
                  </a:lnTo>
                  <a:lnTo>
                    <a:pt x="40458" y="58317"/>
                  </a:lnTo>
                  <a:lnTo>
                    <a:pt x="43047" y="57264"/>
                  </a:lnTo>
                  <a:lnTo>
                    <a:pt x="43091" y="57220"/>
                  </a:lnTo>
                  <a:lnTo>
                    <a:pt x="45153" y="55597"/>
                  </a:lnTo>
                  <a:lnTo>
                    <a:pt x="47216" y="53929"/>
                  </a:lnTo>
                  <a:lnTo>
                    <a:pt x="48313" y="53403"/>
                  </a:lnTo>
                  <a:lnTo>
                    <a:pt x="50068" y="53359"/>
                  </a:lnTo>
                  <a:lnTo>
                    <a:pt x="50902" y="53403"/>
                  </a:lnTo>
                  <a:lnTo>
                    <a:pt x="53096" y="53534"/>
                  </a:lnTo>
                  <a:lnTo>
                    <a:pt x="54193" y="53666"/>
                  </a:lnTo>
                  <a:lnTo>
                    <a:pt x="55246" y="53842"/>
                  </a:lnTo>
                  <a:lnTo>
                    <a:pt x="56299" y="54061"/>
                  </a:lnTo>
                  <a:lnTo>
                    <a:pt x="57352" y="54412"/>
                  </a:lnTo>
                  <a:lnTo>
                    <a:pt x="57835" y="54631"/>
                  </a:lnTo>
                  <a:lnTo>
                    <a:pt x="58362" y="54851"/>
                  </a:lnTo>
                  <a:lnTo>
                    <a:pt x="58844" y="55114"/>
                  </a:lnTo>
                  <a:lnTo>
                    <a:pt x="59327" y="55421"/>
                  </a:lnTo>
                  <a:lnTo>
                    <a:pt x="60512" y="56518"/>
                  </a:lnTo>
                  <a:lnTo>
                    <a:pt x="60556" y="56518"/>
                  </a:lnTo>
                  <a:lnTo>
                    <a:pt x="65382" y="58493"/>
                  </a:lnTo>
                  <a:lnTo>
                    <a:pt x="65426" y="58537"/>
                  </a:lnTo>
                  <a:lnTo>
                    <a:pt x="66436" y="58581"/>
                  </a:lnTo>
                  <a:lnTo>
                    <a:pt x="68454" y="59019"/>
                  </a:lnTo>
                  <a:lnTo>
                    <a:pt x="70692" y="59327"/>
                  </a:lnTo>
                  <a:lnTo>
                    <a:pt x="70736" y="59370"/>
                  </a:lnTo>
                  <a:lnTo>
                    <a:pt x="73062" y="59414"/>
                  </a:lnTo>
                  <a:lnTo>
                    <a:pt x="75431" y="59546"/>
                  </a:lnTo>
                  <a:lnTo>
                    <a:pt x="75475" y="59546"/>
                  </a:lnTo>
                  <a:lnTo>
                    <a:pt x="79161" y="59370"/>
                  </a:lnTo>
                  <a:lnTo>
                    <a:pt x="79205" y="59370"/>
                  </a:lnTo>
                  <a:lnTo>
                    <a:pt x="81706" y="58712"/>
                  </a:lnTo>
                  <a:lnTo>
                    <a:pt x="81750" y="58668"/>
                  </a:lnTo>
                  <a:lnTo>
                    <a:pt x="81794" y="58625"/>
                  </a:lnTo>
                  <a:lnTo>
                    <a:pt x="81838" y="58537"/>
                  </a:lnTo>
                  <a:lnTo>
                    <a:pt x="81838" y="58493"/>
                  </a:lnTo>
                  <a:lnTo>
                    <a:pt x="81794" y="58405"/>
                  </a:lnTo>
                  <a:lnTo>
                    <a:pt x="81750" y="58361"/>
                  </a:lnTo>
                  <a:lnTo>
                    <a:pt x="81618" y="58361"/>
                  </a:lnTo>
                  <a:lnTo>
                    <a:pt x="79117" y="59019"/>
                  </a:lnTo>
                  <a:lnTo>
                    <a:pt x="75475" y="59195"/>
                  </a:lnTo>
                  <a:lnTo>
                    <a:pt x="73105" y="59063"/>
                  </a:lnTo>
                  <a:lnTo>
                    <a:pt x="70736" y="59019"/>
                  </a:lnTo>
                  <a:lnTo>
                    <a:pt x="68498" y="58668"/>
                  </a:lnTo>
                  <a:lnTo>
                    <a:pt x="66523" y="58273"/>
                  </a:lnTo>
                  <a:lnTo>
                    <a:pt x="66479" y="58230"/>
                  </a:lnTo>
                  <a:lnTo>
                    <a:pt x="65470" y="58186"/>
                  </a:lnTo>
                  <a:lnTo>
                    <a:pt x="62530" y="56957"/>
                  </a:lnTo>
                  <a:lnTo>
                    <a:pt x="60687" y="56211"/>
                  </a:lnTo>
                  <a:lnTo>
                    <a:pt x="59546" y="55158"/>
                  </a:lnTo>
                  <a:lnTo>
                    <a:pt x="59020" y="54851"/>
                  </a:lnTo>
                  <a:lnTo>
                    <a:pt x="58537" y="54544"/>
                  </a:lnTo>
                  <a:lnTo>
                    <a:pt x="58010" y="54324"/>
                  </a:lnTo>
                  <a:lnTo>
                    <a:pt x="57484" y="54105"/>
                  </a:lnTo>
                  <a:lnTo>
                    <a:pt x="56957" y="53885"/>
                  </a:lnTo>
                  <a:lnTo>
                    <a:pt x="56431" y="53754"/>
                  </a:lnTo>
                  <a:lnTo>
                    <a:pt x="55378" y="53491"/>
                  </a:lnTo>
                  <a:lnTo>
                    <a:pt x="54281" y="53315"/>
                  </a:lnTo>
                  <a:lnTo>
                    <a:pt x="53184" y="53183"/>
                  </a:lnTo>
                  <a:lnTo>
                    <a:pt x="50902" y="53052"/>
                  </a:lnTo>
                  <a:lnTo>
                    <a:pt x="50068" y="53008"/>
                  </a:lnTo>
                  <a:lnTo>
                    <a:pt x="48269" y="53052"/>
                  </a:lnTo>
                  <a:lnTo>
                    <a:pt x="48181" y="53052"/>
                  </a:lnTo>
                  <a:lnTo>
                    <a:pt x="47040" y="53666"/>
                  </a:lnTo>
                  <a:lnTo>
                    <a:pt x="46996" y="53666"/>
                  </a:lnTo>
                  <a:lnTo>
                    <a:pt x="44934" y="55290"/>
                  </a:lnTo>
                  <a:lnTo>
                    <a:pt x="42872" y="56913"/>
                  </a:lnTo>
                  <a:lnTo>
                    <a:pt x="40371" y="58010"/>
                  </a:lnTo>
                  <a:lnTo>
                    <a:pt x="38089" y="58361"/>
                  </a:lnTo>
                  <a:lnTo>
                    <a:pt x="38045" y="58405"/>
                  </a:lnTo>
                  <a:lnTo>
                    <a:pt x="36904" y="58932"/>
                  </a:lnTo>
                  <a:lnTo>
                    <a:pt x="36860" y="58932"/>
                  </a:lnTo>
                  <a:lnTo>
                    <a:pt x="36377" y="59458"/>
                  </a:lnTo>
                  <a:lnTo>
                    <a:pt x="36333" y="59502"/>
                  </a:lnTo>
                  <a:lnTo>
                    <a:pt x="35017" y="61872"/>
                  </a:lnTo>
                  <a:lnTo>
                    <a:pt x="33350" y="63583"/>
                  </a:lnTo>
                  <a:lnTo>
                    <a:pt x="31156" y="65207"/>
                  </a:lnTo>
                  <a:lnTo>
                    <a:pt x="29444" y="64724"/>
                  </a:lnTo>
                  <a:lnTo>
                    <a:pt x="27031" y="64066"/>
                  </a:lnTo>
                  <a:lnTo>
                    <a:pt x="22994" y="62705"/>
                  </a:lnTo>
                  <a:lnTo>
                    <a:pt x="22906" y="62705"/>
                  </a:lnTo>
                  <a:lnTo>
                    <a:pt x="21985" y="62749"/>
                  </a:lnTo>
                  <a:lnTo>
                    <a:pt x="19966" y="63144"/>
                  </a:lnTo>
                  <a:lnTo>
                    <a:pt x="18474" y="63276"/>
                  </a:lnTo>
                  <a:lnTo>
                    <a:pt x="18430" y="63276"/>
                  </a:lnTo>
                  <a:lnTo>
                    <a:pt x="13165" y="66304"/>
                  </a:lnTo>
                  <a:lnTo>
                    <a:pt x="13121" y="66347"/>
                  </a:lnTo>
                  <a:lnTo>
                    <a:pt x="10707" y="68717"/>
                  </a:lnTo>
                  <a:lnTo>
                    <a:pt x="10181" y="68893"/>
                  </a:lnTo>
                  <a:lnTo>
                    <a:pt x="9566" y="68629"/>
                  </a:lnTo>
                  <a:lnTo>
                    <a:pt x="6934" y="66786"/>
                  </a:lnTo>
                  <a:lnTo>
                    <a:pt x="6012" y="65645"/>
                  </a:lnTo>
                  <a:lnTo>
                    <a:pt x="4740" y="63715"/>
                  </a:lnTo>
                  <a:lnTo>
                    <a:pt x="3555" y="61477"/>
                  </a:lnTo>
                  <a:lnTo>
                    <a:pt x="2326" y="59239"/>
                  </a:lnTo>
                  <a:lnTo>
                    <a:pt x="2326" y="59195"/>
                  </a:lnTo>
                  <a:lnTo>
                    <a:pt x="1536" y="58361"/>
                  </a:lnTo>
                  <a:lnTo>
                    <a:pt x="1492" y="58317"/>
                  </a:lnTo>
                  <a:lnTo>
                    <a:pt x="395" y="57835"/>
                  </a:lnTo>
                  <a:lnTo>
                    <a:pt x="351" y="57659"/>
                  </a:lnTo>
                  <a:lnTo>
                    <a:pt x="527" y="55685"/>
                  </a:lnTo>
                  <a:lnTo>
                    <a:pt x="878" y="52130"/>
                  </a:lnTo>
                  <a:lnTo>
                    <a:pt x="1054" y="51340"/>
                  </a:lnTo>
                  <a:lnTo>
                    <a:pt x="2370" y="49102"/>
                  </a:lnTo>
                  <a:lnTo>
                    <a:pt x="3686" y="47347"/>
                  </a:lnTo>
                  <a:lnTo>
                    <a:pt x="3686" y="47303"/>
                  </a:lnTo>
                  <a:lnTo>
                    <a:pt x="4608" y="45768"/>
                  </a:lnTo>
                  <a:lnTo>
                    <a:pt x="4608" y="45724"/>
                  </a:lnTo>
                  <a:lnTo>
                    <a:pt x="5398" y="43266"/>
                  </a:lnTo>
                  <a:lnTo>
                    <a:pt x="5968" y="40634"/>
                  </a:lnTo>
                  <a:lnTo>
                    <a:pt x="6363" y="38396"/>
                  </a:lnTo>
                  <a:lnTo>
                    <a:pt x="6670" y="35807"/>
                  </a:lnTo>
                  <a:lnTo>
                    <a:pt x="7285" y="31506"/>
                  </a:lnTo>
                  <a:lnTo>
                    <a:pt x="7987" y="27206"/>
                  </a:lnTo>
                  <a:lnTo>
                    <a:pt x="8952" y="25539"/>
                  </a:lnTo>
                  <a:lnTo>
                    <a:pt x="10663" y="23257"/>
                  </a:lnTo>
                  <a:lnTo>
                    <a:pt x="12594" y="20756"/>
                  </a:lnTo>
                  <a:lnTo>
                    <a:pt x="14788" y="17860"/>
                  </a:lnTo>
                  <a:lnTo>
                    <a:pt x="18694" y="12945"/>
                  </a:lnTo>
                  <a:lnTo>
                    <a:pt x="25934" y="7109"/>
                  </a:lnTo>
                  <a:lnTo>
                    <a:pt x="29708" y="4081"/>
                  </a:lnTo>
                  <a:lnTo>
                    <a:pt x="32384" y="1756"/>
                  </a:lnTo>
                  <a:lnTo>
                    <a:pt x="34491" y="308"/>
                  </a:lnTo>
                  <a:lnTo>
                    <a:pt x="34534" y="264"/>
                  </a:lnTo>
                  <a:lnTo>
                    <a:pt x="34534" y="176"/>
                  </a:lnTo>
                  <a:lnTo>
                    <a:pt x="34534" y="132"/>
                  </a:lnTo>
                  <a:lnTo>
                    <a:pt x="34491" y="44"/>
                  </a:lnTo>
                  <a:lnTo>
                    <a:pt x="344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0" name="Google Shape;2650;p113"/>
            <p:cNvSpPr/>
            <p:nvPr/>
          </p:nvSpPr>
          <p:spPr>
            <a:xfrm>
              <a:off x="5473050" y="4092175"/>
              <a:ext cx="560600" cy="444300"/>
            </a:xfrm>
            <a:custGeom>
              <a:avLst/>
              <a:gdLst/>
              <a:ahLst/>
              <a:cxnLst/>
              <a:rect l="l" t="t" r="r" b="b"/>
              <a:pathLst>
                <a:path w="22424" h="17772" extrusionOk="0">
                  <a:moveTo>
                    <a:pt x="6188" y="483"/>
                  </a:moveTo>
                  <a:lnTo>
                    <a:pt x="6671" y="1361"/>
                  </a:lnTo>
                  <a:lnTo>
                    <a:pt x="6758" y="1448"/>
                  </a:lnTo>
                  <a:lnTo>
                    <a:pt x="8514" y="2107"/>
                  </a:lnTo>
                  <a:lnTo>
                    <a:pt x="12551" y="3862"/>
                  </a:lnTo>
                  <a:lnTo>
                    <a:pt x="12814" y="4213"/>
                  </a:lnTo>
                  <a:lnTo>
                    <a:pt x="13384" y="5441"/>
                  </a:lnTo>
                  <a:lnTo>
                    <a:pt x="14394" y="7197"/>
                  </a:lnTo>
                  <a:lnTo>
                    <a:pt x="14920" y="9391"/>
                  </a:lnTo>
                  <a:lnTo>
                    <a:pt x="15359" y="10707"/>
                  </a:lnTo>
                  <a:lnTo>
                    <a:pt x="15359" y="10751"/>
                  </a:lnTo>
                  <a:lnTo>
                    <a:pt x="16105" y="11936"/>
                  </a:lnTo>
                  <a:lnTo>
                    <a:pt x="16149" y="11980"/>
                  </a:lnTo>
                  <a:lnTo>
                    <a:pt x="17070" y="12682"/>
                  </a:lnTo>
                  <a:lnTo>
                    <a:pt x="17114" y="12682"/>
                  </a:lnTo>
                  <a:lnTo>
                    <a:pt x="19440" y="13384"/>
                  </a:lnTo>
                  <a:lnTo>
                    <a:pt x="19528" y="13384"/>
                  </a:lnTo>
                  <a:lnTo>
                    <a:pt x="20712" y="13252"/>
                  </a:lnTo>
                  <a:lnTo>
                    <a:pt x="21985" y="13472"/>
                  </a:lnTo>
                  <a:lnTo>
                    <a:pt x="22029" y="13515"/>
                  </a:lnTo>
                  <a:lnTo>
                    <a:pt x="21897" y="13603"/>
                  </a:lnTo>
                  <a:lnTo>
                    <a:pt x="20669" y="14130"/>
                  </a:lnTo>
                  <a:lnTo>
                    <a:pt x="16105" y="15534"/>
                  </a:lnTo>
                  <a:lnTo>
                    <a:pt x="13735" y="16368"/>
                  </a:lnTo>
                  <a:lnTo>
                    <a:pt x="11234" y="17421"/>
                  </a:lnTo>
                  <a:lnTo>
                    <a:pt x="10883" y="17377"/>
                  </a:lnTo>
                  <a:lnTo>
                    <a:pt x="8733" y="16499"/>
                  </a:lnTo>
                  <a:lnTo>
                    <a:pt x="5223" y="15051"/>
                  </a:lnTo>
                  <a:lnTo>
                    <a:pt x="5179" y="15051"/>
                  </a:lnTo>
                  <a:lnTo>
                    <a:pt x="747" y="13910"/>
                  </a:lnTo>
                  <a:lnTo>
                    <a:pt x="396" y="13515"/>
                  </a:lnTo>
                  <a:lnTo>
                    <a:pt x="352" y="12945"/>
                  </a:lnTo>
                  <a:lnTo>
                    <a:pt x="703" y="11716"/>
                  </a:lnTo>
                  <a:lnTo>
                    <a:pt x="1230" y="10839"/>
                  </a:lnTo>
                  <a:lnTo>
                    <a:pt x="2634" y="8732"/>
                  </a:lnTo>
                  <a:lnTo>
                    <a:pt x="5091" y="5003"/>
                  </a:lnTo>
                  <a:lnTo>
                    <a:pt x="5135" y="4959"/>
                  </a:lnTo>
                  <a:lnTo>
                    <a:pt x="5749" y="2896"/>
                  </a:lnTo>
                  <a:lnTo>
                    <a:pt x="5749" y="2853"/>
                  </a:lnTo>
                  <a:lnTo>
                    <a:pt x="6056" y="790"/>
                  </a:lnTo>
                  <a:lnTo>
                    <a:pt x="6188" y="483"/>
                  </a:lnTo>
                  <a:close/>
                  <a:moveTo>
                    <a:pt x="6144" y="0"/>
                  </a:moveTo>
                  <a:lnTo>
                    <a:pt x="6056" y="44"/>
                  </a:lnTo>
                  <a:lnTo>
                    <a:pt x="6013" y="132"/>
                  </a:lnTo>
                  <a:lnTo>
                    <a:pt x="5749" y="659"/>
                  </a:lnTo>
                  <a:lnTo>
                    <a:pt x="5705" y="702"/>
                  </a:lnTo>
                  <a:lnTo>
                    <a:pt x="5398" y="2809"/>
                  </a:lnTo>
                  <a:lnTo>
                    <a:pt x="4784" y="4827"/>
                  </a:lnTo>
                  <a:lnTo>
                    <a:pt x="2370" y="8557"/>
                  </a:lnTo>
                  <a:lnTo>
                    <a:pt x="922" y="10619"/>
                  </a:lnTo>
                  <a:lnTo>
                    <a:pt x="396" y="11541"/>
                  </a:lnTo>
                  <a:lnTo>
                    <a:pt x="352" y="11585"/>
                  </a:lnTo>
                  <a:lnTo>
                    <a:pt x="1" y="12857"/>
                  </a:lnTo>
                  <a:lnTo>
                    <a:pt x="1" y="12945"/>
                  </a:lnTo>
                  <a:lnTo>
                    <a:pt x="45" y="13603"/>
                  </a:lnTo>
                  <a:lnTo>
                    <a:pt x="89" y="13735"/>
                  </a:lnTo>
                  <a:lnTo>
                    <a:pt x="527" y="14174"/>
                  </a:lnTo>
                  <a:lnTo>
                    <a:pt x="615" y="14218"/>
                  </a:lnTo>
                  <a:lnTo>
                    <a:pt x="5091" y="15402"/>
                  </a:lnTo>
                  <a:lnTo>
                    <a:pt x="8601" y="16806"/>
                  </a:lnTo>
                  <a:lnTo>
                    <a:pt x="10752" y="17728"/>
                  </a:lnTo>
                  <a:lnTo>
                    <a:pt x="10795" y="17728"/>
                  </a:lnTo>
                  <a:lnTo>
                    <a:pt x="11234" y="17772"/>
                  </a:lnTo>
                  <a:lnTo>
                    <a:pt x="11322" y="17772"/>
                  </a:lnTo>
                  <a:lnTo>
                    <a:pt x="13867" y="16719"/>
                  </a:lnTo>
                  <a:lnTo>
                    <a:pt x="16193" y="15885"/>
                  </a:lnTo>
                  <a:lnTo>
                    <a:pt x="20756" y="14437"/>
                  </a:lnTo>
                  <a:lnTo>
                    <a:pt x="20800" y="14437"/>
                  </a:lnTo>
                  <a:lnTo>
                    <a:pt x="22073" y="13910"/>
                  </a:lnTo>
                  <a:lnTo>
                    <a:pt x="22117" y="13866"/>
                  </a:lnTo>
                  <a:lnTo>
                    <a:pt x="22380" y="13647"/>
                  </a:lnTo>
                  <a:lnTo>
                    <a:pt x="22424" y="13559"/>
                  </a:lnTo>
                  <a:lnTo>
                    <a:pt x="22424" y="13515"/>
                  </a:lnTo>
                  <a:lnTo>
                    <a:pt x="22424" y="13428"/>
                  </a:lnTo>
                  <a:lnTo>
                    <a:pt x="22380" y="13384"/>
                  </a:lnTo>
                  <a:lnTo>
                    <a:pt x="22204" y="13208"/>
                  </a:lnTo>
                  <a:lnTo>
                    <a:pt x="22117" y="13121"/>
                  </a:lnTo>
                  <a:lnTo>
                    <a:pt x="20756" y="12901"/>
                  </a:lnTo>
                  <a:lnTo>
                    <a:pt x="20712" y="12901"/>
                  </a:lnTo>
                  <a:lnTo>
                    <a:pt x="19528" y="13033"/>
                  </a:lnTo>
                  <a:lnTo>
                    <a:pt x="17246" y="12375"/>
                  </a:lnTo>
                  <a:lnTo>
                    <a:pt x="16368" y="11716"/>
                  </a:lnTo>
                  <a:lnTo>
                    <a:pt x="15666" y="10575"/>
                  </a:lnTo>
                  <a:lnTo>
                    <a:pt x="15271" y="9303"/>
                  </a:lnTo>
                  <a:lnTo>
                    <a:pt x="14745" y="7109"/>
                  </a:lnTo>
                  <a:lnTo>
                    <a:pt x="14701" y="7065"/>
                  </a:lnTo>
                  <a:lnTo>
                    <a:pt x="13692" y="5310"/>
                  </a:lnTo>
                  <a:lnTo>
                    <a:pt x="13121" y="4081"/>
                  </a:lnTo>
                  <a:lnTo>
                    <a:pt x="13077" y="4037"/>
                  </a:lnTo>
                  <a:lnTo>
                    <a:pt x="12814" y="3642"/>
                  </a:lnTo>
                  <a:lnTo>
                    <a:pt x="12726" y="3555"/>
                  </a:lnTo>
                  <a:lnTo>
                    <a:pt x="8645" y="1756"/>
                  </a:lnTo>
                  <a:lnTo>
                    <a:pt x="6934" y="1141"/>
                  </a:lnTo>
                  <a:lnTo>
                    <a:pt x="6495" y="307"/>
                  </a:lnTo>
                  <a:lnTo>
                    <a:pt x="6451" y="264"/>
                  </a:lnTo>
                  <a:lnTo>
                    <a:pt x="6276" y="88"/>
                  </a:lnTo>
                  <a:lnTo>
                    <a:pt x="6232" y="44"/>
                  </a:lnTo>
                  <a:lnTo>
                    <a:pt x="61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1" name="Google Shape;2651;p113"/>
            <p:cNvSpPr/>
            <p:nvPr/>
          </p:nvSpPr>
          <p:spPr>
            <a:xfrm>
              <a:off x="5446725" y="4038425"/>
              <a:ext cx="650550" cy="557300"/>
            </a:xfrm>
            <a:custGeom>
              <a:avLst/>
              <a:gdLst/>
              <a:ahLst/>
              <a:cxnLst/>
              <a:rect l="l" t="t" r="r" b="b"/>
              <a:pathLst>
                <a:path w="26022" h="22292" extrusionOk="0">
                  <a:moveTo>
                    <a:pt x="10225" y="351"/>
                  </a:moveTo>
                  <a:lnTo>
                    <a:pt x="10795" y="571"/>
                  </a:lnTo>
                  <a:lnTo>
                    <a:pt x="12946" y="2238"/>
                  </a:lnTo>
                  <a:lnTo>
                    <a:pt x="14832" y="3554"/>
                  </a:lnTo>
                  <a:lnTo>
                    <a:pt x="16017" y="4871"/>
                  </a:lnTo>
                  <a:lnTo>
                    <a:pt x="17026" y="6494"/>
                  </a:lnTo>
                  <a:lnTo>
                    <a:pt x="17948" y="8337"/>
                  </a:lnTo>
                  <a:lnTo>
                    <a:pt x="18431" y="10926"/>
                  </a:lnTo>
                  <a:lnTo>
                    <a:pt x="18957" y="13691"/>
                  </a:lnTo>
                  <a:lnTo>
                    <a:pt x="18957" y="13779"/>
                  </a:lnTo>
                  <a:lnTo>
                    <a:pt x="19308" y="14174"/>
                  </a:lnTo>
                  <a:lnTo>
                    <a:pt x="19396" y="14217"/>
                  </a:lnTo>
                  <a:lnTo>
                    <a:pt x="20800" y="14568"/>
                  </a:lnTo>
                  <a:lnTo>
                    <a:pt x="20844" y="14568"/>
                  </a:lnTo>
                  <a:lnTo>
                    <a:pt x="21941" y="14612"/>
                  </a:lnTo>
                  <a:lnTo>
                    <a:pt x="25364" y="15227"/>
                  </a:lnTo>
                  <a:lnTo>
                    <a:pt x="25583" y="15358"/>
                  </a:lnTo>
                  <a:lnTo>
                    <a:pt x="25671" y="15622"/>
                  </a:lnTo>
                  <a:lnTo>
                    <a:pt x="25583" y="16368"/>
                  </a:lnTo>
                  <a:lnTo>
                    <a:pt x="25408" y="16631"/>
                  </a:lnTo>
                  <a:lnTo>
                    <a:pt x="24969" y="16894"/>
                  </a:lnTo>
                  <a:lnTo>
                    <a:pt x="23916" y="17026"/>
                  </a:lnTo>
                  <a:lnTo>
                    <a:pt x="23872" y="17070"/>
                  </a:lnTo>
                  <a:lnTo>
                    <a:pt x="19659" y="18693"/>
                  </a:lnTo>
                  <a:lnTo>
                    <a:pt x="19615" y="18693"/>
                  </a:lnTo>
                  <a:lnTo>
                    <a:pt x="19133" y="19044"/>
                  </a:lnTo>
                  <a:lnTo>
                    <a:pt x="17772" y="19659"/>
                  </a:lnTo>
                  <a:lnTo>
                    <a:pt x="13165" y="21370"/>
                  </a:lnTo>
                  <a:lnTo>
                    <a:pt x="11805" y="21940"/>
                  </a:lnTo>
                  <a:lnTo>
                    <a:pt x="11278" y="21853"/>
                  </a:lnTo>
                  <a:lnTo>
                    <a:pt x="10093" y="21370"/>
                  </a:lnTo>
                  <a:lnTo>
                    <a:pt x="8075" y="20492"/>
                  </a:lnTo>
                  <a:lnTo>
                    <a:pt x="5661" y="19439"/>
                  </a:lnTo>
                  <a:lnTo>
                    <a:pt x="878" y="17377"/>
                  </a:lnTo>
                  <a:lnTo>
                    <a:pt x="483" y="16543"/>
                  </a:lnTo>
                  <a:lnTo>
                    <a:pt x="396" y="16236"/>
                  </a:lnTo>
                  <a:lnTo>
                    <a:pt x="352" y="15885"/>
                  </a:lnTo>
                  <a:lnTo>
                    <a:pt x="352" y="15534"/>
                  </a:lnTo>
                  <a:lnTo>
                    <a:pt x="396" y="15183"/>
                  </a:lnTo>
                  <a:lnTo>
                    <a:pt x="440" y="14832"/>
                  </a:lnTo>
                  <a:lnTo>
                    <a:pt x="571" y="14481"/>
                  </a:lnTo>
                  <a:lnTo>
                    <a:pt x="834" y="13822"/>
                  </a:lnTo>
                  <a:lnTo>
                    <a:pt x="1186" y="13120"/>
                  </a:lnTo>
                  <a:lnTo>
                    <a:pt x="1580" y="12462"/>
                  </a:lnTo>
                  <a:lnTo>
                    <a:pt x="2458" y="11190"/>
                  </a:lnTo>
                  <a:lnTo>
                    <a:pt x="3116" y="10312"/>
                  </a:lnTo>
                  <a:lnTo>
                    <a:pt x="3380" y="9873"/>
                  </a:lnTo>
                  <a:lnTo>
                    <a:pt x="3643" y="9434"/>
                  </a:lnTo>
                  <a:lnTo>
                    <a:pt x="4915" y="6889"/>
                  </a:lnTo>
                  <a:lnTo>
                    <a:pt x="4915" y="6846"/>
                  </a:lnTo>
                  <a:lnTo>
                    <a:pt x="5617" y="4388"/>
                  </a:lnTo>
                  <a:lnTo>
                    <a:pt x="6144" y="2326"/>
                  </a:lnTo>
                  <a:lnTo>
                    <a:pt x="6890" y="1492"/>
                  </a:lnTo>
                  <a:lnTo>
                    <a:pt x="8382" y="966"/>
                  </a:lnTo>
                  <a:lnTo>
                    <a:pt x="8470" y="922"/>
                  </a:lnTo>
                  <a:lnTo>
                    <a:pt x="8909" y="351"/>
                  </a:lnTo>
                  <a:close/>
                  <a:moveTo>
                    <a:pt x="8865" y="0"/>
                  </a:moveTo>
                  <a:lnTo>
                    <a:pt x="8777" y="44"/>
                  </a:lnTo>
                  <a:lnTo>
                    <a:pt x="8733" y="88"/>
                  </a:lnTo>
                  <a:lnTo>
                    <a:pt x="8206" y="658"/>
                  </a:lnTo>
                  <a:lnTo>
                    <a:pt x="6758" y="1185"/>
                  </a:lnTo>
                  <a:lnTo>
                    <a:pt x="6671" y="1229"/>
                  </a:lnTo>
                  <a:lnTo>
                    <a:pt x="5837" y="2150"/>
                  </a:lnTo>
                  <a:lnTo>
                    <a:pt x="5793" y="2194"/>
                  </a:lnTo>
                  <a:lnTo>
                    <a:pt x="5310" y="4300"/>
                  </a:lnTo>
                  <a:lnTo>
                    <a:pt x="4608" y="6758"/>
                  </a:lnTo>
                  <a:lnTo>
                    <a:pt x="3336" y="9303"/>
                  </a:lnTo>
                  <a:lnTo>
                    <a:pt x="3072" y="9698"/>
                  </a:lnTo>
                  <a:lnTo>
                    <a:pt x="2809" y="10093"/>
                  </a:lnTo>
                  <a:lnTo>
                    <a:pt x="2195" y="11014"/>
                  </a:lnTo>
                  <a:lnTo>
                    <a:pt x="1712" y="11672"/>
                  </a:lnTo>
                  <a:lnTo>
                    <a:pt x="1229" y="12331"/>
                  </a:lnTo>
                  <a:lnTo>
                    <a:pt x="834" y="13033"/>
                  </a:lnTo>
                  <a:lnTo>
                    <a:pt x="483" y="13735"/>
                  </a:lnTo>
                  <a:lnTo>
                    <a:pt x="176" y="14437"/>
                  </a:lnTo>
                  <a:lnTo>
                    <a:pt x="89" y="14832"/>
                  </a:lnTo>
                  <a:lnTo>
                    <a:pt x="45" y="15183"/>
                  </a:lnTo>
                  <a:lnTo>
                    <a:pt x="1" y="15534"/>
                  </a:lnTo>
                  <a:lnTo>
                    <a:pt x="1" y="15929"/>
                  </a:lnTo>
                  <a:lnTo>
                    <a:pt x="89" y="16280"/>
                  </a:lnTo>
                  <a:lnTo>
                    <a:pt x="176" y="16675"/>
                  </a:lnTo>
                  <a:lnTo>
                    <a:pt x="176" y="16719"/>
                  </a:lnTo>
                  <a:lnTo>
                    <a:pt x="615" y="17596"/>
                  </a:lnTo>
                  <a:lnTo>
                    <a:pt x="703" y="17684"/>
                  </a:lnTo>
                  <a:lnTo>
                    <a:pt x="5530" y="19746"/>
                  </a:lnTo>
                  <a:lnTo>
                    <a:pt x="7899" y="20843"/>
                  </a:lnTo>
                  <a:lnTo>
                    <a:pt x="9962" y="21721"/>
                  </a:lnTo>
                  <a:lnTo>
                    <a:pt x="11190" y="22160"/>
                  </a:lnTo>
                  <a:lnTo>
                    <a:pt x="11190" y="22204"/>
                  </a:lnTo>
                  <a:lnTo>
                    <a:pt x="11805" y="22291"/>
                  </a:lnTo>
                  <a:lnTo>
                    <a:pt x="11892" y="22291"/>
                  </a:lnTo>
                  <a:lnTo>
                    <a:pt x="13297" y="21721"/>
                  </a:lnTo>
                  <a:lnTo>
                    <a:pt x="17904" y="20010"/>
                  </a:lnTo>
                  <a:lnTo>
                    <a:pt x="19308" y="19351"/>
                  </a:lnTo>
                  <a:lnTo>
                    <a:pt x="19835" y="19000"/>
                  </a:lnTo>
                  <a:lnTo>
                    <a:pt x="23960" y="17377"/>
                  </a:lnTo>
                  <a:lnTo>
                    <a:pt x="25057" y="17245"/>
                  </a:lnTo>
                  <a:lnTo>
                    <a:pt x="25100" y="17201"/>
                  </a:lnTo>
                  <a:lnTo>
                    <a:pt x="25627" y="16938"/>
                  </a:lnTo>
                  <a:lnTo>
                    <a:pt x="25671" y="16850"/>
                  </a:lnTo>
                  <a:lnTo>
                    <a:pt x="25890" y="16499"/>
                  </a:lnTo>
                  <a:lnTo>
                    <a:pt x="25934" y="16411"/>
                  </a:lnTo>
                  <a:lnTo>
                    <a:pt x="26022" y="15622"/>
                  </a:lnTo>
                  <a:lnTo>
                    <a:pt x="26022" y="15490"/>
                  </a:lnTo>
                  <a:lnTo>
                    <a:pt x="25846" y="15183"/>
                  </a:lnTo>
                  <a:lnTo>
                    <a:pt x="25803" y="15139"/>
                  </a:lnTo>
                  <a:lnTo>
                    <a:pt x="25539" y="14919"/>
                  </a:lnTo>
                  <a:lnTo>
                    <a:pt x="25451" y="14876"/>
                  </a:lnTo>
                  <a:lnTo>
                    <a:pt x="21985" y="14261"/>
                  </a:lnTo>
                  <a:lnTo>
                    <a:pt x="20844" y="14217"/>
                  </a:lnTo>
                  <a:lnTo>
                    <a:pt x="19528" y="13866"/>
                  </a:lnTo>
                  <a:lnTo>
                    <a:pt x="19264" y="13603"/>
                  </a:lnTo>
                  <a:lnTo>
                    <a:pt x="18782" y="10882"/>
                  </a:lnTo>
                  <a:lnTo>
                    <a:pt x="18299" y="8250"/>
                  </a:lnTo>
                  <a:lnTo>
                    <a:pt x="18255" y="8162"/>
                  </a:lnTo>
                  <a:lnTo>
                    <a:pt x="17334" y="6319"/>
                  </a:lnTo>
                  <a:lnTo>
                    <a:pt x="16324" y="4651"/>
                  </a:lnTo>
                  <a:lnTo>
                    <a:pt x="16280" y="4651"/>
                  </a:lnTo>
                  <a:lnTo>
                    <a:pt x="15052" y="3291"/>
                  </a:lnTo>
                  <a:lnTo>
                    <a:pt x="13165" y="1975"/>
                  </a:lnTo>
                  <a:lnTo>
                    <a:pt x="11015" y="307"/>
                  </a:lnTo>
                  <a:lnTo>
                    <a:pt x="10971" y="263"/>
                  </a:lnTo>
                  <a:lnTo>
                    <a:pt x="10357" y="44"/>
                  </a:lnTo>
                  <a:lnTo>
                    <a:pt x="102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2" name="Google Shape;2652;p113"/>
            <p:cNvSpPr/>
            <p:nvPr/>
          </p:nvSpPr>
          <p:spPr>
            <a:xfrm>
              <a:off x="5262425" y="3874975"/>
              <a:ext cx="889700" cy="781075"/>
            </a:xfrm>
            <a:custGeom>
              <a:avLst/>
              <a:gdLst/>
              <a:ahLst/>
              <a:cxnLst/>
              <a:rect l="l" t="t" r="r" b="b"/>
              <a:pathLst>
                <a:path w="35588" h="31243" extrusionOk="0">
                  <a:moveTo>
                    <a:pt x="16807" y="351"/>
                  </a:moveTo>
                  <a:lnTo>
                    <a:pt x="17070" y="658"/>
                  </a:lnTo>
                  <a:lnTo>
                    <a:pt x="17509" y="1404"/>
                  </a:lnTo>
                  <a:lnTo>
                    <a:pt x="18431" y="3467"/>
                  </a:lnTo>
                  <a:lnTo>
                    <a:pt x="18475" y="3554"/>
                  </a:lnTo>
                  <a:lnTo>
                    <a:pt x="19879" y="4344"/>
                  </a:lnTo>
                  <a:lnTo>
                    <a:pt x="21766" y="5968"/>
                  </a:lnTo>
                  <a:lnTo>
                    <a:pt x="23784" y="7811"/>
                  </a:lnTo>
                  <a:lnTo>
                    <a:pt x="25627" y="10092"/>
                  </a:lnTo>
                  <a:lnTo>
                    <a:pt x="27689" y="13427"/>
                  </a:lnTo>
                  <a:lnTo>
                    <a:pt x="28128" y="15490"/>
                  </a:lnTo>
                  <a:lnTo>
                    <a:pt x="28567" y="18298"/>
                  </a:lnTo>
                  <a:lnTo>
                    <a:pt x="28918" y="19746"/>
                  </a:lnTo>
                  <a:lnTo>
                    <a:pt x="28962" y="19834"/>
                  </a:lnTo>
                  <a:lnTo>
                    <a:pt x="29489" y="20273"/>
                  </a:lnTo>
                  <a:lnTo>
                    <a:pt x="29576" y="20317"/>
                  </a:lnTo>
                  <a:lnTo>
                    <a:pt x="30761" y="20536"/>
                  </a:lnTo>
                  <a:lnTo>
                    <a:pt x="32955" y="20931"/>
                  </a:lnTo>
                  <a:lnTo>
                    <a:pt x="35237" y="21852"/>
                  </a:lnTo>
                  <a:lnTo>
                    <a:pt x="35193" y="21940"/>
                  </a:lnTo>
                  <a:lnTo>
                    <a:pt x="34842" y="22511"/>
                  </a:lnTo>
                  <a:lnTo>
                    <a:pt x="34272" y="24046"/>
                  </a:lnTo>
                  <a:lnTo>
                    <a:pt x="33877" y="24661"/>
                  </a:lnTo>
                  <a:lnTo>
                    <a:pt x="33350" y="25012"/>
                  </a:lnTo>
                  <a:lnTo>
                    <a:pt x="31024" y="25319"/>
                  </a:lnTo>
                  <a:lnTo>
                    <a:pt x="30980" y="25319"/>
                  </a:lnTo>
                  <a:lnTo>
                    <a:pt x="28172" y="26372"/>
                  </a:lnTo>
                  <a:lnTo>
                    <a:pt x="28128" y="26372"/>
                  </a:lnTo>
                  <a:lnTo>
                    <a:pt x="26636" y="27557"/>
                  </a:lnTo>
                  <a:lnTo>
                    <a:pt x="24223" y="28654"/>
                  </a:lnTo>
                  <a:lnTo>
                    <a:pt x="21941" y="29575"/>
                  </a:lnTo>
                  <a:lnTo>
                    <a:pt x="20361" y="30234"/>
                  </a:lnTo>
                  <a:lnTo>
                    <a:pt x="19220" y="30716"/>
                  </a:lnTo>
                  <a:lnTo>
                    <a:pt x="18826" y="30848"/>
                  </a:lnTo>
                  <a:lnTo>
                    <a:pt x="18475" y="30892"/>
                  </a:lnTo>
                  <a:lnTo>
                    <a:pt x="18167" y="30848"/>
                  </a:lnTo>
                  <a:lnTo>
                    <a:pt x="17816" y="30760"/>
                  </a:lnTo>
                  <a:lnTo>
                    <a:pt x="17421" y="30628"/>
                  </a:lnTo>
                  <a:lnTo>
                    <a:pt x="16895" y="30409"/>
                  </a:lnTo>
                  <a:lnTo>
                    <a:pt x="16105" y="30058"/>
                  </a:lnTo>
                  <a:lnTo>
                    <a:pt x="15096" y="29619"/>
                  </a:lnTo>
                  <a:lnTo>
                    <a:pt x="13779" y="29137"/>
                  </a:lnTo>
                  <a:lnTo>
                    <a:pt x="12068" y="28566"/>
                  </a:lnTo>
                  <a:lnTo>
                    <a:pt x="9303" y="27952"/>
                  </a:lnTo>
                  <a:lnTo>
                    <a:pt x="9303" y="27908"/>
                  </a:lnTo>
                  <a:lnTo>
                    <a:pt x="9260" y="27952"/>
                  </a:lnTo>
                  <a:lnTo>
                    <a:pt x="7592" y="28303"/>
                  </a:lnTo>
                  <a:lnTo>
                    <a:pt x="5749" y="28171"/>
                  </a:lnTo>
                  <a:lnTo>
                    <a:pt x="5705" y="28171"/>
                  </a:lnTo>
                  <a:lnTo>
                    <a:pt x="4477" y="28347"/>
                  </a:lnTo>
                  <a:lnTo>
                    <a:pt x="4433" y="28347"/>
                  </a:lnTo>
                  <a:lnTo>
                    <a:pt x="966" y="29531"/>
                  </a:lnTo>
                  <a:lnTo>
                    <a:pt x="747" y="29400"/>
                  </a:lnTo>
                  <a:lnTo>
                    <a:pt x="352" y="28610"/>
                  </a:lnTo>
                  <a:lnTo>
                    <a:pt x="396" y="27952"/>
                  </a:lnTo>
                  <a:lnTo>
                    <a:pt x="615" y="26855"/>
                  </a:lnTo>
                  <a:lnTo>
                    <a:pt x="1405" y="25538"/>
                  </a:lnTo>
                  <a:lnTo>
                    <a:pt x="2151" y="24836"/>
                  </a:lnTo>
                  <a:lnTo>
                    <a:pt x="4038" y="24222"/>
                  </a:lnTo>
                  <a:lnTo>
                    <a:pt x="5530" y="24924"/>
                  </a:lnTo>
                  <a:lnTo>
                    <a:pt x="5661" y="24924"/>
                  </a:lnTo>
                  <a:lnTo>
                    <a:pt x="6144" y="24792"/>
                  </a:lnTo>
                  <a:lnTo>
                    <a:pt x="6188" y="24749"/>
                  </a:lnTo>
                  <a:lnTo>
                    <a:pt x="6583" y="24485"/>
                  </a:lnTo>
                  <a:lnTo>
                    <a:pt x="6627" y="24441"/>
                  </a:lnTo>
                  <a:lnTo>
                    <a:pt x="6890" y="24003"/>
                  </a:lnTo>
                  <a:lnTo>
                    <a:pt x="6890" y="23915"/>
                  </a:lnTo>
                  <a:lnTo>
                    <a:pt x="6846" y="23037"/>
                  </a:lnTo>
                  <a:lnTo>
                    <a:pt x="6715" y="22291"/>
                  </a:lnTo>
                  <a:lnTo>
                    <a:pt x="6846" y="21501"/>
                  </a:lnTo>
                  <a:lnTo>
                    <a:pt x="7855" y="19132"/>
                  </a:lnTo>
                  <a:lnTo>
                    <a:pt x="10269" y="15621"/>
                  </a:lnTo>
                  <a:lnTo>
                    <a:pt x="10269" y="15578"/>
                  </a:lnTo>
                  <a:lnTo>
                    <a:pt x="11278" y="13735"/>
                  </a:lnTo>
                  <a:lnTo>
                    <a:pt x="11278" y="13647"/>
                  </a:lnTo>
                  <a:lnTo>
                    <a:pt x="11278" y="12813"/>
                  </a:lnTo>
                  <a:lnTo>
                    <a:pt x="12156" y="8995"/>
                  </a:lnTo>
                  <a:lnTo>
                    <a:pt x="12375" y="8469"/>
                  </a:lnTo>
                  <a:lnTo>
                    <a:pt x="13253" y="7547"/>
                  </a:lnTo>
                  <a:lnTo>
                    <a:pt x="14569" y="6670"/>
                  </a:lnTo>
                  <a:lnTo>
                    <a:pt x="15447" y="6319"/>
                  </a:lnTo>
                  <a:lnTo>
                    <a:pt x="15491" y="6275"/>
                  </a:lnTo>
                  <a:lnTo>
                    <a:pt x="15535" y="6187"/>
                  </a:lnTo>
                  <a:lnTo>
                    <a:pt x="15622" y="5880"/>
                  </a:lnTo>
                  <a:lnTo>
                    <a:pt x="15622" y="5836"/>
                  </a:lnTo>
                  <a:lnTo>
                    <a:pt x="15447" y="3598"/>
                  </a:lnTo>
                  <a:lnTo>
                    <a:pt x="15535" y="1843"/>
                  </a:lnTo>
                  <a:lnTo>
                    <a:pt x="15842" y="965"/>
                  </a:lnTo>
                  <a:lnTo>
                    <a:pt x="16456" y="395"/>
                  </a:lnTo>
                  <a:lnTo>
                    <a:pt x="16807" y="351"/>
                  </a:lnTo>
                  <a:close/>
                  <a:moveTo>
                    <a:pt x="16851" y="0"/>
                  </a:moveTo>
                  <a:lnTo>
                    <a:pt x="16368" y="88"/>
                  </a:lnTo>
                  <a:lnTo>
                    <a:pt x="16281" y="132"/>
                  </a:lnTo>
                  <a:lnTo>
                    <a:pt x="15578" y="746"/>
                  </a:lnTo>
                  <a:lnTo>
                    <a:pt x="15535" y="790"/>
                  </a:lnTo>
                  <a:lnTo>
                    <a:pt x="15183" y="1755"/>
                  </a:lnTo>
                  <a:lnTo>
                    <a:pt x="15183" y="1799"/>
                  </a:lnTo>
                  <a:lnTo>
                    <a:pt x="15096" y="3554"/>
                  </a:lnTo>
                  <a:lnTo>
                    <a:pt x="15096" y="3598"/>
                  </a:lnTo>
                  <a:lnTo>
                    <a:pt x="15271" y="5836"/>
                  </a:lnTo>
                  <a:lnTo>
                    <a:pt x="15227" y="6012"/>
                  </a:lnTo>
                  <a:lnTo>
                    <a:pt x="14438" y="6363"/>
                  </a:lnTo>
                  <a:lnTo>
                    <a:pt x="14394" y="6363"/>
                  </a:lnTo>
                  <a:lnTo>
                    <a:pt x="13033" y="7240"/>
                  </a:lnTo>
                  <a:lnTo>
                    <a:pt x="12989" y="7284"/>
                  </a:lnTo>
                  <a:lnTo>
                    <a:pt x="12112" y="8250"/>
                  </a:lnTo>
                  <a:lnTo>
                    <a:pt x="12068" y="8293"/>
                  </a:lnTo>
                  <a:lnTo>
                    <a:pt x="11849" y="8864"/>
                  </a:lnTo>
                  <a:lnTo>
                    <a:pt x="11805" y="8864"/>
                  </a:lnTo>
                  <a:lnTo>
                    <a:pt x="10971" y="12769"/>
                  </a:lnTo>
                  <a:lnTo>
                    <a:pt x="10927" y="12769"/>
                  </a:lnTo>
                  <a:lnTo>
                    <a:pt x="10927" y="13603"/>
                  </a:lnTo>
                  <a:lnTo>
                    <a:pt x="9962" y="15402"/>
                  </a:lnTo>
                  <a:lnTo>
                    <a:pt x="7548" y="18956"/>
                  </a:lnTo>
                  <a:lnTo>
                    <a:pt x="6539" y="21370"/>
                  </a:lnTo>
                  <a:lnTo>
                    <a:pt x="6495" y="21414"/>
                  </a:lnTo>
                  <a:lnTo>
                    <a:pt x="6364" y="22291"/>
                  </a:lnTo>
                  <a:lnTo>
                    <a:pt x="6364" y="22335"/>
                  </a:lnTo>
                  <a:lnTo>
                    <a:pt x="6495" y="23081"/>
                  </a:lnTo>
                  <a:lnTo>
                    <a:pt x="6539" y="23871"/>
                  </a:lnTo>
                  <a:lnTo>
                    <a:pt x="6320" y="24222"/>
                  </a:lnTo>
                  <a:lnTo>
                    <a:pt x="6012" y="24441"/>
                  </a:lnTo>
                  <a:lnTo>
                    <a:pt x="5618" y="24573"/>
                  </a:lnTo>
                  <a:lnTo>
                    <a:pt x="4126" y="23871"/>
                  </a:lnTo>
                  <a:lnTo>
                    <a:pt x="3994" y="23871"/>
                  </a:lnTo>
                  <a:lnTo>
                    <a:pt x="1975" y="24485"/>
                  </a:lnTo>
                  <a:lnTo>
                    <a:pt x="1932" y="24529"/>
                  </a:lnTo>
                  <a:lnTo>
                    <a:pt x="1142" y="25319"/>
                  </a:lnTo>
                  <a:lnTo>
                    <a:pt x="1142" y="25363"/>
                  </a:lnTo>
                  <a:lnTo>
                    <a:pt x="308" y="26723"/>
                  </a:lnTo>
                  <a:lnTo>
                    <a:pt x="308" y="26767"/>
                  </a:lnTo>
                  <a:lnTo>
                    <a:pt x="45" y="27908"/>
                  </a:lnTo>
                  <a:lnTo>
                    <a:pt x="1" y="28610"/>
                  </a:lnTo>
                  <a:lnTo>
                    <a:pt x="45" y="28698"/>
                  </a:lnTo>
                  <a:lnTo>
                    <a:pt x="484" y="29619"/>
                  </a:lnTo>
                  <a:lnTo>
                    <a:pt x="527" y="29663"/>
                  </a:lnTo>
                  <a:lnTo>
                    <a:pt x="835" y="29839"/>
                  </a:lnTo>
                  <a:lnTo>
                    <a:pt x="922" y="29883"/>
                  </a:lnTo>
                  <a:lnTo>
                    <a:pt x="1010" y="29883"/>
                  </a:lnTo>
                  <a:lnTo>
                    <a:pt x="4564" y="28654"/>
                  </a:lnTo>
                  <a:lnTo>
                    <a:pt x="5705" y="28522"/>
                  </a:lnTo>
                  <a:lnTo>
                    <a:pt x="7592" y="28654"/>
                  </a:lnTo>
                  <a:lnTo>
                    <a:pt x="7636" y="28654"/>
                  </a:lnTo>
                  <a:lnTo>
                    <a:pt x="9303" y="28303"/>
                  </a:lnTo>
                  <a:lnTo>
                    <a:pt x="11980" y="28917"/>
                  </a:lnTo>
                  <a:lnTo>
                    <a:pt x="13648" y="29488"/>
                  </a:lnTo>
                  <a:lnTo>
                    <a:pt x="14964" y="29970"/>
                  </a:lnTo>
                  <a:lnTo>
                    <a:pt x="15973" y="30365"/>
                  </a:lnTo>
                  <a:lnTo>
                    <a:pt x="16763" y="30716"/>
                  </a:lnTo>
                  <a:lnTo>
                    <a:pt x="17685" y="31111"/>
                  </a:lnTo>
                  <a:lnTo>
                    <a:pt x="18080" y="31199"/>
                  </a:lnTo>
                  <a:lnTo>
                    <a:pt x="18387" y="31243"/>
                  </a:lnTo>
                  <a:lnTo>
                    <a:pt x="18782" y="31199"/>
                  </a:lnTo>
                  <a:lnTo>
                    <a:pt x="19220" y="31067"/>
                  </a:lnTo>
                  <a:lnTo>
                    <a:pt x="19791" y="30848"/>
                  </a:lnTo>
                  <a:lnTo>
                    <a:pt x="20493" y="30541"/>
                  </a:lnTo>
                  <a:lnTo>
                    <a:pt x="22073" y="29883"/>
                  </a:lnTo>
                  <a:lnTo>
                    <a:pt x="24355" y="29005"/>
                  </a:lnTo>
                  <a:lnTo>
                    <a:pt x="26812" y="27864"/>
                  </a:lnTo>
                  <a:lnTo>
                    <a:pt x="26856" y="27820"/>
                  </a:lnTo>
                  <a:lnTo>
                    <a:pt x="28348" y="26679"/>
                  </a:lnTo>
                  <a:lnTo>
                    <a:pt x="31112" y="25670"/>
                  </a:lnTo>
                  <a:lnTo>
                    <a:pt x="33438" y="25363"/>
                  </a:lnTo>
                  <a:lnTo>
                    <a:pt x="33526" y="25363"/>
                  </a:lnTo>
                  <a:lnTo>
                    <a:pt x="34096" y="24968"/>
                  </a:lnTo>
                  <a:lnTo>
                    <a:pt x="34140" y="24924"/>
                  </a:lnTo>
                  <a:lnTo>
                    <a:pt x="34579" y="24222"/>
                  </a:lnTo>
                  <a:lnTo>
                    <a:pt x="34623" y="24178"/>
                  </a:lnTo>
                  <a:lnTo>
                    <a:pt x="35149" y="22686"/>
                  </a:lnTo>
                  <a:lnTo>
                    <a:pt x="35500" y="22072"/>
                  </a:lnTo>
                  <a:lnTo>
                    <a:pt x="35500" y="22028"/>
                  </a:lnTo>
                  <a:lnTo>
                    <a:pt x="35588" y="21765"/>
                  </a:lnTo>
                  <a:lnTo>
                    <a:pt x="35588" y="21677"/>
                  </a:lnTo>
                  <a:lnTo>
                    <a:pt x="35500" y="21589"/>
                  </a:lnTo>
                  <a:lnTo>
                    <a:pt x="33087" y="20580"/>
                  </a:lnTo>
                  <a:lnTo>
                    <a:pt x="33043" y="20580"/>
                  </a:lnTo>
                  <a:lnTo>
                    <a:pt x="30849" y="20185"/>
                  </a:lnTo>
                  <a:lnTo>
                    <a:pt x="29664" y="20009"/>
                  </a:lnTo>
                  <a:lnTo>
                    <a:pt x="29225" y="19615"/>
                  </a:lnTo>
                  <a:lnTo>
                    <a:pt x="28918" y="18254"/>
                  </a:lnTo>
                  <a:lnTo>
                    <a:pt x="28479" y="15446"/>
                  </a:lnTo>
                  <a:lnTo>
                    <a:pt x="28040" y="13340"/>
                  </a:lnTo>
                  <a:lnTo>
                    <a:pt x="28040" y="13252"/>
                  </a:lnTo>
                  <a:lnTo>
                    <a:pt x="25934" y="9917"/>
                  </a:lnTo>
                  <a:lnTo>
                    <a:pt x="24091" y="7547"/>
                  </a:lnTo>
                  <a:lnTo>
                    <a:pt x="24047" y="7547"/>
                  </a:lnTo>
                  <a:lnTo>
                    <a:pt x="21985" y="5704"/>
                  </a:lnTo>
                  <a:lnTo>
                    <a:pt x="20098" y="4081"/>
                  </a:lnTo>
                  <a:lnTo>
                    <a:pt x="20054" y="4081"/>
                  </a:lnTo>
                  <a:lnTo>
                    <a:pt x="18738" y="3247"/>
                  </a:lnTo>
                  <a:lnTo>
                    <a:pt x="17816" y="1273"/>
                  </a:lnTo>
                  <a:lnTo>
                    <a:pt x="17378" y="439"/>
                  </a:lnTo>
                  <a:lnTo>
                    <a:pt x="17334" y="439"/>
                  </a:lnTo>
                  <a:lnTo>
                    <a:pt x="16983" y="44"/>
                  </a:lnTo>
                  <a:lnTo>
                    <a:pt x="169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3" name="Google Shape;2653;p113"/>
            <p:cNvSpPr/>
            <p:nvPr/>
          </p:nvSpPr>
          <p:spPr>
            <a:xfrm>
              <a:off x="6038025" y="3987950"/>
              <a:ext cx="388375" cy="286350"/>
            </a:xfrm>
            <a:custGeom>
              <a:avLst/>
              <a:gdLst/>
              <a:ahLst/>
              <a:cxnLst/>
              <a:rect l="l" t="t" r="r" b="b"/>
              <a:pathLst>
                <a:path w="15535" h="11454" extrusionOk="0">
                  <a:moveTo>
                    <a:pt x="2545" y="352"/>
                  </a:moveTo>
                  <a:lnTo>
                    <a:pt x="5134" y="527"/>
                  </a:lnTo>
                  <a:lnTo>
                    <a:pt x="7504" y="1010"/>
                  </a:lnTo>
                  <a:lnTo>
                    <a:pt x="9786" y="1317"/>
                  </a:lnTo>
                  <a:lnTo>
                    <a:pt x="9830" y="1317"/>
                  </a:lnTo>
                  <a:lnTo>
                    <a:pt x="11760" y="1010"/>
                  </a:lnTo>
                  <a:lnTo>
                    <a:pt x="12813" y="1142"/>
                  </a:lnTo>
                  <a:lnTo>
                    <a:pt x="14130" y="1800"/>
                  </a:lnTo>
                  <a:lnTo>
                    <a:pt x="14569" y="2195"/>
                  </a:lnTo>
                  <a:lnTo>
                    <a:pt x="15139" y="3906"/>
                  </a:lnTo>
                  <a:lnTo>
                    <a:pt x="15183" y="4345"/>
                  </a:lnTo>
                  <a:lnTo>
                    <a:pt x="14481" y="5486"/>
                  </a:lnTo>
                  <a:lnTo>
                    <a:pt x="12857" y="7504"/>
                  </a:lnTo>
                  <a:lnTo>
                    <a:pt x="11936" y="8952"/>
                  </a:lnTo>
                  <a:lnTo>
                    <a:pt x="10356" y="10005"/>
                  </a:lnTo>
                  <a:lnTo>
                    <a:pt x="7855" y="11015"/>
                  </a:lnTo>
                  <a:lnTo>
                    <a:pt x="6758" y="11102"/>
                  </a:lnTo>
                  <a:lnTo>
                    <a:pt x="5924" y="11059"/>
                  </a:lnTo>
                  <a:lnTo>
                    <a:pt x="4520" y="10313"/>
                  </a:lnTo>
                  <a:lnTo>
                    <a:pt x="3072" y="9303"/>
                  </a:lnTo>
                  <a:lnTo>
                    <a:pt x="2721" y="8865"/>
                  </a:lnTo>
                  <a:lnTo>
                    <a:pt x="2326" y="6802"/>
                  </a:lnTo>
                  <a:lnTo>
                    <a:pt x="2282" y="6714"/>
                  </a:lnTo>
                  <a:lnTo>
                    <a:pt x="527" y="4082"/>
                  </a:lnTo>
                  <a:lnTo>
                    <a:pt x="351" y="3160"/>
                  </a:lnTo>
                  <a:lnTo>
                    <a:pt x="834" y="2063"/>
                  </a:lnTo>
                  <a:lnTo>
                    <a:pt x="1580" y="922"/>
                  </a:lnTo>
                  <a:lnTo>
                    <a:pt x="2019" y="527"/>
                  </a:lnTo>
                  <a:lnTo>
                    <a:pt x="2545" y="352"/>
                  </a:lnTo>
                  <a:close/>
                  <a:moveTo>
                    <a:pt x="2545" y="1"/>
                  </a:moveTo>
                  <a:lnTo>
                    <a:pt x="2458" y="45"/>
                  </a:lnTo>
                  <a:lnTo>
                    <a:pt x="1887" y="220"/>
                  </a:lnTo>
                  <a:lnTo>
                    <a:pt x="1843" y="264"/>
                  </a:lnTo>
                  <a:lnTo>
                    <a:pt x="1317" y="659"/>
                  </a:lnTo>
                  <a:lnTo>
                    <a:pt x="1273" y="703"/>
                  </a:lnTo>
                  <a:lnTo>
                    <a:pt x="527" y="1888"/>
                  </a:lnTo>
                  <a:lnTo>
                    <a:pt x="527" y="1931"/>
                  </a:lnTo>
                  <a:lnTo>
                    <a:pt x="44" y="3072"/>
                  </a:lnTo>
                  <a:lnTo>
                    <a:pt x="0" y="3204"/>
                  </a:lnTo>
                  <a:lnTo>
                    <a:pt x="176" y="4169"/>
                  </a:lnTo>
                  <a:lnTo>
                    <a:pt x="220" y="4257"/>
                  </a:lnTo>
                  <a:lnTo>
                    <a:pt x="1975" y="6890"/>
                  </a:lnTo>
                  <a:lnTo>
                    <a:pt x="2414" y="8952"/>
                  </a:lnTo>
                  <a:lnTo>
                    <a:pt x="2458" y="9040"/>
                  </a:lnTo>
                  <a:lnTo>
                    <a:pt x="2809" y="9523"/>
                  </a:lnTo>
                  <a:lnTo>
                    <a:pt x="2853" y="9567"/>
                  </a:lnTo>
                  <a:lnTo>
                    <a:pt x="4345" y="10620"/>
                  </a:lnTo>
                  <a:lnTo>
                    <a:pt x="5793" y="11366"/>
                  </a:lnTo>
                  <a:lnTo>
                    <a:pt x="5880" y="11410"/>
                  </a:lnTo>
                  <a:lnTo>
                    <a:pt x="6758" y="11453"/>
                  </a:lnTo>
                  <a:lnTo>
                    <a:pt x="7943" y="11322"/>
                  </a:lnTo>
                  <a:lnTo>
                    <a:pt x="7987" y="11322"/>
                  </a:lnTo>
                  <a:lnTo>
                    <a:pt x="10488" y="10313"/>
                  </a:lnTo>
                  <a:lnTo>
                    <a:pt x="10532" y="10313"/>
                  </a:lnTo>
                  <a:lnTo>
                    <a:pt x="12155" y="9216"/>
                  </a:lnTo>
                  <a:lnTo>
                    <a:pt x="12199" y="9172"/>
                  </a:lnTo>
                  <a:lnTo>
                    <a:pt x="13165" y="7724"/>
                  </a:lnTo>
                  <a:lnTo>
                    <a:pt x="14788" y="5705"/>
                  </a:lnTo>
                  <a:lnTo>
                    <a:pt x="15490" y="4476"/>
                  </a:lnTo>
                  <a:lnTo>
                    <a:pt x="15534" y="4389"/>
                  </a:lnTo>
                  <a:lnTo>
                    <a:pt x="15490" y="3862"/>
                  </a:lnTo>
                  <a:lnTo>
                    <a:pt x="15490" y="3818"/>
                  </a:lnTo>
                  <a:lnTo>
                    <a:pt x="14876" y="2063"/>
                  </a:lnTo>
                  <a:lnTo>
                    <a:pt x="14832" y="1975"/>
                  </a:lnTo>
                  <a:lnTo>
                    <a:pt x="14393" y="1536"/>
                  </a:lnTo>
                  <a:lnTo>
                    <a:pt x="14349" y="1493"/>
                  </a:lnTo>
                  <a:lnTo>
                    <a:pt x="12945" y="834"/>
                  </a:lnTo>
                  <a:lnTo>
                    <a:pt x="12901" y="791"/>
                  </a:lnTo>
                  <a:lnTo>
                    <a:pt x="11804" y="659"/>
                  </a:lnTo>
                  <a:lnTo>
                    <a:pt x="11760" y="659"/>
                  </a:lnTo>
                  <a:lnTo>
                    <a:pt x="9830" y="966"/>
                  </a:lnTo>
                  <a:lnTo>
                    <a:pt x="7548" y="659"/>
                  </a:lnTo>
                  <a:lnTo>
                    <a:pt x="5178" y="176"/>
                  </a:lnTo>
                  <a:lnTo>
                    <a:pt x="254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4" name="Google Shape;2654;p113"/>
            <p:cNvSpPr/>
            <p:nvPr/>
          </p:nvSpPr>
          <p:spPr>
            <a:xfrm>
              <a:off x="6096175" y="1773100"/>
              <a:ext cx="942350" cy="1522675"/>
            </a:xfrm>
            <a:custGeom>
              <a:avLst/>
              <a:gdLst/>
              <a:ahLst/>
              <a:cxnLst/>
              <a:rect l="l" t="t" r="r" b="b"/>
              <a:pathLst>
                <a:path w="37694" h="60907" extrusionOk="0">
                  <a:moveTo>
                    <a:pt x="35982" y="0"/>
                  </a:moveTo>
                  <a:lnTo>
                    <a:pt x="35938" y="44"/>
                  </a:lnTo>
                  <a:lnTo>
                    <a:pt x="35894" y="88"/>
                  </a:lnTo>
                  <a:lnTo>
                    <a:pt x="35894" y="176"/>
                  </a:lnTo>
                  <a:lnTo>
                    <a:pt x="35894" y="220"/>
                  </a:lnTo>
                  <a:lnTo>
                    <a:pt x="35938" y="307"/>
                  </a:lnTo>
                  <a:lnTo>
                    <a:pt x="36070" y="395"/>
                  </a:lnTo>
                  <a:lnTo>
                    <a:pt x="37079" y="1975"/>
                  </a:lnTo>
                  <a:lnTo>
                    <a:pt x="37298" y="2765"/>
                  </a:lnTo>
                  <a:lnTo>
                    <a:pt x="37342" y="3598"/>
                  </a:lnTo>
                  <a:lnTo>
                    <a:pt x="37035" y="5529"/>
                  </a:lnTo>
                  <a:lnTo>
                    <a:pt x="37035" y="5573"/>
                  </a:lnTo>
                  <a:lnTo>
                    <a:pt x="36904" y="8820"/>
                  </a:lnTo>
                  <a:lnTo>
                    <a:pt x="36640" y="9829"/>
                  </a:lnTo>
                  <a:lnTo>
                    <a:pt x="35850" y="11760"/>
                  </a:lnTo>
                  <a:lnTo>
                    <a:pt x="34578" y="14569"/>
                  </a:lnTo>
                  <a:lnTo>
                    <a:pt x="33393" y="17026"/>
                  </a:lnTo>
                  <a:lnTo>
                    <a:pt x="31111" y="20405"/>
                  </a:lnTo>
                  <a:lnTo>
                    <a:pt x="31111" y="20536"/>
                  </a:lnTo>
                  <a:lnTo>
                    <a:pt x="31155" y="20624"/>
                  </a:lnTo>
                  <a:lnTo>
                    <a:pt x="31506" y="21063"/>
                  </a:lnTo>
                  <a:lnTo>
                    <a:pt x="32472" y="22511"/>
                  </a:lnTo>
                  <a:lnTo>
                    <a:pt x="32867" y="24573"/>
                  </a:lnTo>
                  <a:lnTo>
                    <a:pt x="33525" y="26767"/>
                  </a:lnTo>
                  <a:lnTo>
                    <a:pt x="33613" y="28523"/>
                  </a:lnTo>
                  <a:lnTo>
                    <a:pt x="33656" y="31638"/>
                  </a:lnTo>
                  <a:lnTo>
                    <a:pt x="33656" y="35368"/>
                  </a:lnTo>
                  <a:lnTo>
                    <a:pt x="33437" y="38088"/>
                  </a:lnTo>
                  <a:lnTo>
                    <a:pt x="33130" y="38922"/>
                  </a:lnTo>
                  <a:lnTo>
                    <a:pt x="30804" y="41774"/>
                  </a:lnTo>
                  <a:lnTo>
                    <a:pt x="28391" y="43442"/>
                  </a:lnTo>
                  <a:lnTo>
                    <a:pt x="25495" y="44978"/>
                  </a:lnTo>
                  <a:lnTo>
                    <a:pt x="23301" y="46119"/>
                  </a:lnTo>
                  <a:lnTo>
                    <a:pt x="20097" y="47874"/>
                  </a:lnTo>
                  <a:lnTo>
                    <a:pt x="16894" y="49936"/>
                  </a:lnTo>
                  <a:lnTo>
                    <a:pt x="16016" y="50726"/>
                  </a:lnTo>
                  <a:lnTo>
                    <a:pt x="14042" y="51516"/>
                  </a:lnTo>
                  <a:lnTo>
                    <a:pt x="13998" y="51516"/>
                  </a:lnTo>
                  <a:lnTo>
                    <a:pt x="12682" y="52306"/>
                  </a:lnTo>
                  <a:lnTo>
                    <a:pt x="12638" y="52306"/>
                  </a:lnTo>
                  <a:lnTo>
                    <a:pt x="11146" y="53490"/>
                  </a:lnTo>
                  <a:lnTo>
                    <a:pt x="9127" y="54500"/>
                  </a:lnTo>
                  <a:lnTo>
                    <a:pt x="5222" y="56694"/>
                  </a:lnTo>
                  <a:lnTo>
                    <a:pt x="3335" y="58098"/>
                  </a:lnTo>
                  <a:lnTo>
                    <a:pt x="88" y="60599"/>
                  </a:lnTo>
                  <a:lnTo>
                    <a:pt x="44" y="60643"/>
                  </a:lnTo>
                  <a:lnTo>
                    <a:pt x="0" y="60731"/>
                  </a:lnTo>
                  <a:lnTo>
                    <a:pt x="0" y="60775"/>
                  </a:lnTo>
                  <a:lnTo>
                    <a:pt x="44" y="60862"/>
                  </a:lnTo>
                  <a:lnTo>
                    <a:pt x="88" y="60906"/>
                  </a:lnTo>
                  <a:lnTo>
                    <a:pt x="307" y="60906"/>
                  </a:lnTo>
                  <a:lnTo>
                    <a:pt x="3554" y="58405"/>
                  </a:lnTo>
                  <a:lnTo>
                    <a:pt x="5397" y="56957"/>
                  </a:lnTo>
                  <a:lnTo>
                    <a:pt x="9303" y="54807"/>
                  </a:lnTo>
                  <a:lnTo>
                    <a:pt x="11277" y="53798"/>
                  </a:lnTo>
                  <a:lnTo>
                    <a:pt x="11321" y="53754"/>
                  </a:lnTo>
                  <a:lnTo>
                    <a:pt x="12857" y="52613"/>
                  </a:lnTo>
                  <a:lnTo>
                    <a:pt x="14173" y="51823"/>
                  </a:lnTo>
                  <a:lnTo>
                    <a:pt x="16148" y="51033"/>
                  </a:lnTo>
                  <a:lnTo>
                    <a:pt x="16192" y="50989"/>
                  </a:lnTo>
                  <a:lnTo>
                    <a:pt x="17113" y="50243"/>
                  </a:lnTo>
                  <a:lnTo>
                    <a:pt x="20273" y="48181"/>
                  </a:lnTo>
                  <a:lnTo>
                    <a:pt x="23476" y="46426"/>
                  </a:lnTo>
                  <a:lnTo>
                    <a:pt x="25626" y="45285"/>
                  </a:lnTo>
                  <a:lnTo>
                    <a:pt x="28566" y="43749"/>
                  </a:lnTo>
                  <a:lnTo>
                    <a:pt x="31024" y="42038"/>
                  </a:lnTo>
                  <a:lnTo>
                    <a:pt x="31067" y="41994"/>
                  </a:lnTo>
                  <a:lnTo>
                    <a:pt x="33437" y="39098"/>
                  </a:lnTo>
                  <a:lnTo>
                    <a:pt x="33437" y="39054"/>
                  </a:lnTo>
                  <a:lnTo>
                    <a:pt x="33788" y="38176"/>
                  </a:lnTo>
                  <a:lnTo>
                    <a:pt x="33788" y="38132"/>
                  </a:lnTo>
                  <a:lnTo>
                    <a:pt x="34007" y="35368"/>
                  </a:lnTo>
                  <a:lnTo>
                    <a:pt x="34007" y="31638"/>
                  </a:lnTo>
                  <a:lnTo>
                    <a:pt x="33964" y="28523"/>
                  </a:lnTo>
                  <a:lnTo>
                    <a:pt x="33876" y="26723"/>
                  </a:lnTo>
                  <a:lnTo>
                    <a:pt x="33218" y="24486"/>
                  </a:lnTo>
                  <a:lnTo>
                    <a:pt x="32823" y="22379"/>
                  </a:lnTo>
                  <a:lnTo>
                    <a:pt x="32779" y="22335"/>
                  </a:lnTo>
                  <a:lnTo>
                    <a:pt x="31813" y="20887"/>
                  </a:lnTo>
                  <a:lnTo>
                    <a:pt x="31813" y="20843"/>
                  </a:lnTo>
                  <a:lnTo>
                    <a:pt x="31506" y="20492"/>
                  </a:lnTo>
                  <a:lnTo>
                    <a:pt x="33700" y="17201"/>
                  </a:lnTo>
                  <a:lnTo>
                    <a:pt x="34885" y="14744"/>
                  </a:lnTo>
                  <a:lnTo>
                    <a:pt x="36201" y="11892"/>
                  </a:lnTo>
                  <a:lnTo>
                    <a:pt x="36991" y="9961"/>
                  </a:lnTo>
                  <a:lnTo>
                    <a:pt x="36991" y="9917"/>
                  </a:lnTo>
                  <a:lnTo>
                    <a:pt x="37255" y="8908"/>
                  </a:lnTo>
                  <a:lnTo>
                    <a:pt x="37255" y="8864"/>
                  </a:lnTo>
                  <a:lnTo>
                    <a:pt x="37386" y="5573"/>
                  </a:lnTo>
                  <a:lnTo>
                    <a:pt x="37693" y="3642"/>
                  </a:lnTo>
                  <a:lnTo>
                    <a:pt x="37693" y="3598"/>
                  </a:lnTo>
                  <a:lnTo>
                    <a:pt x="37650" y="2721"/>
                  </a:lnTo>
                  <a:lnTo>
                    <a:pt x="37650" y="2677"/>
                  </a:lnTo>
                  <a:lnTo>
                    <a:pt x="37386" y="1843"/>
                  </a:lnTo>
                  <a:lnTo>
                    <a:pt x="37386" y="1799"/>
                  </a:lnTo>
                  <a:lnTo>
                    <a:pt x="36377" y="220"/>
                  </a:lnTo>
                  <a:lnTo>
                    <a:pt x="36333" y="176"/>
                  </a:lnTo>
                  <a:lnTo>
                    <a:pt x="36158" y="44"/>
                  </a:lnTo>
                  <a:lnTo>
                    <a:pt x="361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5" name="Google Shape;2655;p113"/>
            <p:cNvSpPr/>
            <p:nvPr/>
          </p:nvSpPr>
          <p:spPr>
            <a:xfrm>
              <a:off x="6123600" y="1816975"/>
              <a:ext cx="957700" cy="1504025"/>
            </a:xfrm>
            <a:custGeom>
              <a:avLst/>
              <a:gdLst/>
              <a:ahLst/>
              <a:cxnLst/>
              <a:rect l="l" t="t" r="r" b="b"/>
              <a:pathLst>
                <a:path w="38308" h="60161" extrusionOk="0">
                  <a:moveTo>
                    <a:pt x="36772" y="1"/>
                  </a:moveTo>
                  <a:lnTo>
                    <a:pt x="36684" y="44"/>
                  </a:lnTo>
                  <a:lnTo>
                    <a:pt x="36684" y="132"/>
                  </a:lnTo>
                  <a:lnTo>
                    <a:pt x="36684" y="176"/>
                  </a:lnTo>
                  <a:lnTo>
                    <a:pt x="36684" y="264"/>
                  </a:lnTo>
                  <a:lnTo>
                    <a:pt x="37430" y="1624"/>
                  </a:lnTo>
                  <a:lnTo>
                    <a:pt x="37913" y="3160"/>
                  </a:lnTo>
                  <a:lnTo>
                    <a:pt x="37957" y="4740"/>
                  </a:lnTo>
                  <a:lnTo>
                    <a:pt x="37298" y="7372"/>
                  </a:lnTo>
                  <a:lnTo>
                    <a:pt x="36245" y="10620"/>
                  </a:lnTo>
                  <a:lnTo>
                    <a:pt x="36245" y="10663"/>
                  </a:lnTo>
                  <a:lnTo>
                    <a:pt x="36421" y="13077"/>
                  </a:lnTo>
                  <a:lnTo>
                    <a:pt x="36158" y="15183"/>
                  </a:lnTo>
                  <a:lnTo>
                    <a:pt x="36070" y="17509"/>
                  </a:lnTo>
                  <a:lnTo>
                    <a:pt x="35807" y="20142"/>
                  </a:lnTo>
                  <a:lnTo>
                    <a:pt x="35850" y="20229"/>
                  </a:lnTo>
                  <a:lnTo>
                    <a:pt x="36465" y="22160"/>
                  </a:lnTo>
                  <a:lnTo>
                    <a:pt x="36596" y="25802"/>
                  </a:lnTo>
                  <a:lnTo>
                    <a:pt x="36904" y="27601"/>
                  </a:lnTo>
                  <a:lnTo>
                    <a:pt x="36947" y="29488"/>
                  </a:lnTo>
                  <a:lnTo>
                    <a:pt x="36860" y="32077"/>
                  </a:lnTo>
                  <a:lnTo>
                    <a:pt x="36596" y="34578"/>
                  </a:lnTo>
                  <a:lnTo>
                    <a:pt x="36070" y="36333"/>
                  </a:lnTo>
                  <a:lnTo>
                    <a:pt x="34797" y="38308"/>
                  </a:lnTo>
                  <a:lnTo>
                    <a:pt x="33042" y="41555"/>
                  </a:lnTo>
                  <a:lnTo>
                    <a:pt x="31770" y="42828"/>
                  </a:lnTo>
                  <a:lnTo>
                    <a:pt x="30848" y="43047"/>
                  </a:lnTo>
                  <a:lnTo>
                    <a:pt x="29619" y="43091"/>
                  </a:lnTo>
                  <a:lnTo>
                    <a:pt x="29532" y="43135"/>
                  </a:lnTo>
                  <a:lnTo>
                    <a:pt x="27294" y="44364"/>
                  </a:lnTo>
                  <a:lnTo>
                    <a:pt x="22028" y="47040"/>
                  </a:lnTo>
                  <a:lnTo>
                    <a:pt x="18035" y="49103"/>
                  </a:lnTo>
                  <a:lnTo>
                    <a:pt x="15534" y="50726"/>
                  </a:lnTo>
                  <a:lnTo>
                    <a:pt x="12155" y="52086"/>
                  </a:lnTo>
                  <a:lnTo>
                    <a:pt x="12111" y="52086"/>
                  </a:lnTo>
                  <a:lnTo>
                    <a:pt x="10531" y="53008"/>
                  </a:lnTo>
                  <a:lnTo>
                    <a:pt x="8996" y="53886"/>
                  </a:lnTo>
                  <a:lnTo>
                    <a:pt x="7416" y="54719"/>
                  </a:lnTo>
                  <a:lnTo>
                    <a:pt x="5880" y="55597"/>
                  </a:lnTo>
                  <a:lnTo>
                    <a:pt x="5134" y="56080"/>
                  </a:lnTo>
                  <a:lnTo>
                    <a:pt x="4432" y="56562"/>
                  </a:lnTo>
                  <a:lnTo>
                    <a:pt x="3686" y="57089"/>
                  </a:lnTo>
                  <a:lnTo>
                    <a:pt x="2984" y="57659"/>
                  </a:lnTo>
                  <a:lnTo>
                    <a:pt x="88" y="59853"/>
                  </a:lnTo>
                  <a:lnTo>
                    <a:pt x="44" y="59897"/>
                  </a:lnTo>
                  <a:lnTo>
                    <a:pt x="0" y="59985"/>
                  </a:lnTo>
                  <a:lnTo>
                    <a:pt x="0" y="60029"/>
                  </a:lnTo>
                  <a:lnTo>
                    <a:pt x="44" y="60117"/>
                  </a:lnTo>
                  <a:lnTo>
                    <a:pt x="88" y="60160"/>
                  </a:lnTo>
                  <a:lnTo>
                    <a:pt x="176" y="60160"/>
                  </a:lnTo>
                  <a:lnTo>
                    <a:pt x="307" y="60117"/>
                  </a:lnTo>
                  <a:lnTo>
                    <a:pt x="3203" y="57923"/>
                  </a:lnTo>
                  <a:lnTo>
                    <a:pt x="3905" y="57396"/>
                  </a:lnTo>
                  <a:lnTo>
                    <a:pt x="4607" y="56869"/>
                  </a:lnTo>
                  <a:lnTo>
                    <a:pt x="5353" y="56387"/>
                  </a:lnTo>
                  <a:lnTo>
                    <a:pt x="6099" y="55904"/>
                  </a:lnTo>
                  <a:lnTo>
                    <a:pt x="7635" y="55026"/>
                  </a:lnTo>
                  <a:lnTo>
                    <a:pt x="9127" y="54193"/>
                  </a:lnTo>
                  <a:lnTo>
                    <a:pt x="10707" y="53315"/>
                  </a:lnTo>
                  <a:lnTo>
                    <a:pt x="12287" y="52394"/>
                  </a:lnTo>
                  <a:lnTo>
                    <a:pt x="15665" y="51033"/>
                  </a:lnTo>
                  <a:lnTo>
                    <a:pt x="15709" y="51033"/>
                  </a:lnTo>
                  <a:lnTo>
                    <a:pt x="18210" y="49410"/>
                  </a:lnTo>
                  <a:lnTo>
                    <a:pt x="22160" y="47347"/>
                  </a:lnTo>
                  <a:lnTo>
                    <a:pt x="27469" y="44671"/>
                  </a:lnTo>
                  <a:lnTo>
                    <a:pt x="29663" y="43442"/>
                  </a:lnTo>
                  <a:lnTo>
                    <a:pt x="30892" y="43398"/>
                  </a:lnTo>
                  <a:lnTo>
                    <a:pt x="30936" y="43398"/>
                  </a:lnTo>
                  <a:lnTo>
                    <a:pt x="31901" y="43179"/>
                  </a:lnTo>
                  <a:lnTo>
                    <a:pt x="31989" y="43135"/>
                  </a:lnTo>
                  <a:lnTo>
                    <a:pt x="33349" y="41775"/>
                  </a:lnTo>
                  <a:lnTo>
                    <a:pt x="33349" y="41731"/>
                  </a:lnTo>
                  <a:lnTo>
                    <a:pt x="35104" y="38527"/>
                  </a:lnTo>
                  <a:lnTo>
                    <a:pt x="36377" y="36509"/>
                  </a:lnTo>
                  <a:lnTo>
                    <a:pt x="36377" y="36465"/>
                  </a:lnTo>
                  <a:lnTo>
                    <a:pt x="36904" y="34666"/>
                  </a:lnTo>
                  <a:lnTo>
                    <a:pt x="36904" y="34622"/>
                  </a:lnTo>
                  <a:lnTo>
                    <a:pt x="37211" y="32121"/>
                  </a:lnTo>
                  <a:lnTo>
                    <a:pt x="37298" y="29488"/>
                  </a:lnTo>
                  <a:lnTo>
                    <a:pt x="37255" y="27601"/>
                  </a:lnTo>
                  <a:lnTo>
                    <a:pt x="37211" y="27557"/>
                  </a:lnTo>
                  <a:lnTo>
                    <a:pt x="36947" y="25758"/>
                  </a:lnTo>
                  <a:lnTo>
                    <a:pt x="36816" y="22116"/>
                  </a:lnTo>
                  <a:lnTo>
                    <a:pt x="36816" y="22072"/>
                  </a:lnTo>
                  <a:lnTo>
                    <a:pt x="36201" y="20142"/>
                  </a:lnTo>
                  <a:lnTo>
                    <a:pt x="36421" y="17509"/>
                  </a:lnTo>
                  <a:lnTo>
                    <a:pt x="36509" y="15227"/>
                  </a:lnTo>
                  <a:lnTo>
                    <a:pt x="36772" y="13077"/>
                  </a:lnTo>
                  <a:lnTo>
                    <a:pt x="36596" y="10663"/>
                  </a:lnTo>
                  <a:lnTo>
                    <a:pt x="37650" y="7460"/>
                  </a:lnTo>
                  <a:lnTo>
                    <a:pt x="38264" y="4827"/>
                  </a:lnTo>
                  <a:lnTo>
                    <a:pt x="38308" y="4783"/>
                  </a:lnTo>
                  <a:lnTo>
                    <a:pt x="38264" y="3160"/>
                  </a:lnTo>
                  <a:lnTo>
                    <a:pt x="38264" y="3072"/>
                  </a:lnTo>
                  <a:lnTo>
                    <a:pt x="37737" y="1492"/>
                  </a:lnTo>
                  <a:lnTo>
                    <a:pt x="37737" y="1449"/>
                  </a:lnTo>
                  <a:lnTo>
                    <a:pt x="36991" y="88"/>
                  </a:lnTo>
                  <a:lnTo>
                    <a:pt x="36947" y="44"/>
                  </a:lnTo>
                  <a:lnTo>
                    <a:pt x="369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6" name="Google Shape;2656;p113"/>
            <p:cNvSpPr/>
            <p:nvPr/>
          </p:nvSpPr>
          <p:spPr>
            <a:xfrm>
              <a:off x="6392350" y="3454800"/>
              <a:ext cx="767950" cy="217250"/>
            </a:xfrm>
            <a:custGeom>
              <a:avLst/>
              <a:gdLst/>
              <a:ahLst/>
              <a:cxnLst/>
              <a:rect l="l" t="t" r="r" b="b"/>
              <a:pathLst>
                <a:path w="30718" h="8690" extrusionOk="0">
                  <a:moveTo>
                    <a:pt x="11234" y="1"/>
                  </a:moveTo>
                  <a:lnTo>
                    <a:pt x="7899" y="1010"/>
                  </a:lnTo>
                  <a:lnTo>
                    <a:pt x="3555" y="1975"/>
                  </a:lnTo>
                  <a:lnTo>
                    <a:pt x="3511" y="1975"/>
                  </a:lnTo>
                  <a:lnTo>
                    <a:pt x="89" y="3994"/>
                  </a:lnTo>
                  <a:lnTo>
                    <a:pt x="45" y="4038"/>
                  </a:lnTo>
                  <a:lnTo>
                    <a:pt x="1" y="4126"/>
                  </a:lnTo>
                  <a:lnTo>
                    <a:pt x="1" y="4169"/>
                  </a:lnTo>
                  <a:lnTo>
                    <a:pt x="45" y="4257"/>
                  </a:lnTo>
                  <a:lnTo>
                    <a:pt x="89" y="4301"/>
                  </a:lnTo>
                  <a:lnTo>
                    <a:pt x="132" y="4345"/>
                  </a:lnTo>
                  <a:lnTo>
                    <a:pt x="220" y="4345"/>
                  </a:lnTo>
                  <a:lnTo>
                    <a:pt x="264" y="4301"/>
                  </a:lnTo>
                  <a:lnTo>
                    <a:pt x="3687" y="2326"/>
                  </a:lnTo>
                  <a:lnTo>
                    <a:pt x="7987" y="1361"/>
                  </a:lnTo>
                  <a:lnTo>
                    <a:pt x="10313" y="659"/>
                  </a:lnTo>
                  <a:lnTo>
                    <a:pt x="11278" y="352"/>
                  </a:lnTo>
                  <a:lnTo>
                    <a:pt x="11497" y="352"/>
                  </a:lnTo>
                  <a:lnTo>
                    <a:pt x="13384" y="2283"/>
                  </a:lnTo>
                  <a:lnTo>
                    <a:pt x="13428" y="2326"/>
                  </a:lnTo>
                  <a:lnTo>
                    <a:pt x="15754" y="4257"/>
                  </a:lnTo>
                  <a:lnTo>
                    <a:pt x="15798" y="4257"/>
                  </a:lnTo>
                  <a:lnTo>
                    <a:pt x="18913" y="5969"/>
                  </a:lnTo>
                  <a:lnTo>
                    <a:pt x="20888" y="6802"/>
                  </a:lnTo>
                  <a:lnTo>
                    <a:pt x="23214" y="7592"/>
                  </a:lnTo>
                  <a:lnTo>
                    <a:pt x="26022" y="8601"/>
                  </a:lnTo>
                  <a:lnTo>
                    <a:pt x="26066" y="8601"/>
                  </a:lnTo>
                  <a:lnTo>
                    <a:pt x="26943" y="8689"/>
                  </a:lnTo>
                  <a:lnTo>
                    <a:pt x="26987" y="8689"/>
                  </a:lnTo>
                  <a:lnTo>
                    <a:pt x="27777" y="8558"/>
                  </a:lnTo>
                  <a:lnTo>
                    <a:pt x="27821" y="8514"/>
                  </a:lnTo>
                  <a:lnTo>
                    <a:pt x="28874" y="7899"/>
                  </a:lnTo>
                  <a:lnTo>
                    <a:pt x="28962" y="7855"/>
                  </a:lnTo>
                  <a:lnTo>
                    <a:pt x="30366" y="5881"/>
                  </a:lnTo>
                  <a:lnTo>
                    <a:pt x="30366" y="5837"/>
                  </a:lnTo>
                  <a:lnTo>
                    <a:pt x="30717" y="5003"/>
                  </a:lnTo>
                  <a:lnTo>
                    <a:pt x="30717" y="4872"/>
                  </a:lnTo>
                  <a:lnTo>
                    <a:pt x="30322" y="3380"/>
                  </a:lnTo>
                  <a:lnTo>
                    <a:pt x="30278" y="3380"/>
                  </a:lnTo>
                  <a:lnTo>
                    <a:pt x="29225" y="1010"/>
                  </a:lnTo>
                  <a:lnTo>
                    <a:pt x="29181" y="966"/>
                  </a:lnTo>
                  <a:lnTo>
                    <a:pt x="29137" y="922"/>
                  </a:lnTo>
                  <a:lnTo>
                    <a:pt x="29050" y="922"/>
                  </a:lnTo>
                  <a:lnTo>
                    <a:pt x="28962" y="966"/>
                  </a:lnTo>
                  <a:lnTo>
                    <a:pt x="28918" y="966"/>
                  </a:lnTo>
                  <a:lnTo>
                    <a:pt x="28874" y="1054"/>
                  </a:lnTo>
                  <a:lnTo>
                    <a:pt x="28874" y="1098"/>
                  </a:lnTo>
                  <a:lnTo>
                    <a:pt x="28918" y="1186"/>
                  </a:lnTo>
                  <a:lnTo>
                    <a:pt x="29971" y="3511"/>
                  </a:lnTo>
                  <a:lnTo>
                    <a:pt x="30366" y="4915"/>
                  </a:lnTo>
                  <a:lnTo>
                    <a:pt x="30059" y="5661"/>
                  </a:lnTo>
                  <a:lnTo>
                    <a:pt x="28699" y="7636"/>
                  </a:lnTo>
                  <a:lnTo>
                    <a:pt x="27689" y="8206"/>
                  </a:lnTo>
                  <a:lnTo>
                    <a:pt x="26943" y="8338"/>
                  </a:lnTo>
                  <a:lnTo>
                    <a:pt x="26154" y="8250"/>
                  </a:lnTo>
                  <a:lnTo>
                    <a:pt x="23301" y="7285"/>
                  </a:lnTo>
                  <a:lnTo>
                    <a:pt x="21020" y="6495"/>
                  </a:lnTo>
                  <a:lnTo>
                    <a:pt x="19045" y="5618"/>
                  </a:lnTo>
                  <a:lnTo>
                    <a:pt x="15973" y="3950"/>
                  </a:lnTo>
                  <a:lnTo>
                    <a:pt x="13648" y="2063"/>
                  </a:lnTo>
                  <a:lnTo>
                    <a:pt x="11673" y="89"/>
                  </a:lnTo>
                  <a:lnTo>
                    <a:pt x="11585" y="45"/>
                  </a:lnTo>
                  <a:lnTo>
                    <a:pt x="113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7" name="Google Shape;2657;p113"/>
            <p:cNvSpPr/>
            <p:nvPr/>
          </p:nvSpPr>
          <p:spPr>
            <a:xfrm>
              <a:off x="6322150" y="3238700"/>
              <a:ext cx="868850" cy="265500"/>
            </a:xfrm>
            <a:custGeom>
              <a:avLst/>
              <a:gdLst/>
              <a:ahLst/>
              <a:cxnLst/>
              <a:rect l="l" t="t" r="r" b="b"/>
              <a:pathLst>
                <a:path w="34754" h="10620" extrusionOk="0">
                  <a:moveTo>
                    <a:pt x="34491" y="0"/>
                  </a:moveTo>
                  <a:lnTo>
                    <a:pt x="34447" y="44"/>
                  </a:lnTo>
                  <a:lnTo>
                    <a:pt x="33437" y="1492"/>
                  </a:lnTo>
                  <a:lnTo>
                    <a:pt x="32033" y="3730"/>
                  </a:lnTo>
                  <a:lnTo>
                    <a:pt x="32033" y="3774"/>
                  </a:lnTo>
                  <a:lnTo>
                    <a:pt x="31419" y="5442"/>
                  </a:lnTo>
                  <a:lnTo>
                    <a:pt x="31419" y="5485"/>
                  </a:lnTo>
                  <a:lnTo>
                    <a:pt x="31156" y="7592"/>
                  </a:lnTo>
                  <a:lnTo>
                    <a:pt x="31112" y="10005"/>
                  </a:lnTo>
                  <a:lnTo>
                    <a:pt x="30936" y="10225"/>
                  </a:lnTo>
                  <a:lnTo>
                    <a:pt x="30454" y="10268"/>
                  </a:lnTo>
                  <a:lnTo>
                    <a:pt x="29971" y="10225"/>
                  </a:lnTo>
                  <a:lnTo>
                    <a:pt x="29488" y="10137"/>
                  </a:lnTo>
                  <a:lnTo>
                    <a:pt x="29005" y="10005"/>
                  </a:lnTo>
                  <a:lnTo>
                    <a:pt x="28523" y="9830"/>
                  </a:lnTo>
                  <a:lnTo>
                    <a:pt x="28040" y="9610"/>
                  </a:lnTo>
                  <a:lnTo>
                    <a:pt x="27557" y="9347"/>
                  </a:lnTo>
                  <a:lnTo>
                    <a:pt x="27119" y="9084"/>
                  </a:lnTo>
                  <a:lnTo>
                    <a:pt x="26241" y="8513"/>
                  </a:lnTo>
                  <a:lnTo>
                    <a:pt x="25451" y="7899"/>
                  </a:lnTo>
                  <a:lnTo>
                    <a:pt x="24749" y="7328"/>
                  </a:lnTo>
                  <a:lnTo>
                    <a:pt x="24179" y="6846"/>
                  </a:lnTo>
                  <a:lnTo>
                    <a:pt x="19308" y="2633"/>
                  </a:lnTo>
                  <a:lnTo>
                    <a:pt x="19264" y="2633"/>
                  </a:lnTo>
                  <a:lnTo>
                    <a:pt x="17991" y="2019"/>
                  </a:lnTo>
                  <a:lnTo>
                    <a:pt x="17948" y="2019"/>
                  </a:lnTo>
                  <a:lnTo>
                    <a:pt x="17245" y="1887"/>
                  </a:lnTo>
                  <a:lnTo>
                    <a:pt x="17158" y="1931"/>
                  </a:lnTo>
                  <a:lnTo>
                    <a:pt x="16500" y="2370"/>
                  </a:lnTo>
                  <a:lnTo>
                    <a:pt x="16456" y="2370"/>
                  </a:lnTo>
                  <a:lnTo>
                    <a:pt x="14788" y="3994"/>
                  </a:lnTo>
                  <a:lnTo>
                    <a:pt x="13603" y="4827"/>
                  </a:lnTo>
                  <a:lnTo>
                    <a:pt x="12331" y="5178"/>
                  </a:lnTo>
                  <a:lnTo>
                    <a:pt x="10312" y="5529"/>
                  </a:lnTo>
                  <a:lnTo>
                    <a:pt x="10268" y="5529"/>
                  </a:lnTo>
                  <a:lnTo>
                    <a:pt x="8338" y="6144"/>
                  </a:lnTo>
                  <a:lnTo>
                    <a:pt x="5924" y="6714"/>
                  </a:lnTo>
                  <a:lnTo>
                    <a:pt x="5880" y="6714"/>
                  </a:lnTo>
                  <a:lnTo>
                    <a:pt x="4125" y="7416"/>
                  </a:lnTo>
                  <a:lnTo>
                    <a:pt x="4081" y="7460"/>
                  </a:lnTo>
                  <a:lnTo>
                    <a:pt x="2063" y="8645"/>
                  </a:lnTo>
                  <a:lnTo>
                    <a:pt x="2063" y="8689"/>
                  </a:lnTo>
                  <a:lnTo>
                    <a:pt x="88" y="10181"/>
                  </a:lnTo>
                  <a:lnTo>
                    <a:pt x="44" y="10225"/>
                  </a:lnTo>
                  <a:lnTo>
                    <a:pt x="0" y="10268"/>
                  </a:lnTo>
                  <a:lnTo>
                    <a:pt x="44" y="10356"/>
                  </a:lnTo>
                  <a:lnTo>
                    <a:pt x="44" y="10400"/>
                  </a:lnTo>
                  <a:lnTo>
                    <a:pt x="88" y="10444"/>
                  </a:lnTo>
                  <a:lnTo>
                    <a:pt x="176" y="10488"/>
                  </a:lnTo>
                  <a:lnTo>
                    <a:pt x="220" y="10488"/>
                  </a:lnTo>
                  <a:lnTo>
                    <a:pt x="308" y="10444"/>
                  </a:lnTo>
                  <a:lnTo>
                    <a:pt x="2238" y="8952"/>
                  </a:lnTo>
                  <a:lnTo>
                    <a:pt x="4257" y="7767"/>
                  </a:lnTo>
                  <a:lnTo>
                    <a:pt x="6012" y="7021"/>
                  </a:lnTo>
                  <a:lnTo>
                    <a:pt x="8425" y="6451"/>
                  </a:lnTo>
                  <a:lnTo>
                    <a:pt x="10356" y="5837"/>
                  </a:lnTo>
                  <a:lnTo>
                    <a:pt x="12375" y="5529"/>
                  </a:lnTo>
                  <a:lnTo>
                    <a:pt x="12419" y="5529"/>
                  </a:lnTo>
                  <a:lnTo>
                    <a:pt x="13735" y="5134"/>
                  </a:lnTo>
                  <a:lnTo>
                    <a:pt x="13779" y="5134"/>
                  </a:lnTo>
                  <a:lnTo>
                    <a:pt x="15008" y="4257"/>
                  </a:lnTo>
                  <a:lnTo>
                    <a:pt x="16719" y="2633"/>
                  </a:lnTo>
                  <a:lnTo>
                    <a:pt x="17289" y="2282"/>
                  </a:lnTo>
                  <a:lnTo>
                    <a:pt x="17860" y="2326"/>
                  </a:lnTo>
                  <a:lnTo>
                    <a:pt x="19088" y="2940"/>
                  </a:lnTo>
                  <a:lnTo>
                    <a:pt x="23959" y="7109"/>
                  </a:lnTo>
                  <a:lnTo>
                    <a:pt x="24705" y="7767"/>
                  </a:lnTo>
                  <a:lnTo>
                    <a:pt x="25495" y="8382"/>
                  </a:lnTo>
                  <a:lnTo>
                    <a:pt x="26329" y="8996"/>
                  </a:lnTo>
                  <a:lnTo>
                    <a:pt x="27162" y="9522"/>
                  </a:lnTo>
                  <a:lnTo>
                    <a:pt x="27952" y="9961"/>
                  </a:lnTo>
                  <a:lnTo>
                    <a:pt x="28391" y="10181"/>
                  </a:lnTo>
                  <a:lnTo>
                    <a:pt x="28786" y="10312"/>
                  </a:lnTo>
                  <a:lnTo>
                    <a:pt x="29225" y="10444"/>
                  </a:lnTo>
                  <a:lnTo>
                    <a:pt x="29620" y="10532"/>
                  </a:lnTo>
                  <a:lnTo>
                    <a:pt x="30015" y="10619"/>
                  </a:lnTo>
                  <a:lnTo>
                    <a:pt x="30454" y="10619"/>
                  </a:lnTo>
                  <a:lnTo>
                    <a:pt x="31024" y="10576"/>
                  </a:lnTo>
                  <a:lnTo>
                    <a:pt x="31156" y="10532"/>
                  </a:lnTo>
                  <a:lnTo>
                    <a:pt x="31419" y="10225"/>
                  </a:lnTo>
                  <a:lnTo>
                    <a:pt x="31463" y="10093"/>
                  </a:lnTo>
                  <a:lnTo>
                    <a:pt x="31507" y="7636"/>
                  </a:lnTo>
                  <a:lnTo>
                    <a:pt x="31726" y="5529"/>
                  </a:lnTo>
                  <a:lnTo>
                    <a:pt x="32340" y="3906"/>
                  </a:lnTo>
                  <a:lnTo>
                    <a:pt x="33745" y="1668"/>
                  </a:lnTo>
                  <a:lnTo>
                    <a:pt x="34710" y="264"/>
                  </a:lnTo>
                  <a:lnTo>
                    <a:pt x="34754" y="176"/>
                  </a:lnTo>
                  <a:lnTo>
                    <a:pt x="34754" y="132"/>
                  </a:lnTo>
                  <a:lnTo>
                    <a:pt x="34754" y="44"/>
                  </a:lnTo>
                  <a:lnTo>
                    <a:pt x="346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8" name="Google Shape;2658;p113"/>
            <p:cNvSpPr/>
            <p:nvPr/>
          </p:nvSpPr>
          <p:spPr>
            <a:xfrm>
              <a:off x="6256325" y="3037950"/>
              <a:ext cx="923700" cy="403725"/>
            </a:xfrm>
            <a:custGeom>
              <a:avLst/>
              <a:gdLst/>
              <a:ahLst/>
              <a:cxnLst/>
              <a:rect l="l" t="t" r="r" b="b"/>
              <a:pathLst>
                <a:path w="36948" h="16149" extrusionOk="0">
                  <a:moveTo>
                    <a:pt x="34666" y="0"/>
                  </a:moveTo>
                  <a:lnTo>
                    <a:pt x="34622" y="88"/>
                  </a:lnTo>
                  <a:lnTo>
                    <a:pt x="34622" y="132"/>
                  </a:lnTo>
                  <a:lnTo>
                    <a:pt x="34622" y="220"/>
                  </a:lnTo>
                  <a:lnTo>
                    <a:pt x="35061" y="1931"/>
                  </a:lnTo>
                  <a:lnTo>
                    <a:pt x="35983" y="5178"/>
                  </a:lnTo>
                  <a:lnTo>
                    <a:pt x="36597" y="7811"/>
                  </a:lnTo>
                  <a:lnTo>
                    <a:pt x="35851" y="8908"/>
                  </a:lnTo>
                  <a:lnTo>
                    <a:pt x="34227" y="10927"/>
                  </a:lnTo>
                  <a:lnTo>
                    <a:pt x="33745" y="11058"/>
                  </a:lnTo>
                  <a:lnTo>
                    <a:pt x="32955" y="10795"/>
                  </a:lnTo>
                  <a:lnTo>
                    <a:pt x="29795" y="9347"/>
                  </a:lnTo>
                  <a:lnTo>
                    <a:pt x="27777" y="8381"/>
                  </a:lnTo>
                  <a:lnTo>
                    <a:pt x="23872" y="6890"/>
                  </a:lnTo>
                  <a:lnTo>
                    <a:pt x="23828" y="6890"/>
                  </a:lnTo>
                  <a:lnTo>
                    <a:pt x="22160" y="6495"/>
                  </a:lnTo>
                  <a:lnTo>
                    <a:pt x="20844" y="6451"/>
                  </a:lnTo>
                  <a:lnTo>
                    <a:pt x="20800" y="6451"/>
                  </a:lnTo>
                  <a:lnTo>
                    <a:pt x="19835" y="6670"/>
                  </a:lnTo>
                  <a:lnTo>
                    <a:pt x="19791" y="6670"/>
                  </a:lnTo>
                  <a:lnTo>
                    <a:pt x="18035" y="7548"/>
                  </a:lnTo>
                  <a:lnTo>
                    <a:pt x="15798" y="8776"/>
                  </a:lnTo>
                  <a:lnTo>
                    <a:pt x="15754" y="8776"/>
                  </a:lnTo>
                  <a:lnTo>
                    <a:pt x="13867" y="10137"/>
                  </a:lnTo>
                  <a:lnTo>
                    <a:pt x="12199" y="10356"/>
                  </a:lnTo>
                  <a:lnTo>
                    <a:pt x="9040" y="10532"/>
                  </a:lnTo>
                  <a:lnTo>
                    <a:pt x="8996" y="10532"/>
                  </a:lnTo>
                  <a:lnTo>
                    <a:pt x="7373" y="11058"/>
                  </a:lnTo>
                  <a:lnTo>
                    <a:pt x="3818" y="12638"/>
                  </a:lnTo>
                  <a:lnTo>
                    <a:pt x="3818" y="12682"/>
                  </a:lnTo>
                  <a:lnTo>
                    <a:pt x="1756" y="14042"/>
                  </a:lnTo>
                  <a:lnTo>
                    <a:pt x="44" y="15841"/>
                  </a:lnTo>
                  <a:lnTo>
                    <a:pt x="44" y="15885"/>
                  </a:lnTo>
                  <a:lnTo>
                    <a:pt x="1" y="15973"/>
                  </a:lnTo>
                  <a:lnTo>
                    <a:pt x="44" y="16017"/>
                  </a:lnTo>
                  <a:lnTo>
                    <a:pt x="88" y="16104"/>
                  </a:lnTo>
                  <a:lnTo>
                    <a:pt x="176" y="16148"/>
                  </a:lnTo>
                  <a:lnTo>
                    <a:pt x="264" y="16104"/>
                  </a:lnTo>
                  <a:lnTo>
                    <a:pt x="308" y="16061"/>
                  </a:lnTo>
                  <a:lnTo>
                    <a:pt x="1975" y="14305"/>
                  </a:lnTo>
                  <a:lnTo>
                    <a:pt x="3994" y="12945"/>
                  </a:lnTo>
                  <a:lnTo>
                    <a:pt x="7504" y="11365"/>
                  </a:lnTo>
                  <a:lnTo>
                    <a:pt x="9084" y="10883"/>
                  </a:lnTo>
                  <a:lnTo>
                    <a:pt x="12199" y="10707"/>
                  </a:lnTo>
                  <a:lnTo>
                    <a:pt x="13955" y="10488"/>
                  </a:lnTo>
                  <a:lnTo>
                    <a:pt x="14042" y="10444"/>
                  </a:lnTo>
                  <a:lnTo>
                    <a:pt x="15973" y="9084"/>
                  </a:lnTo>
                  <a:lnTo>
                    <a:pt x="18211" y="7855"/>
                  </a:lnTo>
                  <a:lnTo>
                    <a:pt x="19922" y="6977"/>
                  </a:lnTo>
                  <a:lnTo>
                    <a:pt x="20844" y="6802"/>
                  </a:lnTo>
                  <a:lnTo>
                    <a:pt x="22116" y="6846"/>
                  </a:lnTo>
                  <a:lnTo>
                    <a:pt x="23740" y="7197"/>
                  </a:lnTo>
                  <a:lnTo>
                    <a:pt x="27645" y="8733"/>
                  </a:lnTo>
                  <a:lnTo>
                    <a:pt x="29664" y="9698"/>
                  </a:lnTo>
                  <a:lnTo>
                    <a:pt x="32823" y="11146"/>
                  </a:lnTo>
                  <a:lnTo>
                    <a:pt x="32867" y="11146"/>
                  </a:lnTo>
                  <a:lnTo>
                    <a:pt x="33701" y="11409"/>
                  </a:lnTo>
                  <a:lnTo>
                    <a:pt x="33789" y="11409"/>
                  </a:lnTo>
                  <a:lnTo>
                    <a:pt x="34359" y="11234"/>
                  </a:lnTo>
                  <a:lnTo>
                    <a:pt x="34447" y="11190"/>
                  </a:lnTo>
                  <a:lnTo>
                    <a:pt x="36158" y="9084"/>
                  </a:lnTo>
                  <a:lnTo>
                    <a:pt x="36948" y="7943"/>
                  </a:lnTo>
                  <a:lnTo>
                    <a:pt x="36948" y="7899"/>
                  </a:lnTo>
                  <a:lnTo>
                    <a:pt x="36948" y="7811"/>
                  </a:lnTo>
                  <a:lnTo>
                    <a:pt x="36334" y="5090"/>
                  </a:lnTo>
                  <a:lnTo>
                    <a:pt x="35368" y="1843"/>
                  </a:lnTo>
                  <a:lnTo>
                    <a:pt x="34929" y="132"/>
                  </a:lnTo>
                  <a:lnTo>
                    <a:pt x="34929" y="44"/>
                  </a:lnTo>
                  <a:lnTo>
                    <a:pt x="348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9" name="Google Shape;2659;p113"/>
            <p:cNvSpPr/>
            <p:nvPr/>
          </p:nvSpPr>
          <p:spPr>
            <a:xfrm>
              <a:off x="6203675" y="2736275"/>
              <a:ext cx="931375" cy="657125"/>
            </a:xfrm>
            <a:custGeom>
              <a:avLst/>
              <a:gdLst/>
              <a:ahLst/>
              <a:cxnLst/>
              <a:rect l="l" t="t" r="r" b="b"/>
              <a:pathLst>
                <a:path w="37255" h="26285" extrusionOk="0">
                  <a:moveTo>
                    <a:pt x="37035" y="0"/>
                  </a:moveTo>
                  <a:lnTo>
                    <a:pt x="36992" y="44"/>
                  </a:lnTo>
                  <a:lnTo>
                    <a:pt x="36948" y="88"/>
                  </a:lnTo>
                  <a:lnTo>
                    <a:pt x="36904" y="132"/>
                  </a:lnTo>
                  <a:lnTo>
                    <a:pt x="36465" y="2326"/>
                  </a:lnTo>
                  <a:lnTo>
                    <a:pt x="36421" y="4564"/>
                  </a:lnTo>
                  <a:lnTo>
                    <a:pt x="36290" y="9040"/>
                  </a:lnTo>
                  <a:lnTo>
                    <a:pt x="36333" y="12550"/>
                  </a:lnTo>
                  <a:lnTo>
                    <a:pt x="36333" y="12594"/>
                  </a:lnTo>
                  <a:lnTo>
                    <a:pt x="36597" y="13691"/>
                  </a:lnTo>
                  <a:lnTo>
                    <a:pt x="36158" y="14700"/>
                  </a:lnTo>
                  <a:lnTo>
                    <a:pt x="34929" y="15314"/>
                  </a:lnTo>
                  <a:lnTo>
                    <a:pt x="33393" y="15666"/>
                  </a:lnTo>
                  <a:lnTo>
                    <a:pt x="31682" y="15885"/>
                  </a:lnTo>
                  <a:lnTo>
                    <a:pt x="29971" y="15358"/>
                  </a:lnTo>
                  <a:lnTo>
                    <a:pt x="27294" y="14261"/>
                  </a:lnTo>
                  <a:lnTo>
                    <a:pt x="26153" y="13252"/>
                  </a:lnTo>
                  <a:lnTo>
                    <a:pt x="25890" y="13252"/>
                  </a:lnTo>
                  <a:lnTo>
                    <a:pt x="25276" y="13823"/>
                  </a:lnTo>
                  <a:lnTo>
                    <a:pt x="24178" y="14305"/>
                  </a:lnTo>
                  <a:lnTo>
                    <a:pt x="21502" y="15490"/>
                  </a:lnTo>
                  <a:lnTo>
                    <a:pt x="18825" y="16631"/>
                  </a:lnTo>
                  <a:lnTo>
                    <a:pt x="16850" y="17596"/>
                  </a:lnTo>
                  <a:lnTo>
                    <a:pt x="13823" y="19571"/>
                  </a:lnTo>
                  <a:lnTo>
                    <a:pt x="12199" y="19615"/>
                  </a:lnTo>
                  <a:lnTo>
                    <a:pt x="9435" y="19790"/>
                  </a:lnTo>
                  <a:lnTo>
                    <a:pt x="9391" y="19834"/>
                  </a:lnTo>
                  <a:lnTo>
                    <a:pt x="8425" y="20185"/>
                  </a:lnTo>
                  <a:lnTo>
                    <a:pt x="6495" y="21107"/>
                  </a:lnTo>
                  <a:lnTo>
                    <a:pt x="4520" y="22204"/>
                  </a:lnTo>
                  <a:lnTo>
                    <a:pt x="4476" y="22204"/>
                  </a:lnTo>
                  <a:lnTo>
                    <a:pt x="2633" y="23476"/>
                  </a:lnTo>
                  <a:lnTo>
                    <a:pt x="2633" y="23520"/>
                  </a:lnTo>
                  <a:lnTo>
                    <a:pt x="44" y="25977"/>
                  </a:lnTo>
                  <a:lnTo>
                    <a:pt x="0" y="26021"/>
                  </a:lnTo>
                  <a:lnTo>
                    <a:pt x="0" y="26109"/>
                  </a:lnTo>
                  <a:lnTo>
                    <a:pt x="0" y="26153"/>
                  </a:lnTo>
                  <a:lnTo>
                    <a:pt x="44" y="26241"/>
                  </a:lnTo>
                  <a:lnTo>
                    <a:pt x="88" y="26285"/>
                  </a:lnTo>
                  <a:lnTo>
                    <a:pt x="220" y="26285"/>
                  </a:lnTo>
                  <a:lnTo>
                    <a:pt x="264" y="26241"/>
                  </a:lnTo>
                  <a:lnTo>
                    <a:pt x="2853" y="23783"/>
                  </a:lnTo>
                  <a:lnTo>
                    <a:pt x="4696" y="22511"/>
                  </a:lnTo>
                  <a:lnTo>
                    <a:pt x="6670" y="21414"/>
                  </a:lnTo>
                  <a:lnTo>
                    <a:pt x="8557" y="20492"/>
                  </a:lnTo>
                  <a:lnTo>
                    <a:pt x="9479" y="20141"/>
                  </a:lnTo>
                  <a:lnTo>
                    <a:pt x="12243" y="19966"/>
                  </a:lnTo>
                  <a:lnTo>
                    <a:pt x="13867" y="19922"/>
                  </a:lnTo>
                  <a:lnTo>
                    <a:pt x="13954" y="19878"/>
                  </a:lnTo>
                  <a:lnTo>
                    <a:pt x="17026" y="17903"/>
                  </a:lnTo>
                  <a:lnTo>
                    <a:pt x="18957" y="16982"/>
                  </a:lnTo>
                  <a:lnTo>
                    <a:pt x="21633" y="15797"/>
                  </a:lnTo>
                  <a:lnTo>
                    <a:pt x="24354" y="14656"/>
                  </a:lnTo>
                  <a:lnTo>
                    <a:pt x="25451" y="14130"/>
                  </a:lnTo>
                  <a:lnTo>
                    <a:pt x="25495" y="14086"/>
                  </a:lnTo>
                  <a:lnTo>
                    <a:pt x="26021" y="13647"/>
                  </a:lnTo>
                  <a:lnTo>
                    <a:pt x="27118" y="14568"/>
                  </a:lnTo>
                  <a:lnTo>
                    <a:pt x="27162" y="14568"/>
                  </a:lnTo>
                  <a:lnTo>
                    <a:pt x="29839" y="15666"/>
                  </a:lnTo>
                  <a:lnTo>
                    <a:pt x="31594" y="16236"/>
                  </a:lnTo>
                  <a:lnTo>
                    <a:pt x="31682" y="16236"/>
                  </a:lnTo>
                  <a:lnTo>
                    <a:pt x="33437" y="16017"/>
                  </a:lnTo>
                  <a:lnTo>
                    <a:pt x="33481" y="16017"/>
                  </a:lnTo>
                  <a:lnTo>
                    <a:pt x="35061" y="15622"/>
                  </a:lnTo>
                  <a:lnTo>
                    <a:pt x="36377" y="14963"/>
                  </a:lnTo>
                  <a:lnTo>
                    <a:pt x="36465" y="14876"/>
                  </a:lnTo>
                  <a:lnTo>
                    <a:pt x="36904" y="13779"/>
                  </a:lnTo>
                  <a:lnTo>
                    <a:pt x="36948" y="13691"/>
                  </a:lnTo>
                  <a:lnTo>
                    <a:pt x="36684" y="12506"/>
                  </a:lnTo>
                  <a:lnTo>
                    <a:pt x="36641" y="9040"/>
                  </a:lnTo>
                  <a:lnTo>
                    <a:pt x="36772" y="4608"/>
                  </a:lnTo>
                  <a:lnTo>
                    <a:pt x="36816" y="2370"/>
                  </a:lnTo>
                  <a:lnTo>
                    <a:pt x="37255" y="220"/>
                  </a:lnTo>
                  <a:lnTo>
                    <a:pt x="37255" y="132"/>
                  </a:lnTo>
                  <a:lnTo>
                    <a:pt x="37255" y="88"/>
                  </a:lnTo>
                  <a:lnTo>
                    <a:pt x="37211" y="44"/>
                  </a:lnTo>
                  <a:lnTo>
                    <a:pt x="371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0" name="Google Shape;2660;p113"/>
            <p:cNvSpPr/>
            <p:nvPr/>
          </p:nvSpPr>
          <p:spPr>
            <a:xfrm>
              <a:off x="6895875" y="1781875"/>
              <a:ext cx="345600" cy="2234625"/>
            </a:xfrm>
            <a:custGeom>
              <a:avLst/>
              <a:gdLst/>
              <a:ahLst/>
              <a:cxnLst/>
              <a:rect l="l" t="t" r="r" b="b"/>
              <a:pathLst>
                <a:path w="13824" h="89385" extrusionOk="0">
                  <a:moveTo>
                    <a:pt x="8426" y="0"/>
                  </a:moveTo>
                  <a:lnTo>
                    <a:pt x="8382" y="44"/>
                  </a:lnTo>
                  <a:lnTo>
                    <a:pt x="8294" y="44"/>
                  </a:lnTo>
                  <a:lnTo>
                    <a:pt x="8250" y="132"/>
                  </a:lnTo>
                  <a:lnTo>
                    <a:pt x="8250" y="176"/>
                  </a:lnTo>
                  <a:lnTo>
                    <a:pt x="8250" y="264"/>
                  </a:lnTo>
                  <a:lnTo>
                    <a:pt x="8294" y="308"/>
                  </a:lnTo>
                  <a:lnTo>
                    <a:pt x="9962" y="2414"/>
                  </a:lnTo>
                  <a:lnTo>
                    <a:pt x="9962" y="2458"/>
                  </a:lnTo>
                  <a:lnTo>
                    <a:pt x="11190" y="3511"/>
                  </a:lnTo>
                  <a:lnTo>
                    <a:pt x="11278" y="3555"/>
                  </a:lnTo>
                  <a:lnTo>
                    <a:pt x="12814" y="4037"/>
                  </a:lnTo>
                  <a:lnTo>
                    <a:pt x="13165" y="4388"/>
                  </a:lnTo>
                  <a:lnTo>
                    <a:pt x="13341" y="5003"/>
                  </a:lnTo>
                  <a:lnTo>
                    <a:pt x="13472" y="6495"/>
                  </a:lnTo>
                  <a:lnTo>
                    <a:pt x="13341" y="7504"/>
                  </a:lnTo>
                  <a:lnTo>
                    <a:pt x="12726" y="9347"/>
                  </a:lnTo>
                  <a:lnTo>
                    <a:pt x="12068" y="12067"/>
                  </a:lnTo>
                  <a:lnTo>
                    <a:pt x="11629" y="14656"/>
                  </a:lnTo>
                  <a:lnTo>
                    <a:pt x="11629" y="14700"/>
                  </a:lnTo>
                  <a:lnTo>
                    <a:pt x="11498" y="17114"/>
                  </a:lnTo>
                  <a:lnTo>
                    <a:pt x="11454" y="19703"/>
                  </a:lnTo>
                  <a:lnTo>
                    <a:pt x="11103" y="24573"/>
                  </a:lnTo>
                  <a:lnTo>
                    <a:pt x="11103" y="24617"/>
                  </a:lnTo>
                  <a:lnTo>
                    <a:pt x="11322" y="26460"/>
                  </a:lnTo>
                  <a:lnTo>
                    <a:pt x="12112" y="29620"/>
                  </a:lnTo>
                  <a:lnTo>
                    <a:pt x="12858" y="32691"/>
                  </a:lnTo>
                  <a:lnTo>
                    <a:pt x="12770" y="33525"/>
                  </a:lnTo>
                  <a:lnTo>
                    <a:pt x="11805" y="35675"/>
                  </a:lnTo>
                  <a:lnTo>
                    <a:pt x="10664" y="38527"/>
                  </a:lnTo>
                  <a:lnTo>
                    <a:pt x="10664" y="38571"/>
                  </a:lnTo>
                  <a:lnTo>
                    <a:pt x="10269" y="40546"/>
                  </a:lnTo>
                  <a:lnTo>
                    <a:pt x="10269" y="40590"/>
                  </a:lnTo>
                  <a:lnTo>
                    <a:pt x="10181" y="42740"/>
                  </a:lnTo>
                  <a:lnTo>
                    <a:pt x="10050" y="47654"/>
                  </a:lnTo>
                  <a:lnTo>
                    <a:pt x="10181" y="49761"/>
                  </a:lnTo>
                  <a:lnTo>
                    <a:pt x="10181" y="49805"/>
                  </a:lnTo>
                  <a:lnTo>
                    <a:pt x="10664" y="52174"/>
                  </a:lnTo>
                  <a:lnTo>
                    <a:pt x="12375" y="58537"/>
                  </a:lnTo>
                  <a:lnTo>
                    <a:pt x="12331" y="58932"/>
                  </a:lnTo>
                  <a:lnTo>
                    <a:pt x="11498" y="60204"/>
                  </a:lnTo>
                  <a:lnTo>
                    <a:pt x="10269" y="62135"/>
                  </a:lnTo>
                  <a:lnTo>
                    <a:pt x="10225" y="62179"/>
                  </a:lnTo>
                  <a:lnTo>
                    <a:pt x="9742" y="63671"/>
                  </a:lnTo>
                  <a:lnTo>
                    <a:pt x="9699" y="63715"/>
                  </a:lnTo>
                  <a:lnTo>
                    <a:pt x="9347" y="67664"/>
                  </a:lnTo>
                  <a:lnTo>
                    <a:pt x="9347" y="67708"/>
                  </a:lnTo>
                  <a:lnTo>
                    <a:pt x="9479" y="68278"/>
                  </a:lnTo>
                  <a:lnTo>
                    <a:pt x="10576" y="70648"/>
                  </a:lnTo>
                  <a:lnTo>
                    <a:pt x="12639" y="74948"/>
                  </a:lnTo>
                  <a:lnTo>
                    <a:pt x="12287" y="75957"/>
                  </a:lnTo>
                  <a:lnTo>
                    <a:pt x="10401" y="77186"/>
                  </a:lnTo>
                  <a:lnTo>
                    <a:pt x="8558" y="78546"/>
                  </a:lnTo>
                  <a:lnTo>
                    <a:pt x="6276" y="80477"/>
                  </a:lnTo>
                  <a:lnTo>
                    <a:pt x="5969" y="80521"/>
                  </a:lnTo>
                  <a:lnTo>
                    <a:pt x="5881" y="80565"/>
                  </a:lnTo>
                  <a:lnTo>
                    <a:pt x="3643" y="82715"/>
                  </a:lnTo>
                  <a:lnTo>
                    <a:pt x="2327" y="84163"/>
                  </a:lnTo>
                  <a:lnTo>
                    <a:pt x="2283" y="84207"/>
                  </a:lnTo>
                  <a:lnTo>
                    <a:pt x="1405" y="86313"/>
                  </a:lnTo>
                  <a:lnTo>
                    <a:pt x="45" y="89165"/>
                  </a:lnTo>
                  <a:lnTo>
                    <a:pt x="1" y="89209"/>
                  </a:lnTo>
                  <a:lnTo>
                    <a:pt x="45" y="89297"/>
                  </a:lnTo>
                  <a:lnTo>
                    <a:pt x="45" y="89341"/>
                  </a:lnTo>
                  <a:lnTo>
                    <a:pt x="133" y="89385"/>
                  </a:lnTo>
                  <a:lnTo>
                    <a:pt x="308" y="89385"/>
                  </a:lnTo>
                  <a:lnTo>
                    <a:pt x="352" y="89297"/>
                  </a:lnTo>
                  <a:lnTo>
                    <a:pt x="1712" y="86445"/>
                  </a:lnTo>
                  <a:lnTo>
                    <a:pt x="2590" y="84382"/>
                  </a:lnTo>
                  <a:lnTo>
                    <a:pt x="3906" y="82978"/>
                  </a:lnTo>
                  <a:lnTo>
                    <a:pt x="6056" y="80828"/>
                  </a:lnTo>
                  <a:lnTo>
                    <a:pt x="6364" y="80784"/>
                  </a:lnTo>
                  <a:lnTo>
                    <a:pt x="6451" y="80740"/>
                  </a:lnTo>
                  <a:lnTo>
                    <a:pt x="8777" y="78853"/>
                  </a:lnTo>
                  <a:lnTo>
                    <a:pt x="10620" y="77493"/>
                  </a:lnTo>
                  <a:lnTo>
                    <a:pt x="12551" y="76220"/>
                  </a:lnTo>
                  <a:lnTo>
                    <a:pt x="12639" y="76133"/>
                  </a:lnTo>
                  <a:lnTo>
                    <a:pt x="12990" y="74992"/>
                  </a:lnTo>
                  <a:lnTo>
                    <a:pt x="12990" y="74860"/>
                  </a:lnTo>
                  <a:lnTo>
                    <a:pt x="10883" y="70472"/>
                  </a:lnTo>
                  <a:lnTo>
                    <a:pt x="9830" y="68146"/>
                  </a:lnTo>
                  <a:lnTo>
                    <a:pt x="9699" y="67664"/>
                  </a:lnTo>
                  <a:lnTo>
                    <a:pt x="10050" y="63758"/>
                  </a:lnTo>
                  <a:lnTo>
                    <a:pt x="10576" y="62310"/>
                  </a:lnTo>
                  <a:lnTo>
                    <a:pt x="11761" y="60424"/>
                  </a:lnTo>
                  <a:lnTo>
                    <a:pt x="12639" y="59063"/>
                  </a:lnTo>
                  <a:lnTo>
                    <a:pt x="12682" y="59019"/>
                  </a:lnTo>
                  <a:lnTo>
                    <a:pt x="12726" y="58537"/>
                  </a:lnTo>
                  <a:lnTo>
                    <a:pt x="12726" y="58449"/>
                  </a:lnTo>
                  <a:lnTo>
                    <a:pt x="11761" y="54982"/>
                  </a:lnTo>
                  <a:lnTo>
                    <a:pt x="11015" y="52086"/>
                  </a:lnTo>
                  <a:lnTo>
                    <a:pt x="10532" y="49761"/>
                  </a:lnTo>
                  <a:lnTo>
                    <a:pt x="10401" y="47654"/>
                  </a:lnTo>
                  <a:lnTo>
                    <a:pt x="10532" y="42740"/>
                  </a:lnTo>
                  <a:lnTo>
                    <a:pt x="10620" y="40634"/>
                  </a:lnTo>
                  <a:lnTo>
                    <a:pt x="11015" y="38659"/>
                  </a:lnTo>
                  <a:lnTo>
                    <a:pt x="12112" y="35807"/>
                  </a:lnTo>
                  <a:lnTo>
                    <a:pt x="13077" y="33657"/>
                  </a:lnTo>
                  <a:lnTo>
                    <a:pt x="13077" y="33613"/>
                  </a:lnTo>
                  <a:lnTo>
                    <a:pt x="13209" y="32691"/>
                  </a:lnTo>
                  <a:lnTo>
                    <a:pt x="13209" y="32603"/>
                  </a:lnTo>
                  <a:lnTo>
                    <a:pt x="12463" y="29532"/>
                  </a:lnTo>
                  <a:lnTo>
                    <a:pt x="11673" y="26416"/>
                  </a:lnTo>
                  <a:lnTo>
                    <a:pt x="11454" y="24617"/>
                  </a:lnTo>
                  <a:lnTo>
                    <a:pt x="11805" y="19746"/>
                  </a:lnTo>
                  <a:lnTo>
                    <a:pt x="11849" y="17114"/>
                  </a:lnTo>
                  <a:lnTo>
                    <a:pt x="11980" y="14744"/>
                  </a:lnTo>
                  <a:lnTo>
                    <a:pt x="12419" y="12155"/>
                  </a:lnTo>
                  <a:lnTo>
                    <a:pt x="13077" y="9435"/>
                  </a:lnTo>
                  <a:lnTo>
                    <a:pt x="13648" y="7592"/>
                  </a:lnTo>
                  <a:lnTo>
                    <a:pt x="13823" y="6539"/>
                  </a:lnTo>
                  <a:lnTo>
                    <a:pt x="13823" y="6495"/>
                  </a:lnTo>
                  <a:lnTo>
                    <a:pt x="13692" y="4959"/>
                  </a:lnTo>
                  <a:lnTo>
                    <a:pt x="13692" y="4915"/>
                  </a:lnTo>
                  <a:lnTo>
                    <a:pt x="13472" y="4213"/>
                  </a:lnTo>
                  <a:lnTo>
                    <a:pt x="13428" y="4169"/>
                  </a:lnTo>
                  <a:lnTo>
                    <a:pt x="13033" y="3774"/>
                  </a:lnTo>
                  <a:lnTo>
                    <a:pt x="12946" y="3730"/>
                  </a:lnTo>
                  <a:lnTo>
                    <a:pt x="11410" y="3204"/>
                  </a:lnTo>
                  <a:lnTo>
                    <a:pt x="10225" y="2194"/>
                  </a:lnTo>
                  <a:lnTo>
                    <a:pt x="8558" y="88"/>
                  </a:lnTo>
                  <a:lnTo>
                    <a:pt x="8514" y="44"/>
                  </a:lnTo>
                  <a:lnTo>
                    <a:pt x="84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1" name="Google Shape;2661;p113"/>
            <p:cNvSpPr/>
            <p:nvPr/>
          </p:nvSpPr>
          <p:spPr>
            <a:xfrm>
              <a:off x="6471350" y="3612775"/>
              <a:ext cx="385075" cy="336800"/>
            </a:xfrm>
            <a:custGeom>
              <a:avLst/>
              <a:gdLst/>
              <a:ahLst/>
              <a:cxnLst/>
              <a:rect l="l" t="t" r="r" b="b"/>
              <a:pathLst>
                <a:path w="15403" h="13472" extrusionOk="0">
                  <a:moveTo>
                    <a:pt x="7197" y="1"/>
                  </a:moveTo>
                  <a:lnTo>
                    <a:pt x="2677" y="439"/>
                  </a:lnTo>
                  <a:lnTo>
                    <a:pt x="176" y="527"/>
                  </a:lnTo>
                  <a:lnTo>
                    <a:pt x="132" y="527"/>
                  </a:lnTo>
                  <a:lnTo>
                    <a:pt x="44" y="571"/>
                  </a:lnTo>
                  <a:lnTo>
                    <a:pt x="0" y="615"/>
                  </a:lnTo>
                  <a:lnTo>
                    <a:pt x="0" y="703"/>
                  </a:lnTo>
                  <a:lnTo>
                    <a:pt x="44" y="747"/>
                  </a:lnTo>
                  <a:lnTo>
                    <a:pt x="44" y="790"/>
                  </a:lnTo>
                  <a:lnTo>
                    <a:pt x="132" y="834"/>
                  </a:lnTo>
                  <a:lnTo>
                    <a:pt x="176" y="878"/>
                  </a:lnTo>
                  <a:lnTo>
                    <a:pt x="2721" y="790"/>
                  </a:lnTo>
                  <a:lnTo>
                    <a:pt x="7197" y="352"/>
                  </a:lnTo>
                  <a:lnTo>
                    <a:pt x="7548" y="615"/>
                  </a:lnTo>
                  <a:lnTo>
                    <a:pt x="8469" y="1449"/>
                  </a:lnTo>
                  <a:lnTo>
                    <a:pt x="10005" y="2941"/>
                  </a:lnTo>
                  <a:lnTo>
                    <a:pt x="11804" y="4740"/>
                  </a:lnTo>
                  <a:lnTo>
                    <a:pt x="14525" y="7899"/>
                  </a:lnTo>
                  <a:lnTo>
                    <a:pt x="15051" y="9128"/>
                  </a:lnTo>
                  <a:lnTo>
                    <a:pt x="14963" y="10576"/>
                  </a:lnTo>
                  <a:lnTo>
                    <a:pt x="14042" y="13252"/>
                  </a:lnTo>
                  <a:lnTo>
                    <a:pt x="13998" y="13296"/>
                  </a:lnTo>
                  <a:lnTo>
                    <a:pt x="14042" y="13384"/>
                  </a:lnTo>
                  <a:lnTo>
                    <a:pt x="14086" y="13428"/>
                  </a:lnTo>
                  <a:lnTo>
                    <a:pt x="14130" y="13472"/>
                  </a:lnTo>
                  <a:lnTo>
                    <a:pt x="14174" y="13472"/>
                  </a:lnTo>
                  <a:lnTo>
                    <a:pt x="14305" y="13428"/>
                  </a:lnTo>
                  <a:lnTo>
                    <a:pt x="14349" y="13340"/>
                  </a:lnTo>
                  <a:lnTo>
                    <a:pt x="15271" y="10664"/>
                  </a:lnTo>
                  <a:lnTo>
                    <a:pt x="15314" y="10620"/>
                  </a:lnTo>
                  <a:lnTo>
                    <a:pt x="15402" y="9084"/>
                  </a:lnTo>
                  <a:lnTo>
                    <a:pt x="15402" y="9040"/>
                  </a:lnTo>
                  <a:lnTo>
                    <a:pt x="14832" y="7724"/>
                  </a:lnTo>
                  <a:lnTo>
                    <a:pt x="14788" y="7680"/>
                  </a:lnTo>
                  <a:lnTo>
                    <a:pt x="12067" y="4520"/>
                  </a:lnTo>
                  <a:lnTo>
                    <a:pt x="10268" y="2677"/>
                  </a:lnTo>
                  <a:lnTo>
                    <a:pt x="8689" y="1185"/>
                  </a:lnTo>
                  <a:lnTo>
                    <a:pt x="7811" y="352"/>
                  </a:lnTo>
                  <a:lnTo>
                    <a:pt x="7767" y="308"/>
                  </a:lnTo>
                  <a:lnTo>
                    <a:pt x="73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2" name="Google Shape;2662;p113"/>
            <p:cNvSpPr/>
            <p:nvPr/>
          </p:nvSpPr>
          <p:spPr>
            <a:xfrm>
              <a:off x="6507550" y="3657750"/>
              <a:ext cx="242450" cy="218325"/>
            </a:xfrm>
            <a:custGeom>
              <a:avLst/>
              <a:gdLst/>
              <a:ahLst/>
              <a:cxnLst/>
              <a:rect l="l" t="t" r="r" b="b"/>
              <a:pathLst>
                <a:path w="9698" h="8733" extrusionOk="0">
                  <a:moveTo>
                    <a:pt x="1624" y="1"/>
                  </a:moveTo>
                  <a:lnTo>
                    <a:pt x="176" y="45"/>
                  </a:lnTo>
                  <a:lnTo>
                    <a:pt x="132" y="45"/>
                  </a:lnTo>
                  <a:lnTo>
                    <a:pt x="44" y="88"/>
                  </a:lnTo>
                  <a:lnTo>
                    <a:pt x="44" y="132"/>
                  </a:lnTo>
                  <a:lnTo>
                    <a:pt x="0" y="220"/>
                  </a:lnTo>
                  <a:lnTo>
                    <a:pt x="44" y="264"/>
                  </a:lnTo>
                  <a:lnTo>
                    <a:pt x="44" y="308"/>
                  </a:lnTo>
                  <a:lnTo>
                    <a:pt x="176" y="396"/>
                  </a:lnTo>
                  <a:lnTo>
                    <a:pt x="1624" y="352"/>
                  </a:lnTo>
                  <a:lnTo>
                    <a:pt x="3555" y="483"/>
                  </a:lnTo>
                  <a:lnTo>
                    <a:pt x="4301" y="747"/>
                  </a:lnTo>
                  <a:lnTo>
                    <a:pt x="5529" y="1844"/>
                  </a:lnTo>
                  <a:lnTo>
                    <a:pt x="7504" y="3994"/>
                  </a:lnTo>
                  <a:lnTo>
                    <a:pt x="8425" y="5266"/>
                  </a:lnTo>
                  <a:lnTo>
                    <a:pt x="9127" y="6627"/>
                  </a:lnTo>
                  <a:lnTo>
                    <a:pt x="9347" y="8075"/>
                  </a:lnTo>
                  <a:lnTo>
                    <a:pt x="9259" y="8513"/>
                  </a:lnTo>
                  <a:lnTo>
                    <a:pt x="9259" y="8601"/>
                  </a:lnTo>
                  <a:lnTo>
                    <a:pt x="9303" y="8645"/>
                  </a:lnTo>
                  <a:lnTo>
                    <a:pt x="9347" y="8689"/>
                  </a:lnTo>
                  <a:lnTo>
                    <a:pt x="9435" y="8733"/>
                  </a:lnTo>
                  <a:lnTo>
                    <a:pt x="9566" y="8689"/>
                  </a:lnTo>
                  <a:lnTo>
                    <a:pt x="9610" y="8557"/>
                  </a:lnTo>
                  <a:lnTo>
                    <a:pt x="9698" y="8119"/>
                  </a:lnTo>
                  <a:lnTo>
                    <a:pt x="9698" y="8075"/>
                  </a:lnTo>
                  <a:lnTo>
                    <a:pt x="9435" y="6539"/>
                  </a:lnTo>
                  <a:lnTo>
                    <a:pt x="9435" y="6495"/>
                  </a:lnTo>
                  <a:lnTo>
                    <a:pt x="8732" y="5091"/>
                  </a:lnTo>
                  <a:lnTo>
                    <a:pt x="8689" y="5047"/>
                  </a:lnTo>
                  <a:lnTo>
                    <a:pt x="7767" y="3774"/>
                  </a:lnTo>
                  <a:lnTo>
                    <a:pt x="5749" y="1580"/>
                  </a:lnTo>
                  <a:lnTo>
                    <a:pt x="4520" y="440"/>
                  </a:lnTo>
                  <a:lnTo>
                    <a:pt x="4432" y="396"/>
                  </a:lnTo>
                  <a:lnTo>
                    <a:pt x="3642" y="132"/>
                  </a:lnTo>
                  <a:lnTo>
                    <a:pt x="3598" y="132"/>
                  </a:lnTo>
                  <a:lnTo>
                    <a:pt x="16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3" name="Google Shape;2663;p113"/>
            <p:cNvSpPr/>
            <p:nvPr/>
          </p:nvSpPr>
          <p:spPr>
            <a:xfrm>
              <a:off x="6151025" y="1762125"/>
              <a:ext cx="1018050" cy="1584100"/>
            </a:xfrm>
            <a:custGeom>
              <a:avLst/>
              <a:gdLst/>
              <a:ahLst/>
              <a:cxnLst/>
              <a:rect l="l" t="t" r="r" b="b"/>
              <a:pathLst>
                <a:path w="40722" h="63364" extrusionOk="0">
                  <a:moveTo>
                    <a:pt x="34666" y="1"/>
                  </a:moveTo>
                  <a:lnTo>
                    <a:pt x="34622" y="44"/>
                  </a:lnTo>
                  <a:lnTo>
                    <a:pt x="34578" y="88"/>
                  </a:lnTo>
                  <a:lnTo>
                    <a:pt x="34534" y="176"/>
                  </a:lnTo>
                  <a:lnTo>
                    <a:pt x="34534" y="220"/>
                  </a:lnTo>
                  <a:lnTo>
                    <a:pt x="34578" y="308"/>
                  </a:lnTo>
                  <a:lnTo>
                    <a:pt x="36596" y="3116"/>
                  </a:lnTo>
                  <a:lnTo>
                    <a:pt x="37825" y="4959"/>
                  </a:lnTo>
                  <a:lnTo>
                    <a:pt x="38790" y="6758"/>
                  </a:lnTo>
                  <a:lnTo>
                    <a:pt x="39229" y="8074"/>
                  </a:lnTo>
                  <a:lnTo>
                    <a:pt x="39098" y="10268"/>
                  </a:lnTo>
                  <a:lnTo>
                    <a:pt x="39098" y="10312"/>
                  </a:lnTo>
                  <a:lnTo>
                    <a:pt x="39536" y="12594"/>
                  </a:lnTo>
                  <a:lnTo>
                    <a:pt x="39493" y="13779"/>
                  </a:lnTo>
                  <a:lnTo>
                    <a:pt x="39229" y="15929"/>
                  </a:lnTo>
                  <a:lnTo>
                    <a:pt x="39317" y="20273"/>
                  </a:lnTo>
                  <a:lnTo>
                    <a:pt x="39141" y="22555"/>
                  </a:lnTo>
                  <a:lnTo>
                    <a:pt x="38966" y="25319"/>
                  </a:lnTo>
                  <a:lnTo>
                    <a:pt x="38966" y="25363"/>
                  </a:lnTo>
                  <a:lnTo>
                    <a:pt x="39141" y="27162"/>
                  </a:lnTo>
                  <a:lnTo>
                    <a:pt x="39800" y="29971"/>
                  </a:lnTo>
                  <a:lnTo>
                    <a:pt x="40370" y="32472"/>
                  </a:lnTo>
                  <a:lnTo>
                    <a:pt x="40239" y="33964"/>
                  </a:lnTo>
                  <a:lnTo>
                    <a:pt x="39756" y="35895"/>
                  </a:lnTo>
                  <a:lnTo>
                    <a:pt x="38264" y="39844"/>
                  </a:lnTo>
                  <a:lnTo>
                    <a:pt x="37957" y="41248"/>
                  </a:lnTo>
                  <a:lnTo>
                    <a:pt x="37299" y="42740"/>
                  </a:lnTo>
                  <a:lnTo>
                    <a:pt x="35368" y="45812"/>
                  </a:lnTo>
                  <a:lnTo>
                    <a:pt x="33788" y="47172"/>
                  </a:lnTo>
                  <a:lnTo>
                    <a:pt x="31770" y="48883"/>
                  </a:lnTo>
                  <a:lnTo>
                    <a:pt x="30848" y="48883"/>
                  </a:lnTo>
                  <a:lnTo>
                    <a:pt x="28786" y="48400"/>
                  </a:lnTo>
                  <a:lnTo>
                    <a:pt x="28654" y="48444"/>
                  </a:lnTo>
                  <a:lnTo>
                    <a:pt x="26153" y="49717"/>
                  </a:lnTo>
                  <a:lnTo>
                    <a:pt x="23520" y="50946"/>
                  </a:lnTo>
                  <a:lnTo>
                    <a:pt x="20492" y="52306"/>
                  </a:lnTo>
                  <a:lnTo>
                    <a:pt x="14612" y="54895"/>
                  </a:lnTo>
                  <a:lnTo>
                    <a:pt x="10488" y="56343"/>
                  </a:lnTo>
                  <a:lnTo>
                    <a:pt x="10444" y="56343"/>
                  </a:lnTo>
                  <a:lnTo>
                    <a:pt x="7942" y="57615"/>
                  </a:lnTo>
                  <a:lnTo>
                    <a:pt x="5836" y="58888"/>
                  </a:lnTo>
                  <a:lnTo>
                    <a:pt x="2545" y="61257"/>
                  </a:lnTo>
                  <a:lnTo>
                    <a:pt x="44" y="63013"/>
                  </a:lnTo>
                  <a:lnTo>
                    <a:pt x="0" y="63100"/>
                  </a:lnTo>
                  <a:lnTo>
                    <a:pt x="0" y="63144"/>
                  </a:lnTo>
                  <a:lnTo>
                    <a:pt x="0" y="63188"/>
                  </a:lnTo>
                  <a:lnTo>
                    <a:pt x="0" y="63276"/>
                  </a:lnTo>
                  <a:lnTo>
                    <a:pt x="88" y="63320"/>
                  </a:lnTo>
                  <a:lnTo>
                    <a:pt x="176" y="63364"/>
                  </a:lnTo>
                  <a:lnTo>
                    <a:pt x="263" y="63320"/>
                  </a:lnTo>
                  <a:lnTo>
                    <a:pt x="2765" y="61565"/>
                  </a:lnTo>
                  <a:lnTo>
                    <a:pt x="6012" y="59151"/>
                  </a:lnTo>
                  <a:lnTo>
                    <a:pt x="8118" y="57923"/>
                  </a:lnTo>
                  <a:lnTo>
                    <a:pt x="10619" y="56650"/>
                  </a:lnTo>
                  <a:lnTo>
                    <a:pt x="14744" y="55202"/>
                  </a:lnTo>
                  <a:lnTo>
                    <a:pt x="20624" y="52613"/>
                  </a:lnTo>
                  <a:lnTo>
                    <a:pt x="23696" y="51253"/>
                  </a:lnTo>
                  <a:lnTo>
                    <a:pt x="26284" y="50024"/>
                  </a:lnTo>
                  <a:lnTo>
                    <a:pt x="28786" y="48752"/>
                  </a:lnTo>
                  <a:lnTo>
                    <a:pt x="30804" y="49234"/>
                  </a:lnTo>
                  <a:lnTo>
                    <a:pt x="31857" y="49234"/>
                  </a:lnTo>
                  <a:lnTo>
                    <a:pt x="31945" y="49190"/>
                  </a:lnTo>
                  <a:lnTo>
                    <a:pt x="34007" y="47435"/>
                  </a:lnTo>
                  <a:lnTo>
                    <a:pt x="35587" y="46031"/>
                  </a:lnTo>
                  <a:lnTo>
                    <a:pt x="35631" y="46031"/>
                  </a:lnTo>
                  <a:lnTo>
                    <a:pt x="37562" y="42915"/>
                  </a:lnTo>
                  <a:lnTo>
                    <a:pt x="37606" y="42915"/>
                  </a:lnTo>
                  <a:lnTo>
                    <a:pt x="38264" y="41380"/>
                  </a:lnTo>
                  <a:lnTo>
                    <a:pt x="38264" y="41336"/>
                  </a:lnTo>
                  <a:lnTo>
                    <a:pt x="38615" y="39932"/>
                  </a:lnTo>
                  <a:lnTo>
                    <a:pt x="40063" y="36026"/>
                  </a:lnTo>
                  <a:lnTo>
                    <a:pt x="40063" y="35982"/>
                  </a:lnTo>
                  <a:lnTo>
                    <a:pt x="40546" y="34052"/>
                  </a:lnTo>
                  <a:lnTo>
                    <a:pt x="40590" y="34008"/>
                  </a:lnTo>
                  <a:lnTo>
                    <a:pt x="40721" y="32472"/>
                  </a:lnTo>
                  <a:lnTo>
                    <a:pt x="40721" y="32428"/>
                  </a:lnTo>
                  <a:lnTo>
                    <a:pt x="40151" y="29927"/>
                  </a:lnTo>
                  <a:lnTo>
                    <a:pt x="39493" y="27119"/>
                  </a:lnTo>
                  <a:lnTo>
                    <a:pt x="39317" y="25319"/>
                  </a:lnTo>
                  <a:lnTo>
                    <a:pt x="39493" y="22555"/>
                  </a:lnTo>
                  <a:lnTo>
                    <a:pt x="39668" y="20273"/>
                  </a:lnTo>
                  <a:lnTo>
                    <a:pt x="39580" y="15929"/>
                  </a:lnTo>
                  <a:lnTo>
                    <a:pt x="39844" y="13823"/>
                  </a:lnTo>
                  <a:lnTo>
                    <a:pt x="39887" y="12594"/>
                  </a:lnTo>
                  <a:lnTo>
                    <a:pt x="39887" y="12550"/>
                  </a:lnTo>
                  <a:lnTo>
                    <a:pt x="39449" y="10268"/>
                  </a:lnTo>
                  <a:lnTo>
                    <a:pt x="39580" y="8031"/>
                  </a:lnTo>
                  <a:lnTo>
                    <a:pt x="39536" y="7987"/>
                  </a:lnTo>
                  <a:lnTo>
                    <a:pt x="39141" y="6626"/>
                  </a:lnTo>
                  <a:lnTo>
                    <a:pt x="39141" y="6583"/>
                  </a:lnTo>
                  <a:lnTo>
                    <a:pt x="38132" y="4783"/>
                  </a:lnTo>
                  <a:lnTo>
                    <a:pt x="36904" y="2897"/>
                  </a:lnTo>
                  <a:lnTo>
                    <a:pt x="34885" y="88"/>
                  </a:lnTo>
                  <a:lnTo>
                    <a:pt x="34797" y="44"/>
                  </a:lnTo>
                  <a:lnTo>
                    <a:pt x="347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4" name="Google Shape;2664;p113"/>
            <p:cNvSpPr/>
            <p:nvPr/>
          </p:nvSpPr>
          <p:spPr>
            <a:xfrm>
              <a:off x="6010600" y="1752250"/>
              <a:ext cx="930300" cy="1467825"/>
            </a:xfrm>
            <a:custGeom>
              <a:avLst/>
              <a:gdLst/>
              <a:ahLst/>
              <a:cxnLst/>
              <a:rect l="l" t="t" r="r" b="b"/>
              <a:pathLst>
                <a:path w="37212" h="58713" extrusionOk="0">
                  <a:moveTo>
                    <a:pt x="35368" y="1"/>
                  </a:moveTo>
                  <a:lnTo>
                    <a:pt x="35324" y="44"/>
                  </a:lnTo>
                  <a:lnTo>
                    <a:pt x="35280" y="88"/>
                  </a:lnTo>
                  <a:lnTo>
                    <a:pt x="35236" y="132"/>
                  </a:lnTo>
                  <a:lnTo>
                    <a:pt x="35236" y="220"/>
                  </a:lnTo>
                  <a:lnTo>
                    <a:pt x="35280" y="264"/>
                  </a:lnTo>
                  <a:lnTo>
                    <a:pt x="36465" y="1931"/>
                  </a:lnTo>
                  <a:lnTo>
                    <a:pt x="36728" y="2853"/>
                  </a:lnTo>
                  <a:lnTo>
                    <a:pt x="36860" y="5968"/>
                  </a:lnTo>
                  <a:lnTo>
                    <a:pt x="36641" y="7021"/>
                  </a:lnTo>
                  <a:lnTo>
                    <a:pt x="35368" y="10400"/>
                  </a:lnTo>
                  <a:lnTo>
                    <a:pt x="33832" y="15227"/>
                  </a:lnTo>
                  <a:lnTo>
                    <a:pt x="31243" y="20186"/>
                  </a:lnTo>
                  <a:lnTo>
                    <a:pt x="30234" y="22467"/>
                  </a:lnTo>
                  <a:lnTo>
                    <a:pt x="28654" y="25276"/>
                  </a:lnTo>
                  <a:lnTo>
                    <a:pt x="26460" y="28611"/>
                  </a:lnTo>
                  <a:lnTo>
                    <a:pt x="26460" y="28654"/>
                  </a:lnTo>
                  <a:lnTo>
                    <a:pt x="26197" y="29620"/>
                  </a:lnTo>
                  <a:lnTo>
                    <a:pt x="26197" y="29664"/>
                  </a:lnTo>
                  <a:lnTo>
                    <a:pt x="26065" y="31068"/>
                  </a:lnTo>
                  <a:lnTo>
                    <a:pt x="26504" y="35105"/>
                  </a:lnTo>
                  <a:lnTo>
                    <a:pt x="26943" y="38747"/>
                  </a:lnTo>
                  <a:lnTo>
                    <a:pt x="26724" y="39230"/>
                  </a:lnTo>
                  <a:lnTo>
                    <a:pt x="26241" y="39756"/>
                  </a:lnTo>
                  <a:lnTo>
                    <a:pt x="24530" y="41029"/>
                  </a:lnTo>
                  <a:lnTo>
                    <a:pt x="22336" y="42389"/>
                  </a:lnTo>
                  <a:lnTo>
                    <a:pt x="20361" y="43705"/>
                  </a:lnTo>
                  <a:lnTo>
                    <a:pt x="17026" y="46514"/>
                  </a:lnTo>
                  <a:lnTo>
                    <a:pt x="15227" y="47655"/>
                  </a:lnTo>
                  <a:lnTo>
                    <a:pt x="15183" y="47698"/>
                  </a:lnTo>
                  <a:lnTo>
                    <a:pt x="12199" y="50638"/>
                  </a:lnTo>
                  <a:lnTo>
                    <a:pt x="10400" y="51692"/>
                  </a:lnTo>
                  <a:lnTo>
                    <a:pt x="7109" y="53140"/>
                  </a:lnTo>
                  <a:lnTo>
                    <a:pt x="7109" y="53184"/>
                  </a:lnTo>
                  <a:lnTo>
                    <a:pt x="5442" y="54368"/>
                  </a:lnTo>
                  <a:lnTo>
                    <a:pt x="3072" y="56124"/>
                  </a:lnTo>
                  <a:lnTo>
                    <a:pt x="88" y="58361"/>
                  </a:lnTo>
                  <a:lnTo>
                    <a:pt x="44" y="58449"/>
                  </a:lnTo>
                  <a:lnTo>
                    <a:pt x="0" y="58493"/>
                  </a:lnTo>
                  <a:lnTo>
                    <a:pt x="0" y="58581"/>
                  </a:lnTo>
                  <a:lnTo>
                    <a:pt x="44" y="58625"/>
                  </a:lnTo>
                  <a:lnTo>
                    <a:pt x="88" y="58669"/>
                  </a:lnTo>
                  <a:lnTo>
                    <a:pt x="176" y="58712"/>
                  </a:lnTo>
                  <a:lnTo>
                    <a:pt x="308" y="58669"/>
                  </a:lnTo>
                  <a:lnTo>
                    <a:pt x="3291" y="56431"/>
                  </a:lnTo>
                  <a:lnTo>
                    <a:pt x="5661" y="54632"/>
                  </a:lnTo>
                  <a:lnTo>
                    <a:pt x="7285" y="53491"/>
                  </a:lnTo>
                  <a:lnTo>
                    <a:pt x="10576" y="51999"/>
                  </a:lnTo>
                  <a:lnTo>
                    <a:pt x="12419" y="50946"/>
                  </a:lnTo>
                  <a:lnTo>
                    <a:pt x="12462" y="50902"/>
                  </a:lnTo>
                  <a:lnTo>
                    <a:pt x="15402" y="47962"/>
                  </a:lnTo>
                  <a:lnTo>
                    <a:pt x="17202" y="46777"/>
                  </a:lnTo>
                  <a:lnTo>
                    <a:pt x="17245" y="46777"/>
                  </a:lnTo>
                  <a:lnTo>
                    <a:pt x="20580" y="43969"/>
                  </a:lnTo>
                  <a:lnTo>
                    <a:pt x="22511" y="42652"/>
                  </a:lnTo>
                  <a:lnTo>
                    <a:pt x="24749" y="41292"/>
                  </a:lnTo>
                  <a:lnTo>
                    <a:pt x="26460" y="40019"/>
                  </a:lnTo>
                  <a:lnTo>
                    <a:pt x="26504" y="40019"/>
                  </a:lnTo>
                  <a:lnTo>
                    <a:pt x="27031" y="39449"/>
                  </a:lnTo>
                  <a:lnTo>
                    <a:pt x="27031" y="39405"/>
                  </a:lnTo>
                  <a:lnTo>
                    <a:pt x="27294" y="38835"/>
                  </a:lnTo>
                  <a:lnTo>
                    <a:pt x="27294" y="38747"/>
                  </a:lnTo>
                  <a:lnTo>
                    <a:pt x="26855" y="35061"/>
                  </a:lnTo>
                  <a:lnTo>
                    <a:pt x="26416" y="31068"/>
                  </a:lnTo>
                  <a:lnTo>
                    <a:pt x="26548" y="29708"/>
                  </a:lnTo>
                  <a:lnTo>
                    <a:pt x="26767" y="28786"/>
                  </a:lnTo>
                  <a:lnTo>
                    <a:pt x="28962" y="25451"/>
                  </a:lnTo>
                  <a:lnTo>
                    <a:pt x="30541" y="22599"/>
                  </a:lnTo>
                  <a:lnTo>
                    <a:pt x="30585" y="22599"/>
                  </a:lnTo>
                  <a:lnTo>
                    <a:pt x="31550" y="20361"/>
                  </a:lnTo>
                  <a:lnTo>
                    <a:pt x="34139" y="15403"/>
                  </a:lnTo>
                  <a:lnTo>
                    <a:pt x="34183" y="15359"/>
                  </a:lnTo>
                  <a:lnTo>
                    <a:pt x="35719" y="10488"/>
                  </a:lnTo>
                  <a:lnTo>
                    <a:pt x="36992" y="7153"/>
                  </a:lnTo>
                  <a:lnTo>
                    <a:pt x="36992" y="7109"/>
                  </a:lnTo>
                  <a:lnTo>
                    <a:pt x="37211" y="6012"/>
                  </a:lnTo>
                  <a:lnTo>
                    <a:pt x="37211" y="5968"/>
                  </a:lnTo>
                  <a:lnTo>
                    <a:pt x="37036" y="2853"/>
                  </a:lnTo>
                  <a:lnTo>
                    <a:pt x="37036" y="2809"/>
                  </a:lnTo>
                  <a:lnTo>
                    <a:pt x="36816" y="1800"/>
                  </a:lnTo>
                  <a:lnTo>
                    <a:pt x="36772" y="1756"/>
                  </a:lnTo>
                  <a:lnTo>
                    <a:pt x="35587" y="88"/>
                  </a:lnTo>
                  <a:lnTo>
                    <a:pt x="355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5" name="Google Shape;2665;p113"/>
            <p:cNvSpPr/>
            <p:nvPr/>
          </p:nvSpPr>
          <p:spPr>
            <a:xfrm>
              <a:off x="5864700" y="1744575"/>
              <a:ext cx="948925" cy="1343850"/>
            </a:xfrm>
            <a:custGeom>
              <a:avLst/>
              <a:gdLst/>
              <a:ahLst/>
              <a:cxnLst/>
              <a:rect l="l" t="t" r="r" b="b"/>
              <a:pathLst>
                <a:path w="37957" h="53754" extrusionOk="0">
                  <a:moveTo>
                    <a:pt x="37430" y="0"/>
                  </a:moveTo>
                  <a:lnTo>
                    <a:pt x="37386" y="44"/>
                  </a:lnTo>
                  <a:lnTo>
                    <a:pt x="37343" y="132"/>
                  </a:lnTo>
                  <a:lnTo>
                    <a:pt x="37343" y="176"/>
                  </a:lnTo>
                  <a:lnTo>
                    <a:pt x="37606" y="1448"/>
                  </a:lnTo>
                  <a:lnTo>
                    <a:pt x="37518" y="2765"/>
                  </a:lnTo>
                  <a:lnTo>
                    <a:pt x="36202" y="6363"/>
                  </a:lnTo>
                  <a:lnTo>
                    <a:pt x="35719" y="8162"/>
                  </a:lnTo>
                  <a:lnTo>
                    <a:pt x="34578" y="12111"/>
                  </a:lnTo>
                  <a:lnTo>
                    <a:pt x="33613" y="14349"/>
                  </a:lnTo>
                  <a:lnTo>
                    <a:pt x="32647" y="16280"/>
                  </a:lnTo>
                  <a:lnTo>
                    <a:pt x="31594" y="18299"/>
                  </a:lnTo>
                  <a:lnTo>
                    <a:pt x="30409" y="20361"/>
                  </a:lnTo>
                  <a:lnTo>
                    <a:pt x="28654" y="23389"/>
                  </a:lnTo>
                  <a:lnTo>
                    <a:pt x="27294" y="25627"/>
                  </a:lnTo>
                  <a:lnTo>
                    <a:pt x="25846" y="27908"/>
                  </a:lnTo>
                  <a:lnTo>
                    <a:pt x="24705" y="29751"/>
                  </a:lnTo>
                  <a:lnTo>
                    <a:pt x="23038" y="31901"/>
                  </a:lnTo>
                  <a:lnTo>
                    <a:pt x="21107" y="34227"/>
                  </a:lnTo>
                  <a:lnTo>
                    <a:pt x="18211" y="36860"/>
                  </a:lnTo>
                  <a:lnTo>
                    <a:pt x="13164" y="40107"/>
                  </a:lnTo>
                  <a:lnTo>
                    <a:pt x="13121" y="40151"/>
                  </a:lnTo>
                  <a:lnTo>
                    <a:pt x="12418" y="41248"/>
                  </a:lnTo>
                  <a:lnTo>
                    <a:pt x="12375" y="41248"/>
                  </a:lnTo>
                  <a:lnTo>
                    <a:pt x="11190" y="43881"/>
                  </a:lnTo>
                  <a:lnTo>
                    <a:pt x="10093" y="46250"/>
                  </a:lnTo>
                  <a:lnTo>
                    <a:pt x="8162" y="47786"/>
                  </a:lnTo>
                  <a:lnTo>
                    <a:pt x="6275" y="49146"/>
                  </a:lnTo>
                  <a:lnTo>
                    <a:pt x="3906" y="50814"/>
                  </a:lnTo>
                  <a:lnTo>
                    <a:pt x="88" y="53447"/>
                  </a:lnTo>
                  <a:lnTo>
                    <a:pt x="44" y="53491"/>
                  </a:lnTo>
                  <a:lnTo>
                    <a:pt x="0" y="53578"/>
                  </a:lnTo>
                  <a:lnTo>
                    <a:pt x="0" y="53622"/>
                  </a:lnTo>
                  <a:lnTo>
                    <a:pt x="44" y="53710"/>
                  </a:lnTo>
                  <a:lnTo>
                    <a:pt x="88" y="53754"/>
                  </a:lnTo>
                  <a:lnTo>
                    <a:pt x="307" y="53754"/>
                  </a:lnTo>
                  <a:lnTo>
                    <a:pt x="4081" y="51121"/>
                  </a:lnTo>
                  <a:lnTo>
                    <a:pt x="6451" y="49410"/>
                  </a:lnTo>
                  <a:lnTo>
                    <a:pt x="8381" y="48049"/>
                  </a:lnTo>
                  <a:lnTo>
                    <a:pt x="10356" y="46514"/>
                  </a:lnTo>
                  <a:lnTo>
                    <a:pt x="10400" y="46426"/>
                  </a:lnTo>
                  <a:lnTo>
                    <a:pt x="11541" y="44056"/>
                  </a:lnTo>
                  <a:lnTo>
                    <a:pt x="12682" y="41423"/>
                  </a:lnTo>
                  <a:lnTo>
                    <a:pt x="13384" y="40370"/>
                  </a:lnTo>
                  <a:lnTo>
                    <a:pt x="18386" y="37167"/>
                  </a:lnTo>
                  <a:lnTo>
                    <a:pt x="18430" y="37123"/>
                  </a:lnTo>
                  <a:lnTo>
                    <a:pt x="21370" y="34490"/>
                  </a:lnTo>
                  <a:lnTo>
                    <a:pt x="23345" y="32121"/>
                  </a:lnTo>
                  <a:lnTo>
                    <a:pt x="24968" y="29971"/>
                  </a:lnTo>
                  <a:lnTo>
                    <a:pt x="25012" y="29971"/>
                  </a:lnTo>
                  <a:lnTo>
                    <a:pt x="26153" y="28084"/>
                  </a:lnTo>
                  <a:lnTo>
                    <a:pt x="27557" y="25802"/>
                  </a:lnTo>
                  <a:lnTo>
                    <a:pt x="28961" y="23564"/>
                  </a:lnTo>
                  <a:lnTo>
                    <a:pt x="30717" y="20536"/>
                  </a:lnTo>
                  <a:lnTo>
                    <a:pt x="31945" y="18474"/>
                  </a:lnTo>
                  <a:lnTo>
                    <a:pt x="32955" y="16456"/>
                  </a:lnTo>
                  <a:lnTo>
                    <a:pt x="33920" y="14481"/>
                  </a:lnTo>
                  <a:lnTo>
                    <a:pt x="34929" y="12243"/>
                  </a:lnTo>
                  <a:lnTo>
                    <a:pt x="36026" y="8250"/>
                  </a:lnTo>
                  <a:lnTo>
                    <a:pt x="36553" y="6451"/>
                  </a:lnTo>
                  <a:lnTo>
                    <a:pt x="37869" y="2853"/>
                  </a:lnTo>
                  <a:lnTo>
                    <a:pt x="37869" y="2809"/>
                  </a:lnTo>
                  <a:lnTo>
                    <a:pt x="37957" y="1448"/>
                  </a:lnTo>
                  <a:lnTo>
                    <a:pt x="37957" y="1405"/>
                  </a:lnTo>
                  <a:lnTo>
                    <a:pt x="37694" y="132"/>
                  </a:lnTo>
                  <a:lnTo>
                    <a:pt x="37694" y="44"/>
                  </a:lnTo>
                  <a:lnTo>
                    <a:pt x="37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6" name="Google Shape;2666;p113"/>
            <p:cNvSpPr/>
            <p:nvPr/>
          </p:nvSpPr>
          <p:spPr>
            <a:xfrm>
              <a:off x="5659550" y="1808200"/>
              <a:ext cx="1010375" cy="1094850"/>
            </a:xfrm>
            <a:custGeom>
              <a:avLst/>
              <a:gdLst/>
              <a:ahLst/>
              <a:cxnLst/>
              <a:rect l="l" t="t" r="r" b="b"/>
              <a:pathLst>
                <a:path w="40415" h="43794" extrusionOk="0">
                  <a:moveTo>
                    <a:pt x="40195" y="0"/>
                  </a:moveTo>
                  <a:lnTo>
                    <a:pt x="40107" y="44"/>
                  </a:lnTo>
                  <a:lnTo>
                    <a:pt x="40064" y="88"/>
                  </a:lnTo>
                  <a:lnTo>
                    <a:pt x="39098" y="2721"/>
                  </a:lnTo>
                  <a:lnTo>
                    <a:pt x="37957" y="5486"/>
                  </a:lnTo>
                  <a:lnTo>
                    <a:pt x="36992" y="8250"/>
                  </a:lnTo>
                  <a:lnTo>
                    <a:pt x="36465" y="9215"/>
                  </a:lnTo>
                  <a:lnTo>
                    <a:pt x="34886" y="12068"/>
                  </a:lnTo>
                  <a:lnTo>
                    <a:pt x="32735" y="15841"/>
                  </a:lnTo>
                  <a:lnTo>
                    <a:pt x="30103" y="20142"/>
                  </a:lnTo>
                  <a:lnTo>
                    <a:pt x="27207" y="24222"/>
                  </a:lnTo>
                  <a:lnTo>
                    <a:pt x="25890" y="25758"/>
                  </a:lnTo>
                  <a:lnTo>
                    <a:pt x="24091" y="27470"/>
                  </a:lnTo>
                  <a:lnTo>
                    <a:pt x="22248" y="29137"/>
                  </a:lnTo>
                  <a:lnTo>
                    <a:pt x="18606" y="31594"/>
                  </a:lnTo>
                  <a:lnTo>
                    <a:pt x="15008" y="33920"/>
                  </a:lnTo>
                  <a:lnTo>
                    <a:pt x="12945" y="35412"/>
                  </a:lnTo>
                  <a:lnTo>
                    <a:pt x="9172" y="37474"/>
                  </a:lnTo>
                  <a:lnTo>
                    <a:pt x="7021" y="38922"/>
                  </a:lnTo>
                  <a:lnTo>
                    <a:pt x="5178" y="40370"/>
                  </a:lnTo>
                  <a:lnTo>
                    <a:pt x="1449" y="42652"/>
                  </a:lnTo>
                  <a:lnTo>
                    <a:pt x="88" y="43486"/>
                  </a:lnTo>
                  <a:lnTo>
                    <a:pt x="44" y="43530"/>
                  </a:lnTo>
                  <a:lnTo>
                    <a:pt x="1" y="43574"/>
                  </a:lnTo>
                  <a:lnTo>
                    <a:pt x="1" y="43661"/>
                  </a:lnTo>
                  <a:lnTo>
                    <a:pt x="1" y="43705"/>
                  </a:lnTo>
                  <a:lnTo>
                    <a:pt x="88" y="43793"/>
                  </a:lnTo>
                  <a:lnTo>
                    <a:pt x="264" y="43793"/>
                  </a:lnTo>
                  <a:lnTo>
                    <a:pt x="1624" y="42959"/>
                  </a:lnTo>
                  <a:lnTo>
                    <a:pt x="5398" y="40678"/>
                  </a:lnTo>
                  <a:lnTo>
                    <a:pt x="5398" y="40634"/>
                  </a:lnTo>
                  <a:lnTo>
                    <a:pt x="7241" y="39229"/>
                  </a:lnTo>
                  <a:lnTo>
                    <a:pt x="9347" y="37781"/>
                  </a:lnTo>
                  <a:lnTo>
                    <a:pt x="13121" y="35719"/>
                  </a:lnTo>
                  <a:lnTo>
                    <a:pt x="15183" y="34227"/>
                  </a:lnTo>
                  <a:lnTo>
                    <a:pt x="18781" y="31901"/>
                  </a:lnTo>
                  <a:lnTo>
                    <a:pt x="22467" y="29400"/>
                  </a:lnTo>
                  <a:lnTo>
                    <a:pt x="24354" y="27733"/>
                  </a:lnTo>
                  <a:lnTo>
                    <a:pt x="26153" y="26022"/>
                  </a:lnTo>
                  <a:lnTo>
                    <a:pt x="27470" y="24442"/>
                  </a:lnTo>
                  <a:lnTo>
                    <a:pt x="30410" y="20317"/>
                  </a:lnTo>
                  <a:lnTo>
                    <a:pt x="33043" y="16017"/>
                  </a:lnTo>
                  <a:lnTo>
                    <a:pt x="35193" y="12243"/>
                  </a:lnTo>
                  <a:lnTo>
                    <a:pt x="36816" y="9391"/>
                  </a:lnTo>
                  <a:lnTo>
                    <a:pt x="37299" y="8425"/>
                  </a:lnTo>
                  <a:lnTo>
                    <a:pt x="37299" y="8382"/>
                  </a:lnTo>
                  <a:lnTo>
                    <a:pt x="38264" y="5573"/>
                  </a:lnTo>
                  <a:lnTo>
                    <a:pt x="39449" y="2853"/>
                  </a:lnTo>
                  <a:lnTo>
                    <a:pt x="40415" y="220"/>
                  </a:lnTo>
                  <a:lnTo>
                    <a:pt x="40415" y="176"/>
                  </a:lnTo>
                  <a:lnTo>
                    <a:pt x="40415" y="88"/>
                  </a:lnTo>
                  <a:lnTo>
                    <a:pt x="40371" y="44"/>
                  </a:lnTo>
                  <a:lnTo>
                    <a:pt x="4032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7" name="Google Shape;2667;p113"/>
            <p:cNvSpPr/>
            <p:nvPr/>
          </p:nvSpPr>
          <p:spPr>
            <a:xfrm>
              <a:off x="5521325" y="1824650"/>
              <a:ext cx="982950" cy="954425"/>
            </a:xfrm>
            <a:custGeom>
              <a:avLst/>
              <a:gdLst/>
              <a:ahLst/>
              <a:cxnLst/>
              <a:rect l="l" t="t" r="r" b="b"/>
              <a:pathLst>
                <a:path w="39318" h="38177" extrusionOk="0">
                  <a:moveTo>
                    <a:pt x="39098" y="1"/>
                  </a:moveTo>
                  <a:lnTo>
                    <a:pt x="39054" y="45"/>
                  </a:lnTo>
                  <a:lnTo>
                    <a:pt x="39010" y="88"/>
                  </a:lnTo>
                  <a:lnTo>
                    <a:pt x="38967" y="132"/>
                  </a:lnTo>
                  <a:lnTo>
                    <a:pt x="38352" y="2107"/>
                  </a:lnTo>
                  <a:lnTo>
                    <a:pt x="37606" y="3950"/>
                  </a:lnTo>
                  <a:lnTo>
                    <a:pt x="36509" y="6100"/>
                  </a:lnTo>
                  <a:lnTo>
                    <a:pt x="35105" y="8557"/>
                  </a:lnTo>
                  <a:lnTo>
                    <a:pt x="33701" y="11015"/>
                  </a:lnTo>
                  <a:lnTo>
                    <a:pt x="32384" y="13253"/>
                  </a:lnTo>
                  <a:lnTo>
                    <a:pt x="31068" y="15139"/>
                  </a:lnTo>
                  <a:lnTo>
                    <a:pt x="29357" y="17597"/>
                  </a:lnTo>
                  <a:lnTo>
                    <a:pt x="28128" y="19045"/>
                  </a:lnTo>
                  <a:lnTo>
                    <a:pt x="26592" y="20493"/>
                  </a:lnTo>
                  <a:lnTo>
                    <a:pt x="24135" y="22818"/>
                  </a:lnTo>
                  <a:lnTo>
                    <a:pt x="22116" y="24530"/>
                  </a:lnTo>
                  <a:lnTo>
                    <a:pt x="18255" y="27119"/>
                  </a:lnTo>
                  <a:lnTo>
                    <a:pt x="16456" y="28216"/>
                  </a:lnTo>
                  <a:lnTo>
                    <a:pt x="14393" y="29532"/>
                  </a:lnTo>
                  <a:lnTo>
                    <a:pt x="12287" y="30717"/>
                  </a:lnTo>
                  <a:lnTo>
                    <a:pt x="8250" y="33043"/>
                  </a:lnTo>
                  <a:lnTo>
                    <a:pt x="88" y="37869"/>
                  </a:lnTo>
                  <a:lnTo>
                    <a:pt x="45" y="37913"/>
                  </a:lnTo>
                  <a:lnTo>
                    <a:pt x="1" y="37957"/>
                  </a:lnTo>
                  <a:lnTo>
                    <a:pt x="1" y="38045"/>
                  </a:lnTo>
                  <a:lnTo>
                    <a:pt x="1" y="38089"/>
                  </a:lnTo>
                  <a:lnTo>
                    <a:pt x="88" y="38177"/>
                  </a:lnTo>
                  <a:lnTo>
                    <a:pt x="264" y="38177"/>
                  </a:lnTo>
                  <a:lnTo>
                    <a:pt x="8426" y="33350"/>
                  </a:lnTo>
                  <a:lnTo>
                    <a:pt x="12463" y="31024"/>
                  </a:lnTo>
                  <a:lnTo>
                    <a:pt x="14613" y="29839"/>
                  </a:lnTo>
                  <a:lnTo>
                    <a:pt x="16631" y="28523"/>
                  </a:lnTo>
                  <a:lnTo>
                    <a:pt x="18430" y="27426"/>
                  </a:lnTo>
                  <a:lnTo>
                    <a:pt x="20844" y="25802"/>
                  </a:lnTo>
                  <a:lnTo>
                    <a:pt x="22292" y="24793"/>
                  </a:lnTo>
                  <a:lnTo>
                    <a:pt x="22336" y="24793"/>
                  </a:lnTo>
                  <a:lnTo>
                    <a:pt x="24354" y="23082"/>
                  </a:lnTo>
                  <a:lnTo>
                    <a:pt x="26856" y="20756"/>
                  </a:lnTo>
                  <a:lnTo>
                    <a:pt x="28391" y="19264"/>
                  </a:lnTo>
                  <a:lnTo>
                    <a:pt x="29620" y="17816"/>
                  </a:lnTo>
                  <a:lnTo>
                    <a:pt x="31375" y="15315"/>
                  </a:lnTo>
                  <a:lnTo>
                    <a:pt x="32692" y="13428"/>
                  </a:lnTo>
                  <a:lnTo>
                    <a:pt x="34008" y="11190"/>
                  </a:lnTo>
                  <a:lnTo>
                    <a:pt x="35412" y="8733"/>
                  </a:lnTo>
                  <a:lnTo>
                    <a:pt x="36816" y="6232"/>
                  </a:lnTo>
                  <a:lnTo>
                    <a:pt x="37957" y="4125"/>
                  </a:lnTo>
                  <a:lnTo>
                    <a:pt x="38703" y="2239"/>
                  </a:lnTo>
                  <a:lnTo>
                    <a:pt x="39318" y="264"/>
                  </a:lnTo>
                  <a:lnTo>
                    <a:pt x="39318" y="176"/>
                  </a:lnTo>
                  <a:lnTo>
                    <a:pt x="39274" y="132"/>
                  </a:lnTo>
                  <a:lnTo>
                    <a:pt x="39230" y="45"/>
                  </a:lnTo>
                  <a:lnTo>
                    <a:pt x="39186" y="45"/>
                  </a:lnTo>
                  <a:lnTo>
                    <a:pt x="39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8" name="Google Shape;2668;p113"/>
            <p:cNvSpPr/>
            <p:nvPr/>
          </p:nvSpPr>
          <p:spPr>
            <a:xfrm>
              <a:off x="5398475" y="1973850"/>
              <a:ext cx="866650" cy="695525"/>
            </a:xfrm>
            <a:custGeom>
              <a:avLst/>
              <a:gdLst/>
              <a:ahLst/>
              <a:cxnLst/>
              <a:rect l="l" t="t" r="r" b="b"/>
              <a:pathLst>
                <a:path w="34666" h="27821" extrusionOk="0">
                  <a:moveTo>
                    <a:pt x="34446" y="0"/>
                  </a:moveTo>
                  <a:lnTo>
                    <a:pt x="34358" y="44"/>
                  </a:lnTo>
                  <a:lnTo>
                    <a:pt x="34315" y="88"/>
                  </a:lnTo>
                  <a:lnTo>
                    <a:pt x="32867" y="2809"/>
                  </a:lnTo>
                  <a:lnTo>
                    <a:pt x="31375" y="5134"/>
                  </a:lnTo>
                  <a:lnTo>
                    <a:pt x="29839" y="7197"/>
                  </a:lnTo>
                  <a:lnTo>
                    <a:pt x="28215" y="8996"/>
                  </a:lnTo>
                  <a:lnTo>
                    <a:pt x="26592" y="10576"/>
                  </a:lnTo>
                  <a:lnTo>
                    <a:pt x="24880" y="12111"/>
                  </a:lnTo>
                  <a:lnTo>
                    <a:pt x="23301" y="13296"/>
                  </a:lnTo>
                  <a:lnTo>
                    <a:pt x="21370" y="14920"/>
                  </a:lnTo>
                  <a:lnTo>
                    <a:pt x="20580" y="15710"/>
                  </a:lnTo>
                  <a:lnTo>
                    <a:pt x="19658" y="16456"/>
                  </a:lnTo>
                  <a:lnTo>
                    <a:pt x="18737" y="17201"/>
                  </a:lnTo>
                  <a:lnTo>
                    <a:pt x="17772" y="17904"/>
                  </a:lnTo>
                  <a:lnTo>
                    <a:pt x="16718" y="18606"/>
                  </a:lnTo>
                  <a:lnTo>
                    <a:pt x="15665" y="19308"/>
                  </a:lnTo>
                  <a:lnTo>
                    <a:pt x="14568" y="19966"/>
                  </a:lnTo>
                  <a:lnTo>
                    <a:pt x="13471" y="20580"/>
                  </a:lnTo>
                  <a:lnTo>
                    <a:pt x="11190" y="21809"/>
                  </a:lnTo>
                  <a:lnTo>
                    <a:pt x="8864" y="22994"/>
                  </a:lnTo>
                  <a:lnTo>
                    <a:pt x="6582" y="24047"/>
                  </a:lnTo>
                  <a:lnTo>
                    <a:pt x="4388" y="25012"/>
                  </a:lnTo>
                  <a:lnTo>
                    <a:pt x="2413" y="26109"/>
                  </a:lnTo>
                  <a:lnTo>
                    <a:pt x="88" y="27469"/>
                  </a:lnTo>
                  <a:lnTo>
                    <a:pt x="44" y="27513"/>
                  </a:lnTo>
                  <a:lnTo>
                    <a:pt x="0" y="27601"/>
                  </a:lnTo>
                  <a:lnTo>
                    <a:pt x="0" y="27645"/>
                  </a:lnTo>
                  <a:lnTo>
                    <a:pt x="44" y="27733"/>
                  </a:lnTo>
                  <a:lnTo>
                    <a:pt x="88" y="27777"/>
                  </a:lnTo>
                  <a:lnTo>
                    <a:pt x="176" y="27821"/>
                  </a:lnTo>
                  <a:lnTo>
                    <a:pt x="263" y="27777"/>
                  </a:lnTo>
                  <a:lnTo>
                    <a:pt x="2589" y="26416"/>
                  </a:lnTo>
                  <a:lnTo>
                    <a:pt x="4564" y="25319"/>
                  </a:lnTo>
                  <a:lnTo>
                    <a:pt x="6758" y="24354"/>
                  </a:lnTo>
                  <a:lnTo>
                    <a:pt x="9039" y="23301"/>
                  </a:lnTo>
                  <a:lnTo>
                    <a:pt x="11365" y="22116"/>
                  </a:lnTo>
                  <a:lnTo>
                    <a:pt x="13647" y="20887"/>
                  </a:lnTo>
                  <a:lnTo>
                    <a:pt x="14788" y="20273"/>
                  </a:lnTo>
                  <a:lnTo>
                    <a:pt x="15885" y="19571"/>
                  </a:lnTo>
                  <a:lnTo>
                    <a:pt x="16938" y="18913"/>
                  </a:lnTo>
                  <a:lnTo>
                    <a:pt x="17991" y="18211"/>
                  </a:lnTo>
                  <a:lnTo>
                    <a:pt x="18956" y="17465"/>
                  </a:lnTo>
                  <a:lnTo>
                    <a:pt x="19922" y="16719"/>
                  </a:lnTo>
                  <a:lnTo>
                    <a:pt x="20799" y="15973"/>
                  </a:lnTo>
                  <a:lnTo>
                    <a:pt x="21633" y="15183"/>
                  </a:lnTo>
                  <a:lnTo>
                    <a:pt x="23520" y="13559"/>
                  </a:lnTo>
                  <a:lnTo>
                    <a:pt x="25100" y="12419"/>
                  </a:lnTo>
                  <a:lnTo>
                    <a:pt x="26855" y="10839"/>
                  </a:lnTo>
                  <a:lnTo>
                    <a:pt x="28435" y="9259"/>
                  </a:lnTo>
                  <a:lnTo>
                    <a:pt x="30102" y="7460"/>
                  </a:lnTo>
                  <a:lnTo>
                    <a:pt x="30102" y="7416"/>
                  </a:lnTo>
                  <a:lnTo>
                    <a:pt x="31682" y="5354"/>
                  </a:lnTo>
                  <a:lnTo>
                    <a:pt x="33174" y="2984"/>
                  </a:lnTo>
                  <a:lnTo>
                    <a:pt x="34622" y="264"/>
                  </a:lnTo>
                  <a:lnTo>
                    <a:pt x="34666" y="176"/>
                  </a:lnTo>
                  <a:lnTo>
                    <a:pt x="34666" y="132"/>
                  </a:lnTo>
                  <a:lnTo>
                    <a:pt x="34622" y="88"/>
                  </a:lnTo>
                  <a:lnTo>
                    <a:pt x="34578" y="44"/>
                  </a:lnTo>
                  <a:lnTo>
                    <a:pt x="3449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9" name="Google Shape;2669;p113"/>
            <p:cNvSpPr/>
            <p:nvPr/>
          </p:nvSpPr>
          <p:spPr>
            <a:xfrm>
              <a:off x="5275600" y="2483950"/>
              <a:ext cx="133850" cy="74625"/>
            </a:xfrm>
            <a:custGeom>
              <a:avLst/>
              <a:gdLst/>
              <a:ahLst/>
              <a:cxnLst/>
              <a:rect l="l" t="t" r="r" b="b"/>
              <a:pathLst>
                <a:path w="5354" h="2985" extrusionOk="0">
                  <a:moveTo>
                    <a:pt x="5178" y="1"/>
                  </a:moveTo>
                  <a:lnTo>
                    <a:pt x="5091" y="45"/>
                  </a:lnTo>
                  <a:lnTo>
                    <a:pt x="88" y="2634"/>
                  </a:lnTo>
                  <a:lnTo>
                    <a:pt x="44" y="2677"/>
                  </a:lnTo>
                  <a:lnTo>
                    <a:pt x="0" y="2765"/>
                  </a:lnTo>
                  <a:lnTo>
                    <a:pt x="0" y="2809"/>
                  </a:lnTo>
                  <a:lnTo>
                    <a:pt x="0" y="2897"/>
                  </a:lnTo>
                  <a:lnTo>
                    <a:pt x="88" y="2941"/>
                  </a:lnTo>
                  <a:lnTo>
                    <a:pt x="176" y="2985"/>
                  </a:lnTo>
                  <a:lnTo>
                    <a:pt x="264" y="2985"/>
                  </a:lnTo>
                  <a:lnTo>
                    <a:pt x="5266" y="352"/>
                  </a:lnTo>
                  <a:lnTo>
                    <a:pt x="5310" y="308"/>
                  </a:lnTo>
                  <a:lnTo>
                    <a:pt x="5354" y="264"/>
                  </a:lnTo>
                  <a:lnTo>
                    <a:pt x="5354" y="176"/>
                  </a:lnTo>
                  <a:lnTo>
                    <a:pt x="5354" y="132"/>
                  </a:lnTo>
                  <a:lnTo>
                    <a:pt x="5310" y="45"/>
                  </a:lnTo>
                  <a:lnTo>
                    <a:pt x="5222" y="45"/>
                  </a:lnTo>
                  <a:lnTo>
                    <a:pt x="51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0" name="Google Shape;2670;p113"/>
            <p:cNvSpPr/>
            <p:nvPr/>
          </p:nvSpPr>
          <p:spPr>
            <a:xfrm>
              <a:off x="6505350" y="3574375"/>
              <a:ext cx="121800" cy="43900"/>
            </a:xfrm>
            <a:custGeom>
              <a:avLst/>
              <a:gdLst/>
              <a:ahLst/>
              <a:cxnLst/>
              <a:rect l="l" t="t" r="r" b="b"/>
              <a:pathLst>
                <a:path w="4872" h="1756" extrusionOk="0">
                  <a:moveTo>
                    <a:pt x="2721" y="352"/>
                  </a:moveTo>
                  <a:lnTo>
                    <a:pt x="3950" y="440"/>
                  </a:lnTo>
                  <a:lnTo>
                    <a:pt x="4432" y="1054"/>
                  </a:lnTo>
                  <a:lnTo>
                    <a:pt x="4081" y="1229"/>
                  </a:lnTo>
                  <a:lnTo>
                    <a:pt x="1931" y="1405"/>
                  </a:lnTo>
                  <a:lnTo>
                    <a:pt x="439" y="1405"/>
                  </a:lnTo>
                  <a:lnTo>
                    <a:pt x="703" y="659"/>
                  </a:lnTo>
                  <a:lnTo>
                    <a:pt x="2721" y="352"/>
                  </a:lnTo>
                  <a:close/>
                  <a:moveTo>
                    <a:pt x="2721" y="1"/>
                  </a:moveTo>
                  <a:lnTo>
                    <a:pt x="527" y="352"/>
                  </a:lnTo>
                  <a:lnTo>
                    <a:pt x="439" y="396"/>
                  </a:lnTo>
                  <a:lnTo>
                    <a:pt x="395" y="440"/>
                  </a:lnTo>
                  <a:lnTo>
                    <a:pt x="0" y="1493"/>
                  </a:lnTo>
                  <a:lnTo>
                    <a:pt x="0" y="1580"/>
                  </a:lnTo>
                  <a:lnTo>
                    <a:pt x="44" y="1668"/>
                  </a:lnTo>
                  <a:lnTo>
                    <a:pt x="88" y="1712"/>
                  </a:lnTo>
                  <a:lnTo>
                    <a:pt x="176" y="1712"/>
                  </a:lnTo>
                  <a:lnTo>
                    <a:pt x="1975" y="1756"/>
                  </a:lnTo>
                  <a:lnTo>
                    <a:pt x="4169" y="1580"/>
                  </a:lnTo>
                  <a:lnTo>
                    <a:pt x="4257" y="1580"/>
                  </a:lnTo>
                  <a:lnTo>
                    <a:pt x="4783" y="1273"/>
                  </a:lnTo>
                  <a:lnTo>
                    <a:pt x="4827" y="1229"/>
                  </a:lnTo>
                  <a:lnTo>
                    <a:pt x="4871" y="1142"/>
                  </a:lnTo>
                  <a:lnTo>
                    <a:pt x="4871" y="1054"/>
                  </a:lnTo>
                  <a:lnTo>
                    <a:pt x="4827" y="1010"/>
                  </a:lnTo>
                  <a:lnTo>
                    <a:pt x="4213" y="176"/>
                  </a:lnTo>
                  <a:lnTo>
                    <a:pt x="4125" y="132"/>
                  </a:lnTo>
                  <a:lnTo>
                    <a:pt x="4081" y="89"/>
                  </a:lnTo>
                  <a:lnTo>
                    <a:pt x="27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1" name="Google Shape;2671;p113"/>
            <p:cNvSpPr/>
            <p:nvPr/>
          </p:nvSpPr>
          <p:spPr>
            <a:xfrm>
              <a:off x="4039275" y="2169125"/>
              <a:ext cx="3006925" cy="2565925"/>
            </a:xfrm>
            <a:custGeom>
              <a:avLst/>
              <a:gdLst/>
              <a:ahLst/>
              <a:cxnLst/>
              <a:rect l="l" t="t" r="r" b="b"/>
              <a:pathLst>
                <a:path w="120277" h="102637" extrusionOk="0">
                  <a:moveTo>
                    <a:pt x="106586" y="0"/>
                  </a:moveTo>
                  <a:lnTo>
                    <a:pt x="106498" y="44"/>
                  </a:lnTo>
                  <a:lnTo>
                    <a:pt x="104172" y="2808"/>
                  </a:lnTo>
                  <a:lnTo>
                    <a:pt x="100355" y="7065"/>
                  </a:lnTo>
                  <a:lnTo>
                    <a:pt x="98512" y="7372"/>
                  </a:lnTo>
                  <a:lnTo>
                    <a:pt x="98468" y="7416"/>
                  </a:lnTo>
                  <a:lnTo>
                    <a:pt x="95967" y="9303"/>
                  </a:lnTo>
                  <a:lnTo>
                    <a:pt x="89560" y="14173"/>
                  </a:lnTo>
                  <a:lnTo>
                    <a:pt x="84997" y="16543"/>
                  </a:lnTo>
                  <a:lnTo>
                    <a:pt x="79292" y="18605"/>
                  </a:lnTo>
                  <a:lnTo>
                    <a:pt x="74334" y="20712"/>
                  </a:lnTo>
                  <a:lnTo>
                    <a:pt x="67620" y="23081"/>
                  </a:lnTo>
                  <a:lnTo>
                    <a:pt x="63364" y="24617"/>
                  </a:lnTo>
                  <a:lnTo>
                    <a:pt x="59151" y="25538"/>
                  </a:lnTo>
                  <a:lnTo>
                    <a:pt x="59107" y="25538"/>
                  </a:lnTo>
                  <a:lnTo>
                    <a:pt x="54017" y="27338"/>
                  </a:lnTo>
                  <a:lnTo>
                    <a:pt x="48664" y="28786"/>
                  </a:lnTo>
                  <a:lnTo>
                    <a:pt x="43661" y="30629"/>
                  </a:lnTo>
                  <a:lnTo>
                    <a:pt x="39010" y="31418"/>
                  </a:lnTo>
                  <a:lnTo>
                    <a:pt x="33920" y="32603"/>
                  </a:lnTo>
                  <a:lnTo>
                    <a:pt x="29795" y="32779"/>
                  </a:lnTo>
                  <a:lnTo>
                    <a:pt x="29707" y="32779"/>
                  </a:lnTo>
                  <a:lnTo>
                    <a:pt x="23169" y="35587"/>
                  </a:lnTo>
                  <a:lnTo>
                    <a:pt x="17508" y="37825"/>
                  </a:lnTo>
                  <a:lnTo>
                    <a:pt x="13603" y="37869"/>
                  </a:lnTo>
                  <a:lnTo>
                    <a:pt x="11892" y="36552"/>
                  </a:lnTo>
                  <a:lnTo>
                    <a:pt x="11848" y="36509"/>
                  </a:lnTo>
                  <a:lnTo>
                    <a:pt x="9785" y="35631"/>
                  </a:lnTo>
                  <a:lnTo>
                    <a:pt x="9654" y="35631"/>
                  </a:lnTo>
                  <a:lnTo>
                    <a:pt x="9610" y="35675"/>
                  </a:lnTo>
                  <a:lnTo>
                    <a:pt x="9566" y="35719"/>
                  </a:lnTo>
                  <a:lnTo>
                    <a:pt x="6802" y="42081"/>
                  </a:lnTo>
                  <a:lnTo>
                    <a:pt x="6802" y="42213"/>
                  </a:lnTo>
                  <a:lnTo>
                    <a:pt x="8337" y="50199"/>
                  </a:lnTo>
                  <a:lnTo>
                    <a:pt x="8864" y="55333"/>
                  </a:lnTo>
                  <a:lnTo>
                    <a:pt x="9478" y="61608"/>
                  </a:lnTo>
                  <a:lnTo>
                    <a:pt x="7284" y="64021"/>
                  </a:lnTo>
                  <a:lnTo>
                    <a:pt x="7240" y="64109"/>
                  </a:lnTo>
                  <a:lnTo>
                    <a:pt x="6758" y="67839"/>
                  </a:lnTo>
                  <a:lnTo>
                    <a:pt x="5266" y="69463"/>
                  </a:lnTo>
                  <a:lnTo>
                    <a:pt x="5222" y="69507"/>
                  </a:lnTo>
                  <a:lnTo>
                    <a:pt x="4432" y="72359"/>
                  </a:lnTo>
                  <a:lnTo>
                    <a:pt x="2984" y="76001"/>
                  </a:lnTo>
                  <a:lnTo>
                    <a:pt x="1755" y="79423"/>
                  </a:lnTo>
                  <a:lnTo>
                    <a:pt x="570" y="82539"/>
                  </a:lnTo>
                  <a:lnTo>
                    <a:pt x="570" y="82583"/>
                  </a:lnTo>
                  <a:lnTo>
                    <a:pt x="44" y="86181"/>
                  </a:lnTo>
                  <a:lnTo>
                    <a:pt x="44" y="86225"/>
                  </a:lnTo>
                  <a:lnTo>
                    <a:pt x="0" y="89340"/>
                  </a:lnTo>
                  <a:lnTo>
                    <a:pt x="132" y="92324"/>
                  </a:lnTo>
                  <a:lnTo>
                    <a:pt x="132" y="92368"/>
                  </a:lnTo>
                  <a:lnTo>
                    <a:pt x="176" y="92456"/>
                  </a:lnTo>
                  <a:lnTo>
                    <a:pt x="263" y="92500"/>
                  </a:lnTo>
                  <a:lnTo>
                    <a:pt x="307" y="92500"/>
                  </a:lnTo>
                  <a:lnTo>
                    <a:pt x="395" y="92456"/>
                  </a:lnTo>
                  <a:lnTo>
                    <a:pt x="439" y="92412"/>
                  </a:lnTo>
                  <a:lnTo>
                    <a:pt x="483" y="92368"/>
                  </a:lnTo>
                  <a:lnTo>
                    <a:pt x="483" y="92324"/>
                  </a:lnTo>
                  <a:lnTo>
                    <a:pt x="351" y="89340"/>
                  </a:lnTo>
                  <a:lnTo>
                    <a:pt x="395" y="86225"/>
                  </a:lnTo>
                  <a:lnTo>
                    <a:pt x="922" y="82627"/>
                  </a:lnTo>
                  <a:lnTo>
                    <a:pt x="2062" y="79555"/>
                  </a:lnTo>
                  <a:lnTo>
                    <a:pt x="3335" y="76132"/>
                  </a:lnTo>
                  <a:lnTo>
                    <a:pt x="4739" y="72490"/>
                  </a:lnTo>
                  <a:lnTo>
                    <a:pt x="4739" y="72447"/>
                  </a:lnTo>
                  <a:lnTo>
                    <a:pt x="5529" y="69638"/>
                  </a:lnTo>
                  <a:lnTo>
                    <a:pt x="7065" y="68015"/>
                  </a:lnTo>
                  <a:lnTo>
                    <a:pt x="7109" y="67927"/>
                  </a:lnTo>
                  <a:lnTo>
                    <a:pt x="7591" y="64241"/>
                  </a:lnTo>
                  <a:lnTo>
                    <a:pt x="9785" y="61784"/>
                  </a:lnTo>
                  <a:lnTo>
                    <a:pt x="9829" y="61740"/>
                  </a:lnTo>
                  <a:lnTo>
                    <a:pt x="9829" y="61652"/>
                  </a:lnTo>
                  <a:lnTo>
                    <a:pt x="9215" y="55289"/>
                  </a:lnTo>
                  <a:lnTo>
                    <a:pt x="8688" y="50155"/>
                  </a:lnTo>
                  <a:lnTo>
                    <a:pt x="7153" y="42169"/>
                  </a:lnTo>
                  <a:lnTo>
                    <a:pt x="9829" y="36026"/>
                  </a:lnTo>
                  <a:lnTo>
                    <a:pt x="11716" y="36816"/>
                  </a:lnTo>
                  <a:lnTo>
                    <a:pt x="13427" y="38220"/>
                  </a:lnTo>
                  <a:lnTo>
                    <a:pt x="13559" y="38220"/>
                  </a:lnTo>
                  <a:lnTo>
                    <a:pt x="17552" y="38176"/>
                  </a:lnTo>
                  <a:lnTo>
                    <a:pt x="17596" y="38176"/>
                  </a:lnTo>
                  <a:lnTo>
                    <a:pt x="23301" y="35938"/>
                  </a:lnTo>
                  <a:lnTo>
                    <a:pt x="29839" y="33130"/>
                  </a:lnTo>
                  <a:lnTo>
                    <a:pt x="33964" y="32954"/>
                  </a:lnTo>
                  <a:lnTo>
                    <a:pt x="34007" y="32954"/>
                  </a:lnTo>
                  <a:lnTo>
                    <a:pt x="39098" y="31769"/>
                  </a:lnTo>
                  <a:lnTo>
                    <a:pt x="43749" y="30980"/>
                  </a:lnTo>
                  <a:lnTo>
                    <a:pt x="43793" y="30980"/>
                  </a:lnTo>
                  <a:lnTo>
                    <a:pt x="48751" y="29137"/>
                  </a:lnTo>
                  <a:lnTo>
                    <a:pt x="54105" y="27645"/>
                  </a:lnTo>
                  <a:lnTo>
                    <a:pt x="59239" y="25889"/>
                  </a:lnTo>
                  <a:lnTo>
                    <a:pt x="63451" y="24968"/>
                  </a:lnTo>
                  <a:lnTo>
                    <a:pt x="63495" y="24968"/>
                  </a:lnTo>
                  <a:lnTo>
                    <a:pt x="67752" y="23432"/>
                  </a:lnTo>
                  <a:lnTo>
                    <a:pt x="74465" y="21063"/>
                  </a:lnTo>
                  <a:lnTo>
                    <a:pt x="79424" y="18956"/>
                  </a:lnTo>
                  <a:lnTo>
                    <a:pt x="85128" y="16850"/>
                  </a:lnTo>
                  <a:lnTo>
                    <a:pt x="89736" y="14437"/>
                  </a:lnTo>
                  <a:lnTo>
                    <a:pt x="89780" y="14437"/>
                  </a:lnTo>
                  <a:lnTo>
                    <a:pt x="96186" y="9566"/>
                  </a:lnTo>
                  <a:lnTo>
                    <a:pt x="98643" y="7723"/>
                  </a:lnTo>
                  <a:lnTo>
                    <a:pt x="100486" y="7372"/>
                  </a:lnTo>
                  <a:lnTo>
                    <a:pt x="100574" y="7328"/>
                  </a:lnTo>
                  <a:lnTo>
                    <a:pt x="104436" y="3072"/>
                  </a:lnTo>
                  <a:lnTo>
                    <a:pt x="106674" y="351"/>
                  </a:lnTo>
                  <a:lnTo>
                    <a:pt x="112334" y="1711"/>
                  </a:lnTo>
                  <a:lnTo>
                    <a:pt x="112949" y="3554"/>
                  </a:lnTo>
                  <a:lnTo>
                    <a:pt x="116547" y="18386"/>
                  </a:lnTo>
                  <a:lnTo>
                    <a:pt x="116371" y="30409"/>
                  </a:lnTo>
                  <a:lnTo>
                    <a:pt x="116371" y="30453"/>
                  </a:lnTo>
                  <a:lnTo>
                    <a:pt x="118741" y="38439"/>
                  </a:lnTo>
                  <a:lnTo>
                    <a:pt x="117600" y="42213"/>
                  </a:lnTo>
                  <a:lnTo>
                    <a:pt x="116942" y="44934"/>
                  </a:lnTo>
                  <a:lnTo>
                    <a:pt x="116942" y="44977"/>
                  </a:lnTo>
                  <a:lnTo>
                    <a:pt x="116810" y="48268"/>
                  </a:lnTo>
                  <a:lnTo>
                    <a:pt x="116810" y="48356"/>
                  </a:lnTo>
                  <a:lnTo>
                    <a:pt x="119926" y="54982"/>
                  </a:lnTo>
                  <a:lnTo>
                    <a:pt x="119662" y="55991"/>
                  </a:lnTo>
                  <a:lnTo>
                    <a:pt x="118697" y="56518"/>
                  </a:lnTo>
                  <a:lnTo>
                    <a:pt x="118653" y="56518"/>
                  </a:lnTo>
                  <a:lnTo>
                    <a:pt x="115889" y="58580"/>
                  </a:lnTo>
                  <a:lnTo>
                    <a:pt x="113519" y="60511"/>
                  </a:lnTo>
                  <a:lnTo>
                    <a:pt x="109614" y="64197"/>
                  </a:lnTo>
                  <a:lnTo>
                    <a:pt x="109570" y="64241"/>
                  </a:lnTo>
                  <a:lnTo>
                    <a:pt x="104304" y="75562"/>
                  </a:lnTo>
                  <a:lnTo>
                    <a:pt x="100750" y="78634"/>
                  </a:lnTo>
                  <a:lnTo>
                    <a:pt x="98468" y="80828"/>
                  </a:lnTo>
                  <a:lnTo>
                    <a:pt x="91184" y="82978"/>
                  </a:lnTo>
                  <a:lnTo>
                    <a:pt x="87805" y="83417"/>
                  </a:lnTo>
                  <a:lnTo>
                    <a:pt x="87761" y="83417"/>
                  </a:lnTo>
                  <a:lnTo>
                    <a:pt x="84163" y="84470"/>
                  </a:lnTo>
                  <a:lnTo>
                    <a:pt x="84075" y="84514"/>
                  </a:lnTo>
                  <a:lnTo>
                    <a:pt x="82846" y="86006"/>
                  </a:lnTo>
                  <a:lnTo>
                    <a:pt x="82846" y="86049"/>
                  </a:lnTo>
                  <a:lnTo>
                    <a:pt x="81311" y="88858"/>
                  </a:lnTo>
                  <a:lnTo>
                    <a:pt x="78853" y="91008"/>
                  </a:lnTo>
                  <a:lnTo>
                    <a:pt x="74202" y="91885"/>
                  </a:lnTo>
                  <a:lnTo>
                    <a:pt x="74158" y="91929"/>
                  </a:lnTo>
                  <a:lnTo>
                    <a:pt x="70560" y="93948"/>
                  </a:lnTo>
                  <a:lnTo>
                    <a:pt x="70516" y="93992"/>
                  </a:lnTo>
                  <a:lnTo>
                    <a:pt x="68629" y="96668"/>
                  </a:lnTo>
                  <a:lnTo>
                    <a:pt x="65207" y="97239"/>
                  </a:lnTo>
                  <a:lnTo>
                    <a:pt x="63671" y="96932"/>
                  </a:lnTo>
                  <a:lnTo>
                    <a:pt x="62003" y="96932"/>
                  </a:lnTo>
                  <a:lnTo>
                    <a:pt x="58098" y="97985"/>
                  </a:lnTo>
                  <a:lnTo>
                    <a:pt x="52481" y="99038"/>
                  </a:lnTo>
                  <a:lnTo>
                    <a:pt x="51252" y="98862"/>
                  </a:lnTo>
                  <a:lnTo>
                    <a:pt x="48005" y="98424"/>
                  </a:lnTo>
                  <a:lnTo>
                    <a:pt x="44451" y="97590"/>
                  </a:lnTo>
                  <a:lnTo>
                    <a:pt x="43398" y="95966"/>
                  </a:lnTo>
                  <a:lnTo>
                    <a:pt x="43398" y="95922"/>
                  </a:lnTo>
                  <a:lnTo>
                    <a:pt x="41160" y="93158"/>
                  </a:lnTo>
                  <a:lnTo>
                    <a:pt x="41160" y="92368"/>
                  </a:lnTo>
                  <a:lnTo>
                    <a:pt x="41160" y="90832"/>
                  </a:lnTo>
                  <a:lnTo>
                    <a:pt x="42038" y="88989"/>
                  </a:lnTo>
                  <a:lnTo>
                    <a:pt x="43617" y="86971"/>
                  </a:lnTo>
                  <a:lnTo>
                    <a:pt x="46645" y="85391"/>
                  </a:lnTo>
                  <a:lnTo>
                    <a:pt x="46689" y="85303"/>
                  </a:lnTo>
                  <a:lnTo>
                    <a:pt x="47215" y="84426"/>
                  </a:lnTo>
                  <a:lnTo>
                    <a:pt x="48005" y="82671"/>
                  </a:lnTo>
                  <a:lnTo>
                    <a:pt x="49015" y="80915"/>
                  </a:lnTo>
                  <a:lnTo>
                    <a:pt x="50550" y="78897"/>
                  </a:lnTo>
                  <a:lnTo>
                    <a:pt x="50550" y="78853"/>
                  </a:lnTo>
                  <a:lnTo>
                    <a:pt x="51296" y="77537"/>
                  </a:lnTo>
                  <a:lnTo>
                    <a:pt x="51296" y="77449"/>
                  </a:lnTo>
                  <a:lnTo>
                    <a:pt x="51428" y="76527"/>
                  </a:lnTo>
                  <a:lnTo>
                    <a:pt x="51428" y="76484"/>
                  </a:lnTo>
                  <a:lnTo>
                    <a:pt x="51340" y="75035"/>
                  </a:lnTo>
                  <a:lnTo>
                    <a:pt x="52042" y="70691"/>
                  </a:lnTo>
                  <a:lnTo>
                    <a:pt x="55684" y="63846"/>
                  </a:lnTo>
                  <a:lnTo>
                    <a:pt x="58405" y="60028"/>
                  </a:lnTo>
                  <a:lnTo>
                    <a:pt x="61213" y="58361"/>
                  </a:lnTo>
                  <a:lnTo>
                    <a:pt x="65163" y="56606"/>
                  </a:lnTo>
                  <a:lnTo>
                    <a:pt x="65207" y="56562"/>
                  </a:lnTo>
                  <a:lnTo>
                    <a:pt x="68761" y="52832"/>
                  </a:lnTo>
                  <a:lnTo>
                    <a:pt x="77844" y="45811"/>
                  </a:lnTo>
                  <a:lnTo>
                    <a:pt x="82452" y="41950"/>
                  </a:lnTo>
                  <a:lnTo>
                    <a:pt x="89121" y="38308"/>
                  </a:lnTo>
                  <a:lnTo>
                    <a:pt x="93553" y="38088"/>
                  </a:lnTo>
                  <a:lnTo>
                    <a:pt x="93597" y="38088"/>
                  </a:lnTo>
                  <a:lnTo>
                    <a:pt x="105708" y="31726"/>
                  </a:lnTo>
                  <a:lnTo>
                    <a:pt x="105796" y="31682"/>
                  </a:lnTo>
                  <a:lnTo>
                    <a:pt x="105796" y="31594"/>
                  </a:lnTo>
                  <a:lnTo>
                    <a:pt x="106454" y="27820"/>
                  </a:lnTo>
                  <a:lnTo>
                    <a:pt x="106454" y="27776"/>
                  </a:lnTo>
                  <a:lnTo>
                    <a:pt x="106235" y="24705"/>
                  </a:lnTo>
                  <a:lnTo>
                    <a:pt x="106410" y="21545"/>
                  </a:lnTo>
                  <a:lnTo>
                    <a:pt x="106366" y="21458"/>
                  </a:lnTo>
                  <a:lnTo>
                    <a:pt x="104875" y="19395"/>
                  </a:lnTo>
                  <a:lnTo>
                    <a:pt x="104787" y="19351"/>
                  </a:lnTo>
                  <a:lnTo>
                    <a:pt x="100574" y="18035"/>
                  </a:lnTo>
                  <a:lnTo>
                    <a:pt x="99126" y="17421"/>
                  </a:lnTo>
                  <a:lnTo>
                    <a:pt x="95089" y="15841"/>
                  </a:lnTo>
                  <a:lnTo>
                    <a:pt x="95001" y="15841"/>
                  </a:lnTo>
                  <a:lnTo>
                    <a:pt x="94958" y="15885"/>
                  </a:lnTo>
                  <a:lnTo>
                    <a:pt x="91447" y="18342"/>
                  </a:lnTo>
                  <a:lnTo>
                    <a:pt x="83461" y="23915"/>
                  </a:lnTo>
                  <a:lnTo>
                    <a:pt x="79687" y="25100"/>
                  </a:lnTo>
                  <a:lnTo>
                    <a:pt x="76352" y="24705"/>
                  </a:lnTo>
                  <a:lnTo>
                    <a:pt x="76264" y="24705"/>
                  </a:lnTo>
                  <a:lnTo>
                    <a:pt x="70823" y="26767"/>
                  </a:lnTo>
                  <a:lnTo>
                    <a:pt x="65119" y="28654"/>
                  </a:lnTo>
                  <a:lnTo>
                    <a:pt x="61126" y="30146"/>
                  </a:lnTo>
                  <a:lnTo>
                    <a:pt x="56518" y="31769"/>
                  </a:lnTo>
                  <a:lnTo>
                    <a:pt x="51428" y="33569"/>
                  </a:lnTo>
                  <a:lnTo>
                    <a:pt x="47435" y="35017"/>
                  </a:lnTo>
                  <a:lnTo>
                    <a:pt x="47391" y="35017"/>
                  </a:lnTo>
                  <a:lnTo>
                    <a:pt x="42784" y="37474"/>
                  </a:lnTo>
                  <a:lnTo>
                    <a:pt x="38922" y="38571"/>
                  </a:lnTo>
                  <a:lnTo>
                    <a:pt x="35236" y="39800"/>
                  </a:lnTo>
                  <a:lnTo>
                    <a:pt x="31594" y="40721"/>
                  </a:lnTo>
                  <a:lnTo>
                    <a:pt x="31550" y="40721"/>
                  </a:lnTo>
                  <a:lnTo>
                    <a:pt x="27381" y="43529"/>
                  </a:lnTo>
                  <a:lnTo>
                    <a:pt x="27338" y="43573"/>
                  </a:lnTo>
                  <a:lnTo>
                    <a:pt x="24398" y="47479"/>
                  </a:lnTo>
                  <a:lnTo>
                    <a:pt x="24354" y="47479"/>
                  </a:lnTo>
                  <a:lnTo>
                    <a:pt x="22730" y="50550"/>
                  </a:lnTo>
                  <a:lnTo>
                    <a:pt x="21589" y="53490"/>
                  </a:lnTo>
                  <a:lnTo>
                    <a:pt x="19659" y="56255"/>
                  </a:lnTo>
                  <a:lnTo>
                    <a:pt x="19615" y="56342"/>
                  </a:lnTo>
                  <a:lnTo>
                    <a:pt x="18167" y="68936"/>
                  </a:lnTo>
                  <a:lnTo>
                    <a:pt x="18167" y="68980"/>
                  </a:lnTo>
                  <a:lnTo>
                    <a:pt x="18562" y="76176"/>
                  </a:lnTo>
                  <a:lnTo>
                    <a:pt x="18210" y="77975"/>
                  </a:lnTo>
                  <a:lnTo>
                    <a:pt x="17552" y="80301"/>
                  </a:lnTo>
                  <a:lnTo>
                    <a:pt x="16367" y="82012"/>
                  </a:lnTo>
                  <a:lnTo>
                    <a:pt x="14919" y="83987"/>
                  </a:lnTo>
                  <a:lnTo>
                    <a:pt x="13427" y="84557"/>
                  </a:lnTo>
                  <a:lnTo>
                    <a:pt x="13340" y="84601"/>
                  </a:lnTo>
                  <a:lnTo>
                    <a:pt x="13296" y="84645"/>
                  </a:lnTo>
                  <a:lnTo>
                    <a:pt x="12330" y="86795"/>
                  </a:lnTo>
                  <a:lnTo>
                    <a:pt x="12330" y="86839"/>
                  </a:lnTo>
                  <a:lnTo>
                    <a:pt x="11716" y="89209"/>
                  </a:lnTo>
                  <a:lnTo>
                    <a:pt x="11716" y="89253"/>
                  </a:lnTo>
                  <a:lnTo>
                    <a:pt x="12418" y="95571"/>
                  </a:lnTo>
                  <a:lnTo>
                    <a:pt x="13559" y="102505"/>
                  </a:lnTo>
                  <a:lnTo>
                    <a:pt x="13603" y="102592"/>
                  </a:lnTo>
                  <a:lnTo>
                    <a:pt x="13735" y="102636"/>
                  </a:lnTo>
                  <a:lnTo>
                    <a:pt x="13822" y="102636"/>
                  </a:lnTo>
                  <a:lnTo>
                    <a:pt x="13866" y="102548"/>
                  </a:lnTo>
                  <a:lnTo>
                    <a:pt x="13910" y="102505"/>
                  </a:lnTo>
                  <a:lnTo>
                    <a:pt x="13910" y="102417"/>
                  </a:lnTo>
                  <a:lnTo>
                    <a:pt x="12769" y="95484"/>
                  </a:lnTo>
                  <a:lnTo>
                    <a:pt x="12067" y="89253"/>
                  </a:lnTo>
                  <a:lnTo>
                    <a:pt x="12682" y="86927"/>
                  </a:lnTo>
                  <a:lnTo>
                    <a:pt x="13603" y="84865"/>
                  </a:lnTo>
                  <a:lnTo>
                    <a:pt x="15095" y="84294"/>
                  </a:lnTo>
                  <a:lnTo>
                    <a:pt x="15183" y="84250"/>
                  </a:lnTo>
                  <a:lnTo>
                    <a:pt x="16675" y="82188"/>
                  </a:lnTo>
                  <a:lnTo>
                    <a:pt x="17859" y="80477"/>
                  </a:lnTo>
                  <a:lnTo>
                    <a:pt x="17859" y="80433"/>
                  </a:lnTo>
                  <a:lnTo>
                    <a:pt x="18562" y="78063"/>
                  </a:lnTo>
                  <a:lnTo>
                    <a:pt x="18913" y="76220"/>
                  </a:lnTo>
                  <a:lnTo>
                    <a:pt x="18913" y="76176"/>
                  </a:lnTo>
                  <a:lnTo>
                    <a:pt x="18518" y="68980"/>
                  </a:lnTo>
                  <a:lnTo>
                    <a:pt x="19966" y="56430"/>
                  </a:lnTo>
                  <a:lnTo>
                    <a:pt x="21853" y="53666"/>
                  </a:lnTo>
                  <a:lnTo>
                    <a:pt x="21896" y="53622"/>
                  </a:lnTo>
                  <a:lnTo>
                    <a:pt x="23081" y="50682"/>
                  </a:lnTo>
                  <a:lnTo>
                    <a:pt x="24661" y="47654"/>
                  </a:lnTo>
                  <a:lnTo>
                    <a:pt x="27601" y="43837"/>
                  </a:lnTo>
                  <a:lnTo>
                    <a:pt x="31726" y="41072"/>
                  </a:lnTo>
                  <a:lnTo>
                    <a:pt x="35324" y="40107"/>
                  </a:lnTo>
                  <a:lnTo>
                    <a:pt x="39054" y="38922"/>
                  </a:lnTo>
                  <a:lnTo>
                    <a:pt x="42871" y="37825"/>
                  </a:lnTo>
                  <a:lnTo>
                    <a:pt x="42915" y="37781"/>
                  </a:lnTo>
                  <a:lnTo>
                    <a:pt x="47567" y="35368"/>
                  </a:lnTo>
                  <a:lnTo>
                    <a:pt x="51560" y="33920"/>
                  </a:lnTo>
                  <a:lnTo>
                    <a:pt x="56650" y="32077"/>
                  </a:lnTo>
                  <a:lnTo>
                    <a:pt x="61213" y="30453"/>
                  </a:lnTo>
                  <a:lnTo>
                    <a:pt x="65250" y="29005"/>
                  </a:lnTo>
                  <a:lnTo>
                    <a:pt x="70911" y="27074"/>
                  </a:lnTo>
                  <a:lnTo>
                    <a:pt x="76352" y="25056"/>
                  </a:lnTo>
                  <a:lnTo>
                    <a:pt x="79687" y="25451"/>
                  </a:lnTo>
                  <a:lnTo>
                    <a:pt x="79731" y="25451"/>
                  </a:lnTo>
                  <a:lnTo>
                    <a:pt x="83592" y="24266"/>
                  </a:lnTo>
                  <a:lnTo>
                    <a:pt x="83680" y="24222"/>
                  </a:lnTo>
                  <a:lnTo>
                    <a:pt x="91623" y="18649"/>
                  </a:lnTo>
                  <a:lnTo>
                    <a:pt x="95045" y="16236"/>
                  </a:lnTo>
                  <a:lnTo>
                    <a:pt x="98995" y="17772"/>
                  </a:lnTo>
                  <a:lnTo>
                    <a:pt x="100443" y="18342"/>
                  </a:lnTo>
                  <a:lnTo>
                    <a:pt x="104655" y="19658"/>
                  </a:lnTo>
                  <a:lnTo>
                    <a:pt x="106059" y="21589"/>
                  </a:lnTo>
                  <a:lnTo>
                    <a:pt x="105884" y="24705"/>
                  </a:lnTo>
                  <a:lnTo>
                    <a:pt x="106103" y="27776"/>
                  </a:lnTo>
                  <a:lnTo>
                    <a:pt x="105489" y="31462"/>
                  </a:lnTo>
                  <a:lnTo>
                    <a:pt x="93466" y="37737"/>
                  </a:lnTo>
                  <a:lnTo>
                    <a:pt x="89078" y="37957"/>
                  </a:lnTo>
                  <a:lnTo>
                    <a:pt x="88990" y="38000"/>
                  </a:lnTo>
                  <a:lnTo>
                    <a:pt x="82276" y="41643"/>
                  </a:lnTo>
                  <a:lnTo>
                    <a:pt x="82276" y="41686"/>
                  </a:lnTo>
                  <a:lnTo>
                    <a:pt x="77625" y="45504"/>
                  </a:lnTo>
                  <a:lnTo>
                    <a:pt x="68541" y="52569"/>
                  </a:lnTo>
                  <a:lnTo>
                    <a:pt x="68498" y="52569"/>
                  </a:lnTo>
                  <a:lnTo>
                    <a:pt x="64987" y="56299"/>
                  </a:lnTo>
                  <a:lnTo>
                    <a:pt x="61082" y="58010"/>
                  </a:lnTo>
                  <a:lnTo>
                    <a:pt x="61038" y="58054"/>
                  </a:lnTo>
                  <a:lnTo>
                    <a:pt x="58186" y="59765"/>
                  </a:lnTo>
                  <a:lnTo>
                    <a:pt x="58142" y="59809"/>
                  </a:lnTo>
                  <a:lnTo>
                    <a:pt x="55377" y="63670"/>
                  </a:lnTo>
                  <a:lnTo>
                    <a:pt x="51735" y="70560"/>
                  </a:lnTo>
                  <a:lnTo>
                    <a:pt x="51691" y="70604"/>
                  </a:lnTo>
                  <a:lnTo>
                    <a:pt x="50989" y="74992"/>
                  </a:lnTo>
                  <a:lnTo>
                    <a:pt x="50989" y="75035"/>
                  </a:lnTo>
                  <a:lnTo>
                    <a:pt x="51077" y="76484"/>
                  </a:lnTo>
                  <a:lnTo>
                    <a:pt x="50945" y="77361"/>
                  </a:lnTo>
                  <a:lnTo>
                    <a:pt x="50243" y="78678"/>
                  </a:lnTo>
                  <a:lnTo>
                    <a:pt x="48707" y="80696"/>
                  </a:lnTo>
                  <a:lnTo>
                    <a:pt x="48707" y="80740"/>
                  </a:lnTo>
                  <a:lnTo>
                    <a:pt x="47698" y="82495"/>
                  </a:lnTo>
                  <a:lnTo>
                    <a:pt x="46908" y="84250"/>
                  </a:lnTo>
                  <a:lnTo>
                    <a:pt x="46426" y="85084"/>
                  </a:lnTo>
                  <a:lnTo>
                    <a:pt x="43442" y="86708"/>
                  </a:lnTo>
                  <a:lnTo>
                    <a:pt x="43354" y="86752"/>
                  </a:lnTo>
                  <a:lnTo>
                    <a:pt x="41774" y="88814"/>
                  </a:lnTo>
                  <a:lnTo>
                    <a:pt x="41730" y="88814"/>
                  </a:lnTo>
                  <a:lnTo>
                    <a:pt x="40809" y="90745"/>
                  </a:lnTo>
                  <a:lnTo>
                    <a:pt x="40809" y="90832"/>
                  </a:lnTo>
                  <a:lnTo>
                    <a:pt x="40809" y="92368"/>
                  </a:lnTo>
                  <a:lnTo>
                    <a:pt x="40809" y="93202"/>
                  </a:lnTo>
                  <a:lnTo>
                    <a:pt x="40853" y="93334"/>
                  </a:lnTo>
                  <a:lnTo>
                    <a:pt x="43091" y="96142"/>
                  </a:lnTo>
                  <a:lnTo>
                    <a:pt x="44188" y="97809"/>
                  </a:lnTo>
                  <a:lnTo>
                    <a:pt x="44275" y="97897"/>
                  </a:lnTo>
                  <a:lnTo>
                    <a:pt x="47918" y="98731"/>
                  </a:lnTo>
                  <a:lnTo>
                    <a:pt x="51209" y="99170"/>
                  </a:lnTo>
                  <a:lnTo>
                    <a:pt x="52437" y="99389"/>
                  </a:lnTo>
                  <a:lnTo>
                    <a:pt x="52481" y="99389"/>
                  </a:lnTo>
                  <a:lnTo>
                    <a:pt x="58186" y="98292"/>
                  </a:lnTo>
                  <a:lnTo>
                    <a:pt x="62091" y="97283"/>
                  </a:lnTo>
                  <a:lnTo>
                    <a:pt x="63627" y="97283"/>
                  </a:lnTo>
                  <a:lnTo>
                    <a:pt x="65163" y="97590"/>
                  </a:lnTo>
                  <a:lnTo>
                    <a:pt x="65250" y="97590"/>
                  </a:lnTo>
                  <a:lnTo>
                    <a:pt x="68761" y="97019"/>
                  </a:lnTo>
                  <a:lnTo>
                    <a:pt x="68805" y="96976"/>
                  </a:lnTo>
                  <a:lnTo>
                    <a:pt x="68892" y="96932"/>
                  </a:lnTo>
                  <a:lnTo>
                    <a:pt x="70779" y="94211"/>
                  </a:lnTo>
                  <a:lnTo>
                    <a:pt x="74334" y="92237"/>
                  </a:lnTo>
                  <a:lnTo>
                    <a:pt x="78941" y="91359"/>
                  </a:lnTo>
                  <a:lnTo>
                    <a:pt x="79029" y="91315"/>
                  </a:lnTo>
                  <a:lnTo>
                    <a:pt x="81574" y="89121"/>
                  </a:lnTo>
                  <a:lnTo>
                    <a:pt x="81618" y="89077"/>
                  </a:lnTo>
                  <a:lnTo>
                    <a:pt x="83110" y="86225"/>
                  </a:lnTo>
                  <a:lnTo>
                    <a:pt x="84295" y="84777"/>
                  </a:lnTo>
                  <a:lnTo>
                    <a:pt x="87849" y="83768"/>
                  </a:lnTo>
                  <a:lnTo>
                    <a:pt x="91228" y="83329"/>
                  </a:lnTo>
                  <a:lnTo>
                    <a:pt x="91272" y="83285"/>
                  </a:lnTo>
                  <a:lnTo>
                    <a:pt x="98600" y="81135"/>
                  </a:lnTo>
                  <a:lnTo>
                    <a:pt x="98643" y="81091"/>
                  </a:lnTo>
                  <a:lnTo>
                    <a:pt x="100969" y="78897"/>
                  </a:lnTo>
                  <a:lnTo>
                    <a:pt x="104567" y="75781"/>
                  </a:lnTo>
                  <a:lnTo>
                    <a:pt x="104611" y="75738"/>
                  </a:lnTo>
                  <a:lnTo>
                    <a:pt x="109877" y="64416"/>
                  </a:lnTo>
                  <a:lnTo>
                    <a:pt x="113738" y="60774"/>
                  </a:lnTo>
                  <a:lnTo>
                    <a:pt x="116064" y="58844"/>
                  </a:lnTo>
                  <a:lnTo>
                    <a:pt x="118872" y="56825"/>
                  </a:lnTo>
                  <a:lnTo>
                    <a:pt x="119882" y="56255"/>
                  </a:lnTo>
                  <a:lnTo>
                    <a:pt x="119926" y="56211"/>
                  </a:lnTo>
                  <a:lnTo>
                    <a:pt x="119969" y="56167"/>
                  </a:lnTo>
                  <a:lnTo>
                    <a:pt x="120277" y="54982"/>
                  </a:lnTo>
                  <a:lnTo>
                    <a:pt x="120277" y="54894"/>
                  </a:lnTo>
                  <a:lnTo>
                    <a:pt x="117161" y="48225"/>
                  </a:lnTo>
                  <a:lnTo>
                    <a:pt x="117293" y="44977"/>
                  </a:lnTo>
                  <a:lnTo>
                    <a:pt x="117907" y="42301"/>
                  </a:lnTo>
                  <a:lnTo>
                    <a:pt x="119092" y="38483"/>
                  </a:lnTo>
                  <a:lnTo>
                    <a:pt x="119136" y="38395"/>
                  </a:lnTo>
                  <a:lnTo>
                    <a:pt x="116722" y="30409"/>
                  </a:lnTo>
                  <a:lnTo>
                    <a:pt x="116898" y="18342"/>
                  </a:lnTo>
                  <a:lnTo>
                    <a:pt x="116898" y="18298"/>
                  </a:lnTo>
                  <a:lnTo>
                    <a:pt x="113300" y="3467"/>
                  </a:lnTo>
                  <a:lnTo>
                    <a:pt x="112597" y="1536"/>
                  </a:lnTo>
                  <a:lnTo>
                    <a:pt x="112554" y="1448"/>
                  </a:lnTo>
                  <a:lnTo>
                    <a:pt x="112510" y="1404"/>
                  </a:lnTo>
                  <a:lnTo>
                    <a:pt x="10667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2" name="Google Shape;2672;p113"/>
            <p:cNvSpPr/>
            <p:nvPr/>
          </p:nvSpPr>
          <p:spPr>
            <a:xfrm>
              <a:off x="4836800" y="3535975"/>
              <a:ext cx="125075" cy="1464550"/>
            </a:xfrm>
            <a:custGeom>
              <a:avLst/>
              <a:gdLst/>
              <a:ahLst/>
              <a:cxnLst/>
              <a:rect l="l" t="t" r="r" b="b"/>
              <a:pathLst>
                <a:path w="5003" h="58582" extrusionOk="0">
                  <a:moveTo>
                    <a:pt x="2106" y="1"/>
                  </a:moveTo>
                  <a:lnTo>
                    <a:pt x="2063" y="45"/>
                  </a:lnTo>
                  <a:lnTo>
                    <a:pt x="2019" y="133"/>
                  </a:lnTo>
                  <a:lnTo>
                    <a:pt x="2019" y="220"/>
                  </a:lnTo>
                  <a:lnTo>
                    <a:pt x="2019" y="308"/>
                  </a:lnTo>
                  <a:lnTo>
                    <a:pt x="2721" y="2985"/>
                  </a:lnTo>
                  <a:lnTo>
                    <a:pt x="3335" y="5837"/>
                  </a:lnTo>
                  <a:lnTo>
                    <a:pt x="4257" y="9435"/>
                  </a:lnTo>
                  <a:lnTo>
                    <a:pt x="4564" y="11717"/>
                  </a:lnTo>
                  <a:lnTo>
                    <a:pt x="4652" y="14394"/>
                  </a:lnTo>
                  <a:lnTo>
                    <a:pt x="4520" y="17070"/>
                  </a:lnTo>
                  <a:lnTo>
                    <a:pt x="4388" y="19221"/>
                  </a:lnTo>
                  <a:lnTo>
                    <a:pt x="4300" y="20537"/>
                  </a:lnTo>
                  <a:lnTo>
                    <a:pt x="3993" y="24223"/>
                  </a:lnTo>
                  <a:lnTo>
                    <a:pt x="4037" y="26505"/>
                  </a:lnTo>
                  <a:lnTo>
                    <a:pt x="3598" y="30893"/>
                  </a:lnTo>
                  <a:lnTo>
                    <a:pt x="3247" y="33613"/>
                  </a:lnTo>
                  <a:lnTo>
                    <a:pt x="2896" y="36071"/>
                  </a:lnTo>
                  <a:lnTo>
                    <a:pt x="2414" y="38572"/>
                  </a:lnTo>
                  <a:lnTo>
                    <a:pt x="1799" y="40634"/>
                  </a:lnTo>
                  <a:lnTo>
                    <a:pt x="132" y="46646"/>
                  </a:lnTo>
                  <a:lnTo>
                    <a:pt x="132" y="46690"/>
                  </a:lnTo>
                  <a:lnTo>
                    <a:pt x="0" y="49015"/>
                  </a:lnTo>
                  <a:lnTo>
                    <a:pt x="0" y="50419"/>
                  </a:lnTo>
                  <a:lnTo>
                    <a:pt x="0" y="50463"/>
                  </a:lnTo>
                  <a:lnTo>
                    <a:pt x="527" y="52789"/>
                  </a:lnTo>
                  <a:lnTo>
                    <a:pt x="1317" y="55466"/>
                  </a:lnTo>
                  <a:lnTo>
                    <a:pt x="2106" y="57528"/>
                  </a:lnTo>
                  <a:lnTo>
                    <a:pt x="2150" y="57572"/>
                  </a:lnTo>
                  <a:lnTo>
                    <a:pt x="2809" y="58493"/>
                  </a:lnTo>
                  <a:lnTo>
                    <a:pt x="2896" y="58537"/>
                  </a:lnTo>
                  <a:lnTo>
                    <a:pt x="2940" y="58581"/>
                  </a:lnTo>
                  <a:lnTo>
                    <a:pt x="3072" y="58537"/>
                  </a:lnTo>
                  <a:lnTo>
                    <a:pt x="3116" y="58493"/>
                  </a:lnTo>
                  <a:lnTo>
                    <a:pt x="3116" y="58406"/>
                  </a:lnTo>
                  <a:lnTo>
                    <a:pt x="3116" y="58362"/>
                  </a:lnTo>
                  <a:lnTo>
                    <a:pt x="3116" y="58274"/>
                  </a:lnTo>
                  <a:lnTo>
                    <a:pt x="2457" y="57353"/>
                  </a:lnTo>
                  <a:lnTo>
                    <a:pt x="1668" y="55334"/>
                  </a:lnTo>
                  <a:lnTo>
                    <a:pt x="878" y="52701"/>
                  </a:lnTo>
                  <a:lnTo>
                    <a:pt x="351" y="50419"/>
                  </a:lnTo>
                  <a:lnTo>
                    <a:pt x="351" y="49015"/>
                  </a:lnTo>
                  <a:lnTo>
                    <a:pt x="483" y="46734"/>
                  </a:lnTo>
                  <a:lnTo>
                    <a:pt x="2106" y="40722"/>
                  </a:lnTo>
                  <a:lnTo>
                    <a:pt x="2765" y="38660"/>
                  </a:lnTo>
                  <a:lnTo>
                    <a:pt x="3247" y="36114"/>
                  </a:lnTo>
                  <a:lnTo>
                    <a:pt x="3598" y="33657"/>
                  </a:lnTo>
                  <a:lnTo>
                    <a:pt x="3949" y="30937"/>
                  </a:lnTo>
                  <a:lnTo>
                    <a:pt x="4388" y="26549"/>
                  </a:lnTo>
                  <a:lnTo>
                    <a:pt x="4388" y="26505"/>
                  </a:lnTo>
                  <a:lnTo>
                    <a:pt x="4344" y="24223"/>
                  </a:lnTo>
                  <a:lnTo>
                    <a:pt x="4652" y="20581"/>
                  </a:lnTo>
                  <a:lnTo>
                    <a:pt x="4739" y="19221"/>
                  </a:lnTo>
                  <a:lnTo>
                    <a:pt x="4871" y="17070"/>
                  </a:lnTo>
                  <a:lnTo>
                    <a:pt x="5003" y="14394"/>
                  </a:lnTo>
                  <a:lnTo>
                    <a:pt x="4915" y="11717"/>
                  </a:lnTo>
                  <a:lnTo>
                    <a:pt x="4915" y="11673"/>
                  </a:lnTo>
                  <a:lnTo>
                    <a:pt x="4608" y="9391"/>
                  </a:lnTo>
                  <a:lnTo>
                    <a:pt x="4608" y="9347"/>
                  </a:lnTo>
                  <a:lnTo>
                    <a:pt x="3686" y="5749"/>
                  </a:lnTo>
                  <a:lnTo>
                    <a:pt x="3072" y="2897"/>
                  </a:lnTo>
                  <a:lnTo>
                    <a:pt x="2370" y="264"/>
                  </a:lnTo>
                  <a:lnTo>
                    <a:pt x="2370" y="177"/>
                  </a:lnTo>
                  <a:lnTo>
                    <a:pt x="2370" y="133"/>
                  </a:lnTo>
                  <a:lnTo>
                    <a:pt x="2370" y="45"/>
                  </a:lnTo>
                  <a:lnTo>
                    <a:pt x="23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3" name="Google Shape;2673;p113"/>
            <p:cNvSpPr/>
            <p:nvPr/>
          </p:nvSpPr>
          <p:spPr>
            <a:xfrm>
              <a:off x="4802775" y="3543675"/>
              <a:ext cx="129475" cy="1510600"/>
            </a:xfrm>
            <a:custGeom>
              <a:avLst/>
              <a:gdLst/>
              <a:ahLst/>
              <a:cxnLst/>
              <a:rect l="l" t="t" r="r" b="b"/>
              <a:pathLst>
                <a:path w="5179" h="60424" extrusionOk="0">
                  <a:moveTo>
                    <a:pt x="2853" y="0"/>
                  </a:moveTo>
                  <a:lnTo>
                    <a:pt x="2809" y="44"/>
                  </a:lnTo>
                  <a:lnTo>
                    <a:pt x="2765" y="88"/>
                  </a:lnTo>
                  <a:lnTo>
                    <a:pt x="2634" y="439"/>
                  </a:lnTo>
                  <a:lnTo>
                    <a:pt x="2634" y="527"/>
                  </a:lnTo>
                  <a:lnTo>
                    <a:pt x="3424" y="5046"/>
                  </a:lnTo>
                  <a:lnTo>
                    <a:pt x="4126" y="8030"/>
                  </a:lnTo>
                  <a:lnTo>
                    <a:pt x="4652" y="11058"/>
                  </a:lnTo>
                  <a:lnTo>
                    <a:pt x="4740" y="12857"/>
                  </a:lnTo>
                  <a:lnTo>
                    <a:pt x="4521" y="16324"/>
                  </a:lnTo>
                  <a:lnTo>
                    <a:pt x="4389" y="20273"/>
                  </a:lnTo>
                  <a:lnTo>
                    <a:pt x="4038" y="22730"/>
                  </a:lnTo>
                  <a:lnTo>
                    <a:pt x="3950" y="25012"/>
                  </a:lnTo>
                  <a:lnTo>
                    <a:pt x="4038" y="27338"/>
                  </a:lnTo>
                  <a:lnTo>
                    <a:pt x="3424" y="33525"/>
                  </a:lnTo>
                  <a:lnTo>
                    <a:pt x="2897" y="36903"/>
                  </a:lnTo>
                  <a:lnTo>
                    <a:pt x="2546" y="38264"/>
                  </a:lnTo>
                  <a:lnTo>
                    <a:pt x="1405" y="42520"/>
                  </a:lnTo>
                  <a:lnTo>
                    <a:pt x="1361" y="42520"/>
                  </a:lnTo>
                  <a:lnTo>
                    <a:pt x="966" y="45109"/>
                  </a:lnTo>
                  <a:lnTo>
                    <a:pt x="308" y="47259"/>
                  </a:lnTo>
                  <a:lnTo>
                    <a:pt x="45" y="48444"/>
                  </a:lnTo>
                  <a:lnTo>
                    <a:pt x="1" y="48488"/>
                  </a:lnTo>
                  <a:lnTo>
                    <a:pt x="264" y="50243"/>
                  </a:lnTo>
                  <a:lnTo>
                    <a:pt x="1054" y="53315"/>
                  </a:lnTo>
                  <a:lnTo>
                    <a:pt x="1800" y="55597"/>
                  </a:lnTo>
                  <a:lnTo>
                    <a:pt x="2765" y="58229"/>
                  </a:lnTo>
                  <a:lnTo>
                    <a:pt x="2809" y="58273"/>
                  </a:lnTo>
                  <a:lnTo>
                    <a:pt x="3687" y="59414"/>
                  </a:lnTo>
                  <a:lnTo>
                    <a:pt x="3687" y="59458"/>
                  </a:lnTo>
                  <a:lnTo>
                    <a:pt x="4916" y="60379"/>
                  </a:lnTo>
                  <a:lnTo>
                    <a:pt x="5003" y="60423"/>
                  </a:lnTo>
                  <a:lnTo>
                    <a:pt x="5091" y="60379"/>
                  </a:lnTo>
                  <a:lnTo>
                    <a:pt x="5135" y="60336"/>
                  </a:lnTo>
                  <a:lnTo>
                    <a:pt x="5179" y="60248"/>
                  </a:lnTo>
                  <a:lnTo>
                    <a:pt x="5179" y="60204"/>
                  </a:lnTo>
                  <a:lnTo>
                    <a:pt x="5179" y="60160"/>
                  </a:lnTo>
                  <a:lnTo>
                    <a:pt x="5135" y="60072"/>
                  </a:lnTo>
                  <a:lnTo>
                    <a:pt x="3950" y="59195"/>
                  </a:lnTo>
                  <a:lnTo>
                    <a:pt x="3073" y="58054"/>
                  </a:lnTo>
                  <a:lnTo>
                    <a:pt x="2107" y="55465"/>
                  </a:lnTo>
                  <a:lnTo>
                    <a:pt x="1405" y="53183"/>
                  </a:lnTo>
                  <a:lnTo>
                    <a:pt x="615" y="50155"/>
                  </a:lnTo>
                  <a:lnTo>
                    <a:pt x="352" y="48488"/>
                  </a:lnTo>
                  <a:lnTo>
                    <a:pt x="659" y="47347"/>
                  </a:lnTo>
                  <a:lnTo>
                    <a:pt x="1317" y="45197"/>
                  </a:lnTo>
                  <a:lnTo>
                    <a:pt x="1317" y="45153"/>
                  </a:lnTo>
                  <a:lnTo>
                    <a:pt x="1712" y="42564"/>
                  </a:lnTo>
                  <a:lnTo>
                    <a:pt x="2897" y="38352"/>
                  </a:lnTo>
                  <a:lnTo>
                    <a:pt x="3248" y="36991"/>
                  </a:lnTo>
                  <a:lnTo>
                    <a:pt x="3248" y="36947"/>
                  </a:lnTo>
                  <a:lnTo>
                    <a:pt x="3775" y="33569"/>
                  </a:lnTo>
                  <a:lnTo>
                    <a:pt x="4389" y="27338"/>
                  </a:lnTo>
                  <a:lnTo>
                    <a:pt x="4301" y="25012"/>
                  </a:lnTo>
                  <a:lnTo>
                    <a:pt x="4389" y="22730"/>
                  </a:lnTo>
                  <a:lnTo>
                    <a:pt x="4696" y="20317"/>
                  </a:lnTo>
                  <a:lnTo>
                    <a:pt x="4872" y="16368"/>
                  </a:lnTo>
                  <a:lnTo>
                    <a:pt x="5091" y="12857"/>
                  </a:lnTo>
                  <a:lnTo>
                    <a:pt x="5003" y="11014"/>
                  </a:lnTo>
                  <a:lnTo>
                    <a:pt x="4477" y="7942"/>
                  </a:lnTo>
                  <a:lnTo>
                    <a:pt x="3775" y="4959"/>
                  </a:lnTo>
                  <a:lnTo>
                    <a:pt x="2985" y="483"/>
                  </a:lnTo>
                  <a:lnTo>
                    <a:pt x="3073" y="220"/>
                  </a:lnTo>
                  <a:lnTo>
                    <a:pt x="3116" y="132"/>
                  </a:lnTo>
                  <a:lnTo>
                    <a:pt x="3073" y="88"/>
                  </a:lnTo>
                  <a:lnTo>
                    <a:pt x="3029" y="44"/>
                  </a:lnTo>
                  <a:lnTo>
                    <a:pt x="298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4" name="Google Shape;2674;p113"/>
            <p:cNvSpPr/>
            <p:nvPr/>
          </p:nvSpPr>
          <p:spPr>
            <a:xfrm>
              <a:off x="4766575" y="3551350"/>
              <a:ext cx="129475" cy="1474400"/>
            </a:xfrm>
            <a:custGeom>
              <a:avLst/>
              <a:gdLst/>
              <a:ahLst/>
              <a:cxnLst/>
              <a:rect l="l" t="t" r="r" b="b"/>
              <a:pathLst>
                <a:path w="5179" h="58976" extrusionOk="0">
                  <a:moveTo>
                    <a:pt x="3687" y="0"/>
                  </a:moveTo>
                  <a:lnTo>
                    <a:pt x="3643" y="44"/>
                  </a:lnTo>
                  <a:lnTo>
                    <a:pt x="3555" y="88"/>
                  </a:lnTo>
                  <a:lnTo>
                    <a:pt x="3555" y="132"/>
                  </a:lnTo>
                  <a:lnTo>
                    <a:pt x="3336" y="878"/>
                  </a:lnTo>
                  <a:lnTo>
                    <a:pt x="3336" y="966"/>
                  </a:lnTo>
                  <a:lnTo>
                    <a:pt x="3994" y="5749"/>
                  </a:lnTo>
                  <a:lnTo>
                    <a:pt x="4521" y="8513"/>
                  </a:lnTo>
                  <a:lnTo>
                    <a:pt x="4828" y="10356"/>
                  </a:lnTo>
                  <a:lnTo>
                    <a:pt x="4740" y="13472"/>
                  </a:lnTo>
                  <a:lnTo>
                    <a:pt x="4608" y="15973"/>
                  </a:lnTo>
                  <a:lnTo>
                    <a:pt x="4608" y="18123"/>
                  </a:lnTo>
                  <a:lnTo>
                    <a:pt x="4477" y="19834"/>
                  </a:lnTo>
                  <a:lnTo>
                    <a:pt x="4082" y="21984"/>
                  </a:lnTo>
                  <a:lnTo>
                    <a:pt x="4082" y="22028"/>
                  </a:lnTo>
                  <a:lnTo>
                    <a:pt x="3994" y="25495"/>
                  </a:lnTo>
                  <a:lnTo>
                    <a:pt x="4169" y="28128"/>
                  </a:lnTo>
                  <a:lnTo>
                    <a:pt x="4082" y="29971"/>
                  </a:lnTo>
                  <a:lnTo>
                    <a:pt x="3687" y="33437"/>
                  </a:lnTo>
                  <a:lnTo>
                    <a:pt x="3248" y="36158"/>
                  </a:lnTo>
                  <a:lnTo>
                    <a:pt x="2678" y="38220"/>
                  </a:lnTo>
                  <a:lnTo>
                    <a:pt x="2063" y="40370"/>
                  </a:lnTo>
                  <a:lnTo>
                    <a:pt x="1712" y="41467"/>
                  </a:lnTo>
                  <a:lnTo>
                    <a:pt x="1712" y="41511"/>
                  </a:lnTo>
                  <a:lnTo>
                    <a:pt x="1624" y="44012"/>
                  </a:lnTo>
                  <a:lnTo>
                    <a:pt x="1537" y="44934"/>
                  </a:lnTo>
                  <a:lnTo>
                    <a:pt x="791" y="47259"/>
                  </a:lnTo>
                  <a:lnTo>
                    <a:pt x="1" y="49278"/>
                  </a:lnTo>
                  <a:lnTo>
                    <a:pt x="1" y="49366"/>
                  </a:lnTo>
                  <a:lnTo>
                    <a:pt x="45" y="49453"/>
                  </a:lnTo>
                  <a:lnTo>
                    <a:pt x="352" y="49673"/>
                  </a:lnTo>
                  <a:lnTo>
                    <a:pt x="1888" y="54324"/>
                  </a:lnTo>
                  <a:lnTo>
                    <a:pt x="2809" y="57308"/>
                  </a:lnTo>
                  <a:lnTo>
                    <a:pt x="2853" y="57308"/>
                  </a:lnTo>
                  <a:lnTo>
                    <a:pt x="3511" y="58888"/>
                  </a:lnTo>
                  <a:lnTo>
                    <a:pt x="3599" y="58975"/>
                  </a:lnTo>
                  <a:lnTo>
                    <a:pt x="3775" y="58975"/>
                  </a:lnTo>
                  <a:lnTo>
                    <a:pt x="3818" y="58932"/>
                  </a:lnTo>
                  <a:lnTo>
                    <a:pt x="3862" y="58888"/>
                  </a:lnTo>
                  <a:lnTo>
                    <a:pt x="3862" y="58800"/>
                  </a:lnTo>
                  <a:lnTo>
                    <a:pt x="3862" y="58756"/>
                  </a:lnTo>
                  <a:lnTo>
                    <a:pt x="3160" y="57176"/>
                  </a:lnTo>
                  <a:lnTo>
                    <a:pt x="2195" y="54193"/>
                  </a:lnTo>
                  <a:lnTo>
                    <a:pt x="659" y="49541"/>
                  </a:lnTo>
                  <a:lnTo>
                    <a:pt x="615" y="49410"/>
                  </a:lnTo>
                  <a:lnTo>
                    <a:pt x="352" y="49278"/>
                  </a:lnTo>
                  <a:lnTo>
                    <a:pt x="1098" y="47391"/>
                  </a:lnTo>
                  <a:lnTo>
                    <a:pt x="1888" y="45022"/>
                  </a:lnTo>
                  <a:lnTo>
                    <a:pt x="1975" y="44056"/>
                  </a:lnTo>
                  <a:lnTo>
                    <a:pt x="2063" y="41555"/>
                  </a:lnTo>
                  <a:lnTo>
                    <a:pt x="2414" y="40502"/>
                  </a:lnTo>
                  <a:lnTo>
                    <a:pt x="3029" y="38308"/>
                  </a:lnTo>
                  <a:lnTo>
                    <a:pt x="3599" y="36245"/>
                  </a:lnTo>
                  <a:lnTo>
                    <a:pt x="4038" y="33481"/>
                  </a:lnTo>
                  <a:lnTo>
                    <a:pt x="4433" y="30014"/>
                  </a:lnTo>
                  <a:lnTo>
                    <a:pt x="4521" y="28128"/>
                  </a:lnTo>
                  <a:lnTo>
                    <a:pt x="4345" y="25495"/>
                  </a:lnTo>
                  <a:lnTo>
                    <a:pt x="4433" y="22028"/>
                  </a:lnTo>
                  <a:lnTo>
                    <a:pt x="4828" y="19878"/>
                  </a:lnTo>
                  <a:lnTo>
                    <a:pt x="4959" y="18167"/>
                  </a:lnTo>
                  <a:lnTo>
                    <a:pt x="4959" y="16017"/>
                  </a:lnTo>
                  <a:lnTo>
                    <a:pt x="5091" y="13472"/>
                  </a:lnTo>
                  <a:lnTo>
                    <a:pt x="5179" y="10312"/>
                  </a:lnTo>
                  <a:lnTo>
                    <a:pt x="5179" y="10268"/>
                  </a:lnTo>
                  <a:lnTo>
                    <a:pt x="4828" y="8469"/>
                  </a:lnTo>
                  <a:lnTo>
                    <a:pt x="4345" y="5661"/>
                  </a:lnTo>
                  <a:lnTo>
                    <a:pt x="3687" y="966"/>
                  </a:lnTo>
                  <a:lnTo>
                    <a:pt x="3862" y="220"/>
                  </a:lnTo>
                  <a:lnTo>
                    <a:pt x="3862" y="176"/>
                  </a:lnTo>
                  <a:lnTo>
                    <a:pt x="3862" y="88"/>
                  </a:lnTo>
                  <a:lnTo>
                    <a:pt x="3818" y="44"/>
                  </a:lnTo>
                  <a:lnTo>
                    <a:pt x="377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5" name="Google Shape;2675;p113"/>
            <p:cNvSpPr/>
            <p:nvPr/>
          </p:nvSpPr>
          <p:spPr>
            <a:xfrm>
              <a:off x="4751225" y="3587550"/>
              <a:ext cx="113025" cy="1464525"/>
            </a:xfrm>
            <a:custGeom>
              <a:avLst/>
              <a:gdLst/>
              <a:ahLst/>
              <a:cxnLst/>
              <a:rect l="l" t="t" r="r" b="b"/>
              <a:pathLst>
                <a:path w="4521" h="58581" extrusionOk="0">
                  <a:moveTo>
                    <a:pt x="3248" y="0"/>
                  </a:moveTo>
                  <a:lnTo>
                    <a:pt x="3204" y="44"/>
                  </a:lnTo>
                  <a:lnTo>
                    <a:pt x="3160" y="88"/>
                  </a:lnTo>
                  <a:lnTo>
                    <a:pt x="3072" y="351"/>
                  </a:lnTo>
                  <a:lnTo>
                    <a:pt x="3072" y="439"/>
                  </a:lnTo>
                  <a:lnTo>
                    <a:pt x="3423" y="3423"/>
                  </a:lnTo>
                  <a:lnTo>
                    <a:pt x="3950" y="6977"/>
                  </a:lnTo>
                  <a:lnTo>
                    <a:pt x="4169" y="8338"/>
                  </a:lnTo>
                  <a:lnTo>
                    <a:pt x="3994" y="12989"/>
                  </a:lnTo>
                  <a:lnTo>
                    <a:pt x="3950" y="15622"/>
                  </a:lnTo>
                  <a:lnTo>
                    <a:pt x="3643" y="17772"/>
                  </a:lnTo>
                  <a:lnTo>
                    <a:pt x="3292" y="19834"/>
                  </a:lnTo>
                  <a:lnTo>
                    <a:pt x="3248" y="23915"/>
                  </a:lnTo>
                  <a:lnTo>
                    <a:pt x="3335" y="26943"/>
                  </a:lnTo>
                  <a:lnTo>
                    <a:pt x="3467" y="28830"/>
                  </a:lnTo>
                  <a:lnTo>
                    <a:pt x="3072" y="32209"/>
                  </a:lnTo>
                  <a:lnTo>
                    <a:pt x="2765" y="34315"/>
                  </a:lnTo>
                  <a:lnTo>
                    <a:pt x="2458" y="35500"/>
                  </a:lnTo>
                  <a:lnTo>
                    <a:pt x="1273" y="39054"/>
                  </a:lnTo>
                  <a:lnTo>
                    <a:pt x="1273" y="39098"/>
                  </a:lnTo>
                  <a:lnTo>
                    <a:pt x="1098" y="40195"/>
                  </a:lnTo>
                  <a:lnTo>
                    <a:pt x="1054" y="40239"/>
                  </a:lnTo>
                  <a:lnTo>
                    <a:pt x="1273" y="43486"/>
                  </a:lnTo>
                  <a:lnTo>
                    <a:pt x="483" y="46075"/>
                  </a:lnTo>
                  <a:lnTo>
                    <a:pt x="1" y="47391"/>
                  </a:lnTo>
                  <a:lnTo>
                    <a:pt x="1" y="47435"/>
                  </a:lnTo>
                  <a:lnTo>
                    <a:pt x="1" y="48313"/>
                  </a:lnTo>
                  <a:lnTo>
                    <a:pt x="1" y="48356"/>
                  </a:lnTo>
                  <a:lnTo>
                    <a:pt x="1492" y="53096"/>
                  </a:lnTo>
                  <a:lnTo>
                    <a:pt x="2633" y="56606"/>
                  </a:lnTo>
                  <a:lnTo>
                    <a:pt x="3467" y="58449"/>
                  </a:lnTo>
                  <a:lnTo>
                    <a:pt x="3511" y="58537"/>
                  </a:lnTo>
                  <a:lnTo>
                    <a:pt x="3599" y="58581"/>
                  </a:lnTo>
                  <a:lnTo>
                    <a:pt x="3686" y="58537"/>
                  </a:lnTo>
                  <a:lnTo>
                    <a:pt x="3730" y="58493"/>
                  </a:lnTo>
                  <a:lnTo>
                    <a:pt x="3774" y="58449"/>
                  </a:lnTo>
                  <a:lnTo>
                    <a:pt x="3774" y="58405"/>
                  </a:lnTo>
                  <a:lnTo>
                    <a:pt x="3774" y="58317"/>
                  </a:lnTo>
                  <a:lnTo>
                    <a:pt x="2984" y="56474"/>
                  </a:lnTo>
                  <a:lnTo>
                    <a:pt x="1843" y="52964"/>
                  </a:lnTo>
                  <a:lnTo>
                    <a:pt x="352" y="48269"/>
                  </a:lnTo>
                  <a:lnTo>
                    <a:pt x="352" y="47479"/>
                  </a:lnTo>
                  <a:lnTo>
                    <a:pt x="790" y="46206"/>
                  </a:lnTo>
                  <a:lnTo>
                    <a:pt x="1580" y="43530"/>
                  </a:lnTo>
                  <a:lnTo>
                    <a:pt x="1624" y="43486"/>
                  </a:lnTo>
                  <a:lnTo>
                    <a:pt x="1405" y="40239"/>
                  </a:lnTo>
                  <a:lnTo>
                    <a:pt x="1624" y="39185"/>
                  </a:lnTo>
                  <a:lnTo>
                    <a:pt x="2765" y="35587"/>
                  </a:lnTo>
                  <a:lnTo>
                    <a:pt x="3116" y="34403"/>
                  </a:lnTo>
                  <a:lnTo>
                    <a:pt x="3116" y="34359"/>
                  </a:lnTo>
                  <a:lnTo>
                    <a:pt x="3423" y="32252"/>
                  </a:lnTo>
                  <a:lnTo>
                    <a:pt x="3818" y="28874"/>
                  </a:lnTo>
                  <a:lnTo>
                    <a:pt x="3818" y="28830"/>
                  </a:lnTo>
                  <a:lnTo>
                    <a:pt x="3686" y="26899"/>
                  </a:lnTo>
                  <a:lnTo>
                    <a:pt x="3599" y="23915"/>
                  </a:lnTo>
                  <a:lnTo>
                    <a:pt x="3643" y="19878"/>
                  </a:lnTo>
                  <a:lnTo>
                    <a:pt x="3994" y="17860"/>
                  </a:lnTo>
                  <a:lnTo>
                    <a:pt x="4301" y="15622"/>
                  </a:lnTo>
                  <a:lnTo>
                    <a:pt x="4345" y="12989"/>
                  </a:lnTo>
                  <a:lnTo>
                    <a:pt x="4520" y="8338"/>
                  </a:lnTo>
                  <a:lnTo>
                    <a:pt x="4520" y="8294"/>
                  </a:lnTo>
                  <a:lnTo>
                    <a:pt x="3774" y="3379"/>
                  </a:lnTo>
                  <a:lnTo>
                    <a:pt x="3423" y="439"/>
                  </a:lnTo>
                  <a:lnTo>
                    <a:pt x="3511" y="220"/>
                  </a:lnTo>
                  <a:lnTo>
                    <a:pt x="3511" y="132"/>
                  </a:lnTo>
                  <a:lnTo>
                    <a:pt x="3467" y="88"/>
                  </a:lnTo>
                  <a:lnTo>
                    <a:pt x="34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6" name="Google Shape;2676;p113"/>
            <p:cNvSpPr/>
            <p:nvPr/>
          </p:nvSpPr>
          <p:spPr>
            <a:xfrm>
              <a:off x="4716125" y="4375200"/>
              <a:ext cx="64750" cy="674675"/>
            </a:xfrm>
            <a:custGeom>
              <a:avLst/>
              <a:gdLst/>
              <a:ahLst/>
              <a:cxnLst/>
              <a:rect l="l" t="t" r="r" b="b"/>
              <a:pathLst>
                <a:path w="2590" h="26987" extrusionOk="0">
                  <a:moveTo>
                    <a:pt x="2370" y="0"/>
                  </a:moveTo>
                  <a:lnTo>
                    <a:pt x="2282" y="44"/>
                  </a:lnTo>
                  <a:lnTo>
                    <a:pt x="2238" y="88"/>
                  </a:lnTo>
                  <a:lnTo>
                    <a:pt x="2238" y="176"/>
                  </a:lnTo>
                  <a:lnTo>
                    <a:pt x="2019" y="1931"/>
                  </a:lnTo>
                  <a:lnTo>
                    <a:pt x="1624" y="3248"/>
                  </a:lnTo>
                  <a:lnTo>
                    <a:pt x="571" y="5617"/>
                  </a:lnTo>
                  <a:lnTo>
                    <a:pt x="571" y="5661"/>
                  </a:lnTo>
                  <a:lnTo>
                    <a:pt x="132" y="6890"/>
                  </a:lnTo>
                  <a:lnTo>
                    <a:pt x="132" y="6934"/>
                  </a:lnTo>
                  <a:lnTo>
                    <a:pt x="0" y="10093"/>
                  </a:lnTo>
                  <a:lnTo>
                    <a:pt x="220" y="14393"/>
                  </a:lnTo>
                  <a:lnTo>
                    <a:pt x="88" y="17640"/>
                  </a:lnTo>
                  <a:lnTo>
                    <a:pt x="220" y="20229"/>
                  </a:lnTo>
                  <a:lnTo>
                    <a:pt x="483" y="22511"/>
                  </a:lnTo>
                  <a:lnTo>
                    <a:pt x="527" y="24837"/>
                  </a:lnTo>
                  <a:lnTo>
                    <a:pt x="527" y="24881"/>
                  </a:lnTo>
                  <a:lnTo>
                    <a:pt x="702" y="25319"/>
                  </a:lnTo>
                  <a:lnTo>
                    <a:pt x="790" y="26811"/>
                  </a:lnTo>
                  <a:lnTo>
                    <a:pt x="790" y="26899"/>
                  </a:lnTo>
                  <a:lnTo>
                    <a:pt x="834" y="26943"/>
                  </a:lnTo>
                  <a:lnTo>
                    <a:pt x="878" y="26987"/>
                  </a:lnTo>
                  <a:lnTo>
                    <a:pt x="1010" y="26987"/>
                  </a:lnTo>
                  <a:lnTo>
                    <a:pt x="1053" y="26943"/>
                  </a:lnTo>
                  <a:lnTo>
                    <a:pt x="1097" y="26855"/>
                  </a:lnTo>
                  <a:lnTo>
                    <a:pt x="1141" y="26811"/>
                  </a:lnTo>
                  <a:lnTo>
                    <a:pt x="1053" y="25275"/>
                  </a:lnTo>
                  <a:lnTo>
                    <a:pt x="1053" y="25232"/>
                  </a:lnTo>
                  <a:lnTo>
                    <a:pt x="878" y="24793"/>
                  </a:lnTo>
                  <a:lnTo>
                    <a:pt x="834" y="22467"/>
                  </a:lnTo>
                  <a:lnTo>
                    <a:pt x="571" y="20185"/>
                  </a:lnTo>
                  <a:lnTo>
                    <a:pt x="439" y="17640"/>
                  </a:lnTo>
                  <a:lnTo>
                    <a:pt x="571" y="14393"/>
                  </a:lnTo>
                  <a:lnTo>
                    <a:pt x="351" y="10093"/>
                  </a:lnTo>
                  <a:lnTo>
                    <a:pt x="483" y="6977"/>
                  </a:lnTo>
                  <a:lnTo>
                    <a:pt x="878" y="5749"/>
                  </a:lnTo>
                  <a:lnTo>
                    <a:pt x="1975" y="3379"/>
                  </a:lnTo>
                  <a:lnTo>
                    <a:pt x="1975" y="3335"/>
                  </a:lnTo>
                  <a:lnTo>
                    <a:pt x="2370" y="2019"/>
                  </a:lnTo>
                  <a:lnTo>
                    <a:pt x="2589" y="220"/>
                  </a:lnTo>
                  <a:lnTo>
                    <a:pt x="2589" y="132"/>
                  </a:lnTo>
                  <a:lnTo>
                    <a:pt x="2545" y="88"/>
                  </a:lnTo>
                  <a:lnTo>
                    <a:pt x="2502" y="44"/>
                  </a:lnTo>
                  <a:lnTo>
                    <a:pt x="24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7" name="Google Shape;2677;p113"/>
            <p:cNvSpPr/>
            <p:nvPr/>
          </p:nvSpPr>
          <p:spPr>
            <a:xfrm>
              <a:off x="4683200" y="4215025"/>
              <a:ext cx="64750" cy="781100"/>
            </a:xfrm>
            <a:custGeom>
              <a:avLst/>
              <a:gdLst/>
              <a:ahLst/>
              <a:cxnLst/>
              <a:rect l="l" t="t" r="r" b="b"/>
              <a:pathLst>
                <a:path w="2590" h="31244" extrusionOk="0">
                  <a:moveTo>
                    <a:pt x="1976" y="1"/>
                  </a:moveTo>
                  <a:lnTo>
                    <a:pt x="1888" y="45"/>
                  </a:lnTo>
                  <a:lnTo>
                    <a:pt x="1888" y="89"/>
                  </a:lnTo>
                  <a:lnTo>
                    <a:pt x="1844" y="176"/>
                  </a:lnTo>
                  <a:lnTo>
                    <a:pt x="1844" y="2853"/>
                  </a:lnTo>
                  <a:lnTo>
                    <a:pt x="2063" y="6056"/>
                  </a:lnTo>
                  <a:lnTo>
                    <a:pt x="2239" y="7504"/>
                  </a:lnTo>
                  <a:lnTo>
                    <a:pt x="2151" y="8163"/>
                  </a:lnTo>
                  <a:lnTo>
                    <a:pt x="1098" y="10444"/>
                  </a:lnTo>
                  <a:lnTo>
                    <a:pt x="308" y="12419"/>
                  </a:lnTo>
                  <a:lnTo>
                    <a:pt x="308" y="12463"/>
                  </a:lnTo>
                  <a:lnTo>
                    <a:pt x="1" y="16324"/>
                  </a:lnTo>
                  <a:lnTo>
                    <a:pt x="89" y="18255"/>
                  </a:lnTo>
                  <a:lnTo>
                    <a:pt x="440" y="21985"/>
                  </a:lnTo>
                  <a:lnTo>
                    <a:pt x="440" y="24662"/>
                  </a:lnTo>
                  <a:lnTo>
                    <a:pt x="747" y="28874"/>
                  </a:lnTo>
                  <a:lnTo>
                    <a:pt x="835" y="29971"/>
                  </a:lnTo>
                  <a:lnTo>
                    <a:pt x="835" y="30015"/>
                  </a:lnTo>
                  <a:lnTo>
                    <a:pt x="1317" y="31156"/>
                  </a:lnTo>
                  <a:lnTo>
                    <a:pt x="1405" y="31200"/>
                  </a:lnTo>
                  <a:lnTo>
                    <a:pt x="1493" y="31244"/>
                  </a:lnTo>
                  <a:lnTo>
                    <a:pt x="1581" y="31244"/>
                  </a:lnTo>
                  <a:lnTo>
                    <a:pt x="1624" y="31200"/>
                  </a:lnTo>
                  <a:lnTo>
                    <a:pt x="1668" y="31156"/>
                  </a:lnTo>
                  <a:lnTo>
                    <a:pt x="1668" y="31068"/>
                  </a:lnTo>
                  <a:lnTo>
                    <a:pt x="1668" y="31024"/>
                  </a:lnTo>
                  <a:lnTo>
                    <a:pt x="1186" y="29883"/>
                  </a:lnTo>
                  <a:lnTo>
                    <a:pt x="1098" y="28874"/>
                  </a:lnTo>
                  <a:lnTo>
                    <a:pt x="791" y="24662"/>
                  </a:lnTo>
                  <a:lnTo>
                    <a:pt x="791" y="21941"/>
                  </a:lnTo>
                  <a:lnTo>
                    <a:pt x="440" y="18255"/>
                  </a:lnTo>
                  <a:lnTo>
                    <a:pt x="352" y="16324"/>
                  </a:lnTo>
                  <a:lnTo>
                    <a:pt x="615" y="12507"/>
                  </a:lnTo>
                  <a:lnTo>
                    <a:pt x="1449" y="10620"/>
                  </a:lnTo>
                  <a:lnTo>
                    <a:pt x="2502" y="8294"/>
                  </a:lnTo>
                  <a:lnTo>
                    <a:pt x="2502" y="8250"/>
                  </a:lnTo>
                  <a:lnTo>
                    <a:pt x="2590" y="7548"/>
                  </a:lnTo>
                  <a:lnTo>
                    <a:pt x="2590" y="7504"/>
                  </a:lnTo>
                  <a:lnTo>
                    <a:pt x="2414" y="6013"/>
                  </a:lnTo>
                  <a:lnTo>
                    <a:pt x="2195" y="2809"/>
                  </a:lnTo>
                  <a:lnTo>
                    <a:pt x="2195" y="176"/>
                  </a:lnTo>
                  <a:lnTo>
                    <a:pt x="2195" y="89"/>
                  </a:lnTo>
                  <a:lnTo>
                    <a:pt x="2151" y="45"/>
                  </a:lnTo>
                  <a:lnTo>
                    <a:pt x="21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8" name="Google Shape;2678;p113"/>
            <p:cNvSpPr/>
            <p:nvPr/>
          </p:nvSpPr>
          <p:spPr>
            <a:xfrm>
              <a:off x="4650300" y="4168950"/>
              <a:ext cx="75725" cy="786600"/>
            </a:xfrm>
            <a:custGeom>
              <a:avLst/>
              <a:gdLst/>
              <a:ahLst/>
              <a:cxnLst/>
              <a:rect l="l" t="t" r="r" b="b"/>
              <a:pathLst>
                <a:path w="3029" h="31464" extrusionOk="0">
                  <a:moveTo>
                    <a:pt x="2765" y="1"/>
                  </a:moveTo>
                  <a:lnTo>
                    <a:pt x="2677" y="45"/>
                  </a:lnTo>
                  <a:lnTo>
                    <a:pt x="2677" y="89"/>
                  </a:lnTo>
                  <a:lnTo>
                    <a:pt x="2633" y="176"/>
                  </a:lnTo>
                  <a:lnTo>
                    <a:pt x="2677" y="791"/>
                  </a:lnTo>
                  <a:lnTo>
                    <a:pt x="2546" y="1668"/>
                  </a:lnTo>
                  <a:lnTo>
                    <a:pt x="1317" y="5442"/>
                  </a:lnTo>
                  <a:lnTo>
                    <a:pt x="1141" y="6320"/>
                  </a:lnTo>
                  <a:lnTo>
                    <a:pt x="1141" y="6364"/>
                  </a:lnTo>
                  <a:lnTo>
                    <a:pt x="1317" y="7548"/>
                  </a:lnTo>
                  <a:lnTo>
                    <a:pt x="1054" y="11892"/>
                  </a:lnTo>
                  <a:lnTo>
                    <a:pt x="352" y="13516"/>
                  </a:lnTo>
                  <a:lnTo>
                    <a:pt x="352" y="13560"/>
                  </a:lnTo>
                  <a:lnTo>
                    <a:pt x="132" y="14745"/>
                  </a:lnTo>
                  <a:lnTo>
                    <a:pt x="0" y="16939"/>
                  </a:lnTo>
                  <a:lnTo>
                    <a:pt x="44" y="19177"/>
                  </a:lnTo>
                  <a:lnTo>
                    <a:pt x="352" y="21634"/>
                  </a:lnTo>
                  <a:lnTo>
                    <a:pt x="746" y="25495"/>
                  </a:lnTo>
                  <a:lnTo>
                    <a:pt x="790" y="28040"/>
                  </a:lnTo>
                  <a:lnTo>
                    <a:pt x="1010" y="30322"/>
                  </a:lnTo>
                  <a:lnTo>
                    <a:pt x="1054" y="30366"/>
                  </a:lnTo>
                  <a:lnTo>
                    <a:pt x="1405" y="31375"/>
                  </a:lnTo>
                  <a:lnTo>
                    <a:pt x="1492" y="31463"/>
                  </a:lnTo>
                  <a:lnTo>
                    <a:pt x="1624" y="31463"/>
                  </a:lnTo>
                  <a:lnTo>
                    <a:pt x="1712" y="31419"/>
                  </a:lnTo>
                  <a:lnTo>
                    <a:pt x="1756" y="31375"/>
                  </a:lnTo>
                  <a:lnTo>
                    <a:pt x="1756" y="31288"/>
                  </a:lnTo>
                  <a:lnTo>
                    <a:pt x="1756" y="31244"/>
                  </a:lnTo>
                  <a:lnTo>
                    <a:pt x="1361" y="30278"/>
                  </a:lnTo>
                  <a:lnTo>
                    <a:pt x="1141" y="27997"/>
                  </a:lnTo>
                  <a:lnTo>
                    <a:pt x="1098" y="25452"/>
                  </a:lnTo>
                  <a:lnTo>
                    <a:pt x="703" y="21590"/>
                  </a:lnTo>
                  <a:lnTo>
                    <a:pt x="395" y="19177"/>
                  </a:lnTo>
                  <a:lnTo>
                    <a:pt x="352" y="16983"/>
                  </a:lnTo>
                  <a:lnTo>
                    <a:pt x="483" y="14789"/>
                  </a:lnTo>
                  <a:lnTo>
                    <a:pt x="703" y="13648"/>
                  </a:lnTo>
                  <a:lnTo>
                    <a:pt x="1405" y="11980"/>
                  </a:lnTo>
                  <a:lnTo>
                    <a:pt x="1405" y="11936"/>
                  </a:lnTo>
                  <a:lnTo>
                    <a:pt x="1668" y="7548"/>
                  </a:lnTo>
                  <a:lnTo>
                    <a:pt x="1492" y="6364"/>
                  </a:lnTo>
                  <a:lnTo>
                    <a:pt x="1668" y="5530"/>
                  </a:lnTo>
                  <a:lnTo>
                    <a:pt x="2897" y="1756"/>
                  </a:lnTo>
                  <a:lnTo>
                    <a:pt x="2897" y="1712"/>
                  </a:lnTo>
                  <a:lnTo>
                    <a:pt x="3028" y="791"/>
                  </a:lnTo>
                  <a:lnTo>
                    <a:pt x="2984" y="133"/>
                  </a:lnTo>
                  <a:lnTo>
                    <a:pt x="2984" y="89"/>
                  </a:lnTo>
                  <a:lnTo>
                    <a:pt x="2940" y="45"/>
                  </a:lnTo>
                  <a:lnTo>
                    <a:pt x="28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9" name="Google Shape;2679;p113"/>
            <p:cNvSpPr/>
            <p:nvPr/>
          </p:nvSpPr>
          <p:spPr>
            <a:xfrm>
              <a:off x="4619575" y="4645050"/>
              <a:ext cx="51600" cy="285250"/>
            </a:xfrm>
            <a:custGeom>
              <a:avLst/>
              <a:gdLst/>
              <a:ahLst/>
              <a:cxnLst/>
              <a:rect l="l" t="t" r="r" b="b"/>
              <a:pathLst>
                <a:path w="2064" h="11410" extrusionOk="0">
                  <a:moveTo>
                    <a:pt x="132" y="1"/>
                  </a:moveTo>
                  <a:lnTo>
                    <a:pt x="89" y="45"/>
                  </a:lnTo>
                  <a:lnTo>
                    <a:pt x="45" y="89"/>
                  </a:lnTo>
                  <a:lnTo>
                    <a:pt x="1" y="133"/>
                  </a:lnTo>
                  <a:lnTo>
                    <a:pt x="1" y="220"/>
                  </a:lnTo>
                  <a:lnTo>
                    <a:pt x="308" y="2063"/>
                  </a:lnTo>
                  <a:lnTo>
                    <a:pt x="527" y="4257"/>
                  </a:lnTo>
                  <a:lnTo>
                    <a:pt x="1229" y="10313"/>
                  </a:lnTo>
                  <a:lnTo>
                    <a:pt x="1229" y="10357"/>
                  </a:lnTo>
                  <a:lnTo>
                    <a:pt x="1712" y="11322"/>
                  </a:lnTo>
                  <a:lnTo>
                    <a:pt x="1756" y="11366"/>
                  </a:lnTo>
                  <a:lnTo>
                    <a:pt x="1888" y="11410"/>
                  </a:lnTo>
                  <a:lnTo>
                    <a:pt x="1932" y="11410"/>
                  </a:lnTo>
                  <a:lnTo>
                    <a:pt x="2019" y="11366"/>
                  </a:lnTo>
                  <a:lnTo>
                    <a:pt x="2019" y="11278"/>
                  </a:lnTo>
                  <a:lnTo>
                    <a:pt x="2063" y="11234"/>
                  </a:lnTo>
                  <a:lnTo>
                    <a:pt x="2019" y="11147"/>
                  </a:lnTo>
                  <a:lnTo>
                    <a:pt x="1537" y="10225"/>
                  </a:lnTo>
                  <a:lnTo>
                    <a:pt x="878" y="4214"/>
                  </a:lnTo>
                  <a:lnTo>
                    <a:pt x="659" y="2019"/>
                  </a:lnTo>
                  <a:lnTo>
                    <a:pt x="352" y="177"/>
                  </a:lnTo>
                  <a:lnTo>
                    <a:pt x="308" y="89"/>
                  </a:lnTo>
                  <a:lnTo>
                    <a:pt x="264" y="45"/>
                  </a:lnTo>
                  <a:lnTo>
                    <a:pt x="2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0" name="Google Shape;2680;p113"/>
            <p:cNvSpPr/>
            <p:nvPr/>
          </p:nvSpPr>
          <p:spPr>
            <a:xfrm>
              <a:off x="4598750" y="4775600"/>
              <a:ext cx="26350" cy="111925"/>
            </a:xfrm>
            <a:custGeom>
              <a:avLst/>
              <a:gdLst/>
              <a:ahLst/>
              <a:cxnLst/>
              <a:rect l="l" t="t" r="r" b="b"/>
              <a:pathLst>
                <a:path w="1054" h="4477" extrusionOk="0">
                  <a:moveTo>
                    <a:pt x="176" y="1"/>
                  </a:moveTo>
                  <a:lnTo>
                    <a:pt x="88" y="45"/>
                  </a:lnTo>
                  <a:lnTo>
                    <a:pt x="44" y="89"/>
                  </a:lnTo>
                  <a:lnTo>
                    <a:pt x="0" y="132"/>
                  </a:lnTo>
                  <a:lnTo>
                    <a:pt x="0" y="220"/>
                  </a:lnTo>
                  <a:lnTo>
                    <a:pt x="0" y="264"/>
                  </a:lnTo>
                  <a:lnTo>
                    <a:pt x="88" y="2853"/>
                  </a:lnTo>
                  <a:lnTo>
                    <a:pt x="88" y="2897"/>
                  </a:lnTo>
                  <a:lnTo>
                    <a:pt x="263" y="3555"/>
                  </a:lnTo>
                  <a:lnTo>
                    <a:pt x="307" y="3599"/>
                  </a:lnTo>
                  <a:lnTo>
                    <a:pt x="702" y="4389"/>
                  </a:lnTo>
                  <a:lnTo>
                    <a:pt x="790" y="4477"/>
                  </a:lnTo>
                  <a:lnTo>
                    <a:pt x="965" y="4477"/>
                  </a:lnTo>
                  <a:lnTo>
                    <a:pt x="1009" y="4433"/>
                  </a:lnTo>
                  <a:lnTo>
                    <a:pt x="1009" y="4345"/>
                  </a:lnTo>
                  <a:lnTo>
                    <a:pt x="1053" y="4301"/>
                  </a:lnTo>
                  <a:lnTo>
                    <a:pt x="1009" y="4213"/>
                  </a:lnTo>
                  <a:lnTo>
                    <a:pt x="614" y="3467"/>
                  </a:lnTo>
                  <a:lnTo>
                    <a:pt x="439" y="2853"/>
                  </a:lnTo>
                  <a:lnTo>
                    <a:pt x="351" y="308"/>
                  </a:lnTo>
                  <a:lnTo>
                    <a:pt x="351" y="220"/>
                  </a:lnTo>
                  <a:lnTo>
                    <a:pt x="351" y="132"/>
                  </a:lnTo>
                  <a:lnTo>
                    <a:pt x="351" y="89"/>
                  </a:lnTo>
                  <a:lnTo>
                    <a:pt x="307" y="45"/>
                  </a:lnTo>
                  <a:lnTo>
                    <a:pt x="2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1" name="Google Shape;2681;p113"/>
            <p:cNvSpPr/>
            <p:nvPr/>
          </p:nvSpPr>
          <p:spPr>
            <a:xfrm>
              <a:off x="5341425" y="4865550"/>
              <a:ext cx="95450" cy="49400"/>
            </a:xfrm>
            <a:custGeom>
              <a:avLst/>
              <a:gdLst/>
              <a:ahLst/>
              <a:cxnLst/>
              <a:rect l="l" t="t" r="r" b="b"/>
              <a:pathLst>
                <a:path w="3818" h="1976" extrusionOk="0">
                  <a:moveTo>
                    <a:pt x="132" y="1"/>
                  </a:moveTo>
                  <a:lnTo>
                    <a:pt x="88" y="45"/>
                  </a:lnTo>
                  <a:lnTo>
                    <a:pt x="44" y="89"/>
                  </a:lnTo>
                  <a:lnTo>
                    <a:pt x="0" y="176"/>
                  </a:lnTo>
                  <a:lnTo>
                    <a:pt x="44" y="220"/>
                  </a:lnTo>
                  <a:lnTo>
                    <a:pt x="44" y="308"/>
                  </a:lnTo>
                  <a:lnTo>
                    <a:pt x="132" y="308"/>
                  </a:lnTo>
                  <a:lnTo>
                    <a:pt x="1448" y="1010"/>
                  </a:lnTo>
                  <a:lnTo>
                    <a:pt x="3028" y="1932"/>
                  </a:lnTo>
                  <a:lnTo>
                    <a:pt x="3116" y="1976"/>
                  </a:lnTo>
                  <a:lnTo>
                    <a:pt x="3247" y="1932"/>
                  </a:lnTo>
                  <a:lnTo>
                    <a:pt x="3774" y="1493"/>
                  </a:lnTo>
                  <a:lnTo>
                    <a:pt x="3818" y="1405"/>
                  </a:lnTo>
                  <a:lnTo>
                    <a:pt x="3818" y="1361"/>
                  </a:lnTo>
                  <a:lnTo>
                    <a:pt x="3818" y="1273"/>
                  </a:lnTo>
                  <a:lnTo>
                    <a:pt x="3774" y="1230"/>
                  </a:lnTo>
                  <a:lnTo>
                    <a:pt x="3730" y="1186"/>
                  </a:lnTo>
                  <a:lnTo>
                    <a:pt x="3598" y="1186"/>
                  </a:lnTo>
                  <a:lnTo>
                    <a:pt x="3555" y="1230"/>
                  </a:lnTo>
                  <a:lnTo>
                    <a:pt x="3116" y="1581"/>
                  </a:lnTo>
                  <a:lnTo>
                    <a:pt x="1624" y="703"/>
                  </a:lnTo>
                  <a:lnTo>
                    <a:pt x="2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2" name="Google Shape;2682;p113"/>
            <p:cNvSpPr/>
            <p:nvPr/>
          </p:nvSpPr>
          <p:spPr>
            <a:xfrm>
              <a:off x="5341425" y="4841425"/>
              <a:ext cx="97650" cy="45000"/>
            </a:xfrm>
            <a:custGeom>
              <a:avLst/>
              <a:gdLst/>
              <a:ahLst/>
              <a:cxnLst/>
              <a:rect l="l" t="t" r="r" b="b"/>
              <a:pathLst>
                <a:path w="3906" h="1800" extrusionOk="0">
                  <a:moveTo>
                    <a:pt x="88" y="1"/>
                  </a:moveTo>
                  <a:lnTo>
                    <a:pt x="44" y="44"/>
                  </a:lnTo>
                  <a:lnTo>
                    <a:pt x="0" y="132"/>
                  </a:lnTo>
                  <a:lnTo>
                    <a:pt x="0" y="176"/>
                  </a:lnTo>
                  <a:lnTo>
                    <a:pt x="44" y="264"/>
                  </a:lnTo>
                  <a:lnTo>
                    <a:pt x="88" y="308"/>
                  </a:lnTo>
                  <a:lnTo>
                    <a:pt x="527" y="703"/>
                  </a:lnTo>
                  <a:lnTo>
                    <a:pt x="571" y="703"/>
                  </a:lnTo>
                  <a:lnTo>
                    <a:pt x="2458" y="1536"/>
                  </a:lnTo>
                  <a:lnTo>
                    <a:pt x="3335" y="1756"/>
                  </a:lnTo>
                  <a:lnTo>
                    <a:pt x="3379" y="1800"/>
                  </a:lnTo>
                  <a:lnTo>
                    <a:pt x="3467" y="1756"/>
                  </a:lnTo>
                  <a:lnTo>
                    <a:pt x="3818" y="1536"/>
                  </a:lnTo>
                  <a:lnTo>
                    <a:pt x="3862" y="1492"/>
                  </a:lnTo>
                  <a:lnTo>
                    <a:pt x="3906" y="1449"/>
                  </a:lnTo>
                  <a:lnTo>
                    <a:pt x="3906" y="1361"/>
                  </a:lnTo>
                  <a:lnTo>
                    <a:pt x="3906" y="1317"/>
                  </a:lnTo>
                  <a:lnTo>
                    <a:pt x="3862" y="1229"/>
                  </a:lnTo>
                  <a:lnTo>
                    <a:pt x="3642" y="1229"/>
                  </a:lnTo>
                  <a:lnTo>
                    <a:pt x="3379" y="1405"/>
                  </a:lnTo>
                  <a:lnTo>
                    <a:pt x="2589" y="1185"/>
                  </a:lnTo>
                  <a:lnTo>
                    <a:pt x="746" y="395"/>
                  </a:lnTo>
                  <a:lnTo>
                    <a:pt x="307" y="44"/>
                  </a:lnTo>
                  <a:lnTo>
                    <a:pt x="2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3" name="Google Shape;2683;p113"/>
            <p:cNvSpPr/>
            <p:nvPr/>
          </p:nvSpPr>
          <p:spPr>
            <a:xfrm>
              <a:off x="5341425" y="4815100"/>
              <a:ext cx="127275" cy="43900"/>
            </a:xfrm>
            <a:custGeom>
              <a:avLst/>
              <a:gdLst/>
              <a:ahLst/>
              <a:cxnLst/>
              <a:rect l="l" t="t" r="r" b="b"/>
              <a:pathLst>
                <a:path w="5091" h="1756" extrusionOk="0">
                  <a:moveTo>
                    <a:pt x="88" y="0"/>
                  </a:moveTo>
                  <a:lnTo>
                    <a:pt x="44" y="44"/>
                  </a:lnTo>
                  <a:lnTo>
                    <a:pt x="0" y="88"/>
                  </a:lnTo>
                  <a:lnTo>
                    <a:pt x="0" y="176"/>
                  </a:lnTo>
                  <a:lnTo>
                    <a:pt x="0" y="220"/>
                  </a:lnTo>
                  <a:lnTo>
                    <a:pt x="44" y="308"/>
                  </a:lnTo>
                  <a:lnTo>
                    <a:pt x="571" y="790"/>
                  </a:lnTo>
                  <a:lnTo>
                    <a:pt x="571" y="834"/>
                  </a:lnTo>
                  <a:lnTo>
                    <a:pt x="1624" y="1361"/>
                  </a:lnTo>
                  <a:lnTo>
                    <a:pt x="1624" y="1405"/>
                  </a:lnTo>
                  <a:lnTo>
                    <a:pt x="2458" y="1712"/>
                  </a:lnTo>
                  <a:lnTo>
                    <a:pt x="2545" y="1756"/>
                  </a:lnTo>
                  <a:lnTo>
                    <a:pt x="3818" y="1668"/>
                  </a:lnTo>
                  <a:lnTo>
                    <a:pt x="3906" y="1624"/>
                  </a:lnTo>
                  <a:lnTo>
                    <a:pt x="5003" y="966"/>
                  </a:lnTo>
                  <a:lnTo>
                    <a:pt x="5046" y="922"/>
                  </a:lnTo>
                  <a:lnTo>
                    <a:pt x="5046" y="878"/>
                  </a:lnTo>
                  <a:lnTo>
                    <a:pt x="5090" y="790"/>
                  </a:lnTo>
                  <a:lnTo>
                    <a:pt x="5046" y="746"/>
                  </a:lnTo>
                  <a:lnTo>
                    <a:pt x="5003" y="659"/>
                  </a:lnTo>
                  <a:lnTo>
                    <a:pt x="4783" y="659"/>
                  </a:lnTo>
                  <a:lnTo>
                    <a:pt x="3774" y="1317"/>
                  </a:lnTo>
                  <a:lnTo>
                    <a:pt x="2545" y="1405"/>
                  </a:lnTo>
                  <a:lnTo>
                    <a:pt x="1755" y="1054"/>
                  </a:lnTo>
                  <a:lnTo>
                    <a:pt x="790" y="527"/>
                  </a:lnTo>
                  <a:lnTo>
                    <a:pt x="264" y="44"/>
                  </a:lnTo>
                  <a:lnTo>
                    <a:pt x="2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4" name="Google Shape;2684;p113"/>
            <p:cNvSpPr/>
            <p:nvPr/>
          </p:nvSpPr>
          <p:spPr>
            <a:xfrm>
              <a:off x="5305225" y="4740500"/>
              <a:ext cx="241350" cy="79000"/>
            </a:xfrm>
            <a:custGeom>
              <a:avLst/>
              <a:gdLst/>
              <a:ahLst/>
              <a:cxnLst/>
              <a:rect l="l" t="t" r="r" b="b"/>
              <a:pathLst>
                <a:path w="9654" h="3160" extrusionOk="0">
                  <a:moveTo>
                    <a:pt x="88" y="1"/>
                  </a:moveTo>
                  <a:lnTo>
                    <a:pt x="44" y="44"/>
                  </a:lnTo>
                  <a:lnTo>
                    <a:pt x="0" y="132"/>
                  </a:lnTo>
                  <a:lnTo>
                    <a:pt x="0" y="176"/>
                  </a:lnTo>
                  <a:lnTo>
                    <a:pt x="44" y="264"/>
                  </a:lnTo>
                  <a:lnTo>
                    <a:pt x="307" y="659"/>
                  </a:lnTo>
                  <a:lnTo>
                    <a:pt x="878" y="1668"/>
                  </a:lnTo>
                  <a:lnTo>
                    <a:pt x="878" y="1712"/>
                  </a:lnTo>
                  <a:lnTo>
                    <a:pt x="1755" y="2458"/>
                  </a:lnTo>
                  <a:lnTo>
                    <a:pt x="1799" y="2502"/>
                  </a:lnTo>
                  <a:lnTo>
                    <a:pt x="2852" y="2853"/>
                  </a:lnTo>
                  <a:lnTo>
                    <a:pt x="2896" y="2853"/>
                  </a:lnTo>
                  <a:lnTo>
                    <a:pt x="6231" y="3160"/>
                  </a:lnTo>
                  <a:lnTo>
                    <a:pt x="6275" y="3160"/>
                  </a:lnTo>
                  <a:lnTo>
                    <a:pt x="6319" y="3116"/>
                  </a:lnTo>
                  <a:lnTo>
                    <a:pt x="9566" y="1493"/>
                  </a:lnTo>
                  <a:lnTo>
                    <a:pt x="9610" y="1449"/>
                  </a:lnTo>
                  <a:lnTo>
                    <a:pt x="9654" y="1405"/>
                  </a:lnTo>
                  <a:lnTo>
                    <a:pt x="9654" y="1361"/>
                  </a:lnTo>
                  <a:lnTo>
                    <a:pt x="9654" y="1273"/>
                  </a:lnTo>
                  <a:lnTo>
                    <a:pt x="9610" y="1229"/>
                  </a:lnTo>
                  <a:lnTo>
                    <a:pt x="9566" y="1185"/>
                  </a:lnTo>
                  <a:lnTo>
                    <a:pt x="9391" y="1185"/>
                  </a:lnTo>
                  <a:lnTo>
                    <a:pt x="6231" y="2809"/>
                  </a:lnTo>
                  <a:lnTo>
                    <a:pt x="2940" y="2546"/>
                  </a:lnTo>
                  <a:lnTo>
                    <a:pt x="1931" y="2195"/>
                  </a:lnTo>
                  <a:lnTo>
                    <a:pt x="1141" y="1449"/>
                  </a:lnTo>
                  <a:lnTo>
                    <a:pt x="614" y="483"/>
                  </a:lnTo>
                  <a:lnTo>
                    <a:pt x="351" y="44"/>
                  </a:lnTo>
                  <a:lnTo>
                    <a:pt x="3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5" name="Google Shape;2685;p113"/>
            <p:cNvSpPr/>
            <p:nvPr/>
          </p:nvSpPr>
          <p:spPr>
            <a:xfrm>
              <a:off x="5384200" y="5052050"/>
              <a:ext cx="25" cy="25"/>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6" name="Google Shape;2686;p113"/>
            <p:cNvSpPr/>
            <p:nvPr/>
          </p:nvSpPr>
          <p:spPr>
            <a:xfrm>
              <a:off x="5384200" y="5052050"/>
              <a:ext cx="25" cy="25"/>
            </a:xfrm>
            <a:custGeom>
              <a:avLst/>
              <a:gdLst/>
              <a:ahLst/>
              <a:cxnLst/>
              <a:rect l="l" t="t" r="r" b="b"/>
              <a:pathLst>
                <a:path w="1" h="1" fill="none" extrusionOk="0">
                  <a:moveTo>
                    <a:pt x="1" y="1"/>
                  </a:moveTo>
                  <a:lnTo>
                    <a:pt x="1" y="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7" name="Google Shape;2687;p113"/>
            <p:cNvSpPr/>
            <p:nvPr/>
          </p:nvSpPr>
          <p:spPr>
            <a:xfrm>
              <a:off x="5067175" y="3133375"/>
              <a:ext cx="866650" cy="1926375"/>
            </a:xfrm>
            <a:custGeom>
              <a:avLst/>
              <a:gdLst/>
              <a:ahLst/>
              <a:cxnLst/>
              <a:rect l="l" t="t" r="r" b="b"/>
              <a:pathLst>
                <a:path w="34666" h="77055" extrusionOk="0">
                  <a:moveTo>
                    <a:pt x="34446" y="1"/>
                  </a:moveTo>
                  <a:lnTo>
                    <a:pt x="34359" y="45"/>
                  </a:lnTo>
                  <a:lnTo>
                    <a:pt x="31857" y="1976"/>
                  </a:lnTo>
                  <a:lnTo>
                    <a:pt x="28215" y="4916"/>
                  </a:lnTo>
                  <a:lnTo>
                    <a:pt x="25846" y="6802"/>
                  </a:lnTo>
                  <a:lnTo>
                    <a:pt x="23783" y="8470"/>
                  </a:lnTo>
                  <a:lnTo>
                    <a:pt x="20668" y="10927"/>
                  </a:lnTo>
                  <a:lnTo>
                    <a:pt x="15665" y="13077"/>
                  </a:lnTo>
                  <a:lnTo>
                    <a:pt x="15622" y="13121"/>
                  </a:lnTo>
                  <a:lnTo>
                    <a:pt x="13866" y="14218"/>
                  </a:lnTo>
                  <a:lnTo>
                    <a:pt x="13822" y="14218"/>
                  </a:lnTo>
                  <a:lnTo>
                    <a:pt x="12331" y="15666"/>
                  </a:lnTo>
                  <a:lnTo>
                    <a:pt x="10224" y="18387"/>
                  </a:lnTo>
                  <a:lnTo>
                    <a:pt x="9610" y="19089"/>
                  </a:lnTo>
                  <a:lnTo>
                    <a:pt x="8776" y="19615"/>
                  </a:lnTo>
                  <a:lnTo>
                    <a:pt x="8732" y="19615"/>
                  </a:lnTo>
                  <a:lnTo>
                    <a:pt x="8118" y="20274"/>
                  </a:lnTo>
                  <a:lnTo>
                    <a:pt x="8118" y="20317"/>
                  </a:lnTo>
                  <a:lnTo>
                    <a:pt x="7065" y="22204"/>
                  </a:lnTo>
                  <a:lnTo>
                    <a:pt x="7021" y="22248"/>
                  </a:lnTo>
                  <a:lnTo>
                    <a:pt x="6451" y="23916"/>
                  </a:lnTo>
                  <a:lnTo>
                    <a:pt x="6451" y="23960"/>
                  </a:lnTo>
                  <a:lnTo>
                    <a:pt x="6319" y="25583"/>
                  </a:lnTo>
                  <a:lnTo>
                    <a:pt x="6319" y="25627"/>
                  </a:lnTo>
                  <a:lnTo>
                    <a:pt x="6845" y="28391"/>
                  </a:lnTo>
                  <a:lnTo>
                    <a:pt x="6845" y="30629"/>
                  </a:lnTo>
                  <a:lnTo>
                    <a:pt x="6275" y="35632"/>
                  </a:lnTo>
                  <a:lnTo>
                    <a:pt x="5836" y="38967"/>
                  </a:lnTo>
                  <a:lnTo>
                    <a:pt x="5441" y="41863"/>
                  </a:lnTo>
                  <a:lnTo>
                    <a:pt x="5134" y="43662"/>
                  </a:lnTo>
                  <a:lnTo>
                    <a:pt x="4169" y="47699"/>
                  </a:lnTo>
                  <a:lnTo>
                    <a:pt x="3598" y="50244"/>
                  </a:lnTo>
                  <a:lnTo>
                    <a:pt x="3291" y="52087"/>
                  </a:lnTo>
                  <a:lnTo>
                    <a:pt x="2633" y="53491"/>
                  </a:lnTo>
                  <a:lnTo>
                    <a:pt x="2633" y="53535"/>
                  </a:lnTo>
                  <a:lnTo>
                    <a:pt x="2106" y="56431"/>
                  </a:lnTo>
                  <a:lnTo>
                    <a:pt x="834" y="60556"/>
                  </a:lnTo>
                  <a:lnTo>
                    <a:pt x="219" y="62838"/>
                  </a:lnTo>
                  <a:lnTo>
                    <a:pt x="0" y="63891"/>
                  </a:lnTo>
                  <a:lnTo>
                    <a:pt x="0" y="63935"/>
                  </a:lnTo>
                  <a:lnTo>
                    <a:pt x="44" y="64900"/>
                  </a:lnTo>
                  <a:lnTo>
                    <a:pt x="88" y="64988"/>
                  </a:lnTo>
                  <a:lnTo>
                    <a:pt x="2019" y="67094"/>
                  </a:lnTo>
                  <a:lnTo>
                    <a:pt x="3511" y="68674"/>
                  </a:lnTo>
                  <a:lnTo>
                    <a:pt x="5485" y="70999"/>
                  </a:lnTo>
                  <a:lnTo>
                    <a:pt x="7811" y="73413"/>
                  </a:lnTo>
                  <a:lnTo>
                    <a:pt x="9829" y="75651"/>
                  </a:lnTo>
                  <a:lnTo>
                    <a:pt x="10882" y="76967"/>
                  </a:lnTo>
                  <a:lnTo>
                    <a:pt x="10926" y="77011"/>
                  </a:lnTo>
                  <a:lnTo>
                    <a:pt x="11014" y="77055"/>
                  </a:lnTo>
                  <a:lnTo>
                    <a:pt x="11102" y="77011"/>
                  </a:lnTo>
                  <a:lnTo>
                    <a:pt x="11146" y="76967"/>
                  </a:lnTo>
                  <a:lnTo>
                    <a:pt x="11190" y="76879"/>
                  </a:lnTo>
                  <a:lnTo>
                    <a:pt x="11190" y="76835"/>
                  </a:lnTo>
                  <a:lnTo>
                    <a:pt x="11146" y="76748"/>
                  </a:lnTo>
                  <a:lnTo>
                    <a:pt x="10093" y="75387"/>
                  </a:lnTo>
                  <a:lnTo>
                    <a:pt x="8030" y="73193"/>
                  </a:lnTo>
                  <a:lnTo>
                    <a:pt x="5748" y="70780"/>
                  </a:lnTo>
                  <a:lnTo>
                    <a:pt x="3774" y="68410"/>
                  </a:lnTo>
                  <a:lnTo>
                    <a:pt x="2282" y="66831"/>
                  </a:lnTo>
                  <a:lnTo>
                    <a:pt x="395" y="64812"/>
                  </a:lnTo>
                  <a:lnTo>
                    <a:pt x="351" y="63935"/>
                  </a:lnTo>
                  <a:lnTo>
                    <a:pt x="571" y="62925"/>
                  </a:lnTo>
                  <a:lnTo>
                    <a:pt x="1141" y="60644"/>
                  </a:lnTo>
                  <a:lnTo>
                    <a:pt x="2457" y="56519"/>
                  </a:lnTo>
                  <a:lnTo>
                    <a:pt x="2457" y="56475"/>
                  </a:lnTo>
                  <a:lnTo>
                    <a:pt x="2984" y="53623"/>
                  </a:lnTo>
                  <a:lnTo>
                    <a:pt x="3598" y="52218"/>
                  </a:lnTo>
                  <a:lnTo>
                    <a:pt x="3642" y="52175"/>
                  </a:lnTo>
                  <a:lnTo>
                    <a:pt x="3949" y="50288"/>
                  </a:lnTo>
                  <a:lnTo>
                    <a:pt x="4520" y="47787"/>
                  </a:lnTo>
                  <a:lnTo>
                    <a:pt x="5441" y="43750"/>
                  </a:lnTo>
                  <a:lnTo>
                    <a:pt x="5792" y="41907"/>
                  </a:lnTo>
                  <a:lnTo>
                    <a:pt x="6187" y="39011"/>
                  </a:lnTo>
                  <a:lnTo>
                    <a:pt x="6626" y="35676"/>
                  </a:lnTo>
                  <a:lnTo>
                    <a:pt x="7196" y="30673"/>
                  </a:lnTo>
                  <a:lnTo>
                    <a:pt x="7196" y="28348"/>
                  </a:lnTo>
                  <a:lnTo>
                    <a:pt x="7196" y="28304"/>
                  </a:lnTo>
                  <a:lnTo>
                    <a:pt x="6670" y="25583"/>
                  </a:lnTo>
                  <a:lnTo>
                    <a:pt x="6802" y="24047"/>
                  </a:lnTo>
                  <a:lnTo>
                    <a:pt x="7372" y="22380"/>
                  </a:lnTo>
                  <a:lnTo>
                    <a:pt x="8425" y="20493"/>
                  </a:lnTo>
                  <a:lnTo>
                    <a:pt x="8996" y="19879"/>
                  </a:lnTo>
                  <a:lnTo>
                    <a:pt x="9829" y="19352"/>
                  </a:lnTo>
                  <a:lnTo>
                    <a:pt x="9873" y="19308"/>
                  </a:lnTo>
                  <a:lnTo>
                    <a:pt x="10488" y="18606"/>
                  </a:lnTo>
                  <a:lnTo>
                    <a:pt x="12594" y="15886"/>
                  </a:lnTo>
                  <a:lnTo>
                    <a:pt x="14042" y="14481"/>
                  </a:lnTo>
                  <a:lnTo>
                    <a:pt x="15797" y="13428"/>
                  </a:lnTo>
                  <a:lnTo>
                    <a:pt x="20799" y="11234"/>
                  </a:lnTo>
                  <a:lnTo>
                    <a:pt x="20843" y="11190"/>
                  </a:lnTo>
                  <a:lnTo>
                    <a:pt x="24003" y="8733"/>
                  </a:lnTo>
                  <a:lnTo>
                    <a:pt x="28435" y="5179"/>
                  </a:lnTo>
                  <a:lnTo>
                    <a:pt x="32077" y="2239"/>
                  </a:lnTo>
                  <a:lnTo>
                    <a:pt x="34578" y="352"/>
                  </a:lnTo>
                  <a:lnTo>
                    <a:pt x="34622" y="264"/>
                  </a:lnTo>
                  <a:lnTo>
                    <a:pt x="34666" y="220"/>
                  </a:lnTo>
                  <a:lnTo>
                    <a:pt x="34666" y="133"/>
                  </a:lnTo>
                  <a:lnTo>
                    <a:pt x="34622" y="89"/>
                  </a:lnTo>
                  <a:lnTo>
                    <a:pt x="34578" y="45"/>
                  </a:lnTo>
                  <a:lnTo>
                    <a:pt x="3449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8" name="Google Shape;2688;p113"/>
            <p:cNvSpPr/>
            <p:nvPr/>
          </p:nvSpPr>
          <p:spPr>
            <a:xfrm>
              <a:off x="5041925" y="3105950"/>
              <a:ext cx="861200" cy="1932975"/>
            </a:xfrm>
            <a:custGeom>
              <a:avLst/>
              <a:gdLst/>
              <a:ahLst/>
              <a:cxnLst/>
              <a:rect l="l" t="t" r="r" b="b"/>
              <a:pathLst>
                <a:path w="34448" h="77319" extrusionOk="0">
                  <a:moveTo>
                    <a:pt x="34228" y="1"/>
                  </a:moveTo>
                  <a:lnTo>
                    <a:pt x="34184" y="45"/>
                  </a:lnTo>
                  <a:lnTo>
                    <a:pt x="33175" y="791"/>
                  </a:lnTo>
                  <a:lnTo>
                    <a:pt x="28435" y="4696"/>
                  </a:lnTo>
                  <a:lnTo>
                    <a:pt x="26505" y="6276"/>
                  </a:lnTo>
                  <a:lnTo>
                    <a:pt x="24706" y="7680"/>
                  </a:lnTo>
                  <a:lnTo>
                    <a:pt x="22863" y="9172"/>
                  </a:lnTo>
                  <a:lnTo>
                    <a:pt x="20932" y="10576"/>
                  </a:lnTo>
                  <a:lnTo>
                    <a:pt x="19045" y="11366"/>
                  </a:lnTo>
                  <a:lnTo>
                    <a:pt x="14876" y="12858"/>
                  </a:lnTo>
                  <a:lnTo>
                    <a:pt x="9479" y="14832"/>
                  </a:lnTo>
                  <a:lnTo>
                    <a:pt x="9435" y="14832"/>
                  </a:lnTo>
                  <a:lnTo>
                    <a:pt x="8909" y="15315"/>
                  </a:lnTo>
                  <a:lnTo>
                    <a:pt x="8865" y="15315"/>
                  </a:lnTo>
                  <a:lnTo>
                    <a:pt x="7987" y="16588"/>
                  </a:lnTo>
                  <a:lnTo>
                    <a:pt x="7943" y="16588"/>
                  </a:lnTo>
                  <a:lnTo>
                    <a:pt x="6978" y="18475"/>
                  </a:lnTo>
                  <a:lnTo>
                    <a:pt x="5969" y="20844"/>
                  </a:lnTo>
                  <a:lnTo>
                    <a:pt x="5442" y="23214"/>
                  </a:lnTo>
                  <a:lnTo>
                    <a:pt x="5398" y="24662"/>
                  </a:lnTo>
                  <a:lnTo>
                    <a:pt x="6320" y="29313"/>
                  </a:lnTo>
                  <a:lnTo>
                    <a:pt x="6407" y="30805"/>
                  </a:lnTo>
                  <a:lnTo>
                    <a:pt x="6144" y="34710"/>
                  </a:lnTo>
                  <a:lnTo>
                    <a:pt x="5837" y="37475"/>
                  </a:lnTo>
                  <a:lnTo>
                    <a:pt x="5486" y="40371"/>
                  </a:lnTo>
                  <a:lnTo>
                    <a:pt x="5135" y="42828"/>
                  </a:lnTo>
                  <a:lnTo>
                    <a:pt x="4872" y="44364"/>
                  </a:lnTo>
                  <a:lnTo>
                    <a:pt x="3906" y="48533"/>
                  </a:lnTo>
                  <a:lnTo>
                    <a:pt x="3424" y="51473"/>
                  </a:lnTo>
                  <a:lnTo>
                    <a:pt x="3248" y="53491"/>
                  </a:lnTo>
                  <a:lnTo>
                    <a:pt x="2634" y="55904"/>
                  </a:lnTo>
                  <a:lnTo>
                    <a:pt x="1756" y="58449"/>
                  </a:lnTo>
                  <a:lnTo>
                    <a:pt x="922" y="60819"/>
                  </a:lnTo>
                  <a:lnTo>
                    <a:pt x="308" y="63189"/>
                  </a:lnTo>
                  <a:lnTo>
                    <a:pt x="1" y="64549"/>
                  </a:lnTo>
                  <a:lnTo>
                    <a:pt x="1" y="64593"/>
                  </a:lnTo>
                  <a:lnTo>
                    <a:pt x="45" y="66743"/>
                  </a:lnTo>
                  <a:lnTo>
                    <a:pt x="45" y="66787"/>
                  </a:lnTo>
                  <a:lnTo>
                    <a:pt x="264" y="67401"/>
                  </a:lnTo>
                  <a:lnTo>
                    <a:pt x="308" y="67445"/>
                  </a:lnTo>
                  <a:lnTo>
                    <a:pt x="3424" y="70999"/>
                  </a:lnTo>
                  <a:lnTo>
                    <a:pt x="7812" y="75694"/>
                  </a:lnTo>
                  <a:lnTo>
                    <a:pt x="9304" y="77274"/>
                  </a:lnTo>
                  <a:lnTo>
                    <a:pt x="9347" y="77274"/>
                  </a:lnTo>
                  <a:lnTo>
                    <a:pt x="9435" y="77318"/>
                  </a:lnTo>
                  <a:lnTo>
                    <a:pt x="9567" y="77274"/>
                  </a:lnTo>
                  <a:lnTo>
                    <a:pt x="9611" y="77186"/>
                  </a:lnTo>
                  <a:lnTo>
                    <a:pt x="9611" y="77143"/>
                  </a:lnTo>
                  <a:lnTo>
                    <a:pt x="9611" y="77055"/>
                  </a:lnTo>
                  <a:lnTo>
                    <a:pt x="9567" y="77011"/>
                  </a:lnTo>
                  <a:lnTo>
                    <a:pt x="3687" y="70780"/>
                  </a:lnTo>
                  <a:lnTo>
                    <a:pt x="571" y="67226"/>
                  </a:lnTo>
                  <a:lnTo>
                    <a:pt x="396" y="66699"/>
                  </a:lnTo>
                  <a:lnTo>
                    <a:pt x="352" y="64637"/>
                  </a:lnTo>
                  <a:lnTo>
                    <a:pt x="659" y="63276"/>
                  </a:lnTo>
                  <a:lnTo>
                    <a:pt x="1273" y="60907"/>
                  </a:lnTo>
                  <a:lnTo>
                    <a:pt x="2107" y="58581"/>
                  </a:lnTo>
                  <a:lnTo>
                    <a:pt x="2985" y="55992"/>
                  </a:lnTo>
                  <a:lnTo>
                    <a:pt x="3599" y="53535"/>
                  </a:lnTo>
                  <a:lnTo>
                    <a:pt x="3775" y="51516"/>
                  </a:lnTo>
                  <a:lnTo>
                    <a:pt x="4257" y="48620"/>
                  </a:lnTo>
                  <a:lnTo>
                    <a:pt x="5223" y="44452"/>
                  </a:lnTo>
                  <a:lnTo>
                    <a:pt x="5486" y="42872"/>
                  </a:lnTo>
                  <a:lnTo>
                    <a:pt x="5837" y="40415"/>
                  </a:lnTo>
                  <a:lnTo>
                    <a:pt x="6188" y="37519"/>
                  </a:lnTo>
                  <a:lnTo>
                    <a:pt x="6495" y="34710"/>
                  </a:lnTo>
                  <a:lnTo>
                    <a:pt x="6758" y="30805"/>
                  </a:lnTo>
                  <a:lnTo>
                    <a:pt x="6758" y="30761"/>
                  </a:lnTo>
                  <a:lnTo>
                    <a:pt x="6671" y="29269"/>
                  </a:lnTo>
                  <a:lnTo>
                    <a:pt x="6671" y="29225"/>
                  </a:lnTo>
                  <a:lnTo>
                    <a:pt x="5749" y="24618"/>
                  </a:lnTo>
                  <a:lnTo>
                    <a:pt x="5793" y="23257"/>
                  </a:lnTo>
                  <a:lnTo>
                    <a:pt x="6320" y="20932"/>
                  </a:lnTo>
                  <a:lnTo>
                    <a:pt x="7285" y="18650"/>
                  </a:lnTo>
                  <a:lnTo>
                    <a:pt x="8250" y="16763"/>
                  </a:lnTo>
                  <a:lnTo>
                    <a:pt x="9128" y="15535"/>
                  </a:lnTo>
                  <a:lnTo>
                    <a:pt x="9611" y="15140"/>
                  </a:lnTo>
                  <a:lnTo>
                    <a:pt x="15008" y="13165"/>
                  </a:lnTo>
                  <a:lnTo>
                    <a:pt x="19133" y="11717"/>
                  </a:lnTo>
                  <a:lnTo>
                    <a:pt x="21063" y="10883"/>
                  </a:lnTo>
                  <a:lnTo>
                    <a:pt x="21107" y="10883"/>
                  </a:lnTo>
                  <a:lnTo>
                    <a:pt x="23082" y="9435"/>
                  </a:lnTo>
                  <a:lnTo>
                    <a:pt x="24925" y="7987"/>
                  </a:lnTo>
                  <a:lnTo>
                    <a:pt x="26724" y="6539"/>
                  </a:lnTo>
                  <a:lnTo>
                    <a:pt x="28655" y="4959"/>
                  </a:lnTo>
                  <a:lnTo>
                    <a:pt x="33350" y="1098"/>
                  </a:lnTo>
                  <a:lnTo>
                    <a:pt x="34403" y="352"/>
                  </a:lnTo>
                  <a:lnTo>
                    <a:pt x="34447" y="264"/>
                  </a:lnTo>
                  <a:lnTo>
                    <a:pt x="34447" y="220"/>
                  </a:lnTo>
                  <a:lnTo>
                    <a:pt x="34447" y="133"/>
                  </a:lnTo>
                  <a:lnTo>
                    <a:pt x="34447" y="89"/>
                  </a:lnTo>
                  <a:lnTo>
                    <a:pt x="34359" y="45"/>
                  </a:lnTo>
                  <a:lnTo>
                    <a:pt x="343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9" name="Google Shape;2689;p113"/>
            <p:cNvSpPr/>
            <p:nvPr/>
          </p:nvSpPr>
          <p:spPr>
            <a:xfrm>
              <a:off x="4993675" y="3053300"/>
              <a:ext cx="851300" cy="1980125"/>
            </a:xfrm>
            <a:custGeom>
              <a:avLst/>
              <a:gdLst/>
              <a:ahLst/>
              <a:cxnLst/>
              <a:rect l="l" t="t" r="r" b="b"/>
              <a:pathLst>
                <a:path w="34052" h="79205" extrusionOk="0">
                  <a:moveTo>
                    <a:pt x="33788" y="1"/>
                  </a:moveTo>
                  <a:lnTo>
                    <a:pt x="33744" y="45"/>
                  </a:lnTo>
                  <a:lnTo>
                    <a:pt x="31243" y="2151"/>
                  </a:lnTo>
                  <a:lnTo>
                    <a:pt x="28786" y="4169"/>
                  </a:lnTo>
                  <a:lnTo>
                    <a:pt x="26460" y="6056"/>
                  </a:lnTo>
                  <a:lnTo>
                    <a:pt x="22993" y="8645"/>
                  </a:lnTo>
                  <a:lnTo>
                    <a:pt x="21238" y="9830"/>
                  </a:lnTo>
                  <a:lnTo>
                    <a:pt x="18737" y="10883"/>
                  </a:lnTo>
                  <a:lnTo>
                    <a:pt x="15534" y="12112"/>
                  </a:lnTo>
                  <a:lnTo>
                    <a:pt x="13208" y="13472"/>
                  </a:lnTo>
                  <a:lnTo>
                    <a:pt x="10356" y="14525"/>
                  </a:lnTo>
                  <a:lnTo>
                    <a:pt x="8294" y="15798"/>
                  </a:lnTo>
                  <a:lnTo>
                    <a:pt x="6056" y="16938"/>
                  </a:lnTo>
                  <a:lnTo>
                    <a:pt x="3862" y="17465"/>
                  </a:lnTo>
                  <a:lnTo>
                    <a:pt x="2721" y="17641"/>
                  </a:lnTo>
                  <a:lnTo>
                    <a:pt x="2633" y="17684"/>
                  </a:lnTo>
                  <a:lnTo>
                    <a:pt x="2589" y="17772"/>
                  </a:lnTo>
                  <a:lnTo>
                    <a:pt x="2589" y="17860"/>
                  </a:lnTo>
                  <a:lnTo>
                    <a:pt x="2633" y="17948"/>
                  </a:lnTo>
                  <a:lnTo>
                    <a:pt x="3247" y="18518"/>
                  </a:lnTo>
                  <a:lnTo>
                    <a:pt x="3379" y="19045"/>
                  </a:lnTo>
                  <a:lnTo>
                    <a:pt x="3291" y="20098"/>
                  </a:lnTo>
                  <a:lnTo>
                    <a:pt x="3247" y="21151"/>
                  </a:lnTo>
                  <a:lnTo>
                    <a:pt x="3335" y="22204"/>
                  </a:lnTo>
                  <a:lnTo>
                    <a:pt x="3423" y="23213"/>
                  </a:lnTo>
                  <a:lnTo>
                    <a:pt x="3598" y="24223"/>
                  </a:lnTo>
                  <a:lnTo>
                    <a:pt x="3818" y="25188"/>
                  </a:lnTo>
                  <a:lnTo>
                    <a:pt x="4300" y="27119"/>
                  </a:lnTo>
                  <a:lnTo>
                    <a:pt x="4695" y="28698"/>
                  </a:lnTo>
                  <a:lnTo>
                    <a:pt x="5046" y="30278"/>
                  </a:lnTo>
                  <a:lnTo>
                    <a:pt x="5178" y="31112"/>
                  </a:lnTo>
                  <a:lnTo>
                    <a:pt x="5266" y="31946"/>
                  </a:lnTo>
                  <a:lnTo>
                    <a:pt x="5354" y="32779"/>
                  </a:lnTo>
                  <a:lnTo>
                    <a:pt x="5397" y="33613"/>
                  </a:lnTo>
                  <a:lnTo>
                    <a:pt x="5354" y="36202"/>
                  </a:lnTo>
                  <a:lnTo>
                    <a:pt x="5134" y="38615"/>
                  </a:lnTo>
                  <a:lnTo>
                    <a:pt x="4871" y="41029"/>
                  </a:lnTo>
                  <a:lnTo>
                    <a:pt x="4257" y="45724"/>
                  </a:lnTo>
                  <a:lnTo>
                    <a:pt x="3686" y="47918"/>
                  </a:lnTo>
                  <a:lnTo>
                    <a:pt x="3291" y="50726"/>
                  </a:lnTo>
                  <a:lnTo>
                    <a:pt x="3028" y="53315"/>
                  </a:lnTo>
                  <a:lnTo>
                    <a:pt x="2545" y="56343"/>
                  </a:lnTo>
                  <a:lnTo>
                    <a:pt x="2194" y="58405"/>
                  </a:lnTo>
                  <a:lnTo>
                    <a:pt x="1317" y="60731"/>
                  </a:lnTo>
                  <a:lnTo>
                    <a:pt x="88" y="65031"/>
                  </a:lnTo>
                  <a:lnTo>
                    <a:pt x="88" y="65075"/>
                  </a:lnTo>
                  <a:lnTo>
                    <a:pt x="0" y="66874"/>
                  </a:lnTo>
                  <a:lnTo>
                    <a:pt x="132" y="68937"/>
                  </a:lnTo>
                  <a:lnTo>
                    <a:pt x="44" y="70472"/>
                  </a:lnTo>
                  <a:lnTo>
                    <a:pt x="88" y="71569"/>
                  </a:lnTo>
                  <a:lnTo>
                    <a:pt x="132" y="71613"/>
                  </a:lnTo>
                  <a:lnTo>
                    <a:pt x="395" y="72184"/>
                  </a:lnTo>
                  <a:lnTo>
                    <a:pt x="395" y="72228"/>
                  </a:lnTo>
                  <a:lnTo>
                    <a:pt x="2633" y="74773"/>
                  </a:lnTo>
                  <a:lnTo>
                    <a:pt x="5485" y="77581"/>
                  </a:lnTo>
                  <a:lnTo>
                    <a:pt x="7153" y="79161"/>
                  </a:lnTo>
                  <a:lnTo>
                    <a:pt x="7284" y="79205"/>
                  </a:lnTo>
                  <a:lnTo>
                    <a:pt x="7328" y="79205"/>
                  </a:lnTo>
                  <a:lnTo>
                    <a:pt x="7416" y="79161"/>
                  </a:lnTo>
                  <a:lnTo>
                    <a:pt x="7460" y="79117"/>
                  </a:lnTo>
                  <a:lnTo>
                    <a:pt x="7460" y="79029"/>
                  </a:lnTo>
                  <a:lnTo>
                    <a:pt x="7416" y="78985"/>
                  </a:lnTo>
                  <a:lnTo>
                    <a:pt x="7416" y="78941"/>
                  </a:lnTo>
                  <a:lnTo>
                    <a:pt x="5705" y="77362"/>
                  </a:lnTo>
                  <a:lnTo>
                    <a:pt x="2852" y="74509"/>
                  </a:lnTo>
                  <a:lnTo>
                    <a:pt x="702" y="72008"/>
                  </a:lnTo>
                  <a:lnTo>
                    <a:pt x="439" y="71526"/>
                  </a:lnTo>
                  <a:lnTo>
                    <a:pt x="395" y="70472"/>
                  </a:lnTo>
                  <a:lnTo>
                    <a:pt x="483" y="68937"/>
                  </a:lnTo>
                  <a:lnTo>
                    <a:pt x="483" y="68893"/>
                  </a:lnTo>
                  <a:lnTo>
                    <a:pt x="351" y="66874"/>
                  </a:lnTo>
                  <a:lnTo>
                    <a:pt x="439" y="65119"/>
                  </a:lnTo>
                  <a:lnTo>
                    <a:pt x="1624" y="60863"/>
                  </a:lnTo>
                  <a:lnTo>
                    <a:pt x="2501" y="58537"/>
                  </a:lnTo>
                  <a:lnTo>
                    <a:pt x="2501" y="58493"/>
                  </a:lnTo>
                  <a:lnTo>
                    <a:pt x="2896" y="56387"/>
                  </a:lnTo>
                  <a:lnTo>
                    <a:pt x="3379" y="53359"/>
                  </a:lnTo>
                  <a:lnTo>
                    <a:pt x="3642" y="50770"/>
                  </a:lnTo>
                  <a:lnTo>
                    <a:pt x="4037" y="48006"/>
                  </a:lnTo>
                  <a:lnTo>
                    <a:pt x="4608" y="45768"/>
                  </a:lnTo>
                  <a:lnTo>
                    <a:pt x="5222" y="41073"/>
                  </a:lnTo>
                  <a:lnTo>
                    <a:pt x="5485" y="38659"/>
                  </a:lnTo>
                  <a:lnTo>
                    <a:pt x="5705" y="36202"/>
                  </a:lnTo>
                  <a:lnTo>
                    <a:pt x="5748" y="33657"/>
                  </a:lnTo>
                  <a:lnTo>
                    <a:pt x="5705" y="32735"/>
                  </a:lnTo>
                  <a:lnTo>
                    <a:pt x="5617" y="31902"/>
                  </a:lnTo>
                  <a:lnTo>
                    <a:pt x="5529" y="31068"/>
                  </a:lnTo>
                  <a:lnTo>
                    <a:pt x="5397" y="30234"/>
                  </a:lnTo>
                  <a:lnTo>
                    <a:pt x="5046" y="28611"/>
                  </a:lnTo>
                  <a:lnTo>
                    <a:pt x="4651" y="27031"/>
                  </a:lnTo>
                  <a:lnTo>
                    <a:pt x="4169" y="25056"/>
                  </a:lnTo>
                  <a:lnTo>
                    <a:pt x="3949" y="24091"/>
                  </a:lnTo>
                  <a:lnTo>
                    <a:pt x="3774" y="23126"/>
                  </a:lnTo>
                  <a:lnTo>
                    <a:pt x="3642" y="22160"/>
                  </a:lnTo>
                  <a:lnTo>
                    <a:pt x="3598" y="21151"/>
                  </a:lnTo>
                  <a:lnTo>
                    <a:pt x="3598" y="20098"/>
                  </a:lnTo>
                  <a:lnTo>
                    <a:pt x="3730" y="19045"/>
                  </a:lnTo>
                  <a:lnTo>
                    <a:pt x="3730" y="18957"/>
                  </a:lnTo>
                  <a:lnTo>
                    <a:pt x="3554" y="18386"/>
                  </a:lnTo>
                  <a:lnTo>
                    <a:pt x="3511" y="18299"/>
                  </a:lnTo>
                  <a:lnTo>
                    <a:pt x="3159" y="17948"/>
                  </a:lnTo>
                  <a:lnTo>
                    <a:pt x="3905" y="17816"/>
                  </a:lnTo>
                  <a:lnTo>
                    <a:pt x="6143" y="17289"/>
                  </a:lnTo>
                  <a:lnTo>
                    <a:pt x="6187" y="17246"/>
                  </a:lnTo>
                  <a:lnTo>
                    <a:pt x="8469" y="16105"/>
                  </a:lnTo>
                  <a:lnTo>
                    <a:pt x="10488" y="14832"/>
                  </a:lnTo>
                  <a:lnTo>
                    <a:pt x="13340" y="13779"/>
                  </a:lnTo>
                  <a:lnTo>
                    <a:pt x="13384" y="13779"/>
                  </a:lnTo>
                  <a:lnTo>
                    <a:pt x="15665" y="12419"/>
                  </a:lnTo>
                  <a:lnTo>
                    <a:pt x="18869" y="11190"/>
                  </a:lnTo>
                  <a:lnTo>
                    <a:pt x="21370" y="10137"/>
                  </a:lnTo>
                  <a:lnTo>
                    <a:pt x="21414" y="10137"/>
                  </a:lnTo>
                  <a:lnTo>
                    <a:pt x="23213" y="8908"/>
                  </a:lnTo>
                  <a:lnTo>
                    <a:pt x="26679" y="6319"/>
                  </a:lnTo>
                  <a:lnTo>
                    <a:pt x="29005" y="4433"/>
                  </a:lnTo>
                  <a:lnTo>
                    <a:pt x="31462" y="2458"/>
                  </a:lnTo>
                  <a:lnTo>
                    <a:pt x="33964" y="308"/>
                  </a:lnTo>
                  <a:lnTo>
                    <a:pt x="34008" y="264"/>
                  </a:lnTo>
                  <a:lnTo>
                    <a:pt x="34051" y="176"/>
                  </a:lnTo>
                  <a:lnTo>
                    <a:pt x="34008" y="132"/>
                  </a:lnTo>
                  <a:lnTo>
                    <a:pt x="34008" y="45"/>
                  </a:lnTo>
                  <a:lnTo>
                    <a:pt x="339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0" name="Google Shape;2690;p113"/>
            <p:cNvSpPr/>
            <p:nvPr/>
          </p:nvSpPr>
          <p:spPr>
            <a:xfrm>
              <a:off x="4962950" y="3026975"/>
              <a:ext cx="852400" cy="2017425"/>
            </a:xfrm>
            <a:custGeom>
              <a:avLst/>
              <a:gdLst/>
              <a:ahLst/>
              <a:cxnLst/>
              <a:rect l="l" t="t" r="r" b="b"/>
              <a:pathLst>
                <a:path w="34096" h="80697" extrusionOk="0">
                  <a:moveTo>
                    <a:pt x="33876" y="1"/>
                  </a:moveTo>
                  <a:lnTo>
                    <a:pt x="33832" y="44"/>
                  </a:lnTo>
                  <a:lnTo>
                    <a:pt x="30848" y="2589"/>
                  </a:lnTo>
                  <a:lnTo>
                    <a:pt x="28391" y="4564"/>
                  </a:lnTo>
                  <a:lnTo>
                    <a:pt x="26022" y="6407"/>
                  </a:lnTo>
                  <a:lnTo>
                    <a:pt x="23959" y="7943"/>
                  </a:lnTo>
                  <a:lnTo>
                    <a:pt x="22028" y="9259"/>
                  </a:lnTo>
                  <a:lnTo>
                    <a:pt x="19834" y="10225"/>
                  </a:lnTo>
                  <a:lnTo>
                    <a:pt x="17114" y="11409"/>
                  </a:lnTo>
                  <a:lnTo>
                    <a:pt x="17070" y="11409"/>
                  </a:lnTo>
                  <a:lnTo>
                    <a:pt x="15095" y="12726"/>
                  </a:lnTo>
                  <a:lnTo>
                    <a:pt x="13998" y="13472"/>
                  </a:lnTo>
                  <a:lnTo>
                    <a:pt x="13121" y="13691"/>
                  </a:lnTo>
                  <a:lnTo>
                    <a:pt x="13077" y="13691"/>
                  </a:lnTo>
                  <a:lnTo>
                    <a:pt x="12287" y="14086"/>
                  </a:lnTo>
                  <a:lnTo>
                    <a:pt x="9084" y="15973"/>
                  </a:lnTo>
                  <a:lnTo>
                    <a:pt x="7065" y="17026"/>
                  </a:lnTo>
                  <a:lnTo>
                    <a:pt x="4081" y="17728"/>
                  </a:lnTo>
                  <a:lnTo>
                    <a:pt x="3994" y="17728"/>
                  </a:lnTo>
                  <a:lnTo>
                    <a:pt x="2458" y="18781"/>
                  </a:lnTo>
                  <a:lnTo>
                    <a:pt x="2370" y="18825"/>
                  </a:lnTo>
                  <a:lnTo>
                    <a:pt x="2019" y="19483"/>
                  </a:lnTo>
                  <a:lnTo>
                    <a:pt x="1975" y="19571"/>
                  </a:lnTo>
                  <a:lnTo>
                    <a:pt x="2194" y="21458"/>
                  </a:lnTo>
                  <a:lnTo>
                    <a:pt x="2194" y="21502"/>
                  </a:lnTo>
                  <a:lnTo>
                    <a:pt x="3291" y="25451"/>
                  </a:lnTo>
                  <a:lnTo>
                    <a:pt x="4169" y="28523"/>
                  </a:lnTo>
                  <a:lnTo>
                    <a:pt x="4871" y="31814"/>
                  </a:lnTo>
                  <a:lnTo>
                    <a:pt x="5134" y="35061"/>
                  </a:lnTo>
                  <a:lnTo>
                    <a:pt x="5091" y="38001"/>
                  </a:lnTo>
                  <a:lnTo>
                    <a:pt x="4871" y="40634"/>
                  </a:lnTo>
                  <a:lnTo>
                    <a:pt x="4652" y="42784"/>
                  </a:lnTo>
                  <a:lnTo>
                    <a:pt x="4301" y="45636"/>
                  </a:lnTo>
                  <a:lnTo>
                    <a:pt x="3599" y="49322"/>
                  </a:lnTo>
                  <a:lnTo>
                    <a:pt x="3291" y="52174"/>
                  </a:lnTo>
                  <a:lnTo>
                    <a:pt x="2809" y="55202"/>
                  </a:lnTo>
                  <a:lnTo>
                    <a:pt x="2414" y="57835"/>
                  </a:lnTo>
                  <a:lnTo>
                    <a:pt x="2063" y="59897"/>
                  </a:lnTo>
                  <a:lnTo>
                    <a:pt x="1317" y="61828"/>
                  </a:lnTo>
                  <a:lnTo>
                    <a:pt x="1273" y="61872"/>
                  </a:lnTo>
                  <a:lnTo>
                    <a:pt x="571" y="64548"/>
                  </a:lnTo>
                  <a:lnTo>
                    <a:pt x="527" y="64548"/>
                  </a:lnTo>
                  <a:lnTo>
                    <a:pt x="264" y="66435"/>
                  </a:lnTo>
                  <a:lnTo>
                    <a:pt x="264" y="66479"/>
                  </a:lnTo>
                  <a:lnTo>
                    <a:pt x="351" y="69288"/>
                  </a:lnTo>
                  <a:lnTo>
                    <a:pt x="44" y="73193"/>
                  </a:lnTo>
                  <a:lnTo>
                    <a:pt x="0" y="73851"/>
                  </a:lnTo>
                  <a:lnTo>
                    <a:pt x="0" y="73895"/>
                  </a:lnTo>
                  <a:lnTo>
                    <a:pt x="44" y="73983"/>
                  </a:lnTo>
                  <a:lnTo>
                    <a:pt x="4564" y="78195"/>
                  </a:lnTo>
                  <a:lnTo>
                    <a:pt x="7328" y="80653"/>
                  </a:lnTo>
                  <a:lnTo>
                    <a:pt x="7416" y="80696"/>
                  </a:lnTo>
                  <a:lnTo>
                    <a:pt x="7504" y="80653"/>
                  </a:lnTo>
                  <a:lnTo>
                    <a:pt x="7548" y="80609"/>
                  </a:lnTo>
                  <a:lnTo>
                    <a:pt x="7592" y="80565"/>
                  </a:lnTo>
                  <a:lnTo>
                    <a:pt x="7592" y="80477"/>
                  </a:lnTo>
                  <a:lnTo>
                    <a:pt x="7592" y="80433"/>
                  </a:lnTo>
                  <a:lnTo>
                    <a:pt x="7548" y="80389"/>
                  </a:lnTo>
                  <a:lnTo>
                    <a:pt x="4827" y="77932"/>
                  </a:lnTo>
                  <a:lnTo>
                    <a:pt x="351" y="73763"/>
                  </a:lnTo>
                  <a:lnTo>
                    <a:pt x="703" y="69288"/>
                  </a:lnTo>
                  <a:lnTo>
                    <a:pt x="615" y="66479"/>
                  </a:lnTo>
                  <a:lnTo>
                    <a:pt x="878" y="64636"/>
                  </a:lnTo>
                  <a:lnTo>
                    <a:pt x="1624" y="61960"/>
                  </a:lnTo>
                  <a:lnTo>
                    <a:pt x="2414" y="60029"/>
                  </a:lnTo>
                  <a:lnTo>
                    <a:pt x="2414" y="59985"/>
                  </a:lnTo>
                  <a:lnTo>
                    <a:pt x="2765" y="57923"/>
                  </a:lnTo>
                  <a:lnTo>
                    <a:pt x="3160" y="55246"/>
                  </a:lnTo>
                  <a:lnTo>
                    <a:pt x="3643" y="52218"/>
                  </a:lnTo>
                  <a:lnTo>
                    <a:pt x="3950" y="49366"/>
                  </a:lnTo>
                  <a:lnTo>
                    <a:pt x="4652" y="45724"/>
                  </a:lnTo>
                  <a:lnTo>
                    <a:pt x="5003" y="42828"/>
                  </a:lnTo>
                  <a:lnTo>
                    <a:pt x="5222" y="40634"/>
                  </a:lnTo>
                  <a:lnTo>
                    <a:pt x="5442" y="38045"/>
                  </a:lnTo>
                  <a:lnTo>
                    <a:pt x="5486" y="35017"/>
                  </a:lnTo>
                  <a:lnTo>
                    <a:pt x="5222" y="31770"/>
                  </a:lnTo>
                  <a:lnTo>
                    <a:pt x="5178" y="31770"/>
                  </a:lnTo>
                  <a:lnTo>
                    <a:pt x="4520" y="28435"/>
                  </a:lnTo>
                  <a:lnTo>
                    <a:pt x="3643" y="25363"/>
                  </a:lnTo>
                  <a:lnTo>
                    <a:pt x="2546" y="21414"/>
                  </a:lnTo>
                  <a:lnTo>
                    <a:pt x="2326" y="19571"/>
                  </a:lnTo>
                  <a:lnTo>
                    <a:pt x="2677" y="19045"/>
                  </a:lnTo>
                  <a:lnTo>
                    <a:pt x="4169" y="18079"/>
                  </a:lnTo>
                  <a:lnTo>
                    <a:pt x="7197" y="17377"/>
                  </a:lnTo>
                  <a:lnTo>
                    <a:pt x="7241" y="17333"/>
                  </a:lnTo>
                  <a:lnTo>
                    <a:pt x="9259" y="16280"/>
                  </a:lnTo>
                  <a:lnTo>
                    <a:pt x="12419" y="14393"/>
                  </a:lnTo>
                  <a:lnTo>
                    <a:pt x="13208" y="14042"/>
                  </a:lnTo>
                  <a:lnTo>
                    <a:pt x="14086" y="13823"/>
                  </a:lnTo>
                  <a:lnTo>
                    <a:pt x="14174" y="13779"/>
                  </a:lnTo>
                  <a:lnTo>
                    <a:pt x="15315" y="13033"/>
                  </a:lnTo>
                  <a:lnTo>
                    <a:pt x="17245" y="11717"/>
                  </a:lnTo>
                  <a:lnTo>
                    <a:pt x="19966" y="10576"/>
                  </a:lnTo>
                  <a:lnTo>
                    <a:pt x="22160" y="9566"/>
                  </a:lnTo>
                  <a:lnTo>
                    <a:pt x="22204" y="9566"/>
                  </a:lnTo>
                  <a:lnTo>
                    <a:pt x="24179" y="8206"/>
                  </a:lnTo>
                  <a:lnTo>
                    <a:pt x="26197" y="6714"/>
                  </a:lnTo>
                  <a:lnTo>
                    <a:pt x="28611" y="4871"/>
                  </a:lnTo>
                  <a:lnTo>
                    <a:pt x="31068" y="2853"/>
                  </a:lnTo>
                  <a:lnTo>
                    <a:pt x="34052" y="308"/>
                  </a:lnTo>
                  <a:lnTo>
                    <a:pt x="34096" y="264"/>
                  </a:lnTo>
                  <a:lnTo>
                    <a:pt x="34096" y="220"/>
                  </a:lnTo>
                  <a:lnTo>
                    <a:pt x="34096" y="132"/>
                  </a:lnTo>
                  <a:lnTo>
                    <a:pt x="34052" y="88"/>
                  </a:lnTo>
                  <a:lnTo>
                    <a:pt x="34008" y="44"/>
                  </a:lnTo>
                  <a:lnTo>
                    <a:pt x="339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1" name="Google Shape;2691;p113"/>
            <p:cNvSpPr/>
            <p:nvPr/>
          </p:nvSpPr>
          <p:spPr>
            <a:xfrm>
              <a:off x="4932225" y="2976525"/>
              <a:ext cx="827175" cy="2027275"/>
            </a:xfrm>
            <a:custGeom>
              <a:avLst/>
              <a:gdLst/>
              <a:ahLst/>
              <a:cxnLst/>
              <a:rect l="l" t="t" r="r" b="b"/>
              <a:pathLst>
                <a:path w="33087" h="81091" extrusionOk="0">
                  <a:moveTo>
                    <a:pt x="32823" y="0"/>
                  </a:moveTo>
                  <a:lnTo>
                    <a:pt x="32780" y="44"/>
                  </a:lnTo>
                  <a:lnTo>
                    <a:pt x="32736" y="132"/>
                  </a:lnTo>
                  <a:lnTo>
                    <a:pt x="31990" y="2413"/>
                  </a:lnTo>
                  <a:lnTo>
                    <a:pt x="31463" y="3072"/>
                  </a:lnTo>
                  <a:lnTo>
                    <a:pt x="29664" y="4607"/>
                  </a:lnTo>
                  <a:lnTo>
                    <a:pt x="27251" y="6494"/>
                  </a:lnTo>
                  <a:lnTo>
                    <a:pt x="24881" y="8206"/>
                  </a:lnTo>
                  <a:lnTo>
                    <a:pt x="22775" y="9698"/>
                  </a:lnTo>
                  <a:lnTo>
                    <a:pt x="18694" y="11672"/>
                  </a:lnTo>
                  <a:lnTo>
                    <a:pt x="16500" y="13252"/>
                  </a:lnTo>
                  <a:lnTo>
                    <a:pt x="15183" y="14305"/>
                  </a:lnTo>
                  <a:lnTo>
                    <a:pt x="13867" y="14700"/>
                  </a:lnTo>
                  <a:lnTo>
                    <a:pt x="13823" y="14700"/>
                  </a:lnTo>
                  <a:lnTo>
                    <a:pt x="11717" y="15841"/>
                  </a:lnTo>
                  <a:lnTo>
                    <a:pt x="11717" y="15885"/>
                  </a:lnTo>
                  <a:lnTo>
                    <a:pt x="9874" y="17157"/>
                  </a:lnTo>
                  <a:lnTo>
                    <a:pt x="8075" y="18079"/>
                  </a:lnTo>
                  <a:lnTo>
                    <a:pt x="5617" y="18693"/>
                  </a:lnTo>
                  <a:lnTo>
                    <a:pt x="5574" y="18693"/>
                  </a:lnTo>
                  <a:lnTo>
                    <a:pt x="3643" y="19746"/>
                  </a:lnTo>
                  <a:lnTo>
                    <a:pt x="2107" y="20668"/>
                  </a:lnTo>
                  <a:lnTo>
                    <a:pt x="2107" y="20712"/>
                  </a:lnTo>
                  <a:lnTo>
                    <a:pt x="1493" y="21238"/>
                  </a:lnTo>
                  <a:lnTo>
                    <a:pt x="1449" y="21326"/>
                  </a:lnTo>
                  <a:lnTo>
                    <a:pt x="1273" y="21896"/>
                  </a:lnTo>
                  <a:lnTo>
                    <a:pt x="1273" y="22028"/>
                  </a:lnTo>
                  <a:lnTo>
                    <a:pt x="3116" y="27337"/>
                  </a:lnTo>
                  <a:lnTo>
                    <a:pt x="3994" y="30453"/>
                  </a:lnTo>
                  <a:lnTo>
                    <a:pt x="4257" y="31506"/>
                  </a:lnTo>
                  <a:lnTo>
                    <a:pt x="4433" y="32515"/>
                  </a:lnTo>
                  <a:lnTo>
                    <a:pt x="4608" y="33525"/>
                  </a:lnTo>
                  <a:lnTo>
                    <a:pt x="4740" y="34534"/>
                  </a:lnTo>
                  <a:lnTo>
                    <a:pt x="4828" y="35543"/>
                  </a:lnTo>
                  <a:lnTo>
                    <a:pt x="4872" y="36552"/>
                  </a:lnTo>
                  <a:lnTo>
                    <a:pt x="4915" y="37562"/>
                  </a:lnTo>
                  <a:lnTo>
                    <a:pt x="4915" y="38571"/>
                  </a:lnTo>
                  <a:lnTo>
                    <a:pt x="4872" y="40633"/>
                  </a:lnTo>
                  <a:lnTo>
                    <a:pt x="4696" y="42652"/>
                  </a:lnTo>
                  <a:lnTo>
                    <a:pt x="4520" y="44714"/>
                  </a:lnTo>
                  <a:lnTo>
                    <a:pt x="4301" y="46776"/>
                  </a:lnTo>
                  <a:lnTo>
                    <a:pt x="4257" y="47566"/>
                  </a:lnTo>
                  <a:lnTo>
                    <a:pt x="3687" y="50857"/>
                  </a:lnTo>
                  <a:lnTo>
                    <a:pt x="3248" y="53753"/>
                  </a:lnTo>
                  <a:lnTo>
                    <a:pt x="2809" y="57044"/>
                  </a:lnTo>
                  <a:lnTo>
                    <a:pt x="2283" y="60467"/>
                  </a:lnTo>
                  <a:lnTo>
                    <a:pt x="1800" y="62573"/>
                  </a:lnTo>
                  <a:lnTo>
                    <a:pt x="1098" y="64943"/>
                  </a:lnTo>
                  <a:lnTo>
                    <a:pt x="440" y="67620"/>
                  </a:lnTo>
                  <a:lnTo>
                    <a:pt x="440" y="67663"/>
                  </a:lnTo>
                  <a:lnTo>
                    <a:pt x="396" y="69199"/>
                  </a:lnTo>
                  <a:lnTo>
                    <a:pt x="89" y="73280"/>
                  </a:lnTo>
                  <a:lnTo>
                    <a:pt x="1" y="75299"/>
                  </a:lnTo>
                  <a:lnTo>
                    <a:pt x="1" y="75343"/>
                  </a:lnTo>
                  <a:lnTo>
                    <a:pt x="396" y="76922"/>
                  </a:lnTo>
                  <a:lnTo>
                    <a:pt x="440" y="77010"/>
                  </a:lnTo>
                  <a:lnTo>
                    <a:pt x="5223" y="81047"/>
                  </a:lnTo>
                  <a:lnTo>
                    <a:pt x="5310" y="81091"/>
                  </a:lnTo>
                  <a:lnTo>
                    <a:pt x="5398" y="81091"/>
                  </a:lnTo>
                  <a:lnTo>
                    <a:pt x="5442" y="81047"/>
                  </a:lnTo>
                  <a:lnTo>
                    <a:pt x="5486" y="81003"/>
                  </a:lnTo>
                  <a:lnTo>
                    <a:pt x="5486" y="80915"/>
                  </a:lnTo>
                  <a:lnTo>
                    <a:pt x="5486" y="80871"/>
                  </a:lnTo>
                  <a:lnTo>
                    <a:pt x="5442" y="80784"/>
                  </a:lnTo>
                  <a:lnTo>
                    <a:pt x="703" y="76791"/>
                  </a:lnTo>
                  <a:lnTo>
                    <a:pt x="352" y="75255"/>
                  </a:lnTo>
                  <a:lnTo>
                    <a:pt x="440" y="73280"/>
                  </a:lnTo>
                  <a:lnTo>
                    <a:pt x="747" y="69243"/>
                  </a:lnTo>
                  <a:lnTo>
                    <a:pt x="791" y="67707"/>
                  </a:lnTo>
                  <a:lnTo>
                    <a:pt x="1405" y="65031"/>
                  </a:lnTo>
                  <a:lnTo>
                    <a:pt x="2151" y="62661"/>
                  </a:lnTo>
                  <a:lnTo>
                    <a:pt x="2634" y="60555"/>
                  </a:lnTo>
                  <a:lnTo>
                    <a:pt x="3160" y="57088"/>
                  </a:lnTo>
                  <a:lnTo>
                    <a:pt x="3599" y="53797"/>
                  </a:lnTo>
                  <a:lnTo>
                    <a:pt x="4038" y="50901"/>
                  </a:lnTo>
                  <a:lnTo>
                    <a:pt x="4564" y="47610"/>
                  </a:lnTo>
                  <a:lnTo>
                    <a:pt x="4652" y="46820"/>
                  </a:lnTo>
                  <a:lnTo>
                    <a:pt x="4872" y="44758"/>
                  </a:lnTo>
                  <a:lnTo>
                    <a:pt x="5047" y="42652"/>
                  </a:lnTo>
                  <a:lnTo>
                    <a:pt x="5223" y="40633"/>
                  </a:lnTo>
                  <a:lnTo>
                    <a:pt x="5266" y="38571"/>
                  </a:lnTo>
                  <a:lnTo>
                    <a:pt x="5266" y="37562"/>
                  </a:lnTo>
                  <a:lnTo>
                    <a:pt x="5223" y="36508"/>
                  </a:lnTo>
                  <a:lnTo>
                    <a:pt x="5179" y="35499"/>
                  </a:lnTo>
                  <a:lnTo>
                    <a:pt x="5091" y="34490"/>
                  </a:lnTo>
                  <a:lnTo>
                    <a:pt x="4959" y="33481"/>
                  </a:lnTo>
                  <a:lnTo>
                    <a:pt x="4784" y="32428"/>
                  </a:lnTo>
                  <a:lnTo>
                    <a:pt x="4564" y="31418"/>
                  </a:lnTo>
                  <a:lnTo>
                    <a:pt x="4301" y="30365"/>
                  </a:lnTo>
                  <a:lnTo>
                    <a:pt x="3423" y="27206"/>
                  </a:lnTo>
                  <a:lnTo>
                    <a:pt x="1624" y="21940"/>
                  </a:lnTo>
                  <a:lnTo>
                    <a:pt x="1756" y="21457"/>
                  </a:lnTo>
                  <a:lnTo>
                    <a:pt x="2326" y="20975"/>
                  </a:lnTo>
                  <a:lnTo>
                    <a:pt x="3818" y="20053"/>
                  </a:lnTo>
                  <a:lnTo>
                    <a:pt x="5705" y="19044"/>
                  </a:lnTo>
                  <a:lnTo>
                    <a:pt x="8206" y="18386"/>
                  </a:lnTo>
                  <a:lnTo>
                    <a:pt x="10049" y="17464"/>
                  </a:lnTo>
                  <a:lnTo>
                    <a:pt x="11892" y="16148"/>
                  </a:lnTo>
                  <a:lnTo>
                    <a:pt x="13955" y="15051"/>
                  </a:lnTo>
                  <a:lnTo>
                    <a:pt x="15315" y="14612"/>
                  </a:lnTo>
                  <a:lnTo>
                    <a:pt x="15403" y="14568"/>
                  </a:lnTo>
                  <a:lnTo>
                    <a:pt x="16719" y="13559"/>
                  </a:lnTo>
                  <a:lnTo>
                    <a:pt x="18869" y="11979"/>
                  </a:lnTo>
                  <a:lnTo>
                    <a:pt x="22906" y="10005"/>
                  </a:lnTo>
                  <a:lnTo>
                    <a:pt x="22950" y="10005"/>
                  </a:lnTo>
                  <a:lnTo>
                    <a:pt x="25100" y="8469"/>
                  </a:lnTo>
                  <a:lnTo>
                    <a:pt x="27470" y="6758"/>
                  </a:lnTo>
                  <a:lnTo>
                    <a:pt x="29883" y="4871"/>
                  </a:lnTo>
                  <a:lnTo>
                    <a:pt x="31726" y="3335"/>
                  </a:lnTo>
                  <a:lnTo>
                    <a:pt x="32297" y="2589"/>
                  </a:lnTo>
                  <a:lnTo>
                    <a:pt x="32297" y="2545"/>
                  </a:lnTo>
                  <a:lnTo>
                    <a:pt x="33043" y="219"/>
                  </a:lnTo>
                  <a:lnTo>
                    <a:pt x="33087" y="176"/>
                  </a:lnTo>
                  <a:lnTo>
                    <a:pt x="33043" y="88"/>
                  </a:lnTo>
                  <a:lnTo>
                    <a:pt x="32999" y="44"/>
                  </a:lnTo>
                  <a:lnTo>
                    <a:pt x="3295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2" name="Google Shape;2692;p113"/>
            <p:cNvSpPr/>
            <p:nvPr/>
          </p:nvSpPr>
          <p:spPr>
            <a:xfrm>
              <a:off x="4899325" y="2920575"/>
              <a:ext cx="796450" cy="2115050"/>
            </a:xfrm>
            <a:custGeom>
              <a:avLst/>
              <a:gdLst/>
              <a:ahLst/>
              <a:cxnLst/>
              <a:rect l="l" t="t" r="r" b="b"/>
              <a:pathLst>
                <a:path w="31858" h="84602" extrusionOk="0">
                  <a:moveTo>
                    <a:pt x="31638" y="0"/>
                  </a:moveTo>
                  <a:lnTo>
                    <a:pt x="31594" y="44"/>
                  </a:lnTo>
                  <a:lnTo>
                    <a:pt x="31287" y="307"/>
                  </a:lnTo>
                  <a:lnTo>
                    <a:pt x="31243" y="395"/>
                  </a:lnTo>
                  <a:lnTo>
                    <a:pt x="30322" y="3730"/>
                  </a:lnTo>
                  <a:lnTo>
                    <a:pt x="29005" y="6275"/>
                  </a:lnTo>
                  <a:lnTo>
                    <a:pt x="25890" y="8688"/>
                  </a:lnTo>
                  <a:lnTo>
                    <a:pt x="23608" y="10356"/>
                  </a:lnTo>
                  <a:lnTo>
                    <a:pt x="20361" y="12155"/>
                  </a:lnTo>
                  <a:lnTo>
                    <a:pt x="17991" y="14042"/>
                  </a:lnTo>
                  <a:lnTo>
                    <a:pt x="16456" y="15270"/>
                  </a:lnTo>
                  <a:lnTo>
                    <a:pt x="14525" y="16016"/>
                  </a:lnTo>
                  <a:lnTo>
                    <a:pt x="14481" y="16016"/>
                  </a:lnTo>
                  <a:lnTo>
                    <a:pt x="10751" y="18518"/>
                  </a:lnTo>
                  <a:lnTo>
                    <a:pt x="8952" y="19439"/>
                  </a:lnTo>
                  <a:lnTo>
                    <a:pt x="6890" y="19966"/>
                  </a:lnTo>
                  <a:lnTo>
                    <a:pt x="6846" y="20010"/>
                  </a:lnTo>
                  <a:lnTo>
                    <a:pt x="3862" y="21721"/>
                  </a:lnTo>
                  <a:lnTo>
                    <a:pt x="1229" y="23213"/>
                  </a:lnTo>
                  <a:lnTo>
                    <a:pt x="834" y="23388"/>
                  </a:lnTo>
                  <a:lnTo>
                    <a:pt x="746" y="23432"/>
                  </a:lnTo>
                  <a:lnTo>
                    <a:pt x="702" y="23520"/>
                  </a:lnTo>
                  <a:lnTo>
                    <a:pt x="702" y="23564"/>
                  </a:lnTo>
                  <a:lnTo>
                    <a:pt x="746" y="23652"/>
                  </a:lnTo>
                  <a:lnTo>
                    <a:pt x="1624" y="24793"/>
                  </a:lnTo>
                  <a:lnTo>
                    <a:pt x="3379" y="30453"/>
                  </a:lnTo>
                  <a:lnTo>
                    <a:pt x="4125" y="33261"/>
                  </a:lnTo>
                  <a:lnTo>
                    <a:pt x="4652" y="36596"/>
                  </a:lnTo>
                  <a:lnTo>
                    <a:pt x="4783" y="40326"/>
                  </a:lnTo>
                  <a:lnTo>
                    <a:pt x="4696" y="43880"/>
                  </a:lnTo>
                  <a:lnTo>
                    <a:pt x="4608" y="45109"/>
                  </a:lnTo>
                  <a:lnTo>
                    <a:pt x="4520" y="46338"/>
                  </a:lnTo>
                  <a:lnTo>
                    <a:pt x="4301" y="48839"/>
                  </a:lnTo>
                  <a:lnTo>
                    <a:pt x="3994" y="51252"/>
                  </a:lnTo>
                  <a:lnTo>
                    <a:pt x="3686" y="53666"/>
                  </a:lnTo>
                  <a:lnTo>
                    <a:pt x="3291" y="56386"/>
                  </a:lnTo>
                  <a:lnTo>
                    <a:pt x="2984" y="59151"/>
                  </a:lnTo>
                  <a:lnTo>
                    <a:pt x="2589" y="61608"/>
                  </a:lnTo>
                  <a:lnTo>
                    <a:pt x="2282" y="63276"/>
                  </a:lnTo>
                  <a:lnTo>
                    <a:pt x="1668" y="65470"/>
                  </a:lnTo>
                  <a:lnTo>
                    <a:pt x="1097" y="67576"/>
                  </a:lnTo>
                  <a:lnTo>
                    <a:pt x="702" y="69550"/>
                  </a:lnTo>
                  <a:lnTo>
                    <a:pt x="351" y="71393"/>
                  </a:lnTo>
                  <a:lnTo>
                    <a:pt x="132" y="73105"/>
                  </a:lnTo>
                  <a:lnTo>
                    <a:pt x="44" y="74684"/>
                  </a:lnTo>
                  <a:lnTo>
                    <a:pt x="0" y="75430"/>
                  </a:lnTo>
                  <a:lnTo>
                    <a:pt x="44" y="76132"/>
                  </a:lnTo>
                  <a:lnTo>
                    <a:pt x="88" y="76791"/>
                  </a:lnTo>
                  <a:lnTo>
                    <a:pt x="132" y="77449"/>
                  </a:lnTo>
                  <a:lnTo>
                    <a:pt x="790" y="79643"/>
                  </a:lnTo>
                  <a:lnTo>
                    <a:pt x="834" y="79687"/>
                  </a:lnTo>
                  <a:lnTo>
                    <a:pt x="1361" y="80652"/>
                  </a:lnTo>
                  <a:lnTo>
                    <a:pt x="1405" y="80696"/>
                  </a:lnTo>
                  <a:lnTo>
                    <a:pt x="6363" y="84558"/>
                  </a:lnTo>
                  <a:lnTo>
                    <a:pt x="6495" y="84601"/>
                  </a:lnTo>
                  <a:lnTo>
                    <a:pt x="6539" y="84558"/>
                  </a:lnTo>
                  <a:lnTo>
                    <a:pt x="6626" y="84514"/>
                  </a:lnTo>
                  <a:lnTo>
                    <a:pt x="6626" y="84470"/>
                  </a:lnTo>
                  <a:lnTo>
                    <a:pt x="6626" y="84382"/>
                  </a:lnTo>
                  <a:lnTo>
                    <a:pt x="6626" y="84338"/>
                  </a:lnTo>
                  <a:lnTo>
                    <a:pt x="6582" y="84294"/>
                  </a:lnTo>
                  <a:lnTo>
                    <a:pt x="1668" y="80433"/>
                  </a:lnTo>
                  <a:lnTo>
                    <a:pt x="1141" y="79555"/>
                  </a:lnTo>
                  <a:lnTo>
                    <a:pt x="483" y="77361"/>
                  </a:lnTo>
                  <a:lnTo>
                    <a:pt x="395" y="76747"/>
                  </a:lnTo>
                  <a:lnTo>
                    <a:pt x="395" y="76089"/>
                  </a:lnTo>
                  <a:lnTo>
                    <a:pt x="351" y="75387"/>
                  </a:lnTo>
                  <a:lnTo>
                    <a:pt x="395" y="74641"/>
                  </a:lnTo>
                  <a:lnTo>
                    <a:pt x="483" y="73105"/>
                  </a:lnTo>
                  <a:lnTo>
                    <a:pt x="702" y="71393"/>
                  </a:lnTo>
                  <a:lnTo>
                    <a:pt x="1054" y="69594"/>
                  </a:lnTo>
                  <a:lnTo>
                    <a:pt x="1448" y="67620"/>
                  </a:lnTo>
                  <a:lnTo>
                    <a:pt x="2019" y="65557"/>
                  </a:lnTo>
                  <a:lnTo>
                    <a:pt x="2633" y="63363"/>
                  </a:lnTo>
                  <a:lnTo>
                    <a:pt x="2633" y="63319"/>
                  </a:lnTo>
                  <a:lnTo>
                    <a:pt x="2940" y="61696"/>
                  </a:lnTo>
                  <a:lnTo>
                    <a:pt x="3335" y="59195"/>
                  </a:lnTo>
                  <a:lnTo>
                    <a:pt x="3642" y="56430"/>
                  </a:lnTo>
                  <a:lnTo>
                    <a:pt x="3994" y="53710"/>
                  </a:lnTo>
                  <a:lnTo>
                    <a:pt x="4345" y="51296"/>
                  </a:lnTo>
                  <a:lnTo>
                    <a:pt x="4652" y="48839"/>
                  </a:lnTo>
                  <a:lnTo>
                    <a:pt x="4871" y="46382"/>
                  </a:lnTo>
                  <a:lnTo>
                    <a:pt x="4959" y="45153"/>
                  </a:lnTo>
                  <a:lnTo>
                    <a:pt x="5047" y="43880"/>
                  </a:lnTo>
                  <a:lnTo>
                    <a:pt x="5134" y="40326"/>
                  </a:lnTo>
                  <a:lnTo>
                    <a:pt x="5003" y="36596"/>
                  </a:lnTo>
                  <a:lnTo>
                    <a:pt x="5003" y="36552"/>
                  </a:lnTo>
                  <a:lnTo>
                    <a:pt x="4476" y="33174"/>
                  </a:lnTo>
                  <a:lnTo>
                    <a:pt x="3686" y="30321"/>
                  </a:lnTo>
                  <a:lnTo>
                    <a:pt x="2589" y="26767"/>
                  </a:lnTo>
                  <a:lnTo>
                    <a:pt x="1931" y="24661"/>
                  </a:lnTo>
                  <a:lnTo>
                    <a:pt x="1931" y="24617"/>
                  </a:lnTo>
                  <a:lnTo>
                    <a:pt x="1185" y="23608"/>
                  </a:lnTo>
                  <a:lnTo>
                    <a:pt x="1361" y="23520"/>
                  </a:lnTo>
                  <a:lnTo>
                    <a:pt x="1405" y="23520"/>
                  </a:lnTo>
                  <a:lnTo>
                    <a:pt x="4037" y="22028"/>
                  </a:lnTo>
                  <a:lnTo>
                    <a:pt x="6977" y="20317"/>
                  </a:lnTo>
                  <a:lnTo>
                    <a:pt x="9040" y="19790"/>
                  </a:lnTo>
                  <a:lnTo>
                    <a:pt x="9084" y="19790"/>
                  </a:lnTo>
                  <a:lnTo>
                    <a:pt x="10927" y="18825"/>
                  </a:lnTo>
                  <a:lnTo>
                    <a:pt x="14656" y="16324"/>
                  </a:lnTo>
                  <a:lnTo>
                    <a:pt x="16631" y="15622"/>
                  </a:lnTo>
                  <a:lnTo>
                    <a:pt x="16675" y="15578"/>
                  </a:lnTo>
                  <a:lnTo>
                    <a:pt x="18211" y="14305"/>
                  </a:lnTo>
                  <a:lnTo>
                    <a:pt x="20536" y="12462"/>
                  </a:lnTo>
                  <a:lnTo>
                    <a:pt x="23784" y="10663"/>
                  </a:lnTo>
                  <a:lnTo>
                    <a:pt x="23784" y="10619"/>
                  </a:lnTo>
                  <a:lnTo>
                    <a:pt x="26109" y="8952"/>
                  </a:lnTo>
                  <a:lnTo>
                    <a:pt x="29225" y="6494"/>
                  </a:lnTo>
                  <a:lnTo>
                    <a:pt x="29269" y="6451"/>
                  </a:lnTo>
                  <a:lnTo>
                    <a:pt x="30673" y="3862"/>
                  </a:lnTo>
                  <a:lnTo>
                    <a:pt x="31550" y="527"/>
                  </a:lnTo>
                  <a:lnTo>
                    <a:pt x="31814" y="263"/>
                  </a:lnTo>
                  <a:lnTo>
                    <a:pt x="31858" y="220"/>
                  </a:lnTo>
                  <a:lnTo>
                    <a:pt x="31858" y="132"/>
                  </a:lnTo>
                  <a:lnTo>
                    <a:pt x="31858" y="88"/>
                  </a:lnTo>
                  <a:lnTo>
                    <a:pt x="31814" y="44"/>
                  </a:lnTo>
                  <a:lnTo>
                    <a:pt x="3177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3" name="Google Shape;2693;p113"/>
            <p:cNvSpPr/>
            <p:nvPr/>
          </p:nvSpPr>
          <p:spPr>
            <a:xfrm>
              <a:off x="5289850" y="2869000"/>
              <a:ext cx="349975" cy="388375"/>
            </a:xfrm>
            <a:custGeom>
              <a:avLst/>
              <a:gdLst/>
              <a:ahLst/>
              <a:cxnLst/>
              <a:rect l="l" t="t" r="r" b="b"/>
              <a:pathLst>
                <a:path w="13999" h="15535" extrusionOk="0">
                  <a:moveTo>
                    <a:pt x="13779" y="1"/>
                  </a:moveTo>
                  <a:lnTo>
                    <a:pt x="13735" y="45"/>
                  </a:lnTo>
                  <a:lnTo>
                    <a:pt x="12902" y="527"/>
                  </a:lnTo>
                  <a:lnTo>
                    <a:pt x="9128" y="3116"/>
                  </a:lnTo>
                  <a:lnTo>
                    <a:pt x="7285" y="4169"/>
                  </a:lnTo>
                  <a:lnTo>
                    <a:pt x="5486" y="5310"/>
                  </a:lnTo>
                  <a:lnTo>
                    <a:pt x="5442" y="5398"/>
                  </a:lnTo>
                  <a:lnTo>
                    <a:pt x="5442" y="5442"/>
                  </a:lnTo>
                  <a:lnTo>
                    <a:pt x="4740" y="8908"/>
                  </a:lnTo>
                  <a:lnTo>
                    <a:pt x="4433" y="10927"/>
                  </a:lnTo>
                  <a:lnTo>
                    <a:pt x="4257" y="11629"/>
                  </a:lnTo>
                  <a:lnTo>
                    <a:pt x="2019" y="13823"/>
                  </a:lnTo>
                  <a:lnTo>
                    <a:pt x="659" y="15008"/>
                  </a:lnTo>
                  <a:lnTo>
                    <a:pt x="89" y="15227"/>
                  </a:lnTo>
                  <a:lnTo>
                    <a:pt x="45" y="15271"/>
                  </a:lnTo>
                  <a:lnTo>
                    <a:pt x="1" y="15315"/>
                  </a:lnTo>
                  <a:lnTo>
                    <a:pt x="1" y="15359"/>
                  </a:lnTo>
                  <a:lnTo>
                    <a:pt x="1" y="15447"/>
                  </a:lnTo>
                  <a:lnTo>
                    <a:pt x="45" y="15534"/>
                  </a:lnTo>
                  <a:lnTo>
                    <a:pt x="220" y="15534"/>
                  </a:lnTo>
                  <a:lnTo>
                    <a:pt x="835" y="15315"/>
                  </a:lnTo>
                  <a:lnTo>
                    <a:pt x="878" y="15271"/>
                  </a:lnTo>
                  <a:lnTo>
                    <a:pt x="2283" y="14086"/>
                  </a:lnTo>
                  <a:lnTo>
                    <a:pt x="4521" y="11848"/>
                  </a:lnTo>
                  <a:lnTo>
                    <a:pt x="4564" y="11761"/>
                  </a:lnTo>
                  <a:lnTo>
                    <a:pt x="4784" y="11015"/>
                  </a:lnTo>
                  <a:lnTo>
                    <a:pt x="5091" y="8952"/>
                  </a:lnTo>
                  <a:lnTo>
                    <a:pt x="5749" y="5574"/>
                  </a:lnTo>
                  <a:lnTo>
                    <a:pt x="7461" y="4477"/>
                  </a:lnTo>
                  <a:lnTo>
                    <a:pt x="9304" y="3423"/>
                  </a:lnTo>
                  <a:lnTo>
                    <a:pt x="13077" y="791"/>
                  </a:lnTo>
                  <a:lnTo>
                    <a:pt x="13911" y="352"/>
                  </a:lnTo>
                  <a:lnTo>
                    <a:pt x="13955" y="308"/>
                  </a:lnTo>
                  <a:lnTo>
                    <a:pt x="13999" y="220"/>
                  </a:lnTo>
                  <a:lnTo>
                    <a:pt x="13999" y="176"/>
                  </a:lnTo>
                  <a:lnTo>
                    <a:pt x="13955" y="89"/>
                  </a:lnTo>
                  <a:lnTo>
                    <a:pt x="13911" y="45"/>
                  </a:lnTo>
                  <a:lnTo>
                    <a:pt x="1386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4" name="Google Shape;2694;p113"/>
            <p:cNvSpPr/>
            <p:nvPr/>
          </p:nvSpPr>
          <p:spPr>
            <a:xfrm>
              <a:off x="5206475" y="2843775"/>
              <a:ext cx="405925" cy="426750"/>
            </a:xfrm>
            <a:custGeom>
              <a:avLst/>
              <a:gdLst/>
              <a:ahLst/>
              <a:cxnLst/>
              <a:rect l="l" t="t" r="r" b="b"/>
              <a:pathLst>
                <a:path w="16237" h="17070" extrusionOk="0">
                  <a:moveTo>
                    <a:pt x="16017" y="0"/>
                  </a:moveTo>
                  <a:lnTo>
                    <a:pt x="15973" y="44"/>
                  </a:lnTo>
                  <a:lnTo>
                    <a:pt x="12858" y="2107"/>
                  </a:lnTo>
                  <a:lnTo>
                    <a:pt x="10532" y="3511"/>
                  </a:lnTo>
                  <a:lnTo>
                    <a:pt x="8514" y="4740"/>
                  </a:lnTo>
                  <a:lnTo>
                    <a:pt x="6495" y="6188"/>
                  </a:lnTo>
                  <a:lnTo>
                    <a:pt x="4389" y="7636"/>
                  </a:lnTo>
                  <a:lnTo>
                    <a:pt x="4345" y="7636"/>
                  </a:lnTo>
                  <a:lnTo>
                    <a:pt x="3862" y="8250"/>
                  </a:lnTo>
                  <a:lnTo>
                    <a:pt x="3819" y="8338"/>
                  </a:lnTo>
                  <a:lnTo>
                    <a:pt x="3467" y="11541"/>
                  </a:lnTo>
                  <a:lnTo>
                    <a:pt x="3292" y="13998"/>
                  </a:lnTo>
                  <a:lnTo>
                    <a:pt x="3204" y="14744"/>
                  </a:lnTo>
                  <a:lnTo>
                    <a:pt x="2985" y="15008"/>
                  </a:lnTo>
                  <a:lnTo>
                    <a:pt x="1273" y="15841"/>
                  </a:lnTo>
                  <a:lnTo>
                    <a:pt x="1273" y="15885"/>
                  </a:lnTo>
                  <a:lnTo>
                    <a:pt x="89" y="16763"/>
                  </a:lnTo>
                  <a:lnTo>
                    <a:pt x="45" y="16807"/>
                  </a:lnTo>
                  <a:lnTo>
                    <a:pt x="1" y="16851"/>
                  </a:lnTo>
                  <a:lnTo>
                    <a:pt x="1" y="16938"/>
                  </a:lnTo>
                  <a:lnTo>
                    <a:pt x="45" y="16982"/>
                  </a:lnTo>
                  <a:lnTo>
                    <a:pt x="89" y="17070"/>
                  </a:lnTo>
                  <a:lnTo>
                    <a:pt x="176" y="17070"/>
                  </a:lnTo>
                  <a:lnTo>
                    <a:pt x="308" y="17026"/>
                  </a:lnTo>
                  <a:lnTo>
                    <a:pt x="1449" y="16148"/>
                  </a:lnTo>
                  <a:lnTo>
                    <a:pt x="3160" y="15315"/>
                  </a:lnTo>
                  <a:lnTo>
                    <a:pt x="3248" y="15271"/>
                  </a:lnTo>
                  <a:lnTo>
                    <a:pt x="3511" y="14920"/>
                  </a:lnTo>
                  <a:lnTo>
                    <a:pt x="3511" y="14832"/>
                  </a:lnTo>
                  <a:lnTo>
                    <a:pt x="3643" y="14042"/>
                  </a:lnTo>
                  <a:lnTo>
                    <a:pt x="3643" y="13998"/>
                  </a:lnTo>
                  <a:lnTo>
                    <a:pt x="3819" y="11541"/>
                  </a:lnTo>
                  <a:lnTo>
                    <a:pt x="4126" y="8426"/>
                  </a:lnTo>
                  <a:lnTo>
                    <a:pt x="4608" y="7899"/>
                  </a:lnTo>
                  <a:lnTo>
                    <a:pt x="6715" y="6495"/>
                  </a:lnTo>
                  <a:lnTo>
                    <a:pt x="8689" y="5047"/>
                  </a:lnTo>
                  <a:lnTo>
                    <a:pt x="10708" y="3818"/>
                  </a:lnTo>
                  <a:lnTo>
                    <a:pt x="13033" y="2414"/>
                  </a:lnTo>
                  <a:lnTo>
                    <a:pt x="16149" y="352"/>
                  </a:lnTo>
                  <a:lnTo>
                    <a:pt x="16193" y="308"/>
                  </a:lnTo>
                  <a:lnTo>
                    <a:pt x="16237" y="220"/>
                  </a:lnTo>
                  <a:lnTo>
                    <a:pt x="16237" y="176"/>
                  </a:lnTo>
                  <a:lnTo>
                    <a:pt x="16193" y="88"/>
                  </a:lnTo>
                  <a:lnTo>
                    <a:pt x="16149" y="44"/>
                  </a:lnTo>
                  <a:lnTo>
                    <a:pt x="161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5" name="Google Shape;2695;p113"/>
            <p:cNvSpPr/>
            <p:nvPr/>
          </p:nvSpPr>
          <p:spPr>
            <a:xfrm>
              <a:off x="5101175" y="2819650"/>
              <a:ext cx="483800" cy="494775"/>
            </a:xfrm>
            <a:custGeom>
              <a:avLst/>
              <a:gdLst/>
              <a:ahLst/>
              <a:cxnLst/>
              <a:rect l="l" t="t" r="r" b="b"/>
              <a:pathLst>
                <a:path w="19352" h="19791" extrusionOk="0">
                  <a:moveTo>
                    <a:pt x="19088" y="0"/>
                  </a:moveTo>
                  <a:lnTo>
                    <a:pt x="15929" y="2063"/>
                  </a:lnTo>
                  <a:lnTo>
                    <a:pt x="14130" y="3203"/>
                  </a:lnTo>
                  <a:lnTo>
                    <a:pt x="11892" y="4520"/>
                  </a:lnTo>
                  <a:lnTo>
                    <a:pt x="9874" y="5880"/>
                  </a:lnTo>
                  <a:lnTo>
                    <a:pt x="7811" y="7065"/>
                  </a:lnTo>
                  <a:lnTo>
                    <a:pt x="5880" y="8206"/>
                  </a:lnTo>
                  <a:lnTo>
                    <a:pt x="3818" y="9566"/>
                  </a:lnTo>
                  <a:lnTo>
                    <a:pt x="3774" y="9610"/>
                  </a:lnTo>
                  <a:lnTo>
                    <a:pt x="3423" y="9961"/>
                  </a:lnTo>
                  <a:lnTo>
                    <a:pt x="3379" y="10005"/>
                  </a:lnTo>
                  <a:lnTo>
                    <a:pt x="3379" y="10093"/>
                  </a:lnTo>
                  <a:lnTo>
                    <a:pt x="3379" y="14525"/>
                  </a:lnTo>
                  <a:lnTo>
                    <a:pt x="3511" y="16411"/>
                  </a:lnTo>
                  <a:lnTo>
                    <a:pt x="3291" y="17113"/>
                  </a:lnTo>
                  <a:lnTo>
                    <a:pt x="746" y="19220"/>
                  </a:lnTo>
                  <a:lnTo>
                    <a:pt x="132" y="19483"/>
                  </a:lnTo>
                  <a:lnTo>
                    <a:pt x="44" y="19527"/>
                  </a:lnTo>
                  <a:lnTo>
                    <a:pt x="44" y="19571"/>
                  </a:lnTo>
                  <a:lnTo>
                    <a:pt x="0" y="19659"/>
                  </a:lnTo>
                  <a:lnTo>
                    <a:pt x="44" y="19702"/>
                  </a:lnTo>
                  <a:lnTo>
                    <a:pt x="88" y="19790"/>
                  </a:lnTo>
                  <a:lnTo>
                    <a:pt x="264" y="19790"/>
                  </a:lnTo>
                  <a:lnTo>
                    <a:pt x="878" y="19527"/>
                  </a:lnTo>
                  <a:lnTo>
                    <a:pt x="922" y="19483"/>
                  </a:lnTo>
                  <a:lnTo>
                    <a:pt x="3555" y="17377"/>
                  </a:lnTo>
                  <a:lnTo>
                    <a:pt x="3642" y="17289"/>
                  </a:lnTo>
                  <a:lnTo>
                    <a:pt x="3862" y="16455"/>
                  </a:lnTo>
                  <a:lnTo>
                    <a:pt x="3862" y="16411"/>
                  </a:lnTo>
                  <a:lnTo>
                    <a:pt x="3730" y="14525"/>
                  </a:lnTo>
                  <a:lnTo>
                    <a:pt x="3730" y="10136"/>
                  </a:lnTo>
                  <a:lnTo>
                    <a:pt x="4037" y="9873"/>
                  </a:lnTo>
                  <a:lnTo>
                    <a:pt x="6056" y="8513"/>
                  </a:lnTo>
                  <a:lnTo>
                    <a:pt x="7987" y="7328"/>
                  </a:lnTo>
                  <a:lnTo>
                    <a:pt x="10049" y="6187"/>
                  </a:lnTo>
                  <a:lnTo>
                    <a:pt x="12068" y="4783"/>
                  </a:lnTo>
                  <a:lnTo>
                    <a:pt x="14305" y="3467"/>
                  </a:lnTo>
                  <a:lnTo>
                    <a:pt x="16105" y="2370"/>
                  </a:lnTo>
                  <a:lnTo>
                    <a:pt x="19264" y="307"/>
                  </a:lnTo>
                  <a:lnTo>
                    <a:pt x="19308" y="263"/>
                  </a:lnTo>
                  <a:lnTo>
                    <a:pt x="19352" y="176"/>
                  </a:lnTo>
                  <a:lnTo>
                    <a:pt x="19352" y="132"/>
                  </a:lnTo>
                  <a:lnTo>
                    <a:pt x="19308" y="44"/>
                  </a:lnTo>
                  <a:lnTo>
                    <a:pt x="192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6" name="Google Shape;2696;p113"/>
            <p:cNvSpPr/>
            <p:nvPr/>
          </p:nvSpPr>
          <p:spPr>
            <a:xfrm>
              <a:off x="3975625" y="3259550"/>
              <a:ext cx="584750" cy="1657600"/>
            </a:xfrm>
            <a:custGeom>
              <a:avLst/>
              <a:gdLst/>
              <a:ahLst/>
              <a:cxnLst/>
              <a:rect l="l" t="t" r="r" b="b"/>
              <a:pathLst>
                <a:path w="23390" h="66304" extrusionOk="0">
                  <a:moveTo>
                    <a:pt x="922" y="0"/>
                  </a:moveTo>
                  <a:lnTo>
                    <a:pt x="835" y="44"/>
                  </a:lnTo>
                  <a:lnTo>
                    <a:pt x="835" y="88"/>
                  </a:lnTo>
                  <a:lnTo>
                    <a:pt x="308" y="1448"/>
                  </a:lnTo>
                  <a:lnTo>
                    <a:pt x="89" y="2194"/>
                  </a:lnTo>
                  <a:lnTo>
                    <a:pt x="1" y="2501"/>
                  </a:lnTo>
                  <a:lnTo>
                    <a:pt x="1" y="2589"/>
                  </a:lnTo>
                  <a:lnTo>
                    <a:pt x="352" y="5046"/>
                  </a:lnTo>
                  <a:lnTo>
                    <a:pt x="352" y="5090"/>
                  </a:lnTo>
                  <a:lnTo>
                    <a:pt x="1317" y="7197"/>
                  </a:lnTo>
                  <a:lnTo>
                    <a:pt x="1625" y="8601"/>
                  </a:lnTo>
                  <a:lnTo>
                    <a:pt x="1668" y="8601"/>
                  </a:lnTo>
                  <a:lnTo>
                    <a:pt x="3380" y="12769"/>
                  </a:lnTo>
                  <a:lnTo>
                    <a:pt x="4696" y="15709"/>
                  </a:lnTo>
                  <a:lnTo>
                    <a:pt x="5837" y="18298"/>
                  </a:lnTo>
                  <a:lnTo>
                    <a:pt x="6802" y="21063"/>
                  </a:lnTo>
                  <a:lnTo>
                    <a:pt x="6978" y="21984"/>
                  </a:lnTo>
                  <a:lnTo>
                    <a:pt x="7022" y="24529"/>
                  </a:lnTo>
                  <a:lnTo>
                    <a:pt x="7022" y="24573"/>
                  </a:lnTo>
                  <a:lnTo>
                    <a:pt x="7461" y="26855"/>
                  </a:lnTo>
                  <a:lnTo>
                    <a:pt x="7548" y="28522"/>
                  </a:lnTo>
                  <a:lnTo>
                    <a:pt x="7461" y="31331"/>
                  </a:lnTo>
                  <a:lnTo>
                    <a:pt x="7417" y="34358"/>
                  </a:lnTo>
                  <a:lnTo>
                    <a:pt x="7417" y="37825"/>
                  </a:lnTo>
                  <a:lnTo>
                    <a:pt x="7505" y="42740"/>
                  </a:lnTo>
                  <a:lnTo>
                    <a:pt x="7680" y="44758"/>
                  </a:lnTo>
                  <a:lnTo>
                    <a:pt x="7680" y="44802"/>
                  </a:lnTo>
                  <a:lnTo>
                    <a:pt x="8163" y="47128"/>
                  </a:lnTo>
                  <a:lnTo>
                    <a:pt x="8163" y="47171"/>
                  </a:lnTo>
                  <a:lnTo>
                    <a:pt x="8953" y="49366"/>
                  </a:lnTo>
                  <a:lnTo>
                    <a:pt x="9523" y="50331"/>
                  </a:lnTo>
                  <a:lnTo>
                    <a:pt x="9567" y="50375"/>
                  </a:lnTo>
                  <a:lnTo>
                    <a:pt x="10488" y="51252"/>
                  </a:lnTo>
                  <a:lnTo>
                    <a:pt x="10488" y="51296"/>
                  </a:lnTo>
                  <a:lnTo>
                    <a:pt x="13033" y="52876"/>
                  </a:lnTo>
                  <a:lnTo>
                    <a:pt x="15228" y="54368"/>
                  </a:lnTo>
                  <a:lnTo>
                    <a:pt x="17246" y="56079"/>
                  </a:lnTo>
                  <a:lnTo>
                    <a:pt x="18431" y="57132"/>
                  </a:lnTo>
                  <a:lnTo>
                    <a:pt x="19835" y="58098"/>
                  </a:lnTo>
                  <a:lnTo>
                    <a:pt x="22731" y="62573"/>
                  </a:lnTo>
                  <a:lnTo>
                    <a:pt x="23038" y="63363"/>
                  </a:lnTo>
                  <a:lnTo>
                    <a:pt x="22775" y="66084"/>
                  </a:lnTo>
                  <a:lnTo>
                    <a:pt x="22775" y="66172"/>
                  </a:lnTo>
                  <a:lnTo>
                    <a:pt x="22819" y="66216"/>
                  </a:lnTo>
                  <a:lnTo>
                    <a:pt x="22863" y="66259"/>
                  </a:lnTo>
                  <a:lnTo>
                    <a:pt x="22907" y="66303"/>
                  </a:lnTo>
                  <a:lnTo>
                    <a:pt x="22950" y="66303"/>
                  </a:lnTo>
                  <a:lnTo>
                    <a:pt x="23038" y="66259"/>
                  </a:lnTo>
                  <a:lnTo>
                    <a:pt x="23126" y="66128"/>
                  </a:lnTo>
                  <a:lnTo>
                    <a:pt x="23389" y="63363"/>
                  </a:lnTo>
                  <a:lnTo>
                    <a:pt x="23389" y="63276"/>
                  </a:lnTo>
                  <a:lnTo>
                    <a:pt x="23038" y="62442"/>
                  </a:lnTo>
                  <a:lnTo>
                    <a:pt x="23038" y="62398"/>
                  </a:lnTo>
                  <a:lnTo>
                    <a:pt x="20098" y="57878"/>
                  </a:lnTo>
                  <a:lnTo>
                    <a:pt x="20054" y="57791"/>
                  </a:lnTo>
                  <a:lnTo>
                    <a:pt x="18650" y="56869"/>
                  </a:lnTo>
                  <a:lnTo>
                    <a:pt x="17465" y="55816"/>
                  </a:lnTo>
                  <a:lnTo>
                    <a:pt x="15403" y="54105"/>
                  </a:lnTo>
                  <a:lnTo>
                    <a:pt x="13209" y="52613"/>
                  </a:lnTo>
                  <a:lnTo>
                    <a:pt x="10708" y="50989"/>
                  </a:lnTo>
                  <a:lnTo>
                    <a:pt x="9830" y="50111"/>
                  </a:lnTo>
                  <a:lnTo>
                    <a:pt x="9260" y="49234"/>
                  </a:lnTo>
                  <a:lnTo>
                    <a:pt x="8514" y="47040"/>
                  </a:lnTo>
                  <a:lnTo>
                    <a:pt x="8031" y="44758"/>
                  </a:lnTo>
                  <a:lnTo>
                    <a:pt x="7856" y="42696"/>
                  </a:lnTo>
                  <a:lnTo>
                    <a:pt x="7768" y="37825"/>
                  </a:lnTo>
                  <a:lnTo>
                    <a:pt x="7768" y="34402"/>
                  </a:lnTo>
                  <a:lnTo>
                    <a:pt x="7812" y="31375"/>
                  </a:lnTo>
                  <a:lnTo>
                    <a:pt x="7899" y="28522"/>
                  </a:lnTo>
                  <a:lnTo>
                    <a:pt x="7812" y="26811"/>
                  </a:lnTo>
                  <a:lnTo>
                    <a:pt x="7373" y="24485"/>
                  </a:lnTo>
                  <a:lnTo>
                    <a:pt x="7329" y="21940"/>
                  </a:lnTo>
                  <a:lnTo>
                    <a:pt x="7329" y="21896"/>
                  </a:lnTo>
                  <a:lnTo>
                    <a:pt x="7153" y="20975"/>
                  </a:lnTo>
                  <a:lnTo>
                    <a:pt x="7153" y="20931"/>
                  </a:lnTo>
                  <a:lnTo>
                    <a:pt x="6144" y="18167"/>
                  </a:lnTo>
                  <a:lnTo>
                    <a:pt x="5003" y="15534"/>
                  </a:lnTo>
                  <a:lnTo>
                    <a:pt x="3731" y="12638"/>
                  </a:lnTo>
                  <a:lnTo>
                    <a:pt x="1976" y="8469"/>
                  </a:lnTo>
                  <a:lnTo>
                    <a:pt x="1668" y="7109"/>
                  </a:lnTo>
                  <a:lnTo>
                    <a:pt x="1625" y="7065"/>
                  </a:lnTo>
                  <a:lnTo>
                    <a:pt x="703" y="4959"/>
                  </a:lnTo>
                  <a:lnTo>
                    <a:pt x="352" y="2545"/>
                  </a:lnTo>
                  <a:lnTo>
                    <a:pt x="440" y="2238"/>
                  </a:lnTo>
                  <a:lnTo>
                    <a:pt x="615" y="1668"/>
                  </a:lnTo>
                  <a:lnTo>
                    <a:pt x="1142" y="220"/>
                  </a:lnTo>
                  <a:lnTo>
                    <a:pt x="1142" y="176"/>
                  </a:lnTo>
                  <a:lnTo>
                    <a:pt x="1142" y="88"/>
                  </a:lnTo>
                  <a:lnTo>
                    <a:pt x="1098" y="44"/>
                  </a:lnTo>
                  <a:lnTo>
                    <a:pt x="10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7" name="Google Shape;2697;p113"/>
            <p:cNvSpPr/>
            <p:nvPr/>
          </p:nvSpPr>
          <p:spPr>
            <a:xfrm>
              <a:off x="3940525" y="2730775"/>
              <a:ext cx="589125" cy="2188575"/>
            </a:xfrm>
            <a:custGeom>
              <a:avLst/>
              <a:gdLst/>
              <a:ahLst/>
              <a:cxnLst/>
              <a:rect l="l" t="t" r="r" b="b"/>
              <a:pathLst>
                <a:path w="23565" h="87543" extrusionOk="0">
                  <a:moveTo>
                    <a:pt x="18869" y="1"/>
                  </a:moveTo>
                  <a:lnTo>
                    <a:pt x="18826" y="45"/>
                  </a:lnTo>
                  <a:lnTo>
                    <a:pt x="14964" y="2151"/>
                  </a:lnTo>
                  <a:lnTo>
                    <a:pt x="12507" y="3818"/>
                  </a:lnTo>
                  <a:lnTo>
                    <a:pt x="10049" y="5530"/>
                  </a:lnTo>
                  <a:lnTo>
                    <a:pt x="8909" y="6451"/>
                  </a:lnTo>
                  <a:lnTo>
                    <a:pt x="8865" y="6495"/>
                  </a:lnTo>
                  <a:lnTo>
                    <a:pt x="6276" y="9347"/>
                  </a:lnTo>
                  <a:lnTo>
                    <a:pt x="6232" y="9391"/>
                  </a:lnTo>
                  <a:lnTo>
                    <a:pt x="5442" y="10576"/>
                  </a:lnTo>
                  <a:lnTo>
                    <a:pt x="1580" y="17860"/>
                  </a:lnTo>
                  <a:lnTo>
                    <a:pt x="791" y="20098"/>
                  </a:lnTo>
                  <a:lnTo>
                    <a:pt x="264" y="21678"/>
                  </a:lnTo>
                  <a:lnTo>
                    <a:pt x="1" y="22511"/>
                  </a:lnTo>
                  <a:lnTo>
                    <a:pt x="1" y="25276"/>
                  </a:lnTo>
                  <a:lnTo>
                    <a:pt x="1" y="25320"/>
                  </a:lnTo>
                  <a:lnTo>
                    <a:pt x="1229" y="29620"/>
                  </a:lnTo>
                  <a:lnTo>
                    <a:pt x="1273" y="29620"/>
                  </a:lnTo>
                  <a:lnTo>
                    <a:pt x="2370" y="31726"/>
                  </a:lnTo>
                  <a:lnTo>
                    <a:pt x="4082" y="35544"/>
                  </a:lnTo>
                  <a:lnTo>
                    <a:pt x="5266" y="38177"/>
                  </a:lnTo>
                  <a:lnTo>
                    <a:pt x="6276" y="40546"/>
                  </a:lnTo>
                  <a:lnTo>
                    <a:pt x="6890" y="42038"/>
                  </a:lnTo>
                  <a:lnTo>
                    <a:pt x="7285" y="43223"/>
                  </a:lnTo>
                  <a:lnTo>
                    <a:pt x="7285" y="44847"/>
                  </a:lnTo>
                  <a:lnTo>
                    <a:pt x="7329" y="44890"/>
                  </a:lnTo>
                  <a:lnTo>
                    <a:pt x="7680" y="47128"/>
                  </a:lnTo>
                  <a:lnTo>
                    <a:pt x="7636" y="52043"/>
                  </a:lnTo>
                  <a:lnTo>
                    <a:pt x="7636" y="56431"/>
                  </a:lnTo>
                  <a:lnTo>
                    <a:pt x="7680" y="59854"/>
                  </a:lnTo>
                  <a:lnTo>
                    <a:pt x="7768" y="64373"/>
                  </a:lnTo>
                  <a:lnTo>
                    <a:pt x="7943" y="66787"/>
                  </a:lnTo>
                  <a:lnTo>
                    <a:pt x="8338" y="68586"/>
                  </a:lnTo>
                  <a:lnTo>
                    <a:pt x="8338" y="68630"/>
                  </a:lnTo>
                  <a:lnTo>
                    <a:pt x="9128" y="70868"/>
                  </a:lnTo>
                  <a:lnTo>
                    <a:pt x="10093" y="73149"/>
                  </a:lnTo>
                  <a:lnTo>
                    <a:pt x="10137" y="73193"/>
                  </a:lnTo>
                  <a:lnTo>
                    <a:pt x="11059" y="74466"/>
                  </a:lnTo>
                  <a:lnTo>
                    <a:pt x="11103" y="74510"/>
                  </a:lnTo>
                  <a:lnTo>
                    <a:pt x="13823" y="76660"/>
                  </a:lnTo>
                  <a:lnTo>
                    <a:pt x="16368" y="78898"/>
                  </a:lnTo>
                  <a:lnTo>
                    <a:pt x="17992" y="80346"/>
                  </a:lnTo>
                  <a:lnTo>
                    <a:pt x="18474" y="80697"/>
                  </a:lnTo>
                  <a:lnTo>
                    <a:pt x="21678" y="85260"/>
                  </a:lnTo>
                  <a:lnTo>
                    <a:pt x="23257" y="87454"/>
                  </a:lnTo>
                  <a:lnTo>
                    <a:pt x="23345" y="87498"/>
                  </a:lnTo>
                  <a:lnTo>
                    <a:pt x="23389" y="87542"/>
                  </a:lnTo>
                  <a:lnTo>
                    <a:pt x="23521" y="87498"/>
                  </a:lnTo>
                  <a:lnTo>
                    <a:pt x="23565" y="87454"/>
                  </a:lnTo>
                  <a:lnTo>
                    <a:pt x="23565" y="87367"/>
                  </a:lnTo>
                  <a:lnTo>
                    <a:pt x="23565" y="87323"/>
                  </a:lnTo>
                  <a:lnTo>
                    <a:pt x="23565" y="87235"/>
                  </a:lnTo>
                  <a:lnTo>
                    <a:pt x="21985" y="85041"/>
                  </a:lnTo>
                  <a:lnTo>
                    <a:pt x="18738" y="80477"/>
                  </a:lnTo>
                  <a:lnTo>
                    <a:pt x="18694" y="80433"/>
                  </a:lnTo>
                  <a:lnTo>
                    <a:pt x="18211" y="80082"/>
                  </a:lnTo>
                  <a:lnTo>
                    <a:pt x="16588" y="78634"/>
                  </a:lnTo>
                  <a:lnTo>
                    <a:pt x="14043" y="76353"/>
                  </a:lnTo>
                  <a:lnTo>
                    <a:pt x="11322" y="74246"/>
                  </a:lnTo>
                  <a:lnTo>
                    <a:pt x="10444" y="72974"/>
                  </a:lnTo>
                  <a:lnTo>
                    <a:pt x="9479" y="70736"/>
                  </a:lnTo>
                  <a:lnTo>
                    <a:pt x="8689" y="68498"/>
                  </a:lnTo>
                  <a:lnTo>
                    <a:pt x="8294" y="66743"/>
                  </a:lnTo>
                  <a:lnTo>
                    <a:pt x="8119" y="64373"/>
                  </a:lnTo>
                  <a:lnTo>
                    <a:pt x="8031" y="59854"/>
                  </a:lnTo>
                  <a:lnTo>
                    <a:pt x="7987" y="56431"/>
                  </a:lnTo>
                  <a:lnTo>
                    <a:pt x="7987" y="52043"/>
                  </a:lnTo>
                  <a:lnTo>
                    <a:pt x="8031" y="47084"/>
                  </a:lnTo>
                  <a:lnTo>
                    <a:pt x="7636" y="44847"/>
                  </a:lnTo>
                  <a:lnTo>
                    <a:pt x="7636" y="43223"/>
                  </a:lnTo>
                  <a:lnTo>
                    <a:pt x="7636" y="43179"/>
                  </a:lnTo>
                  <a:lnTo>
                    <a:pt x="7241" y="41907"/>
                  </a:lnTo>
                  <a:lnTo>
                    <a:pt x="6627" y="40415"/>
                  </a:lnTo>
                  <a:lnTo>
                    <a:pt x="5617" y="38001"/>
                  </a:lnTo>
                  <a:lnTo>
                    <a:pt x="4433" y="35412"/>
                  </a:lnTo>
                  <a:lnTo>
                    <a:pt x="2678" y="31595"/>
                  </a:lnTo>
                  <a:lnTo>
                    <a:pt x="1580" y="29488"/>
                  </a:lnTo>
                  <a:lnTo>
                    <a:pt x="352" y="25276"/>
                  </a:lnTo>
                  <a:lnTo>
                    <a:pt x="352" y="22555"/>
                  </a:lnTo>
                  <a:lnTo>
                    <a:pt x="1142" y="20230"/>
                  </a:lnTo>
                  <a:lnTo>
                    <a:pt x="1932" y="17992"/>
                  </a:lnTo>
                  <a:lnTo>
                    <a:pt x="5749" y="10752"/>
                  </a:lnTo>
                  <a:lnTo>
                    <a:pt x="6539" y="9567"/>
                  </a:lnTo>
                  <a:lnTo>
                    <a:pt x="9128" y="6715"/>
                  </a:lnTo>
                  <a:lnTo>
                    <a:pt x="10269" y="5837"/>
                  </a:lnTo>
                  <a:lnTo>
                    <a:pt x="12682" y="4082"/>
                  </a:lnTo>
                  <a:lnTo>
                    <a:pt x="15140" y="2458"/>
                  </a:lnTo>
                  <a:lnTo>
                    <a:pt x="19001" y="352"/>
                  </a:lnTo>
                  <a:lnTo>
                    <a:pt x="19045" y="308"/>
                  </a:lnTo>
                  <a:lnTo>
                    <a:pt x="19089" y="220"/>
                  </a:lnTo>
                  <a:lnTo>
                    <a:pt x="19089" y="176"/>
                  </a:lnTo>
                  <a:lnTo>
                    <a:pt x="19045" y="89"/>
                  </a:lnTo>
                  <a:lnTo>
                    <a:pt x="19001" y="45"/>
                  </a:lnTo>
                  <a:lnTo>
                    <a:pt x="1895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8" name="Google Shape;2698;p113"/>
            <p:cNvSpPr/>
            <p:nvPr/>
          </p:nvSpPr>
          <p:spPr>
            <a:xfrm>
              <a:off x="4021700" y="2610100"/>
              <a:ext cx="687875" cy="2200625"/>
            </a:xfrm>
            <a:custGeom>
              <a:avLst/>
              <a:gdLst/>
              <a:ahLst/>
              <a:cxnLst/>
              <a:rect l="l" t="t" r="r" b="b"/>
              <a:pathLst>
                <a:path w="27515" h="88025" extrusionOk="0">
                  <a:moveTo>
                    <a:pt x="27251" y="1"/>
                  </a:moveTo>
                  <a:lnTo>
                    <a:pt x="25144" y="1186"/>
                  </a:lnTo>
                  <a:lnTo>
                    <a:pt x="22380" y="2590"/>
                  </a:lnTo>
                  <a:lnTo>
                    <a:pt x="20142" y="3643"/>
                  </a:lnTo>
                  <a:lnTo>
                    <a:pt x="17992" y="4872"/>
                  </a:lnTo>
                  <a:lnTo>
                    <a:pt x="14262" y="6978"/>
                  </a:lnTo>
                  <a:lnTo>
                    <a:pt x="12375" y="8119"/>
                  </a:lnTo>
                  <a:lnTo>
                    <a:pt x="10181" y="9611"/>
                  </a:lnTo>
                  <a:lnTo>
                    <a:pt x="8031" y="11103"/>
                  </a:lnTo>
                  <a:lnTo>
                    <a:pt x="6759" y="12068"/>
                  </a:lnTo>
                  <a:lnTo>
                    <a:pt x="6759" y="12112"/>
                  </a:lnTo>
                  <a:lnTo>
                    <a:pt x="5354" y="13867"/>
                  </a:lnTo>
                  <a:lnTo>
                    <a:pt x="3511" y="16193"/>
                  </a:lnTo>
                  <a:lnTo>
                    <a:pt x="3511" y="16237"/>
                  </a:lnTo>
                  <a:lnTo>
                    <a:pt x="2458" y="18518"/>
                  </a:lnTo>
                  <a:lnTo>
                    <a:pt x="1273" y="21502"/>
                  </a:lnTo>
                  <a:lnTo>
                    <a:pt x="264" y="24004"/>
                  </a:lnTo>
                  <a:lnTo>
                    <a:pt x="1" y="25013"/>
                  </a:lnTo>
                  <a:lnTo>
                    <a:pt x="1" y="25101"/>
                  </a:lnTo>
                  <a:lnTo>
                    <a:pt x="484" y="28523"/>
                  </a:lnTo>
                  <a:lnTo>
                    <a:pt x="659" y="30981"/>
                  </a:lnTo>
                  <a:lnTo>
                    <a:pt x="1186" y="33833"/>
                  </a:lnTo>
                  <a:lnTo>
                    <a:pt x="1186" y="33877"/>
                  </a:lnTo>
                  <a:lnTo>
                    <a:pt x="2897" y="38440"/>
                  </a:lnTo>
                  <a:lnTo>
                    <a:pt x="4038" y="41205"/>
                  </a:lnTo>
                  <a:lnTo>
                    <a:pt x="5047" y="43618"/>
                  </a:lnTo>
                  <a:lnTo>
                    <a:pt x="6056" y="46382"/>
                  </a:lnTo>
                  <a:lnTo>
                    <a:pt x="6232" y="47523"/>
                  </a:lnTo>
                  <a:lnTo>
                    <a:pt x="6232" y="50463"/>
                  </a:lnTo>
                  <a:lnTo>
                    <a:pt x="6232" y="50507"/>
                  </a:lnTo>
                  <a:lnTo>
                    <a:pt x="6715" y="53140"/>
                  </a:lnTo>
                  <a:lnTo>
                    <a:pt x="6934" y="54764"/>
                  </a:lnTo>
                  <a:lnTo>
                    <a:pt x="6846" y="57221"/>
                  </a:lnTo>
                  <a:lnTo>
                    <a:pt x="6759" y="60424"/>
                  </a:lnTo>
                  <a:lnTo>
                    <a:pt x="6759" y="63145"/>
                  </a:lnTo>
                  <a:lnTo>
                    <a:pt x="6759" y="65339"/>
                  </a:lnTo>
                  <a:lnTo>
                    <a:pt x="6759" y="67489"/>
                  </a:lnTo>
                  <a:lnTo>
                    <a:pt x="6934" y="69902"/>
                  </a:lnTo>
                  <a:lnTo>
                    <a:pt x="6934" y="69946"/>
                  </a:lnTo>
                  <a:lnTo>
                    <a:pt x="7461" y="72491"/>
                  </a:lnTo>
                  <a:lnTo>
                    <a:pt x="7724" y="73149"/>
                  </a:lnTo>
                  <a:lnTo>
                    <a:pt x="7812" y="73237"/>
                  </a:lnTo>
                  <a:lnTo>
                    <a:pt x="9567" y="74773"/>
                  </a:lnTo>
                  <a:lnTo>
                    <a:pt x="11629" y="76353"/>
                  </a:lnTo>
                  <a:lnTo>
                    <a:pt x="13736" y="77845"/>
                  </a:lnTo>
                  <a:lnTo>
                    <a:pt x="16061" y="79205"/>
                  </a:lnTo>
                  <a:lnTo>
                    <a:pt x="18080" y="80785"/>
                  </a:lnTo>
                  <a:lnTo>
                    <a:pt x="20098" y="82496"/>
                  </a:lnTo>
                  <a:lnTo>
                    <a:pt x="21195" y="84866"/>
                  </a:lnTo>
                  <a:lnTo>
                    <a:pt x="21327" y="87849"/>
                  </a:lnTo>
                  <a:lnTo>
                    <a:pt x="21327" y="87937"/>
                  </a:lnTo>
                  <a:lnTo>
                    <a:pt x="21371" y="87981"/>
                  </a:lnTo>
                  <a:lnTo>
                    <a:pt x="21502" y="88025"/>
                  </a:lnTo>
                  <a:lnTo>
                    <a:pt x="21546" y="88025"/>
                  </a:lnTo>
                  <a:lnTo>
                    <a:pt x="21634" y="87981"/>
                  </a:lnTo>
                  <a:lnTo>
                    <a:pt x="21634" y="87937"/>
                  </a:lnTo>
                  <a:lnTo>
                    <a:pt x="21678" y="87849"/>
                  </a:lnTo>
                  <a:lnTo>
                    <a:pt x="21546" y="84822"/>
                  </a:lnTo>
                  <a:lnTo>
                    <a:pt x="21546" y="84734"/>
                  </a:lnTo>
                  <a:lnTo>
                    <a:pt x="20405" y="82320"/>
                  </a:lnTo>
                  <a:lnTo>
                    <a:pt x="20362" y="82277"/>
                  </a:lnTo>
                  <a:lnTo>
                    <a:pt x="18299" y="80521"/>
                  </a:lnTo>
                  <a:lnTo>
                    <a:pt x="16281" y="78898"/>
                  </a:lnTo>
                  <a:lnTo>
                    <a:pt x="16237" y="78898"/>
                  </a:lnTo>
                  <a:lnTo>
                    <a:pt x="13955" y="77538"/>
                  </a:lnTo>
                  <a:lnTo>
                    <a:pt x="11849" y="76089"/>
                  </a:lnTo>
                  <a:lnTo>
                    <a:pt x="9830" y="74510"/>
                  </a:lnTo>
                  <a:lnTo>
                    <a:pt x="8031" y="73018"/>
                  </a:lnTo>
                  <a:lnTo>
                    <a:pt x="7812" y="72404"/>
                  </a:lnTo>
                  <a:lnTo>
                    <a:pt x="7285" y="69858"/>
                  </a:lnTo>
                  <a:lnTo>
                    <a:pt x="7110" y="67489"/>
                  </a:lnTo>
                  <a:lnTo>
                    <a:pt x="7110" y="65339"/>
                  </a:lnTo>
                  <a:lnTo>
                    <a:pt x="7110" y="63145"/>
                  </a:lnTo>
                  <a:lnTo>
                    <a:pt x="7110" y="60424"/>
                  </a:lnTo>
                  <a:lnTo>
                    <a:pt x="7197" y="57221"/>
                  </a:lnTo>
                  <a:lnTo>
                    <a:pt x="7285" y="54764"/>
                  </a:lnTo>
                  <a:lnTo>
                    <a:pt x="7285" y="54720"/>
                  </a:lnTo>
                  <a:lnTo>
                    <a:pt x="7066" y="53052"/>
                  </a:lnTo>
                  <a:lnTo>
                    <a:pt x="6583" y="50419"/>
                  </a:lnTo>
                  <a:lnTo>
                    <a:pt x="6583" y="47480"/>
                  </a:lnTo>
                  <a:lnTo>
                    <a:pt x="6364" y="46295"/>
                  </a:lnTo>
                  <a:lnTo>
                    <a:pt x="5354" y="43486"/>
                  </a:lnTo>
                  <a:lnTo>
                    <a:pt x="4389" y="41073"/>
                  </a:lnTo>
                  <a:lnTo>
                    <a:pt x="3204" y="38309"/>
                  </a:lnTo>
                  <a:lnTo>
                    <a:pt x="1537" y="33745"/>
                  </a:lnTo>
                  <a:lnTo>
                    <a:pt x="1010" y="30937"/>
                  </a:lnTo>
                  <a:lnTo>
                    <a:pt x="835" y="28479"/>
                  </a:lnTo>
                  <a:lnTo>
                    <a:pt x="352" y="25057"/>
                  </a:lnTo>
                  <a:lnTo>
                    <a:pt x="615" y="24091"/>
                  </a:lnTo>
                  <a:lnTo>
                    <a:pt x="1581" y="21634"/>
                  </a:lnTo>
                  <a:lnTo>
                    <a:pt x="2809" y="18650"/>
                  </a:lnTo>
                  <a:lnTo>
                    <a:pt x="3819" y="16368"/>
                  </a:lnTo>
                  <a:lnTo>
                    <a:pt x="5618" y="14087"/>
                  </a:lnTo>
                  <a:lnTo>
                    <a:pt x="7022" y="12331"/>
                  </a:lnTo>
                  <a:lnTo>
                    <a:pt x="8250" y="11366"/>
                  </a:lnTo>
                  <a:lnTo>
                    <a:pt x="10357" y="9874"/>
                  </a:lnTo>
                  <a:lnTo>
                    <a:pt x="12551" y="8426"/>
                  </a:lnTo>
                  <a:lnTo>
                    <a:pt x="14438" y="7285"/>
                  </a:lnTo>
                  <a:lnTo>
                    <a:pt x="18167" y="5179"/>
                  </a:lnTo>
                  <a:lnTo>
                    <a:pt x="20318" y="3950"/>
                  </a:lnTo>
                  <a:lnTo>
                    <a:pt x="22556" y="2897"/>
                  </a:lnTo>
                  <a:lnTo>
                    <a:pt x="25320" y="1493"/>
                  </a:lnTo>
                  <a:lnTo>
                    <a:pt x="27426" y="308"/>
                  </a:lnTo>
                  <a:lnTo>
                    <a:pt x="27470" y="264"/>
                  </a:lnTo>
                  <a:lnTo>
                    <a:pt x="27514" y="220"/>
                  </a:lnTo>
                  <a:lnTo>
                    <a:pt x="27514" y="133"/>
                  </a:lnTo>
                  <a:lnTo>
                    <a:pt x="27514" y="89"/>
                  </a:lnTo>
                  <a:lnTo>
                    <a:pt x="274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9" name="Google Shape;2699;p113"/>
            <p:cNvSpPr/>
            <p:nvPr/>
          </p:nvSpPr>
          <p:spPr>
            <a:xfrm>
              <a:off x="3872525" y="2722000"/>
              <a:ext cx="510125" cy="2108475"/>
            </a:xfrm>
            <a:custGeom>
              <a:avLst/>
              <a:gdLst/>
              <a:ahLst/>
              <a:cxnLst/>
              <a:rect l="l" t="t" r="r" b="b"/>
              <a:pathLst>
                <a:path w="20405" h="84339" extrusionOk="0">
                  <a:moveTo>
                    <a:pt x="19659" y="1"/>
                  </a:moveTo>
                  <a:lnTo>
                    <a:pt x="19615" y="45"/>
                  </a:lnTo>
                  <a:lnTo>
                    <a:pt x="17596" y="1054"/>
                  </a:lnTo>
                  <a:lnTo>
                    <a:pt x="15446" y="2370"/>
                  </a:lnTo>
                  <a:lnTo>
                    <a:pt x="12638" y="4389"/>
                  </a:lnTo>
                  <a:lnTo>
                    <a:pt x="11058" y="5486"/>
                  </a:lnTo>
                  <a:lnTo>
                    <a:pt x="7986" y="8382"/>
                  </a:lnTo>
                  <a:lnTo>
                    <a:pt x="5836" y="10357"/>
                  </a:lnTo>
                  <a:lnTo>
                    <a:pt x="5792" y="10400"/>
                  </a:lnTo>
                  <a:lnTo>
                    <a:pt x="2370" y="17728"/>
                  </a:lnTo>
                  <a:lnTo>
                    <a:pt x="702" y="21458"/>
                  </a:lnTo>
                  <a:lnTo>
                    <a:pt x="220" y="22643"/>
                  </a:lnTo>
                  <a:lnTo>
                    <a:pt x="44" y="23038"/>
                  </a:lnTo>
                  <a:lnTo>
                    <a:pt x="0" y="23213"/>
                  </a:lnTo>
                  <a:lnTo>
                    <a:pt x="44" y="23257"/>
                  </a:lnTo>
                  <a:lnTo>
                    <a:pt x="3160" y="31946"/>
                  </a:lnTo>
                  <a:lnTo>
                    <a:pt x="3160" y="31990"/>
                  </a:lnTo>
                  <a:lnTo>
                    <a:pt x="4476" y="34096"/>
                  </a:lnTo>
                  <a:lnTo>
                    <a:pt x="5924" y="37124"/>
                  </a:lnTo>
                  <a:lnTo>
                    <a:pt x="7635" y="40853"/>
                  </a:lnTo>
                  <a:lnTo>
                    <a:pt x="8689" y="43311"/>
                  </a:lnTo>
                  <a:lnTo>
                    <a:pt x="9127" y="46382"/>
                  </a:lnTo>
                  <a:lnTo>
                    <a:pt x="9171" y="49103"/>
                  </a:lnTo>
                  <a:lnTo>
                    <a:pt x="9171" y="53052"/>
                  </a:lnTo>
                  <a:lnTo>
                    <a:pt x="9215" y="55817"/>
                  </a:lnTo>
                  <a:lnTo>
                    <a:pt x="9171" y="58274"/>
                  </a:lnTo>
                  <a:lnTo>
                    <a:pt x="9259" y="62091"/>
                  </a:lnTo>
                  <a:lnTo>
                    <a:pt x="9391" y="65251"/>
                  </a:lnTo>
                  <a:lnTo>
                    <a:pt x="9522" y="67533"/>
                  </a:lnTo>
                  <a:lnTo>
                    <a:pt x="9654" y="68586"/>
                  </a:lnTo>
                  <a:lnTo>
                    <a:pt x="10400" y="70868"/>
                  </a:lnTo>
                  <a:lnTo>
                    <a:pt x="10400" y="70911"/>
                  </a:lnTo>
                  <a:lnTo>
                    <a:pt x="11672" y="73632"/>
                  </a:lnTo>
                  <a:lnTo>
                    <a:pt x="12769" y="75870"/>
                  </a:lnTo>
                  <a:lnTo>
                    <a:pt x="13340" y="77011"/>
                  </a:lnTo>
                  <a:lnTo>
                    <a:pt x="13340" y="77055"/>
                  </a:lnTo>
                  <a:lnTo>
                    <a:pt x="14393" y="78283"/>
                  </a:lnTo>
                  <a:lnTo>
                    <a:pt x="18342" y="82057"/>
                  </a:lnTo>
                  <a:lnTo>
                    <a:pt x="20097" y="84295"/>
                  </a:lnTo>
                  <a:lnTo>
                    <a:pt x="20141" y="84339"/>
                  </a:lnTo>
                  <a:lnTo>
                    <a:pt x="20229" y="84339"/>
                  </a:lnTo>
                  <a:lnTo>
                    <a:pt x="20317" y="84295"/>
                  </a:lnTo>
                  <a:lnTo>
                    <a:pt x="20361" y="84251"/>
                  </a:lnTo>
                  <a:lnTo>
                    <a:pt x="20405" y="84207"/>
                  </a:lnTo>
                  <a:lnTo>
                    <a:pt x="20405" y="84119"/>
                  </a:lnTo>
                  <a:lnTo>
                    <a:pt x="20361" y="84075"/>
                  </a:lnTo>
                  <a:lnTo>
                    <a:pt x="18606" y="81838"/>
                  </a:lnTo>
                  <a:lnTo>
                    <a:pt x="18562" y="81794"/>
                  </a:lnTo>
                  <a:lnTo>
                    <a:pt x="14656" y="78064"/>
                  </a:lnTo>
                  <a:lnTo>
                    <a:pt x="13647" y="76835"/>
                  </a:lnTo>
                  <a:lnTo>
                    <a:pt x="11980" y="73500"/>
                  </a:lnTo>
                  <a:lnTo>
                    <a:pt x="10751" y="70780"/>
                  </a:lnTo>
                  <a:lnTo>
                    <a:pt x="10005" y="68498"/>
                  </a:lnTo>
                  <a:lnTo>
                    <a:pt x="9873" y="67489"/>
                  </a:lnTo>
                  <a:lnTo>
                    <a:pt x="9742" y="65251"/>
                  </a:lnTo>
                  <a:lnTo>
                    <a:pt x="9610" y="62091"/>
                  </a:lnTo>
                  <a:lnTo>
                    <a:pt x="9522" y="58274"/>
                  </a:lnTo>
                  <a:lnTo>
                    <a:pt x="9566" y="55817"/>
                  </a:lnTo>
                  <a:lnTo>
                    <a:pt x="9522" y="53052"/>
                  </a:lnTo>
                  <a:lnTo>
                    <a:pt x="9522" y="49103"/>
                  </a:lnTo>
                  <a:lnTo>
                    <a:pt x="9478" y="46382"/>
                  </a:lnTo>
                  <a:lnTo>
                    <a:pt x="9478" y="46338"/>
                  </a:lnTo>
                  <a:lnTo>
                    <a:pt x="8996" y="43267"/>
                  </a:lnTo>
                  <a:lnTo>
                    <a:pt x="8996" y="43223"/>
                  </a:lnTo>
                  <a:lnTo>
                    <a:pt x="7943" y="40678"/>
                  </a:lnTo>
                  <a:lnTo>
                    <a:pt x="6231" y="36992"/>
                  </a:lnTo>
                  <a:lnTo>
                    <a:pt x="4783" y="33964"/>
                  </a:lnTo>
                  <a:lnTo>
                    <a:pt x="3467" y="31814"/>
                  </a:lnTo>
                  <a:lnTo>
                    <a:pt x="351" y="23170"/>
                  </a:lnTo>
                  <a:lnTo>
                    <a:pt x="571" y="22643"/>
                  </a:lnTo>
                  <a:lnTo>
                    <a:pt x="1009" y="21634"/>
                  </a:lnTo>
                  <a:lnTo>
                    <a:pt x="2458" y="18431"/>
                  </a:lnTo>
                  <a:lnTo>
                    <a:pt x="6100" y="10576"/>
                  </a:lnTo>
                  <a:lnTo>
                    <a:pt x="8250" y="8645"/>
                  </a:lnTo>
                  <a:lnTo>
                    <a:pt x="11277" y="5749"/>
                  </a:lnTo>
                  <a:lnTo>
                    <a:pt x="12857" y="4652"/>
                  </a:lnTo>
                  <a:lnTo>
                    <a:pt x="15666" y="2677"/>
                  </a:lnTo>
                  <a:lnTo>
                    <a:pt x="17772" y="1361"/>
                  </a:lnTo>
                  <a:lnTo>
                    <a:pt x="19746" y="352"/>
                  </a:lnTo>
                  <a:lnTo>
                    <a:pt x="19790" y="308"/>
                  </a:lnTo>
                  <a:lnTo>
                    <a:pt x="19834" y="220"/>
                  </a:lnTo>
                  <a:lnTo>
                    <a:pt x="19834" y="176"/>
                  </a:lnTo>
                  <a:lnTo>
                    <a:pt x="19834" y="89"/>
                  </a:lnTo>
                  <a:lnTo>
                    <a:pt x="19790" y="45"/>
                  </a:lnTo>
                  <a:lnTo>
                    <a:pt x="197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00" name="Google Shape;2700;p113"/>
            <p:cNvSpPr/>
            <p:nvPr/>
          </p:nvSpPr>
          <p:spPr>
            <a:xfrm>
              <a:off x="5263525" y="3312200"/>
              <a:ext cx="868875" cy="1159550"/>
            </a:xfrm>
            <a:custGeom>
              <a:avLst/>
              <a:gdLst/>
              <a:ahLst/>
              <a:cxnLst/>
              <a:rect l="l" t="t" r="r" b="b"/>
              <a:pathLst>
                <a:path w="34755" h="46382" extrusionOk="0">
                  <a:moveTo>
                    <a:pt x="34579" y="0"/>
                  </a:moveTo>
                  <a:lnTo>
                    <a:pt x="34491" y="44"/>
                  </a:lnTo>
                  <a:lnTo>
                    <a:pt x="31551" y="1799"/>
                  </a:lnTo>
                  <a:lnTo>
                    <a:pt x="31507" y="1799"/>
                  </a:lnTo>
                  <a:lnTo>
                    <a:pt x="30454" y="2633"/>
                  </a:lnTo>
                  <a:lnTo>
                    <a:pt x="30454" y="2677"/>
                  </a:lnTo>
                  <a:lnTo>
                    <a:pt x="28348" y="5003"/>
                  </a:lnTo>
                  <a:lnTo>
                    <a:pt x="25846" y="7416"/>
                  </a:lnTo>
                  <a:lnTo>
                    <a:pt x="23872" y="9171"/>
                  </a:lnTo>
                  <a:lnTo>
                    <a:pt x="20976" y="10927"/>
                  </a:lnTo>
                  <a:lnTo>
                    <a:pt x="20932" y="10927"/>
                  </a:lnTo>
                  <a:lnTo>
                    <a:pt x="20142" y="11716"/>
                  </a:lnTo>
                  <a:lnTo>
                    <a:pt x="20142" y="11760"/>
                  </a:lnTo>
                  <a:lnTo>
                    <a:pt x="18255" y="14262"/>
                  </a:lnTo>
                  <a:lnTo>
                    <a:pt x="17202" y="15578"/>
                  </a:lnTo>
                  <a:lnTo>
                    <a:pt x="15754" y="16631"/>
                  </a:lnTo>
                  <a:lnTo>
                    <a:pt x="15710" y="16631"/>
                  </a:lnTo>
                  <a:lnTo>
                    <a:pt x="13516" y="19308"/>
                  </a:lnTo>
                  <a:lnTo>
                    <a:pt x="12199" y="21238"/>
                  </a:lnTo>
                  <a:lnTo>
                    <a:pt x="10971" y="23257"/>
                  </a:lnTo>
                  <a:lnTo>
                    <a:pt x="9347" y="26329"/>
                  </a:lnTo>
                  <a:lnTo>
                    <a:pt x="8426" y="28128"/>
                  </a:lnTo>
                  <a:lnTo>
                    <a:pt x="8426" y="28172"/>
                  </a:lnTo>
                  <a:lnTo>
                    <a:pt x="8075" y="29444"/>
                  </a:lnTo>
                  <a:lnTo>
                    <a:pt x="8075" y="29488"/>
                  </a:lnTo>
                  <a:lnTo>
                    <a:pt x="7855" y="32209"/>
                  </a:lnTo>
                  <a:lnTo>
                    <a:pt x="7724" y="34052"/>
                  </a:lnTo>
                  <a:lnTo>
                    <a:pt x="7724" y="34139"/>
                  </a:lnTo>
                  <a:lnTo>
                    <a:pt x="8119" y="34797"/>
                  </a:lnTo>
                  <a:lnTo>
                    <a:pt x="8119" y="35631"/>
                  </a:lnTo>
                  <a:lnTo>
                    <a:pt x="7811" y="36553"/>
                  </a:lnTo>
                  <a:lnTo>
                    <a:pt x="6100" y="38791"/>
                  </a:lnTo>
                  <a:lnTo>
                    <a:pt x="5179" y="40239"/>
                  </a:lnTo>
                  <a:lnTo>
                    <a:pt x="4257" y="42169"/>
                  </a:lnTo>
                  <a:lnTo>
                    <a:pt x="3511" y="43091"/>
                  </a:lnTo>
                  <a:lnTo>
                    <a:pt x="1712" y="44188"/>
                  </a:lnTo>
                  <a:lnTo>
                    <a:pt x="1668" y="44232"/>
                  </a:lnTo>
                  <a:lnTo>
                    <a:pt x="922" y="44890"/>
                  </a:lnTo>
                  <a:lnTo>
                    <a:pt x="878" y="44934"/>
                  </a:lnTo>
                  <a:lnTo>
                    <a:pt x="45" y="46119"/>
                  </a:lnTo>
                  <a:lnTo>
                    <a:pt x="1" y="46162"/>
                  </a:lnTo>
                  <a:lnTo>
                    <a:pt x="1" y="46250"/>
                  </a:lnTo>
                  <a:lnTo>
                    <a:pt x="45" y="46294"/>
                  </a:lnTo>
                  <a:lnTo>
                    <a:pt x="88" y="46338"/>
                  </a:lnTo>
                  <a:lnTo>
                    <a:pt x="176" y="46382"/>
                  </a:lnTo>
                  <a:lnTo>
                    <a:pt x="264" y="46382"/>
                  </a:lnTo>
                  <a:lnTo>
                    <a:pt x="308" y="46294"/>
                  </a:lnTo>
                  <a:lnTo>
                    <a:pt x="1185" y="45153"/>
                  </a:lnTo>
                  <a:lnTo>
                    <a:pt x="1888" y="44495"/>
                  </a:lnTo>
                  <a:lnTo>
                    <a:pt x="3687" y="43398"/>
                  </a:lnTo>
                  <a:lnTo>
                    <a:pt x="3731" y="43354"/>
                  </a:lnTo>
                  <a:lnTo>
                    <a:pt x="4520" y="42389"/>
                  </a:lnTo>
                  <a:lnTo>
                    <a:pt x="4564" y="42345"/>
                  </a:lnTo>
                  <a:lnTo>
                    <a:pt x="5486" y="40414"/>
                  </a:lnTo>
                  <a:lnTo>
                    <a:pt x="6407" y="38966"/>
                  </a:lnTo>
                  <a:lnTo>
                    <a:pt x="8119" y="36728"/>
                  </a:lnTo>
                  <a:lnTo>
                    <a:pt x="8162" y="36684"/>
                  </a:lnTo>
                  <a:lnTo>
                    <a:pt x="8426" y="35719"/>
                  </a:lnTo>
                  <a:lnTo>
                    <a:pt x="8470" y="35675"/>
                  </a:lnTo>
                  <a:lnTo>
                    <a:pt x="8470" y="34754"/>
                  </a:lnTo>
                  <a:lnTo>
                    <a:pt x="8426" y="34622"/>
                  </a:lnTo>
                  <a:lnTo>
                    <a:pt x="8075" y="34008"/>
                  </a:lnTo>
                  <a:lnTo>
                    <a:pt x="8206" y="32252"/>
                  </a:lnTo>
                  <a:lnTo>
                    <a:pt x="8426" y="29532"/>
                  </a:lnTo>
                  <a:lnTo>
                    <a:pt x="8733" y="28259"/>
                  </a:lnTo>
                  <a:lnTo>
                    <a:pt x="9654" y="26460"/>
                  </a:lnTo>
                  <a:lnTo>
                    <a:pt x="11278" y="23432"/>
                  </a:lnTo>
                  <a:lnTo>
                    <a:pt x="12507" y="21458"/>
                  </a:lnTo>
                  <a:lnTo>
                    <a:pt x="13779" y="19483"/>
                  </a:lnTo>
                  <a:lnTo>
                    <a:pt x="15973" y="16894"/>
                  </a:lnTo>
                  <a:lnTo>
                    <a:pt x="17421" y="15841"/>
                  </a:lnTo>
                  <a:lnTo>
                    <a:pt x="17421" y="15797"/>
                  </a:lnTo>
                  <a:lnTo>
                    <a:pt x="18518" y="14481"/>
                  </a:lnTo>
                  <a:lnTo>
                    <a:pt x="20405" y="11980"/>
                  </a:lnTo>
                  <a:lnTo>
                    <a:pt x="21151" y="11190"/>
                  </a:lnTo>
                  <a:lnTo>
                    <a:pt x="24091" y="9435"/>
                  </a:lnTo>
                  <a:lnTo>
                    <a:pt x="26110" y="7679"/>
                  </a:lnTo>
                  <a:lnTo>
                    <a:pt x="28611" y="5222"/>
                  </a:lnTo>
                  <a:lnTo>
                    <a:pt x="30717" y="2897"/>
                  </a:lnTo>
                  <a:lnTo>
                    <a:pt x="31726" y="2063"/>
                  </a:lnTo>
                  <a:lnTo>
                    <a:pt x="34666" y="351"/>
                  </a:lnTo>
                  <a:lnTo>
                    <a:pt x="34710" y="308"/>
                  </a:lnTo>
                  <a:lnTo>
                    <a:pt x="34754" y="220"/>
                  </a:lnTo>
                  <a:lnTo>
                    <a:pt x="34754" y="176"/>
                  </a:lnTo>
                  <a:lnTo>
                    <a:pt x="34754" y="88"/>
                  </a:lnTo>
                  <a:lnTo>
                    <a:pt x="34710" y="44"/>
                  </a:lnTo>
                  <a:lnTo>
                    <a:pt x="346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01" name="Google Shape;2701;p113"/>
            <p:cNvSpPr/>
            <p:nvPr/>
          </p:nvSpPr>
          <p:spPr>
            <a:xfrm>
              <a:off x="5251475" y="3288075"/>
              <a:ext cx="853500" cy="1173800"/>
            </a:xfrm>
            <a:custGeom>
              <a:avLst/>
              <a:gdLst/>
              <a:ahLst/>
              <a:cxnLst/>
              <a:rect l="l" t="t" r="r" b="b"/>
              <a:pathLst>
                <a:path w="34140" h="46952" extrusionOk="0">
                  <a:moveTo>
                    <a:pt x="33876" y="0"/>
                  </a:moveTo>
                  <a:lnTo>
                    <a:pt x="31462" y="1448"/>
                  </a:lnTo>
                  <a:lnTo>
                    <a:pt x="30453" y="2150"/>
                  </a:lnTo>
                  <a:lnTo>
                    <a:pt x="30409" y="2194"/>
                  </a:lnTo>
                  <a:lnTo>
                    <a:pt x="28478" y="4300"/>
                  </a:lnTo>
                  <a:lnTo>
                    <a:pt x="26460" y="6275"/>
                  </a:lnTo>
                  <a:lnTo>
                    <a:pt x="24836" y="7679"/>
                  </a:lnTo>
                  <a:lnTo>
                    <a:pt x="22774" y="9127"/>
                  </a:lnTo>
                  <a:lnTo>
                    <a:pt x="20931" y="10531"/>
                  </a:lnTo>
                  <a:lnTo>
                    <a:pt x="19658" y="11365"/>
                  </a:lnTo>
                  <a:lnTo>
                    <a:pt x="19615" y="11409"/>
                  </a:lnTo>
                  <a:lnTo>
                    <a:pt x="18649" y="12462"/>
                  </a:lnTo>
                  <a:lnTo>
                    <a:pt x="18649" y="12506"/>
                  </a:lnTo>
                  <a:lnTo>
                    <a:pt x="17157" y="14481"/>
                  </a:lnTo>
                  <a:lnTo>
                    <a:pt x="16543" y="15095"/>
                  </a:lnTo>
                  <a:lnTo>
                    <a:pt x="15534" y="15797"/>
                  </a:lnTo>
                  <a:lnTo>
                    <a:pt x="15490" y="15841"/>
                  </a:lnTo>
                  <a:lnTo>
                    <a:pt x="13954" y="17728"/>
                  </a:lnTo>
                  <a:lnTo>
                    <a:pt x="12111" y="20141"/>
                  </a:lnTo>
                  <a:lnTo>
                    <a:pt x="10707" y="22203"/>
                  </a:lnTo>
                  <a:lnTo>
                    <a:pt x="8381" y="26372"/>
                  </a:lnTo>
                  <a:lnTo>
                    <a:pt x="7591" y="27864"/>
                  </a:lnTo>
                  <a:lnTo>
                    <a:pt x="7372" y="28610"/>
                  </a:lnTo>
                  <a:lnTo>
                    <a:pt x="7372" y="28654"/>
                  </a:lnTo>
                  <a:lnTo>
                    <a:pt x="6802" y="34007"/>
                  </a:lnTo>
                  <a:lnTo>
                    <a:pt x="6582" y="36596"/>
                  </a:lnTo>
                  <a:lnTo>
                    <a:pt x="6363" y="38044"/>
                  </a:lnTo>
                  <a:lnTo>
                    <a:pt x="5485" y="39668"/>
                  </a:lnTo>
                  <a:lnTo>
                    <a:pt x="4300" y="41774"/>
                  </a:lnTo>
                  <a:lnTo>
                    <a:pt x="3467" y="43003"/>
                  </a:lnTo>
                  <a:lnTo>
                    <a:pt x="2019" y="44144"/>
                  </a:lnTo>
                  <a:lnTo>
                    <a:pt x="1975" y="44144"/>
                  </a:lnTo>
                  <a:lnTo>
                    <a:pt x="44" y="46645"/>
                  </a:lnTo>
                  <a:lnTo>
                    <a:pt x="0" y="46733"/>
                  </a:lnTo>
                  <a:lnTo>
                    <a:pt x="0" y="46776"/>
                  </a:lnTo>
                  <a:lnTo>
                    <a:pt x="44" y="46864"/>
                  </a:lnTo>
                  <a:lnTo>
                    <a:pt x="88" y="46908"/>
                  </a:lnTo>
                  <a:lnTo>
                    <a:pt x="176" y="46952"/>
                  </a:lnTo>
                  <a:lnTo>
                    <a:pt x="263" y="46908"/>
                  </a:lnTo>
                  <a:lnTo>
                    <a:pt x="307" y="46864"/>
                  </a:lnTo>
                  <a:lnTo>
                    <a:pt x="2238" y="44407"/>
                  </a:lnTo>
                  <a:lnTo>
                    <a:pt x="3686" y="43266"/>
                  </a:lnTo>
                  <a:lnTo>
                    <a:pt x="3730" y="43222"/>
                  </a:lnTo>
                  <a:lnTo>
                    <a:pt x="4607" y="41950"/>
                  </a:lnTo>
                  <a:lnTo>
                    <a:pt x="5792" y="39799"/>
                  </a:lnTo>
                  <a:lnTo>
                    <a:pt x="6714" y="38176"/>
                  </a:lnTo>
                  <a:lnTo>
                    <a:pt x="6714" y="38132"/>
                  </a:lnTo>
                  <a:lnTo>
                    <a:pt x="6933" y="36640"/>
                  </a:lnTo>
                  <a:lnTo>
                    <a:pt x="7153" y="34007"/>
                  </a:lnTo>
                  <a:lnTo>
                    <a:pt x="7723" y="28698"/>
                  </a:lnTo>
                  <a:lnTo>
                    <a:pt x="7942" y="27996"/>
                  </a:lnTo>
                  <a:lnTo>
                    <a:pt x="8688" y="26548"/>
                  </a:lnTo>
                  <a:lnTo>
                    <a:pt x="11014" y="22423"/>
                  </a:lnTo>
                  <a:lnTo>
                    <a:pt x="12418" y="20361"/>
                  </a:lnTo>
                  <a:lnTo>
                    <a:pt x="14217" y="17947"/>
                  </a:lnTo>
                  <a:lnTo>
                    <a:pt x="15753" y="16060"/>
                  </a:lnTo>
                  <a:lnTo>
                    <a:pt x="16762" y="15358"/>
                  </a:lnTo>
                  <a:lnTo>
                    <a:pt x="16806" y="15358"/>
                  </a:lnTo>
                  <a:lnTo>
                    <a:pt x="17421" y="14744"/>
                  </a:lnTo>
                  <a:lnTo>
                    <a:pt x="17464" y="14700"/>
                  </a:lnTo>
                  <a:lnTo>
                    <a:pt x="18913" y="12725"/>
                  </a:lnTo>
                  <a:lnTo>
                    <a:pt x="19878" y="11672"/>
                  </a:lnTo>
                  <a:lnTo>
                    <a:pt x="21150" y="10838"/>
                  </a:lnTo>
                  <a:lnTo>
                    <a:pt x="22993" y="9390"/>
                  </a:lnTo>
                  <a:lnTo>
                    <a:pt x="25056" y="7986"/>
                  </a:lnTo>
                  <a:lnTo>
                    <a:pt x="25056" y="7942"/>
                  </a:lnTo>
                  <a:lnTo>
                    <a:pt x="26679" y="6538"/>
                  </a:lnTo>
                  <a:lnTo>
                    <a:pt x="28698" y="4564"/>
                  </a:lnTo>
                  <a:lnTo>
                    <a:pt x="30629" y="2457"/>
                  </a:lnTo>
                  <a:lnTo>
                    <a:pt x="31682" y="1755"/>
                  </a:lnTo>
                  <a:lnTo>
                    <a:pt x="34051" y="307"/>
                  </a:lnTo>
                  <a:lnTo>
                    <a:pt x="34095" y="263"/>
                  </a:lnTo>
                  <a:lnTo>
                    <a:pt x="34139" y="176"/>
                  </a:lnTo>
                  <a:lnTo>
                    <a:pt x="34139" y="132"/>
                  </a:lnTo>
                  <a:lnTo>
                    <a:pt x="34139" y="44"/>
                  </a:lnTo>
                  <a:lnTo>
                    <a:pt x="340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02" name="Google Shape;2702;p113"/>
            <p:cNvSpPr/>
            <p:nvPr/>
          </p:nvSpPr>
          <p:spPr>
            <a:xfrm>
              <a:off x="5242675" y="3261725"/>
              <a:ext cx="833775" cy="1184800"/>
            </a:xfrm>
            <a:custGeom>
              <a:avLst/>
              <a:gdLst/>
              <a:ahLst/>
              <a:cxnLst/>
              <a:rect l="l" t="t" r="r" b="b"/>
              <a:pathLst>
                <a:path w="33351" h="47392" extrusionOk="0">
                  <a:moveTo>
                    <a:pt x="33175" y="1"/>
                  </a:moveTo>
                  <a:lnTo>
                    <a:pt x="33087" y="45"/>
                  </a:lnTo>
                  <a:lnTo>
                    <a:pt x="31244" y="1230"/>
                  </a:lnTo>
                  <a:lnTo>
                    <a:pt x="30147" y="1888"/>
                  </a:lnTo>
                  <a:lnTo>
                    <a:pt x="30103" y="1932"/>
                  </a:lnTo>
                  <a:lnTo>
                    <a:pt x="26900" y="5179"/>
                  </a:lnTo>
                  <a:lnTo>
                    <a:pt x="22775" y="8426"/>
                  </a:lnTo>
                  <a:lnTo>
                    <a:pt x="19703" y="10839"/>
                  </a:lnTo>
                  <a:lnTo>
                    <a:pt x="18255" y="11936"/>
                  </a:lnTo>
                  <a:lnTo>
                    <a:pt x="18211" y="11936"/>
                  </a:lnTo>
                  <a:lnTo>
                    <a:pt x="16632" y="13999"/>
                  </a:lnTo>
                  <a:lnTo>
                    <a:pt x="15666" y="14745"/>
                  </a:lnTo>
                  <a:lnTo>
                    <a:pt x="15622" y="14789"/>
                  </a:lnTo>
                  <a:lnTo>
                    <a:pt x="11936" y="19396"/>
                  </a:lnTo>
                  <a:lnTo>
                    <a:pt x="10664" y="21107"/>
                  </a:lnTo>
                  <a:lnTo>
                    <a:pt x="9084" y="23257"/>
                  </a:lnTo>
                  <a:lnTo>
                    <a:pt x="9084" y="23301"/>
                  </a:lnTo>
                  <a:lnTo>
                    <a:pt x="7680" y="25803"/>
                  </a:lnTo>
                  <a:lnTo>
                    <a:pt x="6671" y="27733"/>
                  </a:lnTo>
                  <a:lnTo>
                    <a:pt x="6627" y="27777"/>
                  </a:lnTo>
                  <a:lnTo>
                    <a:pt x="6056" y="32077"/>
                  </a:lnTo>
                  <a:lnTo>
                    <a:pt x="4784" y="40108"/>
                  </a:lnTo>
                  <a:lnTo>
                    <a:pt x="4345" y="41205"/>
                  </a:lnTo>
                  <a:lnTo>
                    <a:pt x="3248" y="43135"/>
                  </a:lnTo>
                  <a:lnTo>
                    <a:pt x="2195" y="44188"/>
                  </a:lnTo>
                  <a:lnTo>
                    <a:pt x="2151" y="44188"/>
                  </a:lnTo>
                  <a:lnTo>
                    <a:pt x="835" y="45987"/>
                  </a:lnTo>
                  <a:lnTo>
                    <a:pt x="1" y="47128"/>
                  </a:lnTo>
                  <a:lnTo>
                    <a:pt x="1" y="47172"/>
                  </a:lnTo>
                  <a:lnTo>
                    <a:pt x="1" y="47260"/>
                  </a:lnTo>
                  <a:lnTo>
                    <a:pt x="1" y="47304"/>
                  </a:lnTo>
                  <a:lnTo>
                    <a:pt x="45" y="47348"/>
                  </a:lnTo>
                  <a:lnTo>
                    <a:pt x="176" y="47392"/>
                  </a:lnTo>
                  <a:lnTo>
                    <a:pt x="220" y="47392"/>
                  </a:lnTo>
                  <a:lnTo>
                    <a:pt x="308" y="47304"/>
                  </a:lnTo>
                  <a:lnTo>
                    <a:pt x="1142" y="46207"/>
                  </a:lnTo>
                  <a:lnTo>
                    <a:pt x="2458" y="44408"/>
                  </a:lnTo>
                  <a:lnTo>
                    <a:pt x="3511" y="43355"/>
                  </a:lnTo>
                  <a:lnTo>
                    <a:pt x="3511" y="43311"/>
                  </a:lnTo>
                  <a:lnTo>
                    <a:pt x="4652" y="41380"/>
                  </a:lnTo>
                  <a:lnTo>
                    <a:pt x="4696" y="41336"/>
                  </a:lnTo>
                  <a:lnTo>
                    <a:pt x="5135" y="40239"/>
                  </a:lnTo>
                  <a:lnTo>
                    <a:pt x="5135" y="40195"/>
                  </a:lnTo>
                  <a:lnTo>
                    <a:pt x="6408" y="32121"/>
                  </a:lnTo>
                  <a:lnTo>
                    <a:pt x="6978" y="27865"/>
                  </a:lnTo>
                  <a:lnTo>
                    <a:pt x="7987" y="25934"/>
                  </a:lnTo>
                  <a:lnTo>
                    <a:pt x="9391" y="23477"/>
                  </a:lnTo>
                  <a:lnTo>
                    <a:pt x="10927" y="21327"/>
                  </a:lnTo>
                  <a:lnTo>
                    <a:pt x="12200" y="19615"/>
                  </a:lnTo>
                  <a:lnTo>
                    <a:pt x="15886" y="15008"/>
                  </a:lnTo>
                  <a:lnTo>
                    <a:pt x="16851" y="14262"/>
                  </a:lnTo>
                  <a:lnTo>
                    <a:pt x="16895" y="14218"/>
                  </a:lnTo>
                  <a:lnTo>
                    <a:pt x="18475" y="12200"/>
                  </a:lnTo>
                  <a:lnTo>
                    <a:pt x="19923" y="11103"/>
                  </a:lnTo>
                  <a:lnTo>
                    <a:pt x="22994" y="8689"/>
                  </a:lnTo>
                  <a:lnTo>
                    <a:pt x="27119" y="5442"/>
                  </a:lnTo>
                  <a:lnTo>
                    <a:pt x="27163" y="5442"/>
                  </a:lnTo>
                  <a:lnTo>
                    <a:pt x="30366" y="2195"/>
                  </a:lnTo>
                  <a:lnTo>
                    <a:pt x="31419" y="1537"/>
                  </a:lnTo>
                  <a:lnTo>
                    <a:pt x="33306" y="352"/>
                  </a:lnTo>
                  <a:lnTo>
                    <a:pt x="33350" y="308"/>
                  </a:lnTo>
                  <a:lnTo>
                    <a:pt x="33350" y="220"/>
                  </a:lnTo>
                  <a:lnTo>
                    <a:pt x="33350" y="176"/>
                  </a:lnTo>
                  <a:lnTo>
                    <a:pt x="33350" y="89"/>
                  </a:lnTo>
                  <a:lnTo>
                    <a:pt x="33306" y="45"/>
                  </a:lnTo>
                  <a:lnTo>
                    <a:pt x="332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03" name="Google Shape;2703;p113"/>
            <p:cNvSpPr/>
            <p:nvPr/>
          </p:nvSpPr>
          <p:spPr>
            <a:xfrm>
              <a:off x="5230625" y="3236500"/>
              <a:ext cx="817300" cy="1199050"/>
            </a:xfrm>
            <a:custGeom>
              <a:avLst/>
              <a:gdLst/>
              <a:ahLst/>
              <a:cxnLst/>
              <a:rect l="l" t="t" r="r" b="b"/>
              <a:pathLst>
                <a:path w="32692" h="47962" extrusionOk="0">
                  <a:moveTo>
                    <a:pt x="32428" y="1"/>
                  </a:moveTo>
                  <a:lnTo>
                    <a:pt x="30146" y="1536"/>
                  </a:lnTo>
                  <a:lnTo>
                    <a:pt x="30102" y="1580"/>
                  </a:lnTo>
                  <a:lnTo>
                    <a:pt x="27513" y="4038"/>
                  </a:lnTo>
                  <a:lnTo>
                    <a:pt x="22906" y="7724"/>
                  </a:lnTo>
                  <a:lnTo>
                    <a:pt x="20624" y="9523"/>
                  </a:lnTo>
                  <a:lnTo>
                    <a:pt x="18693" y="11102"/>
                  </a:lnTo>
                  <a:lnTo>
                    <a:pt x="17070" y="12287"/>
                  </a:lnTo>
                  <a:lnTo>
                    <a:pt x="17070" y="12331"/>
                  </a:lnTo>
                  <a:lnTo>
                    <a:pt x="16280" y="13253"/>
                  </a:lnTo>
                  <a:lnTo>
                    <a:pt x="15622" y="13867"/>
                  </a:lnTo>
                  <a:lnTo>
                    <a:pt x="15578" y="13911"/>
                  </a:lnTo>
                  <a:lnTo>
                    <a:pt x="12770" y="17509"/>
                  </a:lnTo>
                  <a:lnTo>
                    <a:pt x="10927" y="19878"/>
                  </a:lnTo>
                  <a:lnTo>
                    <a:pt x="7592" y="24310"/>
                  </a:lnTo>
                  <a:lnTo>
                    <a:pt x="5880" y="27514"/>
                  </a:lnTo>
                  <a:lnTo>
                    <a:pt x="5836" y="27558"/>
                  </a:lnTo>
                  <a:lnTo>
                    <a:pt x="5178" y="32121"/>
                  </a:lnTo>
                  <a:lnTo>
                    <a:pt x="4652" y="35851"/>
                  </a:lnTo>
                  <a:lnTo>
                    <a:pt x="4125" y="39274"/>
                  </a:lnTo>
                  <a:lnTo>
                    <a:pt x="3598" y="41731"/>
                  </a:lnTo>
                  <a:lnTo>
                    <a:pt x="3116" y="43091"/>
                  </a:lnTo>
                  <a:lnTo>
                    <a:pt x="527" y="47040"/>
                  </a:lnTo>
                  <a:lnTo>
                    <a:pt x="44" y="47699"/>
                  </a:lnTo>
                  <a:lnTo>
                    <a:pt x="0" y="47786"/>
                  </a:lnTo>
                  <a:lnTo>
                    <a:pt x="0" y="47830"/>
                  </a:lnTo>
                  <a:lnTo>
                    <a:pt x="44" y="47918"/>
                  </a:lnTo>
                  <a:lnTo>
                    <a:pt x="88" y="47962"/>
                  </a:lnTo>
                  <a:lnTo>
                    <a:pt x="264" y="47962"/>
                  </a:lnTo>
                  <a:lnTo>
                    <a:pt x="351" y="47918"/>
                  </a:lnTo>
                  <a:lnTo>
                    <a:pt x="790" y="47260"/>
                  </a:lnTo>
                  <a:lnTo>
                    <a:pt x="3423" y="43267"/>
                  </a:lnTo>
                  <a:lnTo>
                    <a:pt x="3467" y="43223"/>
                  </a:lnTo>
                  <a:lnTo>
                    <a:pt x="3906" y="41862"/>
                  </a:lnTo>
                  <a:lnTo>
                    <a:pt x="3950" y="41819"/>
                  </a:lnTo>
                  <a:lnTo>
                    <a:pt x="4476" y="39317"/>
                  </a:lnTo>
                  <a:lnTo>
                    <a:pt x="4959" y="35895"/>
                  </a:lnTo>
                  <a:lnTo>
                    <a:pt x="5529" y="32165"/>
                  </a:lnTo>
                  <a:lnTo>
                    <a:pt x="6187" y="27645"/>
                  </a:lnTo>
                  <a:lnTo>
                    <a:pt x="7899" y="24486"/>
                  </a:lnTo>
                  <a:lnTo>
                    <a:pt x="11190" y="20098"/>
                  </a:lnTo>
                  <a:lnTo>
                    <a:pt x="13033" y="17728"/>
                  </a:lnTo>
                  <a:lnTo>
                    <a:pt x="15841" y="14130"/>
                  </a:lnTo>
                  <a:lnTo>
                    <a:pt x="16543" y="13516"/>
                  </a:lnTo>
                  <a:lnTo>
                    <a:pt x="16543" y="13472"/>
                  </a:lnTo>
                  <a:lnTo>
                    <a:pt x="17289" y="12594"/>
                  </a:lnTo>
                  <a:lnTo>
                    <a:pt x="18913" y="11366"/>
                  </a:lnTo>
                  <a:lnTo>
                    <a:pt x="20844" y="9786"/>
                  </a:lnTo>
                  <a:lnTo>
                    <a:pt x="23125" y="7987"/>
                  </a:lnTo>
                  <a:lnTo>
                    <a:pt x="27733" y="4301"/>
                  </a:lnTo>
                  <a:lnTo>
                    <a:pt x="30322" y="1844"/>
                  </a:lnTo>
                  <a:lnTo>
                    <a:pt x="32604" y="308"/>
                  </a:lnTo>
                  <a:lnTo>
                    <a:pt x="32647" y="264"/>
                  </a:lnTo>
                  <a:lnTo>
                    <a:pt x="32691" y="220"/>
                  </a:lnTo>
                  <a:lnTo>
                    <a:pt x="32691" y="132"/>
                  </a:lnTo>
                  <a:lnTo>
                    <a:pt x="32647" y="88"/>
                  </a:lnTo>
                  <a:lnTo>
                    <a:pt x="326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04" name="Google Shape;2704;p113"/>
            <p:cNvSpPr/>
            <p:nvPr/>
          </p:nvSpPr>
          <p:spPr>
            <a:xfrm>
              <a:off x="5136275" y="3184950"/>
              <a:ext cx="854600" cy="1805700"/>
            </a:xfrm>
            <a:custGeom>
              <a:avLst/>
              <a:gdLst/>
              <a:ahLst/>
              <a:cxnLst/>
              <a:rect l="l" t="t" r="r" b="b"/>
              <a:pathLst>
                <a:path w="34184" h="72228" extrusionOk="0">
                  <a:moveTo>
                    <a:pt x="34052" y="0"/>
                  </a:moveTo>
                  <a:lnTo>
                    <a:pt x="33964" y="44"/>
                  </a:lnTo>
                  <a:lnTo>
                    <a:pt x="33920" y="44"/>
                  </a:lnTo>
                  <a:lnTo>
                    <a:pt x="30015" y="3072"/>
                  </a:lnTo>
                  <a:lnTo>
                    <a:pt x="25978" y="6319"/>
                  </a:lnTo>
                  <a:lnTo>
                    <a:pt x="23257" y="8513"/>
                  </a:lnTo>
                  <a:lnTo>
                    <a:pt x="20975" y="10400"/>
                  </a:lnTo>
                  <a:lnTo>
                    <a:pt x="19659" y="11453"/>
                  </a:lnTo>
                  <a:lnTo>
                    <a:pt x="16675" y="13340"/>
                  </a:lnTo>
                  <a:lnTo>
                    <a:pt x="16675" y="13384"/>
                  </a:lnTo>
                  <a:lnTo>
                    <a:pt x="15534" y="14656"/>
                  </a:lnTo>
                  <a:lnTo>
                    <a:pt x="14657" y="15885"/>
                  </a:lnTo>
                  <a:lnTo>
                    <a:pt x="13779" y="17114"/>
                  </a:lnTo>
                  <a:lnTo>
                    <a:pt x="12199" y="19615"/>
                  </a:lnTo>
                  <a:lnTo>
                    <a:pt x="10488" y="22248"/>
                  </a:lnTo>
                  <a:lnTo>
                    <a:pt x="9567" y="23564"/>
                  </a:lnTo>
                  <a:lnTo>
                    <a:pt x="8601" y="24837"/>
                  </a:lnTo>
                  <a:lnTo>
                    <a:pt x="7197" y="26811"/>
                  </a:lnTo>
                  <a:lnTo>
                    <a:pt x="7197" y="26899"/>
                  </a:lnTo>
                  <a:lnTo>
                    <a:pt x="6802" y="29005"/>
                  </a:lnTo>
                  <a:lnTo>
                    <a:pt x="6188" y="33876"/>
                  </a:lnTo>
                  <a:lnTo>
                    <a:pt x="5705" y="37386"/>
                  </a:lnTo>
                  <a:lnTo>
                    <a:pt x="5266" y="40502"/>
                  </a:lnTo>
                  <a:lnTo>
                    <a:pt x="4564" y="43793"/>
                  </a:lnTo>
                  <a:lnTo>
                    <a:pt x="3730" y="47479"/>
                  </a:lnTo>
                  <a:lnTo>
                    <a:pt x="1624" y="50814"/>
                  </a:lnTo>
                  <a:lnTo>
                    <a:pt x="878" y="52262"/>
                  </a:lnTo>
                  <a:lnTo>
                    <a:pt x="834" y="52350"/>
                  </a:lnTo>
                  <a:lnTo>
                    <a:pt x="527" y="54807"/>
                  </a:lnTo>
                  <a:lnTo>
                    <a:pt x="264" y="57527"/>
                  </a:lnTo>
                  <a:lnTo>
                    <a:pt x="1" y="59458"/>
                  </a:lnTo>
                  <a:lnTo>
                    <a:pt x="1" y="59502"/>
                  </a:lnTo>
                  <a:lnTo>
                    <a:pt x="1" y="59590"/>
                  </a:lnTo>
                  <a:lnTo>
                    <a:pt x="2414" y="62837"/>
                  </a:lnTo>
                  <a:lnTo>
                    <a:pt x="3774" y="64943"/>
                  </a:lnTo>
                  <a:lnTo>
                    <a:pt x="4608" y="66216"/>
                  </a:lnTo>
                  <a:lnTo>
                    <a:pt x="6275" y="68190"/>
                  </a:lnTo>
                  <a:lnTo>
                    <a:pt x="9391" y="71701"/>
                  </a:lnTo>
                  <a:lnTo>
                    <a:pt x="9435" y="71701"/>
                  </a:lnTo>
                  <a:lnTo>
                    <a:pt x="10093" y="72183"/>
                  </a:lnTo>
                  <a:lnTo>
                    <a:pt x="10181" y="72227"/>
                  </a:lnTo>
                  <a:lnTo>
                    <a:pt x="10707" y="72227"/>
                  </a:lnTo>
                  <a:lnTo>
                    <a:pt x="10751" y="72183"/>
                  </a:lnTo>
                  <a:lnTo>
                    <a:pt x="10839" y="72140"/>
                  </a:lnTo>
                  <a:lnTo>
                    <a:pt x="11804" y="71043"/>
                  </a:lnTo>
                  <a:lnTo>
                    <a:pt x="11848" y="70955"/>
                  </a:lnTo>
                  <a:lnTo>
                    <a:pt x="11848" y="70911"/>
                  </a:lnTo>
                  <a:lnTo>
                    <a:pt x="11804" y="70823"/>
                  </a:lnTo>
                  <a:lnTo>
                    <a:pt x="11804" y="70779"/>
                  </a:lnTo>
                  <a:lnTo>
                    <a:pt x="11717" y="70735"/>
                  </a:lnTo>
                  <a:lnTo>
                    <a:pt x="11585" y="70735"/>
                  </a:lnTo>
                  <a:lnTo>
                    <a:pt x="11541" y="70779"/>
                  </a:lnTo>
                  <a:lnTo>
                    <a:pt x="10620" y="71876"/>
                  </a:lnTo>
                  <a:lnTo>
                    <a:pt x="10269" y="71876"/>
                  </a:lnTo>
                  <a:lnTo>
                    <a:pt x="9654" y="71437"/>
                  </a:lnTo>
                  <a:lnTo>
                    <a:pt x="6539" y="67971"/>
                  </a:lnTo>
                  <a:lnTo>
                    <a:pt x="4915" y="65996"/>
                  </a:lnTo>
                  <a:lnTo>
                    <a:pt x="4038" y="64768"/>
                  </a:lnTo>
                  <a:lnTo>
                    <a:pt x="2677" y="62618"/>
                  </a:lnTo>
                  <a:lnTo>
                    <a:pt x="352" y="59414"/>
                  </a:lnTo>
                  <a:lnTo>
                    <a:pt x="615" y="57571"/>
                  </a:lnTo>
                  <a:lnTo>
                    <a:pt x="878" y="54851"/>
                  </a:lnTo>
                  <a:lnTo>
                    <a:pt x="1185" y="52393"/>
                  </a:lnTo>
                  <a:lnTo>
                    <a:pt x="1931" y="50989"/>
                  </a:lnTo>
                  <a:lnTo>
                    <a:pt x="4038" y="47654"/>
                  </a:lnTo>
                  <a:lnTo>
                    <a:pt x="4038" y="47567"/>
                  </a:lnTo>
                  <a:lnTo>
                    <a:pt x="4915" y="43837"/>
                  </a:lnTo>
                  <a:lnTo>
                    <a:pt x="5617" y="40546"/>
                  </a:lnTo>
                  <a:lnTo>
                    <a:pt x="6056" y="37430"/>
                  </a:lnTo>
                  <a:lnTo>
                    <a:pt x="6495" y="33920"/>
                  </a:lnTo>
                  <a:lnTo>
                    <a:pt x="7109" y="29093"/>
                  </a:lnTo>
                  <a:lnTo>
                    <a:pt x="7504" y="26987"/>
                  </a:lnTo>
                  <a:lnTo>
                    <a:pt x="8908" y="25056"/>
                  </a:lnTo>
                  <a:lnTo>
                    <a:pt x="9830" y="23783"/>
                  </a:lnTo>
                  <a:lnTo>
                    <a:pt x="10751" y="22467"/>
                  </a:lnTo>
                  <a:lnTo>
                    <a:pt x="12463" y="19790"/>
                  </a:lnTo>
                  <a:lnTo>
                    <a:pt x="14086" y="17289"/>
                  </a:lnTo>
                  <a:lnTo>
                    <a:pt x="14920" y="16060"/>
                  </a:lnTo>
                  <a:lnTo>
                    <a:pt x="15798" y="14876"/>
                  </a:lnTo>
                  <a:lnTo>
                    <a:pt x="16895" y="13647"/>
                  </a:lnTo>
                  <a:lnTo>
                    <a:pt x="19835" y="11760"/>
                  </a:lnTo>
                  <a:lnTo>
                    <a:pt x="19878" y="11760"/>
                  </a:lnTo>
                  <a:lnTo>
                    <a:pt x="21195" y="10663"/>
                  </a:lnTo>
                  <a:lnTo>
                    <a:pt x="23477" y="8820"/>
                  </a:lnTo>
                  <a:lnTo>
                    <a:pt x="26241" y="6626"/>
                  </a:lnTo>
                  <a:lnTo>
                    <a:pt x="30234" y="3379"/>
                  </a:lnTo>
                  <a:lnTo>
                    <a:pt x="34140" y="351"/>
                  </a:lnTo>
                  <a:lnTo>
                    <a:pt x="34183" y="264"/>
                  </a:lnTo>
                  <a:lnTo>
                    <a:pt x="34183" y="220"/>
                  </a:lnTo>
                  <a:lnTo>
                    <a:pt x="34183" y="132"/>
                  </a:lnTo>
                  <a:lnTo>
                    <a:pt x="34183" y="88"/>
                  </a:lnTo>
                  <a:lnTo>
                    <a:pt x="34096" y="44"/>
                  </a:lnTo>
                  <a:lnTo>
                    <a:pt x="340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05" name="Google Shape;2705;p113"/>
            <p:cNvSpPr/>
            <p:nvPr/>
          </p:nvSpPr>
          <p:spPr>
            <a:xfrm>
              <a:off x="5101175" y="3159725"/>
              <a:ext cx="862275" cy="1886875"/>
            </a:xfrm>
            <a:custGeom>
              <a:avLst/>
              <a:gdLst/>
              <a:ahLst/>
              <a:cxnLst/>
              <a:rect l="l" t="t" r="r" b="b"/>
              <a:pathLst>
                <a:path w="34491" h="75475" extrusionOk="0">
                  <a:moveTo>
                    <a:pt x="34271" y="0"/>
                  </a:moveTo>
                  <a:lnTo>
                    <a:pt x="34183" y="44"/>
                  </a:lnTo>
                  <a:lnTo>
                    <a:pt x="31287" y="2238"/>
                  </a:lnTo>
                  <a:lnTo>
                    <a:pt x="22555" y="9303"/>
                  </a:lnTo>
                  <a:lnTo>
                    <a:pt x="19834" y="11409"/>
                  </a:lnTo>
                  <a:lnTo>
                    <a:pt x="17509" y="12506"/>
                  </a:lnTo>
                  <a:lnTo>
                    <a:pt x="16938" y="12813"/>
                  </a:lnTo>
                  <a:lnTo>
                    <a:pt x="16456" y="13164"/>
                  </a:lnTo>
                  <a:lnTo>
                    <a:pt x="15929" y="13515"/>
                  </a:lnTo>
                  <a:lnTo>
                    <a:pt x="15446" y="13910"/>
                  </a:lnTo>
                  <a:lnTo>
                    <a:pt x="14964" y="14393"/>
                  </a:lnTo>
                  <a:lnTo>
                    <a:pt x="14481" y="14875"/>
                  </a:lnTo>
                  <a:lnTo>
                    <a:pt x="13559" y="15885"/>
                  </a:lnTo>
                  <a:lnTo>
                    <a:pt x="12726" y="17026"/>
                  </a:lnTo>
                  <a:lnTo>
                    <a:pt x="11892" y="18210"/>
                  </a:lnTo>
                  <a:lnTo>
                    <a:pt x="11058" y="19483"/>
                  </a:lnTo>
                  <a:lnTo>
                    <a:pt x="10268" y="20712"/>
                  </a:lnTo>
                  <a:lnTo>
                    <a:pt x="9479" y="21940"/>
                  </a:lnTo>
                  <a:lnTo>
                    <a:pt x="8733" y="23125"/>
                  </a:lnTo>
                  <a:lnTo>
                    <a:pt x="7943" y="24222"/>
                  </a:lnTo>
                  <a:lnTo>
                    <a:pt x="7197" y="25187"/>
                  </a:lnTo>
                  <a:lnTo>
                    <a:pt x="7153" y="25275"/>
                  </a:lnTo>
                  <a:lnTo>
                    <a:pt x="6846" y="26240"/>
                  </a:lnTo>
                  <a:lnTo>
                    <a:pt x="6846" y="26328"/>
                  </a:lnTo>
                  <a:lnTo>
                    <a:pt x="7021" y="27513"/>
                  </a:lnTo>
                  <a:lnTo>
                    <a:pt x="6319" y="33876"/>
                  </a:lnTo>
                  <a:lnTo>
                    <a:pt x="5836" y="37605"/>
                  </a:lnTo>
                  <a:lnTo>
                    <a:pt x="5398" y="40896"/>
                  </a:lnTo>
                  <a:lnTo>
                    <a:pt x="5047" y="43003"/>
                  </a:lnTo>
                  <a:lnTo>
                    <a:pt x="3950" y="47522"/>
                  </a:lnTo>
                  <a:lnTo>
                    <a:pt x="3423" y="49716"/>
                  </a:lnTo>
                  <a:lnTo>
                    <a:pt x="1756" y="52964"/>
                  </a:lnTo>
                  <a:lnTo>
                    <a:pt x="1712" y="53007"/>
                  </a:lnTo>
                  <a:lnTo>
                    <a:pt x="1229" y="56957"/>
                  </a:lnTo>
                  <a:lnTo>
                    <a:pt x="88" y="61345"/>
                  </a:lnTo>
                  <a:lnTo>
                    <a:pt x="0" y="62398"/>
                  </a:lnTo>
                  <a:lnTo>
                    <a:pt x="44" y="62529"/>
                  </a:lnTo>
                  <a:lnTo>
                    <a:pt x="1843" y="64811"/>
                  </a:lnTo>
                  <a:lnTo>
                    <a:pt x="4739" y="68146"/>
                  </a:lnTo>
                  <a:lnTo>
                    <a:pt x="6144" y="69814"/>
                  </a:lnTo>
                  <a:lnTo>
                    <a:pt x="8250" y="72095"/>
                  </a:lnTo>
                  <a:lnTo>
                    <a:pt x="9830" y="74026"/>
                  </a:lnTo>
                  <a:lnTo>
                    <a:pt x="10927" y="75386"/>
                  </a:lnTo>
                  <a:lnTo>
                    <a:pt x="11014" y="75430"/>
                  </a:lnTo>
                  <a:lnTo>
                    <a:pt x="11058" y="75474"/>
                  </a:lnTo>
                  <a:lnTo>
                    <a:pt x="11146" y="75430"/>
                  </a:lnTo>
                  <a:lnTo>
                    <a:pt x="11365" y="75343"/>
                  </a:lnTo>
                  <a:lnTo>
                    <a:pt x="11453" y="75299"/>
                  </a:lnTo>
                  <a:lnTo>
                    <a:pt x="12462" y="73763"/>
                  </a:lnTo>
                  <a:lnTo>
                    <a:pt x="12506" y="73719"/>
                  </a:lnTo>
                  <a:lnTo>
                    <a:pt x="12506" y="73631"/>
                  </a:lnTo>
                  <a:lnTo>
                    <a:pt x="12462" y="73587"/>
                  </a:lnTo>
                  <a:lnTo>
                    <a:pt x="12419" y="73543"/>
                  </a:lnTo>
                  <a:lnTo>
                    <a:pt x="12375" y="73500"/>
                  </a:lnTo>
                  <a:lnTo>
                    <a:pt x="12287" y="73500"/>
                  </a:lnTo>
                  <a:lnTo>
                    <a:pt x="12243" y="73543"/>
                  </a:lnTo>
                  <a:lnTo>
                    <a:pt x="12199" y="73587"/>
                  </a:lnTo>
                  <a:lnTo>
                    <a:pt x="11190" y="75035"/>
                  </a:lnTo>
                  <a:lnTo>
                    <a:pt x="11146" y="75079"/>
                  </a:lnTo>
                  <a:lnTo>
                    <a:pt x="10093" y="73807"/>
                  </a:lnTo>
                  <a:lnTo>
                    <a:pt x="8513" y="71876"/>
                  </a:lnTo>
                  <a:lnTo>
                    <a:pt x="6407" y="69594"/>
                  </a:lnTo>
                  <a:lnTo>
                    <a:pt x="2151" y="64592"/>
                  </a:lnTo>
                  <a:lnTo>
                    <a:pt x="395" y="62354"/>
                  </a:lnTo>
                  <a:lnTo>
                    <a:pt x="439" y="61389"/>
                  </a:lnTo>
                  <a:lnTo>
                    <a:pt x="1580" y="57044"/>
                  </a:lnTo>
                  <a:lnTo>
                    <a:pt x="1580" y="57001"/>
                  </a:lnTo>
                  <a:lnTo>
                    <a:pt x="2063" y="53095"/>
                  </a:lnTo>
                  <a:lnTo>
                    <a:pt x="3774" y="49848"/>
                  </a:lnTo>
                  <a:lnTo>
                    <a:pt x="3774" y="49804"/>
                  </a:lnTo>
                  <a:lnTo>
                    <a:pt x="4301" y="47610"/>
                  </a:lnTo>
                  <a:lnTo>
                    <a:pt x="5398" y="43091"/>
                  </a:lnTo>
                  <a:lnTo>
                    <a:pt x="5749" y="40940"/>
                  </a:lnTo>
                  <a:lnTo>
                    <a:pt x="6188" y="37649"/>
                  </a:lnTo>
                  <a:lnTo>
                    <a:pt x="6670" y="33920"/>
                  </a:lnTo>
                  <a:lnTo>
                    <a:pt x="7372" y="27557"/>
                  </a:lnTo>
                  <a:lnTo>
                    <a:pt x="7372" y="27469"/>
                  </a:lnTo>
                  <a:lnTo>
                    <a:pt x="7197" y="26284"/>
                  </a:lnTo>
                  <a:lnTo>
                    <a:pt x="7460" y="25407"/>
                  </a:lnTo>
                  <a:lnTo>
                    <a:pt x="8250" y="24397"/>
                  </a:lnTo>
                  <a:lnTo>
                    <a:pt x="9040" y="23300"/>
                  </a:lnTo>
                  <a:lnTo>
                    <a:pt x="9786" y="22116"/>
                  </a:lnTo>
                  <a:lnTo>
                    <a:pt x="10576" y="20887"/>
                  </a:lnTo>
                  <a:lnTo>
                    <a:pt x="12155" y="18430"/>
                  </a:lnTo>
                  <a:lnTo>
                    <a:pt x="12989" y="17245"/>
                  </a:lnTo>
                  <a:lnTo>
                    <a:pt x="13823" y="16148"/>
                  </a:lnTo>
                  <a:lnTo>
                    <a:pt x="14700" y="15139"/>
                  </a:lnTo>
                  <a:lnTo>
                    <a:pt x="15183" y="14656"/>
                  </a:lnTo>
                  <a:lnTo>
                    <a:pt x="15622" y="14217"/>
                  </a:lnTo>
                  <a:lnTo>
                    <a:pt x="16105" y="13822"/>
                  </a:lnTo>
                  <a:lnTo>
                    <a:pt x="16631" y="13427"/>
                  </a:lnTo>
                  <a:lnTo>
                    <a:pt x="17114" y="13120"/>
                  </a:lnTo>
                  <a:lnTo>
                    <a:pt x="17640" y="12857"/>
                  </a:lnTo>
                  <a:lnTo>
                    <a:pt x="20010" y="11716"/>
                  </a:lnTo>
                  <a:lnTo>
                    <a:pt x="20054" y="11716"/>
                  </a:lnTo>
                  <a:lnTo>
                    <a:pt x="22774" y="9566"/>
                  </a:lnTo>
                  <a:lnTo>
                    <a:pt x="27865" y="5441"/>
                  </a:lnTo>
                  <a:lnTo>
                    <a:pt x="31507" y="2545"/>
                  </a:lnTo>
                  <a:lnTo>
                    <a:pt x="34403" y="307"/>
                  </a:lnTo>
                  <a:lnTo>
                    <a:pt x="34447" y="263"/>
                  </a:lnTo>
                  <a:lnTo>
                    <a:pt x="34490" y="219"/>
                  </a:lnTo>
                  <a:lnTo>
                    <a:pt x="34490" y="132"/>
                  </a:lnTo>
                  <a:lnTo>
                    <a:pt x="34447" y="88"/>
                  </a:lnTo>
                  <a:lnTo>
                    <a:pt x="34403" y="44"/>
                  </a:lnTo>
                  <a:lnTo>
                    <a:pt x="343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06" name="Google Shape;2706;p113"/>
            <p:cNvSpPr/>
            <p:nvPr/>
          </p:nvSpPr>
          <p:spPr>
            <a:xfrm>
              <a:off x="5644200" y="4235875"/>
              <a:ext cx="110825" cy="70225"/>
            </a:xfrm>
            <a:custGeom>
              <a:avLst/>
              <a:gdLst/>
              <a:ahLst/>
              <a:cxnLst/>
              <a:rect l="l" t="t" r="r" b="b"/>
              <a:pathLst>
                <a:path w="4433" h="2809" extrusionOk="0">
                  <a:moveTo>
                    <a:pt x="3116" y="352"/>
                  </a:moveTo>
                  <a:lnTo>
                    <a:pt x="3555" y="571"/>
                  </a:lnTo>
                  <a:lnTo>
                    <a:pt x="4081" y="1361"/>
                  </a:lnTo>
                  <a:lnTo>
                    <a:pt x="4037" y="2107"/>
                  </a:lnTo>
                  <a:lnTo>
                    <a:pt x="3862" y="2326"/>
                  </a:lnTo>
                  <a:lnTo>
                    <a:pt x="3511" y="2458"/>
                  </a:lnTo>
                  <a:lnTo>
                    <a:pt x="2370" y="2414"/>
                  </a:lnTo>
                  <a:lnTo>
                    <a:pt x="746" y="1844"/>
                  </a:lnTo>
                  <a:lnTo>
                    <a:pt x="351" y="1493"/>
                  </a:lnTo>
                  <a:lnTo>
                    <a:pt x="351" y="1449"/>
                  </a:lnTo>
                  <a:lnTo>
                    <a:pt x="658" y="1229"/>
                  </a:lnTo>
                  <a:lnTo>
                    <a:pt x="2107" y="396"/>
                  </a:lnTo>
                  <a:lnTo>
                    <a:pt x="3116" y="352"/>
                  </a:lnTo>
                  <a:close/>
                  <a:moveTo>
                    <a:pt x="3160" y="1"/>
                  </a:moveTo>
                  <a:lnTo>
                    <a:pt x="2063" y="45"/>
                  </a:lnTo>
                  <a:lnTo>
                    <a:pt x="1975" y="88"/>
                  </a:lnTo>
                  <a:lnTo>
                    <a:pt x="483" y="922"/>
                  </a:lnTo>
                  <a:lnTo>
                    <a:pt x="439" y="922"/>
                  </a:lnTo>
                  <a:lnTo>
                    <a:pt x="88" y="1229"/>
                  </a:lnTo>
                  <a:lnTo>
                    <a:pt x="44" y="1273"/>
                  </a:lnTo>
                  <a:lnTo>
                    <a:pt x="0" y="1361"/>
                  </a:lnTo>
                  <a:lnTo>
                    <a:pt x="0" y="1536"/>
                  </a:lnTo>
                  <a:lnTo>
                    <a:pt x="88" y="1668"/>
                  </a:lnTo>
                  <a:lnTo>
                    <a:pt x="527" y="2151"/>
                  </a:lnTo>
                  <a:lnTo>
                    <a:pt x="615" y="2195"/>
                  </a:lnTo>
                  <a:lnTo>
                    <a:pt x="2282" y="2721"/>
                  </a:lnTo>
                  <a:lnTo>
                    <a:pt x="2326" y="2765"/>
                  </a:lnTo>
                  <a:lnTo>
                    <a:pt x="3555" y="2809"/>
                  </a:lnTo>
                  <a:lnTo>
                    <a:pt x="3598" y="2809"/>
                  </a:lnTo>
                  <a:lnTo>
                    <a:pt x="4037" y="2633"/>
                  </a:lnTo>
                  <a:lnTo>
                    <a:pt x="4081" y="2590"/>
                  </a:lnTo>
                  <a:lnTo>
                    <a:pt x="4344" y="2326"/>
                  </a:lnTo>
                  <a:lnTo>
                    <a:pt x="4388" y="2195"/>
                  </a:lnTo>
                  <a:lnTo>
                    <a:pt x="4432" y="1361"/>
                  </a:lnTo>
                  <a:lnTo>
                    <a:pt x="4388" y="1229"/>
                  </a:lnTo>
                  <a:lnTo>
                    <a:pt x="3818" y="352"/>
                  </a:lnTo>
                  <a:lnTo>
                    <a:pt x="3730" y="308"/>
                  </a:lnTo>
                  <a:lnTo>
                    <a:pt x="32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07" name="Google Shape;2707;p113"/>
            <p:cNvSpPr/>
            <p:nvPr/>
          </p:nvSpPr>
          <p:spPr>
            <a:xfrm>
              <a:off x="5600325" y="4217225"/>
              <a:ext cx="172250" cy="154700"/>
            </a:xfrm>
            <a:custGeom>
              <a:avLst/>
              <a:gdLst/>
              <a:ahLst/>
              <a:cxnLst/>
              <a:rect l="l" t="t" r="r" b="b"/>
              <a:pathLst>
                <a:path w="6890" h="6188" extrusionOk="0">
                  <a:moveTo>
                    <a:pt x="4915" y="352"/>
                  </a:moveTo>
                  <a:lnTo>
                    <a:pt x="5704" y="703"/>
                  </a:lnTo>
                  <a:lnTo>
                    <a:pt x="5924" y="922"/>
                  </a:lnTo>
                  <a:lnTo>
                    <a:pt x="6494" y="2590"/>
                  </a:lnTo>
                  <a:lnTo>
                    <a:pt x="6538" y="5793"/>
                  </a:lnTo>
                  <a:lnTo>
                    <a:pt x="6494" y="5837"/>
                  </a:lnTo>
                  <a:lnTo>
                    <a:pt x="6143" y="5837"/>
                  </a:lnTo>
                  <a:lnTo>
                    <a:pt x="4651" y="5486"/>
                  </a:lnTo>
                  <a:lnTo>
                    <a:pt x="2589" y="4740"/>
                  </a:lnTo>
                  <a:lnTo>
                    <a:pt x="878" y="3906"/>
                  </a:lnTo>
                  <a:lnTo>
                    <a:pt x="570" y="3599"/>
                  </a:lnTo>
                  <a:lnTo>
                    <a:pt x="351" y="2853"/>
                  </a:lnTo>
                  <a:lnTo>
                    <a:pt x="570" y="2414"/>
                  </a:lnTo>
                  <a:lnTo>
                    <a:pt x="965" y="1975"/>
                  </a:lnTo>
                  <a:lnTo>
                    <a:pt x="2677" y="1010"/>
                  </a:lnTo>
                  <a:lnTo>
                    <a:pt x="4125" y="396"/>
                  </a:lnTo>
                  <a:lnTo>
                    <a:pt x="4915" y="352"/>
                  </a:lnTo>
                  <a:close/>
                  <a:moveTo>
                    <a:pt x="4915" y="1"/>
                  </a:moveTo>
                  <a:lnTo>
                    <a:pt x="4081" y="45"/>
                  </a:lnTo>
                  <a:lnTo>
                    <a:pt x="3993" y="45"/>
                  </a:lnTo>
                  <a:lnTo>
                    <a:pt x="2501" y="703"/>
                  </a:lnTo>
                  <a:lnTo>
                    <a:pt x="746" y="1668"/>
                  </a:lnTo>
                  <a:lnTo>
                    <a:pt x="702" y="1712"/>
                  </a:lnTo>
                  <a:lnTo>
                    <a:pt x="263" y="2195"/>
                  </a:lnTo>
                  <a:lnTo>
                    <a:pt x="263" y="2239"/>
                  </a:lnTo>
                  <a:lnTo>
                    <a:pt x="0" y="2765"/>
                  </a:lnTo>
                  <a:lnTo>
                    <a:pt x="0" y="2853"/>
                  </a:lnTo>
                  <a:lnTo>
                    <a:pt x="219" y="3730"/>
                  </a:lnTo>
                  <a:lnTo>
                    <a:pt x="263" y="3818"/>
                  </a:lnTo>
                  <a:lnTo>
                    <a:pt x="658" y="4169"/>
                  </a:lnTo>
                  <a:lnTo>
                    <a:pt x="702" y="4213"/>
                  </a:lnTo>
                  <a:lnTo>
                    <a:pt x="2457" y="5047"/>
                  </a:lnTo>
                  <a:lnTo>
                    <a:pt x="4564" y="5793"/>
                  </a:lnTo>
                  <a:lnTo>
                    <a:pt x="6099" y="6188"/>
                  </a:lnTo>
                  <a:lnTo>
                    <a:pt x="6538" y="6188"/>
                  </a:lnTo>
                  <a:lnTo>
                    <a:pt x="6626" y="6144"/>
                  </a:lnTo>
                  <a:lnTo>
                    <a:pt x="6802" y="6012"/>
                  </a:lnTo>
                  <a:lnTo>
                    <a:pt x="6889" y="5968"/>
                  </a:lnTo>
                  <a:lnTo>
                    <a:pt x="6889" y="5881"/>
                  </a:lnTo>
                  <a:lnTo>
                    <a:pt x="6845" y="2546"/>
                  </a:lnTo>
                  <a:lnTo>
                    <a:pt x="6802" y="2502"/>
                  </a:lnTo>
                  <a:lnTo>
                    <a:pt x="6231" y="791"/>
                  </a:lnTo>
                  <a:lnTo>
                    <a:pt x="6231" y="747"/>
                  </a:lnTo>
                  <a:lnTo>
                    <a:pt x="5968" y="439"/>
                  </a:lnTo>
                  <a:lnTo>
                    <a:pt x="5880" y="396"/>
                  </a:lnTo>
                  <a:lnTo>
                    <a:pt x="50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08" name="Google Shape;2708;p113"/>
            <p:cNvSpPr/>
            <p:nvPr/>
          </p:nvSpPr>
          <p:spPr>
            <a:xfrm>
              <a:off x="5555325" y="4199675"/>
              <a:ext cx="240275" cy="216125"/>
            </a:xfrm>
            <a:custGeom>
              <a:avLst/>
              <a:gdLst/>
              <a:ahLst/>
              <a:cxnLst/>
              <a:rect l="l" t="t" r="r" b="b"/>
              <a:pathLst>
                <a:path w="9611" h="8645" extrusionOk="0">
                  <a:moveTo>
                    <a:pt x="6715" y="352"/>
                  </a:moveTo>
                  <a:lnTo>
                    <a:pt x="7856" y="747"/>
                  </a:lnTo>
                  <a:lnTo>
                    <a:pt x="8207" y="1010"/>
                  </a:lnTo>
                  <a:lnTo>
                    <a:pt x="8865" y="3072"/>
                  </a:lnTo>
                  <a:lnTo>
                    <a:pt x="9260" y="6495"/>
                  </a:lnTo>
                  <a:lnTo>
                    <a:pt x="8953" y="7636"/>
                  </a:lnTo>
                  <a:lnTo>
                    <a:pt x="8645" y="8294"/>
                  </a:lnTo>
                  <a:lnTo>
                    <a:pt x="7987" y="8206"/>
                  </a:lnTo>
                  <a:lnTo>
                    <a:pt x="1054" y="6495"/>
                  </a:lnTo>
                  <a:lnTo>
                    <a:pt x="484" y="6144"/>
                  </a:lnTo>
                  <a:lnTo>
                    <a:pt x="396" y="5968"/>
                  </a:lnTo>
                  <a:lnTo>
                    <a:pt x="1932" y="2677"/>
                  </a:lnTo>
                  <a:lnTo>
                    <a:pt x="2546" y="2063"/>
                  </a:lnTo>
                  <a:lnTo>
                    <a:pt x="4433" y="1010"/>
                  </a:lnTo>
                  <a:lnTo>
                    <a:pt x="5837" y="439"/>
                  </a:lnTo>
                  <a:lnTo>
                    <a:pt x="6715" y="352"/>
                  </a:lnTo>
                  <a:close/>
                  <a:moveTo>
                    <a:pt x="6715" y="1"/>
                  </a:moveTo>
                  <a:lnTo>
                    <a:pt x="5793" y="88"/>
                  </a:lnTo>
                  <a:lnTo>
                    <a:pt x="5749" y="88"/>
                  </a:lnTo>
                  <a:lnTo>
                    <a:pt x="4301" y="703"/>
                  </a:lnTo>
                  <a:lnTo>
                    <a:pt x="2370" y="1756"/>
                  </a:lnTo>
                  <a:lnTo>
                    <a:pt x="2327" y="1800"/>
                  </a:lnTo>
                  <a:lnTo>
                    <a:pt x="1668" y="2414"/>
                  </a:lnTo>
                  <a:lnTo>
                    <a:pt x="1625" y="2502"/>
                  </a:lnTo>
                  <a:lnTo>
                    <a:pt x="45" y="5881"/>
                  </a:lnTo>
                  <a:lnTo>
                    <a:pt x="1" y="5968"/>
                  </a:lnTo>
                  <a:lnTo>
                    <a:pt x="45" y="6056"/>
                  </a:lnTo>
                  <a:lnTo>
                    <a:pt x="176" y="6363"/>
                  </a:lnTo>
                  <a:lnTo>
                    <a:pt x="264" y="6451"/>
                  </a:lnTo>
                  <a:lnTo>
                    <a:pt x="922" y="6802"/>
                  </a:lnTo>
                  <a:lnTo>
                    <a:pt x="966" y="6802"/>
                  </a:lnTo>
                  <a:lnTo>
                    <a:pt x="5793" y="8031"/>
                  </a:lnTo>
                  <a:lnTo>
                    <a:pt x="7899" y="8557"/>
                  </a:lnTo>
                  <a:lnTo>
                    <a:pt x="7943" y="8557"/>
                  </a:lnTo>
                  <a:lnTo>
                    <a:pt x="8733" y="8645"/>
                  </a:lnTo>
                  <a:lnTo>
                    <a:pt x="8865" y="8601"/>
                  </a:lnTo>
                  <a:lnTo>
                    <a:pt x="8909" y="8557"/>
                  </a:lnTo>
                  <a:lnTo>
                    <a:pt x="9304" y="7767"/>
                  </a:lnTo>
                  <a:lnTo>
                    <a:pt x="9304" y="7724"/>
                  </a:lnTo>
                  <a:lnTo>
                    <a:pt x="9611" y="6583"/>
                  </a:lnTo>
                  <a:lnTo>
                    <a:pt x="9611" y="6495"/>
                  </a:lnTo>
                  <a:lnTo>
                    <a:pt x="9216" y="2984"/>
                  </a:lnTo>
                  <a:lnTo>
                    <a:pt x="9216" y="2941"/>
                  </a:lnTo>
                  <a:lnTo>
                    <a:pt x="8514" y="834"/>
                  </a:lnTo>
                  <a:lnTo>
                    <a:pt x="8470" y="747"/>
                  </a:lnTo>
                  <a:lnTo>
                    <a:pt x="8031" y="439"/>
                  </a:lnTo>
                  <a:lnTo>
                    <a:pt x="7987" y="396"/>
                  </a:lnTo>
                  <a:lnTo>
                    <a:pt x="68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09" name="Google Shape;2709;p113"/>
            <p:cNvSpPr/>
            <p:nvPr/>
          </p:nvSpPr>
          <p:spPr>
            <a:xfrm>
              <a:off x="5499400" y="4181025"/>
              <a:ext cx="342275" cy="296225"/>
            </a:xfrm>
            <a:custGeom>
              <a:avLst/>
              <a:gdLst/>
              <a:ahLst/>
              <a:cxnLst/>
              <a:rect l="l" t="t" r="r" b="b"/>
              <a:pathLst>
                <a:path w="13691" h="11849" extrusionOk="0">
                  <a:moveTo>
                    <a:pt x="8952" y="352"/>
                  </a:moveTo>
                  <a:lnTo>
                    <a:pt x="10882" y="1142"/>
                  </a:lnTo>
                  <a:lnTo>
                    <a:pt x="11848" y="4213"/>
                  </a:lnTo>
                  <a:lnTo>
                    <a:pt x="12462" y="8162"/>
                  </a:lnTo>
                  <a:lnTo>
                    <a:pt x="12462" y="8250"/>
                  </a:lnTo>
                  <a:lnTo>
                    <a:pt x="13340" y="9479"/>
                  </a:lnTo>
                  <a:lnTo>
                    <a:pt x="13340" y="9961"/>
                  </a:lnTo>
                  <a:lnTo>
                    <a:pt x="12901" y="10444"/>
                  </a:lnTo>
                  <a:lnTo>
                    <a:pt x="11497" y="11146"/>
                  </a:lnTo>
                  <a:lnTo>
                    <a:pt x="10444" y="11497"/>
                  </a:lnTo>
                  <a:lnTo>
                    <a:pt x="8381" y="10664"/>
                  </a:lnTo>
                  <a:lnTo>
                    <a:pt x="5002" y="9874"/>
                  </a:lnTo>
                  <a:lnTo>
                    <a:pt x="1536" y="9303"/>
                  </a:lnTo>
                  <a:lnTo>
                    <a:pt x="351" y="8952"/>
                  </a:lnTo>
                  <a:lnTo>
                    <a:pt x="351" y="8689"/>
                  </a:lnTo>
                  <a:lnTo>
                    <a:pt x="570" y="8162"/>
                  </a:lnTo>
                  <a:lnTo>
                    <a:pt x="1667" y="6583"/>
                  </a:lnTo>
                  <a:lnTo>
                    <a:pt x="3028" y="4433"/>
                  </a:lnTo>
                  <a:lnTo>
                    <a:pt x="3993" y="2590"/>
                  </a:lnTo>
                  <a:lnTo>
                    <a:pt x="5310" y="1712"/>
                  </a:lnTo>
                  <a:lnTo>
                    <a:pt x="8162" y="352"/>
                  </a:lnTo>
                  <a:close/>
                  <a:moveTo>
                    <a:pt x="8118" y="1"/>
                  </a:moveTo>
                  <a:lnTo>
                    <a:pt x="8074" y="44"/>
                  </a:lnTo>
                  <a:lnTo>
                    <a:pt x="5178" y="1405"/>
                  </a:lnTo>
                  <a:lnTo>
                    <a:pt x="5134" y="1405"/>
                  </a:lnTo>
                  <a:lnTo>
                    <a:pt x="3774" y="2326"/>
                  </a:lnTo>
                  <a:lnTo>
                    <a:pt x="3686" y="2370"/>
                  </a:lnTo>
                  <a:lnTo>
                    <a:pt x="2721" y="4257"/>
                  </a:lnTo>
                  <a:lnTo>
                    <a:pt x="1360" y="6407"/>
                  </a:lnTo>
                  <a:lnTo>
                    <a:pt x="263" y="7943"/>
                  </a:lnTo>
                  <a:lnTo>
                    <a:pt x="263" y="7987"/>
                  </a:lnTo>
                  <a:lnTo>
                    <a:pt x="44" y="8601"/>
                  </a:lnTo>
                  <a:lnTo>
                    <a:pt x="0" y="8645"/>
                  </a:lnTo>
                  <a:lnTo>
                    <a:pt x="0" y="9084"/>
                  </a:lnTo>
                  <a:lnTo>
                    <a:pt x="0" y="9215"/>
                  </a:lnTo>
                  <a:lnTo>
                    <a:pt x="88" y="9259"/>
                  </a:lnTo>
                  <a:lnTo>
                    <a:pt x="1448" y="9654"/>
                  </a:lnTo>
                  <a:lnTo>
                    <a:pt x="1492" y="9654"/>
                  </a:lnTo>
                  <a:lnTo>
                    <a:pt x="4959" y="10225"/>
                  </a:lnTo>
                  <a:lnTo>
                    <a:pt x="8293" y="11015"/>
                  </a:lnTo>
                  <a:lnTo>
                    <a:pt x="10400" y="11848"/>
                  </a:lnTo>
                  <a:lnTo>
                    <a:pt x="10531" y="11848"/>
                  </a:lnTo>
                  <a:lnTo>
                    <a:pt x="11584" y="11497"/>
                  </a:lnTo>
                  <a:lnTo>
                    <a:pt x="11628" y="11453"/>
                  </a:lnTo>
                  <a:lnTo>
                    <a:pt x="13120" y="10707"/>
                  </a:lnTo>
                  <a:lnTo>
                    <a:pt x="13164" y="10664"/>
                  </a:lnTo>
                  <a:lnTo>
                    <a:pt x="13647" y="10137"/>
                  </a:lnTo>
                  <a:lnTo>
                    <a:pt x="13691" y="10005"/>
                  </a:lnTo>
                  <a:lnTo>
                    <a:pt x="13691" y="9435"/>
                  </a:lnTo>
                  <a:lnTo>
                    <a:pt x="13647" y="9347"/>
                  </a:lnTo>
                  <a:lnTo>
                    <a:pt x="12813" y="8075"/>
                  </a:lnTo>
                  <a:lnTo>
                    <a:pt x="12155" y="4169"/>
                  </a:lnTo>
                  <a:lnTo>
                    <a:pt x="12155" y="4125"/>
                  </a:lnTo>
                  <a:lnTo>
                    <a:pt x="11190" y="966"/>
                  </a:lnTo>
                  <a:lnTo>
                    <a:pt x="11190" y="878"/>
                  </a:lnTo>
                  <a:lnTo>
                    <a:pt x="11102" y="834"/>
                  </a:lnTo>
                  <a:lnTo>
                    <a:pt x="9039" y="44"/>
                  </a:lnTo>
                  <a:lnTo>
                    <a:pt x="89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10" name="Google Shape;2710;p113"/>
            <p:cNvSpPr/>
            <p:nvPr/>
          </p:nvSpPr>
          <p:spPr>
            <a:xfrm>
              <a:off x="5288750" y="4500250"/>
              <a:ext cx="79025" cy="51600"/>
            </a:xfrm>
            <a:custGeom>
              <a:avLst/>
              <a:gdLst/>
              <a:ahLst/>
              <a:cxnLst/>
              <a:rect l="l" t="t" r="r" b="b"/>
              <a:pathLst>
                <a:path w="3161" h="2064" extrusionOk="0">
                  <a:moveTo>
                    <a:pt x="1932" y="352"/>
                  </a:moveTo>
                  <a:lnTo>
                    <a:pt x="2502" y="571"/>
                  </a:lnTo>
                  <a:lnTo>
                    <a:pt x="2678" y="703"/>
                  </a:lnTo>
                  <a:lnTo>
                    <a:pt x="2546" y="791"/>
                  </a:lnTo>
                  <a:lnTo>
                    <a:pt x="1493" y="1361"/>
                  </a:lnTo>
                  <a:lnTo>
                    <a:pt x="352" y="1668"/>
                  </a:lnTo>
                  <a:lnTo>
                    <a:pt x="352" y="1624"/>
                  </a:lnTo>
                  <a:lnTo>
                    <a:pt x="747" y="1054"/>
                  </a:lnTo>
                  <a:lnTo>
                    <a:pt x="1317" y="483"/>
                  </a:lnTo>
                  <a:lnTo>
                    <a:pt x="1932" y="352"/>
                  </a:lnTo>
                  <a:close/>
                  <a:moveTo>
                    <a:pt x="1932" y="1"/>
                  </a:moveTo>
                  <a:lnTo>
                    <a:pt x="1186" y="132"/>
                  </a:lnTo>
                  <a:lnTo>
                    <a:pt x="1098" y="176"/>
                  </a:lnTo>
                  <a:lnTo>
                    <a:pt x="484" y="791"/>
                  </a:lnTo>
                  <a:lnTo>
                    <a:pt x="484" y="835"/>
                  </a:lnTo>
                  <a:lnTo>
                    <a:pt x="45" y="1493"/>
                  </a:lnTo>
                  <a:lnTo>
                    <a:pt x="45" y="1537"/>
                  </a:lnTo>
                  <a:lnTo>
                    <a:pt x="1" y="1888"/>
                  </a:lnTo>
                  <a:lnTo>
                    <a:pt x="1" y="1975"/>
                  </a:lnTo>
                  <a:lnTo>
                    <a:pt x="45" y="2019"/>
                  </a:lnTo>
                  <a:lnTo>
                    <a:pt x="176" y="2063"/>
                  </a:lnTo>
                  <a:lnTo>
                    <a:pt x="220" y="2063"/>
                  </a:lnTo>
                  <a:lnTo>
                    <a:pt x="1581" y="1668"/>
                  </a:lnTo>
                  <a:lnTo>
                    <a:pt x="1625" y="1668"/>
                  </a:lnTo>
                  <a:lnTo>
                    <a:pt x="2678" y="1098"/>
                  </a:lnTo>
                  <a:lnTo>
                    <a:pt x="3073" y="922"/>
                  </a:lnTo>
                  <a:lnTo>
                    <a:pt x="3116" y="878"/>
                  </a:lnTo>
                  <a:lnTo>
                    <a:pt x="3160" y="791"/>
                  </a:lnTo>
                  <a:lnTo>
                    <a:pt x="3160" y="703"/>
                  </a:lnTo>
                  <a:lnTo>
                    <a:pt x="3116" y="615"/>
                  </a:lnTo>
                  <a:lnTo>
                    <a:pt x="2722" y="264"/>
                  </a:lnTo>
                  <a:lnTo>
                    <a:pt x="2634" y="220"/>
                  </a:lnTo>
                  <a:lnTo>
                    <a:pt x="20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11" name="Google Shape;2711;p113"/>
            <p:cNvSpPr/>
            <p:nvPr/>
          </p:nvSpPr>
          <p:spPr>
            <a:xfrm>
              <a:off x="5982075" y="1811500"/>
              <a:ext cx="928100" cy="1382250"/>
            </a:xfrm>
            <a:custGeom>
              <a:avLst/>
              <a:gdLst/>
              <a:ahLst/>
              <a:cxnLst/>
              <a:rect l="l" t="t" r="r" b="b"/>
              <a:pathLst>
                <a:path w="37124" h="55290" extrusionOk="0">
                  <a:moveTo>
                    <a:pt x="36685" y="0"/>
                  </a:moveTo>
                  <a:lnTo>
                    <a:pt x="36641" y="44"/>
                  </a:lnTo>
                  <a:lnTo>
                    <a:pt x="36597" y="132"/>
                  </a:lnTo>
                  <a:lnTo>
                    <a:pt x="36597" y="176"/>
                  </a:lnTo>
                  <a:lnTo>
                    <a:pt x="36641" y="263"/>
                  </a:lnTo>
                  <a:lnTo>
                    <a:pt x="36685" y="395"/>
                  </a:lnTo>
                  <a:lnTo>
                    <a:pt x="36772" y="1360"/>
                  </a:lnTo>
                  <a:lnTo>
                    <a:pt x="36772" y="3203"/>
                  </a:lnTo>
                  <a:lnTo>
                    <a:pt x="36070" y="4915"/>
                  </a:lnTo>
                  <a:lnTo>
                    <a:pt x="35280" y="7811"/>
                  </a:lnTo>
                  <a:lnTo>
                    <a:pt x="34666" y="9917"/>
                  </a:lnTo>
                  <a:lnTo>
                    <a:pt x="34008" y="11936"/>
                  </a:lnTo>
                  <a:lnTo>
                    <a:pt x="32648" y="14744"/>
                  </a:lnTo>
                  <a:lnTo>
                    <a:pt x="31551" y="16850"/>
                  </a:lnTo>
                  <a:lnTo>
                    <a:pt x="30629" y="18956"/>
                  </a:lnTo>
                  <a:lnTo>
                    <a:pt x="29137" y="21633"/>
                  </a:lnTo>
                  <a:lnTo>
                    <a:pt x="27733" y="23827"/>
                  </a:lnTo>
                  <a:lnTo>
                    <a:pt x="26504" y="25758"/>
                  </a:lnTo>
                  <a:lnTo>
                    <a:pt x="25144" y="28215"/>
                  </a:lnTo>
                  <a:lnTo>
                    <a:pt x="24881" y="29093"/>
                  </a:lnTo>
                  <a:lnTo>
                    <a:pt x="24881" y="29137"/>
                  </a:lnTo>
                  <a:lnTo>
                    <a:pt x="24881" y="30014"/>
                  </a:lnTo>
                  <a:lnTo>
                    <a:pt x="24881" y="30058"/>
                  </a:lnTo>
                  <a:lnTo>
                    <a:pt x="25232" y="32735"/>
                  </a:lnTo>
                  <a:lnTo>
                    <a:pt x="25583" y="36289"/>
                  </a:lnTo>
                  <a:lnTo>
                    <a:pt x="25495" y="36421"/>
                  </a:lnTo>
                  <a:lnTo>
                    <a:pt x="23345" y="37649"/>
                  </a:lnTo>
                  <a:lnTo>
                    <a:pt x="21370" y="39054"/>
                  </a:lnTo>
                  <a:lnTo>
                    <a:pt x="21326" y="39054"/>
                  </a:lnTo>
                  <a:lnTo>
                    <a:pt x="19659" y="40546"/>
                  </a:lnTo>
                  <a:lnTo>
                    <a:pt x="16500" y="43047"/>
                  </a:lnTo>
                  <a:lnTo>
                    <a:pt x="16456" y="43047"/>
                  </a:lnTo>
                  <a:lnTo>
                    <a:pt x="14964" y="44539"/>
                  </a:lnTo>
                  <a:lnTo>
                    <a:pt x="12594" y="47040"/>
                  </a:lnTo>
                  <a:lnTo>
                    <a:pt x="10400" y="48268"/>
                  </a:lnTo>
                  <a:lnTo>
                    <a:pt x="8250" y="49102"/>
                  </a:lnTo>
                  <a:lnTo>
                    <a:pt x="8206" y="49146"/>
                  </a:lnTo>
                  <a:lnTo>
                    <a:pt x="6626" y="50111"/>
                  </a:lnTo>
                  <a:lnTo>
                    <a:pt x="88" y="54982"/>
                  </a:lnTo>
                  <a:lnTo>
                    <a:pt x="44" y="55026"/>
                  </a:lnTo>
                  <a:lnTo>
                    <a:pt x="0" y="55114"/>
                  </a:lnTo>
                  <a:lnTo>
                    <a:pt x="44" y="55158"/>
                  </a:lnTo>
                  <a:lnTo>
                    <a:pt x="44" y="55245"/>
                  </a:lnTo>
                  <a:lnTo>
                    <a:pt x="132" y="55289"/>
                  </a:lnTo>
                  <a:lnTo>
                    <a:pt x="308" y="55289"/>
                  </a:lnTo>
                  <a:lnTo>
                    <a:pt x="6846" y="50419"/>
                  </a:lnTo>
                  <a:lnTo>
                    <a:pt x="8382" y="49453"/>
                  </a:lnTo>
                  <a:lnTo>
                    <a:pt x="10532" y="48620"/>
                  </a:lnTo>
                  <a:lnTo>
                    <a:pt x="10576" y="48576"/>
                  </a:lnTo>
                  <a:lnTo>
                    <a:pt x="12814" y="47347"/>
                  </a:lnTo>
                  <a:lnTo>
                    <a:pt x="12857" y="47303"/>
                  </a:lnTo>
                  <a:lnTo>
                    <a:pt x="15227" y="44802"/>
                  </a:lnTo>
                  <a:lnTo>
                    <a:pt x="16719" y="43310"/>
                  </a:lnTo>
                  <a:lnTo>
                    <a:pt x="19878" y="40853"/>
                  </a:lnTo>
                  <a:lnTo>
                    <a:pt x="21546" y="39361"/>
                  </a:lnTo>
                  <a:lnTo>
                    <a:pt x="23520" y="37957"/>
                  </a:lnTo>
                  <a:lnTo>
                    <a:pt x="25714" y="36684"/>
                  </a:lnTo>
                  <a:lnTo>
                    <a:pt x="25758" y="36640"/>
                  </a:lnTo>
                  <a:lnTo>
                    <a:pt x="25890" y="36421"/>
                  </a:lnTo>
                  <a:lnTo>
                    <a:pt x="25934" y="36289"/>
                  </a:lnTo>
                  <a:lnTo>
                    <a:pt x="25583" y="32691"/>
                  </a:lnTo>
                  <a:lnTo>
                    <a:pt x="25232" y="30014"/>
                  </a:lnTo>
                  <a:lnTo>
                    <a:pt x="25232" y="29137"/>
                  </a:lnTo>
                  <a:lnTo>
                    <a:pt x="25451" y="28347"/>
                  </a:lnTo>
                  <a:lnTo>
                    <a:pt x="26811" y="25933"/>
                  </a:lnTo>
                  <a:lnTo>
                    <a:pt x="29444" y="21809"/>
                  </a:lnTo>
                  <a:lnTo>
                    <a:pt x="30936" y="19132"/>
                  </a:lnTo>
                  <a:lnTo>
                    <a:pt x="30980" y="19088"/>
                  </a:lnTo>
                  <a:lnTo>
                    <a:pt x="31858" y="16982"/>
                  </a:lnTo>
                  <a:lnTo>
                    <a:pt x="32955" y="14876"/>
                  </a:lnTo>
                  <a:lnTo>
                    <a:pt x="34359" y="12111"/>
                  </a:lnTo>
                  <a:lnTo>
                    <a:pt x="34359" y="12067"/>
                  </a:lnTo>
                  <a:lnTo>
                    <a:pt x="35017" y="10049"/>
                  </a:lnTo>
                  <a:lnTo>
                    <a:pt x="35631" y="7942"/>
                  </a:lnTo>
                  <a:lnTo>
                    <a:pt x="36421" y="5002"/>
                  </a:lnTo>
                  <a:lnTo>
                    <a:pt x="37080" y="3291"/>
                  </a:lnTo>
                  <a:lnTo>
                    <a:pt x="37123" y="3203"/>
                  </a:lnTo>
                  <a:lnTo>
                    <a:pt x="37123" y="1360"/>
                  </a:lnTo>
                  <a:lnTo>
                    <a:pt x="37123" y="1317"/>
                  </a:lnTo>
                  <a:lnTo>
                    <a:pt x="37036" y="307"/>
                  </a:lnTo>
                  <a:lnTo>
                    <a:pt x="37036" y="263"/>
                  </a:lnTo>
                  <a:lnTo>
                    <a:pt x="36948" y="88"/>
                  </a:lnTo>
                  <a:lnTo>
                    <a:pt x="36904" y="44"/>
                  </a:lnTo>
                  <a:lnTo>
                    <a:pt x="368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12" name="Google Shape;2712;p113"/>
            <p:cNvSpPr/>
            <p:nvPr/>
          </p:nvSpPr>
          <p:spPr>
            <a:xfrm>
              <a:off x="5954650" y="1809300"/>
              <a:ext cx="928100" cy="1359225"/>
            </a:xfrm>
            <a:custGeom>
              <a:avLst/>
              <a:gdLst/>
              <a:ahLst/>
              <a:cxnLst/>
              <a:rect l="l" t="t" r="r" b="b"/>
              <a:pathLst>
                <a:path w="37124" h="54369" extrusionOk="0">
                  <a:moveTo>
                    <a:pt x="36685" y="0"/>
                  </a:moveTo>
                  <a:lnTo>
                    <a:pt x="36641" y="44"/>
                  </a:lnTo>
                  <a:lnTo>
                    <a:pt x="36553" y="44"/>
                  </a:lnTo>
                  <a:lnTo>
                    <a:pt x="36509" y="132"/>
                  </a:lnTo>
                  <a:lnTo>
                    <a:pt x="36509" y="176"/>
                  </a:lnTo>
                  <a:lnTo>
                    <a:pt x="36509" y="264"/>
                  </a:lnTo>
                  <a:lnTo>
                    <a:pt x="36685" y="878"/>
                  </a:lnTo>
                  <a:lnTo>
                    <a:pt x="36772" y="1317"/>
                  </a:lnTo>
                  <a:lnTo>
                    <a:pt x="36685" y="2238"/>
                  </a:lnTo>
                  <a:lnTo>
                    <a:pt x="36114" y="4169"/>
                  </a:lnTo>
                  <a:lnTo>
                    <a:pt x="35588" y="6275"/>
                  </a:lnTo>
                  <a:lnTo>
                    <a:pt x="34885" y="8820"/>
                  </a:lnTo>
                  <a:lnTo>
                    <a:pt x="34139" y="11146"/>
                  </a:lnTo>
                  <a:lnTo>
                    <a:pt x="32823" y="14042"/>
                  </a:lnTo>
                  <a:lnTo>
                    <a:pt x="31814" y="15973"/>
                  </a:lnTo>
                  <a:lnTo>
                    <a:pt x="30541" y="18737"/>
                  </a:lnTo>
                  <a:lnTo>
                    <a:pt x="29093" y="21238"/>
                  </a:lnTo>
                  <a:lnTo>
                    <a:pt x="27557" y="23652"/>
                  </a:lnTo>
                  <a:lnTo>
                    <a:pt x="26285" y="25802"/>
                  </a:lnTo>
                  <a:lnTo>
                    <a:pt x="24881" y="28172"/>
                  </a:lnTo>
                  <a:lnTo>
                    <a:pt x="22599" y="31682"/>
                  </a:lnTo>
                  <a:lnTo>
                    <a:pt x="22599" y="31770"/>
                  </a:lnTo>
                  <a:lnTo>
                    <a:pt x="22467" y="32911"/>
                  </a:lnTo>
                  <a:lnTo>
                    <a:pt x="22380" y="35631"/>
                  </a:lnTo>
                  <a:lnTo>
                    <a:pt x="22160" y="36509"/>
                  </a:lnTo>
                  <a:lnTo>
                    <a:pt x="21721" y="37299"/>
                  </a:lnTo>
                  <a:lnTo>
                    <a:pt x="20142" y="38834"/>
                  </a:lnTo>
                  <a:lnTo>
                    <a:pt x="17070" y="41379"/>
                  </a:lnTo>
                  <a:lnTo>
                    <a:pt x="15490" y="43091"/>
                  </a:lnTo>
                  <a:lnTo>
                    <a:pt x="13516" y="45329"/>
                  </a:lnTo>
                  <a:lnTo>
                    <a:pt x="12331" y="46338"/>
                  </a:lnTo>
                  <a:lnTo>
                    <a:pt x="11234" y="46865"/>
                  </a:lnTo>
                  <a:lnTo>
                    <a:pt x="8777" y="47786"/>
                  </a:lnTo>
                  <a:lnTo>
                    <a:pt x="8733" y="47786"/>
                  </a:lnTo>
                  <a:lnTo>
                    <a:pt x="6934" y="48927"/>
                  </a:lnTo>
                  <a:lnTo>
                    <a:pt x="2194" y="52525"/>
                  </a:lnTo>
                  <a:lnTo>
                    <a:pt x="44" y="54061"/>
                  </a:lnTo>
                  <a:lnTo>
                    <a:pt x="0" y="54105"/>
                  </a:lnTo>
                  <a:lnTo>
                    <a:pt x="0" y="54193"/>
                  </a:lnTo>
                  <a:lnTo>
                    <a:pt x="0" y="54236"/>
                  </a:lnTo>
                  <a:lnTo>
                    <a:pt x="0" y="54324"/>
                  </a:lnTo>
                  <a:lnTo>
                    <a:pt x="88" y="54368"/>
                  </a:lnTo>
                  <a:lnTo>
                    <a:pt x="176" y="54368"/>
                  </a:lnTo>
                  <a:lnTo>
                    <a:pt x="264" y="54324"/>
                  </a:lnTo>
                  <a:lnTo>
                    <a:pt x="2370" y="52788"/>
                  </a:lnTo>
                  <a:lnTo>
                    <a:pt x="5486" y="50463"/>
                  </a:lnTo>
                  <a:lnTo>
                    <a:pt x="7153" y="49234"/>
                  </a:lnTo>
                  <a:lnTo>
                    <a:pt x="8908" y="48093"/>
                  </a:lnTo>
                  <a:lnTo>
                    <a:pt x="11365" y="47172"/>
                  </a:lnTo>
                  <a:lnTo>
                    <a:pt x="12506" y="46645"/>
                  </a:lnTo>
                  <a:lnTo>
                    <a:pt x="12550" y="46601"/>
                  </a:lnTo>
                  <a:lnTo>
                    <a:pt x="13735" y="45592"/>
                  </a:lnTo>
                  <a:lnTo>
                    <a:pt x="13779" y="45548"/>
                  </a:lnTo>
                  <a:lnTo>
                    <a:pt x="15754" y="43310"/>
                  </a:lnTo>
                  <a:lnTo>
                    <a:pt x="17333" y="41643"/>
                  </a:lnTo>
                  <a:lnTo>
                    <a:pt x="20361" y="39098"/>
                  </a:lnTo>
                  <a:lnTo>
                    <a:pt x="21985" y="37518"/>
                  </a:lnTo>
                  <a:lnTo>
                    <a:pt x="22028" y="37474"/>
                  </a:lnTo>
                  <a:lnTo>
                    <a:pt x="22511" y="36684"/>
                  </a:lnTo>
                  <a:lnTo>
                    <a:pt x="22511" y="36640"/>
                  </a:lnTo>
                  <a:lnTo>
                    <a:pt x="22731" y="35719"/>
                  </a:lnTo>
                  <a:lnTo>
                    <a:pt x="22731" y="35675"/>
                  </a:lnTo>
                  <a:lnTo>
                    <a:pt x="22818" y="32954"/>
                  </a:lnTo>
                  <a:lnTo>
                    <a:pt x="22950" y="31857"/>
                  </a:lnTo>
                  <a:lnTo>
                    <a:pt x="25188" y="28391"/>
                  </a:lnTo>
                  <a:lnTo>
                    <a:pt x="26592" y="25978"/>
                  </a:lnTo>
                  <a:lnTo>
                    <a:pt x="27821" y="23827"/>
                  </a:lnTo>
                  <a:lnTo>
                    <a:pt x="29400" y="21414"/>
                  </a:lnTo>
                  <a:lnTo>
                    <a:pt x="30848" y="18913"/>
                  </a:lnTo>
                  <a:lnTo>
                    <a:pt x="32121" y="16104"/>
                  </a:lnTo>
                  <a:lnTo>
                    <a:pt x="33130" y="14218"/>
                  </a:lnTo>
                  <a:lnTo>
                    <a:pt x="34491" y="11278"/>
                  </a:lnTo>
                  <a:lnTo>
                    <a:pt x="34491" y="11234"/>
                  </a:lnTo>
                  <a:lnTo>
                    <a:pt x="35237" y="8908"/>
                  </a:lnTo>
                  <a:lnTo>
                    <a:pt x="35895" y="6363"/>
                  </a:lnTo>
                  <a:lnTo>
                    <a:pt x="36465" y="4301"/>
                  </a:lnTo>
                  <a:lnTo>
                    <a:pt x="37036" y="2282"/>
                  </a:lnTo>
                  <a:lnTo>
                    <a:pt x="37123" y="1317"/>
                  </a:lnTo>
                  <a:lnTo>
                    <a:pt x="37123" y="1273"/>
                  </a:lnTo>
                  <a:lnTo>
                    <a:pt x="37036" y="834"/>
                  </a:lnTo>
                  <a:lnTo>
                    <a:pt x="37036" y="790"/>
                  </a:lnTo>
                  <a:lnTo>
                    <a:pt x="36860" y="132"/>
                  </a:lnTo>
                  <a:lnTo>
                    <a:pt x="36816" y="88"/>
                  </a:lnTo>
                  <a:lnTo>
                    <a:pt x="36772" y="44"/>
                  </a:lnTo>
                  <a:lnTo>
                    <a:pt x="3668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13" name="Google Shape;2713;p113"/>
            <p:cNvSpPr/>
            <p:nvPr/>
          </p:nvSpPr>
          <p:spPr>
            <a:xfrm>
              <a:off x="5925025" y="1820275"/>
              <a:ext cx="932500" cy="1321900"/>
            </a:xfrm>
            <a:custGeom>
              <a:avLst/>
              <a:gdLst/>
              <a:ahLst/>
              <a:cxnLst/>
              <a:rect l="l" t="t" r="r" b="b"/>
              <a:pathLst>
                <a:path w="37300" h="52876" extrusionOk="0">
                  <a:moveTo>
                    <a:pt x="37124" y="0"/>
                  </a:moveTo>
                  <a:lnTo>
                    <a:pt x="37080" y="44"/>
                  </a:lnTo>
                  <a:lnTo>
                    <a:pt x="36992" y="44"/>
                  </a:lnTo>
                  <a:lnTo>
                    <a:pt x="36948" y="88"/>
                  </a:lnTo>
                  <a:lnTo>
                    <a:pt x="36948" y="176"/>
                  </a:lnTo>
                  <a:lnTo>
                    <a:pt x="36860" y="746"/>
                  </a:lnTo>
                  <a:lnTo>
                    <a:pt x="35763" y="4827"/>
                  </a:lnTo>
                  <a:lnTo>
                    <a:pt x="35061" y="7504"/>
                  </a:lnTo>
                  <a:lnTo>
                    <a:pt x="34315" y="9917"/>
                  </a:lnTo>
                  <a:lnTo>
                    <a:pt x="32165" y="14568"/>
                  </a:lnTo>
                  <a:lnTo>
                    <a:pt x="31024" y="17026"/>
                  </a:lnTo>
                  <a:lnTo>
                    <a:pt x="29532" y="19659"/>
                  </a:lnTo>
                  <a:lnTo>
                    <a:pt x="27031" y="23696"/>
                  </a:lnTo>
                  <a:lnTo>
                    <a:pt x="24705" y="27645"/>
                  </a:lnTo>
                  <a:lnTo>
                    <a:pt x="23696" y="29137"/>
                  </a:lnTo>
                  <a:lnTo>
                    <a:pt x="21063" y="32647"/>
                  </a:lnTo>
                  <a:lnTo>
                    <a:pt x="21019" y="32691"/>
                  </a:lnTo>
                  <a:lnTo>
                    <a:pt x="20230" y="35061"/>
                  </a:lnTo>
                  <a:lnTo>
                    <a:pt x="18387" y="38571"/>
                  </a:lnTo>
                  <a:lnTo>
                    <a:pt x="17158" y="39931"/>
                  </a:lnTo>
                  <a:lnTo>
                    <a:pt x="14964" y="42432"/>
                  </a:lnTo>
                  <a:lnTo>
                    <a:pt x="12814" y="44670"/>
                  </a:lnTo>
                  <a:lnTo>
                    <a:pt x="9391" y="45943"/>
                  </a:lnTo>
                  <a:lnTo>
                    <a:pt x="7855" y="46864"/>
                  </a:lnTo>
                  <a:lnTo>
                    <a:pt x="7811" y="46864"/>
                  </a:lnTo>
                  <a:lnTo>
                    <a:pt x="6012" y="48225"/>
                  </a:lnTo>
                  <a:lnTo>
                    <a:pt x="45" y="52569"/>
                  </a:lnTo>
                  <a:lnTo>
                    <a:pt x="1" y="52613"/>
                  </a:lnTo>
                  <a:lnTo>
                    <a:pt x="1" y="52700"/>
                  </a:lnTo>
                  <a:lnTo>
                    <a:pt x="1" y="52744"/>
                  </a:lnTo>
                  <a:lnTo>
                    <a:pt x="1" y="52832"/>
                  </a:lnTo>
                  <a:lnTo>
                    <a:pt x="88" y="52876"/>
                  </a:lnTo>
                  <a:lnTo>
                    <a:pt x="264" y="52876"/>
                  </a:lnTo>
                  <a:lnTo>
                    <a:pt x="6232" y="48532"/>
                  </a:lnTo>
                  <a:lnTo>
                    <a:pt x="8031" y="47172"/>
                  </a:lnTo>
                  <a:lnTo>
                    <a:pt x="9523" y="46250"/>
                  </a:lnTo>
                  <a:lnTo>
                    <a:pt x="12243" y="45241"/>
                  </a:lnTo>
                  <a:lnTo>
                    <a:pt x="12989" y="44977"/>
                  </a:lnTo>
                  <a:lnTo>
                    <a:pt x="13077" y="44934"/>
                  </a:lnTo>
                  <a:lnTo>
                    <a:pt x="15227" y="42652"/>
                  </a:lnTo>
                  <a:lnTo>
                    <a:pt x="17377" y="40151"/>
                  </a:lnTo>
                  <a:lnTo>
                    <a:pt x="18650" y="38790"/>
                  </a:lnTo>
                  <a:lnTo>
                    <a:pt x="18694" y="38746"/>
                  </a:lnTo>
                  <a:lnTo>
                    <a:pt x="20581" y="35192"/>
                  </a:lnTo>
                  <a:lnTo>
                    <a:pt x="20581" y="35148"/>
                  </a:lnTo>
                  <a:lnTo>
                    <a:pt x="21327" y="32823"/>
                  </a:lnTo>
                  <a:lnTo>
                    <a:pt x="23959" y="29356"/>
                  </a:lnTo>
                  <a:lnTo>
                    <a:pt x="25013" y="27864"/>
                  </a:lnTo>
                  <a:lnTo>
                    <a:pt x="27294" y="23871"/>
                  </a:lnTo>
                  <a:lnTo>
                    <a:pt x="29839" y="19834"/>
                  </a:lnTo>
                  <a:lnTo>
                    <a:pt x="31331" y="17201"/>
                  </a:lnTo>
                  <a:lnTo>
                    <a:pt x="32472" y="14700"/>
                  </a:lnTo>
                  <a:lnTo>
                    <a:pt x="34666" y="10093"/>
                  </a:lnTo>
                  <a:lnTo>
                    <a:pt x="34666" y="10049"/>
                  </a:lnTo>
                  <a:lnTo>
                    <a:pt x="35412" y="7591"/>
                  </a:lnTo>
                  <a:lnTo>
                    <a:pt x="36114" y="4915"/>
                  </a:lnTo>
                  <a:lnTo>
                    <a:pt x="37211" y="790"/>
                  </a:lnTo>
                  <a:lnTo>
                    <a:pt x="37299" y="220"/>
                  </a:lnTo>
                  <a:lnTo>
                    <a:pt x="37255" y="132"/>
                  </a:lnTo>
                  <a:lnTo>
                    <a:pt x="37255" y="88"/>
                  </a:lnTo>
                  <a:lnTo>
                    <a:pt x="37211" y="44"/>
                  </a:lnTo>
                  <a:lnTo>
                    <a:pt x="371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14" name="Google Shape;2714;p113"/>
            <p:cNvSpPr/>
            <p:nvPr/>
          </p:nvSpPr>
          <p:spPr>
            <a:xfrm>
              <a:off x="5894325" y="1812575"/>
              <a:ext cx="942350" cy="1302175"/>
            </a:xfrm>
            <a:custGeom>
              <a:avLst/>
              <a:gdLst/>
              <a:ahLst/>
              <a:cxnLst/>
              <a:rect l="l" t="t" r="r" b="b"/>
              <a:pathLst>
                <a:path w="37694" h="52087" extrusionOk="0">
                  <a:moveTo>
                    <a:pt x="37518" y="1"/>
                  </a:moveTo>
                  <a:lnTo>
                    <a:pt x="37430" y="45"/>
                  </a:lnTo>
                  <a:lnTo>
                    <a:pt x="37386" y="89"/>
                  </a:lnTo>
                  <a:lnTo>
                    <a:pt x="37342" y="133"/>
                  </a:lnTo>
                  <a:lnTo>
                    <a:pt x="37255" y="571"/>
                  </a:lnTo>
                  <a:lnTo>
                    <a:pt x="36377" y="3160"/>
                  </a:lnTo>
                  <a:lnTo>
                    <a:pt x="35763" y="5267"/>
                  </a:lnTo>
                  <a:lnTo>
                    <a:pt x="35148" y="7636"/>
                  </a:lnTo>
                  <a:lnTo>
                    <a:pt x="33876" y="11366"/>
                  </a:lnTo>
                  <a:lnTo>
                    <a:pt x="32559" y="13911"/>
                  </a:lnTo>
                  <a:lnTo>
                    <a:pt x="31550" y="16105"/>
                  </a:lnTo>
                  <a:lnTo>
                    <a:pt x="30629" y="17729"/>
                  </a:lnTo>
                  <a:lnTo>
                    <a:pt x="29707" y="19308"/>
                  </a:lnTo>
                  <a:lnTo>
                    <a:pt x="27820" y="22380"/>
                  </a:lnTo>
                  <a:lnTo>
                    <a:pt x="26504" y="24530"/>
                  </a:lnTo>
                  <a:lnTo>
                    <a:pt x="25231" y="26680"/>
                  </a:lnTo>
                  <a:lnTo>
                    <a:pt x="23959" y="28567"/>
                  </a:lnTo>
                  <a:lnTo>
                    <a:pt x="22686" y="30191"/>
                  </a:lnTo>
                  <a:lnTo>
                    <a:pt x="21282" y="31946"/>
                  </a:lnTo>
                  <a:lnTo>
                    <a:pt x="19790" y="33526"/>
                  </a:lnTo>
                  <a:lnTo>
                    <a:pt x="17684" y="35325"/>
                  </a:lnTo>
                  <a:lnTo>
                    <a:pt x="16762" y="36378"/>
                  </a:lnTo>
                  <a:lnTo>
                    <a:pt x="16718" y="36422"/>
                  </a:lnTo>
                  <a:lnTo>
                    <a:pt x="16148" y="37387"/>
                  </a:lnTo>
                  <a:lnTo>
                    <a:pt x="16148" y="37431"/>
                  </a:lnTo>
                  <a:lnTo>
                    <a:pt x="15358" y="39449"/>
                  </a:lnTo>
                  <a:lnTo>
                    <a:pt x="14437" y="41424"/>
                  </a:lnTo>
                  <a:lnTo>
                    <a:pt x="12901" y="43530"/>
                  </a:lnTo>
                  <a:lnTo>
                    <a:pt x="12330" y="43925"/>
                  </a:lnTo>
                  <a:lnTo>
                    <a:pt x="9917" y="44891"/>
                  </a:lnTo>
                  <a:lnTo>
                    <a:pt x="9917" y="44934"/>
                  </a:lnTo>
                  <a:lnTo>
                    <a:pt x="8337" y="45900"/>
                  </a:lnTo>
                  <a:lnTo>
                    <a:pt x="6143" y="47523"/>
                  </a:lnTo>
                  <a:lnTo>
                    <a:pt x="3642" y="49322"/>
                  </a:lnTo>
                  <a:lnTo>
                    <a:pt x="88" y="51780"/>
                  </a:lnTo>
                  <a:lnTo>
                    <a:pt x="44" y="51824"/>
                  </a:lnTo>
                  <a:lnTo>
                    <a:pt x="0" y="51911"/>
                  </a:lnTo>
                  <a:lnTo>
                    <a:pt x="0" y="51955"/>
                  </a:lnTo>
                  <a:lnTo>
                    <a:pt x="44" y="52043"/>
                  </a:lnTo>
                  <a:lnTo>
                    <a:pt x="88" y="52087"/>
                  </a:lnTo>
                  <a:lnTo>
                    <a:pt x="307" y="52087"/>
                  </a:lnTo>
                  <a:lnTo>
                    <a:pt x="3818" y="49630"/>
                  </a:lnTo>
                  <a:lnTo>
                    <a:pt x="6319" y="47787"/>
                  </a:lnTo>
                  <a:lnTo>
                    <a:pt x="8513" y="46163"/>
                  </a:lnTo>
                  <a:lnTo>
                    <a:pt x="10049" y="45242"/>
                  </a:lnTo>
                  <a:lnTo>
                    <a:pt x="12506" y="44232"/>
                  </a:lnTo>
                  <a:lnTo>
                    <a:pt x="13120" y="43794"/>
                  </a:lnTo>
                  <a:lnTo>
                    <a:pt x="13164" y="43750"/>
                  </a:lnTo>
                  <a:lnTo>
                    <a:pt x="14744" y="41643"/>
                  </a:lnTo>
                  <a:lnTo>
                    <a:pt x="14744" y="41600"/>
                  </a:lnTo>
                  <a:lnTo>
                    <a:pt x="15665" y="39581"/>
                  </a:lnTo>
                  <a:lnTo>
                    <a:pt x="16455" y="37563"/>
                  </a:lnTo>
                  <a:lnTo>
                    <a:pt x="17026" y="36597"/>
                  </a:lnTo>
                  <a:lnTo>
                    <a:pt x="17947" y="35588"/>
                  </a:lnTo>
                  <a:lnTo>
                    <a:pt x="20053" y="33789"/>
                  </a:lnTo>
                  <a:lnTo>
                    <a:pt x="20053" y="33745"/>
                  </a:lnTo>
                  <a:lnTo>
                    <a:pt x="21545" y="32165"/>
                  </a:lnTo>
                  <a:lnTo>
                    <a:pt x="22950" y="30410"/>
                  </a:lnTo>
                  <a:lnTo>
                    <a:pt x="24222" y="28786"/>
                  </a:lnTo>
                  <a:lnTo>
                    <a:pt x="25538" y="26856"/>
                  </a:lnTo>
                  <a:lnTo>
                    <a:pt x="26811" y="24706"/>
                  </a:lnTo>
                  <a:lnTo>
                    <a:pt x="28127" y="22599"/>
                  </a:lnTo>
                  <a:lnTo>
                    <a:pt x="30014" y="19484"/>
                  </a:lnTo>
                  <a:lnTo>
                    <a:pt x="30936" y="17904"/>
                  </a:lnTo>
                  <a:lnTo>
                    <a:pt x="31857" y="16281"/>
                  </a:lnTo>
                  <a:lnTo>
                    <a:pt x="32910" y="14043"/>
                  </a:lnTo>
                  <a:lnTo>
                    <a:pt x="34183" y="11498"/>
                  </a:lnTo>
                  <a:lnTo>
                    <a:pt x="34183" y="11454"/>
                  </a:lnTo>
                  <a:lnTo>
                    <a:pt x="35455" y="7768"/>
                  </a:lnTo>
                  <a:lnTo>
                    <a:pt x="36114" y="5354"/>
                  </a:lnTo>
                  <a:lnTo>
                    <a:pt x="36684" y="3248"/>
                  </a:lnTo>
                  <a:lnTo>
                    <a:pt x="37606" y="659"/>
                  </a:lnTo>
                  <a:lnTo>
                    <a:pt x="37693" y="220"/>
                  </a:lnTo>
                  <a:lnTo>
                    <a:pt x="37693" y="133"/>
                  </a:lnTo>
                  <a:lnTo>
                    <a:pt x="37693" y="89"/>
                  </a:lnTo>
                  <a:lnTo>
                    <a:pt x="37650" y="45"/>
                  </a:lnTo>
                  <a:lnTo>
                    <a:pt x="375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15" name="Google Shape;2715;p113"/>
            <p:cNvSpPr/>
            <p:nvPr/>
          </p:nvSpPr>
          <p:spPr>
            <a:xfrm>
              <a:off x="5836175" y="1785150"/>
              <a:ext cx="956625" cy="1276950"/>
            </a:xfrm>
            <a:custGeom>
              <a:avLst/>
              <a:gdLst/>
              <a:ahLst/>
              <a:cxnLst/>
              <a:rect l="l" t="t" r="r" b="b"/>
              <a:pathLst>
                <a:path w="38265" h="51078" extrusionOk="0">
                  <a:moveTo>
                    <a:pt x="38001" y="1"/>
                  </a:moveTo>
                  <a:lnTo>
                    <a:pt x="37957" y="45"/>
                  </a:lnTo>
                  <a:lnTo>
                    <a:pt x="37913" y="133"/>
                  </a:lnTo>
                  <a:lnTo>
                    <a:pt x="37299" y="1888"/>
                  </a:lnTo>
                  <a:lnTo>
                    <a:pt x="36333" y="4126"/>
                  </a:lnTo>
                  <a:lnTo>
                    <a:pt x="35587" y="6715"/>
                  </a:lnTo>
                  <a:lnTo>
                    <a:pt x="34622" y="10050"/>
                  </a:lnTo>
                  <a:lnTo>
                    <a:pt x="32999" y="13604"/>
                  </a:lnTo>
                  <a:lnTo>
                    <a:pt x="32121" y="15359"/>
                  </a:lnTo>
                  <a:lnTo>
                    <a:pt x="29313" y="20186"/>
                  </a:lnTo>
                  <a:lnTo>
                    <a:pt x="27908" y="22468"/>
                  </a:lnTo>
                  <a:lnTo>
                    <a:pt x="26680" y="24530"/>
                  </a:lnTo>
                  <a:lnTo>
                    <a:pt x="24442" y="27909"/>
                  </a:lnTo>
                  <a:lnTo>
                    <a:pt x="22818" y="29971"/>
                  </a:lnTo>
                  <a:lnTo>
                    <a:pt x="21853" y="31112"/>
                  </a:lnTo>
                  <a:lnTo>
                    <a:pt x="20931" y="32121"/>
                  </a:lnTo>
                  <a:lnTo>
                    <a:pt x="20010" y="32955"/>
                  </a:lnTo>
                  <a:lnTo>
                    <a:pt x="19132" y="33701"/>
                  </a:lnTo>
                  <a:lnTo>
                    <a:pt x="18211" y="34403"/>
                  </a:lnTo>
                  <a:lnTo>
                    <a:pt x="17245" y="35061"/>
                  </a:lnTo>
                  <a:lnTo>
                    <a:pt x="15095" y="36378"/>
                  </a:lnTo>
                  <a:lnTo>
                    <a:pt x="13472" y="37387"/>
                  </a:lnTo>
                  <a:lnTo>
                    <a:pt x="11102" y="39054"/>
                  </a:lnTo>
                  <a:lnTo>
                    <a:pt x="11058" y="39054"/>
                  </a:lnTo>
                  <a:lnTo>
                    <a:pt x="9347" y="40590"/>
                  </a:lnTo>
                  <a:lnTo>
                    <a:pt x="9303" y="40634"/>
                  </a:lnTo>
                  <a:lnTo>
                    <a:pt x="8162" y="42653"/>
                  </a:lnTo>
                  <a:lnTo>
                    <a:pt x="5793" y="46646"/>
                  </a:lnTo>
                  <a:lnTo>
                    <a:pt x="4959" y="47348"/>
                  </a:lnTo>
                  <a:lnTo>
                    <a:pt x="2940" y="48708"/>
                  </a:lnTo>
                  <a:lnTo>
                    <a:pt x="44" y="50771"/>
                  </a:lnTo>
                  <a:lnTo>
                    <a:pt x="0" y="50814"/>
                  </a:lnTo>
                  <a:lnTo>
                    <a:pt x="0" y="50858"/>
                  </a:lnTo>
                  <a:lnTo>
                    <a:pt x="0" y="50946"/>
                  </a:lnTo>
                  <a:lnTo>
                    <a:pt x="0" y="50990"/>
                  </a:lnTo>
                  <a:lnTo>
                    <a:pt x="88" y="51034"/>
                  </a:lnTo>
                  <a:lnTo>
                    <a:pt x="176" y="51078"/>
                  </a:lnTo>
                  <a:lnTo>
                    <a:pt x="264" y="51034"/>
                  </a:lnTo>
                  <a:lnTo>
                    <a:pt x="3116" y="49015"/>
                  </a:lnTo>
                  <a:lnTo>
                    <a:pt x="5178" y="47611"/>
                  </a:lnTo>
                  <a:lnTo>
                    <a:pt x="6056" y="46909"/>
                  </a:lnTo>
                  <a:lnTo>
                    <a:pt x="6100" y="46865"/>
                  </a:lnTo>
                  <a:lnTo>
                    <a:pt x="8469" y="42828"/>
                  </a:lnTo>
                  <a:lnTo>
                    <a:pt x="9610" y="40854"/>
                  </a:lnTo>
                  <a:lnTo>
                    <a:pt x="11278" y="39318"/>
                  </a:lnTo>
                  <a:lnTo>
                    <a:pt x="13691" y="37694"/>
                  </a:lnTo>
                  <a:lnTo>
                    <a:pt x="15271" y="36685"/>
                  </a:lnTo>
                  <a:lnTo>
                    <a:pt x="17465" y="35325"/>
                  </a:lnTo>
                  <a:lnTo>
                    <a:pt x="18430" y="34666"/>
                  </a:lnTo>
                  <a:lnTo>
                    <a:pt x="19352" y="34008"/>
                  </a:lnTo>
                  <a:lnTo>
                    <a:pt x="20229" y="33218"/>
                  </a:lnTo>
                  <a:lnTo>
                    <a:pt x="21151" y="32385"/>
                  </a:lnTo>
                  <a:lnTo>
                    <a:pt x="22116" y="31375"/>
                  </a:lnTo>
                  <a:lnTo>
                    <a:pt x="23125" y="30191"/>
                  </a:lnTo>
                  <a:lnTo>
                    <a:pt x="24705" y="28128"/>
                  </a:lnTo>
                  <a:lnTo>
                    <a:pt x="26943" y="24749"/>
                  </a:lnTo>
                  <a:lnTo>
                    <a:pt x="28172" y="22643"/>
                  </a:lnTo>
                  <a:lnTo>
                    <a:pt x="29620" y="20361"/>
                  </a:lnTo>
                  <a:lnTo>
                    <a:pt x="32428" y="15535"/>
                  </a:lnTo>
                  <a:lnTo>
                    <a:pt x="33306" y="13779"/>
                  </a:lnTo>
                  <a:lnTo>
                    <a:pt x="34973" y="10225"/>
                  </a:lnTo>
                  <a:lnTo>
                    <a:pt x="34973" y="10181"/>
                  </a:lnTo>
                  <a:lnTo>
                    <a:pt x="35895" y="6802"/>
                  </a:lnTo>
                  <a:lnTo>
                    <a:pt x="36684" y="4257"/>
                  </a:lnTo>
                  <a:lnTo>
                    <a:pt x="37606" y="2019"/>
                  </a:lnTo>
                  <a:lnTo>
                    <a:pt x="38220" y="220"/>
                  </a:lnTo>
                  <a:lnTo>
                    <a:pt x="38264" y="177"/>
                  </a:lnTo>
                  <a:lnTo>
                    <a:pt x="38220" y="89"/>
                  </a:lnTo>
                  <a:lnTo>
                    <a:pt x="38176" y="45"/>
                  </a:lnTo>
                  <a:lnTo>
                    <a:pt x="381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16" name="Google Shape;2716;p113"/>
            <p:cNvSpPr/>
            <p:nvPr/>
          </p:nvSpPr>
          <p:spPr>
            <a:xfrm>
              <a:off x="5806550" y="1750050"/>
              <a:ext cx="970875" cy="1285725"/>
            </a:xfrm>
            <a:custGeom>
              <a:avLst/>
              <a:gdLst/>
              <a:ahLst/>
              <a:cxnLst/>
              <a:rect l="l" t="t" r="r" b="b"/>
              <a:pathLst>
                <a:path w="38835" h="51429" extrusionOk="0">
                  <a:moveTo>
                    <a:pt x="38572" y="1"/>
                  </a:moveTo>
                  <a:lnTo>
                    <a:pt x="38528" y="45"/>
                  </a:lnTo>
                  <a:lnTo>
                    <a:pt x="38528" y="132"/>
                  </a:lnTo>
                  <a:lnTo>
                    <a:pt x="38221" y="1186"/>
                  </a:lnTo>
                  <a:lnTo>
                    <a:pt x="37255" y="3511"/>
                  </a:lnTo>
                  <a:lnTo>
                    <a:pt x="36158" y="6100"/>
                  </a:lnTo>
                  <a:lnTo>
                    <a:pt x="36114" y="6144"/>
                  </a:lnTo>
                  <a:lnTo>
                    <a:pt x="34710" y="11015"/>
                  </a:lnTo>
                  <a:lnTo>
                    <a:pt x="32955" y="14832"/>
                  </a:lnTo>
                  <a:lnTo>
                    <a:pt x="31112" y="18080"/>
                  </a:lnTo>
                  <a:lnTo>
                    <a:pt x="29049" y="21634"/>
                  </a:lnTo>
                  <a:lnTo>
                    <a:pt x="27996" y="23389"/>
                  </a:lnTo>
                  <a:lnTo>
                    <a:pt x="26943" y="25144"/>
                  </a:lnTo>
                  <a:lnTo>
                    <a:pt x="25802" y="26856"/>
                  </a:lnTo>
                  <a:lnTo>
                    <a:pt x="24661" y="28479"/>
                  </a:lnTo>
                  <a:lnTo>
                    <a:pt x="23477" y="30059"/>
                  </a:lnTo>
                  <a:lnTo>
                    <a:pt x="22862" y="30761"/>
                  </a:lnTo>
                  <a:lnTo>
                    <a:pt x="22204" y="31507"/>
                  </a:lnTo>
                  <a:lnTo>
                    <a:pt x="18869" y="34535"/>
                  </a:lnTo>
                  <a:lnTo>
                    <a:pt x="14920" y="37124"/>
                  </a:lnTo>
                  <a:lnTo>
                    <a:pt x="10883" y="39844"/>
                  </a:lnTo>
                  <a:lnTo>
                    <a:pt x="9084" y="41117"/>
                  </a:lnTo>
                  <a:lnTo>
                    <a:pt x="6714" y="42521"/>
                  </a:lnTo>
                  <a:lnTo>
                    <a:pt x="4169" y="43925"/>
                  </a:lnTo>
                  <a:lnTo>
                    <a:pt x="4125" y="43969"/>
                  </a:lnTo>
                  <a:lnTo>
                    <a:pt x="3774" y="44408"/>
                  </a:lnTo>
                  <a:lnTo>
                    <a:pt x="3774" y="44452"/>
                  </a:lnTo>
                  <a:lnTo>
                    <a:pt x="3248" y="45856"/>
                  </a:lnTo>
                  <a:lnTo>
                    <a:pt x="2370" y="48181"/>
                  </a:lnTo>
                  <a:lnTo>
                    <a:pt x="1317" y="49981"/>
                  </a:lnTo>
                  <a:lnTo>
                    <a:pt x="44" y="51121"/>
                  </a:lnTo>
                  <a:lnTo>
                    <a:pt x="44" y="51209"/>
                  </a:lnTo>
                  <a:lnTo>
                    <a:pt x="1" y="51253"/>
                  </a:lnTo>
                  <a:lnTo>
                    <a:pt x="1" y="51341"/>
                  </a:lnTo>
                  <a:lnTo>
                    <a:pt x="44" y="51385"/>
                  </a:lnTo>
                  <a:lnTo>
                    <a:pt x="132" y="51429"/>
                  </a:lnTo>
                  <a:lnTo>
                    <a:pt x="176" y="51429"/>
                  </a:lnTo>
                  <a:lnTo>
                    <a:pt x="308" y="51385"/>
                  </a:lnTo>
                  <a:lnTo>
                    <a:pt x="1580" y="50244"/>
                  </a:lnTo>
                  <a:lnTo>
                    <a:pt x="1624" y="50200"/>
                  </a:lnTo>
                  <a:lnTo>
                    <a:pt x="2677" y="48357"/>
                  </a:lnTo>
                  <a:lnTo>
                    <a:pt x="2721" y="48313"/>
                  </a:lnTo>
                  <a:lnTo>
                    <a:pt x="3599" y="45987"/>
                  </a:lnTo>
                  <a:lnTo>
                    <a:pt x="4081" y="44583"/>
                  </a:lnTo>
                  <a:lnTo>
                    <a:pt x="4389" y="44188"/>
                  </a:lnTo>
                  <a:lnTo>
                    <a:pt x="6890" y="42828"/>
                  </a:lnTo>
                  <a:lnTo>
                    <a:pt x="9303" y="41424"/>
                  </a:lnTo>
                  <a:lnTo>
                    <a:pt x="11102" y="40151"/>
                  </a:lnTo>
                  <a:lnTo>
                    <a:pt x="15139" y="37431"/>
                  </a:lnTo>
                  <a:lnTo>
                    <a:pt x="19089" y="34842"/>
                  </a:lnTo>
                  <a:lnTo>
                    <a:pt x="19089" y="34798"/>
                  </a:lnTo>
                  <a:lnTo>
                    <a:pt x="22467" y="31770"/>
                  </a:lnTo>
                  <a:lnTo>
                    <a:pt x="23082" y="31024"/>
                  </a:lnTo>
                  <a:lnTo>
                    <a:pt x="23740" y="30278"/>
                  </a:lnTo>
                  <a:lnTo>
                    <a:pt x="24925" y="28699"/>
                  </a:lnTo>
                  <a:lnTo>
                    <a:pt x="26109" y="27075"/>
                  </a:lnTo>
                  <a:lnTo>
                    <a:pt x="27206" y="25364"/>
                  </a:lnTo>
                  <a:lnTo>
                    <a:pt x="28304" y="23608"/>
                  </a:lnTo>
                  <a:lnTo>
                    <a:pt x="29357" y="21809"/>
                  </a:lnTo>
                  <a:lnTo>
                    <a:pt x="31419" y="18211"/>
                  </a:lnTo>
                  <a:lnTo>
                    <a:pt x="33262" y="15008"/>
                  </a:lnTo>
                  <a:lnTo>
                    <a:pt x="35061" y="11146"/>
                  </a:lnTo>
                  <a:lnTo>
                    <a:pt x="36465" y="6232"/>
                  </a:lnTo>
                  <a:lnTo>
                    <a:pt x="37606" y="3643"/>
                  </a:lnTo>
                  <a:lnTo>
                    <a:pt x="38572" y="1273"/>
                  </a:lnTo>
                  <a:lnTo>
                    <a:pt x="38835" y="220"/>
                  </a:lnTo>
                  <a:lnTo>
                    <a:pt x="38835" y="132"/>
                  </a:lnTo>
                  <a:lnTo>
                    <a:pt x="38835" y="89"/>
                  </a:lnTo>
                  <a:lnTo>
                    <a:pt x="3879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17" name="Google Shape;2717;p113"/>
            <p:cNvSpPr/>
            <p:nvPr/>
          </p:nvSpPr>
          <p:spPr>
            <a:xfrm>
              <a:off x="5750600" y="1745675"/>
              <a:ext cx="1006000" cy="1239650"/>
            </a:xfrm>
            <a:custGeom>
              <a:avLst/>
              <a:gdLst/>
              <a:ahLst/>
              <a:cxnLst/>
              <a:rect l="l" t="t" r="r" b="b"/>
              <a:pathLst>
                <a:path w="40240" h="49586" extrusionOk="0">
                  <a:moveTo>
                    <a:pt x="39976" y="0"/>
                  </a:moveTo>
                  <a:lnTo>
                    <a:pt x="39932" y="44"/>
                  </a:lnTo>
                  <a:lnTo>
                    <a:pt x="39888" y="88"/>
                  </a:lnTo>
                  <a:lnTo>
                    <a:pt x="39186" y="1756"/>
                  </a:lnTo>
                  <a:lnTo>
                    <a:pt x="36992" y="6933"/>
                  </a:lnTo>
                  <a:lnTo>
                    <a:pt x="36509" y="8601"/>
                  </a:lnTo>
                  <a:lnTo>
                    <a:pt x="35588" y="11497"/>
                  </a:lnTo>
                  <a:lnTo>
                    <a:pt x="33613" y="15315"/>
                  </a:lnTo>
                  <a:lnTo>
                    <a:pt x="32736" y="16894"/>
                  </a:lnTo>
                  <a:lnTo>
                    <a:pt x="31902" y="18386"/>
                  </a:lnTo>
                  <a:lnTo>
                    <a:pt x="30147" y="21370"/>
                  </a:lnTo>
                  <a:lnTo>
                    <a:pt x="28304" y="24310"/>
                  </a:lnTo>
                  <a:lnTo>
                    <a:pt x="26329" y="27338"/>
                  </a:lnTo>
                  <a:lnTo>
                    <a:pt x="23389" y="30892"/>
                  </a:lnTo>
                  <a:lnTo>
                    <a:pt x="20273" y="33700"/>
                  </a:lnTo>
                  <a:lnTo>
                    <a:pt x="16588" y="36114"/>
                  </a:lnTo>
                  <a:lnTo>
                    <a:pt x="14393" y="37562"/>
                  </a:lnTo>
                  <a:lnTo>
                    <a:pt x="12638" y="38747"/>
                  </a:lnTo>
                  <a:lnTo>
                    <a:pt x="10664" y="40151"/>
                  </a:lnTo>
                  <a:lnTo>
                    <a:pt x="8645" y="41336"/>
                  </a:lnTo>
                  <a:lnTo>
                    <a:pt x="6144" y="42652"/>
                  </a:lnTo>
                  <a:lnTo>
                    <a:pt x="5047" y="43398"/>
                  </a:lnTo>
                  <a:lnTo>
                    <a:pt x="1800" y="46119"/>
                  </a:lnTo>
                  <a:lnTo>
                    <a:pt x="1185" y="46864"/>
                  </a:lnTo>
                  <a:lnTo>
                    <a:pt x="1142" y="46908"/>
                  </a:lnTo>
                  <a:lnTo>
                    <a:pt x="1" y="49322"/>
                  </a:lnTo>
                  <a:lnTo>
                    <a:pt x="1" y="49410"/>
                  </a:lnTo>
                  <a:lnTo>
                    <a:pt x="1" y="49453"/>
                  </a:lnTo>
                  <a:lnTo>
                    <a:pt x="45" y="49541"/>
                  </a:lnTo>
                  <a:lnTo>
                    <a:pt x="88" y="49585"/>
                  </a:lnTo>
                  <a:lnTo>
                    <a:pt x="176" y="49585"/>
                  </a:lnTo>
                  <a:lnTo>
                    <a:pt x="264" y="49541"/>
                  </a:lnTo>
                  <a:lnTo>
                    <a:pt x="308" y="49497"/>
                  </a:lnTo>
                  <a:lnTo>
                    <a:pt x="1449" y="47040"/>
                  </a:lnTo>
                  <a:lnTo>
                    <a:pt x="2063" y="46382"/>
                  </a:lnTo>
                  <a:lnTo>
                    <a:pt x="5266" y="43661"/>
                  </a:lnTo>
                  <a:lnTo>
                    <a:pt x="6319" y="42959"/>
                  </a:lnTo>
                  <a:lnTo>
                    <a:pt x="8821" y="41643"/>
                  </a:lnTo>
                  <a:lnTo>
                    <a:pt x="10839" y="40458"/>
                  </a:lnTo>
                  <a:lnTo>
                    <a:pt x="12814" y="39010"/>
                  </a:lnTo>
                  <a:lnTo>
                    <a:pt x="14613" y="37825"/>
                  </a:lnTo>
                  <a:lnTo>
                    <a:pt x="16807" y="36421"/>
                  </a:lnTo>
                  <a:lnTo>
                    <a:pt x="20493" y="33964"/>
                  </a:lnTo>
                  <a:lnTo>
                    <a:pt x="23608" y="31155"/>
                  </a:lnTo>
                  <a:lnTo>
                    <a:pt x="23652" y="31111"/>
                  </a:lnTo>
                  <a:lnTo>
                    <a:pt x="26592" y="27557"/>
                  </a:lnTo>
                  <a:lnTo>
                    <a:pt x="26636" y="27513"/>
                  </a:lnTo>
                  <a:lnTo>
                    <a:pt x="28611" y="24486"/>
                  </a:lnTo>
                  <a:lnTo>
                    <a:pt x="30454" y="21546"/>
                  </a:lnTo>
                  <a:lnTo>
                    <a:pt x="32209" y="18562"/>
                  </a:lnTo>
                  <a:lnTo>
                    <a:pt x="33043" y="17070"/>
                  </a:lnTo>
                  <a:lnTo>
                    <a:pt x="33920" y="15490"/>
                  </a:lnTo>
                  <a:lnTo>
                    <a:pt x="35939" y="11629"/>
                  </a:lnTo>
                  <a:lnTo>
                    <a:pt x="36816" y="8732"/>
                  </a:lnTo>
                  <a:lnTo>
                    <a:pt x="37343" y="7065"/>
                  </a:lnTo>
                  <a:lnTo>
                    <a:pt x="39537" y="1931"/>
                  </a:lnTo>
                  <a:lnTo>
                    <a:pt x="40195" y="220"/>
                  </a:lnTo>
                  <a:lnTo>
                    <a:pt x="40239" y="176"/>
                  </a:lnTo>
                  <a:lnTo>
                    <a:pt x="40195" y="88"/>
                  </a:lnTo>
                  <a:lnTo>
                    <a:pt x="40195" y="44"/>
                  </a:lnTo>
                  <a:lnTo>
                    <a:pt x="40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18" name="Google Shape;2718;p113"/>
            <p:cNvSpPr/>
            <p:nvPr/>
          </p:nvSpPr>
          <p:spPr>
            <a:xfrm>
              <a:off x="5686975" y="1781875"/>
              <a:ext cx="1024625" cy="1146400"/>
            </a:xfrm>
            <a:custGeom>
              <a:avLst/>
              <a:gdLst/>
              <a:ahLst/>
              <a:cxnLst/>
              <a:rect l="l" t="t" r="r" b="b"/>
              <a:pathLst>
                <a:path w="40985" h="45856" extrusionOk="0">
                  <a:moveTo>
                    <a:pt x="40766" y="0"/>
                  </a:moveTo>
                  <a:lnTo>
                    <a:pt x="40678" y="44"/>
                  </a:lnTo>
                  <a:lnTo>
                    <a:pt x="40634" y="88"/>
                  </a:lnTo>
                  <a:lnTo>
                    <a:pt x="39888" y="2019"/>
                  </a:lnTo>
                  <a:lnTo>
                    <a:pt x="38967" y="4257"/>
                  </a:lnTo>
                  <a:lnTo>
                    <a:pt x="37957" y="6626"/>
                  </a:lnTo>
                  <a:lnTo>
                    <a:pt x="37957" y="6670"/>
                  </a:lnTo>
                  <a:lnTo>
                    <a:pt x="37343" y="8908"/>
                  </a:lnTo>
                  <a:lnTo>
                    <a:pt x="36465" y="10751"/>
                  </a:lnTo>
                  <a:lnTo>
                    <a:pt x="32560" y="17772"/>
                  </a:lnTo>
                  <a:lnTo>
                    <a:pt x="30936" y="20449"/>
                  </a:lnTo>
                  <a:lnTo>
                    <a:pt x="29532" y="22599"/>
                  </a:lnTo>
                  <a:lnTo>
                    <a:pt x="26899" y="26329"/>
                  </a:lnTo>
                  <a:lnTo>
                    <a:pt x="25364" y="28128"/>
                  </a:lnTo>
                  <a:lnTo>
                    <a:pt x="23608" y="29795"/>
                  </a:lnTo>
                  <a:lnTo>
                    <a:pt x="21546" y="31506"/>
                  </a:lnTo>
                  <a:lnTo>
                    <a:pt x="19571" y="32867"/>
                  </a:lnTo>
                  <a:lnTo>
                    <a:pt x="17421" y="34227"/>
                  </a:lnTo>
                  <a:lnTo>
                    <a:pt x="15271" y="35675"/>
                  </a:lnTo>
                  <a:lnTo>
                    <a:pt x="13384" y="36948"/>
                  </a:lnTo>
                  <a:lnTo>
                    <a:pt x="11453" y="38220"/>
                  </a:lnTo>
                  <a:lnTo>
                    <a:pt x="9084" y="39493"/>
                  </a:lnTo>
                  <a:lnTo>
                    <a:pt x="7109" y="40677"/>
                  </a:lnTo>
                  <a:lnTo>
                    <a:pt x="7065" y="40721"/>
                  </a:lnTo>
                  <a:lnTo>
                    <a:pt x="5047" y="42476"/>
                  </a:lnTo>
                  <a:lnTo>
                    <a:pt x="3160" y="43661"/>
                  </a:lnTo>
                  <a:lnTo>
                    <a:pt x="88" y="45548"/>
                  </a:lnTo>
                  <a:lnTo>
                    <a:pt x="44" y="45592"/>
                  </a:lnTo>
                  <a:lnTo>
                    <a:pt x="44" y="45680"/>
                  </a:lnTo>
                  <a:lnTo>
                    <a:pt x="1" y="45724"/>
                  </a:lnTo>
                  <a:lnTo>
                    <a:pt x="44" y="45811"/>
                  </a:lnTo>
                  <a:lnTo>
                    <a:pt x="132" y="45855"/>
                  </a:lnTo>
                  <a:lnTo>
                    <a:pt x="308" y="45855"/>
                  </a:lnTo>
                  <a:lnTo>
                    <a:pt x="3336" y="43968"/>
                  </a:lnTo>
                  <a:lnTo>
                    <a:pt x="5266" y="42740"/>
                  </a:lnTo>
                  <a:lnTo>
                    <a:pt x="7285" y="40985"/>
                  </a:lnTo>
                  <a:lnTo>
                    <a:pt x="9259" y="39800"/>
                  </a:lnTo>
                  <a:lnTo>
                    <a:pt x="11629" y="38527"/>
                  </a:lnTo>
                  <a:lnTo>
                    <a:pt x="13604" y="37255"/>
                  </a:lnTo>
                  <a:lnTo>
                    <a:pt x="15490" y="35938"/>
                  </a:lnTo>
                  <a:lnTo>
                    <a:pt x="17641" y="34534"/>
                  </a:lnTo>
                  <a:lnTo>
                    <a:pt x="19791" y="33174"/>
                  </a:lnTo>
                  <a:lnTo>
                    <a:pt x="21765" y="31770"/>
                  </a:lnTo>
                  <a:lnTo>
                    <a:pt x="23828" y="30058"/>
                  </a:lnTo>
                  <a:lnTo>
                    <a:pt x="25583" y="28391"/>
                  </a:lnTo>
                  <a:lnTo>
                    <a:pt x="27207" y="26548"/>
                  </a:lnTo>
                  <a:lnTo>
                    <a:pt x="29795" y="22774"/>
                  </a:lnTo>
                  <a:lnTo>
                    <a:pt x="31244" y="20624"/>
                  </a:lnTo>
                  <a:lnTo>
                    <a:pt x="32867" y="17947"/>
                  </a:lnTo>
                  <a:lnTo>
                    <a:pt x="36772" y="10927"/>
                  </a:lnTo>
                  <a:lnTo>
                    <a:pt x="37650" y="9084"/>
                  </a:lnTo>
                  <a:lnTo>
                    <a:pt x="37694" y="9040"/>
                  </a:lnTo>
                  <a:lnTo>
                    <a:pt x="38308" y="6758"/>
                  </a:lnTo>
                  <a:lnTo>
                    <a:pt x="39274" y="4388"/>
                  </a:lnTo>
                  <a:lnTo>
                    <a:pt x="40195" y="2150"/>
                  </a:lnTo>
                  <a:lnTo>
                    <a:pt x="40985" y="220"/>
                  </a:lnTo>
                  <a:lnTo>
                    <a:pt x="40985" y="176"/>
                  </a:lnTo>
                  <a:lnTo>
                    <a:pt x="40985" y="88"/>
                  </a:lnTo>
                  <a:lnTo>
                    <a:pt x="40941" y="44"/>
                  </a:lnTo>
                  <a:lnTo>
                    <a:pt x="4089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19" name="Google Shape;2719;p113"/>
            <p:cNvSpPr/>
            <p:nvPr/>
          </p:nvSpPr>
          <p:spPr>
            <a:xfrm>
              <a:off x="5631025" y="1795025"/>
              <a:ext cx="1012575" cy="1082775"/>
            </a:xfrm>
            <a:custGeom>
              <a:avLst/>
              <a:gdLst/>
              <a:ahLst/>
              <a:cxnLst/>
              <a:rect l="l" t="t" r="r" b="b"/>
              <a:pathLst>
                <a:path w="40503" h="43311" extrusionOk="0">
                  <a:moveTo>
                    <a:pt x="40239" y="1"/>
                  </a:moveTo>
                  <a:lnTo>
                    <a:pt x="40195" y="45"/>
                  </a:lnTo>
                  <a:lnTo>
                    <a:pt x="40151" y="133"/>
                  </a:lnTo>
                  <a:lnTo>
                    <a:pt x="38923" y="3424"/>
                  </a:lnTo>
                  <a:lnTo>
                    <a:pt x="37167" y="8031"/>
                  </a:lnTo>
                  <a:lnTo>
                    <a:pt x="36334" y="9523"/>
                  </a:lnTo>
                  <a:lnTo>
                    <a:pt x="35281" y="11410"/>
                  </a:lnTo>
                  <a:lnTo>
                    <a:pt x="34052" y="13648"/>
                  </a:lnTo>
                  <a:lnTo>
                    <a:pt x="31990" y="17246"/>
                  </a:lnTo>
                  <a:lnTo>
                    <a:pt x="30805" y="19133"/>
                  </a:lnTo>
                  <a:lnTo>
                    <a:pt x="29401" y="21063"/>
                  </a:lnTo>
                  <a:lnTo>
                    <a:pt x="27996" y="23214"/>
                  </a:lnTo>
                  <a:lnTo>
                    <a:pt x="26505" y="24969"/>
                  </a:lnTo>
                  <a:lnTo>
                    <a:pt x="25232" y="26154"/>
                  </a:lnTo>
                  <a:lnTo>
                    <a:pt x="23477" y="27821"/>
                  </a:lnTo>
                  <a:lnTo>
                    <a:pt x="21853" y="29137"/>
                  </a:lnTo>
                  <a:lnTo>
                    <a:pt x="20054" y="30410"/>
                  </a:lnTo>
                  <a:lnTo>
                    <a:pt x="12199" y="35456"/>
                  </a:lnTo>
                  <a:lnTo>
                    <a:pt x="10137" y="36597"/>
                  </a:lnTo>
                  <a:lnTo>
                    <a:pt x="7636" y="38221"/>
                  </a:lnTo>
                  <a:lnTo>
                    <a:pt x="5661" y="39669"/>
                  </a:lnTo>
                  <a:lnTo>
                    <a:pt x="3687" y="40897"/>
                  </a:lnTo>
                  <a:lnTo>
                    <a:pt x="88" y="43004"/>
                  </a:lnTo>
                  <a:lnTo>
                    <a:pt x="45" y="43048"/>
                  </a:lnTo>
                  <a:lnTo>
                    <a:pt x="1" y="43091"/>
                  </a:lnTo>
                  <a:lnTo>
                    <a:pt x="1" y="43179"/>
                  </a:lnTo>
                  <a:lnTo>
                    <a:pt x="1" y="43223"/>
                  </a:lnTo>
                  <a:lnTo>
                    <a:pt x="88" y="43311"/>
                  </a:lnTo>
                  <a:lnTo>
                    <a:pt x="264" y="43311"/>
                  </a:lnTo>
                  <a:lnTo>
                    <a:pt x="3862" y="41205"/>
                  </a:lnTo>
                  <a:lnTo>
                    <a:pt x="5881" y="39932"/>
                  </a:lnTo>
                  <a:lnTo>
                    <a:pt x="7855" y="38484"/>
                  </a:lnTo>
                  <a:lnTo>
                    <a:pt x="10313" y="36904"/>
                  </a:lnTo>
                  <a:lnTo>
                    <a:pt x="12375" y="35763"/>
                  </a:lnTo>
                  <a:lnTo>
                    <a:pt x="20230" y="30717"/>
                  </a:lnTo>
                  <a:lnTo>
                    <a:pt x="22073" y="29401"/>
                  </a:lnTo>
                  <a:lnTo>
                    <a:pt x="23696" y="28084"/>
                  </a:lnTo>
                  <a:lnTo>
                    <a:pt x="25451" y="26417"/>
                  </a:lnTo>
                  <a:lnTo>
                    <a:pt x="26724" y="25232"/>
                  </a:lnTo>
                  <a:lnTo>
                    <a:pt x="26768" y="25188"/>
                  </a:lnTo>
                  <a:lnTo>
                    <a:pt x="28260" y="23433"/>
                  </a:lnTo>
                  <a:lnTo>
                    <a:pt x="28304" y="23389"/>
                  </a:lnTo>
                  <a:lnTo>
                    <a:pt x="29708" y="21283"/>
                  </a:lnTo>
                  <a:lnTo>
                    <a:pt x="31068" y="19352"/>
                  </a:lnTo>
                  <a:lnTo>
                    <a:pt x="32297" y="17421"/>
                  </a:lnTo>
                  <a:lnTo>
                    <a:pt x="34359" y="13823"/>
                  </a:lnTo>
                  <a:lnTo>
                    <a:pt x="35588" y="11585"/>
                  </a:lnTo>
                  <a:lnTo>
                    <a:pt x="36641" y="9698"/>
                  </a:lnTo>
                  <a:lnTo>
                    <a:pt x="37475" y="8207"/>
                  </a:lnTo>
                  <a:lnTo>
                    <a:pt x="37519" y="8163"/>
                  </a:lnTo>
                  <a:lnTo>
                    <a:pt x="39230" y="3555"/>
                  </a:lnTo>
                  <a:lnTo>
                    <a:pt x="40459" y="220"/>
                  </a:lnTo>
                  <a:lnTo>
                    <a:pt x="40502" y="176"/>
                  </a:lnTo>
                  <a:lnTo>
                    <a:pt x="40459" y="89"/>
                  </a:lnTo>
                  <a:lnTo>
                    <a:pt x="40415" y="45"/>
                  </a:lnTo>
                  <a:lnTo>
                    <a:pt x="403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20" name="Google Shape;2720;p113"/>
            <p:cNvSpPr/>
            <p:nvPr/>
          </p:nvSpPr>
          <p:spPr>
            <a:xfrm>
              <a:off x="5603600" y="1804900"/>
              <a:ext cx="1003800" cy="1047675"/>
            </a:xfrm>
            <a:custGeom>
              <a:avLst/>
              <a:gdLst/>
              <a:ahLst/>
              <a:cxnLst/>
              <a:rect l="l" t="t" r="r" b="b"/>
              <a:pathLst>
                <a:path w="40152" h="41907" extrusionOk="0">
                  <a:moveTo>
                    <a:pt x="39932" y="1"/>
                  </a:moveTo>
                  <a:lnTo>
                    <a:pt x="39844" y="45"/>
                  </a:lnTo>
                  <a:lnTo>
                    <a:pt x="39800" y="89"/>
                  </a:lnTo>
                  <a:lnTo>
                    <a:pt x="38572" y="3511"/>
                  </a:lnTo>
                  <a:lnTo>
                    <a:pt x="37255" y="6978"/>
                  </a:lnTo>
                  <a:lnTo>
                    <a:pt x="35193" y="10620"/>
                  </a:lnTo>
                  <a:lnTo>
                    <a:pt x="33043" y="14525"/>
                  </a:lnTo>
                  <a:lnTo>
                    <a:pt x="32823" y="14876"/>
                  </a:lnTo>
                  <a:lnTo>
                    <a:pt x="30980" y="17860"/>
                  </a:lnTo>
                  <a:lnTo>
                    <a:pt x="30059" y="19264"/>
                  </a:lnTo>
                  <a:lnTo>
                    <a:pt x="29050" y="20668"/>
                  </a:lnTo>
                  <a:lnTo>
                    <a:pt x="28040" y="22029"/>
                  </a:lnTo>
                  <a:lnTo>
                    <a:pt x="26943" y="23301"/>
                  </a:lnTo>
                  <a:lnTo>
                    <a:pt x="26329" y="23959"/>
                  </a:lnTo>
                  <a:lnTo>
                    <a:pt x="25715" y="24574"/>
                  </a:lnTo>
                  <a:lnTo>
                    <a:pt x="25100" y="25144"/>
                  </a:lnTo>
                  <a:lnTo>
                    <a:pt x="24442" y="25715"/>
                  </a:lnTo>
                  <a:lnTo>
                    <a:pt x="22468" y="27426"/>
                  </a:lnTo>
                  <a:lnTo>
                    <a:pt x="20493" y="28874"/>
                  </a:lnTo>
                  <a:lnTo>
                    <a:pt x="13823" y="33262"/>
                  </a:lnTo>
                  <a:lnTo>
                    <a:pt x="12024" y="34271"/>
                  </a:lnTo>
                  <a:lnTo>
                    <a:pt x="10005" y="35456"/>
                  </a:lnTo>
                  <a:lnTo>
                    <a:pt x="6144" y="38001"/>
                  </a:lnTo>
                  <a:lnTo>
                    <a:pt x="3950" y="39361"/>
                  </a:lnTo>
                  <a:lnTo>
                    <a:pt x="88" y="41599"/>
                  </a:lnTo>
                  <a:lnTo>
                    <a:pt x="45" y="41643"/>
                  </a:lnTo>
                  <a:lnTo>
                    <a:pt x="1" y="41687"/>
                  </a:lnTo>
                  <a:lnTo>
                    <a:pt x="1" y="41775"/>
                  </a:lnTo>
                  <a:lnTo>
                    <a:pt x="1" y="41819"/>
                  </a:lnTo>
                  <a:lnTo>
                    <a:pt x="88" y="41907"/>
                  </a:lnTo>
                  <a:lnTo>
                    <a:pt x="264" y="41907"/>
                  </a:lnTo>
                  <a:lnTo>
                    <a:pt x="4125" y="39669"/>
                  </a:lnTo>
                  <a:lnTo>
                    <a:pt x="6319" y="38308"/>
                  </a:lnTo>
                  <a:lnTo>
                    <a:pt x="10181" y="35719"/>
                  </a:lnTo>
                  <a:lnTo>
                    <a:pt x="12199" y="34579"/>
                  </a:lnTo>
                  <a:lnTo>
                    <a:pt x="13999" y="33569"/>
                  </a:lnTo>
                  <a:lnTo>
                    <a:pt x="20668" y="29137"/>
                  </a:lnTo>
                  <a:lnTo>
                    <a:pt x="22687" y="27733"/>
                  </a:lnTo>
                  <a:lnTo>
                    <a:pt x="24662" y="26022"/>
                  </a:lnTo>
                  <a:lnTo>
                    <a:pt x="25320" y="25408"/>
                  </a:lnTo>
                  <a:lnTo>
                    <a:pt x="25978" y="24793"/>
                  </a:lnTo>
                  <a:lnTo>
                    <a:pt x="26592" y="24179"/>
                  </a:lnTo>
                  <a:lnTo>
                    <a:pt x="27163" y="23565"/>
                  </a:lnTo>
                  <a:lnTo>
                    <a:pt x="28304" y="22248"/>
                  </a:lnTo>
                  <a:lnTo>
                    <a:pt x="29313" y="20888"/>
                  </a:lnTo>
                  <a:lnTo>
                    <a:pt x="30322" y="19484"/>
                  </a:lnTo>
                  <a:lnTo>
                    <a:pt x="31287" y="18036"/>
                  </a:lnTo>
                  <a:lnTo>
                    <a:pt x="33130" y="15052"/>
                  </a:lnTo>
                  <a:lnTo>
                    <a:pt x="33350" y="14701"/>
                  </a:lnTo>
                  <a:lnTo>
                    <a:pt x="35500" y="10795"/>
                  </a:lnTo>
                  <a:lnTo>
                    <a:pt x="37562" y="7109"/>
                  </a:lnTo>
                  <a:lnTo>
                    <a:pt x="38923" y="3599"/>
                  </a:lnTo>
                  <a:lnTo>
                    <a:pt x="40151" y="220"/>
                  </a:lnTo>
                  <a:lnTo>
                    <a:pt x="40151" y="176"/>
                  </a:lnTo>
                  <a:lnTo>
                    <a:pt x="40151" y="89"/>
                  </a:lnTo>
                  <a:lnTo>
                    <a:pt x="40107" y="45"/>
                  </a:lnTo>
                  <a:lnTo>
                    <a:pt x="400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21" name="Google Shape;2721;p113"/>
            <p:cNvSpPr/>
            <p:nvPr/>
          </p:nvSpPr>
          <p:spPr>
            <a:xfrm>
              <a:off x="5576175" y="1804900"/>
              <a:ext cx="998300" cy="1023550"/>
            </a:xfrm>
            <a:custGeom>
              <a:avLst/>
              <a:gdLst/>
              <a:ahLst/>
              <a:cxnLst/>
              <a:rect l="l" t="t" r="r" b="b"/>
              <a:pathLst>
                <a:path w="39932" h="40942" extrusionOk="0">
                  <a:moveTo>
                    <a:pt x="39713" y="1"/>
                  </a:moveTo>
                  <a:lnTo>
                    <a:pt x="39625" y="45"/>
                  </a:lnTo>
                  <a:lnTo>
                    <a:pt x="39625" y="89"/>
                  </a:lnTo>
                  <a:lnTo>
                    <a:pt x="38703" y="2634"/>
                  </a:lnTo>
                  <a:lnTo>
                    <a:pt x="37606" y="5705"/>
                  </a:lnTo>
                  <a:lnTo>
                    <a:pt x="35939" y="8865"/>
                  </a:lnTo>
                  <a:lnTo>
                    <a:pt x="34579" y="11234"/>
                  </a:lnTo>
                  <a:lnTo>
                    <a:pt x="32955" y="14130"/>
                  </a:lnTo>
                  <a:lnTo>
                    <a:pt x="31639" y="16324"/>
                  </a:lnTo>
                  <a:lnTo>
                    <a:pt x="28435" y="20888"/>
                  </a:lnTo>
                  <a:lnTo>
                    <a:pt x="27338" y="22160"/>
                  </a:lnTo>
                  <a:lnTo>
                    <a:pt x="25583" y="23828"/>
                  </a:lnTo>
                  <a:lnTo>
                    <a:pt x="23565" y="25715"/>
                  </a:lnTo>
                  <a:lnTo>
                    <a:pt x="21678" y="27207"/>
                  </a:lnTo>
                  <a:lnTo>
                    <a:pt x="20317" y="28172"/>
                  </a:lnTo>
                  <a:lnTo>
                    <a:pt x="18957" y="29050"/>
                  </a:lnTo>
                  <a:lnTo>
                    <a:pt x="16236" y="30805"/>
                  </a:lnTo>
                  <a:lnTo>
                    <a:pt x="13472" y="32516"/>
                  </a:lnTo>
                  <a:lnTo>
                    <a:pt x="10708" y="34184"/>
                  </a:lnTo>
                  <a:lnTo>
                    <a:pt x="7504" y="36158"/>
                  </a:lnTo>
                  <a:lnTo>
                    <a:pt x="4301" y="38133"/>
                  </a:lnTo>
                  <a:lnTo>
                    <a:pt x="2414" y="39230"/>
                  </a:lnTo>
                  <a:lnTo>
                    <a:pt x="88" y="40590"/>
                  </a:lnTo>
                  <a:lnTo>
                    <a:pt x="45" y="40634"/>
                  </a:lnTo>
                  <a:lnTo>
                    <a:pt x="1" y="40722"/>
                  </a:lnTo>
                  <a:lnTo>
                    <a:pt x="1" y="40766"/>
                  </a:lnTo>
                  <a:lnTo>
                    <a:pt x="1" y="40853"/>
                  </a:lnTo>
                  <a:lnTo>
                    <a:pt x="88" y="40897"/>
                  </a:lnTo>
                  <a:lnTo>
                    <a:pt x="176" y="40941"/>
                  </a:lnTo>
                  <a:lnTo>
                    <a:pt x="264" y="40897"/>
                  </a:lnTo>
                  <a:lnTo>
                    <a:pt x="2590" y="39537"/>
                  </a:lnTo>
                  <a:lnTo>
                    <a:pt x="4476" y="38440"/>
                  </a:lnTo>
                  <a:lnTo>
                    <a:pt x="7680" y="36422"/>
                  </a:lnTo>
                  <a:lnTo>
                    <a:pt x="10883" y="34491"/>
                  </a:lnTo>
                  <a:lnTo>
                    <a:pt x="13648" y="32823"/>
                  </a:lnTo>
                  <a:lnTo>
                    <a:pt x="16412" y="31112"/>
                  </a:lnTo>
                  <a:lnTo>
                    <a:pt x="19176" y="29357"/>
                  </a:lnTo>
                  <a:lnTo>
                    <a:pt x="20537" y="28435"/>
                  </a:lnTo>
                  <a:lnTo>
                    <a:pt x="21853" y="27514"/>
                  </a:lnTo>
                  <a:lnTo>
                    <a:pt x="23784" y="25978"/>
                  </a:lnTo>
                  <a:lnTo>
                    <a:pt x="25846" y="24047"/>
                  </a:lnTo>
                  <a:lnTo>
                    <a:pt x="27602" y="22424"/>
                  </a:lnTo>
                  <a:lnTo>
                    <a:pt x="27602" y="22380"/>
                  </a:lnTo>
                  <a:lnTo>
                    <a:pt x="28699" y="21107"/>
                  </a:lnTo>
                  <a:lnTo>
                    <a:pt x="31946" y="16500"/>
                  </a:lnTo>
                  <a:lnTo>
                    <a:pt x="33262" y="14306"/>
                  </a:lnTo>
                  <a:lnTo>
                    <a:pt x="34886" y="11410"/>
                  </a:lnTo>
                  <a:lnTo>
                    <a:pt x="36246" y="9040"/>
                  </a:lnTo>
                  <a:lnTo>
                    <a:pt x="37957" y="5881"/>
                  </a:lnTo>
                  <a:lnTo>
                    <a:pt x="37957" y="5837"/>
                  </a:lnTo>
                  <a:lnTo>
                    <a:pt x="39054" y="2765"/>
                  </a:lnTo>
                  <a:lnTo>
                    <a:pt x="39932" y="220"/>
                  </a:lnTo>
                  <a:lnTo>
                    <a:pt x="39932" y="132"/>
                  </a:lnTo>
                  <a:lnTo>
                    <a:pt x="39932" y="89"/>
                  </a:lnTo>
                  <a:lnTo>
                    <a:pt x="39888" y="45"/>
                  </a:lnTo>
                  <a:lnTo>
                    <a:pt x="398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22" name="Google Shape;2722;p113"/>
            <p:cNvSpPr/>
            <p:nvPr/>
          </p:nvSpPr>
          <p:spPr>
            <a:xfrm>
              <a:off x="5548750" y="1803800"/>
              <a:ext cx="995025" cy="1000500"/>
            </a:xfrm>
            <a:custGeom>
              <a:avLst/>
              <a:gdLst/>
              <a:ahLst/>
              <a:cxnLst/>
              <a:rect l="l" t="t" r="r" b="b"/>
              <a:pathLst>
                <a:path w="39801" h="40020" extrusionOk="0">
                  <a:moveTo>
                    <a:pt x="39581" y="1"/>
                  </a:moveTo>
                  <a:lnTo>
                    <a:pt x="39537" y="45"/>
                  </a:lnTo>
                  <a:lnTo>
                    <a:pt x="39493" y="89"/>
                  </a:lnTo>
                  <a:lnTo>
                    <a:pt x="39449" y="133"/>
                  </a:lnTo>
                  <a:lnTo>
                    <a:pt x="38572" y="2678"/>
                  </a:lnTo>
                  <a:lnTo>
                    <a:pt x="37782" y="4959"/>
                  </a:lnTo>
                  <a:lnTo>
                    <a:pt x="36773" y="6890"/>
                  </a:lnTo>
                  <a:lnTo>
                    <a:pt x="34579" y="10839"/>
                  </a:lnTo>
                  <a:lnTo>
                    <a:pt x="33350" y="12946"/>
                  </a:lnTo>
                  <a:lnTo>
                    <a:pt x="31902" y="15403"/>
                  </a:lnTo>
                  <a:lnTo>
                    <a:pt x="30322" y="17685"/>
                  </a:lnTo>
                  <a:lnTo>
                    <a:pt x="27953" y="20844"/>
                  </a:lnTo>
                  <a:lnTo>
                    <a:pt x="26110" y="22599"/>
                  </a:lnTo>
                  <a:lnTo>
                    <a:pt x="23872" y="24706"/>
                  </a:lnTo>
                  <a:lnTo>
                    <a:pt x="21765" y="26417"/>
                  </a:lnTo>
                  <a:lnTo>
                    <a:pt x="19966" y="27646"/>
                  </a:lnTo>
                  <a:lnTo>
                    <a:pt x="17641" y="29137"/>
                  </a:lnTo>
                  <a:lnTo>
                    <a:pt x="13384" y="31770"/>
                  </a:lnTo>
                  <a:lnTo>
                    <a:pt x="11805" y="32648"/>
                  </a:lnTo>
                  <a:lnTo>
                    <a:pt x="7724" y="35149"/>
                  </a:lnTo>
                  <a:lnTo>
                    <a:pt x="3643" y="37563"/>
                  </a:lnTo>
                  <a:lnTo>
                    <a:pt x="88" y="39669"/>
                  </a:lnTo>
                  <a:lnTo>
                    <a:pt x="45" y="39757"/>
                  </a:lnTo>
                  <a:lnTo>
                    <a:pt x="1" y="39800"/>
                  </a:lnTo>
                  <a:lnTo>
                    <a:pt x="1" y="39844"/>
                  </a:lnTo>
                  <a:lnTo>
                    <a:pt x="1" y="39932"/>
                  </a:lnTo>
                  <a:lnTo>
                    <a:pt x="88" y="39976"/>
                  </a:lnTo>
                  <a:lnTo>
                    <a:pt x="176" y="40020"/>
                  </a:lnTo>
                  <a:lnTo>
                    <a:pt x="264" y="39976"/>
                  </a:lnTo>
                  <a:lnTo>
                    <a:pt x="3818" y="37870"/>
                  </a:lnTo>
                  <a:lnTo>
                    <a:pt x="7899" y="35456"/>
                  </a:lnTo>
                  <a:lnTo>
                    <a:pt x="11980" y="32955"/>
                  </a:lnTo>
                  <a:lnTo>
                    <a:pt x="13560" y="32077"/>
                  </a:lnTo>
                  <a:lnTo>
                    <a:pt x="17816" y="29445"/>
                  </a:lnTo>
                  <a:lnTo>
                    <a:pt x="20142" y="27953"/>
                  </a:lnTo>
                  <a:lnTo>
                    <a:pt x="21985" y="26680"/>
                  </a:lnTo>
                  <a:lnTo>
                    <a:pt x="24091" y="24969"/>
                  </a:lnTo>
                  <a:lnTo>
                    <a:pt x="26329" y="22819"/>
                  </a:lnTo>
                  <a:lnTo>
                    <a:pt x="28216" y="21064"/>
                  </a:lnTo>
                  <a:lnTo>
                    <a:pt x="30585" y="17904"/>
                  </a:lnTo>
                  <a:lnTo>
                    <a:pt x="32209" y="15578"/>
                  </a:lnTo>
                  <a:lnTo>
                    <a:pt x="33657" y="13121"/>
                  </a:lnTo>
                  <a:lnTo>
                    <a:pt x="34886" y="11015"/>
                  </a:lnTo>
                  <a:lnTo>
                    <a:pt x="37080" y="7066"/>
                  </a:lnTo>
                  <a:lnTo>
                    <a:pt x="38089" y="5135"/>
                  </a:lnTo>
                  <a:lnTo>
                    <a:pt x="38089" y="5091"/>
                  </a:lnTo>
                  <a:lnTo>
                    <a:pt x="38879" y="2809"/>
                  </a:lnTo>
                  <a:lnTo>
                    <a:pt x="39800" y="264"/>
                  </a:lnTo>
                  <a:lnTo>
                    <a:pt x="39800" y="176"/>
                  </a:lnTo>
                  <a:lnTo>
                    <a:pt x="39756" y="133"/>
                  </a:lnTo>
                  <a:lnTo>
                    <a:pt x="39713" y="45"/>
                  </a:lnTo>
                  <a:lnTo>
                    <a:pt x="39669" y="45"/>
                  </a:lnTo>
                  <a:lnTo>
                    <a:pt x="395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23" name="Google Shape;2723;p113"/>
            <p:cNvSpPr/>
            <p:nvPr/>
          </p:nvSpPr>
          <p:spPr>
            <a:xfrm>
              <a:off x="5493900" y="1863050"/>
              <a:ext cx="967600" cy="891900"/>
            </a:xfrm>
            <a:custGeom>
              <a:avLst/>
              <a:gdLst/>
              <a:ahLst/>
              <a:cxnLst/>
              <a:rect l="l" t="t" r="r" b="b"/>
              <a:pathLst>
                <a:path w="38704" h="35676" extrusionOk="0">
                  <a:moveTo>
                    <a:pt x="38484" y="0"/>
                  </a:moveTo>
                  <a:lnTo>
                    <a:pt x="38396" y="44"/>
                  </a:lnTo>
                  <a:lnTo>
                    <a:pt x="38352" y="88"/>
                  </a:lnTo>
                  <a:lnTo>
                    <a:pt x="37562" y="2107"/>
                  </a:lnTo>
                  <a:lnTo>
                    <a:pt x="36334" y="4345"/>
                  </a:lnTo>
                  <a:lnTo>
                    <a:pt x="34930" y="6934"/>
                  </a:lnTo>
                  <a:lnTo>
                    <a:pt x="33789" y="8820"/>
                  </a:lnTo>
                  <a:lnTo>
                    <a:pt x="32648" y="10707"/>
                  </a:lnTo>
                  <a:lnTo>
                    <a:pt x="31244" y="12770"/>
                  </a:lnTo>
                  <a:lnTo>
                    <a:pt x="29708" y="14700"/>
                  </a:lnTo>
                  <a:lnTo>
                    <a:pt x="28172" y="16499"/>
                  </a:lnTo>
                  <a:lnTo>
                    <a:pt x="27207" y="17553"/>
                  </a:lnTo>
                  <a:lnTo>
                    <a:pt x="26241" y="18562"/>
                  </a:lnTo>
                  <a:lnTo>
                    <a:pt x="25188" y="19527"/>
                  </a:lnTo>
                  <a:lnTo>
                    <a:pt x="24135" y="20449"/>
                  </a:lnTo>
                  <a:lnTo>
                    <a:pt x="23082" y="21370"/>
                  </a:lnTo>
                  <a:lnTo>
                    <a:pt x="21941" y="22248"/>
                  </a:lnTo>
                  <a:lnTo>
                    <a:pt x="20800" y="23038"/>
                  </a:lnTo>
                  <a:lnTo>
                    <a:pt x="19659" y="23871"/>
                  </a:lnTo>
                  <a:lnTo>
                    <a:pt x="18474" y="24661"/>
                  </a:lnTo>
                  <a:lnTo>
                    <a:pt x="17290" y="25407"/>
                  </a:lnTo>
                  <a:lnTo>
                    <a:pt x="14876" y="26855"/>
                  </a:lnTo>
                  <a:lnTo>
                    <a:pt x="12463" y="28259"/>
                  </a:lnTo>
                  <a:lnTo>
                    <a:pt x="10005" y="29620"/>
                  </a:lnTo>
                  <a:lnTo>
                    <a:pt x="7680" y="30936"/>
                  </a:lnTo>
                  <a:lnTo>
                    <a:pt x="5354" y="32296"/>
                  </a:lnTo>
                  <a:lnTo>
                    <a:pt x="3028" y="33613"/>
                  </a:lnTo>
                  <a:lnTo>
                    <a:pt x="88" y="35324"/>
                  </a:lnTo>
                  <a:lnTo>
                    <a:pt x="44" y="35368"/>
                  </a:lnTo>
                  <a:lnTo>
                    <a:pt x="1" y="35456"/>
                  </a:lnTo>
                  <a:lnTo>
                    <a:pt x="1" y="35500"/>
                  </a:lnTo>
                  <a:lnTo>
                    <a:pt x="44" y="35587"/>
                  </a:lnTo>
                  <a:lnTo>
                    <a:pt x="88" y="35631"/>
                  </a:lnTo>
                  <a:lnTo>
                    <a:pt x="176" y="35675"/>
                  </a:lnTo>
                  <a:lnTo>
                    <a:pt x="264" y="35631"/>
                  </a:lnTo>
                  <a:lnTo>
                    <a:pt x="3204" y="33920"/>
                  </a:lnTo>
                  <a:lnTo>
                    <a:pt x="5530" y="32604"/>
                  </a:lnTo>
                  <a:lnTo>
                    <a:pt x="7855" y="31243"/>
                  </a:lnTo>
                  <a:lnTo>
                    <a:pt x="10181" y="29927"/>
                  </a:lnTo>
                  <a:lnTo>
                    <a:pt x="12638" y="28567"/>
                  </a:lnTo>
                  <a:lnTo>
                    <a:pt x="15096" y="27162"/>
                  </a:lnTo>
                  <a:lnTo>
                    <a:pt x="17509" y="25670"/>
                  </a:lnTo>
                  <a:lnTo>
                    <a:pt x="18694" y="24925"/>
                  </a:lnTo>
                  <a:lnTo>
                    <a:pt x="19878" y="24135"/>
                  </a:lnTo>
                  <a:lnTo>
                    <a:pt x="21019" y="23345"/>
                  </a:lnTo>
                  <a:lnTo>
                    <a:pt x="22160" y="22511"/>
                  </a:lnTo>
                  <a:lnTo>
                    <a:pt x="23301" y="21633"/>
                  </a:lnTo>
                  <a:lnTo>
                    <a:pt x="24398" y="20712"/>
                  </a:lnTo>
                  <a:lnTo>
                    <a:pt x="25451" y="19791"/>
                  </a:lnTo>
                  <a:lnTo>
                    <a:pt x="26461" y="18825"/>
                  </a:lnTo>
                  <a:lnTo>
                    <a:pt x="27470" y="17772"/>
                  </a:lnTo>
                  <a:lnTo>
                    <a:pt x="28435" y="16719"/>
                  </a:lnTo>
                  <a:lnTo>
                    <a:pt x="30015" y="14920"/>
                  </a:lnTo>
                  <a:lnTo>
                    <a:pt x="31551" y="12945"/>
                  </a:lnTo>
                  <a:lnTo>
                    <a:pt x="32955" y="10883"/>
                  </a:lnTo>
                  <a:lnTo>
                    <a:pt x="34096" y="8996"/>
                  </a:lnTo>
                  <a:lnTo>
                    <a:pt x="35237" y="7109"/>
                  </a:lnTo>
                  <a:lnTo>
                    <a:pt x="36641" y="4520"/>
                  </a:lnTo>
                  <a:lnTo>
                    <a:pt x="37870" y="2238"/>
                  </a:lnTo>
                  <a:lnTo>
                    <a:pt x="38703" y="220"/>
                  </a:lnTo>
                  <a:lnTo>
                    <a:pt x="38703" y="132"/>
                  </a:lnTo>
                  <a:lnTo>
                    <a:pt x="38703" y="88"/>
                  </a:lnTo>
                  <a:lnTo>
                    <a:pt x="38659" y="44"/>
                  </a:lnTo>
                  <a:lnTo>
                    <a:pt x="386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24" name="Google Shape;2724;p113"/>
            <p:cNvSpPr/>
            <p:nvPr/>
          </p:nvSpPr>
          <p:spPr>
            <a:xfrm>
              <a:off x="5469775" y="1897050"/>
              <a:ext cx="943450" cy="837050"/>
            </a:xfrm>
            <a:custGeom>
              <a:avLst/>
              <a:gdLst/>
              <a:ahLst/>
              <a:cxnLst/>
              <a:rect l="l" t="t" r="r" b="b"/>
              <a:pathLst>
                <a:path w="37738" h="33482" extrusionOk="0">
                  <a:moveTo>
                    <a:pt x="37518" y="1"/>
                  </a:moveTo>
                  <a:lnTo>
                    <a:pt x="37430" y="45"/>
                  </a:lnTo>
                  <a:lnTo>
                    <a:pt x="37386" y="89"/>
                  </a:lnTo>
                  <a:lnTo>
                    <a:pt x="36114" y="2502"/>
                  </a:lnTo>
                  <a:lnTo>
                    <a:pt x="34841" y="4915"/>
                  </a:lnTo>
                  <a:lnTo>
                    <a:pt x="33569" y="7066"/>
                  </a:lnTo>
                  <a:lnTo>
                    <a:pt x="32472" y="8908"/>
                  </a:lnTo>
                  <a:lnTo>
                    <a:pt x="31155" y="10751"/>
                  </a:lnTo>
                  <a:lnTo>
                    <a:pt x="29751" y="12551"/>
                  </a:lnTo>
                  <a:lnTo>
                    <a:pt x="27601" y="14964"/>
                  </a:lnTo>
                  <a:lnTo>
                    <a:pt x="26504" y="16105"/>
                  </a:lnTo>
                  <a:lnTo>
                    <a:pt x="25363" y="17202"/>
                  </a:lnTo>
                  <a:lnTo>
                    <a:pt x="24178" y="18255"/>
                  </a:lnTo>
                  <a:lnTo>
                    <a:pt x="22950" y="19264"/>
                  </a:lnTo>
                  <a:lnTo>
                    <a:pt x="21721" y="20230"/>
                  </a:lnTo>
                  <a:lnTo>
                    <a:pt x="20449" y="21195"/>
                  </a:lnTo>
                  <a:lnTo>
                    <a:pt x="19176" y="22073"/>
                  </a:lnTo>
                  <a:lnTo>
                    <a:pt x="17860" y="22994"/>
                  </a:lnTo>
                  <a:lnTo>
                    <a:pt x="16499" y="23828"/>
                  </a:lnTo>
                  <a:lnTo>
                    <a:pt x="15139" y="24662"/>
                  </a:lnTo>
                  <a:lnTo>
                    <a:pt x="12418" y="26285"/>
                  </a:lnTo>
                  <a:lnTo>
                    <a:pt x="9654" y="27821"/>
                  </a:lnTo>
                  <a:lnTo>
                    <a:pt x="6889" y="29313"/>
                  </a:lnTo>
                  <a:lnTo>
                    <a:pt x="5222" y="30278"/>
                  </a:lnTo>
                  <a:lnTo>
                    <a:pt x="2852" y="31463"/>
                  </a:lnTo>
                  <a:lnTo>
                    <a:pt x="88" y="33130"/>
                  </a:lnTo>
                  <a:lnTo>
                    <a:pt x="44" y="33174"/>
                  </a:lnTo>
                  <a:lnTo>
                    <a:pt x="0" y="33262"/>
                  </a:lnTo>
                  <a:lnTo>
                    <a:pt x="0" y="33306"/>
                  </a:lnTo>
                  <a:lnTo>
                    <a:pt x="44" y="33394"/>
                  </a:lnTo>
                  <a:lnTo>
                    <a:pt x="88" y="33438"/>
                  </a:lnTo>
                  <a:lnTo>
                    <a:pt x="176" y="33481"/>
                  </a:lnTo>
                  <a:lnTo>
                    <a:pt x="264" y="33438"/>
                  </a:lnTo>
                  <a:lnTo>
                    <a:pt x="3028" y="31770"/>
                  </a:lnTo>
                  <a:lnTo>
                    <a:pt x="5354" y="30585"/>
                  </a:lnTo>
                  <a:lnTo>
                    <a:pt x="7065" y="29620"/>
                  </a:lnTo>
                  <a:lnTo>
                    <a:pt x="9829" y="28128"/>
                  </a:lnTo>
                  <a:lnTo>
                    <a:pt x="12594" y="26548"/>
                  </a:lnTo>
                  <a:lnTo>
                    <a:pt x="15358" y="24969"/>
                  </a:lnTo>
                  <a:lnTo>
                    <a:pt x="16719" y="24135"/>
                  </a:lnTo>
                  <a:lnTo>
                    <a:pt x="18035" y="23257"/>
                  </a:lnTo>
                  <a:lnTo>
                    <a:pt x="19352" y="22380"/>
                  </a:lnTo>
                  <a:lnTo>
                    <a:pt x="20668" y="21458"/>
                  </a:lnTo>
                  <a:lnTo>
                    <a:pt x="21941" y="20493"/>
                  </a:lnTo>
                  <a:lnTo>
                    <a:pt x="23213" y="19528"/>
                  </a:lnTo>
                  <a:lnTo>
                    <a:pt x="24398" y="18518"/>
                  </a:lnTo>
                  <a:lnTo>
                    <a:pt x="25583" y="17465"/>
                  </a:lnTo>
                  <a:lnTo>
                    <a:pt x="26767" y="16324"/>
                  </a:lnTo>
                  <a:lnTo>
                    <a:pt x="27864" y="15183"/>
                  </a:lnTo>
                  <a:lnTo>
                    <a:pt x="30015" y="12814"/>
                  </a:lnTo>
                  <a:lnTo>
                    <a:pt x="31463" y="10971"/>
                  </a:lnTo>
                  <a:lnTo>
                    <a:pt x="32779" y="9084"/>
                  </a:lnTo>
                  <a:lnTo>
                    <a:pt x="33876" y="7241"/>
                  </a:lnTo>
                  <a:lnTo>
                    <a:pt x="35149" y="5091"/>
                  </a:lnTo>
                  <a:lnTo>
                    <a:pt x="36465" y="2677"/>
                  </a:lnTo>
                  <a:lnTo>
                    <a:pt x="37694" y="264"/>
                  </a:lnTo>
                  <a:lnTo>
                    <a:pt x="37738" y="220"/>
                  </a:lnTo>
                  <a:lnTo>
                    <a:pt x="37738" y="132"/>
                  </a:lnTo>
                  <a:lnTo>
                    <a:pt x="37694" y="89"/>
                  </a:lnTo>
                  <a:lnTo>
                    <a:pt x="37650" y="45"/>
                  </a:lnTo>
                  <a:lnTo>
                    <a:pt x="375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25" name="Google Shape;2725;p113"/>
            <p:cNvSpPr/>
            <p:nvPr/>
          </p:nvSpPr>
          <p:spPr>
            <a:xfrm>
              <a:off x="5446725" y="1902550"/>
              <a:ext cx="929200" cy="809600"/>
            </a:xfrm>
            <a:custGeom>
              <a:avLst/>
              <a:gdLst/>
              <a:ahLst/>
              <a:cxnLst/>
              <a:rect l="l" t="t" r="r" b="b"/>
              <a:pathLst>
                <a:path w="37168" h="32384" extrusionOk="0">
                  <a:moveTo>
                    <a:pt x="36860" y="0"/>
                  </a:moveTo>
                  <a:lnTo>
                    <a:pt x="36817" y="88"/>
                  </a:lnTo>
                  <a:lnTo>
                    <a:pt x="36202" y="1229"/>
                  </a:lnTo>
                  <a:lnTo>
                    <a:pt x="35237" y="3028"/>
                  </a:lnTo>
                  <a:lnTo>
                    <a:pt x="34271" y="4783"/>
                  </a:lnTo>
                  <a:lnTo>
                    <a:pt x="33306" y="6451"/>
                  </a:lnTo>
                  <a:lnTo>
                    <a:pt x="32297" y="8118"/>
                  </a:lnTo>
                  <a:lnTo>
                    <a:pt x="31156" y="9742"/>
                  </a:lnTo>
                  <a:lnTo>
                    <a:pt x="30585" y="10531"/>
                  </a:lnTo>
                  <a:lnTo>
                    <a:pt x="29971" y="11321"/>
                  </a:lnTo>
                  <a:lnTo>
                    <a:pt x="29313" y="12111"/>
                  </a:lnTo>
                  <a:lnTo>
                    <a:pt x="28655" y="12901"/>
                  </a:lnTo>
                  <a:lnTo>
                    <a:pt x="27909" y="13691"/>
                  </a:lnTo>
                  <a:lnTo>
                    <a:pt x="27163" y="14437"/>
                  </a:lnTo>
                  <a:lnTo>
                    <a:pt x="25232" y="16280"/>
                  </a:lnTo>
                  <a:lnTo>
                    <a:pt x="23257" y="17947"/>
                  </a:lnTo>
                  <a:lnTo>
                    <a:pt x="21283" y="19395"/>
                  </a:lnTo>
                  <a:lnTo>
                    <a:pt x="19089" y="21194"/>
                  </a:lnTo>
                  <a:lnTo>
                    <a:pt x="16588" y="22906"/>
                  </a:lnTo>
                  <a:lnTo>
                    <a:pt x="12112" y="25495"/>
                  </a:lnTo>
                  <a:lnTo>
                    <a:pt x="9303" y="27030"/>
                  </a:lnTo>
                  <a:lnTo>
                    <a:pt x="7241" y="28171"/>
                  </a:lnTo>
                  <a:lnTo>
                    <a:pt x="3292" y="30146"/>
                  </a:lnTo>
                  <a:lnTo>
                    <a:pt x="89" y="32033"/>
                  </a:lnTo>
                  <a:lnTo>
                    <a:pt x="45" y="32077"/>
                  </a:lnTo>
                  <a:lnTo>
                    <a:pt x="1" y="32164"/>
                  </a:lnTo>
                  <a:lnTo>
                    <a:pt x="1" y="32208"/>
                  </a:lnTo>
                  <a:lnTo>
                    <a:pt x="1" y="32296"/>
                  </a:lnTo>
                  <a:lnTo>
                    <a:pt x="89" y="32340"/>
                  </a:lnTo>
                  <a:lnTo>
                    <a:pt x="176" y="32384"/>
                  </a:lnTo>
                  <a:lnTo>
                    <a:pt x="264" y="32340"/>
                  </a:lnTo>
                  <a:lnTo>
                    <a:pt x="3467" y="30453"/>
                  </a:lnTo>
                  <a:lnTo>
                    <a:pt x="7417" y="28479"/>
                  </a:lnTo>
                  <a:lnTo>
                    <a:pt x="9479" y="27338"/>
                  </a:lnTo>
                  <a:lnTo>
                    <a:pt x="12287" y="25802"/>
                  </a:lnTo>
                  <a:lnTo>
                    <a:pt x="16763" y="23169"/>
                  </a:lnTo>
                  <a:lnTo>
                    <a:pt x="19308" y="21458"/>
                  </a:lnTo>
                  <a:lnTo>
                    <a:pt x="21502" y="19659"/>
                  </a:lnTo>
                  <a:lnTo>
                    <a:pt x="23477" y="18211"/>
                  </a:lnTo>
                  <a:lnTo>
                    <a:pt x="25451" y="16543"/>
                  </a:lnTo>
                  <a:lnTo>
                    <a:pt x="27382" y="14700"/>
                  </a:lnTo>
                  <a:lnTo>
                    <a:pt x="28172" y="13910"/>
                  </a:lnTo>
                  <a:lnTo>
                    <a:pt x="28918" y="13120"/>
                  </a:lnTo>
                  <a:lnTo>
                    <a:pt x="29576" y="12331"/>
                  </a:lnTo>
                  <a:lnTo>
                    <a:pt x="30234" y="11541"/>
                  </a:lnTo>
                  <a:lnTo>
                    <a:pt x="30849" y="10751"/>
                  </a:lnTo>
                  <a:lnTo>
                    <a:pt x="31463" y="9917"/>
                  </a:lnTo>
                  <a:lnTo>
                    <a:pt x="32560" y="8294"/>
                  </a:lnTo>
                  <a:lnTo>
                    <a:pt x="33613" y="6626"/>
                  </a:lnTo>
                  <a:lnTo>
                    <a:pt x="34579" y="4959"/>
                  </a:lnTo>
                  <a:lnTo>
                    <a:pt x="35544" y="3203"/>
                  </a:lnTo>
                  <a:lnTo>
                    <a:pt x="36509" y="1404"/>
                  </a:lnTo>
                  <a:lnTo>
                    <a:pt x="37124" y="220"/>
                  </a:lnTo>
                  <a:lnTo>
                    <a:pt x="37168" y="176"/>
                  </a:lnTo>
                  <a:lnTo>
                    <a:pt x="37168" y="88"/>
                  </a:lnTo>
                  <a:lnTo>
                    <a:pt x="37124" y="44"/>
                  </a:lnTo>
                  <a:lnTo>
                    <a:pt x="3708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26" name="Google Shape;2726;p113"/>
            <p:cNvSpPr/>
            <p:nvPr/>
          </p:nvSpPr>
          <p:spPr>
            <a:xfrm>
              <a:off x="5422600" y="1929975"/>
              <a:ext cx="900675" cy="760250"/>
            </a:xfrm>
            <a:custGeom>
              <a:avLst/>
              <a:gdLst/>
              <a:ahLst/>
              <a:cxnLst/>
              <a:rect l="l" t="t" r="r" b="b"/>
              <a:pathLst>
                <a:path w="36027" h="30410" extrusionOk="0">
                  <a:moveTo>
                    <a:pt x="35807" y="0"/>
                  </a:moveTo>
                  <a:lnTo>
                    <a:pt x="35763" y="44"/>
                  </a:lnTo>
                  <a:lnTo>
                    <a:pt x="35719" y="88"/>
                  </a:lnTo>
                  <a:lnTo>
                    <a:pt x="34315" y="2677"/>
                  </a:lnTo>
                  <a:lnTo>
                    <a:pt x="33350" y="4476"/>
                  </a:lnTo>
                  <a:lnTo>
                    <a:pt x="32340" y="6187"/>
                  </a:lnTo>
                  <a:lnTo>
                    <a:pt x="31814" y="7021"/>
                  </a:lnTo>
                  <a:lnTo>
                    <a:pt x="31243" y="7855"/>
                  </a:lnTo>
                  <a:lnTo>
                    <a:pt x="30673" y="8645"/>
                  </a:lnTo>
                  <a:lnTo>
                    <a:pt x="30059" y="9391"/>
                  </a:lnTo>
                  <a:lnTo>
                    <a:pt x="29400" y="10180"/>
                  </a:lnTo>
                  <a:lnTo>
                    <a:pt x="28786" y="10926"/>
                  </a:lnTo>
                  <a:lnTo>
                    <a:pt x="28084" y="11672"/>
                  </a:lnTo>
                  <a:lnTo>
                    <a:pt x="27382" y="12374"/>
                  </a:lnTo>
                  <a:lnTo>
                    <a:pt x="25890" y="13779"/>
                  </a:lnTo>
                  <a:lnTo>
                    <a:pt x="24310" y="15183"/>
                  </a:lnTo>
                  <a:lnTo>
                    <a:pt x="22643" y="16411"/>
                  </a:lnTo>
                  <a:lnTo>
                    <a:pt x="20975" y="17772"/>
                  </a:lnTo>
                  <a:lnTo>
                    <a:pt x="20361" y="18342"/>
                  </a:lnTo>
                  <a:lnTo>
                    <a:pt x="19703" y="18913"/>
                  </a:lnTo>
                  <a:lnTo>
                    <a:pt x="19045" y="19439"/>
                  </a:lnTo>
                  <a:lnTo>
                    <a:pt x="18342" y="19966"/>
                  </a:lnTo>
                  <a:lnTo>
                    <a:pt x="16851" y="20975"/>
                  </a:lnTo>
                  <a:lnTo>
                    <a:pt x="15271" y="21940"/>
                  </a:lnTo>
                  <a:lnTo>
                    <a:pt x="13647" y="22906"/>
                  </a:lnTo>
                  <a:lnTo>
                    <a:pt x="12024" y="23783"/>
                  </a:lnTo>
                  <a:lnTo>
                    <a:pt x="8820" y="25495"/>
                  </a:lnTo>
                  <a:lnTo>
                    <a:pt x="7241" y="26328"/>
                  </a:lnTo>
                  <a:lnTo>
                    <a:pt x="3379" y="28171"/>
                  </a:lnTo>
                  <a:lnTo>
                    <a:pt x="88" y="30058"/>
                  </a:lnTo>
                  <a:lnTo>
                    <a:pt x="44" y="30102"/>
                  </a:lnTo>
                  <a:lnTo>
                    <a:pt x="0" y="30190"/>
                  </a:lnTo>
                  <a:lnTo>
                    <a:pt x="0" y="30234"/>
                  </a:lnTo>
                  <a:lnTo>
                    <a:pt x="44" y="30321"/>
                  </a:lnTo>
                  <a:lnTo>
                    <a:pt x="88" y="30365"/>
                  </a:lnTo>
                  <a:lnTo>
                    <a:pt x="176" y="30409"/>
                  </a:lnTo>
                  <a:lnTo>
                    <a:pt x="264" y="30365"/>
                  </a:lnTo>
                  <a:lnTo>
                    <a:pt x="3555" y="28479"/>
                  </a:lnTo>
                  <a:lnTo>
                    <a:pt x="7372" y="26636"/>
                  </a:lnTo>
                  <a:lnTo>
                    <a:pt x="8952" y="25802"/>
                  </a:lnTo>
                  <a:lnTo>
                    <a:pt x="12199" y="24090"/>
                  </a:lnTo>
                  <a:lnTo>
                    <a:pt x="13867" y="23213"/>
                  </a:lnTo>
                  <a:lnTo>
                    <a:pt x="15490" y="22248"/>
                  </a:lnTo>
                  <a:lnTo>
                    <a:pt x="17026" y="21282"/>
                  </a:lnTo>
                  <a:lnTo>
                    <a:pt x="18562" y="20229"/>
                  </a:lnTo>
                  <a:lnTo>
                    <a:pt x="19264" y="19702"/>
                  </a:lnTo>
                  <a:lnTo>
                    <a:pt x="19922" y="19176"/>
                  </a:lnTo>
                  <a:lnTo>
                    <a:pt x="20580" y="18605"/>
                  </a:lnTo>
                  <a:lnTo>
                    <a:pt x="21239" y="18035"/>
                  </a:lnTo>
                  <a:lnTo>
                    <a:pt x="22862" y="16675"/>
                  </a:lnTo>
                  <a:lnTo>
                    <a:pt x="24530" y="15446"/>
                  </a:lnTo>
                  <a:lnTo>
                    <a:pt x="26153" y="14042"/>
                  </a:lnTo>
                  <a:lnTo>
                    <a:pt x="27645" y="12638"/>
                  </a:lnTo>
                  <a:lnTo>
                    <a:pt x="28347" y="11892"/>
                  </a:lnTo>
                  <a:lnTo>
                    <a:pt x="29049" y="11146"/>
                  </a:lnTo>
                  <a:lnTo>
                    <a:pt x="29708" y="10400"/>
                  </a:lnTo>
                  <a:lnTo>
                    <a:pt x="30322" y="9610"/>
                  </a:lnTo>
                  <a:lnTo>
                    <a:pt x="30936" y="8864"/>
                  </a:lnTo>
                  <a:lnTo>
                    <a:pt x="31507" y="8030"/>
                  </a:lnTo>
                  <a:lnTo>
                    <a:pt x="32077" y="7240"/>
                  </a:lnTo>
                  <a:lnTo>
                    <a:pt x="32647" y="6407"/>
                  </a:lnTo>
                  <a:lnTo>
                    <a:pt x="33174" y="5529"/>
                  </a:lnTo>
                  <a:lnTo>
                    <a:pt x="33657" y="4652"/>
                  </a:lnTo>
                  <a:lnTo>
                    <a:pt x="34666" y="2809"/>
                  </a:lnTo>
                  <a:lnTo>
                    <a:pt x="36026" y="263"/>
                  </a:lnTo>
                  <a:lnTo>
                    <a:pt x="36026" y="176"/>
                  </a:lnTo>
                  <a:lnTo>
                    <a:pt x="36026" y="132"/>
                  </a:lnTo>
                  <a:lnTo>
                    <a:pt x="35982" y="44"/>
                  </a:lnTo>
                  <a:lnTo>
                    <a:pt x="359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27" name="Google Shape;2727;p113"/>
            <p:cNvSpPr/>
            <p:nvPr/>
          </p:nvSpPr>
          <p:spPr>
            <a:xfrm>
              <a:off x="5375425" y="2000175"/>
              <a:ext cx="840325" cy="647250"/>
            </a:xfrm>
            <a:custGeom>
              <a:avLst/>
              <a:gdLst/>
              <a:ahLst/>
              <a:cxnLst/>
              <a:rect l="l" t="t" r="r" b="b"/>
              <a:pathLst>
                <a:path w="33613" h="25890" extrusionOk="0">
                  <a:moveTo>
                    <a:pt x="33350" y="1"/>
                  </a:moveTo>
                  <a:lnTo>
                    <a:pt x="33306" y="88"/>
                  </a:lnTo>
                  <a:lnTo>
                    <a:pt x="31638" y="2897"/>
                  </a:lnTo>
                  <a:lnTo>
                    <a:pt x="30322" y="4783"/>
                  </a:lnTo>
                  <a:lnTo>
                    <a:pt x="28874" y="6495"/>
                  </a:lnTo>
                  <a:lnTo>
                    <a:pt x="26943" y="8426"/>
                  </a:lnTo>
                  <a:lnTo>
                    <a:pt x="25056" y="10049"/>
                  </a:lnTo>
                  <a:lnTo>
                    <a:pt x="22994" y="11673"/>
                  </a:lnTo>
                  <a:lnTo>
                    <a:pt x="20361" y="14042"/>
                  </a:lnTo>
                  <a:lnTo>
                    <a:pt x="18123" y="15929"/>
                  </a:lnTo>
                  <a:lnTo>
                    <a:pt x="16105" y="17289"/>
                  </a:lnTo>
                  <a:lnTo>
                    <a:pt x="14174" y="18430"/>
                  </a:lnTo>
                  <a:lnTo>
                    <a:pt x="12112" y="19571"/>
                  </a:lnTo>
                  <a:lnTo>
                    <a:pt x="7811" y="21677"/>
                  </a:lnTo>
                  <a:lnTo>
                    <a:pt x="5661" y="22555"/>
                  </a:lnTo>
                  <a:lnTo>
                    <a:pt x="3511" y="23608"/>
                  </a:lnTo>
                  <a:lnTo>
                    <a:pt x="88" y="25539"/>
                  </a:lnTo>
                  <a:lnTo>
                    <a:pt x="1" y="25583"/>
                  </a:lnTo>
                  <a:lnTo>
                    <a:pt x="1" y="25671"/>
                  </a:lnTo>
                  <a:lnTo>
                    <a:pt x="1" y="25714"/>
                  </a:lnTo>
                  <a:lnTo>
                    <a:pt x="1" y="25802"/>
                  </a:lnTo>
                  <a:lnTo>
                    <a:pt x="88" y="25846"/>
                  </a:lnTo>
                  <a:lnTo>
                    <a:pt x="176" y="25890"/>
                  </a:lnTo>
                  <a:lnTo>
                    <a:pt x="264" y="25846"/>
                  </a:lnTo>
                  <a:lnTo>
                    <a:pt x="3686" y="23915"/>
                  </a:lnTo>
                  <a:lnTo>
                    <a:pt x="5793" y="22862"/>
                  </a:lnTo>
                  <a:lnTo>
                    <a:pt x="7943" y="22028"/>
                  </a:lnTo>
                  <a:lnTo>
                    <a:pt x="12287" y="19878"/>
                  </a:lnTo>
                  <a:lnTo>
                    <a:pt x="14349" y="18737"/>
                  </a:lnTo>
                  <a:lnTo>
                    <a:pt x="16280" y="17553"/>
                  </a:lnTo>
                  <a:lnTo>
                    <a:pt x="18299" y="16236"/>
                  </a:lnTo>
                  <a:lnTo>
                    <a:pt x="18343" y="16236"/>
                  </a:lnTo>
                  <a:lnTo>
                    <a:pt x="20580" y="14306"/>
                  </a:lnTo>
                  <a:lnTo>
                    <a:pt x="23213" y="11936"/>
                  </a:lnTo>
                  <a:lnTo>
                    <a:pt x="25276" y="10312"/>
                  </a:lnTo>
                  <a:lnTo>
                    <a:pt x="27206" y="8689"/>
                  </a:lnTo>
                  <a:lnTo>
                    <a:pt x="29137" y="6714"/>
                  </a:lnTo>
                  <a:lnTo>
                    <a:pt x="30585" y="5003"/>
                  </a:lnTo>
                  <a:lnTo>
                    <a:pt x="31946" y="3072"/>
                  </a:lnTo>
                  <a:lnTo>
                    <a:pt x="33569" y="264"/>
                  </a:lnTo>
                  <a:lnTo>
                    <a:pt x="33613" y="176"/>
                  </a:lnTo>
                  <a:lnTo>
                    <a:pt x="33613" y="132"/>
                  </a:lnTo>
                  <a:lnTo>
                    <a:pt x="33569" y="44"/>
                  </a:lnTo>
                  <a:lnTo>
                    <a:pt x="3352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28" name="Google Shape;2728;p113"/>
            <p:cNvSpPr/>
            <p:nvPr/>
          </p:nvSpPr>
          <p:spPr>
            <a:xfrm>
              <a:off x="5351300" y="2536625"/>
              <a:ext cx="160175" cy="88875"/>
            </a:xfrm>
            <a:custGeom>
              <a:avLst/>
              <a:gdLst/>
              <a:ahLst/>
              <a:cxnLst/>
              <a:rect l="l" t="t" r="r" b="b"/>
              <a:pathLst>
                <a:path w="6407" h="3555" extrusionOk="0">
                  <a:moveTo>
                    <a:pt x="6231" y="0"/>
                  </a:moveTo>
                  <a:lnTo>
                    <a:pt x="6143" y="44"/>
                  </a:lnTo>
                  <a:lnTo>
                    <a:pt x="3554" y="1273"/>
                  </a:lnTo>
                  <a:lnTo>
                    <a:pt x="88" y="3247"/>
                  </a:lnTo>
                  <a:lnTo>
                    <a:pt x="44" y="3291"/>
                  </a:lnTo>
                  <a:lnTo>
                    <a:pt x="0" y="3335"/>
                  </a:lnTo>
                  <a:lnTo>
                    <a:pt x="0" y="3423"/>
                  </a:lnTo>
                  <a:lnTo>
                    <a:pt x="44" y="3467"/>
                  </a:lnTo>
                  <a:lnTo>
                    <a:pt x="88" y="3554"/>
                  </a:lnTo>
                  <a:lnTo>
                    <a:pt x="263" y="3554"/>
                  </a:lnTo>
                  <a:lnTo>
                    <a:pt x="3730" y="1580"/>
                  </a:lnTo>
                  <a:lnTo>
                    <a:pt x="6319" y="351"/>
                  </a:lnTo>
                  <a:lnTo>
                    <a:pt x="6363" y="307"/>
                  </a:lnTo>
                  <a:lnTo>
                    <a:pt x="6407" y="263"/>
                  </a:lnTo>
                  <a:lnTo>
                    <a:pt x="6407" y="176"/>
                  </a:lnTo>
                  <a:lnTo>
                    <a:pt x="6363" y="132"/>
                  </a:lnTo>
                  <a:lnTo>
                    <a:pt x="6363" y="44"/>
                  </a:lnTo>
                  <a:lnTo>
                    <a:pt x="6275" y="44"/>
                  </a:lnTo>
                  <a:lnTo>
                    <a:pt x="62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29" name="Google Shape;2729;p113"/>
            <p:cNvSpPr/>
            <p:nvPr/>
          </p:nvSpPr>
          <p:spPr>
            <a:xfrm>
              <a:off x="5904175" y="2181175"/>
              <a:ext cx="137150" cy="118500"/>
            </a:xfrm>
            <a:custGeom>
              <a:avLst/>
              <a:gdLst/>
              <a:ahLst/>
              <a:cxnLst/>
              <a:rect l="l" t="t" r="r" b="b"/>
              <a:pathLst>
                <a:path w="5486" h="4740" extrusionOk="0">
                  <a:moveTo>
                    <a:pt x="5267" y="1"/>
                  </a:moveTo>
                  <a:lnTo>
                    <a:pt x="5223" y="45"/>
                  </a:lnTo>
                  <a:lnTo>
                    <a:pt x="3555" y="1493"/>
                  </a:lnTo>
                  <a:lnTo>
                    <a:pt x="89" y="4433"/>
                  </a:lnTo>
                  <a:lnTo>
                    <a:pt x="45" y="4477"/>
                  </a:lnTo>
                  <a:lnTo>
                    <a:pt x="1" y="4564"/>
                  </a:lnTo>
                  <a:lnTo>
                    <a:pt x="1" y="4608"/>
                  </a:lnTo>
                  <a:lnTo>
                    <a:pt x="45" y="4696"/>
                  </a:lnTo>
                  <a:lnTo>
                    <a:pt x="89" y="4740"/>
                  </a:lnTo>
                  <a:lnTo>
                    <a:pt x="176" y="4740"/>
                  </a:lnTo>
                  <a:lnTo>
                    <a:pt x="308" y="4696"/>
                  </a:lnTo>
                  <a:lnTo>
                    <a:pt x="3775" y="1756"/>
                  </a:lnTo>
                  <a:lnTo>
                    <a:pt x="5442" y="308"/>
                  </a:lnTo>
                  <a:lnTo>
                    <a:pt x="5486" y="264"/>
                  </a:lnTo>
                  <a:lnTo>
                    <a:pt x="5486" y="220"/>
                  </a:lnTo>
                  <a:lnTo>
                    <a:pt x="5486" y="132"/>
                  </a:lnTo>
                  <a:lnTo>
                    <a:pt x="5442" y="89"/>
                  </a:lnTo>
                  <a:lnTo>
                    <a:pt x="5398" y="45"/>
                  </a:lnTo>
                  <a:lnTo>
                    <a:pt x="535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30" name="Google Shape;2730;p113"/>
            <p:cNvSpPr/>
            <p:nvPr/>
          </p:nvSpPr>
          <p:spPr>
            <a:xfrm>
              <a:off x="5889925" y="2072575"/>
              <a:ext cx="210650" cy="199675"/>
            </a:xfrm>
            <a:custGeom>
              <a:avLst/>
              <a:gdLst/>
              <a:ahLst/>
              <a:cxnLst/>
              <a:rect l="l" t="t" r="r" b="b"/>
              <a:pathLst>
                <a:path w="8426" h="7987" extrusionOk="0">
                  <a:moveTo>
                    <a:pt x="8162" y="1"/>
                  </a:moveTo>
                  <a:lnTo>
                    <a:pt x="8118" y="45"/>
                  </a:lnTo>
                  <a:lnTo>
                    <a:pt x="6670" y="1800"/>
                  </a:lnTo>
                  <a:lnTo>
                    <a:pt x="4871" y="3599"/>
                  </a:lnTo>
                  <a:lnTo>
                    <a:pt x="3379" y="4784"/>
                  </a:lnTo>
                  <a:lnTo>
                    <a:pt x="1712" y="6232"/>
                  </a:lnTo>
                  <a:lnTo>
                    <a:pt x="44" y="7680"/>
                  </a:lnTo>
                  <a:lnTo>
                    <a:pt x="0" y="7724"/>
                  </a:lnTo>
                  <a:lnTo>
                    <a:pt x="0" y="7811"/>
                  </a:lnTo>
                  <a:lnTo>
                    <a:pt x="0" y="7855"/>
                  </a:lnTo>
                  <a:lnTo>
                    <a:pt x="44" y="7943"/>
                  </a:lnTo>
                  <a:lnTo>
                    <a:pt x="88" y="7987"/>
                  </a:lnTo>
                  <a:lnTo>
                    <a:pt x="176" y="7987"/>
                  </a:lnTo>
                  <a:lnTo>
                    <a:pt x="308" y="7943"/>
                  </a:lnTo>
                  <a:lnTo>
                    <a:pt x="1931" y="6495"/>
                  </a:lnTo>
                  <a:lnTo>
                    <a:pt x="3599" y="5047"/>
                  </a:lnTo>
                  <a:lnTo>
                    <a:pt x="5091" y="3862"/>
                  </a:lnTo>
                  <a:lnTo>
                    <a:pt x="6934" y="2019"/>
                  </a:lnTo>
                  <a:lnTo>
                    <a:pt x="8382" y="264"/>
                  </a:lnTo>
                  <a:lnTo>
                    <a:pt x="8426" y="220"/>
                  </a:lnTo>
                  <a:lnTo>
                    <a:pt x="8426" y="132"/>
                  </a:lnTo>
                  <a:lnTo>
                    <a:pt x="8426" y="88"/>
                  </a:lnTo>
                  <a:lnTo>
                    <a:pt x="838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31" name="Google Shape;2731;p113"/>
            <p:cNvSpPr/>
            <p:nvPr/>
          </p:nvSpPr>
          <p:spPr>
            <a:xfrm>
              <a:off x="5303025" y="2516875"/>
              <a:ext cx="109725" cy="65825"/>
            </a:xfrm>
            <a:custGeom>
              <a:avLst/>
              <a:gdLst/>
              <a:ahLst/>
              <a:cxnLst/>
              <a:rect l="l" t="t" r="r" b="b"/>
              <a:pathLst>
                <a:path w="4389" h="2633" extrusionOk="0">
                  <a:moveTo>
                    <a:pt x="4213" y="0"/>
                  </a:moveTo>
                  <a:lnTo>
                    <a:pt x="4169" y="44"/>
                  </a:lnTo>
                  <a:lnTo>
                    <a:pt x="88" y="2282"/>
                  </a:lnTo>
                  <a:lnTo>
                    <a:pt x="44" y="2326"/>
                  </a:lnTo>
                  <a:lnTo>
                    <a:pt x="0" y="2414"/>
                  </a:lnTo>
                  <a:lnTo>
                    <a:pt x="0" y="2457"/>
                  </a:lnTo>
                  <a:lnTo>
                    <a:pt x="0" y="2545"/>
                  </a:lnTo>
                  <a:lnTo>
                    <a:pt x="88" y="2589"/>
                  </a:lnTo>
                  <a:lnTo>
                    <a:pt x="176" y="2633"/>
                  </a:lnTo>
                  <a:lnTo>
                    <a:pt x="264" y="2589"/>
                  </a:lnTo>
                  <a:lnTo>
                    <a:pt x="4301" y="351"/>
                  </a:lnTo>
                  <a:lnTo>
                    <a:pt x="4388" y="307"/>
                  </a:lnTo>
                  <a:lnTo>
                    <a:pt x="4388" y="263"/>
                  </a:lnTo>
                  <a:lnTo>
                    <a:pt x="4388" y="176"/>
                  </a:lnTo>
                  <a:lnTo>
                    <a:pt x="4388" y="132"/>
                  </a:lnTo>
                  <a:lnTo>
                    <a:pt x="4345" y="44"/>
                  </a:lnTo>
                  <a:lnTo>
                    <a:pt x="4301" y="44"/>
                  </a:lnTo>
                  <a:lnTo>
                    <a:pt x="42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32" name="Google Shape;2732;p113"/>
            <p:cNvSpPr/>
            <p:nvPr/>
          </p:nvSpPr>
          <p:spPr>
            <a:xfrm>
              <a:off x="6039125" y="1741275"/>
              <a:ext cx="930275" cy="1504025"/>
            </a:xfrm>
            <a:custGeom>
              <a:avLst/>
              <a:gdLst/>
              <a:ahLst/>
              <a:cxnLst/>
              <a:rect l="l" t="t" r="r" b="b"/>
              <a:pathLst>
                <a:path w="37211" h="60161" extrusionOk="0">
                  <a:moveTo>
                    <a:pt x="35149" y="1"/>
                  </a:moveTo>
                  <a:lnTo>
                    <a:pt x="35105" y="45"/>
                  </a:lnTo>
                  <a:lnTo>
                    <a:pt x="35017" y="89"/>
                  </a:lnTo>
                  <a:lnTo>
                    <a:pt x="34973" y="132"/>
                  </a:lnTo>
                  <a:lnTo>
                    <a:pt x="34973" y="176"/>
                  </a:lnTo>
                  <a:lnTo>
                    <a:pt x="34973" y="264"/>
                  </a:lnTo>
                  <a:lnTo>
                    <a:pt x="35017" y="308"/>
                  </a:lnTo>
                  <a:lnTo>
                    <a:pt x="36333" y="1756"/>
                  </a:lnTo>
                  <a:lnTo>
                    <a:pt x="36509" y="2195"/>
                  </a:lnTo>
                  <a:lnTo>
                    <a:pt x="36772" y="4433"/>
                  </a:lnTo>
                  <a:lnTo>
                    <a:pt x="36860" y="7329"/>
                  </a:lnTo>
                  <a:lnTo>
                    <a:pt x="36728" y="8557"/>
                  </a:lnTo>
                  <a:lnTo>
                    <a:pt x="35938" y="10400"/>
                  </a:lnTo>
                  <a:lnTo>
                    <a:pt x="34973" y="12770"/>
                  </a:lnTo>
                  <a:lnTo>
                    <a:pt x="33657" y="16588"/>
                  </a:lnTo>
                  <a:lnTo>
                    <a:pt x="32252" y="19133"/>
                  </a:lnTo>
                  <a:lnTo>
                    <a:pt x="30936" y="21590"/>
                  </a:lnTo>
                  <a:lnTo>
                    <a:pt x="29883" y="24091"/>
                  </a:lnTo>
                  <a:lnTo>
                    <a:pt x="27250" y="28742"/>
                  </a:lnTo>
                  <a:lnTo>
                    <a:pt x="27250" y="28830"/>
                  </a:lnTo>
                  <a:lnTo>
                    <a:pt x="27206" y="30585"/>
                  </a:lnTo>
                  <a:lnTo>
                    <a:pt x="27338" y="32253"/>
                  </a:lnTo>
                  <a:lnTo>
                    <a:pt x="28435" y="40239"/>
                  </a:lnTo>
                  <a:lnTo>
                    <a:pt x="28215" y="40590"/>
                  </a:lnTo>
                  <a:lnTo>
                    <a:pt x="27426" y="41204"/>
                  </a:lnTo>
                  <a:lnTo>
                    <a:pt x="25144" y="42565"/>
                  </a:lnTo>
                  <a:lnTo>
                    <a:pt x="22730" y="44232"/>
                  </a:lnTo>
                  <a:lnTo>
                    <a:pt x="20054" y="45856"/>
                  </a:lnTo>
                  <a:lnTo>
                    <a:pt x="20054" y="45900"/>
                  </a:lnTo>
                  <a:lnTo>
                    <a:pt x="16499" y="48708"/>
                  </a:lnTo>
                  <a:lnTo>
                    <a:pt x="14569" y="49761"/>
                  </a:lnTo>
                  <a:lnTo>
                    <a:pt x="14569" y="49805"/>
                  </a:lnTo>
                  <a:lnTo>
                    <a:pt x="12418" y="51867"/>
                  </a:lnTo>
                  <a:lnTo>
                    <a:pt x="11409" y="52569"/>
                  </a:lnTo>
                  <a:lnTo>
                    <a:pt x="8118" y="54281"/>
                  </a:lnTo>
                  <a:lnTo>
                    <a:pt x="6626" y="54939"/>
                  </a:lnTo>
                  <a:lnTo>
                    <a:pt x="6626" y="54983"/>
                  </a:lnTo>
                  <a:lnTo>
                    <a:pt x="5134" y="56036"/>
                  </a:lnTo>
                  <a:lnTo>
                    <a:pt x="3160" y="57484"/>
                  </a:lnTo>
                  <a:lnTo>
                    <a:pt x="88" y="59854"/>
                  </a:lnTo>
                  <a:lnTo>
                    <a:pt x="0" y="59897"/>
                  </a:lnTo>
                  <a:lnTo>
                    <a:pt x="0" y="59941"/>
                  </a:lnTo>
                  <a:lnTo>
                    <a:pt x="0" y="60029"/>
                  </a:lnTo>
                  <a:lnTo>
                    <a:pt x="44" y="60073"/>
                  </a:lnTo>
                  <a:lnTo>
                    <a:pt x="88" y="60117"/>
                  </a:lnTo>
                  <a:lnTo>
                    <a:pt x="176" y="60161"/>
                  </a:lnTo>
                  <a:lnTo>
                    <a:pt x="264" y="60117"/>
                  </a:lnTo>
                  <a:lnTo>
                    <a:pt x="3335" y="57791"/>
                  </a:lnTo>
                  <a:lnTo>
                    <a:pt x="5354" y="56299"/>
                  </a:lnTo>
                  <a:lnTo>
                    <a:pt x="6802" y="55246"/>
                  </a:lnTo>
                  <a:lnTo>
                    <a:pt x="8250" y="54588"/>
                  </a:lnTo>
                  <a:lnTo>
                    <a:pt x="11585" y="52877"/>
                  </a:lnTo>
                  <a:lnTo>
                    <a:pt x="11585" y="52833"/>
                  </a:lnTo>
                  <a:lnTo>
                    <a:pt x="12638" y="52174"/>
                  </a:lnTo>
                  <a:lnTo>
                    <a:pt x="12638" y="52131"/>
                  </a:lnTo>
                  <a:lnTo>
                    <a:pt x="14788" y="50068"/>
                  </a:lnTo>
                  <a:lnTo>
                    <a:pt x="16675" y="48971"/>
                  </a:lnTo>
                  <a:lnTo>
                    <a:pt x="16719" y="48971"/>
                  </a:lnTo>
                  <a:lnTo>
                    <a:pt x="20229" y="46163"/>
                  </a:lnTo>
                  <a:lnTo>
                    <a:pt x="22906" y="44539"/>
                  </a:lnTo>
                  <a:lnTo>
                    <a:pt x="25319" y="42872"/>
                  </a:lnTo>
                  <a:lnTo>
                    <a:pt x="27645" y="41512"/>
                  </a:lnTo>
                  <a:lnTo>
                    <a:pt x="27645" y="41468"/>
                  </a:lnTo>
                  <a:lnTo>
                    <a:pt x="28435" y="40853"/>
                  </a:lnTo>
                  <a:lnTo>
                    <a:pt x="28479" y="40809"/>
                  </a:lnTo>
                  <a:lnTo>
                    <a:pt x="28786" y="40415"/>
                  </a:lnTo>
                  <a:lnTo>
                    <a:pt x="28786" y="40283"/>
                  </a:lnTo>
                  <a:lnTo>
                    <a:pt x="27689" y="32209"/>
                  </a:lnTo>
                  <a:lnTo>
                    <a:pt x="27557" y="30585"/>
                  </a:lnTo>
                  <a:lnTo>
                    <a:pt x="27601" y="28874"/>
                  </a:lnTo>
                  <a:lnTo>
                    <a:pt x="30190" y="24223"/>
                  </a:lnTo>
                  <a:lnTo>
                    <a:pt x="31243" y="21722"/>
                  </a:lnTo>
                  <a:lnTo>
                    <a:pt x="32560" y="19308"/>
                  </a:lnTo>
                  <a:lnTo>
                    <a:pt x="33964" y="16763"/>
                  </a:lnTo>
                  <a:lnTo>
                    <a:pt x="33964" y="16719"/>
                  </a:lnTo>
                  <a:lnTo>
                    <a:pt x="35280" y="12902"/>
                  </a:lnTo>
                  <a:lnTo>
                    <a:pt x="36246" y="10532"/>
                  </a:lnTo>
                  <a:lnTo>
                    <a:pt x="37079" y="8645"/>
                  </a:lnTo>
                  <a:lnTo>
                    <a:pt x="37079" y="8601"/>
                  </a:lnTo>
                  <a:lnTo>
                    <a:pt x="37211" y="7373"/>
                  </a:lnTo>
                  <a:lnTo>
                    <a:pt x="37123" y="4389"/>
                  </a:lnTo>
                  <a:lnTo>
                    <a:pt x="36860" y="2107"/>
                  </a:lnTo>
                  <a:lnTo>
                    <a:pt x="36860" y="2063"/>
                  </a:lnTo>
                  <a:lnTo>
                    <a:pt x="36640" y="1580"/>
                  </a:lnTo>
                  <a:lnTo>
                    <a:pt x="36597" y="1537"/>
                  </a:lnTo>
                  <a:lnTo>
                    <a:pt x="35280" y="89"/>
                  </a:lnTo>
                  <a:lnTo>
                    <a:pt x="35236" y="45"/>
                  </a:lnTo>
                  <a:lnTo>
                    <a:pt x="351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33" name="Google Shape;2733;p113"/>
            <p:cNvSpPr/>
            <p:nvPr/>
          </p:nvSpPr>
          <p:spPr>
            <a:xfrm>
              <a:off x="6067650" y="1763225"/>
              <a:ext cx="930275" cy="1507300"/>
            </a:xfrm>
            <a:custGeom>
              <a:avLst/>
              <a:gdLst/>
              <a:ahLst/>
              <a:cxnLst/>
              <a:rect l="l" t="t" r="r" b="b"/>
              <a:pathLst>
                <a:path w="37211" h="60292" extrusionOk="0">
                  <a:moveTo>
                    <a:pt x="35982" y="0"/>
                  </a:moveTo>
                  <a:lnTo>
                    <a:pt x="35938" y="44"/>
                  </a:lnTo>
                  <a:lnTo>
                    <a:pt x="35851" y="88"/>
                  </a:lnTo>
                  <a:lnTo>
                    <a:pt x="35807" y="132"/>
                  </a:lnTo>
                  <a:lnTo>
                    <a:pt x="35807" y="176"/>
                  </a:lnTo>
                  <a:lnTo>
                    <a:pt x="35851" y="264"/>
                  </a:lnTo>
                  <a:lnTo>
                    <a:pt x="35894" y="308"/>
                  </a:lnTo>
                  <a:lnTo>
                    <a:pt x="36772" y="1141"/>
                  </a:lnTo>
                  <a:lnTo>
                    <a:pt x="36772" y="2370"/>
                  </a:lnTo>
                  <a:lnTo>
                    <a:pt x="36860" y="5310"/>
                  </a:lnTo>
                  <a:lnTo>
                    <a:pt x="36860" y="7241"/>
                  </a:lnTo>
                  <a:lnTo>
                    <a:pt x="36860" y="7943"/>
                  </a:lnTo>
                  <a:lnTo>
                    <a:pt x="36772" y="8557"/>
                  </a:lnTo>
                  <a:lnTo>
                    <a:pt x="36597" y="9127"/>
                  </a:lnTo>
                  <a:lnTo>
                    <a:pt x="36377" y="9786"/>
                  </a:lnTo>
                  <a:lnTo>
                    <a:pt x="35587" y="11629"/>
                  </a:lnTo>
                  <a:lnTo>
                    <a:pt x="34578" y="13823"/>
                  </a:lnTo>
                  <a:lnTo>
                    <a:pt x="33481" y="16631"/>
                  </a:lnTo>
                  <a:lnTo>
                    <a:pt x="32033" y="19001"/>
                  </a:lnTo>
                  <a:lnTo>
                    <a:pt x="30717" y="21414"/>
                  </a:lnTo>
                  <a:lnTo>
                    <a:pt x="29927" y="23652"/>
                  </a:lnTo>
                  <a:lnTo>
                    <a:pt x="29927" y="23740"/>
                  </a:lnTo>
                  <a:lnTo>
                    <a:pt x="30190" y="24924"/>
                  </a:lnTo>
                  <a:lnTo>
                    <a:pt x="30409" y="29532"/>
                  </a:lnTo>
                  <a:lnTo>
                    <a:pt x="30453" y="32472"/>
                  </a:lnTo>
                  <a:lnTo>
                    <a:pt x="30453" y="35587"/>
                  </a:lnTo>
                  <a:lnTo>
                    <a:pt x="30409" y="40195"/>
                  </a:lnTo>
                  <a:lnTo>
                    <a:pt x="30234" y="40370"/>
                  </a:lnTo>
                  <a:lnTo>
                    <a:pt x="29225" y="40941"/>
                  </a:lnTo>
                  <a:lnTo>
                    <a:pt x="29181" y="40985"/>
                  </a:lnTo>
                  <a:lnTo>
                    <a:pt x="28171" y="41950"/>
                  </a:lnTo>
                  <a:lnTo>
                    <a:pt x="26153" y="43047"/>
                  </a:lnTo>
                  <a:lnTo>
                    <a:pt x="23257" y="44627"/>
                  </a:lnTo>
                  <a:lnTo>
                    <a:pt x="20843" y="46206"/>
                  </a:lnTo>
                  <a:lnTo>
                    <a:pt x="18825" y="47391"/>
                  </a:lnTo>
                  <a:lnTo>
                    <a:pt x="18825" y="47435"/>
                  </a:lnTo>
                  <a:lnTo>
                    <a:pt x="16017" y="49585"/>
                  </a:lnTo>
                  <a:lnTo>
                    <a:pt x="13910" y="50594"/>
                  </a:lnTo>
                  <a:lnTo>
                    <a:pt x="13866" y="50638"/>
                  </a:lnTo>
                  <a:lnTo>
                    <a:pt x="12023" y="52262"/>
                  </a:lnTo>
                  <a:lnTo>
                    <a:pt x="11014" y="52920"/>
                  </a:lnTo>
                  <a:lnTo>
                    <a:pt x="7328" y="54895"/>
                  </a:lnTo>
                  <a:lnTo>
                    <a:pt x="5880" y="55641"/>
                  </a:lnTo>
                  <a:lnTo>
                    <a:pt x="4213" y="56869"/>
                  </a:lnTo>
                  <a:lnTo>
                    <a:pt x="2150" y="58361"/>
                  </a:lnTo>
                  <a:lnTo>
                    <a:pt x="88" y="59985"/>
                  </a:lnTo>
                  <a:lnTo>
                    <a:pt x="44" y="60029"/>
                  </a:lnTo>
                  <a:lnTo>
                    <a:pt x="0" y="60116"/>
                  </a:lnTo>
                  <a:lnTo>
                    <a:pt x="0" y="60160"/>
                  </a:lnTo>
                  <a:lnTo>
                    <a:pt x="44" y="60248"/>
                  </a:lnTo>
                  <a:lnTo>
                    <a:pt x="132" y="60292"/>
                  </a:lnTo>
                  <a:lnTo>
                    <a:pt x="176" y="60292"/>
                  </a:lnTo>
                  <a:lnTo>
                    <a:pt x="307" y="60248"/>
                  </a:lnTo>
                  <a:lnTo>
                    <a:pt x="2370" y="58668"/>
                  </a:lnTo>
                  <a:lnTo>
                    <a:pt x="4388" y="57176"/>
                  </a:lnTo>
                  <a:lnTo>
                    <a:pt x="6056" y="55904"/>
                  </a:lnTo>
                  <a:lnTo>
                    <a:pt x="7504" y="55202"/>
                  </a:lnTo>
                  <a:lnTo>
                    <a:pt x="11190" y="53227"/>
                  </a:lnTo>
                  <a:lnTo>
                    <a:pt x="12243" y="52525"/>
                  </a:lnTo>
                  <a:lnTo>
                    <a:pt x="14086" y="50902"/>
                  </a:lnTo>
                  <a:lnTo>
                    <a:pt x="16192" y="49892"/>
                  </a:lnTo>
                  <a:lnTo>
                    <a:pt x="16192" y="49848"/>
                  </a:lnTo>
                  <a:lnTo>
                    <a:pt x="19044" y="47698"/>
                  </a:lnTo>
                  <a:lnTo>
                    <a:pt x="21019" y="46514"/>
                  </a:lnTo>
                  <a:lnTo>
                    <a:pt x="23432" y="44934"/>
                  </a:lnTo>
                  <a:lnTo>
                    <a:pt x="26328" y="43354"/>
                  </a:lnTo>
                  <a:lnTo>
                    <a:pt x="28347" y="42213"/>
                  </a:lnTo>
                  <a:lnTo>
                    <a:pt x="28391" y="42213"/>
                  </a:lnTo>
                  <a:lnTo>
                    <a:pt x="29400" y="41248"/>
                  </a:lnTo>
                  <a:lnTo>
                    <a:pt x="30453" y="40677"/>
                  </a:lnTo>
                  <a:lnTo>
                    <a:pt x="30497" y="40634"/>
                  </a:lnTo>
                  <a:lnTo>
                    <a:pt x="30717" y="40370"/>
                  </a:lnTo>
                  <a:lnTo>
                    <a:pt x="30760" y="40239"/>
                  </a:lnTo>
                  <a:lnTo>
                    <a:pt x="30804" y="35587"/>
                  </a:lnTo>
                  <a:lnTo>
                    <a:pt x="30804" y="32472"/>
                  </a:lnTo>
                  <a:lnTo>
                    <a:pt x="30760" y="29488"/>
                  </a:lnTo>
                  <a:lnTo>
                    <a:pt x="30541" y="24881"/>
                  </a:lnTo>
                  <a:lnTo>
                    <a:pt x="30541" y="24837"/>
                  </a:lnTo>
                  <a:lnTo>
                    <a:pt x="30278" y="23740"/>
                  </a:lnTo>
                  <a:lnTo>
                    <a:pt x="31024" y="21546"/>
                  </a:lnTo>
                  <a:lnTo>
                    <a:pt x="32340" y="19176"/>
                  </a:lnTo>
                  <a:lnTo>
                    <a:pt x="33788" y="16807"/>
                  </a:lnTo>
                  <a:lnTo>
                    <a:pt x="33788" y="16763"/>
                  </a:lnTo>
                  <a:lnTo>
                    <a:pt x="34929" y="13954"/>
                  </a:lnTo>
                  <a:lnTo>
                    <a:pt x="35894" y="11760"/>
                  </a:lnTo>
                  <a:lnTo>
                    <a:pt x="36684" y="9917"/>
                  </a:lnTo>
                  <a:lnTo>
                    <a:pt x="36948" y="9215"/>
                  </a:lnTo>
                  <a:lnTo>
                    <a:pt x="37123" y="8601"/>
                  </a:lnTo>
                  <a:lnTo>
                    <a:pt x="37211" y="7987"/>
                  </a:lnTo>
                  <a:lnTo>
                    <a:pt x="37211" y="7285"/>
                  </a:lnTo>
                  <a:lnTo>
                    <a:pt x="37211" y="5310"/>
                  </a:lnTo>
                  <a:lnTo>
                    <a:pt x="37123" y="2370"/>
                  </a:lnTo>
                  <a:lnTo>
                    <a:pt x="37123" y="1097"/>
                  </a:lnTo>
                  <a:lnTo>
                    <a:pt x="37123" y="1010"/>
                  </a:lnTo>
                  <a:lnTo>
                    <a:pt x="37079" y="966"/>
                  </a:lnTo>
                  <a:lnTo>
                    <a:pt x="36114" y="44"/>
                  </a:lnTo>
                  <a:lnTo>
                    <a:pt x="36070" y="44"/>
                  </a:lnTo>
                  <a:lnTo>
                    <a:pt x="3598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34" name="Google Shape;2734;p113"/>
            <p:cNvSpPr/>
            <p:nvPr/>
          </p:nvSpPr>
          <p:spPr>
            <a:xfrm>
              <a:off x="7317150" y="4387275"/>
              <a:ext cx="64725" cy="41700"/>
            </a:xfrm>
            <a:custGeom>
              <a:avLst/>
              <a:gdLst/>
              <a:ahLst/>
              <a:cxnLst/>
              <a:rect l="l" t="t" r="r" b="b"/>
              <a:pathLst>
                <a:path w="2589" h="1668" extrusionOk="0">
                  <a:moveTo>
                    <a:pt x="132" y="0"/>
                  </a:moveTo>
                  <a:lnTo>
                    <a:pt x="88" y="44"/>
                  </a:lnTo>
                  <a:lnTo>
                    <a:pt x="44" y="88"/>
                  </a:lnTo>
                  <a:lnTo>
                    <a:pt x="0" y="176"/>
                  </a:lnTo>
                  <a:lnTo>
                    <a:pt x="0" y="220"/>
                  </a:lnTo>
                  <a:lnTo>
                    <a:pt x="44" y="307"/>
                  </a:lnTo>
                  <a:lnTo>
                    <a:pt x="88" y="351"/>
                  </a:lnTo>
                  <a:lnTo>
                    <a:pt x="2326" y="1624"/>
                  </a:lnTo>
                  <a:lnTo>
                    <a:pt x="2413" y="1668"/>
                  </a:lnTo>
                  <a:lnTo>
                    <a:pt x="2501" y="1624"/>
                  </a:lnTo>
                  <a:lnTo>
                    <a:pt x="2589" y="1580"/>
                  </a:lnTo>
                  <a:lnTo>
                    <a:pt x="2589" y="1492"/>
                  </a:lnTo>
                  <a:lnTo>
                    <a:pt x="2589" y="1448"/>
                  </a:lnTo>
                  <a:lnTo>
                    <a:pt x="2545" y="1360"/>
                  </a:lnTo>
                  <a:lnTo>
                    <a:pt x="2501" y="1317"/>
                  </a:lnTo>
                  <a:lnTo>
                    <a:pt x="263" y="44"/>
                  </a:lnTo>
                  <a:lnTo>
                    <a:pt x="2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35" name="Google Shape;2735;p113"/>
            <p:cNvSpPr/>
            <p:nvPr/>
          </p:nvSpPr>
          <p:spPr>
            <a:xfrm>
              <a:off x="7284225" y="4357650"/>
              <a:ext cx="41725" cy="38425"/>
            </a:xfrm>
            <a:custGeom>
              <a:avLst/>
              <a:gdLst/>
              <a:ahLst/>
              <a:cxnLst/>
              <a:rect l="l" t="t" r="r" b="b"/>
              <a:pathLst>
                <a:path w="1669" h="1537" extrusionOk="0">
                  <a:moveTo>
                    <a:pt x="88" y="0"/>
                  </a:moveTo>
                  <a:lnTo>
                    <a:pt x="45" y="88"/>
                  </a:lnTo>
                  <a:lnTo>
                    <a:pt x="1" y="132"/>
                  </a:lnTo>
                  <a:lnTo>
                    <a:pt x="1" y="176"/>
                  </a:lnTo>
                  <a:lnTo>
                    <a:pt x="45" y="264"/>
                  </a:lnTo>
                  <a:lnTo>
                    <a:pt x="483" y="966"/>
                  </a:lnTo>
                  <a:lnTo>
                    <a:pt x="571" y="1010"/>
                  </a:lnTo>
                  <a:lnTo>
                    <a:pt x="1405" y="1536"/>
                  </a:lnTo>
                  <a:lnTo>
                    <a:pt x="1580" y="1536"/>
                  </a:lnTo>
                  <a:lnTo>
                    <a:pt x="1668" y="1448"/>
                  </a:lnTo>
                  <a:lnTo>
                    <a:pt x="1668" y="1405"/>
                  </a:lnTo>
                  <a:lnTo>
                    <a:pt x="1668" y="1317"/>
                  </a:lnTo>
                  <a:lnTo>
                    <a:pt x="1624" y="1273"/>
                  </a:lnTo>
                  <a:lnTo>
                    <a:pt x="1580" y="1229"/>
                  </a:lnTo>
                  <a:lnTo>
                    <a:pt x="790" y="746"/>
                  </a:lnTo>
                  <a:lnTo>
                    <a:pt x="308" y="88"/>
                  </a:lnTo>
                  <a:lnTo>
                    <a:pt x="2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36" name="Google Shape;2736;p113"/>
            <p:cNvSpPr/>
            <p:nvPr/>
          </p:nvSpPr>
          <p:spPr>
            <a:xfrm>
              <a:off x="7108700" y="4199675"/>
              <a:ext cx="231500" cy="292925"/>
            </a:xfrm>
            <a:custGeom>
              <a:avLst/>
              <a:gdLst/>
              <a:ahLst/>
              <a:cxnLst/>
              <a:rect l="l" t="t" r="r" b="b"/>
              <a:pathLst>
                <a:path w="9260" h="11717" extrusionOk="0">
                  <a:moveTo>
                    <a:pt x="89" y="1"/>
                  </a:moveTo>
                  <a:lnTo>
                    <a:pt x="45" y="44"/>
                  </a:lnTo>
                  <a:lnTo>
                    <a:pt x="1" y="88"/>
                  </a:lnTo>
                  <a:lnTo>
                    <a:pt x="1" y="176"/>
                  </a:lnTo>
                  <a:lnTo>
                    <a:pt x="1" y="220"/>
                  </a:lnTo>
                  <a:lnTo>
                    <a:pt x="1624" y="3643"/>
                  </a:lnTo>
                  <a:lnTo>
                    <a:pt x="2985" y="6407"/>
                  </a:lnTo>
                  <a:lnTo>
                    <a:pt x="3774" y="8513"/>
                  </a:lnTo>
                  <a:lnTo>
                    <a:pt x="4213" y="9347"/>
                  </a:lnTo>
                  <a:lnTo>
                    <a:pt x="4301" y="9435"/>
                  </a:lnTo>
                  <a:lnTo>
                    <a:pt x="7373" y="10883"/>
                  </a:lnTo>
                  <a:lnTo>
                    <a:pt x="8996" y="11673"/>
                  </a:lnTo>
                  <a:lnTo>
                    <a:pt x="9084" y="11717"/>
                  </a:lnTo>
                  <a:lnTo>
                    <a:pt x="9172" y="11673"/>
                  </a:lnTo>
                  <a:lnTo>
                    <a:pt x="9260" y="11629"/>
                  </a:lnTo>
                  <a:lnTo>
                    <a:pt x="9260" y="11541"/>
                  </a:lnTo>
                  <a:lnTo>
                    <a:pt x="9260" y="11497"/>
                  </a:lnTo>
                  <a:lnTo>
                    <a:pt x="9216" y="11409"/>
                  </a:lnTo>
                  <a:lnTo>
                    <a:pt x="9172" y="11366"/>
                  </a:lnTo>
                  <a:lnTo>
                    <a:pt x="7548" y="10576"/>
                  </a:lnTo>
                  <a:lnTo>
                    <a:pt x="4520" y="9128"/>
                  </a:lnTo>
                  <a:lnTo>
                    <a:pt x="4082" y="8338"/>
                  </a:lnTo>
                  <a:lnTo>
                    <a:pt x="3336" y="6275"/>
                  </a:lnTo>
                  <a:lnTo>
                    <a:pt x="3292" y="6275"/>
                  </a:lnTo>
                  <a:lnTo>
                    <a:pt x="1932" y="3511"/>
                  </a:lnTo>
                  <a:lnTo>
                    <a:pt x="308" y="88"/>
                  </a:lnTo>
                  <a:lnTo>
                    <a:pt x="264" y="44"/>
                  </a:lnTo>
                  <a:lnTo>
                    <a:pt x="2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37" name="Google Shape;2737;p113"/>
            <p:cNvSpPr/>
            <p:nvPr/>
          </p:nvSpPr>
          <p:spPr>
            <a:xfrm>
              <a:off x="6978150" y="4100950"/>
              <a:ext cx="378500" cy="413600"/>
            </a:xfrm>
            <a:custGeom>
              <a:avLst/>
              <a:gdLst/>
              <a:ahLst/>
              <a:cxnLst/>
              <a:rect l="l" t="t" r="r" b="b"/>
              <a:pathLst>
                <a:path w="15140" h="16544" extrusionOk="0">
                  <a:moveTo>
                    <a:pt x="922" y="0"/>
                  </a:moveTo>
                  <a:lnTo>
                    <a:pt x="835" y="44"/>
                  </a:lnTo>
                  <a:lnTo>
                    <a:pt x="835" y="132"/>
                  </a:lnTo>
                  <a:lnTo>
                    <a:pt x="220" y="2326"/>
                  </a:lnTo>
                  <a:lnTo>
                    <a:pt x="1" y="3204"/>
                  </a:lnTo>
                  <a:lnTo>
                    <a:pt x="1" y="3335"/>
                  </a:lnTo>
                  <a:lnTo>
                    <a:pt x="791" y="5178"/>
                  </a:lnTo>
                  <a:lnTo>
                    <a:pt x="2283" y="7987"/>
                  </a:lnTo>
                  <a:lnTo>
                    <a:pt x="4257" y="11278"/>
                  </a:lnTo>
                  <a:lnTo>
                    <a:pt x="5223" y="12550"/>
                  </a:lnTo>
                  <a:lnTo>
                    <a:pt x="5223" y="12594"/>
                  </a:lnTo>
                  <a:lnTo>
                    <a:pt x="6056" y="13428"/>
                  </a:lnTo>
                  <a:lnTo>
                    <a:pt x="6100" y="13428"/>
                  </a:lnTo>
                  <a:lnTo>
                    <a:pt x="8733" y="14788"/>
                  </a:lnTo>
                  <a:lnTo>
                    <a:pt x="8777" y="14788"/>
                  </a:lnTo>
                  <a:lnTo>
                    <a:pt x="11542" y="15666"/>
                  </a:lnTo>
                  <a:lnTo>
                    <a:pt x="13779" y="16499"/>
                  </a:lnTo>
                  <a:lnTo>
                    <a:pt x="13823" y="16543"/>
                  </a:lnTo>
                  <a:lnTo>
                    <a:pt x="13867" y="16543"/>
                  </a:lnTo>
                  <a:lnTo>
                    <a:pt x="14964" y="16455"/>
                  </a:lnTo>
                  <a:lnTo>
                    <a:pt x="15052" y="16455"/>
                  </a:lnTo>
                  <a:lnTo>
                    <a:pt x="15096" y="16412"/>
                  </a:lnTo>
                  <a:lnTo>
                    <a:pt x="15140" y="16324"/>
                  </a:lnTo>
                  <a:lnTo>
                    <a:pt x="15140" y="16280"/>
                  </a:lnTo>
                  <a:lnTo>
                    <a:pt x="15096" y="16192"/>
                  </a:lnTo>
                  <a:lnTo>
                    <a:pt x="15052" y="16148"/>
                  </a:lnTo>
                  <a:lnTo>
                    <a:pt x="15008" y="16104"/>
                  </a:lnTo>
                  <a:lnTo>
                    <a:pt x="14964" y="16104"/>
                  </a:lnTo>
                  <a:lnTo>
                    <a:pt x="13867" y="16192"/>
                  </a:lnTo>
                  <a:lnTo>
                    <a:pt x="11673" y="15315"/>
                  </a:lnTo>
                  <a:lnTo>
                    <a:pt x="8909" y="14437"/>
                  </a:lnTo>
                  <a:lnTo>
                    <a:pt x="6276" y="13121"/>
                  </a:lnTo>
                  <a:lnTo>
                    <a:pt x="5486" y="12331"/>
                  </a:lnTo>
                  <a:lnTo>
                    <a:pt x="4521" y="11102"/>
                  </a:lnTo>
                  <a:lnTo>
                    <a:pt x="2590" y="7811"/>
                  </a:lnTo>
                  <a:lnTo>
                    <a:pt x="1098" y="5047"/>
                  </a:lnTo>
                  <a:lnTo>
                    <a:pt x="352" y="3247"/>
                  </a:lnTo>
                  <a:lnTo>
                    <a:pt x="571" y="2414"/>
                  </a:lnTo>
                  <a:lnTo>
                    <a:pt x="1142" y="220"/>
                  </a:lnTo>
                  <a:lnTo>
                    <a:pt x="1186" y="132"/>
                  </a:lnTo>
                  <a:lnTo>
                    <a:pt x="1142" y="88"/>
                  </a:lnTo>
                  <a:lnTo>
                    <a:pt x="10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38" name="Google Shape;2738;p113"/>
            <p:cNvSpPr/>
            <p:nvPr/>
          </p:nvSpPr>
          <p:spPr>
            <a:xfrm>
              <a:off x="6866275" y="4041700"/>
              <a:ext cx="453075" cy="489300"/>
            </a:xfrm>
            <a:custGeom>
              <a:avLst/>
              <a:gdLst/>
              <a:ahLst/>
              <a:cxnLst/>
              <a:rect l="l" t="t" r="r" b="b"/>
              <a:pathLst>
                <a:path w="18123" h="19572" extrusionOk="0">
                  <a:moveTo>
                    <a:pt x="2765" y="1"/>
                  </a:moveTo>
                  <a:lnTo>
                    <a:pt x="2721" y="89"/>
                  </a:lnTo>
                  <a:lnTo>
                    <a:pt x="966" y="2546"/>
                  </a:lnTo>
                  <a:lnTo>
                    <a:pt x="966" y="2590"/>
                  </a:lnTo>
                  <a:lnTo>
                    <a:pt x="176" y="4740"/>
                  </a:lnTo>
                  <a:lnTo>
                    <a:pt x="0" y="5442"/>
                  </a:lnTo>
                  <a:lnTo>
                    <a:pt x="0" y="5486"/>
                  </a:lnTo>
                  <a:lnTo>
                    <a:pt x="0" y="7153"/>
                  </a:lnTo>
                  <a:lnTo>
                    <a:pt x="44" y="7285"/>
                  </a:lnTo>
                  <a:lnTo>
                    <a:pt x="263" y="7504"/>
                  </a:lnTo>
                  <a:lnTo>
                    <a:pt x="307" y="7548"/>
                  </a:lnTo>
                  <a:lnTo>
                    <a:pt x="351" y="7592"/>
                  </a:lnTo>
                  <a:lnTo>
                    <a:pt x="1931" y="7680"/>
                  </a:lnTo>
                  <a:lnTo>
                    <a:pt x="3028" y="9260"/>
                  </a:lnTo>
                  <a:lnTo>
                    <a:pt x="4476" y="11849"/>
                  </a:lnTo>
                  <a:lnTo>
                    <a:pt x="5749" y="14569"/>
                  </a:lnTo>
                  <a:lnTo>
                    <a:pt x="6407" y="15622"/>
                  </a:lnTo>
                  <a:lnTo>
                    <a:pt x="6451" y="15666"/>
                  </a:lnTo>
                  <a:lnTo>
                    <a:pt x="7153" y="16280"/>
                  </a:lnTo>
                  <a:lnTo>
                    <a:pt x="7197" y="16280"/>
                  </a:lnTo>
                  <a:lnTo>
                    <a:pt x="7855" y="16588"/>
                  </a:lnTo>
                  <a:lnTo>
                    <a:pt x="8381" y="16675"/>
                  </a:lnTo>
                  <a:lnTo>
                    <a:pt x="12331" y="18036"/>
                  </a:lnTo>
                  <a:lnTo>
                    <a:pt x="14744" y="18738"/>
                  </a:lnTo>
                  <a:lnTo>
                    <a:pt x="17465" y="19571"/>
                  </a:lnTo>
                  <a:lnTo>
                    <a:pt x="17552" y="19571"/>
                  </a:lnTo>
                  <a:lnTo>
                    <a:pt x="17991" y="19484"/>
                  </a:lnTo>
                  <a:lnTo>
                    <a:pt x="18035" y="19484"/>
                  </a:lnTo>
                  <a:lnTo>
                    <a:pt x="18123" y="19440"/>
                  </a:lnTo>
                  <a:lnTo>
                    <a:pt x="18123" y="19352"/>
                  </a:lnTo>
                  <a:lnTo>
                    <a:pt x="18123" y="19308"/>
                  </a:lnTo>
                  <a:lnTo>
                    <a:pt x="18123" y="19220"/>
                  </a:lnTo>
                  <a:lnTo>
                    <a:pt x="18035" y="19177"/>
                  </a:lnTo>
                  <a:lnTo>
                    <a:pt x="17991" y="19133"/>
                  </a:lnTo>
                  <a:lnTo>
                    <a:pt x="17903" y="19133"/>
                  </a:lnTo>
                  <a:lnTo>
                    <a:pt x="17508" y="19220"/>
                  </a:lnTo>
                  <a:lnTo>
                    <a:pt x="14876" y="18431"/>
                  </a:lnTo>
                  <a:lnTo>
                    <a:pt x="12418" y="17685"/>
                  </a:lnTo>
                  <a:lnTo>
                    <a:pt x="8469" y="16324"/>
                  </a:lnTo>
                  <a:lnTo>
                    <a:pt x="7943" y="16237"/>
                  </a:lnTo>
                  <a:lnTo>
                    <a:pt x="7328" y="15973"/>
                  </a:lnTo>
                  <a:lnTo>
                    <a:pt x="6714" y="15403"/>
                  </a:lnTo>
                  <a:lnTo>
                    <a:pt x="6056" y="14394"/>
                  </a:lnTo>
                  <a:lnTo>
                    <a:pt x="4783" y="11673"/>
                  </a:lnTo>
                  <a:lnTo>
                    <a:pt x="3335" y="9084"/>
                  </a:lnTo>
                  <a:lnTo>
                    <a:pt x="3335" y="9040"/>
                  </a:lnTo>
                  <a:lnTo>
                    <a:pt x="2150" y="7373"/>
                  </a:lnTo>
                  <a:lnTo>
                    <a:pt x="2106" y="7329"/>
                  </a:lnTo>
                  <a:lnTo>
                    <a:pt x="2019" y="7329"/>
                  </a:lnTo>
                  <a:lnTo>
                    <a:pt x="483" y="7241"/>
                  </a:lnTo>
                  <a:lnTo>
                    <a:pt x="351" y="7109"/>
                  </a:lnTo>
                  <a:lnTo>
                    <a:pt x="351" y="5486"/>
                  </a:lnTo>
                  <a:lnTo>
                    <a:pt x="527" y="4872"/>
                  </a:lnTo>
                  <a:lnTo>
                    <a:pt x="1273" y="2721"/>
                  </a:lnTo>
                  <a:lnTo>
                    <a:pt x="2984" y="264"/>
                  </a:lnTo>
                  <a:lnTo>
                    <a:pt x="3028" y="220"/>
                  </a:lnTo>
                  <a:lnTo>
                    <a:pt x="3028" y="132"/>
                  </a:lnTo>
                  <a:lnTo>
                    <a:pt x="3028" y="89"/>
                  </a:lnTo>
                  <a:lnTo>
                    <a:pt x="2940" y="45"/>
                  </a:lnTo>
                  <a:lnTo>
                    <a:pt x="28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39" name="Google Shape;2739;p113"/>
            <p:cNvSpPr/>
            <p:nvPr/>
          </p:nvSpPr>
          <p:spPr>
            <a:xfrm>
              <a:off x="6816900" y="4007700"/>
              <a:ext cx="515625" cy="541950"/>
            </a:xfrm>
            <a:custGeom>
              <a:avLst/>
              <a:gdLst/>
              <a:ahLst/>
              <a:cxnLst/>
              <a:rect l="l" t="t" r="r" b="b"/>
              <a:pathLst>
                <a:path w="20625" h="21678" extrusionOk="0">
                  <a:moveTo>
                    <a:pt x="3379" y="1"/>
                  </a:moveTo>
                  <a:lnTo>
                    <a:pt x="3292" y="44"/>
                  </a:lnTo>
                  <a:lnTo>
                    <a:pt x="3248" y="44"/>
                  </a:lnTo>
                  <a:lnTo>
                    <a:pt x="3204" y="132"/>
                  </a:lnTo>
                  <a:lnTo>
                    <a:pt x="1624" y="3248"/>
                  </a:lnTo>
                  <a:lnTo>
                    <a:pt x="922" y="4389"/>
                  </a:lnTo>
                  <a:lnTo>
                    <a:pt x="439" y="5573"/>
                  </a:lnTo>
                  <a:lnTo>
                    <a:pt x="132" y="6583"/>
                  </a:lnTo>
                  <a:lnTo>
                    <a:pt x="132" y="6626"/>
                  </a:lnTo>
                  <a:lnTo>
                    <a:pt x="1" y="7987"/>
                  </a:lnTo>
                  <a:lnTo>
                    <a:pt x="1" y="8031"/>
                  </a:lnTo>
                  <a:lnTo>
                    <a:pt x="88" y="9172"/>
                  </a:lnTo>
                  <a:lnTo>
                    <a:pt x="88" y="9259"/>
                  </a:lnTo>
                  <a:lnTo>
                    <a:pt x="352" y="9654"/>
                  </a:lnTo>
                  <a:lnTo>
                    <a:pt x="352" y="9698"/>
                  </a:lnTo>
                  <a:lnTo>
                    <a:pt x="2282" y="11585"/>
                  </a:lnTo>
                  <a:lnTo>
                    <a:pt x="2984" y="12594"/>
                  </a:lnTo>
                  <a:lnTo>
                    <a:pt x="4125" y="16807"/>
                  </a:lnTo>
                  <a:lnTo>
                    <a:pt x="4389" y="17597"/>
                  </a:lnTo>
                  <a:lnTo>
                    <a:pt x="4432" y="17640"/>
                  </a:lnTo>
                  <a:lnTo>
                    <a:pt x="4476" y="17684"/>
                  </a:lnTo>
                  <a:lnTo>
                    <a:pt x="6100" y="18474"/>
                  </a:lnTo>
                  <a:lnTo>
                    <a:pt x="6144" y="18474"/>
                  </a:lnTo>
                  <a:lnTo>
                    <a:pt x="8601" y="18957"/>
                  </a:lnTo>
                  <a:lnTo>
                    <a:pt x="10664" y="19220"/>
                  </a:lnTo>
                  <a:lnTo>
                    <a:pt x="15095" y="20668"/>
                  </a:lnTo>
                  <a:lnTo>
                    <a:pt x="17641" y="21458"/>
                  </a:lnTo>
                  <a:lnTo>
                    <a:pt x="18650" y="21677"/>
                  </a:lnTo>
                  <a:lnTo>
                    <a:pt x="18738" y="21677"/>
                  </a:lnTo>
                  <a:lnTo>
                    <a:pt x="20493" y="21195"/>
                  </a:lnTo>
                  <a:lnTo>
                    <a:pt x="20581" y="21151"/>
                  </a:lnTo>
                  <a:lnTo>
                    <a:pt x="20624" y="21107"/>
                  </a:lnTo>
                  <a:lnTo>
                    <a:pt x="20624" y="21063"/>
                  </a:lnTo>
                  <a:lnTo>
                    <a:pt x="20624" y="20975"/>
                  </a:lnTo>
                  <a:lnTo>
                    <a:pt x="20581" y="20931"/>
                  </a:lnTo>
                  <a:lnTo>
                    <a:pt x="20537" y="20888"/>
                  </a:lnTo>
                  <a:lnTo>
                    <a:pt x="20493" y="20844"/>
                  </a:lnTo>
                  <a:lnTo>
                    <a:pt x="20405" y="20844"/>
                  </a:lnTo>
                  <a:lnTo>
                    <a:pt x="18694" y="21326"/>
                  </a:lnTo>
                  <a:lnTo>
                    <a:pt x="17728" y="21107"/>
                  </a:lnTo>
                  <a:lnTo>
                    <a:pt x="15183" y="20317"/>
                  </a:lnTo>
                  <a:lnTo>
                    <a:pt x="10751" y="18869"/>
                  </a:lnTo>
                  <a:lnTo>
                    <a:pt x="10707" y="18869"/>
                  </a:lnTo>
                  <a:lnTo>
                    <a:pt x="8645" y="18606"/>
                  </a:lnTo>
                  <a:lnTo>
                    <a:pt x="6232" y="18123"/>
                  </a:lnTo>
                  <a:lnTo>
                    <a:pt x="4696" y="17421"/>
                  </a:lnTo>
                  <a:lnTo>
                    <a:pt x="4476" y="16719"/>
                  </a:lnTo>
                  <a:lnTo>
                    <a:pt x="3292" y="12463"/>
                  </a:lnTo>
                  <a:lnTo>
                    <a:pt x="3292" y="12419"/>
                  </a:lnTo>
                  <a:lnTo>
                    <a:pt x="2546" y="11366"/>
                  </a:lnTo>
                  <a:lnTo>
                    <a:pt x="2546" y="11322"/>
                  </a:lnTo>
                  <a:lnTo>
                    <a:pt x="615" y="9479"/>
                  </a:lnTo>
                  <a:lnTo>
                    <a:pt x="439" y="9128"/>
                  </a:lnTo>
                  <a:lnTo>
                    <a:pt x="352" y="8031"/>
                  </a:lnTo>
                  <a:lnTo>
                    <a:pt x="483" y="6670"/>
                  </a:lnTo>
                  <a:lnTo>
                    <a:pt x="747" y="5705"/>
                  </a:lnTo>
                  <a:lnTo>
                    <a:pt x="1229" y="4564"/>
                  </a:lnTo>
                  <a:lnTo>
                    <a:pt x="1931" y="3423"/>
                  </a:lnTo>
                  <a:lnTo>
                    <a:pt x="3511" y="264"/>
                  </a:lnTo>
                  <a:lnTo>
                    <a:pt x="3511" y="220"/>
                  </a:lnTo>
                  <a:lnTo>
                    <a:pt x="3511" y="132"/>
                  </a:lnTo>
                  <a:lnTo>
                    <a:pt x="3467" y="88"/>
                  </a:lnTo>
                  <a:lnTo>
                    <a:pt x="3423" y="44"/>
                  </a:lnTo>
                  <a:lnTo>
                    <a:pt x="337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40" name="Google Shape;2740;p113"/>
            <p:cNvSpPr/>
            <p:nvPr/>
          </p:nvSpPr>
          <p:spPr>
            <a:xfrm>
              <a:off x="7193175" y="3904575"/>
              <a:ext cx="99850" cy="461875"/>
            </a:xfrm>
            <a:custGeom>
              <a:avLst/>
              <a:gdLst/>
              <a:ahLst/>
              <a:cxnLst/>
              <a:rect l="l" t="t" r="r" b="b"/>
              <a:pathLst>
                <a:path w="3994" h="18475" extrusionOk="0">
                  <a:moveTo>
                    <a:pt x="132" y="1"/>
                  </a:moveTo>
                  <a:lnTo>
                    <a:pt x="88" y="45"/>
                  </a:lnTo>
                  <a:lnTo>
                    <a:pt x="44" y="89"/>
                  </a:lnTo>
                  <a:lnTo>
                    <a:pt x="44" y="176"/>
                  </a:lnTo>
                  <a:lnTo>
                    <a:pt x="1" y="659"/>
                  </a:lnTo>
                  <a:lnTo>
                    <a:pt x="132" y="1932"/>
                  </a:lnTo>
                  <a:lnTo>
                    <a:pt x="176" y="1932"/>
                  </a:lnTo>
                  <a:lnTo>
                    <a:pt x="703" y="3818"/>
                  </a:lnTo>
                  <a:lnTo>
                    <a:pt x="834" y="4871"/>
                  </a:lnTo>
                  <a:lnTo>
                    <a:pt x="220" y="7768"/>
                  </a:lnTo>
                  <a:lnTo>
                    <a:pt x="220" y="7811"/>
                  </a:lnTo>
                  <a:lnTo>
                    <a:pt x="220" y="8689"/>
                  </a:lnTo>
                  <a:lnTo>
                    <a:pt x="395" y="9698"/>
                  </a:lnTo>
                  <a:lnTo>
                    <a:pt x="395" y="9742"/>
                  </a:lnTo>
                  <a:lnTo>
                    <a:pt x="1887" y="13560"/>
                  </a:lnTo>
                  <a:lnTo>
                    <a:pt x="2590" y="16017"/>
                  </a:lnTo>
                  <a:lnTo>
                    <a:pt x="3248" y="17816"/>
                  </a:lnTo>
                  <a:lnTo>
                    <a:pt x="3248" y="17860"/>
                  </a:lnTo>
                  <a:lnTo>
                    <a:pt x="3687" y="18387"/>
                  </a:lnTo>
                  <a:lnTo>
                    <a:pt x="3730" y="18431"/>
                  </a:lnTo>
                  <a:lnTo>
                    <a:pt x="3818" y="18474"/>
                  </a:lnTo>
                  <a:lnTo>
                    <a:pt x="3950" y="18431"/>
                  </a:lnTo>
                  <a:lnTo>
                    <a:pt x="3994" y="18387"/>
                  </a:lnTo>
                  <a:lnTo>
                    <a:pt x="3994" y="18299"/>
                  </a:lnTo>
                  <a:lnTo>
                    <a:pt x="3994" y="18255"/>
                  </a:lnTo>
                  <a:lnTo>
                    <a:pt x="3950" y="18167"/>
                  </a:lnTo>
                  <a:lnTo>
                    <a:pt x="3555" y="17685"/>
                  </a:lnTo>
                  <a:lnTo>
                    <a:pt x="2897" y="15885"/>
                  </a:lnTo>
                  <a:lnTo>
                    <a:pt x="2238" y="13472"/>
                  </a:lnTo>
                  <a:lnTo>
                    <a:pt x="747" y="9611"/>
                  </a:lnTo>
                  <a:lnTo>
                    <a:pt x="571" y="8645"/>
                  </a:lnTo>
                  <a:lnTo>
                    <a:pt x="571" y="7811"/>
                  </a:lnTo>
                  <a:lnTo>
                    <a:pt x="1185" y="4915"/>
                  </a:lnTo>
                  <a:lnTo>
                    <a:pt x="1185" y="4871"/>
                  </a:lnTo>
                  <a:lnTo>
                    <a:pt x="1054" y="3731"/>
                  </a:lnTo>
                  <a:lnTo>
                    <a:pt x="483" y="1844"/>
                  </a:lnTo>
                  <a:lnTo>
                    <a:pt x="352" y="659"/>
                  </a:lnTo>
                  <a:lnTo>
                    <a:pt x="395" y="176"/>
                  </a:lnTo>
                  <a:lnTo>
                    <a:pt x="352" y="89"/>
                  </a:lnTo>
                  <a:lnTo>
                    <a:pt x="308" y="45"/>
                  </a:lnTo>
                  <a:lnTo>
                    <a:pt x="2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41" name="Google Shape;2741;p113"/>
            <p:cNvSpPr/>
            <p:nvPr/>
          </p:nvSpPr>
          <p:spPr>
            <a:xfrm>
              <a:off x="7090050" y="3878250"/>
              <a:ext cx="102050" cy="330225"/>
            </a:xfrm>
            <a:custGeom>
              <a:avLst/>
              <a:gdLst/>
              <a:ahLst/>
              <a:cxnLst/>
              <a:rect l="l" t="t" r="r" b="b"/>
              <a:pathLst>
                <a:path w="4082" h="13209" extrusionOk="0">
                  <a:moveTo>
                    <a:pt x="3818" y="1"/>
                  </a:moveTo>
                  <a:lnTo>
                    <a:pt x="3775" y="45"/>
                  </a:lnTo>
                  <a:lnTo>
                    <a:pt x="3731" y="88"/>
                  </a:lnTo>
                  <a:lnTo>
                    <a:pt x="3511" y="659"/>
                  </a:lnTo>
                  <a:lnTo>
                    <a:pt x="3511" y="703"/>
                  </a:lnTo>
                  <a:lnTo>
                    <a:pt x="3204" y="2633"/>
                  </a:lnTo>
                  <a:lnTo>
                    <a:pt x="1537" y="5661"/>
                  </a:lnTo>
                  <a:lnTo>
                    <a:pt x="1537" y="5705"/>
                  </a:lnTo>
                  <a:lnTo>
                    <a:pt x="791" y="7811"/>
                  </a:lnTo>
                  <a:lnTo>
                    <a:pt x="1" y="10400"/>
                  </a:lnTo>
                  <a:lnTo>
                    <a:pt x="1" y="10488"/>
                  </a:lnTo>
                  <a:lnTo>
                    <a:pt x="89" y="11278"/>
                  </a:lnTo>
                  <a:lnTo>
                    <a:pt x="89" y="11322"/>
                  </a:lnTo>
                  <a:lnTo>
                    <a:pt x="747" y="13077"/>
                  </a:lnTo>
                  <a:lnTo>
                    <a:pt x="791" y="13165"/>
                  </a:lnTo>
                  <a:lnTo>
                    <a:pt x="922" y="13209"/>
                  </a:lnTo>
                  <a:lnTo>
                    <a:pt x="966" y="13165"/>
                  </a:lnTo>
                  <a:lnTo>
                    <a:pt x="1010" y="13165"/>
                  </a:lnTo>
                  <a:lnTo>
                    <a:pt x="1054" y="13077"/>
                  </a:lnTo>
                  <a:lnTo>
                    <a:pt x="1098" y="13033"/>
                  </a:lnTo>
                  <a:lnTo>
                    <a:pt x="1054" y="12945"/>
                  </a:lnTo>
                  <a:lnTo>
                    <a:pt x="440" y="11234"/>
                  </a:lnTo>
                  <a:lnTo>
                    <a:pt x="352" y="10488"/>
                  </a:lnTo>
                  <a:lnTo>
                    <a:pt x="1098" y="7943"/>
                  </a:lnTo>
                  <a:lnTo>
                    <a:pt x="1888" y="5837"/>
                  </a:lnTo>
                  <a:lnTo>
                    <a:pt x="3511" y="2765"/>
                  </a:lnTo>
                  <a:lnTo>
                    <a:pt x="3555" y="2721"/>
                  </a:lnTo>
                  <a:lnTo>
                    <a:pt x="3862" y="790"/>
                  </a:lnTo>
                  <a:lnTo>
                    <a:pt x="4082" y="220"/>
                  </a:lnTo>
                  <a:lnTo>
                    <a:pt x="4082" y="176"/>
                  </a:lnTo>
                  <a:lnTo>
                    <a:pt x="4082" y="88"/>
                  </a:lnTo>
                  <a:lnTo>
                    <a:pt x="4038" y="45"/>
                  </a:lnTo>
                  <a:lnTo>
                    <a:pt x="39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42" name="Google Shape;2742;p113"/>
            <p:cNvSpPr/>
            <p:nvPr/>
          </p:nvSpPr>
          <p:spPr>
            <a:xfrm>
              <a:off x="6999000" y="3853025"/>
              <a:ext cx="183225" cy="256725"/>
            </a:xfrm>
            <a:custGeom>
              <a:avLst/>
              <a:gdLst/>
              <a:ahLst/>
              <a:cxnLst/>
              <a:rect l="l" t="t" r="r" b="b"/>
              <a:pathLst>
                <a:path w="7329" h="10269" extrusionOk="0">
                  <a:moveTo>
                    <a:pt x="7065" y="0"/>
                  </a:moveTo>
                  <a:lnTo>
                    <a:pt x="7022" y="44"/>
                  </a:lnTo>
                  <a:lnTo>
                    <a:pt x="6978" y="132"/>
                  </a:lnTo>
                  <a:lnTo>
                    <a:pt x="6934" y="308"/>
                  </a:lnTo>
                  <a:lnTo>
                    <a:pt x="5047" y="1624"/>
                  </a:lnTo>
                  <a:lnTo>
                    <a:pt x="5003" y="1668"/>
                  </a:lnTo>
                  <a:lnTo>
                    <a:pt x="4213" y="2677"/>
                  </a:lnTo>
                  <a:lnTo>
                    <a:pt x="2546" y="5003"/>
                  </a:lnTo>
                  <a:lnTo>
                    <a:pt x="747" y="7855"/>
                  </a:lnTo>
                  <a:lnTo>
                    <a:pt x="703" y="7855"/>
                  </a:lnTo>
                  <a:lnTo>
                    <a:pt x="1" y="10005"/>
                  </a:lnTo>
                  <a:lnTo>
                    <a:pt x="1" y="10093"/>
                  </a:lnTo>
                  <a:lnTo>
                    <a:pt x="1" y="10137"/>
                  </a:lnTo>
                  <a:lnTo>
                    <a:pt x="45" y="10225"/>
                  </a:lnTo>
                  <a:lnTo>
                    <a:pt x="88" y="10225"/>
                  </a:lnTo>
                  <a:lnTo>
                    <a:pt x="176" y="10268"/>
                  </a:lnTo>
                  <a:lnTo>
                    <a:pt x="264" y="10225"/>
                  </a:lnTo>
                  <a:lnTo>
                    <a:pt x="308" y="10137"/>
                  </a:lnTo>
                  <a:lnTo>
                    <a:pt x="1054" y="7987"/>
                  </a:lnTo>
                  <a:lnTo>
                    <a:pt x="2809" y="5222"/>
                  </a:lnTo>
                  <a:lnTo>
                    <a:pt x="4520" y="2897"/>
                  </a:lnTo>
                  <a:lnTo>
                    <a:pt x="5266" y="1887"/>
                  </a:lnTo>
                  <a:lnTo>
                    <a:pt x="7153" y="571"/>
                  </a:lnTo>
                  <a:lnTo>
                    <a:pt x="7241" y="483"/>
                  </a:lnTo>
                  <a:lnTo>
                    <a:pt x="7329" y="220"/>
                  </a:lnTo>
                  <a:lnTo>
                    <a:pt x="7329" y="132"/>
                  </a:lnTo>
                  <a:lnTo>
                    <a:pt x="7285" y="88"/>
                  </a:lnTo>
                  <a:lnTo>
                    <a:pt x="7241" y="44"/>
                  </a:lnTo>
                  <a:lnTo>
                    <a:pt x="719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43" name="Google Shape;2743;p113"/>
            <p:cNvSpPr/>
            <p:nvPr/>
          </p:nvSpPr>
          <p:spPr>
            <a:xfrm>
              <a:off x="6933175" y="3802550"/>
              <a:ext cx="228200" cy="247950"/>
            </a:xfrm>
            <a:custGeom>
              <a:avLst/>
              <a:gdLst/>
              <a:ahLst/>
              <a:cxnLst/>
              <a:rect l="l" t="t" r="r" b="b"/>
              <a:pathLst>
                <a:path w="9128" h="9918" extrusionOk="0">
                  <a:moveTo>
                    <a:pt x="8909" y="1"/>
                  </a:moveTo>
                  <a:lnTo>
                    <a:pt x="7548" y="791"/>
                  </a:lnTo>
                  <a:lnTo>
                    <a:pt x="5091" y="2502"/>
                  </a:lnTo>
                  <a:lnTo>
                    <a:pt x="5047" y="2546"/>
                  </a:lnTo>
                  <a:lnTo>
                    <a:pt x="2502" y="6144"/>
                  </a:lnTo>
                  <a:lnTo>
                    <a:pt x="45" y="9655"/>
                  </a:lnTo>
                  <a:lnTo>
                    <a:pt x="1" y="9698"/>
                  </a:lnTo>
                  <a:lnTo>
                    <a:pt x="1" y="9786"/>
                  </a:lnTo>
                  <a:lnTo>
                    <a:pt x="45" y="9830"/>
                  </a:lnTo>
                  <a:lnTo>
                    <a:pt x="89" y="9874"/>
                  </a:lnTo>
                  <a:lnTo>
                    <a:pt x="176" y="9918"/>
                  </a:lnTo>
                  <a:lnTo>
                    <a:pt x="264" y="9874"/>
                  </a:lnTo>
                  <a:lnTo>
                    <a:pt x="308" y="9830"/>
                  </a:lnTo>
                  <a:lnTo>
                    <a:pt x="2809" y="6320"/>
                  </a:lnTo>
                  <a:lnTo>
                    <a:pt x="5310" y="2765"/>
                  </a:lnTo>
                  <a:lnTo>
                    <a:pt x="7724" y="1054"/>
                  </a:lnTo>
                  <a:lnTo>
                    <a:pt x="9040" y="308"/>
                  </a:lnTo>
                  <a:lnTo>
                    <a:pt x="9128" y="264"/>
                  </a:lnTo>
                  <a:lnTo>
                    <a:pt x="9128" y="220"/>
                  </a:lnTo>
                  <a:lnTo>
                    <a:pt x="9128" y="133"/>
                  </a:lnTo>
                  <a:lnTo>
                    <a:pt x="9128" y="89"/>
                  </a:lnTo>
                  <a:lnTo>
                    <a:pt x="9084" y="45"/>
                  </a:lnTo>
                  <a:lnTo>
                    <a:pt x="90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44" name="Google Shape;2744;p113"/>
            <p:cNvSpPr/>
            <p:nvPr/>
          </p:nvSpPr>
          <p:spPr>
            <a:xfrm>
              <a:off x="4482450" y="2681425"/>
              <a:ext cx="948950" cy="1026825"/>
            </a:xfrm>
            <a:custGeom>
              <a:avLst/>
              <a:gdLst/>
              <a:ahLst/>
              <a:cxnLst/>
              <a:rect l="l" t="t" r="r" b="b"/>
              <a:pathLst>
                <a:path w="37958" h="41073" extrusionOk="0">
                  <a:moveTo>
                    <a:pt x="37694" y="0"/>
                  </a:moveTo>
                  <a:lnTo>
                    <a:pt x="34930" y="1668"/>
                  </a:lnTo>
                  <a:lnTo>
                    <a:pt x="30454" y="3686"/>
                  </a:lnTo>
                  <a:lnTo>
                    <a:pt x="27338" y="5046"/>
                  </a:lnTo>
                  <a:lnTo>
                    <a:pt x="24223" y="6407"/>
                  </a:lnTo>
                  <a:lnTo>
                    <a:pt x="21283" y="7811"/>
                  </a:lnTo>
                  <a:lnTo>
                    <a:pt x="19615" y="8601"/>
                  </a:lnTo>
                  <a:lnTo>
                    <a:pt x="16588" y="10356"/>
                  </a:lnTo>
                  <a:lnTo>
                    <a:pt x="15008" y="11277"/>
                  </a:lnTo>
                  <a:lnTo>
                    <a:pt x="13253" y="12638"/>
                  </a:lnTo>
                  <a:lnTo>
                    <a:pt x="8996" y="16060"/>
                  </a:lnTo>
                  <a:lnTo>
                    <a:pt x="6890" y="17860"/>
                  </a:lnTo>
                  <a:lnTo>
                    <a:pt x="5661" y="18693"/>
                  </a:lnTo>
                  <a:lnTo>
                    <a:pt x="1712" y="20141"/>
                  </a:lnTo>
                  <a:lnTo>
                    <a:pt x="922" y="20536"/>
                  </a:lnTo>
                  <a:lnTo>
                    <a:pt x="878" y="20580"/>
                  </a:lnTo>
                  <a:lnTo>
                    <a:pt x="835" y="20668"/>
                  </a:lnTo>
                  <a:lnTo>
                    <a:pt x="45" y="24442"/>
                  </a:lnTo>
                  <a:lnTo>
                    <a:pt x="45" y="24485"/>
                  </a:lnTo>
                  <a:lnTo>
                    <a:pt x="1" y="25626"/>
                  </a:lnTo>
                  <a:lnTo>
                    <a:pt x="1" y="25670"/>
                  </a:lnTo>
                  <a:lnTo>
                    <a:pt x="220" y="26153"/>
                  </a:lnTo>
                  <a:lnTo>
                    <a:pt x="220" y="26197"/>
                  </a:lnTo>
                  <a:lnTo>
                    <a:pt x="2458" y="28654"/>
                  </a:lnTo>
                  <a:lnTo>
                    <a:pt x="4740" y="31111"/>
                  </a:lnTo>
                  <a:lnTo>
                    <a:pt x="6627" y="33700"/>
                  </a:lnTo>
                  <a:lnTo>
                    <a:pt x="6627" y="33744"/>
                  </a:lnTo>
                  <a:lnTo>
                    <a:pt x="8909" y="35807"/>
                  </a:lnTo>
                  <a:lnTo>
                    <a:pt x="10357" y="37167"/>
                  </a:lnTo>
                  <a:lnTo>
                    <a:pt x="10752" y="37650"/>
                  </a:lnTo>
                  <a:lnTo>
                    <a:pt x="10181" y="39624"/>
                  </a:lnTo>
                  <a:lnTo>
                    <a:pt x="10049" y="40897"/>
                  </a:lnTo>
                  <a:lnTo>
                    <a:pt x="10049" y="40941"/>
                  </a:lnTo>
                  <a:lnTo>
                    <a:pt x="10093" y="40984"/>
                  </a:lnTo>
                  <a:lnTo>
                    <a:pt x="10137" y="41028"/>
                  </a:lnTo>
                  <a:lnTo>
                    <a:pt x="10225" y="41072"/>
                  </a:lnTo>
                  <a:lnTo>
                    <a:pt x="10357" y="41028"/>
                  </a:lnTo>
                  <a:lnTo>
                    <a:pt x="10400" y="40897"/>
                  </a:lnTo>
                  <a:lnTo>
                    <a:pt x="10532" y="39668"/>
                  </a:lnTo>
                  <a:lnTo>
                    <a:pt x="11103" y="37650"/>
                  </a:lnTo>
                  <a:lnTo>
                    <a:pt x="11103" y="37562"/>
                  </a:lnTo>
                  <a:lnTo>
                    <a:pt x="11103" y="37474"/>
                  </a:lnTo>
                  <a:lnTo>
                    <a:pt x="10620" y="36947"/>
                  </a:lnTo>
                  <a:lnTo>
                    <a:pt x="10620" y="36904"/>
                  </a:lnTo>
                  <a:lnTo>
                    <a:pt x="9128" y="35543"/>
                  </a:lnTo>
                  <a:lnTo>
                    <a:pt x="6890" y="33481"/>
                  </a:lnTo>
                  <a:lnTo>
                    <a:pt x="5003" y="30936"/>
                  </a:lnTo>
                  <a:lnTo>
                    <a:pt x="5003" y="30892"/>
                  </a:lnTo>
                  <a:lnTo>
                    <a:pt x="2721" y="28435"/>
                  </a:lnTo>
                  <a:lnTo>
                    <a:pt x="527" y="25977"/>
                  </a:lnTo>
                  <a:lnTo>
                    <a:pt x="352" y="25582"/>
                  </a:lnTo>
                  <a:lnTo>
                    <a:pt x="396" y="24485"/>
                  </a:lnTo>
                  <a:lnTo>
                    <a:pt x="1186" y="20799"/>
                  </a:lnTo>
                  <a:lnTo>
                    <a:pt x="1844" y="20448"/>
                  </a:lnTo>
                  <a:lnTo>
                    <a:pt x="5793" y="19044"/>
                  </a:lnTo>
                  <a:lnTo>
                    <a:pt x="5837" y="19000"/>
                  </a:lnTo>
                  <a:lnTo>
                    <a:pt x="7109" y="18123"/>
                  </a:lnTo>
                  <a:lnTo>
                    <a:pt x="9216" y="16324"/>
                  </a:lnTo>
                  <a:lnTo>
                    <a:pt x="13472" y="12901"/>
                  </a:lnTo>
                  <a:lnTo>
                    <a:pt x="15183" y="11585"/>
                  </a:lnTo>
                  <a:lnTo>
                    <a:pt x="16763" y="10663"/>
                  </a:lnTo>
                  <a:lnTo>
                    <a:pt x="19747" y="8908"/>
                  </a:lnTo>
                  <a:lnTo>
                    <a:pt x="21414" y="8118"/>
                  </a:lnTo>
                  <a:lnTo>
                    <a:pt x="24354" y="6714"/>
                  </a:lnTo>
                  <a:lnTo>
                    <a:pt x="27470" y="5354"/>
                  </a:lnTo>
                  <a:lnTo>
                    <a:pt x="30585" y="4037"/>
                  </a:lnTo>
                  <a:lnTo>
                    <a:pt x="35061" y="1975"/>
                  </a:lnTo>
                  <a:lnTo>
                    <a:pt x="35105" y="1975"/>
                  </a:lnTo>
                  <a:lnTo>
                    <a:pt x="37870" y="307"/>
                  </a:lnTo>
                  <a:lnTo>
                    <a:pt x="37914" y="263"/>
                  </a:lnTo>
                  <a:lnTo>
                    <a:pt x="37957" y="220"/>
                  </a:lnTo>
                  <a:lnTo>
                    <a:pt x="37957" y="132"/>
                  </a:lnTo>
                  <a:lnTo>
                    <a:pt x="37957" y="88"/>
                  </a:lnTo>
                  <a:lnTo>
                    <a:pt x="37914" y="44"/>
                  </a:lnTo>
                  <a:lnTo>
                    <a:pt x="378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45" name="Google Shape;2745;p113"/>
            <p:cNvSpPr/>
            <p:nvPr/>
          </p:nvSpPr>
          <p:spPr>
            <a:xfrm>
              <a:off x="4547175" y="2703350"/>
              <a:ext cx="908350" cy="911650"/>
            </a:xfrm>
            <a:custGeom>
              <a:avLst/>
              <a:gdLst/>
              <a:ahLst/>
              <a:cxnLst/>
              <a:rect l="l" t="t" r="r" b="b"/>
              <a:pathLst>
                <a:path w="36334" h="36466" extrusionOk="0">
                  <a:moveTo>
                    <a:pt x="36071" y="1"/>
                  </a:moveTo>
                  <a:lnTo>
                    <a:pt x="33569" y="1493"/>
                  </a:lnTo>
                  <a:lnTo>
                    <a:pt x="31331" y="2721"/>
                  </a:lnTo>
                  <a:lnTo>
                    <a:pt x="29094" y="3687"/>
                  </a:lnTo>
                  <a:lnTo>
                    <a:pt x="26592" y="4784"/>
                  </a:lnTo>
                  <a:lnTo>
                    <a:pt x="23696" y="6012"/>
                  </a:lnTo>
                  <a:lnTo>
                    <a:pt x="20888" y="7285"/>
                  </a:lnTo>
                  <a:lnTo>
                    <a:pt x="18957" y="8250"/>
                  </a:lnTo>
                  <a:lnTo>
                    <a:pt x="14701" y="10664"/>
                  </a:lnTo>
                  <a:lnTo>
                    <a:pt x="13253" y="11497"/>
                  </a:lnTo>
                  <a:lnTo>
                    <a:pt x="10488" y="13735"/>
                  </a:lnTo>
                  <a:lnTo>
                    <a:pt x="7943" y="15842"/>
                  </a:lnTo>
                  <a:lnTo>
                    <a:pt x="4520" y="18738"/>
                  </a:lnTo>
                  <a:lnTo>
                    <a:pt x="3599" y="19264"/>
                  </a:lnTo>
                  <a:lnTo>
                    <a:pt x="1054" y="20230"/>
                  </a:lnTo>
                  <a:lnTo>
                    <a:pt x="264" y="20537"/>
                  </a:lnTo>
                  <a:lnTo>
                    <a:pt x="220" y="20581"/>
                  </a:lnTo>
                  <a:lnTo>
                    <a:pt x="176" y="20625"/>
                  </a:lnTo>
                  <a:lnTo>
                    <a:pt x="45" y="21151"/>
                  </a:lnTo>
                  <a:lnTo>
                    <a:pt x="1" y="21195"/>
                  </a:lnTo>
                  <a:lnTo>
                    <a:pt x="88" y="22073"/>
                  </a:lnTo>
                  <a:lnTo>
                    <a:pt x="88" y="22160"/>
                  </a:lnTo>
                  <a:lnTo>
                    <a:pt x="1537" y="24398"/>
                  </a:lnTo>
                  <a:lnTo>
                    <a:pt x="4213" y="27865"/>
                  </a:lnTo>
                  <a:lnTo>
                    <a:pt x="5881" y="29796"/>
                  </a:lnTo>
                  <a:lnTo>
                    <a:pt x="7504" y="31595"/>
                  </a:lnTo>
                  <a:lnTo>
                    <a:pt x="8733" y="32999"/>
                  </a:lnTo>
                  <a:lnTo>
                    <a:pt x="9391" y="33833"/>
                  </a:lnTo>
                  <a:lnTo>
                    <a:pt x="9523" y="34271"/>
                  </a:lnTo>
                  <a:lnTo>
                    <a:pt x="8996" y="35807"/>
                  </a:lnTo>
                  <a:lnTo>
                    <a:pt x="8865" y="36202"/>
                  </a:lnTo>
                  <a:lnTo>
                    <a:pt x="8865" y="36290"/>
                  </a:lnTo>
                  <a:lnTo>
                    <a:pt x="8908" y="36334"/>
                  </a:lnTo>
                  <a:lnTo>
                    <a:pt x="8952" y="36421"/>
                  </a:lnTo>
                  <a:lnTo>
                    <a:pt x="8996" y="36421"/>
                  </a:lnTo>
                  <a:lnTo>
                    <a:pt x="9040" y="36465"/>
                  </a:lnTo>
                  <a:lnTo>
                    <a:pt x="9172" y="36421"/>
                  </a:lnTo>
                  <a:lnTo>
                    <a:pt x="9216" y="36334"/>
                  </a:lnTo>
                  <a:lnTo>
                    <a:pt x="9874" y="34315"/>
                  </a:lnTo>
                  <a:lnTo>
                    <a:pt x="9874" y="34227"/>
                  </a:lnTo>
                  <a:lnTo>
                    <a:pt x="9698" y="33701"/>
                  </a:lnTo>
                  <a:lnTo>
                    <a:pt x="9698" y="33657"/>
                  </a:lnTo>
                  <a:lnTo>
                    <a:pt x="8996" y="32779"/>
                  </a:lnTo>
                  <a:lnTo>
                    <a:pt x="7768" y="31375"/>
                  </a:lnTo>
                  <a:lnTo>
                    <a:pt x="6144" y="29576"/>
                  </a:lnTo>
                  <a:lnTo>
                    <a:pt x="4477" y="27645"/>
                  </a:lnTo>
                  <a:lnTo>
                    <a:pt x="1844" y="24179"/>
                  </a:lnTo>
                  <a:lnTo>
                    <a:pt x="440" y="22029"/>
                  </a:lnTo>
                  <a:lnTo>
                    <a:pt x="352" y="21239"/>
                  </a:lnTo>
                  <a:lnTo>
                    <a:pt x="483" y="20800"/>
                  </a:lnTo>
                  <a:lnTo>
                    <a:pt x="3731" y="19571"/>
                  </a:lnTo>
                  <a:lnTo>
                    <a:pt x="3774" y="19571"/>
                  </a:lnTo>
                  <a:lnTo>
                    <a:pt x="4696" y="19045"/>
                  </a:lnTo>
                  <a:lnTo>
                    <a:pt x="4740" y="19045"/>
                  </a:lnTo>
                  <a:lnTo>
                    <a:pt x="8163" y="16105"/>
                  </a:lnTo>
                  <a:lnTo>
                    <a:pt x="10708" y="13999"/>
                  </a:lnTo>
                  <a:lnTo>
                    <a:pt x="13472" y="11805"/>
                  </a:lnTo>
                  <a:lnTo>
                    <a:pt x="14876" y="10971"/>
                  </a:lnTo>
                  <a:lnTo>
                    <a:pt x="19089" y="8557"/>
                  </a:lnTo>
                  <a:lnTo>
                    <a:pt x="21063" y="7592"/>
                  </a:lnTo>
                  <a:lnTo>
                    <a:pt x="23828" y="6363"/>
                  </a:lnTo>
                  <a:lnTo>
                    <a:pt x="26724" y="5091"/>
                  </a:lnTo>
                  <a:lnTo>
                    <a:pt x="29225" y="3994"/>
                  </a:lnTo>
                  <a:lnTo>
                    <a:pt x="31463" y="3029"/>
                  </a:lnTo>
                  <a:lnTo>
                    <a:pt x="33745" y="1800"/>
                  </a:lnTo>
                  <a:lnTo>
                    <a:pt x="36246" y="308"/>
                  </a:lnTo>
                  <a:lnTo>
                    <a:pt x="36290" y="264"/>
                  </a:lnTo>
                  <a:lnTo>
                    <a:pt x="36334" y="220"/>
                  </a:lnTo>
                  <a:lnTo>
                    <a:pt x="36334" y="132"/>
                  </a:lnTo>
                  <a:lnTo>
                    <a:pt x="36290" y="89"/>
                  </a:lnTo>
                  <a:lnTo>
                    <a:pt x="36246" y="45"/>
                  </a:lnTo>
                  <a:lnTo>
                    <a:pt x="362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46" name="Google Shape;2746;p113"/>
            <p:cNvSpPr/>
            <p:nvPr/>
          </p:nvSpPr>
          <p:spPr>
            <a:xfrm>
              <a:off x="4648100" y="2725300"/>
              <a:ext cx="830475" cy="834850"/>
            </a:xfrm>
            <a:custGeom>
              <a:avLst/>
              <a:gdLst/>
              <a:ahLst/>
              <a:cxnLst/>
              <a:rect l="l" t="t" r="r" b="b"/>
              <a:pathLst>
                <a:path w="33219" h="33394" extrusionOk="0">
                  <a:moveTo>
                    <a:pt x="32955" y="0"/>
                  </a:moveTo>
                  <a:lnTo>
                    <a:pt x="29269" y="2194"/>
                  </a:lnTo>
                  <a:lnTo>
                    <a:pt x="26636" y="3511"/>
                  </a:lnTo>
                  <a:lnTo>
                    <a:pt x="23916" y="4652"/>
                  </a:lnTo>
                  <a:lnTo>
                    <a:pt x="21502" y="5749"/>
                  </a:lnTo>
                  <a:lnTo>
                    <a:pt x="18738" y="6977"/>
                  </a:lnTo>
                  <a:lnTo>
                    <a:pt x="16368" y="8118"/>
                  </a:lnTo>
                  <a:lnTo>
                    <a:pt x="14350" y="9171"/>
                  </a:lnTo>
                  <a:lnTo>
                    <a:pt x="12068" y="10488"/>
                  </a:lnTo>
                  <a:lnTo>
                    <a:pt x="10049" y="11716"/>
                  </a:lnTo>
                  <a:lnTo>
                    <a:pt x="7329" y="13910"/>
                  </a:lnTo>
                  <a:lnTo>
                    <a:pt x="4652" y="16192"/>
                  </a:lnTo>
                  <a:lnTo>
                    <a:pt x="1317" y="19132"/>
                  </a:lnTo>
                  <a:lnTo>
                    <a:pt x="264" y="19790"/>
                  </a:lnTo>
                  <a:lnTo>
                    <a:pt x="220" y="19834"/>
                  </a:lnTo>
                  <a:lnTo>
                    <a:pt x="1" y="20185"/>
                  </a:lnTo>
                  <a:lnTo>
                    <a:pt x="1" y="20229"/>
                  </a:lnTo>
                  <a:lnTo>
                    <a:pt x="1" y="20317"/>
                  </a:lnTo>
                  <a:lnTo>
                    <a:pt x="176" y="20975"/>
                  </a:lnTo>
                  <a:lnTo>
                    <a:pt x="220" y="21019"/>
                  </a:lnTo>
                  <a:lnTo>
                    <a:pt x="3423" y="25056"/>
                  </a:lnTo>
                  <a:lnTo>
                    <a:pt x="5881" y="28128"/>
                  </a:lnTo>
                  <a:lnTo>
                    <a:pt x="6671" y="29356"/>
                  </a:lnTo>
                  <a:lnTo>
                    <a:pt x="6934" y="30278"/>
                  </a:lnTo>
                  <a:lnTo>
                    <a:pt x="6934" y="30848"/>
                  </a:lnTo>
                  <a:lnTo>
                    <a:pt x="6144" y="33174"/>
                  </a:lnTo>
                  <a:lnTo>
                    <a:pt x="6100" y="33218"/>
                  </a:lnTo>
                  <a:lnTo>
                    <a:pt x="6144" y="33306"/>
                  </a:lnTo>
                  <a:lnTo>
                    <a:pt x="6188" y="33349"/>
                  </a:lnTo>
                  <a:lnTo>
                    <a:pt x="6232" y="33393"/>
                  </a:lnTo>
                  <a:lnTo>
                    <a:pt x="6276" y="33393"/>
                  </a:lnTo>
                  <a:lnTo>
                    <a:pt x="6407" y="33349"/>
                  </a:lnTo>
                  <a:lnTo>
                    <a:pt x="6451" y="33306"/>
                  </a:lnTo>
                  <a:lnTo>
                    <a:pt x="7285" y="30936"/>
                  </a:lnTo>
                  <a:lnTo>
                    <a:pt x="7285" y="30848"/>
                  </a:lnTo>
                  <a:lnTo>
                    <a:pt x="7285" y="30234"/>
                  </a:lnTo>
                  <a:lnTo>
                    <a:pt x="7285" y="30190"/>
                  </a:lnTo>
                  <a:lnTo>
                    <a:pt x="6978" y="29269"/>
                  </a:lnTo>
                  <a:lnTo>
                    <a:pt x="6978" y="29225"/>
                  </a:lnTo>
                  <a:lnTo>
                    <a:pt x="6144" y="27952"/>
                  </a:lnTo>
                  <a:lnTo>
                    <a:pt x="3687" y="24837"/>
                  </a:lnTo>
                  <a:lnTo>
                    <a:pt x="483" y="20844"/>
                  </a:lnTo>
                  <a:lnTo>
                    <a:pt x="352" y="20273"/>
                  </a:lnTo>
                  <a:lnTo>
                    <a:pt x="483" y="20054"/>
                  </a:lnTo>
                  <a:lnTo>
                    <a:pt x="1537" y="19396"/>
                  </a:lnTo>
                  <a:lnTo>
                    <a:pt x="1580" y="19396"/>
                  </a:lnTo>
                  <a:lnTo>
                    <a:pt x="4871" y="16456"/>
                  </a:lnTo>
                  <a:lnTo>
                    <a:pt x="7548" y="14174"/>
                  </a:lnTo>
                  <a:lnTo>
                    <a:pt x="10225" y="12024"/>
                  </a:lnTo>
                  <a:lnTo>
                    <a:pt x="12243" y="10795"/>
                  </a:lnTo>
                  <a:lnTo>
                    <a:pt x="14525" y="9479"/>
                  </a:lnTo>
                  <a:lnTo>
                    <a:pt x="16544" y="8469"/>
                  </a:lnTo>
                  <a:lnTo>
                    <a:pt x="18913" y="7328"/>
                  </a:lnTo>
                  <a:lnTo>
                    <a:pt x="21634" y="6056"/>
                  </a:lnTo>
                  <a:lnTo>
                    <a:pt x="24047" y="5003"/>
                  </a:lnTo>
                  <a:lnTo>
                    <a:pt x="26768" y="3818"/>
                  </a:lnTo>
                  <a:lnTo>
                    <a:pt x="29445" y="2502"/>
                  </a:lnTo>
                  <a:lnTo>
                    <a:pt x="33131" y="308"/>
                  </a:lnTo>
                  <a:lnTo>
                    <a:pt x="33218" y="264"/>
                  </a:lnTo>
                  <a:lnTo>
                    <a:pt x="33218" y="220"/>
                  </a:lnTo>
                  <a:lnTo>
                    <a:pt x="33218" y="132"/>
                  </a:lnTo>
                  <a:lnTo>
                    <a:pt x="33218" y="88"/>
                  </a:lnTo>
                  <a:lnTo>
                    <a:pt x="3317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47" name="Google Shape;2747;p113"/>
            <p:cNvSpPr/>
            <p:nvPr/>
          </p:nvSpPr>
          <p:spPr>
            <a:xfrm>
              <a:off x="4789625" y="2746150"/>
              <a:ext cx="713075" cy="742700"/>
            </a:xfrm>
            <a:custGeom>
              <a:avLst/>
              <a:gdLst/>
              <a:ahLst/>
              <a:cxnLst/>
              <a:rect l="l" t="t" r="r" b="b"/>
              <a:pathLst>
                <a:path w="28523" h="29708" extrusionOk="0">
                  <a:moveTo>
                    <a:pt x="28259" y="0"/>
                  </a:moveTo>
                  <a:lnTo>
                    <a:pt x="25100" y="1887"/>
                  </a:lnTo>
                  <a:lnTo>
                    <a:pt x="23213" y="2896"/>
                  </a:lnTo>
                  <a:lnTo>
                    <a:pt x="21238" y="3862"/>
                  </a:lnTo>
                  <a:lnTo>
                    <a:pt x="19308" y="4783"/>
                  </a:lnTo>
                  <a:lnTo>
                    <a:pt x="17333" y="5661"/>
                  </a:lnTo>
                  <a:lnTo>
                    <a:pt x="15051" y="6714"/>
                  </a:lnTo>
                  <a:lnTo>
                    <a:pt x="12726" y="7767"/>
                  </a:lnTo>
                  <a:lnTo>
                    <a:pt x="10400" y="8952"/>
                  </a:lnTo>
                  <a:lnTo>
                    <a:pt x="9303" y="9566"/>
                  </a:lnTo>
                  <a:lnTo>
                    <a:pt x="8162" y="10180"/>
                  </a:lnTo>
                  <a:lnTo>
                    <a:pt x="5924" y="11541"/>
                  </a:lnTo>
                  <a:lnTo>
                    <a:pt x="2194" y="14568"/>
                  </a:lnTo>
                  <a:lnTo>
                    <a:pt x="746" y="15973"/>
                  </a:lnTo>
                  <a:lnTo>
                    <a:pt x="702" y="16016"/>
                  </a:lnTo>
                  <a:lnTo>
                    <a:pt x="132" y="16719"/>
                  </a:lnTo>
                  <a:lnTo>
                    <a:pt x="88" y="16762"/>
                  </a:lnTo>
                  <a:lnTo>
                    <a:pt x="0" y="17157"/>
                  </a:lnTo>
                  <a:lnTo>
                    <a:pt x="0" y="17245"/>
                  </a:lnTo>
                  <a:lnTo>
                    <a:pt x="132" y="17684"/>
                  </a:lnTo>
                  <a:lnTo>
                    <a:pt x="132" y="17728"/>
                  </a:lnTo>
                  <a:lnTo>
                    <a:pt x="3291" y="22599"/>
                  </a:lnTo>
                  <a:lnTo>
                    <a:pt x="4037" y="24090"/>
                  </a:lnTo>
                  <a:lnTo>
                    <a:pt x="4213" y="25100"/>
                  </a:lnTo>
                  <a:lnTo>
                    <a:pt x="4081" y="25714"/>
                  </a:lnTo>
                  <a:lnTo>
                    <a:pt x="3555" y="26372"/>
                  </a:lnTo>
                  <a:lnTo>
                    <a:pt x="3511" y="26416"/>
                  </a:lnTo>
                  <a:lnTo>
                    <a:pt x="2150" y="29444"/>
                  </a:lnTo>
                  <a:lnTo>
                    <a:pt x="2107" y="29532"/>
                  </a:lnTo>
                  <a:lnTo>
                    <a:pt x="2150" y="29575"/>
                  </a:lnTo>
                  <a:lnTo>
                    <a:pt x="2150" y="29663"/>
                  </a:lnTo>
                  <a:lnTo>
                    <a:pt x="2238" y="29707"/>
                  </a:lnTo>
                  <a:lnTo>
                    <a:pt x="2282" y="29707"/>
                  </a:lnTo>
                  <a:lnTo>
                    <a:pt x="2370" y="29663"/>
                  </a:lnTo>
                  <a:lnTo>
                    <a:pt x="2458" y="29619"/>
                  </a:lnTo>
                  <a:lnTo>
                    <a:pt x="3818" y="26592"/>
                  </a:lnTo>
                  <a:lnTo>
                    <a:pt x="4388" y="25890"/>
                  </a:lnTo>
                  <a:lnTo>
                    <a:pt x="4388" y="25846"/>
                  </a:lnTo>
                  <a:lnTo>
                    <a:pt x="4564" y="25144"/>
                  </a:lnTo>
                  <a:lnTo>
                    <a:pt x="4564" y="25100"/>
                  </a:lnTo>
                  <a:lnTo>
                    <a:pt x="4388" y="24003"/>
                  </a:lnTo>
                  <a:lnTo>
                    <a:pt x="4344" y="23959"/>
                  </a:lnTo>
                  <a:lnTo>
                    <a:pt x="3599" y="22423"/>
                  </a:lnTo>
                  <a:lnTo>
                    <a:pt x="439" y="17552"/>
                  </a:lnTo>
                  <a:lnTo>
                    <a:pt x="351" y="17201"/>
                  </a:lnTo>
                  <a:lnTo>
                    <a:pt x="439" y="16894"/>
                  </a:lnTo>
                  <a:lnTo>
                    <a:pt x="966" y="16236"/>
                  </a:lnTo>
                  <a:lnTo>
                    <a:pt x="2414" y="14832"/>
                  </a:lnTo>
                  <a:lnTo>
                    <a:pt x="6100" y="11804"/>
                  </a:lnTo>
                  <a:lnTo>
                    <a:pt x="8338" y="10488"/>
                  </a:lnTo>
                  <a:lnTo>
                    <a:pt x="9479" y="9873"/>
                  </a:lnTo>
                  <a:lnTo>
                    <a:pt x="10576" y="9259"/>
                  </a:lnTo>
                  <a:lnTo>
                    <a:pt x="12857" y="8118"/>
                  </a:lnTo>
                  <a:lnTo>
                    <a:pt x="15183" y="7021"/>
                  </a:lnTo>
                  <a:lnTo>
                    <a:pt x="17465" y="5968"/>
                  </a:lnTo>
                  <a:lnTo>
                    <a:pt x="19439" y="5090"/>
                  </a:lnTo>
                  <a:lnTo>
                    <a:pt x="21414" y="4169"/>
                  </a:lnTo>
                  <a:lnTo>
                    <a:pt x="23345" y="3247"/>
                  </a:lnTo>
                  <a:lnTo>
                    <a:pt x="25276" y="2194"/>
                  </a:lnTo>
                  <a:lnTo>
                    <a:pt x="28435" y="307"/>
                  </a:lnTo>
                  <a:lnTo>
                    <a:pt x="28523" y="263"/>
                  </a:lnTo>
                  <a:lnTo>
                    <a:pt x="28523" y="220"/>
                  </a:lnTo>
                  <a:lnTo>
                    <a:pt x="28523" y="132"/>
                  </a:lnTo>
                  <a:lnTo>
                    <a:pt x="28523" y="88"/>
                  </a:lnTo>
                  <a:lnTo>
                    <a:pt x="2847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48" name="Google Shape;2748;p113"/>
            <p:cNvSpPr/>
            <p:nvPr/>
          </p:nvSpPr>
          <p:spPr>
            <a:xfrm>
              <a:off x="5014500" y="3023675"/>
              <a:ext cx="151425" cy="318175"/>
            </a:xfrm>
            <a:custGeom>
              <a:avLst/>
              <a:gdLst/>
              <a:ahLst/>
              <a:cxnLst/>
              <a:rect l="l" t="t" r="r" b="b"/>
              <a:pathLst>
                <a:path w="6057" h="12727" extrusionOk="0">
                  <a:moveTo>
                    <a:pt x="5749" y="1"/>
                  </a:moveTo>
                  <a:lnTo>
                    <a:pt x="2678" y="2195"/>
                  </a:lnTo>
                  <a:lnTo>
                    <a:pt x="1800" y="2985"/>
                  </a:lnTo>
                  <a:lnTo>
                    <a:pt x="1756" y="3072"/>
                  </a:lnTo>
                  <a:lnTo>
                    <a:pt x="1756" y="3160"/>
                  </a:lnTo>
                  <a:lnTo>
                    <a:pt x="1932" y="4433"/>
                  </a:lnTo>
                  <a:lnTo>
                    <a:pt x="1932" y="4477"/>
                  </a:lnTo>
                  <a:lnTo>
                    <a:pt x="2809" y="7768"/>
                  </a:lnTo>
                  <a:lnTo>
                    <a:pt x="3072" y="9304"/>
                  </a:lnTo>
                  <a:lnTo>
                    <a:pt x="3029" y="10225"/>
                  </a:lnTo>
                  <a:lnTo>
                    <a:pt x="2809" y="10664"/>
                  </a:lnTo>
                  <a:lnTo>
                    <a:pt x="703" y="11892"/>
                  </a:lnTo>
                  <a:lnTo>
                    <a:pt x="703" y="11936"/>
                  </a:lnTo>
                  <a:lnTo>
                    <a:pt x="89" y="12375"/>
                  </a:lnTo>
                  <a:lnTo>
                    <a:pt x="45" y="12463"/>
                  </a:lnTo>
                  <a:lnTo>
                    <a:pt x="1" y="12507"/>
                  </a:lnTo>
                  <a:lnTo>
                    <a:pt x="1" y="12595"/>
                  </a:lnTo>
                  <a:lnTo>
                    <a:pt x="45" y="12638"/>
                  </a:lnTo>
                  <a:lnTo>
                    <a:pt x="89" y="12682"/>
                  </a:lnTo>
                  <a:lnTo>
                    <a:pt x="176" y="12726"/>
                  </a:lnTo>
                  <a:lnTo>
                    <a:pt x="264" y="12682"/>
                  </a:lnTo>
                  <a:lnTo>
                    <a:pt x="922" y="12200"/>
                  </a:lnTo>
                  <a:lnTo>
                    <a:pt x="3029" y="10927"/>
                  </a:lnTo>
                  <a:lnTo>
                    <a:pt x="3116" y="10883"/>
                  </a:lnTo>
                  <a:lnTo>
                    <a:pt x="3380" y="10357"/>
                  </a:lnTo>
                  <a:lnTo>
                    <a:pt x="3380" y="10313"/>
                  </a:lnTo>
                  <a:lnTo>
                    <a:pt x="3424" y="9304"/>
                  </a:lnTo>
                  <a:lnTo>
                    <a:pt x="3424" y="9260"/>
                  </a:lnTo>
                  <a:lnTo>
                    <a:pt x="3160" y="7680"/>
                  </a:lnTo>
                  <a:lnTo>
                    <a:pt x="2283" y="4389"/>
                  </a:lnTo>
                  <a:lnTo>
                    <a:pt x="2107" y="3204"/>
                  </a:lnTo>
                  <a:lnTo>
                    <a:pt x="2897" y="2458"/>
                  </a:lnTo>
                  <a:lnTo>
                    <a:pt x="5969" y="308"/>
                  </a:lnTo>
                  <a:lnTo>
                    <a:pt x="6012" y="264"/>
                  </a:lnTo>
                  <a:lnTo>
                    <a:pt x="6056" y="176"/>
                  </a:lnTo>
                  <a:lnTo>
                    <a:pt x="6012" y="133"/>
                  </a:lnTo>
                  <a:lnTo>
                    <a:pt x="6012" y="45"/>
                  </a:lnTo>
                  <a:lnTo>
                    <a:pt x="596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49" name="Google Shape;2749;p113"/>
            <p:cNvSpPr/>
            <p:nvPr/>
          </p:nvSpPr>
          <p:spPr>
            <a:xfrm>
              <a:off x="4389200" y="3352775"/>
              <a:ext cx="295125" cy="759175"/>
            </a:xfrm>
            <a:custGeom>
              <a:avLst/>
              <a:gdLst/>
              <a:ahLst/>
              <a:cxnLst/>
              <a:rect l="l" t="t" r="r" b="b"/>
              <a:pathLst>
                <a:path w="11805" h="30367" extrusionOk="0">
                  <a:moveTo>
                    <a:pt x="133" y="1"/>
                  </a:moveTo>
                  <a:lnTo>
                    <a:pt x="89" y="45"/>
                  </a:lnTo>
                  <a:lnTo>
                    <a:pt x="45" y="89"/>
                  </a:lnTo>
                  <a:lnTo>
                    <a:pt x="1" y="176"/>
                  </a:lnTo>
                  <a:lnTo>
                    <a:pt x="1" y="220"/>
                  </a:lnTo>
                  <a:lnTo>
                    <a:pt x="396" y="1581"/>
                  </a:lnTo>
                  <a:lnTo>
                    <a:pt x="791" y="3906"/>
                  </a:lnTo>
                  <a:lnTo>
                    <a:pt x="1010" y="6539"/>
                  </a:lnTo>
                  <a:lnTo>
                    <a:pt x="1054" y="6583"/>
                  </a:lnTo>
                  <a:lnTo>
                    <a:pt x="1317" y="7417"/>
                  </a:lnTo>
                  <a:lnTo>
                    <a:pt x="1361" y="7461"/>
                  </a:lnTo>
                  <a:lnTo>
                    <a:pt x="4740" y="10752"/>
                  </a:lnTo>
                  <a:lnTo>
                    <a:pt x="7856" y="13736"/>
                  </a:lnTo>
                  <a:lnTo>
                    <a:pt x="8470" y="14481"/>
                  </a:lnTo>
                  <a:lnTo>
                    <a:pt x="9435" y="18255"/>
                  </a:lnTo>
                  <a:lnTo>
                    <a:pt x="9435" y="18299"/>
                  </a:lnTo>
                  <a:lnTo>
                    <a:pt x="10093" y="19747"/>
                  </a:lnTo>
                  <a:lnTo>
                    <a:pt x="9918" y="23301"/>
                  </a:lnTo>
                  <a:lnTo>
                    <a:pt x="9918" y="23345"/>
                  </a:lnTo>
                  <a:lnTo>
                    <a:pt x="11103" y="26154"/>
                  </a:lnTo>
                  <a:lnTo>
                    <a:pt x="11454" y="30191"/>
                  </a:lnTo>
                  <a:lnTo>
                    <a:pt x="11498" y="30322"/>
                  </a:lnTo>
                  <a:lnTo>
                    <a:pt x="11629" y="30366"/>
                  </a:lnTo>
                  <a:lnTo>
                    <a:pt x="11717" y="30322"/>
                  </a:lnTo>
                  <a:lnTo>
                    <a:pt x="11761" y="30278"/>
                  </a:lnTo>
                  <a:lnTo>
                    <a:pt x="11805" y="30235"/>
                  </a:lnTo>
                  <a:lnTo>
                    <a:pt x="11805" y="30147"/>
                  </a:lnTo>
                  <a:lnTo>
                    <a:pt x="11454" y="26110"/>
                  </a:lnTo>
                  <a:lnTo>
                    <a:pt x="11454" y="26066"/>
                  </a:lnTo>
                  <a:lnTo>
                    <a:pt x="10269" y="23258"/>
                  </a:lnTo>
                  <a:lnTo>
                    <a:pt x="10444" y="19747"/>
                  </a:lnTo>
                  <a:lnTo>
                    <a:pt x="10444" y="19659"/>
                  </a:lnTo>
                  <a:lnTo>
                    <a:pt x="9742" y="18167"/>
                  </a:lnTo>
                  <a:lnTo>
                    <a:pt x="8777" y="14350"/>
                  </a:lnTo>
                  <a:lnTo>
                    <a:pt x="8733" y="14306"/>
                  </a:lnTo>
                  <a:lnTo>
                    <a:pt x="8119" y="13516"/>
                  </a:lnTo>
                  <a:lnTo>
                    <a:pt x="5003" y="10488"/>
                  </a:lnTo>
                  <a:lnTo>
                    <a:pt x="1625" y="7241"/>
                  </a:lnTo>
                  <a:lnTo>
                    <a:pt x="1361" y="6495"/>
                  </a:lnTo>
                  <a:lnTo>
                    <a:pt x="1098" y="3862"/>
                  </a:lnTo>
                  <a:lnTo>
                    <a:pt x="747" y="1537"/>
                  </a:lnTo>
                  <a:lnTo>
                    <a:pt x="747" y="1493"/>
                  </a:lnTo>
                  <a:lnTo>
                    <a:pt x="352" y="133"/>
                  </a:lnTo>
                  <a:lnTo>
                    <a:pt x="308" y="89"/>
                  </a:lnTo>
                  <a:lnTo>
                    <a:pt x="264" y="45"/>
                  </a:lnTo>
                  <a:lnTo>
                    <a:pt x="2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50" name="Google Shape;2750;p113"/>
            <p:cNvSpPr/>
            <p:nvPr/>
          </p:nvSpPr>
          <p:spPr>
            <a:xfrm>
              <a:off x="4328875" y="3108150"/>
              <a:ext cx="357650" cy="1116775"/>
            </a:xfrm>
            <a:custGeom>
              <a:avLst/>
              <a:gdLst/>
              <a:ahLst/>
              <a:cxnLst/>
              <a:rect l="l" t="t" r="r" b="b"/>
              <a:pathLst>
                <a:path w="14306" h="44671" extrusionOk="0">
                  <a:moveTo>
                    <a:pt x="2589" y="1"/>
                  </a:moveTo>
                  <a:lnTo>
                    <a:pt x="1273" y="352"/>
                  </a:lnTo>
                  <a:lnTo>
                    <a:pt x="1141" y="439"/>
                  </a:lnTo>
                  <a:lnTo>
                    <a:pt x="132" y="2107"/>
                  </a:lnTo>
                  <a:lnTo>
                    <a:pt x="132" y="2195"/>
                  </a:lnTo>
                  <a:lnTo>
                    <a:pt x="0" y="4257"/>
                  </a:lnTo>
                  <a:lnTo>
                    <a:pt x="132" y="6802"/>
                  </a:lnTo>
                  <a:lnTo>
                    <a:pt x="132" y="6846"/>
                  </a:lnTo>
                  <a:lnTo>
                    <a:pt x="1054" y="9830"/>
                  </a:lnTo>
                  <a:lnTo>
                    <a:pt x="1800" y="12945"/>
                  </a:lnTo>
                  <a:lnTo>
                    <a:pt x="2195" y="15183"/>
                  </a:lnTo>
                  <a:lnTo>
                    <a:pt x="2458" y="17202"/>
                  </a:lnTo>
                  <a:lnTo>
                    <a:pt x="3028" y="19835"/>
                  </a:lnTo>
                  <a:lnTo>
                    <a:pt x="3423" y="21151"/>
                  </a:lnTo>
                  <a:lnTo>
                    <a:pt x="3423" y="21195"/>
                  </a:lnTo>
                  <a:lnTo>
                    <a:pt x="4257" y="22380"/>
                  </a:lnTo>
                  <a:lnTo>
                    <a:pt x="5486" y="23696"/>
                  </a:lnTo>
                  <a:lnTo>
                    <a:pt x="6188" y="25363"/>
                  </a:lnTo>
                  <a:lnTo>
                    <a:pt x="6188" y="25407"/>
                  </a:lnTo>
                  <a:lnTo>
                    <a:pt x="7680" y="27514"/>
                  </a:lnTo>
                  <a:lnTo>
                    <a:pt x="8689" y="29137"/>
                  </a:lnTo>
                  <a:lnTo>
                    <a:pt x="9084" y="30146"/>
                  </a:lnTo>
                  <a:lnTo>
                    <a:pt x="9084" y="32077"/>
                  </a:lnTo>
                  <a:lnTo>
                    <a:pt x="9084" y="32121"/>
                  </a:lnTo>
                  <a:lnTo>
                    <a:pt x="9303" y="32955"/>
                  </a:lnTo>
                  <a:lnTo>
                    <a:pt x="9303" y="32999"/>
                  </a:lnTo>
                  <a:lnTo>
                    <a:pt x="10488" y="35324"/>
                  </a:lnTo>
                  <a:lnTo>
                    <a:pt x="10532" y="35368"/>
                  </a:lnTo>
                  <a:lnTo>
                    <a:pt x="11585" y="36992"/>
                  </a:lnTo>
                  <a:lnTo>
                    <a:pt x="12550" y="39274"/>
                  </a:lnTo>
                  <a:lnTo>
                    <a:pt x="13560" y="41511"/>
                  </a:lnTo>
                  <a:lnTo>
                    <a:pt x="13955" y="43135"/>
                  </a:lnTo>
                  <a:lnTo>
                    <a:pt x="13955" y="44232"/>
                  </a:lnTo>
                  <a:lnTo>
                    <a:pt x="13955" y="44495"/>
                  </a:lnTo>
                  <a:lnTo>
                    <a:pt x="13955" y="44539"/>
                  </a:lnTo>
                  <a:lnTo>
                    <a:pt x="13998" y="44627"/>
                  </a:lnTo>
                  <a:lnTo>
                    <a:pt x="14042" y="44671"/>
                  </a:lnTo>
                  <a:lnTo>
                    <a:pt x="14130" y="44671"/>
                  </a:lnTo>
                  <a:lnTo>
                    <a:pt x="14218" y="44627"/>
                  </a:lnTo>
                  <a:lnTo>
                    <a:pt x="14306" y="44539"/>
                  </a:lnTo>
                  <a:lnTo>
                    <a:pt x="14306" y="44276"/>
                  </a:lnTo>
                  <a:lnTo>
                    <a:pt x="14306" y="43135"/>
                  </a:lnTo>
                  <a:lnTo>
                    <a:pt x="14306" y="43091"/>
                  </a:lnTo>
                  <a:lnTo>
                    <a:pt x="13911" y="41424"/>
                  </a:lnTo>
                  <a:lnTo>
                    <a:pt x="13867" y="41380"/>
                  </a:lnTo>
                  <a:lnTo>
                    <a:pt x="12857" y="39142"/>
                  </a:lnTo>
                  <a:lnTo>
                    <a:pt x="11892" y="36816"/>
                  </a:lnTo>
                  <a:lnTo>
                    <a:pt x="10795" y="35193"/>
                  </a:lnTo>
                  <a:lnTo>
                    <a:pt x="9610" y="32867"/>
                  </a:lnTo>
                  <a:lnTo>
                    <a:pt x="9435" y="32077"/>
                  </a:lnTo>
                  <a:lnTo>
                    <a:pt x="9435" y="30103"/>
                  </a:lnTo>
                  <a:lnTo>
                    <a:pt x="9435" y="30059"/>
                  </a:lnTo>
                  <a:lnTo>
                    <a:pt x="9040" y="29006"/>
                  </a:lnTo>
                  <a:lnTo>
                    <a:pt x="8996" y="29006"/>
                  </a:lnTo>
                  <a:lnTo>
                    <a:pt x="7987" y="27338"/>
                  </a:lnTo>
                  <a:lnTo>
                    <a:pt x="6495" y="25232"/>
                  </a:lnTo>
                  <a:lnTo>
                    <a:pt x="5793" y="23564"/>
                  </a:lnTo>
                  <a:lnTo>
                    <a:pt x="5749" y="23521"/>
                  </a:lnTo>
                  <a:lnTo>
                    <a:pt x="4520" y="22160"/>
                  </a:lnTo>
                  <a:lnTo>
                    <a:pt x="3730" y="21019"/>
                  </a:lnTo>
                  <a:lnTo>
                    <a:pt x="3379" y="19747"/>
                  </a:lnTo>
                  <a:lnTo>
                    <a:pt x="2809" y="17158"/>
                  </a:lnTo>
                  <a:lnTo>
                    <a:pt x="2546" y="15139"/>
                  </a:lnTo>
                  <a:lnTo>
                    <a:pt x="2107" y="12901"/>
                  </a:lnTo>
                  <a:lnTo>
                    <a:pt x="1405" y="9742"/>
                  </a:lnTo>
                  <a:lnTo>
                    <a:pt x="483" y="6758"/>
                  </a:lnTo>
                  <a:lnTo>
                    <a:pt x="352" y="4257"/>
                  </a:lnTo>
                  <a:lnTo>
                    <a:pt x="483" y="2282"/>
                  </a:lnTo>
                  <a:lnTo>
                    <a:pt x="1405" y="703"/>
                  </a:lnTo>
                  <a:lnTo>
                    <a:pt x="2677" y="352"/>
                  </a:lnTo>
                  <a:lnTo>
                    <a:pt x="2721" y="308"/>
                  </a:lnTo>
                  <a:lnTo>
                    <a:pt x="2765" y="264"/>
                  </a:lnTo>
                  <a:lnTo>
                    <a:pt x="2809" y="176"/>
                  </a:lnTo>
                  <a:lnTo>
                    <a:pt x="2809" y="132"/>
                  </a:lnTo>
                  <a:lnTo>
                    <a:pt x="2765" y="45"/>
                  </a:lnTo>
                  <a:lnTo>
                    <a:pt x="27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51" name="Google Shape;2751;p113"/>
            <p:cNvSpPr/>
            <p:nvPr/>
          </p:nvSpPr>
          <p:spPr>
            <a:xfrm>
              <a:off x="4276225" y="3001750"/>
              <a:ext cx="400425" cy="1289000"/>
            </a:xfrm>
            <a:custGeom>
              <a:avLst/>
              <a:gdLst/>
              <a:ahLst/>
              <a:cxnLst/>
              <a:rect l="l" t="t" r="r" b="b"/>
              <a:pathLst>
                <a:path w="16017" h="51560" extrusionOk="0">
                  <a:moveTo>
                    <a:pt x="11936" y="0"/>
                  </a:moveTo>
                  <a:lnTo>
                    <a:pt x="11848" y="44"/>
                  </a:lnTo>
                  <a:lnTo>
                    <a:pt x="9917" y="1010"/>
                  </a:lnTo>
                  <a:lnTo>
                    <a:pt x="7635" y="1887"/>
                  </a:lnTo>
                  <a:lnTo>
                    <a:pt x="5573" y="2545"/>
                  </a:lnTo>
                  <a:lnTo>
                    <a:pt x="2765" y="3247"/>
                  </a:lnTo>
                  <a:lnTo>
                    <a:pt x="351" y="4037"/>
                  </a:lnTo>
                  <a:lnTo>
                    <a:pt x="264" y="4081"/>
                  </a:lnTo>
                  <a:lnTo>
                    <a:pt x="220" y="4169"/>
                  </a:lnTo>
                  <a:lnTo>
                    <a:pt x="0" y="5047"/>
                  </a:lnTo>
                  <a:lnTo>
                    <a:pt x="0" y="5090"/>
                  </a:lnTo>
                  <a:lnTo>
                    <a:pt x="88" y="7460"/>
                  </a:lnTo>
                  <a:lnTo>
                    <a:pt x="220" y="9698"/>
                  </a:lnTo>
                  <a:lnTo>
                    <a:pt x="220" y="9742"/>
                  </a:lnTo>
                  <a:lnTo>
                    <a:pt x="1097" y="11848"/>
                  </a:lnTo>
                  <a:lnTo>
                    <a:pt x="1492" y="13033"/>
                  </a:lnTo>
                  <a:lnTo>
                    <a:pt x="1799" y="14174"/>
                  </a:lnTo>
                  <a:lnTo>
                    <a:pt x="2370" y="16587"/>
                  </a:lnTo>
                  <a:lnTo>
                    <a:pt x="2896" y="19000"/>
                  </a:lnTo>
                  <a:lnTo>
                    <a:pt x="3379" y="21414"/>
                  </a:lnTo>
                  <a:lnTo>
                    <a:pt x="3774" y="23476"/>
                  </a:lnTo>
                  <a:lnTo>
                    <a:pt x="4213" y="25582"/>
                  </a:lnTo>
                  <a:lnTo>
                    <a:pt x="4959" y="29619"/>
                  </a:lnTo>
                  <a:lnTo>
                    <a:pt x="5003" y="29663"/>
                  </a:lnTo>
                  <a:lnTo>
                    <a:pt x="6977" y="32954"/>
                  </a:lnTo>
                  <a:lnTo>
                    <a:pt x="7679" y="34359"/>
                  </a:lnTo>
                  <a:lnTo>
                    <a:pt x="7943" y="35894"/>
                  </a:lnTo>
                  <a:lnTo>
                    <a:pt x="7986" y="35938"/>
                  </a:lnTo>
                  <a:lnTo>
                    <a:pt x="8513" y="37255"/>
                  </a:lnTo>
                  <a:lnTo>
                    <a:pt x="8557" y="37255"/>
                  </a:lnTo>
                  <a:lnTo>
                    <a:pt x="9654" y="39229"/>
                  </a:lnTo>
                  <a:lnTo>
                    <a:pt x="11058" y="41292"/>
                  </a:lnTo>
                  <a:lnTo>
                    <a:pt x="11936" y="42696"/>
                  </a:lnTo>
                  <a:lnTo>
                    <a:pt x="12989" y="45021"/>
                  </a:lnTo>
                  <a:lnTo>
                    <a:pt x="13033" y="45065"/>
                  </a:lnTo>
                  <a:lnTo>
                    <a:pt x="15402" y="48620"/>
                  </a:lnTo>
                  <a:lnTo>
                    <a:pt x="15666" y="49278"/>
                  </a:lnTo>
                  <a:lnTo>
                    <a:pt x="15534" y="50814"/>
                  </a:lnTo>
                  <a:lnTo>
                    <a:pt x="15402" y="51340"/>
                  </a:lnTo>
                  <a:lnTo>
                    <a:pt x="15402" y="51384"/>
                  </a:lnTo>
                  <a:lnTo>
                    <a:pt x="15402" y="51472"/>
                  </a:lnTo>
                  <a:lnTo>
                    <a:pt x="15446" y="51516"/>
                  </a:lnTo>
                  <a:lnTo>
                    <a:pt x="15490" y="51560"/>
                  </a:lnTo>
                  <a:lnTo>
                    <a:pt x="15578" y="51560"/>
                  </a:lnTo>
                  <a:lnTo>
                    <a:pt x="15666" y="51516"/>
                  </a:lnTo>
                  <a:lnTo>
                    <a:pt x="15709" y="51428"/>
                  </a:lnTo>
                  <a:lnTo>
                    <a:pt x="15885" y="50901"/>
                  </a:lnTo>
                  <a:lnTo>
                    <a:pt x="15885" y="50858"/>
                  </a:lnTo>
                  <a:lnTo>
                    <a:pt x="16017" y="49278"/>
                  </a:lnTo>
                  <a:lnTo>
                    <a:pt x="16017" y="49190"/>
                  </a:lnTo>
                  <a:lnTo>
                    <a:pt x="15709" y="48488"/>
                  </a:lnTo>
                  <a:lnTo>
                    <a:pt x="15666" y="48444"/>
                  </a:lnTo>
                  <a:lnTo>
                    <a:pt x="13340" y="44890"/>
                  </a:lnTo>
                  <a:lnTo>
                    <a:pt x="12243" y="42564"/>
                  </a:lnTo>
                  <a:lnTo>
                    <a:pt x="12243" y="42520"/>
                  </a:lnTo>
                  <a:lnTo>
                    <a:pt x="11321" y="41116"/>
                  </a:lnTo>
                  <a:lnTo>
                    <a:pt x="9961" y="39054"/>
                  </a:lnTo>
                  <a:lnTo>
                    <a:pt x="8864" y="37123"/>
                  </a:lnTo>
                  <a:lnTo>
                    <a:pt x="8294" y="35807"/>
                  </a:lnTo>
                  <a:lnTo>
                    <a:pt x="8030" y="34271"/>
                  </a:lnTo>
                  <a:lnTo>
                    <a:pt x="8030" y="34227"/>
                  </a:lnTo>
                  <a:lnTo>
                    <a:pt x="7284" y="32779"/>
                  </a:lnTo>
                  <a:lnTo>
                    <a:pt x="5310" y="29532"/>
                  </a:lnTo>
                  <a:lnTo>
                    <a:pt x="4564" y="25495"/>
                  </a:lnTo>
                  <a:lnTo>
                    <a:pt x="4125" y="23432"/>
                  </a:lnTo>
                  <a:lnTo>
                    <a:pt x="3730" y="21326"/>
                  </a:lnTo>
                  <a:lnTo>
                    <a:pt x="3247" y="18913"/>
                  </a:lnTo>
                  <a:lnTo>
                    <a:pt x="2721" y="16499"/>
                  </a:lnTo>
                  <a:lnTo>
                    <a:pt x="2150" y="14086"/>
                  </a:lnTo>
                  <a:lnTo>
                    <a:pt x="1799" y="12901"/>
                  </a:lnTo>
                  <a:lnTo>
                    <a:pt x="1448" y="11760"/>
                  </a:lnTo>
                  <a:lnTo>
                    <a:pt x="571" y="9610"/>
                  </a:lnTo>
                  <a:lnTo>
                    <a:pt x="439" y="7460"/>
                  </a:lnTo>
                  <a:lnTo>
                    <a:pt x="351" y="5090"/>
                  </a:lnTo>
                  <a:lnTo>
                    <a:pt x="571" y="4344"/>
                  </a:lnTo>
                  <a:lnTo>
                    <a:pt x="2852" y="3555"/>
                  </a:lnTo>
                  <a:lnTo>
                    <a:pt x="5705" y="2896"/>
                  </a:lnTo>
                  <a:lnTo>
                    <a:pt x="7767" y="2194"/>
                  </a:lnTo>
                  <a:lnTo>
                    <a:pt x="10049" y="1317"/>
                  </a:lnTo>
                  <a:lnTo>
                    <a:pt x="12023" y="351"/>
                  </a:lnTo>
                  <a:lnTo>
                    <a:pt x="12067" y="307"/>
                  </a:lnTo>
                  <a:lnTo>
                    <a:pt x="12111" y="220"/>
                  </a:lnTo>
                  <a:lnTo>
                    <a:pt x="12111" y="176"/>
                  </a:lnTo>
                  <a:lnTo>
                    <a:pt x="12111" y="88"/>
                  </a:lnTo>
                  <a:lnTo>
                    <a:pt x="12067" y="44"/>
                  </a:lnTo>
                  <a:lnTo>
                    <a:pt x="120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52" name="Google Shape;2752;p113"/>
            <p:cNvSpPr/>
            <p:nvPr/>
          </p:nvSpPr>
          <p:spPr>
            <a:xfrm>
              <a:off x="4227950" y="2940300"/>
              <a:ext cx="432250" cy="1407500"/>
            </a:xfrm>
            <a:custGeom>
              <a:avLst/>
              <a:gdLst/>
              <a:ahLst/>
              <a:cxnLst/>
              <a:rect l="l" t="t" r="r" b="b"/>
              <a:pathLst>
                <a:path w="17290" h="56300" extrusionOk="0">
                  <a:moveTo>
                    <a:pt x="14657" y="1"/>
                  </a:moveTo>
                  <a:lnTo>
                    <a:pt x="12112" y="1712"/>
                  </a:lnTo>
                  <a:lnTo>
                    <a:pt x="9479" y="2809"/>
                  </a:lnTo>
                  <a:lnTo>
                    <a:pt x="7548" y="3468"/>
                  </a:lnTo>
                  <a:lnTo>
                    <a:pt x="4345" y="4257"/>
                  </a:lnTo>
                  <a:lnTo>
                    <a:pt x="4301" y="4301"/>
                  </a:lnTo>
                  <a:lnTo>
                    <a:pt x="2765" y="5135"/>
                  </a:lnTo>
                  <a:lnTo>
                    <a:pt x="2721" y="5179"/>
                  </a:lnTo>
                  <a:lnTo>
                    <a:pt x="878" y="6539"/>
                  </a:lnTo>
                  <a:lnTo>
                    <a:pt x="264" y="7110"/>
                  </a:lnTo>
                  <a:lnTo>
                    <a:pt x="220" y="7197"/>
                  </a:lnTo>
                  <a:lnTo>
                    <a:pt x="0" y="7943"/>
                  </a:lnTo>
                  <a:lnTo>
                    <a:pt x="0" y="8031"/>
                  </a:lnTo>
                  <a:lnTo>
                    <a:pt x="132" y="10093"/>
                  </a:lnTo>
                  <a:lnTo>
                    <a:pt x="132" y="10137"/>
                  </a:lnTo>
                  <a:lnTo>
                    <a:pt x="1317" y="12902"/>
                  </a:lnTo>
                  <a:lnTo>
                    <a:pt x="2326" y="16149"/>
                  </a:lnTo>
                  <a:lnTo>
                    <a:pt x="3160" y="19967"/>
                  </a:lnTo>
                  <a:lnTo>
                    <a:pt x="3599" y="22512"/>
                  </a:lnTo>
                  <a:lnTo>
                    <a:pt x="4740" y="27075"/>
                  </a:lnTo>
                  <a:lnTo>
                    <a:pt x="5398" y="30278"/>
                  </a:lnTo>
                  <a:lnTo>
                    <a:pt x="5705" y="32253"/>
                  </a:lnTo>
                  <a:lnTo>
                    <a:pt x="5661" y="34666"/>
                  </a:lnTo>
                  <a:lnTo>
                    <a:pt x="5661" y="34710"/>
                  </a:lnTo>
                  <a:lnTo>
                    <a:pt x="5749" y="35676"/>
                  </a:lnTo>
                  <a:lnTo>
                    <a:pt x="5749" y="35720"/>
                  </a:lnTo>
                  <a:lnTo>
                    <a:pt x="6670" y="37870"/>
                  </a:lnTo>
                  <a:lnTo>
                    <a:pt x="7767" y="39976"/>
                  </a:lnTo>
                  <a:lnTo>
                    <a:pt x="9172" y="42082"/>
                  </a:lnTo>
                  <a:lnTo>
                    <a:pt x="10444" y="44013"/>
                  </a:lnTo>
                  <a:lnTo>
                    <a:pt x="11760" y="45900"/>
                  </a:lnTo>
                  <a:lnTo>
                    <a:pt x="12726" y="47831"/>
                  </a:lnTo>
                  <a:lnTo>
                    <a:pt x="13998" y="49849"/>
                  </a:lnTo>
                  <a:lnTo>
                    <a:pt x="15315" y="51736"/>
                  </a:lnTo>
                  <a:lnTo>
                    <a:pt x="16631" y="53535"/>
                  </a:lnTo>
                  <a:lnTo>
                    <a:pt x="16938" y="54105"/>
                  </a:lnTo>
                  <a:lnTo>
                    <a:pt x="16938" y="54544"/>
                  </a:lnTo>
                  <a:lnTo>
                    <a:pt x="16324" y="55948"/>
                  </a:lnTo>
                  <a:lnTo>
                    <a:pt x="16280" y="56080"/>
                  </a:lnTo>
                  <a:lnTo>
                    <a:pt x="16280" y="56124"/>
                  </a:lnTo>
                  <a:lnTo>
                    <a:pt x="16324" y="56212"/>
                  </a:lnTo>
                  <a:lnTo>
                    <a:pt x="16368" y="56256"/>
                  </a:lnTo>
                  <a:lnTo>
                    <a:pt x="16412" y="56299"/>
                  </a:lnTo>
                  <a:lnTo>
                    <a:pt x="16456" y="56299"/>
                  </a:lnTo>
                  <a:lnTo>
                    <a:pt x="16543" y="56256"/>
                  </a:lnTo>
                  <a:lnTo>
                    <a:pt x="16631" y="56124"/>
                  </a:lnTo>
                  <a:lnTo>
                    <a:pt x="16631" y="56080"/>
                  </a:lnTo>
                  <a:lnTo>
                    <a:pt x="17246" y="54632"/>
                  </a:lnTo>
                  <a:lnTo>
                    <a:pt x="17289" y="54588"/>
                  </a:lnTo>
                  <a:lnTo>
                    <a:pt x="17289" y="54062"/>
                  </a:lnTo>
                  <a:lnTo>
                    <a:pt x="17289" y="53974"/>
                  </a:lnTo>
                  <a:lnTo>
                    <a:pt x="16894" y="53359"/>
                  </a:lnTo>
                  <a:lnTo>
                    <a:pt x="15578" y="51516"/>
                  </a:lnTo>
                  <a:lnTo>
                    <a:pt x="14306" y="49630"/>
                  </a:lnTo>
                  <a:lnTo>
                    <a:pt x="13033" y="47655"/>
                  </a:lnTo>
                  <a:lnTo>
                    <a:pt x="12068" y="45724"/>
                  </a:lnTo>
                  <a:lnTo>
                    <a:pt x="12068" y="45680"/>
                  </a:lnTo>
                  <a:lnTo>
                    <a:pt x="10751" y="43794"/>
                  </a:lnTo>
                  <a:lnTo>
                    <a:pt x="9479" y="41863"/>
                  </a:lnTo>
                  <a:lnTo>
                    <a:pt x="8075" y="39800"/>
                  </a:lnTo>
                  <a:lnTo>
                    <a:pt x="6977" y="37738"/>
                  </a:lnTo>
                  <a:lnTo>
                    <a:pt x="6100" y="35632"/>
                  </a:lnTo>
                  <a:lnTo>
                    <a:pt x="6012" y="34666"/>
                  </a:lnTo>
                  <a:lnTo>
                    <a:pt x="6056" y="32253"/>
                  </a:lnTo>
                  <a:lnTo>
                    <a:pt x="6056" y="32209"/>
                  </a:lnTo>
                  <a:lnTo>
                    <a:pt x="5749" y="30235"/>
                  </a:lnTo>
                  <a:lnTo>
                    <a:pt x="5091" y="27031"/>
                  </a:lnTo>
                  <a:lnTo>
                    <a:pt x="3950" y="22424"/>
                  </a:lnTo>
                  <a:lnTo>
                    <a:pt x="3467" y="19923"/>
                  </a:lnTo>
                  <a:lnTo>
                    <a:pt x="2677" y="16061"/>
                  </a:lnTo>
                  <a:lnTo>
                    <a:pt x="1668" y="12770"/>
                  </a:lnTo>
                  <a:lnTo>
                    <a:pt x="483" y="10050"/>
                  </a:lnTo>
                  <a:lnTo>
                    <a:pt x="352" y="8031"/>
                  </a:lnTo>
                  <a:lnTo>
                    <a:pt x="571" y="7329"/>
                  </a:lnTo>
                  <a:lnTo>
                    <a:pt x="1098" y="6802"/>
                  </a:lnTo>
                  <a:lnTo>
                    <a:pt x="2940" y="5442"/>
                  </a:lnTo>
                  <a:lnTo>
                    <a:pt x="4432" y="4608"/>
                  </a:lnTo>
                  <a:lnTo>
                    <a:pt x="7636" y="3819"/>
                  </a:lnTo>
                  <a:lnTo>
                    <a:pt x="9610" y="3116"/>
                  </a:lnTo>
                  <a:lnTo>
                    <a:pt x="12243" y="2019"/>
                  </a:lnTo>
                  <a:lnTo>
                    <a:pt x="12287" y="2019"/>
                  </a:lnTo>
                  <a:lnTo>
                    <a:pt x="14876" y="308"/>
                  </a:lnTo>
                  <a:lnTo>
                    <a:pt x="14920" y="264"/>
                  </a:lnTo>
                  <a:lnTo>
                    <a:pt x="14920" y="220"/>
                  </a:lnTo>
                  <a:lnTo>
                    <a:pt x="14920" y="133"/>
                  </a:lnTo>
                  <a:lnTo>
                    <a:pt x="14920" y="89"/>
                  </a:lnTo>
                  <a:lnTo>
                    <a:pt x="148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53" name="Google Shape;2753;p113"/>
            <p:cNvSpPr/>
            <p:nvPr/>
          </p:nvSpPr>
          <p:spPr>
            <a:xfrm>
              <a:off x="4167625" y="2749425"/>
              <a:ext cx="593500" cy="1676250"/>
            </a:xfrm>
            <a:custGeom>
              <a:avLst/>
              <a:gdLst/>
              <a:ahLst/>
              <a:cxnLst/>
              <a:rect l="l" t="t" r="r" b="b"/>
              <a:pathLst>
                <a:path w="23740" h="67050" extrusionOk="0">
                  <a:moveTo>
                    <a:pt x="23520" y="1"/>
                  </a:moveTo>
                  <a:lnTo>
                    <a:pt x="23476" y="45"/>
                  </a:lnTo>
                  <a:lnTo>
                    <a:pt x="19571" y="2370"/>
                  </a:lnTo>
                  <a:lnTo>
                    <a:pt x="17640" y="3731"/>
                  </a:lnTo>
                  <a:lnTo>
                    <a:pt x="15490" y="5223"/>
                  </a:lnTo>
                  <a:lnTo>
                    <a:pt x="13779" y="6363"/>
                  </a:lnTo>
                  <a:lnTo>
                    <a:pt x="11628" y="7285"/>
                  </a:lnTo>
                  <a:lnTo>
                    <a:pt x="8820" y="8338"/>
                  </a:lnTo>
                  <a:lnTo>
                    <a:pt x="7723" y="8821"/>
                  </a:lnTo>
                  <a:lnTo>
                    <a:pt x="6977" y="8908"/>
                  </a:lnTo>
                  <a:lnTo>
                    <a:pt x="6889" y="8952"/>
                  </a:lnTo>
                  <a:lnTo>
                    <a:pt x="3818" y="11585"/>
                  </a:lnTo>
                  <a:lnTo>
                    <a:pt x="2019" y="13165"/>
                  </a:lnTo>
                  <a:lnTo>
                    <a:pt x="702" y="14701"/>
                  </a:lnTo>
                  <a:lnTo>
                    <a:pt x="658" y="14745"/>
                  </a:lnTo>
                  <a:lnTo>
                    <a:pt x="88" y="15754"/>
                  </a:lnTo>
                  <a:lnTo>
                    <a:pt x="44" y="15842"/>
                  </a:lnTo>
                  <a:lnTo>
                    <a:pt x="0" y="16324"/>
                  </a:lnTo>
                  <a:lnTo>
                    <a:pt x="0" y="16412"/>
                  </a:lnTo>
                  <a:lnTo>
                    <a:pt x="1053" y="19176"/>
                  </a:lnTo>
                  <a:lnTo>
                    <a:pt x="1580" y="21283"/>
                  </a:lnTo>
                  <a:lnTo>
                    <a:pt x="2238" y="25100"/>
                  </a:lnTo>
                  <a:lnTo>
                    <a:pt x="2677" y="27558"/>
                  </a:lnTo>
                  <a:lnTo>
                    <a:pt x="3116" y="29839"/>
                  </a:lnTo>
                  <a:lnTo>
                    <a:pt x="4169" y="33218"/>
                  </a:lnTo>
                  <a:lnTo>
                    <a:pt x="5090" y="36158"/>
                  </a:lnTo>
                  <a:lnTo>
                    <a:pt x="5661" y="38923"/>
                  </a:lnTo>
                  <a:lnTo>
                    <a:pt x="5968" y="41073"/>
                  </a:lnTo>
                  <a:lnTo>
                    <a:pt x="5792" y="43837"/>
                  </a:lnTo>
                  <a:lnTo>
                    <a:pt x="5792" y="45900"/>
                  </a:lnTo>
                  <a:lnTo>
                    <a:pt x="5836" y="45943"/>
                  </a:lnTo>
                  <a:lnTo>
                    <a:pt x="6099" y="47918"/>
                  </a:lnTo>
                  <a:lnTo>
                    <a:pt x="6494" y="49761"/>
                  </a:lnTo>
                  <a:lnTo>
                    <a:pt x="6538" y="49805"/>
                  </a:lnTo>
                  <a:lnTo>
                    <a:pt x="7065" y="50946"/>
                  </a:lnTo>
                  <a:lnTo>
                    <a:pt x="8688" y="53272"/>
                  </a:lnTo>
                  <a:lnTo>
                    <a:pt x="9961" y="54939"/>
                  </a:lnTo>
                  <a:lnTo>
                    <a:pt x="12023" y="58230"/>
                  </a:lnTo>
                  <a:lnTo>
                    <a:pt x="13603" y="60292"/>
                  </a:lnTo>
                  <a:lnTo>
                    <a:pt x="15402" y="62837"/>
                  </a:lnTo>
                  <a:lnTo>
                    <a:pt x="16543" y="64812"/>
                  </a:lnTo>
                  <a:lnTo>
                    <a:pt x="16675" y="65426"/>
                  </a:lnTo>
                  <a:lnTo>
                    <a:pt x="16148" y="66831"/>
                  </a:lnTo>
                  <a:lnTo>
                    <a:pt x="16148" y="66874"/>
                  </a:lnTo>
                  <a:lnTo>
                    <a:pt x="16148" y="66962"/>
                  </a:lnTo>
                  <a:lnTo>
                    <a:pt x="16192" y="67006"/>
                  </a:lnTo>
                  <a:lnTo>
                    <a:pt x="16236" y="67050"/>
                  </a:lnTo>
                  <a:lnTo>
                    <a:pt x="16411" y="67050"/>
                  </a:lnTo>
                  <a:lnTo>
                    <a:pt x="16455" y="66962"/>
                  </a:lnTo>
                  <a:lnTo>
                    <a:pt x="17026" y="65514"/>
                  </a:lnTo>
                  <a:lnTo>
                    <a:pt x="17026" y="65382"/>
                  </a:lnTo>
                  <a:lnTo>
                    <a:pt x="16894" y="64680"/>
                  </a:lnTo>
                  <a:lnTo>
                    <a:pt x="16850" y="64637"/>
                  </a:lnTo>
                  <a:lnTo>
                    <a:pt x="15709" y="62662"/>
                  </a:lnTo>
                  <a:lnTo>
                    <a:pt x="13866" y="60073"/>
                  </a:lnTo>
                  <a:lnTo>
                    <a:pt x="12330" y="58011"/>
                  </a:lnTo>
                  <a:lnTo>
                    <a:pt x="10224" y="54720"/>
                  </a:lnTo>
                  <a:lnTo>
                    <a:pt x="8996" y="53096"/>
                  </a:lnTo>
                  <a:lnTo>
                    <a:pt x="7372" y="50770"/>
                  </a:lnTo>
                  <a:lnTo>
                    <a:pt x="6845" y="49673"/>
                  </a:lnTo>
                  <a:lnTo>
                    <a:pt x="6450" y="47874"/>
                  </a:lnTo>
                  <a:lnTo>
                    <a:pt x="6143" y="45900"/>
                  </a:lnTo>
                  <a:lnTo>
                    <a:pt x="6143" y="43881"/>
                  </a:lnTo>
                  <a:lnTo>
                    <a:pt x="6319" y="41073"/>
                  </a:lnTo>
                  <a:lnTo>
                    <a:pt x="6319" y="41029"/>
                  </a:lnTo>
                  <a:lnTo>
                    <a:pt x="6012" y="38835"/>
                  </a:lnTo>
                  <a:lnTo>
                    <a:pt x="5397" y="36070"/>
                  </a:lnTo>
                  <a:lnTo>
                    <a:pt x="4520" y="33087"/>
                  </a:lnTo>
                  <a:lnTo>
                    <a:pt x="3467" y="29752"/>
                  </a:lnTo>
                  <a:lnTo>
                    <a:pt x="3028" y="27514"/>
                  </a:lnTo>
                  <a:lnTo>
                    <a:pt x="2589" y="25056"/>
                  </a:lnTo>
                  <a:lnTo>
                    <a:pt x="1931" y="21239"/>
                  </a:lnTo>
                  <a:lnTo>
                    <a:pt x="1404" y="19089"/>
                  </a:lnTo>
                  <a:lnTo>
                    <a:pt x="351" y="16324"/>
                  </a:lnTo>
                  <a:lnTo>
                    <a:pt x="395" y="15929"/>
                  </a:lnTo>
                  <a:lnTo>
                    <a:pt x="965" y="14920"/>
                  </a:lnTo>
                  <a:lnTo>
                    <a:pt x="2282" y="13428"/>
                  </a:lnTo>
                  <a:lnTo>
                    <a:pt x="4037" y="11848"/>
                  </a:lnTo>
                  <a:lnTo>
                    <a:pt x="7109" y="9260"/>
                  </a:lnTo>
                  <a:lnTo>
                    <a:pt x="7811" y="9128"/>
                  </a:lnTo>
                  <a:lnTo>
                    <a:pt x="7855" y="9128"/>
                  </a:lnTo>
                  <a:lnTo>
                    <a:pt x="8952" y="8689"/>
                  </a:lnTo>
                  <a:lnTo>
                    <a:pt x="11760" y="7636"/>
                  </a:lnTo>
                  <a:lnTo>
                    <a:pt x="13910" y="6671"/>
                  </a:lnTo>
                  <a:lnTo>
                    <a:pt x="13954" y="6671"/>
                  </a:lnTo>
                  <a:lnTo>
                    <a:pt x="15665" y="5530"/>
                  </a:lnTo>
                  <a:lnTo>
                    <a:pt x="17816" y="4038"/>
                  </a:lnTo>
                  <a:lnTo>
                    <a:pt x="19746" y="2677"/>
                  </a:lnTo>
                  <a:lnTo>
                    <a:pt x="23652" y="352"/>
                  </a:lnTo>
                  <a:lnTo>
                    <a:pt x="23696" y="264"/>
                  </a:lnTo>
                  <a:lnTo>
                    <a:pt x="23696" y="220"/>
                  </a:lnTo>
                  <a:lnTo>
                    <a:pt x="23739" y="176"/>
                  </a:lnTo>
                  <a:lnTo>
                    <a:pt x="23696" y="89"/>
                  </a:lnTo>
                  <a:lnTo>
                    <a:pt x="23652" y="45"/>
                  </a:lnTo>
                  <a:lnTo>
                    <a:pt x="236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54" name="Google Shape;2754;p113"/>
            <p:cNvSpPr/>
            <p:nvPr/>
          </p:nvSpPr>
          <p:spPr>
            <a:xfrm>
              <a:off x="4152250" y="2727500"/>
              <a:ext cx="578150" cy="1726700"/>
            </a:xfrm>
            <a:custGeom>
              <a:avLst/>
              <a:gdLst/>
              <a:ahLst/>
              <a:cxnLst/>
              <a:rect l="l" t="t" r="r" b="b"/>
              <a:pathLst>
                <a:path w="23126" h="69068" extrusionOk="0">
                  <a:moveTo>
                    <a:pt x="22906" y="0"/>
                  </a:moveTo>
                  <a:lnTo>
                    <a:pt x="22862" y="44"/>
                  </a:lnTo>
                  <a:lnTo>
                    <a:pt x="19177" y="2238"/>
                  </a:lnTo>
                  <a:lnTo>
                    <a:pt x="17421" y="3467"/>
                  </a:lnTo>
                  <a:lnTo>
                    <a:pt x="15271" y="4915"/>
                  </a:lnTo>
                  <a:lnTo>
                    <a:pt x="13691" y="5968"/>
                  </a:lnTo>
                  <a:lnTo>
                    <a:pt x="11015" y="7065"/>
                  </a:lnTo>
                  <a:lnTo>
                    <a:pt x="7329" y="8820"/>
                  </a:lnTo>
                  <a:lnTo>
                    <a:pt x="6056" y="9654"/>
                  </a:lnTo>
                  <a:lnTo>
                    <a:pt x="6012" y="9698"/>
                  </a:lnTo>
                  <a:lnTo>
                    <a:pt x="3643" y="12023"/>
                  </a:lnTo>
                  <a:lnTo>
                    <a:pt x="1756" y="13822"/>
                  </a:lnTo>
                  <a:lnTo>
                    <a:pt x="922" y="14832"/>
                  </a:lnTo>
                  <a:lnTo>
                    <a:pt x="922" y="14876"/>
                  </a:lnTo>
                  <a:lnTo>
                    <a:pt x="308" y="16280"/>
                  </a:lnTo>
                  <a:lnTo>
                    <a:pt x="308" y="16324"/>
                  </a:lnTo>
                  <a:lnTo>
                    <a:pt x="1" y="17772"/>
                  </a:lnTo>
                  <a:lnTo>
                    <a:pt x="1" y="17859"/>
                  </a:lnTo>
                  <a:lnTo>
                    <a:pt x="396" y="19966"/>
                  </a:lnTo>
                  <a:lnTo>
                    <a:pt x="1054" y="24047"/>
                  </a:lnTo>
                  <a:lnTo>
                    <a:pt x="1580" y="27118"/>
                  </a:lnTo>
                  <a:lnTo>
                    <a:pt x="2239" y="30146"/>
                  </a:lnTo>
                  <a:lnTo>
                    <a:pt x="2897" y="32603"/>
                  </a:lnTo>
                  <a:lnTo>
                    <a:pt x="4213" y="36201"/>
                  </a:lnTo>
                  <a:lnTo>
                    <a:pt x="4959" y="39141"/>
                  </a:lnTo>
                  <a:lnTo>
                    <a:pt x="5442" y="41774"/>
                  </a:lnTo>
                  <a:lnTo>
                    <a:pt x="5310" y="45987"/>
                  </a:lnTo>
                  <a:lnTo>
                    <a:pt x="5310" y="46031"/>
                  </a:lnTo>
                  <a:lnTo>
                    <a:pt x="5486" y="47786"/>
                  </a:lnTo>
                  <a:lnTo>
                    <a:pt x="5486" y="47830"/>
                  </a:lnTo>
                  <a:lnTo>
                    <a:pt x="6012" y="50331"/>
                  </a:lnTo>
                  <a:lnTo>
                    <a:pt x="6539" y="53315"/>
                  </a:lnTo>
                  <a:lnTo>
                    <a:pt x="6890" y="54631"/>
                  </a:lnTo>
                  <a:lnTo>
                    <a:pt x="6934" y="54719"/>
                  </a:lnTo>
                  <a:lnTo>
                    <a:pt x="8514" y="56650"/>
                  </a:lnTo>
                  <a:lnTo>
                    <a:pt x="12156" y="61740"/>
                  </a:lnTo>
                  <a:lnTo>
                    <a:pt x="14262" y="64680"/>
                  </a:lnTo>
                  <a:lnTo>
                    <a:pt x="15754" y="66962"/>
                  </a:lnTo>
                  <a:lnTo>
                    <a:pt x="16017" y="67576"/>
                  </a:lnTo>
                  <a:lnTo>
                    <a:pt x="15754" y="68892"/>
                  </a:lnTo>
                  <a:lnTo>
                    <a:pt x="15754" y="68936"/>
                  </a:lnTo>
                  <a:lnTo>
                    <a:pt x="15798" y="69024"/>
                  </a:lnTo>
                  <a:lnTo>
                    <a:pt x="15842" y="69068"/>
                  </a:lnTo>
                  <a:lnTo>
                    <a:pt x="16061" y="69068"/>
                  </a:lnTo>
                  <a:lnTo>
                    <a:pt x="16105" y="68936"/>
                  </a:lnTo>
                  <a:lnTo>
                    <a:pt x="16368" y="67576"/>
                  </a:lnTo>
                  <a:lnTo>
                    <a:pt x="16368" y="67488"/>
                  </a:lnTo>
                  <a:lnTo>
                    <a:pt x="16061" y="66830"/>
                  </a:lnTo>
                  <a:lnTo>
                    <a:pt x="16061" y="66786"/>
                  </a:lnTo>
                  <a:lnTo>
                    <a:pt x="14525" y="64460"/>
                  </a:lnTo>
                  <a:lnTo>
                    <a:pt x="8821" y="56430"/>
                  </a:lnTo>
                  <a:lnTo>
                    <a:pt x="7197" y="54500"/>
                  </a:lnTo>
                  <a:lnTo>
                    <a:pt x="6890" y="53271"/>
                  </a:lnTo>
                  <a:lnTo>
                    <a:pt x="6363" y="50287"/>
                  </a:lnTo>
                  <a:lnTo>
                    <a:pt x="5837" y="47742"/>
                  </a:lnTo>
                  <a:lnTo>
                    <a:pt x="5661" y="45987"/>
                  </a:lnTo>
                  <a:lnTo>
                    <a:pt x="5793" y="41774"/>
                  </a:lnTo>
                  <a:lnTo>
                    <a:pt x="5793" y="41730"/>
                  </a:lnTo>
                  <a:lnTo>
                    <a:pt x="5310" y="39054"/>
                  </a:lnTo>
                  <a:lnTo>
                    <a:pt x="4520" y="36070"/>
                  </a:lnTo>
                  <a:lnTo>
                    <a:pt x="3248" y="32472"/>
                  </a:lnTo>
                  <a:lnTo>
                    <a:pt x="2546" y="30102"/>
                  </a:lnTo>
                  <a:lnTo>
                    <a:pt x="1931" y="27074"/>
                  </a:lnTo>
                  <a:lnTo>
                    <a:pt x="1405" y="23959"/>
                  </a:lnTo>
                  <a:lnTo>
                    <a:pt x="747" y="19878"/>
                  </a:lnTo>
                  <a:lnTo>
                    <a:pt x="352" y="17816"/>
                  </a:lnTo>
                  <a:lnTo>
                    <a:pt x="615" y="16411"/>
                  </a:lnTo>
                  <a:lnTo>
                    <a:pt x="1229" y="15051"/>
                  </a:lnTo>
                  <a:lnTo>
                    <a:pt x="2019" y="14086"/>
                  </a:lnTo>
                  <a:lnTo>
                    <a:pt x="3906" y="12287"/>
                  </a:lnTo>
                  <a:lnTo>
                    <a:pt x="6276" y="9961"/>
                  </a:lnTo>
                  <a:lnTo>
                    <a:pt x="7504" y="9127"/>
                  </a:lnTo>
                  <a:lnTo>
                    <a:pt x="11146" y="7416"/>
                  </a:lnTo>
                  <a:lnTo>
                    <a:pt x="13823" y="6275"/>
                  </a:lnTo>
                  <a:lnTo>
                    <a:pt x="13867" y="6231"/>
                  </a:lnTo>
                  <a:lnTo>
                    <a:pt x="17597" y="3774"/>
                  </a:lnTo>
                  <a:lnTo>
                    <a:pt x="19396" y="2545"/>
                  </a:lnTo>
                  <a:lnTo>
                    <a:pt x="23038" y="351"/>
                  </a:lnTo>
                  <a:lnTo>
                    <a:pt x="23082" y="307"/>
                  </a:lnTo>
                  <a:lnTo>
                    <a:pt x="23126" y="220"/>
                  </a:lnTo>
                  <a:lnTo>
                    <a:pt x="23126" y="176"/>
                  </a:lnTo>
                  <a:lnTo>
                    <a:pt x="23082" y="88"/>
                  </a:lnTo>
                  <a:lnTo>
                    <a:pt x="23038" y="44"/>
                  </a:lnTo>
                  <a:lnTo>
                    <a:pt x="22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55" name="Google Shape;2755;p113"/>
            <p:cNvSpPr/>
            <p:nvPr/>
          </p:nvSpPr>
          <p:spPr>
            <a:xfrm>
              <a:off x="4125925" y="2666050"/>
              <a:ext cx="649450" cy="1851775"/>
            </a:xfrm>
            <a:custGeom>
              <a:avLst/>
              <a:gdLst/>
              <a:ahLst/>
              <a:cxnLst/>
              <a:rect l="l" t="t" r="r" b="b"/>
              <a:pathLst>
                <a:path w="25978" h="74071" extrusionOk="0">
                  <a:moveTo>
                    <a:pt x="25715" y="1"/>
                  </a:moveTo>
                  <a:lnTo>
                    <a:pt x="23608" y="1142"/>
                  </a:lnTo>
                  <a:lnTo>
                    <a:pt x="19922" y="3292"/>
                  </a:lnTo>
                  <a:lnTo>
                    <a:pt x="18079" y="4477"/>
                  </a:lnTo>
                  <a:lnTo>
                    <a:pt x="15534" y="6144"/>
                  </a:lnTo>
                  <a:lnTo>
                    <a:pt x="14042" y="7109"/>
                  </a:lnTo>
                  <a:lnTo>
                    <a:pt x="11585" y="8207"/>
                  </a:lnTo>
                  <a:lnTo>
                    <a:pt x="11585" y="8250"/>
                  </a:lnTo>
                  <a:lnTo>
                    <a:pt x="10269" y="9040"/>
                  </a:lnTo>
                  <a:lnTo>
                    <a:pt x="6846" y="11146"/>
                  </a:lnTo>
                  <a:lnTo>
                    <a:pt x="6802" y="11190"/>
                  </a:lnTo>
                  <a:lnTo>
                    <a:pt x="4213" y="13823"/>
                  </a:lnTo>
                  <a:lnTo>
                    <a:pt x="2326" y="15622"/>
                  </a:lnTo>
                  <a:lnTo>
                    <a:pt x="1624" y="16500"/>
                  </a:lnTo>
                  <a:lnTo>
                    <a:pt x="1580" y="16544"/>
                  </a:lnTo>
                  <a:lnTo>
                    <a:pt x="703" y="19177"/>
                  </a:lnTo>
                  <a:lnTo>
                    <a:pt x="88" y="20976"/>
                  </a:lnTo>
                  <a:lnTo>
                    <a:pt x="88" y="21020"/>
                  </a:lnTo>
                  <a:lnTo>
                    <a:pt x="1" y="22336"/>
                  </a:lnTo>
                  <a:lnTo>
                    <a:pt x="44" y="22380"/>
                  </a:lnTo>
                  <a:lnTo>
                    <a:pt x="615" y="26417"/>
                  </a:lnTo>
                  <a:lnTo>
                    <a:pt x="878" y="28084"/>
                  </a:lnTo>
                  <a:lnTo>
                    <a:pt x="1185" y="29708"/>
                  </a:lnTo>
                  <a:lnTo>
                    <a:pt x="1536" y="31244"/>
                  </a:lnTo>
                  <a:lnTo>
                    <a:pt x="1931" y="32823"/>
                  </a:lnTo>
                  <a:lnTo>
                    <a:pt x="2370" y="34359"/>
                  </a:lnTo>
                  <a:lnTo>
                    <a:pt x="2897" y="35939"/>
                  </a:lnTo>
                  <a:lnTo>
                    <a:pt x="3467" y="37606"/>
                  </a:lnTo>
                  <a:lnTo>
                    <a:pt x="4125" y="39362"/>
                  </a:lnTo>
                  <a:lnTo>
                    <a:pt x="5003" y="42258"/>
                  </a:lnTo>
                  <a:lnTo>
                    <a:pt x="5310" y="44057"/>
                  </a:lnTo>
                  <a:lnTo>
                    <a:pt x="5398" y="45329"/>
                  </a:lnTo>
                  <a:lnTo>
                    <a:pt x="5310" y="47787"/>
                  </a:lnTo>
                  <a:lnTo>
                    <a:pt x="5354" y="49322"/>
                  </a:lnTo>
                  <a:lnTo>
                    <a:pt x="5354" y="49366"/>
                  </a:lnTo>
                  <a:lnTo>
                    <a:pt x="5924" y="52175"/>
                  </a:lnTo>
                  <a:lnTo>
                    <a:pt x="6407" y="54939"/>
                  </a:lnTo>
                  <a:lnTo>
                    <a:pt x="6451" y="57528"/>
                  </a:lnTo>
                  <a:lnTo>
                    <a:pt x="6319" y="59810"/>
                  </a:lnTo>
                  <a:lnTo>
                    <a:pt x="6319" y="59854"/>
                  </a:lnTo>
                  <a:lnTo>
                    <a:pt x="6495" y="60731"/>
                  </a:lnTo>
                  <a:lnTo>
                    <a:pt x="6495" y="60819"/>
                  </a:lnTo>
                  <a:lnTo>
                    <a:pt x="7943" y="62399"/>
                  </a:lnTo>
                  <a:lnTo>
                    <a:pt x="10225" y="65251"/>
                  </a:lnTo>
                  <a:lnTo>
                    <a:pt x="12112" y="67796"/>
                  </a:lnTo>
                  <a:lnTo>
                    <a:pt x="13077" y="68981"/>
                  </a:lnTo>
                  <a:lnTo>
                    <a:pt x="13121" y="68981"/>
                  </a:lnTo>
                  <a:lnTo>
                    <a:pt x="15841" y="71614"/>
                  </a:lnTo>
                  <a:lnTo>
                    <a:pt x="16061" y="71921"/>
                  </a:lnTo>
                  <a:lnTo>
                    <a:pt x="15973" y="73851"/>
                  </a:lnTo>
                  <a:lnTo>
                    <a:pt x="15973" y="73939"/>
                  </a:lnTo>
                  <a:lnTo>
                    <a:pt x="16017" y="73983"/>
                  </a:lnTo>
                  <a:lnTo>
                    <a:pt x="16105" y="74027"/>
                  </a:lnTo>
                  <a:lnTo>
                    <a:pt x="16149" y="74071"/>
                  </a:lnTo>
                  <a:lnTo>
                    <a:pt x="16236" y="74027"/>
                  </a:lnTo>
                  <a:lnTo>
                    <a:pt x="16280" y="73983"/>
                  </a:lnTo>
                  <a:lnTo>
                    <a:pt x="16324" y="73939"/>
                  </a:lnTo>
                  <a:lnTo>
                    <a:pt x="16324" y="73895"/>
                  </a:lnTo>
                  <a:lnTo>
                    <a:pt x="16412" y="71877"/>
                  </a:lnTo>
                  <a:lnTo>
                    <a:pt x="16368" y="71789"/>
                  </a:lnTo>
                  <a:lnTo>
                    <a:pt x="16149" y="71394"/>
                  </a:lnTo>
                  <a:lnTo>
                    <a:pt x="16105" y="71394"/>
                  </a:lnTo>
                  <a:lnTo>
                    <a:pt x="13340" y="68761"/>
                  </a:lnTo>
                  <a:lnTo>
                    <a:pt x="12375" y="67577"/>
                  </a:lnTo>
                  <a:lnTo>
                    <a:pt x="10488" y="65032"/>
                  </a:lnTo>
                  <a:lnTo>
                    <a:pt x="8206" y="62179"/>
                  </a:lnTo>
                  <a:lnTo>
                    <a:pt x="6802" y="60600"/>
                  </a:lnTo>
                  <a:lnTo>
                    <a:pt x="6670" y="59810"/>
                  </a:lnTo>
                  <a:lnTo>
                    <a:pt x="6802" y="57528"/>
                  </a:lnTo>
                  <a:lnTo>
                    <a:pt x="6758" y="54895"/>
                  </a:lnTo>
                  <a:lnTo>
                    <a:pt x="6276" y="52131"/>
                  </a:lnTo>
                  <a:lnTo>
                    <a:pt x="5705" y="49322"/>
                  </a:lnTo>
                  <a:lnTo>
                    <a:pt x="5661" y="47787"/>
                  </a:lnTo>
                  <a:lnTo>
                    <a:pt x="5749" y="45329"/>
                  </a:lnTo>
                  <a:lnTo>
                    <a:pt x="5661" y="44013"/>
                  </a:lnTo>
                  <a:lnTo>
                    <a:pt x="5310" y="42170"/>
                  </a:lnTo>
                  <a:lnTo>
                    <a:pt x="4476" y="39230"/>
                  </a:lnTo>
                  <a:lnTo>
                    <a:pt x="3818" y="37475"/>
                  </a:lnTo>
                  <a:lnTo>
                    <a:pt x="3204" y="35851"/>
                  </a:lnTo>
                  <a:lnTo>
                    <a:pt x="2721" y="34271"/>
                  </a:lnTo>
                  <a:lnTo>
                    <a:pt x="2239" y="32736"/>
                  </a:lnTo>
                  <a:lnTo>
                    <a:pt x="1844" y="31200"/>
                  </a:lnTo>
                  <a:lnTo>
                    <a:pt x="1493" y="29620"/>
                  </a:lnTo>
                  <a:lnTo>
                    <a:pt x="1229" y="28040"/>
                  </a:lnTo>
                  <a:lnTo>
                    <a:pt x="966" y="26329"/>
                  </a:lnTo>
                  <a:lnTo>
                    <a:pt x="396" y="22336"/>
                  </a:lnTo>
                  <a:lnTo>
                    <a:pt x="439" y="21063"/>
                  </a:lnTo>
                  <a:lnTo>
                    <a:pt x="1054" y="19308"/>
                  </a:lnTo>
                  <a:lnTo>
                    <a:pt x="1887" y="16675"/>
                  </a:lnTo>
                  <a:lnTo>
                    <a:pt x="2590" y="15842"/>
                  </a:lnTo>
                  <a:lnTo>
                    <a:pt x="4476" y="14043"/>
                  </a:lnTo>
                  <a:lnTo>
                    <a:pt x="7021" y="11454"/>
                  </a:lnTo>
                  <a:lnTo>
                    <a:pt x="10488" y="9347"/>
                  </a:lnTo>
                  <a:lnTo>
                    <a:pt x="11761" y="8558"/>
                  </a:lnTo>
                  <a:lnTo>
                    <a:pt x="14218" y="7417"/>
                  </a:lnTo>
                  <a:lnTo>
                    <a:pt x="15710" y="6451"/>
                  </a:lnTo>
                  <a:lnTo>
                    <a:pt x="18255" y="4784"/>
                  </a:lnTo>
                  <a:lnTo>
                    <a:pt x="20098" y="3599"/>
                  </a:lnTo>
                  <a:lnTo>
                    <a:pt x="23784" y="1449"/>
                  </a:lnTo>
                  <a:lnTo>
                    <a:pt x="25846" y="308"/>
                  </a:lnTo>
                  <a:lnTo>
                    <a:pt x="25934" y="264"/>
                  </a:lnTo>
                  <a:lnTo>
                    <a:pt x="25934" y="220"/>
                  </a:lnTo>
                  <a:lnTo>
                    <a:pt x="25978" y="133"/>
                  </a:lnTo>
                  <a:lnTo>
                    <a:pt x="25934" y="89"/>
                  </a:lnTo>
                  <a:lnTo>
                    <a:pt x="2589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56" name="Google Shape;2756;p113"/>
            <p:cNvSpPr/>
            <p:nvPr/>
          </p:nvSpPr>
          <p:spPr>
            <a:xfrm>
              <a:off x="4096300" y="2788925"/>
              <a:ext cx="434450" cy="1781575"/>
            </a:xfrm>
            <a:custGeom>
              <a:avLst/>
              <a:gdLst/>
              <a:ahLst/>
              <a:cxnLst/>
              <a:rect l="l" t="t" r="r" b="b"/>
              <a:pathLst>
                <a:path w="17378" h="71263" extrusionOk="0">
                  <a:moveTo>
                    <a:pt x="15886" y="0"/>
                  </a:moveTo>
                  <a:lnTo>
                    <a:pt x="14174" y="1054"/>
                  </a:lnTo>
                  <a:lnTo>
                    <a:pt x="10971" y="3028"/>
                  </a:lnTo>
                  <a:lnTo>
                    <a:pt x="8952" y="4301"/>
                  </a:lnTo>
                  <a:lnTo>
                    <a:pt x="6890" y="5880"/>
                  </a:lnTo>
                  <a:lnTo>
                    <a:pt x="6846" y="5880"/>
                  </a:lnTo>
                  <a:lnTo>
                    <a:pt x="5705" y="7328"/>
                  </a:lnTo>
                  <a:lnTo>
                    <a:pt x="3029" y="10049"/>
                  </a:lnTo>
                  <a:lnTo>
                    <a:pt x="2502" y="10663"/>
                  </a:lnTo>
                  <a:lnTo>
                    <a:pt x="2458" y="10751"/>
                  </a:lnTo>
                  <a:lnTo>
                    <a:pt x="1229" y="13691"/>
                  </a:lnTo>
                  <a:lnTo>
                    <a:pt x="264" y="16280"/>
                  </a:lnTo>
                  <a:lnTo>
                    <a:pt x="264" y="16324"/>
                  </a:lnTo>
                  <a:lnTo>
                    <a:pt x="1" y="17509"/>
                  </a:lnTo>
                  <a:lnTo>
                    <a:pt x="1" y="17553"/>
                  </a:lnTo>
                  <a:lnTo>
                    <a:pt x="1" y="18825"/>
                  </a:lnTo>
                  <a:lnTo>
                    <a:pt x="484" y="22687"/>
                  </a:lnTo>
                  <a:lnTo>
                    <a:pt x="966" y="25276"/>
                  </a:lnTo>
                  <a:lnTo>
                    <a:pt x="1624" y="28040"/>
                  </a:lnTo>
                  <a:lnTo>
                    <a:pt x="2546" y="30673"/>
                  </a:lnTo>
                  <a:lnTo>
                    <a:pt x="4257" y="35105"/>
                  </a:lnTo>
                  <a:lnTo>
                    <a:pt x="4828" y="36728"/>
                  </a:lnTo>
                  <a:lnTo>
                    <a:pt x="5310" y="38922"/>
                  </a:lnTo>
                  <a:lnTo>
                    <a:pt x="5530" y="40370"/>
                  </a:lnTo>
                  <a:lnTo>
                    <a:pt x="5398" y="42828"/>
                  </a:lnTo>
                  <a:lnTo>
                    <a:pt x="5442" y="44144"/>
                  </a:lnTo>
                  <a:lnTo>
                    <a:pt x="5442" y="44188"/>
                  </a:lnTo>
                  <a:lnTo>
                    <a:pt x="5925" y="46645"/>
                  </a:lnTo>
                  <a:lnTo>
                    <a:pt x="6320" y="49059"/>
                  </a:lnTo>
                  <a:lnTo>
                    <a:pt x="6407" y="51297"/>
                  </a:lnTo>
                  <a:lnTo>
                    <a:pt x="6232" y="54544"/>
                  </a:lnTo>
                  <a:lnTo>
                    <a:pt x="6144" y="56826"/>
                  </a:lnTo>
                  <a:lnTo>
                    <a:pt x="6144" y="58405"/>
                  </a:lnTo>
                  <a:lnTo>
                    <a:pt x="6144" y="58449"/>
                  </a:lnTo>
                  <a:lnTo>
                    <a:pt x="6407" y="59239"/>
                  </a:lnTo>
                  <a:lnTo>
                    <a:pt x="6451" y="59283"/>
                  </a:lnTo>
                  <a:lnTo>
                    <a:pt x="7899" y="61257"/>
                  </a:lnTo>
                  <a:lnTo>
                    <a:pt x="10006" y="63583"/>
                  </a:lnTo>
                  <a:lnTo>
                    <a:pt x="13604" y="66655"/>
                  </a:lnTo>
                  <a:lnTo>
                    <a:pt x="15491" y="68234"/>
                  </a:lnTo>
                  <a:lnTo>
                    <a:pt x="16412" y="69068"/>
                  </a:lnTo>
                  <a:lnTo>
                    <a:pt x="16632" y="69419"/>
                  </a:lnTo>
                  <a:lnTo>
                    <a:pt x="16675" y="70121"/>
                  </a:lnTo>
                  <a:lnTo>
                    <a:pt x="16675" y="70165"/>
                  </a:lnTo>
                  <a:lnTo>
                    <a:pt x="17026" y="71130"/>
                  </a:lnTo>
                  <a:lnTo>
                    <a:pt x="17114" y="71218"/>
                  </a:lnTo>
                  <a:lnTo>
                    <a:pt x="17202" y="71262"/>
                  </a:lnTo>
                  <a:lnTo>
                    <a:pt x="17246" y="71262"/>
                  </a:lnTo>
                  <a:lnTo>
                    <a:pt x="17334" y="71218"/>
                  </a:lnTo>
                  <a:lnTo>
                    <a:pt x="17378" y="71130"/>
                  </a:lnTo>
                  <a:lnTo>
                    <a:pt x="17378" y="71087"/>
                  </a:lnTo>
                  <a:lnTo>
                    <a:pt x="17378" y="70999"/>
                  </a:lnTo>
                  <a:lnTo>
                    <a:pt x="17026" y="70077"/>
                  </a:lnTo>
                  <a:lnTo>
                    <a:pt x="16983" y="69331"/>
                  </a:lnTo>
                  <a:lnTo>
                    <a:pt x="16939" y="69288"/>
                  </a:lnTo>
                  <a:lnTo>
                    <a:pt x="16719" y="68893"/>
                  </a:lnTo>
                  <a:lnTo>
                    <a:pt x="16675" y="68849"/>
                  </a:lnTo>
                  <a:lnTo>
                    <a:pt x="15754" y="67971"/>
                  </a:lnTo>
                  <a:lnTo>
                    <a:pt x="13823" y="66391"/>
                  </a:lnTo>
                  <a:lnTo>
                    <a:pt x="10269" y="63320"/>
                  </a:lnTo>
                  <a:lnTo>
                    <a:pt x="8163" y="61038"/>
                  </a:lnTo>
                  <a:lnTo>
                    <a:pt x="6715" y="59107"/>
                  </a:lnTo>
                  <a:lnTo>
                    <a:pt x="6495" y="58361"/>
                  </a:lnTo>
                  <a:lnTo>
                    <a:pt x="6495" y="56826"/>
                  </a:lnTo>
                  <a:lnTo>
                    <a:pt x="6583" y="54544"/>
                  </a:lnTo>
                  <a:lnTo>
                    <a:pt x="6758" y="51297"/>
                  </a:lnTo>
                  <a:lnTo>
                    <a:pt x="6671" y="49015"/>
                  </a:lnTo>
                  <a:lnTo>
                    <a:pt x="6276" y="46601"/>
                  </a:lnTo>
                  <a:lnTo>
                    <a:pt x="5793" y="44144"/>
                  </a:lnTo>
                  <a:lnTo>
                    <a:pt x="5749" y="42828"/>
                  </a:lnTo>
                  <a:lnTo>
                    <a:pt x="5881" y="40370"/>
                  </a:lnTo>
                  <a:lnTo>
                    <a:pt x="5881" y="40327"/>
                  </a:lnTo>
                  <a:lnTo>
                    <a:pt x="5661" y="38835"/>
                  </a:lnTo>
                  <a:lnTo>
                    <a:pt x="5135" y="36641"/>
                  </a:lnTo>
                  <a:lnTo>
                    <a:pt x="4564" y="34973"/>
                  </a:lnTo>
                  <a:lnTo>
                    <a:pt x="2853" y="30541"/>
                  </a:lnTo>
                  <a:lnTo>
                    <a:pt x="1975" y="27908"/>
                  </a:lnTo>
                  <a:lnTo>
                    <a:pt x="1317" y="25232"/>
                  </a:lnTo>
                  <a:lnTo>
                    <a:pt x="791" y="22599"/>
                  </a:lnTo>
                  <a:lnTo>
                    <a:pt x="352" y="18825"/>
                  </a:lnTo>
                  <a:lnTo>
                    <a:pt x="352" y="17596"/>
                  </a:lnTo>
                  <a:lnTo>
                    <a:pt x="615" y="16412"/>
                  </a:lnTo>
                  <a:lnTo>
                    <a:pt x="1581" y="13823"/>
                  </a:lnTo>
                  <a:lnTo>
                    <a:pt x="2765" y="10883"/>
                  </a:lnTo>
                  <a:lnTo>
                    <a:pt x="3292" y="10312"/>
                  </a:lnTo>
                  <a:lnTo>
                    <a:pt x="5969" y="7548"/>
                  </a:lnTo>
                  <a:lnTo>
                    <a:pt x="7109" y="6144"/>
                  </a:lnTo>
                  <a:lnTo>
                    <a:pt x="9172" y="4608"/>
                  </a:lnTo>
                  <a:lnTo>
                    <a:pt x="11146" y="3335"/>
                  </a:lnTo>
                  <a:lnTo>
                    <a:pt x="14350" y="1361"/>
                  </a:lnTo>
                  <a:lnTo>
                    <a:pt x="16105" y="308"/>
                  </a:lnTo>
                  <a:lnTo>
                    <a:pt x="16149" y="264"/>
                  </a:lnTo>
                  <a:lnTo>
                    <a:pt x="16149" y="220"/>
                  </a:lnTo>
                  <a:lnTo>
                    <a:pt x="16149" y="132"/>
                  </a:lnTo>
                  <a:lnTo>
                    <a:pt x="16149" y="88"/>
                  </a:lnTo>
                  <a:lnTo>
                    <a:pt x="16105" y="44"/>
                  </a:lnTo>
                  <a:lnTo>
                    <a:pt x="160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57" name="Google Shape;2757;p113"/>
            <p:cNvSpPr/>
            <p:nvPr/>
          </p:nvSpPr>
          <p:spPr>
            <a:xfrm>
              <a:off x="5157125" y="2795500"/>
              <a:ext cx="400425" cy="235900"/>
            </a:xfrm>
            <a:custGeom>
              <a:avLst/>
              <a:gdLst/>
              <a:ahLst/>
              <a:cxnLst/>
              <a:rect l="l" t="t" r="r" b="b"/>
              <a:pathLst>
                <a:path w="16017" h="9436" extrusionOk="0">
                  <a:moveTo>
                    <a:pt x="15753" y="1"/>
                  </a:moveTo>
                  <a:lnTo>
                    <a:pt x="9566" y="3774"/>
                  </a:lnTo>
                  <a:lnTo>
                    <a:pt x="7328" y="5179"/>
                  </a:lnTo>
                  <a:lnTo>
                    <a:pt x="5485" y="6056"/>
                  </a:lnTo>
                  <a:lnTo>
                    <a:pt x="3818" y="7022"/>
                  </a:lnTo>
                  <a:lnTo>
                    <a:pt x="88" y="9128"/>
                  </a:lnTo>
                  <a:lnTo>
                    <a:pt x="0" y="9172"/>
                  </a:lnTo>
                  <a:lnTo>
                    <a:pt x="0" y="9216"/>
                  </a:lnTo>
                  <a:lnTo>
                    <a:pt x="0" y="9303"/>
                  </a:lnTo>
                  <a:lnTo>
                    <a:pt x="0" y="9347"/>
                  </a:lnTo>
                  <a:lnTo>
                    <a:pt x="88" y="9435"/>
                  </a:lnTo>
                  <a:lnTo>
                    <a:pt x="264" y="9435"/>
                  </a:lnTo>
                  <a:lnTo>
                    <a:pt x="3993" y="7329"/>
                  </a:lnTo>
                  <a:lnTo>
                    <a:pt x="5617" y="6363"/>
                  </a:lnTo>
                  <a:lnTo>
                    <a:pt x="7504" y="5486"/>
                  </a:lnTo>
                  <a:lnTo>
                    <a:pt x="9742" y="4082"/>
                  </a:lnTo>
                  <a:lnTo>
                    <a:pt x="15929" y="308"/>
                  </a:lnTo>
                  <a:lnTo>
                    <a:pt x="15973" y="264"/>
                  </a:lnTo>
                  <a:lnTo>
                    <a:pt x="16017" y="220"/>
                  </a:lnTo>
                  <a:lnTo>
                    <a:pt x="16017" y="132"/>
                  </a:lnTo>
                  <a:lnTo>
                    <a:pt x="15973" y="89"/>
                  </a:lnTo>
                  <a:lnTo>
                    <a:pt x="15929" y="45"/>
                  </a:lnTo>
                  <a:lnTo>
                    <a:pt x="1588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58" name="Google Shape;2758;p113"/>
            <p:cNvSpPr/>
            <p:nvPr/>
          </p:nvSpPr>
          <p:spPr>
            <a:xfrm>
              <a:off x="4878475" y="2770275"/>
              <a:ext cx="651650" cy="660425"/>
            </a:xfrm>
            <a:custGeom>
              <a:avLst/>
              <a:gdLst/>
              <a:ahLst/>
              <a:cxnLst/>
              <a:rect l="l" t="t" r="r" b="b"/>
              <a:pathLst>
                <a:path w="26066" h="26417" extrusionOk="0">
                  <a:moveTo>
                    <a:pt x="25846" y="1"/>
                  </a:moveTo>
                  <a:lnTo>
                    <a:pt x="25802" y="44"/>
                  </a:lnTo>
                  <a:lnTo>
                    <a:pt x="21063" y="2897"/>
                  </a:lnTo>
                  <a:lnTo>
                    <a:pt x="18211" y="4520"/>
                  </a:lnTo>
                  <a:lnTo>
                    <a:pt x="16061" y="5398"/>
                  </a:lnTo>
                  <a:lnTo>
                    <a:pt x="13823" y="6539"/>
                  </a:lnTo>
                  <a:lnTo>
                    <a:pt x="9610" y="8689"/>
                  </a:lnTo>
                  <a:lnTo>
                    <a:pt x="6319" y="10883"/>
                  </a:lnTo>
                  <a:lnTo>
                    <a:pt x="3511" y="12901"/>
                  </a:lnTo>
                  <a:lnTo>
                    <a:pt x="3467" y="12901"/>
                  </a:lnTo>
                  <a:lnTo>
                    <a:pt x="3028" y="13296"/>
                  </a:lnTo>
                  <a:lnTo>
                    <a:pt x="2985" y="13340"/>
                  </a:lnTo>
                  <a:lnTo>
                    <a:pt x="2590" y="14218"/>
                  </a:lnTo>
                  <a:lnTo>
                    <a:pt x="2590" y="14306"/>
                  </a:lnTo>
                  <a:lnTo>
                    <a:pt x="2546" y="15051"/>
                  </a:lnTo>
                  <a:lnTo>
                    <a:pt x="2546" y="15095"/>
                  </a:lnTo>
                  <a:lnTo>
                    <a:pt x="2809" y="16105"/>
                  </a:lnTo>
                  <a:lnTo>
                    <a:pt x="3818" y="18430"/>
                  </a:lnTo>
                  <a:lnTo>
                    <a:pt x="4740" y="20537"/>
                  </a:lnTo>
                  <a:lnTo>
                    <a:pt x="4828" y="21326"/>
                  </a:lnTo>
                  <a:lnTo>
                    <a:pt x="4696" y="21897"/>
                  </a:lnTo>
                  <a:lnTo>
                    <a:pt x="2721" y="23608"/>
                  </a:lnTo>
                  <a:lnTo>
                    <a:pt x="834" y="25451"/>
                  </a:lnTo>
                  <a:lnTo>
                    <a:pt x="88" y="26109"/>
                  </a:lnTo>
                  <a:lnTo>
                    <a:pt x="45" y="26197"/>
                  </a:lnTo>
                  <a:lnTo>
                    <a:pt x="1" y="26241"/>
                  </a:lnTo>
                  <a:lnTo>
                    <a:pt x="1" y="26329"/>
                  </a:lnTo>
                  <a:lnTo>
                    <a:pt x="45" y="26373"/>
                  </a:lnTo>
                  <a:lnTo>
                    <a:pt x="88" y="26416"/>
                  </a:lnTo>
                  <a:lnTo>
                    <a:pt x="176" y="26416"/>
                  </a:lnTo>
                  <a:lnTo>
                    <a:pt x="308" y="26373"/>
                  </a:lnTo>
                  <a:lnTo>
                    <a:pt x="1098" y="25714"/>
                  </a:lnTo>
                  <a:lnTo>
                    <a:pt x="2941" y="23871"/>
                  </a:lnTo>
                  <a:lnTo>
                    <a:pt x="5003" y="22116"/>
                  </a:lnTo>
                  <a:lnTo>
                    <a:pt x="5047" y="22028"/>
                  </a:lnTo>
                  <a:lnTo>
                    <a:pt x="5179" y="21370"/>
                  </a:lnTo>
                  <a:lnTo>
                    <a:pt x="5179" y="21326"/>
                  </a:lnTo>
                  <a:lnTo>
                    <a:pt x="5091" y="20493"/>
                  </a:lnTo>
                  <a:lnTo>
                    <a:pt x="5047" y="20449"/>
                  </a:lnTo>
                  <a:lnTo>
                    <a:pt x="4125" y="18299"/>
                  </a:lnTo>
                  <a:lnTo>
                    <a:pt x="3116" y="15973"/>
                  </a:lnTo>
                  <a:lnTo>
                    <a:pt x="2897" y="15051"/>
                  </a:lnTo>
                  <a:lnTo>
                    <a:pt x="2941" y="14349"/>
                  </a:lnTo>
                  <a:lnTo>
                    <a:pt x="3292" y="13560"/>
                  </a:lnTo>
                  <a:lnTo>
                    <a:pt x="3687" y="13165"/>
                  </a:lnTo>
                  <a:lnTo>
                    <a:pt x="6495" y="11146"/>
                  </a:lnTo>
                  <a:lnTo>
                    <a:pt x="9830" y="8996"/>
                  </a:lnTo>
                  <a:lnTo>
                    <a:pt x="13955" y="6846"/>
                  </a:lnTo>
                  <a:lnTo>
                    <a:pt x="16236" y="5705"/>
                  </a:lnTo>
                  <a:lnTo>
                    <a:pt x="18343" y="4827"/>
                  </a:lnTo>
                  <a:lnTo>
                    <a:pt x="18387" y="4827"/>
                  </a:lnTo>
                  <a:lnTo>
                    <a:pt x="21239" y="3204"/>
                  </a:lnTo>
                  <a:lnTo>
                    <a:pt x="25978" y="352"/>
                  </a:lnTo>
                  <a:lnTo>
                    <a:pt x="26022" y="264"/>
                  </a:lnTo>
                  <a:lnTo>
                    <a:pt x="26066" y="220"/>
                  </a:lnTo>
                  <a:lnTo>
                    <a:pt x="26066" y="176"/>
                  </a:lnTo>
                  <a:lnTo>
                    <a:pt x="26022" y="88"/>
                  </a:lnTo>
                  <a:lnTo>
                    <a:pt x="25978" y="44"/>
                  </a:lnTo>
                  <a:lnTo>
                    <a:pt x="259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59" name="Google Shape;2759;p113"/>
            <p:cNvSpPr/>
            <p:nvPr/>
          </p:nvSpPr>
          <p:spPr>
            <a:xfrm>
              <a:off x="4429800" y="2660575"/>
              <a:ext cx="977475" cy="1079475"/>
            </a:xfrm>
            <a:custGeom>
              <a:avLst/>
              <a:gdLst/>
              <a:ahLst/>
              <a:cxnLst/>
              <a:rect l="l" t="t" r="r" b="b"/>
              <a:pathLst>
                <a:path w="39099" h="43179" extrusionOk="0">
                  <a:moveTo>
                    <a:pt x="38835" y="0"/>
                  </a:moveTo>
                  <a:lnTo>
                    <a:pt x="36553" y="1361"/>
                  </a:lnTo>
                  <a:lnTo>
                    <a:pt x="32121" y="3335"/>
                  </a:lnTo>
                  <a:lnTo>
                    <a:pt x="31156" y="3730"/>
                  </a:lnTo>
                  <a:lnTo>
                    <a:pt x="26812" y="5617"/>
                  </a:lnTo>
                  <a:lnTo>
                    <a:pt x="24617" y="6583"/>
                  </a:lnTo>
                  <a:lnTo>
                    <a:pt x="22467" y="7592"/>
                  </a:lnTo>
                  <a:lnTo>
                    <a:pt x="20361" y="8689"/>
                  </a:lnTo>
                  <a:lnTo>
                    <a:pt x="18299" y="9830"/>
                  </a:lnTo>
                  <a:lnTo>
                    <a:pt x="17289" y="10444"/>
                  </a:lnTo>
                  <a:lnTo>
                    <a:pt x="16280" y="11102"/>
                  </a:lnTo>
                  <a:lnTo>
                    <a:pt x="15315" y="11760"/>
                  </a:lnTo>
                  <a:lnTo>
                    <a:pt x="14349" y="12462"/>
                  </a:lnTo>
                  <a:lnTo>
                    <a:pt x="12155" y="14262"/>
                  </a:lnTo>
                  <a:lnTo>
                    <a:pt x="10312" y="15666"/>
                  </a:lnTo>
                  <a:lnTo>
                    <a:pt x="8162" y="17421"/>
                  </a:lnTo>
                  <a:lnTo>
                    <a:pt x="6758" y="18342"/>
                  </a:lnTo>
                  <a:lnTo>
                    <a:pt x="4564" y="19176"/>
                  </a:lnTo>
                  <a:lnTo>
                    <a:pt x="2414" y="19878"/>
                  </a:lnTo>
                  <a:lnTo>
                    <a:pt x="1273" y="20229"/>
                  </a:lnTo>
                  <a:lnTo>
                    <a:pt x="1185" y="20273"/>
                  </a:lnTo>
                  <a:lnTo>
                    <a:pt x="922" y="20536"/>
                  </a:lnTo>
                  <a:lnTo>
                    <a:pt x="878" y="20624"/>
                  </a:lnTo>
                  <a:lnTo>
                    <a:pt x="439" y="22774"/>
                  </a:lnTo>
                  <a:lnTo>
                    <a:pt x="1" y="24705"/>
                  </a:lnTo>
                  <a:lnTo>
                    <a:pt x="1" y="24749"/>
                  </a:lnTo>
                  <a:lnTo>
                    <a:pt x="176" y="27426"/>
                  </a:lnTo>
                  <a:lnTo>
                    <a:pt x="132" y="29707"/>
                  </a:lnTo>
                  <a:lnTo>
                    <a:pt x="88" y="30980"/>
                  </a:lnTo>
                  <a:lnTo>
                    <a:pt x="132" y="31068"/>
                  </a:lnTo>
                  <a:lnTo>
                    <a:pt x="176" y="31112"/>
                  </a:lnTo>
                  <a:lnTo>
                    <a:pt x="1756" y="32691"/>
                  </a:lnTo>
                  <a:lnTo>
                    <a:pt x="3906" y="34666"/>
                  </a:lnTo>
                  <a:lnTo>
                    <a:pt x="7636" y="38001"/>
                  </a:lnTo>
                  <a:lnTo>
                    <a:pt x="9435" y="39756"/>
                  </a:lnTo>
                  <a:lnTo>
                    <a:pt x="11015" y="41336"/>
                  </a:lnTo>
                  <a:lnTo>
                    <a:pt x="11409" y="41950"/>
                  </a:lnTo>
                  <a:lnTo>
                    <a:pt x="11278" y="42959"/>
                  </a:lnTo>
                  <a:lnTo>
                    <a:pt x="11322" y="43047"/>
                  </a:lnTo>
                  <a:lnTo>
                    <a:pt x="11322" y="43091"/>
                  </a:lnTo>
                  <a:lnTo>
                    <a:pt x="11366" y="43135"/>
                  </a:lnTo>
                  <a:lnTo>
                    <a:pt x="11453" y="43179"/>
                  </a:lnTo>
                  <a:lnTo>
                    <a:pt x="11585" y="43135"/>
                  </a:lnTo>
                  <a:lnTo>
                    <a:pt x="11629" y="43003"/>
                  </a:lnTo>
                  <a:lnTo>
                    <a:pt x="11760" y="41906"/>
                  </a:lnTo>
                  <a:lnTo>
                    <a:pt x="11717" y="41818"/>
                  </a:lnTo>
                  <a:lnTo>
                    <a:pt x="11278" y="41116"/>
                  </a:lnTo>
                  <a:lnTo>
                    <a:pt x="11278" y="41072"/>
                  </a:lnTo>
                  <a:lnTo>
                    <a:pt x="9698" y="39493"/>
                  </a:lnTo>
                  <a:lnTo>
                    <a:pt x="7855" y="37781"/>
                  </a:lnTo>
                  <a:lnTo>
                    <a:pt x="4169" y="34403"/>
                  </a:lnTo>
                  <a:lnTo>
                    <a:pt x="1975" y="32428"/>
                  </a:lnTo>
                  <a:lnTo>
                    <a:pt x="439" y="30936"/>
                  </a:lnTo>
                  <a:lnTo>
                    <a:pt x="483" y="29707"/>
                  </a:lnTo>
                  <a:lnTo>
                    <a:pt x="527" y="27426"/>
                  </a:lnTo>
                  <a:lnTo>
                    <a:pt x="352" y="24749"/>
                  </a:lnTo>
                  <a:lnTo>
                    <a:pt x="790" y="22862"/>
                  </a:lnTo>
                  <a:lnTo>
                    <a:pt x="1229" y="20756"/>
                  </a:lnTo>
                  <a:lnTo>
                    <a:pt x="1405" y="20580"/>
                  </a:lnTo>
                  <a:lnTo>
                    <a:pt x="2546" y="20185"/>
                  </a:lnTo>
                  <a:lnTo>
                    <a:pt x="4652" y="19527"/>
                  </a:lnTo>
                  <a:lnTo>
                    <a:pt x="6890" y="18650"/>
                  </a:lnTo>
                  <a:lnTo>
                    <a:pt x="6934" y="18650"/>
                  </a:lnTo>
                  <a:lnTo>
                    <a:pt x="8382" y="17728"/>
                  </a:lnTo>
                  <a:lnTo>
                    <a:pt x="10532" y="15929"/>
                  </a:lnTo>
                  <a:lnTo>
                    <a:pt x="12375" y="14525"/>
                  </a:lnTo>
                  <a:lnTo>
                    <a:pt x="14569" y="12726"/>
                  </a:lnTo>
                  <a:lnTo>
                    <a:pt x="15534" y="12024"/>
                  </a:lnTo>
                  <a:lnTo>
                    <a:pt x="16500" y="11365"/>
                  </a:lnTo>
                  <a:lnTo>
                    <a:pt x="17465" y="10751"/>
                  </a:lnTo>
                  <a:lnTo>
                    <a:pt x="18474" y="10137"/>
                  </a:lnTo>
                  <a:lnTo>
                    <a:pt x="20537" y="8996"/>
                  </a:lnTo>
                  <a:lnTo>
                    <a:pt x="22643" y="7899"/>
                  </a:lnTo>
                  <a:lnTo>
                    <a:pt x="24793" y="6890"/>
                  </a:lnTo>
                  <a:lnTo>
                    <a:pt x="26943" y="5924"/>
                  </a:lnTo>
                  <a:lnTo>
                    <a:pt x="31287" y="4081"/>
                  </a:lnTo>
                  <a:lnTo>
                    <a:pt x="32253" y="3686"/>
                  </a:lnTo>
                  <a:lnTo>
                    <a:pt x="36685" y="1668"/>
                  </a:lnTo>
                  <a:lnTo>
                    <a:pt x="36729" y="1668"/>
                  </a:lnTo>
                  <a:lnTo>
                    <a:pt x="39010" y="308"/>
                  </a:lnTo>
                  <a:lnTo>
                    <a:pt x="39054" y="264"/>
                  </a:lnTo>
                  <a:lnTo>
                    <a:pt x="39098" y="220"/>
                  </a:lnTo>
                  <a:lnTo>
                    <a:pt x="39098" y="132"/>
                  </a:lnTo>
                  <a:lnTo>
                    <a:pt x="39098" y="88"/>
                  </a:lnTo>
                  <a:lnTo>
                    <a:pt x="39054" y="44"/>
                  </a:lnTo>
                  <a:lnTo>
                    <a:pt x="389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60" name="Google Shape;2760;p113"/>
            <p:cNvSpPr/>
            <p:nvPr/>
          </p:nvSpPr>
          <p:spPr>
            <a:xfrm>
              <a:off x="4382625" y="2638625"/>
              <a:ext cx="1001600" cy="722950"/>
            </a:xfrm>
            <a:custGeom>
              <a:avLst/>
              <a:gdLst/>
              <a:ahLst/>
              <a:cxnLst/>
              <a:rect l="l" t="t" r="r" b="b"/>
              <a:pathLst>
                <a:path w="40064" h="28918" extrusionOk="0">
                  <a:moveTo>
                    <a:pt x="39800" y="1"/>
                  </a:moveTo>
                  <a:lnTo>
                    <a:pt x="36948" y="1624"/>
                  </a:lnTo>
                  <a:lnTo>
                    <a:pt x="34359" y="2678"/>
                  </a:lnTo>
                  <a:lnTo>
                    <a:pt x="31331" y="3906"/>
                  </a:lnTo>
                  <a:lnTo>
                    <a:pt x="27821" y="5442"/>
                  </a:lnTo>
                  <a:lnTo>
                    <a:pt x="25188" y="6627"/>
                  </a:lnTo>
                  <a:lnTo>
                    <a:pt x="21897" y="8206"/>
                  </a:lnTo>
                  <a:lnTo>
                    <a:pt x="19440" y="9611"/>
                  </a:lnTo>
                  <a:lnTo>
                    <a:pt x="15271" y="12287"/>
                  </a:lnTo>
                  <a:lnTo>
                    <a:pt x="15227" y="12287"/>
                  </a:lnTo>
                  <a:lnTo>
                    <a:pt x="13165" y="13955"/>
                  </a:lnTo>
                  <a:lnTo>
                    <a:pt x="11453" y="15315"/>
                  </a:lnTo>
                  <a:lnTo>
                    <a:pt x="8470" y="17553"/>
                  </a:lnTo>
                  <a:lnTo>
                    <a:pt x="6714" y="18343"/>
                  </a:lnTo>
                  <a:lnTo>
                    <a:pt x="4476" y="19177"/>
                  </a:lnTo>
                  <a:lnTo>
                    <a:pt x="2019" y="19835"/>
                  </a:lnTo>
                  <a:lnTo>
                    <a:pt x="1010" y="20274"/>
                  </a:lnTo>
                  <a:lnTo>
                    <a:pt x="922" y="20317"/>
                  </a:lnTo>
                  <a:lnTo>
                    <a:pt x="878" y="20405"/>
                  </a:lnTo>
                  <a:lnTo>
                    <a:pt x="439" y="22029"/>
                  </a:lnTo>
                  <a:lnTo>
                    <a:pt x="1" y="23082"/>
                  </a:lnTo>
                  <a:lnTo>
                    <a:pt x="1" y="23170"/>
                  </a:lnTo>
                  <a:lnTo>
                    <a:pt x="1" y="25627"/>
                  </a:lnTo>
                  <a:lnTo>
                    <a:pt x="1" y="27909"/>
                  </a:lnTo>
                  <a:lnTo>
                    <a:pt x="1" y="27953"/>
                  </a:lnTo>
                  <a:lnTo>
                    <a:pt x="264" y="28786"/>
                  </a:lnTo>
                  <a:lnTo>
                    <a:pt x="352" y="28874"/>
                  </a:lnTo>
                  <a:lnTo>
                    <a:pt x="439" y="28918"/>
                  </a:lnTo>
                  <a:lnTo>
                    <a:pt x="483" y="28918"/>
                  </a:lnTo>
                  <a:lnTo>
                    <a:pt x="571" y="28874"/>
                  </a:lnTo>
                  <a:lnTo>
                    <a:pt x="615" y="28830"/>
                  </a:lnTo>
                  <a:lnTo>
                    <a:pt x="615" y="28742"/>
                  </a:lnTo>
                  <a:lnTo>
                    <a:pt x="615" y="28699"/>
                  </a:lnTo>
                  <a:lnTo>
                    <a:pt x="352" y="27865"/>
                  </a:lnTo>
                  <a:lnTo>
                    <a:pt x="352" y="25627"/>
                  </a:lnTo>
                  <a:lnTo>
                    <a:pt x="352" y="23214"/>
                  </a:lnTo>
                  <a:lnTo>
                    <a:pt x="790" y="22160"/>
                  </a:lnTo>
                  <a:lnTo>
                    <a:pt x="1185" y="20581"/>
                  </a:lnTo>
                  <a:lnTo>
                    <a:pt x="2151" y="20186"/>
                  </a:lnTo>
                  <a:lnTo>
                    <a:pt x="4564" y="19484"/>
                  </a:lnTo>
                  <a:lnTo>
                    <a:pt x="6846" y="18694"/>
                  </a:lnTo>
                  <a:lnTo>
                    <a:pt x="8645" y="17860"/>
                  </a:lnTo>
                  <a:lnTo>
                    <a:pt x="8689" y="17860"/>
                  </a:lnTo>
                  <a:lnTo>
                    <a:pt x="11673" y="15578"/>
                  </a:lnTo>
                  <a:lnTo>
                    <a:pt x="13384" y="14218"/>
                  </a:lnTo>
                  <a:lnTo>
                    <a:pt x="15447" y="12595"/>
                  </a:lnTo>
                  <a:lnTo>
                    <a:pt x="19615" y="9918"/>
                  </a:lnTo>
                  <a:lnTo>
                    <a:pt x="22029" y="8514"/>
                  </a:lnTo>
                  <a:lnTo>
                    <a:pt x="25364" y="6978"/>
                  </a:lnTo>
                  <a:lnTo>
                    <a:pt x="27996" y="5749"/>
                  </a:lnTo>
                  <a:lnTo>
                    <a:pt x="31463" y="4257"/>
                  </a:lnTo>
                  <a:lnTo>
                    <a:pt x="34491" y="2985"/>
                  </a:lnTo>
                  <a:lnTo>
                    <a:pt x="37124" y="1932"/>
                  </a:lnTo>
                  <a:lnTo>
                    <a:pt x="39976" y="308"/>
                  </a:lnTo>
                  <a:lnTo>
                    <a:pt x="40020" y="264"/>
                  </a:lnTo>
                  <a:lnTo>
                    <a:pt x="40020" y="220"/>
                  </a:lnTo>
                  <a:lnTo>
                    <a:pt x="40064" y="133"/>
                  </a:lnTo>
                  <a:lnTo>
                    <a:pt x="40020" y="89"/>
                  </a:lnTo>
                  <a:lnTo>
                    <a:pt x="39976" y="45"/>
                  </a:lnTo>
                  <a:lnTo>
                    <a:pt x="3993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61" name="Google Shape;2761;p113"/>
            <p:cNvSpPr/>
            <p:nvPr/>
          </p:nvSpPr>
          <p:spPr>
            <a:xfrm>
              <a:off x="4390300" y="2616700"/>
              <a:ext cx="969800" cy="500250"/>
            </a:xfrm>
            <a:custGeom>
              <a:avLst/>
              <a:gdLst/>
              <a:ahLst/>
              <a:cxnLst/>
              <a:rect l="l" t="t" r="r" b="b"/>
              <a:pathLst>
                <a:path w="38792" h="20010" extrusionOk="0">
                  <a:moveTo>
                    <a:pt x="38572" y="0"/>
                  </a:moveTo>
                  <a:lnTo>
                    <a:pt x="38528" y="44"/>
                  </a:lnTo>
                  <a:lnTo>
                    <a:pt x="37563" y="615"/>
                  </a:lnTo>
                  <a:lnTo>
                    <a:pt x="32911" y="2633"/>
                  </a:lnTo>
                  <a:lnTo>
                    <a:pt x="29050" y="4213"/>
                  </a:lnTo>
                  <a:lnTo>
                    <a:pt x="23433" y="6758"/>
                  </a:lnTo>
                  <a:lnTo>
                    <a:pt x="21063" y="7855"/>
                  </a:lnTo>
                  <a:lnTo>
                    <a:pt x="18782" y="9127"/>
                  </a:lnTo>
                  <a:lnTo>
                    <a:pt x="16368" y="10532"/>
                  </a:lnTo>
                  <a:lnTo>
                    <a:pt x="14657" y="11672"/>
                  </a:lnTo>
                  <a:lnTo>
                    <a:pt x="12068" y="13691"/>
                  </a:lnTo>
                  <a:lnTo>
                    <a:pt x="10400" y="14963"/>
                  </a:lnTo>
                  <a:lnTo>
                    <a:pt x="7329" y="17157"/>
                  </a:lnTo>
                  <a:lnTo>
                    <a:pt x="5310" y="18079"/>
                  </a:lnTo>
                  <a:lnTo>
                    <a:pt x="2897" y="18913"/>
                  </a:lnTo>
                  <a:lnTo>
                    <a:pt x="132" y="19659"/>
                  </a:lnTo>
                  <a:lnTo>
                    <a:pt x="89" y="19703"/>
                  </a:lnTo>
                  <a:lnTo>
                    <a:pt x="45" y="19746"/>
                  </a:lnTo>
                  <a:lnTo>
                    <a:pt x="1" y="19790"/>
                  </a:lnTo>
                  <a:lnTo>
                    <a:pt x="1" y="19878"/>
                  </a:lnTo>
                  <a:lnTo>
                    <a:pt x="89" y="19966"/>
                  </a:lnTo>
                  <a:lnTo>
                    <a:pt x="176" y="20010"/>
                  </a:lnTo>
                  <a:lnTo>
                    <a:pt x="220" y="20010"/>
                  </a:lnTo>
                  <a:lnTo>
                    <a:pt x="3029" y="19264"/>
                  </a:lnTo>
                  <a:lnTo>
                    <a:pt x="5442" y="18386"/>
                  </a:lnTo>
                  <a:lnTo>
                    <a:pt x="7504" y="17465"/>
                  </a:lnTo>
                  <a:lnTo>
                    <a:pt x="7504" y="17421"/>
                  </a:lnTo>
                  <a:lnTo>
                    <a:pt x="10620" y="15271"/>
                  </a:lnTo>
                  <a:lnTo>
                    <a:pt x="14832" y="11936"/>
                  </a:lnTo>
                  <a:lnTo>
                    <a:pt x="16544" y="10839"/>
                  </a:lnTo>
                  <a:lnTo>
                    <a:pt x="18957" y="9435"/>
                  </a:lnTo>
                  <a:lnTo>
                    <a:pt x="21239" y="8162"/>
                  </a:lnTo>
                  <a:lnTo>
                    <a:pt x="23565" y="7065"/>
                  </a:lnTo>
                  <a:lnTo>
                    <a:pt x="29181" y="4520"/>
                  </a:lnTo>
                  <a:lnTo>
                    <a:pt x="33087" y="2940"/>
                  </a:lnTo>
                  <a:lnTo>
                    <a:pt x="37738" y="922"/>
                  </a:lnTo>
                  <a:lnTo>
                    <a:pt x="38703" y="351"/>
                  </a:lnTo>
                  <a:lnTo>
                    <a:pt x="38747" y="264"/>
                  </a:lnTo>
                  <a:lnTo>
                    <a:pt x="38791" y="220"/>
                  </a:lnTo>
                  <a:lnTo>
                    <a:pt x="38791" y="176"/>
                  </a:lnTo>
                  <a:lnTo>
                    <a:pt x="38747" y="88"/>
                  </a:lnTo>
                  <a:lnTo>
                    <a:pt x="38703" y="44"/>
                  </a:lnTo>
                  <a:lnTo>
                    <a:pt x="386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62" name="Google Shape;2762;p113"/>
            <p:cNvSpPr/>
            <p:nvPr/>
          </p:nvSpPr>
          <p:spPr>
            <a:xfrm>
              <a:off x="4570225" y="2562950"/>
              <a:ext cx="823875" cy="447600"/>
            </a:xfrm>
            <a:custGeom>
              <a:avLst/>
              <a:gdLst/>
              <a:ahLst/>
              <a:cxnLst/>
              <a:rect l="l" t="t" r="r" b="b"/>
              <a:pathLst>
                <a:path w="32955" h="17904" extrusionOk="0">
                  <a:moveTo>
                    <a:pt x="32691" y="0"/>
                  </a:moveTo>
                  <a:lnTo>
                    <a:pt x="30366" y="1317"/>
                  </a:lnTo>
                  <a:lnTo>
                    <a:pt x="27689" y="2589"/>
                  </a:lnTo>
                  <a:lnTo>
                    <a:pt x="23827" y="4125"/>
                  </a:lnTo>
                  <a:lnTo>
                    <a:pt x="21721" y="5002"/>
                  </a:lnTo>
                  <a:lnTo>
                    <a:pt x="18649" y="6319"/>
                  </a:lnTo>
                  <a:lnTo>
                    <a:pt x="16763" y="7197"/>
                  </a:lnTo>
                  <a:lnTo>
                    <a:pt x="12550" y="9215"/>
                  </a:lnTo>
                  <a:lnTo>
                    <a:pt x="10356" y="10400"/>
                  </a:lnTo>
                  <a:lnTo>
                    <a:pt x="8206" y="11716"/>
                  </a:lnTo>
                  <a:lnTo>
                    <a:pt x="6451" y="12813"/>
                  </a:lnTo>
                  <a:lnTo>
                    <a:pt x="4037" y="14656"/>
                  </a:lnTo>
                  <a:lnTo>
                    <a:pt x="88" y="17596"/>
                  </a:lnTo>
                  <a:lnTo>
                    <a:pt x="44" y="17640"/>
                  </a:lnTo>
                  <a:lnTo>
                    <a:pt x="0" y="17728"/>
                  </a:lnTo>
                  <a:lnTo>
                    <a:pt x="0" y="17772"/>
                  </a:lnTo>
                  <a:lnTo>
                    <a:pt x="44" y="17859"/>
                  </a:lnTo>
                  <a:lnTo>
                    <a:pt x="88" y="17903"/>
                  </a:lnTo>
                  <a:lnTo>
                    <a:pt x="176" y="17903"/>
                  </a:lnTo>
                  <a:lnTo>
                    <a:pt x="307" y="17859"/>
                  </a:lnTo>
                  <a:lnTo>
                    <a:pt x="4257" y="14963"/>
                  </a:lnTo>
                  <a:lnTo>
                    <a:pt x="6670" y="13120"/>
                  </a:lnTo>
                  <a:lnTo>
                    <a:pt x="8381" y="11979"/>
                  </a:lnTo>
                  <a:lnTo>
                    <a:pt x="10532" y="10707"/>
                  </a:lnTo>
                  <a:lnTo>
                    <a:pt x="12682" y="9522"/>
                  </a:lnTo>
                  <a:lnTo>
                    <a:pt x="16938" y="7504"/>
                  </a:lnTo>
                  <a:lnTo>
                    <a:pt x="18781" y="6670"/>
                  </a:lnTo>
                  <a:lnTo>
                    <a:pt x="21853" y="5310"/>
                  </a:lnTo>
                  <a:lnTo>
                    <a:pt x="27820" y="2896"/>
                  </a:lnTo>
                  <a:lnTo>
                    <a:pt x="30541" y="1624"/>
                  </a:lnTo>
                  <a:lnTo>
                    <a:pt x="32867" y="307"/>
                  </a:lnTo>
                  <a:lnTo>
                    <a:pt x="32911" y="263"/>
                  </a:lnTo>
                  <a:lnTo>
                    <a:pt x="32954" y="220"/>
                  </a:lnTo>
                  <a:lnTo>
                    <a:pt x="32954" y="132"/>
                  </a:lnTo>
                  <a:lnTo>
                    <a:pt x="32911" y="88"/>
                  </a:lnTo>
                  <a:lnTo>
                    <a:pt x="328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63" name="Google Shape;2763;p113"/>
            <p:cNvSpPr/>
            <p:nvPr/>
          </p:nvSpPr>
          <p:spPr>
            <a:xfrm>
              <a:off x="4593250" y="2573900"/>
              <a:ext cx="718575" cy="375225"/>
            </a:xfrm>
            <a:custGeom>
              <a:avLst/>
              <a:gdLst/>
              <a:ahLst/>
              <a:cxnLst/>
              <a:rect l="l" t="t" r="r" b="b"/>
              <a:pathLst>
                <a:path w="28743" h="15009" extrusionOk="0">
                  <a:moveTo>
                    <a:pt x="28479" y="1"/>
                  </a:moveTo>
                  <a:lnTo>
                    <a:pt x="26066" y="1010"/>
                  </a:lnTo>
                  <a:lnTo>
                    <a:pt x="24267" y="1756"/>
                  </a:lnTo>
                  <a:lnTo>
                    <a:pt x="21414" y="2897"/>
                  </a:lnTo>
                  <a:lnTo>
                    <a:pt x="18562" y="4082"/>
                  </a:lnTo>
                  <a:lnTo>
                    <a:pt x="15710" y="5354"/>
                  </a:lnTo>
                  <a:lnTo>
                    <a:pt x="12902" y="6671"/>
                  </a:lnTo>
                  <a:lnTo>
                    <a:pt x="11497" y="7329"/>
                  </a:lnTo>
                  <a:lnTo>
                    <a:pt x="10093" y="8075"/>
                  </a:lnTo>
                  <a:lnTo>
                    <a:pt x="8733" y="8821"/>
                  </a:lnTo>
                  <a:lnTo>
                    <a:pt x="7417" y="9611"/>
                  </a:lnTo>
                  <a:lnTo>
                    <a:pt x="6100" y="10401"/>
                  </a:lnTo>
                  <a:lnTo>
                    <a:pt x="4784" y="11234"/>
                  </a:lnTo>
                  <a:lnTo>
                    <a:pt x="3511" y="12156"/>
                  </a:lnTo>
                  <a:lnTo>
                    <a:pt x="2282" y="13077"/>
                  </a:lnTo>
                  <a:lnTo>
                    <a:pt x="45" y="14701"/>
                  </a:lnTo>
                  <a:lnTo>
                    <a:pt x="1" y="14745"/>
                  </a:lnTo>
                  <a:lnTo>
                    <a:pt x="1" y="14789"/>
                  </a:lnTo>
                  <a:lnTo>
                    <a:pt x="1" y="14876"/>
                  </a:lnTo>
                  <a:lnTo>
                    <a:pt x="1" y="14920"/>
                  </a:lnTo>
                  <a:lnTo>
                    <a:pt x="88" y="14964"/>
                  </a:lnTo>
                  <a:lnTo>
                    <a:pt x="176" y="15008"/>
                  </a:lnTo>
                  <a:lnTo>
                    <a:pt x="264" y="14964"/>
                  </a:lnTo>
                  <a:lnTo>
                    <a:pt x="2502" y="13341"/>
                  </a:lnTo>
                  <a:lnTo>
                    <a:pt x="3731" y="12419"/>
                  </a:lnTo>
                  <a:lnTo>
                    <a:pt x="5003" y="11541"/>
                  </a:lnTo>
                  <a:lnTo>
                    <a:pt x="6276" y="10708"/>
                  </a:lnTo>
                  <a:lnTo>
                    <a:pt x="7592" y="9874"/>
                  </a:lnTo>
                  <a:lnTo>
                    <a:pt x="8952" y="9128"/>
                  </a:lnTo>
                  <a:lnTo>
                    <a:pt x="10313" y="8382"/>
                  </a:lnTo>
                  <a:lnTo>
                    <a:pt x="11673" y="7636"/>
                  </a:lnTo>
                  <a:lnTo>
                    <a:pt x="13033" y="6978"/>
                  </a:lnTo>
                  <a:lnTo>
                    <a:pt x="15885" y="5662"/>
                  </a:lnTo>
                  <a:lnTo>
                    <a:pt x="18694" y="4433"/>
                  </a:lnTo>
                  <a:lnTo>
                    <a:pt x="21546" y="3248"/>
                  </a:lnTo>
                  <a:lnTo>
                    <a:pt x="24398" y="2063"/>
                  </a:lnTo>
                  <a:lnTo>
                    <a:pt x="26197" y="1361"/>
                  </a:lnTo>
                  <a:lnTo>
                    <a:pt x="28611" y="308"/>
                  </a:lnTo>
                  <a:lnTo>
                    <a:pt x="28699" y="308"/>
                  </a:lnTo>
                  <a:lnTo>
                    <a:pt x="28699" y="220"/>
                  </a:lnTo>
                  <a:lnTo>
                    <a:pt x="28742" y="176"/>
                  </a:lnTo>
                  <a:lnTo>
                    <a:pt x="28699" y="89"/>
                  </a:lnTo>
                  <a:lnTo>
                    <a:pt x="28699" y="45"/>
                  </a:lnTo>
                  <a:lnTo>
                    <a:pt x="286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64" name="Google Shape;2764;p113"/>
            <p:cNvSpPr/>
            <p:nvPr/>
          </p:nvSpPr>
          <p:spPr>
            <a:xfrm>
              <a:off x="4627275" y="2549775"/>
              <a:ext cx="657125" cy="330225"/>
            </a:xfrm>
            <a:custGeom>
              <a:avLst/>
              <a:gdLst/>
              <a:ahLst/>
              <a:cxnLst/>
              <a:rect l="l" t="t" r="r" b="b"/>
              <a:pathLst>
                <a:path w="26285" h="13209" extrusionOk="0">
                  <a:moveTo>
                    <a:pt x="26021" y="1"/>
                  </a:moveTo>
                  <a:lnTo>
                    <a:pt x="21765" y="1756"/>
                  </a:lnTo>
                  <a:lnTo>
                    <a:pt x="19176" y="2809"/>
                  </a:lnTo>
                  <a:lnTo>
                    <a:pt x="16631" y="3862"/>
                  </a:lnTo>
                  <a:lnTo>
                    <a:pt x="14130" y="4959"/>
                  </a:lnTo>
                  <a:lnTo>
                    <a:pt x="11672" y="6100"/>
                  </a:lnTo>
                  <a:lnTo>
                    <a:pt x="9215" y="7329"/>
                  </a:lnTo>
                  <a:lnTo>
                    <a:pt x="6845" y="8557"/>
                  </a:lnTo>
                  <a:lnTo>
                    <a:pt x="4476" y="9918"/>
                  </a:lnTo>
                  <a:lnTo>
                    <a:pt x="3291" y="10620"/>
                  </a:lnTo>
                  <a:lnTo>
                    <a:pt x="2150" y="11366"/>
                  </a:lnTo>
                  <a:lnTo>
                    <a:pt x="88" y="12901"/>
                  </a:lnTo>
                  <a:lnTo>
                    <a:pt x="44" y="12945"/>
                  </a:lnTo>
                  <a:lnTo>
                    <a:pt x="0" y="13033"/>
                  </a:lnTo>
                  <a:lnTo>
                    <a:pt x="44" y="13077"/>
                  </a:lnTo>
                  <a:lnTo>
                    <a:pt x="44" y="13121"/>
                  </a:lnTo>
                  <a:lnTo>
                    <a:pt x="132" y="13209"/>
                  </a:lnTo>
                  <a:lnTo>
                    <a:pt x="176" y="13209"/>
                  </a:lnTo>
                  <a:lnTo>
                    <a:pt x="307" y="13165"/>
                  </a:lnTo>
                  <a:lnTo>
                    <a:pt x="2370" y="11629"/>
                  </a:lnTo>
                  <a:lnTo>
                    <a:pt x="3510" y="10927"/>
                  </a:lnTo>
                  <a:lnTo>
                    <a:pt x="4651" y="10225"/>
                  </a:lnTo>
                  <a:lnTo>
                    <a:pt x="7021" y="8864"/>
                  </a:lnTo>
                  <a:lnTo>
                    <a:pt x="9390" y="7636"/>
                  </a:lnTo>
                  <a:lnTo>
                    <a:pt x="11848" y="6407"/>
                  </a:lnTo>
                  <a:lnTo>
                    <a:pt x="14305" y="5266"/>
                  </a:lnTo>
                  <a:lnTo>
                    <a:pt x="16806" y="4169"/>
                  </a:lnTo>
                  <a:lnTo>
                    <a:pt x="19307" y="3116"/>
                  </a:lnTo>
                  <a:lnTo>
                    <a:pt x="21896" y="2063"/>
                  </a:lnTo>
                  <a:lnTo>
                    <a:pt x="26153" y="352"/>
                  </a:lnTo>
                  <a:lnTo>
                    <a:pt x="26241" y="308"/>
                  </a:lnTo>
                  <a:lnTo>
                    <a:pt x="26284" y="264"/>
                  </a:lnTo>
                  <a:lnTo>
                    <a:pt x="26284" y="176"/>
                  </a:lnTo>
                  <a:lnTo>
                    <a:pt x="26284" y="88"/>
                  </a:lnTo>
                  <a:lnTo>
                    <a:pt x="26241" y="44"/>
                  </a:lnTo>
                  <a:lnTo>
                    <a:pt x="261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65" name="Google Shape;2765;p113"/>
            <p:cNvSpPr/>
            <p:nvPr/>
          </p:nvSpPr>
          <p:spPr>
            <a:xfrm>
              <a:off x="4752325" y="2525650"/>
              <a:ext cx="504650" cy="232575"/>
            </a:xfrm>
            <a:custGeom>
              <a:avLst/>
              <a:gdLst/>
              <a:ahLst/>
              <a:cxnLst/>
              <a:rect l="l" t="t" r="r" b="b"/>
              <a:pathLst>
                <a:path w="20186" h="9303" extrusionOk="0">
                  <a:moveTo>
                    <a:pt x="19966" y="0"/>
                  </a:moveTo>
                  <a:lnTo>
                    <a:pt x="15446" y="1843"/>
                  </a:lnTo>
                  <a:lnTo>
                    <a:pt x="12813" y="2896"/>
                  </a:lnTo>
                  <a:lnTo>
                    <a:pt x="8382" y="4871"/>
                  </a:lnTo>
                  <a:lnTo>
                    <a:pt x="6363" y="5792"/>
                  </a:lnTo>
                  <a:lnTo>
                    <a:pt x="4345" y="6758"/>
                  </a:lnTo>
                  <a:lnTo>
                    <a:pt x="88" y="8996"/>
                  </a:lnTo>
                  <a:lnTo>
                    <a:pt x="44" y="9040"/>
                  </a:lnTo>
                  <a:lnTo>
                    <a:pt x="0" y="9083"/>
                  </a:lnTo>
                  <a:lnTo>
                    <a:pt x="0" y="9127"/>
                  </a:lnTo>
                  <a:lnTo>
                    <a:pt x="0" y="9215"/>
                  </a:lnTo>
                  <a:lnTo>
                    <a:pt x="88" y="9303"/>
                  </a:lnTo>
                  <a:lnTo>
                    <a:pt x="220" y="9303"/>
                  </a:lnTo>
                  <a:lnTo>
                    <a:pt x="4520" y="7065"/>
                  </a:lnTo>
                  <a:lnTo>
                    <a:pt x="6495" y="6100"/>
                  </a:lnTo>
                  <a:lnTo>
                    <a:pt x="8513" y="5178"/>
                  </a:lnTo>
                  <a:lnTo>
                    <a:pt x="12945" y="3203"/>
                  </a:lnTo>
                  <a:lnTo>
                    <a:pt x="15578" y="2150"/>
                  </a:lnTo>
                  <a:lnTo>
                    <a:pt x="20098" y="307"/>
                  </a:lnTo>
                  <a:lnTo>
                    <a:pt x="20142" y="263"/>
                  </a:lnTo>
                  <a:lnTo>
                    <a:pt x="20185" y="220"/>
                  </a:lnTo>
                  <a:lnTo>
                    <a:pt x="20185" y="176"/>
                  </a:lnTo>
                  <a:lnTo>
                    <a:pt x="20185" y="88"/>
                  </a:lnTo>
                  <a:lnTo>
                    <a:pt x="20142" y="44"/>
                  </a:lnTo>
                  <a:lnTo>
                    <a:pt x="200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66" name="Google Shape;2766;p113"/>
            <p:cNvSpPr/>
            <p:nvPr/>
          </p:nvSpPr>
          <p:spPr>
            <a:xfrm>
              <a:off x="4721600" y="2500400"/>
              <a:ext cx="509050" cy="235900"/>
            </a:xfrm>
            <a:custGeom>
              <a:avLst/>
              <a:gdLst/>
              <a:ahLst/>
              <a:cxnLst/>
              <a:rect l="l" t="t" r="r" b="b"/>
              <a:pathLst>
                <a:path w="20362" h="9436" extrusionOk="0">
                  <a:moveTo>
                    <a:pt x="20186" y="1"/>
                  </a:moveTo>
                  <a:lnTo>
                    <a:pt x="20098" y="45"/>
                  </a:lnTo>
                  <a:lnTo>
                    <a:pt x="18036" y="922"/>
                  </a:lnTo>
                  <a:lnTo>
                    <a:pt x="16193" y="1625"/>
                  </a:lnTo>
                  <a:lnTo>
                    <a:pt x="14262" y="2414"/>
                  </a:lnTo>
                  <a:lnTo>
                    <a:pt x="12287" y="3204"/>
                  </a:lnTo>
                  <a:lnTo>
                    <a:pt x="10313" y="4082"/>
                  </a:lnTo>
                  <a:lnTo>
                    <a:pt x="8250" y="5047"/>
                  </a:lnTo>
                  <a:lnTo>
                    <a:pt x="6144" y="6013"/>
                  </a:lnTo>
                  <a:lnTo>
                    <a:pt x="3994" y="7066"/>
                  </a:lnTo>
                  <a:lnTo>
                    <a:pt x="1800" y="8163"/>
                  </a:lnTo>
                  <a:lnTo>
                    <a:pt x="88" y="9128"/>
                  </a:lnTo>
                  <a:lnTo>
                    <a:pt x="45" y="9172"/>
                  </a:lnTo>
                  <a:lnTo>
                    <a:pt x="1" y="9216"/>
                  </a:lnTo>
                  <a:lnTo>
                    <a:pt x="1" y="9304"/>
                  </a:lnTo>
                  <a:lnTo>
                    <a:pt x="1" y="9347"/>
                  </a:lnTo>
                  <a:lnTo>
                    <a:pt x="88" y="9435"/>
                  </a:lnTo>
                  <a:lnTo>
                    <a:pt x="264" y="9435"/>
                  </a:lnTo>
                  <a:lnTo>
                    <a:pt x="1975" y="8470"/>
                  </a:lnTo>
                  <a:lnTo>
                    <a:pt x="4125" y="7373"/>
                  </a:lnTo>
                  <a:lnTo>
                    <a:pt x="6276" y="6364"/>
                  </a:lnTo>
                  <a:lnTo>
                    <a:pt x="8382" y="5354"/>
                  </a:lnTo>
                  <a:lnTo>
                    <a:pt x="10444" y="4433"/>
                  </a:lnTo>
                  <a:lnTo>
                    <a:pt x="12463" y="3555"/>
                  </a:lnTo>
                  <a:lnTo>
                    <a:pt x="14394" y="2722"/>
                  </a:lnTo>
                  <a:lnTo>
                    <a:pt x="16324" y="1932"/>
                  </a:lnTo>
                  <a:lnTo>
                    <a:pt x="18167" y="1230"/>
                  </a:lnTo>
                  <a:lnTo>
                    <a:pt x="20274" y="352"/>
                  </a:lnTo>
                  <a:lnTo>
                    <a:pt x="20317" y="308"/>
                  </a:lnTo>
                  <a:lnTo>
                    <a:pt x="20361" y="264"/>
                  </a:lnTo>
                  <a:lnTo>
                    <a:pt x="20361" y="176"/>
                  </a:lnTo>
                  <a:lnTo>
                    <a:pt x="20361" y="133"/>
                  </a:lnTo>
                  <a:lnTo>
                    <a:pt x="20317" y="45"/>
                  </a:lnTo>
                  <a:lnTo>
                    <a:pt x="2027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67" name="Google Shape;2767;p113"/>
            <p:cNvSpPr/>
            <p:nvPr/>
          </p:nvSpPr>
          <p:spPr>
            <a:xfrm>
              <a:off x="4766575" y="2636450"/>
              <a:ext cx="66950" cy="38400"/>
            </a:xfrm>
            <a:custGeom>
              <a:avLst/>
              <a:gdLst/>
              <a:ahLst/>
              <a:cxnLst/>
              <a:rect l="l" t="t" r="r" b="b"/>
              <a:pathLst>
                <a:path w="2678" h="1536" extrusionOk="0">
                  <a:moveTo>
                    <a:pt x="2414" y="0"/>
                  </a:moveTo>
                  <a:lnTo>
                    <a:pt x="89" y="1185"/>
                  </a:lnTo>
                  <a:lnTo>
                    <a:pt x="1" y="1229"/>
                  </a:lnTo>
                  <a:lnTo>
                    <a:pt x="1" y="1273"/>
                  </a:lnTo>
                  <a:lnTo>
                    <a:pt x="1" y="1360"/>
                  </a:lnTo>
                  <a:lnTo>
                    <a:pt x="1" y="1404"/>
                  </a:lnTo>
                  <a:lnTo>
                    <a:pt x="45" y="1492"/>
                  </a:lnTo>
                  <a:lnTo>
                    <a:pt x="176" y="1536"/>
                  </a:lnTo>
                  <a:lnTo>
                    <a:pt x="220" y="1492"/>
                  </a:lnTo>
                  <a:lnTo>
                    <a:pt x="2590" y="307"/>
                  </a:lnTo>
                  <a:lnTo>
                    <a:pt x="2634" y="263"/>
                  </a:lnTo>
                  <a:lnTo>
                    <a:pt x="2678" y="220"/>
                  </a:lnTo>
                  <a:lnTo>
                    <a:pt x="2678" y="132"/>
                  </a:lnTo>
                  <a:lnTo>
                    <a:pt x="2678" y="88"/>
                  </a:lnTo>
                  <a:lnTo>
                    <a:pt x="2634" y="44"/>
                  </a:lnTo>
                  <a:lnTo>
                    <a:pt x="25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68" name="Google Shape;2768;p113"/>
            <p:cNvSpPr/>
            <p:nvPr/>
          </p:nvSpPr>
          <p:spPr>
            <a:xfrm>
              <a:off x="4492325" y="2749425"/>
              <a:ext cx="69150" cy="48300"/>
            </a:xfrm>
            <a:custGeom>
              <a:avLst/>
              <a:gdLst/>
              <a:ahLst/>
              <a:cxnLst/>
              <a:rect l="l" t="t" r="r" b="b"/>
              <a:pathLst>
                <a:path w="2766" h="1932" extrusionOk="0">
                  <a:moveTo>
                    <a:pt x="2546" y="1"/>
                  </a:moveTo>
                  <a:lnTo>
                    <a:pt x="2502" y="45"/>
                  </a:lnTo>
                  <a:lnTo>
                    <a:pt x="45" y="1624"/>
                  </a:lnTo>
                  <a:lnTo>
                    <a:pt x="1" y="1668"/>
                  </a:lnTo>
                  <a:lnTo>
                    <a:pt x="1" y="1712"/>
                  </a:lnTo>
                  <a:lnTo>
                    <a:pt x="1" y="1800"/>
                  </a:lnTo>
                  <a:lnTo>
                    <a:pt x="1" y="1844"/>
                  </a:lnTo>
                  <a:lnTo>
                    <a:pt x="88" y="1888"/>
                  </a:lnTo>
                  <a:lnTo>
                    <a:pt x="176" y="1932"/>
                  </a:lnTo>
                  <a:lnTo>
                    <a:pt x="264" y="1888"/>
                  </a:lnTo>
                  <a:lnTo>
                    <a:pt x="2677" y="352"/>
                  </a:lnTo>
                  <a:lnTo>
                    <a:pt x="2721" y="308"/>
                  </a:lnTo>
                  <a:lnTo>
                    <a:pt x="2765" y="220"/>
                  </a:lnTo>
                  <a:lnTo>
                    <a:pt x="2765" y="176"/>
                  </a:lnTo>
                  <a:lnTo>
                    <a:pt x="2721" y="89"/>
                  </a:lnTo>
                  <a:lnTo>
                    <a:pt x="2677" y="45"/>
                  </a:lnTo>
                  <a:lnTo>
                    <a:pt x="26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69" name="Google Shape;2769;p113"/>
            <p:cNvSpPr/>
            <p:nvPr/>
          </p:nvSpPr>
          <p:spPr>
            <a:xfrm>
              <a:off x="4584475" y="2661675"/>
              <a:ext cx="72425" cy="46100"/>
            </a:xfrm>
            <a:custGeom>
              <a:avLst/>
              <a:gdLst/>
              <a:ahLst/>
              <a:cxnLst/>
              <a:rect l="l" t="t" r="r" b="b"/>
              <a:pathLst>
                <a:path w="2897" h="1844" extrusionOk="0">
                  <a:moveTo>
                    <a:pt x="2677" y="0"/>
                  </a:moveTo>
                  <a:lnTo>
                    <a:pt x="2633" y="44"/>
                  </a:lnTo>
                  <a:lnTo>
                    <a:pt x="88" y="1536"/>
                  </a:lnTo>
                  <a:lnTo>
                    <a:pt x="45" y="1580"/>
                  </a:lnTo>
                  <a:lnTo>
                    <a:pt x="1" y="1624"/>
                  </a:lnTo>
                  <a:lnTo>
                    <a:pt x="1" y="1712"/>
                  </a:lnTo>
                  <a:lnTo>
                    <a:pt x="1" y="1756"/>
                  </a:lnTo>
                  <a:lnTo>
                    <a:pt x="88" y="1843"/>
                  </a:lnTo>
                  <a:lnTo>
                    <a:pt x="264" y="1843"/>
                  </a:lnTo>
                  <a:lnTo>
                    <a:pt x="2809" y="351"/>
                  </a:lnTo>
                  <a:lnTo>
                    <a:pt x="2853" y="308"/>
                  </a:lnTo>
                  <a:lnTo>
                    <a:pt x="2897" y="220"/>
                  </a:lnTo>
                  <a:lnTo>
                    <a:pt x="2897" y="176"/>
                  </a:lnTo>
                  <a:lnTo>
                    <a:pt x="2853" y="88"/>
                  </a:lnTo>
                  <a:lnTo>
                    <a:pt x="2809" y="44"/>
                  </a:lnTo>
                  <a:lnTo>
                    <a:pt x="276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70" name="Google Shape;2770;p113"/>
            <p:cNvSpPr/>
            <p:nvPr/>
          </p:nvSpPr>
          <p:spPr>
            <a:xfrm>
              <a:off x="5248175" y="2451050"/>
              <a:ext cx="158000" cy="83400"/>
            </a:xfrm>
            <a:custGeom>
              <a:avLst/>
              <a:gdLst/>
              <a:ahLst/>
              <a:cxnLst/>
              <a:rect l="l" t="t" r="r" b="b"/>
              <a:pathLst>
                <a:path w="6320" h="3336" extrusionOk="0">
                  <a:moveTo>
                    <a:pt x="6144" y="0"/>
                  </a:moveTo>
                  <a:lnTo>
                    <a:pt x="6056" y="44"/>
                  </a:lnTo>
                  <a:lnTo>
                    <a:pt x="3335" y="1492"/>
                  </a:lnTo>
                  <a:lnTo>
                    <a:pt x="132" y="2984"/>
                  </a:lnTo>
                  <a:lnTo>
                    <a:pt x="44" y="3028"/>
                  </a:lnTo>
                  <a:lnTo>
                    <a:pt x="44" y="3072"/>
                  </a:lnTo>
                  <a:lnTo>
                    <a:pt x="0" y="3160"/>
                  </a:lnTo>
                  <a:lnTo>
                    <a:pt x="44" y="3204"/>
                  </a:lnTo>
                  <a:lnTo>
                    <a:pt x="88" y="3291"/>
                  </a:lnTo>
                  <a:lnTo>
                    <a:pt x="176" y="3335"/>
                  </a:lnTo>
                  <a:lnTo>
                    <a:pt x="264" y="3291"/>
                  </a:lnTo>
                  <a:lnTo>
                    <a:pt x="3467" y="1799"/>
                  </a:lnTo>
                  <a:lnTo>
                    <a:pt x="6231" y="351"/>
                  </a:lnTo>
                  <a:lnTo>
                    <a:pt x="6275" y="308"/>
                  </a:lnTo>
                  <a:lnTo>
                    <a:pt x="6319" y="264"/>
                  </a:lnTo>
                  <a:lnTo>
                    <a:pt x="6319" y="176"/>
                  </a:lnTo>
                  <a:lnTo>
                    <a:pt x="6275" y="132"/>
                  </a:lnTo>
                  <a:lnTo>
                    <a:pt x="6231" y="44"/>
                  </a:lnTo>
                  <a:lnTo>
                    <a:pt x="6188" y="44"/>
                  </a:lnTo>
                  <a:lnTo>
                    <a:pt x="61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71" name="Google Shape;2771;p113"/>
            <p:cNvSpPr/>
            <p:nvPr/>
          </p:nvSpPr>
          <p:spPr>
            <a:xfrm>
              <a:off x="5221850" y="2453250"/>
              <a:ext cx="110825" cy="55950"/>
            </a:xfrm>
            <a:custGeom>
              <a:avLst/>
              <a:gdLst/>
              <a:ahLst/>
              <a:cxnLst/>
              <a:rect l="l" t="t" r="r" b="b"/>
              <a:pathLst>
                <a:path w="4433" h="2238" extrusionOk="0">
                  <a:moveTo>
                    <a:pt x="4169" y="0"/>
                  </a:moveTo>
                  <a:lnTo>
                    <a:pt x="2107" y="1009"/>
                  </a:lnTo>
                  <a:lnTo>
                    <a:pt x="88" y="1931"/>
                  </a:lnTo>
                  <a:lnTo>
                    <a:pt x="44" y="1931"/>
                  </a:lnTo>
                  <a:lnTo>
                    <a:pt x="0" y="2019"/>
                  </a:lnTo>
                  <a:lnTo>
                    <a:pt x="0" y="2062"/>
                  </a:lnTo>
                  <a:lnTo>
                    <a:pt x="0" y="2150"/>
                  </a:lnTo>
                  <a:lnTo>
                    <a:pt x="88" y="2238"/>
                  </a:lnTo>
                  <a:lnTo>
                    <a:pt x="264" y="2238"/>
                  </a:lnTo>
                  <a:lnTo>
                    <a:pt x="2238" y="1317"/>
                  </a:lnTo>
                  <a:lnTo>
                    <a:pt x="4344" y="351"/>
                  </a:lnTo>
                  <a:lnTo>
                    <a:pt x="4388" y="307"/>
                  </a:lnTo>
                  <a:lnTo>
                    <a:pt x="4432" y="220"/>
                  </a:lnTo>
                  <a:lnTo>
                    <a:pt x="4432" y="176"/>
                  </a:lnTo>
                  <a:lnTo>
                    <a:pt x="4432" y="88"/>
                  </a:lnTo>
                  <a:lnTo>
                    <a:pt x="4388" y="44"/>
                  </a:lnTo>
                  <a:lnTo>
                    <a:pt x="43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72" name="Google Shape;2772;p113"/>
            <p:cNvSpPr/>
            <p:nvPr/>
          </p:nvSpPr>
          <p:spPr>
            <a:xfrm>
              <a:off x="2583525" y="3619350"/>
              <a:ext cx="11000" cy="43925"/>
            </a:xfrm>
            <a:custGeom>
              <a:avLst/>
              <a:gdLst/>
              <a:ahLst/>
              <a:cxnLst/>
              <a:rect l="l" t="t" r="r" b="b"/>
              <a:pathLst>
                <a:path w="440" h="1757" extrusionOk="0">
                  <a:moveTo>
                    <a:pt x="220" y="1"/>
                  </a:moveTo>
                  <a:lnTo>
                    <a:pt x="176" y="45"/>
                  </a:lnTo>
                  <a:lnTo>
                    <a:pt x="132" y="89"/>
                  </a:lnTo>
                  <a:lnTo>
                    <a:pt x="88" y="176"/>
                  </a:lnTo>
                  <a:lnTo>
                    <a:pt x="1" y="1581"/>
                  </a:lnTo>
                  <a:lnTo>
                    <a:pt x="1" y="1624"/>
                  </a:lnTo>
                  <a:lnTo>
                    <a:pt x="44" y="1668"/>
                  </a:lnTo>
                  <a:lnTo>
                    <a:pt x="88" y="1712"/>
                  </a:lnTo>
                  <a:lnTo>
                    <a:pt x="176" y="1756"/>
                  </a:lnTo>
                  <a:lnTo>
                    <a:pt x="308" y="1712"/>
                  </a:lnTo>
                  <a:lnTo>
                    <a:pt x="352" y="1581"/>
                  </a:lnTo>
                  <a:lnTo>
                    <a:pt x="439" y="176"/>
                  </a:lnTo>
                  <a:lnTo>
                    <a:pt x="439" y="133"/>
                  </a:lnTo>
                  <a:lnTo>
                    <a:pt x="395" y="45"/>
                  </a:lnTo>
                  <a:lnTo>
                    <a:pt x="35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73" name="Google Shape;2773;p113"/>
            <p:cNvSpPr/>
            <p:nvPr/>
          </p:nvSpPr>
          <p:spPr>
            <a:xfrm>
              <a:off x="2531975" y="3816825"/>
              <a:ext cx="28550" cy="37325"/>
            </a:xfrm>
            <a:custGeom>
              <a:avLst/>
              <a:gdLst/>
              <a:ahLst/>
              <a:cxnLst/>
              <a:rect l="l" t="t" r="r" b="b"/>
              <a:pathLst>
                <a:path w="1142" h="1493" extrusionOk="0">
                  <a:moveTo>
                    <a:pt x="922" y="0"/>
                  </a:moveTo>
                  <a:lnTo>
                    <a:pt x="878" y="44"/>
                  </a:lnTo>
                  <a:lnTo>
                    <a:pt x="834" y="88"/>
                  </a:lnTo>
                  <a:lnTo>
                    <a:pt x="0" y="1229"/>
                  </a:lnTo>
                  <a:lnTo>
                    <a:pt x="0" y="1317"/>
                  </a:lnTo>
                  <a:lnTo>
                    <a:pt x="0" y="1361"/>
                  </a:lnTo>
                  <a:lnTo>
                    <a:pt x="0" y="1448"/>
                  </a:lnTo>
                  <a:lnTo>
                    <a:pt x="44" y="1492"/>
                  </a:lnTo>
                  <a:lnTo>
                    <a:pt x="263" y="1492"/>
                  </a:lnTo>
                  <a:lnTo>
                    <a:pt x="307" y="1448"/>
                  </a:lnTo>
                  <a:lnTo>
                    <a:pt x="1097" y="308"/>
                  </a:lnTo>
                  <a:lnTo>
                    <a:pt x="1141" y="220"/>
                  </a:lnTo>
                  <a:lnTo>
                    <a:pt x="1141" y="176"/>
                  </a:lnTo>
                  <a:lnTo>
                    <a:pt x="1097" y="88"/>
                  </a:lnTo>
                  <a:lnTo>
                    <a:pt x="1053" y="44"/>
                  </a:lnTo>
                  <a:lnTo>
                    <a:pt x="10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74" name="Google Shape;2774;p113"/>
            <p:cNvSpPr/>
            <p:nvPr/>
          </p:nvSpPr>
          <p:spPr>
            <a:xfrm>
              <a:off x="2790850" y="3734550"/>
              <a:ext cx="36250" cy="30725"/>
            </a:xfrm>
            <a:custGeom>
              <a:avLst/>
              <a:gdLst/>
              <a:ahLst/>
              <a:cxnLst/>
              <a:rect l="l" t="t" r="r" b="b"/>
              <a:pathLst>
                <a:path w="1450" h="1229" extrusionOk="0">
                  <a:moveTo>
                    <a:pt x="177" y="0"/>
                  </a:moveTo>
                  <a:lnTo>
                    <a:pt x="89" y="44"/>
                  </a:lnTo>
                  <a:lnTo>
                    <a:pt x="45" y="88"/>
                  </a:lnTo>
                  <a:lnTo>
                    <a:pt x="1" y="132"/>
                  </a:lnTo>
                  <a:lnTo>
                    <a:pt x="1" y="220"/>
                  </a:lnTo>
                  <a:lnTo>
                    <a:pt x="45" y="264"/>
                  </a:lnTo>
                  <a:lnTo>
                    <a:pt x="89" y="307"/>
                  </a:lnTo>
                  <a:lnTo>
                    <a:pt x="1186" y="1185"/>
                  </a:lnTo>
                  <a:lnTo>
                    <a:pt x="1274" y="1229"/>
                  </a:lnTo>
                  <a:lnTo>
                    <a:pt x="1361" y="1229"/>
                  </a:lnTo>
                  <a:lnTo>
                    <a:pt x="1405" y="1185"/>
                  </a:lnTo>
                  <a:lnTo>
                    <a:pt x="1449" y="1097"/>
                  </a:lnTo>
                  <a:lnTo>
                    <a:pt x="1449" y="1053"/>
                  </a:lnTo>
                  <a:lnTo>
                    <a:pt x="1449" y="966"/>
                  </a:lnTo>
                  <a:lnTo>
                    <a:pt x="1405" y="922"/>
                  </a:lnTo>
                  <a:lnTo>
                    <a:pt x="308" y="44"/>
                  </a:lnTo>
                  <a:lnTo>
                    <a:pt x="2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75" name="Google Shape;2775;p113"/>
            <p:cNvSpPr/>
            <p:nvPr/>
          </p:nvSpPr>
          <p:spPr>
            <a:xfrm>
              <a:off x="2285150" y="4725150"/>
              <a:ext cx="47175" cy="14275"/>
            </a:xfrm>
            <a:custGeom>
              <a:avLst/>
              <a:gdLst/>
              <a:ahLst/>
              <a:cxnLst/>
              <a:rect l="l" t="t" r="r" b="b"/>
              <a:pathLst>
                <a:path w="1887" h="571" extrusionOk="0">
                  <a:moveTo>
                    <a:pt x="1668" y="0"/>
                  </a:moveTo>
                  <a:lnTo>
                    <a:pt x="132" y="220"/>
                  </a:lnTo>
                  <a:lnTo>
                    <a:pt x="88" y="220"/>
                  </a:lnTo>
                  <a:lnTo>
                    <a:pt x="0" y="264"/>
                  </a:lnTo>
                  <a:lnTo>
                    <a:pt x="0" y="351"/>
                  </a:lnTo>
                  <a:lnTo>
                    <a:pt x="0" y="395"/>
                  </a:lnTo>
                  <a:lnTo>
                    <a:pt x="44" y="527"/>
                  </a:lnTo>
                  <a:lnTo>
                    <a:pt x="176" y="571"/>
                  </a:lnTo>
                  <a:lnTo>
                    <a:pt x="1711" y="351"/>
                  </a:lnTo>
                  <a:lnTo>
                    <a:pt x="1799" y="351"/>
                  </a:lnTo>
                  <a:lnTo>
                    <a:pt x="1843" y="307"/>
                  </a:lnTo>
                  <a:lnTo>
                    <a:pt x="1887" y="220"/>
                  </a:lnTo>
                  <a:lnTo>
                    <a:pt x="1887" y="176"/>
                  </a:lnTo>
                  <a:lnTo>
                    <a:pt x="1843" y="88"/>
                  </a:lnTo>
                  <a:lnTo>
                    <a:pt x="1799" y="44"/>
                  </a:lnTo>
                  <a:lnTo>
                    <a:pt x="175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76" name="Google Shape;2776;p113"/>
            <p:cNvSpPr/>
            <p:nvPr/>
          </p:nvSpPr>
          <p:spPr>
            <a:xfrm>
              <a:off x="2232475" y="4129475"/>
              <a:ext cx="879825" cy="325825"/>
            </a:xfrm>
            <a:custGeom>
              <a:avLst/>
              <a:gdLst/>
              <a:ahLst/>
              <a:cxnLst/>
              <a:rect l="l" t="t" r="r" b="b"/>
              <a:pathLst>
                <a:path w="35193" h="13033" extrusionOk="0">
                  <a:moveTo>
                    <a:pt x="23828" y="0"/>
                  </a:moveTo>
                  <a:lnTo>
                    <a:pt x="22424" y="44"/>
                  </a:lnTo>
                  <a:lnTo>
                    <a:pt x="22336" y="44"/>
                  </a:lnTo>
                  <a:lnTo>
                    <a:pt x="21809" y="220"/>
                  </a:lnTo>
                  <a:lnTo>
                    <a:pt x="21766" y="220"/>
                  </a:lnTo>
                  <a:lnTo>
                    <a:pt x="20537" y="1317"/>
                  </a:lnTo>
                  <a:lnTo>
                    <a:pt x="19703" y="1931"/>
                  </a:lnTo>
                  <a:lnTo>
                    <a:pt x="19045" y="2501"/>
                  </a:lnTo>
                  <a:lnTo>
                    <a:pt x="17948" y="3423"/>
                  </a:lnTo>
                  <a:lnTo>
                    <a:pt x="17377" y="3906"/>
                  </a:lnTo>
                  <a:lnTo>
                    <a:pt x="16851" y="4344"/>
                  </a:lnTo>
                  <a:lnTo>
                    <a:pt x="16324" y="4695"/>
                  </a:lnTo>
                  <a:lnTo>
                    <a:pt x="15754" y="5003"/>
                  </a:lnTo>
                  <a:lnTo>
                    <a:pt x="15052" y="5266"/>
                  </a:lnTo>
                  <a:lnTo>
                    <a:pt x="14174" y="5485"/>
                  </a:lnTo>
                  <a:lnTo>
                    <a:pt x="13077" y="5749"/>
                  </a:lnTo>
                  <a:lnTo>
                    <a:pt x="11673" y="5968"/>
                  </a:lnTo>
                  <a:lnTo>
                    <a:pt x="11629" y="6012"/>
                  </a:lnTo>
                  <a:lnTo>
                    <a:pt x="10269" y="6626"/>
                  </a:lnTo>
                  <a:lnTo>
                    <a:pt x="10225" y="6670"/>
                  </a:lnTo>
                  <a:lnTo>
                    <a:pt x="9611" y="7240"/>
                  </a:lnTo>
                  <a:lnTo>
                    <a:pt x="9567" y="7284"/>
                  </a:lnTo>
                  <a:lnTo>
                    <a:pt x="8163" y="10093"/>
                  </a:lnTo>
                  <a:lnTo>
                    <a:pt x="7022" y="11541"/>
                  </a:lnTo>
                  <a:lnTo>
                    <a:pt x="5705" y="12506"/>
                  </a:lnTo>
                  <a:lnTo>
                    <a:pt x="5091" y="12682"/>
                  </a:lnTo>
                  <a:lnTo>
                    <a:pt x="3906" y="12506"/>
                  </a:lnTo>
                  <a:lnTo>
                    <a:pt x="1537" y="11848"/>
                  </a:lnTo>
                  <a:lnTo>
                    <a:pt x="264" y="11365"/>
                  </a:lnTo>
                  <a:lnTo>
                    <a:pt x="89" y="11365"/>
                  </a:lnTo>
                  <a:lnTo>
                    <a:pt x="45" y="11409"/>
                  </a:lnTo>
                  <a:lnTo>
                    <a:pt x="1" y="11497"/>
                  </a:lnTo>
                  <a:lnTo>
                    <a:pt x="1" y="11541"/>
                  </a:lnTo>
                  <a:lnTo>
                    <a:pt x="45" y="11629"/>
                  </a:lnTo>
                  <a:lnTo>
                    <a:pt x="45" y="11672"/>
                  </a:lnTo>
                  <a:lnTo>
                    <a:pt x="132" y="11716"/>
                  </a:lnTo>
                  <a:lnTo>
                    <a:pt x="1449" y="12155"/>
                  </a:lnTo>
                  <a:lnTo>
                    <a:pt x="3818" y="12857"/>
                  </a:lnTo>
                  <a:lnTo>
                    <a:pt x="3862" y="12857"/>
                  </a:lnTo>
                  <a:lnTo>
                    <a:pt x="5091" y="13033"/>
                  </a:lnTo>
                  <a:lnTo>
                    <a:pt x="5135" y="13033"/>
                  </a:lnTo>
                  <a:lnTo>
                    <a:pt x="5837" y="12857"/>
                  </a:lnTo>
                  <a:lnTo>
                    <a:pt x="5881" y="12813"/>
                  </a:lnTo>
                  <a:lnTo>
                    <a:pt x="7241" y="11804"/>
                  </a:lnTo>
                  <a:lnTo>
                    <a:pt x="7285" y="11760"/>
                  </a:lnTo>
                  <a:lnTo>
                    <a:pt x="8426" y="10312"/>
                  </a:lnTo>
                  <a:lnTo>
                    <a:pt x="8470" y="10268"/>
                  </a:lnTo>
                  <a:lnTo>
                    <a:pt x="9874" y="7504"/>
                  </a:lnTo>
                  <a:lnTo>
                    <a:pt x="10444" y="6933"/>
                  </a:lnTo>
                  <a:lnTo>
                    <a:pt x="11761" y="6319"/>
                  </a:lnTo>
                  <a:lnTo>
                    <a:pt x="13165" y="6056"/>
                  </a:lnTo>
                  <a:lnTo>
                    <a:pt x="14306" y="5836"/>
                  </a:lnTo>
                  <a:lnTo>
                    <a:pt x="15227" y="5573"/>
                  </a:lnTo>
                  <a:lnTo>
                    <a:pt x="15929" y="5266"/>
                  </a:lnTo>
                  <a:lnTo>
                    <a:pt x="16544" y="4959"/>
                  </a:lnTo>
                  <a:lnTo>
                    <a:pt x="17070" y="4608"/>
                  </a:lnTo>
                  <a:lnTo>
                    <a:pt x="17597" y="4213"/>
                  </a:lnTo>
                  <a:lnTo>
                    <a:pt x="18167" y="3686"/>
                  </a:lnTo>
                  <a:lnTo>
                    <a:pt x="19264" y="2765"/>
                  </a:lnTo>
                  <a:lnTo>
                    <a:pt x="19923" y="2194"/>
                  </a:lnTo>
                  <a:lnTo>
                    <a:pt x="20756" y="1580"/>
                  </a:lnTo>
                  <a:lnTo>
                    <a:pt x="21941" y="527"/>
                  </a:lnTo>
                  <a:lnTo>
                    <a:pt x="22424" y="395"/>
                  </a:lnTo>
                  <a:lnTo>
                    <a:pt x="23784" y="351"/>
                  </a:lnTo>
                  <a:lnTo>
                    <a:pt x="25144" y="351"/>
                  </a:lnTo>
                  <a:lnTo>
                    <a:pt x="26461" y="395"/>
                  </a:lnTo>
                  <a:lnTo>
                    <a:pt x="27733" y="527"/>
                  </a:lnTo>
                  <a:lnTo>
                    <a:pt x="28348" y="615"/>
                  </a:lnTo>
                  <a:lnTo>
                    <a:pt x="28962" y="746"/>
                  </a:lnTo>
                  <a:lnTo>
                    <a:pt x="29576" y="878"/>
                  </a:lnTo>
                  <a:lnTo>
                    <a:pt x="30191" y="1097"/>
                  </a:lnTo>
                  <a:lnTo>
                    <a:pt x="30805" y="1317"/>
                  </a:lnTo>
                  <a:lnTo>
                    <a:pt x="31419" y="1580"/>
                  </a:lnTo>
                  <a:lnTo>
                    <a:pt x="32034" y="1887"/>
                  </a:lnTo>
                  <a:lnTo>
                    <a:pt x="32648" y="2238"/>
                  </a:lnTo>
                  <a:lnTo>
                    <a:pt x="34271" y="3291"/>
                  </a:lnTo>
                  <a:lnTo>
                    <a:pt x="34886" y="3949"/>
                  </a:lnTo>
                  <a:lnTo>
                    <a:pt x="34930" y="3993"/>
                  </a:lnTo>
                  <a:lnTo>
                    <a:pt x="35017" y="4037"/>
                  </a:lnTo>
                  <a:lnTo>
                    <a:pt x="35061" y="3993"/>
                  </a:lnTo>
                  <a:lnTo>
                    <a:pt x="35105" y="3993"/>
                  </a:lnTo>
                  <a:lnTo>
                    <a:pt x="35149" y="3906"/>
                  </a:lnTo>
                  <a:lnTo>
                    <a:pt x="35193" y="3862"/>
                  </a:lnTo>
                  <a:lnTo>
                    <a:pt x="35193" y="3774"/>
                  </a:lnTo>
                  <a:lnTo>
                    <a:pt x="35149" y="3730"/>
                  </a:lnTo>
                  <a:lnTo>
                    <a:pt x="34491" y="3028"/>
                  </a:lnTo>
                  <a:lnTo>
                    <a:pt x="32823" y="1931"/>
                  </a:lnTo>
                  <a:lnTo>
                    <a:pt x="32209" y="1580"/>
                  </a:lnTo>
                  <a:lnTo>
                    <a:pt x="31595" y="1273"/>
                  </a:lnTo>
                  <a:lnTo>
                    <a:pt x="30980" y="966"/>
                  </a:lnTo>
                  <a:lnTo>
                    <a:pt x="30322" y="746"/>
                  </a:lnTo>
                  <a:lnTo>
                    <a:pt x="29708" y="571"/>
                  </a:lnTo>
                  <a:lnTo>
                    <a:pt x="29094" y="395"/>
                  </a:lnTo>
                  <a:lnTo>
                    <a:pt x="28435" y="264"/>
                  </a:lnTo>
                  <a:lnTo>
                    <a:pt x="27821" y="176"/>
                  </a:lnTo>
                  <a:lnTo>
                    <a:pt x="26505" y="44"/>
                  </a:lnTo>
                  <a:lnTo>
                    <a:pt x="251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77" name="Google Shape;2777;p113"/>
            <p:cNvSpPr/>
            <p:nvPr/>
          </p:nvSpPr>
          <p:spPr>
            <a:xfrm>
              <a:off x="2228100" y="4100950"/>
              <a:ext cx="934675" cy="336800"/>
            </a:xfrm>
            <a:custGeom>
              <a:avLst/>
              <a:gdLst/>
              <a:ahLst/>
              <a:cxnLst/>
              <a:rect l="l" t="t" r="r" b="b"/>
              <a:pathLst>
                <a:path w="37387" h="13472" extrusionOk="0">
                  <a:moveTo>
                    <a:pt x="29707" y="0"/>
                  </a:moveTo>
                  <a:lnTo>
                    <a:pt x="25539" y="44"/>
                  </a:lnTo>
                  <a:lnTo>
                    <a:pt x="22204" y="176"/>
                  </a:lnTo>
                  <a:lnTo>
                    <a:pt x="22160" y="176"/>
                  </a:lnTo>
                  <a:lnTo>
                    <a:pt x="21370" y="571"/>
                  </a:lnTo>
                  <a:lnTo>
                    <a:pt x="21282" y="615"/>
                  </a:lnTo>
                  <a:lnTo>
                    <a:pt x="20010" y="2063"/>
                  </a:lnTo>
                  <a:lnTo>
                    <a:pt x="18167" y="3599"/>
                  </a:lnTo>
                  <a:lnTo>
                    <a:pt x="16368" y="5090"/>
                  </a:lnTo>
                  <a:lnTo>
                    <a:pt x="15183" y="5573"/>
                  </a:lnTo>
                  <a:lnTo>
                    <a:pt x="14569" y="5793"/>
                  </a:lnTo>
                  <a:lnTo>
                    <a:pt x="13998" y="5924"/>
                  </a:lnTo>
                  <a:lnTo>
                    <a:pt x="12857" y="6144"/>
                  </a:lnTo>
                  <a:lnTo>
                    <a:pt x="12243" y="6231"/>
                  </a:lnTo>
                  <a:lnTo>
                    <a:pt x="11629" y="6363"/>
                  </a:lnTo>
                  <a:lnTo>
                    <a:pt x="11058" y="6539"/>
                  </a:lnTo>
                  <a:lnTo>
                    <a:pt x="10488" y="6758"/>
                  </a:lnTo>
                  <a:lnTo>
                    <a:pt x="10224" y="6890"/>
                  </a:lnTo>
                  <a:lnTo>
                    <a:pt x="9961" y="7065"/>
                  </a:lnTo>
                  <a:lnTo>
                    <a:pt x="9698" y="7284"/>
                  </a:lnTo>
                  <a:lnTo>
                    <a:pt x="9478" y="7504"/>
                  </a:lnTo>
                  <a:lnTo>
                    <a:pt x="9259" y="7767"/>
                  </a:lnTo>
                  <a:lnTo>
                    <a:pt x="8996" y="8118"/>
                  </a:lnTo>
                  <a:lnTo>
                    <a:pt x="8820" y="8469"/>
                  </a:lnTo>
                  <a:lnTo>
                    <a:pt x="8601" y="8820"/>
                  </a:lnTo>
                  <a:lnTo>
                    <a:pt x="6802" y="12506"/>
                  </a:lnTo>
                  <a:lnTo>
                    <a:pt x="5968" y="12813"/>
                  </a:lnTo>
                  <a:lnTo>
                    <a:pt x="4608" y="13121"/>
                  </a:lnTo>
                  <a:lnTo>
                    <a:pt x="3906" y="12989"/>
                  </a:lnTo>
                  <a:lnTo>
                    <a:pt x="1712" y="12155"/>
                  </a:lnTo>
                  <a:lnTo>
                    <a:pt x="220" y="11585"/>
                  </a:lnTo>
                  <a:lnTo>
                    <a:pt x="88" y="11585"/>
                  </a:lnTo>
                  <a:lnTo>
                    <a:pt x="44" y="11629"/>
                  </a:lnTo>
                  <a:lnTo>
                    <a:pt x="0" y="11716"/>
                  </a:lnTo>
                  <a:lnTo>
                    <a:pt x="0" y="11760"/>
                  </a:lnTo>
                  <a:lnTo>
                    <a:pt x="0" y="11848"/>
                  </a:lnTo>
                  <a:lnTo>
                    <a:pt x="44" y="11892"/>
                  </a:lnTo>
                  <a:lnTo>
                    <a:pt x="88" y="11936"/>
                  </a:lnTo>
                  <a:lnTo>
                    <a:pt x="1580" y="12506"/>
                  </a:lnTo>
                  <a:lnTo>
                    <a:pt x="3818" y="13296"/>
                  </a:lnTo>
                  <a:lnTo>
                    <a:pt x="4564" y="13472"/>
                  </a:lnTo>
                  <a:lnTo>
                    <a:pt x="4652" y="13472"/>
                  </a:lnTo>
                  <a:lnTo>
                    <a:pt x="6100" y="13121"/>
                  </a:lnTo>
                  <a:lnTo>
                    <a:pt x="6977" y="12813"/>
                  </a:lnTo>
                  <a:lnTo>
                    <a:pt x="7065" y="12726"/>
                  </a:lnTo>
                  <a:lnTo>
                    <a:pt x="8908" y="8996"/>
                  </a:lnTo>
                  <a:lnTo>
                    <a:pt x="9084" y="8645"/>
                  </a:lnTo>
                  <a:lnTo>
                    <a:pt x="9303" y="8294"/>
                  </a:lnTo>
                  <a:lnTo>
                    <a:pt x="9522" y="8030"/>
                  </a:lnTo>
                  <a:lnTo>
                    <a:pt x="9742" y="7767"/>
                  </a:lnTo>
                  <a:lnTo>
                    <a:pt x="9961" y="7548"/>
                  </a:lnTo>
                  <a:lnTo>
                    <a:pt x="10181" y="7372"/>
                  </a:lnTo>
                  <a:lnTo>
                    <a:pt x="10663" y="7065"/>
                  </a:lnTo>
                  <a:lnTo>
                    <a:pt x="11190" y="6846"/>
                  </a:lnTo>
                  <a:lnTo>
                    <a:pt x="11716" y="6670"/>
                  </a:lnTo>
                  <a:lnTo>
                    <a:pt x="12287" y="6582"/>
                  </a:lnTo>
                  <a:lnTo>
                    <a:pt x="12901" y="6495"/>
                  </a:lnTo>
                  <a:lnTo>
                    <a:pt x="14086" y="6275"/>
                  </a:lnTo>
                  <a:lnTo>
                    <a:pt x="14700" y="6144"/>
                  </a:lnTo>
                  <a:lnTo>
                    <a:pt x="15315" y="5924"/>
                  </a:lnTo>
                  <a:lnTo>
                    <a:pt x="16499" y="5398"/>
                  </a:lnTo>
                  <a:lnTo>
                    <a:pt x="16543" y="5354"/>
                  </a:lnTo>
                  <a:lnTo>
                    <a:pt x="18430" y="3862"/>
                  </a:lnTo>
                  <a:lnTo>
                    <a:pt x="20229" y="2326"/>
                  </a:lnTo>
                  <a:lnTo>
                    <a:pt x="20273" y="2326"/>
                  </a:lnTo>
                  <a:lnTo>
                    <a:pt x="21546" y="878"/>
                  </a:lnTo>
                  <a:lnTo>
                    <a:pt x="22248" y="527"/>
                  </a:lnTo>
                  <a:lnTo>
                    <a:pt x="25539" y="395"/>
                  </a:lnTo>
                  <a:lnTo>
                    <a:pt x="29664" y="351"/>
                  </a:lnTo>
                  <a:lnTo>
                    <a:pt x="33042" y="2282"/>
                  </a:lnTo>
                  <a:lnTo>
                    <a:pt x="34973" y="3642"/>
                  </a:lnTo>
                  <a:lnTo>
                    <a:pt x="36772" y="5222"/>
                  </a:lnTo>
                  <a:lnTo>
                    <a:pt x="36816" y="5222"/>
                  </a:lnTo>
                  <a:lnTo>
                    <a:pt x="37123" y="5398"/>
                  </a:lnTo>
                  <a:lnTo>
                    <a:pt x="37167" y="5442"/>
                  </a:lnTo>
                  <a:lnTo>
                    <a:pt x="37255" y="5442"/>
                  </a:lnTo>
                  <a:lnTo>
                    <a:pt x="37299" y="5398"/>
                  </a:lnTo>
                  <a:lnTo>
                    <a:pt x="37343" y="5354"/>
                  </a:lnTo>
                  <a:lnTo>
                    <a:pt x="37386" y="5310"/>
                  </a:lnTo>
                  <a:lnTo>
                    <a:pt x="37386" y="5222"/>
                  </a:lnTo>
                  <a:lnTo>
                    <a:pt x="37343" y="5178"/>
                  </a:lnTo>
                  <a:lnTo>
                    <a:pt x="37299" y="5134"/>
                  </a:lnTo>
                  <a:lnTo>
                    <a:pt x="36992" y="4959"/>
                  </a:lnTo>
                  <a:lnTo>
                    <a:pt x="35192" y="3379"/>
                  </a:lnTo>
                  <a:lnTo>
                    <a:pt x="35149" y="3335"/>
                  </a:lnTo>
                  <a:lnTo>
                    <a:pt x="33218" y="2019"/>
                  </a:lnTo>
                  <a:lnTo>
                    <a:pt x="297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78" name="Google Shape;2778;p113"/>
            <p:cNvSpPr/>
            <p:nvPr/>
          </p:nvSpPr>
          <p:spPr>
            <a:xfrm>
              <a:off x="2245650" y="4054875"/>
              <a:ext cx="1314250" cy="359850"/>
            </a:xfrm>
            <a:custGeom>
              <a:avLst/>
              <a:gdLst/>
              <a:ahLst/>
              <a:cxnLst/>
              <a:rect l="l" t="t" r="r" b="b"/>
              <a:pathLst>
                <a:path w="52570" h="14394" extrusionOk="0">
                  <a:moveTo>
                    <a:pt x="26680" y="0"/>
                  </a:moveTo>
                  <a:lnTo>
                    <a:pt x="24091" y="176"/>
                  </a:lnTo>
                  <a:lnTo>
                    <a:pt x="24047" y="220"/>
                  </a:lnTo>
                  <a:lnTo>
                    <a:pt x="22862" y="439"/>
                  </a:lnTo>
                  <a:lnTo>
                    <a:pt x="22818" y="439"/>
                  </a:lnTo>
                  <a:lnTo>
                    <a:pt x="22292" y="746"/>
                  </a:lnTo>
                  <a:lnTo>
                    <a:pt x="21019" y="834"/>
                  </a:lnTo>
                  <a:lnTo>
                    <a:pt x="20888" y="878"/>
                  </a:lnTo>
                  <a:lnTo>
                    <a:pt x="19659" y="2063"/>
                  </a:lnTo>
                  <a:lnTo>
                    <a:pt x="19615" y="2107"/>
                  </a:lnTo>
                  <a:lnTo>
                    <a:pt x="19045" y="3072"/>
                  </a:lnTo>
                  <a:lnTo>
                    <a:pt x="18167" y="3862"/>
                  </a:lnTo>
                  <a:lnTo>
                    <a:pt x="16280" y="5573"/>
                  </a:lnTo>
                  <a:lnTo>
                    <a:pt x="15095" y="6451"/>
                  </a:lnTo>
                  <a:lnTo>
                    <a:pt x="14349" y="6758"/>
                  </a:lnTo>
                  <a:lnTo>
                    <a:pt x="11322" y="7285"/>
                  </a:lnTo>
                  <a:lnTo>
                    <a:pt x="9566" y="7811"/>
                  </a:lnTo>
                  <a:lnTo>
                    <a:pt x="9522" y="7855"/>
                  </a:lnTo>
                  <a:lnTo>
                    <a:pt x="8645" y="8338"/>
                  </a:lnTo>
                  <a:lnTo>
                    <a:pt x="8601" y="8382"/>
                  </a:lnTo>
                  <a:lnTo>
                    <a:pt x="7855" y="9171"/>
                  </a:lnTo>
                  <a:lnTo>
                    <a:pt x="7811" y="9215"/>
                  </a:lnTo>
                  <a:lnTo>
                    <a:pt x="7197" y="10268"/>
                  </a:lnTo>
                  <a:lnTo>
                    <a:pt x="5705" y="13603"/>
                  </a:lnTo>
                  <a:lnTo>
                    <a:pt x="5091" y="13823"/>
                  </a:lnTo>
                  <a:lnTo>
                    <a:pt x="3862" y="14042"/>
                  </a:lnTo>
                  <a:lnTo>
                    <a:pt x="2940" y="13867"/>
                  </a:lnTo>
                  <a:lnTo>
                    <a:pt x="264" y="12857"/>
                  </a:lnTo>
                  <a:lnTo>
                    <a:pt x="132" y="12857"/>
                  </a:lnTo>
                  <a:lnTo>
                    <a:pt x="44" y="12901"/>
                  </a:lnTo>
                  <a:lnTo>
                    <a:pt x="44" y="12989"/>
                  </a:lnTo>
                  <a:lnTo>
                    <a:pt x="0" y="13033"/>
                  </a:lnTo>
                  <a:lnTo>
                    <a:pt x="44" y="13121"/>
                  </a:lnTo>
                  <a:lnTo>
                    <a:pt x="88" y="13164"/>
                  </a:lnTo>
                  <a:lnTo>
                    <a:pt x="132" y="13208"/>
                  </a:lnTo>
                  <a:lnTo>
                    <a:pt x="2853" y="14218"/>
                  </a:lnTo>
                  <a:lnTo>
                    <a:pt x="2896" y="14218"/>
                  </a:lnTo>
                  <a:lnTo>
                    <a:pt x="3818" y="14393"/>
                  </a:lnTo>
                  <a:lnTo>
                    <a:pt x="3862" y="14393"/>
                  </a:lnTo>
                  <a:lnTo>
                    <a:pt x="5178" y="14174"/>
                  </a:lnTo>
                  <a:lnTo>
                    <a:pt x="5880" y="13867"/>
                  </a:lnTo>
                  <a:lnTo>
                    <a:pt x="6012" y="13779"/>
                  </a:lnTo>
                  <a:lnTo>
                    <a:pt x="7504" y="10400"/>
                  </a:lnTo>
                  <a:lnTo>
                    <a:pt x="8118" y="9391"/>
                  </a:lnTo>
                  <a:lnTo>
                    <a:pt x="8820" y="8645"/>
                  </a:lnTo>
                  <a:lnTo>
                    <a:pt x="9698" y="8162"/>
                  </a:lnTo>
                  <a:lnTo>
                    <a:pt x="11409" y="7636"/>
                  </a:lnTo>
                  <a:lnTo>
                    <a:pt x="14437" y="7065"/>
                  </a:lnTo>
                  <a:lnTo>
                    <a:pt x="14481" y="7065"/>
                  </a:lnTo>
                  <a:lnTo>
                    <a:pt x="15227" y="6758"/>
                  </a:lnTo>
                  <a:lnTo>
                    <a:pt x="15271" y="6714"/>
                  </a:lnTo>
                  <a:lnTo>
                    <a:pt x="16499" y="5880"/>
                  </a:lnTo>
                  <a:lnTo>
                    <a:pt x="18386" y="4125"/>
                  </a:lnTo>
                  <a:lnTo>
                    <a:pt x="19264" y="3291"/>
                  </a:lnTo>
                  <a:lnTo>
                    <a:pt x="19308" y="3291"/>
                  </a:lnTo>
                  <a:lnTo>
                    <a:pt x="19922" y="2326"/>
                  </a:lnTo>
                  <a:lnTo>
                    <a:pt x="21107" y="1185"/>
                  </a:lnTo>
                  <a:lnTo>
                    <a:pt x="22336" y="1054"/>
                  </a:lnTo>
                  <a:lnTo>
                    <a:pt x="22423" y="1054"/>
                  </a:lnTo>
                  <a:lnTo>
                    <a:pt x="22950" y="790"/>
                  </a:lnTo>
                  <a:lnTo>
                    <a:pt x="24135" y="527"/>
                  </a:lnTo>
                  <a:lnTo>
                    <a:pt x="26680" y="351"/>
                  </a:lnTo>
                  <a:lnTo>
                    <a:pt x="28128" y="527"/>
                  </a:lnTo>
                  <a:lnTo>
                    <a:pt x="28874" y="746"/>
                  </a:lnTo>
                  <a:lnTo>
                    <a:pt x="31024" y="2019"/>
                  </a:lnTo>
                  <a:lnTo>
                    <a:pt x="33042" y="3335"/>
                  </a:lnTo>
                  <a:lnTo>
                    <a:pt x="34710" y="4476"/>
                  </a:lnTo>
                  <a:lnTo>
                    <a:pt x="35719" y="5661"/>
                  </a:lnTo>
                  <a:lnTo>
                    <a:pt x="35763" y="5661"/>
                  </a:lnTo>
                  <a:lnTo>
                    <a:pt x="37079" y="6846"/>
                  </a:lnTo>
                  <a:lnTo>
                    <a:pt x="37123" y="6890"/>
                  </a:lnTo>
                  <a:lnTo>
                    <a:pt x="39493" y="8118"/>
                  </a:lnTo>
                  <a:lnTo>
                    <a:pt x="42740" y="9215"/>
                  </a:lnTo>
                  <a:lnTo>
                    <a:pt x="44407" y="9698"/>
                  </a:lnTo>
                  <a:lnTo>
                    <a:pt x="44451" y="9698"/>
                  </a:lnTo>
                  <a:lnTo>
                    <a:pt x="48620" y="10093"/>
                  </a:lnTo>
                  <a:lnTo>
                    <a:pt x="49673" y="10137"/>
                  </a:lnTo>
                  <a:lnTo>
                    <a:pt x="51867" y="9961"/>
                  </a:lnTo>
                  <a:lnTo>
                    <a:pt x="51911" y="9961"/>
                  </a:lnTo>
                  <a:lnTo>
                    <a:pt x="52438" y="9786"/>
                  </a:lnTo>
                  <a:lnTo>
                    <a:pt x="52525" y="9742"/>
                  </a:lnTo>
                  <a:lnTo>
                    <a:pt x="52569" y="9654"/>
                  </a:lnTo>
                  <a:lnTo>
                    <a:pt x="52569" y="9610"/>
                  </a:lnTo>
                  <a:lnTo>
                    <a:pt x="52569" y="9522"/>
                  </a:lnTo>
                  <a:lnTo>
                    <a:pt x="52525" y="9479"/>
                  </a:lnTo>
                  <a:lnTo>
                    <a:pt x="52481" y="9435"/>
                  </a:lnTo>
                  <a:lnTo>
                    <a:pt x="52350" y="9435"/>
                  </a:lnTo>
                  <a:lnTo>
                    <a:pt x="51823" y="9610"/>
                  </a:lnTo>
                  <a:lnTo>
                    <a:pt x="49673" y="9786"/>
                  </a:lnTo>
                  <a:lnTo>
                    <a:pt x="48620" y="9742"/>
                  </a:lnTo>
                  <a:lnTo>
                    <a:pt x="44495" y="9347"/>
                  </a:lnTo>
                  <a:lnTo>
                    <a:pt x="42872" y="8864"/>
                  </a:lnTo>
                  <a:lnTo>
                    <a:pt x="39624" y="7811"/>
                  </a:lnTo>
                  <a:lnTo>
                    <a:pt x="37299" y="6582"/>
                  </a:lnTo>
                  <a:lnTo>
                    <a:pt x="35982" y="5398"/>
                  </a:lnTo>
                  <a:lnTo>
                    <a:pt x="34929" y="4213"/>
                  </a:lnTo>
                  <a:lnTo>
                    <a:pt x="34885" y="4169"/>
                  </a:lnTo>
                  <a:lnTo>
                    <a:pt x="33218" y="3028"/>
                  </a:lnTo>
                  <a:lnTo>
                    <a:pt x="31199" y="1712"/>
                  </a:lnTo>
                  <a:lnTo>
                    <a:pt x="29049" y="439"/>
                  </a:lnTo>
                  <a:lnTo>
                    <a:pt x="29005" y="395"/>
                  </a:lnTo>
                  <a:lnTo>
                    <a:pt x="28216" y="176"/>
                  </a:lnTo>
                  <a:lnTo>
                    <a:pt x="28172" y="176"/>
                  </a:lnTo>
                  <a:lnTo>
                    <a:pt x="267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79" name="Google Shape;2779;p113"/>
            <p:cNvSpPr/>
            <p:nvPr/>
          </p:nvSpPr>
          <p:spPr>
            <a:xfrm>
              <a:off x="2252225" y="4008800"/>
              <a:ext cx="1328500" cy="378500"/>
            </a:xfrm>
            <a:custGeom>
              <a:avLst/>
              <a:gdLst/>
              <a:ahLst/>
              <a:cxnLst/>
              <a:rect l="l" t="t" r="r" b="b"/>
              <a:pathLst>
                <a:path w="53140" h="15140" extrusionOk="0">
                  <a:moveTo>
                    <a:pt x="24749" y="0"/>
                  </a:moveTo>
                  <a:lnTo>
                    <a:pt x="22643" y="483"/>
                  </a:lnTo>
                  <a:lnTo>
                    <a:pt x="22599" y="527"/>
                  </a:lnTo>
                  <a:lnTo>
                    <a:pt x="20054" y="1448"/>
                  </a:lnTo>
                  <a:lnTo>
                    <a:pt x="19966" y="1492"/>
                  </a:lnTo>
                  <a:lnTo>
                    <a:pt x="18650" y="3291"/>
                  </a:lnTo>
                  <a:lnTo>
                    <a:pt x="17992" y="4520"/>
                  </a:lnTo>
                  <a:lnTo>
                    <a:pt x="17290" y="5310"/>
                  </a:lnTo>
                  <a:lnTo>
                    <a:pt x="15490" y="6977"/>
                  </a:lnTo>
                  <a:lnTo>
                    <a:pt x="14437" y="7679"/>
                  </a:lnTo>
                  <a:lnTo>
                    <a:pt x="13779" y="7899"/>
                  </a:lnTo>
                  <a:lnTo>
                    <a:pt x="9918" y="8601"/>
                  </a:lnTo>
                  <a:lnTo>
                    <a:pt x="9874" y="8601"/>
                  </a:lnTo>
                  <a:lnTo>
                    <a:pt x="8908" y="8996"/>
                  </a:lnTo>
                  <a:lnTo>
                    <a:pt x="8865" y="8996"/>
                  </a:lnTo>
                  <a:lnTo>
                    <a:pt x="7855" y="9566"/>
                  </a:lnTo>
                  <a:lnTo>
                    <a:pt x="7811" y="9610"/>
                  </a:lnTo>
                  <a:lnTo>
                    <a:pt x="6934" y="10444"/>
                  </a:lnTo>
                  <a:lnTo>
                    <a:pt x="6890" y="10488"/>
                  </a:lnTo>
                  <a:lnTo>
                    <a:pt x="6188" y="11716"/>
                  </a:lnTo>
                  <a:lnTo>
                    <a:pt x="5091" y="14700"/>
                  </a:lnTo>
                  <a:lnTo>
                    <a:pt x="2458" y="14788"/>
                  </a:lnTo>
                  <a:lnTo>
                    <a:pt x="220" y="13954"/>
                  </a:lnTo>
                  <a:lnTo>
                    <a:pt x="176" y="13954"/>
                  </a:lnTo>
                  <a:lnTo>
                    <a:pt x="88" y="13998"/>
                  </a:lnTo>
                  <a:lnTo>
                    <a:pt x="45" y="13998"/>
                  </a:lnTo>
                  <a:lnTo>
                    <a:pt x="1" y="14086"/>
                  </a:lnTo>
                  <a:lnTo>
                    <a:pt x="1" y="14130"/>
                  </a:lnTo>
                  <a:lnTo>
                    <a:pt x="1" y="14218"/>
                  </a:lnTo>
                  <a:lnTo>
                    <a:pt x="45" y="14262"/>
                  </a:lnTo>
                  <a:lnTo>
                    <a:pt x="132" y="14305"/>
                  </a:lnTo>
                  <a:lnTo>
                    <a:pt x="2370" y="15139"/>
                  </a:lnTo>
                  <a:lnTo>
                    <a:pt x="2458" y="15139"/>
                  </a:lnTo>
                  <a:lnTo>
                    <a:pt x="5222" y="15051"/>
                  </a:lnTo>
                  <a:lnTo>
                    <a:pt x="5310" y="15007"/>
                  </a:lnTo>
                  <a:lnTo>
                    <a:pt x="5398" y="14920"/>
                  </a:lnTo>
                  <a:lnTo>
                    <a:pt x="6495" y="11848"/>
                  </a:lnTo>
                  <a:lnTo>
                    <a:pt x="7197" y="10707"/>
                  </a:lnTo>
                  <a:lnTo>
                    <a:pt x="8075" y="9873"/>
                  </a:lnTo>
                  <a:lnTo>
                    <a:pt x="9040" y="9303"/>
                  </a:lnTo>
                  <a:lnTo>
                    <a:pt x="10005" y="8952"/>
                  </a:lnTo>
                  <a:lnTo>
                    <a:pt x="13867" y="8250"/>
                  </a:lnTo>
                  <a:lnTo>
                    <a:pt x="14569" y="8031"/>
                  </a:lnTo>
                  <a:lnTo>
                    <a:pt x="14613" y="7987"/>
                  </a:lnTo>
                  <a:lnTo>
                    <a:pt x="15666" y="7241"/>
                  </a:lnTo>
                  <a:lnTo>
                    <a:pt x="15710" y="7241"/>
                  </a:lnTo>
                  <a:lnTo>
                    <a:pt x="17553" y="5573"/>
                  </a:lnTo>
                  <a:lnTo>
                    <a:pt x="17553" y="5529"/>
                  </a:lnTo>
                  <a:lnTo>
                    <a:pt x="18255" y="4739"/>
                  </a:lnTo>
                  <a:lnTo>
                    <a:pt x="18299" y="4696"/>
                  </a:lnTo>
                  <a:lnTo>
                    <a:pt x="18957" y="3467"/>
                  </a:lnTo>
                  <a:lnTo>
                    <a:pt x="20230" y="1756"/>
                  </a:lnTo>
                  <a:lnTo>
                    <a:pt x="22731" y="834"/>
                  </a:lnTo>
                  <a:lnTo>
                    <a:pt x="24793" y="351"/>
                  </a:lnTo>
                  <a:lnTo>
                    <a:pt x="25320" y="351"/>
                  </a:lnTo>
                  <a:lnTo>
                    <a:pt x="27996" y="1054"/>
                  </a:lnTo>
                  <a:lnTo>
                    <a:pt x="31507" y="2940"/>
                  </a:lnTo>
                  <a:lnTo>
                    <a:pt x="33789" y="4345"/>
                  </a:lnTo>
                  <a:lnTo>
                    <a:pt x="35544" y="5134"/>
                  </a:lnTo>
                  <a:lnTo>
                    <a:pt x="36992" y="6582"/>
                  </a:lnTo>
                  <a:lnTo>
                    <a:pt x="39142" y="8118"/>
                  </a:lnTo>
                  <a:lnTo>
                    <a:pt x="40107" y="9171"/>
                  </a:lnTo>
                  <a:lnTo>
                    <a:pt x="40151" y="9259"/>
                  </a:lnTo>
                  <a:lnTo>
                    <a:pt x="42696" y="10181"/>
                  </a:lnTo>
                  <a:lnTo>
                    <a:pt x="44671" y="10751"/>
                  </a:lnTo>
                  <a:lnTo>
                    <a:pt x="44715" y="10751"/>
                  </a:lnTo>
                  <a:lnTo>
                    <a:pt x="48752" y="11146"/>
                  </a:lnTo>
                  <a:lnTo>
                    <a:pt x="48796" y="11190"/>
                  </a:lnTo>
                  <a:lnTo>
                    <a:pt x="51341" y="11058"/>
                  </a:lnTo>
                  <a:lnTo>
                    <a:pt x="52087" y="11190"/>
                  </a:lnTo>
                  <a:lnTo>
                    <a:pt x="52175" y="11190"/>
                  </a:lnTo>
                  <a:lnTo>
                    <a:pt x="53008" y="10927"/>
                  </a:lnTo>
                  <a:lnTo>
                    <a:pt x="53096" y="10883"/>
                  </a:lnTo>
                  <a:lnTo>
                    <a:pt x="53140" y="10839"/>
                  </a:lnTo>
                  <a:lnTo>
                    <a:pt x="53140" y="10751"/>
                  </a:lnTo>
                  <a:lnTo>
                    <a:pt x="53140" y="10707"/>
                  </a:lnTo>
                  <a:lnTo>
                    <a:pt x="53096" y="10619"/>
                  </a:lnTo>
                  <a:lnTo>
                    <a:pt x="53052" y="10576"/>
                  </a:lnTo>
                  <a:lnTo>
                    <a:pt x="52921" y="10576"/>
                  </a:lnTo>
                  <a:lnTo>
                    <a:pt x="52087" y="10839"/>
                  </a:lnTo>
                  <a:lnTo>
                    <a:pt x="51385" y="10707"/>
                  </a:lnTo>
                  <a:lnTo>
                    <a:pt x="51341" y="10707"/>
                  </a:lnTo>
                  <a:lnTo>
                    <a:pt x="48796" y="10839"/>
                  </a:lnTo>
                  <a:lnTo>
                    <a:pt x="44759" y="10400"/>
                  </a:lnTo>
                  <a:lnTo>
                    <a:pt x="42828" y="9830"/>
                  </a:lnTo>
                  <a:lnTo>
                    <a:pt x="40327" y="8908"/>
                  </a:lnTo>
                  <a:lnTo>
                    <a:pt x="39361" y="7855"/>
                  </a:lnTo>
                  <a:lnTo>
                    <a:pt x="37211" y="6319"/>
                  </a:lnTo>
                  <a:lnTo>
                    <a:pt x="35763" y="4871"/>
                  </a:lnTo>
                  <a:lnTo>
                    <a:pt x="35719" y="4827"/>
                  </a:lnTo>
                  <a:lnTo>
                    <a:pt x="33964" y="4037"/>
                  </a:lnTo>
                  <a:lnTo>
                    <a:pt x="31682" y="2633"/>
                  </a:lnTo>
                  <a:lnTo>
                    <a:pt x="28128" y="702"/>
                  </a:lnTo>
                  <a:lnTo>
                    <a:pt x="253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80" name="Google Shape;2780;p113"/>
            <p:cNvSpPr/>
            <p:nvPr/>
          </p:nvSpPr>
          <p:spPr>
            <a:xfrm>
              <a:off x="2104125" y="4481600"/>
              <a:ext cx="42825" cy="15400"/>
            </a:xfrm>
            <a:custGeom>
              <a:avLst/>
              <a:gdLst/>
              <a:ahLst/>
              <a:cxnLst/>
              <a:rect l="l" t="t" r="r" b="b"/>
              <a:pathLst>
                <a:path w="1713" h="616" extrusionOk="0">
                  <a:moveTo>
                    <a:pt x="132" y="1"/>
                  </a:moveTo>
                  <a:lnTo>
                    <a:pt x="45" y="45"/>
                  </a:lnTo>
                  <a:lnTo>
                    <a:pt x="1" y="89"/>
                  </a:lnTo>
                  <a:lnTo>
                    <a:pt x="1" y="132"/>
                  </a:lnTo>
                  <a:lnTo>
                    <a:pt x="1" y="220"/>
                  </a:lnTo>
                  <a:lnTo>
                    <a:pt x="1" y="264"/>
                  </a:lnTo>
                  <a:lnTo>
                    <a:pt x="45" y="308"/>
                  </a:lnTo>
                  <a:lnTo>
                    <a:pt x="132" y="352"/>
                  </a:lnTo>
                  <a:lnTo>
                    <a:pt x="1493" y="615"/>
                  </a:lnTo>
                  <a:lnTo>
                    <a:pt x="1537" y="615"/>
                  </a:lnTo>
                  <a:lnTo>
                    <a:pt x="1668" y="571"/>
                  </a:lnTo>
                  <a:lnTo>
                    <a:pt x="1712" y="484"/>
                  </a:lnTo>
                  <a:lnTo>
                    <a:pt x="1712" y="440"/>
                  </a:lnTo>
                  <a:lnTo>
                    <a:pt x="1668" y="352"/>
                  </a:lnTo>
                  <a:lnTo>
                    <a:pt x="1624" y="308"/>
                  </a:lnTo>
                  <a:lnTo>
                    <a:pt x="1580" y="264"/>
                  </a:lnTo>
                  <a:lnTo>
                    <a:pt x="1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81" name="Google Shape;2781;p113"/>
            <p:cNvSpPr/>
            <p:nvPr/>
          </p:nvSpPr>
          <p:spPr>
            <a:xfrm>
              <a:off x="2084375" y="4455275"/>
              <a:ext cx="138250" cy="42825"/>
            </a:xfrm>
            <a:custGeom>
              <a:avLst/>
              <a:gdLst/>
              <a:ahLst/>
              <a:cxnLst/>
              <a:rect l="l" t="t" r="r" b="b"/>
              <a:pathLst>
                <a:path w="5530" h="1713" extrusionOk="0">
                  <a:moveTo>
                    <a:pt x="659" y="1"/>
                  </a:moveTo>
                  <a:lnTo>
                    <a:pt x="133" y="132"/>
                  </a:lnTo>
                  <a:lnTo>
                    <a:pt x="45" y="176"/>
                  </a:lnTo>
                  <a:lnTo>
                    <a:pt x="1" y="220"/>
                  </a:lnTo>
                  <a:lnTo>
                    <a:pt x="1" y="264"/>
                  </a:lnTo>
                  <a:lnTo>
                    <a:pt x="1" y="352"/>
                  </a:lnTo>
                  <a:lnTo>
                    <a:pt x="1" y="396"/>
                  </a:lnTo>
                  <a:lnTo>
                    <a:pt x="89" y="439"/>
                  </a:lnTo>
                  <a:lnTo>
                    <a:pt x="133" y="483"/>
                  </a:lnTo>
                  <a:lnTo>
                    <a:pt x="220" y="483"/>
                  </a:lnTo>
                  <a:lnTo>
                    <a:pt x="703" y="352"/>
                  </a:lnTo>
                  <a:lnTo>
                    <a:pt x="3029" y="1142"/>
                  </a:lnTo>
                  <a:lnTo>
                    <a:pt x="5310" y="1712"/>
                  </a:lnTo>
                  <a:lnTo>
                    <a:pt x="5354" y="1712"/>
                  </a:lnTo>
                  <a:lnTo>
                    <a:pt x="5442" y="1668"/>
                  </a:lnTo>
                  <a:lnTo>
                    <a:pt x="5530" y="1580"/>
                  </a:lnTo>
                  <a:lnTo>
                    <a:pt x="5530" y="1493"/>
                  </a:lnTo>
                  <a:lnTo>
                    <a:pt x="5486" y="1449"/>
                  </a:lnTo>
                  <a:lnTo>
                    <a:pt x="5442" y="1405"/>
                  </a:lnTo>
                  <a:lnTo>
                    <a:pt x="5398" y="1361"/>
                  </a:lnTo>
                  <a:lnTo>
                    <a:pt x="3116" y="791"/>
                  </a:lnTo>
                  <a:lnTo>
                    <a:pt x="7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82" name="Google Shape;2782;p113"/>
            <p:cNvSpPr/>
            <p:nvPr/>
          </p:nvSpPr>
          <p:spPr>
            <a:xfrm>
              <a:off x="2080000" y="4434425"/>
              <a:ext cx="208450" cy="60375"/>
            </a:xfrm>
            <a:custGeom>
              <a:avLst/>
              <a:gdLst/>
              <a:ahLst/>
              <a:cxnLst/>
              <a:rect l="l" t="t" r="r" b="b"/>
              <a:pathLst>
                <a:path w="8338" h="2415" extrusionOk="0">
                  <a:moveTo>
                    <a:pt x="1317" y="1"/>
                  </a:moveTo>
                  <a:lnTo>
                    <a:pt x="527" y="176"/>
                  </a:lnTo>
                  <a:lnTo>
                    <a:pt x="483" y="176"/>
                  </a:lnTo>
                  <a:lnTo>
                    <a:pt x="132" y="308"/>
                  </a:lnTo>
                  <a:lnTo>
                    <a:pt x="44" y="352"/>
                  </a:lnTo>
                  <a:lnTo>
                    <a:pt x="44" y="396"/>
                  </a:lnTo>
                  <a:lnTo>
                    <a:pt x="0" y="484"/>
                  </a:lnTo>
                  <a:lnTo>
                    <a:pt x="44" y="528"/>
                  </a:lnTo>
                  <a:lnTo>
                    <a:pt x="44" y="571"/>
                  </a:lnTo>
                  <a:lnTo>
                    <a:pt x="132" y="615"/>
                  </a:lnTo>
                  <a:lnTo>
                    <a:pt x="176" y="659"/>
                  </a:lnTo>
                  <a:lnTo>
                    <a:pt x="264" y="615"/>
                  </a:lnTo>
                  <a:lnTo>
                    <a:pt x="571" y="484"/>
                  </a:lnTo>
                  <a:lnTo>
                    <a:pt x="1361" y="352"/>
                  </a:lnTo>
                  <a:lnTo>
                    <a:pt x="3511" y="922"/>
                  </a:lnTo>
                  <a:lnTo>
                    <a:pt x="5837" y="1844"/>
                  </a:lnTo>
                  <a:lnTo>
                    <a:pt x="7723" y="2371"/>
                  </a:lnTo>
                  <a:lnTo>
                    <a:pt x="8162" y="2414"/>
                  </a:lnTo>
                  <a:lnTo>
                    <a:pt x="8206" y="2414"/>
                  </a:lnTo>
                  <a:lnTo>
                    <a:pt x="8294" y="2371"/>
                  </a:lnTo>
                  <a:lnTo>
                    <a:pt x="8338" y="2283"/>
                  </a:lnTo>
                  <a:lnTo>
                    <a:pt x="8338" y="2195"/>
                  </a:lnTo>
                  <a:lnTo>
                    <a:pt x="8338" y="2151"/>
                  </a:lnTo>
                  <a:lnTo>
                    <a:pt x="8294" y="2107"/>
                  </a:lnTo>
                  <a:lnTo>
                    <a:pt x="8206" y="2063"/>
                  </a:lnTo>
                  <a:lnTo>
                    <a:pt x="7811" y="2019"/>
                  </a:lnTo>
                  <a:lnTo>
                    <a:pt x="5968" y="1537"/>
                  </a:lnTo>
                  <a:lnTo>
                    <a:pt x="3642" y="571"/>
                  </a:lnTo>
                  <a:lnTo>
                    <a:pt x="3599" y="571"/>
                  </a:lnTo>
                  <a:lnTo>
                    <a:pt x="1405" y="45"/>
                  </a:lnTo>
                  <a:lnTo>
                    <a:pt x="131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83" name="Google Shape;2783;p113"/>
            <p:cNvSpPr/>
            <p:nvPr/>
          </p:nvSpPr>
          <p:spPr>
            <a:xfrm>
              <a:off x="2060250" y="4419075"/>
              <a:ext cx="269900" cy="66950"/>
            </a:xfrm>
            <a:custGeom>
              <a:avLst/>
              <a:gdLst/>
              <a:ahLst/>
              <a:cxnLst/>
              <a:rect l="l" t="t" r="r" b="b"/>
              <a:pathLst>
                <a:path w="10796" h="2678" extrusionOk="0">
                  <a:moveTo>
                    <a:pt x="3072" y="1"/>
                  </a:moveTo>
                  <a:lnTo>
                    <a:pt x="1536" y="264"/>
                  </a:lnTo>
                  <a:lnTo>
                    <a:pt x="176" y="483"/>
                  </a:lnTo>
                  <a:lnTo>
                    <a:pt x="88" y="483"/>
                  </a:lnTo>
                  <a:lnTo>
                    <a:pt x="44" y="571"/>
                  </a:lnTo>
                  <a:lnTo>
                    <a:pt x="1" y="615"/>
                  </a:lnTo>
                  <a:lnTo>
                    <a:pt x="1" y="659"/>
                  </a:lnTo>
                  <a:lnTo>
                    <a:pt x="44" y="747"/>
                  </a:lnTo>
                  <a:lnTo>
                    <a:pt x="88" y="790"/>
                  </a:lnTo>
                  <a:lnTo>
                    <a:pt x="132" y="834"/>
                  </a:lnTo>
                  <a:lnTo>
                    <a:pt x="220" y="834"/>
                  </a:lnTo>
                  <a:lnTo>
                    <a:pt x="1580" y="615"/>
                  </a:lnTo>
                  <a:lnTo>
                    <a:pt x="3116" y="396"/>
                  </a:lnTo>
                  <a:lnTo>
                    <a:pt x="5617" y="1229"/>
                  </a:lnTo>
                  <a:lnTo>
                    <a:pt x="7899" y="1887"/>
                  </a:lnTo>
                  <a:lnTo>
                    <a:pt x="9698" y="2546"/>
                  </a:lnTo>
                  <a:lnTo>
                    <a:pt x="9742" y="2546"/>
                  </a:lnTo>
                  <a:lnTo>
                    <a:pt x="10576" y="2677"/>
                  </a:lnTo>
                  <a:lnTo>
                    <a:pt x="10620" y="2677"/>
                  </a:lnTo>
                  <a:lnTo>
                    <a:pt x="10751" y="2633"/>
                  </a:lnTo>
                  <a:lnTo>
                    <a:pt x="10795" y="2502"/>
                  </a:lnTo>
                  <a:lnTo>
                    <a:pt x="10795" y="2458"/>
                  </a:lnTo>
                  <a:lnTo>
                    <a:pt x="10751" y="2370"/>
                  </a:lnTo>
                  <a:lnTo>
                    <a:pt x="10707" y="2326"/>
                  </a:lnTo>
                  <a:lnTo>
                    <a:pt x="10664" y="2326"/>
                  </a:lnTo>
                  <a:lnTo>
                    <a:pt x="9830" y="2195"/>
                  </a:lnTo>
                  <a:lnTo>
                    <a:pt x="7987" y="1536"/>
                  </a:lnTo>
                  <a:lnTo>
                    <a:pt x="5749" y="878"/>
                  </a:lnTo>
                  <a:lnTo>
                    <a:pt x="3160" y="45"/>
                  </a:lnTo>
                  <a:lnTo>
                    <a:pt x="307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84" name="Google Shape;2784;p113"/>
            <p:cNvSpPr/>
            <p:nvPr/>
          </p:nvSpPr>
          <p:spPr>
            <a:xfrm>
              <a:off x="1951650" y="4680175"/>
              <a:ext cx="528775" cy="40600"/>
            </a:xfrm>
            <a:custGeom>
              <a:avLst/>
              <a:gdLst/>
              <a:ahLst/>
              <a:cxnLst/>
              <a:rect l="l" t="t" r="r" b="b"/>
              <a:pathLst>
                <a:path w="21151" h="1624" extrusionOk="0">
                  <a:moveTo>
                    <a:pt x="20975" y="0"/>
                  </a:moveTo>
                  <a:lnTo>
                    <a:pt x="16807" y="132"/>
                  </a:lnTo>
                  <a:lnTo>
                    <a:pt x="16719" y="176"/>
                  </a:lnTo>
                  <a:lnTo>
                    <a:pt x="15578" y="702"/>
                  </a:lnTo>
                  <a:lnTo>
                    <a:pt x="11146" y="527"/>
                  </a:lnTo>
                  <a:lnTo>
                    <a:pt x="8733" y="527"/>
                  </a:lnTo>
                  <a:lnTo>
                    <a:pt x="6188" y="790"/>
                  </a:lnTo>
                  <a:lnTo>
                    <a:pt x="3116" y="1097"/>
                  </a:lnTo>
                  <a:lnTo>
                    <a:pt x="878" y="966"/>
                  </a:lnTo>
                  <a:lnTo>
                    <a:pt x="790" y="1009"/>
                  </a:lnTo>
                  <a:lnTo>
                    <a:pt x="132" y="1273"/>
                  </a:lnTo>
                  <a:lnTo>
                    <a:pt x="44" y="1317"/>
                  </a:lnTo>
                  <a:lnTo>
                    <a:pt x="0" y="1404"/>
                  </a:lnTo>
                  <a:lnTo>
                    <a:pt x="0" y="1448"/>
                  </a:lnTo>
                  <a:lnTo>
                    <a:pt x="0" y="1536"/>
                  </a:lnTo>
                  <a:lnTo>
                    <a:pt x="88" y="1580"/>
                  </a:lnTo>
                  <a:lnTo>
                    <a:pt x="176" y="1624"/>
                  </a:lnTo>
                  <a:lnTo>
                    <a:pt x="264" y="1624"/>
                  </a:lnTo>
                  <a:lnTo>
                    <a:pt x="878" y="1317"/>
                  </a:lnTo>
                  <a:lnTo>
                    <a:pt x="3116" y="1448"/>
                  </a:lnTo>
                  <a:lnTo>
                    <a:pt x="3160" y="1448"/>
                  </a:lnTo>
                  <a:lnTo>
                    <a:pt x="6231" y="1141"/>
                  </a:lnTo>
                  <a:lnTo>
                    <a:pt x="8733" y="878"/>
                  </a:lnTo>
                  <a:lnTo>
                    <a:pt x="11146" y="878"/>
                  </a:lnTo>
                  <a:lnTo>
                    <a:pt x="15578" y="1053"/>
                  </a:lnTo>
                  <a:lnTo>
                    <a:pt x="15666" y="1053"/>
                  </a:lnTo>
                  <a:lnTo>
                    <a:pt x="16851" y="483"/>
                  </a:lnTo>
                  <a:lnTo>
                    <a:pt x="20975" y="351"/>
                  </a:lnTo>
                  <a:lnTo>
                    <a:pt x="21063" y="351"/>
                  </a:lnTo>
                  <a:lnTo>
                    <a:pt x="21107" y="307"/>
                  </a:lnTo>
                  <a:lnTo>
                    <a:pt x="21151" y="263"/>
                  </a:lnTo>
                  <a:lnTo>
                    <a:pt x="21151" y="176"/>
                  </a:lnTo>
                  <a:lnTo>
                    <a:pt x="21151" y="132"/>
                  </a:lnTo>
                  <a:lnTo>
                    <a:pt x="21107" y="44"/>
                  </a:lnTo>
                  <a:lnTo>
                    <a:pt x="21063" y="44"/>
                  </a:lnTo>
                  <a:lnTo>
                    <a:pt x="2097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85" name="Google Shape;2785;p113"/>
            <p:cNvSpPr/>
            <p:nvPr/>
          </p:nvSpPr>
          <p:spPr>
            <a:xfrm>
              <a:off x="2370700" y="4660425"/>
              <a:ext cx="121800" cy="17575"/>
            </a:xfrm>
            <a:custGeom>
              <a:avLst/>
              <a:gdLst/>
              <a:ahLst/>
              <a:cxnLst/>
              <a:rect l="l" t="t" r="r" b="b"/>
              <a:pathLst>
                <a:path w="4872" h="703" extrusionOk="0">
                  <a:moveTo>
                    <a:pt x="4696" y="0"/>
                  </a:moveTo>
                  <a:lnTo>
                    <a:pt x="1010" y="44"/>
                  </a:lnTo>
                  <a:lnTo>
                    <a:pt x="966" y="88"/>
                  </a:lnTo>
                  <a:lnTo>
                    <a:pt x="132" y="395"/>
                  </a:lnTo>
                  <a:lnTo>
                    <a:pt x="45" y="395"/>
                  </a:lnTo>
                  <a:lnTo>
                    <a:pt x="1" y="483"/>
                  </a:lnTo>
                  <a:lnTo>
                    <a:pt x="1" y="527"/>
                  </a:lnTo>
                  <a:lnTo>
                    <a:pt x="1" y="615"/>
                  </a:lnTo>
                  <a:lnTo>
                    <a:pt x="89" y="702"/>
                  </a:lnTo>
                  <a:lnTo>
                    <a:pt x="220" y="702"/>
                  </a:lnTo>
                  <a:lnTo>
                    <a:pt x="1054" y="395"/>
                  </a:lnTo>
                  <a:lnTo>
                    <a:pt x="4740" y="351"/>
                  </a:lnTo>
                  <a:lnTo>
                    <a:pt x="4784" y="307"/>
                  </a:lnTo>
                  <a:lnTo>
                    <a:pt x="4828" y="264"/>
                  </a:lnTo>
                  <a:lnTo>
                    <a:pt x="4871" y="220"/>
                  </a:lnTo>
                  <a:lnTo>
                    <a:pt x="4871" y="132"/>
                  </a:lnTo>
                  <a:lnTo>
                    <a:pt x="4871" y="88"/>
                  </a:lnTo>
                  <a:lnTo>
                    <a:pt x="4828" y="44"/>
                  </a:lnTo>
                  <a:lnTo>
                    <a:pt x="47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86" name="Google Shape;2786;p113"/>
            <p:cNvSpPr/>
            <p:nvPr/>
          </p:nvSpPr>
          <p:spPr>
            <a:xfrm>
              <a:off x="2386075" y="4638475"/>
              <a:ext cx="120675" cy="19775"/>
            </a:xfrm>
            <a:custGeom>
              <a:avLst/>
              <a:gdLst/>
              <a:ahLst/>
              <a:cxnLst/>
              <a:rect l="l" t="t" r="r" b="b"/>
              <a:pathLst>
                <a:path w="4827" h="791" extrusionOk="0">
                  <a:moveTo>
                    <a:pt x="4651" y="1"/>
                  </a:moveTo>
                  <a:lnTo>
                    <a:pt x="965" y="132"/>
                  </a:lnTo>
                  <a:lnTo>
                    <a:pt x="922" y="132"/>
                  </a:lnTo>
                  <a:lnTo>
                    <a:pt x="132" y="440"/>
                  </a:lnTo>
                  <a:lnTo>
                    <a:pt x="88" y="483"/>
                  </a:lnTo>
                  <a:lnTo>
                    <a:pt x="44" y="527"/>
                  </a:lnTo>
                  <a:lnTo>
                    <a:pt x="0" y="615"/>
                  </a:lnTo>
                  <a:lnTo>
                    <a:pt x="44" y="659"/>
                  </a:lnTo>
                  <a:lnTo>
                    <a:pt x="88" y="747"/>
                  </a:lnTo>
                  <a:lnTo>
                    <a:pt x="176" y="791"/>
                  </a:lnTo>
                  <a:lnTo>
                    <a:pt x="263" y="791"/>
                  </a:lnTo>
                  <a:lnTo>
                    <a:pt x="1009" y="483"/>
                  </a:lnTo>
                  <a:lnTo>
                    <a:pt x="4651" y="352"/>
                  </a:lnTo>
                  <a:lnTo>
                    <a:pt x="4695" y="352"/>
                  </a:lnTo>
                  <a:lnTo>
                    <a:pt x="4783" y="308"/>
                  </a:lnTo>
                  <a:lnTo>
                    <a:pt x="4783" y="264"/>
                  </a:lnTo>
                  <a:lnTo>
                    <a:pt x="4827" y="176"/>
                  </a:lnTo>
                  <a:lnTo>
                    <a:pt x="4783" y="132"/>
                  </a:lnTo>
                  <a:lnTo>
                    <a:pt x="4739" y="88"/>
                  </a:lnTo>
                  <a:lnTo>
                    <a:pt x="4695" y="45"/>
                  </a:lnTo>
                  <a:lnTo>
                    <a:pt x="46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87" name="Google Shape;2787;p113"/>
            <p:cNvSpPr/>
            <p:nvPr/>
          </p:nvSpPr>
          <p:spPr>
            <a:xfrm>
              <a:off x="2401425" y="4618725"/>
              <a:ext cx="117400" cy="17575"/>
            </a:xfrm>
            <a:custGeom>
              <a:avLst/>
              <a:gdLst/>
              <a:ahLst/>
              <a:cxnLst/>
              <a:rect l="l" t="t" r="r" b="b"/>
              <a:pathLst>
                <a:path w="4696" h="703" extrusionOk="0">
                  <a:moveTo>
                    <a:pt x="4520" y="1"/>
                  </a:moveTo>
                  <a:lnTo>
                    <a:pt x="966" y="133"/>
                  </a:lnTo>
                  <a:lnTo>
                    <a:pt x="922" y="133"/>
                  </a:lnTo>
                  <a:lnTo>
                    <a:pt x="176" y="352"/>
                  </a:lnTo>
                  <a:lnTo>
                    <a:pt x="132" y="352"/>
                  </a:lnTo>
                  <a:lnTo>
                    <a:pt x="88" y="396"/>
                  </a:lnTo>
                  <a:lnTo>
                    <a:pt x="44" y="440"/>
                  </a:lnTo>
                  <a:lnTo>
                    <a:pt x="0" y="484"/>
                  </a:lnTo>
                  <a:lnTo>
                    <a:pt x="0" y="571"/>
                  </a:lnTo>
                  <a:lnTo>
                    <a:pt x="88" y="659"/>
                  </a:lnTo>
                  <a:lnTo>
                    <a:pt x="176" y="703"/>
                  </a:lnTo>
                  <a:lnTo>
                    <a:pt x="220" y="703"/>
                  </a:lnTo>
                  <a:lnTo>
                    <a:pt x="1010" y="484"/>
                  </a:lnTo>
                  <a:lnTo>
                    <a:pt x="4520" y="352"/>
                  </a:lnTo>
                  <a:lnTo>
                    <a:pt x="4608" y="308"/>
                  </a:lnTo>
                  <a:lnTo>
                    <a:pt x="4652" y="264"/>
                  </a:lnTo>
                  <a:lnTo>
                    <a:pt x="4696" y="220"/>
                  </a:lnTo>
                  <a:lnTo>
                    <a:pt x="4696" y="133"/>
                  </a:lnTo>
                  <a:lnTo>
                    <a:pt x="4652" y="89"/>
                  </a:lnTo>
                  <a:lnTo>
                    <a:pt x="4652" y="45"/>
                  </a:lnTo>
                  <a:lnTo>
                    <a:pt x="45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88" name="Google Shape;2788;p113"/>
            <p:cNvSpPr/>
            <p:nvPr/>
          </p:nvSpPr>
          <p:spPr>
            <a:xfrm>
              <a:off x="2443100" y="4581425"/>
              <a:ext cx="16500" cy="11000"/>
            </a:xfrm>
            <a:custGeom>
              <a:avLst/>
              <a:gdLst/>
              <a:ahLst/>
              <a:cxnLst/>
              <a:rect l="l" t="t" r="r" b="b"/>
              <a:pathLst>
                <a:path w="660" h="440" extrusionOk="0">
                  <a:moveTo>
                    <a:pt x="440" y="1"/>
                  </a:moveTo>
                  <a:lnTo>
                    <a:pt x="133" y="89"/>
                  </a:lnTo>
                  <a:lnTo>
                    <a:pt x="45" y="133"/>
                  </a:lnTo>
                  <a:lnTo>
                    <a:pt x="1" y="176"/>
                  </a:lnTo>
                  <a:lnTo>
                    <a:pt x="1" y="220"/>
                  </a:lnTo>
                  <a:lnTo>
                    <a:pt x="1" y="308"/>
                  </a:lnTo>
                  <a:lnTo>
                    <a:pt x="45" y="396"/>
                  </a:lnTo>
                  <a:lnTo>
                    <a:pt x="176" y="440"/>
                  </a:lnTo>
                  <a:lnTo>
                    <a:pt x="220" y="440"/>
                  </a:lnTo>
                  <a:lnTo>
                    <a:pt x="527" y="352"/>
                  </a:lnTo>
                  <a:lnTo>
                    <a:pt x="571" y="308"/>
                  </a:lnTo>
                  <a:lnTo>
                    <a:pt x="615" y="264"/>
                  </a:lnTo>
                  <a:lnTo>
                    <a:pt x="659" y="220"/>
                  </a:lnTo>
                  <a:lnTo>
                    <a:pt x="659" y="133"/>
                  </a:lnTo>
                  <a:lnTo>
                    <a:pt x="615" y="89"/>
                  </a:lnTo>
                  <a:lnTo>
                    <a:pt x="571" y="45"/>
                  </a:lnTo>
                  <a:lnTo>
                    <a:pt x="52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89" name="Google Shape;2789;p113"/>
            <p:cNvSpPr/>
            <p:nvPr/>
          </p:nvSpPr>
          <p:spPr>
            <a:xfrm>
              <a:off x="2448600" y="4561700"/>
              <a:ext cx="25250" cy="13175"/>
            </a:xfrm>
            <a:custGeom>
              <a:avLst/>
              <a:gdLst/>
              <a:ahLst/>
              <a:cxnLst/>
              <a:rect l="l" t="t" r="r" b="b"/>
              <a:pathLst>
                <a:path w="1010" h="527" extrusionOk="0">
                  <a:moveTo>
                    <a:pt x="834" y="0"/>
                  </a:moveTo>
                  <a:lnTo>
                    <a:pt x="132" y="176"/>
                  </a:lnTo>
                  <a:lnTo>
                    <a:pt x="88" y="176"/>
                  </a:lnTo>
                  <a:lnTo>
                    <a:pt x="44" y="263"/>
                  </a:lnTo>
                  <a:lnTo>
                    <a:pt x="0" y="307"/>
                  </a:lnTo>
                  <a:lnTo>
                    <a:pt x="0" y="395"/>
                  </a:lnTo>
                  <a:lnTo>
                    <a:pt x="88" y="483"/>
                  </a:lnTo>
                  <a:lnTo>
                    <a:pt x="176" y="527"/>
                  </a:lnTo>
                  <a:lnTo>
                    <a:pt x="220" y="527"/>
                  </a:lnTo>
                  <a:lnTo>
                    <a:pt x="922" y="351"/>
                  </a:lnTo>
                  <a:lnTo>
                    <a:pt x="966" y="307"/>
                  </a:lnTo>
                  <a:lnTo>
                    <a:pt x="1010" y="263"/>
                  </a:lnTo>
                  <a:lnTo>
                    <a:pt x="1010" y="176"/>
                  </a:lnTo>
                  <a:lnTo>
                    <a:pt x="1010" y="132"/>
                  </a:lnTo>
                  <a:lnTo>
                    <a:pt x="1010" y="44"/>
                  </a:lnTo>
                  <a:lnTo>
                    <a:pt x="9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90" name="Google Shape;2790;p113"/>
            <p:cNvSpPr/>
            <p:nvPr/>
          </p:nvSpPr>
          <p:spPr>
            <a:xfrm>
              <a:off x="2465050" y="4534275"/>
              <a:ext cx="165675" cy="19750"/>
            </a:xfrm>
            <a:custGeom>
              <a:avLst/>
              <a:gdLst/>
              <a:ahLst/>
              <a:cxnLst/>
              <a:rect l="l" t="t" r="r" b="b"/>
              <a:pathLst>
                <a:path w="6627" h="790" extrusionOk="0">
                  <a:moveTo>
                    <a:pt x="6451" y="0"/>
                  </a:moveTo>
                  <a:lnTo>
                    <a:pt x="790" y="263"/>
                  </a:lnTo>
                  <a:lnTo>
                    <a:pt x="746" y="307"/>
                  </a:lnTo>
                  <a:lnTo>
                    <a:pt x="132" y="483"/>
                  </a:lnTo>
                  <a:lnTo>
                    <a:pt x="88" y="483"/>
                  </a:lnTo>
                  <a:lnTo>
                    <a:pt x="44" y="571"/>
                  </a:lnTo>
                  <a:lnTo>
                    <a:pt x="0" y="614"/>
                  </a:lnTo>
                  <a:lnTo>
                    <a:pt x="0" y="702"/>
                  </a:lnTo>
                  <a:lnTo>
                    <a:pt x="88" y="790"/>
                  </a:lnTo>
                  <a:lnTo>
                    <a:pt x="220" y="790"/>
                  </a:lnTo>
                  <a:lnTo>
                    <a:pt x="834" y="614"/>
                  </a:lnTo>
                  <a:lnTo>
                    <a:pt x="6451" y="351"/>
                  </a:lnTo>
                  <a:lnTo>
                    <a:pt x="6539" y="351"/>
                  </a:lnTo>
                  <a:lnTo>
                    <a:pt x="6583" y="307"/>
                  </a:lnTo>
                  <a:lnTo>
                    <a:pt x="6626" y="263"/>
                  </a:lnTo>
                  <a:lnTo>
                    <a:pt x="6626" y="176"/>
                  </a:lnTo>
                  <a:lnTo>
                    <a:pt x="6626" y="132"/>
                  </a:lnTo>
                  <a:lnTo>
                    <a:pt x="6583" y="44"/>
                  </a:lnTo>
                  <a:lnTo>
                    <a:pt x="6495" y="44"/>
                  </a:lnTo>
                  <a:lnTo>
                    <a:pt x="64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91" name="Google Shape;2791;p113"/>
            <p:cNvSpPr/>
            <p:nvPr/>
          </p:nvSpPr>
          <p:spPr>
            <a:xfrm>
              <a:off x="2470525" y="4513425"/>
              <a:ext cx="164575" cy="23050"/>
            </a:xfrm>
            <a:custGeom>
              <a:avLst/>
              <a:gdLst/>
              <a:ahLst/>
              <a:cxnLst/>
              <a:rect l="l" t="t" r="r" b="b"/>
              <a:pathLst>
                <a:path w="6583" h="922" extrusionOk="0">
                  <a:moveTo>
                    <a:pt x="6407" y="0"/>
                  </a:moveTo>
                  <a:lnTo>
                    <a:pt x="2546" y="88"/>
                  </a:lnTo>
                  <a:lnTo>
                    <a:pt x="1142" y="308"/>
                  </a:lnTo>
                  <a:lnTo>
                    <a:pt x="1098" y="308"/>
                  </a:lnTo>
                  <a:lnTo>
                    <a:pt x="133" y="571"/>
                  </a:lnTo>
                  <a:lnTo>
                    <a:pt x="89" y="615"/>
                  </a:lnTo>
                  <a:lnTo>
                    <a:pt x="45" y="659"/>
                  </a:lnTo>
                  <a:lnTo>
                    <a:pt x="1" y="746"/>
                  </a:lnTo>
                  <a:lnTo>
                    <a:pt x="45" y="790"/>
                  </a:lnTo>
                  <a:lnTo>
                    <a:pt x="89" y="878"/>
                  </a:lnTo>
                  <a:lnTo>
                    <a:pt x="176" y="922"/>
                  </a:lnTo>
                  <a:lnTo>
                    <a:pt x="220" y="922"/>
                  </a:lnTo>
                  <a:lnTo>
                    <a:pt x="1186" y="659"/>
                  </a:lnTo>
                  <a:lnTo>
                    <a:pt x="2590" y="439"/>
                  </a:lnTo>
                  <a:lnTo>
                    <a:pt x="6451" y="351"/>
                  </a:lnTo>
                  <a:lnTo>
                    <a:pt x="6495" y="351"/>
                  </a:lnTo>
                  <a:lnTo>
                    <a:pt x="6539" y="308"/>
                  </a:lnTo>
                  <a:lnTo>
                    <a:pt x="6583" y="264"/>
                  </a:lnTo>
                  <a:lnTo>
                    <a:pt x="6583" y="176"/>
                  </a:lnTo>
                  <a:lnTo>
                    <a:pt x="6583" y="88"/>
                  </a:lnTo>
                  <a:lnTo>
                    <a:pt x="6539" y="44"/>
                  </a:lnTo>
                  <a:lnTo>
                    <a:pt x="64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92" name="Google Shape;2792;p113"/>
            <p:cNvSpPr/>
            <p:nvPr/>
          </p:nvSpPr>
          <p:spPr>
            <a:xfrm>
              <a:off x="2521000" y="4471725"/>
              <a:ext cx="125075" cy="18675"/>
            </a:xfrm>
            <a:custGeom>
              <a:avLst/>
              <a:gdLst/>
              <a:ahLst/>
              <a:cxnLst/>
              <a:rect l="l" t="t" r="r" b="b"/>
              <a:pathLst>
                <a:path w="5003" h="747" extrusionOk="0">
                  <a:moveTo>
                    <a:pt x="4827" y="1"/>
                  </a:moveTo>
                  <a:lnTo>
                    <a:pt x="1756" y="133"/>
                  </a:lnTo>
                  <a:lnTo>
                    <a:pt x="308" y="308"/>
                  </a:lnTo>
                  <a:lnTo>
                    <a:pt x="264" y="352"/>
                  </a:lnTo>
                  <a:lnTo>
                    <a:pt x="88" y="396"/>
                  </a:lnTo>
                  <a:lnTo>
                    <a:pt x="44" y="440"/>
                  </a:lnTo>
                  <a:lnTo>
                    <a:pt x="0" y="484"/>
                  </a:lnTo>
                  <a:lnTo>
                    <a:pt x="0" y="571"/>
                  </a:lnTo>
                  <a:lnTo>
                    <a:pt x="0" y="615"/>
                  </a:lnTo>
                  <a:lnTo>
                    <a:pt x="88" y="703"/>
                  </a:lnTo>
                  <a:lnTo>
                    <a:pt x="176" y="747"/>
                  </a:lnTo>
                  <a:lnTo>
                    <a:pt x="220" y="747"/>
                  </a:lnTo>
                  <a:lnTo>
                    <a:pt x="351" y="659"/>
                  </a:lnTo>
                  <a:lnTo>
                    <a:pt x="1799" y="484"/>
                  </a:lnTo>
                  <a:lnTo>
                    <a:pt x="4827" y="352"/>
                  </a:lnTo>
                  <a:lnTo>
                    <a:pt x="4915" y="308"/>
                  </a:lnTo>
                  <a:lnTo>
                    <a:pt x="4959" y="308"/>
                  </a:lnTo>
                  <a:lnTo>
                    <a:pt x="5003" y="220"/>
                  </a:lnTo>
                  <a:lnTo>
                    <a:pt x="5003" y="176"/>
                  </a:lnTo>
                  <a:lnTo>
                    <a:pt x="5003" y="89"/>
                  </a:lnTo>
                  <a:lnTo>
                    <a:pt x="4959" y="45"/>
                  </a:lnTo>
                  <a:lnTo>
                    <a:pt x="48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93" name="Google Shape;2793;p113"/>
            <p:cNvSpPr/>
            <p:nvPr/>
          </p:nvSpPr>
          <p:spPr>
            <a:xfrm>
              <a:off x="2530875" y="4452000"/>
              <a:ext cx="120700" cy="19750"/>
            </a:xfrm>
            <a:custGeom>
              <a:avLst/>
              <a:gdLst/>
              <a:ahLst/>
              <a:cxnLst/>
              <a:rect l="l" t="t" r="r" b="b"/>
              <a:pathLst>
                <a:path w="4828" h="790" extrusionOk="0">
                  <a:moveTo>
                    <a:pt x="4608" y="0"/>
                  </a:moveTo>
                  <a:lnTo>
                    <a:pt x="2019" y="88"/>
                  </a:lnTo>
                  <a:lnTo>
                    <a:pt x="483" y="307"/>
                  </a:lnTo>
                  <a:lnTo>
                    <a:pt x="439" y="307"/>
                  </a:lnTo>
                  <a:lnTo>
                    <a:pt x="88" y="439"/>
                  </a:lnTo>
                  <a:lnTo>
                    <a:pt x="44" y="483"/>
                  </a:lnTo>
                  <a:lnTo>
                    <a:pt x="0" y="570"/>
                  </a:lnTo>
                  <a:lnTo>
                    <a:pt x="0" y="614"/>
                  </a:lnTo>
                  <a:lnTo>
                    <a:pt x="0" y="702"/>
                  </a:lnTo>
                  <a:lnTo>
                    <a:pt x="44" y="790"/>
                  </a:lnTo>
                  <a:lnTo>
                    <a:pt x="220" y="790"/>
                  </a:lnTo>
                  <a:lnTo>
                    <a:pt x="571" y="658"/>
                  </a:lnTo>
                  <a:lnTo>
                    <a:pt x="2063" y="439"/>
                  </a:lnTo>
                  <a:lnTo>
                    <a:pt x="4652" y="351"/>
                  </a:lnTo>
                  <a:lnTo>
                    <a:pt x="4696" y="307"/>
                  </a:lnTo>
                  <a:lnTo>
                    <a:pt x="4783" y="263"/>
                  </a:lnTo>
                  <a:lnTo>
                    <a:pt x="4783" y="219"/>
                  </a:lnTo>
                  <a:lnTo>
                    <a:pt x="4827" y="132"/>
                  </a:lnTo>
                  <a:lnTo>
                    <a:pt x="4783" y="88"/>
                  </a:lnTo>
                  <a:lnTo>
                    <a:pt x="4739" y="44"/>
                  </a:lnTo>
                  <a:lnTo>
                    <a:pt x="469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94" name="Google Shape;2794;p113"/>
            <p:cNvSpPr/>
            <p:nvPr/>
          </p:nvSpPr>
          <p:spPr>
            <a:xfrm>
              <a:off x="2524300" y="4427850"/>
              <a:ext cx="161275" cy="30750"/>
            </a:xfrm>
            <a:custGeom>
              <a:avLst/>
              <a:gdLst/>
              <a:ahLst/>
              <a:cxnLst/>
              <a:rect l="l" t="t" r="r" b="b"/>
              <a:pathLst>
                <a:path w="6451" h="1230" extrusionOk="0">
                  <a:moveTo>
                    <a:pt x="6275" y="1"/>
                  </a:moveTo>
                  <a:lnTo>
                    <a:pt x="2896" y="220"/>
                  </a:lnTo>
                  <a:lnTo>
                    <a:pt x="1360" y="483"/>
                  </a:lnTo>
                  <a:lnTo>
                    <a:pt x="1316" y="483"/>
                  </a:lnTo>
                  <a:lnTo>
                    <a:pt x="132" y="878"/>
                  </a:lnTo>
                  <a:lnTo>
                    <a:pt x="44" y="922"/>
                  </a:lnTo>
                  <a:lnTo>
                    <a:pt x="0" y="966"/>
                  </a:lnTo>
                  <a:lnTo>
                    <a:pt x="0" y="1054"/>
                  </a:lnTo>
                  <a:lnTo>
                    <a:pt x="0" y="1098"/>
                  </a:lnTo>
                  <a:lnTo>
                    <a:pt x="88" y="1185"/>
                  </a:lnTo>
                  <a:lnTo>
                    <a:pt x="176" y="1229"/>
                  </a:lnTo>
                  <a:lnTo>
                    <a:pt x="219" y="1229"/>
                  </a:lnTo>
                  <a:lnTo>
                    <a:pt x="1404" y="834"/>
                  </a:lnTo>
                  <a:lnTo>
                    <a:pt x="2896" y="571"/>
                  </a:lnTo>
                  <a:lnTo>
                    <a:pt x="6275" y="352"/>
                  </a:lnTo>
                  <a:lnTo>
                    <a:pt x="6363" y="308"/>
                  </a:lnTo>
                  <a:lnTo>
                    <a:pt x="6407" y="264"/>
                  </a:lnTo>
                  <a:lnTo>
                    <a:pt x="6450" y="220"/>
                  </a:lnTo>
                  <a:lnTo>
                    <a:pt x="6450" y="132"/>
                  </a:lnTo>
                  <a:lnTo>
                    <a:pt x="6450" y="88"/>
                  </a:lnTo>
                  <a:lnTo>
                    <a:pt x="6407" y="45"/>
                  </a:lnTo>
                  <a:lnTo>
                    <a:pt x="627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95" name="Google Shape;2795;p113"/>
            <p:cNvSpPr/>
            <p:nvPr/>
          </p:nvSpPr>
          <p:spPr>
            <a:xfrm>
              <a:off x="2522100" y="4401525"/>
              <a:ext cx="190900" cy="28550"/>
            </a:xfrm>
            <a:custGeom>
              <a:avLst/>
              <a:gdLst/>
              <a:ahLst/>
              <a:cxnLst/>
              <a:rect l="l" t="t" r="r" b="b"/>
              <a:pathLst>
                <a:path w="7636" h="1142" extrusionOk="0">
                  <a:moveTo>
                    <a:pt x="7416" y="1"/>
                  </a:moveTo>
                  <a:lnTo>
                    <a:pt x="5003" y="308"/>
                  </a:lnTo>
                  <a:lnTo>
                    <a:pt x="2370" y="483"/>
                  </a:lnTo>
                  <a:lnTo>
                    <a:pt x="351" y="703"/>
                  </a:lnTo>
                  <a:lnTo>
                    <a:pt x="264" y="747"/>
                  </a:lnTo>
                  <a:lnTo>
                    <a:pt x="88" y="834"/>
                  </a:lnTo>
                  <a:lnTo>
                    <a:pt x="44" y="878"/>
                  </a:lnTo>
                  <a:lnTo>
                    <a:pt x="0" y="922"/>
                  </a:lnTo>
                  <a:lnTo>
                    <a:pt x="0" y="1010"/>
                  </a:lnTo>
                  <a:lnTo>
                    <a:pt x="44" y="1054"/>
                  </a:lnTo>
                  <a:lnTo>
                    <a:pt x="88" y="1141"/>
                  </a:lnTo>
                  <a:lnTo>
                    <a:pt x="264" y="1141"/>
                  </a:lnTo>
                  <a:lnTo>
                    <a:pt x="395" y="1054"/>
                  </a:lnTo>
                  <a:lnTo>
                    <a:pt x="2414" y="834"/>
                  </a:lnTo>
                  <a:lnTo>
                    <a:pt x="5047" y="659"/>
                  </a:lnTo>
                  <a:lnTo>
                    <a:pt x="7460" y="352"/>
                  </a:lnTo>
                  <a:lnTo>
                    <a:pt x="7548" y="308"/>
                  </a:lnTo>
                  <a:lnTo>
                    <a:pt x="7592" y="264"/>
                  </a:lnTo>
                  <a:lnTo>
                    <a:pt x="7635" y="220"/>
                  </a:lnTo>
                  <a:lnTo>
                    <a:pt x="7635" y="132"/>
                  </a:lnTo>
                  <a:lnTo>
                    <a:pt x="7592" y="88"/>
                  </a:lnTo>
                  <a:lnTo>
                    <a:pt x="7548" y="44"/>
                  </a:lnTo>
                  <a:lnTo>
                    <a:pt x="75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96" name="Google Shape;2796;p113"/>
            <p:cNvSpPr/>
            <p:nvPr/>
          </p:nvSpPr>
          <p:spPr>
            <a:xfrm>
              <a:off x="2533075" y="4308275"/>
              <a:ext cx="523300" cy="91075"/>
            </a:xfrm>
            <a:custGeom>
              <a:avLst/>
              <a:gdLst/>
              <a:ahLst/>
              <a:cxnLst/>
              <a:rect l="l" t="t" r="r" b="b"/>
              <a:pathLst>
                <a:path w="20932" h="3643" extrusionOk="0">
                  <a:moveTo>
                    <a:pt x="20361" y="1"/>
                  </a:moveTo>
                  <a:lnTo>
                    <a:pt x="16411" y="352"/>
                  </a:lnTo>
                  <a:lnTo>
                    <a:pt x="10444" y="834"/>
                  </a:lnTo>
                  <a:lnTo>
                    <a:pt x="6099" y="1273"/>
                  </a:lnTo>
                  <a:lnTo>
                    <a:pt x="6056" y="1273"/>
                  </a:lnTo>
                  <a:lnTo>
                    <a:pt x="2765" y="2283"/>
                  </a:lnTo>
                  <a:lnTo>
                    <a:pt x="965" y="2634"/>
                  </a:lnTo>
                  <a:lnTo>
                    <a:pt x="878" y="2677"/>
                  </a:lnTo>
                  <a:lnTo>
                    <a:pt x="88" y="3336"/>
                  </a:lnTo>
                  <a:lnTo>
                    <a:pt x="44" y="3380"/>
                  </a:lnTo>
                  <a:lnTo>
                    <a:pt x="0" y="3467"/>
                  </a:lnTo>
                  <a:lnTo>
                    <a:pt x="0" y="3511"/>
                  </a:lnTo>
                  <a:lnTo>
                    <a:pt x="44" y="3599"/>
                  </a:lnTo>
                  <a:lnTo>
                    <a:pt x="88" y="3643"/>
                  </a:lnTo>
                  <a:lnTo>
                    <a:pt x="176" y="3643"/>
                  </a:lnTo>
                  <a:lnTo>
                    <a:pt x="307" y="3599"/>
                  </a:lnTo>
                  <a:lnTo>
                    <a:pt x="1097" y="2985"/>
                  </a:lnTo>
                  <a:lnTo>
                    <a:pt x="2852" y="2590"/>
                  </a:lnTo>
                  <a:lnTo>
                    <a:pt x="6143" y="1624"/>
                  </a:lnTo>
                  <a:lnTo>
                    <a:pt x="10488" y="1186"/>
                  </a:lnTo>
                  <a:lnTo>
                    <a:pt x="13647" y="966"/>
                  </a:lnTo>
                  <a:lnTo>
                    <a:pt x="16455" y="703"/>
                  </a:lnTo>
                  <a:lnTo>
                    <a:pt x="20361" y="352"/>
                  </a:lnTo>
                  <a:lnTo>
                    <a:pt x="20712" y="440"/>
                  </a:lnTo>
                  <a:lnTo>
                    <a:pt x="20799" y="440"/>
                  </a:lnTo>
                  <a:lnTo>
                    <a:pt x="20843" y="396"/>
                  </a:lnTo>
                  <a:lnTo>
                    <a:pt x="20887" y="352"/>
                  </a:lnTo>
                  <a:lnTo>
                    <a:pt x="20931" y="308"/>
                  </a:lnTo>
                  <a:lnTo>
                    <a:pt x="20931" y="220"/>
                  </a:lnTo>
                  <a:lnTo>
                    <a:pt x="20887" y="176"/>
                  </a:lnTo>
                  <a:lnTo>
                    <a:pt x="20843" y="132"/>
                  </a:lnTo>
                  <a:lnTo>
                    <a:pt x="20799" y="88"/>
                  </a:lnTo>
                  <a:lnTo>
                    <a:pt x="204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97" name="Google Shape;2797;p113"/>
            <p:cNvSpPr/>
            <p:nvPr/>
          </p:nvSpPr>
          <p:spPr>
            <a:xfrm>
              <a:off x="2508925" y="4276475"/>
              <a:ext cx="537575" cy="125075"/>
            </a:xfrm>
            <a:custGeom>
              <a:avLst/>
              <a:gdLst/>
              <a:ahLst/>
              <a:cxnLst/>
              <a:rect l="l" t="t" r="r" b="b"/>
              <a:pathLst>
                <a:path w="21503" h="5003" extrusionOk="0">
                  <a:moveTo>
                    <a:pt x="18255" y="0"/>
                  </a:moveTo>
                  <a:lnTo>
                    <a:pt x="13779" y="395"/>
                  </a:lnTo>
                  <a:lnTo>
                    <a:pt x="9479" y="834"/>
                  </a:lnTo>
                  <a:lnTo>
                    <a:pt x="6846" y="1185"/>
                  </a:lnTo>
                  <a:lnTo>
                    <a:pt x="6802" y="1229"/>
                  </a:lnTo>
                  <a:lnTo>
                    <a:pt x="5003" y="2238"/>
                  </a:lnTo>
                  <a:lnTo>
                    <a:pt x="3599" y="2765"/>
                  </a:lnTo>
                  <a:lnTo>
                    <a:pt x="1361" y="3247"/>
                  </a:lnTo>
                  <a:lnTo>
                    <a:pt x="1273" y="3335"/>
                  </a:lnTo>
                  <a:lnTo>
                    <a:pt x="440" y="4432"/>
                  </a:lnTo>
                  <a:lnTo>
                    <a:pt x="88" y="4652"/>
                  </a:lnTo>
                  <a:lnTo>
                    <a:pt x="45" y="4739"/>
                  </a:lnTo>
                  <a:lnTo>
                    <a:pt x="1" y="4783"/>
                  </a:lnTo>
                  <a:lnTo>
                    <a:pt x="1" y="4871"/>
                  </a:lnTo>
                  <a:lnTo>
                    <a:pt x="45" y="4915"/>
                  </a:lnTo>
                  <a:lnTo>
                    <a:pt x="88" y="4959"/>
                  </a:lnTo>
                  <a:lnTo>
                    <a:pt x="176" y="5003"/>
                  </a:lnTo>
                  <a:lnTo>
                    <a:pt x="264" y="4959"/>
                  </a:lnTo>
                  <a:lnTo>
                    <a:pt x="659" y="4739"/>
                  </a:lnTo>
                  <a:lnTo>
                    <a:pt x="703" y="4695"/>
                  </a:lnTo>
                  <a:lnTo>
                    <a:pt x="1537" y="3598"/>
                  </a:lnTo>
                  <a:lnTo>
                    <a:pt x="3687" y="3072"/>
                  </a:lnTo>
                  <a:lnTo>
                    <a:pt x="3731" y="3072"/>
                  </a:lnTo>
                  <a:lnTo>
                    <a:pt x="5135" y="2545"/>
                  </a:lnTo>
                  <a:lnTo>
                    <a:pt x="5179" y="2545"/>
                  </a:lnTo>
                  <a:lnTo>
                    <a:pt x="6934" y="1536"/>
                  </a:lnTo>
                  <a:lnTo>
                    <a:pt x="9523" y="1185"/>
                  </a:lnTo>
                  <a:lnTo>
                    <a:pt x="13779" y="746"/>
                  </a:lnTo>
                  <a:lnTo>
                    <a:pt x="18255" y="351"/>
                  </a:lnTo>
                  <a:lnTo>
                    <a:pt x="19922" y="351"/>
                  </a:lnTo>
                  <a:lnTo>
                    <a:pt x="20625" y="527"/>
                  </a:lnTo>
                  <a:lnTo>
                    <a:pt x="21063" y="790"/>
                  </a:lnTo>
                  <a:lnTo>
                    <a:pt x="21151" y="790"/>
                  </a:lnTo>
                  <a:lnTo>
                    <a:pt x="21327" y="834"/>
                  </a:lnTo>
                  <a:lnTo>
                    <a:pt x="21371" y="790"/>
                  </a:lnTo>
                  <a:lnTo>
                    <a:pt x="21458" y="790"/>
                  </a:lnTo>
                  <a:lnTo>
                    <a:pt x="21458" y="746"/>
                  </a:lnTo>
                  <a:lnTo>
                    <a:pt x="21502" y="658"/>
                  </a:lnTo>
                  <a:lnTo>
                    <a:pt x="21502" y="571"/>
                  </a:lnTo>
                  <a:lnTo>
                    <a:pt x="21458" y="527"/>
                  </a:lnTo>
                  <a:lnTo>
                    <a:pt x="21414" y="483"/>
                  </a:lnTo>
                  <a:lnTo>
                    <a:pt x="21239" y="483"/>
                  </a:lnTo>
                  <a:lnTo>
                    <a:pt x="20800" y="176"/>
                  </a:lnTo>
                  <a:lnTo>
                    <a:pt x="20712" y="176"/>
                  </a:lnTo>
                  <a:lnTo>
                    <a:pt x="199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98" name="Google Shape;2798;p113"/>
            <p:cNvSpPr/>
            <p:nvPr/>
          </p:nvSpPr>
          <p:spPr>
            <a:xfrm>
              <a:off x="2481500" y="4238075"/>
              <a:ext cx="585825" cy="166775"/>
            </a:xfrm>
            <a:custGeom>
              <a:avLst/>
              <a:gdLst/>
              <a:ahLst/>
              <a:cxnLst/>
              <a:rect l="l" t="t" r="r" b="b"/>
              <a:pathLst>
                <a:path w="23433" h="6671" extrusionOk="0">
                  <a:moveTo>
                    <a:pt x="17509" y="0"/>
                  </a:moveTo>
                  <a:lnTo>
                    <a:pt x="16149" y="88"/>
                  </a:lnTo>
                  <a:lnTo>
                    <a:pt x="14832" y="176"/>
                  </a:lnTo>
                  <a:lnTo>
                    <a:pt x="13604" y="264"/>
                  </a:lnTo>
                  <a:lnTo>
                    <a:pt x="11848" y="395"/>
                  </a:lnTo>
                  <a:lnTo>
                    <a:pt x="11805" y="395"/>
                  </a:lnTo>
                  <a:lnTo>
                    <a:pt x="9786" y="790"/>
                  </a:lnTo>
                  <a:lnTo>
                    <a:pt x="9742" y="790"/>
                  </a:lnTo>
                  <a:lnTo>
                    <a:pt x="8470" y="1448"/>
                  </a:lnTo>
                  <a:lnTo>
                    <a:pt x="7285" y="2282"/>
                  </a:lnTo>
                  <a:lnTo>
                    <a:pt x="5442" y="3248"/>
                  </a:lnTo>
                  <a:lnTo>
                    <a:pt x="2282" y="3950"/>
                  </a:lnTo>
                  <a:lnTo>
                    <a:pt x="2195" y="3994"/>
                  </a:lnTo>
                  <a:lnTo>
                    <a:pt x="1580" y="4476"/>
                  </a:lnTo>
                  <a:lnTo>
                    <a:pt x="1537" y="4564"/>
                  </a:lnTo>
                  <a:lnTo>
                    <a:pt x="747" y="5836"/>
                  </a:lnTo>
                  <a:lnTo>
                    <a:pt x="88" y="6363"/>
                  </a:lnTo>
                  <a:lnTo>
                    <a:pt x="45" y="6407"/>
                  </a:lnTo>
                  <a:lnTo>
                    <a:pt x="1" y="6451"/>
                  </a:lnTo>
                  <a:lnTo>
                    <a:pt x="45" y="6539"/>
                  </a:lnTo>
                  <a:lnTo>
                    <a:pt x="45" y="6582"/>
                  </a:lnTo>
                  <a:lnTo>
                    <a:pt x="132" y="6626"/>
                  </a:lnTo>
                  <a:lnTo>
                    <a:pt x="176" y="6670"/>
                  </a:lnTo>
                  <a:lnTo>
                    <a:pt x="308" y="6626"/>
                  </a:lnTo>
                  <a:lnTo>
                    <a:pt x="1010" y="6100"/>
                  </a:lnTo>
                  <a:lnTo>
                    <a:pt x="1054" y="6012"/>
                  </a:lnTo>
                  <a:lnTo>
                    <a:pt x="1800" y="4739"/>
                  </a:lnTo>
                  <a:lnTo>
                    <a:pt x="2414" y="4301"/>
                  </a:lnTo>
                  <a:lnTo>
                    <a:pt x="5574" y="3599"/>
                  </a:lnTo>
                  <a:lnTo>
                    <a:pt x="5617" y="3555"/>
                  </a:lnTo>
                  <a:lnTo>
                    <a:pt x="7460" y="2589"/>
                  </a:lnTo>
                  <a:lnTo>
                    <a:pt x="8645" y="1756"/>
                  </a:lnTo>
                  <a:lnTo>
                    <a:pt x="9874" y="1141"/>
                  </a:lnTo>
                  <a:lnTo>
                    <a:pt x="11892" y="746"/>
                  </a:lnTo>
                  <a:lnTo>
                    <a:pt x="13604" y="615"/>
                  </a:lnTo>
                  <a:lnTo>
                    <a:pt x="14832" y="527"/>
                  </a:lnTo>
                  <a:lnTo>
                    <a:pt x="16149" y="439"/>
                  </a:lnTo>
                  <a:lnTo>
                    <a:pt x="17509" y="351"/>
                  </a:lnTo>
                  <a:lnTo>
                    <a:pt x="18825" y="395"/>
                  </a:lnTo>
                  <a:lnTo>
                    <a:pt x="19484" y="439"/>
                  </a:lnTo>
                  <a:lnTo>
                    <a:pt x="20098" y="483"/>
                  </a:lnTo>
                  <a:lnTo>
                    <a:pt x="20668" y="571"/>
                  </a:lnTo>
                  <a:lnTo>
                    <a:pt x="21195" y="702"/>
                  </a:lnTo>
                  <a:lnTo>
                    <a:pt x="21722" y="878"/>
                  </a:lnTo>
                  <a:lnTo>
                    <a:pt x="22160" y="1097"/>
                  </a:lnTo>
                  <a:lnTo>
                    <a:pt x="22555" y="1361"/>
                  </a:lnTo>
                  <a:lnTo>
                    <a:pt x="22862" y="1624"/>
                  </a:lnTo>
                  <a:lnTo>
                    <a:pt x="22950" y="1712"/>
                  </a:lnTo>
                  <a:lnTo>
                    <a:pt x="23213" y="1756"/>
                  </a:lnTo>
                  <a:lnTo>
                    <a:pt x="23345" y="1756"/>
                  </a:lnTo>
                  <a:lnTo>
                    <a:pt x="23389" y="1712"/>
                  </a:lnTo>
                  <a:lnTo>
                    <a:pt x="23433" y="1668"/>
                  </a:lnTo>
                  <a:lnTo>
                    <a:pt x="23433" y="1580"/>
                  </a:lnTo>
                  <a:lnTo>
                    <a:pt x="23433" y="1536"/>
                  </a:lnTo>
                  <a:lnTo>
                    <a:pt x="23389" y="1448"/>
                  </a:lnTo>
                  <a:lnTo>
                    <a:pt x="23301" y="1448"/>
                  </a:lnTo>
                  <a:lnTo>
                    <a:pt x="23082" y="1361"/>
                  </a:lnTo>
                  <a:lnTo>
                    <a:pt x="22731" y="1054"/>
                  </a:lnTo>
                  <a:lnTo>
                    <a:pt x="22336" y="790"/>
                  </a:lnTo>
                  <a:lnTo>
                    <a:pt x="21853" y="571"/>
                  </a:lnTo>
                  <a:lnTo>
                    <a:pt x="21327" y="395"/>
                  </a:lnTo>
                  <a:lnTo>
                    <a:pt x="20800" y="264"/>
                  </a:lnTo>
                  <a:lnTo>
                    <a:pt x="20186" y="176"/>
                  </a:lnTo>
                  <a:lnTo>
                    <a:pt x="19528" y="88"/>
                  </a:lnTo>
                  <a:lnTo>
                    <a:pt x="18869" y="44"/>
                  </a:lnTo>
                  <a:lnTo>
                    <a:pt x="175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99" name="Google Shape;2799;p113"/>
            <p:cNvSpPr/>
            <p:nvPr/>
          </p:nvSpPr>
          <p:spPr>
            <a:xfrm>
              <a:off x="2461750" y="4201875"/>
              <a:ext cx="634100" cy="202975"/>
            </a:xfrm>
            <a:custGeom>
              <a:avLst/>
              <a:gdLst/>
              <a:ahLst/>
              <a:cxnLst/>
              <a:rect l="l" t="t" r="r" b="b"/>
              <a:pathLst>
                <a:path w="25364" h="8119" extrusionOk="0">
                  <a:moveTo>
                    <a:pt x="14613" y="0"/>
                  </a:moveTo>
                  <a:lnTo>
                    <a:pt x="12156" y="220"/>
                  </a:lnTo>
                  <a:lnTo>
                    <a:pt x="12112" y="220"/>
                  </a:lnTo>
                  <a:lnTo>
                    <a:pt x="11015" y="527"/>
                  </a:lnTo>
                  <a:lnTo>
                    <a:pt x="10971" y="571"/>
                  </a:lnTo>
                  <a:lnTo>
                    <a:pt x="10181" y="1185"/>
                  </a:lnTo>
                  <a:lnTo>
                    <a:pt x="8163" y="2809"/>
                  </a:lnTo>
                  <a:lnTo>
                    <a:pt x="6320" y="3818"/>
                  </a:lnTo>
                  <a:lnTo>
                    <a:pt x="5574" y="4081"/>
                  </a:lnTo>
                  <a:lnTo>
                    <a:pt x="4915" y="4257"/>
                  </a:lnTo>
                  <a:lnTo>
                    <a:pt x="4345" y="4388"/>
                  </a:lnTo>
                  <a:lnTo>
                    <a:pt x="3862" y="4432"/>
                  </a:lnTo>
                  <a:lnTo>
                    <a:pt x="3380" y="4520"/>
                  </a:lnTo>
                  <a:lnTo>
                    <a:pt x="2941" y="4608"/>
                  </a:lnTo>
                  <a:lnTo>
                    <a:pt x="2546" y="4783"/>
                  </a:lnTo>
                  <a:lnTo>
                    <a:pt x="2151" y="5003"/>
                  </a:lnTo>
                  <a:lnTo>
                    <a:pt x="1756" y="5354"/>
                  </a:lnTo>
                  <a:lnTo>
                    <a:pt x="1317" y="5880"/>
                  </a:lnTo>
                  <a:lnTo>
                    <a:pt x="922" y="6582"/>
                  </a:lnTo>
                  <a:lnTo>
                    <a:pt x="440" y="7460"/>
                  </a:lnTo>
                  <a:lnTo>
                    <a:pt x="89" y="7811"/>
                  </a:lnTo>
                  <a:lnTo>
                    <a:pt x="45" y="7855"/>
                  </a:lnTo>
                  <a:lnTo>
                    <a:pt x="1" y="7899"/>
                  </a:lnTo>
                  <a:lnTo>
                    <a:pt x="1" y="7987"/>
                  </a:lnTo>
                  <a:lnTo>
                    <a:pt x="45" y="8030"/>
                  </a:lnTo>
                  <a:lnTo>
                    <a:pt x="89" y="8074"/>
                  </a:lnTo>
                  <a:lnTo>
                    <a:pt x="176" y="8118"/>
                  </a:lnTo>
                  <a:lnTo>
                    <a:pt x="308" y="8074"/>
                  </a:lnTo>
                  <a:lnTo>
                    <a:pt x="703" y="7723"/>
                  </a:lnTo>
                  <a:lnTo>
                    <a:pt x="747" y="7636"/>
                  </a:lnTo>
                  <a:lnTo>
                    <a:pt x="1186" y="6802"/>
                  </a:lnTo>
                  <a:lnTo>
                    <a:pt x="1581" y="6144"/>
                  </a:lnTo>
                  <a:lnTo>
                    <a:pt x="1932" y="5661"/>
                  </a:lnTo>
                  <a:lnTo>
                    <a:pt x="2283" y="5310"/>
                  </a:lnTo>
                  <a:lnTo>
                    <a:pt x="2678" y="5090"/>
                  </a:lnTo>
                  <a:lnTo>
                    <a:pt x="3029" y="4959"/>
                  </a:lnTo>
                  <a:lnTo>
                    <a:pt x="3467" y="4871"/>
                  </a:lnTo>
                  <a:lnTo>
                    <a:pt x="3906" y="4783"/>
                  </a:lnTo>
                  <a:lnTo>
                    <a:pt x="4433" y="4696"/>
                  </a:lnTo>
                  <a:lnTo>
                    <a:pt x="5003" y="4608"/>
                  </a:lnTo>
                  <a:lnTo>
                    <a:pt x="5705" y="4432"/>
                  </a:lnTo>
                  <a:lnTo>
                    <a:pt x="6451" y="4125"/>
                  </a:lnTo>
                  <a:lnTo>
                    <a:pt x="8338" y="3116"/>
                  </a:lnTo>
                  <a:lnTo>
                    <a:pt x="8382" y="3116"/>
                  </a:lnTo>
                  <a:lnTo>
                    <a:pt x="10401" y="1448"/>
                  </a:lnTo>
                  <a:lnTo>
                    <a:pt x="11146" y="878"/>
                  </a:lnTo>
                  <a:lnTo>
                    <a:pt x="12200" y="571"/>
                  </a:lnTo>
                  <a:lnTo>
                    <a:pt x="14657" y="351"/>
                  </a:lnTo>
                  <a:lnTo>
                    <a:pt x="17948" y="351"/>
                  </a:lnTo>
                  <a:lnTo>
                    <a:pt x="21063" y="702"/>
                  </a:lnTo>
                  <a:lnTo>
                    <a:pt x="22204" y="1053"/>
                  </a:lnTo>
                  <a:lnTo>
                    <a:pt x="23652" y="1843"/>
                  </a:lnTo>
                  <a:lnTo>
                    <a:pt x="24706" y="2677"/>
                  </a:lnTo>
                  <a:lnTo>
                    <a:pt x="24749" y="2721"/>
                  </a:lnTo>
                  <a:lnTo>
                    <a:pt x="25144" y="2809"/>
                  </a:lnTo>
                  <a:lnTo>
                    <a:pt x="25276" y="2809"/>
                  </a:lnTo>
                  <a:lnTo>
                    <a:pt x="25320" y="2765"/>
                  </a:lnTo>
                  <a:lnTo>
                    <a:pt x="25364" y="2677"/>
                  </a:lnTo>
                  <a:lnTo>
                    <a:pt x="25364" y="2633"/>
                  </a:lnTo>
                  <a:lnTo>
                    <a:pt x="25320" y="2545"/>
                  </a:lnTo>
                  <a:lnTo>
                    <a:pt x="25276" y="2502"/>
                  </a:lnTo>
                  <a:lnTo>
                    <a:pt x="25232" y="2458"/>
                  </a:lnTo>
                  <a:lnTo>
                    <a:pt x="24881" y="2370"/>
                  </a:lnTo>
                  <a:lnTo>
                    <a:pt x="23872" y="1536"/>
                  </a:lnTo>
                  <a:lnTo>
                    <a:pt x="23828" y="1536"/>
                  </a:lnTo>
                  <a:lnTo>
                    <a:pt x="22380" y="746"/>
                  </a:lnTo>
                  <a:lnTo>
                    <a:pt x="22336" y="702"/>
                  </a:lnTo>
                  <a:lnTo>
                    <a:pt x="21151" y="351"/>
                  </a:lnTo>
                  <a:lnTo>
                    <a:pt x="179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0" name="Google Shape;2800;p113"/>
            <p:cNvSpPr/>
            <p:nvPr/>
          </p:nvSpPr>
          <p:spPr>
            <a:xfrm>
              <a:off x="1832075" y="4324725"/>
              <a:ext cx="1298875" cy="348875"/>
            </a:xfrm>
            <a:custGeom>
              <a:avLst/>
              <a:gdLst/>
              <a:ahLst/>
              <a:cxnLst/>
              <a:rect l="l" t="t" r="r" b="b"/>
              <a:pathLst>
                <a:path w="51955" h="13955" extrusionOk="0">
                  <a:moveTo>
                    <a:pt x="48620" y="1"/>
                  </a:moveTo>
                  <a:lnTo>
                    <a:pt x="45329" y="528"/>
                  </a:lnTo>
                  <a:lnTo>
                    <a:pt x="42916" y="879"/>
                  </a:lnTo>
                  <a:lnTo>
                    <a:pt x="40370" y="1273"/>
                  </a:lnTo>
                  <a:lnTo>
                    <a:pt x="35982" y="1756"/>
                  </a:lnTo>
                  <a:lnTo>
                    <a:pt x="31945" y="2414"/>
                  </a:lnTo>
                  <a:lnTo>
                    <a:pt x="29400" y="2678"/>
                  </a:lnTo>
                  <a:lnTo>
                    <a:pt x="29356" y="2722"/>
                  </a:lnTo>
                  <a:lnTo>
                    <a:pt x="27162" y="3775"/>
                  </a:lnTo>
                  <a:lnTo>
                    <a:pt x="27119" y="3775"/>
                  </a:lnTo>
                  <a:lnTo>
                    <a:pt x="25407" y="5003"/>
                  </a:lnTo>
                  <a:lnTo>
                    <a:pt x="21282" y="7899"/>
                  </a:lnTo>
                  <a:lnTo>
                    <a:pt x="20712" y="8075"/>
                  </a:lnTo>
                  <a:lnTo>
                    <a:pt x="17684" y="7987"/>
                  </a:lnTo>
                  <a:lnTo>
                    <a:pt x="15359" y="7768"/>
                  </a:lnTo>
                  <a:lnTo>
                    <a:pt x="11717" y="7329"/>
                  </a:lnTo>
                  <a:lnTo>
                    <a:pt x="9566" y="6978"/>
                  </a:lnTo>
                  <a:lnTo>
                    <a:pt x="9522" y="6978"/>
                  </a:lnTo>
                  <a:lnTo>
                    <a:pt x="8777" y="7153"/>
                  </a:lnTo>
                  <a:lnTo>
                    <a:pt x="6012" y="8163"/>
                  </a:lnTo>
                  <a:lnTo>
                    <a:pt x="5091" y="8733"/>
                  </a:lnTo>
                  <a:lnTo>
                    <a:pt x="5047" y="8733"/>
                  </a:lnTo>
                  <a:lnTo>
                    <a:pt x="3511" y="10444"/>
                  </a:lnTo>
                  <a:lnTo>
                    <a:pt x="1536" y="11717"/>
                  </a:lnTo>
                  <a:lnTo>
                    <a:pt x="1492" y="11761"/>
                  </a:lnTo>
                  <a:lnTo>
                    <a:pt x="44" y="13692"/>
                  </a:lnTo>
                  <a:lnTo>
                    <a:pt x="0" y="13735"/>
                  </a:lnTo>
                  <a:lnTo>
                    <a:pt x="0" y="13823"/>
                  </a:lnTo>
                  <a:lnTo>
                    <a:pt x="44" y="13867"/>
                  </a:lnTo>
                  <a:lnTo>
                    <a:pt x="88" y="13955"/>
                  </a:lnTo>
                  <a:lnTo>
                    <a:pt x="264" y="13955"/>
                  </a:lnTo>
                  <a:lnTo>
                    <a:pt x="308" y="13911"/>
                  </a:lnTo>
                  <a:lnTo>
                    <a:pt x="1756" y="12024"/>
                  </a:lnTo>
                  <a:lnTo>
                    <a:pt x="3730" y="10752"/>
                  </a:lnTo>
                  <a:lnTo>
                    <a:pt x="3730" y="10708"/>
                  </a:lnTo>
                  <a:lnTo>
                    <a:pt x="5310" y="8996"/>
                  </a:lnTo>
                  <a:lnTo>
                    <a:pt x="6144" y="8470"/>
                  </a:lnTo>
                  <a:lnTo>
                    <a:pt x="8864" y="7504"/>
                  </a:lnTo>
                  <a:lnTo>
                    <a:pt x="9566" y="7329"/>
                  </a:lnTo>
                  <a:lnTo>
                    <a:pt x="11673" y="7680"/>
                  </a:lnTo>
                  <a:lnTo>
                    <a:pt x="15315" y="8119"/>
                  </a:lnTo>
                  <a:lnTo>
                    <a:pt x="17640" y="8338"/>
                  </a:lnTo>
                  <a:lnTo>
                    <a:pt x="20712" y="8426"/>
                  </a:lnTo>
                  <a:lnTo>
                    <a:pt x="20756" y="8382"/>
                  </a:lnTo>
                  <a:lnTo>
                    <a:pt x="21414" y="8250"/>
                  </a:lnTo>
                  <a:lnTo>
                    <a:pt x="21458" y="8207"/>
                  </a:lnTo>
                  <a:lnTo>
                    <a:pt x="25627" y="5267"/>
                  </a:lnTo>
                  <a:lnTo>
                    <a:pt x="27294" y="4082"/>
                  </a:lnTo>
                  <a:lnTo>
                    <a:pt x="29488" y="3029"/>
                  </a:lnTo>
                  <a:lnTo>
                    <a:pt x="31989" y="2765"/>
                  </a:lnTo>
                  <a:lnTo>
                    <a:pt x="36026" y="2107"/>
                  </a:lnTo>
                  <a:lnTo>
                    <a:pt x="40414" y="1625"/>
                  </a:lnTo>
                  <a:lnTo>
                    <a:pt x="43003" y="1230"/>
                  </a:lnTo>
                  <a:lnTo>
                    <a:pt x="45417" y="879"/>
                  </a:lnTo>
                  <a:lnTo>
                    <a:pt x="48664" y="352"/>
                  </a:lnTo>
                  <a:lnTo>
                    <a:pt x="51736" y="1054"/>
                  </a:lnTo>
                  <a:lnTo>
                    <a:pt x="51823" y="1054"/>
                  </a:lnTo>
                  <a:lnTo>
                    <a:pt x="51867" y="1010"/>
                  </a:lnTo>
                  <a:lnTo>
                    <a:pt x="51911" y="966"/>
                  </a:lnTo>
                  <a:lnTo>
                    <a:pt x="51955" y="922"/>
                  </a:lnTo>
                  <a:lnTo>
                    <a:pt x="51955" y="835"/>
                  </a:lnTo>
                  <a:lnTo>
                    <a:pt x="51911" y="791"/>
                  </a:lnTo>
                  <a:lnTo>
                    <a:pt x="51867" y="747"/>
                  </a:lnTo>
                  <a:lnTo>
                    <a:pt x="51823" y="703"/>
                  </a:lnTo>
                  <a:lnTo>
                    <a:pt x="487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1" name="Google Shape;2801;p113"/>
            <p:cNvSpPr/>
            <p:nvPr/>
          </p:nvSpPr>
          <p:spPr>
            <a:xfrm>
              <a:off x="1442625" y="2706650"/>
              <a:ext cx="854600" cy="1976825"/>
            </a:xfrm>
            <a:custGeom>
              <a:avLst/>
              <a:gdLst/>
              <a:ahLst/>
              <a:cxnLst/>
              <a:rect l="l" t="t" r="r" b="b"/>
              <a:pathLst>
                <a:path w="34184" h="79073" extrusionOk="0">
                  <a:moveTo>
                    <a:pt x="33964" y="0"/>
                  </a:moveTo>
                  <a:lnTo>
                    <a:pt x="33920" y="44"/>
                  </a:lnTo>
                  <a:lnTo>
                    <a:pt x="31507" y="2019"/>
                  </a:lnTo>
                  <a:lnTo>
                    <a:pt x="28567" y="4432"/>
                  </a:lnTo>
                  <a:lnTo>
                    <a:pt x="23784" y="8250"/>
                  </a:lnTo>
                  <a:lnTo>
                    <a:pt x="20712" y="10356"/>
                  </a:lnTo>
                  <a:lnTo>
                    <a:pt x="17816" y="11453"/>
                  </a:lnTo>
                  <a:lnTo>
                    <a:pt x="14174" y="12770"/>
                  </a:lnTo>
                  <a:lnTo>
                    <a:pt x="14130" y="12770"/>
                  </a:lnTo>
                  <a:lnTo>
                    <a:pt x="12156" y="13691"/>
                  </a:lnTo>
                  <a:lnTo>
                    <a:pt x="10093" y="14262"/>
                  </a:lnTo>
                  <a:lnTo>
                    <a:pt x="10093" y="14305"/>
                  </a:lnTo>
                  <a:lnTo>
                    <a:pt x="6276" y="16412"/>
                  </a:lnTo>
                  <a:lnTo>
                    <a:pt x="6232" y="16456"/>
                  </a:lnTo>
                  <a:lnTo>
                    <a:pt x="5661" y="17070"/>
                  </a:lnTo>
                  <a:lnTo>
                    <a:pt x="5661" y="17114"/>
                  </a:lnTo>
                  <a:lnTo>
                    <a:pt x="5091" y="18606"/>
                  </a:lnTo>
                  <a:lnTo>
                    <a:pt x="5091" y="18650"/>
                  </a:lnTo>
                  <a:lnTo>
                    <a:pt x="4433" y="21677"/>
                  </a:lnTo>
                  <a:lnTo>
                    <a:pt x="4433" y="21721"/>
                  </a:lnTo>
                  <a:lnTo>
                    <a:pt x="4433" y="23652"/>
                  </a:lnTo>
                  <a:lnTo>
                    <a:pt x="4433" y="23696"/>
                  </a:lnTo>
                  <a:lnTo>
                    <a:pt x="4784" y="25802"/>
                  </a:lnTo>
                  <a:lnTo>
                    <a:pt x="4784" y="25846"/>
                  </a:lnTo>
                  <a:lnTo>
                    <a:pt x="5135" y="27338"/>
                  </a:lnTo>
                  <a:lnTo>
                    <a:pt x="5442" y="28742"/>
                  </a:lnTo>
                  <a:lnTo>
                    <a:pt x="5661" y="30015"/>
                  </a:lnTo>
                  <a:lnTo>
                    <a:pt x="5793" y="31243"/>
                  </a:lnTo>
                  <a:lnTo>
                    <a:pt x="5881" y="32472"/>
                  </a:lnTo>
                  <a:lnTo>
                    <a:pt x="5837" y="33744"/>
                  </a:lnTo>
                  <a:lnTo>
                    <a:pt x="5749" y="35149"/>
                  </a:lnTo>
                  <a:lnTo>
                    <a:pt x="5574" y="36641"/>
                  </a:lnTo>
                  <a:lnTo>
                    <a:pt x="5310" y="39229"/>
                  </a:lnTo>
                  <a:lnTo>
                    <a:pt x="5003" y="41731"/>
                  </a:lnTo>
                  <a:lnTo>
                    <a:pt x="4521" y="45022"/>
                  </a:lnTo>
                  <a:lnTo>
                    <a:pt x="3687" y="48488"/>
                  </a:lnTo>
                  <a:lnTo>
                    <a:pt x="3292" y="51384"/>
                  </a:lnTo>
                  <a:lnTo>
                    <a:pt x="3116" y="53842"/>
                  </a:lnTo>
                  <a:lnTo>
                    <a:pt x="2853" y="55553"/>
                  </a:lnTo>
                  <a:lnTo>
                    <a:pt x="2107" y="57966"/>
                  </a:lnTo>
                  <a:lnTo>
                    <a:pt x="1186" y="60468"/>
                  </a:lnTo>
                  <a:lnTo>
                    <a:pt x="45" y="64592"/>
                  </a:lnTo>
                  <a:lnTo>
                    <a:pt x="1" y="64636"/>
                  </a:lnTo>
                  <a:lnTo>
                    <a:pt x="1" y="66611"/>
                  </a:lnTo>
                  <a:lnTo>
                    <a:pt x="89" y="69287"/>
                  </a:lnTo>
                  <a:lnTo>
                    <a:pt x="132" y="69419"/>
                  </a:lnTo>
                  <a:lnTo>
                    <a:pt x="1975" y="71701"/>
                  </a:lnTo>
                  <a:lnTo>
                    <a:pt x="5135" y="75167"/>
                  </a:lnTo>
                  <a:lnTo>
                    <a:pt x="7153" y="77230"/>
                  </a:lnTo>
                  <a:lnTo>
                    <a:pt x="8865" y="79029"/>
                  </a:lnTo>
                  <a:lnTo>
                    <a:pt x="8909" y="79073"/>
                  </a:lnTo>
                  <a:lnTo>
                    <a:pt x="8996" y="79073"/>
                  </a:lnTo>
                  <a:lnTo>
                    <a:pt x="9128" y="79029"/>
                  </a:lnTo>
                  <a:lnTo>
                    <a:pt x="9172" y="78985"/>
                  </a:lnTo>
                  <a:lnTo>
                    <a:pt x="9172" y="78897"/>
                  </a:lnTo>
                  <a:lnTo>
                    <a:pt x="9172" y="78853"/>
                  </a:lnTo>
                  <a:lnTo>
                    <a:pt x="9128" y="78766"/>
                  </a:lnTo>
                  <a:lnTo>
                    <a:pt x="7417" y="77010"/>
                  </a:lnTo>
                  <a:lnTo>
                    <a:pt x="5398" y="74904"/>
                  </a:lnTo>
                  <a:lnTo>
                    <a:pt x="2239" y="71482"/>
                  </a:lnTo>
                  <a:lnTo>
                    <a:pt x="440" y="69244"/>
                  </a:lnTo>
                  <a:lnTo>
                    <a:pt x="352" y="66611"/>
                  </a:lnTo>
                  <a:lnTo>
                    <a:pt x="352" y="64680"/>
                  </a:lnTo>
                  <a:lnTo>
                    <a:pt x="1493" y="60555"/>
                  </a:lnTo>
                  <a:lnTo>
                    <a:pt x="2458" y="58054"/>
                  </a:lnTo>
                  <a:lnTo>
                    <a:pt x="3204" y="55641"/>
                  </a:lnTo>
                  <a:lnTo>
                    <a:pt x="3204" y="55597"/>
                  </a:lnTo>
                  <a:lnTo>
                    <a:pt x="3424" y="53885"/>
                  </a:lnTo>
                  <a:lnTo>
                    <a:pt x="3643" y="51428"/>
                  </a:lnTo>
                  <a:lnTo>
                    <a:pt x="4038" y="48532"/>
                  </a:lnTo>
                  <a:lnTo>
                    <a:pt x="4828" y="45109"/>
                  </a:lnTo>
                  <a:lnTo>
                    <a:pt x="5354" y="41775"/>
                  </a:lnTo>
                  <a:lnTo>
                    <a:pt x="5661" y="39273"/>
                  </a:lnTo>
                  <a:lnTo>
                    <a:pt x="5925" y="36684"/>
                  </a:lnTo>
                  <a:lnTo>
                    <a:pt x="6100" y="35149"/>
                  </a:lnTo>
                  <a:lnTo>
                    <a:pt x="6188" y="33788"/>
                  </a:lnTo>
                  <a:lnTo>
                    <a:pt x="6232" y="32472"/>
                  </a:lnTo>
                  <a:lnTo>
                    <a:pt x="6144" y="31243"/>
                  </a:lnTo>
                  <a:lnTo>
                    <a:pt x="6012" y="29971"/>
                  </a:lnTo>
                  <a:lnTo>
                    <a:pt x="5793" y="28654"/>
                  </a:lnTo>
                  <a:lnTo>
                    <a:pt x="5486" y="27294"/>
                  </a:lnTo>
                  <a:lnTo>
                    <a:pt x="5091" y="25758"/>
                  </a:lnTo>
                  <a:lnTo>
                    <a:pt x="4784" y="23652"/>
                  </a:lnTo>
                  <a:lnTo>
                    <a:pt x="4784" y="21721"/>
                  </a:lnTo>
                  <a:lnTo>
                    <a:pt x="5442" y="18737"/>
                  </a:lnTo>
                  <a:lnTo>
                    <a:pt x="5969" y="17289"/>
                  </a:lnTo>
                  <a:lnTo>
                    <a:pt x="6451" y="16719"/>
                  </a:lnTo>
                  <a:lnTo>
                    <a:pt x="10225" y="14613"/>
                  </a:lnTo>
                  <a:lnTo>
                    <a:pt x="12287" y="14042"/>
                  </a:lnTo>
                  <a:lnTo>
                    <a:pt x="12331" y="14042"/>
                  </a:lnTo>
                  <a:lnTo>
                    <a:pt x="14306" y="13077"/>
                  </a:lnTo>
                  <a:lnTo>
                    <a:pt x="17948" y="11804"/>
                  </a:lnTo>
                  <a:lnTo>
                    <a:pt x="20844" y="10663"/>
                  </a:lnTo>
                  <a:lnTo>
                    <a:pt x="20888" y="10663"/>
                  </a:lnTo>
                  <a:lnTo>
                    <a:pt x="24003" y="8513"/>
                  </a:lnTo>
                  <a:lnTo>
                    <a:pt x="28786" y="4696"/>
                  </a:lnTo>
                  <a:lnTo>
                    <a:pt x="31726" y="2326"/>
                  </a:lnTo>
                  <a:lnTo>
                    <a:pt x="34140" y="308"/>
                  </a:lnTo>
                  <a:lnTo>
                    <a:pt x="34184" y="264"/>
                  </a:lnTo>
                  <a:lnTo>
                    <a:pt x="34184" y="176"/>
                  </a:lnTo>
                  <a:lnTo>
                    <a:pt x="34184" y="132"/>
                  </a:lnTo>
                  <a:lnTo>
                    <a:pt x="34140" y="44"/>
                  </a:lnTo>
                  <a:lnTo>
                    <a:pt x="3409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2" name="Google Shape;2802;p113"/>
            <p:cNvSpPr/>
            <p:nvPr/>
          </p:nvSpPr>
          <p:spPr>
            <a:xfrm>
              <a:off x="1908875" y="4495875"/>
              <a:ext cx="646150" cy="156900"/>
            </a:xfrm>
            <a:custGeom>
              <a:avLst/>
              <a:gdLst/>
              <a:ahLst/>
              <a:cxnLst/>
              <a:rect l="l" t="t" r="r" b="b"/>
              <a:pathLst>
                <a:path w="25846" h="6276" extrusionOk="0">
                  <a:moveTo>
                    <a:pt x="25626" y="0"/>
                  </a:moveTo>
                  <a:lnTo>
                    <a:pt x="24178" y="176"/>
                  </a:lnTo>
                  <a:lnTo>
                    <a:pt x="24134" y="176"/>
                  </a:lnTo>
                  <a:lnTo>
                    <a:pt x="22774" y="658"/>
                  </a:lnTo>
                  <a:lnTo>
                    <a:pt x="22730" y="658"/>
                  </a:lnTo>
                  <a:lnTo>
                    <a:pt x="21238" y="1448"/>
                  </a:lnTo>
                  <a:lnTo>
                    <a:pt x="18035" y="3511"/>
                  </a:lnTo>
                  <a:lnTo>
                    <a:pt x="17464" y="3686"/>
                  </a:lnTo>
                  <a:lnTo>
                    <a:pt x="14393" y="3511"/>
                  </a:lnTo>
                  <a:lnTo>
                    <a:pt x="11936" y="3379"/>
                  </a:lnTo>
                  <a:lnTo>
                    <a:pt x="7811" y="3160"/>
                  </a:lnTo>
                  <a:lnTo>
                    <a:pt x="4827" y="3204"/>
                  </a:lnTo>
                  <a:lnTo>
                    <a:pt x="4739" y="3204"/>
                  </a:lnTo>
                  <a:lnTo>
                    <a:pt x="3291" y="4125"/>
                  </a:lnTo>
                  <a:lnTo>
                    <a:pt x="88" y="5968"/>
                  </a:lnTo>
                  <a:lnTo>
                    <a:pt x="0" y="6012"/>
                  </a:lnTo>
                  <a:lnTo>
                    <a:pt x="0" y="6056"/>
                  </a:lnTo>
                  <a:lnTo>
                    <a:pt x="0" y="6100"/>
                  </a:lnTo>
                  <a:lnTo>
                    <a:pt x="0" y="6187"/>
                  </a:lnTo>
                  <a:lnTo>
                    <a:pt x="88" y="6231"/>
                  </a:lnTo>
                  <a:lnTo>
                    <a:pt x="176" y="6275"/>
                  </a:lnTo>
                  <a:lnTo>
                    <a:pt x="263" y="6275"/>
                  </a:lnTo>
                  <a:lnTo>
                    <a:pt x="3467" y="4432"/>
                  </a:lnTo>
                  <a:lnTo>
                    <a:pt x="4871" y="3555"/>
                  </a:lnTo>
                  <a:lnTo>
                    <a:pt x="7767" y="3511"/>
                  </a:lnTo>
                  <a:lnTo>
                    <a:pt x="11892" y="3730"/>
                  </a:lnTo>
                  <a:lnTo>
                    <a:pt x="14349" y="3862"/>
                  </a:lnTo>
                  <a:lnTo>
                    <a:pt x="17464" y="4037"/>
                  </a:lnTo>
                  <a:lnTo>
                    <a:pt x="17508" y="4037"/>
                  </a:lnTo>
                  <a:lnTo>
                    <a:pt x="18167" y="3818"/>
                  </a:lnTo>
                  <a:lnTo>
                    <a:pt x="18210" y="3818"/>
                  </a:lnTo>
                  <a:lnTo>
                    <a:pt x="21414" y="1755"/>
                  </a:lnTo>
                  <a:lnTo>
                    <a:pt x="22862" y="966"/>
                  </a:lnTo>
                  <a:lnTo>
                    <a:pt x="24266" y="527"/>
                  </a:lnTo>
                  <a:lnTo>
                    <a:pt x="25670" y="351"/>
                  </a:lnTo>
                  <a:lnTo>
                    <a:pt x="25758" y="307"/>
                  </a:lnTo>
                  <a:lnTo>
                    <a:pt x="25802" y="264"/>
                  </a:lnTo>
                  <a:lnTo>
                    <a:pt x="25846" y="220"/>
                  </a:lnTo>
                  <a:lnTo>
                    <a:pt x="25846" y="132"/>
                  </a:lnTo>
                  <a:lnTo>
                    <a:pt x="25802" y="88"/>
                  </a:lnTo>
                  <a:lnTo>
                    <a:pt x="2575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3" name="Google Shape;2803;p113"/>
            <p:cNvSpPr/>
            <p:nvPr/>
          </p:nvSpPr>
          <p:spPr>
            <a:xfrm>
              <a:off x="1292350" y="2521250"/>
              <a:ext cx="799750" cy="2106275"/>
            </a:xfrm>
            <a:custGeom>
              <a:avLst/>
              <a:gdLst/>
              <a:ahLst/>
              <a:cxnLst/>
              <a:rect l="l" t="t" r="r" b="b"/>
              <a:pathLst>
                <a:path w="31990" h="84251" extrusionOk="0">
                  <a:moveTo>
                    <a:pt x="31770" y="1"/>
                  </a:moveTo>
                  <a:lnTo>
                    <a:pt x="31682" y="45"/>
                  </a:lnTo>
                  <a:lnTo>
                    <a:pt x="30146" y="1185"/>
                  </a:lnTo>
                  <a:lnTo>
                    <a:pt x="27689" y="2853"/>
                  </a:lnTo>
                  <a:lnTo>
                    <a:pt x="27645" y="2941"/>
                  </a:lnTo>
                  <a:lnTo>
                    <a:pt x="25977" y="7197"/>
                  </a:lnTo>
                  <a:lnTo>
                    <a:pt x="25495" y="8513"/>
                  </a:lnTo>
                  <a:lnTo>
                    <a:pt x="25100" y="9128"/>
                  </a:lnTo>
                  <a:lnTo>
                    <a:pt x="21897" y="11453"/>
                  </a:lnTo>
                  <a:lnTo>
                    <a:pt x="17640" y="15096"/>
                  </a:lnTo>
                  <a:lnTo>
                    <a:pt x="15446" y="15973"/>
                  </a:lnTo>
                  <a:lnTo>
                    <a:pt x="11804" y="18430"/>
                  </a:lnTo>
                  <a:lnTo>
                    <a:pt x="9917" y="19527"/>
                  </a:lnTo>
                  <a:lnTo>
                    <a:pt x="7416" y="20361"/>
                  </a:lnTo>
                  <a:lnTo>
                    <a:pt x="5222" y="21809"/>
                  </a:lnTo>
                  <a:lnTo>
                    <a:pt x="3906" y="22775"/>
                  </a:lnTo>
                  <a:lnTo>
                    <a:pt x="1887" y="23828"/>
                  </a:lnTo>
                  <a:lnTo>
                    <a:pt x="1843" y="23872"/>
                  </a:lnTo>
                  <a:lnTo>
                    <a:pt x="1492" y="24618"/>
                  </a:lnTo>
                  <a:lnTo>
                    <a:pt x="1448" y="24661"/>
                  </a:lnTo>
                  <a:lnTo>
                    <a:pt x="1404" y="25276"/>
                  </a:lnTo>
                  <a:lnTo>
                    <a:pt x="1448" y="25364"/>
                  </a:lnTo>
                  <a:lnTo>
                    <a:pt x="1843" y="26066"/>
                  </a:lnTo>
                  <a:lnTo>
                    <a:pt x="4125" y="34754"/>
                  </a:lnTo>
                  <a:lnTo>
                    <a:pt x="4564" y="37782"/>
                  </a:lnTo>
                  <a:lnTo>
                    <a:pt x="4652" y="41248"/>
                  </a:lnTo>
                  <a:lnTo>
                    <a:pt x="4520" y="44715"/>
                  </a:lnTo>
                  <a:lnTo>
                    <a:pt x="4344" y="47435"/>
                  </a:lnTo>
                  <a:lnTo>
                    <a:pt x="4125" y="51165"/>
                  </a:lnTo>
                  <a:lnTo>
                    <a:pt x="3555" y="55860"/>
                  </a:lnTo>
                  <a:lnTo>
                    <a:pt x="2765" y="61872"/>
                  </a:lnTo>
                  <a:lnTo>
                    <a:pt x="2194" y="64768"/>
                  </a:lnTo>
                  <a:lnTo>
                    <a:pt x="1448" y="67225"/>
                  </a:lnTo>
                  <a:lnTo>
                    <a:pt x="922" y="69375"/>
                  </a:lnTo>
                  <a:lnTo>
                    <a:pt x="220" y="71789"/>
                  </a:lnTo>
                  <a:lnTo>
                    <a:pt x="220" y="71833"/>
                  </a:lnTo>
                  <a:lnTo>
                    <a:pt x="44" y="74246"/>
                  </a:lnTo>
                  <a:lnTo>
                    <a:pt x="0" y="76747"/>
                  </a:lnTo>
                  <a:lnTo>
                    <a:pt x="0" y="76791"/>
                  </a:lnTo>
                  <a:lnTo>
                    <a:pt x="176" y="78020"/>
                  </a:lnTo>
                  <a:lnTo>
                    <a:pt x="966" y="80653"/>
                  </a:lnTo>
                  <a:lnTo>
                    <a:pt x="1536" y="82189"/>
                  </a:lnTo>
                  <a:lnTo>
                    <a:pt x="1580" y="82232"/>
                  </a:lnTo>
                  <a:lnTo>
                    <a:pt x="2063" y="82934"/>
                  </a:lnTo>
                  <a:lnTo>
                    <a:pt x="2106" y="82978"/>
                  </a:lnTo>
                  <a:lnTo>
                    <a:pt x="3949" y="84207"/>
                  </a:lnTo>
                  <a:lnTo>
                    <a:pt x="4037" y="84251"/>
                  </a:lnTo>
                  <a:lnTo>
                    <a:pt x="4125" y="84207"/>
                  </a:lnTo>
                  <a:lnTo>
                    <a:pt x="4213" y="84163"/>
                  </a:lnTo>
                  <a:lnTo>
                    <a:pt x="4213" y="84075"/>
                  </a:lnTo>
                  <a:lnTo>
                    <a:pt x="4213" y="84032"/>
                  </a:lnTo>
                  <a:lnTo>
                    <a:pt x="4213" y="83944"/>
                  </a:lnTo>
                  <a:lnTo>
                    <a:pt x="4169" y="83900"/>
                  </a:lnTo>
                  <a:lnTo>
                    <a:pt x="2326" y="82671"/>
                  </a:lnTo>
                  <a:lnTo>
                    <a:pt x="1843" y="82057"/>
                  </a:lnTo>
                  <a:lnTo>
                    <a:pt x="1273" y="80521"/>
                  </a:lnTo>
                  <a:lnTo>
                    <a:pt x="527" y="77932"/>
                  </a:lnTo>
                  <a:lnTo>
                    <a:pt x="351" y="76747"/>
                  </a:lnTo>
                  <a:lnTo>
                    <a:pt x="395" y="74246"/>
                  </a:lnTo>
                  <a:lnTo>
                    <a:pt x="571" y="71877"/>
                  </a:lnTo>
                  <a:lnTo>
                    <a:pt x="1273" y="69463"/>
                  </a:lnTo>
                  <a:lnTo>
                    <a:pt x="1755" y="67357"/>
                  </a:lnTo>
                  <a:lnTo>
                    <a:pt x="2545" y="64856"/>
                  </a:lnTo>
                  <a:lnTo>
                    <a:pt x="3116" y="61960"/>
                  </a:lnTo>
                  <a:lnTo>
                    <a:pt x="3906" y="55904"/>
                  </a:lnTo>
                  <a:lnTo>
                    <a:pt x="4476" y="51209"/>
                  </a:lnTo>
                  <a:lnTo>
                    <a:pt x="4695" y="47435"/>
                  </a:lnTo>
                  <a:lnTo>
                    <a:pt x="4871" y="44715"/>
                  </a:lnTo>
                  <a:lnTo>
                    <a:pt x="5003" y="41248"/>
                  </a:lnTo>
                  <a:lnTo>
                    <a:pt x="4915" y="37782"/>
                  </a:lnTo>
                  <a:lnTo>
                    <a:pt x="4915" y="37738"/>
                  </a:lnTo>
                  <a:lnTo>
                    <a:pt x="4476" y="34710"/>
                  </a:lnTo>
                  <a:lnTo>
                    <a:pt x="2194" y="25934"/>
                  </a:lnTo>
                  <a:lnTo>
                    <a:pt x="2150" y="25890"/>
                  </a:lnTo>
                  <a:lnTo>
                    <a:pt x="1755" y="25232"/>
                  </a:lnTo>
                  <a:lnTo>
                    <a:pt x="1799" y="24749"/>
                  </a:lnTo>
                  <a:lnTo>
                    <a:pt x="2106" y="24091"/>
                  </a:lnTo>
                  <a:lnTo>
                    <a:pt x="4081" y="23082"/>
                  </a:lnTo>
                  <a:lnTo>
                    <a:pt x="5397" y="22072"/>
                  </a:lnTo>
                  <a:lnTo>
                    <a:pt x="7548" y="20668"/>
                  </a:lnTo>
                  <a:lnTo>
                    <a:pt x="10049" y="19835"/>
                  </a:lnTo>
                  <a:lnTo>
                    <a:pt x="10093" y="19835"/>
                  </a:lnTo>
                  <a:lnTo>
                    <a:pt x="12023" y="18738"/>
                  </a:lnTo>
                  <a:lnTo>
                    <a:pt x="15622" y="16280"/>
                  </a:lnTo>
                  <a:lnTo>
                    <a:pt x="17816" y="15403"/>
                  </a:lnTo>
                  <a:lnTo>
                    <a:pt x="17860" y="15359"/>
                  </a:lnTo>
                  <a:lnTo>
                    <a:pt x="22116" y="11717"/>
                  </a:lnTo>
                  <a:lnTo>
                    <a:pt x="25363" y="9391"/>
                  </a:lnTo>
                  <a:lnTo>
                    <a:pt x="25407" y="9347"/>
                  </a:lnTo>
                  <a:lnTo>
                    <a:pt x="25802" y="8689"/>
                  </a:lnTo>
                  <a:lnTo>
                    <a:pt x="25802" y="8645"/>
                  </a:lnTo>
                  <a:lnTo>
                    <a:pt x="26285" y="7329"/>
                  </a:lnTo>
                  <a:lnTo>
                    <a:pt x="27952" y="3116"/>
                  </a:lnTo>
                  <a:lnTo>
                    <a:pt x="30322" y="1449"/>
                  </a:lnTo>
                  <a:lnTo>
                    <a:pt x="31901" y="308"/>
                  </a:lnTo>
                  <a:lnTo>
                    <a:pt x="31945" y="264"/>
                  </a:lnTo>
                  <a:lnTo>
                    <a:pt x="31989" y="176"/>
                  </a:lnTo>
                  <a:lnTo>
                    <a:pt x="31989" y="132"/>
                  </a:lnTo>
                  <a:lnTo>
                    <a:pt x="31945" y="88"/>
                  </a:lnTo>
                  <a:lnTo>
                    <a:pt x="319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4" name="Google Shape;2804;p113"/>
            <p:cNvSpPr/>
            <p:nvPr/>
          </p:nvSpPr>
          <p:spPr>
            <a:xfrm>
              <a:off x="1915450" y="4597900"/>
              <a:ext cx="615450" cy="109725"/>
            </a:xfrm>
            <a:custGeom>
              <a:avLst/>
              <a:gdLst/>
              <a:ahLst/>
              <a:cxnLst/>
              <a:rect l="l" t="t" r="r" b="b"/>
              <a:pathLst>
                <a:path w="24618" h="4389" extrusionOk="0">
                  <a:moveTo>
                    <a:pt x="24442" y="0"/>
                  </a:moveTo>
                  <a:lnTo>
                    <a:pt x="20975" y="132"/>
                  </a:lnTo>
                  <a:lnTo>
                    <a:pt x="20931" y="132"/>
                  </a:lnTo>
                  <a:lnTo>
                    <a:pt x="20098" y="395"/>
                  </a:lnTo>
                  <a:lnTo>
                    <a:pt x="17201" y="2019"/>
                  </a:lnTo>
                  <a:lnTo>
                    <a:pt x="15534" y="1975"/>
                  </a:lnTo>
                  <a:lnTo>
                    <a:pt x="12857" y="1799"/>
                  </a:lnTo>
                  <a:lnTo>
                    <a:pt x="9698" y="1668"/>
                  </a:lnTo>
                  <a:lnTo>
                    <a:pt x="7197" y="1580"/>
                  </a:lnTo>
                  <a:lnTo>
                    <a:pt x="4169" y="1536"/>
                  </a:lnTo>
                  <a:lnTo>
                    <a:pt x="4081" y="1580"/>
                  </a:lnTo>
                  <a:lnTo>
                    <a:pt x="1185" y="3116"/>
                  </a:lnTo>
                  <a:lnTo>
                    <a:pt x="1141" y="3160"/>
                  </a:lnTo>
                  <a:lnTo>
                    <a:pt x="88" y="4081"/>
                  </a:lnTo>
                  <a:lnTo>
                    <a:pt x="44" y="4125"/>
                  </a:lnTo>
                  <a:lnTo>
                    <a:pt x="0" y="4169"/>
                  </a:lnTo>
                  <a:lnTo>
                    <a:pt x="0" y="4257"/>
                  </a:lnTo>
                  <a:lnTo>
                    <a:pt x="44" y="4300"/>
                  </a:lnTo>
                  <a:lnTo>
                    <a:pt x="132" y="4344"/>
                  </a:lnTo>
                  <a:lnTo>
                    <a:pt x="176" y="4388"/>
                  </a:lnTo>
                  <a:lnTo>
                    <a:pt x="307" y="4344"/>
                  </a:lnTo>
                  <a:lnTo>
                    <a:pt x="1361" y="3423"/>
                  </a:lnTo>
                  <a:lnTo>
                    <a:pt x="4213" y="1887"/>
                  </a:lnTo>
                  <a:lnTo>
                    <a:pt x="7197" y="1931"/>
                  </a:lnTo>
                  <a:lnTo>
                    <a:pt x="9698" y="2019"/>
                  </a:lnTo>
                  <a:lnTo>
                    <a:pt x="12813" y="2150"/>
                  </a:lnTo>
                  <a:lnTo>
                    <a:pt x="15534" y="2326"/>
                  </a:lnTo>
                  <a:lnTo>
                    <a:pt x="17201" y="2370"/>
                  </a:lnTo>
                  <a:lnTo>
                    <a:pt x="17333" y="2370"/>
                  </a:lnTo>
                  <a:lnTo>
                    <a:pt x="20229" y="702"/>
                  </a:lnTo>
                  <a:lnTo>
                    <a:pt x="21019" y="483"/>
                  </a:lnTo>
                  <a:lnTo>
                    <a:pt x="24442" y="351"/>
                  </a:lnTo>
                  <a:lnTo>
                    <a:pt x="24530" y="307"/>
                  </a:lnTo>
                  <a:lnTo>
                    <a:pt x="24573" y="307"/>
                  </a:lnTo>
                  <a:lnTo>
                    <a:pt x="24617" y="220"/>
                  </a:lnTo>
                  <a:lnTo>
                    <a:pt x="24617" y="176"/>
                  </a:lnTo>
                  <a:lnTo>
                    <a:pt x="24617" y="88"/>
                  </a:lnTo>
                  <a:lnTo>
                    <a:pt x="24573" y="44"/>
                  </a:lnTo>
                  <a:lnTo>
                    <a:pt x="244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5" name="Google Shape;2805;p113"/>
            <p:cNvSpPr/>
            <p:nvPr/>
          </p:nvSpPr>
          <p:spPr>
            <a:xfrm>
              <a:off x="1158500" y="3048925"/>
              <a:ext cx="152525" cy="1579700"/>
            </a:xfrm>
            <a:custGeom>
              <a:avLst/>
              <a:gdLst/>
              <a:ahLst/>
              <a:cxnLst/>
              <a:rect l="l" t="t" r="r" b="b"/>
              <a:pathLst>
                <a:path w="6101" h="63188" extrusionOk="0">
                  <a:moveTo>
                    <a:pt x="5881" y="0"/>
                  </a:moveTo>
                  <a:lnTo>
                    <a:pt x="5793" y="44"/>
                  </a:lnTo>
                  <a:lnTo>
                    <a:pt x="5749" y="88"/>
                  </a:lnTo>
                  <a:lnTo>
                    <a:pt x="4564" y="3028"/>
                  </a:lnTo>
                  <a:lnTo>
                    <a:pt x="3687" y="5441"/>
                  </a:lnTo>
                  <a:lnTo>
                    <a:pt x="2765" y="8030"/>
                  </a:lnTo>
                  <a:lnTo>
                    <a:pt x="2765" y="8074"/>
                  </a:lnTo>
                  <a:lnTo>
                    <a:pt x="2853" y="9873"/>
                  </a:lnTo>
                  <a:lnTo>
                    <a:pt x="3204" y="12330"/>
                  </a:lnTo>
                  <a:lnTo>
                    <a:pt x="3248" y="12330"/>
                  </a:lnTo>
                  <a:lnTo>
                    <a:pt x="3818" y="14568"/>
                  </a:lnTo>
                  <a:lnTo>
                    <a:pt x="3599" y="16236"/>
                  </a:lnTo>
                  <a:lnTo>
                    <a:pt x="3423" y="18956"/>
                  </a:lnTo>
                  <a:lnTo>
                    <a:pt x="3336" y="21414"/>
                  </a:lnTo>
                  <a:lnTo>
                    <a:pt x="2853" y="24134"/>
                  </a:lnTo>
                  <a:lnTo>
                    <a:pt x="2502" y="26284"/>
                  </a:lnTo>
                  <a:lnTo>
                    <a:pt x="2502" y="26328"/>
                  </a:lnTo>
                  <a:lnTo>
                    <a:pt x="2458" y="31331"/>
                  </a:lnTo>
                  <a:lnTo>
                    <a:pt x="2634" y="34446"/>
                  </a:lnTo>
                  <a:lnTo>
                    <a:pt x="2765" y="36158"/>
                  </a:lnTo>
                  <a:lnTo>
                    <a:pt x="2414" y="39931"/>
                  </a:lnTo>
                  <a:lnTo>
                    <a:pt x="2107" y="41292"/>
                  </a:lnTo>
                  <a:lnTo>
                    <a:pt x="834" y="44714"/>
                  </a:lnTo>
                  <a:lnTo>
                    <a:pt x="571" y="45899"/>
                  </a:lnTo>
                  <a:lnTo>
                    <a:pt x="571" y="45943"/>
                  </a:lnTo>
                  <a:lnTo>
                    <a:pt x="615" y="48137"/>
                  </a:lnTo>
                  <a:lnTo>
                    <a:pt x="615" y="51560"/>
                  </a:lnTo>
                  <a:lnTo>
                    <a:pt x="176" y="53183"/>
                  </a:lnTo>
                  <a:lnTo>
                    <a:pt x="1" y="54499"/>
                  </a:lnTo>
                  <a:lnTo>
                    <a:pt x="1" y="54543"/>
                  </a:lnTo>
                  <a:lnTo>
                    <a:pt x="483" y="58624"/>
                  </a:lnTo>
                  <a:lnTo>
                    <a:pt x="834" y="61169"/>
                  </a:lnTo>
                  <a:lnTo>
                    <a:pt x="922" y="63012"/>
                  </a:lnTo>
                  <a:lnTo>
                    <a:pt x="922" y="63100"/>
                  </a:lnTo>
                  <a:lnTo>
                    <a:pt x="966" y="63144"/>
                  </a:lnTo>
                  <a:lnTo>
                    <a:pt x="1098" y="63188"/>
                  </a:lnTo>
                  <a:lnTo>
                    <a:pt x="1186" y="63188"/>
                  </a:lnTo>
                  <a:lnTo>
                    <a:pt x="1229" y="63144"/>
                  </a:lnTo>
                  <a:lnTo>
                    <a:pt x="1273" y="63100"/>
                  </a:lnTo>
                  <a:lnTo>
                    <a:pt x="1273" y="63012"/>
                  </a:lnTo>
                  <a:lnTo>
                    <a:pt x="1186" y="61125"/>
                  </a:lnTo>
                  <a:lnTo>
                    <a:pt x="834" y="58580"/>
                  </a:lnTo>
                  <a:lnTo>
                    <a:pt x="352" y="54543"/>
                  </a:lnTo>
                  <a:lnTo>
                    <a:pt x="527" y="53227"/>
                  </a:lnTo>
                  <a:lnTo>
                    <a:pt x="966" y="51603"/>
                  </a:lnTo>
                  <a:lnTo>
                    <a:pt x="966" y="51560"/>
                  </a:lnTo>
                  <a:lnTo>
                    <a:pt x="966" y="48137"/>
                  </a:lnTo>
                  <a:lnTo>
                    <a:pt x="922" y="45987"/>
                  </a:lnTo>
                  <a:lnTo>
                    <a:pt x="1186" y="44802"/>
                  </a:lnTo>
                  <a:lnTo>
                    <a:pt x="2414" y="41423"/>
                  </a:lnTo>
                  <a:lnTo>
                    <a:pt x="2458" y="41379"/>
                  </a:lnTo>
                  <a:lnTo>
                    <a:pt x="2765" y="39975"/>
                  </a:lnTo>
                  <a:lnTo>
                    <a:pt x="3116" y="36201"/>
                  </a:lnTo>
                  <a:lnTo>
                    <a:pt x="3116" y="36158"/>
                  </a:lnTo>
                  <a:lnTo>
                    <a:pt x="2985" y="34446"/>
                  </a:lnTo>
                  <a:lnTo>
                    <a:pt x="2809" y="31287"/>
                  </a:lnTo>
                  <a:lnTo>
                    <a:pt x="2853" y="26328"/>
                  </a:lnTo>
                  <a:lnTo>
                    <a:pt x="3204" y="24222"/>
                  </a:lnTo>
                  <a:lnTo>
                    <a:pt x="3687" y="21458"/>
                  </a:lnTo>
                  <a:lnTo>
                    <a:pt x="3687" y="21414"/>
                  </a:lnTo>
                  <a:lnTo>
                    <a:pt x="3774" y="19000"/>
                  </a:lnTo>
                  <a:lnTo>
                    <a:pt x="3950" y="16280"/>
                  </a:lnTo>
                  <a:lnTo>
                    <a:pt x="4169" y="14612"/>
                  </a:lnTo>
                  <a:lnTo>
                    <a:pt x="4169" y="14525"/>
                  </a:lnTo>
                  <a:lnTo>
                    <a:pt x="3555" y="12287"/>
                  </a:lnTo>
                  <a:lnTo>
                    <a:pt x="3204" y="9829"/>
                  </a:lnTo>
                  <a:lnTo>
                    <a:pt x="3116" y="8074"/>
                  </a:lnTo>
                  <a:lnTo>
                    <a:pt x="3994" y="5573"/>
                  </a:lnTo>
                  <a:lnTo>
                    <a:pt x="4915" y="3160"/>
                  </a:lnTo>
                  <a:lnTo>
                    <a:pt x="6100" y="220"/>
                  </a:lnTo>
                  <a:lnTo>
                    <a:pt x="6100" y="176"/>
                  </a:lnTo>
                  <a:lnTo>
                    <a:pt x="6100" y="88"/>
                  </a:lnTo>
                  <a:lnTo>
                    <a:pt x="6056" y="44"/>
                  </a:lnTo>
                  <a:lnTo>
                    <a:pt x="60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6" name="Google Shape;2806;p113"/>
            <p:cNvSpPr/>
            <p:nvPr/>
          </p:nvSpPr>
          <p:spPr>
            <a:xfrm>
              <a:off x="2096450" y="4705400"/>
              <a:ext cx="263300" cy="30750"/>
            </a:xfrm>
            <a:custGeom>
              <a:avLst/>
              <a:gdLst/>
              <a:ahLst/>
              <a:cxnLst/>
              <a:rect l="l" t="t" r="r" b="b"/>
              <a:pathLst>
                <a:path w="10532" h="1230" extrusionOk="0">
                  <a:moveTo>
                    <a:pt x="10313" y="0"/>
                  </a:moveTo>
                  <a:lnTo>
                    <a:pt x="9874" y="176"/>
                  </a:lnTo>
                  <a:lnTo>
                    <a:pt x="6100" y="132"/>
                  </a:lnTo>
                  <a:lnTo>
                    <a:pt x="6056" y="176"/>
                  </a:lnTo>
                  <a:lnTo>
                    <a:pt x="4740" y="308"/>
                  </a:lnTo>
                  <a:lnTo>
                    <a:pt x="176" y="878"/>
                  </a:lnTo>
                  <a:lnTo>
                    <a:pt x="88" y="922"/>
                  </a:lnTo>
                  <a:lnTo>
                    <a:pt x="44" y="966"/>
                  </a:lnTo>
                  <a:lnTo>
                    <a:pt x="1" y="1010"/>
                  </a:lnTo>
                  <a:lnTo>
                    <a:pt x="1" y="1097"/>
                  </a:lnTo>
                  <a:lnTo>
                    <a:pt x="88" y="1185"/>
                  </a:lnTo>
                  <a:lnTo>
                    <a:pt x="176" y="1229"/>
                  </a:lnTo>
                  <a:lnTo>
                    <a:pt x="220" y="1229"/>
                  </a:lnTo>
                  <a:lnTo>
                    <a:pt x="4784" y="659"/>
                  </a:lnTo>
                  <a:lnTo>
                    <a:pt x="6100" y="483"/>
                  </a:lnTo>
                  <a:lnTo>
                    <a:pt x="9918" y="527"/>
                  </a:lnTo>
                  <a:lnTo>
                    <a:pt x="9961" y="527"/>
                  </a:lnTo>
                  <a:lnTo>
                    <a:pt x="10444" y="351"/>
                  </a:lnTo>
                  <a:lnTo>
                    <a:pt x="10488" y="308"/>
                  </a:lnTo>
                  <a:lnTo>
                    <a:pt x="10532" y="264"/>
                  </a:lnTo>
                  <a:lnTo>
                    <a:pt x="10532" y="176"/>
                  </a:lnTo>
                  <a:lnTo>
                    <a:pt x="10532" y="88"/>
                  </a:lnTo>
                  <a:lnTo>
                    <a:pt x="10488" y="44"/>
                  </a:lnTo>
                  <a:lnTo>
                    <a:pt x="104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7" name="Google Shape;2807;p113"/>
            <p:cNvSpPr/>
            <p:nvPr/>
          </p:nvSpPr>
          <p:spPr>
            <a:xfrm>
              <a:off x="1024675" y="3357175"/>
              <a:ext cx="119600" cy="1265975"/>
            </a:xfrm>
            <a:custGeom>
              <a:avLst/>
              <a:gdLst/>
              <a:ahLst/>
              <a:cxnLst/>
              <a:rect l="l" t="t" r="r" b="b"/>
              <a:pathLst>
                <a:path w="4784" h="50639" extrusionOk="0">
                  <a:moveTo>
                    <a:pt x="4564" y="0"/>
                  </a:moveTo>
                  <a:lnTo>
                    <a:pt x="4520" y="44"/>
                  </a:lnTo>
                  <a:lnTo>
                    <a:pt x="4476" y="88"/>
                  </a:lnTo>
                  <a:lnTo>
                    <a:pt x="4432" y="176"/>
                  </a:lnTo>
                  <a:lnTo>
                    <a:pt x="3950" y="3423"/>
                  </a:lnTo>
                  <a:lnTo>
                    <a:pt x="3555" y="5266"/>
                  </a:lnTo>
                  <a:lnTo>
                    <a:pt x="3511" y="5310"/>
                  </a:lnTo>
                  <a:lnTo>
                    <a:pt x="3423" y="7504"/>
                  </a:lnTo>
                  <a:lnTo>
                    <a:pt x="3379" y="11278"/>
                  </a:lnTo>
                  <a:lnTo>
                    <a:pt x="3467" y="13823"/>
                  </a:lnTo>
                  <a:lnTo>
                    <a:pt x="3555" y="16148"/>
                  </a:lnTo>
                  <a:lnTo>
                    <a:pt x="3818" y="18342"/>
                  </a:lnTo>
                  <a:lnTo>
                    <a:pt x="3774" y="19483"/>
                  </a:lnTo>
                  <a:lnTo>
                    <a:pt x="3511" y="20624"/>
                  </a:lnTo>
                  <a:lnTo>
                    <a:pt x="2589" y="24310"/>
                  </a:lnTo>
                  <a:lnTo>
                    <a:pt x="2589" y="24354"/>
                  </a:lnTo>
                  <a:lnTo>
                    <a:pt x="2414" y="27206"/>
                  </a:lnTo>
                  <a:lnTo>
                    <a:pt x="2150" y="28523"/>
                  </a:lnTo>
                  <a:lnTo>
                    <a:pt x="659" y="31638"/>
                  </a:lnTo>
                  <a:lnTo>
                    <a:pt x="659" y="31682"/>
                  </a:lnTo>
                  <a:lnTo>
                    <a:pt x="308" y="32998"/>
                  </a:lnTo>
                  <a:lnTo>
                    <a:pt x="264" y="33042"/>
                  </a:lnTo>
                  <a:lnTo>
                    <a:pt x="0" y="35324"/>
                  </a:lnTo>
                  <a:lnTo>
                    <a:pt x="264" y="39054"/>
                  </a:lnTo>
                  <a:lnTo>
                    <a:pt x="176" y="41643"/>
                  </a:lnTo>
                  <a:lnTo>
                    <a:pt x="176" y="41687"/>
                  </a:lnTo>
                  <a:lnTo>
                    <a:pt x="527" y="43837"/>
                  </a:lnTo>
                  <a:lnTo>
                    <a:pt x="922" y="45943"/>
                  </a:lnTo>
                  <a:lnTo>
                    <a:pt x="922" y="45987"/>
                  </a:lnTo>
                  <a:lnTo>
                    <a:pt x="2458" y="48839"/>
                  </a:lnTo>
                  <a:lnTo>
                    <a:pt x="3379" y="50551"/>
                  </a:lnTo>
                  <a:lnTo>
                    <a:pt x="3423" y="50638"/>
                  </a:lnTo>
                  <a:lnTo>
                    <a:pt x="3599" y="50638"/>
                  </a:lnTo>
                  <a:lnTo>
                    <a:pt x="3686" y="50595"/>
                  </a:lnTo>
                  <a:lnTo>
                    <a:pt x="3686" y="50507"/>
                  </a:lnTo>
                  <a:lnTo>
                    <a:pt x="3730" y="50463"/>
                  </a:lnTo>
                  <a:lnTo>
                    <a:pt x="3686" y="50375"/>
                  </a:lnTo>
                  <a:lnTo>
                    <a:pt x="2809" y="48664"/>
                  </a:lnTo>
                  <a:lnTo>
                    <a:pt x="1273" y="45855"/>
                  </a:lnTo>
                  <a:lnTo>
                    <a:pt x="878" y="43793"/>
                  </a:lnTo>
                  <a:lnTo>
                    <a:pt x="527" y="41643"/>
                  </a:lnTo>
                  <a:lnTo>
                    <a:pt x="615" y="39054"/>
                  </a:lnTo>
                  <a:lnTo>
                    <a:pt x="351" y="35324"/>
                  </a:lnTo>
                  <a:lnTo>
                    <a:pt x="615" y="33086"/>
                  </a:lnTo>
                  <a:lnTo>
                    <a:pt x="966" y="31814"/>
                  </a:lnTo>
                  <a:lnTo>
                    <a:pt x="2502" y="28654"/>
                  </a:lnTo>
                  <a:lnTo>
                    <a:pt x="2502" y="28610"/>
                  </a:lnTo>
                  <a:lnTo>
                    <a:pt x="2765" y="27294"/>
                  </a:lnTo>
                  <a:lnTo>
                    <a:pt x="2765" y="27250"/>
                  </a:lnTo>
                  <a:lnTo>
                    <a:pt x="2940" y="24398"/>
                  </a:lnTo>
                  <a:lnTo>
                    <a:pt x="3862" y="20668"/>
                  </a:lnTo>
                  <a:lnTo>
                    <a:pt x="4125" y="19571"/>
                  </a:lnTo>
                  <a:lnTo>
                    <a:pt x="4125" y="19527"/>
                  </a:lnTo>
                  <a:lnTo>
                    <a:pt x="4169" y="18342"/>
                  </a:lnTo>
                  <a:lnTo>
                    <a:pt x="4169" y="18299"/>
                  </a:lnTo>
                  <a:lnTo>
                    <a:pt x="3906" y="16105"/>
                  </a:lnTo>
                  <a:lnTo>
                    <a:pt x="3818" y="13779"/>
                  </a:lnTo>
                  <a:lnTo>
                    <a:pt x="3730" y="11278"/>
                  </a:lnTo>
                  <a:lnTo>
                    <a:pt x="3774" y="7504"/>
                  </a:lnTo>
                  <a:lnTo>
                    <a:pt x="3862" y="5310"/>
                  </a:lnTo>
                  <a:lnTo>
                    <a:pt x="4301" y="3467"/>
                  </a:lnTo>
                  <a:lnTo>
                    <a:pt x="4783" y="220"/>
                  </a:lnTo>
                  <a:lnTo>
                    <a:pt x="4783" y="132"/>
                  </a:lnTo>
                  <a:lnTo>
                    <a:pt x="4783" y="88"/>
                  </a:lnTo>
                  <a:lnTo>
                    <a:pt x="4696" y="44"/>
                  </a:lnTo>
                  <a:lnTo>
                    <a:pt x="46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8" name="Google Shape;2808;p113"/>
            <p:cNvSpPr/>
            <p:nvPr/>
          </p:nvSpPr>
          <p:spPr>
            <a:xfrm>
              <a:off x="605600" y="2498225"/>
              <a:ext cx="454200" cy="2111750"/>
            </a:xfrm>
            <a:custGeom>
              <a:avLst/>
              <a:gdLst/>
              <a:ahLst/>
              <a:cxnLst/>
              <a:rect l="l" t="t" r="r" b="b"/>
              <a:pathLst>
                <a:path w="18168" h="84470" extrusionOk="0">
                  <a:moveTo>
                    <a:pt x="17904" y="0"/>
                  </a:moveTo>
                  <a:lnTo>
                    <a:pt x="14569" y="2370"/>
                  </a:lnTo>
                  <a:lnTo>
                    <a:pt x="13077" y="3203"/>
                  </a:lnTo>
                  <a:lnTo>
                    <a:pt x="10181" y="4344"/>
                  </a:lnTo>
                  <a:lnTo>
                    <a:pt x="8119" y="5134"/>
                  </a:lnTo>
                  <a:lnTo>
                    <a:pt x="6364" y="5485"/>
                  </a:lnTo>
                  <a:lnTo>
                    <a:pt x="6320" y="5485"/>
                  </a:lnTo>
                  <a:lnTo>
                    <a:pt x="5223" y="6275"/>
                  </a:lnTo>
                  <a:lnTo>
                    <a:pt x="4521" y="6714"/>
                  </a:lnTo>
                  <a:lnTo>
                    <a:pt x="4477" y="6758"/>
                  </a:lnTo>
                  <a:lnTo>
                    <a:pt x="1888" y="8952"/>
                  </a:lnTo>
                  <a:lnTo>
                    <a:pt x="308" y="10883"/>
                  </a:lnTo>
                  <a:lnTo>
                    <a:pt x="264" y="10926"/>
                  </a:lnTo>
                  <a:lnTo>
                    <a:pt x="1" y="11409"/>
                  </a:lnTo>
                  <a:lnTo>
                    <a:pt x="1" y="11497"/>
                  </a:lnTo>
                  <a:lnTo>
                    <a:pt x="1" y="11585"/>
                  </a:lnTo>
                  <a:lnTo>
                    <a:pt x="1976" y="15534"/>
                  </a:lnTo>
                  <a:lnTo>
                    <a:pt x="2809" y="18649"/>
                  </a:lnTo>
                  <a:lnTo>
                    <a:pt x="3468" y="22204"/>
                  </a:lnTo>
                  <a:lnTo>
                    <a:pt x="4082" y="25495"/>
                  </a:lnTo>
                  <a:lnTo>
                    <a:pt x="4784" y="27864"/>
                  </a:lnTo>
                  <a:lnTo>
                    <a:pt x="5574" y="30541"/>
                  </a:lnTo>
                  <a:lnTo>
                    <a:pt x="6144" y="33525"/>
                  </a:lnTo>
                  <a:lnTo>
                    <a:pt x="6408" y="35324"/>
                  </a:lnTo>
                  <a:lnTo>
                    <a:pt x="6276" y="39800"/>
                  </a:lnTo>
                  <a:lnTo>
                    <a:pt x="6320" y="41730"/>
                  </a:lnTo>
                  <a:lnTo>
                    <a:pt x="6364" y="41818"/>
                  </a:lnTo>
                  <a:lnTo>
                    <a:pt x="8031" y="44407"/>
                  </a:lnTo>
                  <a:lnTo>
                    <a:pt x="9786" y="46996"/>
                  </a:lnTo>
                  <a:lnTo>
                    <a:pt x="11498" y="49322"/>
                  </a:lnTo>
                  <a:lnTo>
                    <a:pt x="12595" y="51384"/>
                  </a:lnTo>
                  <a:lnTo>
                    <a:pt x="13779" y="53183"/>
                  </a:lnTo>
                  <a:lnTo>
                    <a:pt x="15228" y="55202"/>
                  </a:lnTo>
                  <a:lnTo>
                    <a:pt x="16588" y="57045"/>
                  </a:lnTo>
                  <a:lnTo>
                    <a:pt x="17597" y="58580"/>
                  </a:lnTo>
                  <a:lnTo>
                    <a:pt x="17685" y="58975"/>
                  </a:lnTo>
                  <a:lnTo>
                    <a:pt x="16763" y="60950"/>
                  </a:lnTo>
                  <a:lnTo>
                    <a:pt x="15798" y="62925"/>
                  </a:lnTo>
                  <a:lnTo>
                    <a:pt x="15798" y="62968"/>
                  </a:lnTo>
                  <a:lnTo>
                    <a:pt x="15140" y="64987"/>
                  </a:lnTo>
                  <a:lnTo>
                    <a:pt x="15140" y="65031"/>
                  </a:lnTo>
                  <a:lnTo>
                    <a:pt x="14920" y="67313"/>
                  </a:lnTo>
                  <a:lnTo>
                    <a:pt x="14920" y="67356"/>
                  </a:lnTo>
                  <a:lnTo>
                    <a:pt x="15052" y="68102"/>
                  </a:lnTo>
                  <a:lnTo>
                    <a:pt x="15052" y="68146"/>
                  </a:lnTo>
                  <a:lnTo>
                    <a:pt x="15535" y="69199"/>
                  </a:lnTo>
                  <a:lnTo>
                    <a:pt x="15886" y="71437"/>
                  </a:lnTo>
                  <a:lnTo>
                    <a:pt x="16149" y="73895"/>
                  </a:lnTo>
                  <a:lnTo>
                    <a:pt x="16193" y="75606"/>
                  </a:lnTo>
                  <a:lnTo>
                    <a:pt x="15973" y="77537"/>
                  </a:lnTo>
                  <a:lnTo>
                    <a:pt x="15973" y="77581"/>
                  </a:lnTo>
                  <a:lnTo>
                    <a:pt x="16017" y="79731"/>
                  </a:lnTo>
                  <a:lnTo>
                    <a:pt x="16017" y="79775"/>
                  </a:lnTo>
                  <a:lnTo>
                    <a:pt x="16281" y="81003"/>
                  </a:lnTo>
                  <a:lnTo>
                    <a:pt x="16281" y="81047"/>
                  </a:lnTo>
                  <a:lnTo>
                    <a:pt x="17816" y="84382"/>
                  </a:lnTo>
                  <a:lnTo>
                    <a:pt x="17904" y="84470"/>
                  </a:lnTo>
                  <a:lnTo>
                    <a:pt x="18080" y="84470"/>
                  </a:lnTo>
                  <a:lnTo>
                    <a:pt x="18124" y="84426"/>
                  </a:lnTo>
                  <a:lnTo>
                    <a:pt x="18168" y="84382"/>
                  </a:lnTo>
                  <a:lnTo>
                    <a:pt x="18168" y="84294"/>
                  </a:lnTo>
                  <a:lnTo>
                    <a:pt x="18168" y="84250"/>
                  </a:lnTo>
                  <a:lnTo>
                    <a:pt x="16588" y="80916"/>
                  </a:lnTo>
                  <a:lnTo>
                    <a:pt x="16368" y="79731"/>
                  </a:lnTo>
                  <a:lnTo>
                    <a:pt x="16325" y="77581"/>
                  </a:lnTo>
                  <a:lnTo>
                    <a:pt x="16544" y="75650"/>
                  </a:lnTo>
                  <a:lnTo>
                    <a:pt x="16544" y="75606"/>
                  </a:lnTo>
                  <a:lnTo>
                    <a:pt x="16500" y="73851"/>
                  </a:lnTo>
                  <a:lnTo>
                    <a:pt x="16237" y="71393"/>
                  </a:lnTo>
                  <a:lnTo>
                    <a:pt x="15886" y="69112"/>
                  </a:lnTo>
                  <a:lnTo>
                    <a:pt x="15842" y="69068"/>
                  </a:lnTo>
                  <a:lnTo>
                    <a:pt x="15403" y="68015"/>
                  </a:lnTo>
                  <a:lnTo>
                    <a:pt x="15271" y="67313"/>
                  </a:lnTo>
                  <a:lnTo>
                    <a:pt x="15491" y="65075"/>
                  </a:lnTo>
                  <a:lnTo>
                    <a:pt x="16105" y="63056"/>
                  </a:lnTo>
                  <a:lnTo>
                    <a:pt x="17071" y="61125"/>
                  </a:lnTo>
                  <a:lnTo>
                    <a:pt x="17992" y="59107"/>
                  </a:lnTo>
                  <a:lnTo>
                    <a:pt x="18036" y="58975"/>
                  </a:lnTo>
                  <a:lnTo>
                    <a:pt x="17948" y="58493"/>
                  </a:lnTo>
                  <a:lnTo>
                    <a:pt x="17904" y="58405"/>
                  </a:lnTo>
                  <a:lnTo>
                    <a:pt x="16895" y="56825"/>
                  </a:lnTo>
                  <a:lnTo>
                    <a:pt x="15535" y="54982"/>
                  </a:lnTo>
                  <a:lnTo>
                    <a:pt x="14087" y="52964"/>
                  </a:lnTo>
                  <a:lnTo>
                    <a:pt x="12902" y="51209"/>
                  </a:lnTo>
                  <a:lnTo>
                    <a:pt x="11805" y="49146"/>
                  </a:lnTo>
                  <a:lnTo>
                    <a:pt x="11761" y="49146"/>
                  </a:lnTo>
                  <a:lnTo>
                    <a:pt x="10094" y="46777"/>
                  </a:lnTo>
                  <a:lnTo>
                    <a:pt x="8294" y="44188"/>
                  </a:lnTo>
                  <a:lnTo>
                    <a:pt x="6671" y="41687"/>
                  </a:lnTo>
                  <a:lnTo>
                    <a:pt x="6627" y="39800"/>
                  </a:lnTo>
                  <a:lnTo>
                    <a:pt x="6759" y="35324"/>
                  </a:lnTo>
                  <a:lnTo>
                    <a:pt x="6759" y="35280"/>
                  </a:lnTo>
                  <a:lnTo>
                    <a:pt x="6495" y="33481"/>
                  </a:lnTo>
                  <a:lnTo>
                    <a:pt x="5881" y="30453"/>
                  </a:lnTo>
                  <a:lnTo>
                    <a:pt x="5135" y="27776"/>
                  </a:lnTo>
                  <a:lnTo>
                    <a:pt x="4433" y="25407"/>
                  </a:lnTo>
                  <a:lnTo>
                    <a:pt x="3775" y="22116"/>
                  </a:lnTo>
                  <a:lnTo>
                    <a:pt x="3160" y="18562"/>
                  </a:lnTo>
                  <a:lnTo>
                    <a:pt x="2327" y="15446"/>
                  </a:lnTo>
                  <a:lnTo>
                    <a:pt x="2327" y="15402"/>
                  </a:lnTo>
                  <a:lnTo>
                    <a:pt x="352" y="11497"/>
                  </a:lnTo>
                  <a:lnTo>
                    <a:pt x="571" y="11102"/>
                  </a:lnTo>
                  <a:lnTo>
                    <a:pt x="2151" y="9215"/>
                  </a:lnTo>
                  <a:lnTo>
                    <a:pt x="4696" y="7021"/>
                  </a:lnTo>
                  <a:lnTo>
                    <a:pt x="5442" y="6582"/>
                  </a:lnTo>
                  <a:lnTo>
                    <a:pt x="6495" y="5792"/>
                  </a:lnTo>
                  <a:lnTo>
                    <a:pt x="8207" y="5441"/>
                  </a:lnTo>
                  <a:lnTo>
                    <a:pt x="10313" y="4695"/>
                  </a:lnTo>
                  <a:lnTo>
                    <a:pt x="13209" y="3511"/>
                  </a:lnTo>
                  <a:lnTo>
                    <a:pt x="13253" y="3511"/>
                  </a:lnTo>
                  <a:lnTo>
                    <a:pt x="14745" y="2677"/>
                  </a:lnTo>
                  <a:lnTo>
                    <a:pt x="18124" y="307"/>
                  </a:lnTo>
                  <a:lnTo>
                    <a:pt x="18168" y="263"/>
                  </a:lnTo>
                  <a:lnTo>
                    <a:pt x="18168" y="176"/>
                  </a:lnTo>
                  <a:lnTo>
                    <a:pt x="18168" y="132"/>
                  </a:lnTo>
                  <a:lnTo>
                    <a:pt x="18168" y="44"/>
                  </a:lnTo>
                  <a:lnTo>
                    <a:pt x="181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9" name="Google Shape;2809;p113"/>
            <p:cNvSpPr/>
            <p:nvPr/>
          </p:nvSpPr>
          <p:spPr>
            <a:xfrm>
              <a:off x="489325" y="2325975"/>
              <a:ext cx="527700" cy="2220375"/>
            </a:xfrm>
            <a:custGeom>
              <a:avLst/>
              <a:gdLst/>
              <a:ahLst/>
              <a:cxnLst/>
              <a:rect l="l" t="t" r="r" b="b"/>
              <a:pathLst>
                <a:path w="21108" h="88815" extrusionOk="0">
                  <a:moveTo>
                    <a:pt x="20844" y="1"/>
                  </a:moveTo>
                  <a:lnTo>
                    <a:pt x="17509" y="1844"/>
                  </a:lnTo>
                  <a:lnTo>
                    <a:pt x="15315" y="3204"/>
                  </a:lnTo>
                  <a:lnTo>
                    <a:pt x="13779" y="4082"/>
                  </a:lnTo>
                  <a:lnTo>
                    <a:pt x="12243" y="5047"/>
                  </a:lnTo>
                  <a:lnTo>
                    <a:pt x="10707" y="6056"/>
                  </a:lnTo>
                  <a:lnTo>
                    <a:pt x="9216" y="7066"/>
                  </a:lnTo>
                  <a:lnTo>
                    <a:pt x="8470" y="7636"/>
                  </a:lnTo>
                  <a:lnTo>
                    <a:pt x="7811" y="8163"/>
                  </a:lnTo>
                  <a:lnTo>
                    <a:pt x="7109" y="8733"/>
                  </a:lnTo>
                  <a:lnTo>
                    <a:pt x="6495" y="9347"/>
                  </a:lnTo>
                  <a:lnTo>
                    <a:pt x="5881" y="9918"/>
                  </a:lnTo>
                  <a:lnTo>
                    <a:pt x="5310" y="10576"/>
                  </a:lnTo>
                  <a:lnTo>
                    <a:pt x="4784" y="11190"/>
                  </a:lnTo>
                  <a:lnTo>
                    <a:pt x="4301" y="11849"/>
                  </a:lnTo>
                  <a:lnTo>
                    <a:pt x="3292" y="13121"/>
                  </a:lnTo>
                  <a:lnTo>
                    <a:pt x="3292" y="13165"/>
                  </a:lnTo>
                  <a:lnTo>
                    <a:pt x="1185" y="17860"/>
                  </a:lnTo>
                  <a:lnTo>
                    <a:pt x="220" y="20712"/>
                  </a:lnTo>
                  <a:lnTo>
                    <a:pt x="176" y="20712"/>
                  </a:lnTo>
                  <a:lnTo>
                    <a:pt x="1" y="22204"/>
                  </a:lnTo>
                  <a:lnTo>
                    <a:pt x="1" y="22248"/>
                  </a:lnTo>
                  <a:lnTo>
                    <a:pt x="132" y="25495"/>
                  </a:lnTo>
                  <a:lnTo>
                    <a:pt x="176" y="25539"/>
                  </a:lnTo>
                  <a:lnTo>
                    <a:pt x="834" y="29532"/>
                  </a:lnTo>
                  <a:lnTo>
                    <a:pt x="834" y="29576"/>
                  </a:lnTo>
                  <a:lnTo>
                    <a:pt x="1493" y="31946"/>
                  </a:lnTo>
                  <a:lnTo>
                    <a:pt x="2414" y="34579"/>
                  </a:lnTo>
                  <a:lnTo>
                    <a:pt x="3467" y="37124"/>
                  </a:lnTo>
                  <a:lnTo>
                    <a:pt x="4389" y="39362"/>
                  </a:lnTo>
                  <a:lnTo>
                    <a:pt x="4959" y="41029"/>
                  </a:lnTo>
                  <a:lnTo>
                    <a:pt x="5486" y="42960"/>
                  </a:lnTo>
                  <a:lnTo>
                    <a:pt x="5661" y="44232"/>
                  </a:lnTo>
                  <a:lnTo>
                    <a:pt x="5573" y="46734"/>
                  </a:lnTo>
                  <a:lnTo>
                    <a:pt x="5881" y="48928"/>
                  </a:lnTo>
                  <a:lnTo>
                    <a:pt x="6363" y="51648"/>
                  </a:lnTo>
                  <a:lnTo>
                    <a:pt x="6276" y="56343"/>
                  </a:lnTo>
                  <a:lnTo>
                    <a:pt x="6188" y="58625"/>
                  </a:lnTo>
                  <a:lnTo>
                    <a:pt x="6188" y="61346"/>
                  </a:lnTo>
                  <a:lnTo>
                    <a:pt x="6276" y="65690"/>
                  </a:lnTo>
                  <a:lnTo>
                    <a:pt x="6276" y="65778"/>
                  </a:lnTo>
                  <a:lnTo>
                    <a:pt x="6539" y="66304"/>
                  </a:lnTo>
                  <a:lnTo>
                    <a:pt x="6583" y="66348"/>
                  </a:lnTo>
                  <a:lnTo>
                    <a:pt x="8996" y="68674"/>
                  </a:lnTo>
                  <a:lnTo>
                    <a:pt x="10839" y="70385"/>
                  </a:lnTo>
                  <a:lnTo>
                    <a:pt x="12902" y="71965"/>
                  </a:lnTo>
                  <a:lnTo>
                    <a:pt x="14745" y="73369"/>
                  </a:lnTo>
                  <a:lnTo>
                    <a:pt x="16412" y="74378"/>
                  </a:lnTo>
                  <a:lnTo>
                    <a:pt x="17948" y="75168"/>
                  </a:lnTo>
                  <a:lnTo>
                    <a:pt x="18825" y="76528"/>
                  </a:lnTo>
                  <a:lnTo>
                    <a:pt x="19440" y="77976"/>
                  </a:lnTo>
                  <a:lnTo>
                    <a:pt x="19747" y="80126"/>
                  </a:lnTo>
                  <a:lnTo>
                    <a:pt x="20054" y="82759"/>
                  </a:lnTo>
                  <a:lnTo>
                    <a:pt x="19922" y="84953"/>
                  </a:lnTo>
                  <a:lnTo>
                    <a:pt x="19703" y="87147"/>
                  </a:lnTo>
                  <a:lnTo>
                    <a:pt x="19615" y="88639"/>
                  </a:lnTo>
                  <a:lnTo>
                    <a:pt x="19659" y="88683"/>
                  </a:lnTo>
                  <a:lnTo>
                    <a:pt x="19659" y="88771"/>
                  </a:lnTo>
                  <a:lnTo>
                    <a:pt x="19747" y="88815"/>
                  </a:lnTo>
                  <a:lnTo>
                    <a:pt x="19791" y="88815"/>
                  </a:lnTo>
                  <a:lnTo>
                    <a:pt x="19922" y="88771"/>
                  </a:lnTo>
                  <a:lnTo>
                    <a:pt x="19966" y="88727"/>
                  </a:lnTo>
                  <a:lnTo>
                    <a:pt x="19966" y="88639"/>
                  </a:lnTo>
                  <a:lnTo>
                    <a:pt x="20054" y="87191"/>
                  </a:lnTo>
                  <a:lnTo>
                    <a:pt x="20273" y="84997"/>
                  </a:lnTo>
                  <a:lnTo>
                    <a:pt x="20405" y="82759"/>
                  </a:lnTo>
                  <a:lnTo>
                    <a:pt x="20405" y="82715"/>
                  </a:lnTo>
                  <a:lnTo>
                    <a:pt x="20098" y="80083"/>
                  </a:lnTo>
                  <a:lnTo>
                    <a:pt x="19791" y="77889"/>
                  </a:lnTo>
                  <a:lnTo>
                    <a:pt x="19791" y="77845"/>
                  </a:lnTo>
                  <a:lnTo>
                    <a:pt x="19133" y="76397"/>
                  </a:lnTo>
                  <a:lnTo>
                    <a:pt x="19133" y="76353"/>
                  </a:lnTo>
                  <a:lnTo>
                    <a:pt x="18211" y="74905"/>
                  </a:lnTo>
                  <a:lnTo>
                    <a:pt x="18167" y="74861"/>
                  </a:lnTo>
                  <a:lnTo>
                    <a:pt x="16587" y="74071"/>
                  </a:lnTo>
                  <a:lnTo>
                    <a:pt x="14964" y="73062"/>
                  </a:lnTo>
                  <a:lnTo>
                    <a:pt x="13121" y="71658"/>
                  </a:lnTo>
                  <a:lnTo>
                    <a:pt x="11102" y="70078"/>
                  </a:lnTo>
                  <a:lnTo>
                    <a:pt x="9216" y="68410"/>
                  </a:lnTo>
                  <a:lnTo>
                    <a:pt x="6846" y="66129"/>
                  </a:lnTo>
                  <a:lnTo>
                    <a:pt x="6627" y="65646"/>
                  </a:lnTo>
                  <a:lnTo>
                    <a:pt x="6539" y="61346"/>
                  </a:lnTo>
                  <a:lnTo>
                    <a:pt x="6539" y="58625"/>
                  </a:lnTo>
                  <a:lnTo>
                    <a:pt x="6627" y="56343"/>
                  </a:lnTo>
                  <a:lnTo>
                    <a:pt x="6714" y="51648"/>
                  </a:lnTo>
                  <a:lnTo>
                    <a:pt x="6714" y="51604"/>
                  </a:lnTo>
                  <a:lnTo>
                    <a:pt x="6232" y="48884"/>
                  </a:lnTo>
                  <a:lnTo>
                    <a:pt x="5925" y="46690"/>
                  </a:lnTo>
                  <a:lnTo>
                    <a:pt x="6012" y="44232"/>
                  </a:lnTo>
                  <a:lnTo>
                    <a:pt x="6012" y="44188"/>
                  </a:lnTo>
                  <a:lnTo>
                    <a:pt x="5837" y="42916"/>
                  </a:lnTo>
                  <a:lnTo>
                    <a:pt x="5310" y="40897"/>
                  </a:lnTo>
                  <a:lnTo>
                    <a:pt x="4696" y="39230"/>
                  </a:lnTo>
                  <a:lnTo>
                    <a:pt x="3818" y="36992"/>
                  </a:lnTo>
                  <a:lnTo>
                    <a:pt x="2765" y="34447"/>
                  </a:lnTo>
                  <a:lnTo>
                    <a:pt x="1800" y="31858"/>
                  </a:lnTo>
                  <a:lnTo>
                    <a:pt x="1142" y="29489"/>
                  </a:lnTo>
                  <a:lnTo>
                    <a:pt x="483" y="25495"/>
                  </a:lnTo>
                  <a:lnTo>
                    <a:pt x="352" y="22248"/>
                  </a:lnTo>
                  <a:lnTo>
                    <a:pt x="527" y="20800"/>
                  </a:lnTo>
                  <a:lnTo>
                    <a:pt x="1493" y="17992"/>
                  </a:lnTo>
                  <a:lnTo>
                    <a:pt x="3599" y="13341"/>
                  </a:lnTo>
                  <a:lnTo>
                    <a:pt x="4608" y="12068"/>
                  </a:lnTo>
                  <a:lnTo>
                    <a:pt x="5091" y="11410"/>
                  </a:lnTo>
                  <a:lnTo>
                    <a:pt x="5573" y="10796"/>
                  </a:lnTo>
                  <a:lnTo>
                    <a:pt x="6144" y="10181"/>
                  </a:lnTo>
                  <a:lnTo>
                    <a:pt x="6758" y="9567"/>
                  </a:lnTo>
                  <a:lnTo>
                    <a:pt x="7373" y="8996"/>
                  </a:lnTo>
                  <a:lnTo>
                    <a:pt x="8031" y="8426"/>
                  </a:lnTo>
                  <a:lnTo>
                    <a:pt x="9435" y="7329"/>
                  </a:lnTo>
                  <a:lnTo>
                    <a:pt x="10927" y="6320"/>
                  </a:lnTo>
                  <a:lnTo>
                    <a:pt x="12419" y="5354"/>
                  </a:lnTo>
                  <a:lnTo>
                    <a:pt x="13955" y="4389"/>
                  </a:lnTo>
                  <a:lnTo>
                    <a:pt x="15490" y="3468"/>
                  </a:lnTo>
                  <a:lnTo>
                    <a:pt x="17684" y="2151"/>
                  </a:lnTo>
                  <a:lnTo>
                    <a:pt x="21019" y="308"/>
                  </a:lnTo>
                  <a:lnTo>
                    <a:pt x="21063" y="264"/>
                  </a:lnTo>
                  <a:lnTo>
                    <a:pt x="21107" y="220"/>
                  </a:lnTo>
                  <a:lnTo>
                    <a:pt x="21107" y="133"/>
                  </a:lnTo>
                  <a:lnTo>
                    <a:pt x="21063" y="89"/>
                  </a:lnTo>
                  <a:lnTo>
                    <a:pt x="21019" y="45"/>
                  </a:lnTo>
                  <a:lnTo>
                    <a:pt x="209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10" name="Google Shape;2810;p113"/>
            <p:cNvSpPr/>
            <p:nvPr/>
          </p:nvSpPr>
          <p:spPr>
            <a:xfrm>
              <a:off x="261150" y="2997350"/>
              <a:ext cx="377400" cy="1344975"/>
            </a:xfrm>
            <a:custGeom>
              <a:avLst/>
              <a:gdLst/>
              <a:ahLst/>
              <a:cxnLst/>
              <a:rect l="l" t="t" r="r" b="b"/>
              <a:pathLst>
                <a:path w="15096" h="53799" extrusionOk="0">
                  <a:moveTo>
                    <a:pt x="88" y="1"/>
                  </a:moveTo>
                  <a:lnTo>
                    <a:pt x="44" y="45"/>
                  </a:lnTo>
                  <a:lnTo>
                    <a:pt x="0" y="89"/>
                  </a:lnTo>
                  <a:lnTo>
                    <a:pt x="0" y="176"/>
                  </a:lnTo>
                  <a:lnTo>
                    <a:pt x="0" y="220"/>
                  </a:lnTo>
                  <a:lnTo>
                    <a:pt x="2326" y="5223"/>
                  </a:lnTo>
                  <a:lnTo>
                    <a:pt x="4871" y="9479"/>
                  </a:lnTo>
                  <a:lnTo>
                    <a:pt x="6670" y="12989"/>
                  </a:lnTo>
                  <a:lnTo>
                    <a:pt x="8206" y="16149"/>
                  </a:lnTo>
                  <a:lnTo>
                    <a:pt x="8996" y="17904"/>
                  </a:lnTo>
                  <a:lnTo>
                    <a:pt x="9259" y="18694"/>
                  </a:lnTo>
                  <a:lnTo>
                    <a:pt x="9347" y="21283"/>
                  </a:lnTo>
                  <a:lnTo>
                    <a:pt x="9391" y="25671"/>
                  </a:lnTo>
                  <a:lnTo>
                    <a:pt x="9391" y="28918"/>
                  </a:lnTo>
                  <a:lnTo>
                    <a:pt x="9479" y="36114"/>
                  </a:lnTo>
                  <a:lnTo>
                    <a:pt x="9830" y="42433"/>
                  </a:lnTo>
                  <a:lnTo>
                    <a:pt x="9961" y="43442"/>
                  </a:lnTo>
                  <a:lnTo>
                    <a:pt x="9961" y="43486"/>
                  </a:lnTo>
                  <a:lnTo>
                    <a:pt x="10751" y="45505"/>
                  </a:lnTo>
                  <a:lnTo>
                    <a:pt x="11936" y="48006"/>
                  </a:lnTo>
                  <a:lnTo>
                    <a:pt x="12901" y="49980"/>
                  </a:lnTo>
                  <a:lnTo>
                    <a:pt x="13603" y="51604"/>
                  </a:lnTo>
                  <a:lnTo>
                    <a:pt x="14744" y="53710"/>
                  </a:lnTo>
                  <a:lnTo>
                    <a:pt x="14832" y="53754"/>
                  </a:lnTo>
                  <a:lnTo>
                    <a:pt x="14920" y="53798"/>
                  </a:lnTo>
                  <a:lnTo>
                    <a:pt x="15008" y="53754"/>
                  </a:lnTo>
                  <a:lnTo>
                    <a:pt x="15052" y="53710"/>
                  </a:lnTo>
                  <a:lnTo>
                    <a:pt x="15095" y="53666"/>
                  </a:lnTo>
                  <a:lnTo>
                    <a:pt x="15095" y="53623"/>
                  </a:lnTo>
                  <a:lnTo>
                    <a:pt x="15052" y="53535"/>
                  </a:lnTo>
                  <a:lnTo>
                    <a:pt x="13911" y="51428"/>
                  </a:lnTo>
                  <a:lnTo>
                    <a:pt x="13209" y="49849"/>
                  </a:lnTo>
                  <a:lnTo>
                    <a:pt x="12243" y="47830"/>
                  </a:lnTo>
                  <a:lnTo>
                    <a:pt x="11058" y="45373"/>
                  </a:lnTo>
                  <a:lnTo>
                    <a:pt x="10312" y="43398"/>
                  </a:lnTo>
                  <a:lnTo>
                    <a:pt x="10181" y="42433"/>
                  </a:lnTo>
                  <a:lnTo>
                    <a:pt x="9830" y="36114"/>
                  </a:lnTo>
                  <a:lnTo>
                    <a:pt x="9742" y="28918"/>
                  </a:lnTo>
                  <a:lnTo>
                    <a:pt x="9742" y="25671"/>
                  </a:lnTo>
                  <a:lnTo>
                    <a:pt x="9698" y="21283"/>
                  </a:lnTo>
                  <a:lnTo>
                    <a:pt x="9610" y="18650"/>
                  </a:lnTo>
                  <a:lnTo>
                    <a:pt x="9566" y="18606"/>
                  </a:lnTo>
                  <a:lnTo>
                    <a:pt x="9303" y="17816"/>
                  </a:lnTo>
                  <a:lnTo>
                    <a:pt x="8513" y="16017"/>
                  </a:lnTo>
                  <a:lnTo>
                    <a:pt x="6977" y="12814"/>
                  </a:lnTo>
                  <a:lnTo>
                    <a:pt x="5178" y="9347"/>
                  </a:lnTo>
                  <a:lnTo>
                    <a:pt x="2633" y="5047"/>
                  </a:lnTo>
                  <a:lnTo>
                    <a:pt x="308" y="89"/>
                  </a:lnTo>
                  <a:lnTo>
                    <a:pt x="264" y="45"/>
                  </a:lnTo>
                  <a:lnTo>
                    <a:pt x="2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11" name="Google Shape;2811;p113"/>
            <p:cNvSpPr/>
            <p:nvPr/>
          </p:nvSpPr>
          <p:spPr>
            <a:xfrm>
              <a:off x="238125" y="3076350"/>
              <a:ext cx="340075" cy="1220975"/>
            </a:xfrm>
            <a:custGeom>
              <a:avLst/>
              <a:gdLst/>
              <a:ahLst/>
              <a:cxnLst/>
              <a:rect l="l" t="t" r="r" b="b"/>
              <a:pathLst>
                <a:path w="13603" h="48839" extrusionOk="0">
                  <a:moveTo>
                    <a:pt x="132" y="0"/>
                  </a:moveTo>
                  <a:lnTo>
                    <a:pt x="44" y="44"/>
                  </a:lnTo>
                  <a:lnTo>
                    <a:pt x="44" y="88"/>
                  </a:lnTo>
                  <a:lnTo>
                    <a:pt x="0" y="176"/>
                  </a:lnTo>
                  <a:lnTo>
                    <a:pt x="0" y="220"/>
                  </a:lnTo>
                  <a:lnTo>
                    <a:pt x="1448" y="3905"/>
                  </a:lnTo>
                  <a:lnTo>
                    <a:pt x="1492" y="3949"/>
                  </a:lnTo>
                  <a:lnTo>
                    <a:pt x="4344" y="6889"/>
                  </a:lnTo>
                  <a:lnTo>
                    <a:pt x="6143" y="10136"/>
                  </a:lnTo>
                  <a:lnTo>
                    <a:pt x="7855" y="13603"/>
                  </a:lnTo>
                  <a:lnTo>
                    <a:pt x="8820" y="15490"/>
                  </a:lnTo>
                  <a:lnTo>
                    <a:pt x="9039" y="16631"/>
                  </a:lnTo>
                  <a:lnTo>
                    <a:pt x="9083" y="18825"/>
                  </a:lnTo>
                  <a:lnTo>
                    <a:pt x="9127" y="21019"/>
                  </a:lnTo>
                  <a:lnTo>
                    <a:pt x="9171" y="25407"/>
                  </a:lnTo>
                  <a:lnTo>
                    <a:pt x="9171" y="28303"/>
                  </a:lnTo>
                  <a:lnTo>
                    <a:pt x="9215" y="31243"/>
                  </a:lnTo>
                  <a:lnTo>
                    <a:pt x="9303" y="34227"/>
                  </a:lnTo>
                  <a:lnTo>
                    <a:pt x="9434" y="37167"/>
                  </a:lnTo>
                  <a:lnTo>
                    <a:pt x="9654" y="40546"/>
                  </a:lnTo>
                  <a:lnTo>
                    <a:pt x="9654" y="40633"/>
                  </a:lnTo>
                  <a:lnTo>
                    <a:pt x="12681" y="47347"/>
                  </a:lnTo>
                  <a:lnTo>
                    <a:pt x="13252" y="48751"/>
                  </a:lnTo>
                  <a:lnTo>
                    <a:pt x="13340" y="48839"/>
                  </a:lnTo>
                  <a:lnTo>
                    <a:pt x="13471" y="48839"/>
                  </a:lnTo>
                  <a:lnTo>
                    <a:pt x="13559" y="48795"/>
                  </a:lnTo>
                  <a:lnTo>
                    <a:pt x="13559" y="48751"/>
                  </a:lnTo>
                  <a:lnTo>
                    <a:pt x="13603" y="48707"/>
                  </a:lnTo>
                  <a:lnTo>
                    <a:pt x="13559" y="48620"/>
                  </a:lnTo>
                  <a:lnTo>
                    <a:pt x="13033" y="47215"/>
                  </a:lnTo>
                  <a:lnTo>
                    <a:pt x="10005" y="40502"/>
                  </a:lnTo>
                  <a:lnTo>
                    <a:pt x="9785" y="37167"/>
                  </a:lnTo>
                  <a:lnTo>
                    <a:pt x="9654" y="34183"/>
                  </a:lnTo>
                  <a:lnTo>
                    <a:pt x="9566" y="31243"/>
                  </a:lnTo>
                  <a:lnTo>
                    <a:pt x="9522" y="28303"/>
                  </a:lnTo>
                  <a:lnTo>
                    <a:pt x="9522" y="25407"/>
                  </a:lnTo>
                  <a:lnTo>
                    <a:pt x="9478" y="21019"/>
                  </a:lnTo>
                  <a:lnTo>
                    <a:pt x="9434" y="18825"/>
                  </a:lnTo>
                  <a:lnTo>
                    <a:pt x="9390" y="16631"/>
                  </a:lnTo>
                  <a:lnTo>
                    <a:pt x="9390" y="16587"/>
                  </a:lnTo>
                  <a:lnTo>
                    <a:pt x="9171" y="15402"/>
                  </a:lnTo>
                  <a:lnTo>
                    <a:pt x="9171" y="15314"/>
                  </a:lnTo>
                  <a:lnTo>
                    <a:pt x="8162" y="13428"/>
                  </a:lnTo>
                  <a:lnTo>
                    <a:pt x="6450" y="9961"/>
                  </a:lnTo>
                  <a:lnTo>
                    <a:pt x="4651" y="6714"/>
                  </a:lnTo>
                  <a:lnTo>
                    <a:pt x="4607" y="6670"/>
                  </a:lnTo>
                  <a:lnTo>
                    <a:pt x="1755" y="3730"/>
                  </a:lnTo>
                  <a:lnTo>
                    <a:pt x="351" y="132"/>
                  </a:lnTo>
                  <a:lnTo>
                    <a:pt x="307" y="44"/>
                  </a:lnTo>
                  <a:lnTo>
                    <a:pt x="2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12" name="Google Shape;2812;p113"/>
            <p:cNvSpPr/>
            <p:nvPr/>
          </p:nvSpPr>
          <p:spPr>
            <a:xfrm>
              <a:off x="343425" y="3363750"/>
              <a:ext cx="188700" cy="900675"/>
            </a:xfrm>
            <a:custGeom>
              <a:avLst/>
              <a:gdLst/>
              <a:ahLst/>
              <a:cxnLst/>
              <a:rect l="l" t="t" r="r" b="b"/>
              <a:pathLst>
                <a:path w="7548" h="36027" extrusionOk="0">
                  <a:moveTo>
                    <a:pt x="176" y="1"/>
                  </a:moveTo>
                  <a:lnTo>
                    <a:pt x="88" y="45"/>
                  </a:lnTo>
                  <a:lnTo>
                    <a:pt x="44" y="89"/>
                  </a:lnTo>
                  <a:lnTo>
                    <a:pt x="44" y="132"/>
                  </a:lnTo>
                  <a:lnTo>
                    <a:pt x="1" y="220"/>
                  </a:lnTo>
                  <a:lnTo>
                    <a:pt x="44" y="264"/>
                  </a:lnTo>
                  <a:lnTo>
                    <a:pt x="3467" y="6144"/>
                  </a:lnTo>
                  <a:lnTo>
                    <a:pt x="3686" y="10488"/>
                  </a:lnTo>
                  <a:lnTo>
                    <a:pt x="3774" y="13823"/>
                  </a:lnTo>
                  <a:lnTo>
                    <a:pt x="3774" y="16675"/>
                  </a:lnTo>
                  <a:lnTo>
                    <a:pt x="3862" y="21063"/>
                  </a:lnTo>
                  <a:lnTo>
                    <a:pt x="4257" y="28479"/>
                  </a:lnTo>
                  <a:lnTo>
                    <a:pt x="4432" y="29576"/>
                  </a:lnTo>
                  <a:lnTo>
                    <a:pt x="4432" y="29620"/>
                  </a:lnTo>
                  <a:lnTo>
                    <a:pt x="5705" y="32648"/>
                  </a:lnTo>
                  <a:lnTo>
                    <a:pt x="7197" y="35939"/>
                  </a:lnTo>
                  <a:lnTo>
                    <a:pt x="7285" y="36027"/>
                  </a:lnTo>
                  <a:lnTo>
                    <a:pt x="7460" y="36027"/>
                  </a:lnTo>
                  <a:lnTo>
                    <a:pt x="7504" y="35983"/>
                  </a:lnTo>
                  <a:lnTo>
                    <a:pt x="7548" y="35939"/>
                  </a:lnTo>
                  <a:lnTo>
                    <a:pt x="7548" y="35851"/>
                  </a:lnTo>
                  <a:lnTo>
                    <a:pt x="7548" y="35807"/>
                  </a:lnTo>
                  <a:lnTo>
                    <a:pt x="6012" y="32516"/>
                  </a:lnTo>
                  <a:lnTo>
                    <a:pt x="4784" y="29488"/>
                  </a:lnTo>
                  <a:lnTo>
                    <a:pt x="4608" y="28435"/>
                  </a:lnTo>
                  <a:lnTo>
                    <a:pt x="4213" y="21063"/>
                  </a:lnTo>
                  <a:lnTo>
                    <a:pt x="4125" y="16675"/>
                  </a:lnTo>
                  <a:lnTo>
                    <a:pt x="4125" y="13823"/>
                  </a:lnTo>
                  <a:lnTo>
                    <a:pt x="4038" y="10444"/>
                  </a:lnTo>
                  <a:lnTo>
                    <a:pt x="3818" y="6100"/>
                  </a:lnTo>
                  <a:lnTo>
                    <a:pt x="3818" y="6012"/>
                  </a:lnTo>
                  <a:lnTo>
                    <a:pt x="352" y="89"/>
                  </a:lnTo>
                  <a:lnTo>
                    <a:pt x="308" y="45"/>
                  </a:lnTo>
                  <a:lnTo>
                    <a:pt x="220" y="45"/>
                  </a:lnTo>
                  <a:lnTo>
                    <a:pt x="1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13" name="Google Shape;2813;p113"/>
            <p:cNvSpPr/>
            <p:nvPr/>
          </p:nvSpPr>
          <p:spPr>
            <a:xfrm>
              <a:off x="2699800" y="3180550"/>
              <a:ext cx="204075" cy="111925"/>
            </a:xfrm>
            <a:custGeom>
              <a:avLst/>
              <a:gdLst/>
              <a:ahLst/>
              <a:cxnLst/>
              <a:rect l="l" t="t" r="r" b="b"/>
              <a:pathLst>
                <a:path w="8163" h="4477" extrusionOk="0">
                  <a:moveTo>
                    <a:pt x="4828" y="1"/>
                  </a:moveTo>
                  <a:lnTo>
                    <a:pt x="4740" y="45"/>
                  </a:lnTo>
                  <a:lnTo>
                    <a:pt x="2590" y="1054"/>
                  </a:lnTo>
                  <a:lnTo>
                    <a:pt x="922" y="1712"/>
                  </a:lnTo>
                  <a:lnTo>
                    <a:pt x="879" y="1756"/>
                  </a:lnTo>
                  <a:lnTo>
                    <a:pt x="220" y="2326"/>
                  </a:lnTo>
                  <a:lnTo>
                    <a:pt x="133" y="2414"/>
                  </a:lnTo>
                  <a:lnTo>
                    <a:pt x="1" y="2853"/>
                  </a:lnTo>
                  <a:lnTo>
                    <a:pt x="1" y="2941"/>
                  </a:lnTo>
                  <a:lnTo>
                    <a:pt x="176" y="3511"/>
                  </a:lnTo>
                  <a:lnTo>
                    <a:pt x="220" y="3555"/>
                  </a:lnTo>
                  <a:lnTo>
                    <a:pt x="703" y="4038"/>
                  </a:lnTo>
                  <a:lnTo>
                    <a:pt x="747" y="4038"/>
                  </a:lnTo>
                  <a:lnTo>
                    <a:pt x="1361" y="4345"/>
                  </a:lnTo>
                  <a:lnTo>
                    <a:pt x="1449" y="4389"/>
                  </a:lnTo>
                  <a:lnTo>
                    <a:pt x="3029" y="4477"/>
                  </a:lnTo>
                  <a:lnTo>
                    <a:pt x="3073" y="4477"/>
                  </a:lnTo>
                  <a:lnTo>
                    <a:pt x="5179" y="4038"/>
                  </a:lnTo>
                  <a:lnTo>
                    <a:pt x="8031" y="3204"/>
                  </a:lnTo>
                  <a:lnTo>
                    <a:pt x="8119" y="3160"/>
                  </a:lnTo>
                  <a:lnTo>
                    <a:pt x="8163" y="3116"/>
                  </a:lnTo>
                  <a:lnTo>
                    <a:pt x="8163" y="3029"/>
                  </a:lnTo>
                  <a:lnTo>
                    <a:pt x="8163" y="2985"/>
                  </a:lnTo>
                  <a:lnTo>
                    <a:pt x="8119" y="2897"/>
                  </a:lnTo>
                  <a:lnTo>
                    <a:pt x="8075" y="2897"/>
                  </a:lnTo>
                  <a:lnTo>
                    <a:pt x="8031" y="2853"/>
                  </a:lnTo>
                  <a:lnTo>
                    <a:pt x="7943" y="2853"/>
                  </a:lnTo>
                  <a:lnTo>
                    <a:pt x="5091" y="3687"/>
                  </a:lnTo>
                  <a:lnTo>
                    <a:pt x="3029" y="4126"/>
                  </a:lnTo>
                  <a:lnTo>
                    <a:pt x="1493" y="4038"/>
                  </a:lnTo>
                  <a:lnTo>
                    <a:pt x="922" y="3774"/>
                  </a:lnTo>
                  <a:lnTo>
                    <a:pt x="527" y="3336"/>
                  </a:lnTo>
                  <a:lnTo>
                    <a:pt x="352" y="2897"/>
                  </a:lnTo>
                  <a:lnTo>
                    <a:pt x="484" y="2590"/>
                  </a:lnTo>
                  <a:lnTo>
                    <a:pt x="1098" y="2063"/>
                  </a:lnTo>
                  <a:lnTo>
                    <a:pt x="2722" y="1361"/>
                  </a:lnTo>
                  <a:lnTo>
                    <a:pt x="4916" y="352"/>
                  </a:lnTo>
                  <a:lnTo>
                    <a:pt x="4959" y="308"/>
                  </a:lnTo>
                  <a:lnTo>
                    <a:pt x="5003" y="264"/>
                  </a:lnTo>
                  <a:lnTo>
                    <a:pt x="5003" y="176"/>
                  </a:lnTo>
                  <a:lnTo>
                    <a:pt x="5003" y="132"/>
                  </a:lnTo>
                  <a:lnTo>
                    <a:pt x="4959" y="45"/>
                  </a:lnTo>
                  <a:lnTo>
                    <a:pt x="4872" y="45"/>
                  </a:lnTo>
                  <a:lnTo>
                    <a:pt x="48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14" name="Google Shape;2814;p113"/>
            <p:cNvSpPr/>
            <p:nvPr/>
          </p:nvSpPr>
          <p:spPr>
            <a:xfrm>
              <a:off x="3153975" y="3567800"/>
              <a:ext cx="561700" cy="625325"/>
            </a:xfrm>
            <a:custGeom>
              <a:avLst/>
              <a:gdLst/>
              <a:ahLst/>
              <a:cxnLst/>
              <a:rect l="l" t="t" r="r" b="b"/>
              <a:pathLst>
                <a:path w="22468" h="25013" extrusionOk="0">
                  <a:moveTo>
                    <a:pt x="3774" y="1"/>
                  </a:moveTo>
                  <a:lnTo>
                    <a:pt x="3730" y="44"/>
                  </a:lnTo>
                  <a:lnTo>
                    <a:pt x="3686" y="88"/>
                  </a:lnTo>
                  <a:lnTo>
                    <a:pt x="2151" y="3599"/>
                  </a:lnTo>
                  <a:lnTo>
                    <a:pt x="1361" y="5442"/>
                  </a:lnTo>
                  <a:lnTo>
                    <a:pt x="1361" y="5486"/>
                  </a:lnTo>
                  <a:lnTo>
                    <a:pt x="703" y="8733"/>
                  </a:lnTo>
                  <a:lnTo>
                    <a:pt x="132" y="11629"/>
                  </a:lnTo>
                  <a:lnTo>
                    <a:pt x="0" y="12331"/>
                  </a:lnTo>
                  <a:lnTo>
                    <a:pt x="0" y="12463"/>
                  </a:lnTo>
                  <a:lnTo>
                    <a:pt x="88" y="12506"/>
                  </a:lnTo>
                  <a:lnTo>
                    <a:pt x="3335" y="14788"/>
                  </a:lnTo>
                  <a:lnTo>
                    <a:pt x="3862" y="15534"/>
                  </a:lnTo>
                  <a:lnTo>
                    <a:pt x="4915" y="17860"/>
                  </a:lnTo>
                  <a:lnTo>
                    <a:pt x="6012" y="19747"/>
                  </a:lnTo>
                  <a:lnTo>
                    <a:pt x="6012" y="19791"/>
                  </a:lnTo>
                  <a:lnTo>
                    <a:pt x="7241" y="21326"/>
                  </a:lnTo>
                  <a:lnTo>
                    <a:pt x="7285" y="21370"/>
                  </a:lnTo>
                  <a:lnTo>
                    <a:pt x="8645" y="22072"/>
                  </a:lnTo>
                  <a:lnTo>
                    <a:pt x="9523" y="22379"/>
                  </a:lnTo>
                  <a:lnTo>
                    <a:pt x="9566" y="22423"/>
                  </a:lnTo>
                  <a:lnTo>
                    <a:pt x="12243" y="22818"/>
                  </a:lnTo>
                  <a:lnTo>
                    <a:pt x="14525" y="23038"/>
                  </a:lnTo>
                  <a:lnTo>
                    <a:pt x="18079" y="24266"/>
                  </a:lnTo>
                  <a:lnTo>
                    <a:pt x="20273" y="24881"/>
                  </a:lnTo>
                  <a:lnTo>
                    <a:pt x="20317" y="24881"/>
                  </a:lnTo>
                  <a:lnTo>
                    <a:pt x="21326" y="25012"/>
                  </a:lnTo>
                  <a:lnTo>
                    <a:pt x="21414" y="25012"/>
                  </a:lnTo>
                  <a:lnTo>
                    <a:pt x="22336" y="24749"/>
                  </a:lnTo>
                  <a:lnTo>
                    <a:pt x="22423" y="24705"/>
                  </a:lnTo>
                  <a:lnTo>
                    <a:pt x="22467" y="24661"/>
                  </a:lnTo>
                  <a:lnTo>
                    <a:pt x="22467" y="24617"/>
                  </a:lnTo>
                  <a:lnTo>
                    <a:pt x="22467" y="24530"/>
                  </a:lnTo>
                  <a:lnTo>
                    <a:pt x="22467" y="24486"/>
                  </a:lnTo>
                  <a:lnTo>
                    <a:pt x="22423" y="24442"/>
                  </a:lnTo>
                  <a:lnTo>
                    <a:pt x="22336" y="24398"/>
                  </a:lnTo>
                  <a:lnTo>
                    <a:pt x="22248" y="24398"/>
                  </a:lnTo>
                  <a:lnTo>
                    <a:pt x="21326" y="24661"/>
                  </a:lnTo>
                  <a:lnTo>
                    <a:pt x="20361" y="24530"/>
                  </a:lnTo>
                  <a:lnTo>
                    <a:pt x="18211" y="23915"/>
                  </a:lnTo>
                  <a:lnTo>
                    <a:pt x="14613" y="22731"/>
                  </a:lnTo>
                  <a:lnTo>
                    <a:pt x="12287" y="22467"/>
                  </a:lnTo>
                  <a:lnTo>
                    <a:pt x="9610" y="22072"/>
                  </a:lnTo>
                  <a:lnTo>
                    <a:pt x="8777" y="21765"/>
                  </a:lnTo>
                  <a:lnTo>
                    <a:pt x="7460" y="21107"/>
                  </a:lnTo>
                  <a:lnTo>
                    <a:pt x="6319" y="19571"/>
                  </a:lnTo>
                  <a:lnTo>
                    <a:pt x="5222" y="17684"/>
                  </a:lnTo>
                  <a:lnTo>
                    <a:pt x="4169" y="15359"/>
                  </a:lnTo>
                  <a:lnTo>
                    <a:pt x="4169" y="15315"/>
                  </a:lnTo>
                  <a:lnTo>
                    <a:pt x="3643" y="14569"/>
                  </a:lnTo>
                  <a:lnTo>
                    <a:pt x="3599" y="14525"/>
                  </a:lnTo>
                  <a:lnTo>
                    <a:pt x="351" y="12287"/>
                  </a:lnTo>
                  <a:lnTo>
                    <a:pt x="483" y="11673"/>
                  </a:lnTo>
                  <a:lnTo>
                    <a:pt x="1054" y="8820"/>
                  </a:lnTo>
                  <a:lnTo>
                    <a:pt x="1712" y="5573"/>
                  </a:lnTo>
                  <a:lnTo>
                    <a:pt x="2458" y="3730"/>
                  </a:lnTo>
                  <a:lnTo>
                    <a:pt x="3994" y="220"/>
                  </a:lnTo>
                  <a:lnTo>
                    <a:pt x="3994" y="176"/>
                  </a:lnTo>
                  <a:lnTo>
                    <a:pt x="3994" y="88"/>
                  </a:lnTo>
                  <a:lnTo>
                    <a:pt x="3950" y="44"/>
                  </a:lnTo>
                  <a:lnTo>
                    <a:pt x="39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15" name="Google Shape;2815;p113"/>
            <p:cNvSpPr/>
            <p:nvPr/>
          </p:nvSpPr>
          <p:spPr>
            <a:xfrm>
              <a:off x="2632900" y="3118025"/>
              <a:ext cx="307175" cy="222725"/>
            </a:xfrm>
            <a:custGeom>
              <a:avLst/>
              <a:gdLst/>
              <a:ahLst/>
              <a:cxnLst/>
              <a:rect l="l" t="t" r="r" b="b"/>
              <a:pathLst>
                <a:path w="12287" h="8909" extrusionOk="0">
                  <a:moveTo>
                    <a:pt x="4695" y="1"/>
                  </a:moveTo>
                  <a:lnTo>
                    <a:pt x="4608" y="44"/>
                  </a:lnTo>
                  <a:lnTo>
                    <a:pt x="4564" y="88"/>
                  </a:lnTo>
                  <a:lnTo>
                    <a:pt x="3116" y="2238"/>
                  </a:lnTo>
                  <a:lnTo>
                    <a:pt x="2106" y="3116"/>
                  </a:lnTo>
                  <a:lnTo>
                    <a:pt x="2106" y="3160"/>
                  </a:lnTo>
                  <a:lnTo>
                    <a:pt x="746" y="4784"/>
                  </a:lnTo>
                  <a:lnTo>
                    <a:pt x="746" y="4827"/>
                  </a:lnTo>
                  <a:lnTo>
                    <a:pt x="0" y="6232"/>
                  </a:lnTo>
                  <a:lnTo>
                    <a:pt x="0" y="6319"/>
                  </a:lnTo>
                  <a:lnTo>
                    <a:pt x="0" y="6407"/>
                  </a:lnTo>
                  <a:lnTo>
                    <a:pt x="307" y="6934"/>
                  </a:lnTo>
                  <a:lnTo>
                    <a:pt x="351" y="6978"/>
                  </a:lnTo>
                  <a:lnTo>
                    <a:pt x="2633" y="8426"/>
                  </a:lnTo>
                  <a:lnTo>
                    <a:pt x="2677" y="8469"/>
                  </a:lnTo>
                  <a:lnTo>
                    <a:pt x="5836" y="8908"/>
                  </a:lnTo>
                  <a:lnTo>
                    <a:pt x="5880" y="8908"/>
                  </a:lnTo>
                  <a:lnTo>
                    <a:pt x="8294" y="8294"/>
                  </a:lnTo>
                  <a:lnTo>
                    <a:pt x="10839" y="7285"/>
                  </a:lnTo>
                  <a:lnTo>
                    <a:pt x="12155" y="7021"/>
                  </a:lnTo>
                  <a:lnTo>
                    <a:pt x="12199" y="6978"/>
                  </a:lnTo>
                  <a:lnTo>
                    <a:pt x="12287" y="6934"/>
                  </a:lnTo>
                  <a:lnTo>
                    <a:pt x="12287" y="6890"/>
                  </a:lnTo>
                  <a:lnTo>
                    <a:pt x="12287" y="6802"/>
                  </a:lnTo>
                  <a:lnTo>
                    <a:pt x="12287" y="6758"/>
                  </a:lnTo>
                  <a:lnTo>
                    <a:pt x="12199" y="6714"/>
                  </a:lnTo>
                  <a:lnTo>
                    <a:pt x="12155" y="6670"/>
                  </a:lnTo>
                  <a:lnTo>
                    <a:pt x="12067" y="6670"/>
                  </a:lnTo>
                  <a:lnTo>
                    <a:pt x="10795" y="6934"/>
                  </a:lnTo>
                  <a:lnTo>
                    <a:pt x="10751" y="6934"/>
                  </a:lnTo>
                  <a:lnTo>
                    <a:pt x="8206" y="7987"/>
                  </a:lnTo>
                  <a:lnTo>
                    <a:pt x="5836" y="8557"/>
                  </a:lnTo>
                  <a:lnTo>
                    <a:pt x="2765" y="8118"/>
                  </a:lnTo>
                  <a:lnTo>
                    <a:pt x="615" y="6714"/>
                  </a:lnTo>
                  <a:lnTo>
                    <a:pt x="351" y="6319"/>
                  </a:lnTo>
                  <a:lnTo>
                    <a:pt x="1053" y="5003"/>
                  </a:lnTo>
                  <a:lnTo>
                    <a:pt x="2370" y="3379"/>
                  </a:lnTo>
                  <a:lnTo>
                    <a:pt x="3379" y="2502"/>
                  </a:lnTo>
                  <a:lnTo>
                    <a:pt x="3423" y="2458"/>
                  </a:lnTo>
                  <a:lnTo>
                    <a:pt x="4871" y="308"/>
                  </a:lnTo>
                  <a:lnTo>
                    <a:pt x="4871" y="220"/>
                  </a:lnTo>
                  <a:lnTo>
                    <a:pt x="4871" y="176"/>
                  </a:lnTo>
                  <a:lnTo>
                    <a:pt x="4871" y="88"/>
                  </a:lnTo>
                  <a:lnTo>
                    <a:pt x="4827" y="44"/>
                  </a:lnTo>
                  <a:lnTo>
                    <a:pt x="47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16" name="Google Shape;2816;p113"/>
            <p:cNvSpPr/>
            <p:nvPr/>
          </p:nvSpPr>
          <p:spPr>
            <a:xfrm>
              <a:off x="3084850" y="3493200"/>
              <a:ext cx="603400" cy="716375"/>
            </a:xfrm>
            <a:custGeom>
              <a:avLst/>
              <a:gdLst/>
              <a:ahLst/>
              <a:cxnLst/>
              <a:rect l="l" t="t" r="r" b="b"/>
              <a:pathLst>
                <a:path w="24136" h="28655" extrusionOk="0">
                  <a:moveTo>
                    <a:pt x="3248" y="1"/>
                  </a:moveTo>
                  <a:lnTo>
                    <a:pt x="3204" y="45"/>
                  </a:lnTo>
                  <a:lnTo>
                    <a:pt x="3160" y="88"/>
                  </a:lnTo>
                  <a:lnTo>
                    <a:pt x="3116" y="176"/>
                  </a:lnTo>
                  <a:lnTo>
                    <a:pt x="2941" y="1361"/>
                  </a:lnTo>
                  <a:lnTo>
                    <a:pt x="1756" y="4520"/>
                  </a:lnTo>
                  <a:lnTo>
                    <a:pt x="1142" y="6539"/>
                  </a:lnTo>
                  <a:lnTo>
                    <a:pt x="1098" y="6539"/>
                  </a:lnTo>
                  <a:lnTo>
                    <a:pt x="879" y="8864"/>
                  </a:lnTo>
                  <a:lnTo>
                    <a:pt x="45" y="13165"/>
                  </a:lnTo>
                  <a:lnTo>
                    <a:pt x="45" y="13209"/>
                  </a:lnTo>
                  <a:lnTo>
                    <a:pt x="1" y="15534"/>
                  </a:lnTo>
                  <a:lnTo>
                    <a:pt x="45" y="16895"/>
                  </a:lnTo>
                  <a:lnTo>
                    <a:pt x="45" y="16982"/>
                  </a:lnTo>
                  <a:lnTo>
                    <a:pt x="440" y="17641"/>
                  </a:lnTo>
                  <a:lnTo>
                    <a:pt x="484" y="17728"/>
                  </a:lnTo>
                  <a:lnTo>
                    <a:pt x="1317" y="18255"/>
                  </a:lnTo>
                  <a:lnTo>
                    <a:pt x="1361" y="18255"/>
                  </a:lnTo>
                  <a:lnTo>
                    <a:pt x="4082" y="19264"/>
                  </a:lnTo>
                  <a:lnTo>
                    <a:pt x="5530" y="20010"/>
                  </a:lnTo>
                  <a:lnTo>
                    <a:pt x="7066" y="22248"/>
                  </a:lnTo>
                  <a:lnTo>
                    <a:pt x="8602" y="24442"/>
                  </a:lnTo>
                  <a:lnTo>
                    <a:pt x="9479" y="25495"/>
                  </a:lnTo>
                  <a:lnTo>
                    <a:pt x="9523" y="25539"/>
                  </a:lnTo>
                  <a:lnTo>
                    <a:pt x="11585" y="26417"/>
                  </a:lnTo>
                  <a:lnTo>
                    <a:pt x="11629" y="26417"/>
                  </a:lnTo>
                  <a:lnTo>
                    <a:pt x="13779" y="26812"/>
                  </a:lnTo>
                  <a:lnTo>
                    <a:pt x="16412" y="27163"/>
                  </a:lnTo>
                  <a:lnTo>
                    <a:pt x="17816" y="27250"/>
                  </a:lnTo>
                  <a:lnTo>
                    <a:pt x="20449" y="28128"/>
                  </a:lnTo>
                  <a:lnTo>
                    <a:pt x="22248" y="28655"/>
                  </a:lnTo>
                  <a:lnTo>
                    <a:pt x="23389" y="28655"/>
                  </a:lnTo>
                  <a:lnTo>
                    <a:pt x="24004" y="28479"/>
                  </a:lnTo>
                  <a:lnTo>
                    <a:pt x="24048" y="28435"/>
                  </a:lnTo>
                  <a:lnTo>
                    <a:pt x="24091" y="28391"/>
                  </a:lnTo>
                  <a:lnTo>
                    <a:pt x="24135" y="28347"/>
                  </a:lnTo>
                  <a:lnTo>
                    <a:pt x="24091" y="28260"/>
                  </a:lnTo>
                  <a:lnTo>
                    <a:pt x="24091" y="28216"/>
                  </a:lnTo>
                  <a:lnTo>
                    <a:pt x="24004" y="28172"/>
                  </a:lnTo>
                  <a:lnTo>
                    <a:pt x="23960" y="28128"/>
                  </a:lnTo>
                  <a:lnTo>
                    <a:pt x="23872" y="28128"/>
                  </a:lnTo>
                  <a:lnTo>
                    <a:pt x="23302" y="28303"/>
                  </a:lnTo>
                  <a:lnTo>
                    <a:pt x="22336" y="28303"/>
                  </a:lnTo>
                  <a:lnTo>
                    <a:pt x="20537" y="27821"/>
                  </a:lnTo>
                  <a:lnTo>
                    <a:pt x="17904" y="26943"/>
                  </a:lnTo>
                  <a:lnTo>
                    <a:pt x="17860" y="26899"/>
                  </a:lnTo>
                  <a:lnTo>
                    <a:pt x="16456" y="26812"/>
                  </a:lnTo>
                  <a:lnTo>
                    <a:pt x="13823" y="26504"/>
                  </a:lnTo>
                  <a:lnTo>
                    <a:pt x="11673" y="26109"/>
                  </a:lnTo>
                  <a:lnTo>
                    <a:pt x="9699" y="25232"/>
                  </a:lnTo>
                  <a:lnTo>
                    <a:pt x="8865" y="24223"/>
                  </a:lnTo>
                  <a:lnTo>
                    <a:pt x="7373" y="22029"/>
                  </a:lnTo>
                  <a:lnTo>
                    <a:pt x="5793" y="19791"/>
                  </a:lnTo>
                  <a:lnTo>
                    <a:pt x="5705" y="19747"/>
                  </a:lnTo>
                  <a:lnTo>
                    <a:pt x="4214" y="18957"/>
                  </a:lnTo>
                  <a:lnTo>
                    <a:pt x="4214" y="18913"/>
                  </a:lnTo>
                  <a:lnTo>
                    <a:pt x="1493" y="17948"/>
                  </a:lnTo>
                  <a:lnTo>
                    <a:pt x="703" y="17421"/>
                  </a:lnTo>
                  <a:lnTo>
                    <a:pt x="396" y="16851"/>
                  </a:lnTo>
                  <a:lnTo>
                    <a:pt x="352" y="15490"/>
                  </a:lnTo>
                  <a:lnTo>
                    <a:pt x="396" y="13209"/>
                  </a:lnTo>
                  <a:lnTo>
                    <a:pt x="1230" y="8908"/>
                  </a:lnTo>
                  <a:lnTo>
                    <a:pt x="1449" y="6627"/>
                  </a:lnTo>
                  <a:lnTo>
                    <a:pt x="2107" y="4652"/>
                  </a:lnTo>
                  <a:lnTo>
                    <a:pt x="3292" y="1493"/>
                  </a:lnTo>
                  <a:lnTo>
                    <a:pt x="3292" y="1449"/>
                  </a:lnTo>
                  <a:lnTo>
                    <a:pt x="3468" y="220"/>
                  </a:lnTo>
                  <a:lnTo>
                    <a:pt x="3468" y="132"/>
                  </a:lnTo>
                  <a:lnTo>
                    <a:pt x="3468" y="88"/>
                  </a:lnTo>
                  <a:lnTo>
                    <a:pt x="3380" y="45"/>
                  </a:lnTo>
                  <a:lnTo>
                    <a:pt x="33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17" name="Google Shape;2817;p113"/>
            <p:cNvSpPr/>
            <p:nvPr/>
          </p:nvSpPr>
          <p:spPr>
            <a:xfrm>
              <a:off x="2512225" y="3058800"/>
              <a:ext cx="1147500" cy="1171625"/>
            </a:xfrm>
            <a:custGeom>
              <a:avLst/>
              <a:gdLst/>
              <a:ahLst/>
              <a:cxnLst/>
              <a:rect l="l" t="t" r="r" b="b"/>
              <a:pathLst>
                <a:path w="45900" h="46865" extrusionOk="0">
                  <a:moveTo>
                    <a:pt x="6846" y="0"/>
                  </a:moveTo>
                  <a:lnTo>
                    <a:pt x="6802" y="44"/>
                  </a:lnTo>
                  <a:lnTo>
                    <a:pt x="6758" y="88"/>
                  </a:lnTo>
                  <a:lnTo>
                    <a:pt x="5222" y="2721"/>
                  </a:lnTo>
                  <a:lnTo>
                    <a:pt x="4037" y="4827"/>
                  </a:lnTo>
                  <a:lnTo>
                    <a:pt x="1405" y="8557"/>
                  </a:lnTo>
                  <a:lnTo>
                    <a:pt x="176" y="10400"/>
                  </a:lnTo>
                  <a:lnTo>
                    <a:pt x="44" y="10531"/>
                  </a:lnTo>
                  <a:lnTo>
                    <a:pt x="0" y="10619"/>
                  </a:lnTo>
                  <a:lnTo>
                    <a:pt x="0" y="10707"/>
                  </a:lnTo>
                  <a:lnTo>
                    <a:pt x="0" y="10795"/>
                  </a:lnTo>
                  <a:lnTo>
                    <a:pt x="88" y="10838"/>
                  </a:lnTo>
                  <a:lnTo>
                    <a:pt x="2765" y="11848"/>
                  </a:lnTo>
                  <a:lnTo>
                    <a:pt x="5222" y="12901"/>
                  </a:lnTo>
                  <a:lnTo>
                    <a:pt x="7855" y="13603"/>
                  </a:lnTo>
                  <a:lnTo>
                    <a:pt x="7899" y="13603"/>
                  </a:lnTo>
                  <a:lnTo>
                    <a:pt x="10619" y="13954"/>
                  </a:lnTo>
                  <a:lnTo>
                    <a:pt x="10663" y="13954"/>
                  </a:lnTo>
                  <a:lnTo>
                    <a:pt x="11936" y="13866"/>
                  </a:lnTo>
                  <a:lnTo>
                    <a:pt x="11980" y="13822"/>
                  </a:lnTo>
                  <a:lnTo>
                    <a:pt x="15095" y="12989"/>
                  </a:lnTo>
                  <a:lnTo>
                    <a:pt x="15139" y="12945"/>
                  </a:lnTo>
                  <a:lnTo>
                    <a:pt x="17289" y="11892"/>
                  </a:lnTo>
                  <a:lnTo>
                    <a:pt x="18430" y="11628"/>
                  </a:lnTo>
                  <a:lnTo>
                    <a:pt x="19264" y="11716"/>
                  </a:lnTo>
                  <a:lnTo>
                    <a:pt x="21502" y="15139"/>
                  </a:lnTo>
                  <a:lnTo>
                    <a:pt x="22028" y="16543"/>
                  </a:lnTo>
                  <a:lnTo>
                    <a:pt x="22116" y="17684"/>
                  </a:lnTo>
                  <a:lnTo>
                    <a:pt x="21546" y="19790"/>
                  </a:lnTo>
                  <a:lnTo>
                    <a:pt x="21019" y="21940"/>
                  </a:lnTo>
                  <a:lnTo>
                    <a:pt x="20712" y="24310"/>
                  </a:lnTo>
                  <a:lnTo>
                    <a:pt x="20536" y="26943"/>
                  </a:lnTo>
                  <a:lnTo>
                    <a:pt x="20054" y="29093"/>
                  </a:lnTo>
                  <a:lnTo>
                    <a:pt x="20054" y="29137"/>
                  </a:lnTo>
                  <a:lnTo>
                    <a:pt x="19966" y="31067"/>
                  </a:lnTo>
                  <a:lnTo>
                    <a:pt x="19001" y="35148"/>
                  </a:lnTo>
                  <a:lnTo>
                    <a:pt x="18957" y="35675"/>
                  </a:lnTo>
                  <a:lnTo>
                    <a:pt x="18957" y="35763"/>
                  </a:lnTo>
                  <a:lnTo>
                    <a:pt x="19044" y="35850"/>
                  </a:lnTo>
                  <a:lnTo>
                    <a:pt x="19834" y="36333"/>
                  </a:lnTo>
                  <a:lnTo>
                    <a:pt x="19878" y="36333"/>
                  </a:lnTo>
                  <a:lnTo>
                    <a:pt x="23871" y="37649"/>
                  </a:lnTo>
                  <a:lnTo>
                    <a:pt x="26636" y="38702"/>
                  </a:lnTo>
                  <a:lnTo>
                    <a:pt x="28216" y="39317"/>
                  </a:lnTo>
                  <a:lnTo>
                    <a:pt x="28830" y="39975"/>
                  </a:lnTo>
                  <a:lnTo>
                    <a:pt x="30410" y="42301"/>
                  </a:lnTo>
                  <a:lnTo>
                    <a:pt x="31507" y="43749"/>
                  </a:lnTo>
                  <a:lnTo>
                    <a:pt x="31550" y="43793"/>
                  </a:lnTo>
                  <a:lnTo>
                    <a:pt x="32209" y="44231"/>
                  </a:lnTo>
                  <a:lnTo>
                    <a:pt x="34359" y="45065"/>
                  </a:lnTo>
                  <a:lnTo>
                    <a:pt x="34403" y="45065"/>
                  </a:lnTo>
                  <a:lnTo>
                    <a:pt x="38220" y="45592"/>
                  </a:lnTo>
                  <a:lnTo>
                    <a:pt x="40765" y="45767"/>
                  </a:lnTo>
                  <a:lnTo>
                    <a:pt x="43969" y="46733"/>
                  </a:lnTo>
                  <a:lnTo>
                    <a:pt x="44758" y="46864"/>
                  </a:lnTo>
                  <a:lnTo>
                    <a:pt x="44846" y="46864"/>
                  </a:lnTo>
                  <a:lnTo>
                    <a:pt x="45768" y="46601"/>
                  </a:lnTo>
                  <a:lnTo>
                    <a:pt x="45812" y="46601"/>
                  </a:lnTo>
                  <a:lnTo>
                    <a:pt x="45855" y="46513"/>
                  </a:lnTo>
                  <a:lnTo>
                    <a:pt x="45899" y="46469"/>
                  </a:lnTo>
                  <a:lnTo>
                    <a:pt x="45855" y="46382"/>
                  </a:lnTo>
                  <a:lnTo>
                    <a:pt x="45855" y="46338"/>
                  </a:lnTo>
                  <a:lnTo>
                    <a:pt x="45812" y="46294"/>
                  </a:lnTo>
                  <a:lnTo>
                    <a:pt x="45724" y="46250"/>
                  </a:lnTo>
                  <a:lnTo>
                    <a:pt x="45680" y="46294"/>
                  </a:lnTo>
                  <a:lnTo>
                    <a:pt x="44758" y="46513"/>
                  </a:lnTo>
                  <a:lnTo>
                    <a:pt x="44056" y="46382"/>
                  </a:lnTo>
                  <a:lnTo>
                    <a:pt x="40853" y="45416"/>
                  </a:lnTo>
                  <a:lnTo>
                    <a:pt x="40809" y="45416"/>
                  </a:lnTo>
                  <a:lnTo>
                    <a:pt x="38264" y="45241"/>
                  </a:lnTo>
                  <a:lnTo>
                    <a:pt x="34490" y="44714"/>
                  </a:lnTo>
                  <a:lnTo>
                    <a:pt x="32384" y="43924"/>
                  </a:lnTo>
                  <a:lnTo>
                    <a:pt x="31770" y="43529"/>
                  </a:lnTo>
                  <a:lnTo>
                    <a:pt x="30717" y="42081"/>
                  </a:lnTo>
                  <a:lnTo>
                    <a:pt x="29093" y="39756"/>
                  </a:lnTo>
                  <a:lnTo>
                    <a:pt x="28435" y="39054"/>
                  </a:lnTo>
                  <a:lnTo>
                    <a:pt x="28347" y="39010"/>
                  </a:lnTo>
                  <a:lnTo>
                    <a:pt x="26767" y="38351"/>
                  </a:lnTo>
                  <a:lnTo>
                    <a:pt x="24003" y="37342"/>
                  </a:lnTo>
                  <a:lnTo>
                    <a:pt x="20010" y="35982"/>
                  </a:lnTo>
                  <a:lnTo>
                    <a:pt x="19308" y="35587"/>
                  </a:lnTo>
                  <a:lnTo>
                    <a:pt x="19352" y="35236"/>
                  </a:lnTo>
                  <a:lnTo>
                    <a:pt x="20273" y="31111"/>
                  </a:lnTo>
                  <a:lnTo>
                    <a:pt x="20317" y="31111"/>
                  </a:lnTo>
                  <a:lnTo>
                    <a:pt x="20405" y="29180"/>
                  </a:lnTo>
                  <a:lnTo>
                    <a:pt x="20887" y="26986"/>
                  </a:lnTo>
                  <a:lnTo>
                    <a:pt x="21063" y="24354"/>
                  </a:lnTo>
                  <a:lnTo>
                    <a:pt x="21326" y="21984"/>
                  </a:lnTo>
                  <a:lnTo>
                    <a:pt x="21897" y="19878"/>
                  </a:lnTo>
                  <a:lnTo>
                    <a:pt x="22467" y="17772"/>
                  </a:lnTo>
                  <a:lnTo>
                    <a:pt x="22467" y="17684"/>
                  </a:lnTo>
                  <a:lnTo>
                    <a:pt x="22379" y="16455"/>
                  </a:lnTo>
                  <a:lnTo>
                    <a:pt x="22336" y="16411"/>
                  </a:lnTo>
                  <a:lnTo>
                    <a:pt x="21809" y="15007"/>
                  </a:lnTo>
                  <a:lnTo>
                    <a:pt x="21809" y="14963"/>
                  </a:lnTo>
                  <a:lnTo>
                    <a:pt x="19527" y="11453"/>
                  </a:lnTo>
                  <a:lnTo>
                    <a:pt x="19483" y="11409"/>
                  </a:lnTo>
                  <a:lnTo>
                    <a:pt x="19396" y="11365"/>
                  </a:lnTo>
                  <a:lnTo>
                    <a:pt x="18430" y="11277"/>
                  </a:lnTo>
                  <a:lnTo>
                    <a:pt x="18386" y="11277"/>
                  </a:lnTo>
                  <a:lnTo>
                    <a:pt x="17202" y="11584"/>
                  </a:lnTo>
                  <a:lnTo>
                    <a:pt x="17158" y="11584"/>
                  </a:lnTo>
                  <a:lnTo>
                    <a:pt x="15007" y="12638"/>
                  </a:lnTo>
                  <a:lnTo>
                    <a:pt x="11892" y="13515"/>
                  </a:lnTo>
                  <a:lnTo>
                    <a:pt x="10663" y="13603"/>
                  </a:lnTo>
                  <a:lnTo>
                    <a:pt x="7943" y="13252"/>
                  </a:lnTo>
                  <a:lnTo>
                    <a:pt x="5354" y="12594"/>
                  </a:lnTo>
                  <a:lnTo>
                    <a:pt x="2896" y="11497"/>
                  </a:lnTo>
                  <a:lnTo>
                    <a:pt x="483" y="10575"/>
                  </a:lnTo>
                  <a:lnTo>
                    <a:pt x="1668" y="8732"/>
                  </a:lnTo>
                  <a:lnTo>
                    <a:pt x="4345" y="5046"/>
                  </a:lnTo>
                  <a:lnTo>
                    <a:pt x="4345" y="5002"/>
                  </a:lnTo>
                  <a:lnTo>
                    <a:pt x="5529" y="2896"/>
                  </a:lnTo>
                  <a:lnTo>
                    <a:pt x="7065" y="263"/>
                  </a:lnTo>
                  <a:lnTo>
                    <a:pt x="7065" y="219"/>
                  </a:lnTo>
                  <a:lnTo>
                    <a:pt x="7065" y="132"/>
                  </a:lnTo>
                  <a:lnTo>
                    <a:pt x="7021" y="88"/>
                  </a:lnTo>
                  <a:lnTo>
                    <a:pt x="6977" y="44"/>
                  </a:lnTo>
                  <a:lnTo>
                    <a:pt x="69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18" name="Google Shape;2818;p113"/>
            <p:cNvSpPr/>
            <p:nvPr/>
          </p:nvSpPr>
          <p:spPr>
            <a:xfrm>
              <a:off x="1670800" y="3011625"/>
              <a:ext cx="1963700" cy="1351525"/>
            </a:xfrm>
            <a:custGeom>
              <a:avLst/>
              <a:gdLst/>
              <a:ahLst/>
              <a:cxnLst/>
              <a:rect l="l" t="t" r="r" b="b"/>
              <a:pathLst>
                <a:path w="78548" h="54061" extrusionOk="0">
                  <a:moveTo>
                    <a:pt x="38309" y="0"/>
                  </a:moveTo>
                  <a:lnTo>
                    <a:pt x="36246" y="1360"/>
                  </a:lnTo>
                  <a:lnTo>
                    <a:pt x="35676" y="1843"/>
                  </a:lnTo>
                  <a:lnTo>
                    <a:pt x="35632" y="1931"/>
                  </a:lnTo>
                  <a:lnTo>
                    <a:pt x="34447" y="4520"/>
                  </a:lnTo>
                  <a:lnTo>
                    <a:pt x="33262" y="7460"/>
                  </a:lnTo>
                  <a:lnTo>
                    <a:pt x="32824" y="8513"/>
                  </a:lnTo>
                  <a:lnTo>
                    <a:pt x="31639" y="8952"/>
                  </a:lnTo>
                  <a:lnTo>
                    <a:pt x="31595" y="8996"/>
                  </a:lnTo>
                  <a:lnTo>
                    <a:pt x="30059" y="9917"/>
                  </a:lnTo>
                  <a:lnTo>
                    <a:pt x="30015" y="9917"/>
                  </a:lnTo>
                  <a:lnTo>
                    <a:pt x="28962" y="10751"/>
                  </a:lnTo>
                  <a:lnTo>
                    <a:pt x="28962" y="10795"/>
                  </a:lnTo>
                  <a:lnTo>
                    <a:pt x="28260" y="11804"/>
                  </a:lnTo>
                  <a:lnTo>
                    <a:pt x="27251" y="13822"/>
                  </a:lnTo>
                  <a:lnTo>
                    <a:pt x="27251" y="13910"/>
                  </a:lnTo>
                  <a:lnTo>
                    <a:pt x="27339" y="16236"/>
                  </a:lnTo>
                  <a:lnTo>
                    <a:pt x="27339" y="18079"/>
                  </a:lnTo>
                  <a:lnTo>
                    <a:pt x="27031" y="18869"/>
                  </a:lnTo>
                  <a:lnTo>
                    <a:pt x="26768" y="19132"/>
                  </a:lnTo>
                  <a:lnTo>
                    <a:pt x="26461" y="19220"/>
                  </a:lnTo>
                  <a:lnTo>
                    <a:pt x="24750" y="18518"/>
                  </a:lnTo>
                  <a:lnTo>
                    <a:pt x="22468" y="18123"/>
                  </a:lnTo>
                  <a:lnTo>
                    <a:pt x="20274" y="17947"/>
                  </a:lnTo>
                  <a:lnTo>
                    <a:pt x="20230" y="17991"/>
                  </a:lnTo>
                  <a:lnTo>
                    <a:pt x="19484" y="18123"/>
                  </a:lnTo>
                  <a:lnTo>
                    <a:pt x="19396" y="18123"/>
                  </a:lnTo>
                  <a:lnTo>
                    <a:pt x="18650" y="18649"/>
                  </a:lnTo>
                  <a:lnTo>
                    <a:pt x="18036" y="18430"/>
                  </a:lnTo>
                  <a:lnTo>
                    <a:pt x="17948" y="18430"/>
                  </a:lnTo>
                  <a:lnTo>
                    <a:pt x="17246" y="18562"/>
                  </a:lnTo>
                  <a:lnTo>
                    <a:pt x="17202" y="18605"/>
                  </a:lnTo>
                  <a:lnTo>
                    <a:pt x="16368" y="19088"/>
                  </a:lnTo>
                  <a:lnTo>
                    <a:pt x="16325" y="19132"/>
                  </a:lnTo>
                  <a:lnTo>
                    <a:pt x="15622" y="19790"/>
                  </a:lnTo>
                  <a:lnTo>
                    <a:pt x="15579" y="19834"/>
                  </a:lnTo>
                  <a:lnTo>
                    <a:pt x="13648" y="23827"/>
                  </a:lnTo>
                  <a:lnTo>
                    <a:pt x="12288" y="26241"/>
                  </a:lnTo>
                  <a:lnTo>
                    <a:pt x="11542" y="27425"/>
                  </a:lnTo>
                  <a:lnTo>
                    <a:pt x="11542" y="27469"/>
                  </a:lnTo>
                  <a:lnTo>
                    <a:pt x="11191" y="28522"/>
                  </a:lnTo>
                  <a:lnTo>
                    <a:pt x="11147" y="28522"/>
                  </a:lnTo>
                  <a:lnTo>
                    <a:pt x="10620" y="31550"/>
                  </a:lnTo>
                  <a:lnTo>
                    <a:pt x="10620" y="32691"/>
                  </a:lnTo>
                  <a:lnTo>
                    <a:pt x="10532" y="33349"/>
                  </a:lnTo>
                  <a:lnTo>
                    <a:pt x="9567" y="35104"/>
                  </a:lnTo>
                  <a:lnTo>
                    <a:pt x="7943" y="37255"/>
                  </a:lnTo>
                  <a:lnTo>
                    <a:pt x="7943" y="37298"/>
                  </a:lnTo>
                  <a:lnTo>
                    <a:pt x="6978" y="39141"/>
                  </a:lnTo>
                  <a:lnTo>
                    <a:pt x="6144" y="41028"/>
                  </a:lnTo>
                  <a:lnTo>
                    <a:pt x="6144" y="41072"/>
                  </a:lnTo>
                  <a:lnTo>
                    <a:pt x="5925" y="42169"/>
                  </a:lnTo>
                  <a:lnTo>
                    <a:pt x="5793" y="42301"/>
                  </a:lnTo>
                  <a:lnTo>
                    <a:pt x="5618" y="42213"/>
                  </a:lnTo>
                  <a:lnTo>
                    <a:pt x="5486" y="42213"/>
                  </a:lnTo>
                  <a:lnTo>
                    <a:pt x="4126" y="42652"/>
                  </a:lnTo>
                  <a:lnTo>
                    <a:pt x="4082" y="42652"/>
                  </a:lnTo>
                  <a:lnTo>
                    <a:pt x="2283" y="43442"/>
                  </a:lnTo>
                  <a:lnTo>
                    <a:pt x="2239" y="43486"/>
                  </a:lnTo>
                  <a:lnTo>
                    <a:pt x="1317" y="44451"/>
                  </a:lnTo>
                  <a:lnTo>
                    <a:pt x="1274" y="44495"/>
                  </a:lnTo>
                  <a:lnTo>
                    <a:pt x="440" y="45855"/>
                  </a:lnTo>
                  <a:lnTo>
                    <a:pt x="440" y="45899"/>
                  </a:lnTo>
                  <a:lnTo>
                    <a:pt x="176" y="46908"/>
                  </a:lnTo>
                  <a:lnTo>
                    <a:pt x="133" y="46952"/>
                  </a:lnTo>
                  <a:lnTo>
                    <a:pt x="1" y="48488"/>
                  </a:lnTo>
                  <a:lnTo>
                    <a:pt x="45" y="48576"/>
                  </a:lnTo>
                  <a:lnTo>
                    <a:pt x="791" y="49848"/>
                  </a:lnTo>
                  <a:lnTo>
                    <a:pt x="791" y="49892"/>
                  </a:lnTo>
                  <a:lnTo>
                    <a:pt x="1888" y="51252"/>
                  </a:lnTo>
                  <a:lnTo>
                    <a:pt x="2239" y="51603"/>
                  </a:lnTo>
                  <a:lnTo>
                    <a:pt x="2327" y="51647"/>
                  </a:lnTo>
                  <a:lnTo>
                    <a:pt x="5442" y="51691"/>
                  </a:lnTo>
                  <a:lnTo>
                    <a:pt x="8733" y="51867"/>
                  </a:lnTo>
                  <a:lnTo>
                    <a:pt x="11805" y="52613"/>
                  </a:lnTo>
                  <a:lnTo>
                    <a:pt x="14920" y="54017"/>
                  </a:lnTo>
                  <a:lnTo>
                    <a:pt x="14964" y="54017"/>
                  </a:lnTo>
                  <a:lnTo>
                    <a:pt x="15491" y="54061"/>
                  </a:lnTo>
                  <a:lnTo>
                    <a:pt x="15579" y="54061"/>
                  </a:lnTo>
                  <a:lnTo>
                    <a:pt x="18036" y="53271"/>
                  </a:lnTo>
                  <a:lnTo>
                    <a:pt x="19659" y="52744"/>
                  </a:lnTo>
                  <a:lnTo>
                    <a:pt x="21239" y="52218"/>
                  </a:lnTo>
                  <a:lnTo>
                    <a:pt x="22819" y="51647"/>
                  </a:lnTo>
                  <a:lnTo>
                    <a:pt x="24355" y="51033"/>
                  </a:lnTo>
                  <a:lnTo>
                    <a:pt x="25101" y="50682"/>
                  </a:lnTo>
                  <a:lnTo>
                    <a:pt x="25847" y="50331"/>
                  </a:lnTo>
                  <a:lnTo>
                    <a:pt x="26549" y="49936"/>
                  </a:lnTo>
                  <a:lnTo>
                    <a:pt x="27295" y="49541"/>
                  </a:lnTo>
                  <a:lnTo>
                    <a:pt x="27953" y="49102"/>
                  </a:lnTo>
                  <a:lnTo>
                    <a:pt x="28655" y="48620"/>
                  </a:lnTo>
                  <a:lnTo>
                    <a:pt x="29313" y="48093"/>
                  </a:lnTo>
                  <a:lnTo>
                    <a:pt x="29927" y="47566"/>
                  </a:lnTo>
                  <a:lnTo>
                    <a:pt x="30805" y="47128"/>
                  </a:lnTo>
                  <a:lnTo>
                    <a:pt x="31814" y="46952"/>
                  </a:lnTo>
                  <a:lnTo>
                    <a:pt x="34272" y="46864"/>
                  </a:lnTo>
                  <a:lnTo>
                    <a:pt x="36466" y="46820"/>
                  </a:lnTo>
                  <a:lnTo>
                    <a:pt x="36510" y="46777"/>
                  </a:lnTo>
                  <a:lnTo>
                    <a:pt x="37168" y="46601"/>
                  </a:lnTo>
                  <a:lnTo>
                    <a:pt x="37212" y="46601"/>
                  </a:lnTo>
                  <a:lnTo>
                    <a:pt x="37870" y="46206"/>
                  </a:lnTo>
                  <a:lnTo>
                    <a:pt x="37914" y="46162"/>
                  </a:lnTo>
                  <a:lnTo>
                    <a:pt x="39625" y="44539"/>
                  </a:lnTo>
                  <a:lnTo>
                    <a:pt x="39625" y="44495"/>
                  </a:lnTo>
                  <a:lnTo>
                    <a:pt x="39976" y="43881"/>
                  </a:lnTo>
                  <a:lnTo>
                    <a:pt x="40020" y="43837"/>
                  </a:lnTo>
                  <a:lnTo>
                    <a:pt x="40634" y="41248"/>
                  </a:lnTo>
                  <a:lnTo>
                    <a:pt x="40942" y="40853"/>
                  </a:lnTo>
                  <a:lnTo>
                    <a:pt x="42741" y="39668"/>
                  </a:lnTo>
                  <a:lnTo>
                    <a:pt x="42828" y="39580"/>
                  </a:lnTo>
                  <a:lnTo>
                    <a:pt x="42828" y="39492"/>
                  </a:lnTo>
                  <a:lnTo>
                    <a:pt x="42784" y="39405"/>
                  </a:lnTo>
                  <a:lnTo>
                    <a:pt x="42741" y="39361"/>
                  </a:lnTo>
                  <a:lnTo>
                    <a:pt x="42082" y="39141"/>
                  </a:lnTo>
                  <a:lnTo>
                    <a:pt x="41995" y="39098"/>
                  </a:lnTo>
                  <a:lnTo>
                    <a:pt x="40064" y="39229"/>
                  </a:lnTo>
                  <a:lnTo>
                    <a:pt x="38089" y="39580"/>
                  </a:lnTo>
                  <a:lnTo>
                    <a:pt x="36115" y="39492"/>
                  </a:lnTo>
                  <a:lnTo>
                    <a:pt x="35149" y="39361"/>
                  </a:lnTo>
                  <a:lnTo>
                    <a:pt x="32955" y="38220"/>
                  </a:lnTo>
                  <a:lnTo>
                    <a:pt x="32297" y="37737"/>
                  </a:lnTo>
                  <a:lnTo>
                    <a:pt x="31858" y="35543"/>
                  </a:lnTo>
                  <a:lnTo>
                    <a:pt x="31463" y="32779"/>
                  </a:lnTo>
                  <a:lnTo>
                    <a:pt x="31156" y="31594"/>
                  </a:lnTo>
                  <a:lnTo>
                    <a:pt x="31156" y="31550"/>
                  </a:lnTo>
                  <a:lnTo>
                    <a:pt x="28962" y="28435"/>
                  </a:lnTo>
                  <a:lnTo>
                    <a:pt x="26724" y="25451"/>
                  </a:lnTo>
                  <a:lnTo>
                    <a:pt x="25978" y="24485"/>
                  </a:lnTo>
                  <a:lnTo>
                    <a:pt x="27602" y="21282"/>
                  </a:lnTo>
                  <a:lnTo>
                    <a:pt x="28523" y="19659"/>
                  </a:lnTo>
                  <a:lnTo>
                    <a:pt x="28874" y="19308"/>
                  </a:lnTo>
                  <a:lnTo>
                    <a:pt x="30103" y="18737"/>
                  </a:lnTo>
                  <a:lnTo>
                    <a:pt x="31288" y="18562"/>
                  </a:lnTo>
                  <a:lnTo>
                    <a:pt x="32867" y="18781"/>
                  </a:lnTo>
                  <a:lnTo>
                    <a:pt x="37299" y="19746"/>
                  </a:lnTo>
                  <a:lnTo>
                    <a:pt x="38747" y="20010"/>
                  </a:lnTo>
                  <a:lnTo>
                    <a:pt x="38835" y="20053"/>
                  </a:lnTo>
                  <a:lnTo>
                    <a:pt x="39713" y="19966"/>
                  </a:lnTo>
                  <a:lnTo>
                    <a:pt x="39757" y="19922"/>
                  </a:lnTo>
                  <a:lnTo>
                    <a:pt x="42082" y="18869"/>
                  </a:lnTo>
                  <a:lnTo>
                    <a:pt x="45154" y="18781"/>
                  </a:lnTo>
                  <a:lnTo>
                    <a:pt x="45198" y="18781"/>
                  </a:lnTo>
                  <a:lnTo>
                    <a:pt x="48357" y="17947"/>
                  </a:lnTo>
                  <a:lnTo>
                    <a:pt x="50420" y="17245"/>
                  </a:lnTo>
                  <a:lnTo>
                    <a:pt x="50464" y="17201"/>
                  </a:lnTo>
                  <a:lnTo>
                    <a:pt x="51429" y="16499"/>
                  </a:lnTo>
                  <a:lnTo>
                    <a:pt x="52175" y="18605"/>
                  </a:lnTo>
                  <a:lnTo>
                    <a:pt x="51648" y="21853"/>
                  </a:lnTo>
                  <a:lnTo>
                    <a:pt x="51297" y="25056"/>
                  </a:lnTo>
                  <a:lnTo>
                    <a:pt x="51166" y="27689"/>
                  </a:lnTo>
                  <a:lnTo>
                    <a:pt x="50551" y="31419"/>
                  </a:lnTo>
                  <a:lnTo>
                    <a:pt x="49893" y="33569"/>
                  </a:lnTo>
                  <a:lnTo>
                    <a:pt x="49893" y="33613"/>
                  </a:lnTo>
                  <a:lnTo>
                    <a:pt x="49718" y="36114"/>
                  </a:lnTo>
                  <a:lnTo>
                    <a:pt x="49718" y="37386"/>
                  </a:lnTo>
                  <a:lnTo>
                    <a:pt x="49761" y="37518"/>
                  </a:lnTo>
                  <a:lnTo>
                    <a:pt x="49981" y="37825"/>
                  </a:lnTo>
                  <a:lnTo>
                    <a:pt x="50113" y="37869"/>
                  </a:lnTo>
                  <a:lnTo>
                    <a:pt x="51034" y="38001"/>
                  </a:lnTo>
                  <a:lnTo>
                    <a:pt x="52789" y="39098"/>
                  </a:lnTo>
                  <a:lnTo>
                    <a:pt x="55993" y="40721"/>
                  </a:lnTo>
                  <a:lnTo>
                    <a:pt x="56036" y="40765"/>
                  </a:lnTo>
                  <a:lnTo>
                    <a:pt x="59415" y="41774"/>
                  </a:lnTo>
                  <a:lnTo>
                    <a:pt x="61214" y="42389"/>
                  </a:lnTo>
                  <a:lnTo>
                    <a:pt x="62662" y="44144"/>
                  </a:lnTo>
                  <a:lnTo>
                    <a:pt x="63935" y="45943"/>
                  </a:lnTo>
                  <a:lnTo>
                    <a:pt x="64593" y="46820"/>
                  </a:lnTo>
                  <a:lnTo>
                    <a:pt x="64681" y="46864"/>
                  </a:lnTo>
                  <a:lnTo>
                    <a:pt x="65866" y="47435"/>
                  </a:lnTo>
                  <a:lnTo>
                    <a:pt x="67972" y="48181"/>
                  </a:lnTo>
                  <a:lnTo>
                    <a:pt x="68016" y="48181"/>
                  </a:lnTo>
                  <a:lnTo>
                    <a:pt x="72053" y="48663"/>
                  </a:lnTo>
                  <a:lnTo>
                    <a:pt x="73984" y="48707"/>
                  </a:lnTo>
                  <a:lnTo>
                    <a:pt x="74905" y="48839"/>
                  </a:lnTo>
                  <a:lnTo>
                    <a:pt x="76880" y="49453"/>
                  </a:lnTo>
                  <a:lnTo>
                    <a:pt x="77538" y="49541"/>
                  </a:lnTo>
                  <a:lnTo>
                    <a:pt x="77626" y="49497"/>
                  </a:lnTo>
                  <a:lnTo>
                    <a:pt x="78415" y="49278"/>
                  </a:lnTo>
                  <a:lnTo>
                    <a:pt x="78503" y="49234"/>
                  </a:lnTo>
                  <a:lnTo>
                    <a:pt x="78547" y="49190"/>
                  </a:lnTo>
                  <a:lnTo>
                    <a:pt x="78547" y="49102"/>
                  </a:lnTo>
                  <a:lnTo>
                    <a:pt x="78547" y="49058"/>
                  </a:lnTo>
                  <a:lnTo>
                    <a:pt x="78503" y="48971"/>
                  </a:lnTo>
                  <a:lnTo>
                    <a:pt x="78459" y="48927"/>
                  </a:lnTo>
                  <a:lnTo>
                    <a:pt x="78328" y="48927"/>
                  </a:lnTo>
                  <a:lnTo>
                    <a:pt x="77538" y="49146"/>
                  </a:lnTo>
                  <a:lnTo>
                    <a:pt x="76967" y="49102"/>
                  </a:lnTo>
                  <a:lnTo>
                    <a:pt x="74993" y="48488"/>
                  </a:lnTo>
                  <a:lnTo>
                    <a:pt x="74949" y="48488"/>
                  </a:lnTo>
                  <a:lnTo>
                    <a:pt x="74027" y="48356"/>
                  </a:lnTo>
                  <a:lnTo>
                    <a:pt x="72053" y="48312"/>
                  </a:lnTo>
                  <a:lnTo>
                    <a:pt x="68104" y="47830"/>
                  </a:lnTo>
                  <a:lnTo>
                    <a:pt x="65997" y="47128"/>
                  </a:lnTo>
                  <a:lnTo>
                    <a:pt x="64856" y="46557"/>
                  </a:lnTo>
                  <a:lnTo>
                    <a:pt x="64198" y="45723"/>
                  </a:lnTo>
                  <a:lnTo>
                    <a:pt x="62926" y="43924"/>
                  </a:lnTo>
                  <a:lnTo>
                    <a:pt x="61478" y="42125"/>
                  </a:lnTo>
                  <a:lnTo>
                    <a:pt x="61390" y="42081"/>
                  </a:lnTo>
                  <a:lnTo>
                    <a:pt x="59547" y="41423"/>
                  </a:lnTo>
                  <a:lnTo>
                    <a:pt x="56168" y="40414"/>
                  </a:lnTo>
                  <a:lnTo>
                    <a:pt x="52965" y="38790"/>
                  </a:lnTo>
                  <a:lnTo>
                    <a:pt x="51166" y="37693"/>
                  </a:lnTo>
                  <a:lnTo>
                    <a:pt x="51122" y="37650"/>
                  </a:lnTo>
                  <a:lnTo>
                    <a:pt x="50200" y="37518"/>
                  </a:lnTo>
                  <a:lnTo>
                    <a:pt x="50069" y="37342"/>
                  </a:lnTo>
                  <a:lnTo>
                    <a:pt x="50069" y="36114"/>
                  </a:lnTo>
                  <a:lnTo>
                    <a:pt x="50244" y="33656"/>
                  </a:lnTo>
                  <a:lnTo>
                    <a:pt x="50902" y="31550"/>
                  </a:lnTo>
                  <a:lnTo>
                    <a:pt x="50902" y="31506"/>
                  </a:lnTo>
                  <a:lnTo>
                    <a:pt x="51473" y="27733"/>
                  </a:lnTo>
                  <a:lnTo>
                    <a:pt x="51648" y="25056"/>
                  </a:lnTo>
                  <a:lnTo>
                    <a:pt x="51999" y="21896"/>
                  </a:lnTo>
                  <a:lnTo>
                    <a:pt x="52526" y="18605"/>
                  </a:lnTo>
                  <a:lnTo>
                    <a:pt x="52526" y="18518"/>
                  </a:lnTo>
                  <a:lnTo>
                    <a:pt x="51648" y="16148"/>
                  </a:lnTo>
                  <a:lnTo>
                    <a:pt x="51604" y="16104"/>
                  </a:lnTo>
                  <a:lnTo>
                    <a:pt x="51561" y="16060"/>
                  </a:lnTo>
                  <a:lnTo>
                    <a:pt x="51385" y="16060"/>
                  </a:lnTo>
                  <a:lnTo>
                    <a:pt x="50244" y="16938"/>
                  </a:lnTo>
                  <a:lnTo>
                    <a:pt x="48270" y="17596"/>
                  </a:lnTo>
                  <a:lnTo>
                    <a:pt x="45154" y="18430"/>
                  </a:lnTo>
                  <a:lnTo>
                    <a:pt x="42039" y="18518"/>
                  </a:lnTo>
                  <a:lnTo>
                    <a:pt x="41951" y="18518"/>
                  </a:lnTo>
                  <a:lnTo>
                    <a:pt x="39669" y="19615"/>
                  </a:lnTo>
                  <a:lnTo>
                    <a:pt x="38791" y="19659"/>
                  </a:lnTo>
                  <a:lnTo>
                    <a:pt x="37343" y="19395"/>
                  </a:lnTo>
                  <a:lnTo>
                    <a:pt x="32955" y="18430"/>
                  </a:lnTo>
                  <a:lnTo>
                    <a:pt x="31288" y="18211"/>
                  </a:lnTo>
                  <a:lnTo>
                    <a:pt x="31244" y="18211"/>
                  </a:lnTo>
                  <a:lnTo>
                    <a:pt x="30015" y="18386"/>
                  </a:lnTo>
                  <a:lnTo>
                    <a:pt x="29971" y="18386"/>
                  </a:lnTo>
                  <a:lnTo>
                    <a:pt x="28699" y="19000"/>
                  </a:lnTo>
                  <a:lnTo>
                    <a:pt x="28655" y="19044"/>
                  </a:lnTo>
                  <a:lnTo>
                    <a:pt x="28260" y="19439"/>
                  </a:lnTo>
                  <a:lnTo>
                    <a:pt x="27295" y="21151"/>
                  </a:lnTo>
                  <a:lnTo>
                    <a:pt x="25627" y="24398"/>
                  </a:lnTo>
                  <a:lnTo>
                    <a:pt x="25583" y="24529"/>
                  </a:lnTo>
                  <a:lnTo>
                    <a:pt x="25627" y="24617"/>
                  </a:lnTo>
                  <a:lnTo>
                    <a:pt x="28699" y="28654"/>
                  </a:lnTo>
                  <a:lnTo>
                    <a:pt x="30849" y="31726"/>
                  </a:lnTo>
                  <a:lnTo>
                    <a:pt x="31112" y="32867"/>
                  </a:lnTo>
                  <a:lnTo>
                    <a:pt x="31507" y="35587"/>
                  </a:lnTo>
                  <a:lnTo>
                    <a:pt x="31946" y="37869"/>
                  </a:lnTo>
                  <a:lnTo>
                    <a:pt x="32034" y="38001"/>
                  </a:lnTo>
                  <a:lnTo>
                    <a:pt x="32780" y="38527"/>
                  </a:lnTo>
                  <a:lnTo>
                    <a:pt x="34974" y="39668"/>
                  </a:lnTo>
                  <a:lnTo>
                    <a:pt x="35062" y="39712"/>
                  </a:lnTo>
                  <a:lnTo>
                    <a:pt x="36071" y="39844"/>
                  </a:lnTo>
                  <a:lnTo>
                    <a:pt x="36115" y="39844"/>
                  </a:lnTo>
                  <a:lnTo>
                    <a:pt x="38089" y="39931"/>
                  </a:lnTo>
                  <a:lnTo>
                    <a:pt x="38133" y="39887"/>
                  </a:lnTo>
                  <a:lnTo>
                    <a:pt x="40108" y="39580"/>
                  </a:lnTo>
                  <a:lnTo>
                    <a:pt x="41995" y="39449"/>
                  </a:lnTo>
                  <a:lnTo>
                    <a:pt x="42258" y="39580"/>
                  </a:lnTo>
                  <a:lnTo>
                    <a:pt x="40722" y="40589"/>
                  </a:lnTo>
                  <a:lnTo>
                    <a:pt x="40678" y="40633"/>
                  </a:lnTo>
                  <a:lnTo>
                    <a:pt x="40327" y="41072"/>
                  </a:lnTo>
                  <a:lnTo>
                    <a:pt x="40327" y="41160"/>
                  </a:lnTo>
                  <a:lnTo>
                    <a:pt x="39669" y="43749"/>
                  </a:lnTo>
                  <a:lnTo>
                    <a:pt x="39362" y="44319"/>
                  </a:lnTo>
                  <a:lnTo>
                    <a:pt x="37694" y="45899"/>
                  </a:lnTo>
                  <a:lnTo>
                    <a:pt x="37080" y="46294"/>
                  </a:lnTo>
                  <a:lnTo>
                    <a:pt x="36466" y="46469"/>
                  </a:lnTo>
                  <a:lnTo>
                    <a:pt x="34272" y="46513"/>
                  </a:lnTo>
                  <a:lnTo>
                    <a:pt x="31814" y="46601"/>
                  </a:lnTo>
                  <a:lnTo>
                    <a:pt x="31770" y="46601"/>
                  </a:lnTo>
                  <a:lnTo>
                    <a:pt x="30717" y="46777"/>
                  </a:lnTo>
                  <a:lnTo>
                    <a:pt x="30673" y="46820"/>
                  </a:lnTo>
                  <a:lnTo>
                    <a:pt x="29752" y="47259"/>
                  </a:lnTo>
                  <a:lnTo>
                    <a:pt x="29708" y="47303"/>
                  </a:lnTo>
                  <a:lnTo>
                    <a:pt x="29094" y="47830"/>
                  </a:lnTo>
                  <a:lnTo>
                    <a:pt x="28436" y="48312"/>
                  </a:lnTo>
                  <a:lnTo>
                    <a:pt x="27777" y="48795"/>
                  </a:lnTo>
                  <a:lnTo>
                    <a:pt x="27075" y="49234"/>
                  </a:lnTo>
                  <a:lnTo>
                    <a:pt x="26373" y="49629"/>
                  </a:lnTo>
                  <a:lnTo>
                    <a:pt x="25671" y="50024"/>
                  </a:lnTo>
                  <a:lnTo>
                    <a:pt x="24179" y="50726"/>
                  </a:lnTo>
                  <a:lnTo>
                    <a:pt x="22643" y="51340"/>
                  </a:lnTo>
                  <a:lnTo>
                    <a:pt x="21108" y="51911"/>
                  </a:lnTo>
                  <a:lnTo>
                    <a:pt x="19528" y="52437"/>
                  </a:lnTo>
                  <a:lnTo>
                    <a:pt x="17948" y="52920"/>
                  </a:lnTo>
                  <a:lnTo>
                    <a:pt x="15491" y="53710"/>
                  </a:lnTo>
                  <a:lnTo>
                    <a:pt x="15052" y="53666"/>
                  </a:lnTo>
                  <a:lnTo>
                    <a:pt x="11936" y="52262"/>
                  </a:lnTo>
                  <a:lnTo>
                    <a:pt x="11893" y="52262"/>
                  </a:lnTo>
                  <a:lnTo>
                    <a:pt x="8821" y="51516"/>
                  </a:lnTo>
                  <a:lnTo>
                    <a:pt x="8777" y="51516"/>
                  </a:lnTo>
                  <a:lnTo>
                    <a:pt x="5486" y="51340"/>
                  </a:lnTo>
                  <a:lnTo>
                    <a:pt x="2414" y="51296"/>
                  </a:lnTo>
                  <a:lnTo>
                    <a:pt x="2151" y="51033"/>
                  </a:lnTo>
                  <a:lnTo>
                    <a:pt x="1054" y="49673"/>
                  </a:lnTo>
                  <a:lnTo>
                    <a:pt x="352" y="48444"/>
                  </a:lnTo>
                  <a:lnTo>
                    <a:pt x="484" y="46996"/>
                  </a:lnTo>
                  <a:lnTo>
                    <a:pt x="791" y="46031"/>
                  </a:lnTo>
                  <a:lnTo>
                    <a:pt x="1581" y="44670"/>
                  </a:lnTo>
                  <a:lnTo>
                    <a:pt x="2458" y="43749"/>
                  </a:lnTo>
                  <a:lnTo>
                    <a:pt x="4257" y="42959"/>
                  </a:lnTo>
                  <a:lnTo>
                    <a:pt x="5530" y="42564"/>
                  </a:lnTo>
                  <a:lnTo>
                    <a:pt x="5749" y="42652"/>
                  </a:lnTo>
                  <a:lnTo>
                    <a:pt x="5837" y="42696"/>
                  </a:lnTo>
                  <a:lnTo>
                    <a:pt x="5925" y="42652"/>
                  </a:lnTo>
                  <a:lnTo>
                    <a:pt x="6188" y="42432"/>
                  </a:lnTo>
                  <a:lnTo>
                    <a:pt x="6276" y="42301"/>
                  </a:lnTo>
                  <a:lnTo>
                    <a:pt x="6451" y="41160"/>
                  </a:lnTo>
                  <a:lnTo>
                    <a:pt x="7285" y="39273"/>
                  </a:lnTo>
                  <a:lnTo>
                    <a:pt x="8251" y="37474"/>
                  </a:lnTo>
                  <a:lnTo>
                    <a:pt x="9830" y="35280"/>
                  </a:lnTo>
                  <a:lnTo>
                    <a:pt x="10839" y="33525"/>
                  </a:lnTo>
                  <a:lnTo>
                    <a:pt x="10883" y="33437"/>
                  </a:lnTo>
                  <a:lnTo>
                    <a:pt x="10971" y="32735"/>
                  </a:lnTo>
                  <a:lnTo>
                    <a:pt x="10971" y="31594"/>
                  </a:lnTo>
                  <a:lnTo>
                    <a:pt x="11498" y="28610"/>
                  </a:lnTo>
                  <a:lnTo>
                    <a:pt x="11849" y="27601"/>
                  </a:lnTo>
                  <a:lnTo>
                    <a:pt x="12595" y="26416"/>
                  </a:lnTo>
                  <a:lnTo>
                    <a:pt x="13955" y="24003"/>
                  </a:lnTo>
                  <a:lnTo>
                    <a:pt x="15886" y="20053"/>
                  </a:lnTo>
                  <a:lnTo>
                    <a:pt x="16544" y="19395"/>
                  </a:lnTo>
                  <a:lnTo>
                    <a:pt x="17334" y="18913"/>
                  </a:lnTo>
                  <a:lnTo>
                    <a:pt x="17948" y="18781"/>
                  </a:lnTo>
                  <a:lnTo>
                    <a:pt x="18606" y="19044"/>
                  </a:lnTo>
                  <a:lnTo>
                    <a:pt x="18694" y="19044"/>
                  </a:lnTo>
                  <a:lnTo>
                    <a:pt x="18782" y="19000"/>
                  </a:lnTo>
                  <a:lnTo>
                    <a:pt x="19572" y="18430"/>
                  </a:lnTo>
                  <a:lnTo>
                    <a:pt x="20274" y="18342"/>
                  </a:lnTo>
                  <a:lnTo>
                    <a:pt x="22424" y="18474"/>
                  </a:lnTo>
                  <a:lnTo>
                    <a:pt x="24662" y="18869"/>
                  </a:lnTo>
                  <a:lnTo>
                    <a:pt x="26373" y="19571"/>
                  </a:lnTo>
                  <a:lnTo>
                    <a:pt x="26505" y="19571"/>
                  </a:lnTo>
                  <a:lnTo>
                    <a:pt x="26900" y="19439"/>
                  </a:lnTo>
                  <a:lnTo>
                    <a:pt x="26987" y="19395"/>
                  </a:lnTo>
                  <a:lnTo>
                    <a:pt x="27295" y="19132"/>
                  </a:lnTo>
                  <a:lnTo>
                    <a:pt x="27339" y="19044"/>
                  </a:lnTo>
                  <a:lnTo>
                    <a:pt x="27646" y="18211"/>
                  </a:lnTo>
                  <a:lnTo>
                    <a:pt x="27690" y="18123"/>
                  </a:lnTo>
                  <a:lnTo>
                    <a:pt x="27690" y="16236"/>
                  </a:lnTo>
                  <a:lnTo>
                    <a:pt x="27602" y="13954"/>
                  </a:lnTo>
                  <a:lnTo>
                    <a:pt x="28567" y="11980"/>
                  </a:lnTo>
                  <a:lnTo>
                    <a:pt x="29225" y="11014"/>
                  </a:lnTo>
                  <a:lnTo>
                    <a:pt x="30235" y="10224"/>
                  </a:lnTo>
                  <a:lnTo>
                    <a:pt x="31770" y="9303"/>
                  </a:lnTo>
                  <a:lnTo>
                    <a:pt x="33043" y="8820"/>
                  </a:lnTo>
                  <a:lnTo>
                    <a:pt x="33087" y="8776"/>
                  </a:lnTo>
                  <a:lnTo>
                    <a:pt x="33131" y="8732"/>
                  </a:lnTo>
                  <a:lnTo>
                    <a:pt x="33570" y="7548"/>
                  </a:lnTo>
                  <a:lnTo>
                    <a:pt x="34754" y="4652"/>
                  </a:lnTo>
                  <a:lnTo>
                    <a:pt x="35939" y="2106"/>
                  </a:lnTo>
                  <a:lnTo>
                    <a:pt x="36466" y="1668"/>
                  </a:lnTo>
                  <a:lnTo>
                    <a:pt x="38528" y="307"/>
                  </a:lnTo>
                  <a:lnTo>
                    <a:pt x="38572" y="263"/>
                  </a:lnTo>
                  <a:lnTo>
                    <a:pt x="38616" y="176"/>
                  </a:lnTo>
                  <a:lnTo>
                    <a:pt x="38616" y="132"/>
                  </a:lnTo>
                  <a:lnTo>
                    <a:pt x="38572" y="44"/>
                  </a:lnTo>
                  <a:lnTo>
                    <a:pt x="385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19" name="Google Shape;2819;p113"/>
            <p:cNvSpPr/>
            <p:nvPr/>
          </p:nvSpPr>
          <p:spPr>
            <a:xfrm>
              <a:off x="1656550" y="2963350"/>
              <a:ext cx="2084350" cy="1429425"/>
            </a:xfrm>
            <a:custGeom>
              <a:avLst/>
              <a:gdLst/>
              <a:ahLst/>
              <a:cxnLst/>
              <a:rect l="l" t="t" r="r" b="b"/>
              <a:pathLst>
                <a:path w="83374" h="57177" extrusionOk="0">
                  <a:moveTo>
                    <a:pt x="36860" y="0"/>
                  </a:moveTo>
                  <a:lnTo>
                    <a:pt x="36816" y="44"/>
                  </a:lnTo>
                  <a:lnTo>
                    <a:pt x="34403" y="1405"/>
                  </a:lnTo>
                  <a:lnTo>
                    <a:pt x="33262" y="2194"/>
                  </a:lnTo>
                  <a:lnTo>
                    <a:pt x="33218" y="2194"/>
                  </a:lnTo>
                  <a:lnTo>
                    <a:pt x="32121" y="3204"/>
                  </a:lnTo>
                  <a:lnTo>
                    <a:pt x="32121" y="3248"/>
                  </a:lnTo>
                  <a:lnTo>
                    <a:pt x="30673" y="4959"/>
                  </a:lnTo>
                  <a:lnTo>
                    <a:pt x="28962" y="6846"/>
                  </a:lnTo>
                  <a:lnTo>
                    <a:pt x="28918" y="6890"/>
                  </a:lnTo>
                  <a:lnTo>
                    <a:pt x="27689" y="10400"/>
                  </a:lnTo>
                  <a:lnTo>
                    <a:pt x="25188" y="12989"/>
                  </a:lnTo>
                  <a:lnTo>
                    <a:pt x="24179" y="14086"/>
                  </a:lnTo>
                  <a:lnTo>
                    <a:pt x="23696" y="14481"/>
                  </a:lnTo>
                  <a:lnTo>
                    <a:pt x="21458" y="15402"/>
                  </a:lnTo>
                  <a:lnTo>
                    <a:pt x="20317" y="15841"/>
                  </a:lnTo>
                  <a:lnTo>
                    <a:pt x="20273" y="15841"/>
                  </a:lnTo>
                  <a:lnTo>
                    <a:pt x="19176" y="16368"/>
                  </a:lnTo>
                  <a:lnTo>
                    <a:pt x="17377" y="17553"/>
                  </a:lnTo>
                  <a:lnTo>
                    <a:pt x="17333" y="17596"/>
                  </a:lnTo>
                  <a:lnTo>
                    <a:pt x="16236" y="18957"/>
                  </a:lnTo>
                  <a:lnTo>
                    <a:pt x="16236" y="19001"/>
                  </a:lnTo>
                  <a:lnTo>
                    <a:pt x="14613" y="21458"/>
                  </a:lnTo>
                  <a:lnTo>
                    <a:pt x="13516" y="23476"/>
                  </a:lnTo>
                  <a:lnTo>
                    <a:pt x="12024" y="26197"/>
                  </a:lnTo>
                  <a:lnTo>
                    <a:pt x="10927" y="28347"/>
                  </a:lnTo>
                  <a:lnTo>
                    <a:pt x="10927" y="28391"/>
                  </a:lnTo>
                  <a:lnTo>
                    <a:pt x="10444" y="30410"/>
                  </a:lnTo>
                  <a:lnTo>
                    <a:pt x="10400" y="30453"/>
                  </a:lnTo>
                  <a:lnTo>
                    <a:pt x="10225" y="32823"/>
                  </a:lnTo>
                  <a:lnTo>
                    <a:pt x="10269" y="34315"/>
                  </a:lnTo>
                  <a:lnTo>
                    <a:pt x="10181" y="35149"/>
                  </a:lnTo>
                  <a:lnTo>
                    <a:pt x="9479" y="36465"/>
                  </a:lnTo>
                  <a:lnTo>
                    <a:pt x="7943" y="38527"/>
                  </a:lnTo>
                  <a:lnTo>
                    <a:pt x="7899" y="38527"/>
                  </a:lnTo>
                  <a:lnTo>
                    <a:pt x="6890" y="40283"/>
                  </a:lnTo>
                  <a:lnTo>
                    <a:pt x="6144" y="42082"/>
                  </a:lnTo>
                  <a:lnTo>
                    <a:pt x="5617" y="42872"/>
                  </a:lnTo>
                  <a:lnTo>
                    <a:pt x="2633" y="44495"/>
                  </a:lnTo>
                  <a:lnTo>
                    <a:pt x="2589" y="44539"/>
                  </a:lnTo>
                  <a:lnTo>
                    <a:pt x="966" y="46601"/>
                  </a:lnTo>
                  <a:lnTo>
                    <a:pt x="308" y="47918"/>
                  </a:lnTo>
                  <a:lnTo>
                    <a:pt x="308" y="47962"/>
                  </a:lnTo>
                  <a:lnTo>
                    <a:pt x="1" y="50112"/>
                  </a:lnTo>
                  <a:lnTo>
                    <a:pt x="1" y="50156"/>
                  </a:lnTo>
                  <a:lnTo>
                    <a:pt x="1" y="50989"/>
                  </a:lnTo>
                  <a:lnTo>
                    <a:pt x="44" y="51121"/>
                  </a:lnTo>
                  <a:lnTo>
                    <a:pt x="2326" y="53973"/>
                  </a:lnTo>
                  <a:lnTo>
                    <a:pt x="3379" y="55641"/>
                  </a:lnTo>
                  <a:lnTo>
                    <a:pt x="3423" y="55641"/>
                  </a:lnTo>
                  <a:lnTo>
                    <a:pt x="3686" y="55948"/>
                  </a:lnTo>
                  <a:lnTo>
                    <a:pt x="3774" y="55992"/>
                  </a:lnTo>
                  <a:lnTo>
                    <a:pt x="7153" y="56562"/>
                  </a:lnTo>
                  <a:lnTo>
                    <a:pt x="10400" y="57001"/>
                  </a:lnTo>
                  <a:lnTo>
                    <a:pt x="11629" y="57177"/>
                  </a:lnTo>
                  <a:lnTo>
                    <a:pt x="11673" y="57177"/>
                  </a:lnTo>
                  <a:lnTo>
                    <a:pt x="15710" y="56431"/>
                  </a:lnTo>
                  <a:lnTo>
                    <a:pt x="17421" y="56080"/>
                  </a:lnTo>
                  <a:lnTo>
                    <a:pt x="19483" y="55421"/>
                  </a:lnTo>
                  <a:lnTo>
                    <a:pt x="21283" y="55070"/>
                  </a:lnTo>
                  <a:lnTo>
                    <a:pt x="22818" y="55070"/>
                  </a:lnTo>
                  <a:lnTo>
                    <a:pt x="24398" y="55377"/>
                  </a:lnTo>
                  <a:lnTo>
                    <a:pt x="24442" y="55377"/>
                  </a:lnTo>
                  <a:lnTo>
                    <a:pt x="27952" y="54807"/>
                  </a:lnTo>
                  <a:lnTo>
                    <a:pt x="28084" y="54763"/>
                  </a:lnTo>
                  <a:lnTo>
                    <a:pt x="28611" y="54237"/>
                  </a:lnTo>
                  <a:lnTo>
                    <a:pt x="28655" y="54193"/>
                  </a:lnTo>
                  <a:lnTo>
                    <a:pt x="30015" y="51999"/>
                  </a:lnTo>
                  <a:lnTo>
                    <a:pt x="30541" y="51428"/>
                  </a:lnTo>
                  <a:lnTo>
                    <a:pt x="31375" y="50902"/>
                  </a:lnTo>
                  <a:lnTo>
                    <a:pt x="33525" y="50024"/>
                  </a:lnTo>
                  <a:lnTo>
                    <a:pt x="35412" y="49629"/>
                  </a:lnTo>
                  <a:lnTo>
                    <a:pt x="37387" y="49410"/>
                  </a:lnTo>
                  <a:lnTo>
                    <a:pt x="38177" y="49146"/>
                  </a:lnTo>
                  <a:lnTo>
                    <a:pt x="38220" y="49103"/>
                  </a:lnTo>
                  <a:lnTo>
                    <a:pt x="38966" y="48620"/>
                  </a:lnTo>
                  <a:lnTo>
                    <a:pt x="39010" y="48576"/>
                  </a:lnTo>
                  <a:lnTo>
                    <a:pt x="40809" y="46909"/>
                  </a:lnTo>
                  <a:lnTo>
                    <a:pt x="40809" y="46865"/>
                  </a:lnTo>
                  <a:lnTo>
                    <a:pt x="41380" y="46075"/>
                  </a:lnTo>
                  <a:lnTo>
                    <a:pt x="42345" y="44012"/>
                  </a:lnTo>
                  <a:lnTo>
                    <a:pt x="42960" y="43047"/>
                  </a:lnTo>
                  <a:lnTo>
                    <a:pt x="43486" y="42608"/>
                  </a:lnTo>
                  <a:lnTo>
                    <a:pt x="44890" y="42082"/>
                  </a:lnTo>
                  <a:lnTo>
                    <a:pt x="47084" y="41555"/>
                  </a:lnTo>
                  <a:lnTo>
                    <a:pt x="49234" y="41072"/>
                  </a:lnTo>
                  <a:lnTo>
                    <a:pt x="50419" y="41116"/>
                  </a:lnTo>
                  <a:lnTo>
                    <a:pt x="51955" y="41511"/>
                  </a:lnTo>
                  <a:lnTo>
                    <a:pt x="56299" y="43925"/>
                  </a:lnTo>
                  <a:lnTo>
                    <a:pt x="57484" y="44539"/>
                  </a:lnTo>
                  <a:lnTo>
                    <a:pt x="58449" y="44934"/>
                  </a:lnTo>
                  <a:lnTo>
                    <a:pt x="59239" y="45197"/>
                  </a:lnTo>
                  <a:lnTo>
                    <a:pt x="59854" y="45373"/>
                  </a:lnTo>
                  <a:lnTo>
                    <a:pt x="60292" y="45504"/>
                  </a:lnTo>
                  <a:lnTo>
                    <a:pt x="60687" y="45636"/>
                  </a:lnTo>
                  <a:lnTo>
                    <a:pt x="61082" y="45855"/>
                  </a:lnTo>
                  <a:lnTo>
                    <a:pt x="61521" y="46163"/>
                  </a:lnTo>
                  <a:lnTo>
                    <a:pt x="62004" y="46645"/>
                  </a:lnTo>
                  <a:lnTo>
                    <a:pt x="62574" y="47260"/>
                  </a:lnTo>
                  <a:lnTo>
                    <a:pt x="63232" y="48137"/>
                  </a:lnTo>
                  <a:lnTo>
                    <a:pt x="64066" y="49234"/>
                  </a:lnTo>
                  <a:lnTo>
                    <a:pt x="64637" y="49936"/>
                  </a:lnTo>
                  <a:lnTo>
                    <a:pt x="64680" y="49980"/>
                  </a:lnTo>
                  <a:lnTo>
                    <a:pt x="66874" y="50814"/>
                  </a:lnTo>
                  <a:lnTo>
                    <a:pt x="68674" y="51384"/>
                  </a:lnTo>
                  <a:lnTo>
                    <a:pt x="68717" y="51384"/>
                  </a:lnTo>
                  <a:lnTo>
                    <a:pt x="72798" y="51823"/>
                  </a:lnTo>
                  <a:lnTo>
                    <a:pt x="75080" y="51779"/>
                  </a:lnTo>
                  <a:lnTo>
                    <a:pt x="76879" y="52218"/>
                  </a:lnTo>
                  <a:lnTo>
                    <a:pt x="77011" y="52218"/>
                  </a:lnTo>
                  <a:lnTo>
                    <a:pt x="79380" y="51516"/>
                  </a:lnTo>
                  <a:lnTo>
                    <a:pt x="82277" y="50551"/>
                  </a:lnTo>
                  <a:lnTo>
                    <a:pt x="83198" y="50419"/>
                  </a:lnTo>
                  <a:lnTo>
                    <a:pt x="83286" y="50375"/>
                  </a:lnTo>
                  <a:lnTo>
                    <a:pt x="83330" y="50331"/>
                  </a:lnTo>
                  <a:lnTo>
                    <a:pt x="83374" y="50287"/>
                  </a:lnTo>
                  <a:lnTo>
                    <a:pt x="83374" y="50200"/>
                  </a:lnTo>
                  <a:lnTo>
                    <a:pt x="83330" y="50112"/>
                  </a:lnTo>
                  <a:lnTo>
                    <a:pt x="83286" y="50068"/>
                  </a:lnTo>
                  <a:lnTo>
                    <a:pt x="83154" y="50068"/>
                  </a:lnTo>
                  <a:lnTo>
                    <a:pt x="82189" y="50243"/>
                  </a:lnTo>
                  <a:lnTo>
                    <a:pt x="79293" y="51165"/>
                  </a:lnTo>
                  <a:lnTo>
                    <a:pt x="76923" y="51867"/>
                  </a:lnTo>
                  <a:lnTo>
                    <a:pt x="75124" y="51428"/>
                  </a:lnTo>
                  <a:lnTo>
                    <a:pt x="75080" y="51428"/>
                  </a:lnTo>
                  <a:lnTo>
                    <a:pt x="72798" y="51472"/>
                  </a:lnTo>
                  <a:lnTo>
                    <a:pt x="68761" y="51033"/>
                  </a:lnTo>
                  <a:lnTo>
                    <a:pt x="67006" y="50463"/>
                  </a:lnTo>
                  <a:lnTo>
                    <a:pt x="64856" y="49673"/>
                  </a:lnTo>
                  <a:lnTo>
                    <a:pt x="64329" y="49015"/>
                  </a:lnTo>
                  <a:lnTo>
                    <a:pt x="63496" y="47874"/>
                  </a:lnTo>
                  <a:lnTo>
                    <a:pt x="62794" y="46996"/>
                  </a:lnTo>
                  <a:lnTo>
                    <a:pt x="62223" y="46338"/>
                  </a:lnTo>
                  <a:lnTo>
                    <a:pt x="61697" y="45855"/>
                  </a:lnTo>
                  <a:lnTo>
                    <a:pt x="61258" y="45548"/>
                  </a:lnTo>
                  <a:lnTo>
                    <a:pt x="60863" y="45329"/>
                  </a:lnTo>
                  <a:lnTo>
                    <a:pt x="60424" y="45197"/>
                  </a:lnTo>
                  <a:lnTo>
                    <a:pt x="59941" y="45022"/>
                  </a:lnTo>
                  <a:lnTo>
                    <a:pt x="59327" y="44846"/>
                  </a:lnTo>
                  <a:lnTo>
                    <a:pt x="58581" y="44583"/>
                  </a:lnTo>
                  <a:lnTo>
                    <a:pt x="57616" y="44188"/>
                  </a:lnTo>
                  <a:lnTo>
                    <a:pt x="56475" y="43617"/>
                  </a:lnTo>
                  <a:lnTo>
                    <a:pt x="52087" y="41160"/>
                  </a:lnTo>
                  <a:lnTo>
                    <a:pt x="52043" y="41160"/>
                  </a:lnTo>
                  <a:lnTo>
                    <a:pt x="50463" y="40765"/>
                  </a:lnTo>
                  <a:lnTo>
                    <a:pt x="50419" y="40765"/>
                  </a:lnTo>
                  <a:lnTo>
                    <a:pt x="49234" y="40721"/>
                  </a:lnTo>
                  <a:lnTo>
                    <a:pt x="49191" y="40721"/>
                  </a:lnTo>
                  <a:lnTo>
                    <a:pt x="46997" y="41204"/>
                  </a:lnTo>
                  <a:lnTo>
                    <a:pt x="44803" y="41731"/>
                  </a:lnTo>
                  <a:lnTo>
                    <a:pt x="43354" y="42257"/>
                  </a:lnTo>
                  <a:lnTo>
                    <a:pt x="43311" y="42301"/>
                  </a:lnTo>
                  <a:lnTo>
                    <a:pt x="42696" y="42784"/>
                  </a:lnTo>
                  <a:lnTo>
                    <a:pt x="42652" y="42828"/>
                  </a:lnTo>
                  <a:lnTo>
                    <a:pt x="42038" y="43793"/>
                  </a:lnTo>
                  <a:lnTo>
                    <a:pt x="42038" y="43837"/>
                  </a:lnTo>
                  <a:lnTo>
                    <a:pt x="41073" y="45899"/>
                  </a:lnTo>
                  <a:lnTo>
                    <a:pt x="40546" y="46689"/>
                  </a:lnTo>
                  <a:lnTo>
                    <a:pt x="38791" y="48313"/>
                  </a:lnTo>
                  <a:lnTo>
                    <a:pt x="38045" y="48795"/>
                  </a:lnTo>
                  <a:lnTo>
                    <a:pt x="37299" y="49059"/>
                  </a:lnTo>
                  <a:lnTo>
                    <a:pt x="35368" y="49278"/>
                  </a:lnTo>
                  <a:lnTo>
                    <a:pt x="33437" y="49673"/>
                  </a:lnTo>
                  <a:lnTo>
                    <a:pt x="31243" y="50551"/>
                  </a:lnTo>
                  <a:lnTo>
                    <a:pt x="31200" y="50594"/>
                  </a:lnTo>
                  <a:lnTo>
                    <a:pt x="30322" y="51165"/>
                  </a:lnTo>
                  <a:lnTo>
                    <a:pt x="30278" y="51165"/>
                  </a:lnTo>
                  <a:lnTo>
                    <a:pt x="29752" y="51779"/>
                  </a:lnTo>
                  <a:lnTo>
                    <a:pt x="29708" y="51779"/>
                  </a:lnTo>
                  <a:lnTo>
                    <a:pt x="28347" y="54017"/>
                  </a:lnTo>
                  <a:lnTo>
                    <a:pt x="27865" y="54456"/>
                  </a:lnTo>
                  <a:lnTo>
                    <a:pt x="24398" y="55026"/>
                  </a:lnTo>
                  <a:lnTo>
                    <a:pt x="22862" y="54719"/>
                  </a:lnTo>
                  <a:lnTo>
                    <a:pt x="21283" y="54719"/>
                  </a:lnTo>
                  <a:lnTo>
                    <a:pt x="21239" y="54763"/>
                  </a:lnTo>
                  <a:lnTo>
                    <a:pt x="19440" y="55070"/>
                  </a:lnTo>
                  <a:lnTo>
                    <a:pt x="19396" y="55070"/>
                  </a:lnTo>
                  <a:lnTo>
                    <a:pt x="17333" y="55728"/>
                  </a:lnTo>
                  <a:lnTo>
                    <a:pt x="15622" y="56080"/>
                  </a:lnTo>
                  <a:lnTo>
                    <a:pt x="11629" y="56825"/>
                  </a:lnTo>
                  <a:lnTo>
                    <a:pt x="10488" y="56650"/>
                  </a:lnTo>
                  <a:lnTo>
                    <a:pt x="7197" y="56211"/>
                  </a:lnTo>
                  <a:lnTo>
                    <a:pt x="3906" y="55641"/>
                  </a:lnTo>
                  <a:lnTo>
                    <a:pt x="3686" y="55421"/>
                  </a:lnTo>
                  <a:lnTo>
                    <a:pt x="2589" y="53754"/>
                  </a:lnTo>
                  <a:lnTo>
                    <a:pt x="352" y="50946"/>
                  </a:lnTo>
                  <a:lnTo>
                    <a:pt x="352" y="50156"/>
                  </a:lnTo>
                  <a:lnTo>
                    <a:pt x="659" y="48049"/>
                  </a:lnTo>
                  <a:lnTo>
                    <a:pt x="1273" y="46777"/>
                  </a:lnTo>
                  <a:lnTo>
                    <a:pt x="2853" y="44802"/>
                  </a:lnTo>
                  <a:lnTo>
                    <a:pt x="5837" y="43179"/>
                  </a:lnTo>
                  <a:lnTo>
                    <a:pt x="5924" y="43135"/>
                  </a:lnTo>
                  <a:lnTo>
                    <a:pt x="6451" y="42213"/>
                  </a:lnTo>
                  <a:lnTo>
                    <a:pt x="7197" y="40458"/>
                  </a:lnTo>
                  <a:lnTo>
                    <a:pt x="8206" y="38703"/>
                  </a:lnTo>
                  <a:lnTo>
                    <a:pt x="9742" y="36684"/>
                  </a:lnTo>
                  <a:lnTo>
                    <a:pt x="9786" y="36641"/>
                  </a:lnTo>
                  <a:lnTo>
                    <a:pt x="10532" y="35280"/>
                  </a:lnTo>
                  <a:lnTo>
                    <a:pt x="10532" y="35236"/>
                  </a:lnTo>
                  <a:lnTo>
                    <a:pt x="10620" y="34315"/>
                  </a:lnTo>
                  <a:lnTo>
                    <a:pt x="10620" y="34271"/>
                  </a:lnTo>
                  <a:lnTo>
                    <a:pt x="10576" y="32823"/>
                  </a:lnTo>
                  <a:lnTo>
                    <a:pt x="10751" y="30497"/>
                  </a:lnTo>
                  <a:lnTo>
                    <a:pt x="11278" y="28479"/>
                  </a:lnTo>
                  <a:lnTo>
                    <a:pt x="12331" y="26373"/>
                  </a:lnTo>
                  <a:lnTo>
                    <a:pt x="13823" y="23608"/>
                  </a:lnTo>
                  <a:lnTo>
                    <a:pt x="14876" y="21633"/>
                  </a:lnTo>
                  <a:lnTo>
                    <a:pt x="16500" y="19176"/>
                  </a:lnTo>
                  <a:lnTo>
                    <a:pt x="17597" y="17860"/>
                  </a:lnTo>
                  <a:lnTo>
                    <a:pt x="19352" y="16675"/>
                  </a:lnTo>
                  <a:lnTo>
                    <a:pt x="20449" y="16148"/>
                  </a:lnTo>
                  <a:lnTo>
                    <a:pt x="21590" y="15710"/>
                  </a:lnTo>
                  <a:lnTo>
                    <a:pt x="23872" y="14788"/>
                  </a:lnTo>
                  <a:lnTo>
                    <a:pt x="24398" y="14393"/>
                  </a:lnTo>
                  <a:lnTo>
                    <a:pt x="24398" y="14349"/>
                  </a:lnTo>
                  <a:lnTo>
                    <a:pt x="25451" y="13252"/>
                  </a:lnTo>
                  <a:lnTo>
                    <a:pt x="27996" y="10619"/>
                  </a:lnTo>
                  <a:lnTo>
                    <a:pt x="27996" y="10532"/>
                  </a:lnTo>
                  <a:lnTo>
                    <a:pt x="29269" y="7065"/>
                  </a:lnTo>
                  <a:lnTo>
                    <a:pt x="30936" y="5178"/>
                  </a:lnTo>
                  <a:lnTo>
                    <a:pt x="32384" y="3467"/>
                  </a:lnTo>
                  <a:lnTo>
                    <a:pt x="33481" y="2458"/>
                  </a:lnTo>
                  <a:lnTo>
                    <a:pt x="34578" y="1712"/>
                  </a:lnTo>
                  <a:lnTo>
                    <a:pt x="36992" y="351"/>
                  </a:lnTo>
                  <a:lnTo>
                    <a:pt x="37036" y="308"/>
                  </a:lnTo>
                  <a:lnTo>
                    <a:pt x="37080" y="220"/>
                  </a:lnTo>
                  <a:lnTo>
                    <a:pt x="37080" y="176"/>
                  </a:lnTo>
                  <a:lnTo>
                    <a:pt x="37036" y="88"/>
                  </a:lnTo>
                  <a:lnTo>
                    <a:pt x="36992" y="44"/>
                  </a:lnTo>
                  <a:lnTo>
                    <a:pt x="3694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20" name="Google Shape;2820;p113"/>
            <p:cNvSpPr/>
            <p:nvPr/>
          </p:nvSpPr>
          <p:spPr>
            <a:xfrm>
              <a:off x="1579750" y="2837200"/>
              <a:ext cx="2045975" cy="1732200"/>
            </a:xfrm>
            <a:custGeom>
              <a:avLst/>
              <a:gdLst/>
              <a:ahLst/>
              <a:cxnLst/>
              <a:rect l="l" t="t" r="r" b="b"/>
              <a:pathLst>
                <a:path w="81839" h="69288" extrusionOk="0">
                  <a:moveTo>
                    <a:pt x="34315" y="0"/>
                  </a:moveTo>
                  <a:lnTo>
                    <a:pt x="34272" y="44"/>
                  </a:lnTo>
                  <a:lnTo>
                    <a:pt x="32165" y="1536"/>
                  </a:lnTo>
                  <a:lnTo>
                    <a:pt x="29489" y="3862"/>
                  </a:lnTo>
                  <a:lnTo>
                    <a:pt x="25715" y="6889"/>
                  </a:lnTo>
                  <a:lnTo>
                    <a:pt x="20493" y="11102"/>
                  </a:lnTo>
                  <a:lnTo>
                    <a:pt x="18475" y="12726"/>
                  </a:lnTo>
                  <a:lnTo>
                    <a:pt x="18431" y="12726"/>
                  </a:lnTo>
                  <a:lnTo>
                    <a:pt x="14525" y="17640"/>
                  </a:lnTo>
                  <a:lnTo>
                    <a:pt x="12331" y="20536"/>
                  </a:lnTo>
                  <a:lnTo>
                    <a:pt x="10357" y="23037"/>
                  </a:lnTo>
                  <a:lnTo>
                    <a:pt x="8645" y="25363"/>
                  </a:lnTo>
                  <a:lnTo>
                    <a:pt x="7680" y="27074"/>
                  </a:lnTo>
                  <a:lnTo>
                    <a:pt x="7636" y="27162"/>
                  </a:lnTo>
                  <a:lnTo>
                    <a:pt x="6934" y="31462"/>
                  </a:lnTo>
                  <a:lnTo>
                    <a:pt x="6320" y="35763"/>
                  </a:lnTo>
                  <a:lnTo>
                    <a:pt x="6013" y="38352"/>
                  </a:lnTo>
                  <a:lnTo>
                    <a:pt x="5661" y="40590"/>
                  </a:lnTo>
                  <a:lnTo>
                    <a:pt x="5047" y="43222"/>
                  </a:lnTo>
                  <a:lnTo>
                    <a:pt x="4301" y="45636"/>
                  </a:lnTo>
                  <a:lnTo>
                    <a:pt x="3380" y="47128"/>
                  </a:lnTo>
                  <a:lnTo>
                    <a:pt x="2063" y="48927"/>
                  </a:lnTo>
                  <a:lnTo>
                    <a:pt x="2063" y="48971"/>
                  </a:lnTo>
                  <a:lnTo>
                    <a:pt x="747" y="51209"/>
                  </a:lnTo>
                  <a:lnTo>
                    <a:pt x="747" y="51252"/>
                  </a:lnTo>
                  <a:lnTo>
                    <a:pt x="527" y="52042"/>
                  </a:lnTo>
                  <a:lnTo>
                    <a:pt x="527" y="52086"/>
                  </a:lnTo>
                  <a:lnTo>
                    <a:pt x="176" y="55684"/>
                  </a:lnTo>
                  <a:lnTo>
                    <a:pt x="1" y="57659"/>
                  </a:lnTo>
                  <a:lnTo>
                    <a:pt x="1" y="57703"/>
                  </a:lnTo>
                  <a:lnTo>
                    <a:pt x="45" y="58010"/>
                  </a:lnTo>
                  <a:lnTo>
                    <a:pt x="89" y="58098"/>
                  </a:lnTo>
                  <a:lnTo>
                    <a:pt x="133" y="58142"/>
                  </a:lnTo>
                  <a:lnTo>
                    <a:pt x="1317" y="58624"/>
                  </a:lnTo>
                  <a:lnTo>
                    <a:pt x="2063" y="59458"/>
                  </a:lnTo>
                  <a:lnTo>
                    <a:pt x="3248" y="61696"/>
                  </a:lnTo>
                  <a:lnTo>
                    <a:pt x="4433" y="63890"/>
                  </a:lnTo>
                  <a:lnTo>
                    <a:pt x="5749" y="65865"/>
                  </a:lnTo>
                  <a:lnTo>
                    <a:pt x="6671" y="67049"/>
                  </a:lnTo>
                  <a:lnTo>
                    <a:pt x="6715" y="67093"/>
                  </a:lnTo>
                  <a:lnTo>
                    <a:pt x="9347" y="68980"/>
                  </a:lnTo>
                  <a:lnTo>
                    <a:pt x="9391" y="68980"/>
                  </a:lnTo>
                  <a:lnTo>
                    <a:pt x="10137" y="69243"/>
                  </a:lnTo>
                  <a:lnTo>
                    <a:pt x="10181" y="69287"/>
                  </a:lnTo>
                  <a:lnTo>
                    <a:pt x="10269" y="69243"/>
                  </a:lnTo>
                  <a:lnTo>
                    <a:pt x="10883" y="69068"/>
                  </a:lnTo>
                  <a:lnTo>
                    <a:pt x="10927" y="69024"/>
                  </a:lnTo>
                  <a:lnTo>
                    <a:pt x="13341" y="66611"/>
                  </a:lnTo>
                  <a:lnTo>
                    <a:pt x="17114" y="64460"/>
                  </a:lnTo>
                  <a:lnTo>
                    <a:pt x="18562" y="63627"/>
                  </a:lnTo>
                  <a:lnTo>
                    <a:pt x="20010" y="63539"/>
                  </a:lnTo>
                  <a:lnTo>
                    <a:pt x="22029" y="63100"/>
                  </a:lnTo>
                  <a:lnTo>
                    <a:pt x="22907" y="63056"/>
                  </a:lnTo>
                  <a:lnTo>
                    <a:pt x="26900" y="64417"/>
                  </a:lnTo>
                  <a:lnTo>
                    <a:pt x="29357" y="65075"/>
                  </a:lnTo>
                  <a:lnTo>
                    <a:pt x="31156" y="65601"/>
                  </a:lnTo>
                  <a:lnTo>
                    <a:pt x="31288" y="65601"/>
                  </a:lnTo>
                  <a:lnTo>
                    <a:pt x="33569" y="63846"/>
                  </a:lnTo>
                  <a:lnTo>
                    <a:pt x="33613" y="63846"/>
                  </a:lnTo>
                  <a:lnTo>
                    <a:pt x="35281" y="62135"/>
                  </a:lnTo>
                  <a:lnTo>
                    <a:pt x="35281" y="62091"/>
                  </a:lnTo>
                  <a:lnTo>
                    <a:pt x="36641" y="59721"/>
                  </a:lnTo>
                  <a:lnTo>
                    <a:pt x="37080" y="59239"/>
                  </a:lnTo>
                  <a:lnTo>
                    <a:pt x="38177" y="58756"/>
                  </a:lnTo>
                  <a:lnTo>
                    <a:pt x="40415" y="58361"/>
                  </a:lnTo>
                  <a:lnTo>
                    <a:pt x="40459" y="58361"/>
                  </a:lnTo>
                  <a:lnTo>
                    <a:pt x="43048" y="57264"/>
                  </a:lnTo>
                  <a:lnTo>
                    <a:pt x="43092" y="57264"/>
                  </a:lnTo>
                  <a:lnTo>
                    <a:pt x="45154" y="55597"/>
                  </a:lnTo>
                  <a:lnTo>
                    <a:pt x="47216" y="53973"/>
                  </a:lnTo>
                  <a:lnTo>
                    <a:pt x="48313" y="53403"/>
                  </a:lnTo>
                  <a:lnTo>
                    <a:pt x="50069" y="53359"/>
                  </a:lnTo>
                  <a:lnTo>
                    <a:pt x="50902" y="53403"/>
                  </a:lnTo>
                  <a:lnTo>
                    <a:pt x="53096" y="53578"/>
                  </a:lnTo>
                  <a:lnTo>
                    <a:pt x="54193" y="53666"/>
                  </a:lnTo>
                  <a:lnTo>
                    <a:pt x="55246" y="53841"/>
                  </a:lnTo>
                  <a:lnTo>
                    <a:pt x="56300" y="54105"/>
                  </a:lnTo>
                  <a:lnTo>
                    <a:pt x="57353" y="54456"/>
                  </a:lnTo>
                  <a:lnTo>
                    <a:pt x="57835" y="54631"/>
                  </a:lnTo>
                  <a:lnTo>
                    <a:pt x="58362" y="54895"/>
                  </a:lnTo>
                  <a:lnTo>
                    <a:pt x="58845" y="55158"/>
                  </a:lnTo>
                  <a:lnTo>
                    <a:pt x="59327" y="55465"/>
                  </a:lnTo>
                  <a:lnTo>
                    <a:pt x="60512" y="56518"/>
                  </a:lnTo>
                  <a:lnTo>
                    <a:pt x="60556" y="56562"/>
                  </a:lnTo>
                  <a:lnTo>
                    <a:pt x="65383" y="58537"/>
                  </a:lnTo>
                  <a:lnTo>
                    <a:pt x="65427" y="58537"/>
                  </a:lnTo>
                  <a:lnTo>
                    <a:pt x="66436" y="58624"/>
                  </a:lnTo>
                  <a:lnTo>
                    <a:pt x="68455" y="59019"/>
                  </a:lnTo>
                  <a:lnTo>
                    <a:pt x="70692" y="59370"/>
                  </a:lnTo>
                  <a:lnTo>
                    <a:pt x="70736" y="59370"/>
                  </a:lnTo>
                  <a:lnTo>
                    <a:pt x="73062" y="59414"/>
                  </a:lnTo>
                  <a:lnTo>
                    <a:pt x="75432" y="59590"/>
                  </a:lnTo>
                  <a:lnTo>
                    <a:pt x="75475" y="59590"/>
                  </a:lnTo>
                  <a:lnTo>
                    <a:pt x="79161" y="59414"/>
                  </a:lnTo>
                  <a:lnTo>
                    <a:pt x="79205" y="59370"/>
                  </a:lnTo>
                  <a:lnTo>
                    <a:pt x="81706" y="58712"/>
                  </a:lnTo>
                  <a:lnTo>
                    <a:pt x="81750" y="58712"/>
                  </a:lnTo>
                  <a:lnTo>
                    <a:pt x="81794" y="58624"/>
                  </a:lnTo>
                  <a:lnTo>
                    <a:pt x="81838" y="58580"/>
                  </a:lnTo>
                  <a:lnTo>
                    <a:pt x="81838" y="58493"/>
                  </a:lnTo>
                  <a:lnTo>
                    <a:pt x="81794" y="58449"/>
                  </a:lnTo>
                  <a:lnTo>
                    <a:pt x="81750" y="58405"/>
                  </a:lnTo>
                  <a:lnTo>
                    <a:pt x="81706" y="58361"/>
                  </a:lnTo>
                  <a:lnTo>
                    <a:pt x="81619" y="58361"/>
                  </a:lnTo>
                  <a:lnTo>
                    <a:pt x="79117" y="59063"/>
                  </a:lnTo>
                  <a:lnTo>
                    <a:pt x="75432" y="59239"/>
                  </a:lnTo>
                  <a:lnTo>
                    <a:pt x="73106" y="59063"/>
                  </a:lnTo>
                  <a:lnTo>
                    <a:pt x="70736" y="59019"/>
                  </a:lnTo>
                  <a:lnTo>
                    <a:pt x="68498" y="58668"/>
                  </a:lnTo>
                  <a:lnTo>
                    <a:pt x="66524" y="58273"/>
                  </a:lnTo>
                  <a:lnTo>
                    <a:pt x="66480" y="58273"/>
                  </a:lnTo>
                  <a:lnTo>
                    <a:pt x="65471" y="58186"/>
                  </a:lnTo>
                  <a:lnTo>
                    <a:pt x="62531" y="57001"/>
                  </a:lnTo>
                  <a:lnTo>
                    <a:pt x="60688" y="56255"/>
                  </a:lnTo>
                  <a:lnTo>
                    <a:pt x="59547" y="55202"/>
                  </a:lnTo>
                  <a:lnTo>
                    <a:pt x="59547" y="55158"/>
                  </a:lnTo>
                  <a:lnTo>
                    <a:pt x="59020" y="54851"/>
                  </a:lnTo>
                  <a:lnTo>
                    <a:pt x="58538" y="54587"/>
                  </a:lnTo>
                  <a:lnTo>
                    <a:pt x="58011" y="54324"/>
                  </a:lnTo>
                  <a:lnTo>
                    <a:pt x="57484" y="54105"/>
                  </a:lnTo>
                  <a:lnTo>
                    <a:pt x="56958" y="53929"/>
                  </a:lnTo>
                  <a:lnTo>
                    <a:pt x="56431" y="53754"/>
                  </a:lnTo>
                  <a:lnTo>
                    <a:pt x="55378" y="53534"/>
                  </a:lnTo>
                  <a:lnTo>
                    <a:pt x="54281" y="53315"/>
                  </a:lnTo>
                  <a:lnTo>
                    <a:pt x="53184" y="53227"/>
                  </a:lnTo>
                  <a:lnTo>
                    <a:pt x="50902" y="53052"/>
                  </a:lnTo>
                  <a:lnTo>
                    <a:pt x="50069" y="53008"/>
                  </a:lnTo>
                  <a:lnTo>
                    <a:pt x="48269" y="53052"/>
                  </a:lnTo>
                  <a:lnTo>
                    <a:pt x="48182" y="53095"/>
                  </a:lnTo>
                  <a:lnTo>
                    <a:pt x="47041" y="53666"/>
                  </a:lnTo>
                  <a:lnTo>
                    <a:pt x="46997" y="53666"/>
                  </a:lnTo>
                  <a:lnTo>
                    <a:pt x="44935" y="55333"/>
                  </a:lnTo>
                  <a:lnTo>
                    <a:pt x="42872" y="56957"/>
                  </a:lnTo>
                  <a:lnTo>
                    <a:pt x="40371" y="58010"/>
                  </a:lnTo>
                  <a:lnTo>
                    <a:pt x="38089" y="58405"/>
                  </a:lnTo>
                  <a:lnTo>
                    <a:pt x="38045" y="58405"/>
                  </a:lnTo>
                  <a:lnTo>
                    <a:pt x="36904" y="58931"/>
                  </a:lnTo>
                  <a:lnTo>
                    <a:pt x="36861" y="58975"/>
                  </a:lnTo>
                  <a:lnTo>
                    <a:pt x="36378" y="59502"/>
                  </a:lnTo>
                  <a:lnTo>
                    <a:pt x="36334" y="59546"/>
                  </a:lnTo>
                  <a:lnTo>
                    <a:pt x="35018" y="61915"/>
                  </a:lnTo>
                  <a:lnTo>
                    <a:pt x="33350" y="63583"/>
                  </a:lnTo>
                  <a:lnTo>
                    <a:pt x="31156" y="65250"/>
                  </a:lnTo>
                  <a:lnTo>
                    <a:pt x="29445" y="64768"/>
                  </a:lnTo>
                  <a:lnTo>
                    <a:pt x="27031" y="64065"/>
                  </a:lnTo>
                  <a:lnTo>
                    <a:pt x="22994" y="62705"/>
                  </a:lnTo>
                  <a:lnTo>
                    <a:pt x="22907" y="62705"/>
                  </a:lnTo>
                  <a:lnTo>
                    <a:pt x="21985" y="62749"/>
                  </a:lnTo>
                  <a:lnTo>
                    <a:pt x="19967" y="63188"/>
                  </a:lnTo>
                  <a:lnTo>
                    <a:pt x="18475" y="63276"/>
                  </a:lnTo>
                  <a:lnTo>
                    <a:pt x="18387" y="63320"/>
                  </a:lnTo>
                  <a:lnTo>
                    <a:pt x="13165" y="66303"/>
                  </a:lnTo>
                  <a:lnTo>
                    <a:pt x="13121" y="66347"/>
                  </a:lnTo>
                  <a:lnTo>
                    <a:pt x="10708" y="68717"/>
                  </a:lnTo>
                  <a:lnTo>
                    <a:pt x="10181" y="68892"/>
                  </a:lnTo>
                  <a:lnTo>
                    <a:pt x="9567" y="68673"/>
                  </a:lnTo>
                  <a:lnTo>
                    <a:pt x="6934" y="66786"/>
                  </a:lnTo>
                  <a:lnTo>
                    <a:pt x="6013" y="65689"/>
                  </a:lnTo>
                  <a:lnTo>
                    <a:pt x="4740" y="63714"/>
                  </a:lnTo>
                  <a:lnTo>
                    <a:pt x="3555" y="61520"/>
                  </a:lnTo>
                  <a:lnTo>
                    <a:pt x="2327" y="59239"/>
                  </a:lnTo>
                  <a:lnTo>
                    <a:pt x="1537" y="58361"/>
                  </a:lnTo>
                  <a:lnTo>
                    <a:pt x="1493" y="58317"/>
                  </a:lnTo>
                  <a:lnTo>
                    <a:pt x="396" y="57878"/>
                  </a:lnTo>
                  <a:lnTo>
                    <a:pt x="352" y="57659"/>
                  </a:lnTo>
                  <a:lnTo>
                    <a:pt x="527" y="55728"/>
                  </a:lnTo>
                  <a:lnTo>
                    <a:pt x="878" y="52130"/>
                  </a:lnTo>
                  <a:lnTo>
                    <a:pt x="1054" y="51384"/>
                  </a:lnTo>
                  <a:lnTo>
                    <a:pt x="2370" y="49146"/>
                  </a:lnTo>
                  <a:lnTo>
                    <a:pt x="3687" y="47347"/>
                  </a:lnTo>
                  <a:lnTo>
                    <a:pt x="4608" y="45811"/>
                  </a:lnTo>
                  <a:lnTo>
                    <a:pt x="4608" y="45767"/>
                  </a:lnTo>
                  <a:lnTo>
                    <a:pt x="5398" y="43310"/>
                  </a:lnTo>
                  <a:lnTo>
                    <a:pt x="5969" y="40633"/>
                  </a:lnTo>
                  <a:lnTo>
                    <a:pt x="6364" y="38396"/>
                  </a:lnTo>
                  <a:lnTo>
                    <a:pt x="6671" y="35807"/>
                  </a:lnTo>
                  <a:lnTo>
                    <a:pt x="7285" y="31506"/>
                  </a:lnTo>
                  <a:lnTo>
                    <a:pt x="7987" y="27250"/>
                  </a:lnTo>
                  <a:lnTo>
                    <a:pt x="8953" y="25539"/>
                  </a:lnTo>
                  <a:lnTo>
                    <a:pt x="10664" y="23257"/>
                  </a:lnTo>
                  <a:lnTo>
                    <a:pt x="12595" y="20756"/>
                  </a:lnTo>
                  <a:lnTo>
                    <a:pt x="14789" y="17860"/>
                  </a:lnTo>
                  <a:lnTo>
                    <a:pt x="18694" y="12989"/>
                  </a:lnTo>
                  <a:lnTo>
                    <a:pt x="25934" y="7153"/>
                  </a:lnTo>
                  <a:lnTo>
                    <a:pt x="29708" y="4125"/>
                  </a:lnTo>
                  <a:lnTo>
                    <a:pt x="32385" y="1799"/>
                  </a:lnTo>
                  <a:lnTo>
                    <a:pt x="34447" y="307"/>
                  </a:lnTo>
                  <a:lnTo>
                    <a:pt x="34535" y="263"/>
                  </a:lnTo>
                  <a:lnTo>
                    <a:pt x="34535" y="220"/>
                  </a:lnTo>
                  <a:lnTo>
                    <a:pt x="34535" y="132"/>
                  </a:lnTo>
                  <a:lnTo>
                    <a:pt x="34491" y="88"/>
                  </a:lnTo>
                  <a:lnTo>
                    <a:pt x="34447" y="44"/>
                  </a:lnTo>
                  <a:lnTo>
                    <a:pt x="3440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21" name="Google Shape;2821;p113"/>
            <p:cNvSpPr/>
            <p:nvPr/>
          </p:nvSpPr>
          <p:spPr>
            <a:xfrm>
              <a:off x="1896800" y="3719200"/>
              <a:ext cx="560600" cy="444300"/>
            </a:xfrm>
            <a:custGeom>
              <a:avLst/>
              <a:gdLst/>
              <a:ahLst/>
              <a:cxnLst/>
              <a:rect l="l" t="t" r="r" b="b"/>
              <a:pathLst>
                <a:path w="22424" h="17772" extrusionOk="0">
                  <a:moveTo>
                    <a:pt x="6188" y="483"/>
                  </a:moveTo>
                  <a:lnTo>
                    <a:pt x="6670" y="1316"/>
                  </a:lnTo>
                  <a:lnTo>
                    <a:pt x="6758" y="1404"/>
                  </a:lnTo>
                  <a:lnTo>
                    <a:pt x="8513" y="2062"/>
                  </a:lnTo>
                  <a:lnTo>
                    <a:pt x="12550" y="3861"/>
                  </a:lnTo>
                  <a:lnTo>
                    <a:pt x="12813" y="4213"/>
                  </a:lnTo>
                  <a:lnTo>
                    <a:pt x="13384" y="5441"/>
                  </a:lnTo>
                  <a:lnTo>
                    <a:pt x="14393" y="7196"/>
                  </a:lnTo>
                  <a:lnTo>
                    <a:pt x="14920" y="9347"/>
                  </a:lnTo>
                  <a:lnTo>
                    <a:pt x="15359" y="10707"/>
                  </a:lnTo>
                  <a:lnTo>
                    <a:pt x="15359" y="10751"/>
                  </a:lnTo>
                  <a:lnTo>
                    <a:pt x="16105" y="11892"/>
                  </a:lnTo>
                  <a:lnTo>
                    <a:pt x="16148" y="11935"/>
                  </a:lnTo>
                  <a:lnTo>
                    <a:pt x="17070" y="12638"/>
                  </a:lnTo>
                  <a:lnTo>
                    <a:pt x="17114" y="12681"/>
                  </a:lnTo>
                  <a:lnTo>
                    <a:pt x="19439" y="13383"/>
                  </a:lnTo>
                  <a:lnTo>
                    <a:pt x="19527" y="13383"/>
                  </a:lnTo>
                  <a:lnTo>
                    <a:pt x="20712" y="13208"/>
                  </a:lnTo>
                  <a:lnTo>
                    <a:pt x="21985" y="13471"/>
                  </a:lnTo>
                  <a:lnTo>
                    <a:pt x="22028" y="13471"/>
                  </a:lnTo>
                  <a:lnTo>
                    <a:pt x="21897" y="13559"/>
                  </a:lnTo>
                  <a:lnTo>
                    <a:pt x="20668" y="14086"/>
                  </a:lnTo>
                  <a:lnTo>
                    <a:pt x="16105" y="15490"/>
                  </a:lnTo>
                  <a:lnTo>
                    <a:pt x="13735" y="16367"/>
                  </a:lnTo>
                  <a:lnTo>
                    <a:pt x="11234" y="17420"/>
                  </a:lnTo>
                  <a:lnTo>
                    <a:pt x="10883" y="17333"/>
                  </a:lnTo>
                  <a:lnTo>
                    <a:pt x="8733" y="16455"/>
                  </a:lnTo>
                  <a:lnTo>
                    <a:pt x="5222" y="15051"/>
                  </a:lnTo>
                  <a:lnTo>
                    <a:pt x="5178" y="15051"/>
                  </a:lnTo>
                  <a:lnTo>
                    <a:pt x="746" y="13866"/>
                  </a:lnTo>
                  <a:lnTo>
                    <a:pt x="395" y="13515"/>
                  </a:lnTo>
                  <a:lnTo>
                    <a:pt x="351" y="12901"/>
                  </a:lnTo>
                  <a:lnTo>
                    <a:pt x="702" y="11672"/>
                  </a:lnTo>
                  <a:lnTo>
                    <a:pt x="1229" y="10795"/>
                  </a:lnTo>
                  <a:lnTo>
                    <a:pt x="2633" y="8732"/>
                  </a:lnTo>
                  <a:lnTo>
                    <a:pt x="5091" y="4958"/>
                  </a:lnTo>
                  <a:lnTo>
                    <a:pt x="5134" y="4915"/>
                  </a:lnTo>
                  <a:lnTo>
                    <a:pt x="5749" y="2852"/>
                  </a:lnTo>
                  <a:lnTo>
                    <a:pt x="6056" y="746"/>
                  </a:lnTo>
                  <a:lnTo>
                    <a:pt x="6188" y="483"/>
                  </a:lnTo>
                  <a:close/>
                  <a:moveTo>
                    <a:pt x="6144" y="0"/>
                  </a:moveTo>
                  <a:lnTo>
                    <a:pt x="6056" y="44"/>
                  </a:lnTo>
                  <a:lnTo>
                    <a:pt x="6012" y="88"/>
                  </a:lnTo>
                  <a:lnTo>
                    <a:pt x="5749" y="614"/>
                  </a:lnTo>
                  <a:lnTo>
                    <a:pt x="5705" y="658"/>
                  </a:lnTo>
                  <a:lnTo>
                    <a:pt x="5398" y="2764"/>
                  </a:lnTo>
                  <a:lnTo>
                    <a:pt x="4783" y="4827"/>
                  </a:lnTo>
                  <a:lnTo>
                    <a:pt x="2370" y="8513"/>
                  </a:lnTo>
                  <a:lnTo>
                    <a:pt x="922" y="10619"/>
                  </a:lnTo>
                  <a:lnTo>
                    <a:pt x="395" y="11541"/>
                  </a:lnTo>
                  <a:lnTo>
                    <a:pt x="351" y="11584"/>
                  </a:lnTo>
                  <a:lnTo>
                    <a:pt x="0" y="12857"/>
                  </a:lnTo>
                  <a:lnTo>
                    <a:pt x="0" y="12901"/>
                  </a:lnTo>
                  <a:lnTo>
                    <a:pt x="44" y="13603"/>
                  </a:lnTo>
                  <a:lnTo>
                    <a:pt x="88" y="13691"/>
                  </a:lnTo>
                  <a:lnTo>
                    <a:pt x="527" y="14173"/>
                  </a:lnTo>
                  <a:lnTo>
                    <a:pt x="615" y="14217"/>
                  </a:lnTo>
                  <a:lnTo>
                    <a:pt x="5091" y="15358"/>
                  </a:lnTo>
                  <a:lnTo>
                    <a:pt x="8601" y="16806"/>
                  </a:lnTo>
                  <a:lnTo>
                    <a:pt x="10751" y="17684"/>
                  </a:lnTo>
                  <a:lnTo>
                    <a:pt x="10795" y="17684"/>
                  </a:lnTo>
                  <a:lnTo>
                    <a:pt x="11234" y="17772"/>
                  </a:lnTo>
                  <a:lnTo>
                    <a:pt x="11322" y="17728"/>
                  </a:lnTo>
                  <a:lnTo>
                    <a:pt x="13867" y="16675"/>
                  </a:lnTo>
                  <a:lnTo>
                    <a:pt x="16192" y="15841"/>
                  </a:lnTo>
                  <a:lnTo>
                    <a:pt x="20756" y="14437"/>
                  </a:lnTo>
                  <a:lnTo>
                    <a:pt x="20800" y="14437"/>
                  </a:lnTo>
                  <a:lnTo>
                    <a:pt x="22072" y="13866"/>
                  </a:lnTo>
                  <a:lnTo>
                    <a:pt x="22116" y="13866"/>
                  </a:lnTo>
                  <a:lnTo>
                    <a:pt x="22379" y="13603"/>
                  </a:lnTo>
                  <a:lnTo>
                    <a:pt x="22423" y="13559"/>
                  </a:lnTo>
                  <a:lnTo>
                    <a:pt x="22423" y="13471"/>
                  </a:lnTo>
                  <a:lnTo>
                    <a:pt x="22423" y="13427"/>
                  </a:lnTo>
                  <a:lnTo>
                    <a:pt x="22379" y="13340"/>
                  </a:lnTo>
                  <a:lnTo>
                    <a:pt x="22204" y="13164"/>
                  </a:lnTo>
                  <a:lnTo>
                    <a:pt x="22116" y="13120"/>
                  </a:lnTo>
                  <a:lnTo>
                    <a:pt x="20756" y="12857"/>
                  </a:lnTo>
                  <a:lnTo>
                    <a:pt x="20712" y="12857"/>
                  </a:lnTo>
                  <a:lnTo>
                    <a:pt x="19527" y="13032"/>
                  </a:lnTo>
                  <a:lnTo>
                    <a:pt x="17245" y="12374"/>
                  </a:lnTo>
                  <a:lnTo>
                    <a:pt x="16368" y="11672"/>
                  </a:lnTo>
                  <a:lnTo>
                    <a:pt x="15666" y="10575"/>
                  </a:lnTo>
                  <a:lnTo>
                    <a:pt x="15271" y="9259"/>
                  </a:lnTo>
                  <a:lnTo>
                    <a:pt x="14744" y="7065"/>
                  </a:lnTo>
                  <a:lnTo>
                    <a:pt x="14700" y="7021"/>
                  </a:lnTo>
                  <a:lnTo>
                    <a:pt x="13691" y="5266"/>
                  </a:lnTo>
                  <a:lnTo>
                    <a:pt x="13121" y="4037"/>
                  </a:lnTo>
                  <a:lnTo>
                    <a:pt x="13077" y="3993"/>
                  </a:lnTo>
                  <a:lnTo>
                    <a:pt x="12813" y="3598"/>
                  </a:lnTo>
                  <a:lnTo>
                    <a:pt x="12726" y="3554"/>
                  </a:lnTo>
                  <a:lnTo>
                    <a:pt x="8645" y="1755"/>
                  </a:lnTo>
                  <a:lnTo>
                    <a:pt x="6933" y="1097"/>
                  </a:lnTo>
                  <a:lnTo>
                    <a:pt x="6495" y="263"/>
                  </a:lnTo>
                  <a:lnTo>
                    <a:pt x="6451" y="219"/>
                  </a:lnTo>
                  <a:lnTo>
                    <a:pt x="6275" y="44"/>
                  </a:lnTo>
                  <a:lnTo>
                    <a:pt x="62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22" name="Google Shape;2822;p113"/>
            <p:cNvSpPr/>
            <p:nvPr/>
          </p:nvSpPr>
          <p:spPr>
            <a:xfrm>
              <a:off x="1870475" y="3665425"/>
              <a:ext cx="650550" cy="557325"/>
            </a:xfrm>
            <a:custGeom>
              <a:avLst/>
              <a:gdLst/>
              <a:ahLst/>
              <a:cxnLst/>
              <a:rect l="l" t="t" r="r" b="b"/>
              <a:pathLst>
                <a:path w="26022" h="22293" extrusionOk="0">
                  <a:moveTo>
                    <a:pt x="10224" y="352"/>
                  </a:moveTo>
                  <a:lnTo>
                    <a:pt x="10795" y="571"/>
                  </a:lnTo>
                  <a:lnTo>
                    <a:pt x="12945" y="2239"/>
                  </a:lnTo>
                  <a:lnTo>
                    <a:pt x="14832" y="3511"/>
                  </a:lnTo>
                  <a:lnTo>
                    <a:pt x="16017" y="4828"/>
                  </a:lnTo>
                  <a:lnTo>
                    <a:pt x="17026" y="6495"/>
                  </a:lnTo>
                  <a:lnTo>
                    <a:pt x="17947" y="8294"/>
                  </a:lnTo>
                  <a:lnTo>
                    <a:pt x="18430" y="10927"/>
                  </a:lnTo>
                  <a:lnTo>
                    <a:pt x="18957" y="13692"/>
                  </a:lnTo>
                  <a:lnTo>
                    <a:pt x="18957" y="13735"/>
                  </a:lnTo>
                  <a:lnTo>
                    <a:pt x="19308" y="14130"/>
                  </a:lnTo>
                  <a:lnTo>
                    <a:pt x="19395" y="14174"/>
                  </a:lnTo>
                  <a:lnTo>
                    <a:pt x="20800" y="14525"/>
                  </a:lnTo>
                  <a:lnTo>
                    <a:pt x="20843" y="14525"/>
                  </a:lnTo>
                  <a:lnTo>
                    <a:pt x="21940" y="14569"/>
                  </a:lnTo>
                  <a:lnTo>
                    <a:pt x="25363" y="15227"/>
                  </a:lnTo>
                  <a:lnTo>
                    <a:pt x="25583" y="15359"/>
                  </a:lnTo>
                  <a:lnTo>
                    <a:pt x="25670" y="15578"/>
                  </a:lnTo>
                  <a:lnTo>
                    <a:pt x="25583" y="16324"/>
                  </a:lnTo>
                  <a:lnTo>
                    <a:pt x="25407" y="16632"/>
                  </a:lnTo>
                  <a:lnTo>
                    <a:pt x="24968" y="16851"/>
                  </a:lnTo>
                  <a:lnTo>
                    <a:pt x="23915" y="17026"/>
                  </a:lnTo>
                  <a:lnTo>
                    <a:pt x="23871" y="17026"/>
                  </a:lnTo>
                  <a:lnTo>
                    <a:pt x="19659" y="18650"/>
                  </a:lnTo>
                  <a:lnTo>
                    <a:pt x="19615" y="18694"/>
                  </a:lnTo>
                  <a:lnTo>
                    <a:pt x="19132" y="19001"/>
                  </a:lnTo>
                  <a:lnTo>
                    <a:pt x="17772" y="19659"/>
                  </a:lnTo>
                  <a:lnTo>
                    <a:pt x="13164" y="21371"/>
                  </a:lnTo>
                  <a:lnTo>
                    <a:pt x="11804" y="21941"/>
                  </a:lnTo>
                  <a:lnTo>
                    <a:pt x="11278" y="21809"/>
                  </a:lnTo>
                  <a:lnTo>
                    <a:pt x="10093" y="21371"/>
                  </a:lnTo>
                  <a:lnTo>
                    <a:pt x="8074" y="20493"/>
                  </a:lnTo>
                  <a:lnTo>
                    <a:pt x="5661" y="19396"/>
                  </a:lnTo>
                  <a:lnTo>
                    <a:pt x="878" y="17377"/>
                  </a:lnTo>
                  <a:lnTo>
                    <a:pt x="483" y="16544"/>
                  </a:lnTo>
                  <a:lnTo>
                    <a:pt x="395" y="16193"/>
                  </a:lnTo>
                  <a:lnTo>
                    <a:pt x="351" y="15842"/>
                  </a:lnTo>
                  <a:lnTo>
                    <a:pt x="351" y="15491"/>
                  </a:lnTo>
                  <a:lnTo>
                    <a:pt x="395" y="15140"/>
                  </a:lnTo>
                  <a:lnTo>
                    <a:pt x="439" y="14789"/>
                  </a:lnTo>
                  <a:lnTo>
                    <a:pt x="571" y="14481"/>
                  </a:lnTo>
                  <a:lnTo>
                    <a:pt x="834" y="13779"/>
                  </a:lnTo>
                  <a:lnTo>
                    <a:pt x="1141" y="13121"/>
                  </a:lnTo>
                  <a:lnTo>
                    <a:pt x="1580" y="12463"/>
                  </a:lnTo>
                  <a:lnTo>
                    <a:pt x="2458" y="11190"/>
                  </a:lnTo>
                  <a:lnTo>
                    <a:pt x="3116" y="10269"/>
                  </a:lnTo>
                  <a:lnTo>
                    <a:pt x="3379" y="9830"/>
                  </a:lnTo>
                  <a:lnTo>
                    <a:pt x="3642" y="9435"/>
                  </a:lnTo>
                  <a:lnTo>
                    <a:pt x="4915" y="6890"/>
                  </a:lnTo>
                  <a:lnTo>
                    <a:pt x="4915" y="6846"/>
                  </a:lnTo>
                  <a:lnTo>
                    <a:pt x="5617" y="4345"/>
                  </a:lnTo>
                  <a:lnTo>
                    <a:pt x="6144" y="2327"/>
                  </a:lnTo>
                  <a:lnTo>
                    <a:pt x="6889" y="1493"/>
                  </a:lnTo>
                  <a:lnTo>
                    <a:pt x="8381" y="966"/>
                  </a:lnTo>
                  <a:lnTo>
                    <a:pt x="8469" y="878"/>
                  </a:lnTo>
                  <a:lnTo>
                    <a:pt x="8908" y="352"/>
                  </a:lnTo>
                  <a:close/>
                  <a:moveTo>
                    <a:pt x="8776" y="1"/>
                  </a:moveTo>
                  <a:lnTo>
                    <a:pt x="8732" y="45"/>
                  </a:lnTo>
                  <a:lnTo>
                    <a:pt x="8206" y="615"/>
                  </a:lnTo>
                  <a:lnTo>
                    <a:pt x="6758" y="1186"/>
                  </a:lnTo>
                  <a:lnTo>
                    <a:pt x="6670" y="1230"/>
                  </a:lnTo>
                  <a:lnTo>
                    <a:pt x="5836" y="2107"/>
                  </a:lnTo>
                  <a:lnTo>
                    <a:pt x="5792" y="2195"/>
                  </a:lnTo>
                  <a:lnTo>
                    <a:pt x="5310" y="4257"/>
                  </a:lnTo>
                  <a:lnTo>
                    <a:pt x="4608" y="6715"/>
                  </a:lnTo>
                  <a:lnTo>
                    <a:pt x="3335" y="9260"/>
                  </a:lnTo>
                  <a:lnTo>
                    <a:pt x="3072" y="9655"/>
                  </a:lnTo>
                  <a:lnTo>
                    <a:pt x="2809" y="10093"/>
                  </a:lnTo>
                  <a:lnTo>
                    <a:pt x="2194" y="10971"/>
                  </a:lnTo>
                  <a:lnTo>
                    <a:pt x="1712" y="11629"/>
                  </a:lnTo>
                  <a:lnTo>
                    <a:pt x="1229" y="12287"/>
                  </a:lnTo>
                  <a:lnTo>
                    <a:pt x="834" y="12989"/>
                  </a:lnTo>
                  <a:lnTo>
                    <a:pt x="483" y="13692"/>
                  </a:lnTo>
                  <a:lnTo>
                    <a:pt x="176" y="14437"/>
                  </a:lnTo>
                  <a:lnTo>
                    <a:pt x="88" y="14789"/>
                  </a:lnTo>
                  <a:lnTo>
                    <a:pt x="44" y="15140"/>
                  </a:lnTo>
                  <a:lnTo>
                    <a:pt x="0" y="15534"/>
                  </a:lnTo>
                  <a:lnTo>
                    <a:pt x="0" y="15886"/>
                  </a:lnTo>
                  <a:lnTo>
                    <a:pt x="88" y="16280"/>
                  </a:lnTo>
                  <a:lnTo>
                    <a:pt x="176" y="16675"/>
                  </a:lnTo>
                  <a:lnTo>
                    <a:pt x="615" y="17597"/>
                  </a:lnTo>
                  <a:lnTo>
                    <a:pt x="702" y="17685"/>
                  </a:lnTo>
                  <a:lnTo>
                    <a:pt x="5529" y="19747"/>
                  </a:lnTo>
                  <a:lnTo>
                    <a:pt x="7899" y="20800"/>
                  </a:lnTo>
                  <a:lnTo>
                    <a:pt x="9961" y="21678"/>
                  </a:lnTo>
                  <a:lnTo>
                    <a:pt x="11190" y="22160"/>
                  </a:lnTo>
                  <a:lnTo>
                    <a:pt x="11804" y="22292"/>
                  </a:lnTo>
                  <a:lnTo>
                    <a:pt x="11892" y="22248"/>
                  </a:lnTo>
                  <a:lnTo>
                    <a:pt x="13296" y="21678"/>
                  </a:lnTo>
                  <a:lnTo>
                    <a:pt x="17903" y="19966"/>
                  </a:lnTo>
                  <a:lnTo>
                    <a:pt x="19308" y="19352"/>
                  </a:lnTo>
                  <a:lnTo>
                    <a:pt x="19308" y="19308"/>
                  </a:lnTo>
                  <a:lnTo>
                    <a:pt x="19834" y="19001"/>
                  </a:lnTo>
                  <a:lnTo>
                    <a:pt x="23959" y="17377"/>
                  </a:lnTo>
                  <a:lnTo>
                    <a:pt x="25056" y="17202"/>
                  </a:lnTo>
                  <a:lnTo>
                    <a:pt x="25100" y="17202"/>
                  </a:lnTo>
                  <a:lnTo>
                    <a:pt x="25626" y="16895"/>
                  </a:lnTo>
                  <a:lnTo>
                    <a:pt x="25670" y="16851"/>
                  </a:lnTo>
                  <a:lnTo>
                    <a:pt x="25890" y="16500"/>
                  </a:lnTo>
                  <a:lnTo>
                    <a:pt x="25934" y="16412"/>
                  </a:lnTo>
                  <a:lnTo>
                    <a:pt x="26021" y="15578"/>
                  </a:lnTo>
                  <a:lnTo>
                    <a:pt x="26021" y="15491"/>
                  </a:lnTo>
                  <a:lnTo>
                    <a:pt x="25846" y="15183"/>
                  </a:lnTo>
                  <a:lnTo>
                    <a:pt x="25802" y="15096"/>
                  </a:lnTo>
                  <a:lnTo>
                    <a:pt x="25539" y="14920"/>
                  </a:lnTo>
                  <a:lnTo>
                    <a:pt x="25451" y="14876"/>
                  </a:lnTo>
                  <a:lnTo>
                    <a:pt x="21984" y="14218"/>
                  </a:lnTo>
                  <a:lnTo>
                    <a:pt x="20843" y="14174"/>
                  </a:lnTo>
                  <a:lnTo>
                    <a:pt x="19527" y="13867"/>
                  </a:lnTo>
                  <a:lnTo>
                    <a:pt x="19264" y="13560"/>
                  </a:lnTo>
                  <a:lnTo>
                    <a:pt x="18781" y="10839"/>
                  </a:lnTo>
                  <a:lnTo>
                    <a:pt x="18298" y="8206"/>
                  </a:lnTo>
                  <a:lnTo>
                    <a:pt x="18255" y="8163"/>
                  </a:lnTo>
                  <a:lnTo>
                    <a:pt x="17333" y="6320"/>
                  </a:lnTo>
                  <a:lnTo>
                    <a:pt x="16324" y="4652"/>
                  </a:lnTo>
                  <a:lnTo>
                    <a:pt x="16280" y="4608"/>
                  </a:lnTo>
                  <a:lnTo>
                    <a:pt x="15051" y="3292"/>
                  </a:lnTo>
                  <a:lnTo>
                    <a:pt x="15051" y="3248"/>
                  </a:lnTo>
                  <a:lnTo>
                    <a:pt x="13164" y="1932"/>
                  </a:lnTo>
                  <a:lnTo>
                    <a:pt x="11014" y="264"/>
                  </a:lnTo>
                  <a:lnTo>
                    <a:pt x="10970" y="264"/>
                  </a:lnTo>
                  <a:lnTo>
                    <a:pt x="1035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23" name="Google Shape;2823;p113"/>
            <p:cNvSpPr/>
            <p:nvPr/>
          </p:nvSpPr>
          <p:spPr>
            <a:xfrm>
              <a:off x="1686175" y="3501975"/>
              <a:ext cx="889700" cy="781100"/>
            </a:xfrm>
            <a:custGeom>
              <a:avLst/>
              <a:gdLst/>
              <a:ahLst/>
              <a:cxnLst/>
              <a:rect l="l" t="t" r="r" b="b"/>
              <a:pathLst>
                <a:path w="35588" h="31244" extrusionOk="0">
                  <a:moveTo>
                    <a:pt x="16807" y="352"/>
                  </a:moveTo>
                  <a:lnTo>
                    <a:pt x="17070" y="615"/>
                  </a:lnTo>
                  <a:lnTo>
                    <a:pt x="17509" y="1405"/>
                  </a:lnTo>
                  <a:lnTo>
                    <a:pt x="18430" y="3423"/>
                  </a:lnTo>
                  <a:lnTo>
                    <a:pt x="18474" y="3511"/>
                  </a:lnTo>
                  <a:lnTo>
                    <a:pt x="19878" y="4345"/>
                  </a:lnTo>
                  <a:lnTo>
                    <a:pt x="21765" y="5968"/>
                  </a:lnTo>
                  <a:lnTo>
                    <a:pt x="23784" y="7768"/>
                  </a:lnTo>
                  <a:lnTo>
                    <a:pt x="25627" y="10093"/>
                  </a:lnTo>
                  <a:lnTo>
                    <a:pt x="27689" y="13428"/>
                  </a:lnTo>
                  <a:lnTo>
                    <a:pt x="28128" y="15490"/>
                  </a:lnTo>
                  <a:lnTo>
                    <a:pt x="28567" y="18299"/>
                  </a:lnTo>
                  <a:lnTo>
                    <a:pt x="28918" y="19703"/>
                  </a:lnTo>
                  <a:lnTo>
                    <a:pt x="28961" y="19835"/>
                  </a:lnTo>
                  <a:lnTo>
                    <a:pt x="29488" y="20273"/>
                  </a:lnTo>
                  <a:lnTo>
                    <a:pt x="29576" y="20317"/>
                  </a:lnTo>
                  <a:lnTo>
                    <a:pt x="30761" y="20537"/>
                  </a:lnTo>
                  <a:lnTo>
                    <a:pt x="32955" y="20888"/>
                  </a:lnTo>
                  <a:lnTo>
                    <a:pt x="35236" y="21809"/>
                  </a:lnTo>
                  <a:lnTo>
                    <a:pt x="35192" y="21897"/>
                  </a:lnTo>
                  <a:lnTo>
                    <a:pt x="34841" y="22467"/>
                  </a:lnTo>
                  <a:lnTo>
                    <a:pt x="34841" y="22511"/>
                  </a:lnTo>
                  <a:lnTo>
                    <a:pt x="34271" y="24003"/>
                  </a:lnTo>
                  <a:lnTo>
                    <a:pt x="33876" y="24661"/>
                  </a:lnTo>
                  <a:lnTo>
                    <a:pt x="33350" y="25012"/>
                  </a:lnTo>
                  <a:lnTo>
                    <a:pt x="31024" y="25276"/>
                  </a:lnTo>
                  <a:lnTo>
                    <a:pt x="30980" y="25320"/>
                  </a:lnTo>
                  <a:lnTo>
                    <a:pt x="28172" y="26329"/>
                  </a:lnTo>
                  <a:lnTo>
                    <a:pt x="28128" y="26373"/>
                  </a:lnTo>
                  <a:lnTo>
                    <a:pt x="26636" y="27514"/>
                  </a:lnTo>
                  <a:lnTo>
                    <a:pt x="24222" y="28655"/>
                  </a:lnTo>
                  <a:lnTo>
                    <a:pt x="21941" y="29532"/>
                  </a:lnTo>
                  <a:lnTo>
                    <a:pt x="20361" y="30190"/>
                  </a:lnTo>
                  <a:lnTo>
                    <a:pt x="19220" y="30673"/>
                  </a:lnTo>
                  <a:lnTo>
                    <a:pt x="18825" y="30805"/>
                  </a:lnTo>
                  <a:lnTo>
                    <a:pt x="18474" y="30849"/>
                  </a:lnTo>
                  <a:lnTo>
                    <a:pt x="18123" y="30849"/>
                  </a:lnTo>
                  <a:lnTo>
                    <a:pt x="17816" y="30761"/>
                  </a:lnTo>
                  <a:lnTo>
                    <a:pt x="17421" y="30585"/>
                  </a:lnTo>
                  <a:lnTo>
                    <a:pt x="16894" y="30366"/>
                  </a:lnTo>
                  <a:lnTo>
                    <a:pt x="16104" y="30015"/>
                  </a:lnTo>
                  <a:lnTo>
                    <a:pt x="15095" y="29620"/>
                  </a:lnTo>
                  <a:lnTo>
                    <a:pt x="13779" y="29093"/>
                  </a:lnTo>
                  <a:lnTo>
                    <a:pt x="12067" y="28523"/>
                  </a:lnTo>
                  <a:lnTo>
                    <a:pt x="9303" y="27909"/>
                  </a:lnTo>
                  <a:lnTo>
                    <a:pt x="9259" y="27909"/>
                  </a:lnTo>
                  <a:lnTo>
                    <a:pt x="7592" y="28304"/>
                  </a:lnTo>
                  <a:lnTo>
                    <a:pt x="5749" y="28128"/>
                  </a:lnTo>
                  <a:lnTo>
                    <a:pt x="5705" y="28128"/>
                  </a:lnTo>
                  <a:lnTo>
                    <a:pt x="4476" y="28304"/>
                  </a:lnTo>
                  <a:lnTo>
                    <a:pt x="4432" y="28304"/>
                  </a:lnTo>
                  <a:lnTo>
                    <a:pt x="966" y="29488"/>
                  </a:lnTo>
                  <a:lnTo>
                    <a:pt x="746" y="29357"/>
                  </a:lnTo>
                  <a:lnTo>
                    <a:pt x="351" y="28567"/>
                  </a:lnTo>
                  <a:lnTo>
                    <a:pt x="395" y="27952"/>
                  </a:lnTo>
                  <a:lnTo>
                    <a:pt x="615" y="26855"/>
                  </a:lnTo>
                  <a:lnTo>
                    <a:pt x="1404" y="25539"/>
                  </a:lnTo>
                  <a:lnTo>
                    <a:pt x="2150" y="24793"/>
                  </a:lnTo>
                  <a:lnTo>
                    <a:pt x="4037" y="24179"/>
                  </a:lnTo>
                  <a:lnTo>
                    <a:pt x="5529" y="24925"/>
                  </a:lnTo>
                  <a:lnTo>
                    <a:pt x="5661" y="24925"/>
                  </a:lnTo>
                  <a:lnTo>
                    <a:pt x="6144" y="24749"/>
                  </a:lnTo>
                  <a:lnTo>
                    <a:pt x="6187" y="24749"/>
                  </a:lnTo>
                  <a:lnTo>
                    <a:pt x="6582" y="24486"/>
                  </a:lnTo>
                  <a:lnTo>
                    <a:pt x="6626" y="24442"/>
                  </a:lnTo>
                  <a:lnTo>
                    <a:pt x="6846" y="24003"/>
                  </a:lnTo>
                  <a:lnTo>
                    <a:pt x="6890" y="23915"/>
                  </a:lnTo>
                  <a:lnTo>
                    <a:pt x="6846" y="23038"/>
                  </a:lnTo>
                  <a:lnTo>
                    <a:pt x="6846" y="22994"/>
                  </a:lnTo>
                  <a:lnTo>
                    <a:pt x="6714" y="22292"/>
                  </a:lnTo>
                  <a:lnTo>
                    <a:pt x="6846" y="21458"/>
                  </a:lnTo>
                  <a:lnTo>
                    <a:pt x="7855" y="19089"/>
                  </a:lnTo>
                  <a:lnTo>
                    <a:pt x="10268" y="15578"/>
                  </a:lnTo>
                  <a:lnTo>
                    <a:pt x="11278" y="13691"/>
                  </a:lnTo>
                  <a:lnTo>
                    <a:pt x="11278" y="13604"/>
                  </a:lnTo>
                  <a:lnTo>
                    <a:pt x="11278" y="12770"/>
                  </a:lnTo>
                  <a:lnTo>
                    <a:pt x="12155" y="8952"/>
                  </a:lnTo>
                  <a:lnTo>
                    <a:pt x="12375" y="8470"/>
                  </a:lnTo>
                  <a:lnTo>
                    <a:pt x="13252" y="7504"/>
                  </a:lnTo>
                  <a:lnTo>
                    <a:pt x="14569" y="6671"/>
                  </a:lnTo>
                  <a:lnTo>
                    <a:pt x="15446" y="6276"/>
                  </a:lnTo>
                  <a:lnTo>
                    <a:pt x="15490" y="6232"/>
                  </a:lnTo>
                  <a:lnTo>
                    <a:pt x="15534" y="6144"/>
                  </a:lnTo>
                  <a:lnTo>
                    <a:pt x="15622" y="5837"/>
                  </a:lnTo>
                  <a:lnTo>
                    <a:pt x="15622" y="5793"/>
                  </a:lnTo>
                  <a:lnTo>
                    <a:pt x="15446" y="3555"/>
                  </a:lnTo>
                  <a:lnTo>
                    <a:pt x="15534" y="1844"/>
                  </a:lnTo>
                  <a:lnTo>
                    <a:pt x="15841" y="966"/>
                  </a:lnTo>
                  <a:lnTo>
                    <a:pt x="16455" y="396"/>
                  </a:lnTo>
                  <a:lnTo>
                    <a:pt x="16807" y="352"/>
                  </a:lnTo>
                  <a:close/>
                  <a:moveTo>
                    <a:pt x="16850" y="1"/>
                  </a:moveTo>
                  <a:lnTo>
                    <a:pt x="16368" y="45"/>
                  </a:lnTo>
                  <a:lnTo>
                    <a:pt x="16280" y="88"/>
                  </a:lnTo>
                  <a:lnTo>
                    <a:pt x="15578" y="703"/>
                  </a:lnTo>
                  <a:lnTo>
                    <a:pt x="15534" y="791"/>
                  </a:lnTo>
                  <a:lnTo>
                    <a:pt x="15183" y="1756"/>
                  </a:lnTo>
                  <a:lnTo>
                    <a:pt x="15183" y="1800"/>
                  </a:lnTo>
                  <a:lnTo>
                    <a:pt x="15095" y="3555"/>
                  </a:lnTo>
                  <a:lnTo>
                    <a:pt x="15271" y="5793"/>
                  </a:lnTo>
                  <a:lnTo>
                    <a:pt x="15227" y="6012"/>
                  </a:lnTo>
                  <a:lnTo>
                    <a:pt x="14437" y="6319"/>
                  </a:lnTo>
                  <a:lnTo>
                    <a:pt x="14393" y="6363"/>
                  </a:lnTo>
                  <a:lnTo>
                    <a:pt x="13033" y="7241"/>
                  </a:lnTo>
                  <a:lnTo>
                    <a:pt x="12989" y="7241"/>
                  </a:lnTo>
                  <a:lnTo>
                    <a:pt x="12111" y="8250"/>
                  </a:lnTo>
                  <a:lnTo>
                    <a:pt x="12067" y="8294"/>
                  </a:lnTo>
                  <a:lnTo>
                    <a:pt x="11848" y="8821"/>
                  </a:lnTo>
                  <a:lnTo>
                    <a:pt x="11804" y="8865"/>
                  </a:lnTo>
                  <a:lnTo>
                    <a:pt x="10970" y="12726"/>
                  </a:lnTo>
                  <a:lnTo>
                    <a:pt x="10927" y="12770"/>
                  </a:lnTo>
                  <a:lnTo>
                    <a:pt x="10927" y="13560"/>
                  </a:lnTo>
                  <a:lnTo>
                    <a:pt x="9961" y="15403"/>
                  </a:lnTo>
                  <a:lnTo>
                    <a:pt x="7548" y="18913"/>
                  </a:lnTo>
                  <a:lnTo>
                    <a:pt x="7548" y="18957"/>
                  </a:lnTo>
                  <a:lnTo>
                    <a:pt x="6538" y="21370"/>
                  </a:lnTo>
                  <a:lnTo>
                    <a:pt x="6495" y="21370"/>
                  </a:lnTo>
                  <a:lnTo>
                    <a:pt x="6363" y="22248"/>
                  </a:lnTo>
                  <a:lnTo>
                    <a:pt x="6363" y="22336"/>
                  </a:lnTo>
                  <a:lnTo>
                    <a:pt x="6495" y="23082"/>
                  </a:lnTo>
                  <a:lnTo>
                    <a:pt x="6538" y="23872"/>
                  </a:lnTo>
                  <a:lnTo>
                    <a:pt x="6319" y="24223"/>
                  </a:lnTo>
                  <a:lnTo>
                    <a:pt x="6012" y="24442"/>
                  </a:lnTo>
                  <a:lnTo>
                    <a:pt x="5617" y="24574"/>
                  </a:lnTo>
                  <a:lnTo>
                    <a:pt x="4125" y="23872"/>
                  </a:lnTo>
                  <a:lnTo>
                    <a:pt x="3993" y="23828"/>
                  </a:lnTo>
                  <a:lnTo>
                    <a:pt x="1975" y="24486"/>
                  </a:lnTo>
                  <a:lnTo>
                    <a:pt x="1931" y="24530"/>
                  </a:lnTo>
                  <a:lnTo>
                    <a:pt x="1141" y="25276"/>
                  </a:lnTo>
                  <a:lnTo>
                    <a:pt x="1141" y="25320"/>
                  </a:lnTo>
                  <a:lnTo>
                    <a:pt x="307" y="26680"/>
                  </a:lnTo>
                  <a:lnTo>
                    <a:pt x="307" y="26768"/>
                  </a:lnTo>
                  <a:lnTo>
                    <a:pt x="44" y="27865"/>
                  </a:lnTo>
                  <a:lnTo>
                    <a:pt x="44" y="27909"/>
                  </a:lnTo>
                  <a:lnTo>
                    <a:pt x="0" y="28611"/>
                  </a:lnTo>
                  <a:lnTo>
                    <a:pt x="44" y="28698"/>
                  </a:lnTo>
                  <a:lnTo>
                    <a:pt x="483" y="29576"/>
                  </a:lnTo>
                  <a:lnTo>
                    <a:pt x="527" y="29664"/>
                  </a:lnTo>
                  <a:lnTo>
                    <a:pt x="834" y="29839"/>
                  </a:lnTo>
                  <a:lnTo>
                    <a:pt x="1010" y="29839"/>
                  </a:lnTo>
                  <a:lnTo>
                    <a:pt x="4564" y="28655"/>
                  </a:lnTo>
                  <a:lnTo>
                    <a:pt x="5705" y="28479"/>
                  </a:lnTo>
                  <a:lnTo>
                    <a:pt x="7592" y="28655"/>
                  </a:lnTo>
                  <a:lnTo>
                    <a:pt x="7636" y="28655"/>
                  </a:lnTo>
                  <a:lnTo>
                    <a:pt x="9303" y="28260"/>
                  </a:lnTo>
                  <a:lnTo>
                    <a:pt x="11980" y="28874"/>
                  </a:lnTo>
                  <a:lnTo>
                    <a:pt x="13647" y="29444"/>
                  </a:lnTo>
                  <a:lnTo>
                    <a:pt x="14964" y="29927"/>
                  </a:lnTo>
                  <a:lnTo>
                    <a:pt x="15973" y="30366"/>
                  </a:lnTo>
                  <a:lnTo>
                    <a:pt x="16763" y="30717"/>
                  </a:lnTo>
                  <a:lnTo>
                    <a:pt x="17684" y="31068"/>
                  </a:lnTo>
                  <a:lnTo>
                    <a:pt x="18079" y="31200"/>
                  </a:lnTo>
                  <a:lnTo>
                    <a:pt x="18386" y="31243"/>
                  </a:lnTo>
                  <a:lnTo>
                    <a:pt x="18781" y="31200"/>
                  </a:lnTo>
                  <a:lnTo>
                    <a:pt x="19220" y="31068"/>
                  </a:lnTo>
                  <a:lnTo>
                    <a:pt x="19790" y="30849"/>
                  </a:lnTo>
                  <a:lnTo>
                    <a:pt x="20493" y="30541"/>
                  </a:lnTo>
                  <a:lnTo>
                    <a:pt x="22072" y="29883"/>
                  </a:lnTo>
                  <a:lnTo>
                    <a:pt x="24354" y="28962"/>
                  </a:lnTo>
                  <a:lnTo>
                    <a:pt x="26811" y="27821"/>
                  </a:lnTo>
                  <a:lnTo>
                    <a:pt x="26855" y="27821"/>
                  </a:lnTo>
                  <a:lnTo>
                    <a:pt x="28347" y="26636"/>
                  </a:lnTo>
                  <a:lnTo>
                    <a:pt x="31068" y="25627"/>
                  </a:lnTo>
                  <a:lnTo>
                    <a:pt x="33437" y="25364"/>
                  </a:lnTo>
                  <a:lnTo>
                    <a:pt x="33525" y="25320"/>
                  </a:lnTo>
                  <a:lnTo>
                    <a:pt x="34095" y="24925"/>
                  </a:lnTo>
                  <a:lnTo>
                    <a:pt x="34139" y="24881"/>
                  </a:lnTo>
                  <a:lnTo>
                    <a:pt x="34578" y="24179"/>
                  </a:lnTo>
                  <a:lnTo>
                    <a:pt x="34622" y="24135"/>
                  </a:lnTo>
                  <a:lnTo>
                    <a:pt x="35149" y="22643"/>
                  </a:lnTo>
                  <a:lnTo>
                    <a:pt x="35500" y="22072"/>
                  </a:lnTo>
                  <a:lnTo>
                    <a:pt x="35500" y="22029"/>
                  </a:lnTo>
                  <a:lnTo>
                    <a:pt x="35587" y="21765"/>
                  </a:lnTo>
                  <a:lnTo>
                    <a:pt x="35587" y="21634"/>
                  </a:lnTo>
                  <a:lnTo>
                    <a:pt x="35500" y="21546"/>
                  </a:lnTo>
                  <a:lnTo>
                    <a:pt x="33086" y="20581"/>
                  </a:lnTo>
                  <a:lnTo>
                    <a:pt x="33042" y="20581"/>
                  </a:lnTo>
                  <a:lnTo>
                    <a:pt x="30848" y="20186"/>
                  </a:lnTo>
                  <a:lnTo>
                    <a:pt x="29664" y="19966"/>
                  </a:lnTo>
                  <a:lnTo>
                    <a:pt x="29225" y="19571"/>
                  </a:lnTo>
                  <a:lnTo>
                    <a:pt x="28918" y="18211"/>
                  </a:lnTo>
                  <a:lnTo>
                    <a:pt x="28479" y="15403"/>
                  </a:lnTo>
                  <a:lnTo>
                    <a:pt x="28040" y="13296"/>
                  </a:lnTo>
                  <a:lnTo>
                    <a:pt x="28040" y="13253"/>
                  </a:lnTo>
                  <a:lnTo>
                    <a:pt x="25934" y="9918"/>
                  </a:lnTo>
                  <a:lnTo>
                    <a:pt x="25934" y="9874"/>
                  </a:lnTo>
                  <a:lnTo>
                    <a:pt x="24047" y="7548"/>
                  </a:lnTo>
                  <a:lnTo>
                    <a:pt x="21984" y="5705"/>
                  </a:lnTo>
                  <a:lnTo>
                    <a:pt x="20098" y="4082"/>
                  </a:lnTo>
                  <a:lnTo>
                    <a:pt x="20054" y="4038"/>
                  </a:lnTo>
                  <a:lnTo>
                    <a:pt x="18737" y="3248"/>
                  </a:lnTo>
                  <a:lnTo>
                    <a:pt x="17816" y="1229"/>
                  </a:lnTo>
                  <a:lnTo>
                    <a:pt x="17377" y="439"/>
                  </a:lnTo>
                  <a:lnTo>
                    <a:pt x="17333" y="396"/>
                  </a:lnTo>
                  <a:lnTo>
                    <a:pt x="16982" y="45"/>
                  </a:lnTo>
                  <a:lnTo>
                    <a:pt x="169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24" name="Google Shape;2824;p113"/>
            <p:cNvSpPr/>
            <p:nvPr/>
          </p:nvSpPr>
          <p:spPr>
            <a:xfrm>
              <a:off x="2461750" y="3614975"/>
              <a:ext cx="388375" cy="286350"/>
            </a:xfrm>
            <a:custGeom>
              <a:avLst/>
              <a:gdLst/>
              <a:ahLst/>
              <a:cxnLst/>
              <a:rect l="l" t="t" r="r" b="b"/>
              <a:pathLst>
                <a:path w="15535" h="11454" extrusionOk="0">
                  <a:moveTo>
                    <a:pt x="2546" y="351"/>
                  </a:moveTo>
                  <a:lnTo>
                    <a:pt x="5135" y="527"/>
                  </a:lnTo>
                  <a:lnTo>
                    <a:pt x="7504" y="1010"/>
                  </a:lnTo>
                  <a:lnTo>
                    <a:pt x="9786" y="1273"/>
                  </a:lnTo>
                  <a:lnTo>
                    <a:pt x="9830" y="1273"/>
                  </a:lnTo>
                  <a:lnTo>
                    <a:pt x="11761" y="966"/>
                  </a:lnTo>
                  <a:lnTo>
                    <a:pt x="12814" y="1141"/>
                  </a:lnTo>
                  <a:lnTo>
                    <a:pt x="14130" y="1756"/>
                  </a:lnTo>
                  <a:lnTo>
                    <a:pt x="14569" y="2194"/>
                  </a:lnTo>
                  <a:lnTo>
                    <a:pt x="15140" y="3906"/>
                  </a:lnTo>
                  <a:lnTo>
                    <a:pt x="15183" y="4345"/>
                  </a:lnTo>
                  <a:lnTo>
                    <a:pt x="14481" y="5485"/>
                  </a:lnTo>
                  <a:lnTo>
                    <a:pt x="12858" y="7504"/>
                  </a:lnTo>
                  <a:lnTo>
                    <a:pt x="11936" y="8908"/>
                  </a:lnTo>
                  <a:lnTo>
                    <a:pt x="10357" y="9961"/>
                  </a:lnTo>
                  <a:lnTo>
                    <a:pt x="7855" y="10970"/>
                  </a:lnTo>
                  <a:lnTo>
                    <a:pt x="6758" y="11102"/>
                  </a:lnTo>
                  <a:lnTo>
                    <a:pt x="5925" y="11014"/>
                  </a:lnTo>
                  <a:lnTo>
                    <a:pt x="4521" y="10268"/>
                  </a:lnTo>
                  <a:lnTo>
                    <a:pt x="3072" y="9259"/>
                  </a:lnTo>
                  <a:lnTo>
                    <a:pt x="2721" y="8820"/>
                  </a:lnTo>
                  <a:lnTo>
                    <a:pt x="2327" y="6758"/>
                  </a:lnTo>
                  <a:lnTo>
                    <a:pt x="2283" y="6714"/>
                  </a:lnTo>
                  <a:lnTo>
                    <a:pt x="527" y="4081"/>
                  </a:lnTo>
                  <a:lnTo>
                    <a:pt x="352" y="3160"/>
                  </a:lnTo>
                  <a:lnTo>
                    <a:pt x="835" y="2063"/>
                  </a:lnTo>
                  <a:lnTo>
                    <a:pt x="1581" y="878"/>
                  </a:lnTo>
                  <a:lnTo>
                    <a:pt x="2019" y="527"/>
                  </a:lnTo>
                  <a:lnTo>
                    <a:pt x="2546" y="351"/>
                  </a:lnTo>
                  <a:close/>
                  <a:moveTo>
                    <a:pt x="2458" y="0"/>
                  </a:moveTo>
                  <a:lnTo>
                    <a:pt x="1888" y="220"/>
                  </a:lnTo>
                  <a:lnTo>
                    <a:pt x="1844" y="220"/>
                  </a:lnTo>
                  <a:lnTo>
                    <a:pt x="1317" y="615"/>
                  </a:lnTo>
                  <a:lnTo>
                    <a:pt x="1273" y="659"/>
                  </a:lnTo>
                  <a:lnTo>
                    <a:pt x="527" y="1887"/>
                  </a:lnTo>
                  <a:lnTo>
                    <a:pt x="1" y="3072"/>
                  </a:lnTo>
                  <a:lnTo>
                    <a:pt x="1" y="3160"/>
                  </a:lnTo>
                  <a:lnTo>
                    <a:pt x="176" y="4169"/>
                  </a:lnTo>
                  <a:lnTo>
                    <a:pt x="220" y="4213"/>
                  </a:lnTo>
                  <a:lnTo>
                    <a:pt x="1975" y="6846"/>
                  </a:lnTo>
                  <a:lnTo>
                    <a:pt x="2414" y="8952"/>
                  </a:lnTo>
                  <a:lnTo>
                    <a:pt x="2458" y="8996"/>
                  </a:lnTo>
                  <a:lnTo>
                    <a:pt x="2809" y="9479"/>
                  </a:lnTo>
                  <a:lnTo>
                    <a:pt x="2853" y="9522"/>
                  </a:lnTo>
                  <a:lnTo>
                    <a:pt x="4345" y="10576"/>
                  </a:lnTo>
                  <a:lnTo>
                    <a:pt x="5793" y="11365"/>
                  </a:lnTo>
                  <a:lnTo>
                    <a:pt x="5881" y="11365"/>
                  </a:lnTo>
                  <a:lnTo>
                    <a:pt x="6758" y="11453"/>
                  </a:lnTo>
                  <a:lnTo>
                    <a:pt x="7943" y="11321"/>
                  </a:lnTo>
                  <a:lnTo>
                    <a:pt x="7987" y="11321"/>
                  </a:lnTo>
                  <a:lnTo>
                    <a:pt x="10488" y="10312"/>
                  </a:lnTo>
                  <a:lnTo>
                    <a:pt x="10532" y="10268"/>
                  </a:lnTo>
                  <a:lnTo>
                    <a:pt x="12156" y="9215"/>
                  </a:lnTo>
                  <a:lnTo>
                    <a:pt x="12200" y="9127"/>
                  </a:lnTo>
                  <a:lnTo>
                    <a:pt x="13165" y="7679"/>
                  </a:lnTo>
                  <a:lnTo>
                    <a:pt x="14789" y="5705"/>
                  </a:lnTo>
                  <a:lnTo>
                    <a:pt x="14789" y="5661"/>
                  </a:lnTo>
                  <a:lnTo>
                    <a:pt x="15491" y="4476"/>
                  </a:lnTo>
                  <a:lnTo>
                    <a:pt x="15535" y="4388"/>
                  </a:lnTo>
                  <a:lnTo>
                    <a:pt x="15491" y="3862"/>
                  </a:lnTo>
                  <a:lnTo>
                    <a:pt x="15491" y="3818"/>
                  </a:lnTo>
                  <a:lnTo>
                    <a:pt x="14876" y="2019"/>
                  </a:lnTo>
                  <a:lnTo>
                    <a:pt x="14832" y="1975"/>
                  </a:lnTo>
                  <a:lnTo>
                    <a:pt x="14394" y="1492"/>
                  </a:lnTo>
                  <a:lnTo>
                    <a:pt x="14306" y="1448"/>
                  </a:lnTo>
                  <a:lnTo>
                    <a:pt x="12946" y="790"/>
                  </a:lnTo>
                  <a:lnTo>
                    <a:pt x="12902" y="790"/>
                  </a:lnTo>
                  <a:lnTo>
                    <a:pt x="11805" y="615"/>
                  </a:lnTo>
                  <a:lnTo>
                    <a:pt x="11761" y="615"/>
                  </a:lnTo>
                  <a:lnTo>
                    <a:pt x="9830" y="922"/>
                  </a:lnTo>
                  <a:lnTo>
                    <a:pt x="7548" y="659"/>
                  </a:lnTo>
                  <a:lnTo>
                    <a:pt x="5179" y="176"/>
                  </a:lnTo>
                  <a:lnTo>
                    <a:pt x="25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25" name="Google Shape;2825;p113"/>
            <p:cNvSpPr/>
            <p:nvPr/>
          </p:nvSpPr>
          <p:spPr>
            <a:xfrm>
              <a:off x="2519900" y="1399025"/>
              <a:ext cx="942350" cy="1523750"/>
            </a:xfrm>
            <a:custGeom>
              <a:avLst/>
              <a:gdLst/>
              <a:ahLst/>
              <a:cxnLst/>
              <a:rect l="l" t="t" r="r" b="b"/>
              <a:pathLst>
                <a:path w="37694" h="60950" extrusionOk="0">
                  <a:moveTo>
                    <a:pt x="36026" y="0"/>
                  </a:moveTo>
                  <a:lnTo>
                    <a:pt x="35983" y="44"/>
                  </a:lnTo>
                  <a:lnTo>
                    <a:pt x="35939" y="88"/>
                  </a:lnTo>
                  <a:lnTo>
                    <a:pt x="35895" y="132"/>
                  </a:lnTo>
                  <a:lnTo>
                    <a:pt x="35895" y="220"/>
                  </a:lnTo>
                  <a:lnTo>
                    <a:pt x="35895" y="263"/>
                  </a:lnTo>
                  <a:lnTo>
                    <a:pt x="35939" y="307"/>
                  </a:lnTo>
                  <a:lnTo>
                    <a:pt x="36070" y="439"/>
                  </a:lnTo>
                  <a:lnTo>
                    <a:pt x="37080" y="1975"/>
                  </a:lnTo>
                  <a:lnTo>
                    <a:pt x="37299" y="2808"/>
                  </a:lnTo>
                  <a:lnTo>
                    <a:pt x="37343" y="3598"/>
                  </a:lnTo>
                  <a:lnTo>
                    <a:pt x="37036" y="5573"/>
                  </a:lnTo>
                  <a:lnTo>
                    <a:pt x="36904" y="8864"/>
                  </a:lnTo>
                  <a:lnTo>
                    <a:pt x="36641" y="9873"/>
                  </a:lnTo>
                  <a:lnTo>
                    <a:pt x="35851" y="11804"/>
                  </a:lnTo>
                  <a:lnTo>
                    <a:pt x="34578" y="14612"/>
                  </a:lnTo>
                  <a:lnTo>
                    <a:pt x="33394" y="17070"/>
                  </a:lnTo>
                  <a:lnTo>
                    <a:pt x="31112" y="20448"/>
                  </a:lnTo>
                  <a:lnTo>
                    <a:pt x="31112" y="20536"/>
                  </a:lnTo>
                  <a:lnTo>
                    <a:pt x="31156" y="20624"/>
                  </a:lnTo>
                  <a:lnTo>
                    <a:pt x="31507" y="21107"/>
                  </a:lnTo>
                  <a:lnTo>
                    <a:pt x="32472" y="22511"/>
                  </a:lnTo>
                  <a:lnTo>
                    <a:pt x="32867" y="24573"/>
                  </a:lnTo>
                  <a:lnTo>
                    <a:pt x="33525" y="26811"/>
                  </a:lnTo>
                  <a:lnTo>
                    <a:pt x="33613" y="28522"/>
                  </a:lnTo>
                  <a:lnTo>
                    <a:pt x="33657" y="31682"/>
                  </a:lnTo>
                  <a:lnTo>
                    <a:pt x="33657" y="35368"/>
                  </a:lnTo>
                  <a:lnTo>
                    <a:pt x="33437" y="38132"/>
                  </a:lnTo>
                  <a:lnTo>
                    <a:pt x="33130" y="38922"/>
                  </a:lnTo>
                  <a:lnTo>
                    <a:pt x="30805" y="41774"/>
                  </a:lnTo>
                  <a:lnTo>
                    <a:pt x="28391" y="43486"/>
                  </a:lnTo>
                  <a:lnTo>
                    <a:pt x="25495" y="45021"/>
                  </a:lnTo>
                  <a:lnTo>
                    <a:pt x="23301" y="46162"/>
                  </a:lnTo>
                  <a:lnTo>
                    <a:pt x="20098" y="47874"/>
                  </a:lnTo>
                  <a:lnTo>
                    <a:pt x="16895" y="49980"/>
                  </a:lnTo>
                  <a:lnTo>
                    <a:pt x="16017" y="50726"/>
                  </a:lnTo>
                  <a:lnTo>
                    <a:pt x="14042" y="51559"/>
                  </a:lnTo>
                  <a:lnTo>
                    <a:pt x="13998" y="51559"/>
                  </a:lnTo>
                  <a:lnTo>
                    <a:pt x="12682" y="52349"/>
                  </a:lnTo>
                  <a:lnTo>
                    <a:pt x="12638" y="52349"/>
                  </a:lnTo>
                  <a:lnTo>
                    <a:pt x="11146" y="53490"/>
                  </a:lnTo>
                  <a:lnTo>
                    <a:pt x="9128" y="54499"/>
                  </a:lnTo>
                  <a:lnTo>
                    <a:pt x="5222" y="56693"/>
                  </a:lnTo>
                  <a:lnTo>
                    <a:pt x="3335" y="58142"/>
                  </a:lnTo>
                  <a:lnTo>
                    <a:pt x="88" y="60643"/>
                  </a:lnTo>
                  <a:lnTo>
                    <a:pt x="44" y="60687"/>
                  </a:lnTo>
                  <a:lnTo>
                    <a:pt x="1" y="60730"/>
                  </a:lnTo>
                  <a:lnTo>
                    <a:pt x="1" y="60818"/>
                  </a:lnTo>
                  <a:lnTo>
                    <a:pt x="44" y="60862"/>
                  </a:lnTo>
                  <a:lnTo>
                    <a:pt x="88" y="60950"/>
                  </a:lnTo>
                  <a:lnTo>
                    <a:pt x="176" y="60950"/>
                  </a:lnTo>
                  <a:lnTo>
                    <a:pt x="308" y="60906"/>
                  </a:lnTo>
                  <a:lnTo>
                    <a:pt x="3555" y="58405"/>
                  </a:lnTo>
                  <a:lnTo>
                    <a:pt x="5398" y="57001"/>
                  </a:lnTo>
                  <a:lnTo>
                    <a:pt x="9303" y="54807"/>
                  </a:lnTo>
                  <a:lnTo>
                    <a:pt x="11278" y="53797"/>
                  </a:lnTo>
                  <a:lnTo>
                    <a:pt x="11322" y="53797"/>
                  </a:lnTo>
                  <a:lnTo>
                    <a:pt x="12857" y="52613"/>
                  </a:lnTo>
                  <a:lnTo>
                    <a:pt x="14174" y="51867"/>
                  </a:lnTo>
                  <a:lnTo>
                    <a:pt x="16149" y="51033"/>
                  </a:lnTo>
                  <a:lnTo>
                    <a:pt x="16192" y="51033"/>
                  </a:lnTo>
                  <a:lnTo>
                    <a:pt x="17114" y="50243"/>
                  </a:lnTo>
                  <a:lnTo>
                    <a:pt x="20273" y="48181"/>
                  </a:lnTo>
                  <a:lnTo>
                    <a:pt x="23477" y="46469"/>
                  </a:lnTo>
                  <a:lnTo>
                    <a:pt x="25627" y="45328"/>
                  </a:lnTo>
                  <a:lnTo>
                    <a:pt x="28567" y="43793"/>
                  </a:lnTo>
                  <a:lnTo>
                    <a:pt x="28567" y="43749"/>
                  </a:lnTo>
                  <a:lnTo>
                    <a:pt x="31024" y="42037"/>
                  </a:lnTo>
                  <a:lnTo>
                    <a:pt x="31068" y="42037"/>
                  </a:lnTo>
                  <a:lnTo>
                    <a:pt x="33437" y="39141"/>
                  </a:lnTo>
                  <a:lnTo>
                    <a:pt x="33437" y="39054"/>
                  </a:lnTo>
                  <a:lnTo>
                    <a:pt x="33789" y="38220"/>
                  </a:lnTo>
                  <a:lnTo>
                    <a:pt x="33789" y="38176"/>
                  </a:lnTo>
                  <a:lnTo>
                    <a:pt x="34008" y="35412"/>
                  </a:lnTo>
                  <a:lnTo>
                    <a:pt x="34008" y="31682"/>
                  </a:lnTo>
                  <a:lnTo>
                    <a:pt x="33964" y="28522"/>
                  </a:lnTo>
                  <a:lnTo>
                    <a:pt x="33876" y="26767"/>
                  </a:lnTo>
                  <a:lnTo>
                    <a:pt x="33876" y="26723"/>
                  </a:lnTo>
                  <a:lnTo>
                    <a:pt x="33218" y="24529"/>
                  </a:lnTo>
                  <a:lnTo>
                    <a:pt x="32823" y="22423"/>
                  </a:lnTo>
                  <a:lnTo>
                    <a:pt x="32779" y="22335"/>
                  </a:lnTo>
                  <a:lnTo>
                    <a:pt x="31814" y="20887"/>
                  </a:lnTo>
                  <a:lnTo>
                    <a:pt x="31770" y="20887"/>
                  </a:lnTo>
                  <a:lnTo>
                    <a:pt x="31507" y="20536"/>
                  </a:lnTo>
                  <a:lnTo>
                    <a:pt x="33701" y="17245"/>
                  </a:lnTo>
                  <a:lnTo>
                    <a:pt x="33701" y="17201"/>
                  </a:lnTo>
                  <a:lnTo>
                    <a:pt x="34886" y="14744"/>
                  </a:lnTo>
                  <a:lnTo>
                    <a:pt x="36202" y="11936"/>
                  </a:lnTo>
                  <a:lnTo>
                    <a:pt x="36992" y="10005"/>
                  </a:lnTo>
                  <a:lnTo>
                    <a:pt x="36992" y="9961"/>
                  </a:lnTo>
                  <a:lnTo>
                    <a:pt x="37255" y="8908"/>
                  </a:lnTo>
                  <a:lnTo>
                    <a:pt x="37255" y="8864"/>
                  </a:lnTo>
                  <a:lnTo>
                    <a:pt x="37387" y="5617"/>
                  </a:lnTo>
                  <a:lnTo>
                    <a:pt x="37694" y="3642"/>
                  </a:lnTo>
                  <a:lnTo>
                    <a:pt x="37650" y="2765"/>
                  </a:lnTo>
                  <a:lnTo>
                    <a:pt x="37650" y="2721"/>
                  </a:lnTo>
                  <a:lnTo>
                    <a:pt x="37387" y="1843"/>
                  </a:lnTo>
                  <a:lnTo>
                    <a:pt x="36377" y="220"/>
                  </a:lnTo>
                  <a:lnTo>
                    <a:pt x="36334" y="176"/>
                  </a:lnTo>
                  <a:lnTo>
                    <a:pt x="36158" y="44"/>
                  </a:lnTo>
                  <a:lnTo>
                    <a:pt x="361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26" name="Google Shape;2826;p113"/>
            <p:cNvSpPr/>
            <p:nvPr/>
          </p:nvSpPr>
          <p:spPr>
            <a:xfrm>
              <a:off x="2547325" y="1444000"/>
              <a:ext cx="957725" cy="1504025"/>
            </a:xfrm>
            <a:custGeom>
              <a:avLst/>
              <a:gdLst/>
              <a:ahLst/>
              <a:cxnLst/>
              <a:rect l="l" t="t" r="r" b="b"/>
              <a:pathLst>
                <a:path w="38309" h="60161" extrusionOk="0">
                  <a:moveTo>
                    <a:pt x="36772" y="0"/>
                  </a:moveTo>
                  <a:lnTo>
                    <a:pt x="36685" y="44"/>
                  </a:lnTo>
                  <a:lnTo>
                    <a:pt x="36685" y="88"/>
                  </a:lnTo>
                  <a:lnTo>
                    <a:pt x="36641" y="176"/>
                  </a:lnTo>
                  <a:lnTo>
                    <a:pt x="36685" y="220"/>
                  </a:lnTo>
                  <a:lnTo>
                    <a:pt x="37387" y="1580"/>
                  </a:lnTo>
                  <a:lnTo>
                    <a:pt x="37913" y="3160"/>
                  </a:lnTo>
                  <a:lnTo>
                    <a:pt x="37913" y="4739"/>
                  </a:lnTo>
                  <a:lnTo>
                    <a:pt x="37299" y="7328"/>
                  </a:lnTo>
                  <a:lnTo>
                    <a:pt x="36246" y="10575"/>
                  </a:lnTo>
                  <a:lnTo>
                    <a:pt x="36202" y="10663"/>
                  </a:lnTo>
                  <a:lnTo>
                    <a:pt x="36421" y="13033"/>
                  </a:lnTo>
                  <a:lnTo>
                    <a:pt x="36158" y="15183"/>
                  </a:lnTo>
                  <a:lnTo>
                    <a:pt x="36070" y="17465"/>
                  </a:lnTo>
                  <a:lnTo>
                    <a:pt x="35807" y="20141"/>
                  </a:lnTo>
                  <a:lnTo>
                    <a:pt x="35851" y="20185"/>
                  </a:lnTo>
                  <a:lnTo>
                    <a:pt x="36465" y="22116"/>
                  </a:lnTo>
                  <a:lnTo>
                    <a:pt x="36597" y="25758"/>
                  </a:lnTo>
                  <a:lnTo>
                    <a:pt x="36597" y="25802"/>
                  </a:lnTo>
                  <a:lnTo>
                    <a:pt x="36904" y="27601"/>
                  </a:lnTo>
                  <a:lnTo>
                    <a:pt x="36948" y="29488"/>
                  </a:lnTo>
                  <a:lnTo>
                    <a:pt x="36860" y="32077"/>
                  </a:lnTo>
                  <a:lnTo>
                    <a:pt x="36597" y="34578"/>
                  </a:lnTo>
                  <a:lnTo>
                    <a:pt x="36070" y="36333"/>
                  </a:lnTo>
                  <a:lnTo>
                    <a:pt x="34798" y="38308"/>
                  </a:lnTo>
                  <a:lnTo>
                    <a:pt x="33043" y="41511"/>
                  </a:lnTo>
                  <a:lnTo>
                    <a:pt x="31770" y="42827"/>
                  </a:lnTo>
                  <a:lnTo>
                    <a:pt x="30849" y="43047"/>
                  </a:lnTo>
                  <a:lnTo>
                    <a:pt x="29620" y="43091"/>
                  </a:lnTo>
                  <a:lnTo>
                    <a:pt x="29532" y="43091"/>
                  </a:lnTo>
                  <a:lnTo>
                    <a:pt x="27294" y="44319"/>
                  </a:lnTo>
                  <a:lnTo>
                    <a:pt x="22029" y="46996"/>
                  </a:lnTo>
                  <a:lnTo>
                    <a:pt x="18035" y="49058"/>
                  </a:lnTo>
                  <a:lnTo>
                    <a:pt x="15534" y="50682"/>
                  </a:lnTo>
                  <a:lnTo>
                    <a:pt x="12155" y="52086"/>
                  </a:lnTo>
                  <a:lnTo>
                    <a:pt x="12112" y="52086"/>
                  </a:lnTo>
                  <a:lnTo>
                    <a:pt x="10532" y="53008"/>
                  </a:lnTo>
                  <a:lnTo>
                    <a:pt x="8996" y="53841"/>
                  </a:lnTo>
                  <a:lnTo>
                    <a:pt x="7416" y="54675"/>
                  </a:lnTo>
                  <a:lnTo>
                    <a:pt x="5881" y="55597"/>
                  </a:lnTo>
                  <a:lnTo>
                    <a:pt x="5135" y="56079"/>
                  </a:lnTo>
                  <a:lnTo>
                    <a:pt x="4389" y="56562"/>
                  </a:lnTo>
                  <a:lnTo>
                    <a:pt x="3686" y="57089"/>
                  </a:lnTo>
                  <a:lnTo>
                    <a:pt x="2984" y="57659"/>
                  </a:lnTo>
                  <a:lnTo>
                    <a:pt x="88" y="59853"/>
                  </a:lnTo>
                  <a:lnTo>
                    <a:pt x="44" y="59897"/>
                  </a:lnTo>
                  <a:lnTo>
                    <a:pt x="1" y="59941"/>
                  </a:lnTo>
                  <a:lnTo>
                    <a:pt x="1" y="60028"/>
                  </a:lnTo>
                  <a:lnTo>
                    <a:pt x="44" y="60072"/>
                  </a:lnTo>
                  <a:lnTo>
                    <a:pt x="88" y="60116"/>
                  </a:lnTo>
                  <a:lnTo>
                    <a:pt x="176" y="60160"/>
                  </a:lnTo>
                  <a:lnTo>
                    <a:pt x="308" y="60116"/>
                  </a:lnTo>
                  <a:lnTo>
                    <a:pt x="3204" y="57922"/>
                  </a:lnTo>
                  <a:lnTo>
                    <a:pt x="3906" y="57352"/>
                  </a:lnTo>
                  <a:lnTo>
                    <a:pt x="4608" y="56825"/>
                  </a:lnTo>
                  <a:lnTo>
                    <a:pt x="5354" y="56343"/>
                  </a:lnTo>
                  <a:lnTo>
                    <a:pt x="6100" y="55860"/>
                  </a:lnTo>
                  <a:lnTo>
                    <a:pt x="7592" y="54982"/>
                  </a:lnTo>
                  <a:lnTo>
                    <a:pt x="9128" y="54149"/>
                  </a:lnTo>
                  <a:lnTo>
                    <a:pt x="10707" y="53315"/>
                  </a:lnTo>
                  <a:lnTo>
                    <a:pt x="12287" y="52393"/>
                  </a:lnTo>
                  <a:lnTo>
                    <a:pt x="15666" y="51033"/>
                  </a:lnTo>
                  <a:lnTo>
                    <a:pt x="15710" y="50989"/>
                  </a:lnTo>
                  <a:lnTo>
                    <a:pt x="18211" y="49366"/>
                  </a:lnTo>
                  <a:lnTo>
                    <a:pt x="22160" y="47303"/>
                  </a:lnTo>
                  <a:lnTo>
                    <a:pt x="27470" y="44626"/>
                  </a:lnTo>
                  <a:lnTo>
                    <a:pt x="29664" y="43442"/>
                  </a:lnTo>
                  <a:lnTo>
                    <a:pt x="30892" y="43398"/>
                  </a:lnTo>
                  <a:lnTo>
                    <a:pt x="30936" y="43398"/>
                  </a:lnTo>
                  <a:lnTo>
                    <a:pt x="31902" y="43135"/>
                  </a:lnTo>
                  <a:lnTo>
                    <a:pt x="31989" y="43091"/>
                  </a:lnTo>
                  <a:lnTo>
                    <a:pt x="33306" y="41730"/>
                  </a:lnTo>
                  <a:lnTo>
                    <a:pt x="33350" y="41687"/>
                  </a:lnTo>
                  <a:lnTo>
                    <a:pt x="35105" y="38483"/>
                  </a:lnTo>
                  <a:lnTo>
                    <a:pt x="36377" y="36509"/>
                  </a:lnTo>
                  <a:lnTo>
                    <a:pt x="36377" y="36465"/>
                  </a:lnTo>
                  <a:lnTo>
                    <a:pt x="36904" y="34666"/>
                  </a:lnTo>
                  <a:lnTo>
                    <a:pt x="36904" y="34622"/>
                  </a:lnTo>
                  <a:lnTo>
                    <a:pt x="37211" y="32077"/>
                  </a:lnTo>
                  <a:lnTo>
                    <a:pt x="37299" y="29488"/>
                  </a:lnTo>
                  <a:lnTo>
                    <a:pt x="37211" y="27557"/>
                  </a:lnTo>
                  <a:lnTo>
                    <a:pt x="36948" y="25758"/>
                  </a:lnTo>
                  <a:lnTo>
                    <a:pt x="36816" y="22116"/>
                  </a:lnTo>
                  <a:lnTo>
                    <a:pt x="36816" y="22028"/>
                  </a:lnTo>
                  <a:lnTo>
                    <a:pt x="36158" y="20141"/>
                  </a:lnTo>
                  <a:lnTo>
                    <a:pt x="36421" y="17508"/>
                  </a:lnTo>
                  <a:lnTo>
                    <a:pt x="36509" y="15183"/>
                  </a:lnTo>
                  <a:lnTo>
                    <a:pt x="36772" y="13077"/>
                  </a:lnTo>
                  <a:lnTo>
                    <a:pt x="36772" y="13033"/>
                  </a:lnTo>
                  <a:lnTo>
                    <a:pt x="36597" y="10663"/>
                  </a:lnTo>
                  <a:lnTo>
                    <a:pt x="37650" y="7416"/>
                  </a:lnTo>
                  <a:lnTo>
                    <a:pt x="38264" y="4783"/>
                  </a:lnTo>
                  <a:lnTo>
                    <a:pt x="38308" y="4739"/>
                  </a:lnTo>
                  <a:lnTo>
                    <a:pt x="38264" y="3116"/>
                  </a:lnTo>
                  <a:lnTo>
                    <a:pt x="38264" y="3072"/>
                  </a:lnTo>
                  <a:lnTo>
                    <a:pt x="37738" y="1448"/>
                  </a:lnTo>
                  <a:lnTo>
                    <a:pt x="36992" y="88"/>
                  </a:lnTo>
                  <a:lnTo>
                    <a:pt x="3694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27" name="Google Shape;2827;p113"/>
            <p:cNvSpPr/>
            <p:nvPr/>
          </p:nvSpPr>
          <p:spPr>
            <a:xfrm>
              <a:off x="2816100" y="3080725"/>
              <a:ext cx="767925" cy="218325"/>
            </a:xfrm>
            <a:custGeom>
              <a:avLst/>
              <a:gdLst/>
              <a:ahLst/>
              <a:cxnLst/>
              <a:rect l="l" t="t" r="r" b="b"/>
              <a:pathLst>
                <a:path w="30717" h="8733" extrusionOk="0">
                  <a:moveTo>
                    <a:pt x="11234" y="1"/>
                  </a:moveTo>
                  <a:lnTo>
                    <a:pt x="7899" y="1054"/>
                  </a:lnTo>
                  <a:lnTo>
                    <a:pt x="3555" y="2019"/>
                  </a:lnTo>
                  <a:lnTo>
                    <a:pt x="3511" y="2019"/>
                  </a:lnTo>
                  <a:lnTo>
                    <a:pt x="88" y="4038"/>
                  </a:lnTo>
                  <a:lnTo>
                    <a:pt x="44" y="4082"/>
                  </a:lnTo>
                  <a:lnTo>
                    <a:pt x="0" y="4125"/>
                  </a:lnTo>
                  <a:lnTo>
                    <a:pt x="0" y="4213"/>
                  </a:lnTo>
                  <a:lnTo>
                    <a:pt x="44" y="4257"/>
                  </a:lnTo>
                  <a:lnTo>
                    <a:pt x="88" y="4345"/>
                  </a:lnTo>
                  <a:lnTo>
                    <a:pt x="264" y="4345"/>
                  </a:lnTo>
                  <a:lnTo>
                    <a:pt x="3686" y="2326"/>
                  </a:lnTo>
                  <a:lnTo>
                    <a:pt x="7987" y="1361"/>
                  </a:lnTo>
                  <a:lnTo>
                    <a:pt x="10312" y="659"/>
                  </a:lnTo>
                  <a:lnTo>
                    <a:pt x="11278" y="352"/>
                  </a:lnTo>
                  <a:lnTo>
                    <a:pt x="11497" y="396"/>
                  </a:lnTo>
                  <a:lnTo>
                    <a:pt x="13384" y="2326"/>
                  </a:lnTo>
                  <a:lnTo>
                    <a:pt x="13428" y="2326"/>
                  </a:lnTo>
                  <a:lnTo>
                    <a:pt x="15753" y="4257"/>
                  </a:lnTo>
                  <a:lnTo>
                    <a:pt x="15797" y="4301"/>
                  </a:lnTo>
                  <a:lnTo>
                    <a:pt x="18913" y="5968"/>
                  </a:lnTo>
                  <a:lnTo>
                    <a:pt x="20887" y="6846"/>
                  </a:lnTo>
                  <a:lnTo>
                    <a:pt x="23213" y="7636"/>
                  </a:lnTo>
                  <a:lnTo>
                    <a:pt x="26021" y="8645"/>
                  </a:lnTo>
                  <a:lnTo>
                    <a:pt x="26065" y="8645"/>
                  </a:lnTo>
                  <a:lnTo>
                    <a:pt x="26943" y="8733"/>
                  </a:lnTo>
                  <a:lnTo>
                    <a:pt x="26987" y="8733"/>
                  </a:lnTo>
                  <a:lnTo>
                    <a:pt x="27777" y="8557"/>
                  </a:lnTo>
                  <a:lnTo>
                    <a:pt x="27821" y="8557"/>
                  </a:lnTo>
                  <a:lnTo>
                    <a:pt x="28874" y="7943"/>
                  </a:lnTo>
                  <a:lnTo>
                    <a:pt x="28961" y="7899"/>
                  </a:lnTo>
                  <a:lnTo>
                    <a:pt x="30366" y="5881"/>
                  </a:lnTo>
                  <a:lnTo>
                    <a:pt x="30366" y="5837"/>
                  </a:lnTo>
                  <a:lnTo>
                    <a:pt x="30717" y="5003"/>
                  </a:lnTo>
                  <a:lnTo>
                    <a:pt x="30717" y="4915"/>
                  </a:lnTo>
                  <a:lnTo>
                    <a:pt x="30322" y="3423"/>
                  </a:lnTo>
                  <a:lnTo>
                    <a:pt x="30278" y="3379"/>
                  </a:lnTo>
                  <a:lnTo>
                    <a:pt x="29225" y="1054"/>
                  </a:lnTo>
                  <a:lnTo>
                    <a:pt x="29181" y="1010"/>
                  </a:lnTo>
                  <a:lnTo>
                    <a:pt x="29093" y="966"/>
                  </a:lnTo>
                  <a:lnTo>
                    <a:pt x="28961" y="966"/>
                  </a:lnTo>
                  <a:lnTo>
                    <a:pt x="28918" y="1010"/>
                  </a:lnTo>
                  <a:lnTo>
                    <a:pt x="28874" y="1054"/>
                  </a:lnTo>
                  <a:lnTo>
                    <a:pt x="28874" y="1142"/>
                  </a:lnTo>
                  <a:lnTo>
                    <a:pt x="28874" y="1185"/>
                  </a:lnTo>
                  <a:lnTo>
                    <a:pt x="29971" y="3511"/>
                  </a:lnTo>
                  <a:lnTo>
                    <a:pt x="30366" y="4915"/>
                  </a:lnTo>
                  <a:lnTo>
                    <a:pt x="30058" y="5705"/>
                  </a:lnTo>
                  <a:lnTo>
                    <a:pt x="28698" y="7636"/>
                  </a:lnTo>
                  <a:lnTo>
                    <a:pt x="27689" y="8250"/>
                  </a:lnTo>
                  <a:lnTo>
                    <a:pt x="26943" y="8382"/>
                  </a:lnTo>
                  <a:lnTo>
                    <a:pt x="26153" y="8294"/>
                  </a:lnTo>
                  <a:lnTo>
                    <a:pt x="23301" y="7285"/>
                  </a:lnTo>
                  <a:lnTo>
                    <a:pt x="21019" y="6539"/>
                  </a:lnTo>
                  <a:lnTo>
                    <a:pt x="19044" y="5661"/>
                  </a:lnTo>
                  <a:lnTo>
                    <a:pt x="15973" y="3994"/>
                  </a:lnTo>
                  <a:lnTo>
                    <a:pt x="13647" y="2063"/>
                  </a:lnTo>
                  <a:lnTo>
                    <a:pt x="11672" y="88"/>
                  </a:lnTo>
                  <a:lnTo>
                    <a:pt x="11585" y="45"/>
                  </a:lnTo>
                  <a:lnTo>
                    <a:pt x="113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28" name="Google Shape;2828;p113"/>
            <p:cNvSpPr/>
            <p:nvPr/>
          </p:nvSpPr>
          <p:spPr>
            <a:xfrm>
              <a:off x="2745875" y="2864625"/>
              <a:ext cx="868875" cy="266600"/>
            </a:xfrm>
            <a:custGeom>
              <a:avLst/>
              <a:gdLst/>
              <a:ahLst/>
              <a:cxnLst/>
              <a:rect l="l" t="t" r="r" b="b"/>
              <a:pathLst>
                <a:path w="34755" h="10664" extrusionOk="0">
                  <a:moveTo>
                    <a:pt x="34535" y="0"/>
                  </a:moveTo>
                  <a:lnTo>
                    <a:pt x="34491" y="44"/>
                  </a:lnTo>
                  <a:lnTo>
                    <a:pt x="34447" y="88"/>
                  </a:lnTo>
                  <a:lnTo>
                    <a:pt x="33438" y="1492"/>
                  </a:lnTo>
                  <a:lnTo>
                    <a:pt x="32034" y="3730"/>
                  </a:lnTo>
                  <a:lnTo>
                    <a:pt x="32034" y="3774"/>
                  </a:lnTo>
                  <a:lnTo>
                    <a:pt x="31419" y="5441"/>
                  </a:lnTo>
                  <a:lnTo>
                    <a:pt x="31419" y="5485"/>
                  </a:lnTo>
                  <a:lnTo>
                    <a:pt x="31156" y="7635"/>
                  </a:lnTo>
                  <a:lnTo>
                    <a:pt x="31112" y="10049"/>
                  </a:lnTo>
                  <a:lnTo>
                    <a:pt x="30937" y="10268"/>
                  </a:lnTo>
                  <a:lnTo>
                    <a:pt x="30454" y="10312"/>
                  </a:lnTo>
                  <a:lnTo>
                    <a:pt x="29971" y="10268"/>
                  </a:lnTo>
                  <a:lnTo>
                    <a:pt x="29489" y="10180"/>
                  </a:lnTo>
                  <a:lnTo>
                    <a:pt x="29006" y="10049"/>
                  </a:lnTo>
                  <a:lnTo>
                    <a:pt x="28523" y="9873"/>
                  </a:lnTo>
                  <a:lnTo>
                    <a:pt x="28041" y="9654"/>
                  </a:lnTo>
                  <a:lnTo>
                    <a:pt x="27558" y="9391"/>
                  </a:lnTo>
                  <a:lnTo>
                    <a:pt x="27119" y="9127"/>
                  </a:lnTo>
                  <a:lnTo>
                    <a:pt x="26241" y="8513"/>
                  </a:lnTo>
                  <a:lnTo>
                    <a:pt x="25452" y="7943"/>
                  </a:lnTo>
                  <a:lnTo>
                    <a:pt x="24750" y="7372"/>
                  </a:lnTo>
                  <a:lnTo>
                    <a:pt x="24179" y="6846"/>
                  </a:lnTo>
                  <a:lnTo>
                    <a:pt x="19308" y="2677"/>
                  </a:lnTo>
                  <a:lnTo>
                    <a:pt x="19264" y="2633"/>
                  </a:lnTo>
                  <a:lnTo>
                    <a:pt x="17992" y="2019"/>
                  </a:lnTo>
                  <a:lnTo>
                    <a:pt x="17948" y="2019"/>
                  </a:lnTo>
                  <a:lnTo>
                    <a:pt x="17246" y="1931"/>
                  </a:lnTo>
                  <a:lnTo>
                    <a:pt x="17158" y="1975"/>
                  </a:lnTo>
                  <a:lnTo>
                    <a:pt x="16500" y="2370"/>
                  </a:lnTo>
                  <a:lnTo>
                    <a:pt x="16456" y="2414"/>
                  </a:lnTo>
                  <a:lnTo>
                    <a:pt x="14789" y="3993"/>
                  </a:lnTo>
                  <a:lnTo>
                    <a:pt x="13604" y="4827"/>
                  </a:lnTo>
                  <a:lnTo>
                    <a:pt x="12331" y="5222"/>
                  </a:lnTo>
                  <a:lnTo>
                    <a:pt x="10313" y="5529"/>
                  </a:lnTo>
                  <a:lnTo>
                    <a:pt x="10269" y="5529"/>
                  </a:lnTo>
                  <a:lnTo>
                    <a:pt x="8338" y="6143"/>
                  </a:lnTo>
                  <a:lnTo>
                    <a:pt x="5925" y="6714"/>
                  </a:lnTo>
                  <a:lnTo>
                    <a:pt x="5881" y="6714"/>
                  </a:lnTo>
                  <a:lnTo>
                    <a:pt x="4126" y="7460"/>
                  </a:lnTo>
                  <a:lnTo>
                    <a:pt x="4082" y="7460"/>
                  </a:lnTo>
                  <a:lnTo>
                    <a:pt x="2063" y="8689"/>
                  </a:lnTo>
                  <a:lnTo>
                    <a:pt x="89" y="10180"/>
                  </a:lnTo>
                  <a:lnTo>
                    <a:pt x="45" y="10224"/>
                  </a:lnTo>
                  <a:lnTo>
                    <a:pt x="1" y="10312"/>
                  </a:lnTo>
                  <a:lnTo>
                    <a:pt x="45" y="10356"/>
                  </a:lnTo>
                  <a:lnTo>
                    <a:pt x="45" y="10444"/>
                  </a:lnTo>
                  <a:lnTo>
                    <a:pt x="89" y="10488"/>
                  </a:lnTo>
                  <a:lnTo>
                    <a:pt x="220" y="10488"/>
                  </a:lnTo>
                  <a:lnTo>
                    <a:pt x="308" y="10444"/>
                  </a:lnTo>
                  <a:lnTo>
                    <a:pt x="2239" y="8996"/>
                  </a:lnTo>
                  <a:lnTo>
                    <a:pt x="4257" y="7767"/>
                  </a:lnTo>
                  <a:lnTo>
                    <a:pt x="6013" y="7065"/>
                  </a:lnTo>
                  <a:lnTo>
                    <a:pt x="8426" y="6495"/>
                  </a:lnTo>
                  <a:lnTo>
                    <a:pt x="10357" y="5880"/>
                  </a:lnTo>
                  <a:lnTo>
                    <a:pt x="12375" y="5529"/>
                  </a:lnTo>
                  <a:lnTo>
                    <a:pt x="12419" y="5529"/>
                  </a:lnTo>
                  <a:lnTo>
                    <a:pt x="13735" y="5178"/>
                  </a:lnTo>
                  <a:lnTo>
                    <a:pt x="13779" y="5134"/>
                  </a:lnTo>
                  <a:lnTo>
                    <a:pt x="15008" y="4300"/>
                  </a:lnTo>
                  <a:lnTo>
                    <a:pt x="15008" y="4257"/>
                  </a:lnTo>
                  <a:lnTo>
                    <a:pt x="16719" y="2677"/>
                  </a:lnTo>
                  <a:lnTo>
                    <a:pt x="17290" y="2282"/>
                  </a:lnTo>
                  <a:lnTo>
                    <a:pt x="17860" y="2370"/>
                  </a:lnTo>
                  <a:lnTo>
                    <a:pt x="19089" y="2940"/>
                  </a:lnTo>
                  <a:lnTo>
                    <a:pt x="23960" y="7153"/>
                  </a:lnTo>
                  <a:lnTo>
                    <a:pt x="24706" y="7767"/>
                  </a:lnTo>
                  <a:lnTo>
                    <a:pt x="25495" y="8425"/>
                  </a:lnTo>
                  <a:lnTo>
                    <a:pt x="26329" y="8996"/>
                  </a:lnTo>
                  <a:lnTo>
                    <a:pt x="27163" y="9566"/>
                  </a:lnTo>
                  <a:lnTo>
                    <a:pt x="27953" y="10005"/>
                  </a:lnTo>
                  <a:lnTo>
                    <a:pt x="28392" y="10180"/>
                  </a:lnTo>
                  <a:lnTo>
                    <a:pt x="28787" y="10356"/>
                  </a:lnTo>
                  <a:lnTo>
                    <a:pt x="29225" y="10488"/>
                  </a:lnTo>
                  <a:lnTo>
                    <a:pt x="29620" y="10575"/>
                  </a:lnTo>
                  <a:lnTo>
                    <a:pt x="30015" y="10619"/>
                  </a:lnTo>
                  <a:lnTo>
                    <a:pt x="30454" y="10663"/>
                  </a:lnTo>
                  <a:lnTo>
                    <a:pt x="31024" y="10575"/>
                  </a:lnTo>
                  <a:lnTo>
                    <a:pt x="31156" y="10532"/>
                  </a:lnTo>
                  <a:lnTo>
                    <a:pt x="31419" y="10224"/>
                  </a:lnTo>
                  <a:lnTo>
                    <a:pt x="31463" y="10137"/>
                  </a:lnTo>
                  <a:lnTo>
                    <a:pt x="31507" y="7635"/>
                  </a:lnTo>
                  <a:lnTo>
                    <a:pt x="31727" y="5573"/>
                  </a:lnTo>
                  <a:lnTo>
                    <a:pt x="32341" y="3906"/>
                  </a:lnTo>
                  <a:lnTo>
                    <a:pt x="33745" y="1712"/>
                  </a:lnTo>
                  <a:lnTo>
                    <a:pt x="34710" y="264"/>
                  </a:lnTo>
                  <a:lnTo>
                    <a:pt x="34754" y="220"/>
                  </a:lnTo>
                  <a:lnTo>
                    <a:pt x="34754" y="132"/>
                  </a:lnTo>
                  <a:lnTo>
                    <a:pt x="34754" y="88"/>
                  </a:lnTo>
                  <a:lnTo>
                    <a:pt x="34667" y="44"/>
                  </a:lnTo>
                  <a:lnTo>
                    <a:pt x="346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29" name="Google Shape;2829;p113"/>
            <p:cNvSpPr/>
            <p:nvPr/>
          </p:nvSpPr>
          <p:spPr>
            <a:xfrm>
              <a:off x="2680075" y="2663875"/>
              <a:ext cx="923700" cy="403725"/>
            </a:xfrm>
            <a:custGeom>
              <a:avLst/>
              <a:gdLst/>
              <a:ahLst/>
              <a:cxnLst/>
              <a:rect l="l" t="t" r="r" b="b"/>
              <a:pathLst>
                <a:path w="36948" h="16149" extrusionOk="0">
                  <a:moveTo>
                    <a:pt x="34753" y="0"/>
                  </a:moveTo>
                  <a:lnTo>
                    <a:pt x="34666" y="44"/>
                  </a:lnTo>
                  <a:lnTo>
                    <a:pt x="34622" y="88"/>
                  </a:lnTo>
                  <a:lnTo>
                    <a:pt x="34622" y="132"/>
                  </a:lnTo>
                  <a:lnTo>
                    <a:pt x="34622" y="220"/>
                  </a:lnTo>
                  <a:lnTo>
                    <a:pt x="35061" y="1931"/>
                  </a:lnTo>
                  <a:lnTo>
                    <a:pt x="35982" y="5222"/>
                  </a:lnTo>
                  <a:lnTo>
                    <a:pt x="36596" y="7855"/>
                  </a:lnTo>
                  <a:lnTo>
                    <a:pt x="35850" y="8908"/>
                  </a:lnTo>
                  <a:lnTo>
                    <a:pt x="34227" y="10970"/>
                  </a:lnTo>
                  <a:lnTo>
                    <a:pt x="33744" y="11058"/>
                  </a:lnTo>
                  <a:lnTo>
                    <a:pt x="32954" y="10839"/>
                  </a:lnTo>
                  <a:lnTo>
                    <a:pt x="29795" y="9391"/>
                  </a:lnTo>
                  <a:lnTo>
                    <a:pt x="27776" y="8425"/>
                  </a:lnTo>
                  <a:lnTo>
                    <a:pt x="23871" y="6889"/>
                  </a:lnTo>
                  <a:lnTo>
                    <a:pt x="23827" y="6889"/>
                  </a:lnTo>
                  <a:lnTo>
                    <a:pt x="22160" y="6538"/>
                  </a:lnTo>
                  <a:lnTo>
                    <a:pt x="20843" y="6494"/>
                  </a:lnTo>
                  <a:lnTo>
                    <a:pt x="20799" y="6494"/>
                  </a:lnTo>
                  <a:lnTo>
                    <a:pt x="19834" y="6670"/>
                  </a:lnTo>
                  <a:lnTo>
                    <a:pt x="19790" y="6670"/>
                  </a:lnTo>
                  <a:lnTo>
                    <a:pt x="18035" y="7548"/>
                  </a:lnTo>
                  <a:lnTo>
                    <a:pt x="15797" y="8820"/>
                  </a:lnTo>
                  <a:lnTo>
                    <a:pt x="15753" y="8820"/>
                  </a:lnTo>
                  <a:lnTo>
                    <a:pt x="13866" y="10180"/>
                  </a:lnTo>
                  <a:lnTo>
                    <a:pt x="12199" y="10356"/>
                  </a:lnTo>
                  <a:lnTo>
                    <a:pt x="9039" y="10531"/>
                  </a:lnTo>
                  <a:lnTo>
                    <a:pt x="8996" y="10575"/>
                  </a:lnTo>
                  <a:lnTo>
                    <a:pt x="7372" y="11058"/>
                  </a:lnTo>
                  <a:lnTo>
                    <a:pt x="3818" y="12682"/>
                  </a:lnTo>
                  <a:lnTo>
                    <a:pt x="1755" y="14042"/>
                  </a:lnTo>
                  <a:lnTo>
                    <a:pt x="1711" y="14086"/>
                  </a:lnTo>
                  <a:lnTo>
                    <a:pt x="44" y="15885"/>
                  </a:lnTo>
                  <a:lnTo>
                    <a:pt x="44" y="15929"/>
                  </a:lnTo>
                  <a:lnTo>
                    <a:pt x="0" y="15973"/>
                  </a:lnTo>
                  <a:lnTo>
                    <a:pt x="44" y="16060"/>
                  </a:lnTo>
                  <a:lnTo>
                    <a:pt x="88" y="16104"/>
                  </a:lnTo>
                  <a:lnTo>
                    <a:pt x="176" y="16148"/>
                  </a:lnTo>
                  <a:lnTo>
                    <a:pt x="263" y="16148"/>
                  </a:lnTo>
                  <a:lnTo>
                    <a:pt x="307" y="16104"/>
                  </a:lnTo>
                  <a:lnTo>
                    <a:pt x="1975" y="14349"/>
                  </a:lnTo>
                  <a:lnTo>
                    <a:pt x="3993" y="12989"/>
                  </a:lnTo>
                  <a:lnTo>
                    <a:pt x="7504" y="11409"/>
                  </a:lnTo>
                  <a:lnTo>
                    <a:pt x="9083" y="10882"/>
                  </a:lnTo>
                  <a:lnTo>
                    <a:pt x="12199" y="10707"/>
                  </a:lnTo>
                  <a:lnTo>
                    <a:pt x="13954" y="10531"/>
                  </a:lnTo>
                  <a:lnTo>
                    <a:pt x="14042" y="10488"/>
                  </a:lnTo>
                  <a:lnTo>
                    <a:pt x="15973" y="9083"/>
                  </a:lnTo>
                  <a:lnTo>
                    <a:pt x="18167" y="7855"/>
                  </a:lnTo>
                  <a:lnTo>
                    <a:pt x="19922" y="7021"/>
                  </a:lnTo>
                  <a:lnTo>
                    <a:pt x="20843" y="6845"/>
                  </a:lnTo>
                  <a:lnTo>
                    <a:pt x="22116" y="6889"/>
                  </a:lnTo>
                  <a:lnTo>
                    <a:pt x="23739" y="7240"/>
                  </a:lnTo>
                  <a:lnTo>
                    <a:pt x="27645" y="8732"/>
                  </a:lnTo>
                  <a:lnTo>
                    <a:pt x="29663" y="9698"/>
                  </a:lnTo>
                  <a:lnTo>
                    <a:pt x="32823" y="11146"/>
                  </a:lnTo>
                  <a:lnTo>
                    <a:pt x="32867" y="11190"/>
                  </a:lnTo>
                  <a:lnTo>
                    <a:pt x="33700" y="11409"/>
                  </a:lnTo>
                  <a:lnTo>
                    <a:pt x="33788" y="11409"/>
                  </a:lnTo>
                  <a:lnTo>
                    <a:pt x="34359" y="11277"/>
                  </a:lnTo>
                  <a:lnTo>
                    <a:pt x="34446" y="11233"/>
                  </a:lnTo>
                  <a:lnTo>
                    <a:pt x="36158" y="9127"/>
                  </a:lnTo>
                  <a:lnTo>
                    <a:pt x="36947" y="7986"/>
                  </a:lnTo>
                  <a:lnTo>
                    <a:pt x="36947" y="7899"/>
                  </a:lnTo>
                  <a:lnTo>
                    <a:pt x="36947" y="7855"/>
                  </a:lnTo>
                  <a:lnTo>
                    <a:pt x="36333" y="5134"/>
                  </a:lnTo>
                  <a:lnTo>
                    <a:pt x="35368" y="1843"/>
                  </a:lnTo>
                  <a:lnTo>
                    <a:pt x="34929" y="132"/>
                  </a:lnTo>
                  <a:lnTo>
                    <a:pt x="34929" y="88"/>
                  </a:lnTo>
                  <a:lnTo>
                    <a:pt x="34885" y="44"/>
                  </a:lnTo>
                  <a:lnTo>
                    <a:pt x="3479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30" name="Google Shape;2830;p113"/>
            <p:cNvSpPr/>
            <p:nvPr/>
          </p:nvSpPr>
          <p:spPr>
            <a:xfrm>
              <a:off x="2627400" y="2363275"/>
              <a:ext cx="931400" cy="657150"/>
            </a:xfrm>
            <a:custGeom>
              <a:avLst/>
              <a:gdLst/>
              <a:ahLst/>
              <a:cxnLst/>
              <a:rect l="l" t="t" r="r" b="b"/>
              <a:pathLst>
                <a:path w="37256" h="26286" extrusionOk="0">
                  <a:moveTo>
                    <a:pt x="36992" y="1"/>
                  </a:moveTo>
                  <a:lnTo>
                    <a:pt x="36948" y="45"/>
                  </a:lnTo>
                  <a:lnTo>
                    <a:pt x="36904" y="133"/>
                  </a:lnTo>
                  <a:lnTo>
                    <a:pt x="36466" y="2283"/>
                  </a:lnTo>
                  <a:lnTo>
                    <a:pt x="36466" y="2327"/>
                  </a:lnTo>
                  <a:lnTo>
                    <a:pt x="36422" y="4564"/>
                  </a:lnTo>
                  <a:lnTo>
                    <a:pt x="36290" y="9040"/>
                  </a:lnTo>
                  <a:lnTo>
                    <a:pt x="36334" y="12507"/>
                  </a:lnTo>
                  <a:lnTo>
                    <a:pt x="36334" y="12551"/>
                  </a:lnTo>
                  <a:lnTo>
                    <a:pt x="36597" y="13692"/>
                  </a:lnTo>
                  <a:lnTo>
                    <a:pt x="36158" y="14657"/>
                  </a:lnTo>
                  <a:lnTo>
                    <a:pt x="34930" y="15271"/>
                  </a:lnTo>
                  <a:lnTo>
                    <a:pt x="33394" y="15622"/>
                  </a:lnTo>
                  <a:lnTo>
                    <a:pt x="31683" y="15842"/>
                  </a:lnTo>
                  <a:lnTo>
                    <a:pt x="29971" y="15315"/>
                  </a:lnTo>
                  <a:lnTo>
                    <a:pt x="27294" y="14262"/>
                  </a:lnTo>
                  <a:lnTo>
                    <a:pt x="26110" y="13253"/>
                  </a:lnTo>
                  <a:lnTo>
                    <a:pt x="26022" y="13209"/>
                  </a:lnTo>
                  <a:lnTo>
                    <a:pt x="25890" y="13253"/>
                  </a:lnTo>
                  <a:lnTo>
                    <a:pt x="25276" y="13779"/>
                  </a:lnTo>
                  <a:lnTo>
                    <a:pt x="24179" y="14306"/>
                  </a:lnTo>
                  <a:lnTo>
                    <a:pt x="21502" y="15491"/>
                  </a:lnTo>
                  <a:lnTo>
                    <a:pt x="18826" y="16632"/>
                  </a:lnTo>
                  <a:lnTo>
                    <a:pt x="16851" y="17597"/>
                  </a:lnTo>
                  <a:lnTo>
                    <a:pt x="13823" y="19528"/>
                  </a:lnTo>
                  <a:lnTo>
                    <a:pt x="12200" y="19572"/>
                  </a:lnTo>
                  <a:lnTo>
                    <a:pt x="9435" y="19791"/>
                  </a:lnTo>
                  <a:lnTo>
                    <a:pt x="9391" y="19791"/>
                  </a:lnTo>
                  <a:lnTo>
                    <a:pt x="8426" y="20186"/>
                  </a:lnTo>
                  <a:lnTo>
                    <a:pt x="6495" y="21063"/>
                  </a:lnTo>
                  <a:lnTo>
                    <a:pt x="4520" y="22160"/>
                  </a:lnTo>
                  <a:lnTo>
                    <a:pt x="4477" y="22160"/>
                  </a:lnTo>
                  <a:lnTo>
                    <a:pt x="2634" y="23477"/>
                  </a:lnTo>
                  <a:lnTo>
                    <a:pt x="45" y="25978"/>
                  </a:lnTo>
                  <a:lnTo>
                    <a:pt x="1" y="26022"/>
                  </a:lnTo>
                  <a:lnTo>
                    <a:pt x="1" y="26066"/>
                  </a:lnTo>
                  <a:lnTo>
                    <a:pt x="1" y="26154"/>
                  </a:lnTo>
                  <a:lnTo>
                    <a:pt x="45" y="26197"/>
                  </a:lnTo>
                  <a:lnTo>
                    <a:pt x="89" y="26241"/>
                  </a:lnTo>
                  <a:lnTo>
                    <a:pt x="176" y="26285"/>
                  </a:lnTo>
                  <a:lnTo>
                    <a:pt x="220" y="26241"/>
                  </a:lnTo>
                  <a:lnTo>
                    <a:pt x="264" y="26197"/>
                  </a:lnTo>
                  <a:lnTo>
                    <a:pt x="2853" y="23740"/>
                  </a:lnTo>
                  <a:lnTo>
                    <a:pt x="4696" y="22468"/>
                  </a:lnTo>
                  <a:lnTo>
                    <a:pt x="6671" y="21371"/>
                  </a:lnTo>
                  <a:lnTo>
                    <a:pt x="8557" y="20493"/>
                  </a:lnTo>
                  <a:lnTo>
                    <a:pt x="9479" y="20142"/>
                  </a:lnTo>
                  <a:lnTo>
                    <a:pt x="12243" y="19923"/>
                  </a:lnTo>
                  <a:lnTo>
                    <a:pt x="13867" y="19879"/>
                  </a:lnTo>
                  <a:lnTo>
                    <a:pt x="13955" y="19835"/>
                  </a:lnTo>
                  <a:lnTo>
                    <a:pt x="17026" y="17904"/>
                  </a:lnTo>
                  <a:lnTo>
                    <a:pt x="18957" y="16939"/>
                  </a:lnTo>
                  <a:lnTo>
                    <a:pt x="21634" y="15798"/>
                  </a:lnTo>
                  <a:lnTo>
                    <a:pt x="24354" y="14613"/>
                  </a:lnTo>
                  <a:lnTo>
                    <a:pt x="25452" y="14087"/>
                  </a:lnTo>
                  <a:lnTo>
                    <a:pt x="25495" y="14087"/>
                  </a:lnTo>
                  <a:lnTo>
                    <a:pt x="26022" y="13604"/>
                  </a:lnTo>
                  <a:lnTo>
                    <a:pt x="27119" y="14525"/>
                  </a:lnTo>
                  <a:lnTo>
                    <a:pt x="27163" y="14569"/>
                  </a:lnTo>
                  <a:lnTo>
                    <a:pt x="29840" y="15666"/>
                  </a:lnTo>
                  <a:lnTo>
                    <a:pt x="31595" y="16193"/>
                  </a:lnTo>
                  <a:lnTo>
                    <a:pt x="31683" y="16193"/>
                  </a:lnTo>
                  <a:lnTo>
                    <a:pt x="33438" y="15973"/>
                  </a:lnTo>
                  <a:lnTo>
                    <a:pt x="33482" y="15973"/>
                  </a:lnTo>
                  <a:lnTo>
                    <a:pt x="35061" y="15622"/>
                  </a:lnTo>
                  <a:lnTo>
                    <a:pt x="35061" y="15578"/>
                  </a:lnTo>
                  <a:lnTo>
                    <a:pt x="36378" y="14964"/>
                  </a:lnTo>
                  <a:lnTo>
                    <a:pt x="36466" y="14876"/>
                  </a:lnTo>
                  <a:lnTo>
                    <a:pt x="36904" y="13779"/>
                  </a:lnTo>
                  <a:lnTo>
                    <a:pt x="36948" y="13692"/>
                  </a:lnTo>
                  <a:lnTo>
                    <a:pt x="36685" y="12507"/>
                  </a:lnTo>
                  <a:lnTo>
                    <a:pt x="36641" y="9040"/>
                  </a:lnTo>
                  <a:lnTo>
                    <a:pt x="36773" y="4564"/>
                  </a:lnTo>
                  <a:lnTo>
                    <a:pt x="36817" y="2327"/>
                  </a:lnTo>
                  <a:lnTo>
                    <a:pt x="37255" y="176"/>
                  </a:lnTo>
                  <a:lnTo>
                    <a:pt x="37255" y="133"/>
                  </a:lnTo>
                  <a:lnTo>
                    <a:pt x="37255" y="45"/>
                  </a:lnTo>
                  <a:lnTo>
                    <a:pt x="372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31" name="Google Shape;2831;p113"/>
            <p:cNvSpPr/>
            <p:nvPr/>
          </p:nvSpPr>
          <p:spPr>
            <a:xfrm>
              <a:off x="3319625" y="1408900"/>
              <a:ext cx="345575" cy="2234625"/>
            </a:xfrm>
            <a:custGeom>
              <a:avLst/>
              <a:gdLst/>
              <a:ahLst/>
              <a:cxnLst/>
              <a:rect l="l" t="t" r="r" b="b"/>
              <a:pathLst>
                <a:path w="13823" h="89385" extrusionOk="0">
                  <a:moveTo>
                    <a:pt x="8382" y="0"/>
                  </a:moveTo>
                  <a:lnTo>
                    <a:pt x="8294" y="44"/>
                  </a:lnTo>
                  <a:lnTo>
                    <a:pt x="8250" y="88"/>
                  </a:lnTo>
                  <a:lnTo>
                    <a:pt x="8250" y="176"/>
                  </a:lnTo>
                  <a:lnTo>
                    <a:pt x="8250" y="219"/>
                  </a:lnTo>
                  <a:lnTo>
                    <a:pt x="8294" y="263"/>
                  </a:lnTo>
                  <a:lnTo>
                    <a:pt x="9961" y="2413"/>
                  </a:lnTo>
                  <a:lnTo>
                    <a:pt x="11190" y="3467"/>
                  </a:lnTo>
                  <a:lnTo>
                    <a:pt x="11278" y="3510"/>
                  </a:lnTo>
                  <a:lnTo>
                    <a:pt x="12814" y="4037"/>
                  </a:lnTo>
                  <a:lnTo>
                    <a:pt x="13165" y="4344"/>
                  </a:lnTo>
                  <a:lnTo>
                    <a:pt x="13340" y="4959"/>
                  </a:lnTo>
                  <a:lnTo>
                    <a:pt x="13472" y="6450"/>
                  </a:lnTo>
                  <a:lnTo>
                    <a:pt x="13340" y="7504"/>
                  </a:lnTo>
                  <a:lnTo>
                    <a:pt x="12726" y="9347"/>
                  </a:lnTo>
                  <a:lnTo>
                    <a:pt x="12068" y="12067"/>
                  </a:lnTo>
                  <a:lnTo>
                    <a:pt x="11629" y="14656"/>
                  </a:lnTo>
                  <a:lnTo>
                    <a:pt x="11629" y="14700"/>
                  </a:lnTo>
                  <a:lnTo>
                    <a:pt x="11497" y="17069"/>
                  </a:lnTo>
                  <a:lnTo>
                    <a:pt x="11453" y="19702"/>
                  </a:lnTo>
                  <a:lnTo>
                    <a:pt x="11102" y="24573"/>
                  </a:lnTo>
                  <a:lnTo>
                    <a:pt x="11102" y="24617"/>
                  </a:lnTo>
                  <a:lnTo>
                    <a:pt x="11322" y="26416"/>
                  </a:lnTo>
                  <a:lnTo>
                    <a:pt x="11322" y="26460"/>
                  </a:lnTo>
                  <a:lnTo>
                    <a:pt x="12111" y="29575"/>
                  </a:lnTo>
                  <a:lnTo>
                    <a:pt x="12857" y="32647"/>
                  </a:lnTo>
                  <a:lnTo>
                    <a:pt x="12770" y="33525"/>
                  </a:lnTo>
                  <a:lnTo>
                    <a:pt x="11804" y="35631"/>
                  </a:lnTo>
                  <a:lnTo>
                    <a:pt x="10663" y="38527"/>
                  </a:lnTo>
                  <a:lnTo>
                    <a:pt x="10268" y="40545"/>
                  </a:lnTo>
                  <a:lnTo>
                    <a:pt x="10268" y="40589"/>
                  </a:lnTo>
                  <a:lnTo>
                    <a:pt x="10181" y="42696"/>
                  </a:lnTo>
                  <a:lnTo>
                    <a:pt x="10049" y="47654"/>
                  </a:lnTo>
                  <a:lnTo>
                    <a:pt x="10181" y="49760"/>
                  </a:lnTo>
                  <a:lnTo>
                    <a:pt x="10663" y="52174"/>
                  </a:lnTo>
                  <a:lnTo>
                    <a:pt x="11453" y="55070"/>
                  </a:lnTo>
                  <a:lnTo>
                    <a:pt x="12375" y="58493"/>
                  </a:lnTo>
                  <a:lnTo>
                    <a:pt x="12331" y="58887"/>
                  </a:lnTo>
                  <a:lnTo>
                    <a:pt x="11497" y="60204"/>
                  </a:lnTo>
                  <a:lnTo>
                    <a:pt x="10268" y="62135"/>
                  </a:lnTo>
                  <a:lnTo>
                    <a:pt x="10225" y="62178"/>
                  </a:lnTo>
                  <a:lnTo>
                    <a:pt x="9742" y="63627"/>
                  </a:lnTo>
                  <a:lnTo>
                    <a:pt x="9698" y="63670"/>
                  </a:lnTo>
                  <a:lnTo>
                    <a:pt x="9347" y="67620"/>
                  </a:lnTo>
                  <a:lnTo>
                    <a:pt x="9347" y="67707"/>
                  </a:lnTo>
                  <a:lnTo>
                    <a:pt x="9479" y="68234"/>
                  </a:lnTo>
                  <a:lnTo>
                    <a:pt x="9479" y="68278"/>
                  </a:lnTo>
                  <a:lnTo>
                    <a:pt x="10576" y="70603"/>
                  </a:lnTo>
                  <a:lnTo>
                    <a:pt x="12638" y="74948"/>
                  </a:lnTo>
                  <a:lnTo>
                    <a:pt x="12287" y="75957"/>
                  </a:lnTo>
                  <a:lnTo>
                    <a:pt x="10400" y="77186"/>
                  </a:lnTo>
                  <a:lnTo>
                    <a:pt x="8557" y="78546"/>
                  </a:lnTo>
                  <a:lnTo>
                    <a:pt x="6275" y="80433"/>
                  </a:lnTo>
                  <a:lnTo>
                    <a:pt x="5968" y="80477"/>
                  </a:lnTo>
                  <a:lnTo>
                    <a:pt x="5880" y="80520"/>
                  </a:lnTo>
                  <a:lnTo>
                    <a:pt x="3642" y="82714"/>
                  </a:lnTo>
                  <a:lnTo>
                    <a:pt x="2326" y="84119"/>
                  </a:lnTo>
                  <a:lnTo>
                    <a:pt x="2282" y="84206"/>
                  </a:lnTo>
                  <a:lnTo>
                    <a:pt x="1405" y="86269"/>
                  </a:lnTo>
                  <a:lnTo>
                    <a:pt x="44" y="89121"/>
                  </a:lnTo>
                  <a:lnTo>
                    <a:pt x="0" y="89209"/>
                  </a:lnTo>
                  <a:lnTo>
                    <a:pt x="44" y="89253"/>
                  </a:lnTo>
                  <a:lnTo>
                    <a:pt x="44" y="89340"/>
                  </a:lnTo>
                  <a:lnTo>
                    <a:pt x="132" y="89384"/>
                  </a:lnTo>
                  <a:lnTo>
                    <a:pt x="176" y="89384"/>
                  </a:lnTo>
                  <a:lnTo>
                    <a:pt x="308" y="89340"/>
                  </a:lnTo>
                  <a:lnTo>
                    <a:pt x="351" y="89296"/>
                  </a:lnTo>
                  <a:lnTo>
                    <a:pt x="1712" y="86400"/>
                  </a:lnTo>
                  <a:lnTo>
                    <a:pt x="2589" y="84338"/>
                  </a:lnTo>
                  <a:lnTo>
                    <a:pt x="3906" y="82934"/>
                  </a:lnTo>
                  <a:lnTo>
                    <a:pt x="6056" y="80828"/>
                  </a:lnTo>
                  <a:lnTo>
                    <a:pt x="6363" y="80784"/>
                  </a:lnTo>
                  <a:lnTo>
                    <a:pt x="6451" y="80740"/>
                  </a:lnTo>
                  <a:lnTo>
                    <a:pt x="8777" y="78809"/>
                  </a:lnTo>
                  <a:lnTo>
                    <a:pt x="10619" y="77449"/>
                  </a:lnTo>
                  <a:lnTo>
                    <a:pt x="12550" y="76220"/>
                  </a:lnTo>
                  <a:lnTo>
                    <a:pt x="12638" y="76132"/>
                  </a:lnTo>
                  <a:lnTo>
                    <a:pt x="12989" y="74992"/>
                  </a:lnTo>
                  <a:lnTo>
                    <a:pt x="12989" y="74860"/>
                  </a:lnTo>
                  <a:lnTo>
                    <a:pt x="10883" y="70472"/>
                  </a:lnTo>
                  <a:lnTo>
                    <a:pt x="9786" y="68146"/>
                  </a:lnTo>
                  <a:lnTo>
                    <a:pt x="9698" y="67620"/>
                  </a:lnTo>
                  <a:lnTo>
                    <a:pt x="10049" y="63714"/>
                  </a:lnTo>
                  <a:lnTo>
                    <a:pt x="10576" y="62310"/>
                  </a:lnTo>
                  <a:lnTo>
                    <a:pt x="11760" y="60379"/>
                  </a:lnTo>
                  <a:lnTo>
                    <a:pt x="12638" y="59063"/>
                  </a:lnTo>
                  <a:lnTo>
                    <a:pt x="12682" y="58975"/>
                  </a:lnTo>
                  <a:lnTo>
                    <a:pt x="12726" y="58493"/>
                  </a:lnTo>
                  <a:lnTo>
                    <a:pt x="12726" y="58449"/>
                  </a:lnTo>
                  <a:lnTo>
                    <a:pt x="11760" y="54938"/>
                  </a:lnTo>
                  <a:lnTo>
                    <a:pt x="11014" y="52086"/>
                  </a:lnTo>
                  <a:lnTo>
                    <a:pt x="10532" y="49716"/>
                  </a:lnTo>
                  <a:lnTo>
                    <a:pt x="10400" y="47654"/>
                  </a:lnTo>
                  <a:lnTo>
                    <a:pt x="10532" y="42739"/>
                  </a:lnTo>
                  <a:lnTo>
                    <a:pt x="10619" y="40589"/>
                  </a:lnTo>
                  <a:lnTo>
                    <a:pt x="11014" y="38615"/>
                  </a:lnTo>
                  <a:lnTo>
                    <a:pt x="12111" y="35763"/>
                  </a:lnTo>
                  <a:lnTo>
                    <a:pt x="13077" y="33656"/>
                  </a:lnTo>
                  <a:lnTo>
                    <a:pt x="13077" y="33612"/>
                  </a:lnTo>
                  <a:lnTo>
                    <a:pt x="13208" y="32647"/>
                  </a:lnTo>
                  <a:lnTo>
                    <a:pt x="13208" y="32603"/>
                  </a:lnTo>
                  <a:lnTo>
                    <a:pt x="12462" y="29488"/>
                  </a:lnTo>
                  <a:lnTo>
                    <a:pt x="11673" y="26372"/>
                  </a:lnTo>
                  <a:lnTo>
                    <a:pt x="11453" y="24573"/>
                  </a:lnTo>
                  <a:lnTo>
                    <a:pt x="11804" y="19702"/>
                  </a:lnTo>
                  <a:lnTo>
                    <a:pt x="11848" y="17113"/>
                  </a:lnTo>
                  <a:lnTo>
                    <a:pt x="11980" y="14700"/>
                  </a:lnTo>
                  <a:lnTo>
                    <a:pt x="12419" y="12111"/>
                  </a:lnTo>
                  <a:lnTo>
                    <a:pt x="13077" y="9434"/>
                  </a:lnTo>
                  <a:lnTo>
                    <a:pt x="13647" y="7591"/>
                  </a:lnTo>
                  <a:lnTo>
                    <a:pt x="13647" y="7547"/>
                  </a:lnTo>
                  <a:lnTo>
                    <a:pt x="13823" y="6494"/>
                  </a:lnTo>
                  <a:lnTo>
                    <a:pt x="13823" y="6450"/>
                  </a:lnTo>
                  <a:lnTo>
                    <a:pt x="13691" y="4915"/>
                  </a:lnTo>
                  <a:lnTo>
                    <a:pt x="13691" y="4871"/>
                  </a:lnTo>
                  <a:lnTo>
                    <a:pt x="13472" y="4213"/>
                  </a:lnTo>
                  <a:lnTo>
                    <a:pt x="13428" y="4125"/>
                  </a:lnTo>
                  <a:lnTo>
                    <a:pt x="13033" y="3730"/>
                  </a:lnTo>
                  <a:lnTo>
                    <a:pt x="12945" y="3686"/>
                  </a:lnTo>
                  <a:lnTo>
                    <a:pt x="11409" y="3203"/>
                  </a:lnTo>
                  <a:lnTo>
                    <a:pt x="10225" y="2150"/>
                  </a:lnTo>
                  <a:lnTo>
                    <a:pt x="8557" y="88"/>
                  </a:lnTo>
                  <a:lnTo>
                    <a:pt x="85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32" name="Google Shape;2832;p113"/>
            <p:cNvSpPr/>
            <p:nvPr/>
          </p:nvSpPr>
          <p:spPr>
            <a:xfrm>
              <a:off x="2895075" y="3238700"/>
              <a:ext cx="385075" cy="337900"/>
            </a:xfrm>
            <a:custGeom>
              <a:avLst/>
              <a:gdLst/>
              <a:ahLst/>
              <a:cxnLst/>
              <a:rect l="l" t="t" r="r" b="b"/>
              <a:pathLst>
                <a:path w="15403" h="13516" extrusionOk="0">
                  <a:moveTo>
                    <a:pt x="7197" y="0"/>
                  </a:moveTo>
                  <a:lnTo>
                    <a:pt x="2677" y="483"/>
                  </a:lnTo>
                  <a:lnTo>
                    <a:pt x="176" y="527"/>
                  </a:lnTo>
                  <a:lnTo>
                    <a:pt x="132" y="527"/>
                  </a:lnTo>
                  <a:lnTo>
                    <a:pt x="45" y="571"/>
                  </a:lnTo>
                  <a:lnTo>
                    <a:pt x="1" y="659"/>
                  </a:lnTo>
                  <a:lnTo>
                    <a:pt x="1" y="703"/>
                  </a:lnTo>
                  <a:lnTo>
                    <a:pt x="45" y="790"/>
                  </a:lnTo>
                  <a:lnTo>
                    <a:pt x="45" y="834"/>
                  </a:lnTo>
                  <a:lnTo>
                    <a:pt x="132" y="878"/>
                  </a:lnTo>
                  <a:lnTo>
                    <a:pt x="176" y="878"/>
                  </a:lnTo>
                  <a:lnTo>
                    <a:pt x="2721" y="834"/>
                  </a:lnTo>
                  <a:lnTo>
                    <a:pt x="7197" y="351"/>
                  </a:lnTo>
                  <a:lnTo>
                    <a:pt x="7548" y="615"/>
                  </a:lnTo>
                  <a:lnTo>
                    <a:pt x="8470" y="1448"/>
                  </a:lnTo>
                  <a:lnTo>
                    <a:pt x="10005" y="2940"/>
                  </a:lnTo>
                  <a:lnTo>
                    <a:pt x="11805" y="4783"/>
                  </a:lnTo>
                  <a:lnTo>
                    <a:pt x="14525" y="7943"/>
                  </a:lnTo>
                  <a:lnTo>
                    <a:pt x="15052" y="9128"/>
                  </a:lnTo>
                  <a:lnTo>
                    <a:pt x="14964" y="10619"/>
                  </a:lnTo>
                  <a:lnTo>
                    <a:pt x="14042" y="13252"/>
                  </a:lnTo>
                  <a:lnTo>
                    <a:pt x="13999" y="13340"/>
                  </a:lnTo>
                  <a:lnTo>
                    <a:pt x="14042" y="13384"/>
                  </a:lnTo>
                  <a:lnTo>
                    <a:pt x="14086" y="13428"/>
                  </a:lnTo>
                  <a:lnTo>
                    <a:pt x="14130" y="13472"/>
                  </a:lnTo>
                  <a:lnTo>
                    <a:pt x="14174" y="13516"/>
                  </a:lnTo>
                  <a:lnTo>
                    <a:pt x="14306" y="13472"/>
                  </a:lnTo>
                  <a:lnTo>
                    <a:pt x="14350" y="13384"/>
                  </a:lnTo>
                  <a:lnTo>
                    <a:pt x="15271" y="10707"/>
                  </a:lnTo>
                  <a:lnTo>
                    <a:pt x="15315" y="10663"/>
                  </a:lnTo>
                  <a:lnTo>
                    <a:pt x="15403" y="9128"/>
                  </a:lnTo>
                  <a:lnTo>
                    <a:pt x="15359" y="9040"/>
                  </a:lnTo>
                  <a:lnTo>
                    <a:pt x="14832" y="7767"/>
                  </a:lnTo>
                  <a:lnTo>
                    <a:pt x="14788" y="7723"/>
                  </a:lnTo>
                  <a:lnTo>
                    <a:pt x="12068" y="4520"/>
                  </a:lnTo>
                  <a:lnTo>
                    <a:pt x="10269" y="2721"/>
                  </a:lnTo>
                  <a:lnTo>
                    <a:pt x="8689" y="1185"/>
                  </a:lnTo>
                  <a:lnTo>
                    <a:pt x="7767" y="351"/>
                  </a:lnTo>
                  <a:lnTo>
                    <a:pt x="7329" y="44"/>
                  </a:lnTo>
                  <a:lnTo>
                    <a:pt x="719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33" name="Google Shape;2833;p113"/>
            <p:cNvSpPr/>
            <p:nvPr/>
          </p:nvSpPr>
          <p:spPr>
            <a:xfrm>
              <a:off x="2931275" y="3283675"/>
              <a:ext cx="242475" cy="218325"/>
            </a:xfrm>
            <a:custGeom>
              <a:avLst/>
              <a:gdLst/>
              <a:ahLst/>
              <a:cxnLst/>
              <a:rect l="l" t="t" r="r" b="b"/>
              <a:pathLst>
                <a:path w="9699" h="8733" extrusionOk="0">
                  <a:moveTo>
                    <a:pt x="1624" y="1"/>
                  </a:moveTo>
                  <a:lnTo>
                    <a:pt x="176" y="44"/>
                  </a:lnTo>
                  <a:lnTo>
                    <a:pt x="132" y="88"/>
                  </a:lnTo>
                  <a:lnTo>
                    <a:pt x="45" y="88"/>
                  </a:lnTo>
                  <a:lnTo>
                    <a:pt x="45" y="176"/>
                  </a:lnTo>
                  <a:lnTo>
                    <a:pt x="1" y="220"/>
                  </a:lnTo>
                  <a:lnTo>
                    <a:pt x="45" y="308"/>
                  </a:lnTo>
                  <a:lnTo>
                    <a:pt x="88" y="352"/>
                  </a:lnTo>
                  <a:lnTo>
                    <a:pt x="176" y="395"/>
                  </a:lnTo>
                  <a:lnTo>
                    <a:pt x="1624" y="352"/>
                  </a:lnTo>
                  <a:lnTo>
                    <a:pt x="3555" y="483"/>
                  </a:lnTo>
                  <a:lnTo>
                    <a:pt x="4301" y="746"/>
                  </a:lnTo>
                  <a:lnTo>
                    <a:pt x="5530" y="1843"/>
                  </a:lnTo>
                  <a:lnTo>
                    <a:pt x="7504" y="4038"/>
                  </a:lnTo>
                  <a:lnTo>
                    <a:pt x="8426" y="5266"/>
                  </a:lnTo>
                  <a:lnTo>
                    <a:pt x="9128" y="6626"/>
                  </a:lnTo>
                  <a:lnTo>
                    <a:pt x="9347" y="8118"/>
                  </a:lnTo>
                  <a:lnTo>
                    <a:pt x="9259" y="8557"/>
                  </a:lnTo>
                  <a:lnTo>
                    <a:pt x="9259" y="8601"/>
                  </a:lnTo>
                  <a:lnTo>
                    <a:pt x="9303" y="8689"/>
                  </a:lnTo>
                  <a:lnTo>
                    <a:pt x="9347" y="8733"/>
                  </a:lnTo>
                  <a:lnTo>
                    <a:pt x="9435" y="8733"/>
                  </a:lnTo>
                  <a:lnTo>
                    <a:pt x="9567" y="8689"/>
                  </a:lnTo>
                  <a:lnTo>
                    <a:pt x="9611" y="8601"/>
                  </a:lnTo>
                  <a:lnTo>
                    <a:pt x="9698" y="8162"/>
                  </a:lnTo>
                  <a:lnTo>
                    <a:pt x="9698" y="8074"/>
                  </a:lnTo>
                  <a:lnTo>
                    <a:pt x="9435" y="6539"/>
                  </a:lnTo>
                  <a:lnTo>
                    <a:pt x="9435" y="6495"/>
                  </a:lnTo>
                  <a:lnTo>
                    <a:pt x="8733" y="5091"/>
                  </a:lnTo>
                  <a:lnTo>
                    <a:pt x="8689" y="5091"/>
                  </a:lnTo>
                  <a:lnTo>
                    <a:pt x="7768" y="3818"/>
                  </a:lnTo>
                  <a:lnTo>
                    <a:pt x="7768" y="3774"/>
                  </a:lnTo>
                  <a:lnTo>
                    <a:pt x="5749" y="1580"/>
                  </a:lnTo>
                  <a:lnTo>
                    <a:pt x="4520" y="483"/>
                  </a:lnTo>
                  <a:lnTo>
                    <a:pt x="4433" y="439"/>
                  </a:lnTo>
                  <a:lnTo>
                    <a:pt x="3643" y="176"/>
                  </a:lnTo>
                  <a:lnTo>
                    <a:pt x="3599" y="132"/>
                  </a:lnTo>
                  <a:lnTo>
                    <a:pt x="16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34" name="Google Shape;2834;p113"/>
            <p:cNvSpPr/>
            <p:nvPr/>
          </p:nvSpPr>
          <p:spPr>
            <a:xfrm>
              <a:off x="2574750" y="1389150"/>
              <a:ext cx="1018050" cy="1583000"/>
            </a:xfrm>
            <a:custGeom>
              <a:avLst/>
              <a:gdLst/>
              <a:ahLst/>
              <a:cxnLst/>
              <a:rect l="l" t="t" r="r" b="b"/>
              <a:pathLst>
                <a:path w="40722" h="63320" extrusionOk="0">
                  <a:moveTo>
                    <a:pt x="34666" y="0"/>
                  </a:moveTo>
                  <a:lnTo>
                    <a:pt x="34622" y="44"/>
                  </a:lnTo>
                  <a:lnTo>
                    <a:pt x="34578" y="88"/>
                  </a:lnTo>
                  <a:lnTo>
                    <a:pt x="34535" y="132"/>
                  </a:lnTo>
                  <a:lnTo>
                    <a:pt x="34535" y="220"/>
                  </a:lnTo>
                  <a:lnTo>
                    <a:pt x="34578" y="263"/>
                  </a:lnTo>
                  <a:lnTo>
                    <a:pt x="36597" y="3072"/>
                  </a:lnTo>
                  <a:lnTo>
                    <a:pt x="37826" y="4959"/>
                  </a:lnTo>
                  <a:lnTo>
                    <a:pt x="38791" y="6714"/>
                  </a:lnTo>
                  <a:lnTo>
                    <a:pt x="39230" y="8030"/>
                  </a:lnTo>
                  <a:lnTo>
                    <a:pt x="39098" y="10224"/>
                  </a:lnTo>
                  <a:lnTo>
                    <a:pt x="39098" y="10268"/>
                  </a:lnTo>
                  <a:lnTo>
                    <a:pt x="39537" y="12594"/>
                  </a:lnTo>
                  <a:lnTo>
                    <a:pt x="39493" y="13779"/>
                  </a:lnTo>
                  <a:lnTo>
                    <a:pt x="39230" y="15885"/>
                  </a:lnTo>
                  <a:lnTo>
                    <a:pt x="39230" y="15929"/>
                  </a:lnTo>
                  <a:lnTo>
                    <a:pt x="39317" y="20229"/>
                  </a:lnTo>
                  <a:lnTo>
                    <a:pt x="39142" y="22511"/>
                  </a:lnTo>
                  <a:lnTo>
                    <a:pt x="38966" y="25319"/>
                  </a:lnTo>
                  <a:lnTo>
                    <a:pt x="39142" y="27118"/>
                  </a:lnTo>
                  <a:lnTo>
                    <a:pt x="39142" y="27162"/>
                  </a:lnTo>
                  <a:lnTo>
                    <a:pt x="39800" y="29970"/>
                  </a:lnTo>
                  <a:lnTo>
                    <a:pt x="40371" y="32472"/>
                  </a:lnTo>
                  <a:lnTo>
                    <a:pt x="40239" y="33964"/>
                  </a:lnTo>
                  <a:lnTo>
                    <a:pt x="39712" y="35850"/>
                  </a:lnTo>
                  <a:lnTo>
                    <a:pt x="38264" y="39800"/>
                  </a:lnTo>
                  <a:lnTo>
                    <a:pt x="38264" y="39844"/>
                  </a:lnTo>
                  <a:lnTo>
                    <a:pt x="37957" y="41248"/>
                  </a:lnTo>
                  <a:lnTo>
                    <a:pt x="37299" y="42740"/>
                  </a:lnTo>
                  <a:lnTo>
                    <a:pt x="35368" y="45767"/>
                  </a:lnTo>
                  <a:lnTo>
                    <a:pt x="33789" y="47172"/>
                  </a:lnTo>
                  <a:lnTo>
                    <a:pt x="31770" y="48883"/>
                  </a:lnTo>
                  <a:lnTo>
                    <a:pt x="30849" y="48839"/>
                  </a:lnTo>
                  <a:lnTo>
                    <a:pt x="28786" y="48400"/>
                  </a:lnTo>
                  <a:lnTo>
                    <a:pt x="28655" y="48400"/>
                  </a:lnTo>
                  <a:lnTo>
                    <a:pt x="26153" y="49673"/>
                  </a:lnTo>
                  <a:lnTo>
                    <a:pt x="23520" y="50901"/>
                  </a:lnTo>
                  <a:lnTo>
                    <a:pt x="20493" y="52306"/>
                  </a:lnTo>
                  <a:lnTo>
                    <a:pt x="14613" y="54894"/>
                  </a:lnTo>
                  <a:lnTo>
                    <a:pt x="10488" y="56299"/>
                  </a:lnTo>
                  <a:lnTo>
                    <a:pt x="10444" y="56343"/>
                  </a:lnTo>
                  <a:lnTo>
                    <a:pt x="7943" y="57571"/>
                  </a:lnTo>
                  <a:lnTo>
                    <a:pt x="5837" y="58844"/>
                  </a:lnTo>
                  <a:lnTo>
                    <a:pt x="2546" y="61257"/>
                  </a:lnTo>
                  <a:lnTo>
                    <a:pt x="44" y="63012"/>
                  </a:lnTo>
                  <a:lnTo>
                    <a:pt x="1" y="63056"/>
                  </a:lnTo>
                  <a:lnTo>
                    <a:pt x="1" y="63100"/>
                  </a:lnTo>
                  <a:lnTo>
                    <a:pt x="1" y="63188"/>
                  </a:lnTo>
                  <a:lnTo>
                    <a:pt x="1" y="63232"/>
                  </a:lnTo>
                  <a:lnTo>
                    <a:pt x="88" y="63319"/>
                  </a:lnTo>
                  <a:lnTo>
                    <a:pt x="176" y="63319"/>
                  </a:lnTo>
                  <a:lnTo>
                    <a:pt x="264" y="63276"/>
                  </a:lnTo>
                  <a:lnTo>
                    <a:pt x="2765" y="61520"/>
                  </a:lnTo>
                  <a:lnTo>
                    <a:pt x="6012" y="59151"/>
                  </a:lnTo>
                  <a:lnTo>
                    <a:pt x="8118" y="57878"/>
                  </a:lnTo>
                  <a:lnTo>
                    <a:pt x="10620" y="56650"/>
                  </a:lnTo>
                  <a:lnTo>
                    <a:pt x="14744" y="55202"/>
                  </a:lnTo>
                  <a:lnTo>
                    <a:pt x="20624" y="52613"/>
                  </a:lnTo>
                  <a:lnTo>
                    <a:pt x="23696" y="51209"/>
                  </a:lnTo>
                  <a:lnTo>
                    <a:pt x="26285" y="49980"/>
                  </a:lnTo>
                  <a:lnTo>
                    <a:pt x="28786" y="48751"/>
                  </a:lnTo>
                  <a:lnTo>
                    <a:pt x="30805" y="49190"/>
                  </a:lnTo>
                  <a:lnTo>
                    <a:pt x="31858" y="49234"/>
                  </a:lnTo>
                  <a:lnTo>
                    <a:pt x="31946" y="49190"/>
                  </a:lnTo>
                  <a:lnTo>
                    <a:pt x="34008" y="47435"/>
                  </a:lnTo>
                  <a:lnTo>
                    <a:pt x="35588" y="46031"/>
                  </a:lnTo>
                  <a:lnTo>
                    <a:pt x="35632" y="45987"/>
                  </a:lnTo>
                  <a:lnTo>
                    <a:pt x="37562" y="42915"/>
                  </a:lnTo>
                  <a:lnTo>
                    <a:pt x="37606" y="42871"/>
                  </a:lnTo>
                  <a:lnTo>
                    <a:pt x="38264" y="41379"/>
                  </a:lnTo>
                  <a:lnTo>
                    <a:pt x="38264" y="41335"/>
                  </a:lnTo>
                  <a:lnTo>
                    <a:pt x="38615" y="39931"/>
                  </a:lnTo>
                  <a:lnTo>
                    <a:pt x="40063" y="35982"/>
                  </a:lnTo>
                  <a:lnTo>
                    <a:pt x="40546" y="34007"/>
                  </a:lnTo>
                  <a:lnTo>
                    <a:pt x="40590" y="34007"/>
                  </a:lnTo>
                  <a:lnTo>
                    <a:pt x="40722" y="32472"/>
                  </a:lnTo>
                  <a:lnTo>
                    <a:pt x="40722" y="32428"/>
                  </a:lnTo>
                  <a:lnTo>
                    <a:pt x="40151" y="29883"/>
                  </a:lnTo>
                  <a:lnTo>
                    <a:pt x="39493" y="27074"/>
                  </a:lnTo>
                  <a:lnTo>
                    <a:pt x="39317" y="25319"/>
                  </a:lnTo>
                  <a:lnTo>
                    <a:pt x="39493" y="22555"/>
                  </a:lnTo>
                  <a:lnTo>
                    <a:pt x="39669" y="20229"/>
                  </a:lnTo>
                  <a:lnTo>
                    <a:pt x="39581" y="15929"/>
                  </a:lnTo>
                  <a:lnTo>
                    <a:pt x="39844" y="13822"/>
                  </a:lnTo>
                  <a:lnTo>
                    <a:pt x="39888" y="12594"/>
                  </a:lnTo>
                  <a:lnTo>
                    <a:pt x="39888" y="12550"/>
                  </a:lnTo>
                  <a:lnTo>
                    <a:pt x="39449" y="10224"/>
                  </a:lnTo>
                  <a:lnTo>
                    <a:pt x="39581" y="8030"/>
                  </a:lnTo>
                  <a:lnTo>
                    <a:pt x="39537" y="7943"/>
                  </a:lnTo>
                  <a:lnTo>
                    <a:pt x="39142" y="6582"/>
                  </a:lnTo>
                  <a:lnTo>
                    <a:pt x="39098" y="6582"/>
                  </a:lnTo>
                  <a:lnTo>
                    <a:pt x="38133" y="4783"/>
                  </a:lnTo>
                  <a:lnTo>
                    <a:pt x="36904" y="2896"/>
                  </a:lnTo>
                  <a:lnTo>
                    <a:pt x="34886" y="44"/>
                  </a:lnTo>
                  <a:lnTo>
                    <a:pt x="347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35" name="Google Shape;2835;p113"/>
            <p:cNvSpPr/>
            <p:nvPr/>
          </p:nvSpPr>
          <p:spPr>
            <a:xfrm>
              <a:off x="2434325" y="1378175"/>
              <a:ext cx="930300" cy="1467825"/>
            </a:xfrm>
            <a:custGeom>
              <a:avLst/>
              <a:gdLst/>
              <a:ahLst/>
              <a:cxnLst/>
              <a:rect l="l" t="t" r="r" b="b"/>
              <a:pathLst>
                <a:path w="37212" h="58713" extrusionOk="0">
                  <a:moveTo>
                    <a:pt x="35369" y="0"/>
                  </a:moveTo>
                  <a:lnTo>
                    <a:pt x="35325" y="44"/>
                  </a:lnTo>
                  <a:lnTo>
                    <a:pt x="35281" y="88"/>
                  </a:lnTo>
                  <a:lnTo>
                    <a:pt x="35237" y="176"/>
                  </a:lnTo>
                  <a:lnTo>
                    <a:pt x="35237" y="220"/>
                  </a:lnTo>
                  <a:lnTo>
                    <a:pt x="35281" y="308"/>
                  </a:lnTo>
                  <a:lnTo>
                    <a:pt x="36466" y="1931"/>
                  </a:lnTo>
                  <a:lnTo>
                    <a:pt x="36685" y="2896"/>
                  </a:lnTo>
                  <a:lnTo>
                    <a:pt x="36860" y="5968"/>
                  </a:lnTo>
                  <a:lnTo>
                    <a:pt x="36641" y="7065"/>
                  </a:lnTo>
                  <a:lnTo>
                    <a:pt x="35369" y="10400"/>
                  </a:lnTo>
                  <a:lnTo>
                    <a:pt x="33833" y="15271"/>
                  </a:lnTo>
                  <a:lnTo>
                    <a:pt x="32429" y="17904"/>
                  </a:lnTo>
                  <a:lnTo>
                    <a:pt x="31244" y="20229"/>
                  </a:lnTo>
                  <a:lnTo>
                    <a:pt x="30235" y="22467"/>
                  </a:lnTo>
                  <a:lnTo>
                    <a:pt x="28655" y="25275"/>
                  </a:lnTo>
                  <a:lnTo>
                    <a:pt x="26461" y="28654"/>
                  </a:lnTo>
                  <a:lnTo>
                    <a:pt x="26461" y="28698"/>
                  </a:lnTo>
                  <a:lnTo>
                    <a:pt x="26197" y="29663"/>
                  </a:lnTo>
                  <a:lnTo>
                    <a:pt x="26197" y="29707"/>
                  </a:lnTo>
                  <a:lnTo>
                    <a:pt x="26066" y="31068"/>
                  </a:lnTo>
                  <a:lnTo>
                    <a:pt x="26066" y="31112"/>
                  </a:lnTo>
                  <a:lnTo>
                    <a:pt x="26505" y="35105"/>
                  </a:lnTo>
                  <a:lnTo>
                    <a:pt x="26943" y="38747"/>
                  </a:lnTo>
                  <a:lnTo>
                    <a:pt x="26724" y="39229"/>
                  </a:lnTo>
                  <a:lnTo>
                    <a:pt x="26241" y="39756"/>
                  </a:lnTo>
                  <a:lnTo>
                    <a:pt x="24530" y="41028"/>
                  </a:lnTo>
                  <a:lnTo>
                    <a:pt x="22336" y="42389"/>
                  </a:lnTo>
                  <a:lnTo>
                    <a:pt x="20361" y="43705"/>
                  </a:lnTo>
                  <a:lnTo>
                    <a:pt x="17026" y="46514"/>
                  </a:lnTo>
                  <a:lnTo>
                    <a:pt x="15227" y="47698"/>
                  </a:lnTo>
                  <a:lnTo>
                    <a:pt x="15183" y="47698"/>
                  </a:lnTo>
                  <a:lnTo>
                    <a:pt x="12200" y="50638"/>
                  </a:lnTo>
                  <a:lnTo>
                    <a:pt x="10401" y="51691"/>
                  </a:lnTo>
                  <a:lnTo>
                    <a:pt x="7109" y="53183"/>
                  </a:lnTo>
                  <a:lnTo>
                    <a:pt x="5442" y="54368"/>
                  </a:lnTo>
                  <a:lnTo>
                    <a:pt x="3072" y="56167"/>
                  </a:lnTo>
                  <a:lnTo>
                    <a:pt x="89" y="58405"/>
                  </a:lnTo>
                  <a:lnTo>
                    <a:pt x="45" y="58449"/>
                  </a:lnTo>
                  <a:lnTo>
                    <a:pt x="1" y="58537"/>
                  </a:lnTo>
                  <a:lnTo>
                    <a:pt x="1" y="58581"/>
                  </a:lnTo>
                  <a:lnTo>
                    <a:pt x="45" y="58668"/>
                  </a:lnTo>
                  <a:lnTo>
                    <a:pt x="89" y="58712"/>
                  </a:lnTo>
                  <a:lnTo>
                    <a:pt x="176" y="58712"/>
                  </a:lnTo>
                  <a:lnTo>
                    <a:pt x="308" y="58668"/>
                  </a:lnTo>
                  <a:lnTo>
                    <a:pt x="3248" y="56430"/>
                  </a:lnTo>
                  <a:lnTo>
                    <a:pt x="5661" y="54675"/>
                  </a:lnTo>
                  <a:lnTo>
                    <a:pt x="7285" y="53491"/>
                  </a:lnTo>
                  <a:lnTo>
                    <a:pt x="10576" y="52042"/>
                  </a:lnTo>
                  <a:lnTo>
                    <a:pt x="12419" y="50945"/>
                  </a:lnTo>
                  <a:lnTo>
                    <a:pt x="12463" y="50902"/>
                  </a:lnTo>
                  <a:lnTo>
                    <a:pt x="15403" y="47962"/>
                  </a:lnTo>
                  <a:lnTo>
                    <a:pt x="17202" y="46821"/>
                  </a:lnTo>
                  <a:lnTo>
                    <a:pt x="17246" y="46821"/>
                  </a:lnTo>
                  <a:lnTo>
                    <a:pt x="20581" y="44012"/>
                  </a:lnTo>
                  <a:lnTo>
                    <a:pt x="22512" y="42696"/>
                  </a:lnTo>
                  <a:lnTo>
                    <a:pt x="24749" y="41336"/>
                  </a:lnTo>
                  <a:lnTo>
                    <a:pt x="26461" y="40063"/>
                  </a:lnTo>
                  <a:lnTo>
                    <a:pt x="26505" y="40019"/>
                  </a:lnTo>
                  <a:lnTo>
                    <a:pt x="27031" y="39449"/>
                  </a:lnTo>
                  <a:lnTo>
                    <a:pt x="27031" y="39405"/>
                  </a:lnTo>
                  <a:lnTo>
                    <a:pt x="27295" y="38878"/>
                  </a:lnTo>
                  <a:lnTo>
                    <a:pt x="27295" y="38747"/>
                  </a:lnTo>
                  <a:lnTo>
                    <a:pt x="26856" y="35061"/>
                  </a:lnTo>
                  <a:lnTo>
                    <a:pt x="26417" y="31112"/>
                  </a:lnTo>
                  <a:lnTo>
                    <a:pt x="26549" y="29751"/>
                  </a:lnTo>
                  <a:lnTo>
                    <a:pt x="26768" y="28830"/>
                  </a:lnTo>
                  <a:lnTo>
                    <a:pt x="28962" y="25451"/>
                  </a:lnTo>
                  <a:lnTo>
                    <a:pt x="30542" y="22643"/>
                  </a:lnTo>
                  <a:lnTo>
                    <a:pt x="30586" y="22643"/>
                  </a:lnTo>
                  <a:lnTo>
                    <a:pt x="31551" y="20361"/>
                  </a:lnTo>
                  <a:lnTo>
                    <a:pt x="34140" y="15402"/>
                  </a:lnTo>
                  <a:lnTo>
                    <a:pt x="34184" y="15359"/>
                  </a:lnTo>
                  <a:lnTo>
                    <a:pt x="35720" y="10532"/>
                  </a:lnTo>
                  <a:lnTo>
                    <a:pt x="36992" y="7153"/>
                  </a:lnTo>
                  <a:lnTo>
                    <a:pt x="37212" y="6012"/>
                  </a:lnTo>
                  <a:lnTo>
                    <a:pt x="37212" y="5968"/>
                  </a:lnTo>
                  <a:lnTo>
                    <a:pt x="37036" y="2853"/>
                  </a:lnTo>
                  <a:lnTo>
                    <a:pt x="37036" y="2809"/>
                  </a:lnTo>
                  <a:lnTo>
                    <a:pt x="36817" y="1843"/>
                  </a:lnTo>
                  <a:lnTo>
                    <a:pt x="36773" y="1756"/>
                  </a:lnTo>
                  <a:lnTo>
                    <a:pt x="35588" y="88"/>
                  </a:lnTo>
                  <a:lnTo>
                    <a:pt x="35500" y="44"/>
                  </a:lnTo>
                  <a:lnTo>
                    <a:pt x="354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36" name="Google Shape;2836;p113"/>
            <p:cNvSpPr/>
            <p:nvPr/>
          </p:nvSpPr>
          <p:spPr>
            <a:xfrm>
              <a:off x="2288425" y="1370500"/>
              <a:ext cx="948950" cy="1344950"/>
            </a:xfrm>
            <a:custGeom>
              <a:avLst/>
              <a:gdLst/>
              <a:ahLst/>
              <a:cxnLst/>
              <a:rect l="l" t="t" r="r" b="b"/>
              <a:pathLst>
                <a:path w="37958" h="53798" extrusionOk="0">
                  <a:moveTo>
                    <a:pt x="37475" y="0"/>
                  </a:moveTo>
                  <a:lnTo>
                    <a:pt x="37431" y="44"/>
                  </a:lnTo>
                  <a:lnTo>
                    <a:pt x="37387" y="88"/>
                  </a:lnTo>
                  <a:lnTo>
                    <a:pt x="37343" y="132"/>
                  </a:lnTo>
                  <a:lnTo>
                    <a:pt x="37343" y="220"/>
                  </a:lnTo>
                  <a:lnTo>
                    <a:pt x="37606" y="1448"/>
                  </a:lnTo>
                  <a:lnTo>
                    <a:pt x="37519" y="2765"/>
                  </a:lnTo>
                  <a:lnTo>
                    <a:pt x="36202" y="6363"/>
                  </a:lnTo>
                  <a:lnTo>
                    <a:pt x="35676" y="8206"/>
                  </a:lnTo>
                  <a:lnTo>
                    <a:pt x="34579" y="12155"/>
                  </a:lnTo>
                  <a:lnTo>
                    <a:pt x="33613" y="14349"/>
                  </a:lnTo>
                  <a:lnTo>
                    <a:pt x="32648" y="16324"/>
                  </a:lnTo>
                  <a:lnTo>
                    <a:pt x="31595" y="18298"/>
                  </a:lnTo>
                  <a:lnTo>
                    <a:pt x="30410" y="20361"/>
                  </a:lnTo>
                  <a:lnTo>
                    <a:pt x="28655" y="23388"/>
                  </a:lnTo>
                  <a:lnTo>
                    <a:pt x="27294" y="25626"/>
                  </a:lnTo>
                  <a:lnTo>
                    <a:pt x="25846" y="27952"/>
                  </a:lnTo>
                  <a:lnTo>
                    <a:pt x="24705" y="29795"/>
                  </a:lnTo>
                  <a:lnTo>
                    <a:pt x="23038" y="31901"/>
                  </a:lnTo>
                  <a:lnTo>
                    <a:pt x="21107" y="34271"/>
                  </a:lnTo>
                  <a:lnTo>
                    <a:pt x="18211" y="36904"/>
                  </a:lnTo>
                  <a:lnTo>
                    <a:pt x="13165" y="40107"/>
                  </a:lnTo>
                  <a:lnTo>
                    <a:pt x="13121" y="40151"/>
                  </a:lnTo>
                  <a:lnTo>
                    <a:pt x="12419" y="41248"/>
                  </a:lnTo>
                  <a:lnTo>
                    <a:pt x="12375" y="41292"/>
                  </a:lnTo>
                  <a:lnTo>
                    <a:pt x="11190" y="43924"/>
                  </a:lnTo>
                  <a:lnTo>
                    <a:pt x="10093" y="46250"/>
                  </a:lnTo>
                  <a:lnTo>
                    <a:pt x="8162" y="47786"/>
                  </a:lnTo>
                  <a:lnTo>
                    <a:pt x="6276" y="49146"/>
                  </a:lnTo>
                  <a:lnTo>
                    <a:pt x="3862" y="50858"/>
                  </a:lnTo>
                  <a:lnTo>
                    <a:pt x="88" y="53490"/>
                  </a:lnTo>
                  <a:lnTo>
                    <a:pt x="45" y="53534"/>
                  </a:lnTo>
                  <a:lnTo>
                    <a:pt x="1" y="53578"/>
                  </a:lnTo>
                  <a:lnTo>
                    <a:pt x="1" y="53666"/>
                  </a:lnTo>
                  <a:lnTo>
                    <a:pt x="45" y="53710"/>
                  </a:lnTo>
                  <a:lnTo>
                    <a:pt x="88" y="53798"/>
                  </a:lnTo>
                  <a:lnTo>
                    <a:pt x="176" y="53798"/>
                  </a:lnTo>
                  <a:lnTo>
                    <a:pt x="308" y="53754"/>
                  </a:lnTo>
                  <a:lnTo>
                    <a:pt x="4082" y="51121"/>
                  </a:lnTo>
                  <a:lnTo>
                    <a:pt x="6451" y="49453"/>
                  </a:lnTo>
                  <a:lnTo>
                    <a:pt x="8382" y="48049"/>
                  </a:lnTo>
                  <a:lnTo>
                    <a:pt x="10357" y="46513"/>
                  </a:lnTo>
                  <a:lnTo>
                    <a:pt x="10400" y="46469"/>
                  </a:lnTo>
                  <a:lnTo>
                    <a:pt x="11541" y="44056"/>
                  </a:lnTo>
                  <a:lnTo>
                    <a:pt x="12682" y="41423"/>
                  </a:lnTo>
                  <a:lnTo>
                    <a:pt x="13384" y="40414"/>
                  </a:lnTo>
                  <a:lnTo>
                    <a:pt x="18387" y="37167"/>
                  </a:lnTo>
                  <a:lnTo>
                    <a:pt x="18431" y="37167"/>
                  </a:lnTo>
                  <a:lnTo>
                    <a:pt x="21371" y="34534"/>
                  </a:lnTo>
                  <a:lnTo>
                    <a:pt x="21371" y="34490"/>
                  </a:lnTo>
                  <a:lnTo>
                    <a:pt x="23345" y="32121"/>
                  </a:lnTo>
                  <a:lnTo>
                    <a:pt x="24969" y="30014"/>
                  </a:lnTo>
                  <a:lnTo>
                    <a:pt x="25013" y="29970"/>
                  </a:lnTo>
                  <a:lnTo>
                    <a:pt x="26154" y="28128"/>
                  </a:lnTo>
                  <a:lnTo>
                    <a:pt x="27558" y="25802"/>
                  </a:lnTo>
                  <a:lnTo>
                    <a:pt x="28962" y="23564"/>
                  </a:lnTo>
                  <a:lnTo>
                    <a:pt x="30717" y="20536"/>
                  </a:lnTo>
                  <a:lnTo>
                    <a:pt x="31902" y="18474"/>
                  </a:lnTo>
                  <a:lnTo>
                    <a:pt x="32955" y="16455"/>
                  </a:lnTo>
                  <a:lnTo>
                    <a:pt x="33920" y="14481"/>
                  </a:lnTo>
                  <a:lnTo>
                    <a:pt x="34930" y="12287"/>
                  </a:lnTo>
                  <a:lnTo>
                    <a:pt x="34930" y="12243"/>
                  </a:lnTo>
                  <a:lnTo>
                    <a:pt x="36027" y="8294"/>
                  </a:lnTo>
                  <a:lnTo>
                    <a:pt x="36553" y="6495"/>
                  </a:lnTo>
                  <a:lnTo>
                    <a:pt x="37870" y="2896"/>
                  </a:lnTo>
                  <a:lnTo>
                    <a:pt x="37870" y="2809"/>
                  </a:lnTo>
                  <a:lnTo>
                    <a:pt x="37957" y="1448"/>
                  </a:lnTo>
                  <a:lnTo>
                    <a:pt x="37957" y="1404"/>
                  </a:lnTo>
                  <a:lnTo>
                    <a:pt x="37694" y="132"/>
                  </a:lnTo>
                  <a:lnTo>
                    <a:pt x="37650" y="88"/>
                  </a:lnTo>
                  <a:lnTo>
                    <a:pt x="37606" y="44"/>
                  </a:lnTo>
                  <a:lnTo>
                    <a:pt x="3756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37" name="Google Shape;2837;p113"/>
            <p:cNvSpPr/>
            <p:nvPr/>
          </p:nvSpPr>
          <p:spPr>
            <a:xfrm>
              <a:off x="2083300" y="1434125"/>
              <a:ext cx="1010375" cy="1095925"/>
            </a:xfrm>
            <a:custGeom>
              <a:avLst/>
              <a:gdLst/>
              <a:ahLst/>
              <a:cxnLst/>
              <a:rect l="l" t="t" r="r" b="b"/>
              <a:pathLst>
                <a:path w="40415" h="43837" extrusionOk="0">
                  <a:moveTo>
                    <a:pt x="40238" y="0"/>
                  </a:moveTo>
                  <a:lnTo>
                    <a:pt x="40195" y="44"/>
                  </a:lnTo>
                  <a:lnTo>
                    <a:pt x="40107" y="88"/>
                  </a:lnTo>
                  <a:lnTo>
                    <a:pt x="40063" y="132"/>
                  </a:lnTo>
                  <a:lnTo>
                    <a:pt x="39098" y="2721"/>
                  </a:lnTo>
                  <a:lnTo>
                    <a:pt x="37957" y="5485"/>
                  </a:lnTo>
                  <a:lnTo>
                    <a:pt x="36991" y="8294"/>
                  </a:lnTo>
                  <a:lnTo>
                    <a:pt x="36465" y="9259"/>
                  </a:lnTo>
                  <a:lnTo>
                    <a:pt x="34885" y="12067"/>
                  </a:lnTo>
                  <a:lnTo>
                    <a:pt x="32735" y="15885"/>
                  </a:lnTo>
                  <a:lnTo>
                    <a:pt x="30102" y="20141"/>
                  </a:lnTo>
                  <a:lnTo>
                    <a:pt x="27206" y="24266"/>
                  </a:lnTo>
                  <a:lnTo>
                    <a:pt x="25890" y="25802"/>
                  </a:lnTo>
                  <a:lnTo>
                    <a:pt x="24090" y="27469"/>
                  </a:lnTo>
                  <a:lnTo>
                    <a:pt x="22247" y="29137"/>
                  </a:lnTo>
                  <a:lnTo>
                    <a:pt x="18605" y="31638"/>
                  </a:lnTo>
                  <a:lnTo>
                    <a:pt x="15007" y="33964"/>
                  </a:lnTo>
                  <a:lnTo>
                    <a:pt x="12945" y="35412"/>
                  </a:lnTo>
                  <a:lnTo>
                    <a:pt x="9171" y="37518"/>
                  </a:lnTo>
                  <a:lnTo>
                    <a:pt x="7021" y="38966"/>
                  </a:lnTo>
                  <a:lnTo>
                    <a:pt x="5178" y="40370"/>
                  </a:lnTo>
                  <a:lnTo>
                    <a:pt x="1448" y="42696"/>
                  </a:lnTo>
                  <a:lnTo>
                    <a:pt x="88" y="43486"/>
                  </a:lnTo>
                  <a:lnTo>
                    <a:pt x="0" y="43530"/>
                  </a:lnTo>
                  <a:lnTo>
                    <a:pt x="0" y="43617"/>
                  </a:lnTo>
                  <a:lnTo>
                    <a:pt x="0" y="43661"/>
                  </a:lnTo>
                  <a:lnTo>
                    <a:pt x="0" y="43749"/>
                  </a:lnTo>
                  <a:lnTo>
                    <a:pt x="88" y="43793"/>
                  </a:lnTo>
                  <a:lnTo>
                    <a:pt x="176" y="43837"/>
                  </a:lnTo>
                  <a:lnTo>
                    <a:pt x="263" y="43793"/>
                  </a:lnTo>
                  <a:lnTo>
                    <a:pt x="1624" y="43003"/>
                  </a:lnTo>
                  <a:lnTo>
                    <a:pt x="5397" y="40677"/>
                  </a:lnTo>
                  <a:lnTo>
                    <a:pt x="7240" y="39229"/>
                  </a:lnTo>
                  <a:lnTo>
                    <a:pt x="9347" y="37825"/>
                  </a:lnTo>
                  <a:lnTo>
                    <a:pt x="13120" y="35719"/>
                  </a:lnTo>
                  <a:lnTo>
                    <a:pt x="15183" y="34271"/>
                  </a:lnTo>
                  <a:lnTo>
                    <a:pt x="18781" y="31901"/>
                  </a:lnTo>
                  <a:lnTo>
                    <a:pt x="22467" y="29444"/>
                  </a:lnTo>
                  <a:lnTo>
                    <a:pt x="22467" y="29400"/>
                  </a:lnTo>
                  <a:lnTo>
                    <a:pt x="24354" y="27733"/>
                  </a:lnTo>
                  <a:lnTo>
                    <a:pt x="26153" y="26065"/>
                  </a:lnTo>
                  <a:lnTo>
                    <a:pt x="26153" y="26021"/>
                  </a:lnTo>
                  <a:lnTo>
                    <a:pt x="27469" y="24486"/>
                  </a:lnTo>
                  <a:lnTo>
                    <a:pt x="30409" y="20361"/>
                  </a:lnTo>
                  <a:lnTo>
                    <a:pt x="33042" y="16060"/>
                  </a:lnTo>
                  <a:lnTo>
                    <a:pt x="35192" y="12243"/>
                  </a:lnTo>
                  <a:lnTo>
                    <a:pt x="36772" y="9435"/>
                  </a:lnTo>
                  <a:lnTo>
                    <a:pt x="37299" y="8425"/>
                  </a:lnTo>
                  <a:lnTo>
                    <a:pt x="38264" y="5617"/>
                  </a:lnTo>
                  <a:lnTo>
                    <a:pt x="39449" y="2853"/>
                  </a:lnTo>
                  <a:lnTo>
                    <a:pt x="40414" y="264"/>
                  </a:lnTo>
                  <a:lnTo>
                    <a:pt x="40414" y="176"/>
                  </a:lnTo>
                  <a:lnTo>
                    <a:pt x="40414" y="132"/>
                  </a:lnTo>
                  <a:lnTo>
                    <a:pt x="40370" y="44"/>
                  </a:lnTo>
                  <a:lnTo>
                    <a:pt x="40326" y="44"/>
                  </a:lnTo>
                  <a:lnTo>
                    <a:pt x="402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38" name="Google Shape;2838;p113"/>
            <p:cNvSpPr/>
            <p:nvPr/>
          </p:nvSpPr>
          <p:spPr>
            <a:xfrm>
              <a:off x="1945075" y="1451675"/>
              <a:ext cx="982950" cy="954425"/>
            </a:xfrm>
            <a:custGeom>
              <a:avLst/>
              <a:gdLst/>
              <a:ahLst/>
              <a:cxnLst/>
              <a:rect l="l" t="t" r="r" b="b"/>
              <a:pathLst>
                <a:path w="39318" h="38177" extrusionOk="0">
                  <a:moveTo>
                    <a:pt x="39054" y="0"/>
                  </a:moveTo>
                  <a:lnTo>
                    <a:pt x="39010" y="44"/>
                  </a:lnTo>
                  <a:lnTo>
                    <a:pt x="38966" y="132"/>
                  </a:lnTo>
                  <a:lnTo>
                    <a:pt x="38352" y="2107"/>
                  </a:lnTo>
                  <a:lnTo>
                    <a:pt x="37606" y="3950"/>
                  </a:lnTo>
                  <a:lnTo>
                    <a:pt x="36509" y="6056"/>
                  </a:lnTo>
                  <a:lnTo>
                    <a:pt x="35105" y="8557"/>
                  </a:lnTo>
                  <a:lnTo>
                    <a:pt x="33700" y="10970"/>
                  </a:lnTo>
                  <a:lnTo>
                    <a:pt x="32384" y="13208"/>
                  </a:lnTo>
                  <a:lnTo>
                    <a:pt x="31068" y="15095"/>
                  </a:lnTo>
                  <a:lnTo>
                    <a:pt x="29356" y="17553"/>
                  </a:lnTo>
                  <a:lnTo>
                    <a:pt x="28128" y="19001"/>
                  </a:lnTo>
                  <a:lnTo>
                    <a:pt x="26592" y="20492"/>
                  </a:lnTo>
                  <a:lnTo>
                    <a:pt x="24134" y="22774"/>
                  </a:lnTo>
                  <a:lnTo>
                    <a:pt x="22116" y="24486"/>
                  </a:lnTo>
                  <a:lnTo>
                    <a:pt x="18254" y="27075"/>
                  </a:lnTo>
                  <a:lnTo>
                    <a:pt x="16455" y="28215"/>
                  </a:lnTo>
                  <a:lnTo>
                    <a:pt x="14393" y="29488"/>
                  </a:lnTo>
                  <a:lnTo>
                    <a:pt x="12287" y="30717"/>
                  </a:lnTo>
                  <a:lnTo>
                    <a:pt x="8250" y="33042"/>
                  </a:lnTo>
                  <a:lnTo>
                    <a:pt x="88" y="37825"/>
                  </a:lnTo>
                  <a:lnTo>
                    <a:pt x="44" y="37869"/>
                  </a:lnTo>
                  <a:lnTo>
                    <a:pt x="0" y="37957"/>
                  </a:lnTo>
                  <a:lnTo>
                    <a:pt x="0" y="38001"/>
                  </a:lnTo>
                  <a:lnTo>
                    <a:pt x="0" y="38088"/>
                  </a:lnTo>
                  <a:lnTo>
                    <a:pt x="88" y="38132"/>
                  </a:lnTo>
                  <a:lnTo>
                    <a:pt x="176" y="38176"/>
                  </a:lnTo>
                  <a:lnTo>
                    <a:pt x="263" y="38132"/>
                  </a:lnTo>
                  <a:lnTo>
                    <a:pt x="8425" y="33349"/>
                  </a:lnTo>
                  <a:lnTo>
                    <a:pt x="12462" y="31024"/>
                  </a:lnTo>
                  <a:lnTo>
                    <a:pt x="14612" y="29795"/>
                  </a:lnTo>
                  <a:lnTo>
                    <a:pt x="16631" y="28523"/>
                  </a:lnTo>
                  <a:lnTo>
                    <a:pt x="18430" y="27382"/>
                  </a:lnTo>
                  <a:lnTo>
                    <a:pt x="20843" y="25802"/>
                  </a:lnTo>
                  <a:lnTo>
                    <a:pt x="22291" y="24793"/>
                  </a:lnTo>
                  <a:lnTo>
                    <a:pt x="22335" y="24749"/>
                  </a:lnTo>
                  <a:lnTo>
                    <a:pt x="24354" y="23038"/>
                  </a:lnTo>
                  <a:lnTo>
                    <a:pt x="26855" y="20756"/>
                  </a:lnTo>
                  <a:lnTo>
                    <a:pt x="28391" y="19264"/>
                  </a:lnTo>
                  <a:lnTo>
                    <a:pt x="29619" y="17772"/>
                  </a:lnTo>
                  <a:lnTo>
                    <a:pt x="31375" y="15315"/>
                  </a:lnTo>
                  <a:lnTo>
                    <a:pt x="32691" y="13428"/>
                  </a:lnTo>
                  <a:lnTo>
                    <a:pt x="34008" y="11146"/>
                  </a:lnTo>
                  <a:lnTo>
                    <a:pt x="35412" y="8733"/>
                  </a:lnTo>
                  <a:lnTo>
                    <a:pt x="36816" y="6231"/>
                  </a:lnTo>
                  <a:lnTo>
                    <a:pt x="37957" y="4081"/>
                  </a:lnTo>
                  <a:lnTo>
                    <a:pt x="38703" y="2194"/>
                  </a:lnTo>
                  <a:lnTo>
                    <a:pt x="39317" y="220"/>
                  </a:lnTo>
                  <a:lnTo>
                    <a:pt x="39317" y="176"/>
                  </a:lnTo>
                  <a:lnTo>
                    <a:pt x="39273" y="88"/>
                  </a:lnTo>
                  <a:lnTo>
                    <a:pt x="39229" y="44"/>
                  </a:lnTo>
                  <a:lnTo>
                    <a:pt x="3918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39" name="Google Shape;2839;p113"/>
            <p:cNvSpPr/>
            <p:nvPr/>
          </p:nvSpPr>
          <p:spPr>
            <a:xfrm>
              <a:off x="1822200" y="1600875"/>
              <a:ext cx="866675" cy="694425"/>
            </a:xfrm>
            <a:custGeom>
              <a:avLst/>
              <a:gdLst/>
              <a:ahLst/>
              <a:cxnLst/>
              <a:rect l="l" t="t" r="r" b="b"/>
              <a:pathLst>
                <a:path w="34667" h="27777" extrusionOk="0">
                  <a:moveTo>
                    <a:pt x="34359" y="0"/>
                  </a:moveTo>
                  <a:lnTo>
                    <a:pt x="34315" y="88"/>
                  </a:lnTo>
                  <a:lnTo>
                    <a:pt x="32867" y="2765"/>
                  </a:lnTo>
                  <a:lnTo>
                    <a:pt x="31375" y="5134"/>
                  </a:lnTo>
                  <a:lnTo>
                    <a:pt x="29839" y="7196"/>
                  </a:lnTo>
                  <a:lnTo>
                    <a:pt x="28216" y="8996"/>
                  </a:lnTo>
                  <a:lnTo>
                    <a:pt x="26592" y="10575"/>
                  </a:lnTo>
                  <a:lnTo>
                    <a:pt x="24881" y="12111"/>
                  </a:lnTo>
                  <a:lnTo>
                    <a:pt x="23301" y="13252"/>
                  </a:lnTo>
                  <a:lnTo>
                    <a:pt x="21370" y="14919"/>
                  </a:lnTo>
                  <a:lnTo>
                    <a:pt x="20537" y="15665"/>
                  </a:lnTo>
                  <a:lnTo>
                    <a:pt x="19659" y="16455"/>
                  </a:lnTo>
                  <a:lnTo>
                    <a:pt x="18737" y="17157"/>
                  </a:lnTo>
                  <a:lnTo>
                    <a:pt x="17772" y="17903"/>
                  </a:lnTo>
                  <a:lnTo>
                    <a:pt x="16719" y="18605"/>
                  </a:lnTo>
                  <a:lnTo>
                    <a:pt x="15666" y="19264"/>
                  </a:lnTo>
                  <a:lnTo>
                    <a:pt x="14569" y="19922"/>
                  </a:lnTo>
                  <a:lnTo>
                    <a:pt x="13472" y="20580"/>
                  </a:lnTo>
                  <a:lnTo>
                    <a:pt x="11190" y="21809"/>
                  </a:lnTo>
                  <a:lnTo>
                    <a:pt x="8864" y="22950"/>
                  </a:lnTo>
                  <a:lnTo>
                    <a:pt x="6583" y="24003"/>
                  </a:lnTo>
                  <a:lnTo>
                    <a:pt x="4389" y="25012"/>
                  </a:lnTo>
                  <a:lnTo>
                    <a:pt x="2414" y="26065"/>
                  </a:lnTo>
                  <a:lnTo>
                    <a:pt x="88" y="27469"/>
                  </a:lnTo>
                  <a:lnTo>
                    <a:pt x="44" y="27513"/>
                  </a:lnTo>
                  <a:lnTo>
                    <a:pt x="0" y="27557"/>
                  </a:lnTo>
                  <a:lnTo>
                    <a:pt x="0" y="27645"/>
                  </a:lnTo>
                  <a:lnTo>
                    <a:pt x="44" y="27689"/>
                  </a:lnTo>
                  <a:lnTo>
                    <a:pt x="88" y="27776"/>
                  </a:lnTo>
                  <a:lnTo>
                    <a:pt x="264" y="27776"/>
                  </a:lnTo>
                  <a:lnTo>
                    <a:pt x="2589" y="26372"/>
                  </a:lnTo>
                  <a:lnTo>
                    <a:pt x="4564" y="25319"/>
                  </a:lnTo>
                  <a:lnTo>
                    <a:pt x="6758" y="24354"/>
                  </a:lnTo>
                  <a:lnTo>
                    <a:pt x="9040" y="23257"/>
                  </a:lnTo>
                  <a:lnTo>
                    <a:pt x="11366" y="22116"/>
                  </a:lnTo>
                  <a:lnTo>
                    <a:pt x="13647" y="20887"/>
                  </a:lnTo>
                  <a:lnTo>
                    <a:pt x="14788" y="20229"/>
                  </a:lnTo>
                  <a:lnTo>
                    <a:pt x="15885" y="19571"/>
                  </a:lnTo>
                  <a:lnTo>
                    <a:pt x="16938" y="18869"/>
                  </a:lnTo>
                  <a:lnTo>
                    <a:pt x="17992" y="18167"/>
                  </a:lnTo>
                  <a:lnTo>
                    <a:pt x="18957" y="17464"/>
                  </a:lnTo>
                  <a:lnTo>
                    <a:pt x="19922" y="16718"/>
                  </a:lnTo>
                  <a:lnTo>
                    <a:pt x="20800" y="15929"/>
                  </a:lnTo>
                  <a:lnTo>
                    <a:pt x="21634" y="15183"/>
                  </a:lnTo>
                  <a:lnTo>
                    <a:pt x="23520" y="13559"/>
                  </a:lnTo>
                  <a:lnTo>
                    <a:pt x="25100" y="12374"/>
                  </a:lnTo>
                  <a:lnTo>
                    <a:pt x="26855" y="10839"/>
                  </a:lnTo>
                  <a:lnTo>
                    <a:pt x="28435" y="9215"/>
                  </a:lnTo>
                  <a:lnTo>
                    <a:pt x="30103" y="7416"/>
                  </a:lnTo>
                  <a:lnTo>
                    <a:pt x="31682" y="5310"/>
                  </a:lnTo>
                  <a:lnTo>
                    <a:pt x="33174" y="2940"/>
                  </a:lnTo>
                  <a:lnTo>
                    <a:pt x="34622" y="219"/>
                  </a:lnTo>
                  <a:lnTo>
                    <a:pt x="34666" y="176"/>
                  </a:lnTo>
                  <a:lnTo>
                    <a:pt x="34622" y="88"/>
                  </a:lnTo>
                  <a:lnTo>
                    <a:pt x="34622" y="44"/>
                  </a:lnTo>
                  <a:lnTo>
                    <a:pt x="345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40" name="Google Shape;2840;p113"/>
            <p:cNvSpPr/>
            <p:nvPr/>
          </p:nvSpPr>
          <p:spPr>
            <a:xfrm>
              <a:off x="1699325" y="2110975"/>
              <a:ext cx="133875" cy="74625"/>
            </a:xfrm>
            <a:custGeom>
              <a:avLst/>
              <a:gdLst/>
              <a:ahLst/>
              <a:cxnLst/>
              <a:rect l="l" t="t" r="r" b="b"/>
              <a:pathLst>
                <a:path w="5355" h="2985" extrusionOk="0">
                  <a:moveTo>
                    <a:pt x="5091" y="0"/>
                  </a:moveTo>
                  <a:lnTo>
                    <a:pt x="89" y="2633"/>
                  </a:lnTo>
                  <a:lnTo>
                    <a:pt x="45" y="2677"/>
                  </a:lnTo>
                  <a:lnTo>
                    <a:pt x="1" y="2721"/>
                  </a:lnTo>
                  <a:lnTo>
                    <a:pt x="1" y="2809"/>
                  </a:lnTo>
                  <a:lnTo>
                    <a:pt x="1" y="2853"/>
                  </a:lnTo>
                  <a:lnTo>
                    <a:pt x="89" y="2940"/>
                  </a:lnTo>
                  <a:lnTo>
                    <a:pt x="176" y="2984"/>
                  </a:lnTo>
                  <a:lnTo>
                    <a:pt x="264" y="2940"/>
                  </a:lnTo>
                  <a:lnTo>
                    <a:pt x="5267" y="351"/>
                  </a:lnTo>
                  <a:lnTo>
                    <a:pt x="5310" y="308"/>
                  </a:lnTo>
                  <a:lnTo>
                    <a:pt x="5354" y="220"/>
                  </a:lnTo>
                  <a:lnTo>
                    <a:pt x="5354" y="176"/>
                  </a:lnTo>
                  <a:lnTo>
                    <a:pt x="5354" y="88"/>
                  </a:lnTo>
                  <a:lnTo>
                    <a:pt x="5310" y="44"/>
                  </a:lnTo>
                  <a:lnTo>
                    <a:pt x="52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41" name="Google Shape;2841;p113"/>
            <p:cNvSpPr/>
            <p:nvPr/>
          </p:nvSpPr>
          <p:spPr>
            <a:xfrm>
              <a:off x="2929075" y="3201400"/>
              <a:ext cx="121800" cy="42800"/>
            </a:xfrm>
            <a:custGeom>
              <a:avLst/>
              <a:gdLst/>
              <a:ahLst/>
              <a:cxnLst/>
              <a:rect l="l" t="t" r="r" b="b"/>
              <a:pathLst>
                <a:path w="4872" h="1712" extrusionOk="0">
                  <a:moveTo>
                    <a:pt x="2722" y="352"/>
                  </a:moveTo>
                  <a:lnTo>
                    <a:pt x="3950" y="439"/>
                  </a:lnTo>
                  <a:lnTo>
                    <a:pt x="4433" y="1054"/>
                  </a:lnTo>
                  <a:lnTo>
                    <a:pt x="4082" y="1229"/>
                  </a:lnTo>
                  <a:lnTo>
                    <a:pt x="1932" y="1361"/>
                  </a:lnTo>
                  <a:lnTo>
                    <a:pt x="440" y="1361"/>
                  </a:lnTo>
                  <a:lnTo>
                    <a:pt x="703" y="659"/>
                  </a:lnTo>
                  <a:lnTo>
                    <a:pt x="2722" y="352"/>
                  </a:lnTo>
                  <a:close/>
                  <a:moveTo>
                    <a:pt x="2722" y="0"/>
                  </a:moveTo>
                  <a:lnTo>
                    <a:pt x="528" y="308"/>
                  </a:lnTo>
                  <a:lnTo>
                    <a:pt x="440" y="352"/>
                  </a:lnTo>
                  <a:lnTo>
                    <a:pt x="396" y="439"/>
                  </a:lnTo>
                  <a:lnTo>
                    <a:pt x="1" y="1492"/>
                  </a:lnTo>
                  <a:lnTo>
                    <a:pt x="1" y="1536"/>
                  </a:lnTo>
                  <a:lnTo>
                    <a:pt x="45" y="1624"/>
                  </a:lnTo>
                  <a:lnTo>
                    <a:pt x="89" y="1712"/>
                  </a:lnTo>
                  <a:lnTo>
                    <a:pt x="1976" y="1712"/>
                  </a:lnTo>
                  <a:lnTo>
                    <a:pt x="4170" y="1580"/>
                  </a:lnTo>
                  <a:lnTo>
                    <a:pt x="4257" y="1536"/>
                  </a:lnTo>
                  <a:lnTo>
                    <a:pt x="4784" y="1229"/>
                  </a:lnTo>
                  <a:lnTo>
                    <a:pt x="4828" y="1185"/>
                  </a:lnTo>
                  <a:lnTo>
                    <a:pt x="4872" y="1141"/>
                  </a:lnTo>
                  <a:lnTo>
                    <a:pt x="4872" y="1054"/>
                  </a:lnTo>
                  <a:lnTo>
                    <a:pt x="4828" y="966"/>
                  </a:lnTo>
                  <a:lnTo>
                    <a:pt x="4213" y="132"/>
                  </a:lnTo>
                  <a:lnTo>
                    <a:pt x="4126" y="88"/>
                  </a:lnTo>
                  <a:lnTo>
                    <a:pt x="4082" y="88"/>
                  </a:lnTo>
                  <a:lnTo>
                    <a:pt x="27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42" name="Google Shape;2842;p113"/>
            <p:cNvSpPr/>
            <p:nvPr/>
          </p:nvSpPr>
          <p:spPr>
            <a:xfrm>
              <a:off x="463000" y="1796125"/>
              <a:ext cx="3006950" cy="2565925"/>
            </a:xfrm>
            <a:custGeom>
              <a:avLst/>
              <a:gdLst/>
              <a:ahLst/>
              <a:cxnLst/>
              <a:rect l="l" t="t" r="r" b="b"/>
              <a:pathLst>
                <a:path w="120278" h="102637" extrusionOk="0">
                  <a:moveTo>
                    <a:pt x="106586" y="1"/>
                  </a:moveTo>
                  <a:lnTo>
                    <a:pt x="106499" y="45"/>
                  </a:lnTo>
                  <a:lnTo>
                    <a:pt x="104173" y="2809"/>
                  </a:lnTo>
                  <a:lnTo>
                    <a:pt x="100355" y="7022"/>
                  </a:lnTo>
                  <a:lnTo>
                    <a:pt x="98512" y="7373"/>
                  </a:lnTo>
                  <a:lnTo>
                    <a:pt x="98425" y="7417"/>
                  </a:lnTo>
                  <a:lnTo>
                    <a:pt x="95967" y="9303"/>
                  </a:lnTo>
                  <a:lnTo>
                    <a:pt x="89561" y="14130"/>
                  </a:lnTo>
                  <a:lnTo>
                    <a:pt x="84997" y="16500"/>
                  </a:lnTo>
                  <a:lnTo>
                    <a:pt x="79293" y="18606"/>
                  </a:lnTo>
                  <a:lnTo>
                    <a:pt x="74334" y="20712"/>
                  </a:lnTo>
                  <a:lnTo>
                    <a:pt x="67620" y="23082"/>
                  </a:lnTo>
                  <a:lnTo>
                    <a:pt x="63364" y="24618"/>
                  </a:lnTo>
                  <a:lnTo>
                    <a:pt x="59151" y="25539"/>
                  </a:lnTo>
                  <a:lnTo>
                    <a:pt x="59108" y="25539"/>
                  </a:lnTo>
                  <a:lnTo>
                    <a:pt x="54017" y="27294"/>
                  </a:lnTo>
                  <a:lnTo>
                    <a:pt x="48664" y="28786"/>
                  </a:lnTo>
                  <a:lnTo>
                    <a:pt x="43662" y="30629"/>
                  </a:lnTo>
                  <a:lnTo>
                    <a:pt x="39010" y="31419"/>
                  </a:lnTo>
                  <a:lnTo>
                    <a:pt x="33920" y="32604"/>
                  </a:lnTo>
                  <a:lnTo>
                    <a:pt x="29795" y="32736"/>
                  </a:lnTo>
                  <a:lnTo>
                    <a:pt x="29708" y="32779"/>
                  </a:lnTo>
                  <a:lnTo>
                    <a:pt x="23169" y="35588"/>
                  </a:lnTo>
                  <a:lnTo>
                    <a:pt x="17509" y="37826"/>
                  </a:lnTo>
                  <a:lnTo>
                    <a:pt x="13603" y="37870"/>
                  </a:lnTo>
                  <a:lnTo>
                    <a:pt x="11892" y="36509"/>
                  </a:lnTo>
                  <a:lnTo>
                    <a:pt x="11848" y="36509"/>
                  </a:lnTo>
                  <a:lnTo>
                    <a:pt x="9786" y="35632"/>
                  </a:lnTo>
                  <a:lnTo>
                    <a:pt x="9742" y="35588"/>
                  </a:lnTo>
                  <a:lnTo>
                    <a:pt x="9654" y="35632"/>
                  </a:lnTo>
                  <a:lnTo>
                    <a:pt x="9610" y="35675"/>
                  </a:lnTo>
                  <a:lnTo>
                    <a:pt x="9566" y="35719"/>
                  </a:lnTo>
                  <a:lnTo>
                    <a:pt x="6802" y="42082"/>
                  </a:lnTo>
                  <a:lnTo>
                    <a:pt x="6802" y="42170"/>
                  </a:lnTo>
                  <a:lnTo>
                    <a:pt x="8338" y="50156"/>
                  </a:lnTo>
                  <a:lnTo>
                    <a:pt x="8864" y="55334"/>
                  </a:lnTo>
                  <a:lnTo>
                    <a:pt x="9479" y="61565"/>
                  </a:lnTo>
                  <a:lnTo>
                    <a:pt x="7285" y="64022"/>
                  </a:lnTo>
                  <a:lnTo>
                    <a:pt x="7241" y="64110"/>
                  </a:lnTo>
                  <a:lnTo>
                    <a:pt x="6758" y="67796"/>
                  </a:lnTo>
                  <a:lnTo>
                    <a:pt x="5266" y="69419"/>
                  </a:lnTo>
                  <a:lnTo>
                    <a:pt x="5222" y="69507"/>
                  </a:lnTo>
                  <a:lnTo>
                    <a:pt x="4432" y="72316"/>
                  </a:lnTo>
                  <a:lnTo>
                    <a:pt x="2984" y="76002"/>
                  </a:lnTo>
                  <a:lnTo>
                    <a:pt x="1756" y="79380"/>
                  </a:lnTo>
                  <a:lnTo>
                    <a:pt x="571" y="82540"/>
                  </a:lnTo>
                  <a:lnTo>
                    <a:pt x="44" y="86182"/>
                  </a:lnTo>
                  <a:lnTo>
                    <a:pt x="1" y="89341"/>
                  </a:lnTo>
                  <a:lnTo>
                    <a:pt x="132" y="92281"/>
                  </a:lnTo>
                  <a:lnTo>
                    <a:pt x="132" y="92369"/>
                  </a:lnTo>
                  <a:lnTo>
                    <a:pt x="176" y="92413"/>
                  </a:lnTo>
                  <a:lnTo>
                    <a:pt x="220" y="92457"/>
                  </a:lnTo>
                  <a:lnTo>
                    <a:pt x="395" y="92457"/>
                  </a:lnTo>
                  <a:lnTo>
                    <a:pt x="439" y="92413"/>
                  </a:lnTo>
                  <a:lnTo>
                    <a:pt x="483" y="92369"/>
                  </a:lnTo>
                  <a:lnTo>
                    <a:pt x="483" y="92281"/>
                  </a:lnTo>
                  <a:lnTo>
                    <a:pt x="352" y="89341"/>
                  </a:lnTo>
                  <a:lnTo>
                    <a:pt x="395" y="86226"/>
                  </a:lnTo>
                  <a:lnTo>
                    <a:pt x="922" y="82627"/>
                  </a:lnTo>
                  <a:lnTo>
                    <a:pt x="2063" y="79512"/>
                  </a:lnTo>
                  <a:lnTo>
                    <a:pt x="3335" y="76089"/>
                  </a:lnTo>
                  <a:lnTo>
                    <a:pt x="4740" y="72447"/>
                  </a:lnTo>
                  <a:lnTo>
                    <a:pt x="5529" y="69639"/>
                  </a:lnTo>
                  <a:lnTo>
                    <a:pt x="7065" y="68015"/>
                  </a:lnTo>
                  <a:lnTo>
                    <a:pt x="7109" y="67884"/>
                  </a:lnTo>
                  <a:lnTo>
                    <a:pt x="7592" y="64198"/>
                  </a:lnTo>
                  <a:lnTo>
                    <a:pt x="9786" y="61740"/>
                  </a:lnTo>
                  <a:lnTo>
                    <a:pt x="9830" y="61697"/>
                  </a:lnTo>
                  <a:lnTo>
                    <a:pt x="9830" y="61609"/>
                  </a:lnTo>
                  <a:lnTo>
                    <a:pt x="9215" y="55290"/>
                  </a:lnTo>
                  <a:lnTo>
                    <a:pt x="8689" y="50112"/>
                  </a:lnTo>
                  <a:lnTo>
                    <a:pt x="7153" y="42170"/>
                  </a:lnTo>
                  <a:lnTo>
                    <a:pt x="9830" y="36027"/>
                  </a:lnTo>
                  <a:lnTo>
                    <a:pt x="11717" y="36816"/>
                  </a:lnTo>
                  <a:lnTo>
                    <a:pt x="13428" y="38177"/>
                  </a:lnTo>
                  <a:lnTo>
                    <a:pt x="13560" y="38221"/>
                  </a:lnTo>
                  <a:lnTo>
                    <a:pt x="17553" y="38177"/>
                  </a:lnTo>
                  <a:lnTo>
                    <a:pt x="17597" y="38133"/>
                  </a:lnTo>
                  <a:lnTo>
                    <a:pt x="23301" y="35895"/>
                  </a:lnTo>
                  <a:lnTo>
                    <a:pt x="29839" y="33087"/>
                  </a:lnTo>
                  <a:lnTo>
                    <a:pt x="33964" y="32955"/>
                  </a:lnTo>
                  <a:lnTo>
                    <a:pt x="34008" y="32955"/>
                  </a:lnTo>
                  <a:lnTo>
                    <a:pt x="39098" y="31726"/>
                  </a:lnTo>
                  <a:lnTo>
                    <a:pt x="43749" y="30980"/>
                  </a:lnTo>
                  <a:lnTo>
                    <a:pt x="43793" y="30936"/>
                  </a:lnTo>
                  <a:lnTo>
                    <a:pt x="48752" y="29093"/>
                  </a:lnTo>
                  <a:lnTo>
                    <a:pt x="54105" y="27645"/>
                  </a:lnTo>
                  <a:lnTo>
                    <a:pt x="59239" y="25890"/>
                  </a:lnTo>
                  <a:lnTo>
                    <a:pt x="63452" y="24969"/>
                  </a:lnTo>
                  <a:lnTo>
                    <a:pt x="63496" y="24969"/>
                  </a:lnTo>
                  <a:lnTo>
                    <a:pt x="67752" y="23389"/>
                  </a:lnTo>
                  <a:lnTo>
                    <a:pt x="74466" y="21019"/>
                  </a:lnTo>
                  <a:lnTo>
                    <a:pt x="79424" y="18913"/>
                  </a:lnTo>
                  <a:lnTo>
                    <a:pt x="85129" y="16851"/>
                  </a:lnTo>
                  <a:lnTo>
                    <a:pt x="85129" y="16807"/>
                  </a:lnTo>
                  <a:lnTo>
                    <a:pt x="89736" y="14437"/>
                  </a:lnTo>
                  <a:lnTo>
                    <a:pt x="89780" y="14437"/>
                  </a:lnTo>
                  <a:lnTo>
                    <a:pt x="96187" y="9567"/>
                  </a:lnTo>
                  <a:lnTo>
                    <a:pt x="98644" y="7680"/>
                  </a:lnTo>
                  <a:lnTo>
                    <a:pt x="100487" y="7373"/>
                  </a:lnTo>
                  <a:lnTo>
                    <a:pt x="100575" y="7329"/>
                  </a:lnTo>
                  <a:lnTo>
                    <a:pt x="104436" y="3029"/>
                  </a:lnTo>
                  <a:lnTo>
                    <a:pt x="106674" y="352"/>
                  </a:lnTo>
                  <a:lnTo>
                    <a:pt x="112335" y="1712"/>
                  </a:lnTo>
                  <a:lnTo>
                    <a:pt x="112949" y="3555"/>
                  </a:lnTo>
                  <a:lnTo>
                    <a:pt x="116547" y="18343"/>
                  </a:lnTo>
                  <a:lnTo>
                    <a:pt x="116372" y="30410"/>
                  </a:lnTo>
                  <a:lnTo>
                    <a:pt x="116372" y="30454"/>
                  </a:lnTo>
                  <a:lnTo>
                    <a:pt x="118741" y="38396"/>
                  </a:lnTo>
                  <a:lnTo>
                    <a:pt x="117600" y="42214"/>
                  </a:lnTo>
                  <a:lnTo>
                    <a:pt x="116942" y="44890"/>
                  </a:lnTo>
                  <a:lnTo>
                    <a:pt x="116942" y="44934"/>
                  </a:lnTo>
                  <a:lnTo>
                    <a:pt x="116810" y="48225"/>
                  </a:lnTo>
                  <a:lnTo>
                    <a:pt x="116810" y="48313"/>
                  </a:lnTo>
                  <a:lnTo>
                    <a:pt x="119926" y="54939"/>
                  </a:lnTo>
                  <a:lnTo>
                    <a:pt x="119663" y="55948"/>
                  </a:lnTo>
                  <a:lnTo>
                    <a:pt x="118697" y="56475"/>
                  </a:lnTo>
                  <a:lnTo>
                    <a:pt x="118653" y="56475"/>
                  </a:lnTo>
                  <a:lnTo>
                    <a:pt x="115889" y="58537"/>
                  </a:lnTo>
                  <a:lnTo>
                    <a:pt x="113519" y="60468"/>
                  </a:lnTo>
                  <a:lnTo>
                    <a:pt x="109614" y="64154"/>
                  </a:lnTo>
                  <a:lnTo>
                    <a:pt x="109570" y="64198"/>
                  </a:lnTo>
                  <a:lnTo>
                    <a:pt x="104305" y="75519"/>
                  </a:lnTo>
                  <a:lnTo>
                    <a:pt x="100750" y="78634"/>
                  </a:lnTo>
                  <a:lnTo>
                    <a:pt x="98468" y="80784"/>
                  </a:lnTo>
                  <a:lnTo>
                    <a:pt x="91184" y="82935"/>
                  </a:lnTo>
                  <a:lnTo>
                    <a:pt x="87805" y="83417"/>
                  </a:lnTo>
                  <a:lnTo>
                    <a:pt x="87762" y="83417"/>
                  </a:lnTo>
                  <a:lnTo>
                    <a:pt x="84163" y="84470"/>
                  </a:lnTo>
                  <a:lnTo>
                    <a:pt x="84076" y="84514"/>
                  </a:lnTo>
                  <a:lnTo>
                    <a:pt x="82847" y="85962"/>
                  </a:lnTo>
                  <a:lnTo>
                    <a:pt x="82847" y="86006"/>
                  </a:lnTo>
                  <a:lnTo>
                    <a:pt x="81311" y="88858"/>
                  </a:lnTo>
                  <a:lnTo>
                    <a:pt x="78810" y="90965"/>
                  </a:lnTo>
                  <a:lnTo>
                    <a:pt x="74202" y="91886"/>
                  </a:lnTo>
                  <a:lnTo>
                    <a:pt x="74159" y="91886"/>
                  </a:lnTo>
                  <a:lnTo>
                    <a:pt x="70560" y="93905"/>
                  </a:lnTo>
                  <a:lnTo>
                    <a:pt x="70517" y="93992"/>
                  </a:lnTo>
                  <a:lnTo>
                    <a:pt x="68630" y="96669"/>
                  </a:lnTo>
                  <a:lnTo>
                    <a:pt x="65207" y="97196"/>
                  </a:lnTo>
                  <a:lnTo>
                    <a:pt x="63671" y="96932"/>
                  </a:lnTo>
                  <a:lnTo>
                    <a:pt x="62004" y="96932"/>
                  </a:lnTo>
                  <a:lnTo>
                    <a:pt x="58098" y="97942"/>
                  </a:lnTo>
                  <a:lnTo>
                    <a:pt x="52482" y="98995"/>
                  </a:lnTo>
                  <a:lnTo>
                    <a:pt x="51253" y="98819"/>
                  </a:lnTo>
                  <a:lnTo>
                    <a:pt x="48006" y="98380"/>
                  </a:lnTo>
                  <a:lnTo>
                    <a:pt x="44451" y="97547"/>
                  </a:lnTo>
                  <a:lnTo>
                    <a:pt x="43398" y="95923"/>
                  </a:lnTo>
                  <a:lnTo>
                    <a:pt x="41160" y="93115"/>
                  </a:lnTo>
                  <a:lnTo>
                    <a:pt x="41160" y="92325"/>
                  </a:lnTo>
                  <a:lnTo>
                    <a:pt x="41160" y="90833"/>
                  </a:lnTo>
                  <a:lnTo>
                    <a:pt x="42038" y="88990"/>
                  </a:lnTo>
                  <a:lnTo>
                    <a:pt x="43618" y="86972"/>
                  </a:lnTo>
                  <a:lnTo>
                    <a:pt x="46646" y="85348"/>
                  </a:lnTo>
                  <a:lnTo>
                    <a:pt x="46689" y="85304"/>
                  </a:lnTo>
                  <a:lnTo>
                    <a:pt x="47216" y="84427"/>
                  </a:lnTo>
                  <a:lnTo>
                    <a:pt x="47216" y="84383"/>
                  </a:lnTo>
                  <a:lnTo>
                    <a:pt x="48006" y="82627"/>
                  </a:lnTo>
                  <a:lnTo>
                    <a:pt x="49015" y="80916"/>
                  </a:lnTo>
                  <a:lnTo>
                    <a:pt x="50551" y="78854"/>
                  </a:lnTo>
                  <a:lnTo>
                    <a:pt x="51297" y="77493"/>
                  </a:lnTo>
                  <a:lnTo>
                    <a:pt x="51297" y="77450"/>
                  </a:lnTo>
                  <a:lnTo>
                    <a:pt x="51428" y="76528"/>
                  </a:lnTo>
                  <a:lnTo>
                    <a:pt x="51428" y="76484"/>
                  </a:lnTo>
                  <a:lnTo>
                    <a:pt x="51341" y="75036"/>
                  </a:lnTo>
                  <a:lnTo>
                    <a:pt x="52043" y="70692"/>
                  </a:lnTo>
                  <a:lnTo>
                    <a:pt x="55685" y="63847"/>
                  </a:lnTo>
                  <a:lnTo>
                    <a:pt x="58405" y="60029"/>
                  </a:lnTo>
                  <a:lnTo>
                    <a:pt x="61214" y="58318"/>
                  </a:lnTo>
                  <a:lnTo>
                    <a:pt x="65163" y="56563"/>
                  </a:lnTo>
                  <a:lnTo>
                    <a:pt x="65207" y="56519"/>
                  </a:lnTo>
                  <a:lnTo>
                    <a:pt x="68761" y="52789"/>
                  </a:lnTo>
                  <a:lnTo>
                    <a:pt x="77845" y="45768"/>
                  </a:lnTo>
                  <a:lnTo>
                    <a:pt x="82452" y="41950"/>
                  </a:lnTo>
                  <a:lnTo>
                    <a:pt x="89122" y="38308"/>
                  </a:lnTo>
                  <a:lnTo>
                    <a:pt x="93554" y="38089"/>
                  </a:lnTo>
                  <a:lnTo>
                    <a:pt x="93598" y="38045"/>
                  </a:lnTo>
                  <a:lnTo>
                    <a:pt x="105709" y="31726"/>
                  </a:lnTo>
                  <a:lnTo>
                    <a:pt x="105796" y="31682"/>
                  </a:lnTo>
                  <a:lnTo>
                    <a:pt x="105796" y="31595"/>
                  </a:lnTo>
                  <a:lnTo>
                    <a:pt x="106455" y="27821"/>
                  </a:lnTo>
                  <a:lnTo>
                    <a:pt x="106455" y="27777"/>
                  </a:lnTo>
                  <a:lnTo>
                    <a:pt x="106235" y="24705"/>
                  </a:lnTo>
                  <a:lnTo>
                    <a:pt x="106411" y="21546"/>
                  </a:lnTo>
                  <a:lnTo>
                    <a:pt x="106367" y="21414"/>
                  </a:lnTo>
                  <a:lnTo>
                    <a:pt x="104875" y="19396"/>
                  </a:lnTo>
                  <a:lnTo>
                    <a:pt x="104787" y="19308"/>
                  </a:lnTo>
                  <a:lnTo>
                    <a:pt x="100575" y="17992"/>
                  </a:lnTo>
                  <a:lnTo>
                    <a:pt x="99127" y="17421"/>
                  </a:lnTo>
                  <a:lnTo>
                    <a:pt x="95090" y="15842"/>
                  </a:lnTo>
                  <a:lnTo>
                    <a:pt x="94914" y="15842"/>
                  </a:lnTo>
                  <a:lnTo>
                    <a:pt x="91448" y="18343"/>
                  </a:lnTo>
                  <a:lnTo>
                    <a:pt x="83461" y="23916"/>
                  </a:lnTo>
                  <a:lnTo>
                    <a:pt x="79688" y="25100"/>
                  </a:lnTo>
                  <a:lnTo>
                    <a:pt x="76353" y="24662"/>
                  </a:lnTo>
                  <a:lnTo>
                    <a:pt x="76265" y="24705"/>
                  </a:lnTo>
                  <a:lnTo>
                    <a:pt x="70824" y="26724"/>
                  </a:lnTo>
                  <a:lnTo>
                    <a:pt x="65119" y="28655"/>
                  </a:lnTo>
                  <a:lnTo>
                    <a:pt x="61126" y="30103"/>
                  </a:lnTo>
                  <a:lnTo>
                    <a:pt x="56519" y="31726"/>
                  </a:lnTo>
                  <a:lnTo>
                    <a:pt x="51428" y="33569"/>
                  </a:lnTo>
                  <a:lnTo>
                    <a:pt x="47435" y="35017"/>
                  </a:lnTo>
                  <a:lnTo>
                    <a:pt x="47391" y="35017"/>
                  </a:lnTo>
                  <a:lnTo>
                    <a:pt x="42784" y="37431"/>
                  </a:lnTo>
                  <a:lnTo>
                    <a:pt x="38923" y="38572"/>
                  </a:lnTo>
                  <a:lnTo>
                    <a:pt x="35237" y="39756"/>
                  </a:lnTo>
                  <a:lnTo>
                    <a:pt x="31594" y="40678"/>
                  </a:lnTo>
                  <a:lnTo>
                    <a:pt x="31551" y="40722"/>
                  </a:lnTo>
                  <a:lnTo>
                    <a:pt x="27382" y="43530"/>
                  </a:lnTo>
                  <a:lnTo>
                    <a:pt x="27338" y="43574"/>
                  </a:lnTo>
                  <a:lnTo>
                    <a:pt x="24354" y="47435"/>
                  </a:lnTo>
                  <a:lnTo>
                    <a:pt x="24354" y="47479"/>
                  </a:lnTo>
                  <a:lnTo>
                    <a:pt x="22731" y="50507"/>
                  </a:lnTo>
                  <a:lnTo>
                    <a:pt x="21590" y="53491"/>
                  </a:lnTo>
                  <a:lnTo>
                    <a:pt x="19659" y="56255"/>
                  </a:lnTo>
                  <a:lnTo>
                    <a:pt x="19615" y="56299"/>
                  </a:lnTo>
                  <a:lnTo>
                    <a:pt x="18167" y="68937"/>
                  </a:lnTo>
                  <a:lnTo>
                    <a:pt x="18562" y="76133"/>
                  </a:lnTo>
                  <a:lnTo>
                    <a:pt x="18211" y="77976"/>
                  </a:lnTo>
                  <a:lnTo>
                    <a:pt x="17553" y="80258"/>
                  </a:lnTo>
                  <a:lnTo>
                    <a:pt x="16368" y="81969"/>
                  </a:lnTo>
                  <a:lnTo>
                    <a:pt x="14920" y="83988"/>
                  </a:lnTo>
                  <a:lnTo>
                    <a:pt x="13428" y="84514"/>
                  </a:lnTo>
                  <a:lnTo>
                    <a:pt x="13340" y="84558"/>
                  </a:lnTo>
                  <a:lnTo>
                    <a:pt x="13296" y="84646"/>
                  </a:lnTo>
                  <a:lnTo>
                    <a:pt x="12331" y="86796"/>
                  </a:lnTo>
                  <a:lnTo>
                    <a:pt x="11717" y="89209"/>
                  </a:lnTo>
                  <a:lnTo>
                    <a:pt x="11717" y="89253"/>
                  </a:lnTo>
                  <a:lnTo>
                    <a:pt x="12419" y="95528"/>
                  </a:lnTo>
                  <a:lnTo>
                    <a:pt x="13560" y="102461"/>
                  </a:lnTo>
                  <a:lnTo>
                    <a:pt x="13603" y="102593"/>
                  </a:lnTo>
                  <a:lnTo>
                    <a:pt x="13735" y="102637"/>
                  </a:lnTo>
                  <a:lnTo>
                    <a:pt x="13823" y="102593"/>
                  </a:lnTo>
                  <a:lnTo>
                    <a:pt x="13867" y="102549"/>
                  </a:lnTo>
                  <a:lnTo>
                    <a:pt x="13911" y="102505"/>
                  </a:lnTo>
                  <a:lnTo>
                    <a:pt x="13911" y="102417"/>
                  </a:lnTo>
                  <a:lnTo>
                    <a:pt x="12770" y="95484"/>
                  </a:lnTo>
                  <a:lnTo>
                    <a:pt x="12068" y="89253"/>
                  </a:lnTo>
                  <a:lnTo>
                    <a:pt x="12682" y="86928"/>
                  </a:lnTo>
                  <a:lnTo>
                    <a:pt x="13603" y="84821"/>
                  </a:lnTo>
                  <a:lnTo>
                    <a:pt x="15095" y="84295"/>
                  </a:lnTo>
                  <a:lnTo>
                    <a:pt x="15183" y="84207"/>
                  </a:lnTo>
                  <a:lnTo>
                    <a:pt x="16675" y="82189"/>
                  </a:lnTo>
                  <a:lnTo>
                    <a:pt x="17860" y="80433"/>
                  </a:lnTo>
                  <a:lnTo>
                    <a:pt x="17860" y="80390"/>
                  </a:lnTo>
                  <a:lnTo>
                    <a:pt x="18562" y="78064"/>
                  </a:lnTo>
                  <a:lnTo>
                    <a:pt x="18913" y="76221"/>
                  </a:lnTo>
                  <a:lnTo>
                    <a:pt x="18913" y="76133"/>
                  </a:lnTo>
                  <a:lnTo>
                    <a:pt x="18518" y="68937"/>
                  </a:lnTo>
                  <a:lnTo>
                    <a:pt x="19966" y="56387"/>
                  </a:lnTo>
                  <a:lnTo>
                    <a:pt x="21853" y="53666"/>
                  </a:lnTo>
                  <a:lnTo>
                    <a:pt x="21897" y="53623"/>
                  </a:lnTo>
                  <a:lnTo>
                    <a:pt x="23082" y="50683"/>
                  </a:lnTo>
                  <a:lnTo>
                    <a:pt x="24661" y="47655"/>
                  </a:lnTo>
                  <a:lnTo>
                    <a:pt x="27601" y="43793"/>
                  </a:lnTo>
                  <a:lnTo>
                    <a:pt x="31682" y="41029"/>
                  </a:lnTo>
                  <a:lnTo>
                    <a:pt x="35324" y="40107"/>
                  </a:lnTo>
                  <a:lnTo>
                    <a:pt x="39054" y="38879"/>
                  </a:lnTo>
                  <a:lnTo>
                    <a:pt x="42872" y="37782"/>
                  </a:lnTo>
                  <a:lnTo>
                    <a:pt x="42916" y="37782"/>
                  </a:lnTo>
                  <a:lnTo>
                    <a:pt x="47567" y="35324"/>
                  </a:lnTo>
                  <a:lnTo>
                    <a:pt x="51560" y="33920"/>
                  </a:lnTo>
                  <a:lnTo>
                    <a:pt x="56650" y="32077"/>
                  </a:lnTo>
                  <a:lnTo>
                    <a:pt x="61214" y="30454"/>
                  </a:lnTo>
                  <a:lnTo>
                    <a:pt x="65251" y="28962"/>
                  </a:lnTo>
                  <a:lnTo>
                    <a:pt x="70911" y="27075"/>
                  </a:lnTo>
                  <a:lnTo>
                    <a:pt x="76353" y="25013"/>
                  </a:lnTo>
                  <a:lnTo>
                    <a:pt x="79644" y="25451"/>
                  </a:lnTo>
                  <a:lnTo>
                    <a:pt x="79731" y="25451"/>
                  </a:lnTo>
                  <a:lnTo>
                    <a:pt x="83593" y="24223"/>
                  </a:lnTo>
                  <a:lnTo>
                    <a:pt x="83681" y="24223"/>
                  </a:lnTo>
                  <a:lnTo>
                    <a:pt x="91623" y="18606"/>
                  </a:lnTo>
                  <a:lnTo>
                    <a:pt x="95046" y="16193"/>
                  </a:lnTo>
                  <a:lnTo>
                    <a:pt x="98995" y="17728"/>
                  </a:lnTo>
                  <a:lnTo>
                    <a:pt x="100443" y="18343"/>
                  </a:lnTo>
                  <a:lnTo>
                    <a:pt x="104656" y="19659"/>
                  </a:lnTo>
                  <a:lnTo>
                    <a:pt x="106060" y="21590"/>
                  </a:lnTo>
                  <a:lnTo>
                    <a:pt x="105884" y="24662"/>
                  </a:lnTo>
                  <a:lnTo>
                    <a:pt x="105884" y="24705"/>
                  </a:lnTo>
                  <a:lnTo>
                    <a:pt x="106104" y="27777"/>
                  </a:lnTo>
                  <a:lnTo>
                    <a:pt x="105489" y="31463"/>
                  </a:lnTo>
                  <a:lnTo>
                    <a:pt x="93466" y="37738"/>
                  </a:lnTo>
                  <a:lnTo>
                    <a:pt x="89078" y="37957"/>
                  </a:lnTo>
                  <a:lnTo>
                    <a:pt x="88990" y="37957"/>
                  </a:lnTo>
                  <a:lnTo>
                    <a:pt x="82277" y="41643"/>
                  </a:lnTo>
                  <a:lnTo>
                    <a:pt x="82233" y="41643"/>
                  </a:lnTo>
                  <a:lnTo>
                    <a:pt x="77625" y="45505"/>
                  </a:lnTo>
                  <a:lnTo>
                    <a:pt x="68542" y="52526"/>
                  </a:lnTo>
                  <a:lnTo>
                    <a:pt x="68498" y="52569"/>
                  </a:lnTo>
                  <a:lnTo>
                    <a:pt x="64988" y="56255"/>
                  </a:lnTo>
                  <a:lnTo>
                    <a:pt x="61082" y="58011"/>
                  </a:lnTo>
                  <a:lnTo>
                    <a:pt x="61038" y="58011"/>
                  </a:lnTo>
                  <a:lnTo>
                    <a:pt x="58186" y="59766"/>
                  </a:lnTo>
                  <a:lnTo>
                    <a:pt x="58142" y="59810"/>
                  </a:lnTo>
                  <a:lnTo>
                    <a:pt x="55378" y="63627"/>
                  </a:lnTo>
                  <a:lnTo>
                    <a:pt x="55378" y="63671"/>
                  </a:lnTo>
                  <a:lnTo>
                    <a:pt x="51736" y="70516"/>
                  </a:lnTo>
                  <a:lnTo>
                    <a:pt x="51692" y="70604"/>
                  </a:lnTo>
                  <a:lnTo>
                    <a:pt x="50990" y="74992"/>
                  </a:lnTo>
                  <a:lnTo>
                    <a:pt x="50990" y="75036"/>
                  </a:lnTo>
                  <a:lnTo>
                    <a:pt x="51077" y="76484"/>
                  </a:lnTo>
                  <a:lnTo>
                    <a:pt x="50946" y="77362"/>
                  </a:lnTo>
                  <a:lnTo>
                    <a:pt x="50244" y="78678"/>
                  </a:lnTo>
                  <a:lnTo>
                    <a:pt x="48708" y="80697"/>
                  </a:lnTo>
                  <a:lnTo>
                    <a:pt x="47699" y="82452"/>
                  </a:lnTo>
                  <a:lnTo>
                    <a:pt x="47699" y="82496"/>
                  </a:lnTo>
                  <a:lnTo>
                    <a:pt x="46909" y="84251"/>
                  </a:lnTo>
                  <a:lnTo>
                    <a:pt x="46426" y="85085"/>
                  </a:lnTo>
                  <a:lnTo>
                    <a:pt x="43442" y="86664"/>
                  </a:lnTo>
                  <a:lnTo>
                    <a:pt x="43354" y="86708"/>
                  </a:lnTo>
                  <a:lnTo>
                    <a:pt x="41775" y="88771"/>
                  </a:lnTo>
                  <a:lnTo>
                    <a:pt x="41731" y="88815"/>
                  </a:lnTo>
                  <a:lnTo>
                    <a:pt x="40809" y="90701"/>
                  </a:lnTo>
                  <a:lnTo>
                    <a:pt x="40809" y="90789"/>
                  </a:lnTo>
                  <a:lnTo>
                    <a:pt x="40809" y="92325"/>
                  </a:lnTo>
                  <a:lnTo>
                    <a:pt x="40809" y="93203"/>
                  </a:lnTo>
                  <a:lnTo>
                    <a:pt x="40853" y="93290"/>
                  </a:lnTo>
                  <a:lnTo>
                    <a:pt x="43091" y="96143"/>
                  </a:lnTo>
                  <a:lnTo>
                    <a:pt x="44188" y="97810"/>
                  </a:lnTo>
                  <a:lnTo>
                    <a:pt x="44276" y="97898"/>
                  </a:lnTo>
                  <a:lnTo>
                    <a:pt x="47918" y="98732"/>
                  </a:lnTo>
                  <a:lnTo>
                    <a:pt x="51209" y="99170"/>
                  </a:lnTo>
                  <a:lnTo>
                    <a:pt x="52438" y="99346"/>
                  </a:lnTo>
                  <a:lnTo>
                    <a:pt x="52482" y="99346"/>
                  </a:lnTo>
                  <a:lnTo>
                    <a:pt x="58186" y="98293"/>
                  </a:lnTo>
                  <a:lnTo>
                    <a:pt x="62091" y="97283"/>
                  </a:lnTo>
                  <a:lnTo>
                    <a:pt x="63627" y="97283"/>
                  </a:lnTo>
                  <a:lnTo>
                    <a:pt x="65163" y="97547"/>
                  </a:lnTo>
                  <a:lnTo>
                    <a:pt x="65251" y="97547"/>
                  </a:lnTo>
                  <a:lnTo>
                    <a:pt x="68761" y="96976"/>
                  </a:lnTo>
                  <a:lnTo>
                    <a:pt x="68805" y="96976"/>
                  </a:lnTo>
                  <a:lnTo>
                    <a:pt x="68893" y="96932"/>
                  </a:lnTo>
                  <a:lnTo>
                    <a:pt x="70780" y="94212"/>
                  </a:lnTo>
                  <a:lnTo>
                    <a:pt x="74334" y="92193"/>
                  </a:lnTo>
                  <a:lnTo>
                    <a:pt x="78942" y="91316"/>
                  </a:lnTo>
                  <a:lnTo>
                    <a:pt x="79029" y="91272"/>
                  </a:lnTo>
                  <a:lnTo>
                    <a:pt x="81574" y="89122"/>
                  </a:lnTo>
                  <a:lnTo>
                    <a:pt x="81618" y="89034"/>
                  </a:lnTo>
                  <a:lnTo>
                    <a:pt x="83110" y="86182"/>
                  </a:lnTo>
                  <a:lnTo>
                    <a:pt x="84295" y="84778"/>
                  </a:lnTo>
                  <a:lnTo>
                    <a:pt x="87849" y="83724"/>
                  </a:lnTo>
                  <a:lnTo>
                    <a:pt x="91228" y="83286"/>
                  </a:lnTo>
                  <a:lnTo>
                    <a:pt x="91272" y="83286"/>
                  </a:lnTo>
                  <a:lnTo>
                    <a:pt x="98600" y="81136"/>
                  </a:lnTo>
                  <a:lnTo>
                    <a:pt x="98644" y="81092"/>
                  </a:lnTo>
                  <a:lnTo>
                    <a:pt x="100970" y="78854"/>
                  </a:lnTo>
                  <a:lnTo>
                    <a:pt x="104568" y="75782"/>
                  </a:lnTo>
                  <a:lnTo>
                    <a:pt x="104612" y="75738"/>
                  </a:lnTo>
                  <a:lnTo>
                    <a:pt x="109877" y="64373"/>
                  </a:lnTo>
                  <a:lnTo>
                    <a:pt x="113739" y="60731"/>
                  </a:lnTo>
                  <a:lnTo>
                    <a:pt x="116065" y="58800"/>
                  </a:lnTo>
                  <a:lnTo>
                    <a:pt x="118873" y="56782"/>
                  </a:lnTo>
                  <a:lnTo>
                    <a:pt x="119882" y="56255"/>
                  </a:lnTo>
                  <a:lnTo>
                    <a:pt x="119926" y="56211"/>
                  </a:lnTo>
                  <a:lnTo>
                    <a:pt x="119970" y="56124"/>
                  </a:lnTo>
                  <a:lnTo>
                    <a:pt x="120277" y="54983"/>
                  </a:lnTo>
                  <a:lnTo>
                    <a:pt x="120277" y="54851"/>
                  </a:lnTo>
                  <a:lnTo>
                    <a:pt x="117162" y="48225"/>
                  </a:lnTo>
                  <a:lnTo>
                    <a:pt x="117293" y="44978"/>
                  </a:lnTo>
                  <a:lnTo>
                    <a:pt x="117907" y="42301"/>
                  </a:lnTo>
                  <a:lnTo>
                    <a:pt x="119092" y="38484"/>
                  </a:lnTo>
                  <a:lnTo>
                    <a:pt x="119092" y="38352"/>
                  </a:lnTo>
                  <a:lnTo>
                    <a:pt x="116723" y="30366"/>
                  </a:lnTo>
                  <a:lnTo>
                    <a:pt x="116898" y="18343"/>
                  </a:lnTo>
                  <a:lnTo>
                    <a:pt x="116898" y="18299"/>
                  </a:lnTo>
                  <a:lnTo>
                    <a:pt x="113256" y="3423"/>
                  </a:lnTo>
                  <a:lnTo>
                    <a:pt x="112598" y="1493"/>
                  </a:lnTo>
                  <a:lnTo>
                    <a:pt x="112554" y="1449"/>
                  </a:lnTo>
                  <a:lnTo>
                    <a:pt x="112510" y="1405"/>
                  </a:lnTo>
                  <a:lnTo>
                    <a:pt x="10667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43" name="Google Shape;2843;p113"/>
            <p:cNvSpPr/>
            <p:nvPr/>
          </p:nvSpPr>
          <p:spPr>
            <a:xfrm>
              <a:off x="1260525" y="3161900"/>
              <a:ext cx="125100" cy="1464550"/>
            </a:xfrm>
            <a:custGeom>
              <a:avLst/>
              <a:gdLst/>
              <a:ahLst/>
              <a:cxnLst/>
              <a:rect l="l" t="t" r="r" b="b"/>
              <a:pathLst>
                <a:path w="5004" h="58582" extrusionOk="0">
                  <a:moveTo>
                    <a:pt x="2195" y="1"/>
                  </a:moveTo>
                  <a:lnTo>
                    <a:pt x="2107" y="45"/>
                  </a:lnTo>
                  <a:lnTo>
                    <a:pt x="2063" y="89"/>
                  </a:lnTo>
                  <a:lnTo>
                    <a:pt x="2019" y="132"/>
                  </a:lnTo>
                  <a:lnTo>
                    <a:pt x="2019" y="264"/>
                  </a:lnTo>
                  <a:lnTo>
                    <a:pt x="2019" y="308"/>
                  </a:lnTo>
                  <a:lnTo>
                    <a:pt x="2721" y="3029"/>
                  </a:lnTo>
                  <a:lnTo>
                    <a:pt x="3336" y="5837"/>
                  </a:lnTo>
                  <a:lnTo>
                    <a:pt x="4257" y="9479"/>
                  </a:lnTo>
                  <a:lnTo>
                    <a:pt x="4564" y="11761"/>
                  </a:lnTo>
                  <a:lnTo>
                    <a:pt x="4652" y="14437"/>
                  </a:lnTo>
                  <a:lnTo>
                    <a:pt x="4520" y="17070"/>
                  </a:lnTo>
                  <a:lnTo>
                    <a:pt x="4389" y="19220"/>
                  </a:lnTo>
                  <a:lnTo>
                    <a:pt x="4301" y="20581"/>
                  </a:lnTo>
                  <a:lnTo>
                    <a:pt x="3994" y="24223"/>
                  </a:lnTo>
                  <a:lnTo>
                    <a:pt x="3994" y="24267"/>
                  </a:lnTo>
                  <a:lnTo>
                    <a:pt x="4038" y="26548"/>
                  </a:lnTo>
                  <a:lnTo>
                    <a:pt x="3599" y="30936"/>
                  </a:lnTo>
                  <a:lnTo>
                    <a:pt x="3248" y="33657"/>
                  </a:lnTo>
                  <a:lnTo>
                    <a:pt x="2897" y="36070"/>
                  </a:lnTo>
                  <a:lnTo>
                    <a:pt x="2414" y="38615"/>
                  </a:lnTo>
                  <a:lnTo>
                    <a:pt x="1800" y="40634"/>
                  </a:lnTo>
                  <a:lnTo>
                    <a:pt x="132" y="46689"/>
                  </a:lnTo>
                  <a:lnTo>
                    <a:pt x="1" y="49015"/>
                  </a:lnTo>
                  <a:lnTo>
                    <a:pt x="1" y="50463"/>
                  </a:lnTo>
                  <a:lnTo>
                    <a:pt x="1" y="50507"/>
                  </a:lnTo>
                  <a:lnTo>
                    <a:pt x="527" y="52789"/>
                  </a:lnTo>
                  <a:lnTo>
                    <a:pt x="1317" y="55509"/>
                  </a:lnTo>
                  <a:lnTo>
                    <a:pt x="2107" y="57528"/>
                  </a:lnTo>
                  <a:lnTo>
                    <a:pt x="2151" y="57572"/>
                  </a:lnTo>
                  <a:lnTo>
                    <a:pt x="2809" y="58537"/>
                  </a:lnTo>
                  <a:lnTo>
                    <a:pt x="2897" y="58581"/>
                  </a:lnTo>
                  <a:lnTo>
                    <a:pt x="2941" y="58581"/>
                  </a:lnTo>
                  <a:lnTo>
                    <a:pt x="3072" y="58537"/>
                  </a:lnTo>
                  <a:lnTo>
                    <a:pt x="3116" y="58493"/>
                  </a:lnTo>
                  <a:lnTo>
                    <a:pt x="3116" y="58449"/>
                  </a:lnTo>
                  <a:lnTo>
                    <a:pt x="3116" y="58362"/>
                  </a:lnTo>
                  <a:lnTo>
                    <a:pt x="3116" y="58318"/>
                  </a:lnTo>
                  <a:lnTo>
                    <a:pt x="2458" y="57396"/>
                  </a:lnTo>
                  <a:lnTo>
                    <a:pt x="1668" y="55378"/>
                  </a:lnTo>
                  <a:lnTo>
                    <a:pt x="878" y="52701"/>
                  </a:lnTo>
                  <a:lnTo>
                    <a:pt x="352" y="50419"/>
                  </a:lnTo>
                  <a:lnTo>
                    <a:pt x="352" y="49015"/>
                  </a:lnTo>
                  <a:lnTo>
                    <a:pt x="483" y="46733"/>
                  </a:lnTo>
                  <a:lnTo>
                    <a:pt x="2107" y="40722"/>
                  </a:lnTo>
                  <a:lnTo>
                    <a:pt x="2765" y="38703"/>
                  </a:lnTo>
                  <a:lnTo>
                    <a:pt x="2765" y="38659"/>
                  </a:lnTo>
                  <a:lnTo>
                    <a:pt x="3248" y="36158"/>
                  </a:lnTo>
                  <a:lnTo>
                    <a:pt x="3599" y="33701"/>
                  </a:lnTo>
                  <a:lnTo>
                    <a:pt x="3950" y="30936"/>
                  </a:lnTo>
                  <a:lnTo>
                    <a:pt x="4389" y="26548"/>
                  </a:lnTo>
                  <a:lnTo>
                    <a:pt x="4345" y="24267"/>
                  </a:lnTo>
                  <a:lnTo>
                    <a:pt x="4652" y="20581"/>
                  </a:lnTo>
                  <a:lnTo>
                    <a:pt x="4740" y="19264"/>
                  </a:lnTo>
                  <a:lnTo>
                    <a:pt x="4871" y="17114"/>
                  </a:lnTo>
                  <a:lnTo>
                    <a:pt x="5003" y="14437"/>
                  </a:lnTo>
                  <a:lnTo>
                    <a:pt x="4915" y="11717"/>
                  </a:lnTo>
                  <a:lnTo>
                    <a:pt x="4608" y="9391"/>
                  </a:lnTo>
                  <a:lnTo>
                    <a:pt x="3687" y="5749"/>
                  </a:lnTo>
                  <a:lnTo>
                    <a:pt x="3072" y="2941"/>
                  </a:lnTo>
                  <a:lnTo>
                    <a:pt x="2370" y="264"/>
                  </a:lnTo>
                  <a:lnTo>
                    <a:pt x="2370" y="220"/>
                  </a:lnTo>
                  <a:lnTo>
                    <a:pt x="2370" y="132"/>
                  </a:lnTo>
                  <a:lnTo>
                    <a:pt x="2370" y="89"/>
                  </a:lnTo>
                  <a:lnTo>
                    <a:pt x="2326" y="45"/>
                  </a:lnTo>
                  <a:lnTo>
                    <a:pt x="22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44" name="Google Shape;2844;p113"/>
            <p:cNvSpPr/>
            <p:nvPr/>
          </p:nvSpPr>
          <p:spPr>
            <a:xfrm>
              <a:off x="1226525" y="3169575"/>
              <a:ext cx="129475" cy="1510625"/>
            </a:xfrm>
            <a:custGeom>
              <a:avLst/>
              <a:gdLst/>
              <a:ahLst/>
              <a:cxnLst/>
              <a:rect l="l" t="t" r="r" b="b"/>
              <a:pathLst>
                <a:path w="5179" h="60425" extrusionOk="0">
                  <a:moveTo>
                    <a:pt x="2896" y="1"/>
                  </a:moveTo>
                  <a:lnTo>
                    <a:pt x="2853" y="45"/>
                  </a:lnTo>
                  <a:lnTo>
                    <a:pt x="2809" y="45"/>
                  </a:lnTo>
                  <a:lnTo>
                    <a:pt x="2765" y="133"/>
                  </a:lnTo>
                  <a:lnTo>
                    <a:pt x="2633" y="440"/>
                  </a:lnTo>
                  <a:lnTo>
                    <a:pt x="2633" y="528"/>
                  </a:lnTo>
                  <a:lnTo>
                    <a:pt x="3423" y="5047"/>
                  </a:lnTo>
                  <a:lnTo>
                    <a:pt x="4125" y="8031"/>
                  </a:lnTo>
                  <a:lnTo>
                    <a:pt x="4652" y="11059"/>
                  </a:lnTo>
                  <a:lnTo>
                    <a:pt x="4696" y="12902"/>
                  </a:lnTo>
                  <a:lnTo>
                    <a:pt x="4520" y="16368"/>
                  </a:lnTo>
                  <a:lnTo>
                    <a:pt x="4345" y="20274"/>
                  </a:lnTo>
                  <a:lnTo>
                    <a:pt x="4037" y="22731"/>
                  </a:lnTo>
                  <a:lnTo>
                    <a:pt x="3950" y="25057"/>
                  </a:lnTo>
                  <a:lnTo>
                    <a:pt x="4037" y="27338"/>
                  </a:lnTo>
                  <a:lnTo>
                    <a:pt x="3423" y="33526"/>
                  </a:lnTo>
                  <a:lnTo>
                    <a:pt x="2896" y="36904"/>
                  </a:lnTo>
                  <a:lnTo>
                    <a:pt x="2545" y="38265"/>
                  </a:lnTo>
                  <a:lnTo>
                    <a:pt x="1405" y="42521"/>
                  </a:lnTo>
                  <a:lnTo>
                    <a:pt x="1361" y="42521"/>
                  </a:lnTo>
                  <a:lnTo>
                    <a:pt x="966" y="45110"/>
                  </a:lnTo>
                  <a:lnTo>
                    <a:pt x="308" y="47260"/>
                  </a:lnTo>
                  <a:lnTo>
                    <a:pt x="0" y="48445"/>
                  </a:lnTo>
                  <a:lnTo>
                    <a:pt x="0" y="48533"/>
                  </a:lnTo>
                  <a:lnTo>
                    <a:pt x="264" y="50244"/>
                  </a:lnTo>
                  <a:lnTo>
                    <a:pt x="264" y="50288"/>
                  </a:lnTo>
                  <a:lnTo>
                    <a:pt x="1053" y="53316"/>
                  </a:lnTo>
                  <a:lnTo>
                    <a:pt x="1799" y="55597"/>
                  </a:lnTo>
                  <a:lnTo>
                    <a:pt x="2765" y="58230"/>
                  </a:lnTo>
                  <a:lnTo>
                    <a:pt x="2809" y="58274"/>
                  </a:lnTo>
                  <a:lnTo>
                    <a:pt x="3686" y="59459"/>
                  </a:lnTo>
                  <a:lnTo>
                    <a:pt x="3686" y="59503"/>
                  </a:lnTo>
                  <a:lnTo>
                    <a:pt x="4915" y="60380"/>
                  </a:lnTo>
                  <a:lnTo>
                    <a:pt x="5003" y="60424"/>
                  </a:lnTo>
                  <a:lnTo>
                    <a:pt x="5090" y="60424"/>
                  </a:lnTo>
                  <a:lnTo>
                    <a:pt x="5134" y="60336"/>
                  </a:lnTo>
                  <a:lnTo>
                    <a:pt x="5178" y="60293"/>
                  </a:lnTo>
                  <a:lnTo>
                    <a:pt x="5178" y="60205"/>
                  </a:lnTo>
                  <a:lnTo>
                    <a:pt x="5178" y="60161"/>
                  </a:lnTo>
                  <a:lnTo>
                    <a:pt x="5134" y="60117"/>
                  </a:lnTo>
                  <a:lnTo>
                    <a:pt x="3950" y="59239"/>
                  </a:lnTo>
                  <a:lnTo>
                    <a:pt x="3072" y="58099"/>
                  </a:lnTo>
                  <a:lnTo>
                    <a:pt x="2107" y="55510"/>
                  </a:lnTo>
                  <a:lnTo>
                    <a:pt x="1405" y="53228"/>
                  </a:lnTo>
                  <a:lnTo>
                    <a:pt x="615" y="50200"/>
                  </a:lnTo>
                  <a:lnTo>
                    <a:pt x="351" y="48489"/>
                  </a:lnTo>
                  <a:lnTo>
                    <a:pt x="659" y="47392"/>
                  </a:lnTo>
                  <a:lnTo>
                    <a:pt x="1317" y="45198"/>
                  </a:lnTo>
                  <a:lnTo>
                    <a:pt x="1712" y="42609"/>
                  </a:lnTo>
                  <a:lnTo>
                    <a:pt x="2896" y="38396"/>
                  </a:lnTo>
                  <a:lnTo>
                    <a:pt x="3248" y="36992"/>
                  </a:lnTo>
                  <a:lnTo>
                    <a:pt x="3730" y="33569"/>
                  </a:lnTo>
                  <a:lnTo>
                    <a:pt x="4388" y="27382"/>
                  </a:lnTo>
                  <a:lnTo>
                    <a:pt x="4388" y="27338"/>
                  </a:lnTo>
                  <a:lnTo>
                    <a:pt x="4301" y="25057"/>
                  </a:lnTo>
                  <a:lnTo>
                    <a:pt x="4388" y="22775"/>
                  </a:lnTo>
                  <a:lnTo>
                    <a:pt x="4696" y="20318"/>
                  </a:lnTo>
                  <a:lnTo>
                    <a:pt x="4871" y="16368"/>
                  </a:lnTo>
                  <a:lnTo>
                    <a:pt x="5047" y="12902"/>
                  </a:lnTo>
                  <a:lnTo>
                    <a:pt x="5003" y="11059"/>
                  </a:lnTo>
                  <a:lnTo>
                    <a:pt x="5003" y="11015"/>
                  </a:lnTo>
                  <a:lnTo>
                    <a:pt x="4476" y="7943"/>
                  </a:lnTo>
                  <a:lnTo>
                    <a:pt x="3774" y="5003"/>
                  </a:lnTo>
                  <a:lnTo>
                    <a:pt x="2984" y="528"/>
                  </a:lnTo>
                  <a:lnTo>
                    <a:pt x="3072" y="220"/>
                  </a:lnTo>
                  <a:lnTo>
                    <a:pt x="3116" y="176"/>
                  </a:lnTo>
                  <a:lnTo>
                    <a:pt x="3072" y="89"/>
                  </a:lnTo>
                  <a:lnTo>
                    <a:pt x="3028" y="45"/>
                  </a:lnTo>
                  <a:lnTo>
                    <a:pt x="29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45" name="Google Shape;2845;p113"/>
            <p:cNvSpPr/>
            <p:nvPr/>
          </p:nvSpPr>
          <p:spPr>
            <a:xfrm>
              <a:off x="1190325" y="3178350"/>
              <a:ext cx="129475" cy="1474425"/>
            </a:xfrm>
            <a:custGeom>
              <a:avLst/>
              <a:gdLst/>
              <a:ahLst/>
              <a:cxnLst/>
              <a:rect l="l" t="t" r="r" b="b"/>
              <a:pathLst>
                <a:path w="5179" h="58977" extrusionOk="0">
                  <a:moveTo>
                    <a:pt x="3642" y="1"/>
                  </a:moveTo>
                  <a:lnTo>
                    <a:pt x="3555" y="45"/>
                  </a:lnTo>
                  <a:lnTo>
                    <a:pt x="3555" y="133"/>
                  </a:lnTo>
                  <a:lnTo>
                    <a:pt x="3335" y="879"/>
                  </a:lnTo>
                  <a:lnTo>
                    <a:pt x="3335" y="966"/>
                  </a:lnTo>
                  <a:lnTo>
                    <a:pt x="3993" y="5705"/>
                  </a:lnTo>
                  <a:lnTo>
                    <a:pt x="4520" y="8514"/>
                  </a:lnTo>
                  <a:lnTo>
                    <a:pt x="4827" y="10313"/>
                  </a:lnTo>
                  <a:lnTo>
                    <a:pt x="4739" y="13428"/>
                  </a:lnTo>
                  <a:lnTo>
                    <a:pt x="4608" y="15973"/>
                  </a:lnTo>
                  <a:lnTo>
                    <a:pt x="4608" y="18124"/>
                  </a:lnTo>
                  <a:lnTo>
                    <a:pt x="4476" y="19835"/>
                  </a:lnTo>
                  <a:lnTo>
                    <a:pt x="4081" y="21985"/>
                  </a:lnTo>
                  <a:lnTo>
                    <a:pt x="3993" y="25452"/>
                  </a:lnTo>
                  <a:lnTo>
                    <a:pt x="4125" y="28084"/>
                  </a:lnTo>
                  <a:lnTo>
                    <a:pt x="4081" y="29971"/>
                  </a:lnTo>
                  <a:lnTo>
                    <a:pt x="3686" y="33438"/>
                  </a:lnTo>
                  <a:lnTo>
                    <a:pt x="3247" y="36158"/>
                  </a:lnTo>
                  <a:lnTo>
                    <a:pt x="2677" y="38177"/>
                  </a:lnTo>
                  <a:lnTo>
                    <a:pt x="2063" y="40371"/>
                  </a:lnTo>
                  <a:lnTo>
                    <a:pt x="1712" y="41424"/>
                  </a:lnTo>
                  <a:lnTo>
                    <a:pt x="1712" y="41468"/>
                  </a:lnTo>
                  <a:lnTo>
                    <a:pt x="1624" y="44013"/>
                  </a:lnTo>
                  <a:lnTo>
                    <a:pt x="1536" y="44934"/>
                  </a:lnTo>
                  <a:lnTo>
                    <a:pt x="790" y="47260"/>
                  </a:lnTo>
                  <a:lnTo>
                    <a:pt x="0" y="49235"/>
                  </a:lnTo>
                  <a:lnTo>
                    <a:pt x="0" y="49366"/>
                  </a:lnTo>
                  <a:lnTo>
                    <a:pt x="44" y="49454"/>
                  </a:lnTo>
                  <a:lnTo>
                    <a:pt x="351" y="49674"/>
                  </a:lnTo>
                  <a:lnTo>
                    <a:pt x="1887" y="54281"/>
                  </a:lnTo>
                  <a:lnTo>
                    <a:pt x="2809" y="57265"/>
                  </a:lnTo>
                  <a:lnTo>
                    <a:pt x="2853" y="57309"/>
                  </a:lnTo>
                  <a:lnTo>
                    <a:pt x="3511" y="58845"/>
                  </a:lnTo>
                  <a:lnTo>
                    <a:pt x="3599" y="58932"/>
                  </a:lnTo>
                  <a:lnTo>
                    <a:pt x="3686" y="58976"/>
                  </a:lnTo>
                  <a:lnTo>
                    <a:pt x="3774" y="58976"/>
                  </a:lnTo>
                  <a:lnTo>
                    <a:pt x="3818" y="58932"/>
                  </a:lnTo>
                  <a:lnTo>
                    <a:pt x="3862" y="58845"/>
                  </a:lnTo>
                  <a:lnTo>
                    <a:pt x="3862" y="58801"/>
                  </a:lnTo>
                  <a:lnTo>
                    <a:pt x="3862" y="58713"/>
                  </a:lnTo>
                  <a:lnTo>
                    <a:pt x="3160" y="57177"/>
                  </a:lnTo>
                  <a:lnTo>
                    <a:pt x="2194" y="54193"/>
                  </a:lnTo>
                  <a:lnTo>
                    <a:pt x="659" y="49498"/>
                  </a:lnTo>
                  <a:lnTo>
                    <a:pt x="615" y="49410"/>
                  </a:lnTo>
                  <a:lnTo>
                    <a:pt x="351" y="49235"/>
                  </a:lnTo>
                  <a:lnTo>
                    <a:pt x="1097" y="47348"/>
                  </a:lnTo>
                  <a:lnTo>
                    <a:pt x="1887" y="45022"/>
                  </a:lnTo>
                  <a:lnTo>
                    <a:pt x="1887" y="44978"/>
                  </a:lnTo>
                  <a:lnTo>
                    <a:pt x="1975" y="44013"/>
                  </a:lnTo>
                  <a:lnTo>
                    <a:pt x="2063" y="41512"/>
                  </a:lnTo>
                  <a:lnTo>
                    <a:pt x="2414" y="40459"/>
                  </a:lnTo>
                  <a:lnTo>
                    <a:pt x="3028" y="38309"/>
                  </a:lnTo>
                  <a:lnTo>
                    <a:pt x="3599" y="36246"/>
                  </a:lnTo>
                  <a:lnTo>
                    <a:pt x="3599" y="36202"/>
                  </a:lnTo>
                  <a:lnTo>
                    <a:pt x="4037" y="33482"/>
                  </a:lnTo>
                  <a:lnTo>
                    <a:pt x="4432" y="29971"/>
                  </a:lnTo>
                  <a:lnTo>
                    <a:pt x="4476" y="28128"/>
                  </a:lnTo>
                  <a:lnTo>
                    <a:pt x="4476" y="28084"/>
                  </a:lnTo>
                  <a:lnTo>
                    <a:pt x="4344" y="25452"/>
                  </a:lnTo>
                  <a:lnTo>
                    <a:pt x="4432" y="22029"/>
                  </a:lnTo>
                  <a:lnTo>
                    <a:pt x="4783" y="19879"/>
                  </a:lnTo>
                  <a:lnTo>
                    <a:pt x="4959" y="18124"/>
                  </a:lnTo>
                  <a:lnTo>
                    <a:pt x="4959" y="15973"/>
                  </a:lnTo>
                  <a:lnTo>
                    <a:pt x="5090" y="13428"/>
                  </a:lnTo>
                  <a:lnTo>
                    <a:pt x="5178" y="10313"/>
                  </a:lnTo>
                  <a:lnTo>
                    <a:pt x="5178" y="10269"/>
                  </a:lnTo>
                  <a:lnTo>
                    <a:pt x="4827" y="8470"/>
                  </a:lnTo>
                  <a:lnTo>
                    <a:pt x="4344" y="5662"/>
                  </a:lnTo>
                  <a:lnTo>
                    <a:pt x="3686" y="922"/>
                  </a:lnTo>
                  <a:lnTo>
                    <a:pt x="3862" y="220"/>
                  </a:lnTo>
                  <a:lnTo>
                    <a:pt x="3862" y="133"/>
                  </a:lnTo>
                  <a:lnTo>
                    <a:pt x="3862" y="89"/>
                  </a:lnTo>
                  <a:lnTo>
                    <a:pt x="3818" y="45"/>
                  </a:lnTo>
                  <a:lnTo>
                    <a:pt x="377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46" name="Google Shape;2846;p113"/>
            <p:cNvSpPr/>
            <p:nvPr/>
          </p:nvSpPr>
          <p:spPr>
            <a:xfrm>
              <a:off x="1174950" y="3213475"/>
              <a:ext cx="113025" cy="1464525"/>
            </a:xfrm>
            <a:custGeom>
              <a:avLst/>
              <a:gdLst/>
              <a:ahLst/>
              <a:cxnLst/>
              <a:rect l="l" t="t" r="r" b="b"/>
              <a:pathLst>
                <a:path w="4521" h="58581" extrusionOk="0">
                  <a:moveTo>
                    <a:pt x="3292" y="0"/>
                  </a:moveTo>
                  <a:lnTo>
                    <a:pt x="3248" y="44"/>
                  </a:lnTo>
                  <a:lnTo>
                    <a:pt x="3204" y="88"/>
                  </a:lnTo>
                  <a:lnTo>
                    <a:pt x="3160" y="132"/>
                  </a:lnTo>
                  <a:lnTo>
                    <a:pt x="3073" y="395"/>
                  </a:lnTo>
                  <a:lnTo>
                    <a:pt x="3073" y="483"/>
                  </a:lnTo>
                  <a:lnTo>
                    <a:pt x="3424" y="3467"/>
                  </a:lnTo>
                  <a:lnTo>
                    <a:pt x="3950" y="6977"/>
                  </a:lnTo>
                  <a:lnTo>
                    <a:pt x="4170" y="8381"/>
                  </a:lnTo>
                  <a:lnTo>
                    <a:pt x="3994" y="13033"/>
                  </a:lnTo>
                  <a:lnTo>
                    <a:pt x="3950" y="15622"/>
                  </a:lnTo>
                  <a:lnTo>
                    <a:pt x="3643" y="17816"/>
                  </a:lnTo>
                  <a:lnTo>
                    <a:pt x="3292" y="19834"/>
                  </a:lnTo>
                  <a:lnTo>
                    <a:pt x="3292" y="19878"/>
                  </a:lnTo>
                  <a:lnTo>
                    <a:pt x="3248" y="23959"/>
                  </a:lnTo>
                  <a:lnTo>
                    <a:pt x="3336" y="26943"/>
                  </a:lnTo>
                  <a:lnTo>
                    <a:pt x="3468" y="28873"/>
                  </a:lnTo>
                  <a:lnTo>
                    <a:pt x="3073" y="32208"/>
                  </a:lnTo>
                  <a:lnTo>
                    <a:pt x="2765" y="34315"/>
                  </a:lnTo>
                  <a:lnTo>
                    <a:pt x="2458" y="35499"/>
                  </a:lnTo>
                  <a:lnTo>
                    <a:pt x="1274" y="39098"/>
                  </a:lnTo>
                  <a:lnTo>
                    <a:pt x="1098" y="40238"/>
                  </a:lnTo>
                  <a:lnTo>
                    <a:pt x="1054" y="40282"/>
                  </a:lnTo>
                  <a:lnTo>
                    <a:pt x="1274" y="43486"/>
                  </a:lnTo>
                  <a:lnTo>
                    <a:pt x="484" y="46118"/>
                  </a:lnTo>
                  <a:lnTo>
                    <a:pt x="1" y="47435"/>
                  </a:lnTo>
                  <a:lnTo>
                    <a:pt x="1" y="47479"/>
                  </a:lnTo>
                  <a:lnTo>
                    <a:pt x="1" y="48312"/>
                  </a:lnTo>
                  <a:lnTo>
                    <a:pt x="1" y="48356"/>
                  </a:lnTo>
                  <a:lnTo>
                    <a:pt x="1493" y="53095"/>
                  </a:lnTo>
                  <a:lnTo>
                    <a:pt x="2634" y="56606"/>
                  </a:lnTo>
                  <a:lnTo>
                    <a:pt x="3468" y="58493"/>
                  </a:lnTo>
                  <a:lnTo>
                    <a:pt x="3511" y="58537"/>
                  </a:lnTo>
                  <a:lnTo>
                    <a:pt x="3599" y="58580"/>
                  </a:lnTo>
                  <a:lnTo>
                    <a:pt x="3687" y="58580"/>
                  </a:lnTo>
                  <a:lnTo>
                    <a:pt x="3731" y="58537"/>
                  </a:lnTo>
                  <a:lnTo>
                    <a:pt x="3775" y="58493"/>
                  </a:lnTo>
                  <a:lnTo>
                    <a:pt x="3775" y="58405"/>
                  </a:lnTo>
                  <a:lnTo>
                    <a:pt x="3775" y="58361"/>
                  </a:lnTo>
                  <a:lnTo>
                    <a:pt x="2985" y="56474"/>
                  </a:lnTo>
                  <a:lnTo>
                    <a:pt x="1844" y="53008"/>
                  </a:lnTo>
                  <a:lnTo>
                    <a:pt x="352" y="48312"/>
                  </a:lnTo>
                  <a:lnTo>
                    <a:pt x="352" y="47523"/>
                  </a:lnTo>
                  <a:lnTo>
                    <a:pt x="791" y="46206"/>
                  </a:lnTo>
                  <a:lnTo>
                    <a:pt x="1581" y="43573"/>
                  </a:lnTo>
                  <a:lnTo>
                    <a:pt x="1625" y="43529"/>
                  </a:lnTo>
                  <a:lnTo>
                    <a:pt x="1405" y="40282"/>
                  </a:lnTo>
                  <a:lnTo>
                    <a:pt x="1625" y="39185"/>
                  </a:lnTo>
                  <a:lnTo>
                    <a:pt x="2765" y="35587"/>
                  </a:lnTo>
                  <a:lnTo>
                    <a:pt x="3116" y="34402"/>
                  </a:lnTo>
                  <a:lnTo>
                    <a:pt x="3424" y="32252"/>
                  </a:lnTo>
                  <a:lnTo>
                    <a:pt x="3819" y="28873"/>
                  </a:lnTo>
                  <a:lnTo>
                    <a:pt x="3819" y="28830"/>
                  </a:lnTo>
                  <a:lnTo>
                    <a:pt x="3687" y="26943"/>
                  </a:lnTo>
                  <a:lnTo>
                    <a:pt x="3599" y="23959"/>
                  </a:lnTo>
                  <a:lnTo>
                    <a:pt x="3643" y="19878"/>
                  </a:lnTo>
                  <a:lnTo>
                    <a:pt x="3994" y="17859"/>
                  </a:lnTo>
                  <a:lnTo>
                    <a:pt x="4301" y="15665"/>
                  </a:lnTo>
                  <a:lnTo>
                    <a:pt x="4301" y="15622"/>
                  </a:lnTo>
                  <a:lnTo>
                    <a:pt x="4345" y="13033"/>
                  </a:lnTo>
                  <a:lnTo>
                    <a:pt x="4521" y="8381"/>
                  </a:lnTo>
                  <a:lnTo>
                    <a:pt x="4521" y="8337"/>
                  </a:lnTo>
                  <a:lnTo>
                    <a:pt x="3775" y="3379"/>
                  </a:lnTo>
                  <a:lnTo>
                    <a:pt x="3424" y="439"/>
                  </a:lnTo>
                  <a:lnTo>
                    <a:pt x="3511" y="220"/>
                  </a:lnTo>
                  <a:lnTo>
                    <a:pt x="3511" y="176"/>
                  </a:lnTo>
                  <a:lnTo>
                    <a:pt x="3468" y="88"/>
                  </a:lnTo>
                  <a:lnTo>
                    <a:pt x="3424" y="44"/>
                  </a:lnTo>
                  <a:lnTo>
                    <a:pt x="338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47" name="Google Shape;2847;p113"/>
            <p:cNvSpPr/>
            <p:nvPr/>
          </p:nvSpPr>
          <p:spPr>
            <a:xfrm>
              <a:off x="1139850" y="4002225"/>
              <a:ext cx="64750" cy="674675"/>
            </a:xfrm>
            <a:custGeom>
              <a:avLst/>
              <a:gdLst/>
              <a:ahLst/>
              <a:cxnLst/>
              <a:rect l="l" t="t" r="r" b="b"/>
              <a:pathLst>
                <a:path w="2590" h="26987" extrusionOk="0">
                  <a:moveTo>
                    <a:pt x="2370" y="0"/>
                  </a:moveTo>
                  <a:lnTo>
                    <a:pt x="2283" y="44"/>
                  </a:lnTo>
                  <a:lnTo>
                    <a:pt x="2239" y="88"/>
                  </a:lnTo>
                  <a:lnTo>
                    <a:pt x="2239" y="132"/>
                  </a:lnTo>
                  <a:lnTo>
                    <a:pt x="2019" y="1931"/>
                  </a:lnTo>
                  <a:lnTo>
                    <a:pt x="1624" y="3203"/>
                  </a:lnTo>
                  <a:lnTo>
                    <a:pt x="571" y="5617"/>
                  </a:lnTo>
                  <a:lnTo>
                    <a:pt x="132" y="6889"/>
                  </a:lnTo>
                  <a:lnTo>
                    <a:pt x="132" y="6933"/>
                  </a:lnTo>
                  <a:lnTo>
                    <a:pt x="1" y="10049"/>
                  </a:lnTo>
                  <a:lnTo>
                    <a:pt x="220" y="14393"/>
                  </a:lnTo>
                  <a:lnTo>
                    <a:pt x="89" y="17640"/>
                  </a:lnTo>
                  <a:lnTo>
                    <a:pt x="220" y="20229"/>
                  </a:lnTo>
                  <a:lnTo>
                    <a:pt x="483" y="22467"/>
                  </a:lnTo>
                  <a:lnTo>
                    <a:pt x="527" y="24793"/>
                  </a:lnTo>
                  <a:lnTo>
                    <a:pt x="527" y="24880"/>
                  </a:lnTo>
                  <a:lnTo>
                    <a:pt x="703" y="25275"/>
                  </a:lnTo>
                  <a:lnTo>
                    <a:pt x="747" y="26811"/>
                  </a:lnTo>
                  <a:lnTo>
                    <a:pt x="791" y="26855"/>
                  </a:lnTo>
                  <a:lnTo>
                    <a:pt x="835" y="26899"/>
                  </a:lnTo>
                  <a:lnTo>
                    <a:pt x="878" y="26943"/>
                  </a:lnTo>
                  <a:lnTo>
                    <a:pt x="922" y="26987"/>
                  </a:lnTo>
                  <a:lnTo>
                    <a:pt x="966" y="26987"/>
                  </a:lnTo>
                  <a:lnTo>
                    <a:pt x="1010" y="26943"/>
                  </a:lnTo>
                  <a:lnTo>
                    <a:pt x="1054" y="26899"/>
                  </a:lnTo>
                  <a:lnTo>
                    <a:pt x="1098" y="26855"/>
                  </a:lnTo>
                  <a:lnTo>
                    <a:pt x="1098" y="26767"/>
                  </a:lnTo>
                  <a:lnTo>
                    <a:pt x="1054" y="25231"/>
                  </a:lnTo>
                  <a:lnTo>
                    <a:pt x="1054" y="25187"/>
                  </a:lnTo>
                  <a:lnTo>
                    <a:pt x="878" y="24749"/>
                  </a:lnTo>
                  <a:lnTo>
                    <a:pt x="835" y="22423"/>
                  </a:lnTo>
                  <a:lnTo>
                    <a:pt x="571" y="20185"/>
                  </a:lnTo>
                  <a:lnTo>
                    <a:pt x="440" y="17596"/>
                  </a:lnTo>
                  <a:lnTo>
                    <a:pt x="571" y="14393"/>
                  </a:lnTo>
                  <a:lnTo>
                    <a:pt x="352" y="10049"/>
                  </a:lnTo>
                  <a:lnTo>
                    <a:pt x="483" y="6977"/>
                  </a:lnTo>
                  <a:lnTo>
                    <a:pt x="878" y="5748"/>
                  </a:lnTo>
                  <a:lnTo>
                    <a:pt x="1975" y="3335"/>
                  </a:lnTo>
                  <a:lnTo>
                    <a:pt x="2370" y="2019"/>
                  </a:lnTo>
                  <a:lnTo>
                    <a:pt x="2370" y="1975"/>
                  </a:lnTo>
                  <a:lnTo>
                    <a:pt x="2590" y="176"/>
                  </a:lnTo>
                  <a:lnTo>
                    <a:pt x="2590" y="132"/>
                  </a:lnTo>
                  <a:lnTo>
                    <a:pt x="2546" y="44"/>
                  </a:lnTo>
                  <a:lnTo>
                    <a:pt x="25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48" name="Google Shape;2848;p113"/>
            <p:cNvSpPr/>
            <p:nvPr/>
          </p:nvSpPr>
          <p:spPr>
            <a:xfrm>
              <a:off x="1106950" y="3840950"/>
              <a:ext cx="64750" cy="782200"/>
            </a:xfrm>
            <a:custGeom>
              <a:avLst/>
              <a:gdLst/>
              <a:ahLst/>
              <a:cxnLst/>
              <a:rect l="l" t="t" r="r" b="b"/>
              <a:pathLst>
                <a:path w="2590" h="31288" extrusionOk="0">
                  <a:moveTo>
                    <a:pt x="2019" y="1"/>
                  </a:moveTo>
                  <a:lnTo>
                    <a:pt x="1975" y="45"/>
                  </a:lnTo>
                  <a:lnTo>
                    <a:pt x="1887" y="45"/>
                  </a:lnTo>
                  <a:lnTo>
                    <a:pt x="1843" y="132"/>
                  </a:lnTo>
                  <a:lnTo>
                    <a:pt x="1843" y="176"/>
                  </a:lnTo>
                  <a:lnTo>
                    <a:pt x="1843" y="2853"/>
                  </a:lnTo>
                  <a:lnTo>
                    <a:pt x="2063" y="6056"/>
                  </a:lnTo>
                  <a:lnTo>
                    <a:pt x="2238" y="7548"/>
                  </a:lnTo>
                  <a:lnTo>
                    <a:pt x="2151" y="8206"/>
                  </a:lnTo>
                  <a:lnTo>
                    <a:pt x="1097" y="10488"/>
                  </a:lnTo>
                  <a:lnTo>
                    <a:pt x="308" y="12419"/>
                  </a:lnTo>
                  <a:lnTo>
                    <a:pt x="308" y="12507"/>
                  </a:lnTo>
                  <a:lnTo>
                    <a:pt x="0" y="16324"/>
                  </a:lnTo>
                  <a:lnTo>
                    <a:pt x="0" y="16368"/>
                  </a:lnTo>
                  <a:lnTo>
                    <a:pt x="88" y="18299"/>
                  </a:lnTo>
                  <a:lnTo>
                    <a:pt x="439" y="21985"/>
                  </a:lnTo>
                  <a:lnTo>
                    <a:pt x="439" y="24705"/>
                  </a:lnTo>
                  <a:lnTo>
                    <a:pt x="746" y="28918"/>
                  </a:lnTo>
                  <a:lnTo>
                    <a:pt x="834" y="29971"/>
                  </a:lnTo>
                  <a:lnTo>
                    <a:pt x="834" y="30015"/>
                  </a:lnTo>
                  <a:lnTo>
                    <a:pt x="1317" y="31156"/>
                  </a:lnTo>
                  <a:lnTo>
                    <a:pt x="1405" y="31244"/>
                  </a:lnTo>
                  <a:lnTo>
                    <a:pt x="1492" y="31287"/>
                  </a:lnTo>
                  <a:lnTo>
                    <a:pt x="1580" y="31244"/>
                  </a:lnTo>
                  <a:lnTo>
                    <a:pt x="1624" y="31200"/>
                  </a:lnTo>
                  <a:lnTo>
                    <a:pt x="1668" y="31156"/>
                  </a:lnTo>
                  <a:lnTo>
                    <a:pt x="1668" y="31112"/>
                  </a:lnTo>
                  <a:lnTo>
                    <a:pt x="1668" y="31024"/>
                  </a:lnTo>
                  <a:lnTo>
                    <a:pt x="1185" y="29927"/>
                  </a:lnTo>
                  <a:lnTo>
                    <a:pt x="1097" y="28874"/>
                  </a:lnTo>
                  <a:lnTo>
                    <a:pt x="790" y="24661"/>
                  </a:lnTo>
                  <a:lnTo>
                    <a:pt x="790" y="21985"/>
                  </a:lnTo>
                  <a:lnTo>
                    <a:pt x="439" y="18255"/>
                  </a:lnTo>
                  <a:lnTo>
                    <a:pt x="351" y="16368"/>
                  </a:lnTo>
                  <a:lnTo>
                    <a:pt x="615" y="12550"/>
                  </a:lnTo>
                  <a:lnTo>
                    <a:pt x="1448" y="10620"/>
                  </a:lnTo>
                  <a:lnTo>
                    <a:pt x="2502" y="8338"/>
                  </a:lnTo>
                  <a:lnTo>
                    <a:pt x="2502" y="8294"/>
                  </a:lnTo>
                  <a:lnTo>
                    <a:pt x="2589" y="7592"/>
                  </a:lnTo>
                  <a:lnTo>
                    <a:pt x="2589" y="7548"/>
                  </a:lnTo>
                  <a:lnTo>
                    <a:pt x="2414" y="6056"/>
                  </a:lnTo>
                  <a:lnTo>
                    <a:pt x="2194" y="2853"/>
                  </a:lnTo>
                  <a:lnTo>
                    <a:pt x="2194" y="176"/>
                  </a:lnTo>
                  <a:lnTo>
                    <a:pt x="2194" y="132"/>
                  </a:lnTo>
                  <a:lnTo>
                    <a:pt x="2151" y="45"/>
                  </a:lnTo>
                  <a:lnTo>
                    <a:pt x="2107" y="45"/>
                  </a:lnTo>
                  <a:lnTo>
                    <a:pt x="20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49" name="Google Shape;2849;p113"/>
            <p:cNvSpPr/>
            <p:nvPr/>
          </p:nvSpPr>
          <p:spPr>
            <a:xfrm>
              <a:off x="1074025" y="3794875"/>
              <a:ext cx="75725" cy="787675"/>
            </a:xfrm>
            <a:custGeom>
              <a:avLst/>
              <a:gdLst/>
              <a:ahLst/>
              <a:cxnLst/>
              <a:rect l="l" t="t" r="r" b="b"/>
              <a:pathLst>
                <a:path w="3029" h="31507" extrusionOk="0">
                  <a:moveTo>
                    <a:pt x="2765" y="1"/>
                  </a:moveTo>
                  <a:lnTo>
                    <a:pt x="2678" y="45"/>
                  </a:lnTo>
                  <a:lnTo>
                    <a:pt x="2678" y="132"/>
                  </a:lnTo>
                  <a:lnTo>
                    <a:pt x="2634" y="176"/>
                  </a:lnTo>
                  <a:lnTo>
                    <a:pt x="2678" y="791"/>
                  </a:lnTo>
                  <a:lnTo>
                    <a:pt x="2546" y="1712"/>
                  </a:lnTo>
                  <a:lnTo>
                    <a:pt x="1317" y="5442"/>
                  </a:lnTo>
                  <a:lnTo>
                    <a:pt x="1317" y="5486"/>
                  </a:lnTo>
                  <a:lnTo>
                    <a:pt x="1142" y="6320"/>
                  </a:lnTo>
                  <a:lnTo>
                    <a:pt x="1142" y="6407"/>
                  </a:lnTo>
                  <a:lnTo>
                    <a:pt x="1317" y="7592"/>
                  </a:lnTo>
                  <a:lnTo>
                    <a:pt x="1054" y="11892"/>
                  </a:lnTo>
                  <a:lnTo>
                    <a:pt x="352" y="13516"/>
                  </a:lnTo>
                  <a:lnTo>
                    <a:pt x="352" y="13560"/>
                  </a:lnTo>
                  <a:lnTo>
                    <a:pt x="133" y="14745"/>
                  </a:lnTo>
                  <a:lnTo>
                    <a:pt x="133" y="14788"/>
                  </a:lnTo>
                  <a:lnTo>
                    <a:pt x="1" y="16982"/>
                  </a:lnTo>
                  <a:lnTo>
                    <a:pt x="45" y="19176"/>
                  </a:lnTo>
                  <a:lnTo>
                    <a:pt x="45" y="19220"/>
                  </a:lnTo>
                  <a:lnTo>
                    <a:pt x="352" y="21678"/>
                  </a:lnTo>
                  <a:lnTo>
                    <a:pt x="747" y="25495"/>
                  </a:lnTo>
                  <a:lnTo>
                    <a:pt x="791" y="28040"/>
                  </a:lnTo>
                  <a:lnTo>
                    <a:pt x="1010" y="30322"/>
                  </a:lnTo>
                  <a:lnTo>
                    <a:pt x="1054" y="30410"/>
                  </a:lnTo>
                  <a:lnTo>
                    <a:pt x="1405" y="31375"/>
                  </a:lnTo>
                  <a:lnTo>
                    <a:pt x="1493" y="31463"/>
                  </a:lnTo>
                  <a:lnTo>
                    <a:pt x="1581" y="31507"/>
                  </a:lnTo>
                  <a:lnTo>
                    <a:pt x="1625" y="31463"/>
                  </a:lnTo>
                  <a:lnTo>
                    <a:pt x="1712" y="31463"/>
                  </a:lnTo>
                  <a:lnTo>
                    <a:pt x="1756" y="31375"/>
                  </a:lnTo>
                  <a:lnTo>
                    <a:pt x="1756" y="31331"/>
                  </a:lnTo>
                  <a:lnTo>
                    <a:pt x="1756" y="31244"/>
                  </a:lnTo>
                  <a:lnTo>
                    <a:pt x="1361" y="30278"/>
                  </a:lnTo>
                  <a:lnTo>
                    <a:pt x="1142" y="28040"/>
                  </a:lnTo>
                  <a:lnTo>
                    <a:pt x="1098" y="25495"/>
                  </a:lnTo>
                  <a:lnTo>
                    <a:pt x="703" y="21634"/>
                  </a:lnTo>
                  <a:lnTo>
                    <a:pt x="396" y="19176"/>
                  </a:lnTo>
                  <a:lnTo>
                    <a:pt x="352" y="16982"/>
                  </a:lnTo>
                  <a:lnTo>
                    <a:pt x="484" y="14832"/>
                  </a:lnTo>
                  <a:lnTo>
                    <a:pt x="703" y="13648"/>
                  </a:lnTo>
                  <a:lnTo>
                    <a:pt x="1405" y="12024"/>
                  </a:lnTo>
                  <a:lnTo>
                    <a:pt x="1405" y="11936"/>
                  </a:lnTo>
                  <a:lnTo>
                    <a:pt x="1668" y="7592"/>
                  </a:lnTo>
                  <a:lnTo>
                    <a:pt x="1668" y="7548"/>
                  </a:lnTo>
                  <a:lnTo>
                    <a:pt x="1493" y="6363"/>
                  </a:lnTo>
                  <a:lnTo>
                    <a:pt x="1625" y="5530"/>
                  </a:lnTo>
                  <a:lnTo>
                    <a:pt x="2897" y="1800"/>
                  </a:lnTo>
                  <a:lnTo>
                    <a:pt x="2897" y="1756"/>
                  </a:lnTo>
                  <a:lnTo>
                    <a:pt x="3029" y="834"/>
                  </a:lnTo>
                  <a:lnTo>
                    <a:pt x="3029" y="791"/>
                  </a:lnTo>
                  <a:lnTo>
                    <a:pt x="2985" y="176"/>
                  </a:lnTo>
                  <a:lnTo>
                    <a:pt x="2985" y="89"/>
                  </a:lnTo>
                  <a:lnTo>
                    <a:pt x="2941" y="45"/>
                  </a:lnTo>
                  <a:lnTo>
                    <a:pt x="28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50" name="Google Shape;2850;p113"/>
            <p:cNvSpPr/>
            <p:nvPr/>
          </p:nvSpPr>
          <p:spPr>
            <a:xfrm>
              <a:off x="1043325" y="4272075"/>
              <a:ext cx="50475" cy="285250"/>
            </a:xfrm>
            <a:custGeom>
              <a:avLst/>
              <a:gdLst/>
              <a:ahLst/>
              <a:cxnLst/>
              <a:rect l="l" t="t" r="r" b="b"/>
              <a:pathLst>
                <a:path w="2019" h="11410" extrusionOk="0">
                  <a:moveTo>
                    <a:pt x="88" y="1"/>
                  </a:moveTo>
                  <a:lnTo>
                    <a:pt x="44" y="45"/>
                  </a:lnTo>
                  <a:lnTo>
                    <a:pt x="0" y="132"/>
                  </a:lnTo>
                  <a:lnTo>
                    <a:pt x="0" y="176"/>
                  </a:lnTo>
                  <a:lnTo>
                    <a:pt x="307" y="2063"/>
                  </a:lnTo>
                  <a:lnTo>
                    <a:pt x="527" y="4213"/>
                  </a:lnTo>
                  <a:lnTo>
                    <a:pt x="1229" y="10313"/>
                  </a:lnTo>
                  <a:lnTo>
                    <a:pt x="1229" y="10356"/>
                  </a:lnTo>
                  <a:lnTo>
                    <a:pt x="1712" y="11278"/>
                  </a:lnTo>
                  <a:lnTo>
                    <a:pt x="1756" y="11366"/>
                  </a:lnTo>
                  <a:lnTo>
                    <a:pt x="1887" y="11410"/>
                  </a:lnTo>
                  <a:lnTo>
                    <a:pt x="1931" y="11366"/>
                  </a:lnTo>
                  <a:lnTo>
                    <a:pt x="2019" y="11322"/>
                  </a:lnTo>
                  <a:lnTo>
                    <a:pt x="2019" y="11278"/>
                  </a:lnTo>
                  <a:lnTo>
                    <a:pt x="2019" y="11190"/>
                  </a:lnTo>
                  <a:lnTo>
                    <a:pt x="2019" y="11146"/>
                  </a:lnTo>
                  <a:lnTo>
                    <a:pt x="1536" y="10225"/>
                  </a:lnTo>
                  <a:lnTo>
                    <a:pt x="878" y="4213"/>
                  </a:lnTo>
                  <a:lnTo>
                    <a:pt x="659" y="2019"/>
                  </a:lnTo>
                  <a:lnTo>
                    <a:pt x="351" y="132"/>
                  </a:lnTo>
                  <a:lnTo>
                    <a:pt x="307" y="88"/>
                  </a:lnTo>
                  <a:lnTo>
                    <a:pt x="2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51" name="Google Shape;2851;p113"/>
            <p:cNvSpPr/>
            <p:nvPr/>
          </p:nvSpPr>
          <p:spPr>
            <a:xfrm>
              <a:off x="1022475" y="4402625"/>
              <a:ext cx="26350" cy="111925"/>
            </a:xfrm>
            <a:custGeom>
              <a:avLst/>
              <a:gdLst/>
              <a:ahLst/>
              <a:cxnLst/>
              <a:rect l="l" t="t" r="r" b="b"/>
              <a:pathLst>
                <a:path w="1054" h="4477" extrusionOk="0">
                  <a:moveTo>
                    <a:pt x="88" y="0"/>
                  </a:moveTo>
                  <a:lnTo>
                    <a:pt x="44" y="44"/>
                  </a:lnTo>
                  <a:lnTo>
                    <a:pt x="1" y="132"/>
                  </a:lnTo>
                  <a:lnTo>
                    <a:pt x="1" y="220"/>
                  </a:lnTo>
                  <a:lnTo>
                    <a:pt x="1" y="264"/>
                  </a:lnTo>
                  <a:lnTo>
                    <a:pt x="88" y="2853"/>
                  </a:lnTo>
                  <a:lnTo>
                    <a:pt x="88" y="2897"/>
                  </a:lnTo>
                  <a:lnTo>
                    <a:pt x="264" y="3555"/>
                  </a:lnTo>
                  <a:lnTo>
                    <a:pt x="308" y="3599"/>
                  </a:lnTo>
                  <a:lnTo>
                    <a:pt x="703" y="4388"/>
                  </a:lnTo>
                  <a:lnTo>
                    <a:pt x="790" y="4432"/>
                  </a:lnTo>
                  <a:lnTo>
                    <a:pt x="878" y="4476"/>
                  </a:lnTo>
                  <a:lnTo>
                    <a:pt x="922" y="4432"/>
                  </a:lnTo>
                  <a:lnTo>
                    <a:pt x="1010" y="4388"/>
                  </a:lnTo>
                  <a:lnTo>
                    <a:pt x="1010" y="4345"/>
                  </a:lnTo>
                  <a:lnTo>
                    <a:pt x="1054" y="4257"/>
                  </a:lnTo>
                  <a:lnTo>
                    <a:pt x="1010" y="4213"/>
                  </a:lnTo>
                  <a:lnTo>
                    <a:pt x="615" y="3423"/>
                  </a:lnTo>
                  <a:lnTo>
                    <a:pt x="439" y="2809"/>
                  </a:lnTo>
                  <a:lnTo>
                    <a:pt x="352" y="264"/>
                  </a:lnTo>
                  <a:lnTo>
                    <a:pt x="352" y="176"/>
                  </a:lnTo>
                  <a:lnTo>
                    <a:pt x="352" y="132"/>
                  </a:lnTo>
                  <a:lnTo>
                    <a:pt x="352" y="44"/>
                  </a:lnTo>
                  <a:lnTo>
                    <a:pt x="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52" name="Google Shape;2852;p113"/>
            <p:cNvSpPr/>
            <p:nvPr/>
          </p:nvSpPr>
          <p:spPr>
            <a:xfrm>
              <a:off x="1765150" y="4491475"/>
              <a:ext cx="95475" cy="49400"/>
            </a:xfrm>
            <a:custGeom>
              <a:avLst/>
              <a:gdLst/>
              <a:ahLst/>
              <a:cxnLst/>
              <a:rect l="l" t="t" r="r" b="b"/>
              <a:pathLst>
                <a:path w="3819" h="1976" extrusionOk="0">
                  <a:moveTo>
                    <a:pt x="220" y="1"/>
                  </a:moveTo>
                  <a:lnTo>
                    <a:pt x="132" y="45"/>
                  </a:lnTo>
                  <a:lnTo>
                    <a:pt x="88" y="45"/>
                  </a:lnTo>
                  <a:lnTo>
                    <a:pt x="45" y="132"/>
                  </a:lnTo>
                  <a:lnTo>
                    <a:pt x="1" y="176"/>
                  </a:lnTo>
                  <a:lnTo>
                    <a:pt x="45" y="264"/>
                  </a:lnTo>
                  <a:lnTo>
                    <a:pt x="45" y="308"/>
                  </a:lnTo>
                  <a:lnTo>
                    <a:pt x="132" y="352"/>
                  </a:lnTo>
                  <a:lnTo>
                    <a:pt x="1449" y="1054"/>
                  </a:lnTo>
                  <a:lnTo>
                    <a:pt x="3028" y="1975"/>
                  </a:lnTo>
                  <a:lnTo>
                    <a:pt x="3116" y="1975"/>
                  </a:lnTo>
                  <a:lnTo>
                    <a:pt x="3248" y="1931"/>
                  </a:lnTo>
                  <a:lnTo>
                    <a:pt x="3774" y="1493"/>
                  </a:lnTo>
                  <a:lnTo>
                    <a:pt x="3818" y="1449"/>
                  </a:lnTo>
                  <a:lnTo>
                    <a:pt x="3818" y="1361"/>
                  </a:lnTo>
                  <a:lnTo>
                    <a:pt x="3818" y="1317"/>
                  </a:lnTo>
                  <a:lnTo>
                    <a:pt x="3774" y="1273"/>
                  </a:lnTo>
                  <a:lnTo>
                    <a:pt x="3731" y="1229"/>
                  </a:lnTo>
                  <a:lnTo>
                    <a:pt x="3687" y="1186"/>
                  </a:lnTo>
                  <a:lnTo>
                    <a:pt x="3599" y="1186"/>
                  </a:lnTo>
                  <a:lnTo>
                    <a:pt x="3555" y="1229"/>
                  </a:lnTo>
                  <a:lnTo>
                    <a:pt x="3116" y="1580"/>
                  </a:lnTo>
                  <a:lnTo>
                    <a:pt x="1624" y="747"/>
                  </a:lnTo>
                  <a:lnTo>
                    <a:pt x="264" y="45"/>
                  </a:lnTo>
                  <a:lnTo>
                    <a:pt x="2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53" name="Google Shape;2853;p113"/>
            <p:cNvSpPr/>
            <p:nvPr/>
          </p:nvSpPr>
          <p:spPr>
            <a:xfrm>
              <a:off x="1765150" y="4467350"/>
              <a:ext cx="97675" cy="45000"/>
            </a:xfrm>
            <a:custGeom>
              <a:avLst/>
              <a:gdLst/>
              <a:ahLst/>
              <a:cxnLst/>
              <a:rect l="l" t="t" r="r" b="b"/>
              <a:pathLst>
                <a:path w="3907" h="1800" extrusionOk="0">
                  <a:moveTo>
                    <a:pt x="176" y="0"/>
                  </a:moveTo>
                  <a:lnTo>
                    <a:pt x="88" y="44"/>
                  </a:lnTo>
                  <a:lnTo>
                    <a:pt x="45" y="88"/>
                  </a:lnTo>
                  <a:lnTo>
                    <a:pt x="1" y="132"/>
                  </a:lnTo>
                  <a:lnTo>
                    <a:pt x="1" y="220"/>
                  </a:lnTo>
                  <a:lnTo>
                    <a:pt x="45" y="264"/>
                  </a:lnTo>
                  <a:lnTo>
                    <a:pt x="88" y="351"/>
                  </a:lnTo>
                  <a:lnTo>
                    <a:pt x="527" y="702"/>
                  </a:lnTo>
                  <a:lnTo>
                    <a:pt x="571" y="746"/>
                  </a:lnTo>
                  <a:lnTo>
                    <a:pt x="2458" y="1536"/>
                  </a:lnTo>
                  <a:lnTo>
                    <a:pt x="3336" y="1799"/>
                  </a:lnTo>
                  <a:lnTo>
                    <a:pt x="3379" y="1799"/>
                  </a:lnTo>
                  <a:lnTo>
                    <a:pt x="3467" y="1756"/>
                  </a:lnTo>
                  <a:lnTo>
                    <a:pt x="3818" y="1580"/>
                  </a:lnTo>
                  <a:lnTo>
                    <a:pt x="3862" y="1536"/>
                  </a:lnTo>
                  <a:lnTo>
                    <a:pt x="3906" y="1448"/>
                  </a:lnTo>
                  <a:lnTo>
                    <a:pt x="3906" y="1405"/>
                  </a:lnTo>
                  <a:lnTo>
                    <a:pt x="3906" y="1317"/>
                  </a:lnTo>
                  <a:lnTo>
                    <a:pt x="3862" y="1273"/>
                  </a:lnTo>
                  <a:lnTo>
                    <a:pt x="3774" y="1229"/>
                  </a:lnTo>
                  <a:lnTo>
                    <a:pt x="3731" y="1229"/>
                  </a:lnTo>
                  <a:lnTo>
                    <a:pt x="3643" y="1273"/>
                  </a:lnTo>
                  <a:lnTo>
                    <a:pt x="3379" y="1448"/>
                  </a:lnTo>
                  <a:lnTo>
                    <a:pt x="2590" y="1229"/>
                  </a:lnTo>
                  <a:lnTo>
                    <a:pt x="747" y="439"/>
                  </a:lnTo>
                  <a:lnTo>
                    <a:pt x="308" y="44"/>
                  </a:lnTo>
                  <a:lnTo>
                    <a:pt x="220" y="44"/>
                  </a:lnTo>
                  <a:lnTo>
                    <a:pt x="1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54" name="Google Shape;2854;p113"/>
            <p:cNvSpPr/>
            <p:nvPr/>
          </p:nvSpPr>
          <p:spPr>
            <a:xfrm>
              <a:off x="1765150" y="4441025"/>
              <a:ext cx="127275" cy="43900"/>
            </a:xfrm>
            <a:custGeom>
              <a:avLst/>
              <a:gdLst/>
              <a:ahLst/>
              <a:cxnLst/>
              <a:rect l="l" t="t" r="r" b="b"/>
              <a:pathLst>
                <a:path w="5091" h="1756" extrusionOk="0">
                  <a:moveTo>
                    <a:pt x="176" y="0"/>
                  </a:moveTo>
                  <a:lnTo>
                    <a:pt x="88" y="44"/>
                  </a:lnTo>
                  <a:lnTo>
                    <a:pt x="45" y="88"/>
                  </a:lnTo>
                  <a:lnTo>
                    <a:pt x="1" y="132"/>
                  </a:lnTo>
                  <a:lnTo>
                    <a:pt x="1" y="176"/>
                  </a:lnTo>
                  <a:lnTo>
                    <a:pt x="1" y="264"/>
                  </a:lnTo>
                  <a:lnTo>
                    <a:pt x="45" y="307"/>
                  </a:lnTo>
                  <a:lnTo>
                    <a:pt x="571" y="834"/>
                  </a:lnTo>
                  <a:lnTo>
                    <a:pt x="1624" y="1404"/>
                  </a:lnTo>
                  <a:lnTo>
                    <a:pt x="2458" y="1755"/>
                  </a:lnTo>
                  <a:lnTo>
                    <a:pt x="2546" y="1755"/>
                  </a:lnTo>
                  <a:lnTo>
                    <a:pt x="3818" y="1668"/>
                  </a:lnTo>
                  <a:lnTo>
                    <a:pt x="3906" y="1668"/>
                  </a:lnTo>
                  <a:lnTo>
                    <a:pt x="5003" y="1009"/>
                  </a:lnTo>
                  <a:lnTo>
                    <a:pt x="5047" y="966"/>
                  </a:lnTo>
                  <a:lnTo>
                    <a:pt x="5047" y="878"/>
                  </a:lnTo>
                  <a:lnTo>
                    <a:pt x="5091" y="834"/>
                  </a:lnTo>
                  <a:lnTo>
                    <a:pt x="5047" y="746"/>
                  </a:lnTo>
                  <a:lnTo>
                    <a:pt x="5003" y="702"/>
                  </a:lnTo>
                  <a:lnTo>
                    <a:pt x="4915" y="658"/>
                  </a:lnTo>
                  <a:lnTo>
                    <a:pt x="4871" y="658"/>
                  </a:lnTo>
                  <a:lnTo>
                    <a:pt x="4784" y="702"/>
                  </a:lnTo>
                  <a:lnTo>
                    <a:pt x="3774" y="1317"/>
                  </a:lnTo>
                  <a:lnTo>
                    <a:pt x="2546" y="1404"/>
                  </a:lnTo>
                  <a:lnTo>
                    <a:pt x="1756" y="1097"/>
                  </a:lnTo>
                  <a:lnTo>
                    <a:pt x="791" y="527"/>
                  </a:lnTo>
                  <a:lnTo>
                    <a:pt x="264" y="44"/>
                  </a:lnTo>
                  <a:lnTo>
                    <a:pt x="220" y="44"/>
                  </a:lnTo>
                  <a:lnTo>
                    <a:pt x="1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55" name="Google Shape;2855;p113"/>
            <p:cNvSpPr/>
            <p:nvPr/>
          </p:nvSpPr>
          <p:spPr>
            <a:xfrm>
              <a:off x="1728950" y="4366425"/>
              <a:ext cx="241375" cy="79000"/>
            </a:xfrm>
            <a:custGeom>
              <a:avLst/>
              <a:gdLst/>
              <a:ahLst/>
              <a:cxnLst/>
              <a:rect l="l" t="t" r="r" b="b"/>
              <a:pathLst>
                <a:path w="9655" h="3160" extrusionOk="0">
                  <a:moveTo>
                    <a:pt x="176" y="0"/>
                  </a:moveTo>
                  <a:lnTo>
                    <a:pt x="88" y="44"/>
                  </a:lnTo>
                  <a:lnTo>
                    <a:pt x="45" y="88"/>
                  </a:lnTo>
                  <a:lnTo>
                    <a:pt x="1" y="132"/>
                  </a:lnTo>
                  <a:lnTo>
                    <a:pt x="1" y="220"/>
                  </a:lnTo>
                  <a:lnTo>
                    <a:pt x="45" y="264"/>
                  </a:lnTo>
                  <a:lnTo>
                    <a:pt x="308" y="702"/>
                  </a:lnTo>
                  <a:lnTo>
                    <a:pt x="878" y="1668"/>
                  </a:lnTo>
                  <a:lnTo>
                    <a:pt x="878" y="1712"/>
                  </a:lnTo>
                  <a:lnTo>
                    <a:pt x="1756" y="2502"/>
                  </a:lnTo>
                  <a:lnTo>
                    <a:pt x="1800" y="2545"/>
                  </a:lnTo>
                  <a:lnTo>
                    <a:pt x="2853" y="2896"/>
                  </a:lnTo>
                  <a:lnTo>
                    <a:pt x="2897" y="2896"/>
                  </a:lnTo>
                  <a:lnTo>
                    <a:pt x="6232" y="3160"/>
                  </a:lnTo>
                  <a:lnTo>
                    <a:pt x="6319" y="3160"/>
                  </a:lnTo>
                  <a:lnTo>
                    <a:pt x="9567" y="1536"/>
                  </a:lnTo>
                  <a:lnTo>
                    <a:pt x="9610" y="1492"/>
                  </a:lnTo>
                  <a:lnTo>
                    <a:pt x="9654" y="1448"/>
                  </a:lnTo>
                  <a:lnTo>
                    <a:pt x="9654" y="1361"/>
                  </a:lnTo>
                  <a:lnTo>
                    <a:pt x="9654" y="1317"/>
                  </a:lnTo>
                  <a:lnTo>
                    <a:pt x="9610" y="1229"/>
                  </a:lnTo>
                  <a:lnTo>
                    <a:pt x="9523" y="1229"/>
                  </a:lnTo>
                  <a:lnTo>
                    <a:pt x="9479" y="1185"/>
                  </a:lnTo>
                  <a:lnTo>
                    <a:pt x="9391" y="1229"/>
                  </a:lnTo>
                  <a:lnTo>
                    <a:pt x="6232" y="2809"/>
                  </a:lnTo>
                  <a:lnTo>
                    <a:pt x="2941" y="2545"/>
                  </a:lnTo>
                  <a:lnTo>
                    <a:pt x="1931" y="2194"/>
                  </a:lnTo>
                  <a:lnTo>
                    <a:pt x="1142" y="1492"/>
                  </a:lnTo>
                  <a:lnTo>
                    <a:pt x="571" y="527"/>
                  </a:lnTo>
                  <a:lnTo>
                    <a:pt x="352" y="88"/>
                  </a:lnTo>
                  <a:lnTo>
                    <a:pt x="308" y="44"/>
                  </a:lnTo>
                  <a:lnTo>
                    <a:pt x="2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56" name="Google Shape;2856;p113"/>
            <p:cNvSpPr/>
            <p:nvPr/>
          </p:nvSpPr>
          <p:spPr>
            <a:xfrm>
              <a:off x="1807950" y="4679075"/>
              <a:ext cx="25" cy="25"/>
            </a:xfrm>
            <a:custGeom>
              <a:avLst/>
              <a:gdLst/>
              <a:ahLst/>
              <a:cxnLst/>
              <a:rect l="l" t="t" r="r" b="b"/>
              <a:pathLst>
                <a:path w="1" h="1" extrusionOk="0">
                  <a:moveTo>
                    <a:pt x="0" y="0"/>
                  </a:move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57" name="Google Shape;2857;p113"/>
            <p:cNvSpPr/>
            <p:nvPr/>
          </p:nvSpPr>
          <p:spPr>
            <a:xfrm>
              <a:off x="1807950" y="4679075"/>
              <a:ext cx="25" cy="25"/>
            </a:xfrm>
            <a:custGeom>
              <a:avLst/>
              <a:gdLst/>
              <a:ahLst/>
              <a:cxnLst/>
              <a:rect l="l" t="t" r="r" b="b"/>
              <a:pathLst>
                <a:path w="1" h="1" fill="none" extrusionOk="0">
                  <a:moveTo>
                    <a:pt x="0" y="0"/>
                  </a:moveTo>
                  <a:lnTo>
                    <a:pt x="0" y="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58" name="Google Shape;2858;p113"/>
            <p:cNvSpPr/>
            <p:nvPr/>
          </p:nvSpPr>
          <p:spPr>
            <a:xfrm>
              <a:off x="1490900" y="2760400"/>
              <a:ext cx="866675" cy="1925275"/>
            </a:xfrm>
            <a:custGeom>
              <a:avLst/>
              <a:gdLst/>
              <a:ahLst/>
              <a:cxnLst/>
              <a:rect l="l" t="t" r="r" b="b"/>
              <a:pathLst>
                <a:path w="34667" h="77011" extrusionOk="0">
                  <a:moveTo>
                    <a:pt x="34447" y="1"/>
                  </a:moveTo>
                  <a:lnTo>
                    <a:pt x="34359" y="44"/>
                  </a:lnTo>
                  <a:lnTo>
                    <a:pt x="31858" y="1931"/>
                  </a:lnTo>
                  <a:lnTo>
                    <a:pt x="28216" y="4915"/>
                  </a:lnTo>
                  <a:lnTo>
                    <a:pt x="25846" y="6758"/>
                  </a:lnTo>
                  <a:lnTo>
                    <a:pt x="23784" y="8426"/>
                  </a:lnTo>
                  <a:lnTo>
                    <a:pt x="20668" y="10883"/>
                  </a:lnTo>
                  <a:lnTo>
                    <a:pt x="15666" y="13077"/>
                  </a:lnTo>
                  <a:lnTo>
                    <a:pt x="15622" y="13077"/>
                  </a:lnTo>
                  <a:lnTo>
                    <a:pt x="13867" y="14174"/>
                  </a:lnTo>
                  <a:lnTo>
                    <a:pt x="13823" y="14218"/>
                  </a:lnTo>
                  <a:lnTo>
                    <a:pt x="12331" y="15622"/>
                  </a:lnTo>
                  <a:lnTo>
                    <a:pt x="12331" y="15666"/>
                  </a:lnTo>
                  <a:lnTo>
                    <a:pt x="10225" y="18386"/>
                  </a:lnTo>
                  <a:lnTo>
                    <a:pt x="9610" y="19045"/>
                  </a:lnTo>
                  <a:lnTo>
                    <a:pt x="8777" y="19571"/>
                  </a:lnTo>
                  <a:lnTo>
                    <a:pt x="8733" y="19615"/>
                  </a:lnTo>
                  <a:lnTo>
                    <a:pt x="8118" y="20229"/>
                  </a:lnTo>
                  <a:lnTo>
                    <a:pt x="8118" y="20273"/>
                  </a:lnTo>
                  <a:lnTo>
                    <a:pt x="7065" y="22204"/>
                  </a:lnTo>
                  <a:lnTo>
                    <a:pt x="7021" y="22204"/>
                  </a:lnTo>
                  <a:lnTo>
                    <a:pt x="6451" y="23915"/>
                  </a:lnTo>
                  <a:lnTo>
                    <a:pt x="6451" y="23959"/>
                  </a:lnTo>
                  <a:lnTo>
                    <a:pt x="6319" y="25583"/>
                  </a:lnTo>
                  <a:lnTo>
                    <a:pt x="6319" y="25627"/>
                  </a:lnTo>
                  <a:lnTo>
                    <a:pt x="6846" y="28347"/>
                  </a:lnTo>
                  <a:lnTo>
                    <a:pt x="6846" y="30629"/>
                  </a:lnTo>
                  <a:lnTo>
                    <a:pt x="6275" y="35631"/>
                  </a:lnTo>
                  <a:lnTo>
                    <a:pt x="5837" y="38966"/>
                  </a:lnTo>
                  <a:lnTo>
                    <a:pt x="5442" y="41819"/>
                  </a:lnTo>
                  <a:lnTo>
                    <a:pt x="5135" y="43662"/>
                  </a:lnTo>
                  <a:lnTo>
                    <a:pt x="4169" y="47699"/>
                  </a:lnTo>
                  <a:lnTo>
                    <a:pt x="3599" y="50200"/>
                  </a:lnTo>
                  <a:lnTo>
                    <a:pt x="3292" y="52087"/>
                  </a:lnTo>
                  <a:lnTo>
                    <a:pt x="2633" y="53491"/>
                  </a:lnTo>
                  <a:lnTo>
                    <a:pt x="2633" y="53535"/>
                  </a:lnTo>
                  <a:lnTo>
                    <a:pt x="2107" y="56387"/>
                  </a:lnTo>
                  <a:lnTo>
                    <a:pt x="834" y="60512"/>
                  </a:lnTo>
                  <a:lnTo>
                    <a:pt x="220" y="62837"/>
                  </a:lnTo>
                  <a:lnTo>
                    <a:pt x="1" y="63846"/>
                  </a:lnTo>
                  <a:lnTo>
                    <a:pt x="1" y="63890"/>
                  </a:lnTo>
                  <a:lnTo>
                    <a:pt x="44" y="64856"/>
                  </a:lnTo>
                  <a:lnTo>
                    <a:pt x="88" y="64987"/>
                  </a:lnTo>
                  <a:lnTo>
                    <a:pt x="2019" y="67050"/>
                  </a:lnTo>
                  <a:lnTo>
                    <a:pt x="3511" y="68629"/>
                  </a:lnTo>
                  <a:lnTo>
                    <a:pt x="5486" y="70955"/>
                  </a:lnTo>
                  <a:lnTo>
                    <a:pt x="7767" y="73412"/>
                  </a:lnTo>
                  <a:lnTo>
                    <a:pt x="9830" y="75606"/>
                  </a:lnTo>
                  <a:lnTo>
                    <a:pt x="10883" y="76967"/>
                  </a:lnTo>
                  <a:lnTo>
                    <a:pt x="10927" y="77011"/>
                  </a:lnTo>
                  <a:lnTo>
                    <a:pt x="11102" y="77011"/>
                  </a:lnTo>
                  <a:lnTo>
                    <a:pt x="11146" y="76923"/>
                  </a:lnTo>
                  <a:lnTo>
                    <a:pt x="11190" y="76879"/>
                  </a:lnTo>
                  <a:lnTo>
                    <a:pt x="11190" y="76791"/>
                  </a:lnTo>
                  <a:lnTo>
                    <a:pt x="11146" y="76747"/>
                  </a:lnTo>
                  <a:lnTo>
                    <a:pt x="10093" y="75387"/>
                  </a:lnTo>
                  <a:lnTo>
                    <a:pt x="8031" y="73149"/>
                  </a:lnTo>
                  <a:lnTo>
                    <a:pt x="5749" y="70736"/>
                  </a:lnTo>
                  <a:lnTo>
                    <a:pt x="3774" y="68410"/>
                  </a:lnTo>
                  <a:lnTo>
                    <a:pt x="2282" y="66830"/>
                  </a:lnTo>
                  <a:lnTo>
                    <a:pt x="395" y="64812"/>
                  </a:lnTo>
                  <a:lnTo>
                    <a:pt x="352" y="63890"/>
                  </a:lnTo>
                  <a:lnTo>
                    <a:pt x="571" y="62925"/>
                  </a:lnTo>
                  <a:lnTo>
                    <a:pt x="1141" y="60599"/>
                  </a:lnTo>
                  <a:lnTo>
                    <a:pt x="2458" y="56475"/>
                  </a:lnTo>
                  <a:lnTo>
                    <a:pt x="2984" y="53578"/>
                  </a:lnTo>
                  <a:lnTo>
                    <a:pt x="3599" y="52174"/>
                  </a:lnTo>
                  <a:lnTo>
                    <a:pt x="3643" y="52174"/>
                  </a:lnTo>
                  <a:lnTo>
                    <a:pt x="3950" y="50287"/>
                  </a:lnTo>
                  <a:lnTo>
                    <a:pt x="4520" y="47786"/>
                  </a:lnTo>
                  <a:lnTo>
                    <a:pt x="5442" y="43749"/>
                  </a:lnTo>
                  <a:lnTo>
                    <a:pt x="5793" y="41862"/>
                  </a:lnTo>
                  <a:lnTo>
                    <a:pt x="6188" y="39010"/>
                  </a:lnTo>
                  <a:lnTo>
                    <a:pt x="6627" y="35675"/>
                  </a:lnTo>
                  <a:lnTo>
                    <a:pt x="7197" y="30673"/>
                  </a:lnTo>
                  <a:lnTo>
                    <a:pt x="7197" y="30629"/>
                  </a:lnTo>
                  <a:lnTo>
                    <a:pt x="7197" y="28347"/>
                  </a:lnTo>
                  <a:lnTo>
                    <a:pt x="7197" y="28303"/>
                  </a:lnTo>
                  <a:lnTo>
                    <a:pt x="6670" y="25583"/>
                  </a:lnTo>
                  <a:lnTo>
                    <a:pt x="6802" y="24003"/>
                  </a:lnTo>
                  <a:lnTo>
                    <a:pt x="7372" y="22336"/>
                  </a:lnTo>
                  <a:lnTo>
                    <a:pt x="8382" y="20449"/>
                  </a:lnTo>
                  <a:lnTo>
                    <a:pt x="8996" y="19878"/>
                  </a:lnTo>
                  <a:lnTo>
                    <a:pt x="9830" y="19352"/>
                  </a:lnTo>
                  <a:lnTo>
                    <a:pt x="9874" y="19308"/>
                  </a:lnTo>
                  <a:lnTo>
                    <a:pt x="10488" y="18606"/>
                  </a:lnTo>
                  <a:lnTo>
                    <a:pt x="12594" y="15885"/>
                  </a:lnTo>
                  <a:lnTo>
                    <a:pt x="14042" y="14481"/>
                  </a:lnTo>
                  <a:lnTo>
                    <a:pt x="15798" y="13384"/>
                  </a:lnTo>
                  <a:lnTo>
                    <a:pt x="20800" y="11234"/>
                  </a:lnTo>
                  <a:lnTo>
                    <a:pt x="20844" y="11190"/>
                  </a:lnTo>
                  <a:lnTo>
                    <a:pt x="24003" y="8733"/>
                  </a:lnTo>
                  <a:lnTo>
                    <a:pt x="28435" y="5178"/>
                  </a:lnTo>
                  <a:lnTo>
                    <a:pt x="32077" y="2195"/>
                  </a:lnTo>
                  <a:lnTo>
                    <a:pt x="34578" y="308"/>
                  </a:lnTo>
                  <a:lnTo>
                    <a:pt x="34622" y="264"/>
                  </a:lnTo>
                  <a:lnTo>
                    <a:pt x="34666" y="176"/>
                  </a:lnTo>
                  <a:lnTo>
                    <a:pt x="34622" y="132"/>
                  </a:lnTo>
                  <a:lnTo>
                    <a:pt x="34622" y="44"/>
                  </a:lnTo>
                  <a:lnTo>
                    <a:pt x="345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59" name="Google Shape;2859;p113"/>
            <p:cNvSpPr/>
            <p:nvPr/>
          </p:nvSpPr>
          <p:spPr>
            <a:xfrm>
              <a:off x="1465675" y="2732975"/>
              <a:ext cx="861175" cy="1931850"/>
            </a:xfrm>
            <a:custGeom>
              <a:avLst/>
              <a:gdLst/>
              <a:ahLst/>
              <a:cxnLst/>
              <a:rect l="l" t="t" r="r" b="b"/>
              <a:pathLst>
                <a:path w="34447" h="77274" extrusionOk="0">
                  <a:moveTo>
                    <a:pt x="34227" y="1"/>
                  </a:moveTo>
                  <a:lnTo>
                    <a:pt x="34183" y="44"/>
                  </a:lnTo>
                  <a:lnTo>
                    <a:pt x="33174" y="790"/>
                  </a:lnTo>
                  <a:lnTo>
                    <a:pt x="28435" y="4652"/>
                  </a:lnTo>
                  <a:lnTo>
                    <a:pt x="26504" y="6275"/>
                  </a:lnTo>
                  <a:lnTo>
                    <a:pt x="24705" y="7680"/>
                  </a:lnTo>
                  <a:lnTo>
                    <a:pt x="22862" y="9128"/>
                  </a:lnTo>
                  <a:lnTo>
                    <a:pt x="20931" y="10532"/>
                  </a:lnTo>
                  <a:lnTo>
                    <a:pt x="19044" y="11366"/>
                  </a:lnTo>
                  <a:lnTo>
                    <a:pt x="14876" y="12814"/>
                  </a:lnTo>
                  <a:lnTo>
                    <a:pt x="9479" y="14788"/>
                  </a:lnTo>
                  <a:lnTo>
                    <a:pt x="9435" y="14832"/>
                  </a:lnTo>
                  <a:lnTo>
                    <a:pt x="8908" y="15271"/>
                  </a:lnTo>
                  <a:lnTo>
                    <a:pt x="8864" y="15315"/>
                  </a:lnTo>
                  <a:lnTo>
                    <a:pt x="7987" y="16543"/>
                  </a:lnTo>
                  <a:lnTo>
                    <a:pt x="7943" y="16587"/>
                  </a:lnTo>
                  <a:lnTo>
                    <a:pt x="6933" y="18474"/>
                  </a:lnTo>
                  <a:lnTo>
                    <a:pt x="5968" y="20800"/>
                  </a:lnTo>
                  <a:lnTo>
                    <a:pt x="5968" y="20844"/>
                  </a:lnTo>
                  <a:lnTo>
                    <a:pt x="5441" y="23169"/>
                  </a:lnTo>
                  <a:lnTo>
                    <a:pt x="5441" y="23213"/>
                  </a:lnTo>
                  <a:lnTo>
                    <a:pt x="5398" y="24617"/>
                  </a:lnTo>
                  <a:lnTo>
                    <a:pt x="5398" y="24661"/>
                  </a:lnTo>
                  <a:lnTo>
                    <a:pt x="6319" y="29269"/>
                  </a:lnTo>
                  <a:lnTo>
                    <a:pt x="6407" y="30761"/>
                  </a:lnTo>
                  <a:lnTo>
                    <a:pt x="6144" y="34666"/>
                  </a:lnTo>
                  <a:lnTo>
                    <a:pt x="5836" y="37431"/>
                  </a:lnTo>
                  <a:lnTo>
                    <a:pt x="5485" y="40327"/>
                  </a:lnTo>
                  <a:lnTo>
                    <a:pt x="5134" y="42784"/>
                  </a:lnTo>
                  <a:lnTo>
                    <a:pt x="4871" y="44364"/>
                  </a:lnTo>
                  <a:lnTo>
                    <a:pt x="3906" y="48532"/>
                  </a:lnTo>
                  <a:lnTo>
                    <a:pt x="3423" y="51472"/>
                  </a:lnTo>
                  <a:lnTo>
                    <a:pt x="3247" y="53447"/>
                  </a:lnTo>
                  <a:lnTo>
                    <a:pt x="2633" y="55860"/>
                  </a:lnTo>
                  <a:lnTo>
                    <a:pt x="1756" y="58449"/>
                  </a:lnTo>
                  <a:lnTo>
                    <a:pt x="922" y="60775"/>
                  </a:lnTo>
                  <a:lnTo>
                    <a:pt x="922" y="60819"/>
                  </a:lnTo>
                  <a:lnTo>
                    <a:pt x="307" y="63188"/>
                  </a:lnTo>
                  <a:lnTo>
                    <a:pt x="0" y="64549"/>
                  </a:lnTo>
                  <a:lnTo>
                    <a:pt x="0" y="64592"/>
                  </a:lnTo>
                  <a:lnTo>
                    <a:pt x="44" y="66743"/>
                  </a:lnTo>
                  <a:lnTo>
                    <a:pt x="44" y="66786"/>
                  </a:lnTo>
                  <a:lnTo>
                    <a:pt x="264" y="67357"/>
                  </a:lnTo>
                  <a:lnTo>
                    <a:pt x="307" y="67401"/>
                  </a:lnTo>
                  <a:lnTo>
                    <a:pt x="3423" y="70955"/>
                  </a:lnTo>
                  <a:lnTo>
                    <a:pt x="7811" y="75650"/>
                  </a:lnTo>
                  <a:lnTo>
                    <a:pt x="9303" y="77230"/>
                  </a:lnTo>
                  <a:lnTo>
                    <a:pt x="9347" y="77274"/>
                  </a:lnTo>
                  <a:lnTo>
                    <a:pt x="9435" y="77274"/>
                  </a:lnTo>
                  <a:lnTo>
                    <a:pt x="9566" y="77230"/>
                  </a:lnTo>
                  <a:lnTo>
                    <a:pt x="9610" y="77186"/>
                  </a:lnTo>
                  <a:lnTo>
                    <a:pt x="9610" y="77098"/>
                  </a:lnTo>
                  <a:lnTo>
                    <a:pt x="9610" y="77054"/>
                  </a:lnTo>
                  <a:lnTo>
                    <a:pt x="9566" y="77011"/>
                  </a:lnTo>
                  <a:lnTo>
                    <a:pt x="3686" y="70736"/>
                  </a:lnTo>
                  <a:lnTo>
                    <a:pt x="571" y="67225"/>
                  </a:lnTo>
                  <a:lnTo>
                    <a:pt x="395" y="66699"/>
                  </a:lnTo>
                  <a:lnTo>
                    <a:pt x="351" y="64592"/>
                  </a:lnTo>
                  <a:lnTo>
                    <a:pt x="659" y="63276"/>
                  </a:lnTo>
                  <a:lnTo>
                    <a:pt x="1273" y="60906"/>
                  </a:lnTo>
                  <a:lnTo>
                    <a:pt x="2107" y="58581"/>
                  </a:lnTo>
                  <a:lnTo>
                    <a:pt x="2984" y="55992"/>
                  </a:lnTo>
                  <a:lnTo>
                    <a:pt x="3599" y="53535"/>
                  </a:lnTo>
                  <a:lnTo>
                    <a:pt x="3599" y="53491"/>
                  </a:lnTo>
                  <a:lnTo>
                    <a:pt x="3774" y="51516"/>
                  </a:lnTo>
                  <a:lnTo>
                    <a:pt x="4213" y="48576"/>
                  </a:lnTo>
                  <a:lnTo>
                    <a:pt x="5222" y="44407"/>
                  </a:lnTo>
                  <a:lnTo>
                    <a:pt x="5485" y="42828"/>
                  </a:lnTo>
                  <a:lnTo>
                    <a:pt x="5836" y="40370"/>
                  </a:lnTo>
                  <a:lnTo>
                    <a:pt x="6187" y="37474"/>
                  </a:lnTo>
                  <a:lnTo>
                    <a:pt x="6495" y="34710"/>
                  </a:lnTo>
                  <a:lnTo>
                    <a:pt x="6758" y="30805"/>
                  </a:lnTo>
                  <a:lnTo>
                    <a:pt x="6758" y="30761"/>
                  </a:lnTo>
                  <a:lnTo>
                    <a:pt x="6670" y="29225"/>
                  </a:lnTo>
                  <a:lnTo>
                    <a:pt x="5749" y="24617"/>
                  </a:lnTo>
                  <a:lnTo>
                    <a:pt x="5793" y="23257"/>
                  </a:lnTo>
                  <a:lnTo>
                    <a:pt x="6319" y="20932"/>
                  </a:lnTo>
                  <a:lnTo>
                    <a:pt x="7284" y="18606"/>
                  </a:lnTo>
                  <a:lnTo>
                    <a:pt x="8250" y="16763"/>
                  </a:lnTo>
                  <a:lnTo>
                    <a:pt x="9127" y="15534"/>
                  </a:lnTo>
                  <a:lnTo>
                    <a:pt x="9610" y="15095"/>
                  </a:lnTo>
                  <a:lnTo>
                    <a:pt x="15007" y="13165"/>
                  </a:lnTo>
                  <a:lnTo>
                    <a:pt x="19132" y="11673"/>
                  </a:lnTo>
                  <a:lnTo>
                    <a:pt x="21063" y="10839"/>
                  </a:lnTo>
                  <a:lnTo>
                    <a:pt x="21107" y="10839"/>
                  </a:lnTo>
                  <a:lnTo>
                    <a:pt x="23081" y="9435"/>
                  </a:lnTo>
                  <a:lnTo>
                    <a:pt x="24924" y="7943"/>
                  </a:lnTo>
                  <a:lnTo>
                    <a:pt x="26724" y="6539"/>
                  </a:lnTo>
                  <a:lnTo>
                    <a:pt x="28654" y="4959"/>
                  </a:lnTo>
                  <a:lnTo>
                    <a:pt x="33350" y="1054"/>
                  </a:lnTo>
                  <a:lnTo>
                    <a:pt x="34403" y="308"/>
                  </a:lnTo>
                  <a:lnTo>
                    <a:pt x="34447" y="264"/>
                  </a:lnTo>
                  <a:lnTo>
                    <a:pt x="34447" y="220"/>
                  </a:lnTo>
                  <a:lnTo>
                    <a:pt x="34447" y="132"/>
                  </a:lnTo>
                  <a:lnTo>
                    <a:pt x="34447" y="88"/>
                  </a:lnTo>
                  <a:lnTo>
                    <a:pt x="3435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60" name="Google Shape;2860;p113"/>
            <p:cNvSpPr/>
            <p:nvPr/>
          </p:nvSpPr>
          <p:spPr>
            <a:xfrm>
              <a:off x="1417400" y="2679225"/>
              <a:ext cx="851300" cy="1981225"/>
            </a:xfrm>
            <a:custGeom>
              <a:avLst/>
              <a:gdLst/>
              <a:ahLst/>
              <a:cxnLst/>
              <a:rect l="l" t="t" r="r" b="b"/>
              <a:pathLst>
                <a:path w="34052" h="79249" extrusionOk="0">
                  <a:moveTo>
                    <a:pt x="33876" y="0"/>
                  </a:moveTo>
                  <a:lnTo>
                    <a:pt x="33789" y="44"/>
                  </a:lnTo>
                  <a:lnTo>
                    <a:pt x="33745" y="44"/>
                  </a:lnTo>
                  <a:lnTo>
                    <a:pt x="31244" y="2194"/>
                  </a:lnTo>
                  <a:lnTo>
                    <a:pt x="28786" y="4213"/>
                  </a:lnTo>
                  <a:lnTo>
                    <a:pt x="26461" y="6056"/>
                  </a:lnTo>
                  <a:lnTo>
                    <a:pt x="22994" y="8645"/>
                  </a:lnTo>
                  <a:lnTo>
                    <a:pt x="21239" y="9830"/>
                  </a:lnTo>
                  <a:lnTo>
                    <a:pt x="18738" y="10883"/>
                  </a:lnTo>
                  <a:lnTo>
                    <a:pt x="15534" y="12111"/>
                  </a:lnTo>
                  <a:lnTo>
                    <a:pt x="13209" y="13472"/>
                  </a:lnTo>
                  <a:lnTo>
                    <a:pt x="10356" y="14569"/>
                  </a:lnTo>
                  <a:lnTo>
                    <a:pt x="10312" y="14569"/>
                  </a:lnTo>
                  <a:lnTo>
                    <a:pt x="8294" y="15797"/>
                  </a:lnTo>
                  <a:lnTo>
                    <a:pt x="6056" y="16938"/>
                  </a:lnTo>
                  <a:lnTo>
                    <a:pt x="3862" y="17465"/>
                  </a:lnTo>
                  <a:lnTo>
                    <a:pt x="2721" y="17684"/>
                  </a:lnTo>
                  <a:lnTo>
                    <a:pt x="2633" y="17684"/>
                  </a:lnTo>
                  <a:lnTo>
                    <a:pt x="2590" y="17772"/>
                  </a:lnTo>
                  <a:lnTo>
                    <a:pt x="2590" y="17860"/>
                  </a:lnTo>
                  <a:lnTo>
                    <a:pt x="2633" y="17948"/>
                  </a:lnTo>
                  <a:lnTo>
                    <a:pt x="3248" y="18518"/>
                  </a:lnTo>
                  <a:lnTo>
                    <a:pt x="3379" y="19045"/>
                  </a:lnTo>
                  <a:lnTo>
                    <a:pt x="3248" y="20142"/>
                  </a:lnTo>
                  <a:lnTo>
                    <a:pt x="3248" y="21195"/>
                  </a:lnTo>
                  <a:lnTo>
                    <a:pt x="3292" y="22248"/>
                  </a:lnTo>
                  <a:lnTo>
                    <a:pt x="3423" y="23257"/>
                  </a:lnTo>
                  <a:lnTo>
                    <a:pt x="3599" y="24222"/>
                  </a:lnTo>
                  <a:lnTo>
                    <a:pt x="3818" y="25232"/>
                  </a:lnTo>
                  <a:lnTo>
                    <a:pt x="4301" y="27162"/>
                  </a:lnTo>
                  <a:lnTo>
                    <a:pt x="4696" y="28698"/>
                  </a:lnTo>
                  <a:lnTo>
                    <a:pt x="5047" y="30278"/>
                  </a:lnTo>
                  <a:lnTo>
                    <a:pt x="5178" y="31112"/>
                  </a:lnTo>
                  <a:lnTo>
                    <a:pt x="5266" y="31945"/>
                  </a:lnTo>
                  <a:lnTo>
                    <a:pt x="5354" y="32779"/>
                  </a:lnTo>
                  <a:lnTo>
                    <a:pt x="5354" y="33657"/>
                  </a:lnTo>
                  <a:lnTo>
                    <a:pt x="5354" y="36202"/>
                  </a:lnTo>
                  <a:lnTo>
                    <a:pt x="5135" y="38659"/>
                  </a:lnTo>
                  <a:lnTo>
                    <a:pt x="4871" y="41029"/>
                  </a:lnTo>
                  <a:lnTo>
                    <a:pt x="4257" y="45724"/>
                  </a:lnTo>
                  <a:lnTo>
                    <a:pt x="3687" y="47962"/>
                  </a:lnTo>
                  <a:lnTo>
                    <a:pt x="3292" y="50770"/>
                  </a:lnTo>
                  <a:lnTo>
                    <a:pt x="3028" y="53315"/>
                  </a:lnTo>
                  <a:lnTo>
                    <a:pt x="2546" y="56387"/>
                  </a:lnTo>
                  <a:lnTo>
                    <a:pt x="2195" y="58449"/>
                  </a:lnTo>
                  <a:lnTo>
                    <a:pt x="1317" y="60775"/>
                  </a:lnTo>
                  <a:lnTo>
                    <a:pt x="88" y="65075"/>
                  </a:lnTo>
                  <a:lnTo>
                    <a:pt x="1" y="66874"/>
                  </a:lnTo>
                  <a:lnTo>
                    <a:pt x="1" y="66918"/>
                  </a:lnTo>
                  <a:lnTo>
                    <a:pt x="132" y="68936"/>
                  </a:lnTo>
                  <a:lnTo>
                    <a:pt x="44" y="70516"/>
                  </a:lnTo>
                  <a:lnTo>
                    <a:pt x="88" y="71569"/>
                  </a:lnTo>
                  <a:lnTo>
                    <a:pt x="132" y="71657"/>
                  </a:lnTo>
                  <a:lnTo>
                    <a:pt x="395" y="72184"/>
                  </a:lnTo>
                  <a:lnTo>
                    <a:pt x="395" y="72227"/>
                  </a:lnTo>
                  <a:lnTo>
                    <a:pt x="2633" y="74773"/>
                  </a:lnTo>
                  <a:lnTo>
                    <a:pt x="5486" y="77625"/>
                  </a:lnTo>
                  <a:lnTo>
                    <a:pt x="7153" y="79204"/>
                  </a:lnTo>
                  <a:lnTo>
                    <a:pt x="7285" y="79248"/>
                  </a:lnTo>
                  <a:lnTo>
                    <a:pt x="7329" y="79248"/>
                  </a:lnTo>
                  <a:lnTo>
                    <a:pt x="7416" y="79204"/>
                  </a:lnTo>
                  <a:lnTo>
                    <a:pt x="7460" y="79117"/>
                  </a:lnTo>
                  <a:lnTo>
                    <a:pt x="7460" y="79073"/>
                  </a:lnTo>
                  <a:lnTo>
                    <a:pt x="7416" y="78985"/>
                  </a:lnTo>
                  <a:lnTo>
                    <a:pt x="7416" y="78941"/>
                  </a:lnTo>
                  <a:lnTo>
                    <a:pt x="5705" y="77361"/>
                  </a:lnTo>
                  <a:lnTo>
                    <a:pt x="2853" y="74553"/>
                  </a:lnTo>
                  <a:lnTo>
                    <a:pt x="703" y="72008"/>
                  </a:lnTo>
                  <a:lnTo>
                    <a:pt x="439" y="71525"/>
                  </a:lnTo>
                  <a:lnTo>
                    <a:pt x="395" y="70516"/>
                  </a:lnTo>
                  <a:lnTo>
                    <a:pt x="483" y="68936"/>
                  </a:lnTo>
                  <a:lnTo>
                    <a:pt x="352" y="66874"/>
                  </a:lnTo>
                  <a:lnTo>
                    <a:pt x="439" y="65119"/>
                  </a:lnTo>
                  <a:lnTo>
                    <a:pt x="1624" y="60862"/>
                  </a:lnTo>
                  <a:lnTo>
                    <a:pt x="2502" y="58537"/>
                  </a:lnTo>
                  <a:lnTo>
                    <a:pt x="2502" y="58493"/>
                  </a:lnTo>
                  <a:lnTo>
                    <a:pt x="2897" y="56431"/>
                  </a:lnTo>
                  <a:lnTo>
                    <a:pt x="3379" y="53359"/>
                  </a:lnTo>
                  <a:lnTo>
                    <a:pt x="3643" y="50814"/>
                  </a:lnTo>
                  <a:lnTo>
                    <a:pt x="4038" y="48049"/>
                  </a:lnTo>
                  <a:lnTo>
                    <a:pt x="4608" y="45812"/>
                  </a:lnTo>
                  <a:lnTo>
                    <a:pt x="5222" y="41072"/>
                  </a:lnTo>
                  <a:lnTo>
                    <a:pt x="5486" y="38703"/>
                  </a:lnTo>
                  <a:lnTo>
                    <a:pt x="5705" y="36246"/>
                  </a:lnTo>
                  <a:lnTo>
                    <a:pt x="5705" y="33657"/>
                  </a:lnTo>
                  <a:lnTo>
                    <a:pt x="5705" y="32779"/>
                  </a:lnTo>
                  <a:lnTo>
                    <a:pt x="5617" y="31901"/>
                  </a:lnTo>
                  <a:lnTo>
                    <a:pt x="5530" y="31068"/>
                  </a:lnTo>
                  <a:lnTo>
                    <a:pt x="5398" y="30234"/>
                  </a:lnTo>
                  <a:lnTo>
                    <a:pt x="5047" y="28610"/>
                  </a:lnTo>
                  <a:lnTo>
                    <a:pt x="4652" y="27075"/>
                  </a:lnTo>
                  <a:lnTo>
                    <a:pt x="4169" y="25100"/>
                  </a:lnTo>
                  <a:lnTo>
                    <a:pt x="3950" y="24135"/>
                  </a:lnTo>
                  <a:lnTo>
                    <a:pt x="3774" y="23169"/>
                  </a:lnTo>
                  <a:lnTo>
                    <a:pt x="3643" y="22160"/>
                  </a:lnTo>
                  <a:lnTo>
                    <a:pt x="3599" y="21151"/>
                  </a:lnTo>
                  <a:lnTo>
                    <a:pt x="3599" y="20142"/>
                  </a:lnTo>
                  <a:lnTo>
                    <a:pt x="3730" y="19045"/>
                  </a:lnTo>
                  <a:lnTo>
                    <a:pt x="3730" y="19001"/>
                  </a:lnTo>
                  <a:lnTo>
                    <a:pt x="3555" y="18386"/>
                  </a:lnTo>
                  <a:lnTo>
                    <a:pt x="3511" y="18299"/>
                  </a:lnTo>
                  <a:lnTo>
                    <a:pt x="3116" y="17948"/>
                  </a:lnTo>
                  <a:lnTo>
                    <a:pt x="3906" y="17816"/>
                  </a:lnTo>
                  <a:lnTo>
                    <a:pt x="6144" y="17289"/>
                  </a:lnTo>
                  <a:lnTo>
                    <a:pt x="6188" y="17289"/>
                  </a:lnTo>
                  <a:lnTo>
                    <a:pt x="8470" y="16105"/>
                  </a:lnTo>
                  <a:lnTo>
                    <a:pt x="10488" y="14876"/>
                  </a:lnTo>
                  <a:lnTo>
                    <a:pt x="13340" y="13823"/>
                  </a:lnTo>
                  <a:lnTo>
                    <a:pt x="13384" y="13779"/>
                  </a:lnTo>
                  <a:lnTo>
                    <a:pt x="15666" y="12419"/>
                  </a:lnTo>
                  <a:lnTo>
                    <a:pt x="18869" y="11234"/>
                  </a:lnTo>
                  <a:lnTo>
                    <a:pt x="21370" y="10181"/>
                  </a:lnTo>
                  <a:lnTo>
                    <a:pt x="21414" y="10137"/>
                  </a:lnTo>
                  <a:lnTo>
                    <a:pt x="23213" y="8952"/>
                  </a:lnTo>
                  <a:lnTo>
                    <a:pt x="26680" y="6363"/>
                  </a:lnTo>
                  <a:lnTo>
                    <a:pt x="29006" y="4476"/>
                  </a:lnTo>
                  <a:lnTo>
                    <a:pt x="31463" y="2458"/>
                  </a:lnTo>
                  <a:lnTo>
                    <a:pt x="33964" y="308"/>
                  </a:lnTo>
                  <a:lnTo>
                    <a:pt x="34008" y="264"/>
                  </a:lnTo>
                  <a:lnTo>
                    <a:pt x="34052" y="220"/>
                  </a:lnTo>
                  <a:lnTo>
                    <a:pt x="34008" y="132"/>
                  </a:lnTo>
                  <a:lnTo>
                    <a:pt x="34008" y="88"/>
                  </a:lnTo>
                  <a:lnTo>
                    <a:pt x="33920" y="44"/>
                  </a:lnTo>
                  <a:lnTo>
                    <a:pt x="338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61" name="Google Shape;2861;p113"/>
            <p:cNvSpPr/>
            <p:nvPr/>
          </p:nvSpPr>
          <p:spPr>
            <a:xfrm>
              <a:off x="1386675" y="2654000"/>
              <a:ext cx="852425" cy="2016325"/>
            </a:xfrm>
            <a:custGeom>
              <a:avLst/>
              <a:gdLst/>
              <a:ahLst/>
              <a:cxnLst/>
              <a:rect l="l" t="t" r="r" b="b"/>
              <a:pathLst>
                <a:path w="34097" h="80653" extrusionOk="0">
                  <a:moveTo>
                    <a:pt x="33877" y="0"/>
                  </a:moveTo>
                  <a:lnTo>
                    <a:pt x="33833" y="44"/>
                  </a:lnTo>
                  <a:lnTo>
                    <a:pt x="30849" y="2545"/>
                  </a:lnTo>
                  <a:lnTo>
                    <a:pt x="28392" y="4564"/>
                  </a:lnTo>
                  <a:lnTo>
                    <a:pt x="26022" y="6407"/>
                  </a:lnTo>
                  <a:lnTo>
                    <a:pt x="23960" y="7899"/>
                  </a:lnTo>
                  <a:lnTo>
                    <a:pt x="22029" y="9259"/>
                  </a:lnTo>
                  <a:lnTo>
                    <a:pt x="19835" y="10224"/>
                  </a:lnTo>
                  <a:lnTo>
                    <a:pt x="17114" y="11365"/>
                  </a:lnTo>
                  <a:lnTo>
                    <a:pt x="17070" y="11365"/>
                  </a:lnTo>
                  <a:lnTo>
                    <a:pt x="15096" y="12725"/>
                  </a:lnTo>
                  <a:lnTo>
                    <a:pt x="13999" y="13428"/>
                  </a:lnTo>
                  <a:lnTo>
                    <a:pt x="13121" y="13691"/>
                  </a:lnTo>
                  <a:lnTo>
                    <a:pt x="13077" y="13691"/>
                  </a:lnTo>
                  <a:lnTo>
                    <a:pt x="12287" y="14086"/>
                  </a:lnTo>
                  <a:lnTo>
                    <a:pt x="9084" y="15929"/>
                  </a:lnTo>
                  <a:lnTo>
                    <a:pt x="7066" y="17026"/>
                  </a:lnTo>
                  <a:lnTo>
                    <a:pt x="4082" y="17684"/>
                  </a:lnTo>
                  <a:lnTo>
                    <a:pt x="3994" y="17728"/>
                  </a:lnTo>
                  <a:lnTo>
                    <a:pt x="2414" y="18737"/>
                  </a:lnTo>
                  <a:lnTo>
                    <a:pt x="2370" y="18825"/>
                  </a:lnTo>
                  <a:lnTo>
                    <a:pt x="2019" y="19439"/>
                  </a:lnTo>
                  <a:lnTo>
                    <a:pt x="1976" y="19571"/>
                  </a:lnTo>
                  <a:lnTo>
                    <a:pt x="2195" y="21414"/>
                  </a:lnTo>
                  <a:lnTo>
                    <a:pt x="2195" y="21458"/>
                  </a:lnTo>
                  <a:lnTo>
                    <a:pt x="3292" y="25451"/>
                  </a:lnTo>
                  <a:lnTo>
                    <a:pt x="4170" y="28479"/>
                  </a:lnTo>
                  <a:lnTo>
                    <a:pt x="4872" y="31813"/>
                  </a:lnTo>
                  <a:lnTo>
                    <a:pt x="5135" y="35017"/>
                  </a:lnTo>
                  <a:lnTo>
                    <a:pt x="5091" y="38001"/>
                  </a:lnTo>
                  <a:lnTo>
                    <a:pt x="4872" y="40590"/>
                  </a:lnTo>
                  <a:lnTo>
                    <a:pt x="4652" y="42784"/>
                  </a:lnTo>
                  <a:lnTo>
                    <a:pt x="4301" y="45636"/>
                  </a:lnTo>
                  <a:lnTo>
                    <a:pt x="3599" y="49278"/>
                  </a:lnTo>
                  <a:lnTo>
                    <a:pt x="3292" y="52130"/>
                  </a:lnTo>
                  <a:lnTo>
                    <a:pt x="2809" y="55202"/>
                  </a:lnTo>
                  <a:lnTo>
                    <a:pt x="2414" y="57834"/>
                  </a:lnTo>
                  <a:lnTo>
                    <a:pt x="2063" y="59897"/>
                  </a:lnTo>
                  <a:lnTo>
                    <a:pt x="1317" y="61828"/>
                  </a:lnTo>
                  <a:lnTo>
                    <a:pt x="1273" y="61828"/>
                  </a:lnTo>
                  <a:lnTo>
                    <a:pt x="571" y="64504"/>
                  </a:lnTo>
                  <a:lnTo>
                    <a:pt x="527" y="64548"/>
                  </a:lnTo>
                  <a:lnTo>
                    <a:pt x="264" y="66391"/>
                  </a:lnTo>
                  <a:lnTo>
                    <a:pt x="264" y="66435"/>
                  </a:lnTo>
                  <a:lnTo>
                    <a:pt x="352" y="69243"/>
                  </a:lnTo>
                  <a:lnTo>
                    <a:pt x="45" y="73149"/>
                  </a:lnTo>
                  <a:lnTo>
                    <a:pt x="1" y="73807"/>
                  </a:lnTo>
                  <a:lnTo>
                    <a:pt x="1" y="73895"/>
                  </a:lnTo>
                  <a:lnTo>
                    <a:pt x="45" y="73939"/>
                  </a:lnTo>
                  <a:lnTo>
                    <a:pt x="4564" y="78195"/>
                  </a:lnTo>
                  <a:lnTo>
                    <a:pt x="7285" y="80608"/>
                  </a:lnTo>
                  <a:lnTo>
                    <a:pt x="7417" y="80652"/>
                  </a:lnTo>
                  <a:lnTo>
                    <a:pt x="7504" y="80652"/>
                  </a:lnTo>
                  <a:lnTo>
                    <a:pt x="7548" y="80608"/>
                  </a:lnTo>
                  <a:lnTo>
                    <a:pt x="7592" y="80521"/>
                  </a:lnTo>
                  <a:lnTo>
                    <a:pt x="7592" y="80477"/>
                  </a:lnTo>
                  <a:lnTo>
                    <a:pt x="7592" y="80389"/>
                  </a:lnTo>
                  <a:lnTo>
                    <a:pt x="7548" y="80345"/>
                  </a:lnTo>
                  <a:lnTo>
                    <a:pt x="4828" y="77932"/>
                  </a:lnTo>
                  <a:lnTo>
                    <a:pt x="352" y="73763"/>
                  </a:lnTo>
                  <a:lnTo>
                    <a:pt x="703" y="69287"/>
                  </a:lnTo>
                  <a:lnTo>
                    <a:pt x="703" y="69243"/>
                  </a:lnTo>
                  <a:lnTo>
                    <a:pt x="615" y="66435"/>
                  </a:lnTo>
                  <a:lnTo>
                    <a:pt x="879" y="64592"/>
                  </a:lnTo>
                  <a:lnTo>
                    <a:pt x="1624" y="61959"/>
                  </a:lnTo>
                  <a:lnTo>
                    <a:pt x="2414" y="59985"/>
                  </a:lnTo>
                  <a:lnTo>
                    <a:pt x="2414" y="59941"/>
                  </a:lnTo>
                  <a:lnTo>
                    <a:pt x="2765" y="57878"/>
                  </a:lnTo>
                  <a:lnTo>
                    <a:pt x="3160" y="55246"/>
                  </a:lnTo>
                  <a:lnTo>
                    <a:pt x="3643" y="52174"/>
                  </a:lnTo>
                  <a:lnTo>
                    <a:pt x="3950" y="49366"/>
                  </a:lnTo>
                  <a:lnTo>
                    <a:pt x="4652" y="45680"/>
                  </a:lnTo>
                  <a:lnTo>
                    <a:pt x="5003" y="42827"/>
                  </a:lnTo>
                  <a:lnTo>
                    <a:pt x="5223" y="40633"/>
                  </a:lnTo>
                  <a:lnTo>
                    <a:pt x="5442" y="38001"/>
                  </a:lnTo>
                  <a:lnTo>
                    <a:pt x="5486" y="35017"/>
                  </a:lnTo>
                  <a:lnTo>
                    <a:pt x="5223" y="31770"/>
                  </a:lnTo>
                  <a:lnTo>
                    <a:pt x="5179" y="31726"/>
                  </a:lnTo>
                  <a:lnTo>
                    <a:pt x="4521" y="28391"/>
                  </a:lnTo>
                  <a:lnTo>
                    <a:pt x="3643" y="25319"/>
                  </a:lnTo>
                  <a:lnTo>
                    <a:pt x="2546" y="21370"/>
                  </a:lnTo>
                  <a:lnTo>
                    <a:pt x="2327" y="19571"/>
                  </a:lnTo>
                  <a:lnTo>
                    <a:pt x="2678" y="19044"/>
                  </a:lnTo>
                  <a:lnTo>
                    <a:pt x="4170" y="18035"/>
                  </a:lnTo>
                  <a:lnTo>
                    <a:pt x="7197" y="17333"/>
                  </a:lnTo>
                  <a:lnTo>
                    <a:pt x="7241" y="17333"/>
                  </a:lnTo>
                  <a:lnTo>
                    <a:pt x="9260" y="16236"/>
                  </a:lnTo>
                  <a:lnTo>
                    <a:pt x="12419" y="14393"/>
                  </a:lnTo>
                  <a:lnTo>
                    <a:pt x="13209" y="13998"/>
                  </a:lnTo>
                  <a:lnTo>
                    <a:pt x="14087" y="13779"/>
                  </a:lnTo>
                  <a:lnTo>
                    <a:pt x="14174" y="13779"/>
                  </a:lnTo>
                  <a:lnTo>
                    <a:pt x="15315" y="12989"/>
                  </a:lnTo>
                  <a:lnTo>
                    <a:pt x="17246" y="11672"/>
                  </a:lnTo>
                  <a:lnTo>
                    <a:pt x="19967" y="10531"/>
                  </a:lnTo>
                  <a:lnTo>
                    <a:pt x="22161" y="9566"/>
                  </a:lnTo>
                  <a:lnTo>
                    <a:pt x="22204" y="9566"/>
                  </a:lnTo>
                  <a:lnTo>
                    <a:pt x="24179" y="8206"/>
                  </a:lnTo>
                  <a:lnTo>
                    <a:pt x="26198" y="6670"/>
                  </a:lnTo>
                  <a:lnTo>
                    <a:pt x="28611" y="4827"/>
                  </a:lnTo>
                  <a:lnTo>
                    <a:pt x="31068" y="2809"/>
                  </a:lnTo>
                  <a:lnTo>
                    <a:pt x="34052" y="307"/>
                  </a:lnTo>
                  <a:lnTo>
                    <a:pt x="34096" y="263"/>
                  </a:lnTo>
                  <a:lnTo>
                    <a:pt x="34096" y="176"/>
                  </a:lnTo>
                  <a:lnTo>
                    <a:pt x="34096" y="132"/>
                  </a:lnTo>
                  <a:lnTo>
                    <a:pt x="34052" y="44"/>
                  </a:lnTo>
                  <a:lnTo>
                    <a:pt x="340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62" name="Google Shape;2862;p113"/>
            <p:cNvSpPr/>
            <p:nvPr/>
          </p:nvSpPr>
          <p:spPr>
            <a:xfrm>
              <a:off x="1355975" y="2603525"/>
              <a:ext cx="827175" cy="2027300"/>
            </a:xfrm>
            <a:custGeom>
              <a:avLst/>
              <a:gdLst/>
              <a:ahLst/>
              <a:cxnLst/>
              <a:rect l="l" t="t" r="r" b="b"/>
              <a:pathLst>
                <a:path w="33087" h="81092" extrusionOk="0">
                  <a:moveTo>
                    <a:pt x="32823" y="1"/>
                  </a:moveTo>
                  <a:lnTo>
                    <a:pt x="32779" y="45"/>
                  </a:lnTo>
                  <a:lnTo>
                    <a:pt x="32735" y="88"/>
                  </a:lnTo>
                  <a:lnTo>
                    <a:pt x="31989" y="2414"/>
                  </a:lnTo>
                  <a:lnTo>
                    <a:pt x="31463" y="3072"/>
                  </a:lnTo>
                  <a:lnTo>
                    <a:pt x="29663" y="4608"/>
                  </a:lnTo>
                  <a:lnTo>
                    <a:pt x="27250" y="6451"/>
                  </a:lnTo>
                  <a:lnTo>
                    <a:pt x="24881" y="8162"/>
                  </a:lnTo>
                  <a:lnTo>
                    <a:pt x="22774" y="9698"/>
                  </a:lnTo>
                  <a:lnTo>
                    <a:pt x="18693" y="11673"/>
                  </a:lnTo>
                  <a:lnTo>
                    <a:pt x="16499" y="13253"/>
                  </a:lnTo>
                  <a:lnTo>
                    <a:pt x="15183" y="14262"/>
                  </a:lnTo>
                  <a:lnTo>
                    <a:pt x="13867" y="14701"/>
                  </a:lnTo>
                  <a:lnTo>
                    <a:pt x="13823" y="14701"/>
                  </a:lnTo>
                  <a:lnTo>
                    <a:pt x="11716" y="15842"/>
                  </a:lnTo>
                  <a:lnTo>
                    <a:pt x="9873" y="17114"/>
                  </a:lnTo>
                  <a:lnTo>
                    <a:pt x="8074" y="18036"/>
                  </a:lnTo>
                  <a:lnTo>
                    <a:pt x="5617" y="18694"/>
                  </a:lnTo>
                  <a:lnTo>
                    <a:pt x="5573" y="18694"/>
                  </a:lnTo>
                  <a:lnTo>
                    <a:pt x="3642" y="19703"/>
                  </a:lnTo>
                  <a:lnTo>
                    <a:pt x="2107" y="20668"/>
                  </a:lnTo>
                  <a:lnTo>
                    <a:pt x="1492" y="21239"/>
                  </a:lnTo>
                  <a:lnTo>
                    <a:pt x="1448" y="21283"/>
                  </a:lnTo>
                  <a:lnTo>
                    <a:pt x="1273" y="21897"/>
                  </a:lnTo>
                  <a:lnTo>
                    <a:pt x="1273" y="21985"/>
                  </a:lnTo>
                  <a:lnTo>
                    <a:pt x="3116" y="27294"/>
                  </a:lnTo>
                  <a:lnTo>
                    <a:pt x="3993" y="30454"/>
                  </a:lnTo>
                  <a:lnTo>
                    <a:pt x="4213" y="31463"/>
                  </a:lnTo>
                  <a:lnTo>
                    <a:pt x="4432" y="32472"/>
                  </a:lnTo>
                  <a:lnTo>
                    <a:pt x="4608" y="33481"/>
                  </a:lnTo>
                  <a:lnTo>
                    <a:pt x="4739" y="34535"/>
                  </a:lnTo>
                  <a:lnTo>
                    <a:pt x="4827" y="35544"/>
                  </a:lnTo>
                  <a:lnTo>
                    <a:pt x="4871" y="36553"/>
                  </a:lnTo>
                  <a:lnTo>
                    <a:pt x="4915" y="37562"/>
                  </a:lnTo>
                  <a:lnTo>
                    <a:pt x="4915" y="38572"/>
                  </a:lnTo>
                  <a:lnTo>
                    <a:pt x="4871" y="40590"/>
                  </a:lnTo>
                  <a:lnTo>
                    <a:pt x="4695" y="42652"/>
                  </a:lnTo>
                  <a:lnTo>
                    <a:pt x="4520" y="44671"/>
                  </a:lnTo>
                  <a:lnTo>
                    <a:pt x="4301" y="46777"/>
                  </a:lnTo>
                  <a:lnTo>
                    <a:pt x="4257" y="47523"/>
                  </a:lnTo>
                  <a:lnTo>
                    <a:pt x="3686" y="50814"/>
                  </a:lnTo>
                  <a:lnTo>
                    <a:pt x="3247" y="53754"/>
                  </a:lnTo>
                  <a:lnTo>
                    <a:pt x="2809" y="57001"/>
                  </a:lnTo>
                  <a:lnTo>
                    <a:pt x="2282" y="60468"/>
                  </a:lnTo>
                  <a:lnTo>
                    <a:pt x="1799" y="62530"/>
                  </a:lnTo>
                  <a:lnTo>
                    <a:pt x="1097" y="64944"/>
                  </a:lnTo>
                  <a:lnTo>
                    <a:pt x="439" y="67620"/>
                  </a:lnTo>
                  <a:lnTo>
                    <a:pt x="439" y="67664"/>
                  </a:lnTo>
                  <a:lnTo>
                    <a:pt x="395" y="69200"/>
                  </a:lnTo>
                  <a:lnTo>
                    <a:pt x="88" y="73237"/>
                  </a:lnTo>
                  <a:lnTo>
                    <a:pt x="0" y="75255"/>
                  </a:lnTo>
                  <a:lnTo>
                    <a:pt x="0" y="75299"/>
                  </a:lnTo>
                  <a:lnTo>
                    <a:pt x="395" y="76879"/>
                  </a:lnTo>
                  <a:lnTo>
                    <a:pt x="439" y="77011"/>
                  </a:lnTo>
                  <a:lnTo>
                    <a:pt x="5222" y="81048"/>
                  </a:lnTo>
                  <a:lnTo>
                    <a:pt x="5310" y="81092"/>
                  </a:lnTo>
                  <a:lnTo>
                    <a:pt x="5398" y="81048"/>
                  </a:lnTo>
                  <a:lnTo>
                    <a:pt x="5441" y="81004"/>
                  </a:lnTo>
                  <a:lnTo>
                    <a:pt x="5485" y="80960"/>
                  </a:lnTo>
                  <a:lnTo>
                    <a:pt x="5485" y="80916"/>
                  </a:lnTo>
                  <a:lnTo>
                    <a:pt x="5485" y="80828"/>
                  </a:lnTo>
                  <a:lnTo>
                    <a:pt x="5441" y="80784"/>
                  </a:lnTo>
                  <a:lnTo>
                    <a:pt x="702" y="76747"/>
                  </a:lnTo>
                  <a:lnTo>
                    <a:pt x="351" y="75255"/>
                  </a:lnTo>
                  <a:lnTo>
                    <a:pt x="439" y="73281"/>
                  </a:lnTo>
                  <a:lnTo>
                    <a:pt x="746" y="69200"/>
                  </a:lnTo>
                  <a:lnTo>
                    <a:pt x="790" y="67664"/>
                  </a:lnTo>
                  <a:lnTo>
                    <a:pt x="1404" y="65031"/>
                  </a:lnTo>
                  <a:lnTo>
                    <a:pt x="2150" y="62618"/>
                  </a:lnTo>
                  <a:lnTo>
                    <a:pt x="2633" y="60556"/>
                  </a:lnTo>
                  <a:lnTo>
                    <a:pt x="3160" y="57045"/>
                  </a:lnTo>
                  <a:lnTo>
                    <a:pt x="3598" y="53798"/>
                  </a:lnTo>
                  <a:lnTo>
                    <a:pt x="4037" y="50902"/>
                  </a:lnTo>
                  <a:lnTo>
                    <a:pt x="4564" y="47567"/>
                  </a:lnTo>
                  <a:lnTo>
                    <a:pt x="4652" y="46821"/>
                  </a:lnTo>
                  <a:lnTo>
                    <a:pt x="4871" y="44715"/>
                  </a:lnTo>
                  <a:lnTo>
                    <a:pt x="5047" y="42652"/>
                  </a:lnTo>
                  <a:lnTo>
                    <a:pt x="5222" y="40590"/>
                  </a:lnTo>
                  <a:lnTo>
                    <a:pt x="5266" y="38528"/>
                  </a:lnTo>
                  <a:lnTo>
                    <a:pt x="5266" y="37518"/>
                  </a:lnTo>
                  <a:lnTo>
                    <a:pt x="5222" y="36509"/>
                  </a:lnTo>
                  <a:lnTo>
                    <a:pt x="5178" y="35500"/>
                  </a:lnTo>
                  <a:lnTo>
                    <a:pt x="5090" y="34447"/>
                  </a:lnTo>
                  <a:lnTo>
                    <a:pt x="4959" y="33438"/>
                  </a:lnTo>
                  <a:lnTo>
                    <a:pt x="4783" y="32428"/>
                  </a:lnTo>
                  <a:lnTo>
                    <a:pt x="4564" y="31375"/>
                  </a:lnTo>
                  <a:lnTo>
                    <a:pt x="4301" y="30366"/>
                  </a:lnTo>
                  <a:lnTo>
                    <a:pt x="3423" y="27207"/>
                  </a:lnTo>
                  <a:lnTo>
                    <a:pt x="1624" y="21941"/>
                  </a:lnTo>
                  <a:lnTo>
                    <a:pt x="1755" y="21458"/>
                  </a:lnTo>
                  <a:lnTo>
                    <a:pt x="2326" y="20932"/>
                  </a:lnTo>
                  <a:lnTo>
                    <a:pt x="3818" y="20010"/>
                  </a:lnTo>
                  <a:lnTo>
                    <a:pt x="5705" y="19001"/>
                  </a:lnTo>
                  <a:lnTo>
                    <a:pt x="8206" y="18387"/>
                  </a:lnTo>
                  <a:lnTo>
                    <a:pt x="8206" y="18343"/>
                  </a:lnTo>
                  <a:lnTo>
                    <a:pt x="10049" y="17421"/>
                  </a:lnTo>
                  <a:lnTo>
                    <a:pt x="11892" y="16149"/>
                  </a:lnTo>
                  <a:lnTo>
                    <a:pt x="13954" y="15008"/>
                  </a:lnTo>
                  <a:lnTo>
                    <a:pt x="15315" y="14613"/>
                  </a:lnTo>
                  <a:lnTo>
                    <a:pt x="15402" y="14569"/>
                  </a:lnTo>
                  <a:lnTo>
                    <a:pt x="16719" y="13516"/>
                  </a:lnTo>
                  <a:lnTo>
                    <a:pt x="18869" y="11980"/>
                  </a:lnTo>
                  <a:lnTo>
                    <a:pt x="22906" y="10005"/>
                  </a:lnTo>
                  <a:lnTo>
                    <a:pt x="22950" y="9962"/>
                  </a:lnTo>
                  <a:lnTo>
                    <a:pt x="25100" y="8470"/>
                  </a:lnTo>
                  <a:lnTo>
                    <a:pt x="27469" y="6758"/>
                  </a:lnTo>
                  <a:lnTo>
                    <a:pt x="29883" y="4871"/>
                  </a:lnTo>
                  <a:lnTo>
                    <a:pt x="31726" y="3336"/>
                  </a:lnTo>
                  <a:lnTo>
                    <a:pt x="31726" y="3292"/>
                  </a:lnTo>
                  <a:lnTo>
                    <a:pt x="32296" y="2590"/>
                  </a:lnTo>
                  <a:lnTo>
                    <a:pt x="32296" y="2546"/>
                  </a:lnTo>
                  <a:lnTo>
                    <a:pt x="33042" y="220"/>
                  </a:lnTo>
                  <a:lnTo>
                    <a:pt x="33086" y="132"/>
                  </a:lnTo>
                  <a:lnTo>
                    <a:pt x="33042" y="88"/>
                  </a:lnTo>
                  <a:lnTo>
                    <a:pt x="329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63" name="Google Shape;2863;p113"/>
            <p:cNvSpPr/>
            <p:nvPr/>
          </p:nvSpPr>
          <p:spPr>
            <a:xfrm>
              <a:off x="1323050" y="2546475"/>
              <a:ext cx="796475" cy="2115075"/>
            </a:xfrm>
            <a:custGeom>
              <a:avLst/>
              <a:gdLst/>
              <a:ahLst/>
              <a:cxnLst/>
              <a:rect l="l" t="t" r="r" b="b"/>
              <a:pathLst>
                <a:path w="31859" h="84603" extrusionOk="0">
                  <a:moveTo>
                    <a:pt x="31639" y="1"/>
                  </a:moveTo>
                  <a:lnTo>
                    <a:pt x="31595" y="45"/>
                  </a:lnTo>
                  <a:lnTo>
                    <a:pt x="31288" y="352"/>
                  </a:lnTo>
                  <a:lnTo>
                    <a:pt x="31244" y="440"/>
                  </a:lnTo>
                  <a:lnTo>
                    <a:pt x="30322" y="3775"/>
                  </a:lnTo>
                  <a:lnTo>
                    <a:pt x="29006" y="6276"/>
                  </a:lnTo>
                  <a:lnTo>
                    <a:pt x="25890" y="8689"/>
                  </a:lnTo>
                  <a:lnTo>
                    <a:pt x="23609" y="10357"/>
                  </a:lnTo>
                  <a:lnTo>
                    <a:pt x="20361" y="12200"/>
                  </a:lnTo>
                  <a:lnTo>
                    <a:pt x="17992" y="14043"/>
                  </a:lnTo>
                  <a:lnTo>
                    <a:pt x="16456" y="15315"/>
                  </a:lnTo>
                  <a:lnTo>
                    <a:pt x="14525" y="16061"/>
                  </a:lnTo>
                  <a:lnTo>
                    <a:pt x="14481" y="16061"/>
                  </a:lnTo>
                  <a:lnTo>
                    <a:pt x="10752" y="18518"/>
                  </a:lnTo>
                  <a:lnTo>
                    <a:pt x="8952" y="19484"/>
                  </a:lnTo>
                  <a:lnTo>
                    <a:pt x="6890" y="20010"/>
                  </a:lnTo>
                  <a:lnTo>
                    <a:pt x="6802" y="20010"/>
                  </a:lnTo>
                  <a:lnTo>
                    <a:pt x="3862" y="21722"/>
                  </a:lnTo>
                  <a:lnTo>
                    <a:pt x="1229" y="23258"/>
                  </a:lnTo>
                  <a:lnTo>
                    <a:pt x="835" y="23433"/>
                  </a:lnTo>
                  <a:lnTo>
                    <a:pt x="747" y="23477"/>
                  </a:lnTo>
                  <a:lnTo>
                    <a:pt x="703" y="23521"/>
                  </a:lnTo>
                  <a:lnTo>
                    <a:pt x="703" y="23609"/>
                  </a:lnTo>
                  <a:lnTo>
                    <a:pt x="747" y="23696"/>
                  </a:lnTo>
                  <a:lnTo>
                    <a:pt x="1624" y="24837"/>
                  </a:lnTo>
                  <a:lnTo>
                    <a:pt x="3380" y="30454"/>
                  </a:lnTo>
                  <a:lnTo>
                    <a:pt x="4126" y="33262"/>
                  </a:lnTo>
                  <a:lnTo>
                    <a:pt x="4652" y="36641"/>
                  </a:lnTo>
                  <a:lnTo>
                    <a:pt x="4784" y="40327"/>
                  </a:lnTo>
                  <a:lnTo>
                    <a:pt x="4696" y="43881"/>
                  </a:lnTo>
                  <a:lnTo>
                    <a:pt x="4608" y="45154"/>
                  </a:lnTo>
                  <a:lnTo>
                    <a:pt x="4521" y="46382"/>
                  </a:lnTo>
                  <a:lnTo>
                    <a:pt x="4301" y="48840"/>
                  </a:lnTo>
                  <a:lnTo>
                    <a:pt x="3994" y="51297"/>
                  </a:lnTo>
                  <a:lnTo>
                    <a:pt x="3687" y="53667"/>
                  </a:lnTo>
                  <a:lnTo>
                    <a:pt x="3292" y="56431"/>
                  </a:lnTo>
                  <a:lnTo>
                    <a:pt x="2985" y="59195"/>
                  </a:lnTo>
                  <a:lnTo>
                    <a:pt x="2590" y="61653"/>
                  </a:lnTo>
                  <a:lnTo>
                    <a:pt x="2283" y="63276"/>
                  </a:lnTo>
                  <a:lnTo>
                    <a:pt x="1668" y="65514"/>
                  </a:lnTo>
                  <a:lnTo>
                    <a:pt x="1098" y="67577"/>
                  </a:lnTo>
                  <a:lnTo>
                    <a:pt x="703" y="69551"/>
                  </a:lnTo>
                  <a:lnTo>
                    <a:pt x="352" y="71394"/>
                  </a:lnTo>
                  <a:lnTo>
                    <a:pt x="132" y="73106"/>
                  </a:lnTo>
                  <a:lnTo>
                    <a:pt x="45" y="74685"/>
                  </a:lnTo>
                  <a:lnTo>
                    <a:pt x="1" y="75431"/>
                  </a:lnTo>
                  <a:lnTo>
                    <a:pt x="45" y="76133"/>
                  </a:lnTo>
                  <a:lnTo>
                    <a:pt x="45" y="76835"/>
                  </a:lnTo>
                  <a:lnTo>
                    <a:pt x="132" y="77450"/>
                  </a:lnTo>
                  <a:lnTo>
                    <a:pt x="132" y="77494"/>
                  </a:lnTo>
                  <a:lnTo>
                    <a:pt x="791" y="79688"/>
                  </a:lnTo>
                  <a:lnTo>
                    <a:pt x="835" y="79731"/>
                  </a:lnTo>
                  <a:lnTo>
                    <a:pt x="1361" y="80653"/>
                  </a:lnTo>
                  <a:lnTo>
                    <a:pt x="1405" y="80741"/>
                  </a:lnTo>
                  <a:lnTo>
                    <a:pt x="6364" y="84602"/>
                  </a:lnTo>
                  <a:lnTo>
                    <a:pt x="6539" y="84602"/>
                  </a:lnTo>
                  <a:lnTo>
                    <a:pt x="6627" y="84558"/>
                  </a:lnTo>
                  <a:lnTo>
                    <a:pt x="6627" y="84471"/>
                  </a:lnTo>
                  <a:lnTo>
                    <a:pt x="6627" y="84427"/>
                  </a:lnTo>
                  <a:lnTo>
                    <a:pt x="6627" y="84339"/>
                  </a:lnTo>
                  <a:lnTo>
                    <a:pt x="6583" y="84295"/>
                  </a:lnTo>
                  <a:lnTo>
                    <a:pt x="1668" y="80477"/>
                  </a:lnTo>
                  <a:lnTo>
                    <a:pt x="1142" y="79556"/>
                  </a:lnTo>
                  <a:lnTo>
                    <a:pt x="484" y="77406"/>
                  </a:lnTo>
                  <a:lnTo>
                    <a:pt x="396" y="76748"/>
                  </a:lnTo>
                  <a:lnTo>
                    <a:pt x="396" y="76089"/>
                  </a:lnTo>
                  <a:lnTo>
                    <a:pt x="352" y="75387"/>
                  </a:lnTo>
                  <a:lnTo>
                    <a:pt x="396" y="74685"/>
                  </a:lnTo>
                  <a:lnTo>
                    <a:pt x="484" y="73106"/>
                  </a:lnTo>
                  <a:lnTo>
                    <a:pt x="703" y="71438"/>
                  </a:lnTo>
                  <a:lnTo>
                    <a:pt x="1054" y="69595"/>
                  </a:lnTo>
                  <a:lnTo>
                    <a:pt x="1449" y="67664"/>
                  </a:lnTo>
                  <a:lnTo>
                    <a:pt x="2019" y="65558"/>
                  </a:lnTo>
                  <a:lnTo>
                    <a:pt x="2634" y="63364"/>
                  </a:lnTo>
                  <a:lnTo>
                    <a:pt x="2941" y="61697"/>
                  </a:lnTo>
                  <a:lnTo>
                    <a:pt x="3336" y="59239"/>
                  </a:lnTo>
                  <a:lnTo>
                    <a:pt x="3643" y="56475"/>
                  </a:lnTo>
                  <a:lnTo>
                    <a:pt x="3994" y="53754"/>
                  </a:lnTo>
                  <a:lnTo>
                    <a:pt x="4345" y="51341"/>
                  </a:lnTo>
                  <a:lnTo>
                    <a:pt x="4652" y="48884"/>
                  </a:lnTo>
                  <a:lnTo>
                    <a:pt x="4872" y="46382"/>
                  </a:lnTo>
                  <a:lnTo>
                    <a:pt x="4959" y="45154"/>
                  </a:lnTo>
                  <a:lnTo>
                    <a:pt x="5047" y="43925"/>
                  </a:lnTo>
                  <a:lnTo>
                    <a:pt x="5135" y="40327"/>
                  </a:lnTo>
                  <a:lnTo>
                    <a:pt x="5003" y="36597"/>
                  </a:lnTo>
                  <a:lnTo>
                    <a:pt x="4433" y="33218"/>
                  </a:lnTo>
                  <a:lnTo>
                    <a:pt x="3687" y="30366"/>
                  </a:lnTo>
                  <a:lnTo>
                    <a:pt x="2590" y="26768"/>
                  </a:lnTo>
                  <a:lnTo>
                    <a:pt x="1932" y="24706"/>
                  </a:lnTo>
                  <a:lnTo>
                    <a:pt x="1932" y="24662"/>
                  </a:lnTo>
                  <a:lnTo>
                    <a:pt x="1186" y="23652"/>
                  </a:lnTo>
                  <a:lnTo>
                    <a:pt x="1361" y="23565"/>
                  </a:lnTo>
                  <a:lnTo>
                    <a:pt x="1405" y="23565"/>
                  </a:lnTo>
                  <a:lnTo>
                    <a:pt x="4038" y="22029"/>
                  </a:lnTo>
                  <a:lnTo>
                    <a:pt x="6978" y="20318"/>
                  </a:lnTo>
                  <a:lnTo>
                    <a:pt x="9040" y="19791"/>
                  </a:lnTo>
                  <a:lnTo>
                    <a:pt x="9084" y="19791"/>
                  </a:lnTo>
                  <a:lnTo>
                    <a:pt x="10927" y="18826"/>
                  </a:lnTo>
                  <a:lnTo>
                    <a:pt x="14657" y="16368"/>
                  </a:lnTo>
                  <a:lnTo>
                    <a:pt x="16632" y="15622"/>
                  </a:lnTo>
                  <a:lnTo>
                    <a:pt x="16675" y="15578"/>
                  </a:lnTo>
                  <a:lnTo>
                    <a:pt x="18211" y="14306"/>
                  </a:lnTo>
                  <a:lnTo>
                    <a:pt x="20537" y="12463"/>
                  </a:lnTo>
                  <a:lnTo>
                    <a:pt x="23784" y="10664"/>
                  </a:lnTo>
                  <a:lnTo>
                    <a:pt x="26110" y="8996"/>
                  </a:lnTo>
                  <a:lnTo>
                    <a:pt x="29225" y="6539"/>
                  </a:lnTo>
                  <a:lnTo>
                    <a:pt x="29269" y="6495"/>
                  </a:lnTo>
                  <a:lnTo>
                    <a:pt x="30673" y="3906"/>
                  </a:lnTo>
                  <a:lnTo>
                    <a:pt x="30673" y="3862"/>
                  </a:lnTo>
                  <a:lnTo>
                    <a:pt x="31551" y="571"/>
                  </a:lnTo>
                  <a:lnTo>
                    <a:pt x="31814" y="308"/>
                  </a:lnTo>
                  <a:lnTo>
                    <a:pt x="31858" y="264"/>
                  </a:lnTo>
                  <a:lnTo>
                    <a:pt x="31858" y="176"/>
                  </a:lnTo>
                  <a:lnTo>
                    <a:pt x="31858" y="133"/>
                  </a:lnTo>
                  <a:lnTo>
                    <a:pt x="31814" y="45"/>
                  </a:lnTo>
                  <a:lnTo>
                    <a:pt x="317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64" name="Google Shape;2864;p113"/>
            <p:cNvSpPr/>
            <p:nvPr/>
          </p:nvSpPr>
          <p:spPr>
            <a:xfrm>
              <a:off x="1713600" y="2496025"/>
              <a:ext cx="349975" cy="388375"/>
            </a:xfrm>
            <a:custGeom>
              <a:avLst/>
              <a:gdLst/>
              <a:ahLst/>
              <a:cxnLst/>
              <a:rect l="l" t="t" r="r" b="b"/>
              <a:pathLst>
                <a:path w="13999" h="15535" extrusionOk="0">
                  <a:moveTo>
                    <a:pt x="13735" y="0"/>
                  </a:moveTo>
                  <a:lnTo>
                    <a:pt x="12901" y="483"/>
                  </a:lnTo>
                  <a:lnTo>
                    <a:pt x="9127" y="3116"/>
                  </a:lnTo>
                  <a:lnTo>
                    <a:pt x="7284" y="4169"/>
                  </a:lnTo>
                  <a:lnTo>
                    <a:pt x="5485" y="5310"/>
                  </a:lnTo>
                  <a:lnTo>
                    <a:pt x="5441" y="5354"/>
                  </a:lnTo>
                  <a:lnTo>
                    <a:pt x="5441" y="5442"/>
                  </a:lnTo>
                  <a:lnTo>
                    <a:pt x="4739" y="8864"/>
                  </a:lnTo>
                  <a:lnTo>
                    <a:pt x="4432" y="10927"/>
                  </a:lnTo>
                  <a:lnTo>
                    <a:pt x="4257" y="11629"/>
                  </a:lnTo>
                  <a:lnTo>
                    <a:pt x="2019" y="13823"/>
                  </a:lnTo>
                  <a:lnTo>
                    <a:pt x="659" y="14964"/>
                  </a:lnTo>
                  <a:lnTo>
                    <a:pt x="88" y="15183"/>
                  </a:lnTo>
                  <a:lnTo>
                    <a:pt x="44" y="15227"/>
                  </a:lnTo>
                  <a:lnTo>
                    <a:pt x="0" y="15271"/>
                  </a:lnTo>
                  <a:lnTo>
                    <a:pt x="0" y="15359"/>
                  </a:lnTo>
                  <a:lnTo>
                    <a:pt x="0" y="15402"/>
                  </a:lnTo>
                  <a:lnTo>
                    <a:pt x="44" y="15490"/>
                  </a:lnTo>
                  <a:lnTo>
                    <a:pt x="176" y="15534"/>
                  </a:lnTo>
                  <a:lnTo>
                    <a:pt x="220" y="15534"/>
                  </a:lnTo>
                  <a:lnTo>
                    <a:pt x="834" y="15315"/>
                  </a:lnTo>
                  <a:lnTo>
                    <a:pt x="878" y="15271"/>
                  </a:lnTo>
                  <a:lnTo>
                    <a:pt x="2282" y="14086"/>
                  </a:lnTo>
                  <a:lnTo>
                    <a:pt x="4520" y="11848"/>
                  </a:lnTo>
                  <a:lnTo>
                    <a:pt x="4564" y="11760"/>
                  </a:lnTo>
                  <a:lnTo>
                    <a:pt x="4783" y="11014"/>
                  </a:lnTo>
                  <a:lnTo>
                    <a:pt x="4783" y="10971"/>
                  </a:lnTo>
                  <a:lnTo>
                    <a:pt x="5090" y="8952"/>
                  </a:lnTo>
                  <a:lnTo>
                    <a:pt x="5749" y="5573"/>
                  </a:lnTo>
                  <a:lnTo>
                    <a:pt x="7460" y="4476"/>
                  </a:lnTo>
                  <a:lnTo>
                    <a:pt x="9303" y="3379"/>
                  </a:lnTo>
                  <a:lnTo>
                    <a:pt x="13077" y="790"/>
                  </a:lnTo>
                  <a:lnTo>
                    <a:pt x="13910" y="308"/>
                  </a:lnTo>
                  <a:lnTo>
                    <a:pt x="13954" y="264"/>
                  </a:lnTo>
                  <a:lnTo>
                    <a:pt x="13998" y="220"/>
                  </a:lnTo>
                  <a:lnTo>
                    <a:pt x="13998" y="132"/>
                  </a:lnTo>
                  <a:lnTo>
                    <a:pt x="13954" y="88"/>
                  </a:lnTo>
                  <a:lnTo>
                    <a:pt x="13910" y="44"/>
                  </a:lnTo>
                  <a:lnTo>
                    <a:pt x="138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65" name="Google Shape;2865;p113"/>
            <p:cNvSpPr/>
            <p:nvPr/>
          </p:nvSpPr>
          <p:spPr>
            <a:xfrm>
              <a:off x="1630225" y="2470800"/>
              <a:ext cx="405925" cy="425650"/>
            </a:xfrm>
            <a:custGeom>
              <a:avLst/>
              <a:gdLst/>
              <a:ahLst/>
              <a:cxnLst/>
              <a:rect l="l" t="t" r="r" b="b"/>
              <a:pathLst>
                <a:path w="16237" h="17026" extrusionOk="0">
                  <a:moveTo>
                    <a:pt x="16017" y="0"/>
                  </a:moveTo>
                  <a:lnTo>
                    <a:pt x="15973" y="44"/>
                  </a:lnTo>
                  <a:lnTo>
                    <a:pt x="12857" y="2106"/>
                  </a:lnTo>
                  <a:lnTo>
                    <a:pt x="10532" y="3511"/>
                  </a:lnTo>
                  <a:lnTo>
                    <a:pt x="8513" y="4739"/>
                  </a:lnTo>
                  <a:lnTo>
                    <a:pt x="6495" y="6187"/>
                  </a:lnTo>
                  <a:lnTo>
                    <a:pt x="4388" y="7591"/>
                  </a:lnTo>
                  <a:lnTo>
                    <a:pt x="4345" y="7635"/>
                  </a:lnTo>
                  <a:lnTo>
                    <a:pt x="3862" y="8206"/>
                  </a:lnTo>
                  <a:lnTo>
                    <a:pt x="3818" y="8337"/>
                  </a:lnTo>
                  <a:lnTo>
                    <a:pt x="3467" y="11497"/>
                  </a:lnTo>
                  <a:lnTo>
                    <a:pt x="3291" y="13954"/>
                  </a:lnTo>
                  <a:lnTo>
                    <a:pt x="3204" y="14700"/>
                  </a:lnTo>
                  <a:lnTo>
                    <a:pt x="2984" y="15007"/>
                  </a:lnTo>
                  <a:lnTo>
                    <a:pt x="1273" y="15841"/>
                  </a:lnTo>
                  <a:lnTo>
                    <a:pt x="88" y="16719"/>
                  </a:lnTo>
                  <a:lnTo>
                    <a:pt x="44" y="16762"/>
                  </a:lnTo>
                  <a:lnTo>
                    <a:pt x="0" y="16850"/>
                  </a:lnTo>
                  <a:lnTo>
                    <a:pt x="0" y="16894"/>
                  </a:lnTo>
                  <a:lnTo>
                    <a:pt x="44" y="16982"/>
                  </a:lnTo>
                  <a:lnTo>
                    <a:pt x="88" y="17026"/>
                  </a:lnTo>
                  <a:lnTo>
                    <a:pt x="308" y="17026"/>
                  </a:lnTo>
                  <a:lnTo>
                    <a:pt x="1448" y="16148"/>
                  </a:lnTo>
                  <a:lnTo>
                    <a:pt x="3160" y="15271"/>
                  </a:lnTo>
                  <a:lnTo>
                    <a:pt x="3248" y="15227"/>
                  </a:lnTo>
                  <a:lnTo>
                    <a:pt x="3511" y="14876"/>
                  </a:lnTo>
                  <a:lnTo>
                    <a:pt x="3511" y="14832"/>
                  </a:lnTo>
                  <a:lnTo>
                    <a:pt x="3642" y="13998"/>
                  </a:lnTo>
                  <a:lnTo>
                    <a:pt x="3818" y="11541"/>
                  </a:lnTo>
                  <a:lnTo>
                    <a:pt x="4125" y="8425"/>
                  </a:lnTo>
                  <a:lnTo>
                    <a:pt x="4608" y="7899"/>
                  </a:lnTo>
                  <a:lnTo>
                    <a:pt x="6714" y="6451"/>
                  </a:lnTo>
                  <a:lnTo>
                    <a:pt x="8689" y="5046"/>
                  </a:lnTo>
                  <a:lnTo>
                    <a:pt x="10707" y="3818"/>
                  </a:lnTo>
                  <a:lnTo>
                    <a:pt x="13033" y="2414"/>
                  </a:lnTo>
                  <a:lnTo>
                    <a:pt x="16148" y="307"/>
                  </a:lnTo>
                  <a:lnTo>
                    <a:pt x="16192" y="263"/>
                  </a:lnTo>
                  <a:lnTo>
                    <a:pt x="16236" y="220"/>
                  </a:lnTo>
                  <a:lnTo>
                    <a:pt x="16236" y="132"/>
                  </a:lnTo>
                  <a:lnTo>
                    <a:pt x="16192" y="88"/>
                  </a:lnTo>
                  <a:lnTo>
                    <a:pt x="16148" y="44"/>
                  </a:lnTo>
                  <a:lnTo>
                    <a:pt x="161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66" name="Google Shape;2866;p113"/>
            <p:cNvSpPr/>
            <p:nvPr/>
          </p:nvSpPr>
          <p:spPr>
            <a:xfrm>
              <a:off x="1524900" y="2445550"/>
              <a:ext cx="483825" cy="495875"/>
            </a:xfrm>
            <a:custGeom>
              <a:avLst/>
              <a:gdLst/>
              <a:ahLst/>
              <a:cxnLst/>
              <a:rect l="l" t="t" r="r" b="b"/>
              <a:pathLst>
                <a:path w="19353" h="19835" extrusionOk="0">
                  <a:moveTo>
                    <a:pt x="19133" y="1"/>
                  </a:moveTo>
                  <a:lnTo>
                    <a:pt x="19089" y="45"/>
                  </a:lnTo>
                  <a:lnTo>
                    <a:pt x="15929" y="2107"/>
                  </a:lnTo>
                  <a:lnTo>
                    <a:pt x="14130" y="3204"/>
                  </a:lnTo>
                  <a:lnTo>
                    <a:pt x="11892" y="4521"/>
                  </a:lnTo>
                  <a:lnTo>
                    <a:pt x="9874" y="5881"/>
                  </a:lnTo>
                  <a:lnTo>
                    <a:pt x="7812" y="7066"/>
                  </a:lnTo>
                  <a:lnTo>
                    <a:pt x="5881" y="8250"/>
                  </a:lnTo>
                  <a:lnTo>
                    <a:pt x="3818" y="9611"/>
                  </a:lnTo>
                  <a:lnTo>
                    <a:pt x="3775" y="9611"/>
                  </a:lnTo>
                  <a:lnTo>
                    <a:pt x="3424" y="9962"/>
                  </a:lnTo>
                  <a:lnTo>
                    <a:pt x="3380" y="10050"/>
                  </a:lnTo>
                  <a:lnTo>
                    <a:pt x="3380" y="10093"/>
                  </a:lnTo>
                  <a:lnTo>
                    <a:pt x="3380" y="14569"/>
                  </a:lnTo>
                  <a:lnTo>
                    <a:pt x="3511" y="16412"/>
                  </a:lnTo>
                  <a:lnTo>
                    <a:pt x="3292" y="17158"/>
                  </a:lnTo>
                  <a:lnTo>
                    <a:pt x="747" y="19221"/>
                  </a:lnTo>
                  <a:lnTo>
                    <a:pt x="133" y="19484"/>
                  </a:lnTo>
                  <a:lnTo>
                    <a:pt x="45" y="19528"/>
                  </a:lnTo>
                  <a:lnTo>
                    <a:pt x="45" y="19615"/>
                  </a:lnTo>
                  <a:lnTo>
                    <a:pt x="1" y="19659"/>
                  </a:lnTo>
                  <a:lnTo>
                    <a:pt x="45" y="19747"/>
                  </a:lnTo>
                  <a:lnTo>
                    <a:pt x="89" y="19791"/>
                  </a:lnTo>
                  <a:lnTo>
                    <a:pt x="176" y="19835"/>
                  </a:lnTo>
                  <a:lnTo>
                    <a:pt x="264" y="19835"/>
                  </a:lnTo>
                  <a:lnTo>
                    <a:pt x="878" y="19528"/>
                  </a:lnTo>
                  <a:lnTo>
                    <a:pt x="922" y="19528"/>
                  </a:lnTo>
                  <a:lnTo>
                    <a:pt x="3555" y="17378"/>
                  </a:lnTo>
                  <a:lnTo>
                    <a:pt x="3643" y="17290"/>
                  </a:lnTo>
                  <a:lnTo>
                    <a:pt x="3818" y="16500"/>
                  </a:lnTo>
                  <a:lnTo>
                    <a:pt x="3862" y="16456"/>
                  </a:lnTo>
                  <a:lnTo>
                    <a:pt x="3731" y="14525"/>
                  </a:lnTo>
                  <a:lnTo>
                    <a:pt x="3731" y="10181"/>
                  </a:lnTo>
                  <a:lnTo>
                    <a:pt x="4038" y="9874"/>
                  </a:lnTo>
                  <a:lnTo>
                    <a:pt x="6056" y="8558"/>
                  </a:lnTo>
                  <a:lnTo>
                    <a:pt x="7987" y="7373"/>
                  </a:lnTo>
                  <a:lnTo>
                    <a:pt x="10050" y="6188"/>
                  </a:lnTo>
                  <a:lnTo>
                    <a:pt x="12068" y="4828"/>
                  </a:lnTo>
                  <a:lnTo>
                    <a:pt x="14306" y="3511"/>
                  </a:lnTo>
                  <a:lnTo>
                    <a:pt x="16105" y="2370"/>
                  </a:lnTo>
                  <a:lnTo>
                    <a:pt x="19264" y="308"/>
                  </a:lnTo>
                  <a:lnTo>
                    <a:pt x="19308" y="264"/>
                  </a:lnTo>
                  <a:lnTo>
                    <a:pt x="19352" y="220"/>
                  </a:lnTo>
                  <a:lnTo>
                    <a:pt x="19352" y="133"/>
                  </a:lnTo>
                  <a:lnTo>
                    <a:pt x="19308" y="89"/>
                  </a:lnTo>
                  <a:lnTo>
                    <a:pt x="19264" y="45"/>
                  </a:lnTo>
                  <a:lnTo>
                    <a:pt x="192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67" name="Google Shape;2867;p113"/>
            <p:cNvSpPr/>
            <p:nvPr/>
          </p:nvSpPr>
          <p:spPr>
            <a:xfrm>
              <a:off x="399375" y="2885450"/>
              <a:ext cx="584725" cy="1657625"/>
            </a:xfrm>
            <a:custGeom>
              <a:avLst/>
              <a:gdLst/>
              <a:ahLst/>
              <a:cxnLst/>
              <a:rect l="l" t="t" r="r" b="b"/>
              <a:pathLst>
                <a:path w="23389" h="66305" extrusionOk="0">
                  <a:moveTo>
                    <a:pt x="966" y="1"/>
                  </a:moveTo>
                  <a:lnTo>
                    <a:pt x="922" y="45"/>
                  </a:lnTo>
                  <a:lnTo>
                    <a:pt x="834" y="89"/>
                  </a:lnTo>
                  <a:lnTo>
                    <a:pt x="834" y="133"/>
                  </a:lnTo>
                  <a:lnTo>
                    <a:pt x="308" y="1449"/>
                  </a:lnTo>
                  <a:lnTo>
                    <a:pt x="88" y="2195"/>
                  </a:lnTo>
                  <a:lnTo>
                    <a:pt x="0" y="2502"/>
                  </a:lnTo>
                  <a:lnTo>
                    <a:pt x="0" y="2590"/>
                  </a:lnTo>
                  <a:lnTo>
                    <a:pt x="351" y="5091"/>
                  </a:lnTo>
                  <a:lnTo>
                    <a:pt x="351" y="5135"/>
                  </a:lnTo>
                  <a:lnTo>
                    <a:pt x="1317" y="7241"/>
                  </a:lnTo>
                  <a:lnTo>
                    <a:pt x="1624" y="8601"/>
                  </a:lnTo>
                  <a:lnTo>
                    <a:pt x="1668" y="8645"/>
                  </a:lnTo>
                  <a:lnTo>
                    <a:pt x="3379" y="12770"/>
                  </a:lnTo>
                  <a:lnTo>
                    <a:pt x="4696" y="15710"/>
                  </a:lnTo>
                  <a:lnTo>
                    <a:pt x="5837" y="18343"/>
                  </a:lnTo>
                  <a:lnTo>
                    <a:pt x="6802" y="21064"/>
                  </a:lnTo>
                  <a:lnTo>
                    <a:pt x="6977" y="21985"/>
                  </a:lnTo>
                  <a:lnTo>
                    <a:pt x="7021" y="24530"/>
                  </a:lnTo>
                  <a:lnTo>
                    <a:pt x="7021" y="24574"/>
                  </a:lnTo>
                  <a:lnTo>
                    <a:pt x="7460" y="26856"/>
                  </a:lnTo>
                  <a:lnTo>
                    <a:pt x="7548" y="28523"/>
                  </a:lnTo>
                  <a:lnTo>
                    <a:pt x="7460" y="31375"/>
                  </a:lnTo>
                  <a:lnTo>
                    <a:pt x="7416" y="34403"/>
                  </a:lnTo>
                  <a:lnTo>
                    <a:pt x="7416" y="37870"/>
                  </a:lnTo>
                  <a:lnTo>
                    <a:pt x="7504" y="42740"/>
                  </a:lnTo>
                  <a:lnTo>
                    <a:pt x="7680" y="44803"/>
                  </a:lnTo>
                  <a:lnTo>
                    <a:pt x="8162" y="47172"/>
                  </a:lnTo>
                  <a:lnTo>
                    <a:pt x="8952" y="49366"/>
                  </a:lnTo>
                  <a:lnTo>
                    <a:pt x="8952" y="49410"/>
                  </a:lnTo>
                  <a:lnTo>
                    <a:pt x="9523" y="50332"/>
                  </a:lnTo>
                  <a:lnTo>
                    <a:pt x="9566" y="50376"/>
                  </a:lnTo>
                  <a:lnTo>
                    <a:pt x="10488" y="51297"/>
                  </a:lnTo>
                  <a:lnTo>
                    <a:pt x="13033" y="52921"/>
                  </a:lnTo>
                  <a:lnTo>
                    <a:pt x="15183" y="54413"/>
                  </a:lnTo>
                  <a:lnTo>
                    <a:pt x="17245" y="56080"/>
                  </a:lnTo>
                  <a:lnTo>
                    <a:pt x="18430" y="57133"/>
                  </a:lnTo>
                  <a:lnTo>
                    <a:pt x="18430" y="57177"/>
                  </a:lnTo>
                  <a:lnTo>
                    <a:pt x="19834" y="58099"/>
                  </a:lnTo>
                  <a:lnTo>
                    <a:pt x="22731" y="62618"/>
                  </a:lnTo>
                  <a:lnTo>
                    <a:pt x="23038" y="63408"/>
                  </a:lnTo>
                  <a:lnTo>
                    <a:pt x="22774" y="66129"/>
                  </a:lnTo>
                  <a:lnTo>
                    <a:pt x="22774" y="66172"/>
                  </a:lnTo>
                  <a:lnTo>
                    <a:pt x="22818" y="66260"/>
                  </a:lnTo>
                  <a:lnTo>
                    <a:pt x="22862" y="66304"/>
                  </a:lnTo>
                  <a:lnTo>
                    <a:pt x="22950" y="66304"/>
                  </a:lnTo>
                  <a:lnTo>
                    <a:pt x="23038" y="66260"/>
                  </a:lnTo>
                  <a:lnTo>
                    <a:pt x="23125" y="66172"/>
                  </a:lnTo>
                  <a:lnTo>
                    <a:pt x="23389" y="63408"/>
                  </a:lnTo>
                  <a:lnTo>
                    <a:pt x="23389" y="63320"/>
                  </a:lnTo>
                  <a:lnTo>
                    <a:pt x="23038" y="62443"/>
                  </a:lnTo>
                  <a:lnTo>
                    <a:pt x="20098" y="57879"/>
                  </a:lnTo>
                  <a:lnTo>
                    <a:pt x="20054" y="57835"/>
                  </a:lnTo>
                  <a:lnTo>
                    <a:pt x="18650" y="56870"/>
                  </a:lnTo>
                  <a:lnTo>
                    <a:pt x="17465" y="55817"/>
                  </a:lnTo>
                  <a:lnTo>
                    <a:pt x="15403" y="54105"/>
                  </a:lnTo>
                  <a:lnTo>
                    <a:pt x="13208" y="52613"/>
                  </a:lnTo>
                  <a:lnTo>
                    <a:pt x="10707" y="51034"/>
                  </a:lnTo>
                  <a:lnTo>
                    <a:pt x="9830" y="50156"/>
                  </a:lnTo>
                  <a:lnTo>
                    <a:pt x="9259" y="49235"/>
                  </a:lnTo>
                  <a:lnTo>
                    <a:pt x="8513" y="47085"/>
                  </a:lnTo>
                  <a:lnTo>
                    <a:pt x="8031" y="44759"/>
                  </a:lnTo>
                  <a:lnTo>
                    <a:pt x="7855" y="42740"/>
                  </a:lnTo>
                  <a:lnTo>
                    <a:pt x="7767" y="37870"/>
                  </a:lnTo>
                  <a:lnTo>
                    <a:pt x="7767" y="34403"/>
                  </a:lnTo>
                  <a:lnTo>
                    <a:pt x="7811" y="31375"/>
                  </a:lnTo>
                  <a:lnTo>
                    <a:pt x="7899" y="28523"/>
                  </a:lnTo>
                  <a:lnTo>
                    <a:pt x="7811" y="26856"/>
                  </a:lnTo>
                  <a:lnTo>
                    <a:pt x="7811" y="26812"/>
                  </a:lnTo>
                  <a:lnTo>
                    <a:pt x="7372" y="24530"/>
                  </a:lnTo>
                  <a:lnTo>
                    <a:pt x="7328" y="21985"/>
                  </a:lnTo>
                  <a:lnTo>
                    <a:pt x="7328" y="21941"/>
                  </a:lnTo>
                  <a:lnTo>
                    <a:pt x="7153" y="20976"/>
                  </a:lnTo>
                  <a:lnTo>
                    <a:pt x="6144" y="18211"/>
                  </a:lnTo>
                  <a:lnTo>
                    <a:pt x="5003" y="15578"/>
                  </a:lnTo>
                  <a:lnTo>
                    <a:pt x="3730" y="12638"/>
                  </a:lnTo>
                  <a:lnTo>
                    <a:pt x="1975" y="8514"/>
                  </a:lnTo>
                  <a:lnTo>
                    <a:pt x="1668" y="7153"/>
                  </a:lnTo>
                  <a:lnTo>
                    <a:pt x="1624" y="7110"/>
                  </a:lnTo>
                  <a:lnTo>
                    <a:pt x="703" y="5003"/>
                  </a:lnTo>
                  <a:lnTo>
                    <a:pt x="351" y="2546"/>
                  </a:lnTo>
                  <a:lnTo>
                    <a:pt x="395" y="2239"/>
                  </a:lnTo>
                  <a:lnTo>
                    <a:pt x="615" y="1712"/>
                  </a:lnTo>
                  <a:lnTo>
                    <a:pt x="1141" y="264"/>
                  </a:lnTo>
                  <a:lnTo>
                    <a:pt x="1141" y="176"/>
                  </a:lnTo>
                  <a:lnTo>
                    <a:pt x="1141" y="133"/>
                  </a:lnTo>
                  <a:lnTo>
                    <a:pt x="1097" y="89"/>
                  </a:lnTo>
                  <a:lnTo>
                    <a:pt x="1054" y="45"/>
                  </a:lnTo>
                  <a:lnTo>
                    <a:pt x="9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68" name="Google Shape;2868;p113"/>
            <p:cNvSpPr/>
            <p:nvPr/>
          </p:nvSpPr>
          <p:spPr>
            <a:xfrm>
              <a:off x="363175" y="2357800"/>
              <a:ext cx="590225" cy="2187450"/>
            </a:xfrm>
            <a:custGeom>
              <a:avLst/>
              <a:gdLst/>
              <a:ahLst/>
              <a:cxnLst/>
              <a:rect l="l" t="t" r="r" b="b"/>
              <a:pathLst>
                <a:path w="23609" h="87498" extrusionOk="0">
                  <a:moveTo>
                    <a:pt x="18869" y="1"/>
                  </a:moveTo>
                  <a:lnTo>
                    <a:pt x="15008" y="2151"/>
                  </a:lnTo>
                  <a:lnTo>
                    <a:pt x="12550" y="3774"/>
                  </a:lnTo>
                  <a:lnTo>
                    <a:pt x="10093" y="5529"/>
                  </a:lnTo>
                  <a:lnTo>
                    <a:pt x="8952" y="6451"/>
                  </a:lnTo>
                  <a:lnTo>
                    <a:pt x="8908" y="6451"/>
                  </a:lnTo>
                  <a:lnTo>
                    <a:pt x="6319" y="9347"/>
                  </a:lnTo>
                  <a:lnTo>
                    <a:pt x="6275" y="9347"/>
                  </a:lnTo>
                  <a:lnTo>
                    <a:pt x="5485" y="10576"/>
                  </a:lnTo>
                  <a:lnTo>
                    <a:pt x="1624" y="17816"/>
                  </a:lnTo>
                  <a:lnTo>
                    <a:pt x="834" y="20098"/>
                  </a:lnTo>
                  <a:lnTo>
                    <a:pt x="308" y="21677"/>
                  </a:lnTo>
                  <a:lnTo>
                    <a:pt x="44" y="22467"/>
                  </a:lnTo>
                  <a:lnTo>
                    <a:pt x="0" y="25276"/>
                  </a:lnTo>
                  <a:lnTo>
                    <a:pt x="44" y="25319"/>
                  </a:lnTo>
                  <a:lnTo>
                    <a:pt x="1273" y="29576"/>
                  </a:lnTo>
                  <a:lnTo>
                    <a:pt x="1317" y="29620"/>
                  </a:lnTo>
                  <a:lnTo>
                    <a:pt x="2414" y="31726"/>
                  </a:lnTo>
                  <a:lnTo>
                    <a:pt x="4125" y="35500"/>
                  </a:lnTo>
                  <a:lnTo>
                    <a:pt x="5310" y="38133"/>
                  </a:lnTo>
                  <a:lnTo>
                    <a:pt x="6319" y="40502"/>
                  </a:lnTo>
                  <a:lnTo>
                    <a:pt x="6934" y="41994"/>
                  </a:lnTo>
                  <a:lnTo>
                    <a:pt x="7328" y="43223"/>
                  </a:lnTo>
                  <a:lnTo>
                    <a:pt x="7328" y="44846"/>
                  </a:lnTo>
                  <a:lnTo>
                    <a:pt x="7372" y="44846"/>
                  </a:lnTo>
                  <a:lnTo>
                    <a:pt x="7723" y="47084"/>
                  </a:lnTo>
                  <a:lnTo>
                    <a:pt x="7679" y="52043"/>
                  </a:lnTo>
                  <a:lnTo>
                    <a:pt x="7679" y="56387"/>
                  </a:lnTo>
                  <a:lnTo>
                    <a:pt x="7679" y="59809"/>
                  </a:lnTo>
                  <a:lnTo>
                    <a:pt x="7811" y="64373"/>
                  </a:lnTo>
                  <a:lnTo>
                    <a:pt x="7987" y="66742"/>
                  </a:lnTo>
                  <a:lnTo>
                    <a:pt x="7987" y="66786"/>
                  </a:lnTo>
                  <a:lnTo>
                    <a:pt x="8382" y="68585"/>
                  </a:lnTo>
                  <a:lnTo>
                    <a:pt x="9171" y="70867"/>
                  </a:lnTo>
                  <a:lnTo>
                    <a:pt x="10137" y="73105"/>
                  </a:lnTo>
                  <a:lnTo>
                    <a:pt x="10181" y="73149"/>
                  </a:lnTo>
                  <a:lnTo>
                    <a:pt x="11102" y="74422"/>
                  </a:lnTo>
                  <a:lnTo>
                    <a:pt x="11146" y="74465"/>
                  </a:lnTo>
                  <a:lnTo>
                    <a:pt x="13867" y="76616"/>
                  </a:lnTo>
                  <a:lnTo>
                    <a:pt x="16412" y="78853"/>
                  </a:lnTo>
                  <a:lnTo>
                    <a:pt x="18035" y="80345"/>
                  </a:lnTo>
                  <a:lnTo>
                    <a:pt x="18518" y="80696"/>
                  </a:lnTo>
                  <a:lnTo>
                    <a:pt x="21721" y="85216"/>
                  </a:lnTo>
                  <a:lnTo>
                    <a:pt x="23301" y="87454"/>
                  </a:lnTo>
                  <a:lnTo>
                    <a:pt x="23345" y="87498"/>
                  </a:lnTo>
                  <a:lnTo>
                    <a:pt x="23564" y="87498"/>
                  </a:lnTo>
                  <a:lnTo>
                    <a:pt x="23608" y="87410"/>
                  </a:lnTo>
                  <a:lnTo>
                    <a:pt x="23608" y="87366"/>
                  </a:lnTo>
                  <a:lnTo>
                    <a:pt x="23608" y="87278"/>
                  </a:lnTo>
                  <a:lnTo>
                    <a:pt x="23608" y="87235"/>
                  </a:lnTo>
                  <a:lnTo>
                    <a:pt x="22028" y="85041"/>
                  </a:lnTo>
                  <a:lnTo>
                    <a:pt x="18781" y="80477"/>
                  </a:lnTo>
                  <a:lnTo>
                    <a:pt x="18737" y="80433"/>
                  </a:lnTo>
                  <a:lnTo>
                    <a:pt x="18255" y="80038"/>
                  </a:lnTo>
                  <a:lnTo>
                    <a:pt x="16631" y="78590"/>
                  </a:lnTo>
                  <a:lnTo>
                    <a:pt x="14086" y="76352"/>
                  </a:lnTo>
                  <a:lnTo>
                    <a:pt x="11365" y="74202"/>
                  </a:lnTo>
                  <a:lnTo>
                    <a:pt x="10488" y="72973"/>
                  </a:lnTo>
                  <a:lnTo>
                    <a:pt x="9522" y="70736"/>
                  </a:lnTo>
                  <a:lnTo>
                    <a:pt x="8733" y="68498"/>
                  </a:lnTo>
                  <a:lnTo>
                    <a:pt x="8338" y="66699"/>
                  </a:lnTo>
                  <a:lnTo>
                    <a:pt x="8162" y="64373"/>
                  </a:lnTo>
                  <a:lnTo>
                    <a:pt x="8031" y="59809"/>
                  </a:lnTo>
                  <a:lnTo>
                    <a:pt x="8031" y="56387"/>
                  </a:lnTo>
                  <a:lnTo>
                    <a:pt x="8031" y="52043"/>
                  </a:lnTo>
                  <a:lnTo>
                    <a:pt x="8074" y="47084"/>
                  </a:lnTo>
                  <a:lnTo>
                    <a:pt x="8074" y="47040"/>
                  </a:lnTo>
                  <a:lnTo>
                    <a:pt x="7679" y="44802"/>
                  </a:lnTo>
                  <a:lnTo>
                    <a:pt x="7679" y="43179"/>
                  </a:lnTo>
                  <a:lnTo>
                    <a:pt x="7679" y="43135"/>
                  </a:lnTo>
                  <a:lnTo>
                    <a:pt x="7285" y="41906"/>
                  </a:lnTo>
                  <a:lnTo>
                    <a:pt x="6670" y="40370"/>
                  </a:lnTo>
                  <a:lnTo>
                    <a:pt x="5661" y="38001"/>
                  </a:lnTo>
                  <a:lnTo>
                    <a:pt x="4476" y="35368"/>
                  </a:lnTo>
                  <a:lnTo>
                    <a:pt x="2721" y="31550"/>
                  </a:lnTo>
                  <a:lnTo>
                    <a:pt x="1624" y="29444"/>
                  </a:lnTo>
                  <a:lnTo>
                    <a:pt x="351" y="25232"/>
                  </a:lnTo>
                  <a:lnTo>
                    <a:pt x="395" y="22511"/>
                  </a:lnTo>
                  <a:lnTo>
                    <a:pt x="1185" y="20229"/>
                  </a:lnTo>
                  <a:lnTo>
                    <a:pt x="1975" y="17991"/>
                  </a:lnTo>
                  <a:lnTo>
                    <a:pt x="5793" y="10751"/>
                  </a:lnTo>
                  <a:lnTo>
                    <a:pt x="6582" y="9566"/>
                  </a:lnTo>
                  <a:lnTo>
                    <a:pt x="9171" y="6714"/>
                  </a:lnTo>
                  <a:lnTo>
                    <a:pt x="10312" y="5793"/>
                  </a:lnTo>
                  <a:lnTo>
                    <a:pt x="12726" y="4081"/>
                  </a:lnTo>
                  <a:lnTo>
                    <a:pt x="15183" y="2414"/>
                  </a:lnTo>
                  <a:lnTo>
                    <a:pt x="19045" y="308"/>
                  </a:lnTo>
                  <a:lnTo>
                    <a:pt x="19088" y="264"/>
                  </a:lnTo>
                  <a:lnTo>
                    <a:pt x="19132" y="220"/>
                  </a:lnTo>
                  <a:lnTo>
                    <a:pt x="19132" y="132"/>
                  </a:lnTo>
                  <a:lnTo>
                    <a:pt x="19088" y="88"/>
                  </a:lnTo>
                  <a:lnTo>
                    <a:pt x="1904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69" name="Google Shape;2869;p113"/>
            <p:cNvSpPr/>
            <p:nvPr/>
          </p:nvSpPr>
          <p:spPr>
            <a:xfrm>
              <a:off x="445450" y="2236025"/>
              <a:ext cx="687850" cy="2201725"/>
            </a:xfrm>
            <a:custGeom>
              <a:avLst/>
              <a:gdLst/>
              <a:ahLst/>
              <a:cxnLst/>
              <a:rect l="l" t="t" r="r" b="b"/>
              <a:pathLst>
                <a:path w="27514" h="88069" extrusionOk="0">
                  <a:moveTo>
                    <a:pt x="27338" y="1"/>
                  </a:moveTo>
                  <a:lnTo>
                    <a:pt x="27250" y="45"/>
                  </a:lnTo>
                  <a:lnTo>
                    <a:pt x="25144" y="1229"/>
                  </a:lnTo>
                  <a:lnTo>
                    <a:pt x="22379" y="2590"/>
                  </a:lnTo>
                  <a:lnTo>
                    <a:pt x="20142" y="3643"/>
                  </a:lnTo>
                  <a:lnTo>
                    <a:pt x="17991" y="4872"/>
                  </a:lnTo>
                  <a:lnTo>
                    <a:pt x="14218" y="6978"/>
                  </a:lnTo>
                  <a:lnTo>
                    <a:pt x="12375" y="8163"/>
                  </a:lnTo>
                  <a:lnTo>
                    <a:pt x="10181" y="9611"/>
                  </a:lnTo>
                  <a:lnTo>
                    <a:pt x="8031" y="11103"/>
                  </a:lnTo>
                  <a:lnTo>
                    <a:pt x="6758" y="12112"/>
                  </a:lnTo>
                  <a:lnTo>
                    <a:pt x="5354" y="13911"/>
                  </a:lnTo>
                  <a:lnTo>
                    <a:pt x="3511" y="16193"/>
                  </a:lnTo>
                  <a:lnTo>
                    <a:pt x="3511" y="16237"/>
                  </a:lnTo>
                  <a:lnTo>
                    <a:pt x="2458" y="18562"/>
                  </a:lnTo>
                  <a:lnTo>
                    <a:pt x="1273" y="21502"/>
                  </a:lnTo>
                  <a:lnTo>
                    <a:pt x="264" y="24003"/>
                  </a:lnTo>
                  <a:lnTo>
                    <a:pt x="264" y="24047"/>
                  </a:lnTo>
                  <a:lnTo>
                    <a:pt x="0" y="25056"/>
                  </a:lnTo>
                  <a:lnTo>
                    <a:pt x="0" y="25100"/>
                  </a:lnTo>
                  <a:lnTo>
                    <a:pt x="483" y="28523"/>
                  </a:lnTo>
                  <a:lnTo>
                    <a:pt x="659" y="31024"/>
                  </a:lnTo>
                  <a:lnTo>
                    <a:pt x="1185" y="33876"/>
                  </a:lnTo>
                  <a:lnTo>
                    <a:pt x="2897" y="38484"/>
                  </a:lnTo>
                  <a:lnTo>
                    <a:pt x="4037" y="41204"/>
                  </a:lnTo>
                  <a:lnTo>
                    <a:pt x="5047" y="43618"/>
                  </a:lnTo>
                  <a:lnTo>
                    <a:pt x="6056" y="46426"/>
                  </a:lnTo>
                  <a:lnTo>
                    <a:pt x="6231" y="47523"/>
                  </a:lnTo>
                  <a:lnTo>
                    <a:pt x="6231" y="50463"/>
                  </a:lnTo>
                  <a:lnTo>
                    <a:pt x="6231" y="50507"/>
                  </a:lnTo>
                  <a:lnTo>
                    <a:pt x="6714" y="53140"/>
                  </a:lnTo>
                  <a:lnTo>
                    <a:pt x="6934" y="54763"/>
                  </a:lnTo>
                  <a:lnTo>
                    <a:pt x="6846" y="57265"/>
                  </a:lnTo>
                  <a:lnTo>
                    <a:pt x="6758" y="60424"/>
                  </a:lnTo>
                  <a:lnTo>
                    <a:pt x="6758" y="63145"/>
                  </a:lnTo>
                  <a:lnTo>
                    <a:pt x="6758" y="65339"/>
                  </a:lnTo>
                  <a:lnTo>
                    <a:pt x="6758" y="67533"/>
                  </a:lnTo>
                  <a:lnTo>
                    <a:pt x="6934" y="69946"/>
                  </a:lnTo>
                  <a:lnTo>
                    <a:pt x="7460" y="72491"/>
                  </a:lnTo>
                  <a:lnTo>
                    <a:pt x="7460" y="72535"/>
                  </a:lnTo>
                  <a:lnTo>
                    <a:pt x="7723" y="73193"/>
                  </a:lnTo>
                  <a:lnTo>
                    <a:pt x="7767" y="73281"/>
                  </a:lnTo>
                  <a:lnTo>
                    <a:pt x="9566" y="74773"/>
                  </a:lnTo>
                  <a:lnTo>
                    <a:pt x="11629" y="76396"/>
                  </a:lnTo>
                  <a:lnTo>
                    <a:pt x="13735" y="77888"/>
                  </a:lnTo>
                  <a:lnTo>
                    <a:pt x="16061" y="79205"/>
                  </a:lnTo>
                  <a:lnTo>
                    <a:pt x="18079" y="80828"/>
                  </a:lnTo>
                  <a:lnTo>
                    <a:pt x="20098" y="82540"/>
                  </a:lnTo>
                  <a:lnTo>
                    <a:pt x="21195" y="84865"/>
                  </a:lnTo>
                  <a:lnTo>
                    <a:pt x="21326" y="87893"/>
                  </a:lnTo>
                  <a:lnTo>
                    <a:pt x="21326" y="87937"/>
                  </a:lnTo>
                  <a:lnTo>
                    <a:pt x="21370" y="88025"/>
                  </a:lnTo>
                  <a:lnTo>
                    <a:pt x="21502" y="88069"/>
                  </a:lnTo>
                  <a:lnTo>
                    <a:pt x="21546" y="88025"/>
                  </a:lnTo>
                  <a:lnTo>
                    <a:pt x="21634" y="87981"/>
                  </a:lnTo>
                  <a:lnTo>
                    <a:pt x="21634" y="87937"/>
                  </a:lnTo>
                  <a:lnTo>
                    <a:pt x="21677" y="87893"/>
                  </a:lnTo>
                  <a:lnTo>
                    <a:pt x="21546" y="84821"/>
                  </a:lnTo>
                  <a:lnTo>
                    <a:pt x="21546" y="84778"/>
                  </a:lnTo>
                  <a:lnTo>
                    <a:pt x="20405" y="82364"/>
                  </a:lnTo>
                  <a:lnTo>
                    <a:pt x="20361" y="82276"/>
                  </a:lnTo>
                  <a:lnTo>
                    <a:pt x="18299" y="80521"/>
                  </a:lnTo>
                  <a:lnTo>
                    <a:pt x="16280" y="78942"/>
                  </a:lnTo>
                  <a:lnTo>
                    <a:pt x="16236" y="78898"/>
                  </a:lnTo>
                  <a:lnTo>
                    <a:pt x="13954" y="77581"/>
                  </a:lnTo>
                  <a:lnTo>
                    <a:pt x="11848" y="76089"/>
                  </a:lnTo>
                  <a:lnTo>
                    <a:pt x="9830" y="74510"/>
                  </a:lnTo>
                  <a:lnTo>
                    <a:pt x="8031" y="73018"/>
                  </a:lnTo>
                  <a:lnTo>
                    <a:pt x="7811" y="72403"/>
                  </a:lnTo>
                  <a:lnTo>
                    <a:pt x="7285" y="69902"/>
                  </a:lnTo>
                  <a:lnTo>
                    <a:pt x="7109" y="67489"/>
                  </a:lnTo>
                  <a:lnTo>
                    <a:pt x="7109" y="65339"/>
                  </a:lnTo>
                  <a:lnTo>
                    <a:pt x="7109" y="63188"/>
                  </a:lnTo>
                  <a:lnTo>
                    <a:pt x="7109" y="60424"/>
                  </a:lnTo>
                  <a:lnTo>
                    <a:pt x="7197" y="57265"/>
                  </a:lnTo>
                  <a:lnTo>
                    <a:pt x="7285" y="54763"/>
                  </a:lnTo>
                  <a:lnTo>
                    <a:pt x="7285" y="54720"/>
                  </a:lnTo>
                  <a:lnTo>
                    <a:pt x="7065" y="53096"/>
                  </a:lnTo>
                  <a:lnTo>
                    <a:pt x="6583" y="50463"/>
                  </a:lnTo>
                  <a:lnTo>
                    <a:pt x="6583" y="47523"/>
                  </a:lnTo>
                  <a:lnTo>
                    <a:pt x="6583" y="47479"/>
                  </a:lnTo>
                  <a:lnTo>
                    <a:pt x="6363" y="46338"/>
                  </a:lnTo>
                  <a:lnTo>
                    <a:pt x="6363" y="46295"/>
                  </a:lnTo>
                  <a:lnTo>
                    <a:pt x="5354" y="43530"/>
                  </a:lnTo>
                  <a:lnTo>
                    <a:pt x="4388" y="41073"/>
                  </a:lnTo>
                  <a:lnTo>
                    <a:pt x="3204" y="38352"/>
                  </a:lnTo>
                  <a:lnTo>
                    <a:pt x="1536" y="33789"/>
                  </a:lnTo>
                  <a:lnTo>
                    <a:pt x="1010" y="30980"/>
                  </a:lnTo>
                  <a:lnTo>
                    <a:pt x="834" y="28479"/>
                  </a:lnTo>
                  <a:lnTo>
                    <a:pt x="351" y="25100"/>
                  </a:lnTo>
                  <a:lnTo>
                    <a:pt x="615" y="24135"/>
                  </a:lnTo>
                  <a:lnTo>
                    <a:pt x="1580" y="21634"/>
                  </a:lnTo>
                  <a:lnTo>
                    <a:pt x="2809" y="18694"/>
                  </a:lnTo>
                  <a:lnTo>
                    <a:pt x="3818" y="16412"/>
                  </a:lnTo>
                  <a:lnTo>
                    <a:pt x="5617" y="14130"/>
                  </a:lnTo>
                  <a:lnTo>
                    <a:pt x="7021" y="12375"/>
                  </a:lnTo>
                  <a:lnTo>
                    <a:pt x="8250" y="11410"/>
                  </a:lnTo>
                  <a:lnTo>
                    <a:pt x="10356" y="9918"/>
                  </a:lnTo>
                  <a:lnTo>
                    <a:pt x="12550" y="8426"/>
                  </a:lnTo>
                  <a:lnTo>
                    <a:pt x="14437" y="7285"/>
                  </a:lnTo>
                  <a:lnTo>
                    <a:pt x="18167" y="5179"/>
                  </a:lnTo>
                  <a:lnTo>
                    <a:pt x="20317" y="3994"/>
                  </a:lnTo>
                  <a:lnTo>
                    <a:pt x="22555" y="2897"/>
                  </a:lnTo>
                  <a:lnTo>
                    <a:pt x="25319" y="1537"/>
                  </a:lnTo>
                  <a:lnTo>
                    <a:pt x="27426" y="352"/>
                  </a:lnTo>
                  <a:lnTo>
                    <a:pt x="27470" y="308"/>
                  </a:lnTo>
                  <a:lnTo>
                    <a:pt x="27514" y="220"/>
                  </a:lnTo>
                  <a:lnTo>
                    <a:pt x="27514" y="176"/>
                  </a:lnTo>
                  <a:lnTo>
                    <a:pt x="27514" y="89"/>
                  </a:lnTo>
                  <a:lnTo>
                    <a:pt x="27470" y="45"/>
                  </a:lnTo>
                  <a:lnTo>
                    <a:pt x="2738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70" name="Google Shape;2870;p113"/>
            <p:cNvSpPr/>
            <p:nvPr/>
          </p:nvSpPr>
          <p:spPr>
            <a:xfrm>
              <a:off x="296250" y="2349025"/>
              <a:ext cx="510150" cy="2108475"/>
            </a:xfrm>
            <a:custGeom>
              <a:avLst/>
              <a:gdLst/>
              <a:ahLst/>
              <a:cxnLst/>
              <a:rect l="l" t="t" r="r" b="b"/>
              <a:pathLst>
                <a:path w="20406" h="84339" extrusionOk="0">
                  <a:moveTo>
                    <a:pt x="19571" y="0"/>
                  </a:moveTo>
                  <a:lnTo>
                    <a:pt x="17597" y="1010"/>
                  </a:lnTo>
                  <a:lnTo>
                    <a:pt x="15447" y="2370"/>
                  </a:lnTo>
                  <a:lnTo>
                    <a:pt x="12638" y="4345"/>
                  </a:lnTo>
                  <a:lnTo>
                    <a:pt x="11059" y="5442"/>
                  </a:lnTo>
                  <a:lnTo>
                    <a:pt x="11059" y="5486"/>
                  </a:lnTo>
                  <a:lnTo>
                    <a:pt x="7987" y="8338"/>
                  </a:lnTo>
                  <a:lnTo>
                    <a:pt x="5837" y="10356"/>
                  </a:lnTo>
                  <a:lnTo>
                    <a:pt x="5793" y="10400"/>
                  </a:lnTo>
                  <a:lnTo>
                    <a:pt x="2370" y="17728"/>
                  </a:lnTo>
                  <a:lnTo>
                    <a:pt x="703" y="21414"/>
                  </a:lnTo>
                  <a:lnTo>
                    <a:pt x="220" y="22643"/>
                  </a:lnTo>
                  <a:lnTo>
                    <a:pt x="45" y="22994"/>
                  </a:lnTo>
                  <a:lnTo>
                    <a:pt x="1" y="23213"/>
                  </a:lnTo>
                  <a:lnTo>
                    <a:pt x="45" y="23257"/>
                  </a:lnTo>
                  <a:lnTo>
                    <a:pt x="3160" y="31901"/>
                  </a:lnTo>
                  <a:lnTo>
                    <a:pt x="3160" y="31945"/>
                  </a:lnTo>
                  <a:lnTo>
                    <a:pt x="4476" y="34095"/>
                  </a:lnTo>
                  <a:lnTo>
                    <a:pt x="5925" y="37123"/>
                  </a:lnTo>
                  <a:lnTo>
                    <a:pt x="7636" y="40809"/>
                  </a:lnTo>
                  <a:lnTo>
                    <a:pt x="8689" y="43310"/>
                  </a:lnTo>
                  <a:lnTo>
                    <a:pt x="9128" y="46382"/>
                  </a:lnTo>
                  <a:lnTo>
                    <a:pt x="9172" y="49103"/>
                  </a:lnTo>
                  <a:lnTo>
                    <a:pt x="9172" y="53008"/>
                  </a:lnTo>
                  <a:lnTo>
                    <a:pt x="9216" y="55772"/>
                  </a:lnTo>
                  <a:lnTo>
                    <a:pt x="9172" y="58230"/>
                  </a:lnTo>
                  <a:lnTo>
                    <a:pt x="9259" y="62091"/>
                  </a:lnTo>
                  <a:lnTo>
                    <a:pt x="9391" y="65251"/>
                  </a:lnTo>
                  <a:lnTo>
                    <a:pt x="9523" y="67488"/>
                  </a:lnTo>
                  <a:lnTo>
                    <a:pt x="9654" y="68542"/>
                  </a:lnTo>
                  <a:lnTo>
                    <a:pt x="9654" y="68585"/>
                  </a:lnTo>
                  <a:lnTo>
                    <a:pt x="10400" y="70867"/>
                  </a:lnTo>
                  <a:lnTo>
                    <a:pt x="11673" y="73632"/>
                  </a:lnTo>
                  <a:lnTo>
                    <a:pt x="12770" y="75870"/>
                  </a:lnTo>
                  <a:lnTo>
                    <a:pt x="13340" y="77010"/>
                  </a:lnTo>
                  <a:lnTo>
                    <a:pt x="13340" y="77054"/>
                  </a:lnTo>
                  <a:lnTo>
                    <a:pt x="14393" y="78283"/>
                  </a:lnTo>
                  <a:lnTo>
                    <a:pt x="18343" y="82013"/>
                  </a:lnTo>
                  <a:lnTo>
                    <a:pt x="20054" y="84251"/>
                  </a:lnTo>
                  <a:lnTo>
                    <a:pt x="20142" y="84295"/>
                  </a:lnTo>
                  <a:lnTo>
                    <a:pt x="20230" y="84338"/>
                  </a:lnTo>
                  <a:lnTo>
                    <a:pt x="20317" y="84295"/>
                  </a:lnTo>
                  <a:lnTo>
                    <a:pt x="20361" y="84251"/>
                  </a:lnTo>
                  <a:lnTo>
                    <a:pt x="20405" y="84163"/>
                  </a:lnTo>
                  <a:lnTo>
                    <a:pt x="20361" y="84119"/>
                  </a:lnTo>
                  <a:lnTo>
                    <a:pt x="20361" y="84031"/>
                  </a:lnTo>
                  <a:lnTo>
                    <a:pt x="18606" y="81793"/>
                  </a:lnTo>
                  <a:lnTo>
                    <a:pt x="18562" y="81793"/>
                  </a:lnTo>
                  <a:lnTo>
                    <a:pt x="14657" y="78020"/>
                  </a:lnTo>
                  <a:lnTo>
                    <a:pt x="13648" y="76835"/>
                  </a:lnTo>
                  <a:lnTo>
                    <a:pt x="11980" y="73500"/>
                  </a:lnTo>
                  <a:lnTo>
                    <a:pt x="10708" y="70736"/>
                  </a:lnTo>
                  <a:lnTo>
                    <a:pt x="10005" y="68498"/>
                  </a:lnTo>
                  <a:lnTo>
                    <a:pt x="9874" y="67445"/>
                  </a:lnTo>
                  <a:lnTo>
                    <a:pt x="9742" y="65251"/>
                  </a:lnTo>
                  <a:lnTo>
                    <a:pt x="9611" y="62091"/>
                  </a:lnTo>
                  <a:lnTo>
                    <a:pt x="9523" y="58230"/>
                  </a:lnTo>
                  <a:lnTo>
                    <a:pt x="9567" y="55772"/>
                  </a:lnTo>
                  <a:lnTo>
                    <a:pt x="9523" y="53008"/>
                  </a:lnTo>
                  <a:lnTo>
                    <a:pt x="9523" y="49103"/>
                  </a:lnTo>
                  <a:lnTo>
                    <a:pt x="9479" y="46338"/>
                  </a:lnTo>
                  <a:lnTo>
                    <a:pt x="8996" y="43223"/>
                  </a:lnTo>
                  <a:lnTo>
                    <a:pt x="8996" y="43179"/>
                  </a:lnTo>
                  <a:lnTo>
                    <a:pt x="7943" y="40678"/>
                  </a:lnTo>
                  <a:lnTo>
                    <a:pt x="6232" y="36948"/>
                  </a:lnTo>
                  <a:lnTo>
                    <a:pt x="4784" y="33920"/>
                  </a:lnTo>
                  <a:lnTo>
                    <a:pt x="3467" y="31770"/>
                  </a:lnTo>
                  <a:lnTo>
                    <a:pt x="352" y="23169"/>
                  </a:lnTo>
                  <a:lnTo>
                    <a:pt x="571" y="22643"/>
                  </a:lnTo>
                  <a:lnTo>
                    <a:pt x="1010" y="21590"/>
                  </a:lnTo>
                  <a:lnTo>
                    <a:pt x="2458" y="18430"/>
                  </a:lnTo>
                  <a:lnTo>
                    <a:pt x="6100" y="10576"/>
                  </a:lnTo>
                  <a:lnTo>
                    <a:pt x="8250" y="8601"/>
                  </a:lnTo>
                  <a:lnTo>
                    <a:pt x="11278" y="5749"/>
                  </a:lnTo>
                  <a:lnTo>
                    <a:pt x="12858" y="4652"/>
                  </a:lnTo>
                  <a:lnTo>
                    <a:pt x="15666" y="2633"/>
                  </a:lnTo>
                  <a:lnTo>
                    <a:pt x="17772" y="1317"/>
                  </a:lnTo>
                  <a:lnTo>
                    <a:pt x="19747" y="308"/>
                  </a:lnTo>
                  <a:lnTo>
                    <a:pt x="19791" y="264"/>
                  </a:lnTo>
                  <a:lnTo>
                    <a:pt x="19835" y="220"/>
                  </a:lnTo>
                  <a:lnTo>
                    <a:pt x="19835" y="132"/>
                  </a:lnTo>
                  <a:lnTo>
                    <a:pt x="19835" y="88"/>
                  </a:lnTo>
                  <a:lnTo>
                    <a:pt x="19791" y="44"/>
                  </a:lnTo>
                  <a:lnTo>
                    <a:pt x="197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71" name="Google Shape;2871;p113"/>
            <p:cNvSpPr/>
            <p:nvPr/>
          </p:nvSpPr>
          <p:spPr>
            <a:xfrm>
              <a:off x="1687275" y="2939225"/>
              <a:ext cx="868850" cy="1159550"/>
            </a:xfrm>
            <a:custGeom>
              <a:avLst/>
              <a:gdLst/>
              <a:ahLst/>
              <a:cxnLst/>
              <a:rect l="l" t="t" r="r" b="b"/>
              <a:pathLst>
                <a:path w="34754" h="46382" extrusionOk="0">
                  <a:moveTo>
                    <a:pt x="34490" y="0"/>
                  </a:moveTo>
                  <a:lnTo>
                    <a:pt x="31550" y="1755"/>
                  </a:lnTo>
                  <a:lnTo>
                    <a:pt x="31506" y="1755"/>
                  </a:lnTo>
                  <a:lnTo>
                    <a:pt x="30453" y="2633"/>
                  </a:lnTo>
                  <a:lnTo>
                    <a:pt x="28347" y="4959"/>
                  </a:lnTo>
                  <a:lnTo>
                    <a:pt x="25846" y="7416"/>
                  </a:lnTo>
                  <a:lnTo>
                    <a:pt x="23871" y="9127"/>
                  </a:lnTo>
                  <a:lnTo>
                    <a:pt x="20975" y="10882"/>
                  </a:lnTo>
                  <a:lnTo>
                    <a:pt x="20931" y="10926"/>
                  </a:lnTo>
                  <a:lnTo>
                    <a:pt x="20141" y="11716"/>
                  </a:lnTo>
                  <a:lnTo>
                    <a:pt x="18254" y="14261"/>
                  </a:lnTo>
                  <a:lnTo>
                    <a:pt x="17201" y="15534"/>
                  </a:lnTo>
                  <a:lnTo>
                    <a:pt x="15753" y="16587"/>
                  </a:lnTo>
                  <a:lnTo>
                    <a:pt x="15709" y="16631"/>
                  </a:lnTo>
                  <a:lnTo>
                    <a:pt x="13515" y="19264"/>
                  </a:lnTo>
                  <a:lnTo>
                    <a:pt x="12199" y="21238"/>
                  </a:lnTo>
                  <a:lnTo>
                    <a:pt x="10970" y="23213"/>
                  </a:lnTo>
                  <a:lnTo>
                    <a:pt x="9347" y="26284"/>
                  </a:lnTo>
                  <a:lnTo>
                    <a:pt x="8425" y="28083"/>
                  </a:lnTo>
                  <a:lnTo>
                    <a:pt x="8425" y="28127"/>
                  </a:lnTo>
                  <a:lnTo>
                    <a:pt x="8074" y="29444"/>
                  </a:lnTo>
                  <a:lnTo>
                    <a:pt x="7855" y="32164"/>
                  </a:lnTo>
                  <a:lnTo>
                    <a:pt x="7723" y="34051"/>
                  </a:lnTo>
                  <a:lnTo>
                    <a:pt x="7723" y="34139"/>
                  </a:lnTo>
                  <a:lnTo>
                    <a:pt x="8118" y="34753"/>
                  </a:lnTo>
                  <a:lnTo>
                    <a:pt x="8118" y="35631"/>
                  </a:lnTo>
                  <a:lnTo>
                    <a:pt x="7811" y="36509"/>
                  </a:lnTo>
                  <a:lnTo>
                    <a:pt x="6100" y="38746"/>
                  </a:lnTo>
                  <a:lnTo>
                    <a:pt x="5178" y="40194"/>
                  </a:lnTo>
                  <a:lnTo>
                    <a:pt x="5178" y="40238"/>
                  </a:lnTo>
                  <a:lnTo>
                    <a:pt x="4257" y="42169"/>
                  </a:lnTo>
                  <a:lnTo>
                    <a:pt x="3467" y="43091"/>
                  </a:lnTo>
                  <a:lnTo>
                    <a:pt x="1712" y="44188"/>
                  </a:lnTo>
                  <a:lnTo>
                    <a:pt x="1668" y="44188"/>
                  </a:lnTo>
                  <a:lnTo>
                    <a:pt x="922" y="44890"/>
                  </a:lnTo>
                  <a:lnTo>
                    <a:pt x="878" y="44890"/>
                  </a:lnTo>
                  <a:lnTo>
                    <a:pt x="44" y="46074"/>
                  </a:lnTo>
                  <a:lnTo>
                    <a:pt x="0" y="46162"/>
                  </a:lnTo>
                  <a:lnTo>
                    <a:pt x="0" y="46206"/>
                  </a:lnTo>
                  <a:lnTo>
                    <a:pt x="44" y="46294"/>
                  </a:lnTo>
                  <a:lnTo>
                    <a:pt x="88" y="46338"/>
                  </a:lnTo>
                  <a:lnTo>
                    <a:pt x="176" y="46382"/>
                  </a:lnTo>
                  <a:lnTo>
                    <a:pt x="263" y="46338"/>
                  </a:lnTo>
                  <a:lnTo>
                    <a:pt x="307" y="46294"/>
                  </a:lnTo>
                  <a:lnTo>
                    <a:pt x="1185" y="45109"/>
                  </a:lnTo>
                  <a:lnTo>
                    <a:pt x="1887" y="44451"/>
                  </a:lnTo>
                  <a:lnTo>
                    <a:pt x="3686" y="43354"/>
                  </a:lnTo>
                  <a:lnTo>
                    <a:pt x="3730" y="43310"/>
                  </a:lnTo>
                  <a:lnTo>
                    <a:pt x="4520" y="42388"/>
                  </a:lnTo>
                  <a:lnTo>
                    <a:pt x="4564" y="42345"/>
                  </a:lnTo>
                  <a:lnTo>
                    <a:pt x="5485" y="40370"/>
                  </a:lnTo>
                  <a:lnTo>
                    <a:pt x="6407" y="38966"/>
                  </a:lnTo>
                  <a:lnTo>
                    <a:pt x="8118" y="36728"/>
                  </a:lnTo>
                  <a:lnTo>
                    <a:pt x="8162" y="36640"/>
                  </a:lnTo>
                  <a:lnTo>
                    <a:pt x="8425" y="35719"/>
                  </a:lnTo>
                  <a:lnTo>
                    <a:pt x="8469" y="35675"/>
                  </a:lnTo>
                  <a:lnTo>
                    <a:pt x="8469" y="34709"/>
                  </a:lnTo>
                  <a:lnTo>
                    <a:pt x="8425" y="34622"/>
                  </a:lnTo>
                  <a:lnTo>
                    <a:pt x="8074" y="34007"/>
                  </a:lnTo>
                  <a:lnTo>
                    <a:pt x="8206" y="32208"/>
                  </a:lnTo>
                  <a:lnTo>
                    <a:pt x="8425" y="29532"/>
                  </a:lnTo>
                  <a:lnTo>
                    <a:pt x="8732" y="28259"/>
                  </a:lnTo>
                  <a:lnTo>
                    <a:pt x="9654" y="26460"/>
                  </a:lnTo>
                  <a:lnTo>
                    <a:pt x="11277" y="23388"/>
                  </a:lnTo>
                  <a:lnTo>
                    <a:pt x="12506" y="21414"/>
                  </a:lnTo>
                  <a:lnTo>
                    <a:pt x="13779" y="19483"/>
                  </a:lnTo>
                  <a:lnTo>
                    <a:pt x="15973" y="16850"/>
                  </a:lnTo>
                  <a:lnTo>
                    <a:pt x="17421" y="15841"/>
                  </a:lnTo>
                  <a:lnTo>
                    <a:pt x="17421" y="15797"/>
                  </a:lnTo>
                  <a:lnTo>
                    <a:pt x="18518" y="14481"/>
                  </a:lnTo>
                  <a:lnTo>
                    <a:pt x="20405" y="11936"/>
                  </a:lnTo>
                  <a:lnTo>
                    <a:pt x="21151" y="11190"/>
                  </a:lnTo>
                  <a:lnTo>
                    <a:pt x="24091" y="9434"/>
                  </a:lnTo>
                  <a:lnTo>
                    <a:pt x="26109" y="7679"/>
                  </a:lnTo>
                  <a:lnTo>
                    <a:pt x="28610" y="5222"/>
                  </a:lnTo>
                  <a:lnTo>
                    <a:pt x="30717" y="2896"/>
                  </a:lnTo>
                  <a:lnTo>
                    <a:pt x="31726" y="2062"/>
                  </a:lnTo>
                  <a:lnTo>
                    <a:pt x="34666" y="307"/>
                  </a:lnTo>
                  <a:lnTo>
                    <a:pt x="34710" y="263"/>
                  </a:lnTo>
                  <a:lnTo>
                    <a:pt x="34754" y="219"/>
                  </a:lnTo>
                  <a:lnTo>
                    <a:pt x="34754" y="132"/>
                  </a:lnTo>
                  <a:lnTo>
                    <a:pt x="34754" y="88"/>
                  </a:lnTo>
                  <a:lnTo>
                    <a:pt x="34710" y="44"/>
                  </a:lnTo>
                  <a:lnTo>
                    <a:pt x="346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72" name="Google Shape;2872;p113"/>
            <p:cNvSpPr/>
            <p:nvPr/>
          </p:nvSpPr>
          <p:spPr>
            <a:xfrm>
              <a:off x="1675200" y="2913975"/>
              <a:ext cx="853500" cy="1173825"/>
            </a:xfrm>
            <a:custGeom>
              <a:avLst/>
              <a:gdLst/>
              <a:ahLst/>
              <a:cxnLst/>
              <a:rect l="l" t="t" r="r" b="b"/>
              <a:pathLst>
                <a:path w="34140" h="46953" extrusionOk="0">
                  <a:moveTo>
                    <a:pt x="33964" y="1"/>
                  </a:moveTo>
                  <a:lnTo>
                    <a:pt x="33876" y="45"/>
                  </a:lnTo>
                  <a:lnTo>
                    <a:pt x="31463" y="1449"/>
                  </a:lnTo>
                  <a:lnTo>
                    <a:pt x="30410" y="2195"/>
                  </a:lnTo>
                  <a:lnTo>
                    <a:pt x="28479" y="4345"/>
                  </a:lnTo>
                  <a:lnTo>
                    <a:pt x="26460" y="6276"/>
                  </a:lnTo>
                  <a:lnTo>
                    <a:pt x="24837" y="7724"/>
                  </a:lnTo>
                  <a:lnTo>
                    <a:pt x="22774" y="9128"/>
                  </a:lnTo>
                  <a:lnTo>
                    <a:pt x="20932" y="10576"/>
                  </a:lnTo>
                  <a:lnTo>
                    <a:pt x="19659" y="11410"/>
                  </a:lnTo>
                  <a:lnTo>
                    <a:pt x="19615" y="11410"/>
                  </a:lnTo>
                  <a:lnTo>
                    <a:pt x="18650" y="12507"/>
                  </a:lnTo>
                  <a:lnTo>
                    <a:pt x="17158" y="14525"/>
                  </a:lnTo>
                  <a:lnTo>
                    <a:pt x="16543" y="15140"/>
                  </a:lnTo>
                  <a:lnTo>
                    <a:pt x="15534" y="15798"/>
                  </a:lnTo>
                  <a:lnTo>
                    <a:pt x="15490" y="15842"/>
                  </a:lnTo>
                  <a:lnTo>
                    <a:pt x="13955" y="17728"/>
                  </a:lnTo>
                  <a:lnTo>
                    <a:pt x="12112" y="20186"/>
                  </a:lnTo>
                  <a:lnTo>
                    <a:pt x="10707" y="22248"/>
                  </a:lnTo>
                  <a:lnTo>
                    <a:pt x="8382" y="26417"/>
                  </a:lnTo>
                  <a:lnTo>
                    <a:pt x="7592" y="27865"/>
                  </a:lnTo>
                  <a:lnTo>
                    <a:pt x="7592" y="27909"/>
                  </a:lnTo>
                  <a:lnTo>
                    <a:pt x="7372" y="28655"/>
                  </a:lnTo>
                  <a:lnTo>
                    <a:pt x="6802" y="34008"/>
                  </a:lnTo>
                  <a:lnTo>
                    <a:pt x="6583" y="36597"/>
                  </a:lnTo>
                  <a:lnTo>
                    <a:pt x="6363" y="38089"/>
                  </a:lnTo>
                  <a:lnTo>
                    <a:pt x="5486" y="39669"/>
                  </a:lnTo>
                  <a:lnTo>
                    <a:pt x="4301" y="41819"/>
                  </a:lnTo>
                  <a:lnTo>
                    <a:pt x="3467" y="43047"/>
                  </a:lnTo>
                  <a:lnTo>
                    <a:pt x="2019" y="44144"/>
                  </a:lnTo>
                  <a:lnTo>
                    <a:pt x="1975" y="44188"/>
                  </a:lnTo>
                  <a:lnTo>
                    <a:pt x="44" y="46690"/>
                  </a:lnTo>
                  <a:lnTo>
                    <a:pt x="0" y="46733"/>
                  </a:lnTo>
                  <a:lnTo>
                    <a:pt x="0" y="46821"/>
                  </a:lnTo>
                  <a:lnTo>
                    <a:pt x="44" y="46865"/>
                  </a:lnTo>
                  <a:lnTo>
                    <a:pt x="88" y="46909"/>
                  </a:lnTo>
                  <a:lnTo>
                    <a:pt x="176" y="46953"/>
                  </a:lnTo>
                  <a:lnTo>
                    <a:pt x="264" y="46953"/>
                  </a:lnTo>
                  <a:lnTo>
                    <a:pt x="308" y="46909"/>
                  </a:lnTo>
                  <a:lnTo>
                    <a:pt x="2238" y="44408"/>
                  </a:lnTo>
                  <a:lnTo>
                    <a:pt x="3686" y="43311"/>
                  </a:lnTo>
                  <a:lnTo>
                    <a:pt x="3730" y="43267"/>
                  </a:lnTo>
                  <a:lnTo>
                    <a:pt x="4608" y="41994"/>
                  </a:lnTo>
                  <a:lnTo>
                    <a:pt x="5793" y="39844"/>
                  </a:lnTo>
                  <a:lnTo>
                    <a:pt x="6714" y="38221"/>
                  </a:lnTo>
                  <a:lnTo>
                    <a:pt x="6714" y="38133"/>
                  </a:lnTo>
                  <a:lnTo>
                    <a:pt x="6934" y="36641"/>
                  </a:lnTo>
                  <a:lnTo>
                    <a:pt x="7153" y="34052"/>
                  </a:lnTo>
                  <a:lnTo>
                    <a:pt x="7723" y="28699"/>
                  </a:lnTo>
                  <a:lnTo>
                    <a:pt x="7943" y="28040"/>
                  </a:lnTo>
                  <a:lnTo>
                    <a:pt x="8689" y="26548"/>
                  </a:lnTo>
                  <a:lnTo>
                    <a:pt x="11015" y="22424"/>
                  </a:lnTo>
                  <a:lnTo>
                    <a:pt x="12419" y="20361"/>
                  </a:lnTo>
                  <a:lnTo>
                    <a:pt x="14218" y="17948"/>
                  </a:lnTo>
                  <a:lnTo>
                    <a:pt x="15754" y="16105"/>
                  </a:lnTo>
                  <a:lnTo>
                    <a:pt x="16763" y="15403"/>
                  </a:lnTo>
                  <a:lnTo>
                    <a:pt x="16807" y="15403"/>
                  </a:lnTo>
                  <a:lnTo>
                    <a:pt x="17421" y="14745"/>
                  </a:lnTo>
                  <a:lnTo>
                    <a:pt x="17465" y="14745"/>
                  </a:lnTo>
                  <a:lnTo>
                    <a:pt x="18913" y="12726"/>
                  </a:lnTo>
                  <a:lnTo>
                    <a:pt x="19878" y="11673"/>
                  </a:lnTo>
                  <a:lnTo>
                    <a:pt x="21151" y="10839"/>
                  </a:lnTo>
                  <a:lnTo>
                    <a:pt x="22994" y="9435"/>
                  </a:lnTo>
                  <a:lnTo>
                    <a:pt x="25056" y="7987"/>
                  </a:lnTo>
                  <a:lnTo>
                    <a:pt x="26680" y="6539"/>
                  </a:lnTo>
                  <a:lnTo>
                    <a:pt x="28698" y="4564"/>
                  </a:lnTo>
                  <a:lnTo>
                    <a:pt x="30629" y="2458"/>
                  </a:lnTo>
                  <a:lnTo>
                    <a:pt x="31682" y="1756"/>
                  </a:lnTo>
                  <a:lnTo>
                    <a:pt x="34052" y="308"/>
                  </a:lnTo>
                  <a:lnTo>
                    <a:pt x="34096" y="264"/>
                  </a:lnTo>
                  <a:lnTo>
                    <a:pt x="34140" y="220"/>
                  </a:lnTo>
                  <a:lnTo>
                    <a:pt x="34140" y="132"/>
                  </a:lnTo>
                  <a:lnTo>
                    <a:pt x="34140" y="89"/>
                  </a:lnTo>
                  <a:lnTo>
                    <a:pt x="34052" y="45"/>
                  </a:lnTo>
                  <a:lnTo>
                    <a:pt x="340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73" name="Google Shape;2873;p113"/>
            <p:cNvSpPr/>
            <p:nvPr/>
          </p:nvSpPr>
          <p:spPr>
            <a:xfrm>
              <a:off x="1666425" y="2888750"/>
              <a:ext cx="833750" cy="1184800"/>
            </a:xfrm>
            <a:custGeom>
              <a:avLst/>
              <a:gdLst/>
              <a:ahLst/>
              <a:cxnLst/>
              <a:rect l="l" t="t" r="r" b="b"/>
              <a:pathLst>
                <a:path w="33350" h="47392" extrusionOk="0">
                  <a:moveTo>
                    <a:pt x="33086" y="1"/>
                  </a:moveTo>
                  <a:lnTo>
                    <a:pt x="31243" y="1229"/>
                  </a:lnTo>
                  <a:lnTo>
                    <a:pt x="30146" y="1887"/>
                  </a:lnTo>
                  <a:lnTo>
                    <a:pt x="30102" y="1931"/>
                  </a:lnTo>
                  <a:lnTo>
                    <a:pt x="26899" y="5178"/>
                  </a:lnTo>
                  <a:lnTo>
                    <a:pt x="22774" y="8382"/>
                  </a:lnTo>
                  <a:lnTo>
                    <a:pt x="19703" y="10795"/>
                  </a:lnTo>
                  <a:lnTo>
                    <a:pt x="18255" y="11892"/>
                  </a:lnTo>
                  <a:lnTo>
                    <a:pt x="18211" y="11936"/>
                  </a:lnTo>
                  <a:lnTo>
                    <a:pt x="16587" y="13955"/>
                  </a:lnTo>
                  <a:lnTo>
                    <a:pt x="15666" y="14744"/>
                  </a:lnTo>
                  <a:lnTo>
                    <a:pt x="15622" y="14744"/>
                  </a:lnTo>
                  <a:lnTo>
                    <a:pt x="11936" y="19396"/>
                  </a:lnTo>
                  <a:lnTo>
                    <a:pt x="10663" y="21107"/>
                  </a:lnTo>
                  <a:lnTo>
                    <a:pt x="9084" y="23257"/>
                  </a:lnTo>
                  <a:lnTo>
                    <a:pt x="7680" y="25758"/>
                  </a:lnTo>
                  <a:lnTo>
                    <a:pt x="6670" y="27689"/>
                  </a:lnTo>
                  <a:lnTo>
                    <a:pt x="6626" y="27733"/>
                  </a:lnTo>
                  <a:lnTo>
                    <a:pt x="6056" y="32033"/>
                  </a:lnTo>
                  <a:lnTo>
                    <a:pt x="4783" y="40107"/>
                  </a:lnTo>
                  <a:lnTo>
                    <a:pt x="4345" y="41204"/>
                  </a:lnTo>
                  <a:lnTo>
                    <a:pt x="3204" y="43091"/>
                  </a:lnTo>
                  <a:lnTo>
                    <a:pt x="2194" y="44144"/>
                  </a:lnTo>
                  <a:lnTo>
                    <a:pt x="2151" y="44188"/>
                  </a:lnTo>
                  <a:lnTo>
                    <a:pt x="834" y="45943"/>
                  </a:lnTo>
                  <a:lnTo>
                    <a:pt x="0" y="47084"/>
                  </a:lnTo>
                  <a:lnTo>
                    <a:pt x="0" y="47172"/>
                  </a:lnTo>
                  <a:lnTo>
                    <a:pt x="0" y="47216"/>
                  </a:lnTo>
                  <a:lnTo>
                    <a:pt x="0" y="47304"/>
                  </a:lnTo>
                  <a:lnTo>
                    <a:pt x="44" y="47347"/>
                  </a:lnTo>
                  <a:lnTo>
                    <a:pt x="176" y="47391"/>
                  </a:lnTo>
                  <a:lnTo>
                    <a:pt x="220" y="47347"/>
                  </a:lnTo>
                  <a:lnTo>
                    <a:pt x="308" y="47304"/>
                  </a:lnTo>
                  <a:lnTo>
                    <a:pt x="1097" y="46163"/>
                  </a:lnTo>
                  <a:lnTo>
                    <a:pt x="2458" y="44407"/>
                  </a:lnTo>
                  <a:lnTo>
                    <a:pt x="3511" y="43310"/>
                  </a:lnTo>
                  <a:lnTo>
                    <a:pt x="4652" y="41380"/>
                  </a:lnTo>
                  <a:lnTo>
                    <a:pt x="4696" y="41336"/>
                  </a:lnTo>
                  <a:lnTo>
                    <a:pt x="5134" y="40195"/>
                  </a:lnTo>
                  <a:lnTo>
                    <a:pt x="5134" y="40151"/>
                  </a:lnTo>
                  <a:lnTo>
                    <a:pt x="6407" y="32121"/>
                  </a:lnTo>
                  <a:lnTo>
                    <a:pt x="6977" y="27821"/>
                  </a:lnTo>
                  <a:lnTo>
                    <a:pt x="7987" y="25934"/>
                  </a:lnTo>
                  <a:lnTo>
                    <a:pt x="9391" y="23433"/>
                  </a:lnTo>
                  <a:lnTo>
                    <a:pt x="10927" y="21283"/>
                  </a:lnTo>
                  <a:lnTo>
                    <a:pt x="12199" y="19615"/>
                  </a:lnTo>
                  <a:lnTo>
                    <a:pt x="15885" y="15008"/>
                  </a:lnTo>
                  <a:lnTo>
                    <a:pt x="16851" y="14218"/>
                  </a:lnTo>
                  <a:lnTo>
                    <a:pt x="16894" y="14218"/>
                  </a:lnTo>
                  <a:lnTo>
                    <a:pt x="18474" y="12155"/>
                  </a:lnTo>
                  <a:lnTo>
                    <a:pt x="19922" y="11102"/>
                  </a:lnTo>
                  <a:lnTo>
                    <a:pt x="22994" y="8689"/>
                  </a:lnTo>
                  <a:lnTo>
                    <a:pt x="27119" y="5442"/>
                  </a:lnTo>
                  <a:lnTo>
                    <a:pt x="27162" y="5398"/>
                  </a:lnTo>
                  <a:lnTo>
                    <a:pt x="30366" y="2195"/>
                  </a:lnTo>
                  <a:lnTo>
                    <a:pt x="31419" y="1536"/>
                  </a:lnTo>
                  <a:lnTo>
                    <a:pt x="33306" y="308"/>
                  </a:lnTo>
                  <a:lnTo>
                    <a:pt x="33350" y="264"/>
                  </a:lnTo>
                  <a:lnTo>
                    <a:pt x="33350" y="220"/>
                  </a:lnTo>
                  <a:lnTo>
                    <a:pt x="33350" y="132"/>
                  </a:lnTo>
                  <a:lnTo>
                    <a:pt x="33350" y="88"/>
                  </a:lnTo>
                  <a:lnTo>
                    <a:pt x="33306" y="44"/>
                  </a:lnTo>
                  <a:lnTo>
                    <a:pt x="332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74" name="Google Shape;2874;p113"/>
            <p:cNvSpPr/>
            <p:nvPr/>
          </p:nvSpPr>
          <p:spPr>
            <a:xfrm>
              <a:off x="1654350" y="2862425"/>
              <a:ext cx="817300" cy="1200150"/>
            </a:xfrm>
            <a:custGeom>
              <a:avLst/>
              <a:gdLst/>
              <a:ahLst/>
              <a:cxnLst/>
              <a:rect l="l" t="t" r="r" b="b"/>
              <a:pathLst>
                <a:path w="32692" h="48006" extrusionOk="0">
                  <a:moveTo>
                    <a:pt x="32472" y="0"/>
                  </a:moveTo>
                  <a:lnTo>
                    <a:pt x="32428" y="44"/>
                  </a:lnTo>
                  <a:lnTo>
                    <a:pt x="30103" y="1580"/>
                  </a:lnTo>
                  <a:lnTo>
                    <a:pt x="27514" y="4081"/>
                  </a:lnTo>
                  <a:lnTo>
                    <a:pt x="22906" y="7723"/>
                  </a:lnTo>
                  <a:lnTo>
                    <a:pt x="20625" y="9522"/>
                  </a:lnTo>
                  <a:lnTo>
                    <a:pt x="18694" y="11102"/>
                  </a:lnTo>
                  <a:lnTo>
                    <a:pt x="17070" y="12331"/>
                  </a:lnTo>
                  <a:lnTo>
                    <a:pt x="17070" y="12375"/>
                  </a:lnTo>
                  <a:lnTo>
                    <a:pt x="16280" y="13252"/>
                  </a:lnTo>
                  <a:lnTo>
                    <a:pt x="15622" y="13911"/>
                  </a:lnTo>
                  <a:lnTo>
                    <a:pt x="15578" y="13911"/>
                  </a:lnTo>
                  <a:lnTo>
                    <a:pt x="12770" y="17509"/>
                  </a:lnTo>
                  <a:lnTo>
                    <a:pt x="10927" y="19922"/>
                  </a:lnTo>
                  <a:lnTo>
                    <a:pt x="7592" y="24310"/>
                  </a:lnTo>
                  <a:lnTo>
                    <a:pt x="7592" y="24354"/>
                  </a:lnTo>
                  <a:lnTo>
                    <a:pt x="5881" y="27513"/>
                  </a:lnTo>
                  <a:lnTo>
                    <a:pt x="5837" y="27601"/>
                  </a:lnTo>
                  <a:lnTo>
                    <a:pt x="5179" y="32121"/>
                  </a:lnTo>
                  <a:lnTo>
                    <a:pt x="4608" y="35851"/>
                  </a:lnTo>
                  <a:lnTo>
                    <a:pt x="4126" y="39317"/>
                  </a:lnTo>
                  <a:lnTo>
                    <a:pt x="3599" y="41775"/>
                  </a:lnTo>
                  <a:lnTo>
                    <a:pt x="3116" y="43135"/>
                  </a:lnTo>
                  <a:lnTo>
                    <a:pt x="527" y="47084"/>
                  </a:lnTo>
                  <a:lnTo>
                    <a:pt x="45" y="47742"/>
                  </a:lnTo>
                  <a:lnTo>
                    <a:pt x="1" y="47786"/>
                  </a:lnTo>
                  <a:lnTo>
                    <a:pt x="1" y="47874"/>
                  </a:lnTo>
                  <a:lnTo>
                    <a:pt x="45" y="47918"/>
                  </a:lnTo>
                  <a:lnTo>
                    <a:pt x="89" y="47962"/>
                  </a:lnTo>
                  <a:lnTo>
                    <a:pt x="176" y="48006"/>
                  </a:lnTo>
                  <a:lnTo>
                    <a:pt x="264" y="48006"/>
                  </a:lnTo>
                  <a:lnTo>
                    <a:pt x="352" y="47918"/>
                  </a:lnTo>
                  <a:lnTo>
                    <a:pt x="791" y="47260"/>
                  </a:lnTo>
                  <a:lnTo>
                    <a:pt x="3423" y="43310"/>
                  </a:lnTo>
                  <a:lnTo>
                    <a:pt x="3467" y="43266"/>
                  </a:lnTo>
                  <a:lnTo>
                    <a:pt x="3906" y="41862"/>
                  </a:lnTo>
                  <a:lnTo>
                    <a:pt x="4477" y="39361"/>
                  </a:lnTo>
                  <a:lnTo>
                    <a:pt x="4959" y="35938"/>
                  </a:lnTo>
                  <a:lnTo>
                    <a:pt x="5530" y="32165"/>
                  </a:lnTo>
                  <a:lnTo>
                    <a:pt x="6188" y="27645"/>
                  </a:lnTo>
                  <a:lnTo>
                    <a:pt x="7899" y="24530"/>
                  </a:lnTo>
                  <a:lnTo>
                    <a:pt x="11190" y="20098"/>
                  </a:lnTo>
                  <a:lnTo>
                    <a:pt x="13033" y="17728"/>
                  </a:lnTo>
                  <a:lnTo>
                    <a:pt x="15842" y="14130"/>
                  </a:lnTo>
                  <a:lnTo>
                    <a:pt x="16544" y="13516"/>
                  </a:lnTo>
                  <a:lnTo>
                    <a:pt x="17290" y="12594"/>
                  </a:lnTo>
                  <a:lnTo>
                    <a:pt x="18913" y="11409"/>
                  </a:lnTo>
                  <a:lnTo>
                    <a:pt x="20844" y="9830"/>
                  </a:lnTo>
                  <a:lnTo>
                    <a:pt x="23082" y="7987"/>
                  </a:lnTo>
                  <a:lnTo>
                    <a:pt x="27733" y="4345"/>
                  </a:lnTo>
                  <a:lnTo>
                    <a:pt x="30322" y="1843"/>
                  </a:lnTo>
                  <a:lnTo>
                    <a:pt x="32604" y="352"/>
                  </a:lnTo>
                  <a:lnTo>
                    <a:pt x="32648" y="264"/>
                  </a:lnTo>
                  <a:lnTo>
                    <a:pt x="32692" y="220"/>
                  </a:lnTo>
                  <a:lnTo>
                    <a:pt x="32692" y="176"/>
                  </a:lnTo>
                  <a:lnTo>
                    <a:pt x="32648" y="88"/>
                  </a:lnTo>
                  <a:lnTo>
                    <a:pt x="32604" y="44"/>
                  </a:lnTo>
                  <a:lnTo>
                    <a:pt x="325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75" name="Google Shape;2875;p113"/>
            <p:cNvSpPr/>
            <p:nvPr/>
          </p:nvSpPr>
          <p:spPr>
            <a:xfrm>
              <a:off x="1560025" y="2811950"/>
              <a:ext cx="854575" cy="1804625"/>
            </a:xfrm>
            <a:custGeom>
              <a:avLst/>
              <a:gdLst/>
              <a:ahLst/>
              <a:cxnLst/>
              <a:rect l="l" t="t" r="r" b="b"/>
              <a:pathLst>
                <a:path w="34183" h="72185" extrusionOk="0">
                  <a:moveTo>
                    <a:pt x="33964" y="1"/>
                  </a:moveTo>
                  <a:lnTo>
                    <a:pt x="33920" y="45"/>
                  </a:lnTo>
                  <a:lnTo>
                    <a:pt x="30014" y="3073"/>
                  </a:lnTo>
                  <a:lnTo>
                    <a:pt x="25977" y="6320"/>
                  </a:lnTo>
                  <a:lnTo>
                    <a:pt x="23257" y="8514"/>
                  </a:lnTo>
                  <a:lnTo>
                    <a:pt x="20975" y="10401"/>
                  </a:lnTo>
                  <a:lnTo>
                    <a:pt x="19659" y="11454"/>
                  </a:lnTo>
                  <a:lnTo>
                    <a:pt x="16675" y="13341"/>
                  </a:lnTo>
                  <a:lnTo>
                    <a:pt x="15534" y="14613"/>
                  </a:lnTo>
                  <a:lnTo>
                    <a:pt x="14656" y="15842"/>
                  </a:lnTo>
                  <a:lnTo>
                    <a:pt x="13779" y="17070"/>
                  </a:lnTo>
                  <a:lnTo>
                    <a:pt x="12199" y="19572"/>
                  </a:lnTo>
                  <a:lnTo>
                    <a:pt x="10444" y="22248"/>
                  </a:lnTo>
                  <a:lnTo>
                    <a:pt x="9566" y="23565"/>
                  </a:lnTo>
                  <a:lnTo>
                    <a:pt x="8601" y="24837"/>
                  </a:lnTo>
                  <a:lnTo>
                    <a:pt x="7196" y="26812"/>
                  </a:lnTo>
                  <a:lnTo>
                    <a:pt x="7196" y="26900"/>
                  </a:lnTo>
                  <a:lnTo>
                    <a:pt x="6802" y="29006"/>
                  </a:lnTo>
                  <a:lnTo>
                    <a:pt x="6187" y="33877"/>
                  </a:lnTo>
                  <a:lnTo>
                    <a:pt x="5705" y="37387"/>
                  </a:lnTo>
                  <a:lnTo>
                    <a:pt x="5266" y="40459"/>
                  </a:lnTo>
                  <a:lnTo>
                    <a:pt x="4564" y="43750"/>
                  </a:lnTo>
                  <a:lnTo>
                    <a:pt x="3730" y="47479"/>
                  </a:lnTo>
                  <a:lnTo>
                    <a:pt x="1624" y="50814"/>
                  </a:lnTo>
                  <a:lnTo>
                    <a:pt x="878" y="52262"/>
                  </a:lnTo>
                  <a:lnTo>
                    <a:pt x="834" y="52306"/>
                  </a:lnTo>
                  <a:lnTo>
                    <a:pt x="527" y="54807"/>
                  </a:lnTo>
                  <a:lnTo>
                    <a:pt x="263" y="57528"/>
                  </a:lnTo>
                  <a:lnTo>
                    <a:pt x="0" y="59415"/>
                  </a:lnTo>
                  <a:lnTo>
                    <a:pt x="0" y="59547"/>
                  </a:lnTo>
                  <a:lnTo>
                    <a:pt x="2413" y="62794"/>
                  </a:lnTo>
                  <a:lnTo>
                    <a:pt x="3774" y="64944"/>
                  </a:lnTo>
                  <a:lnTo>
                    <a:pt x="4607" y="66172"/>
                  </a:lnTo>
                  <a:lnTo>
                    <a:pt x="6275" y="68191"/>
                  </a:lnTo>
                  <a:lnTo>
                    <a:pt x="9390" y="71658"/>
                  </a:lnTo>
                  <a:lnTo>
                    <a:pt x="9434" y="71701"/>
                  </a:lnTo>
                  <a:lnTo>
                    <a:pt x="10093" y="72184"/>
                  </a:lnTo>
                  <a:lnTo>
                    <a:pt x="10751" y="72184"/>
                  </a:lnTo>
                  <a:lnTo>
                    <a:pt x="10839" y="72140"/>
                  </a:lnTo>
                  <a:lnTo>
                    <a:pt x="11804" y="70999"/>
                  </a:lnTo>
                  <a:lnTo>
                    <a:pt x="11848" y="70955"/>
                  </a:lnTo>
                  <a:lnTo>
                    <a:pt x="11848" y="70868"/>
                  </a:lnTo>
                  <a:lnTo>
                    <a:pt x="11804" y="70824"/>
                  </a:lnTo>
                  <a:lnTo>
                    <a:pt x="11804" y="70780"/>
                  </a:lnTo>
                  <a:lnTo>
                    <a:pt x="11716" y="70736"/>
                  </a:lnTo>
                  <a:lnTo>
                    <a:pt x="11584" y="70736"/>
                  </a:lnTo>
                  <a:lnTo>
                    <a:pt x="11541" y="70780"/>
                  </a:lnTo>
                  <a:lnTo>
                    <a:pt x="10619" y="71833"/>
                  </a:lnTo>
                  <a:lnTo>
                    <a:pt x="10224" y="71833"/>
                  </a:lnTo>
                  <a:lnTo>
                    <a:pt x="9654" y="71438"/>
                  </a:lnTo>
                  <a:lnTo>
                    <a:pt x="6538" y="67928"/>
                  </a:lnTo>
                  <a:lnTo>
                    <a:pt x="4915" y="65953"/>
                  </a:lnTo>
                  <a:lnTo>
                    <a:pt x="4037" y="64724"/>
                  </a:lnTo>
                  <a:lnTo>
                    <a:pt x="2677" y="62618"/>
                  </a:lnTo>
                  <a:lnTo>
                    <a:pt x="351" y="59415"/>
                  </a:lnTo>
                  <a:lnTo>
                    <a:pt x="614" y="57572"/>
                  </a:lnTo>
                  <a:lnTo>
                    <a:pt x="878" y="54851"/>
                  </a:lnTo>
                  <a:lnTo>
                    <a:pt x="1185" y="52394"/>
                  </a:lnTo>
                  <a:lnTo>
                    <a:pt x="1931" y="50990"/>
                  </a:lnTo>
                  <a:lnTo>
                    <a:pt x="4037" y="47611"/>
                  </a:lnTo>
                  <a:lnTo>
                    <a:pt x="4037" y="47567"/>
                  </a:lnTo>
                  <a:lnTo>
                    <a:pt x="4915" y="43837"/>
                  </a:lnTo>
                  <a:lnTo>
                    <a:pt x="5573" y="40546"/>
                  </a:lnTo>
                  <a:lnTo>
                    <a:pt x="6056" y="37431"/>
                  </a:lnTo>
                  <a:lnTo>
                    <a:pt x="6494" y="33920"/>
                  </a:lnTo>
                  <a:lnTo>
                    <a:pt x="7109" y="29050"/>
                  </a:lnTo>
                  <a:lnTo>
                    <a:pt x="7504" y="26987"/>
                  </a:lnTo>
                  <a:lnTo>
                    <a:pt x="8908" y="25057"/>
                  </a:lnTo>
                  <a:lnTo>
                    <a:pt x="9829" y="23740"/>
                  </a:lnTo>
                  <a:lnTo>
                    <a:pt x="10751" y="22424"/>
                  </a:lnTo>
                  <a:lnTo>
                    <a:pt x="12462" y="19747"/>
                  </a:lnTo>
                  <a:lnTo>
                    <a:pt x="14086" y="17290"/>
                  </a:lnTo>
                  <a:lnTo>
                    <a:pt x="14919" y="16061"/>
                  </a:lnTo>
                  <a:lnTo>
                    <a:pt x="15797" y="14833"/>
                  </a:lnTo>
                  <a:lnTo>
                    <a:pt x="16894" y="13604"/>
                  </a:lnTo>
                  <a:lnTo>
                    <a:pt x="19834" y="11717"/>
                  </a:lnTo>
                  <a:lnTo>
                    <a:pt x="19878" y="11717"/>
                  </a:lnTo>
                  <a:lnTo>
                    <a:pt x="21194" y="10664"/>
                  </a:lnTo>
                  <a:lnTo>
                    <a:pt x="23476" y="8777"/>
                  </a:lnTo>
                  <a:lnTo>
                    <a:pt x="26197" y="6583"/>
                  </a:lnTo>
                  <a:lnTo>
                    <a:pt x="30234" y="3336"/>
                  </a:lnTo>
                  <a:lnTo>
                    <a:pt x="34139" y="308"/>
                  </a:lnTo>
                  <a:lnTo>
                    <a:pt x="34183" y="264"/>
                  </a:lnTo>
                  <a:lnTo>
                    <a:pt x="34183" y="176"/>
                  </a:lnTo>
                  <a:lnTo>
                    <a:pt x="34183" y="133"/>
                  </a:lnTo>
                  <a:lnTo>
                    <a:pt x="34183" y="45"/>
                  </a:lnTo>
                  <a:lnTo>
                    <a:pt x="3409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76" name="Google Shape;2876;p113"/>
            <p:cNvSpPr/>
            <p:nvPr/>
          </p:nvSpPr>
          <p:spPr>
            <a:xfrm>
              <a:off x="1524900" y="2786725"/>
              <a:ext cx="862275" cy="1885775"/>
            </a:xfrm>
            <a:custGeom>
              <a:avLst/>
              <a:gdLst/>
              <a:ahLst/>
              <a:cxnLst/>
              <a:rect l="l" t="t" r="r" b="b"/>
              <a:pathLst>
                <a:path w="34491" h="75431" extrusionOk="0">
                  <a:moveTo>
                    <a:pt x="34272" y="1"/>
                  </a:moveTo>
                  <a:lnTo>
                    <a:pt x="34184" y="45"/>
                  </a:lnTo>
                  <a:lnTo>
                    <a:pt x="31288" y="2239"/>
                  </a:lnTo>
                  <a:lnTo>
                    <a:pt x="22555" y="9259"/>
                  </a:lnTo>
                  <a:lnTo>
                    <a:pt x="19835" y="11410"/>
                  </a:lnTo>
                  <a:lnTo>
                    <a:pt x="17509" y="12507"/>
                  </a:lnTo>
                  <a:lnTo>
                    <a:pt x="16939" y="12770"/>
                  </a:lnTo>
                  <a:lnTo>
                    <a:pt x="16456" y="13121"/>
                  </a:lnTo>
                  <a:lnTo>
                    <a:pt x="15929" y="13516"/>
                  </a:lnTo>
                  <a:lnTo>
                    <a:pt x="15447" y="13911"/>
                  </a:lnTo>
                  <a:lnTo>
                    <a:pt x="14964" y="14350"/>
                  </a:lnTo>
                  <a:lnTo>
                    <a:pt x="14481" y="14832"/>
                  </a:lnTo>
                  <a:lnTo>
                    <a:pt x="13560" y="15885"/>
                  </a:lnTo>
                  <a:lnTo>
                    <a:pt x="12726" y="17026"/>
                  </a:lnTo>
                  <a:lnTo>
                    <a:pt x="11892" y="18211"/>
                  </a:lnTo>
                  <a:lnTo>
                    <a:pt x="11059" y="19440"/>
                  </a:lnTo>
                  <a:lnTo>
                    <a:pt x="10269" y="20712"/>
                  </a:lnTo>
                  <a:lnTo>
                    <a:pt x="9479" y="21941"/>
                  </a:lnTo>
                  <a:lnTo>
                    <a:pt x="8733" y="23082"/>
                  </a:lnTo>
                  <a:lnTo>
                    <a:pt x="7943" y="24179"/>
                  </a:lnTo>
                  <a:lnTo>
                    <a:pt x="7197" y="25188"/>
                  </a:lnTo>
                  <a:lnTo>
                    <a:pt x="7153" y="25232"/>
                  </a:lnTo>
                  <a:lnTo>
                    <a:pt x="6846" y="26197"/>
                  </a:lnTo>
                  <a:lnTo>
                    <a:pt x="6846" y="26285"/>
                  </a:lnTo>
                  <a:lnTo>
                    <a:pt x="7022" y="27514"/>
                  </a:lnTo>
                  <a:lnTo>
                    <a:pt x="6320" y="33832"/>
                  </a:lnTo>
                  <a:lnTo>
                    <a:pt x="5837" y="37606"/>
                  </a:lnTo>
                  <a:lnTo>
                    <a:pt x="5398" y="40853"/>
                  </a:lnTo>
                  <a:lnTo>
                    <a:pt x="5047" y="42960"/>
                  </a:lnTo>
                  <a:lnTo>
                    <a:pt x="3950" y="47523"/>
                  </a:lnTo>
                  <a:lnTo>
                    <a:pt x="3424" y="49673"/>
                  </a:lnTo>
                  <a:lnTo>
                    <a:pt x="1712" y="52964"/>
                  </a:lnTo>
                  <a:lnTo>
                    <a:pt x="1712" y="53008"/>
                  </a:lnTo>
                  <a:lnTo>
                    <a:pt x="1230" y="56957"/>
                  </a:lnTo>
                  <a:lnTo>
                    <a:pt x="89" y="61302"/>
                  </a:lnTo>
                  <a:lnTo>
                    <a:pt x="89" y="61345"/>
                  </a:lnTo>
                  <a:lnTo>
                    <a:pt x="1" y="62355"/>
                  </a:lnTo>
                  <a:lnTo>
                    <a:pt x="45" y="62486"/>
                  </a:lnTo>
                  <a:lnTo>
                    <a:pt x="1844" y="64812"/>
                  </a:lnTo>
                  <a:lnTo>
                    <a:pt x="4740" y="68147"/>
                  </a:lnTo>
                  <a:lnTo>
                    <a:pt x="6144" y="69814"/>
                  </a:lnTo>
                  <a:lnTo>
                    <a:pt x="8250" y="72096"/>
                  </a:lnTo>
                  <a:lnTo>
                    <a:pt x="9830" y="73983"/>
                  </a:lnTo>
                  <a:lnTo>
                    <a:pt x="10927" y="75387"/>
                  </a:lnTo>
                  <a:lnTo>
                    <a:pt x="11015" y="75431"/>
                  </a:lnTo>
                  <a:lnTo>
                    <a:pt x="11147" y="75431"/>
                  </a:lnTo>
                  <a:lnTo>
                    <a:pt x="11366" y="75343"/>
                  </a:lnTo>
                  <a:lnTo>
                    <a:pt x="11454" y="75255"/>
                  </a:lnTo>
                  <a:lnTo>
                    <a:pt x="12463" y="73764"/>
                  </a:lnTo>
                  <a:lnTo>
                    <a:pt x="12507" y="73676"/>
                  </a:lnTo>
                  <a:lnTo>
                    <a:pt x="12507" y="73632"/>
                  </a:lnTo>
                  <a:lnTo>
                    <a:pt x="12463" y="73544"/>
                  </a:lnTo>
                  <a:lnTo>
                    <a:pt x="12419" y="73500"/>
                  </a:lnTo>
                  <a:lnTo>
                    <a:pt x="12244" y="73500"/>
                  </a:lnTo>
                  <a:lnTo>
                    <a:pt x="12200" y="73544"/>
                  </a:lnTo>
                  <a:lnTo>
                    <a:pt x="11190" y="75036"/>
                  </a:lnTo>
                  <a:lnTo>
                    <a:pt x="11147" y="75036"/>
                  </a:lnTo>
                  <a:lnTo>
                    <a:pt x="10093" y="73764"/>
                  </a:lnTo>
                  <a:lnTo>
                    <a:pt x="8514" y="71877"/>
                  </a:lnTo>
                  <a:lnTo>
                    <a:pt x="6407" y="69551"/>
                  </a:lnTo>
                  <a:lnTo>
                    <a:pt x="2151" y="64549"/>
                  </a:lnTo>
                  <a:lnTo>
                    <a:pt x="396" y="62311"/>
                  </a:lnTo>
                  <a:lnTo>
                    <a:pt x="440" y="61389"/>
                  </a:lnTo>
                  <a:lnTo>
                    <a:pt x="1581" y="57001"/>
                  </a:lnTo>
                  <a:lnTo>
                    <a:pt x="2063" y="53096"/>
                  </a:lnTo>
                  <a:lnTo>
                    <a:pt x="3775" y="49805"/>
                  </a:lnTo>
                  <a:lnTo>
                    <a:pt x="3775" y="49761"/>
                  </a:lnTo>
                  <a:lnTo>
                    <a:pt x="4301" y="47567"/>
                  </a:lnTo>
                  <a:lnTo>
                    <a:pt x="5398" y="43047"/>
                  </a:lnTo>
                  <a:lnTo>
                    <a:pt x="5749" y="40897"/>
                  </a:lnTo>
                  <a:lnTo>
                    <a:pt x="6188" y="37650"/>
                  </a:lnTo>
                  <a:lnTo>
                    <a:pt x="6671" y="33876"/>
                  </a:lnTo>
                  <a:lnTo>
                    <a:pt x="7373" y="27514"/>
                  </a:lnTo>
                  <a:lnTo>
                    <a:pt x="7373" y="27470"/>
                  </a:lnTo>
                  <a:lnTo>
                    <a:pt x="7197" y="26285"/>
                  </a:lnTo>
                  <a:lnTo>
                    <a:pt x="7461" y="25364"/>
                  </a:lnTo>
                  <a:lnTo>
                    <a:pt x="8250" y="24398"/>
                  </a:lnTo>
                  <a:lnTo>
                    <a:pt x="9040" y="23301"/>
                  </a:lnTo>
                  <a:lnTo>
                    <a:pt x="9786" y="22116"/>
                  </a:lnTo>
                  <a:lnTo>
                    <a:pt x="10576" y="20888"/>
                  </a:lnTo>
                  <a:lnTo>
                    <a:pt x="12156" y="18430"/>
                  </a:lnTo>
                  <a:lnTo>
                    <a:pt x="12989" y="17246"/>
                  </a:lnTo>
                  <a:lnTo>
                    <a:pt x="13823" y="16149"/>
                  </a:lnTo>
                  <a:lnTo>
                    <a:pt x="14701" y="15096"/>
                  </a:lnTo>
                  <a:lnTo>
                    <a:pt x="15184" y="14613"/>
                  </a:lnTo>
                  <a:lnTo>
                    <a:pt x="15622" y="14174"/>
                  </a:lnTo>
                  <a:lnTo>
                    <a:pt x="16105" y="13779"/>
                  </a:lnTo>
                  <a:lnTo>
                    <a:pt x="16632" y="13428"/>
                  </a:lnTo>
                  <a:lnTo>
                    <a:pt x="17114" y="13121"/>
                  </a:lnTo>
                  <a:lnTo>
                    <a:pt x="17641" y="12814"/>
                  </a:lnTo>
                  <a:lnTo>
                    <a:pt x="20010" y="11717"/>
                  </a:lnTo>
                  <a:lnTo>
                    <a:pt x="20054" y="11673"/>
                  </a:lnTo>
                  <a:lnTo>
                    <a:pt x="22775" y="9523"/>
                  </a:lnTo>
                  <a:lnTo>
                    <a:pt x="27865" y="5442"/>
                  </a:lnTo>
                  <a:lnTo>
                    <a:pt x="31507" y="2502"/>
                  </a:lnTo>
                  <a:lnTo>
                    <a:pt x="34403" y="308"/>
                  </a:lnTo>
                  <a:lnTo>
                    <a:pt x="34447" y="264"/>
                  </a:lnTo>
                  <a:lnTo>
                    <a:pt x="34491" y="176"/>
                  </a:lnTo>
                  <a:lnTo>
                    <a:pt x="34491" y="132"/>
                  </a:lnTo>
                  <a:lnTo>
                    <a:pt x="34447" y="45"/>
                  </a:lnTo>
                  <a:lnTo>
                    <a:pt x="3440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77" name="Google Shape;2877;p113"/>
            <p:cNvSpPr/>
            <p:nvPr/>
          </p:nvSpPr>
          <p:spPr>
            <a:xfrm>
              <a:off x="2067925" y="3861800"/>
              <a:ext cx="110825" cy="71325"/>
            </a:xfrm>
            <a:custGeom>
              <a:avLst/>
              <a:gdLst/>
              <a:ahLst/>
              <a:cxnLst/>
              <a:rect l="l" t="t" r="r" b="b"/>
              <a:pathLst>
                <a:path w="4433" h="2853" extrusionOk="0">
                  <a:moveTo>
                    <a:pt x="3116" y="351"/>
                  </a:moveTo>
                  <a:lnTo>
                    <a:pt x="3555" y="615"/>
                  </a:lnTo>
                  <a:lnTo>
                    <a:pt x="4082" y="1405"/>
                  </a:lnTo>
                  <a:lnTo>
                    <a:pt x="4038" y="2151"/>
                  </a:lnTo>
                  <a:lnTo>
                    <a:pt x="3862" y="2326"/>
                  </a:lnTo>
                  <a:lnTo>
                    <a:pt x="3511" y="2502"/>
                  </a:lnTo>
                  <a:lnTo>
                    <a:pt x="2370" y="2414"/>
                  </a:lnTo>
                  <a:lnTo>
                    <a:pt x="747" y="1887"/>
                  </a:lnTo>
                  <a:lnTo>
                    <a:pt x="352" y="1492"/>
                  </a:lnTo>
                  <a:lnTo>
                    <a:pt x="352" y="1448"/>
                  </a:lnTo>
                  <a:lnTo>
                    <a:pt x="659" y="1229"/>
                  </a:lnTo>
                  <a:lnTo>
                    <a:pt x="2107" y="439"/>
                  </a:lnTo>
                  <a:lnTo>
                    <a:pt x="3116" y="351"/>
                  </a:lnTo>
                  <a:close/>
                  <a:moveTo>
                    <a:pt x="3160" y="0"/>
                  </a:moveTo>
                  <a:lnTo>
                    <a:pt x="2063" y="88"/>
                  </a:lnTo>
                  <a:lnTo>
                    <a:pt x="1975" y="88"/>
                  </a:lnTo>
                  <a:lnTo>
                    <a:pt x="483" y="922"/>
                  </a:lnTo>
                  <a:lnTo>
                    <a:pt x="440" y="966"/>
                  </a:lnTo>
                  <a:lnTo>
                    <a:pt x="88" y="1229"/>
                  </a:lnTo>
                  <a:lnTo>
                    <a:pt x="45" y="1317"/>
                  </a:lnTo>
                  <a:lnTo>
                    <a:pt x="1" y="1361"/>
                  </a:lnTo>
                  <a:lnTo>
                    <a:pt x="1" y="1580"/>
                  </a:lnTo>
                  <a:lnTo>
                    <a:pt x="88" y="1712"/>
                  </a:lnTo>
                  <a:lnTo>
                    <a:pt x="527" y="2151"/>
                  </a:lnTo>
                  <a:lnTo>
                    <a:pt x="615" y="2194"/>
                  </a:lnTo>
                  <a:lnTo>
                    <a:pt x="2283" y="2765"/>
                  </a:lnTo>
                  <a:lnTo>
                    <a:pt x="2326" y="2765"/>
                  </a:lnTo>
                  <a:lnTo>
                    <a:pt x="3555" y="2853"/>
                  </a:lnTo>
                  <a:lnTo>
                    <a:pt x="3599" y="2853"/>
                  </a:lnTo>
                  <a:lnTo>
                    <a:pt x="4038" y="2633"/>
                  </a:lnTo>
                  <a:lnTo>
                    <a:pt x="4082" y="2589"/>
                  </a:lnTo>
                  <a:lnTo>
                    <a:pt x="4345" y="2326"/>
                  </a:lnTo>
                  <a:lnTo>
                    <a:pt x="4389" y="2238"/>
                  </a:lnTo>
                  <a:lnTo>
                    <a:pt x="4433" y="1361"/>
                  </a:lnTo>
                  <a:lnTo>
                    <a:pt x="4389" y="1273"/>
                  </a:lnTo>
                  <a:lnTo>
                    <a:pt x="3818" y="351"/>
                  </a:lnTo>
                  <a:lnTo>
                    <a:pt x="3731" y="308"/>
                  </a:lnTo>
                  <a:lnTo>
                    <a:pt x="3248" y="44"/>
                  </a:lnTo>
                  <a:lnTo>
                    <a:pt x="31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78" name="Google Shape;2878;p113"/>
            <p:cNvSpPr/>
            <p:nvPr/>
          </p:nvSpPr>
          <p:spPr>
            <a:xfrm>
              <a:off x="2024050" y="3843150"/>
              <a:ext cx="172250" cy="154700"/>
            </a:xfrm>
            <a:custGeom>
              <a:avLst/>
              <a:gdLst/>
              <a:ahLst/>
              <a:cxnLst/>
              <a:rect l="l" t="t" r="r" b="b"/>
              <a:pathLst>
                <a:path w="6890" h="6188" extrusionOk="0">
                  <a:moveTo>
                    <a:pt x="4915" y="395"/>
                  </a:moveTo>
                  <a:lnTo>
                    <a:pt x="5705" y="703"/>
                  </a:lnTo>
                  <a:lnTo>
                    <a:pt x="5924" y="966"/>
                  </a:lnTo>
                  <a:lnTo>
                    <a:pt x="6495" y="2589"/>
                  </a:lnTo>
                  <a:lnTo>
                    <a:pt x="6539" y="5793"/>
                  </a:lnTo>
                  <a:lnTo>
                    <a:pt x="6495" y="5837"/>
                  </a:lnTo>
                  <a:lnTo>
                    <a:pt x="6144" y="5837"/>
                  </a:lnTo>
                  <a:lnTo>
                    <a:pt x="4652" y="5486"/>
                  </a:lnTo>
                  <a:lnTo>
                    <a:pt x="2589" y="4783"/>
                  </a:lnTo>
                  <a:lnTo>
                    <a:pt x="878" y="3950"/>
                  </a:lnTo>
                  <a:lnTo>
                    <a:pt x="571" y="3599"/>
                  </a:lnTo>
                  <a:lnTo>
                    <a:pt x="352" y="2853"/>
                  </a:lnTo>
                  <a:lnTo>
                    <a:pt x="571" y="2414"/>
                  </a:lnTo>
                  <a:lnTo>
                    <a:pt x="966" y="1975"/>
                  </a:lnTo>
                  <a:lnTo>
                    <a:pt x="2677" y="1054"/>
                  </a:lnTo>
                  <a:lnTo>
                    <a:pt x="4125" y="395"/>
                  </a:lnTo>
                  <a:close/>
                  <a:moveTo>
                    <a:pt x="4915" y="0"/>
                  </a:moveTo>
                  <a:lnTo>
                    <a:pt x="4081" y="44"/>
                  </a:lnTo>
                  <a:lnTo>
                    <a:pt x="3994" y="44"/>
                  </a:lnTo>
                  <a:lnTo>
                    <a:pt x="2502" y="746"/>
                  </a:lnTo>
                  <a:lnTo>
                    <a:pt x="746" y="1712"/>
                  </a:lnTo>
                  <a:lnTo>
                    <a:pt x="703" y="1712"/>
                  </a:lnTo>
                  <a:lnTo>
                    <a:pt x="264" y="2194"/>
                  </a:lnTo>
                  <a:lnTo>
                    <a:pt x="264" y="2238"/>
                  </a:lnTo>
                  <a:lnTo>
                    <a:pt x="1" y="2765"/>
                  </a:lnTo>
                  <a:lnTo>
                    <a:pt x="1" y="2897"/>
                  </a:lnTo>
                  <a:lnTo>
                    <a:pt x="220" y="3730"/>
                  </a:lnTo>
                  <a:lnTo>
                    <a:pt x="264" y="3818"/>
                  </a:lnTo>
                  <a:lnTo>
                    <a:pt x="659" y="4213"/>
                  </a:lnTo>
                  <a:lnTo>
                    <a:pt x="703" y="4257"/>
                  </a:lnTo>
                  <a:lnTo>
                    <a:pt x="2458" y="5091"/>
                  </a:lnTo>
                  <a:lnTo>
                    <a:pt x="4564" y="5837"/>
                  </a:lnTo>
                  <a:lnTo>
                    <a:pt x="6100" y="6188"/>
                  </a:lnTo>
                  <a:lnTo>
                    <a:pt x="6626" y="6188"/>
                  </a:lnTo>
                  <a:lnTo>
                    <a:pt x="6802" y="6056"/>
                  </a:lnTo>
                  <a:lnTo>
                    <a:pt x="6890" y="6012"/>
                  </a:lnTo>
                  <a:lnTo>
                    <a:pt x="6890" y="5924"/>
                  </a:lnTo>
                  <a:lnTo>
                    <a:pt x="6846" y="2546"/>
                  </a:lnTo>
                  <a:lnTo>
                    <a:pt x="6802" y="2502"/>
                  </a:lnTo>
                  <a:lnTo>
                    <a:pt x="6232" y="834"/>
                  </a:lnTo>
                  <a:lnTo>
                    <a:pt x="6232" y="746"/>
                  </a:lnTo>
                  <a:lnTo>
                    <a:pt x="5968" y="483"/>
                  </a:lnTo>
                  <a:lnTo>
                    <a:pt x="5880" y="395"/>
                  </a:lnTo>
                  <a:lnTo>
                    <a:pt x="5003" y="44"/>
                  </a:lnTo>
                  <a:lnTo>
                    <a:pt x="49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79" name="Google Shape;2879;p113"/>
            <p:cNvSpPr/>
            <p:nvPr/>
          </p:nvSpPr>
          <p:spPr>
            <a:xfrm>
              <a:off x="1979075" y="3826700"/>
              <a:ext cx="240275" cy="215025"/>
            </a:xfrm>
            <a:custGeom>
              <a:avLst/>
              <a:gdLst/>
              <a:ahLst/>
              <a:cxnLst/>
              <a:rect l="l" t="t" r="r" b="b"/>
              <a:pathLst>
                <a:path w="9611" h="8601" extrusionOk="0">
                  <a:moveTo>
                    <a:pt x="6714" y="351"/>
                  </a:moveTo>
                  <a:lnTo>
                    <a:pt x="7855" y="702"/>
                  </a:lnTo>
                  <a:lnTo>
                    <a:pt x="8206" y="966"/>
                  </a:lnTo>
                  <a:lnTo>
                    <a:pt x="8864" y="3028"/>
                  </a:lnTo>
                  <a:lnTo>
                    <a:pt x="9259" y="6495"/>
                  </a:lnTo>
                  <a:lnTo>
                    <a:pt x="8952" y="7592"/>
                  </a:lnTo>
                  <a:lnTo>
                    <a:pt x="8645" y="8250"/>
                  </a:lnTo>
                  <a:lnTo>
                    <a:pt x="7987" y="8162"/>
                  </a:lnTo>
                  <a:lnTo>
                    <a:pt x="1054" y="6451"/>
                  </a:lnTo>
                  <a:lnTo>
                    <a:pt x="483" y="6144"/>
                  </a:lnTo>
                  <a:lnTo>
                    <a:pt x="395" y="5924"/>
                  </a:lnTo>
                  <a:lnTo>
                    <a:pt x="1931" y="2633"/>
                  </a:lnTo>
                  <a:lnTo>
                    <a:pt x="2545" y="2019"/>
                  </a:lnTo>
                  <a:lnTo>
                    <a:pt x="4432" y="1010"/>
                  </a:lnTo>
                  <a:lnTo>
                    <a:pt x="5837" y="395"/>
                  </a:lnTo>
                  <a:lnTo>
                    <a:pt x="6714" y="351"/>
                  </a:lnTo>
                  <a:close/>
                  <a:moveTo>
                    <a:pt x="6714" y="0"/>
                  </a:moveTo>
                  <a:lnTo>
                    <a:pt x="5793" y="44"/>
                  </a:lnTo>
                  <a:lnTo>
                    <a:pt x="5749" y="44"/>
                  </a:lnTo>
                  <a:lnTo>
                    <a:pt x="4301" y="658"/>
                  </a:lnTo>
                  <a:lnTo>
                    <a:pt x="2370" y="1712"/>
                  </a:lnTo>
                  <a:lnTo>
                    <a:pt x="2326" y="1755"/>
                  </a:lnTo>
                  <a:lnTo>
                    <a:pt x="1668" y="2414"/>
                  </a:lnTo>
                  <a:lnTo>
                    <a:pt x="1624" y="2458"/>
                  </a:lnTo>
                  <a:lnTo>
                    <a:pt x="44" y="5880"/>
                  </a:lnTo>
                  <a:lnTo>
                    <a:pt x="0" y="5924"/>
                  </a:lnTo>
                  <a:lnTo>
                    <a:pt x="44" y="6012"/>
                  </a:lnTo>
                  <a:lnTo>
                    <a:pt x="176" y="6319"/>
                  </a:lnTo>
                  <a:lnTo>
                    <a:pt x="264" y="6407"/>
                  </a:lnTo>
                  <a:lnTo>
                    <a:pt x="922" y="6758"/>
                  </a:lnTo>
                  <a:lnTo>
                    <a:pt x="966" y="6802"/>
                  </a:lnTo>
                  <a:lnTo>
                    <a:pt x="5793" y="7986"/>
                  </a:lnTo>
                  <a:lnTo>
                    <a:pt x="7899" y="8513"/>
                  </a:lnTo>
                  <a:lnTo>
                    <a:pt x="7943" y="8513"/>
                  </a:lnTo>
                  <a:lnTo>
                    <a:pt x="8733" y="8601"/>
                  </a:lnTo>
                  <a:lnTo>
                    <a:pt x="8864" y="8601"/>
                  </a:lnTo>
                  <a:lnTo>
                    <a:pt x="8908" y="8513"/>
                  </a:lnTo>
                  <a:lnTo>
                    <a:pt x="9303" y="7723"/>
                  </a:lnTo>
                  <a:lnTo>
                    <a:pt x="9610" y="6538"/>
                  </a:lnTo>
                  <a:lnTo>
                    <a:pt x="9610" y="6495"/>
                  </a:lnTo>
                  <a:lnTo>
                    <a:pt x="9215" y="2984"/>
                  </a:lnTo>
                  <a:lnTo>
                    <a:pt x="9215" y="2940"/>
                  </a:lnTo>
                  <a:lnTo>
                    <a:pt x="8513" y="834"/>
                  </a:lnTo>
                  <a:lnTo>
                    <a:pt x="8469" y="746"/>
                  </a:lnTo>
                  <a:lnTo>
                    <a:pt x="8031" y="395"/>
                  </a:lnTo>
                  <a:lnTo>
                    <a:pt x="7987" y="395"/>
                  </a:lnTo>
                  <a:lnTo>
                    <a:pt x="68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80" name="Google Shape;2880;p113"/>
            <p:cNvSpPr/>
            <p:nvPr/>
          </p:nvSpPr>
          <p:spPr>
            <a:xfrm>
              <a:off x="1923125" y="3808050"/>
              <a:ext cx="342300" cy="295125"/>
            </a:xfrm>
            <a:custGeom>
              <a:avLst/>
              <a:gdLst/>
              <a:ahLst/>
              <a:cxnLst/>
              <a:rect l="l" t="t" r="r" b="b"/>
              <a:pathLst>
                <a:path w="13692" h="11805" extrusionOk="0">
                  <a:moveTo>
                    <a:pt x="8952" y="351"/>
                  </a:moveTo>
                  <a:lnTo>
                    <a:pt x="10883" y="1097"/>
                  </a:lnTo>
                  <a:lnTo>
                    <a:pt x="11848" y="4213"/>
                  </a:lnTo>
                  <a:lnTo>
                    <a:pt x="12463" y="8162"/>
                  </a:lnTo>
                  <a:lnTo>
                    <a:pt x="12463" y="8206"/>
                  </a:lnTo>
                  <a:lnTo>
                    <a:pt x="13340" y="9478"/>
                  </a:lnTo>
                  <a:lnTo>
                    <a:pt x="13340" y="9917"/>
                  </a:lnTo>
                  <a:lnTo>
                    <a:pt x="12901" y="10400"/>
                  </a:lnTo>
                  <a:lnTo>
                    <a:pt x="11497" y="11146"/>
                  </a:lnTo>
                  <a:lnTo>
                    <a:pt x="10444" y="11453"/>
                  </a:lnTo>
                  <a:lnTo>
                    <a:pt x="8382" y="10663"/>
                  </a:lnTo>
                  <a:lnTo>
                    <a:pt x="8382" y="10619"/>
                  </a:lnTo>
                  <a:lnTo>
                    <a:pt x="5003" y="9829"/>
                  </a:lnTo>
                  <a:lnTo>
                    <a:pt x="1536" y="9303"/>
                  </a:lnTo>
                  <a:lnTo>
                    <a:pt x="352" y="8952"/>
                  </a:lnTo>
                  <a:lnTo>
                    <a:pt x="352" y="8689"/>
                  </a:lnTo>
                  <a:lnTo>
                    <a:pt x="571" y="8118"/>
                  </a:lnTo>
                  <a:lnTo>
                    <a:pt x="1668" y="6582"/>
                  </a:lnTo>
                  <a:lnTo>
                    <a:pt x="3028" y="4388"/>
                  </a:lnTo>
                  <a:lnTo>
                    <a:pt x="3994" y="2589"/>
                  </a:lnTo>
                  <a:lnTo>
                    <a:pt x="5310" y="1712"/>
                  </a:lnTo>
                  <a:lnTo>
                    <a:pt x="8162" y="351"/>
                  </a:lnTo>
                  <a:close/>
                  <a:moveTo>
                    <a:pt x="8075" y="0"/>
                  </a:moveTo>
                  <a:lnTo>
                    <a:pt x="5178" y="1404"/>
                  </a:lnTo>
                  <a:lnTo>
                    <a:pt x="5135" y="1404"/>
                  </a:lnTo>
                  <a:lnTo>
                    <a:pt x="3774" y="2326"/>
                  </a:lnTo>
                  <a:lnTo>
                    <a:pt x="3686" y="2370"/>
                  </a:lnTo>
                  <a:lnTo>
                    <a:pt x="2721" y="4213"/>
                  </a:lnTo>
                  <a:lnTo>
                    <a:pt x="1361" y="6407"/>
                  </a:lnTo>
                  <a:lnTo>
                    <a:pt x="264" y="7943"/>
                  </a:lnTo>
                  <a:lnTo>
                    <a:pt x="264" y="7987"/>
                  </a:lnTo>
                  <a:lnTo>
                    <a:pt x="44" y="8557"/>
                  </a:lnTo>
                  <a:lnTo>
                    <a:pt x="0" y="8601"/>
                  </a:lnTo>
                  <a:lnTo>
                    <a:pt x="0" y="9084"/>
                  </a:lnTo>
                  <a:lnTo>
                    <a:pt x="0" y="9171"/>
                  </a:lnTo>
                  <a:lnTo>
                    <a:pt x="88" y="9259"/>
                  </a:lnTo>
                  <a:lnTo>
                    <a:pt x="1449" y="9610"/>
                  </a:lnTo>
                  <a:lnTo>
                    <a:pt x="1492" y="9610"/>
                  </a:lnTo>
                  <a:lnTo>
                    <a:pt x="4959" y="10181"/>
                  </a:lnTo>
                  <a:lnTo>
                    <a:pt x="8294" y="10970"/>
                  </a:lnTo>
                  <a:lnTo>
                    <a:pt x="10400" y="11804"/>
                  </a:lnTo>
                  <a:lnTo>
                    <a:pt x="10488" y="11804"/>
                  </a:lnTo>
                  <a:lnTo>
                    <a:pt x="11585" y="11453"/>
                  </a:lnTo>
                  <a:lnTo>
                    <a:pt x="11629" y="11453"/>
                  </a:lnTo>
                  <a:lnTo>
                    <a:pt x="13121" y="10707"/>
                  </a:lnTo>
                  <a:lnTo>
                    <a:pt x="13165" y="10663"/>
                  </a:lnTo>
                  <a:lnTo>
                    <a:pt x="13647" y="10093"/>
                  </a:lnTo>
                  <a:lnTo>
                    <a:pt x="13691" y="10005"/>
                  </a:lnTo>
                  <a:lnTo>
                    <a:pt x="13691" y="9391"/>
                  </a:lnTo>
                  <a:lnTo>
                    <a:pt x="13647" y="9303"/>
                  </a:lnTo>
                  <a:lnTo>
                    <a:pt x="12770" y="8030"/>
                  </a:lnTo>
                  <a:lnTo>
                    <a:pt x="12155" y="4125"/>
                  </a:lnTo>
                  <a:lnTo>
                    <a:pt x="11190" y="922"/>
                  </a:lnTo>
                  <a:lnTo>
                    <a:pt x="11190" y="878"/>
                  </a:lnTo>
                  <a:lnTo>
                    <a:pt x="11102" y="834"/>
                  </a:lnTo>
                  <a:lnTo>
                    <a:pt x="90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81" name="Google Shape;2881;p113"/>
            <p:cNvSpPr/>
            <p:nvPr/>
          </p:nvSpPr>
          <p:spPr>
            <a:xfrm>
              <a:off x="1712500" y="4127275"/>
              <a:ext cx="79000" cy="51575"/>
            </a:xfrm>
            <a:custGeom>
              <a:avLst/>
              <a:gdLst/>
              <a:ahLst/>
              <a:cxnLst/>
              <a:rect l="l" t="t" r="r" b="b"/>
              <a:pathLst>
                <a:path w="3160" h="2063" extrusionOk="0">
                  <a:moveTo>
                    <a:pt x="1931" y="352"/>
                  </a:moveTo>
                  <a:lnTo>
                    <a:pt x="2502" y="527"/>
                  </a:lnTo>
                  <a:lnTo>
                    <a:pt x="2677" y="703"/>
                  </a:lnTo>
                  <a:lnTo>
                    <a:pt x="2546" y="790"/>
                  </a:lnTo>
                  <a:lnTo>
                    <a:pt x="1492" y="1317"/>
                  </a:lnTo>
                  <a:lnTo>
                    <a:pt x="351" y="1624"/>
                  </a:lnTo>
                  <a:lnTo>
                    <a:pt x="746" y="1010"/>
                  </a:lnTo>
                  <a:lnTo>
                    <a:pt x="1317" y="439"/>
                  </a:lnTo>
                  <a:lnTo>
                    <a:pt x="1931" y="352"/>
                  </a:lnTo>
                  <a:close/>
                  <a:moveTo>
                    <a:pt x="1931" y="0"/>
                  </a:moveTo>
                  <a:lnTo>
                    <a:pt x="1185" y="132"/>
                  </a:lnTo>
                  <a:lnTo>
                    <a:pt x="1097" y="176"/>
                  </a:lnTo>
                  <a:lnTo>
                    <a:pt x="483" y="790"/>
                  </a:lnTo>
                  <a:lnTo>
                    <a:pt x="44" y="1449"/>
                  </a:lnTo>
                  <a:lnTo>
                    <a:pt x="44" y="1536"/>
                  </a:lnTo>
                  <a:lnTo>
                    <a:pt x="0" y="1843"/>
                  </a:lnTo>
                  <a:lnTo>
                    <a:pt x="0" y="1931"/>
                  </a:lnTo>
                  <a:lnTo>
                    <a:pt x="44" y="2019"/>
                  </a:lnTo>
                  <a:lnTo>
                    <a:pt x="176" y="2063"/>
                  </a:lnTo>
                  <a:lnTo>
                    <a:pt x="220" y="2019"/>
                  </a:lnTo>
                  <a:lnTo>
                    <a:pt x="1580" y="1668"/>
                  </a:lnTo>
                  <a:lnTo>
                    <a:pt x="1624" y="1668"/>
                  </a:lnTo>
                  <a:lnTo>
                    <a:pt x="2677" y="1097"/>
                  </a:lnTo>
                  <a:lnTo>
                    <a:pt x="3072" y="878"/>
                  </a:lnTo>
                  <a:lnTo>
                    <a:pt x="3116" y="834"/>
                  </a:lnTo>
                  <a:lnTo>
                    <a:pt x="3160" y="746"/>
                  </a:lnTo>
                  <a:lnTo>
                    <a:pt x="3160" y="659"/>
                  </a:lnTo>
                  <a:lnTo>
                    <a:pt x="3116" y="615"/>
                  </a:lnTo>
                  <a:lnTo>
                    <a:pt x="2721" y="264"/>
                  </a:lnTo>
                  <a:lnTo>
                    <a:pt x="2633" y="220"/>
                  </a:lnTo>
                  <a:lnTo>
                    <a:pt x="20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82" name="Google Shape;2882;p113"/>
            <p:cNvSpPr/>
            <p:nvPr/>
          </p:nvSpPr>
          <p:spPr>
            <a:xfrm>
              <a:off x="2405800" y="1437400"/>
              <a:ext cx="928100" cy="1383375"/>
            </a:xfrm>
            <a:custGeom>
              <a:avLst/>
              <a:gdLst/>
              <a:ahLst/>
              <a:cxnLst/>
              <a:rect l="l" t="t" r="r" b="b"/>
              <a:pathLst>
                <a:path w="37124" h="55335" extrusionOk="0">
                  <a:moveTo>
                    <a:pt x="36773" y="1"/>
                  </a:moveTo>
                  <a:lnTo>
                    <a:pt x="36685" y="45"/>
                  </a:lnTo>
                  <a:lnTo>
                    <a:pt x="36641" y="89"/>
                  </a:lnTo>
                  <a:lnTo>
                    <a:pt x="36597" y="133"/>
                  </a:lnTo>
                  <a:lnTo>
                    <a:pt x="36597" y="220"/>
                  </a:lnTo>
                  <a:lnTo>
                    <a:pt x="36641" y="264"/>
                  </a:lnTo>
                  <a:lnTo>
                    <a:pt x="36685" y="396"/>
                  </a:lnTo>
                  <a:lnTo>
                    <a:pt x="36773" y="1361"/>
                  </a:lnTo>
                  <a:lnTo>
                    <a:pt x="36773" y="3204"/>
                  </a:lnTo>
                  <a:lnTo>
                    <a:pt x="36071" y="4916"/>
                  </a:lnTo>
                  <a:lnTo>
                    <a:pt x="36071" y="4959"/>
                  </a:lnTo>
                  <a:lnTo>
                    <a:pt x="35281" y="7856"/>
                  </a:lnTo>
                  <a:lnTo>
                    <a:pt x="34667" y="9962"/>
                  </a:lnTo>
                  <a:lnTo>
                    <a:pt x="34008" y="11980"/>
                  </a:lnTo>
                  <a:lnTo>
                    <a:pt x="32648" y="14745"/>
                  </a:lnTo>
                  <a:lnTo>
                    <a:pt x="31551" y="16851"/>
                  </a:lnTo>
                  <a:lnTo>
                    <a:pt x="30630" y="18957"/>
                  </a:lnTo>
                  <a:lnTo>
                    <a:pt x="29138" y="21634"/>
                  </a:lnTo>
                  <a:lnTo>
                    <a:pt x="27733" y="23872"/>
                  </a:lnTo>
                  <a:lnTo>
                    <a:pt x="26505" y="25803"/>
                  </a:lnTo>
                  <a:lnTo>
                    <a:pt x="25144" y="28216"/>
                  </a:lnTo>
                  <a:lnTo>
                    <a:pt x="25144" y="28260"/>
                  </a:lnTo>
                  <a:lnTo>
                    <a:pt x="24881" y="29094"/>
                  </a:lnTo>
                  <a:lnTo>
                    <a:pt x="24881" y="29137"/>
                  </a:lnTo>
                  <a:lnTo>
                    <a:pt x="24881" y="30059"/>
                  </a:lnTo>
                  <a:lnTo>
                    <a:pt x="25232" y="32736"/>
                  </a:lnTo>
                  <a:lnTo>
                    <a:pt x="25583" y="36290"/>
                  </a:lnTo>
                  <a:lnTo>
                    <a:pt x="25496" y="36422"/>
                  </a:lnTo>
                  <a:lnTo>
                    <a:pt x="23345" y="37694"/>
                  </a:lnTo>
                  <a:lnTo>
                    <a:pt x="21371" y="39098"/>
                  </a:lnTo>
                  <a:lnTo>
                    <a:pt x="21327" y="39098"/>
                  </a:lnTo>
                  <a:lnTo>
                    <a:pt x="19659" y="40590"/>
                  </a:lnTo>
                  <a:lnTo>
                    <a:pt x="16500" y="43048"/>
                  </a:lnTo>
                  <a:lnTo>
                    <a:pt x="16456" y="43091"/>
                  </a:lnTo>
                  <a:lnTo>
                    <a:pt x="14964" y="44583"/>
                  </a:lnTo>
                  <a:lnTo>
                    <a:pt x="12595" y="47085"/>
                  </a:lnTo>
                  <a:lnTo>
                    <a:pt x="10401" y="48313"/>
                  </a:lnTo>
                  <a:lnTo>
                    <a:pt x="8250" y="49147"/>
                  </a:lnTo>
                  <a:lnTo>
                    <a:pt x="8207" y="49147"/>
                  </a:lnTo>
                  <a:lnTo>
                    <a:pt x="6627" y="50156"/>
                  </a:lnTo>
                  <a:lnTo>
                    <a:pt x="89" y="55027"/>
                  </a:lnTo>
                  <a:lnTo>
                    <a:pt x="45" y="55071"/>
                  </a:lnTo>
                  <a:lnTo>
                    <a:pt x="1" y="55115"/>
                  </a:lnTo>
                  <a:lnTo>
                    <a:pt x="45" y="55202"/>
                  </a:lnTo>
                  <a:lnTo>
                    <a:pt x="45" y="55246"/>
                  </a:lnTo>
                  <a:lnTo>
                    <a:pt x="133" y="55334"/>
                  </a:lnTo>
                  <a:lnTo>
                    <a:pt x="176" y="55334"/>
                  </a:lnTo>
                  <a:lnTo>
                    <a:pt x="308" y="55290"/>
                  </a:lnTo>
                  <a:lnTo>
                    <a:pt x="6846" y="50463"/>
                  </a:lnTo>
                  <a:lnTo>
                    <a:pt x="8382" y="49454"/>
                  </a:lnTo>
                  <a:lnTo>
                    <a:pt x="10532" y="48620"/>
                  </a:lnTo>
                  <a:lnTo>
                    <a:pt x="10576" y="48620"/>
                  </a:lnTo>
                  <a:lnTo>
                    <a:pt x="12814" y="47348"/>
                  </a:lnTo>
                  <a:lnTo>
                    <a:pt x="12858" y="47348"/>
                  </a:lnTo>
                  <a:lnTo>
                    <a:pt x="15227" y="44803"/>
                  </a:lnTo>
                  <a:lnTo>
                    <a:pt x="16719" y="43355"/>
                  </a:lnTo>
                  <a:lnTo>
                    <a:pt x="19879" y="40854"/>
                  </a:lnTo>
                  <a:lnTo>
                    <a:pt x="21546" y="39362"/>
                  </a:lnTo>
                  <a:lnTo>
                    <a:pt x="23521" y="37957"/>
                  </a:lnTo>
                  <a:lnTo>
                    <a:pt x="25715" y="36729"/>
                  </a:lnTo>
                  <a:lnTo>
                    <a:pt x="25759" y="36641"/>
                  </a:lnTo>
                  <a:lnTo>
                    <a:pt x="25890" y="36422"/>
                  </a:lnTo>
                  <a:lnTo>
                    <a:pt x="25934" y="36334"/>
                  </a:lnTo>
                  <a:lnTo>
                    <a:pt x="25583" y="32692"/>
                  </a:lnTo>
                  <a:lnTo>
                    <a:pt x="25232" y="30015"/>
                  </a:lnTo>
                  <a:lnTo>
                    <a:pt x="25232" y="29181"/>
                  </a:lnTo>
                  <a:lnTo>
                    <a:pt x="25452" y="28391"/>
                  </a:lnTo>
                  <a:lnTo>
                    <a:pt x="26812" y="25978"/>
                  </a:lnTo>
                  <a:lnTo>
                    <a:pt x="29445" y="21809"/>
                  </a:lnTo>
                  <a:lnTo>
                    <a:pt x="30937" y="19133"/>
                  </a:lnTo>
                  <a:lnTo>
                    <a:pt x="30981" y="19133"/>
                  </a:lnTo>
                  <a:lnTo>
                    <a:pt x="31858" y="17026"/>
                  </a:lnTo>
                  <a:lnTo>
                    <a:pt x="32955" y="14920"/>
                  </a:lnTo>
                  <a:lnTo>
                    <a:pt x="34359" y="12112"/>
                  </a:lnTo>
                  <a:lnTo>
                    <a:pt x="35018" y="10050"/>
                  </a:lnTo>
                  <a:lnTo>
                    <a:pt x="35632" y="7943"/>
                  </a:lnTo>
                  <a:lnTo>
                    <a:pt x="36422" y="5047"/>
                  </a:lnTo>
                  <a:lnTo>
                    <a:pt x="37080" y="3292"/>
                  </a:lnTo>
                  <a:lnTo>
                    <a:pt x="37124" y="3248"/>
                  </a:lnTo>
                  <a:lnTo>
                    <a:pt x="37124" y="1361"/>
                  </a:lnTo>
                  <a:lnTo>
                    <a:pt x="37036" y="352"/>
                  </a:lnTo>
                  <a:lnTo>
                    <a:pt x="37036" y="264"/>
                  </a:lnTo>
                  <a:lnTo>
                    <a:pt x="36948" y="89"/>
                  </a:lnTo>
                  <a:lnTo>
                    <a:pt x="36904" y="45"/>
                  </a:lnTo>
                  <a:lnTo>
                    <a:pt x="3681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83" name="Google Shape;2883;p113"/>
            <p:cNvSpPr/>
            <p:nvPr/>
          </p:nvSpPr>
          <p:spPr>
            <a:xfrm>
              <a:off x="2378375" y="1436325"/>
              <a:ext cx="928100" cy="1359200"/>
            </a:xfrm>
            <a:custGeom>
              <a:avLst/>
              <a:gdLst/>
              <a:ahLst/>
              <a:cxnLst/>
              <a:rect l="l" t="t" r="r" b="b"/>
              <a:pathLst>
                <a:path w="37124" h="54368" extrusionOk="0">
                  <a:moveTo>
                    <a:pt x="36641" y="0"/>
                  </a:moveTo>
                  <a:lnTo>
                    <a:pt x="36553" y="44"/>
                  </a:lnTo>
                  <a:lnTo>
                    <a:pt x="36510" y="88"/>
                  </a:lnTo>
                  <a:lnTo>
                    <a:pt x="36510" y="132"/>
                  </a:lnTo>
                  <a:lnTo>
                    <a:pt x="36510" y="219"/>
                  </a:lnTo>
                  <a:lnTo>
                    <a:pt x="36685" y="878"/>
                  </a:lnTo>
                  <a:lnTo>
                    <a:pt x="36773" y="1316"/>
                  </a:lnTo>
                  <a:lnTo>
                    <a:pt x="36685" y="2194"/>
                  </a:lnTo>
                  <a:lnTo>
                    <a:pt x="36115" y="4169"/>
                  </a:lnTo>
                  <a:lnTo>
                    <a:pt x="35588" y="6275"/>
                  </a:lnTo>
                  <a:lnTo>
                    <a:pt x="34886" y="8776"/>
                  </a:lnTo>
                  <a:lnTo>
                    <a:pt x="34140" y="11102"/>
                  </a:lnTo>
                  <a:lnTo>
                    <a:pt x="32824" y="14042"/>
                  </a:lnTo>
                  <a:lnTo>
                    <a:pt x="31814" y="15929"/>
                  </a:lnTo>
                  <a:lnTo>
                    <a:pt x="30542" y="18693"/>
                  </a:lnTo>
                  <a:lnTo>
                    <a:pt x="29094" y="21194"/>
                  </a:lnTo>
                  <a:lnTo>
                    <a:pt x="27558" y="23652"/>
                  </a:lnTo>
                  <a:lnTo>
                    <a:pt x="26285" y="25758"/>
                  </a:lnTo>
                  <a:lnTo>
                    <a:pt x="24881" y="28171"/>
                  </a:lnTo>
                  <a:lnTo>
                    <a:pt x="22599" y="31682"/>
                  </a:lnTo>
                  <a:lnTo>
                    <a:pt x="22599" y="31769"/>
                  </a:lnTo>
                  <a:lnTo>
                    <a:pt x="22468" y="32866"/>
                  </a:lnTo>
                  <a:lnTo>
                    <a:pt x="22380" y="35631"/>
                  </a:lnTo>
                  <a:lnTo>
                    <a:pt x="22161" y="36508"/>
                  </a:lnTo>
                  <a:lnTo>
                    <a:pt x="21722" y="37254"/>
                  </a:lnTo>
                  <a:lnTo>
                    <a:pt x="20142" y="38790"/>
                  </a:lnTo>
                  <a:lnTo>
                    <a:pt x="17070" y="41335"/>
                  </a:lnTo>
                  <a:lnTo>
                    <a:pt x="17070" y="41379"/>
                  </a:lnTo>
                  <a:lnTo>
                    <a:pt x="15491" y="43047"/>
                  </a:lnTo>
                  <a:lnTo>
                    <a:pt x="13516" y="45285"/>
                  </a:lnTo>
                  <a:lnTo>
                    <a:pt x="12331" y="46294"/>
                  </a:lnTo>
                  <a:lnTo>
                    <a:pt x="11234" y="46820"/>
                  </a:lnTo>
                  <a:lnTo>
                    <a:pt x="8777" y="47742"/>
                  </a:lnTo>
                  <a:lnTo>
                    <a:pt x="8733" y="47786"/>
                  </a:lnTo>
                  <a:lnTo>
                    <a:pt x="6934" y="48927"/>
                  </a:lnTo>
                  <a:lnTo>
                    <a:pt x="2195" y="52481"/>
                  </a:lnTo>
                  <a:lnTo>
                    <a:pt x="45" y="54061"/>
                  </a:lnTo>
                  <a:lnTo>
                    <a:pt x="1" y="54104"/>
                  </a:lnTo>
                  <a:lnTo>
                    <a:pt x="1" y="54148"/>
                  </a:lnTo>
                  <a:lnTo>
                    <a:pt x="1" y="54236"/>
                  </a:lnTo>
                  <a:lnTo>
                    <a:pt x="1" y="54280"/>
                  </a:lnTo>
                  <a:lnTo>
                    <a:pt x="89" y="54324"/>
                  </a:lnTo>
                  <a:lnTo>
                    <a:pt x="176" y="54368"/>
                  </a:lnTo>
                  <a:lnTo>
                    <a:pt x="264" y="54324"/>
                  </a:lnTo>
                  <a:lnTo>
                    <a:pt x="2370" y="52788"/>
                  </a:lnTo>
                  <a:lnTo>
                    <a:pt x="5486" y="50462"/>
                  </a:lnTo>
                  <a:lnTo>
                    <a:pt x="7153" y="49190"/>
                  </a:lnTo>
                  <a:lnTo>
                    <a:pt x="8909" y="48093"/>
                  </a:lnTo>
                  <a:lnTo>
                    <a:pt x="11366" y="47128"/>
                  </a:lnTo>
                  <a:lnTo>
                    <a:pt x="12507" y="46601"/>
                  </a:lnTo>
                  <a:lnTo>
                    <a:pt x="12551" y="46601"/>
                  </a:lnTo>
                  <a:lnTo>
                    <a:pt x="13736" y="45548"/>
                  </a:lnTo>
                  <a:lnTo>
                    <a:pt x="13779" y="45548"/>
                  </a:lnTo>
                  <a:lnTo>
                    <a:pt x="15754" y="43310"/>
                  </a:lnTo>
                  <a:lnTo>
                    <a:pt x="17334" y="41599"/>
                  </a:lnTo>
                  <a:lnTo>
                    <a:pt x="20361" y="39054"/>
                  </a:lnTo>
                  <a:lnTo>
                    <a:pt x="21985" y="37474"/>
                  </a:lnTo>
                  <a:lnTo>
                    <a:pt x="22029" y="37474"/>
                  </a:lnTo>
                  <a:lnTo>
                    <a:pt x="22512" y="36640"/>
                  </a:lnTo>
                  <a:lnTo>
                    <a:pt x="22512" y="36596"/>
                  </a:lnTo>
                  <a:lnTo>
                    <a:pt x="22731" y="35675"/>
                  </a:lnTo>
                  <a:lnTo>
                    <a:pt x="22819" y="32910"/>
                  </a:lnTo>
                  <a:lnTo>
                    <a:pt x="22950" y="31813"/>
                  </a:lnTo>
                  <a:lnTo>
                    <a:pt x="25188" y="28347"/>
                  </a:lnTo>
                  <a:lnTo>
                    <a:pt x="26593" y="25933"/>
                  </a:lnTo>
                  <a:lnTo>
                    <a:pt x="27821" y="23827"/>
                  </a:lnTo>
                  <a:lnTo>
                    <a:pt x="29401" y="21370"/>
                  </a:lnTo>
                  <a:lnTo>
                    <a:pt x="30849" y="18869"/>
                  </a:lnTo>
                  <a:lnTo>
                    <a:pt x="32121" y="16104"/>
                  </a:lnTo>
                  <a:lnTo>
                    <a:pt x="33131" y="14173"/>
                  </a:lnTo>
                  <a:lnTo>
                    <a:pt x="34491" y="11233"/>
                  </a:lnTo>
                  <a:lnTo>
                    <a:pt x="35237" y="8864"/>
                  </a:lnTo>
                  <a:lnTo>
                    <a:pt x="35895" y="6363"/>
                  </a:lnTo>
                  <a:lnTo>
                    <a:pt x="36466" y="4256"/>
                  </a:lnTo>
                  <a:lnTo>
                    <a:pt x="36992" y="2282"/>
                  </a:lnTo>
                  <a:lnTo>
                    <a:pt x="37036" y="2238"/>
                  </a:lnTo>
                  <a:lnTo>
                    <a:pt x="37124" y="1316"/>
                  </a:lnTo>
                  <a:lnTo>
                    <a:pt x="37124" y="1273"/>
                  </a:lnTo>
                  <a:lnTo>
                    <a:pt x="37036" y="790"/>
                  </a:lnTo>
                  <a:lnTo>
                    <a:pt x="36861" y="132"/>
                  </a:lnTo>
                  <a:lnTo>
                    <a:pt x="36817" y="44"/>
                  </a:lnTo>
                  <a:lnTo>
                    <a:pt x="367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84" name="Google Shape;2884;p113"/>
            <p:cNvSpPr/>
            <p:nvPr/>
          </p:nvSpPr>
          <p:spPr>
            <a:xfrm>
              <a:off x="2348775" y="1447275"/>
              <a:ext cx="932475" cy="1321925"/>
            </a:xfrm>
            <a:custGeom>
              <a:avLst/>
              <a:gdLst/>
              <a:ahLst/>
              <a:cxnLst/>
              <a:rect l="l" t="t" r="r" b="b"/>
              <a:pathLst>
                <a:path w="37299" h="52877" extrusionOk="0">
                  <a:moveTo>
                    <a:pt x="37079" y="1"/>
                  </a:moveTo>
                  <a:lnTo>
                    <a:pt x="36991" y="45"/>
                  </a:lnTo>
                  <a:lnTo>
                    <a:pt x="36948" y="89"/>
                  </a:lnTo>
                  <a:lnTo>
                    <a:pt x="36948" y="132"/>
                  </a:lnTo>
                  <a:lnTo>
                    <a:pt x="36860" y="703"/>
                  </a:lnTo>
                  <a:lnTo>
                    <a:pt x="35763" y="4828"/>
                  </a:lnTo>
                  <a:lnTo>
                    <a:pt x="35061" y="7504"/>
                  </a:lnTo>
                  <a:lnTo>
                    <a:pt x="34315" y="9918"/>
                  </a:lnTo>
                  <a:lnTo>
                    <a:pt x="32165" y="14525"/>
                  </a:lnTo>
                  <a:lnTo>
                    <a:pt x="31024" y="17026"/>
                  </a:lnTo>
                  <a:lnTo>
                    <a:pt x="29532" y="19615"/>
                  </a:lnTo>
                  <a:lnTo>
                    <a:pt x="26987" y="23696"/>
                  </a:lnTo>
                  <a:lnTo>
                    <a:pt x="24705" y="27645"/>
                  </a:lnTo>
                  <a:lnTo>
                    <a:pt x="23696" y="29094"/>
                  </a:lnTo>
                  <a:lnTo>
                    <a:pt x="21063" y="32648"/>
                  </a:lnTo>
                  <a:lnTo>
                    <a:pt x="21019" y="32692"/>
                  </a:lnTo>
                  <a:lnTo>
                    <a:pt x="20229" y="35017"/>
                  </a:lnTo>
                  <a:lnTo>
                    <a:pt x="18386" y="38528"/>
                  </a:lnTo>
                  <a:lnTo>
                    <a:pt x="17114" y="39888"/>
                  </a:lnTo>
                  <a:lnTo>
                    <a:pt x="14963" y="42389"/>
                  </a:lnTo>
                  <a:lnTo>
                    <a:pt x="12813" y="44627"/>
                  </a:lnTo>
                  <a:lnTo>
                    <a:pt x="9391" y="45900"/>
                  </a:lnTo>
                  <a:lnTo>
                    <a:pt x="9391" y="45944"/>
                  </a:lnTo>
                  <a:lnTo>
                    <a:pt x="7855" y="46821"/>
                  </a:lnTo>
                  <a:lnTo>
                    <a:pt x="7811" y="46865"/>
                  </a:lnTo>
                  <a:lnTo>
                    <a:pt x="6012" y="48225"/>
                  </a:lnTo>
                  <a:lnTo>
                    <a:pt x="44" y="52569"/>
                  </a:lnTo>
                  <a:lnTo>
                    <a:pt x="0" y="52613"/>
                  </a:lnTo>
                  <a:lnTo>
                    <a:pt x="0" y="52657"/>
                  </a:lnTo>
                  <a:lnTo>
                    <a:pt x="0" y="52745"/>
                  </a:lnTo>
                  <a:lnTo>
                    <a:pt x="0" y="52789"/>
                  </a:lnTo>
                  <a:lnTo>
                    <a:pt x="88" y="52833"/>
                  </a:lnTo>
                  <a:lnTo>
                    <a:pt x="176" y="52877"/>
                  </a:lnTo>
                  <a:lnTo>
                    <a:pt x="263" y="52833"/>
                  </a:lnTo>
                  <a:lnTo>
                    <a:pt x="6231" y="48489"/>
                  </a:lnTo>
                  <a:lnTo>
                    <a:pt x="8030" y="47128"/>
                  </a:lnTo>
                  <a:lnTo>
                    <a:pt x="9522" y="46251"/>
                  </a:lnTo>
                  <a:lnTo>
                    <a:pt x="12243" y="45241"/>
                  </a:lnTo>
                  <a:lnTo>
                    <a:pt x="12989" y="44934"/>
                  </a:lnTo>
                  <a:lnTo>
                    <a:pt x="13077" y="44890"/>
                  </a:lnTo>
                  <a:lnTo>
                    <a:pt x="15227" y="42653"/>
                  </a:lnTo>
                  <a:lnTo>
                    <a:pt x="17377" y="40107"/>
                  </a:lnTo>
                  <a:lnTo>
                    <a:pt x="18649" y="38747"/>
                  </a:lnTo>
                  <a:lnTo>
                    <a:pt x="18693" y="38703"/>
                  </a:lnTo>
                  <a:lnTo>
                    <a:pt x="20580" y="35193"/>
                  </a:lnTo>
                  <a:lnTo>
                    <a:pt x="20580" y="35149"/>
                  </a:lnTo>
                  <a:lnTo>
                    <a:pt x="21326" y="32823"/>
                  </a:lnTo>
                  <a:lnTo>
                    <a:pt x="23959" y="29313"/>
                  </a:lnTo>
                  <a:lnTo>
                    <a:pt x="25012" y="27821"/>
                  </a:lnTo>
                  <a:lnTo>
                    <a:pt x="27294" y="23872"/>
                  </a:lnTo>
                  <a:lnTo>
                    <a:pt x="29839" y="19791"/>
                  </a:lnTo>
                  <a:lnTo>
                    <a:pt x="31331" y="17158"/>
                  </a:lnTo>
                  <a:lnTo>
                    <a:pt x="32472" y="14701"/>
                  </a:lnTo>
                  <a:lnTo>
                    <a:pt x="34666" y="10049"/>
                  </a:lnTo>
                  <a:lnTo>
                    <a:pt x="35412" y="7592"/>
                  </a:lnTo>
                  <a:lnTo>
                    <a:pt x="36114" y="4915"/>
                  </a:lnTo>
                  <a:lnTo>
                    <a:pt x="37211" y="791"/>
                  </a:lnTo>
                  <a:lnTo>
                    <a:pt x="37211" y="747"/>
                  </a:lnTo>
                  <a:lnTo>
                    <a:pt x="37299" y="176"/>
                  </a:lnTo>
                  <a:lnTo>
                    <a:pt x="37255" y="132"/>
                  </a:lnTo>
                  <a:lnTo>
                    <a:pt x="37255" y="45"/>
                  </a:lnTo>
                  <a:lnTo>
                    <a:pt x="372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85" name="Google Shape;2885;p113"/>
            <p:cNvSpPr/>
            <p:nvPr/>
          </p:nvSpPr>
          <p:spPr>
            <a:xfrm>
              <a:off x="2318050" y="1439600"/>
              <a:ext cx="942350" cy="1302175"/>
            </a:xfrm>
            <a:custGeom>
              <a:avLst/>
              <a:gdLst/>
              <a:ahLst/>
              <a:cxnLst/>
              <a:rect l="l" t="t" r="r" b="b"/>
              <a:pathLst>
                <a:path w="37694" h="52087" extrusionOk="0">
                  <a:moveTo>
                    <a:pt x="37431" y="1"/>
                  </a:moveTo>
                  <a:lnTo>
                    <a:pt x="37387" y="45"/>
                  </a:lnTo>
                  <a:lnTo>
                    <a:pt x="37343" y="132"/>
                  </a:lnTo>
                  <a:lnTo>
                    <a:pt x="37255" y="527"/>
                  </a:lnTo>
                  <a:lnTo>
                    <a:pt x="36377" y="3116"/>
                  </a:lnTo>
                  <a:lnTo>
                    <a:pt x="35763" y="5266"/>
                  </a:lnTo>
                  <a:lnTo>
                    <a:pt x="35149" y="7636"/>
                  </a:lnTo>
                  <a:lnTo>
                    <a:pt x="33876" y="11322"/>
                  </a:lnTo>
                  <a:lnTo>
                    <a:pt x="32560" y="13867"/>
                  </a:lnTo>
                  <a:lnTo>
                    <a:pt x="31551" y="16105"/>
                  </a:lnTo>
                  <a:lnTo>
                    <a:pt x="30629" y="17684"/>
                  </a:lnTo>
                  <a:lnTo>
                    <a:pt x="29708" y="19264"/>
                  </a:lnTo>
                  <a:lnTo>
                    <a:pt x="27821" y="22380"/>
                  </a:lnTo>
                  <a:lnTo>
                    <a:pt x="26504" y="24486"/>
                  </a:lnTo>
                  <a:lnTo>
                    <a:pt x="25232" y="26636"/>
                  </a:lnTo>
                  <a:lnTo>
                    <a:pt x="23959" y="28567"/>
                  </a:lnTo>
                  <a:lnTo>
                    <a:pt x="22687" y="30190"/>
                  </a:lnTo>
                  <a:lnTo>
                    <a:pt x="21283" y="31902"/>
                  </a:lnTo>
                  <a:lnTo>
                    <a:pt x="19791" y="33481"/>
                  </a:lnTo>
                  <a:lnTo>
                    <a:pt x="17684" y="35280"/>
                  </a:lnTo>
                  <a:lnTo>
                    <a:pt x="17684" y="35324"/>
                  </a:lnTo>
                  <a:lnTo>
                    <a:pt x="16763" y="36334"/>
                  </a:lnTo>
                  <a:lnTo>
                    <a:pt x="16719" y="36377"/>
                  </a:lnTo>
                  <a:lnTo>
                    <a:pt x="16149" y="37387"/>
                  </a:lnTo>
                  <a:lnTo>
                    <a:pt x="15359" y="39449"/>
                  </a:lnTo>
                  <a:lnTo>
                    <a:pt x="14437" y="41424"/>
                  </a:lnTo>
                  <a:lnTo>
                    <a:pt x="12901" y="43486"/>
                  </a:lnTo>
                  <a:lnTo>
                    <a:pt x="12331" y="43925"/>
                  </a:lnTo>
                  <a:lnTo>
                    <a:pt x="9917" y="44890"/>
                  </a:lnTo>
                  <a:lnTo>
                    <a:pt x="8338" y="45856"/>
                  </a:lnTo>
                  <a:lnTo>
                    <a:pt x="6144" y="47479"/>
                  </a:lnTo>
                  <a:lnTo>
                    <a:pt x="3599" y="49322"/>
                  </a:lnTo>
                  <a:lnTo>
                    <a:pt x="88" y="51779"/>
                  </a:lnTo>
                  <a:lnTo>
                    <a:pt x="44" y="51823"/>
                  </a:lnTo>
                  <a:lnTo>
                    <a:pt x="0" y="51867"/>
                  </a:lnTo>
                  <a:lnTo>
                    <a:pt x="0" y="51955"/>
                  </a:lnTo>
                  <a:lnTo>
                    <a:pt x="44" y="51999"/>
                  </a:lnTo>
                  <a:lnTo>
                    <a:pt x="88" y="52043"/>
                  </a:lnTo>
                  <a:lnTo>
                    <a:pt x="176" y="52087"/>
                  </a:lnTo>
                  <a:lnTo>
                    <a:pt x="308" y="52043"/>
                  </a:lnTo>
                  <a:lnTo>
                    <a:pt x="3818" y="49585"/>
                  </a:lnTo>
                  <a:lnTo>
                    <a:pt x="6319" y="47786"/>
                  </a:lnTo>
                  <a:lnTo>
                    <a:pt x="8513" y="46163"/>
                  </a:lnTo>
                  <a:lnTo>
                    <a:pt x="10049" y="45197"/>
                  </a:lnTo>
                  <a:lnTo>
                    <a:pt x="12506" y="44232"/>
                  </a:lnTo>
                  <a:lnTo>
                    <a:pt x="12506" y="44188"/>
                  </a:lnTo>
                  <a:lnTo>
                    <a:pt x="13121" y="43749"/>
                  </a:lnTo>
                  <a:lnTo>
                    <a:pt x="13165" y="43705"/>
                  </a:lnTo>
                  <a:lnTo>
                    <a:pt x="14744" y="41599"/>
                  </a:lnTo>
                  <a:lnTo>
                    <a:pt x="14744" y="41555"/>
                  </a:lnTo>
                  <a:lnTo>
                    <a:pt x="15666" y="39581"/>
                  </a:lnTo>
                  <a:lnTo>
                    <a:pt x="16456" y="37562"/>
                  </a:lnTo>
                  <a:lnTo>
                    <a:pt x="17026" y="36553"/>
                  </a:lnTo>
                  <a:lnTo>
                    <a:pt x="17948" y="35544"/>
                  </a:lnTo>
                  <a:lnTo>
                    <a:pt x="20054" y="33745"/>
                  </a:lnTo>
                  <a:lnTo>
                    <a:pt x="21546" y="32121"/>
                  </a:lnTo>
                  <a:lnTo>
                    <a:pt x="22950" y="30410"/>
                  </a:lnTo>
                  <a:lnTo>
                    <a:pt x="24223" y="28742"/>
                  </a:lnTo>
                  <a:lnTo>
                    <a:pt x="25539" y="26855"/>
                  </a:lnTo>
                  <a:lnTo>
                    <a:pt x="26811" y="24661"/>
                  </a:lnTo>
                  <a:lnTo>
                    <a:pt x="28128" y="22555"/>
                  </a:lnTo>
                  <a:lnTo>
                    <a:pt x="30015" y="19440"/>
                  </a:lnTo>
                  <a:lnTo>
                    <a:pt x="30936" y="17860"/>
                  </a:lnTo>
                  <a:lnTo>
                    <a:pt x="31858" y="16236"/>
                  </a:lnTo>
                  <a:lnTo>
                    <a:pt x="32911" y="14042"/>
                  </a:lnTo>
                  <a:lnTo>
                    <a:pt x="34183" y="11453"/>
                  </a:lnTo>
                  <a:lnTo>
                    <a:pt x="35456" y="7724"/>
                  </a:lnTo>
                  <a:lnTo>
                    <a:pt x="36114" y="5354"/>
                  </a:lnTo>
                  <a:lnTo>
                    <a:pt x="36685" y="3248"/>
                  </a:lnTo>
                  <a:lnTo>
                    <a:pt x="37606" y="615"/>
                  </a:lnTo>
                  <a:lnTo>
                    <a:pt x="37694" y="176"/>
                  </a:lnTo>
                  <a:lnTo>
                    <a:pt x="37694" y="132"/>
                  </a:lnTo>
                  <a:lnTo>
                    <a:pt x="37694" y="45"/>
                  </a:lnTo>
                  <a:lnTo>
                    <a:pt x="376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86" name="Google Shape;2886;p113"/>
            <p:cNvSpPr/>
            <p:nvPr/>
          </p:nvSpPr>
          <p:spPr>
            <a:xfrm>
              <a:off x="2259900" y="1412175"/>
              <a:ext cx="956625" cy="1275850"/>
            </a:xfrm>
            <a:custGeom>
              <a:avLst/>
              <a:gdLst/>
              <a:ahLst/>
              <a:cxnLst/>
              <a:rect l="l" t="t" r="r" b="b"/>
              <a:pathLst>
                <a:path w="38265" h="51034" extrusionOk="0">
                  <a:moveTo>
                    <a:pt x="38001" y="1"/>
                  </a:moveTo>
                  <a:lnTo>
                    <a:pt x="37957" y="45"/>
                  </a:lnTo>
                  <a:lnTo>
                    <a:pt x="37914" y="88"/>
                  </a:lnTo>
                  <a:lnTo>
                    <a:pt x="37299" y="1888"/>
                  </a:lnTo>
                  <a:lnTo>
                    <a:pt x="36334" y="4082"/>
                  </a:lnTo>
                  <a:lnTo>
                    <a:pt x="36334" y="4125"/>
                  </a:lnTo>
                  <a:lnTo>
                    <a:pt x="35588" y="6714"/>
                  </a:lnTo>
                  <a:lnTo>
                    <a:pt x="34623" y="10049"/>
                  </a:lnTo>
                  <a:lnTo>
                    <a:pt x="32999" y="13604"/>
                  </a:lnTo>
                  <a:lnTo>
                    <a:pt x="32121" y="15315"/>
                  </a:lnTo>
                  <a:lnTo>
                    <a:pt x="29313" y="20142"/>
                  </a:lnTo>
                  <a:lnTo>
                    <a:pt x="27865" y="22467"/>
                  </a:lnTo>
                  <a:lnTo>
                    <a:pt x="26636" y="24530"/>
                  </a:lnTo>
                  <a:lnTo>
                    <a:pt x="24442" y="27909"/>
                  </a:lnTo>
                  <a:lnTo>
                    <a:pt x="22819" y="29927"/>
                  </a:lnTo>
                  <a:lnTo>
                    <a:pt x="21853" y="31112"/>
                  </a:lnTo>
                  <a:lnTo>
                    <a:pt x="20932" y="32077"/>
                  </a:lnTo>
                  <a:lnTo>
                    <a:pt x="20010" y="32955"/>
                  </a:lnTo>
                  <a:lnTo>
                    <a:pt x="19133" y="33701"/>
                  </a:lnTo>
                  <a:lnTo>
                    <a:pt x="18211" y="34403"/>
                  </a:lnTo>
                  <a:lnTo>
                    <a:pt x="17246" y="35017"/>
                  </a:lnTo>
                  <a:lnTo>
                    <a:pt x="15096" y="36377"/>
                  </a:lnTo>
                  <a:lnTo>
                    <a:pt x="13472" y="37343"/>
                  </a:lnTo>
                  <a:lnTo>
                    <a:pt x="11103" y="39010"/>
                  </a:lnTo>
                  <a:lnTo>
                    <a:pt x="11059" y="39010"/>
                  </a:lnTo>
                  <a:lnTo>
                    <a:pt x="9347" y="40590"/>
                  </a:lnTo>
                  <a:lnTo>
                    <a:pt x="9303" y="40634"/>
                  </a:lnTo>
                  <a:lnTo>
                    <a:pt x="8163" y="42652"/>
                  </a:lnTo>
                  <a:lnTo>
                    <a:pt x="5793" y="46645"/>
                  </a:lnTo>
                  <a:lnTo>
                    <a:pt x="4959" y="47304"/>
                  </a:lnTo>
                  <a:lnTo>
                    <a:pt x="2897" y="48708"/>
                  </a:lnTo>
                  <a:lnTo>
                    <a:pt x="45" y="50726"/>
                  </a:lnTo>
                  <a:lnTo>
                    <a:pt x="1" y="50770"/>
                  </a:lnTo>
                  <a:lnTo>
                    <a:pt x="1" y="50858"/>
                  </a:lnTo>
                  <a:lnTo>
                    <a:pt x="1" y="50902"/>
                  </a:lnTo>
                  <a:lnTo>
                    <a:pt x="1" y="50990"/>
                  </a:lnTo>
                  <a:lnTo>
                    <a:pt x="89" y="51033"/>
                  </a:lnTo>
                  <a:lnTo>
                    <a:pt x="264" y="51033"/>
                  </a:lnTo>
                  <a:lnTo>
                    <a:pt x="3116" y="48971"/>
                  </a:lnTo>
                  <a:lnTo>
                    <a:pt x="5179" y="47611"/>
                  </a:lnTo>
                  <a:lnTo>
                    <a:pt x="6056" y="46909"/>
                  </a:lnTo>
                  <a:lnTo>
                    <a:pt x="6100" y="46865"/>
                  </a:lnTo>
                  <a:lnTo>
                    <a:pt x="8470" y="42828"/>
                  </a:lnTo>
                  <a:lnTo>
                    <a:pt x="9611" y="40809"/>
                  </a:lnTo>
                  <a:lnTo>
                    <a:pt x="11278" y="39317"/>
                  </a:lnTo>
                  <a:lnTo>
                    <a:pt x="13692" y="37650"/>
                  </a:lnTo>
                  <a:lnTo>
                    <a:pt x="15271" y="36685"/>
                  </a:lnTo>
                  <a:lnTo>
                    <a:pt x="17421" y="35324"/>
                  </a:lnTo>
                  <a:lnTo>
                    <a:pt x="18431" y="34666"/>
                  </a:lnTo>
                  <a:lnTo>
                    <a:pt x="19352" y="33964"/>
                  </a:lnTo>
                  <a:lnTo>
                    <a:pt x="20230" y="33218"/>
                  </a:lnTo>
                  <a:lnTo>
                    <a:pt x="21151" y="32340"/>
                  </a:lnTo>
                  <a:lnTo>
                    <a:pt x="22117" y="31331"/>
                  </a:lnTo>
                  <a:lnTo>
                    <a:pt x="23126" y="30146"/>
                  </a:lnTo>
                  <a:lnTo>
                    <a:pt x="24706" y="28084"/>
                  </a:lnTo>
                  <a:lnTo>
                    <a:pt x="26943" y="24705"/>
                  </a:lnTo>
                  <a:lnTo>
                    <a:pt x="28172" y="22643"/>
                  </a:lnTo>
                  <a:lnTo>
                    <a:pt x="29620" y="20317"/>
                  </a:lnTo>
                  <a:lnTo>
                    <a:pt x="32429" y="15490"/>
                  </a:lnTo>
                  <a:lnTo>
                    <a:pt x="33306" y="13735"/>
                  </a:lnTo>
                  <a:lnTo>
                    <a:pt x="34974" y="10181"/>
                  </a:lnTo>
                  <a:lnTo>
                    <a:pt x="34974" y="10137"/>
                  </a:lnTo>
                  <a:lnTo>
                    <a:pt x="35895" y="6802"/>
                  </a:lnTo>
                  <a:lnTo>
                    <a:pt x="36685" y="4213"/>
                  </a:lnTo>
                  <a:lnTo>
                    <a:pt x="37606" y="2019"/>
                  </a:lnTo>
                  <a:lnTo>
                    <a:pt x="38221" y="220"/>
                  </a:lnTo>
                  <a:lnTo>
                    <a:pt x="38265" y="132"/>
                  </a:lnTo>
                  <a:lnTo>
                    <a:pt x="38221" y="88"/>
                  </a:lnTo>
                  <a:lnTo>
                    <a:pt x="38177" y="45"/>
                  </a:lnTo>
                  <a:lnTo>
                    <a:pt x="381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87" name="Google Shape;2887;p113"/>
            <p:cNvSpPr/>
            <p:nvPr/>
          </p:nvSpPr>
          <p:spPr>
            <a:xfrm>
              <a:off x="2230300" y="1375975"/>
              <a:ext cx="970875" cy="1286825"/>
            </a:xfrm>
            <a:custGeom>
              <a:avLst/>
              <a:gdLst/>
              <a:ahLst/>
              <a:cxnLst/>
              <a:rect l="l" t="t" r="r" b="b"/>
              <a:pathLst>
                <a:path w="38835" h="51473" extrusionOk="0">
                  <a:moveTo>
                    <a:pt x="38659" y="1"/>
                  </a:moveTo>
                  <a:lnTo>
                    <a:pt x="38571" y="45"/>
                  </a:lnTo>
                  <a:lnTo>
                    <a:pt x="38527" y="88"/>
                  </a:lnTo>
                  <a:lnTo>
                    <a:pt x="38527" y="132"/>
                  </a:lnTo>
                  <a:lnTo>
                    <a:pt x="38220" y="1185"/>
                  </a:lnTo>
                  <a:lnTo>
                    <a:pt x="37255" y="3511"/>
                  </a:lnTo>
                  <a:lnTo>
                    <a:pt x="36158" y="6144"/>
                  </a:lnTo>
                  <a:lnTo>
                    <a:pt x="36114" y="6144"/>
                  </a:lnTo>
                  <a:lnTo>
                    <a:pt x="34710" y="11058"/>
                  </a:lnTo>
                  <a:lnTo>
                    <a:pt x="32954" y="14876"/>
                  </a:lnTo>
                  <a:lnTo>
                    <a:pt x="31111" y="18079"/>
                  </a:lnTo>
                  <a:lnTo>
                    <a:pt x="29049" y="21678"/>
                  </a:lnTo>
                  <a:lnTo>
                    <a:pt x="27996" y="23433"/>
                  </a:lnTo>
                  <a:lnTo>
                    <a:pt x="26943" y="25188"/>
                  </a:lnTo>
                  <a:lnTo>
                    <a:pt x="25802" y="26855"/>
                  </a:lnTo>
                  <a:lnTo>
                    <a:pt x="24661" y="28523"/>
                  </a:lnTo>
                  <a:lnTo>
                    <a:pt x="23476" y="30059"/>
                  </a:lnTo>
                  <a:lnTo>
                    <a:pt x="22862" y="30805"/>
                  </a:lnTo>
                  <a:lnTo>
                    <a:pt x="22204" y="31507"/>
                  </a:lnTo>
                  <a:lnTo>
                    <a:pt x="18869" y="34578"/>
                  </a:lnTo>
                  <a:lnTo>
                    <a:pt x="14919" y="37167"/>
                  </a:lnTo>
                  <a:lnTo>
                    <a:pt x="10882" y="39888"/>
                  </a:lnTo>
                  <a:lnTo>
                    <a:pt x="9083" y="41160"/>
                  </a:lnTo>
                  <a:lnTo>
                    <a:pt x="6714" y="42565"/>
                  </a:lnTo>
                  <a:lnTo>
                    <a:pt x="4169" y="43925"/>
                  </a:lnTo>
                  <a:lnTo>
                    <a:pt x="4125" y="43969"/>
                  </a:lnTo>
                  <a:lnTo>
                    <a:pt x="3774" y="44408"/>
                  </a:lnTo>
                  <a:lnTo>
                    <a:pt x="3774" y="44495"/>
                  </a:lnTo>
                  <a:lnTo>
                    <a:pt x="3247" y="45856"/>
                  </a:lnTo>
                  <a:lnTo>
                    <a:pt x="2370" y="48225"/>
                  </a:lnTo>
                  <a:lnTo>
                    <a:pt x="1316" y="50024"/>
                  </a:lnTo>
                  <a:lnTo>
                    <a:pt x="44" y="51165"/>
                  </a:lnTo>
                  <a:lnTo>
                    <a:pt x="44" y="51209"/>
                  </a:lnTo>
                  <a:lnTo>
                    <a:pt x="0" y="51297"/>
                  </a:lnTo>
                  <a:lnTo>
                    <a:pt x="0" y="51341"/>
                  </a:lnTo>
                  <a:lnTo>
                    <a:pt x="44" y="51428"/>
                  </a:lnTo>
                  <a:lnTo>
                    <a:pt x="132" y="51428"/>
                  </a:lnTo>
                  <a:lnTo>
                    <a:pt x="176" y="51472"/>
                  </a:lnTo>
                  <a:lnTo>
                    <a:pt x="307" y="51428"/>
                  </a:lnTo>
                  <a:lnTo>
                    <a:pt x="1580" y="50244"/>
                  </a:lnTo>
                  <a:lnTo>
                    <a:pt x="1624" y="50200"/>
                  </a:lnTo>
                  <a:lnTo>
                    <a:pt x="2677" y="48401"/>
                  </a:lnTo>
                  <a:lnTo>
                    <a:pt x="2721" y="48357"/>
                  </a:lnTo>
                  <a:lnTo>
                    <a:pt x="3598" y="45987"/>
                  </a:lnTo>
                  <a:lnTo>
                    <a:pt x="4081" y="44627"/>
                  </a:lnTo>
                  <a:lnTo>
                    <a:pt x="4388" y="44232"/>
                  </a:lnTo>
                  <a:lnTo>
                    <a:pt x="6889" y="42872"/>
                  </a:lnTo>
                  <a:lnTo>
                    <a:pt x="9303" y="41424"/>
                  </a:lnTo>
                  <a:lnTo>
                    <a:pt x="11102" y="40151"/>
                  </a:lnTo>
                  <a:lnTo>
                    <a:pt x="15139" y="37431"/>
                  </a:lnTo>
                  <a:lnTo>
                    <a:pt x="19088" y="34842"/>
                  </a:lnTo>
                  <a:lnTo>
                    <a:pt x="22467" y="31770"/>
                  </a:lnTo>
                  <a:lnTo>
                    <a:pt x="23081" y="31024"/>
                  </a:lnTo>
                  <a:lnTo>
                    <a:pt x="23739" y="30278"/>
                  </a:lnTo>
                  <a:lnTo>
                    <a:pt x="24924" y="28742"/>
                  </a:lnTo>
                  <a:lnTo>
                    <a:pt x="26109" y="27075"/>
                  </a:lnTo>
                  <a:lnTo>
                    <a:pt x="27206" y="25363"/>
                  </a:lnTo>
                  <a:lnTo>
                    <a:pt x="28303" y="23608"/>
                  </a:lnTo>
                  <a:lnTo>
                    <a:pt x="29356" y="21853"/>
                  </a:lnTo>
                  <a:lnTo>
                    <a:pt x="31419" y="18255"/>
                  </a:lnTo>
                  <a:lnTo>
                    <a:pt x="33261" y="15008"/>
                  </a:lnTo>
                  <a:lnTo>
                    <a:pt x="35061" y="11190"/>
                  </a:lnTo>
                  <a:lnTo>
                    <a:pt x="35061" y="11146"/>
                  </a:lnTo>
                  <a:lnTo>
                    <a:pt x="36465" y="6276"/>
                  </a:lnTo>
                  <a:lnTo>
                    <a:pt x="37606" y="3643"/>
                  </a:lnTo>
                  <a:lnTo>
                    <a:pt x="38571" y="1317"/>
                  </a:lnTo>
                  <a:lnTo>
                    <a:pt x="38571" y="1273"/>
                  </a:lnTo>
                  <a:lnTo>
                    <a:pt x="38834" y="220"/>
                  </a:lnTo>
                  <a:lnTo>
                    <a:pt x="38834" y="176"/>
                  </a:lnTo>
                  <a:lnTo>
                    <a:pt x="38834" y="88"/>
                  </a:lnTo>
                  <a:lnTo>
                    <a:pt x="38790" y="45"/>
                  </a:lnTo>
                  <a:lnTo>
                    <a:pt x="3870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88" name="Google Shape;2888;p113"/>
            <p:cNvSpPr/>
            <p:nvPr/>
          </p:nvSpPr>
          <p:spPr>
            <a:xfrm>
              <a:off x="2174350" y="1371600"/>
              <a:ext cx="1005975" cy="1239625"/>
            </a:xfrm>
            <a:custGeom>
              <a:avLst/>
              <a:gdLst/>
              <a:ahLst/>
              <a:cxnLst/>
              <a:rect l="l" t="t" r="r" b="b"/>
              <a:pathLst>
                <a:path w="40239" h="49585" extrusionOk="0">
                  <a:moveTo>
                    <a:pt x="40063" y="0"/>
                  </a:moveTo>
                  <a:lnTo>
                    <a:pt x="39975" y="44"/>
                  </a:lnTo>
                  <a:lnTo>
                    <a:pt x="39931" y="88"/>
                  </a:lnTo>
                  <a:lnTo>
                    <a:pt x="39888" y="132"/>
                  </a:lnTo>
                  <a:lnTo>
                    <a:pt x="39185" y="1799"/>
                  </a:lnTo>
                  <a:lnTo>
                    <a:pt x="36991" y="6933"/>
                  </a:lnTo>
                  <a:lnTo>
                    <a:pt x="36991" y="6977"/>
                  </a:lnTo>
                  <a:lnTo>
                    <a:pt x="36509" y="8645"/>
                  </a:lnTo>
                  <a:lnTo>
                    <a:pt x="35587" y="11541"/>
                  </a:lnTo>
                  <a:lnTo>
                    <a:pt x="33613" y="15358"/>
                  </a:lnTo>
                  <a:lnTo>
                    <a:pt x="32735" y="16894"/>
                  </a:lnTo>
                  <a:lnTo>
                    <a:pt x="31901" y="18430"/>
                  </a:lnTo>
                  <a:lnTo>
                    <a:pt x="30146" y="21370"/>
                  </a:lnTo>
                  <a:lnTo>
                    <a:pt x="28303" y="24310"/>
                  </a:lnTo>
                  <a:lnTo>
                    <a:pt x="26328" y="27338"/>
                  </a:lnTo>
                  <a:lnTo>
                    <a:pt x="23388" y="30936"/>
                  </a:lnTo>
                  <a:lnTo>
                    <a:pt x="20273" y="33700"/>
                  </a:lnTo>
                  <a:lnTo>
                    <a:pt x="16587" y="36157"/>
                  </a:lnTo>
                  <a:lnTo>
                    <a:pt x="14393" y="37562"/>
                  </a:lnTo>
                  <a:lnTo>
                    <a:pt x="12638" y="38746"/>
                  </a:lnTo>
                  <a:lnTo>
                    <a:pt x="10663" y="40194"/>
                  </a:lnTo>
                  <a:lnTo>
                    <a:pt x="8645" y="41379"/>
                  </a:lnTo>
                  <a:lnTo>
                    <a:pt x="6143" y="42652"/>
                  </a:lnTo>
                  <a:lnTo>
                    <a:pt x="6143" y="42696"/>
                  </a:lnTo>
                  <a:lnTo>
                    <a:pt x="5046" y="43398"/>
                  </a:lnTo>
                  <a:lnTo>
                    <a:pt x="5046" y="43442"/>
                  </a:lnTo>
                  <a:lnTo>
                    <a:pt x="1799" y="46118"/>
                  </a:lnTo>
                  <a:lnTo>
                    <a:pt x="1799" y="46162"/>
                  </a:lnTo>
                  <a:lnTo>
                    <a:pt x="1185" y="46864"/>
                  </a:lnTo>
                  <a:lnTo>
                    <a:pt x="1141" y="46908"/>
                  </a:lnTo>
                  <a:lnTo>
                    <a:pt x="0" y="49365"/>
                  </a:lnTo>
                  <a:lnTo>
                    <a:pt x="0" y="49409"/>
                  </a:lnTo>
                  <a:lnTo>
                    <a:pt x="0" y="49497"/>
                  </a:lnTo>
                  <a:lnTo>
                    <a:pt x="44" y="49541"/>
                  </a:lnTo>
                  <a:lnTo>
                    <a:pt x="88" y="49585"/>
                  </a:lnTo>
                  <a:lnTo>
                    <a:pt x="263" y="49585"/>
                  </a:lnTo>
                  <a:lnTo>
                    <a:pt x="307" y="49497"/>
                  </a:lnTo>
                  <a:lnTo>
                    <a:pt x="1448" y="47084"/>
                  </a:lnTo>
                  <a:lnTo>
                    <a:pt x="2019" y="46382"/>
                  </a:lnTo>
                  <a:lnTo>
                    <a:pt x="5266" y="43705"/>
                  </a:lnTo>
                  <a:lnTo>
                    <a:pt x="6319" y="42959"/>
                  </a:lnTo>
                  <a:lnTo>
                    <a:pt x="8820" y="41686"/>
                  </a:lnTo>
                  <a:lnTo>
                    <a:pt x="10839" y="40502"/>
                  </a:lnTo>
                  <a:lnTo>
                    <a:pt x="12813" y="39054"/>
                  </a:lnTo>
                  <a:lnTo>
                    <a:pt x="14612" y="37869"/>
                  </a:lnTo>
                  <a:lnTo>
                    <a:pt x="16806" y="36421"/>
                  </a:lnTo>
                  <a:lnTo>
                    <a:pt x="20448" y="34007"/>
                  </a:lnTo>
                  <a:lnTo>
                    <a:pt x="20492" y="33963"/>
                  </a:lnTo>
                  <a:lnTo>
                    <a:pt x="23608" y="31155"/>
                  </a:lnTo>
                  <a:lnTo>
                    <a:pt x="23652" y="31155"/>
                  </a:lnTo>
                  <a:lnTo>
                    <a:pt x="26592" y="27557"/>
                  </a:lnTo>
                  <a:lnTo>
                    <a:pt x="26636" y="27557"/>
                  </a:lnTo>
                  <a:lnTo>
                    <a:pt x="28610" y="24529"/>
                  </a:lnTo>
                  <a:lnTo>
                    <a:pt x="30453" y="21545"/>
                  </a:lnTo>
                  <a:lnTo>
                    <a:pt x="32208" y="18605"/>
                  </a:lnTo>
                  <a:lnTo>
                    <a:pt x="33042" y="17070"/>
                  </a:lnTo>
                  <a:lnTo>
                    <a:pt x="33920" y="15534"/>
                  </a:lnTo>
                  <a:lnTo>
                    <a:pt x="35894" y="11672"/>
                  </a:lnTo>
                  <a:lnTo>
                    <a:pt x="35938" y="11628"/>
                  </a:lnTo>
                  <a:lnTo>
                    <a:pt x="36816" y="8732"/>
                  </a:lnTo>
                  <a:lnTo>
                    <a:pt x="37342" y="7065"/>
                  </a:lnTo>
                  <a:lnTo>
                    <a:pt x="39536" y="1931"/>
                  </a:lnTo>
                  <a:lnTo>
                    <a:pt x="40195" y="263"/>
                  </a:lnTo>
                  <a:lnTo>
                    <a:pt x="40239" y="176"/>
                  </a:lnTo>
                  <a:lnTo>
                    <a:pt x="40195" y="132"/>
                  </a:lnTo>
                  <a:lnTo>
                    <a:pt x="40195" y="88"/>
                  </a:lnTo>
                  <a:lnTo>
                    <a:pt x="40107" y="44"/>
                  </a:lnTo>
                  <a:lnTo>
                    <a:pt x="400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89" name="Google Shape;2889;p113"/>
            <p:cNvSpPr/>
            <p:nvPr/>
          </p:nvSpPr>
          <p:spPr>
            <a:xfrm>
              <a:off x="2110725" y="1407800"/>
              <a:ext cx="1024625" cy="1147475"/>
            </a:xfrm>
            <a:custGeom>
              <a:avLst/>
              <a:gdLst/>
              <a:ahLst/>
              <a:cxnLst/>
              <a:rect l="l" t="t" r="r" b="b"/>
              <a:pathLst>
                <a:path w="40985" h="45899" extrusionOk="0">
                  <a:moveTo>
                    <a:pt x="40809" y="0"/>
                  </a:moveTo>
                  <a:lnTo>
                    <a:pt x="40765" y="44"/>
                  </a:lnTo>
                  <a:lnTo>
                    <a:pt x="40677" y="88"/>
                  </a:lnTo>
                  <a:lnTo>
                    <a:pt x="40633" y="132"/>
                  </a:lnTo>
                  <a:lnTo>
                    <a:pt x="39887" y="2063"/>
                  </a:lnTo>
                  <a:lnTo>
                    <a:pt x="38966" y="4300"/>
                  </a:lnTo>
                  <a:lnTo>
                    <a:pt x="37957" y="6670"/>
                  </a:lnTo>
                  <a:lnTo>
                    <a:pt x="37342" y="8952"/>
                  </a:lnTo>
                  <a:lnTo>
                    <a:pt x="36465" y="10795"/>
                  </a:lnTo>
                  <a:lnTo>
                    <a:pt x="32559" y="17772"/>
                  </a:lnTo>
                  <a:lnTo>
                    <a:pt x="30936" y="20448"/>
                  </a:lnTo>
                  <a:lnTo>
                    <a:pt x="29488" y="22642"/>
                  </a:lnTo>
                  <a:lnTo>
                    <a:pt x="26899" y="26328"/>
                  </a:lnTo>
                  <a:lnTo>
                    <a:pt x="25363" y="28171"/>
                  </a:lnTo>
                  <a:lnTo>
                    <a:pt x="23608" y="29795"/>
                  </a:lnTo>
                  <a:lnTo>
                    <a:pt x="21545" y="31506"/>
                  </a:lnTo>
                  <a:lnTo>
                    <a:pt x="19571" y="32910"/>
                  </a:lnTo>
                  <a:lnTo>
                    <a:pt x="17421" y="34271"/>
                  </a:lnTo>
                  <a:lnTo>
                    <a:pt x="15270" y="35675"/>
                  </a:lnTo>
                  <a:lnTo>
                    <a:pt x="13384" y="36991"/>
                  </a:lnTo>
                  <a:lnTo>
                    <a:pt x="11453" y="38264"/>
                  </a:lnTo>
                  <a:lnTo>
                    <a:pt x="9083" y="39536"/>
                  </a:lnTo>
                  <a:lnTo>
                    <a:pt x="7109" y="40721"/>
                  </a:lnTo>
                  <a:lnTo>
                    <a:pt x="7065" y="40721"/>
                  </a:lnTo>
                  <a:lnTo>
                    <a:pt x="5046" y="42476"/>
                  </a:lnTo>
                  <a:lnTo>
                    <a:pt x="3159" y="43705"/>
                  </a:lnTo>
                  <a:lnTo>
                    <a:pt x="88" y="45592"/>
                  </a:lnTo>
                  <a:lnTo>
                    <a:pt x="44" y="45636"/>
                  </a:lnTo>
                  <a:lnTo>
                    <a:pt x="44" y="45680"/>
                  </a:lnTo>
                  <a:lnTo>
                    <a:pt x="0" y="45767"/>
                  </a:lnTo>
                  <a:lnTo>
                    <a:pt x="44" y="45811"/>
                  </a:lnTo>
                  <a:lnTo>
                    <a:pt x="132" y="45899"/>
                  </a:lnTo>
                  <a:lnTo>
                    <a:pt x="176" y="45899"/>
                  </a:lnTo>
                  <a:lnTo>
                    <a:pt x="307" y="45855"/>
                  </a:lnTo>
                  <a:lnTo>
                    <a:pt x="3335" y="43968"/>
                  </a:lnTo>
                  <a:lnTo>
                    <a:pt x="5266" y="42783"/>
                  </a:lnTo>
                  <a:lnTo>
                    <a:pt x="5266" y="42740"/>
                  </a:lnTo>
                  <a:lnTo>
                    <a:pt x="7284" y="41028"/>
                  </a:lnTo>
                  <a:lnTo>
                    <a:pt x="9259" y="39843"/>
                  </a:lnTo>
                  <a:lnTo>
                    <a:pt x="11628" y="38527"/>
                  </a:lnTo>
                  <a:lnTo>
                    <a:pt x="13603" y="37255"/>
                  </a:lnTo>
                  <a:lnTo>
                    <a:pt x="15490" y="35982"/>
                  </a:lnTo>
                  <a:lnTo>
                    <a:pt x="17640" y="34534"/>
                  </a:lnTo>
                  <a:lnTo>
                    <a:pt x="19790" y="33218"/>
                  </a:lnTo>
                  <a:lnTo>
                    <a:pt x="21765" y="31770"/>
                  </a:lnTo>
                  <a:lnTo>
                    <a:pt x="23827" y="30058"/>
                  </a:lnTo>
                  <a:lnTo>
                    <a:pt x="25582" y="28391"/>
                  </a:lnTo>
                  <a:lnTo>
                    <a:pt x="27206" y="26592"/>
                  </a:lnTo>
                  <a:lnTo>
                    <a:pt x="27206" y="26548"/>
                  </a:lnTo>
                  <a:lnTo>
                    <a:pt x="29795" y="22818"/>
                  </a:lnTo>
                  <a:lnTo>
                    <a:pt x="31243" y="20668"/>
                  </a:lnTo>
                  <a:lnTo>
                    <a:pt x="32867" y="17947"/>
                  </a:lnTo>
                  <a:lnTo>
                    <a:pt x="36772" y="10970"/>
                  </a:lnTo>
                  <a:lnTo>
                    <a:pt x="37650" y="9083"/>
                  </a:lnTo>
                  <a:lnTo>
                    <a:pt x="37693" y="9040"/>
                  </a:lnTo>
                  <a:lnTo>
                    <a:pt x="38308" y="6802"/>
                  </a:lnTo>
                  <a:lnTo>
                    <a:pt x="39273" y="4432"/>
                  </a:lnTo>
                  <a:lnTo>
                    <a:pt x="40195" y="2194"/>
                  </a:lnTo>
                  <a:lnTo>
                    <a:pt x="40984" y="263"/>
                  </a:lnTo>
                  <a:lnTo>
                    <a:pt x="40984" y="176"/>
                  </a:lnTo>
                  <a:lnTo>
                    <a:pt x="40984" y="132"/>
                  </a:lnTo>
                  <a:lnTo>
                    <a:pt x="40941" y="44"/>
                  </a:lnTo>
                  <a:lnTo>
                    <a:pt x="40897" y="44"/>
                  </a:lnTo>
                  <a:lnTo>
                    <a:pt x="408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0" name="Google Shape;2890;p113"/>
            <p:cNvSpPr/>
            <p:nvPr/>
          </p:nvSpPr>
          <p:spPr>
            <a:xfrm>
              <a:off x="2054775" y="1420950"/>
              <a:ext cx="1012550" cy="1083875"/>
            </a:xfrm>
            <a:custGeom>
              <a:avLst/>
              <a:gdLst/>
              <a:ahLst/>
              <a:cxnLst/>
              <a:rect l="l" t="t" r="r" b="b"/>
              <a:pathLst>
                <a:path w="40502" h="43355" extrusionOk="0">
                  <a:moveTo>
                    <a:pt x="40282" y="1"/>
                  </a:moveTo>
                  <a:lnTo>
                    <a:pt x="40239" y="45"/>
                  </a:lnTo>
                  <a:lnTo>
                    <a:pt x="40195" y="88"/>
                  </a:lnTo>
                  <a:lnTo>
                    <a:pt x="40151" y="132"/>
                  </a:lnTo>
                  <a:lnTo>
                    <a:pt x="38922" y="3467"/>
                  </a:lnTo>
                  <a:lnTo>
                    <a:pt x="37167" y="8075"/>
                  </a:lnTo>
                  <a:lnTo>
                    <a:pt x="36333" y="9567"/>
                  </a:lnTo>
                  <a:lnTo>
                    <a:pt x="35280" y="11453"/>
                  </a:lnTo>
                  <a:lnTo>
                    <a:pt x="34051" y="13648"/>
                  </a:lnTo>
                  <a:lnTo>
                    <a:pt x="31989" y="17246"/>
                  </a:lnTo>
                  <a:lnTo>
                    <a:pt x="30804" y="19176"/>
                  </a:lnTo>
                  <a:lnTo>
                    <a:pt x="29400" y="21107"/>
                  </a:lnTo>
                  <a:lnTo>
                    <a:pt x="27996" y="23213"/>
                  </a:lnTo>
                  <a:lnTo>
                    <a:pt x="26504" y="25013"/>
                  </a:lnTo>
                  <a:lnTo>
                    <a:pt x="25188" y="26197"/>
                  </a:lnTo>
                  <a:lnTo>
                    <a:pt x="23476" y="27821"/>
                  </a:lnTo>
                  <a:lnTo>
                    <a:pt x="21853" y="29181"/>
                  </a:lnTo>
                  <a:lnTo>
                    <a:pt x="20054" y="30454"/>
                  </a:lnTo>
                  <a:lnTo>
                    <a:pt x="12199" y="35500"/>
                  </a:lnTo>
                  <a:lnTo>
                    <a:pt x="10137" y="36641"/>
                  </a:lnTo>
                  <a:lnTo>
                    <a:pt x="7635" y="38220"/>
                  </a:lnTo>
                  <a:lnTo>
                    <a:pt x="5661" y="39669"/>
                  </a:lnTo>
                  <a:lnTo>
                    <a:pt x="3686" y="40897"/>
                  </a:lnTo>
                  <a:lnTo>
                    <a:pt x="88" y="43003"/>
                  </a:lnTo>
                  <a:lnTo>
                    <a:pt x="44" y="43047"/>
                  </a:lnTo>
                  <a:lnTo>
                    <a:pt x="0" y="43135"/>
                  </a:lnTo>
                  <a:lnTo>
                    <a:pt x="0" y="43179"/>
                  </a:lnTo>
                  <a:lnTo>
                    <a:pt x="0" y="43267"/>
                  </a:lnTo>
                  <a:lnTo>
                    <a:pt x="88" y="43311"/>
                  </a:lnTo>
                  <a:lnTo>
                    <a:pt x="176" y="43354"/>
                  </a:lnTo>
                  <a:lnTo>
                    <a:pt x="263" y="43311"/>
                  </a:lnTo>
                  <a:lnTo>
                    <a:pt x="3862" y="41204"/>
                  </a:lnTo>
                  <a:lnTo>
                    <a:pt x="5880" y="39976"/>
                  </a:lnTo>
                  <a:lnTo>
                    <a:pt x="7855" y="38528"/>
                  </a:lnTo>
                  <a:lnTo>
                    <a:pt x="10312" y="36948"/>
                  </a:lnTo>
                  <a:lnTo>
                    <a:pt x="12374" y="35807"/>
                  </a:lnTo>
                  <a:lnTo>
                    <a:pt x="20229" y="30717"/>
                  </a:lnTo>
                  <a:lnTo>
                    <a:pt x="22028" y="29444"/>
                  </a:lnTo>
                  <a:lnTo>
                    <a:pt x="23696" y="28084"/>
                  </a:lnTo>
                  <a:lnTo>
                    <a:pt x="25451" y="26461"/>
                  </a:lnTo>
                  <a:lnTo>
                    <a:pt x="26723" y="25232"/>
                  </a:lnTo>
                  <a:lnTo>
                    <a:pt x="26767" y="25232"/>
                  </a:lnTo>
                  <a:lnTo>
                    <a:pt x="28259" y="23433"/>
                  </a:lnTo>
                  <a:lnTo>
                    <a:pt x="28303" y="23433"/>
                  </a:lnTo>
                  <a:lnTo>
                    <a:pt x="29707" y="21283"/>
                  </a:lnTo>
                  <a:lnTo>
                    <a:pt x="31068" y="19352"/>
                  </a:lnTo>
                  <a:lnTo>
                    <a:pt x="32296" y="17421"/>
                  </a:lnTo>
                  <a:lnTo>
                    <a:pt x="34359" y="13823"/>
                  </a:lnTo>
                  <a:lnTo>
                    <a:pt x="35587" y="11585"/>
                  </a:lnTo>
                  <a:lnTo>
                    <a:pt x="36640" y="9742"/>
                  </a:lnTo>
                  <a:lnTo>
                    <a:pt x="37474" y="8206"/>
                  </a:lnTo>
                  <a:lnTo>
                    <a:pt x="37518" y="8206"/>
                  </a:lnTo>
                  <a:lnTo>
                    <a:pt x="39229" y="3555"/>
                  </a:lnTo>
                  <a:lnTo>
                    <a:pt x="40458" y="264"/>
                  </a:lnTo>
                  <a:lnTo>
                    <a:pt x="40502" y="176"/>
                  </a:lnTo>
                  <a:lnTo>
                    <a:pt x="40458" y="132"/>
                  </a:lnTo>
                  <a:lnTo>
                    <a:pt x="40414" y="88"/>
                  </a:lnTo>
                  <a:lnTo>
                    <a:pt x="40370" y="45"/>
                  </a:lnTo>
                  <a:lnTo>
                    <a:pt x="4028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1" name="Google Shape;2891;p113"/>
            <p:cNvSpPr/>
            <p:nvPr/>
          </p:nvSpPr>
          <p:spPr>
            <a:xfrm>
              <a:off x="2027350" y="1430825"/>
              <a:ext cx="1003775" cy="1048775"/>
            </a:xfrm>
            <a:custGeom>
              <a:avLst/>
              <a:gdLst/>
              <a:ahLst/>
              <a:cxnLst/>
              <a:rect l="l" t="t" r="r" b="b"/>
              <a:pathLst>
                <a:path w="40151" h="41951" extrusionOk="0">
                  <a:moveTo>
                    <a:pt x="39975" y="1"/>
                  </a:moveTo>
                  <a:lnTo>
                    <a:pt x="39931" y="45"/>
                  </a:lnTo>
                  <a:lnTo>
                    <a:pt x="39844" y="88"/>
                  </a:lnTo>
                  <a:lnTo>
                    <a:pt x="39800" y="132"/>
                  </a:lnTo>
                  <a:lnTo>
                    <a:pt x="38571" y="3511"/>
                  </a:lnTo>
                  <a:lnTo>
                    <a:pt x="37255" y="6978"/>
                  </a:lnTo>
                  <a:lnTo>
                    <a:pt x="35192" y="10664"/>
                  </a:lnTo>
                  <a:lnTo>
                    <a:pt x="33042" y="14569"/>
                  </a:lnTo>
                  <a:lnTo>
                    <a:pt x="32823" y="14920"/>
                  </a:lnTo>
                  <a:lnTo>
                    <a:pt x="30980" y="17860"/>
                  </a:lnTo>
                  <a:lnTo>
                    <a:pt x="30058" y="19308"/>
                  </a:lnTo>
                  <a:lnTo>
                    <a:pt x="29049" y="20712"/>
                  </a:lnTo>
                  <a:lnTo>
                    <a:pt x="28040" y="22029"/>
                  </a:lnTo>
                  <a:lnTo>
                    <a:pt x="26943" y="23345"/>
                  </a:lnTo>
                  <a:lnTo>
                    <a:pt x="26328" y="23959"/>
                  </a:lnTo>
                  <a:lnTo>
                    <a:pt x="25714" y="24574"/>
                  </a:lnTo>
                  <a:lnTo>
                    <a:pt x="25100" y="25188"/>
                  </a:lnTo>
                  <a:lnTo>
                    <a:pt x="24442" y="25758"/>
                  </a:lnTo>
                  <a:lnTo>
                    <a:pt x="22467" y="27470"/>
                  </a:lnTo>
                  <a:lnTo>
                    <a:pt x="20492" y="28874"/>
                  </a:lnTo>
                  <a:lnTo>
                    <a:pt x="13823" y="33306"/>
                  </a:lnTo>
                  <a:lnTo>
                    <a:pt x="12023" y="34271"/>
                  </a:lnTo>
                  <a:lnTo>
                    <a:pt x="10005" y="35456"/>
                  </a:lnTo>
                  <a:lnTo>
                    <a:pt x="6143" y="38045"/>
                  </a:lnTo>
                  <a:lnTo>
                    <a:pt x="3949" y="39405"/>
                  </a:lnTo>
                  <a:lnTo>
                    <a:pt x="88" y="41599"/>
                  </a:lnTo>
                  <a:lnTo>
                    <a:pt x="44" y="41643"/>
                  </a:lnTo>
                  <a:lnTo>
                    <a:pt x="0" y="41731"/>
                  </a:lnTo>
                  <a:lnTo>
                    <a:pt x="0" y="41775"/>
                  </a:lnTo>
                  <a:lnTo>
                    <a:pt x="0" y="41862"/>
                  </a:lnTo>
                  <a:lnTo>
                    <a:pt x="88" y="41906"/>
                  </a:lnTo>
                  <a:lnTo>
                    <a:pt x="176" y="41950"/>
                  </a:lnTo>
                  <a:lnTo>
                    <a:pt x="263" y="41906"/>
                  </a:lnTo>
                  <a:lnTo>
                    <a:pt x="4125" y="39712"/>
                  </a:lnTo>
                  <a:lnTo>
                    <a:pt x="6319" y="38352"/>
                  </a:lnTo>
                  <a:lnTo>
                    <a:pt x="10180" y="35763"/>
                  </a:lnTo>
                  <a:lnTo>
                    <a:pt x="12199" y="34578"/>
                  </a:lnTo>
                  <a:lnTo>
                    <a:pt x="13998" y="33569"/>
                  </a:lnTo>
                  <a:lnTo>
                    <a:pt x="20668" y="29181"/>
                  </a:lnTo>
                  <a:lnTo>
                    <a:pt x="22686" y="27733"/>
                  </a:lnTo>
                  <a:lnTo>
                    <a:pt x="24661" y="26022"/>
                  </a:lnTo>
                  <a:lnTo>
                    <a:pt x="25319" y="25451"/>
                  </a:lnTo>
                  <a:lnTo>
                    <a:pt x="25977" y="24837"/>
                  </a:lnTo>
                  <a:lnTo>
                    <a:pt x="26592" y="24223"/>
                  </a:lnTo>
                  <a:lnTo>
                    <a:pt x="27162" y="23564"/>
                  </a:lnTo>
                  <a:lnTo>
                    <a:pt x="28303" y="22292"/>
                  </a:lnTo>
                  <a:lnTo>
                    <a:pt x="29312" y="20932"/>
                  </a:lnTo>
                  <a:lnTo>
                    <a:pt x="30322" y="19527"/>
                  </a:lnTo>
                  <a:lnTo>
                    <a:pt x="31287" y="18079"/>
                  </a:lnTo>
                  <a:lnTo>
                    <a:pt x="33130" y="15095"/>
                  </a:lnTo>
                  <a:lnTo>
                    <a:pt x="33349" y="14744"/>
                  </a:lnTo>
                  <a:lnTo>
                    <a:pt x="35499" y="10795"/>
                  </a:lnTo>
                  <a:lnTo>
                    <a:pt x="37562" y="7153"/>
                  </a:lnTo>
                  <a:lnTo>
                    <a:pt x="37562" y="7109"/>
                  </a:lnTo>
                  <a:lnTo>
                    <a:pt x="38922" y="3643"/>
                  </a:lnTo>
                  <a:lnTo>
                    <a:pt x="40151" y="264"/>
                  </a:lnTo>
                  <a:lnTo>
                    <a:pt x="40151" y="176"/>
                  </a:lnTo>
                  <a:lnTo>
                    <a:pt x="40151" y="132"/>
                  </a:lnTo>
                  <a:lnTo>
                    <a:pt x="40107" y="45"/>
                  </a:lnTo>
                  <a:lnTo>
                    <a:pt x="40063" y="45"/>
                  </a:lnTo>
                  <a:lnTo>
                    <a:pt x="3997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2" name="Google Shape;2892;p113"/>
            <p:cNvSpPr/>
            <p:nvPr/>
          </p:nvSpPr>
          <p:spPr>
            <a:xfrm>
              <a:off x="1999925" y="1430825"/>
              <a:ext cx="998300" cy="1023525"/>
            </a:xfrm>
            <a:custGeom>
              <a:avLst/>
              <a:gdLst/>
              <a:ahLst/>
              <a:cxnLst/>
              <a:rect l="l" t="t" r="r" b="b"/>
              <a:pathLst>
                <a:path w="39932" h="40941" extrusionOk="0">
                  <a:moveTo>
                    <a:pt x="39756" y="1"/>
                  </a:moveTo>
                  <a:lnTo>
                    <a:pt x="39712" y="45"/>
                  </a:lnTo>
                  <a:lnTo>
                    <a:pt x="39624" y="88"/>
                  </a:lnTo>
                  <a:lnTo>
                    <a:pt x="39624" y="132"/>
                  </a:lnTo>
                  <a:lnTo>
                    <a:pt x="38703" y="2677"/>
                  </a:lnTo>
                  <a:lnTo>
                    <a:pt x="37606" y="5749"/>
                  </a:lnTo>
                  <a:lnTo>
                    <a:pt x="35938" y="8864"/>
                  </a:lnTo>
                  <a:lnTo>
                    <a:pt x="34578" y="11234"/>
                  </a:lnTo>
                  <a:lnTo>
                    <a:pt x="32954" y="14174"/>
                  </a:lnTo>
                  <a:lnTo>
                    <a:pt x="31638" y="16324"/>
                  </a:lnTo>
                  <a:lnTo>
                    <a:pt x="28435" y="20932"/>
                  </a:lnTo>
                  <a:lnTo>
                    <a:pt x="27338" y="22204"/>
                  </a:lnTo>
                  <a:lnTo>
                    <a:pt x="25582" y="23828"/>
                  </a:lnTo>
                  <a:lnTo>
                    <a:pt x="23564" y="25715"/>
                  </a:lnTo>
                  <a:lnTo>
                    <a:pt x="21677" y="27250"/>
                  </a:lnTo>
                  <a:lnTo>
                    <a:pt x="20317" y="28172"/>
                  </a:lnTo>
                  <a:lnTo>
                    <a:pt x="18957" y="29093"/>
                  </a:lnTo>
                  <a:lnTo>
                    <a:pt x="16236" y="30849"/>
                  </a:lnTo>
                  <a:lnTo>
                    <a:pt x="13471" y="32560"/>
                  </a:lnTo>
                  <a:lnTo>
                    <a:pt x="10707" y="34227"/>
                  </a:lnTo>
                  <a:lnTo>
                    <a:pt x="7504" y="36158"/>
                  </a:lnTo>
                  <a:lnTo>
                    <a:pt x="4300" y="38177"/>
                  </a:lnTo>
                  <a:lnTo>
                    <a:pt x="2414" y="39274"/>
                  </a:lnTo>
                  <a:lnTo>
                    <a:pt x="88" y="40634"/>
                  </a:lnTo>
                  <a:lnTo>
                    <a:pt x="44" y="40678"/>
                  </a:lnTo>
                  <a:lnTo>
                    <a:pt x="0" y="40722"/>
                  </a:lnTo>
                  <a:lnTo>
                    <a:pt x="0" y="40809"/>
                  </a:lnTo>
                  <a:lnTo>
                    <a:pt x="0" y="40853"/>
                  </a:lnTo>
                  <a:lnTo>
                    <a:pt x="88" y="40941"/>
                  </a:lnTo>
                  <a:lnTo>
                    <a:pt x="263" y="40941"/>
                  </a:lnTo>
                  <a:lnTo>
                    <a:pt x="2589" y="39581"/>
                  </a:lnTo>
                  <a:lnTo>
                    <a:pt x="4476" y="38440"/>
                  </a:lnTo>
                  <a:lnTo>
                    <a:pt x="7679" y="36465"/>
                  </a:lnTo>
                  <a:lnTo>
                    <a:pt x="10883" y="34534"/>
                  </a:lnTo>
                  <a:lnTo>
                    <a:pt x="13647" y="32867"/>
                  </a:lnTo>
                  <a:lnTo>
                    <a:pt x="16411" y="31156"/>
                  </a:lnTo>
                  <a:lnTo>
                    <a:pt x="19176" y="29357"/>
                  </a:lnTo>
                  <a:lnTo>
                    <a:pt x="20536" y="28479"/>
                  </a:lnTo>
                  <a:lnTo>
                    <a:pt x="21853" y="27514"/>
                  </a:lnTo>
                  <a:lnTo>
                    <a:pt x="23783" y="25978"/>
                  </a:lnTo>
                  <a:lnTo>
                    <a:pt x="25846" y="24091"/>
                  </a:lnTo>
                  <a:lnTo>
                    <a:pt x="27601" y="22423"/>
                  </a:lnTo>
                  <a:lnTo>
                    <a:pt x="28698" y="21151"/>
                  </a:lnTo>
                  <a:lnTo>
                    <a:pt x="31945" y="16544"/>
                  </a:lnTo>
                  <a:lnTo>
                    <a:pt x="33262" y="14350"/>
                  </a:lnTo>
                  <a:lnTo>
                    <a:pt x="34885" y="11410"/>
                  </a:lnTo>
                  <a:lnTo>
                    <a:pt x="36245" y="9040"/>
                  </a:lnTo>
                  <a:lnTo>
                    <a:pt x="37957" y="5924"/>
                  </a:lnTo>
                  <a:lnTo>
                    <a:pt x="37957" y="5881"/>
                  </a:lnTo>
                  <a:lnTo>
                    <a:pt x="39054" y="2809"/>
                  </a:lnTo>
                  <a:lnTo>
                    <a:pt x="39931" y="264"/>
                  </a:lnTo>
                  <a:lnTo>
                    <a:pt x="39931" y="176"/>
                  </a:lnTo>
                  <a:lnTo>
                    <a:pt x="39931" y="88"/>
                  </a:lnTo>
                  <a:lnTo>
                    <a:pt x="39888" y="45"/>
                  </a:lnTo>
                  <a:lnTo>
                    <a:pt x="398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3" name="Google Shape;2893;p113"/>
            <p:cNvSpPr/>
            <p:nvPr/>
          </p:nvSpPr>
          <p:spPr>
            <a:xfrm>
              <a:off x="1972500" y="1430825"/>
              <a:ext cx="995000" cy="999400"/>
            </a:xfrm>
            <a:custGeom>
              <a:avLst/>
              <a:gdLst/>
              <a:ahLst/>
              <a:cxnLst/>
              <a:rect l="l" t="t" r="r" b="b"/>
              <a:pathLst>
                <a:path w="39800" h="39976" extrusionOk="0">
                  <a:moveTo>
                    <a:pt x="39536" y="1"/>
                  </a:moveTo>
                  <a:lnTo>
                    <a:pt x="39493" y="45"/>
                  </a:lnTo>
                  <a:lnTo>
                    <a:pt x="39449" y="132"/>
                  </a:lnTo>
                  <a:lnTo>
                    <a:pt x="38571" y="2677"/>
                  </a:lnTo>
                  <a:lnTo>
                    <a:pt x="37781" y="4959"/>
                  </a:lnTo>
                  <a:lnTo>
                    <a:pt x="36772" y="6890"/>
                  </a:lnTo>
                  <a:lnTo>
                    <a:pt x="34578" y="10795"/>
                  </a:lnTo>
                  <a:lnTo>
                    <a:pt x="33349" y="12945"/>
                  </a:lnTo>
                  <a:lnTo>
                    <a:pt x="31901" y="15359"/>
                  </a:lnTo>
                  <a:lnTo>
                    <a:pt x="30322" y="17641"/>
                  </a:lnTo>
                  <a:lnTo>
                    <a:pt x="27952" y="20800"/>
                  </a:lnTo>
                  <a:lnTo>
                    <a:pt x="26109" y="22555"/>
                  </a:lnTo>
                  <a:lnTo>
                    <a:pt x="23871" y="24661"/>
                  </a:lnTo>
                  <a:lnTo>
                    <a:pt x="21765" y="26373"/>
                  </a:lnTo>
                  <a:lnTo>
                    <a:pt x="19966" y="27645"/>
                  </a:lnTo>
                  <a:lnTo>
                    <a:pt x="17640" y="29137"/>
                  </a:lnTo>
                  <a:lnTo>
                    <a:pt x="13384" y="31770"/>
                  </a:lnTo>
                  <a:lnTo>
                    <a:pt x="11804" y="32648"/>
                  </a:lnTo>
                  <a:lnTo>
                    <a:pt x="7723" y="35149"/>
                  </a:lnTo>
                  <a:lnTo>
                    <a:pt x="3642" y="37562"/>
                  </a:lnTo>
                  <a:lnTo>
                    <a:pt x="88" y="39668"/>
                  </a:lnTo>
                  <a:lnTo>
                    <a:pt x="44" y="39712"/>
                  </a:lnTo>
                  <a:lnTo>
                    <a:pt x="0" y="39756"/>
                  </a:lnTo>
                  <a:lnTo>
                    <a:pt x="0" y="39844"/>
                  </a:lnTo>
                  <a:lnTo>
                    <a:pt x="0" y="39888"/>
                  </a:lnTo>
                  <a:lnTo>
                    <a:pt x="88" y="39976"/>
                  </a:lnTo>
                  <a:lnTo>
                    <a:pt x="263" y="39976"/>
                  </a:lnTo>
                  <a:lnTo>
                    <a:pt x="3818" y="37869"/>
                  </a:lnTo>
                  <a:lnTo>
                    <a:pt x="7899" y="35456"/>
                  </a:lnTo>
                  <a:lnTo>
                    <a:pt x="11980" y="32955"/>
                  </a:lnTo>
                  <a:lnTo>
                    <a:pt x="13559" y="32077"/>
                  </a:lnTo>
                  <a:lnTo>
                    <a:pt x="17816" y="29444"/>
                  </a:lnTo>
                  <a:lnTo>
                    <a:pt x="20141" y="27909"/>
                  </a:lnTo>
                  <a:lnTo>
                    <a:pt x="21984" y="26680"/>
                  </a:lnTo>
                  <a:lnTo>
                    <a:pt x="24091" y="24925"/>
                  </a:lnTo>
                  <a:lnTo>
                    <a:pt x="26328" y="22818"/>
                  </a:lnTo>
                  <a:lnTo>
                    <a:pt x="28171" y="21063"/>
                  </a:lnTo>
                  <a:lnTo>
                    <a:pt x="28215" y="21019"/>
                  </a:lnTo>
                  <a:lnTo>
                    <a:pt x="30585" y="17860"/>
                  </a:lnTo>
                  <a:lnTo>
                    <a:pt x="32208" y="15578"/>
                  </a:lnTo>
                  <a:lnTo>
                    <a:pt x="33656" y="13121"/>
                  </a:lnTo>
                  <a:lnTo>
                    <a:pt x="34885" y="10971"/>
                  </a:lnTo>
                  <a:lnTo>
                    <a:pt x="37079" y="7065"/>
                  </a:lnTo>
                  <a:lnTo>
                    <a:pt x="38088" y="5091"/>
                  </a:lnTo>
                  <a:lnTo>
                    <a:pt x="38878" y="2765"/>
                  </a:lnTo>
                  <a:lnTo>
                    <a:pt x="39756" y="220"/>
                  </a:lnTo>
                  <a:lnTo>
                    <a:pt x="39800" y="176"/>
                  </a:lnTo>
                  <a:lnTo>
                    <a:pt x="39756" y="88"/>
                  </a:lnTo>
                  <a:lnTo>
                    <a:pt x="39712" y="45"/>
                  </a:lnTo>
                  <a:lnTo>
                    <a:pt x="3966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4" name="Google Shape;2894;p113"/>
            <p:cNvSpPr/>
            <p:nvPr/>
          </p:nvSpPr>
          <p:spPr>
            <a:xfrm>
              <a:off x="1917650" y="1488975"/>
              <a:ext cx="967575" cy="891875"/>
            </a:xfrm>
            <a:custGeom>
              <a:avLst/>
              <a:gdLst/>
              <a:ahLst/>
              <a:cxnLst/>
              <a:rect l="l" t="t" r="r" b="b"/>
              <a:pathLst>
                <a:path w="38703" h="35675" extrusionOk="0">
                  <a:moveTo>
                    <a:pt x="38483" y="0"/>
                  </a:moveTo>
                  <a:lnTo>
                    <a:pt x="38396" y="44"/>
                  </a:lnTo>
                  <a:lnTo>
                    <a:pt x="38352" y="132"/>
                  </a:lnTo>
                  <a:lnTo>
                    <a:pt x="37562" y="2107"/>
                  </a:lnTo>
                  <a:lnTo>
                    <a:pt x="36333" y="4344"/>
                  </a:lnTo>
                  <a:lnTo>
                    <a:pt x="34929" y="6977"/>
                  </a:lnTo>
                  <a:lnTo>
                    <a:pt x="33788" y="8864"/>
                  </a:lnTo>
                  <a:lnTo>
                    <a:pt x="32647" y="10751"/>
                  </a:lnTo>
                  <a:lnTo>
                    <a:pt x="31243" y="12769"/>
                  </a:lnTo>
                  <a:lnTo>
                    <a:pt x="29707" y="14700"/>
                  </a:lnTo>
                  <a:lnTo>
                    <a:pt x="28171" y="16499"/>
                  </a:lnTo>
                  <a:lnTo>
                    <a:pt x="27206" y="17552"/>
                  </a:lnTo>
                  <a:lnTo>
                    <a:pt x="26197" y="18606"/>
                  </a:lnTo>
                  <a:lnTo>
                    <a:pt x="25188" y="19571"/>
                  </a:lnTo>
                  <a:lnTo>
                    <a:pt x="24134" y="20492"/>
                  </a:lnTo>
                  <a:lnTo>
                    <a:pt x="23037" y="21370"/>
                  </a:lnTo>
                  <a:lnTo>
                    <a:pt x="21940" y="22248"/>
                  </a:lnTo>
                  <a:lnTo>
                    <a:pt x="20799" y="23081"/>
                  </a:lnTo>
                  <a:lnTo>
                    <a:pt x="19659" y="23871"/>
                  </a:lnTo>
                  <a:lnTo>
                    <a:pt x="18474" y="24661"/>
                  </a:lnTo>
                  <a:lnTo>
                    <a:pt x="17289" y="25407"/>
                  </a:lnTo>
                  <a:lnTo>
                    <a:pt x="14876" y="26899"/>
                  </a:lnTo>
                  <a:lnTo>
                    <a:pt x="12462" y="28303"/>
                  </a:lnTo>
                  <a:lnTo>
                    <a:pt x="10005" y="29663"/>
                  </a:lnTo>
                  <a:lnTo>
                    <a:pt x="7679" y="30980"/>
                  </a:lnTo>
                  <a:lnTo>
                    <a:pt x="5354" y="32296"/>
                  </a:lnTo>
                  <a:lnTo>
                    <a:pt x="3028" y="33613"/>
                  </a:lnTo>
                  <a:lnTo>
                    <a:pt x="88" y="35368"/>
                  </a:lnTo>
                  <a:lnTo>
                    <a:pt x="44" y="35412"/>
                  </a:lnTo>
                  <a:lnTo>
                    <a:pt x="0" y="35456"/>
                  </a:lnTo>
                  <a:lnTo>
                    <a:pt x="0" y="35543"/>
                  </a:lnTo>
                  <a:lnTo>
                    <a:pt x="44" y="35587"/>
                  </a:lnTo>
                  <a:lnTo>
                    <a:pt x="88" y="35675"/>
                  </a:lnTo>
                  <a:lnTo>
                    <a:pt x="263" y="35675"/>
                  </a:lnTo>
                  <a:lnTo>
                    <a:pt x="3203" y="33920"/>
                  </a:lnTo>
                  <a:lnTo>
                    <a:pt x="5529" y="32603"/>
                  </a:lnTo>
                  <a:lnTo>
                    <a:pt x="7855" y="31287"/>
                  </a:lnTo>
                  <a:lnTo>
                    <a:pt x="10180" y="29971"/>
                  </a:lnTo>
                  <a:lnTo>
                    <a:pt x="12638" y="28566"/>
                  </a:lnTo>
                  <a:lnTo>
                    <a:pt x="15095" y="27162"/>
                  </a:lnTo>
                  <a:lnTo>
                    <a:pt x="17508" y="25714"/>
                  </a:lnTo>
                  <a:lnTo>
                    <a:pt x="18693" y="24968"/>
                  </a:lnTo>
                  <a:lnTo>
                    <a:pt x="19878" y="24178"/>
                  </a:lnTo>
                  <a:lnTo>
                    <a:pt x="21019" y="23345"/>
                  </a:lnTo>
                  <a:lnTo>
                    <a:pt x="22160" y="22511"/>
                  </a:lnTo>
                  <a:lnTo>
                    <a:pt x="23301" y="21633"/>
                  </a:lnTo>
                  <a:lnTo>
                    <a:pt x="24398" y="20756"/>
                  </a:lnTo>
                  <a:lnTo>
                    <a:pt x="25451" y="19790"/>
                  </a:lnTo>
                  <a:lnTo>
                    <a:pt x="26460" y="18825"/>
                  </a:lnTo>
                  <a:lnTo>
                    <a:pt x="27469" y="17816"/>
                  </a:lnTo>
                  <a:lnTo>
                    <a:pt x="28435" y="16763"/>
                  </a:lnTo>
                  <a:lnTo>
                    <a:pt x="29970" y="14920"/>
                  </a:lnTo>
                  <a:lnTo>
                    <a:pt x="31550" y="12989"/>
                  </a:lnTo>
                  <a:lnTo>
                    <a:pt x="32954" y="10927"/>
                  </a:lnTo>
                  <a:lnTo>
                    <a:pt x="34095" y="9040"/>
                  </a:lnTo>
                  <a:lnTo>
                    <a:pt x="35236" y="7153"/>
                  </a:lnTo>
                  <a:lnTo>
                    <a:pt x="36640" y="4520"/>
                  </a:lnTo>
                  <a:lnTo>
                    <a:pt x="37869" y="2282"/>
                  </a:lnTo>
                  <a:lnTo>
                    <a:pt x="38703" y="264"/>
                  </a:lnTo>
                  <a:lnTo>
                    <a:pt x="38703" y="176"/>
                  </a:lnTo>
                  <a:lnTo>
                    <a:pt x="38703" y="88"/>
                  </a:lnTo>
                  <a:lnTo>
                    <a:pt x="38659" y="44"/>
                  </a:lnTo>
                  <a:lnTo>
                    <a:pt x="386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5" name="Google Shape;2895;p113"/>
            <p:cNvSpPr/>
            <p:nvPr/>
          </p:nvSpPr>
          <p:spPr>
            <a:xfrm>
              <a:off x="1893500" y="1524075"/>
              <a:ext cx="943450" cy="835950"/>
            </a:xfrm>
            <a:custGeom>
              <a:avLst/>
              <a:gdLst/>
              <a:ahLst/>
              <a:cxnLst/>
              <a:rect l="l" t="t" r="r" b="b"/>
              <a:pathLst>
                <a:path w="37738" h="33438" extrusionOk="0">
                  <a:moveTo>
                    <a:pt x="37519" y="0"/>
                  </a:moveTo>
                  <a:lnTo>
                    <a:pt x="37431" y="44"/>
                  </a:lnTo>
                  <a:lnTo>
                    <a:pt x="37387" y="88"/>
                  </a:lnTo>
                  <a:lnTo>
                    <a:pt x="36114" y="2502"/>
                  </a:lnTo>
                  <a:lnTo>
                    <a:pt x="34842" y="4915"/>
                  </a:lnTo>
                  <a:lnTo>
                    <a:pt x="33569" y="7065"/>
                  </a:lnTo>
                  <a:lnTo>
                    <a:pt x="32472" y="8864"/>
                  </a:lnTo>
                  <a:lnTo>
                    <a:pt x="31156" y="10751"/>
                  </a:lnTo>
                  <a:lnTo>
                    <a:pt x="29752" y="12550"/>
                  </a:lnTo>
                  <a:lnTo>
                    <a:pt x="27602" y="14920"/>
                  </a:lnTo>
                  <a:lnTo>
                    <a:pt x="26505" y="16061"/>
                  </a:lnTo>
                  <a:lnTo>
                    <a:pt x="25364" y="17158"/>
                  </a:lnTo>
                  <a:lnTo>
                    <a:pt x="24179" y="18211"/>
                  </a:lnTo>
                  <a:lnTo>
                    <a:pt x="22950" y="19264"/>
                  </a:lnTo>
                  <a:lnTo>
                    <a:pt x="21722" y="20229"/>
                  </a:lnTo>
                  <a:lnTo>
                    <a:pt x="20449" y="21151"/>
                  </a:lnTo>
                  <a:lnTo>
                    <a:pt x="19177" y="22072"/>
                  </a:lnTo>
                  <a:lnTo>
                    <a:pt x="17860" y="22950"/>
                  </a:lnTo>
                  <a:lnTo>
                    <a:pt x="16500" y="23827"/>
                  </a:lnTo>
                  <a:lnTo>
                    <a:pt x="15140" y="24617"/>
                  </a:lnTo>
                  <a:lnTo>
                    <a:pt x="12419" y="26241"/>
                  </a:lnTo>
                  <a:lnTo>
                    <a:pt x="9654" y="27777"/>
                  </a:lnTo>
                  <a:lnTo>
                    <a:pt x="6890" y="29313"/>
                  </a:lnTo>
                  <a:lnTo>
                    <a:pt x="5223" y="30234"/>
                  </a:lnTo>
                  <a:lnTo>
                    <a:pt x="2853" y="31463"/>
                  </a:lnTo>
                  <a:lnTo>
                    <a:pt x="88" y="33130"/>
                  </a:lnTo>
                  <a:lnTo>
                    <a:pt x="45" y="33174"/>
                  </a:lnTo>
                  <a:lnTo>
                    <a:pt x="1" y="33218"/>
                  </a:lnTo>
                  <a:lnTo>
                    <a:pt x="1" y="33306"/>
                  </a:lnTo>
                  <a:lnTo>
                    <a:pt x="45" y="33350"/>
                  </a:lnTo>
                  <a:lnTo>
                    <a:pt x="88" y="33437"/>
                  </a:lnTo>
                  <a:lnTo>
                    <a:pt x="176" y="33437"/>
                  </a:lnTo>
                  <a:lnTo>
                    <a:pt x="264" y="33393"/>
                  </a:lnTo>
                  <a:lnTo>
                    <a:pt x="3028" y="31726"/>
                  </a:lnTo>
                  <a:lnTo>
                    <a:pt x="5354" y="30541"/>
                  </a:lnTo>
                  <a:lnTo>
                    <a:pt x="7065" y="29620"/>
                  </a:lnTo>
                  <a:lnTo>
                    <a:pt x="9830" y="28084"/>
                  </a:lnTo>
                  <a:lnTo>
                    <a:pt x="12594" y="26548"/>
                  </a:lnTo>
                  <a:lnTo>
                    <a:pt x="15359" y="24924"/>
                  </a:lnTo>
                  <a:lnTo>
                    <a:pt x="16719" y="24091"/>
                  </a:lnTo>
                  <a:lnTo>
                    <a:pt x="18036" y="23257"/>
                  </a:lnTo>
                  <a:lnTo>
                    <a:pt x="19352" y="22336"/>
                  </a:lnTo>
                  <a:lnTo>
                    <a:pt x="20668" y="21458"/>
                  </a:lnTo>
                  <a:lnTo>
                    <a:pt x="21941" y="20493"/>
                  </a:lnTo>
                  <a:lnTo>
                    <a:pt x="23214" y="19527"/>
                  </a:lnTo>
                  <a:lnTo>
                    <a:pt x="24398" y="18474"/>
                  </a:lnTo>
                  <a:lnTo>
                    <a:pt x="25583" y="17421"/>
                  </a:lnTo>
                  <a:lnTo>
                    <a:pt x="26768" y="16324"/>
                  </a:lnTo>
                  <a:lnTo>
                    <a:pt x="27865" y="15183"/>
                  </a:lnTo>
                  <a:lnTo>
                    <a:pt x="30015" y="12770"/>
                  </a:lnTo>
                  <a:lnTo>
                    <a:pt x="31463" y="10971"/>
                  </a:lnTo>
                  <a:lnTo>
                    <a:pt x="32779" y="9084"/>
                  </a:lnTo>
                  <a:lnTo>
                    <a:pt x="33876" y="7241"/>
                  </a:lnTo>
                  <a:lnTo>
                    <a:pt x="35105" y="5047"/>
                  </a:lnTo>
                  <a:lnTo>
                    <a:pt x="36465" y="2633"/>
                  </a:lnTo>
                  <a:lnTo>
                    <a:pt x="37694" y="264"/>
                  </a:lnTo>
                  <a:lnTo>
                    <a:pt x="37738" y="176"/>
                  </a:lnTo>
                  <a:lnTo>
                    <a:pt x="37738" y="132"/>
                  </a:lnTo>
                  <a:lnTo>
                    <a:pt x="37694" y="44"/>
                  </a:lnTo>
                  <a:lnTo>
                    <a:pt x="376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6" name="Google Shape;2896;p113"/>
            <p:cNvSpPr/>
            <p:nvPr/>
          </p:nvSpPr>
          <p:spPr>
            <a:xfrm>
              <a:off x="1870475" y="1528450"/>
              <a:ext cx="929200" cy="809625"/>
            </a:xfrm>
            <a:custGeom>
              <a:avLst/>
              <a:gdLst/>
              <a:ahLst/>
              <a:cxnLst/>
              <a:rect l="l" t="t" r="r" b="b"/>
              <a:pathLst>
                <a:path w="37168" h="32385" extrusionOk="0">
                  <a:moveTo>
                    <a:pt x="36948" y="1"/>
                  </a:moveTo>
                  <a:lnTo>
                    <a:pt x="36860" y="45"/>
                  </a:lnTo>
                  <a:lnTo>
                    <a:pt x="36816" y="89"/>
                  </a:lnTo>
                  <a:lnTo>
                    <a:pt x="36202" y="1274"/>
                  </a:lnTo>
                  <a:lnTo>
                    <a:pt x="35236" y="3029"/>
                  </a:lnTo>
                  <a:lnTo>
                    <a:pt x="34271" y="4784"/>
                  </a:lnTo>
                  <a:lnTo>
                    <a:pt x="33306" y="6495"/>
                  </a:lnTo>
                  <a:lnTo>
                    <a:pt x="32296" y="8119"/>
                  </a:lnTo>
                  <a:lnTo>
                    <a:pt x="31155" y="9742"/>
                  </a:lnTo>
                  <a:lnTo>
                    <a:pt x="30585" y="10532"/>
                  </a:lnTo>
                  <a:lnTo>
                    <a:pt x="29971" y="11322"/>
                  </a:lnTo>
                  <a:lnTo>
                    <a:pt x="29312" y="12112"/>
                  </a:lnTo>
                  <a:lnTo>
                    <a:pt x="28654" y="12902"/>
                  </a:lnTo>
                  <a:lnTo>
                    <a:pt x="27908" y="13692"/>
                  </a:lnTo>
                  <a:lnTo>
                    <a:pt x="27162" y="14482"/>
                  </a:lnTo>
                  <a:lnTo>
                    <a:pt x="25232" y="16324"/>
                  </a:lnTo>
                  <a:lnTo>
                    <a:pt x="23257" y="17948"/>
                  </a:lnTo>
                  <a:lnTo>
                    <a:pt x="21282" y="19396"/>
                  </a:lnTo>
                  <a:lnTo>
                    <a:pt x="19088" y="21195"/>
                  </a:lnTo>
                  <a:lnTo>
                    <a:pt x="16587" y="22907"/>
                  </a:lnTo>
                  <a:lnTo>
                    <a:pt x="12111" y="25539"/>
                  </a:lnTo>
                  <a:lnTo>
                    <a:pt x="9303" y="27075"/>
                  </a:lnTo>
                  <a:lnTo>
                    <a:pt x="7241" y="28172"/>
                  </a:lnTo>
                  <a:lnTo>
                    <a:pt x="3291" y="30147"/>
                  </a:lnTo>
                  <a:lnTo>
                    <a:pt x="88" y="32078"/>
                  </a:lnTo>
                  <a:lnTo>
                    <a:pt x="44" y="32121"/>
                  </a:lnTo>
                  <a:lnTo>
                    <a:pt x="0" y="32165"/>
                  </a:lnTo>
                  <a:lnTo>
                    <a:pt x="0" y="32253"/>
                  </a:lnTo>
                  <a:lnTo>
                    <a:pt x="0" y="32297"/>
                  </a:lnTo>
                  <a:lnTo>
                    <a:pt x="88" y="32385"/>
                  </a:lnTo>
                  <a:lnTo>
                    <a:pt x="264" y="32385"/>
                  </a:lnTo>
                  <a:lnTo>
                    <a:pt x="3467" y="30454"/>
                  </a:lnTo>
                  <a:lnTo>
                    <a:pt x="7416" y="28479"/>
                  </a:lnTo>
                  <a:lnTo>
                    <a:pt x="9478" y="27382"/>
                  </a:lnTo>
                  <a:lnTo>
                    <a:pt x="12287" y="25847"/>
                  </a:lnTo>
                  <a:lnTo>
                    <a:pt x="16763" y="23214"/>
                  </a:lnTo>
                  <a:lnTo>
                    <a:pt x="19308" y="21502"/>
                  </a:lnTo>
                  <a:lnTo>
                    <a:pt x="21502" y="19703"/>
                  </a:lnTo>
                  <a:lnTo>
                    <a:pt x="23476" y="18211"/>
                  </a:lnTo>
                  <a:lnTo>
                    <a:pt x="25451" y="16588"/>
                  </a:lnTo>
                  <a:lnTo>
                    <a:pt x="27382" y="14745"/>
                  </a:lnTo>
                  <a:lnTo>
                    <a:pt x="28172" y="13955"/>
                  </a:lnTo>
                  <a:lnTo>
                    <a:pt x="28917" y="13165"/>
                  </a:lnTo>
                  <a:lnTo>
                    <a:pt x="29576" y="12375"/>
                  </a:lnTo>
                  <a:lnTo>
                    <a:pt x="30234" y="11542"/>
                  </a:lnTo>
                  <a:lnTo>
                    <a:pt x="30848" y="10752"/>
                  </a:lnTo>
                  <a:lnTo>
                    <a:pt x="31463" y="9962"/>
                  </a:lnTo>
                  <a:lnTo>
                    <a:pt x="32560" y="8338"/>
                  </a:lnTo>
                  <a:lnTo>
                    <a:pt x="33613" y="6671"/>
                  </a:lnTo>
                  <a:lnTo>
                    <a:pt x="34578" y="4959"/>
                  </a:lnTo>
                  <a:lnTo>
                    <a:pt x="35543" y="3204"/>
                  </a:lnTo>
                  <a:lnTo>
                    <a:pt x="36509" y="1405"/>
                  </a:lnTo>
                  <a:lnTo>
                    <a:pt x="37123" y="264"/>
                  </a:lnTo>
                  <a:lnTo>
                    <a:pt x="37167" y="177"/>
                  </a:lnTo>
                  <a:lnTo>
                    <a:pt x="37167" y="133"/>
                  </a:lnTo>
                  <a:lnTo>
                    <a:pt x="37123" y="89"/>
                  </a:lnTo>
                  <a:lnTo>
                    <a:pt x="37079" y="45"/>
                  </a:lnTo>
                  <a:lnTo>
                    <a:pt x="369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7" name="Google Shape;2897;p113"/>
            <p:cNvSpPr/>
            <p:nvPr/>
          </p:nvSpPr>
          <p:spPr>
            <a:xfrm>
              <a:off x="1846325" y="1555900"/>
              <a:ext cx="900675" cy="760250"/>
            </a:xfrm>
            <a:custGeom>
              <a:avLst/>
              <a:gdLst/>
              <a:ahLst/>
              <a:cxnLst/>
              <a:rect l="l" t="t" r="r" b="b"/>
              <a:pathLst>
                <a:path w="36027" h="30410" extrusionOk="0">
                  <a:moveTo>
                    <a:pt x="35895" y="0"/>
                  </a:moveTo>
                  <a:lnTo>
                    <a:pt x="35807" y="44"/>
                  </a:lnTo>
                  <a:lnTo>
                    <a:pt x="35763" y="44"/>
                  </a:lnTo>
                  <a:lnTo>
                    <a:pt x="35720" y="132"/>
                  </a:lnTo>
                  <a:lnTo>
                    <a:pt x="34315" y="2677"/>
                  </a:lnTo>
                  <a:lnTo>
                    <a:pt x="33350" y="4520"/>
                  </a:lnTo>
                  <a:lnTo>
                    <a:pt x="32341" y="6231"/>
                  </a:lnTo>
                  <a:lnTo>
                    <a:pt x="31814" y="7065"/>
                  </a:lnTo>
                  <a:lnTo>
                    <a:pt x="31244" y="7855"/>
                  </a:lnTo>
                  <a:lnTo>
                    <a:pt x="30673" y="8644"/>
                  </a:lnTo>
                  <a:lnTo>
                    <a:pt x="30059" y="9434"/>
                  </a:lnTo>
                  <a:lnTo>
                    <a:pt x="29401" y="10180"/>
                  </a:lnTo>
                  <a:lnTo>
                    <a:pt x="28786" y="10926"/>
                  </a:lnTo>
                  <a:lnTo>
                    <a:pt x="28084" y="11672"/>
                  </a:lnTo>
                  <a:lnTo>
                    <a:pt x="27382" y="12418"/>
                  </a:lnTo>
                  <a:lnTo>
                    <a:pt x="25890" y="13822"/>
                  </a:lnTo>
                  <a:lnTo>
                    <a:pt x="24311" y="15226"/>
                  </a:lnTo>
                  <a:lnTo>
                    <a:pt x="22643" y="16455"/>
                  </a:lnTo>
                  <a:lnTo>
                    <a:pt x="20976" y="17815"/>
                  </a:lnTo>
                  <a:lnTo>
                    <a:pt x="20361" y="18386"/>
                  </a:lnTo>
                  <a:lnTo>
                    <a:pt x="19703" y="18912"/>
                  </a:lnTo>
                  <a:lnTo>
                    <a:pt x="19045" y="19483"/>
                  </a:lnTo>
                  <a:lnTo>
                    <a:pt x="18343" y="20009"/>
                  </a:lnTo>
                  <a:lnTo>
                    <a:pt x="16851" y="21019"/>
                  </a:lnTo>
                  <a:lnTo>
                    <a:pt x="15271" y="21984"/>
                  </a:lnTo>
                  <a:lnTo>
                    <a:pt x="13648" y="22906"/>
                  </a:lnTo>
                  <a:lnTo>
                    <a:pt x="12024" y="23827"/>
                  </a:lnTo>
                  <a:lnTo>
                    <a:pt x="8821" y="25494"/>
                  </a:lnTo>
                  <a:lnTo>
                    <a:pt x="7241" y="26328"/>
                  </a:lnTo>
                  <a:lnTo>
                    <a:pt x="3380" y="28215"/>
                  </a:lnTo>
                  <a:lnTo>
                    <a:pt x="89" y="30102"/>
                  </a:lnTo>
                  <a:lnTo>
                    <a:pt x="45" y="30146"/>
                  </a:lnTo>
                  <a:lnTo>
                    <a:pt x="1" y="30190"/>
                  </a:lnTo>
                  <a:lnTo>
                    <a:pt x="1" y="30277"/>
                  </a:lnTo>
                  <a:lnTo>
                    <a:pt x="45" y="30321"/>
                  </a:lnTo>
                  <a:lnTo>
                    <a:pt x="89" y="30409"/>
                  </a:lnTo>
                  <a:lnTo>
                    <a:pt x="264" y="30409"/>
                  </a:lnTo>
                  <a:lnTo>
                    <a:pt x="3555" y="28522"/>
                  </a:lnTo>
                  <a:lnTo>
                    <a:pt x="7373" y="26635"/>
                  </a:lnTo>
                  <a:lnTo>
                    <a:pt x="8952" y="25846"/>
                  </a:lnTo>
                  <a:lnTo>
                    <a:pt x="12200" y="24134"/>
                  </a:lnTo>
                  <a:lnTo>
                    <a:pt x="13867" y="23213"/>
                  </a:lnTo>
                  <a:lnTo>
                    <a:pt x="15491" y="22291"/>
                  </a:lnTo>
                  <a:lnTo>
                    <a:pt x="17027" y="21282"/>
                  </a:lnTo>
                  <a:lnTo>
                    <a:pt x="18518" y="20273"/>
                  </a:lnTo>
                  <a:lnTo>
                    <a:pt x="19264" y="19746"/>
                  </a:lnTo>
                  <a:lnTo>
                    <a:pt x="19923" y="19176"/>
                  </a:lnTo>
                  <a:lnTo>
                    <a:pt x="20581" y="18649"/>
                  </a:lnTo>
                  <a:lnTo>
                    <a:pt x="21239" y="18079"/>
                  </a:lnTo>
                  <a:lnTo>
                    <a:pt x="22863" y="16718"/>
                  </a:lnTo>
                  <a:lnTo>
                    <a:pt x="24530" y="15490"/>
                  </a:lnTo>
                  <a:lnTo>
                    <a:pt x="26154" y="14086"/>
                  </a:lnTo>
                  <a:lnTo>
                    <a:pt x="27646" y="12638"/>
                  </a:lnTo>
                  <a:lnTo>
                    <a:pt x="28348" y="11935"/>
                  </a:lnTo>
                  <a:lnTo>
                    <a:pt x="29050" y="11189"/>
                  </a:lnTo>
                  <a:lnTo>
                    <a:pt x="29708" y="10444"/>
                  </a:lnTo>
                  <a:lnTo>
                    <a:pt x="30322" y="9654"/>
                  </a:lnTo>
                  <a:lnTo>
                    <a:pt x="30937" y="8864"/>
                  </a:lnTo>
                  <a:lnTo>
                    <a:pt x="31507" y="8074"/>
                  </a:lnTo>
                  <a:lnTo>
                    <a:pt x="32078" y="7240"/>
                  </a:lnTo>
                  <a:lnTo>
                    <a:pt x="32648" y="6407"/>
                  </a:lnTo>
                  <a:lnTo>
                    <a:pt x="33175" y="5573"/>
                  </a:lnTo>
                  <a:lnTo>
                    <a:pt x="33657" y="4695"/>
                  </a:lnTo>
                  <a:lnTo>
                    <a:pt x="34666" y="2852"/>
                  </a:lnTo>
                  <a:lnTo>
                    <a:pt x="36027" y="263"/>
                  </a:lnTo>
                  <a:lnTo>
                    <a:pt x="36027" y="219"/>
                  </a:lnTo>
                  <a:lnTo>
                    <a:pt x="36027" y="132"/>
                  </a:lnTo>
                  <a:lnTo>
                    <a:pt x="35983" y="88"/>
                  </a:lnTo>
                  <a:lnTo>
                    <a:pt x="35939" y="44"/>
                  </a:lnTo>
                  <a:lnTo>
                    <a:pt x="358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8" name="Google Shape;2898;p113"/>
            <p:cNvSpPr/>
            <p:nvPr/>
          </p:nvSpPr>
          <p:spPr>
            <a:xfrm>
              <a:off x="1799150" y="1626100"/>
              <a:ext cx="840350" cy="647250"/>
            </a:xfrm>
            <a:custGeom>
              <a:avLst/>
              <a:gdLst/>
              <a:ahLst/>
              <a:cxnLst/>
              <a:rect l="l" t="t" r="r" b="b"/>
              <a:pathLst>
                <a:path w="33614" h="25890" extrusionOk="0">
                  <a:moveTo>
                    <a:pt x="33394" y="0"/>
                  </a:moveTo>
                  <a:lnTo>
                    <a:pt x="33350" y="44"/>
                  </a:lnTo>
                  <a:lnTo>
                    <a:pt x="33306" y="88"/>
                  </a:lnTo>
                  <a:lnTo>
                    <a:pt x="31639" y="2896"/>
                  </a:lnTo>
                  <a:lnTo>
                    <a:pt x="30322" y="4783"/>
                  </a:lnTo>
                  <a:lnTo>
                    <a:pt x="28874" y="6495"/>
                  </a:lnTo>
                  <a:lnTo>
                    <a:pt x="26944" y="8425"/>
                  </a:lnTo>
                  <a:lnTo>
                    <a:pt x="25057" y="10049"/>
                  </a:lnTo>
                  <a:lnTo>
                    <a:pt x="22994" y="11673"/>
                  </a:lnTo>
                  <a:lnTo>
                    <a:pt x="20362" y="14042"/>
                  </a:lnTo>
                  <a:lnTo>
                    <a:pt x="18124" y="15973"/>
                  </a:lnTo>
                  <a:lnTo>
                    <a:pt x="16105" y="17289"/>
                  </a:lnTo>
                  <a:lnTo>
                    <a:pt x="14174" y="18430"/>
                  </a:lnTo>
                  <a:lnTo>
                    <a:pt x="12112" y="19571"/>
                  </a:lnTo>
                  <a:lnTo>
                    <a:pt x="7812" y="21721"/>
                  </a:lnTo>
                  <a:lnTo>
                    <a:pt x="5662" y="22555"/>
                  </a:lnTo>
                  <a:lnTo>
                    <a:pt x="3511" y="23608"/>
                  </a:lnTo>
                  <a:lnTo>
                    <a:pt x="89" y="25583"/>
                  </a:lnTo>
                  <a:lnTo>
                    <a:pt x="1" y="25626"/>
                  </a:lnTo>
                  <a:lnTo>
                    <a:pt x="1" y="25670"/>
                  </a:lnTo>
                  <a:lnTo>
                    <a:pt x="1" y="25758"/>
                  </a:lnTo>
                  <a:lnTo>
                    <a:pt x="1" y="25802"/>
                  </a:lnTo>
                  <a:lnTo>
                    <a:pt x="89" y="25890"/>
                  </a:lnTo>
                  <a:lnTo>
                    <a:pt x="264" y="25890"/>
                  </a:lnTo>
                  <a:lnTo>
                    <a:pt x="3687" y="23915"/>
                  </a:lnTo>
                  <a:lnTo>
                    <a:pt x="5793" y="22862"/>
                  </a:lnTo>
                  <a:lnTo>
                    <a:pt x="7943" y="22028"/>
                  </a:lnTo>
                  <a:lnTo>
                    <a:pt x="12288" y="19878"/>
                  </a:lnTo>
                  <a:lnTo>
                    <a:pt x="14350" y="18737"/>
                  </a:lnTo>
                  <a:lnTo>
                    <a:pt x="16281" y="17596"/>
                  </a:lnTo>
                  <a:lnTo>
                    <a:pt x="18299" y="16236"/>
                  </a:lnTo>
                  <a:lnTo>
                    <a:pt x="18343" y="16236"/>
                  </a:lnTo>
                  <a:lnTo>
                    <a:pt x="20581" y="14305"/>
                  </a:lnTo>
                  <a:lnTo>
                    <a:pt x="23214" y="11936"/>
                  </a:lnTo>
                  <a:lnTo>
                    <a:pt x="25276" y="10356"/>
                  </a:lnTo>
                  <a:lnTo>
                    <a:pt x="27207" y="8689"/>
                  </a:lnTo>
                  <a:lnTo>
                    <a:pt x="29138" y="6758"/>
                  </a:lnTo>
                  <a:lnTo>
                    <a:pt x="30586" y="5003"/>
                  </a:lnTo>
                  <a:lnTo>
                    <a:pt x="31946" y="3116"/>
                  </a:lnTo>
                  <a:lnTo>
                    <a:pt x="33570" y="264"/>
                  </a:lnTo>
                  <a:lnTo>
                    <a:pt x="33613" y="220"/>
                  </a:lnTo>
                  <a:lnTo>
                    <a:pt x="33613" y="132"/>
                  </a:lnTo>
                  <a:lnTo>
                    <a:pt x="33570" y="88"/>
                  </a:lnTo>
                  <a:lnTo>
                    <a:pt x="33526" y="44"/>
                  </a:lnTo>
                  <a:lnTo>
                    <a:pt x="334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9" name="Google Shape;2899;p113"/>
            <p:cNvSpPr/>
            <p:nvPr/>
          </p:nvSpPr>
          <p:spPr>
            <a:xfrm>
              <a:off x="1775025" y="2163625"/>
              <a:ext cx="160200" cy="88875"/>
            </a:xfrm>
            <a:custGeom>
              <a:avLst/>
              <a:gdLst/>
              <a:ahLst/>
              <a:cxnLst/>
              <a:rect l="l" t="t" r="r" b="b"/>
              <a:pathLst>
                <a:path w="6408" h="3555" extrusionOk="0">
                  <a:moveTo>
                    <a:pt x="6144" y="1"/>
                  </a:moveTo>
                  <a:lnTo>
                    <a:pt x="3555" y="1229"/>
                  </a:lnTo>
                  <a:lnTo>
                    <a:pt x="88" y="3204"/>
                  </a:lnTo>
                  <a:lnTo>
                    <a:pt x="45" y="3248"/>
                  </a:lnTo>
                  <a:lnTo>
                    <a:pt x="1" y="3336"/>
                  </a:lnTo>
                  <a:lnTo>
                    <a:pt x="1" y="3379"/>
                  </a:lnTo>
                  <a:lnTo>
                    <a:pt x="45" y="3467"/>
                  </a:lnTo>
                  <a:lnTo>
                    <a:pt x="88" y="3511"/>
                  </a:lnTo>
                  <a:lnTo>
                    <a:pt x="176" y="3555"/>
                  </a:lnTo>
                  <a:lnTo>
                    <a:pt x="264" y="3511"/>
                  </a:lnTo>
                  <a:lnTo>
                    <a:pt x="3730" y="1537"/>
                  </a:lnTo>
                  <a:lnTo>
                    <a:pt x="6319" y="352"/>
                  </a:lnTo>
                  <a:lnTo>
                    <a:pt x="6363" y="308"/>
                  </a:lnTo>
                  <a:lnTo>
                    <a:pt x="6407" y="220"/>
                  </a:lnTo>
                  <a:lnTo>
                    <a:pt x="6407" y="176"/>
                  </a:lnTo>
                  <a:lnTo>
                    <a:pt x="6363" y="88"/>
                  </a:lnTo>
                  <a:lnTo>
                    <a:pt x="6319" y="45"/>
                  </a:lnTo>
                  <a:lnTo>
                    <a:pt x="62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00" name="Google Shape;2900;p113"/>
            <p:cNvSpPr/>
            <p:nvPr/>
          </p:nvSpPr>
          <p:spPr>
            <a:xfrm>
              <a:off x="2327925" y="1808200"/>
              <a:ext cx="137150" cy="118500"/>
            </a:xfrm>
            <a:custGeom>
              <a:avLst/>
              <a:gdLst/>
              <a:ahLst/>
              <a:cxnLst/>
              <a:rect l="l" t="t" r="r" b="b"/>
              <a:pathLst>
                <a:path w="5486" h="4740" extrusionOk="0">
                  <a:moveTo>
                    <a:pt x="5266" y="0"/>
                  </a:moveTo>
                  <a:lnTo>
                    <a:pt x="5222" y="44"/>
                  </a:lnTo>
                  <a:lnTo>
                    <a:pt x="3555" y="1492"/>
                  </a:lnTo>
                  <a:lnTo>
                    <a:pt x="88" y="4432"/>
                  </a:lnTo>
                  <a:lnTo>
                    <a:pt x="44" y="4476"/>
                  </a:lnTo>
                  <a:lnTo>
                    <a:pt x="0" y="4520"/>
                  </a:lnTo>
                  <a:lnTo>
                    <a:pt x="0" y="4608"/>
                  </a:lnTo>
                  <a:lnTo>
                    <a:pt x="44" y="4652"/>
                  </a:lnTo>
                  <a:lnTo>
                    <a:pt x="88" y="4696"/>
                  </a:lnTo>
                  <a:lnTo>
                    <a:pt x="176" y="4740"/>
                  </a:lnTo>
                  <a:lnTo>
                    <a:pt x="308" y="4696"/>
                  </a:lnTo>
                  <a:lnTo>
                    <a:pt x="3774" y="1756"/>
                  </a:lnTo>
                  <a:lnTo>
                    <a:pt x="5442" y="308"/>
                  </a:lnTo>
                  <a:lnTo>
                    <a:pt x="5485" y="264"/>
                  </a:lnTo>
                  <a:lnTo>
                    <a:pt x="5485" y="176"/>
                  </a:lnTo>
                  <a:lnTo>
                    <a:pt x="5485" y="132"/>
                  </a:lnTo>
                  <a:lnTo>
                    <a:pt x="5442" y="44"/>
                  </a:lnTo>
                  <a:lnTo>
                    <a:pt x="53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01" name="Google Shape;2901;p113"/>
            <p:cNvSpPr/>
            <p:nvPr/>
          </p:nvSpPr>
          <p:spPr>
            <a:xfrm>
              <a:off x="2313650" y="1698500"/>
              <a:ext cx="210675" cy="199675"/>
            </a:xfrm>
            <a:custGeom>
              <a:avLst/>
              <a:gdLst/>
              <a:ahLst/>
              <a:cxnLst/>
              <a:rect l="l" t="t" r="r" b="b"/>
              <a:pathLst>
                <a:path w="8427" h="7987" extrusionOk="0">
                  <a:moveTo>
                    <a:pt x="8251" y="0"/>
                  </a:moveTo>
                  <a:lnTo>
                    <a:pt x="8163" y="44"/>
                  </a:lnTo>
                  <a:lnTo>
                    <a:pt x="8119" y="88"/>
                  </a:lnTo>
                  <a:lnTo>
                    <a:pt x="6671" y="1800"/>
                  </a:lnTo>
                  <a:lnTo>
                    <a:pt x="4872" y="3599"/>
                  </a:lnTo>
                  <a:lnTo>
                    <a:pt x="3380" y="4827"/>
                  </a:lnTo>
                  <a:lnTo>
                    <a:pt x="1712" y="6231"/>
                  </a:lnTo>
                  <a:lnTo>
                    <a:pt x="45" y="7680"/>
                  </a:lnTo>
                  <a:lnTo>
                    <a:pt x="1" y="7767"/>
                  </a:lnTo>
                  <a:lnTo>
                    <a:pt x="1" y="7811"/>
                  </a:lnTo>
                  <a:lnTo>
                    <a:pt x="1" y="7899"/>
                  </a:lnTo>
                  <a:lnTo>
                    <a:pt x="45" y="7943"/>
                  </a:lnTo>
                  <a:lnTo>
                    <a:pt x="89" y="7987"/>
                  </a:lnTo>
                  <a:lnTo>
                    <a:pt x="176" y="7987"/>
                  </a:lnTo>
                  <a:lnTo>
                    <a:pt x="308" y="7943"/>
                  </a:lnTo>
                  <a:lnTo>
                    <a:pt x="1932" y="6495"/>
                  </a:lnTo>
                  <a:lnTo>
                    <a:pt x="3599" y="5091"/>
                  </a:lnTo>
                  <a:lnTo>
                    <a:pt x="5091" y="3862"/>
                  </a:lnTo>
                  <a:lnTo>
                    <a:pt x="6934" y="2063"/>
                  </a:lnTo>
                  <a:lnTo>
                    <a:pt x="8382" y="308"/>
                  </a:lnTo>
                  <a:lnTo>
                    <a:pt x="8426" y="220"/>
                  </a:lnTo>
                  <a:lnTo>
                    <a:pt x="8426" y="176"/>
                  </a:lnTo>
                  <a:lnTo>
                    <a:pt x="8426" y="88"/>
                  </a:lnTo>
                  <a:lnTo>
                    <a:pt x="8382" y="44"/>
                  </a:lnTo>
                  <a:lnTo>
                    <a:pt x="82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02" name="Google Shape;2902;p113"/>
            <p:cNvSpPr/>
            <p:nvPr/>
          </p:nvSpPr>
          <p:spPr>
            <a:xfrm>
              <a:off x="1726750" y="2143875"/>
              <a:ext cx="109725" cy="64750"/>
            </a:xfrm>
            <a:custGeom>
              <a:avLst/>
              <a:gdLst/>
              <a:ahLst/>
              <a:cxnLst/>
              <a:rect l="l" t="t" r="r" b="b"/>
              <a:pathLst>
                <a:path w="4389" h="2590" extrusionOk="0">
                  <a:moveTo>
                    <a:pt x="4126" y="1"/>
                  </a:moveTo>
                  <a:lnTo>
                    <a:pt x="89" y="2283"/>
                  </a:lnTo>
                  <a:lnTo>
                    <a:pt x="45" y="2327"/>
                  </a:lnTo>
                  <a:lnTo>
                    <a:pt x="1" y="2370"/>
                  </a:lnTo>
                  <a:lnTo>
                    <a:pt x="1" y="2458"/>
                  </a:lnTo>
                  <a:lnTo>
                    <a:pt x="1" y="2502"/>
                  </a:lnTo>
                  <a:lnTo>
                    <a:pt x="89" y="2590"/>
                  </a:lnTo>
                  <a:lnTo>
                    <a:pt x="264" y="2590"/>
                  </a:lnTo>
                  <a:lnTo>
                    <a:pt x="4301" y="308"/>
                  </a:lnTo>
                  <a:lnTo>
                    <a:pt x="4389" y="264"/>
                  </a:lnTo>
                  <a:lnTo>
                    <a:pt x="4389" y="220"/>
                  </a:lnTo>
                  <a:lnTo>
                    <a:pt x="4389" y="176"/>
                  </a:lnTo>
                  <a:lnTo>
                    <a:pt x="4389" y="89"/>
                  </a:lnTo>
                  <a:lnTo>
                    <a:pt x="4345" y="45"/>
                  </a:lnTo>
                  <a:lnTo>
                    <a:pt x="43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03" name="Google Shape;2903;p113"/>
            <p:cNvSpPr/>
            <p:nvPr/>
          </p:nvSpPr>
          <p:spPr>
            <a:xfrm>
              <a:off x="2462850" y="1368300"/>
              <a:ext cx="930300" cy="1502925"/>
            </a:xfrm>
            <a:custGeom>
              <a:avLst/>
              <a:gdLst/>
              <a:ahLst/>
              <a:cxnLst/>
              <a:rect l="l" t="t" r="r" b="b"/>
              <a:pathLst>
                <a:path w="37212" h="60117" extrusionOk="0">
                  <a:moveTo>
                    <a:pt x="35105" y="0"/>
                  </a:moveTo>
                  <a:lnTo>
                    <a:pt x="35017" y="44"/>
                  </a:lnTo>
                  <a:lnTo>
                    <a:pt x="34974" y="88"/>
                  </a:lnTo>
                  <a:lnTo>
                    <a:pt x="34974" y="176"/>
                  </a:lnTo>
                  <a:lnTo>
                    <a:pt x="34974" y="220"/>
                  </a:lnTo>
                  <a:lnTo>
                    <a:pt x="35017" y="308"/>
                  </a:lnTo>
                  <a:lnTo>
                    <a:pt x="36334" y="1712"/>
                  </a:lnTo>
                  <a:lnTo>
                    <a:pt x="36509" y="2151"/>
                  </a:lnTo>
                  <a:lnTo>
                    <a:pt x="36773" y="4388"/>
                  </a:lnTo>
                  <a:lnTo>
                    <a:pt x="36860" y="7328"/>
                  </a:lnTo>
                  <a:lnTo>
                    <a:pt x="36729" y="8513"/>
                  </a:lnTo>
                  <a:lnTo>
                    <a:pt x="35939" y="10400"/>
                  </a:lnTo>
                  <a:lnTo>
                    <a:pt x="34974" y="12726"/>
                  </a:lnTo>
                  <a:lnTo>
                    <a:pt x="33657" y="16587"/>
                  </a:lnTo>
                  <a:lnTo>
                    <a:pt x="32253" y="19088"/>
                  </a:lnTo>
                  <a:lnTo>
                    <a:pt x="30936" y="21590"/>
                  </a:lnTo>
                  <a:lnTo>
                    <a:pt x="29883" y="24047"/>
                  </a:lnTo>
                  <a:lnTo>
                    <a:pt x="27251" y="28742"/>
                  </a:lnTo>
                  <a:lnTo>
                    <a:pt x="27251" y="28830"/>
                  </a:lnTo>
                  <a:lnTo>
                    <a:pt x="27207" y="30541"/>
                  </a:lnTo>
                  <a:lnTo>
                    <a:pt x="27207" y="30585"/>
                  </a:lnTo>
                  <a:lnTo>
                    <a:pt x="27338" y="32209"/>
                  </a:lnTo>
                  <a:lnTo>
                    <a:pt x="28435" y="40239"/>
                  </a:lnTo>
                  <a:lnTo>
                    <a:pt x="28216" y="40546"/>
                  </a:lnTo>
                  <a:lnTo>
                    <a:pt x="27426" y="41204"/>
                  </a:lnTo>
                  <a:lnTo>
                    <a:pt x="25144" y="42564"/>
                  </a:lnTo>
                  <a:lnTo>
                    <a:pt x="22731" y="44232"/>
                  </a:lnTo>
                  <a:lnTo>
                    <a:pt x="20054" y="45855"/>
                  </a:lnTo>
                  <a:lnTo>
                    <a:pt x="16500" y="48664"/>
                  </a:lnTo>
                  <a:lnTo>
                    <a:pt x="14569" y="49761"/>
                  </a:lnTo>
                  <a:lnTo>
                    <a:pt x="14569" y="49805"/>
                  </a:lnTo>
                  <a:lnTo>
                    <a:pt x="12419" y="51867"/>
                  </a:lnTo>
                  <a:lnTo>
                    <a:pt x="11410" y="52525"/>
                  </a:lnTo>
                  <a:lnTo>
                    <a:pt x="8119" y="54280"/>
                  </a:lnTo>
                  <a:lnTo>
                    <a:pt x="6627" y="54939"/>
                  </a:lnTo>
                  <a:lnTo>
                    <a:pt x="5135" y="55992"/>
                  </a:lnTo>
                  <a:lnTo>
                    <a:pt x="3160" y="57484"/>
                  </a:lnTo>
                  <a:lnTo>
                    <a:pt x="88" y="59809"/>
                  </a:lnTo>
                  <a:lnTo>
                    <a:pt x="1" y="59853"/>
                  </a:lnTo>
                  <a:lnTo>
                    <a:pt x="1" y="59941"/>
                  </a:lnTo>
                  <a:lnTo>
                    <a:pt x="1" y="59985"/>
                  </a:lnTo>
                  <a:lnTo>
                    <a:pt x="45" y="60073"/>
                  </a:lnTo>
                  <a:lnTo>
                    <a:pt x="88" y="60117"/>
                  </a:lnTo>
                  <a:lnTo>
                    <a:pt x="176" y="60117"/>
                  </a:lnTo>
                  <a:lnTo>
                    <a:pt x="264" y="60073"/>
                  </a:lnTo>
                  <a:lnTo>
                    <a:pt x="3336" y="57747"/>
                  </a:lnTo>
                  <a:lnTo>
                    <a:pt x="5354" y="56299"/>
                  </a:lnTo>
                  <a:lnTo>
                    <a:pt x="6802" y="55246"/>
                  </a:lnTo>
                  <a:lnTo>
                    <a:pt x="8250" y="54588"/>
                  </a:lnTo>
                  <a:lnTo>
                    <a:pt x="11585" y="52832"/>
                  </a:lnTo>
                  <a:lnTo>
                    <a:pt x="12638" y="52130"/>
                  </a:lnTo>
                  <a:lnTo>
                    <a:pt x="14788" y="50068"/>
                  </a:lnTo>
                  <a:lnTo>
                    <a:pt x="16675" y="48971"/>
                  </a:lnTo>
                  <a:lnTo>
                    <a:pt x="16719" y="48971"/>
                  </a:lnTo>
                  <a:lnTo>
                    <a:pt x="20230" y="46163"/>
                  </a:lnTo>
                  <a:lnTo>
                    <a:pt x="22906" y="44539"/>
                  </a:lnTo>
                  <a:lnTo>
                    <a:pt x="25320" y="42828"/>
                  </a:lnTo>
                  <a:lnTo>
                    <a:pt x="27645" y="41467"/>
                  </a:lnTo>
                  <a:lnTo>
                    <a:pt x="28435" y="40809"/>
                  </a:lnTo>
                  <a:lnTo>
                    <a:pt x="28479" y="40809"/>
                  </a:lnTo>
                  <a:lnTo>
                    <a:pt x="28786" y="40370"/>
                  </a:lnTo>
                  <a:lnTo>
                    <a:pt x="28786" y="40239"/>
                  </a:lnTo>
                  <a:lnTo>
                    <a:pt x="27689" y="32165"/>
                  </a:lnTo>
                  <a:lnTo>
                    <a:pt x="27558" y="30541"/>
                  </a:lnTo>
                  <a:lnTo>
                    <a:pt x="27602" y="28874"/>
                  </a:lnTo>
                  <a:lnTo>
                    <a:pt x="30191" y="24222"/>
                  </a:lnTo>
                  <a:lnTo>
                    <a:pt x="31244" y="21721"/>
                  </a:lnTo>
                  <a:lnTo>
                    <a:pt x="32560" y="19264"/>
                  </a:lnTo>
                  <a:lnTo>
                    <a:pt x="33964" y="16719"/>
                  </a:lnTo>
                  <a:lnTo>
                    <a:pt x="33964" y="16675"/>
                  </a:lnTo>
                  <a:lnTo>
                    <a:pt x="35281" y="12857"/>
                  </a:lnTo>
                  <a:lnTo>
                    <a:pt x="36246" y="10532"/>
                  </a:lnTo>
                  <a:lnTo>
                    <a:pt x="37080" y="8645"/>
                  </a:lnTo>
                  <a:lnTo>
                    <a:pt x="37080" y="8601"/>
                  </a:lnTo>
                  <a:lnTo>
                    <a:pt x="37211" y="7328"/>
                  </a:lnTo>
                  <a:lnTo>
                    <a:pt x="37124" y="4388"/>
                  </a:lnTo>
                  <a:lnTo>
                    <a:pt x="36860" y="2107"/>
                  </a:lnTo>
                  <a:lnTo>
                    <a:pt x="36860" y="2063"/>
                  </a:lnTo>
                  <a:lnTo>
                    <a:pt x="36641" y="1536"/>
                  </a:lnTo>
                  <a:lnTo>
                    <a:pt x="36597" y="1492"/>
                  </a:lnTo>
                  <a:lnTo>
                    <a:pt x="35281" y="44"/>
                  </a:lnTo>
                  <a:lnTo>
                    <a:pt x="3523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04" name="Google Shape;2904;p113"/>
            <p:cNvSpPr/>
            <p:nvPr/>
          </p:nvSpPr>
          <p:spPr>
            <a:xfrm>
              <a:off x="2491375" y="1390250"/>
              <a:ext cx="930300" cy="1507300"/>
            </a:xfrm>
            <a:custGeom>
              <a:avLst/>
              <a:gdLst/>
              <a:ahLst/>
              <a:cxnLst/>
              <a:rect l="l" t="t" r="r" b="b"/>
              <a:pathLst>
                <a:path w="37212" h="60292" extrusionOk="0">
                  <a:moveTo>
                    <a:pt x="35895" y="0"/>
                  </a:moveTo>
                  <a:lnTo>
                    <a:pt x="35851" y="44"/>
                  </a:lnTo>
                  <a:lnTo>
                    <a:pt x="35807" y="88"/>
                  </a:lnTo>
                  <a:lnTo>
                    <a:pt x="35807" y="176"/>
                  </a:lnTo>
                  <a:lnTo>
                    <a:pt x="35851" y="219"/>
                  </a:lnTo>
                  <a:lnTo>
                    <a:pt x="35851" y="307"/>
                  </a:lnTo>
                  <a:lnTo>
                    <a:pt x="36772" y="1141"/>
                  </a:lnTo>
                  <a:lnTo>
                    <a:pt x="36772" y="2370"/>
                  </a:lnTo>
                  <a:lnTo>
                    <a:pt x="36860" y="5310"/>
                  </a:lnTo>
                  <a:lnTo>
                    <a:pt x="36860" y="7240"/>
                  </a:lnTo>
                  <a:lnTo>
                    <a:pt x="36860" y="7899"/>
                  </a:lnTo>
                  <a:lnTo>
                    <a:pt x="36772" y="8513"/>
                  </a:lnTo>
                  <a:lnTo>
                    <a:pt x="36597" y="9127"/>
                  </a:lnTo>
                  <a:lnTo>
                    <a:pt x="36378" y="9785"/>
                  </a:lnTo>
                  <a:lnTo>
                    <a:pt x="35588" y="11584"/>
                  </a:lnTo>
                  <a:lnTo>
                    <a:pt x="34578" y="13822"/>
                  </a:lnTo>
                  <a:lnTo>
                    <a:pt x="33481" y="16587"/>
                  </a:lnTo>
                  <a:lnTo>
                    <a:pt x="32033" y="18956"/>
                  </a:lnTo>
                  <a:lnTo>
                    <a:pt x="30717" y="21370"/>
                  </a:lnTo>
                  <a:lnTo>
                    <a:pt x="30717" y="21414"/>
                  </a:lnTo>
                  <a:lnTo>
                    <a:pt x="29927" y="23652"/>
                  </a:lnTo>
                  <a:lnTo>
                    <a:pt x="29927" y="23739"/>
                  </a:lnTo>
                  <a:lnTo>
                    <a:pt x="30190" y="24880"/>
                  </a:lnTo>
                  <a:lnTo>
                    <a:pt x="30410" y="29488"/>
                  </a:lnTo>
                  <a:lnTo>
                    <a:pt x="30454" y="32428"/>
                  </a:lnTo>
                  <a:lnTo>
                    <a:pt x="30454" y="35543"/>
                  </a:lnTo>
                  <a:lnTo>
                    <a:pt x="30410" y="40151"/>
                  </a:lnTo>
                  <a:lnTo>
                    <a:pt x="30234" y="40370"/>
                  </a:lnTo>
                  <a:lnTo>
                    <a:pt x="29225" y="40940"/>
                  </a:lnTo>
                  <a:lnTo>
                    <a:pt x="29181" y="40940"/>
                  </a:lnTo>
                  <a:lnTo>
                    <a:pt x="28172" y="41906"/>
                  </a:lnTo>
                  <a:lnTo>
                    <a:pt x="26153" y="43047"/>
                  </a:lnTo>
                  <a:lnTo>
                    <a:pt x="23257" y="44626"/>
                  </a:lnTo>
                  <a:lnTo>
                    <a:pt x="20800" y="46162"/>
                  </a:lnTo>
                  <a:lnTo>
                    <a:pt x="18825" y="47391"/>
                  </a:lnTo>
                  <a:lnTo>
                    <a:pt x="16017" y="49541"/>
                  </a:lnTo>
                  <a:lnTo>
                    <a:pt x="13911" y="50550"/>
                  </a:lnTo>
                  <a:lnTo>
                    <a:pt x="13867" y="50594"/>
                  </a:lnTo>
                  <a:lnTo>
                    <a:pt x="12024" y="52218"/>
                  </a:lnTo>
                  <a:lnTo>
                    <a:pt x="11015" y="52876"/>
                  </a:lnTo>
                  <a:lnTo>
                    <a:pt x="7329" y="54850"/>
                  </a:lnTo>
                  <a:lnTo>
                    <a:pt x="5881" y="55596"/>
                  </a:lnTo>
                  <a:lnTo>
                    <a:pt x="4213" y="56869"/>
                  </a:lnTo>
                  <a:lnTo>
                    <a:pt x="2151" y="58361"/>
                  </a:lnTo>
                  <a:lnTo>
                    <a:pt x="88" y="59984"/>
                  </a:lnTo>
                  <a:lnTo>
                    <a:pt x="44" y="60028"/>
                  </a:lnTo>
                  <a:lnTo>
                    <a:pt x="1" y="60072"/>
                  </a:lnTo>
                  <a:lnTo>
                    <a:pt x="1" y="60160"/>
                  </a:lnTo>
                  <a:lnTo>
                    <a:pt x="44" y="60204"/>
                  </a:lnTo>
                  <a:lnTo>
                    <a:pt x="132" y="60248"/>
                  </a:lnTo>
                  <a:lnTo>
                    <a:pt x="176" y="60292"/>
                  </a:lnTo>
                  <a:lnTo>
                    <a:pt x="308" y="60248"/>
                  </a:lnTo>
                  <a:lnTo>
                    <a:pt x="2370" y="58624"/>
                  </a:lnTo>
                  <a:lnTo>
                    <a:pt x="4389" y="57132"/>
                  </a:lnTo>
                  <a:lnTo>
                    <a:pt x="6056" y="55904"/>
                  </a:lnTo>
                  <a:lnTo>
                    <a:pt x="7504" y="55202"/>
                  </a:lnTo>
                  <a:lnTo>
                    <a:pt x="11190" y="53183"/>
                  </a:lnTo>
                  <a:lnTo>
                    <a:pt x="12243" y="52525"/>
                  </a:lnTo>
                  <a:lnTo>
                    <a:pt x="12243" y="52481"/>
                  </a:lnTo>
                  <a:lnTo>
                    <a:pt x="14086" y="50857"/>
                  </a:lnTo>
                  <a:lnTo>
                    <a:pt x="16193" y="49848"/>
                  </a:lnTo>
                  <a:lnTo>
                    <a:pt x="19045" y="47698"/>
                  </a:lnTo>
                  <a:lnTo>
                    <a:pt x="21019" y="46469"/>
                  </a:lnTo>
                  <a:lnTo>
                    <a:pt x="23433" y="44934"/>
                  </a:lnTo>
                  <a:lnTo>
                    <a:pt x="26329" y="43354"/>
                  </a:lnTo>
                  <a:lnTo>
                    <a:pt x="28347" y="42213"/>
                  </a:lnTo>
                  <a:lnTo>
                    <a:pt x="28391" y="42169"/>
                  </a:lnTo>
                  <a:lnTo>
                    <a:pt x="29401" y="41248"/>
                  </a:lnTo>
                  <a:lnTo>
                    <a:pt x="30454" y="40633"/>
                  </a:lnTo>
                  <a:lnTo>
                    <a:pt x="30498" y="40589"/>
                  </a:lnTo>
                  <a:lnTo>
                    <a:pt x="30717" y="40326"/>
                  </a:lnTo>
                  <a:lnTo>
                    <a:pt x="30761" y="40238"/>
                  </a:lnTo>
                  <a:lnTo>
                    <a:pt x="30805" y="35543"/>
                  </a:lnTo>
                  <a:lnTo>
                    <a:pt x="30805" y="32428"/>
                  </a:lnTo>
                  <a:lnTo>
                    <a:pt x="30761" y="29488"/>
                  </a:lnTo>
                  <a:lnTo>
                    <a:pt x="30541" y="24836"/>
                  </a:lnTo>
                  <a:lnTo>
                    <a:pt x="30278" y="23695"/>
                  </a:lnTo>
                  <a:lnTo>
                    <a:pt x="31024" y="21545"/>
                  </a:lnTo>
                  <a:lnTo>
                    <a:pt x="32341" y="19132"/>
                  </a:lnTo>
                  <a:lnTo>
                    <a:pt x="33789" y="16762"/>
                  </a:lnTo>
                  <a:lnTo>
                    <a:pt x="33789" y="16718"/>
                  </a:lnTo>
                  <a:lnTo>
                    <a:pt x="34930" y="13954"/>
                  </a:lnTo>
                  <a:lnTo>
                    <a:pt x="35895" y="11716"/>
                  </a:lnTo>
                  <a:lnTo>
                    <a:pt x="36685" y="9873"/>
                  </a:lnTo>
                  <a:lnTo>
                    <a:pt x="36948" y="9215"/>
                  </a:lnTo>
                  <a:lnTo>
                    <a:pt x="37124" y="8601"/>
                  </a:lnTo>
                  <a:lnTo>
                    <a:pt x="37211" y="7986"/>
                  </a:lnTo>
                  <a:lnTo>
                    <a:pt x="37211" y="7240"/>
                  </a:lnTo>
                  <a:lnTo>
                    <a:pt x="37211" y="5266"/>
                  </a:lnTo>
                  <a:lnTo>
                    <a:pt x="37124" y="2370"/>
                  </a:lnTo>
                  <a:lnTo>
                    <a:pt x="37124" y="1053"/>
                  </a:lnTo>
                  <a:lnTo>
                    <a:pt x="37124" y="965"/>
                  </a:lnTo>
                  <a:lnTo>
                    <a:pt x="37080" y="922"/>
                  </a:lnTo>
                  <a:lnTo>
                    <a:pt x="36114" y="44"/>
                  </a:lnTo>
                  <a:lnTo>
                    <a:pt x="3602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05" name="Google Shape;2905;p113"/>
            <p:cNvSpPr/>
            <p:nvPr/>
          </p:nvSpPr>
          <p:spPr>
            <a:xfrm>
              <a:off x="3740875" y="4014275"/>
              <a:ext cx="64750" cy="40625"/>
            </a:xfrm>
            <a:custGeom>
              <a:avLst/>
              <a:gdLst/>
              <a:ahLst/>
              <a:cxnLst/>
              <a:rect l="l" t="t" r="r" b="b"/>
              <a:pathLst>
                <a:path w="2590" h="1625" extrusionOk="0">
                  <a:moveTo>
                    <a:pt x="132" y="1"/>
                  </a:moveTo>
                  <a:lnTo>
                    <a:pt x="88" y="45"/>
                  </a:lnTo>
                  <a:lnTo>
                    <a:pt x="44" y="89"/>
                  </a:lnTo>
                  <a:lnTo>
                    <a:pt x="1" y="132"/>
                  </a:lnTo>
                  <a:lnTo>
                    <a:pt x="1" y="220"/>
                  </a:lnTo>
                  <a:lnTo>
                    <a:pt x="44" y="264"/>
                  </a:lnTo>
                  <a:lnTo>
                    <a:pt x="88" y="308"/>
                  </a:lnTo>
                  <a:lnTo>
                    <a:pt x="2326" y="1624"/>
                  </a:lnTo>
                  <a:lnTo>
                    <a:pt x="2502" y="1624"/>
                  </a:lnTo>
                  <a:lnTo>
                    <a:pt x="2589" y="1537"/>
                  </a:lnTo>
                  <a:lnTo>
                    <a:pt x="2589" y="1493"/>
                  </a:lnTo>
                  <a:lnTo>
                    <a:pt x="2589" y="1405"/>
                  </a:lnTo>
                  <a:lnTo>
                    <a:pt x="2546" y="1361"/>
                  </a:lnTo>
                  <a:lnTo>
                    <a:pt x="2502" y="1317"/>
                  </a:lnTo>
                  <a:lnTo>
                    <a:pt x="2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06" name="Google Shape;2906;p113"/>
            <p:cNvSpPr/>
            <p:nvPr/>
          </p:nvSpPr>
          <p:spPr>
            <a:xfrm>
              <a:off x="3707975" y="3983575"/>
              <a:ext cx="41700" cy="39500"/>
            </a:xfrm>
            <a:custGeom>
              <a:avLst/>
              <a:gdLst/>
              <a:ahLst/>
              <a:cxnLst/>
              <a:rect l="l" t="t" r="r" b="b"/>
              <a:pathLst>
                <a:path w="1668" h="1580" extrusionOk="0">
                  <a:moveTo>
                    <a:pt x="132" y="0"/>
                  </a:moveTo>
                  <a:lnTo>
                    <a:pt x="88" y="44"/>
                  </a:lnTo>
                  <a:lnTo>
                    <a:pt x="44" y="88"/>
                  </a:lnTo>
                  <a:lnTo>
                    <a:pt x="0" y="132"/>
                  </a:lnTo>
                  <a:lnTo>
                    <a:pt x="0" y="220"/>
                  </a:lnTo>
                  <a:lnTo>
                    <a:pt x="44" y="263"/>
                  </a:lnTo>
                  <a:lnTo>
                    <a:pt x="483" y="966"/>
                  </a:lnTo>
                  <a:lnTo>
                    <a:pt x="571" y="1053"/>
                  </a:lnTo>
                  <a:lnTo>
                    <a:pt x="1404" y="1536"/>
                  </a:lnTo>
                  <a:lnTo>
                    <a:pt x="1492" y="1580"/>
                  </a:lnTo>
                  <a:lnTo>
                    <a:pt x="1580" y="1536"/>
                  </a:lnTo>
                  <a:lnTo>
                    <a:pt x="1668" y="1492"/>
                  </a:lnTo>
                  <a:lnTo>
                    <a:pt x="1668" y="1404"/>
                  </a:lnTo>
                  <a:lnTo>
                    <a:pt x="1668" y="1360"/>
                  </a:lnTo>
                  <a:lnTo>
                    <a:pt x="1624" y="1273"/>
                  </a:lnTo>
                  <a:lnTo>
                    <a:pt x="1580" y="1229"/>
                  </a:lnTo>
                  <a:lnTo>
                    <a:pt x="746" y="746"/>
                  </a:lnTo>
                  <a:lnTo>
                    <a:pt x="307" y="88"/>
                  </a:lnTo>
                  <a:lnTo>
                    <a:pt x="263" y="44"/>
                  </a:lnTo>
                  <a:lnTo>
                    <a:pt x="2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07" name="Google Shape;2907;p113"/>
            <p:cNvSpPr/>
            <p:nvPr/>
          </p:nvSpPr>
          <p:spPr>
            <a:xfrm>
              <a:off x="3532450" y="3825600"/>
              <a:ext cx="231500" cy="292925"/>
            </a:xfrm>
            <a:custGeom>
              <a:avLst/>
              <a:gdLst/>
              <a:ahLst/>
              <a:cxnLst/>
              <a:rect l="l" t="t" r="r" b="b"/>
              <a:pathLst>
                <a:path w="9260" h="11717" extrusionOk="0">
                  <a:moveTo>
                    <a:pt x="176" y="0"/>
                  </a:moveTo>
                  <a:lnTo>
                    <a:pt x="88" y="44"/>
                  </a:lnTo>
                  <a:lnTo>
                    <a:pt x="44" y="44"/>
                  </a:lnTo>
                  <a:lnTo>
                    <a:pt x="0" y="132"/>
                  </a:lnTo>
                  <a:lnTo>
                    <a:pt x="0" y="176"/>
                  </a:lnTo>
                  <a:lnTo>
                    <a:pt x="0" y="264"/>
                  </a:lnTo>
                  <a:lnTo>
                    <a:pt x="1624" y="3686"/>
                  </a:lnTo>
                  <a:lnTo>
                    <a:pt x="2984" y="6451"/>
                  </a:lnTo>
                  <a:lnTo>
                    <a:pt x="3774" y="8513"/>
                  </a:lnTo>
                  <a:lnTo>
                    <a:pt x="3774" y="8557"/>
                  </a:lnTo>
                  <a:lnTo>
                    <a:pt x="4213" y="9391"/>
                  </a:lnTo>
                  <a:lnTo>
                    <a:pt x="4301" y="9479"/>
                  </a:lnTo>
                  <a:lnTo>
                    <a:pt x="7372" y="10883"/>
                  </a:lnTo>
                  <a:lnTo>
                    <a:pt x="8996" y="11716"/>
                  </a:lnTo>
                  <a:lnTo>
                    <a:pt x="9171" y="11716"/>
                  </a:lnTo>
                  <a:lnTo>
                    <a:pt x="9259" y="11629"/>
                  </a:lnTo>
                  <a:lnTo>
                    <a:pt x="9259" y="11585"/>
                  </a:lnTo>
                  <a:lnTo>
                    <a:pt x="9259" y="11497"/>
                  </a:lnTo>
                  <a:lnTo>
                    <a:pt x="9215" y="11453"/>
                  </a:lnTo>
                  <a:lnTo>
                    <a:pt x="9171" y="11409"/>
                  </a:lnTo>
                  <a:lnTo>
                    <a:pt x="7548" y="10576"/>
                  </a:lnTo>
                  <a:lnTo>
                    <a:pt x="4520" y="9171"/>
                  </a:lnTo>
                  <a:lnTo>
                    <a:pt x="4081" y="8382"/>
                  </a:lnTo>
                  <a:lnTo>
                    <a:pt x="3335" y="6319"/>
                  </a:lnTo>
                  <a:lnTo>
                    <a:pt x="3291" y="6319"/>
                  </a:lnTo>
                  <a:lnTo>
                    <a:pt x="1931" y="3555"/>
                  </a:lnTo>
                  <a:lnTo>
                    <a:pt x="307" y="88"/>
                  </a:lnTo>
                  <a:lnTo>
                    <a:pt x="264" y="44"/>
                  </a:lnTo>
                  <a:lnTo>
                    <a:pt x="2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08" name="Google Shape;2908;p113"/>
            <p:cNvSpPr/>
            <p:nvPr/>
          </p:nvSpPr>
          <p:spPr>
            <a:xfrm>
              <a:off x="3401900" y="3726875"/>
              <a:ext cx="378500" cy="413600"/>
            </a:xfrm>
            <a:custGeom>
              <a:avLst/>
              <a:gdLst/>
              <a:ahLst/>
              <a:cxnLst/>
              <a:rect l="l" t="t" r="r" b="b"/>
              <a:pathLst>
                <a:path w="15140" h="16544" extrusionOk="0">
                  <a:moveTo>
                    <a:pt x="966" y="0"/>
                  </a:moveTo>
                  <a:lnTo>
                    <a:pt x="922" y="44"/>
                  </a:lnTo>
                  <a:lnTo>
                    <a:pt x="834" y="88"/>
                  </a:lnTo>
                  <a:lnTo>
                    <a:pt x="834" y="132"/>
                  </a:lnTo>
                  <a:lnTo>
                    <a:pt x="220" y="2370"/>
                  </a:lnTo>
                  <a:lnTo>
                    <a:pt x="0" y="3203"/>
                  </a:lnTo>
                  <a:lnTo>
                    <a:pt x="0" y="3335"/>
                  </a:lnTo>
                  <a:lnTo>
                    <a:pt x="790" y="5222"/>
                  </a:lnTo>
                  <a:lnTo>
                    <a:pt x="2282" y="8030"/>
                  </a:lnTo>
                  <a:lnTo>
                    <a:pt x="4257" y="11277"/>
                  </a:lnTo>
                  <a:lnTo>
                    <a:pt x="4257" y="11321"/>
                  </a:lnTo>
                  <a:lnTo>
                    <a:pt x="5222" y="12594"/>
                  </a:lnTo>
                  <a:lnTo>
                    <a:pt x="6056" y="13428"/>
                  </a:lnTo>
                  <a:lnTo>
                    <a:pt x="6100" y="13471"/>
                  </a:lnTo>
                  <a:lnTo>
                    <a:pt x="8733" y="14788"/>
                  </a:lnTo>
                  <a:lnTo>
                    <a:pt x="8777" y="14788"/>
                  </a:lnTo>
                  <a:lnTo>
                    <a:pt x="11541" y="15665"/>
                  </a:lnTo>
                  <a:lnTo>
                    <a:pt x="13779" y="16543"/>
                  </a:lnTo>
                  <a:lnTo>
                    <a:pt x="13867" y="16543"/>
                  </a:lnTo>
                  <a:lnTo>
                    <a:pt x="14964" y="16499"/>
                  </a:lnTo>
                  <a:lnTo>
                    <a:pt x="15051" y="16455"/>
                  </a:lnTo>
                  <a:lnTo>
                    <a:pt x="15095" y="16411"/>
                  </a:lnTo>
                  <a:lnTo>
                    <a:pt x="15139" y="16368"/>
                  </a:lnTo>
                  <a:lnTo>
                    <a:pt x="15139" y="16280"/>
                  </a:lnTo>
                  <a:lnTo>
                    <a:pt x="15095" y="16236"/>
                  </a:lnTo>
                  <a:lnTo>
                    <a:pt x="15051" y="16192"/>
                  </a:lnTo>
                  <a:lnTo>
                    <a:pt x="14964" y="16148"/>
                  </a:lnTo>
                  <a:lnTo>
                    <a:pt x="13867" y="16192"/>
                  </a:lnTo>
                  <a:lnTo>
                    <a:pt x="11673" y="15358"/>
                  </a:lnTo>
                  <a:lnTo>
                    <a:pt x="8908" y="14481"/>
                  </a:lnTo>
                  <a:lnTo>
                    <a:pt x="6275" y="13164"/>
                  </a:lnTo>
                  <a:lnTo>
                    <a:pt x="5486" y="12374"/>
                  </a:lnTo>
                  <a:lnTo>
                    <a:pt x="4520" y="11102"/>
                  </a:lnTo>
                  <a:lnTo>
                    <a:pt x="2589" y="7855"/>
                  </a:lnTo>
                  <a:lnTo>
                    <a:pt x="1097" y="5046"/>
                  </a:lnTo>
                  <a:lnTo>
                    <a:pt x="351" y="3247"/>
                  </a:lnTo>
                  <a:lnTo>
                    <a:pt x="571" y="2457"/>
                  </a:lnTo>
                  <a:lnTo>
                    <a:pt x="1141" y="220"/>
                  </a:lnTo>
                  <a:lnTo>
                    <a:pt x="1185" y="132"/>
                  </a:lnTo>
                  <a:lnTo>
                    <a:pt x="1141" y="88"/>
                  </a:lnTo>
                  <a:lnTo>
                    <a:pt x="1097" y="44"/>
                  </a:lnTo>
                  <a:lnTo>
                    <a:pt x="10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09" name="Google Shape;2909;p113"/>
            <p:cNvSpPr/>
            <p:nvPr/>
          </p:nvSpPr>
          <p:spPr>
            <a:xfrm>
              <a:off x="3290000" y="3667625"/>
              <a:ext cx="453100" cy="490400"/>
            </a:xfrm>
            <a:custGeom>
              <a:avLst/>
              <a:gdLst/>
              <a:ahLst/>
              <a:cxnLst/>
              <a:rect l="l" t="t" r="r" b="b"/>
              <a:pathLst>
                <a:path w="18124" h="19616" extrusionOk="0">
                  <a:moveTo>
                    <a:pt x="2809" y="1"/>
                  </a:moveTo>
                  <a:lnTo>
                    <a:pt x="2765" y="45"/>
                  </a:lnTo>
                  <a:lnTo>
                    <a:pt x="2721" y="88"/>
                  </a:lnTo>
                  <a:lnTo>
                    <a:pt x="966" y="2546"/>
                  </a:lnTo>
                  <a:lnTo>
                    <a:pt x="966" y="2590"/>
                  </a:lnTo>
                  <a:lnTo>
                    <a:pt x="176" y="4784"/>
                  </a:lnTo>
                  <a:lnTo>
                    <a:pt x="1" y="5442"/>
                  </a:lnTo>
                  <a:lnTo>
                    <a:pt x="1" y="5486"/>
                  </a:lnTo>
                  <a:lnTo>
                    <a:pt x="1" y="7197"/>
                  </a:lnTo>
                  <a:lnTo>
                    <a:pt x="45" y="7285"/>
                  </a:lnTo>
                  <a:lnTo>
                    <a:pt x="264" y="7548"/>
                  </a:lnTo>
                  <a:lnTo>
                    <a:pt x="308" y="7592"/>
                  </a:lnTo>
                  <a:lnTo>
                    <a:pt x="352" y="7592"/>
                  </a:lnTo>
                  <a:lnTo>
                    <a:pt x="1931" y="7680"/>
                  </a:lnTo>
                  <a:lnTo>
                    <a:pt x="3028" y="9259"/>
                  </a:lnTo>
                  <a:lnTo>
                    <a:pt x="4433" y="11848"/>
                  </a:lnTo>
                  <a:lnTo>
                    <a:pt x="5749" y="14613"/>
                  </a:lnTo>
                  <a:lnTo>
                    <a:pt x="6407" y="15666"/>
                  </a:lnTo>
                  <a:lnTo>
                    <a:pt x="6451" y="15710"/>
                  </a:lnTo>
                  <a:lnTo>
                    <a:pt x="7153" y="16280"/>
                  </a:lnTo>
                  <a:lnTo>
                    <a:pt x="7197" y="16324"/>
                  </a:lnTo>
                  <a:lnTo>
                    <a:pt x="7855" y="16587"/>
                  </a:lnTo>
                  <a:lnTo>
                    <a:pt x="8382" y="16675"/>
                  </a:lnTo>
                  <a:lnTo>
                    <a:pt x="12287" y="18035"/>
                  </a:lnTo>
                  <a:lnTo>
                    <a:pt x="14744" y="18781"/>
                  </a:lnTo>
                  <a:lnTo>
                    <a:pt x="17465" y="19615"/>
                  </a:lnTo>
                  <a:lnTo>
                    <a:pt x="17553" y="19615"/>
                  </a:lnTo>
                  <a:lnTo>
                    <a:pt x="17992" y="19527"/>
                  </a:lnTo>
                  <a:lnTo>
                    <a:pt x="18036" y="19483"/>
                  </a:lnTo>
                  <a:lnTo>
                    <a:pt x="18123" y="19440"/>
                  </a:lnTo>
                  <a:lnTo>
                    <a:pt x="18123" y="19396"/>
                  </a:lnTo>
                  <a:lnTo>
                    <a:pt x="18123" y="19308"/>
                  </a:lnTo>
                  <a:lnTo>
                    <a:pt x="18079" y="19264"/>
                  </a:lnTo>
                  <a:lnTo>
                    <a:pt x="18036" y="19220"/>
                  </a:lnTo>
                  <a:lnTo>
                    <a:pt x="17992" y="19176"/>
                  </a:lnTo>
                  <a:lnTo>
                    <a:pt x="17904" y="19176"/>
                  </a:lnTo>
                  <a:lnTo>
                    <a:pt x="17509" y="19264"/>
                  </a:lnTo>
                  <a:lnTo>
                    <a:pt x="14876" y="18430"/>
                  </a:lnTo>
                  <a:lnTo>
                    <a:pt x="12419" y="17728"/>
                  </a:lnTo>
                  <a:lnTo>
                    <a:pt x="8470" y="16324"/>
                  </a:lnTo>
                  <a:lnTo>
                    <a:pt x="7943" y="16280"/>
                  </a:lnTo>
                  <a:lnTo>
                    <a:pt x="7329" y="16017"/>
                  </a:lnTo>
                  <a:lnTo>
                    <a:pt x="6714" y="15446"/>
                  </a:lnTo>
                  <a:lnTo>
                    <a:pt x="6056" y="14437"/>
                  </a:lnTo>
                  <a:lnTo>
                    <a:pt x="4784" y="11717"/>
                  </a:lnTo>
                  <a:lnTo>
                    <a:pt x="3336" y="9084"/>
                  </a:lnTo>
                  <a:lnTo>
                    <a:pt x="2151" y="7416"/>
                  </a:lnTo>
                  <a:lnTo>
                    <a:pt x="2107" y="7373"/>
                  </a:lnTo>
                  <a:lnTo>
                    <a:pt x="2019" y="7329"/>
                  </a:lnTo>
                  <a:lnTo>
                    <a:pt x="483" y="7241"/>
                  </a:lnTo>
                  <a:lnTo>
                    <a:pt x="352" y="7109"/>
                  </a:lnTo>
                  <a:lnTo>
                    <a:pt x="352" y="5530"/>
                  </a:lnTo>
                  <a:lnTo>
                    <a:pt x="527" y="4871"/>
                  </a:lnTo>
                  <a:lnTo>
                    <a:pt x="1273" y="2765"/>
                  </a:lnTo>
                  <a:lnTo>
                    <a:pt x="2985" y="308"/>
                  </a:lnTo>
                  <a:lnTo>
                    <a:pt x="3028" y="220"/>
                  </a:lnTo>
                  <a:lnTo>
                    <a:pt x="3028" y="176"/>
                  </a:lnTo>
                  <a:lnTo>
                    <a:pt x="2985" y="88"/>
                  </a:lnTo>
                  <a:lnTo>
                    <a:pt x="2941" y="45"/>
                  </a:lnTo>
                  <a:lnTo>
                    <a:pt x="28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10" name="Google Shape;2910;p113"/>
            <p:cNvSpPr/>
            <p:nvPr/>
          </p:nvSpPr>
          <p:spPr>
            <a:xfrm>
              <a:off x="3240650" y="3634725"/>
              <a:ext cx="515600" cy="540850"/>
            </a:xfrm>
            <a:custGeom>
              <a:avLst/>
              <a:gdLst/>
              <a:ahLst/>
              <a:cxnLst/>
              <a:rect l="l" t="t" r="r" b="b"/>
              <a:pathLst>
                <a:path w="20624" h="21634" extrusionOk="0">
                  <a:moveTo>
                    <a:pt x="3291" y="0"/>
                  </a:moveTo>
                  <a:lnTo>
                    <a:pt x="3247" y="44"/>
                  </a:lnTo>
                  <a:lnTo>
                    <a:pt x="3203" y="88"/>
                  </a:lnTo>
                  <a:lnTo>
                    <a:pt x="1624" y="3203"/>
                  </a:lnTo>
                  <a:lnTo>
                    <a:pt x="922" y="4344"/>
                  </a:lnTo>
                  <a:lnTo>
                    <a:pt x="922" y="4388"/>
                  </a:lnTo>
                  <a:lnTo>
                    <a:pt x="439" y="5529"/>
                  </a:lnTo>
                  <a:lnTo>
                    <a:pt x="439" y="5573"/>
                  </a:lnTo>
                  <a:lnTo>
                    <a:pt x="132" y="6538"/>
                  </a:lnTo>
                  <a:lnTo>
                    <a:pt x="132" y="6582"/>
                  </a:lnTo>
                  <a:lnTo>
                    <a:pt x="0" y="7986"/>
                  </a:lnTo>
                  <a:lnTo>
                    <a:pt x="88" y="9171"/>
                  </a:lnTo>
                  <a:lnTo>
                    <a:pt x="88" y="9259"/>
                  </a:lnTo>
                  <a:lnTo>
                    <a:pt x="351" y="9654"/>
                  </a:lnTo>
                  <a:lnTo>
                    <a:pt x="351" y="9698"/>
                  </a:lnTo>
                  <a:lnTo>
                    <a:pt x="2282" y="11541"/>
                  </a:lnTo>
                  <a:lnTo>
                    <a:pt x="2984" y="12550"/>
                  </a:lnTo>
                  <a:lnTo>
                    <a:pt x="4125" y="16806"/>
                  </a:lnTo>
                  <a:lnTo>
                    <a:pt x="4388" y="17552"/>
                  </a:lnTo>
                  <a:lnTo>
                    <a:pt x="4432" y="17640"/>
                  </a:lnTo>
                  <a:lnTo>
                    <a:pt x="4476" y="17684"/>
                  </a:lnTo>
                  <a:lnTo>
                    <a:pt x="6099" y="18430"/>
                  </a:lnTo>
                  <a:lnTo>
                    <a:pt x="6143" y="18474"/>
                  </a:lnTo>
                  <a:lnTo>
                    <a:pt x="8601" y="18957"/>
                  </a:lnTo>
                  <a:lnTo>
                    <a:pt x="10663" y="19220"/>
                  </a:lnTo>
                  <a:lnTo>
                    <a:pt x="15095" y="20668"/>
                  </a:lnTo>
                  <a:lnTo>
                    <a:pt x="17640" y="21414"/>
                  </a:lnTo>
                  <a:lnTo>
                    <a:pt x="18649" y="21633"/>
                  </a:lnTo>
                  <a:lnTo>
                    <a:pt x="18737" y="21633"/>
                  </a:lnTo>
                  <a:lnTo>
                    <a:pt x="20492" y="21194"/>
                  </a:lnTo>
                  <a:lnTo>
                    <a:pt x="20580" y="21151"/>
                  </a:lnTo>
                  <a:lnTo>
                    <a:pt x="20624" y="21107"/>
                  </a:lnTo>
                  <a:lnTo>
                    <a:pt x="20624" y="21019"/>
                  </a:lnTo>
                  <a:lnTo>
                    <a:pt x="20624" y="20975"/>
                  </a:lnTo>
                  <a:lnTo>
                    <a:pt x="20580" y="20887"/>
                  </a:lnTo>
                  <a:lnTo>
                    <a:pt x="20536" y="20843"/>
                  </a:lnTo>
                  <a:lnTo>
                    <a:pt x="20404" y="20843"/>
                  </a:lnTo>
                  <a:lnTo>
                    <a:pt x="18693" y="21282"/>
                  </a:lnTo>
                  <a:lnTo>
                    <a:pt x="17728" y="21107"/>
                  </a:lnTo>
                  <a:lnTo>
                    <a:pt x="15183" y="20317"/>
                  </a:lnTo>
                  <a:lnTo>
                    <a:pt x="10751" y="18869"/>
                  </a:lnTo>
                  <a:lnTo>
                    <a:pt x="10707" y="18869"/>
                  </a:lnTo>
                  <a:lnTo>
                    <a:pt x="8644" y="18605"/>
                  </a:lnTo>
                  <a:lnTo>
                    <a:pt x="6231" y="18123"/>
                  </a:lnTo>
                  <a:lnTo>
                    <a:pt x="4695" y="17377"/>
                  </a:lnTo>
                  <a:lnTo>
                    <a:pt x="4476" y="16719"/>
                  </a:lnTo>
                  <a:lnTo>
                    <a:pt x="3291" y="12418"/>
                  </a:lnTo>
                  <a:lnTo>
                    <a:pt x="3291" y="12374"/>
                  </a:lnTo>
                  <a:lnTo>
                    <a:pt x="2545" y="11321"/>
                  </a:lnTo>
                  <a:lnTo>
                    <a:pt x="614" y="9434"/>
                  </a:lnTo>
                  <a:lnTo>
                    <a:pt x="439" y="9083"/>
                  </a:lnTo>
                  <a:lnTo>
                    <a:pt x="351" y="7986"/>
                  </a:lnTo>
                  <a:lnTo>
                    <a:pt x="483" y="6626"/>
                  </a:lnTo>
                  <a:lnTo>
                    <a:pt x="746" y="5661"/>
                  </a:lnTo>
                  <a:lnTo>
                    <a:pt x="1229" y="4520"/>
                  </a:lnTo>
                  <a:lnTo>
                    <a:pt x="1931" y="3379"/>
                  </a:lnTo>
                  <a:lnTo>
                    <a:pt x="3510" y="263"/>
                  </a:lnTo>
                  <a:lnTo>
                    <a:pt x="3510" y="176"/>
                  </a:lnTo>
                  <a:lnTo>
                    <a:pt x="3510" y="132"/>
                  </a:lnTo>
                  <a:lnTo>
                    <a:pt x="3467" y="44"/>
                  </a:lnTo>
                  <a:lnTo>
                    <a:pt x="34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11" name="Google Shape;2911;p113"/>
            <p:cNvSpPr/>
            <p:nvPr/>
          </p:nvSpPr>
          <p:spPr>
            <a:xfrm>
              <a:off x="3616925" y="3530500"/>
              <a:ext cx="99850" cy="461875"/>
            </a:xfrm>
            <a:custGeom>
              <a:avLst/>
              <a:gdLst/>
              <a:ahLst/>
              <a:cxnLst/>
              <a:rect l="l" t="t" r="r" b="b"/>
              <a:pathLst>
                <a:path w="3994" h="18475" extrusionOk="0">
                  <a:moveTo>
                    <a:pt x="132" y="1"/>
                  </a:moveTo>
                  <a:lnTo>
                    <a:pt x="88" y="44"/>
                  </a:lnTo>
                  <a:lnTo>
                    <a:pt x="44" y="132"/>
                  </a:lnTo>
                  <a:lnTo>
                    <a:pt x="0" y="176"/>
                  </a:lnTo>
                  <a:lnTo>
                    <a:pt x="0" y="659"/>
                  </a:lnTo>
                  <a:lnTo>
                    <a:pt x="0" y="703"/>
                  </a:lnTo>
                  <a:lnTo>
                    <a:pt x="132" y="1931"/>
                  </a:lnTo>
                  <a:lnTo>
                    <a:pt x="176" y="1975"/>
                  </a:lnTo>
                  <a:lnTo>
                    <a:pt x="702" y="3818"/>
                  </a:lnTo>
                  <a:lnTo>
                    <a:pt x="834" y="4915"/>
                  </a:lnTo>
                  <a:lnTo>
                    <a:pt x="219" y="7767"/>
                  </a:lnTo>
                  <a:lnTo>
                    <a:pt x="219" y="7811"/>
                  </a:lnTo>
                  <a:lnTo>
                    <a:pt x="219" y="8689"/>
                  </a:lnTo>
                  <a:lnTo>
                    <a:pt x="219" y="8733"/>
                  </a:lnTo>
                  <a:lnTo>
                    <a:pt x="395" y="9698"/>
                  </a:lnTo>
                  <a:lnTo>
                    <a:pt x="395" y="9742"/>
                  </a:lnTo>
                  <a:lnTo>
                    <a:pt x="1887" y="13603"/>
                  </a:lnTo>
                  <a:lnTo>
                    <a:pt x="2589" y="16017"/>
                  </a:lnTo>
                  <a:lnTo>
                    <a:pt x="3247" y="17860"/>
                  </a:lnTo>
                  <a:lnTo>
                    <a:pt x="3247" y="17904"/>
                  </a:lnTo>
                  <a:lnTo>
                    <a:pt x="3686" y="18430"/>
                  </a:lnTo>
                  <a:lnTo>
                    <a:pt x="3730" y="18474"/>
                  </a:lnTo>
                  <a:lnTo>
                    <a:pt x="3818" y="18474"/>
                  </a:lnTo>
                  <a:lnTo>
                    <a:pt x="3905" y="18430"/>
                  </a:lnTo>
                  <a:lnTo>
                    <a:pt x="3949" y="18386"/>
                  </a:lnTo>
                  <a:lnTo>
                    <a:pt x="3993" y="18343"/>
                  </a:lnTo>
                  <a:lnTo>
                    <a:pt x="3993" y="18255"/>
                  </a:lnTo>
                  <a:lnTo>
                    <a:pt x="3949" y="18211"/>
                  </a:lnTo>
                  <a:lnTo>
                    <a:pt x="3554" y="17684"/>
                  </a:lnTo>
                  <a:lnTo>
                    <a:pt x="2896" y="15929"/>
                  </a:lnTo>
                  <a:lnTo>
                    <a:pt x="2238" y="13472"/>
                  </a:lnTo>
                  <a:lnTo>
                    <a:pt x="746" y="9654"/>
                  </a:lnTo>
                  <a:lnTo>
                    <a:pt x="570" y="8689"/>
                  </a:lnTo>
                  <a:lnTo>
                    <a:pt x="570" y="7855"/>
                  </a:lnTo>
                  <a:lnTo>
                    <a:pt x="1185" y="4959"/>
                  </a:lnTo>
                  <a:lnTo>
                    <a:pt x="1185" y="4871"/>
                  </a:lnTo>
                  <a:lnTo>
                    <a:pt x="1053" y="3774"/>
                  </a:lnTo>
                  <a:lnTo>
                    <a:pt x="1053" y="3730"/>
                  </a:lnTo>
                  <a:lnTo>
                    <a:pt x="483" y="1887"/>
                  </a:lnTo>
                  <a:lnTo>
                    <a:pt x="351" y="659"/>
                  </a:lnTo>
                  <a:lnTo>
                    <a:pt x="351" y="176"/>
                  </a:lnTo>
                  <a:lnTo>
                    <a:pt x="351" y="132"/>
                  </a:lnTo>
                  <a:lnTo>
                    <a:pt x="307" y="88"/>
                  </a:lnTo>
                  <a:lnTo>
                    <a:pt x="263" y="44"/>
                  </a:lnTo>
                  <a:lnTo>
                    <a:pt x="2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12" name="Google Shape;2912;p113"/>
            <p:cNvSpPr/>
            <p:nvPr/>
          </p:nvSpPr>
          <p:spPr>
            <a:xfrm>
              <a:off x="3513800" y="3504175"/>
              <a:ext cx="102050" cy="330225"/>
            </a:xfrm>
            <a:custGeom>
              <a:avLst/>
              <a:gdLst/>
              <a:ahLst/>
              <a:cxnLst/>
              <a:rect l="l" t="t" r="r" b="b"/>
              <a:pathLst>
                <a:path w="4082" h="13209" extrusionOk="0">
                  <a:moveTo>
                    <a:pt x="3906" y="0"/>
                  </a:moveTo>
                  <a:lnTo>
                    <a:pt x="3818" y="44"/>
                  </a:lnTo>
                  <a:lnTo>
                    <a:pt x="3774" y="44"/>
                  </a:lnTo>
                  <a:lnTo>
                    <a:pt x="3730" y="132"/>
                  </a:lnTo>
                  <a:lnTo>
                    <a:pt x="3511" y="703"/>
                  </a:lnTo>
                  <a:lnTo>
                    <a:pt x="3204" y="2677"/>
                  </a:lnTo>
                  <a:lnTo>
                    <a:pt x="1536" y="5705"/>
                  </a:lnTo>
                  <a:lnTo>
                    <a:pt x="790" y="7855"/>
                  </a:lnTo>
                  <a:lnTo>
                    <a:pt x="0" y="10444"/>
                  </a:lnTo>
                  <a:lnTo>
                    <a:pt x="0" y="10488"/>
                  </a:lnTo>
                  <a:lnTo>
                    <a:pt x="88" y="11322"/>
                  </a:lnTo>
                  <a:lnTo>
                    <a:pt x="88" y="11365"/>
                  </a:lnTo>
                  <a:lnTo>
                    <a:pt x="746" y="13121"/>
                  </a:lnTo>
                  <a:lnTo>
                    <a:pt x="790" y="13165"/>
                  </a:lnTo>
                  <a:lnTo>
                    <a:pt x="922" y="13208"/>
                  </a:lnTo>
                  <a:lnTo>
                    <a:pt x="966" y="13208"/>
                  </a:lnTo>
                  <a:lnTo>
                    <a:pt x="1010" y="13165"/>
                  </a:lnTo>
                  <a:lnTo>
                    <a:pt x="1053" y="13121"/>
                  </a:lnTo>
                  <a:lnTo>
                    <a:pt x="1097" y="13033"/>
                  </a:lnTo>
                  <a:lnTo>
                    <a:pt x="1053" y="12989"/>
                  </a:lnTo>
                  <a:lnTo>
                    <a:pt x="439" y="11278"/>
                  </a:lnTo>
                  <a:lnTo>
                    <a:pt x="351" y="10488"/>
                  </a:lnTo>
                  <a:lnTo>
                    <a:pt x="1097" y="7943"/>
                  </a:lnTo>
                  <a:lnTo>
                    <a:pt x="1887" y="5837"/>
                  </a:lnTo>
                  <a:lnTo>
                    <a:pt x="3511" y="2809"/>
                  </a:lnTo>
                  <a:lnTo>
                    <a:pt x="3555" y="2765"/>
                  </a:lnTo>
                  <a:lnTo>
                    <a:pt x="3862" y="790"/>
                  </a:lnTo>
                  <a:lnTo>
                    <a:pt x="4081" y="264"/>
                  </a:lnTo>
                  <a:lnTo>
                    <a:pt x="4081" y="176"/>
                  </a:lnTo>
                  <a:lnTo>
                    <a:pt x="4081" y="132"/>
                  </a:lnTo>
                  <a:lnTo>
                    <a:pt x="4037" y="44"/>
                  </a:lnTo>
                  <a:lnTo>
                    <a:pt x="39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13" name="Google Shape;2913;p113"/>
            <p:cNvSpPr/>
            <p:nvPr/>
          </p:nvSpPr>
          <p:spPr>
            <a:xfrm>
              <a:off x="3422750" y="3478950"/>
              <a:ext cx="183225" cy="256725"/>
            </a:xfrm>
            <a:custGeom>
              <a:avLst/>
              <a:gdLst/>
              <a:ahLst/>
              <a:cxnLst/>
              <a:rect l="l" t="t" r="r" b="b"/>
              <a:pathLst>
                <a:path w="7329" h="10269" extrusionOk="0">
                  <a:moveTo>
                    <a:pt x="7109" y="0"/>
                  </a:moveTo>
                  <a:lnTo>
                    <a:pt x="7065" y="44"/>
                  </a:lnTo>
                  <a:lnTo>
                    <a:pt x="7021" y="88"/>
                  </a:lnTo>
                  <a:lnTo>
                    <a:pt x="6977" y="132"/>
                  </a:lnTo>
                  <a:lnTo>
                    <a:pt x="6933" y="351"/>
                  </a:lnTo>
                  <a:lnTo>
                    <a:pt x="5046" y="1624"/>
                  </a:lnTo>
                  <a:lnTo>
                    <a:pt x="5003" y="1668"/>
                  </a:lnTo>
                  <a:lnTo>
                    <a:pt x="4213" y="2721"/>
                  </a:lnTo>
                  <a:lnTo>
                    <a:pt x="2545" y="5046"/>
                  </a:lnTo>
                  <a:lnTo>
                    <a:pt x="746" y="7855"/>
                  </a:lnTo>
                  <a:lnTo>
                    <a:pt x="702" y="7899"/>
                  </a:lnTo>
                  <a:lnTo>
                    <a:pt x="0" y="10049"/>
                  </a:lnTo>
                  <a:lnTo>
                    <a:pt x="0" y="10093"/>
                  </a:lnTo>
                  <a:lnTo>
                    <a:pt x="0" y="10180"/>
                  </a:lnTo>
                  <a:lnTo>
                    <a:pt x="44" y="10224"/>
                  </a:lnTo>
                  <a:lnTo>
                    <a:pt x="88" y="10268"/>
                  </a:lnTo>
                  <a:lnTo>
                    <a:pt x="176" y="10268"/>
                  </a:lnTo>
                  <a:lnTo>
                    <a:pt x="263" y="10224"/>
                  </a:lnTo>
                  <a:lnTo>
                    <a:pt x="307" y="10137"/>
                  </a:lnTo>
                  <a:lnTo>
                    <a:pt x="1053" y="8030"/>
                  </a:lnTo>
                  <a:lnTo>
                    <a:pt x="2809" y="5222"/>
                  </a:lnTo>
                  <a:lnTo>
                    <a:pt x="4520" y="2896"/>
                  </a:lnTo>
                  <a:lnTo>
                    <a:pt x="5266" y="1931"/>
                  </a:lnTo>
                  <a:lnTo>
                    <a:pt x="7153" y="571"/>
                  </a:lnTo>
                  <a:lnTo>
                    <a:pt x="7240" y="483"/>
                  </a:lnTo>
                  <a:lnTo>
                    <a:pt x="7328" y="220"/>
                  </a:lnTo>
                  <a:lnTo>
                    <a:pt x="7328" y="176"/>
                  </a:lnTo>
                  <a:lnTo>
                    <a:pt x="7284" y="88"/>
                  </a:lnTo>
                  <a:lnTo>
                    <a:pt x="7240" y="44"/>
                  </a:lnTo>
                  <a:lnTo>
                    <a:pt x="719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14" name="Google Shape;2914;p113"/>
            <p:cNvSpPr/>
            <p:nvPr/>
          </p:nvSpPr>
          <p:spPr>
            <a:xfrm>
              <a:off x="3356925" y="3428475"/>
              <a:ext cx="228200" cy="247950"/>
            </a:xfrm>
            <a:custGeom>
              <a:avLst/>
              <a:gdLst/>
              <a:ahLst/>
              <a:cxnLst/>
              <a:rect l="l" t="t" r="r" b="b"/>
              <a:pathLst>
                <a:path w="9128" h="9918" extrusionOk="0">
                  <a:moveTo>
                    <a:pt x="8952" y="1"/>
                  </a:moveTo>
                  <a:lnTo>
                    <a:pt x="8908" y="45"/>
                  </a:lnTo>
                  <a:lnTo>
                    <a:pt x="7548" y="791"/>
                  </a:lnTo>
                  <a:lnTo>
                    <a:pt x="5090" y="2502"/>
                  </a:lnTo>
                  <a:lnTo>
                    <a:pt x="5047" y="2546"/>
                  </a:lnTo>
                  <a:lnTo>
                    <a:pt x="2502" y="6144"/>
                  </a:lnTo>
                  <a:lnTo>
                    <a:pt x="44" y="9654"/>
                  </a:lnTo>
                  <a:lnTo>
                    <a:pt x="0" y="9742"/>
                  </a:lnTo>
                  <a:lnTo>
                    <a:pt x="0" y="9786"/>
                  </a:lnTo>
                  <a:lnTo>
                    <a:pt x="44" y="9874"/>
                  </a:lnTo>
                  <a:lnTo>
                    <a:pt x="88" y="9918"/>
                  </a:lnTo>
                  <a:lnTo>
                    <a:pt x="264" y="9918"/>
                  </a:lnTo>
                  <a:lnTo>
                    <a:pt x="308" y="9874"/>
                  </a:lnTo>
                  <a:lnTo>
                    <a:pt x="2809" y="6363"/>
                  </a:lnTo>
                  <a:lnTo>
                    <a:pt x="5310" y="2765"/>
                  </a:lnTo>
                  <a:lnTo>
                    <a:pt x="7723" y="1098"/>
                  </a:lnTo>
                  <a:lnTo>
                    <a:pt x="9040" y="352"/>
                  </a:lnTo>
                  <a:lnTo>
                    <a:pt x="9127" y="308"/>
                  </a:lnTo>
                  <a:lnTo>
                    <a:pt x="9127" y="220"/>
                  </a:lnTo>
                  <a:lnTo>
                    <a:pt x="9127" y="176"/>
                  </a:lnTo>
                  <a:lnTo>
                    <a:pt x="9127" y="88"/>
                  </a:lnTo>
                  <a:lnTo>
                    <a:pt x="9084" y="45"/>
                  </a:lnTo>
                  <a:lnTo>
                    <a:pt x="90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15" name="Google Shape;2915;p113"/>
            <p:cNvSpPr/>
            <p:nvPr/>
          </p:nvSpPr>
          <p:spPr>
            <a:xfrm>
              <a:off x="906200" y="2307350"/>
              <a:ext cx="948925" cy="1026800"/>
            </a:xfrm>
            <a:custGeom>
              <a:avLst/>
              <a:gdLst/>
              <a:ahLst/>
              <a:cxnLst/>
              <a:rect l="l" t="t" r="r" b="b"/>
              <a:pathLst>
                <a:path w="37957" h="41072" extrusionOk="0">
                  <a:moveTo>
                    <a:pt x="37781" y="0"/>
                  </a:moveTo>
                  <a:lnTo>
                    <a:pt x="37694" y="44"/>
                  </a:lnTo>
                  <a:lnTo>
                    <a:pt x="34929" y="1711"/>
                  </a:lnTo>
                  <a:lnTo>
                    <a:pt x="30453" y="3730"/>
                  </a:lnTo>
                  <a:lnTo>
                    <a:pt x="27338" y="5046"/>
                  </a:lnTo>
                  <a:lnTo>
                    <a:pt x="24222" y="6450"/>
                  </a:lnTo>
                  <a:lnTo>
                    <a:pt x="21282" y="7811"/>
                  </a:lnTo>
                  <a:lnTo>
                    <a:pt x="19571" y="8644"/>
                  </a:lnTo>
                  <a:lnTo>
                    <a:pt x="16587" y="10356"/>
                  </a:lnTo>
                  <a:lnTo>
                    <a:pt x="15007" y="11321"/>
                  </a:lnTo>
                  <a:lnTo>
                    <a:pt x="13252" y="12638"/>
                  </a:lnTo>
                  <a:lnTo>
                    <a:pt x="8996" y="16104"/>
                  </a:lnTo>
                  <a:lnTo>
                    <a:pt x="6889" y="17859"/>
                  </a:lnTo>
                  <a:lnTo>
                    <a:pt x="5661" y="18737"/>
                  </a:lnTo>
                  <a:lnTo>
                    <a:pt x="1712" y="20141"/>
                  </a:lnTo>
                  <a:lnTo>
                    <a:pt x="1712" y="20185"/>
                  </a:lnTo>
                  <a:lnTo>
                    <a:pt x="922" y="20536"/>
                  </a:lnTo>
                  <a:lnTo>
                    <a:pt x="878" y="20624"/>
                  </a:lnTo>
                  <a:lnTo>
                    <a:pt x="834" y="20668"/>
                  </a:lnTo>
                  <a:lnTo>
                    <a:pt x="44" y="24485"/>
                  </a:lnTo>
                  <a:lnTo>
                    <a:pt x="0" y="25626"/>
                  </a:lnTo>
                  <a:lnTo>
                    <a:pt x="0" y="25714"/>
                  </a:lnTo>
                  <a:lnTo>
                    <a:pt x="220" y="26153"/>
                  </a:lnTo>
                  <a:lnTo>
                    <a:pt x="220" y="26240"/>
                  </a:lnTo>
                  <a:lnTo>
                    <a:pt x="2458" y="28698"/>
                  </a:lnTo>
                  <a:lnTo>
                    <a:pt x="4739" y="31155"/>
                  </a:lnTo>
                  <a:lnTo>
                    <a:pt x="6626" y="33744"/>
                  </a:lnTo>
                  <a:lnTo>
                    <a:pt x="8908" y="35806"/>
                  </a:lnTo>
                  <a:lnTo>
                    <a:pt x="10356" y="37211"/>
                  </a:lnTo>
                  <a:lnTo>
                    <a:pt x="10751" y="37649"/>
                  </a:lnTo>
                  <a:lnTo>
                    <a:pt x="10181" y="39624"/>
                  </a:lnTo>
                  <a:lnTo>
                    <a:pt x="10181" y="39668"/>
                  </a:lnTo>
                  <a:lnTo>
                    <a:pt x="10049" y="40896"/>
                  </a:lnTo>
                  <a:lnTo>
                    <a:pt x="10049" y="40984"/>
                  </a:lnTo>
                  <a:lnTo>
                    <a:pt x="10093" y="41028"/>
                  </a:lnTo>
                  <a:lnTo>
                    <a:pt x="10137" y="41072"/>
                  </a:lnTo>
                  <a:lnTo>
                    <a:pt x="10224" y="41072"/>
                  </a:lnTo>
                  <a:lnTo>
                    <a:pt x="10356" y="41028"/>
                  </a:lnTo>
                  <a:lnTo>
                    <a:pt x="10400" y="40940"/>
                  </a:lnTo>
                  <a:lnTo>
                    <a:pt x="10532" y="39712"/>
                  </a:lnTo>
                  <a:lnTo>
                    <a:pt x="11102" y="37649"/>
                  </a:lnTo>
                  <a:lnTo>
                    <a:pt x="11102" y="37562"/>
                  </a:lnTo>
                  <a:lnTo>
                    <a:pt x="11102" y="37518"/>
                  </a:lnTo>
                  <a:lnTo>
                    <a:pt x="10619" y="36947"/>
                  </a:lnTo>
                  <a:lnTo>
                    <a:pt x="9127" y="35543"/>
                  </a:lnTo>
                  <a:lnTo>
                    <a:pt x="6889" y="33525"/>
                  </a:lnTo>
                  <a:lnTo>
                    <a:pt x="5003" y="30936"/>
                  </a:lnTo>
                  <a:lnTo>
                    <a:pt x="2721" y="28478"/>
                  </a:lnTo>
                  <a:lnTo>
                    <a:pt x="527" y="26021"/>
                  </a:lnTo>
                  <a:lnTo>
                    <a:pt x="351" y="25626"/>
                  </a:lnTo>
                  <a:lnTo>
                    <a:pt x="395" y="24529"/>
                  </a:lnTo>
                  <a:lnTo>
                    <a:pt x="1185" y="20843"/>
                  </a:lnTo>
                  <a:lnTo>
                    <a:pt x="1843" y="20492"/>
                  </a:lnTo>
                  <a:lnTo>
                    <a:pt x="5792" y="19044"/>
                  </a:lnTo>
                  <a:lnTo>
                    <a:pt x="5836" y="19044"/>
                  </a:lnTo>
                  <a:lnTo>
                    <a:pt x="7109" y="18123"/>
                  </a:lnTo>
                  <a:lnTo>
                    <a:pt x="9215" y="16367"/>
                  </a:lnTo>
                  <a:lnTo>
                    <a:pt x="13472" y="12901"/>
                  </a:lnTo>
                  <a:lnTo>
                    <a:pt x="15183" y="11584"/>
                  </a:lnTo>
                  <a:lnTo>
                    <a:pt x="16763" y="10663"/>
                  </a:lnTo>
                  <a:lnTo>
                    <a:pt x="19746" y="8952"/>
                  </a:lnTo>
                  <a:lnTo>
                    <a:pt x="21414" y="8118"/>
                  </a:lnTo>
                  <a:lnTo>
                    <a:pt x="24354" y="6758"/>
                  </a:lnTo>
                  <a:lnTo>
                    <a:pt x="27469" y="5353"/>
                  </a:lnTo>
                  <a:lnTo>
                    <a:pt x="30585" y="4037"/>
                  </a:lnTo>
                  <a:lnTo>
                    <a:pt x="35061" y="2019"/>
                  </a:lnTo>
                  <a:lnTo>
                    <a:pt x="35105" y="2019"/>
                  </a:lnTo>
                  <a:lnTo>
                    <a:pt x="37869" y="351"/>
                  </a:lnTo>
                  <a:lnTo>
                    <a:pt x="37913" y="307"/>
                  </a:lnTo>
                  <a:lnTo>
                    <a:pt x="37957" y="219"/>
                  </a:lnTo>
                  <a:lnTo>
                    <a:pt x="37957" y="176"/>
                  </a:lnTo>
                  <a:lnTo>
                    <a:pt x="37957" y="88"/>
                  </a:lnTo>
                  <a:lnTo>
                    <a:pt x="37913" y="44"/>
                  </a:lnTo>
                  <a:lnTo>
                    <a:pt x="37825" y="44"/>
                  </a:lnTo>
                  <a:lnTo>
                    <a:pt x="3778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16" name="Google Shape;2916;p113"/>
            <p:cNvSpPr/>
            <p:nvPr/>
          </p:nvSpPr>
          <p:spPr>
            <a:xfrm>
              <a:off x="970925" y="2329275"/>
              <a:ext cx="908350" cy="911650"/>
            </a:xfrm>
            <a:custGeom>
              <a:avLst/>
              <a:gdLst/>
              <a:ahLst/>
              <a:cxnLst/>
              <a:rect l="l" t="t" r="r" b="b"/>
              <a:pathLst>
                <a:path w="36334" h="36466" extrusionOk="0">
                  <a:moveTo>
                    <a:pt x="36114" y="1"/>
                  </a:moveTo>
                  <a:lnTo>
                    <a:pt x="36070" y="45"/>
                  </a:lnTo>
                  <a:lnTo>
                    <a:pt x="33569" y="1536"/>
                  </a:lnTo>
                  <a:lnTo>
                    <a:pt x="31287" y="2765"/>
                  </a:lnTo>
                  <a:lnTo>
                    <a:pt x="29093" y="3687"/>
                  </a:lnTo>
                  <a:lnTo>
                    <a:pt x="26592" y="4784"/>
                  </a:lnTo>
                  <a:lnTo>
                    <a:pt x="23696" y="6056"/>
                  </a:lnTo>
                  <a:lnTo>
                    <a:pt x="20887" y="7329"/>
                  </a:lnTo>
                  <a:lnTo>
                    <a:pt x="18957" y="8250"/>
                  </a:lnTo>
                  <a:lnTo>
                    <a:pt x="14700" y="10664"/>
                  </a:lnTo>
                  <a:lnTo>
                    <a:pt x="13252" y="11497"/>
                  </a:lnTo>
                  <a:lnTo>
                    <a:pt x="13252" y="11541"/>
                  </a:lnTo>
                  <a:lnTo>
                    <a:pt x="10488" y="13735"/>
                  </a:lnTo>
                  <a:lnTo>
                    <a:pt x="7899" y="15841"/>
                  </a:lnTo>
                  <a:lnTo>
                    <a:pt x="4520" y="18781"/>
                  </a:lnTo>
                  <a:lnTo>
                    <a:pt x="3598" y="19264"/>
                  </a:lnTo>
                  <a:lnTo>
                    <a:pt x="1053" y="20229"/>
                  </a:lnTo>
                  <a:lnTo>
                    <a:pt x="263" y="20537"/>
                  </a:lnTo>
                  <a:lnTo>
                    <a:pt x="220" y="20580"/>
                  </a:lnTo>
                  <a:lnTo>
                    <a:pt x="176" y="20668"/>
                  </a:lnTo>
                  <a:lnTo>
                    <a:pt x="0" y="21195"/>
                  </a:lnTo>
                  <a:lnTo>
                    <a:pt x="0" y="21239"/>
                  </a:lnTo>
                  <a:lnTo>
                    <a:pt x="88" y="22116"/>
                  </a:lnTo>
                  <a:lnTo>
                    <a:pt x="88" y="22204"/>
                  </a:lnTo>
                  <a:lnTo>
                    <a:pt x="1536" y="24398"/>
                  </a:lnTo>
                  <a:lnTo>
                    <a:pt x="4213" y="27909"/>
                  </a:lnTo>
                  <a:lnTo>
                    <a:pt x="5880" y="29839"/>
                  </a:lnTo>
                  <a:lnTo>
                    <a:pt x="7504" y="31594"/>
                  </a:lnTo>
                  <a:lnTo>
                    <a:pt x="8732" y="32999"/>
                  </a:lnTo>
                  <a:lnTo>
                    <a:pt x="9391" y="33876"/>
                  </a:lnTo>
                  <a:lnTo>
                    <a:pt x="9522" y="34271"/>
                  </a:lnTo>
                  <a:lnTo>
                    <a:pt x="8996" y="35807"/>
                  </a:lnTo>
                  <a:lnTo>
                    <a:pt x="8864" y="36246"/>
                  </a:lnTo>
                  <a:lnTo>
                    <a:pt x="8864" y="36290"/>
                  </a:lnTo>
                  <a:lnTo>
                    <a:pt x="8908" y="36377"/>
                  </a:lnTo>
                  <a:lnTo>
                    <a:pt x="8952" y="36421"/>
                  </a:lnTo>
                  <a:lnTo>
                    <a:pt x="8996" y="36465"/>
                  </a:lnTo>
                  <a:lnTo>
                    <a:pt x="9040" y="36465"/>
                  </a:lnTo>
                  <a:lnTo>
                    <a:pt x="9127" y="36421"/>
                  </a:lnTo>
                  <a:lnTo>
                    <a:pt x="9215" y="36334"/>
                  </a:lnTo>
                  <a:lnTo>
                    <a:pt x="9873" y="34359"/>
                  </a:lnTo>
                  <a:lnTo>
                    <a:pt x="9873" y="34227"/>
                  </a:lnTo>
                  <a:lnTo>
                    <a:pt x="9698" y="33745"/>
                  </a:lnTo>
                  <a:lnTo>
                    <a:pt x="9698" y="33657"/>
                  </a:lnTo>
                  <a:lnTo>
                    <a:pt x="8996" y="32779"/>
                  </a:lnTo>
                  <a:lnTo>
                    <a:pt x="7767" y="31375"/>
                  </a:lnTo>
                  <a:lnTo>
                    <a:pt x="6143" y="29620"/>
                  </a:lnTo>
                  <a:lnTo>
                    <a:pt x="4476" y="27689"/>
                  </a:lnTo>
                  <a:lnTo>
                    <a:pt x="1843" y="24223"/>
                  </a:lnTo>
                  <a:lnTo>
                    <a:pt x="439" y="22029"/>
                  </a:lnTo>
                  <a:lnTo>
                    <a:pt x="351" y="21239"/>
                  </a:lnTo>
                  <a:lnTo>
                    <a:pt x="483" y="20844"/>
                  </a:lnTo>
                  <a:lnTo>
                    <a:pt x="3730" y="19615"/>
                  </a:lnTo>
                  <a:lnTo>
                    <a:pt x="3774" y="19615"/>
                  </a:lnTo>
                  <a:lnTo>
                    <a:pt x="4695" y="19045"/>
                  </a:lnTo>
                  <a:lnTo>
                    <a:pt x="8162" y="16105"/>
                  </a:lnTo>
                  <a:lnTo>
                    <a:pt x="10707" y="13998"/>
                  </a:lnTo>
                  <a:lnTo>
                    <a:pt x="13472" y="11804"/>
                  </a:lnTo>
                  <a:lnTo>
                    <a:pt x="14876" y="10971"/>
                  </a:lnTo>
                  <a:lnTo>
                    <a:pt x="19088" y="8557"/>
                  </a:lnTo>
                  <a:lnTo>
                    <a:pt x="21019" y="7636"/>
                  </a:lnTo>
                  <a:lnTo>
                    <a:pt x="23827" y="6363"/>
                  </a:lnTo>
                  <a:lnTo>
                    <a:pt x="26723" y="5135"/>
                  </a:lnTo>
                  <a:lnTo>
                    <a:pt x="29225" y="4038"/>
                  </a:lnTo>
                  <a:lnTo>
                    <a:pt x="31463" y="3072"/>
                  </a:lnTo>
                  <a:lnTo>
                    <a:pt x="33744" y="1844"/>
                  </a:lnTo>
                  <a:lnTo>
                    <a:pt x="36246" y="352"/>
                  </a:lnTo>
                  <a:lnTo>
                    <a:pt x="36289" y="308"/>
                  </a:lnTo>
                  <a:lnTo>
                    <a:pt x="36333" y="220"/>
                  </a:lnTo>
                  <a:lnTo>
                    <a:pt x="36333" y="176"/>
                  </a:lnTo>
                  <a:lnTo>
                    <a:pt x="36289" y="88"/>
                  </a:lnTo>
                  <a:lnTo>
                    <a:pt x="36246" y="45"/>
                  </a:lnTo>
                  <a:lnTo>
                    <a:pt x="362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17" name="Google Shape;2917;p113"/>
            <p:cNvSpPr/>
            <p:nvPr/>
          </p:nvSpPr>
          <p:spPr>
            <a:xfrm>
              <a:off x="1070750" y="2351225"/>
              <a:ext cx="831550" cy="835950"/>
            </a:xfrm>
            <a:custGeom>
              <a:avLst/>
              <a:gdLst/>
              <a:ahLst/>
              <a:cxnLst/>
              <a:rect l="l" t="t" r="r" b="b"/>
              <a:pathLst>
                <a:path w="33262" h="33438" extrusionOk="0">
                  <a:moveTo>
                    <a:pt x="33086" y="0"/>
                  </a:moveTo>
                  <a:lnTo>
                    <a:pt x="32998" y="44"/>
                  </a:lnTo>
                  <a:lnTo>
                    <a:pt x="29313" y="2194"/>
                  </a:lnTo>
                  <a:lnTo>
                    <a:pt x="26680" y="3511"/>
                  </a:lnTo>
                  <a:lnTo>
                    <a:pt x="23959" y="4695"/>
                  </a:lnTo>
                  <a:lnTo>
                    <a:pt x="21546" y="5749"/>
                  </a:lnTo>
                  <a:lnTo>
                    <a:pt x="18781" y="7021"/>
                  </a:lnTo>
                  <a:lnTo>
                    <a:pt x="16412" y="8162"/>
                  </a:lnTo>
                  <a:lnTo>
                    <a:pt x="14393" y="9215"/>
                  </a:lnTo>
                  <a:lnTo>
                    <a:pt x="12111" y="10532"/>
                  </a:lnTo>
                  <a:lnTo>
                    <a:pt x="10093" y="11760"/>
                  </a:lnTo>
                  <a:lnTo>
                    <a:pt x="7372" y="13954"/>
                  </a:lnTo>
                  <a:lnTo>
                    <a:pt x="4696" y="16192"/>
                  </a:lnTo>
                  <a:lnTo>
                    <a:pt x="1361" y="19132"/>
                  </a:lnTo>
                  <a:lnTo>
                    <a:pt x="307" y="19790"/>
                  </a:lnTo>
                  <a:lnTo>
                    <a:pt x="264" y="19878"/>
                  </a:lnTo>
                  <a:lnTo>
                    <a:pt x="44" y="20185"/>
                  </a:lnTo>
                  <a:lnTo>
                    <a:pt x="0" y="20273"/>
                  </a:lnTo>
                  <a:lnTo>
                    <a:pt x="44" y="20361"/>
                  </a:lnTo>
                  <a:lnTo>
                    <a:pt x="220" y="20975"/>
                  </a:lnTo>
                  <a:lnTo>
                    <a:pt x="264" y="21063"/>
                  </a:lnTo>
                  <a:lnTo>
                    <a:pt x="3467" y="25056"/>
                  </a:lnTo>
                  <a:lnTo>
                    <a:pt x="5924" y="28171"/>
                  </a:lnTo>
                  <a:lnTo>
                    <a:pt x="6714" y="29400"/>
                  </a:lnTo>
                  <a:lnTo>
                    <a:pt x="6977" y="30278"/>
                  </a:lnTo>
                  <a:lnTo>
                    <a:pt x="6977" y="30848"/>
                  </a:lnTo>
                  <a:lnTo>
                    <a:pt x="6187" y="33174"/>
                  </a:lnTo>
                  <a:lnTo>
                    <a:pt x="6144" y="33262"/>
                  </a:lnTo>
                  <a:lnTo>
                    <a:pt x="6187" y="33305"/>
                  </a:lnTo>
                  <a:lnTo>
                    <a:pt x="6231" y="33393"/>
                  </a:lnTo>
                  <a:lnTo>
                    <a:pt x="6275" y="33437"/>
                  </a:lnTo>
                  <a:lnTo>
                    <a:pt x="6319" y="33437"/>
                  </a:lnTo>
                  <a:lnTo>
                    <a:pt x="6451" y="33393"/>
                  </a:lnTo>
                  <a:lnTo>
                    <a:pt x="6495" y="33305"/>
                  </a:lnTo>
                  <a:lnTo>
                    <a:pt x="7328" y="30936"/>
                  </a:lnTo>
                  <a:lnTo>
                    <a:pt x="7328" y="30892"/>
                  </a:lnTo>
                  <a:lnTo>
                    <a:pt x="7328" y="30278"/>
                  </a:lnTo>
                  <a:lnTo>
                    <a:pt x="7328" y="30190"/>
                  </a:lnTo>
                  <a:lnTo>
                    <a:pt x="7021" y="29268"/>
                  </a:lnTo>
                  <a:lnTo>
                    <a:pt x="7021" y="29225"/>
                  </a:lnTo>
                  <a:lnTo>
                    <a:pt x="6187" y="27952"/>
                  </a:lnTo>
                  <a:lnTo>
                    <a:pt x="3730" y="24836"/>
                  </a:lnTo>
                  <a:lnTo>
                    <a:pt x="527" y="20843"/>
                  </a:lnTo>
                  <a:lnTo>
                    <a:pt x="395" y="20317"/>
                  </a:lnTo>
                  <a:lnTo>
                    <a:pt x="527" y="20097"/>
                  </a:lnTo>
                  <a:lnTo>
                    <a:pt x="1580" y="19439"/>
                  </a:lnTo>
                  <a:lnTo>
                    <a:pt x="1580" y="19395"/>
                  </a:lnTo>
                  <a:lnTo>
                    <a:pt x="4915" y="16455"/>
                  </a:lnTo>
                  <a:lnTo>
                    <a:pt x="7592" y="14217"/>
                  </a:lnTo>
                  <a:lnTo>
                    <a:pt x="10268" y="12023"/>
                  </a:lnTo>
                  <a:lnTo>
                    <a:pt x="12287" y="10839"/>
                  </a:lnTo>
                  <a:lnTo>
                    <a:pt x="14569" y="9522"/>
                  </a:lnTo>
                  <a:lnTo>
                    <a:pt x="16587" y="8469"/>
                  </a:lnTo>
                  <a:lnTo>
                    <a:pt x="18957" y="7328"/>
                  </a:lnTo>
                  <a:lnTo>
                    <a:pt x="21677" y="6100"/>
                  </a:lnTo>
                  <a:lnTo>
                    <a:pt x="24091" y="5003"/>
                  </a:lnTo>
                  <a:lnTo>
                    <a:pt x="26811" y="3862"/>
                  </a:lnTo>
                  <a:lnTo>
                    <a:pt x="29488" y="2501"/>
                  </a:lnTo>
                  <a:lnTo>
                    <a:pt x="33174" y="351"/>
                  </a:lnTo>
                  <a:lnTo>
                    <a:pt x="33262" y="264"/>
                  </a:lnTo>
                  <a:lnTo>
                    <a:pt x="33262" y="220"/>
                  </a:lnTo>
                  <a:lnTo>
                    <a:pt x="33262" y="176"/>
                  </a:lnTo>
                  <a:lnTo>
                    <a:pt x="33262" y="88"/>
                  </a:lnTo>
                  <a:lnTo>
                    <a:pt x="33218" y="44"/>
                  </a:lnTo>
                  <a:lnTo>
                    <a:pt x="3313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18" name="Google Shape;2918;p113"/>
            <p:cNvSpPr/>
            <p:nvPr/>
          </p:nvSpPr>
          <p:spPr>
            <a:xfrm>
              <a:off x="1213350" y="2372050"/>
              <a:ext cx="713100" cy="742700"/>
            </a:xfrm>
            <a:custGeom>
              <a:avLst/>
              <a:gdLst/>
              <a:ahLst/>
              <a:cxnLst/>
              <a:rect l="l" t="t" r="r" b="b"/>
              <a:pathLst>
                <a:path w="28524" h="29708" extrusionOk="0">
                  <a:moveTo>
                    <a:pt x="28348" y="1"/>
                  </a:moveTo>
                  <a:lnTo>
                    <a:pt x="28260" y="45"/>
                  </a:lnTo>
                  <a:lnTo>
                    <a:pt x="25100" y="1932"/>
                  </a:lnTo>
                  <a:lnTo>
                    <a:pt x="23214" y="2941"/>
                  </a:lnTo>
                  <a:lnTo>
                    <a:pt x="21239" y="3906"/>
                  </a:lnTo>
                  <a:lnTo>
                    <a:pt x="19308" y="4784"/>
                  </a:lnTo>
                  <a:lnTo>
                    <a:pt x="17334" y="5662"/>
                  </a:lnTo>
                  <a:lnTo>
                    <a:pt x="15052" y="6715"/>
                  </a:lnTo>
                  <a:lnTo>
                    <a:pt x="12726" y="7812"/>
                  </a:lnTo>
                  <a:lnTo>
                    <a:pt x="10400" y="8953"/>
                  </a:lnTo>
                  <a:lnTo>
                    <a:pt x="9303" y="9567"/>
                  </a:lnTo>
                  <a:lnTo>
                    <a:pt x="8163" y="10225"/>
                  </a:lnTo>
                  <a:lnTo>
                    <a:pt x="5925" y="11541"/>
                  </a:lnTo>
                  <a:lnTo>
                    <a:pt x="5925" y="11585"/>
                  </a:lnTo>
                  <a:lnTo>
                    <a:pt x="2195" y="14569"/>
                  </a:lnTo>
                  <a:lnTo>
                    <a:pt x="703" y="16017"/>
                  </a:lnTo>
                  <a:lnTo>
                    <a:pt x="132" y="16719"/>
                  </a:lnTo>
                  <a:lnTo>
                    <a:pt x="89" y="16807"/>
                  </a:lnTo>
                  <a:lnTo>
                    <a:pt x="1" y="17158"/>
                  </a:lnTo>
                  <a:lnTo>
                    <a:pt x="1" y="17246"/>
                  </a:lnTo>
                  <a:lnTo>
                    <a:pt x="132" y="17685"/>
                  </a:lnTo>
                  <a:lnTo>
                    <a:pt x="132" y="17772"/>
                  </a:lnTo>
                  <a:lnTo>
                    <a:pt x="3292" y="22643"/>
                  </a:lnTo>
                  <a:lnTo>
                    <a:pt x="4038" y="24135"/>
                  </a:lnTo>
                  <a:lnTo>
                    <a:pt x="4213" y="25144"/>
                  </a:lnTo>
                  <a:lnTo>
                    <a:pt x="4082" y="25715"/>
                  </a:lnTo>
                  <a:lnTo>
                    <a:pt x="3511" y="26417"/>
                  </a:lnTo>
                  <a:lnTo>
                    <a:pt x="3511" y="26461"/>
                  </a:lnTo>
                  <a:lnTo>
                    <a:pt x="2151" y="29489"/>
                  </a:lnTo>
                  <a:lnTo>
                    <a:pt x="2107" y="29532"/>
                  </a:lnTo>
                  <a:lnTo>
                    <a:pt x="2151" y="29620"/>
                  </a:lnTo>
                  <a:lnTo>
                    <a:pt x="2151" y="29664"/>
                  </a:lnTo>
                  <a:lnTo>
                    <a:pt x="2239" y="29708"/>
                  </a:lnTo>
                  <a:lnTo>
                    <a:pt x="2370" y="29708"/>
                  </a:lnTo>
                  <a:lnTo>
                    <a:pt x="2458" y="29620"/>
                  </a:lnTo>
                  <a:lnTo>
                    <a:pt x="3818" y="26592"/>
                  </a:lnTo>
                  <a:lnTo>
                    <a:pt x="4389" y="25934"/>
                  </a:lnTo>
                  <a:lnTo>
                    <a:pt x="4389" y="25846"/>
                  </a:lnTo>
                  <a:lnTo>
                    <a:pt x="4564" y="25188"/>
                  </a:lnTo>
                  <a:lnTo>
                    <a:pt x="4564" y="25101"/>
                  </a:lnTo>
                  <a:lnTo>
                    <a:pt x="4389" y="24047"/>
                  </a:lnTo>
                  <a:lnTo>
                    <a:pt x="4345" y="23960"/>
                  </a:lnTo>
                  <a:lnTo>
                    <a:pt x="3599" y="22468"/>
                  </a:lnTo>
                  <a:lnTo>
                    <a:pt x="3599" y="22424"/>
                  </a:lnTo>
                  <a:lnTo>
                    <a:pt x="440" y="17597"/>
                  </a:lnTo>
                  <a:lnTo>
                    <a:pt x="352" y="17202"/>
                  </a:lnTo>
                  <a:lnTo>
                    <a:pt x="440" y="16939"/>
                  </a:lnTo>
                  <a:lnTo>
                    <a:pt x="966" y="16281"/>
                  </a:lnTo>
                  <a:lnTo>
                    <a:pt x="2414" y="14833"/>
                  </a:lnTo>
                  <a:lnTo>
                    <a:pt x="6100" y="11849"/>
                  </a:lnTo>
                  <a:lnTo>
                    <a:pt x="8338" y="10532"/>
                  </a:lnTo>
                  <a:lnTo>
                    <a:pt x="9479" y="9874"/>
                  </a:lnTo>
                  <a:lnTo>
                    <a:pt x="10576" y="9260"/>
                  </a:lnTo>
                  <a:lnTo>
                    <a:pt x="12858" y="8119"/>
                  </a:lnTo>
                  <a:lnTo>
                    <a:pt x="15183" y="7022"/>
                  </a:lnTo>
                  <a:lnTo>
                    <a:pt x="17465" y="6013"/>
                  </a:lnTo>
                  <a:lnTo>
                    <a:pt x="19440" y="5135"/>
                  </a:lnTo>
                  <a:lnTo>
                    <a:pt x="21414" y="4213"/>
                  </a:lnTo>
                  <a:lnTo>
                    <a:pt x="23345" y="3248"/>
                  </a:lnTo>
                  <a:lnTo>
                    <a:pt x="25276" y="2239"/>
                  </a:lnTo>
                  <a:lnTo>
                    <a:pt x="28435" y="352"/>
                  </a:lnTo>
                  <a:lnTo>
                    <a:pt x="28523" y="308"/>
                  </a:lnTo>
                  <a:lnTo>
                    <a:pt x="28523" y="220"/>
                  </a:lnTo>
                  <a:lnTo>
                    <a:pt x="28523" y="176"/>
                  </a:lnTo>
                  <a:lnTo>
                    <a:pt x="28523" y="89"/>
                  </a:lnTo>
                  <a:lnTo>
                    <a:pt x="28479" y="45"/>
                  </a:lnTo>
                  <a:lnTo>
                    <a:pt x="2839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19" name="Google Shape;2919;p113"/>
            <p:cNvSpPr/>
            <p:nvPr/>
          </p:nvSpPr>
          <p:spPr>
            <a:xfrm>
              <a:off x="1438250" y="2649600"/>
              <a:ext cx="150300" cy="318150"/>
            </a:xfrm>
            <a:custGeom>
              <a:avLst/>
              <a:gdLst/>
              <a:ahLst/>
              <a:cxnLst/>
              <a:rect l="l" t="t" r="r" b="b"/>
              <a:pathLst>
                <a:path w="6012" h="12726" extrusionOk="0">
                  <a:moveTo>
                    <a:pt x="5836" y="1"/>
                  </a:moveTo>
                  <a:lnTo>
                    <a:pt x="5749" y="45"/>
                  </a:lnTo>
                  <a:lnTo>
                    <a:pt x="2677" y="2239"/>
                  </a:lnTo>
                  <a:lnTo>
                    <a:pt x="1799" y="3028"/>
                  </a:lnTo>
                  <a:lnTo>
                    <a:pt x="1756" y="3072"/>
                  </a:lnTo>
                  <a:lnTo>
                    <a:pt x="1712" y="3160"/>
                  </a:lnTo>
                  <a:lnTo>
                    <a:pt x="1931" y="4476"/>
                  </a:lnTo>
                  <a:lnTo>
                    <a:pt x="2809" y="7767"/>
                  </a:lnTo>
                  <a:lnTo>
                    <a:pt x="3072" y="9303"/>
                  </a:lnTo>
                  <a:lnTo>
                    <a:pt x="3028" y="10269"/>
                  </a:lnTo>
                  <a:lnTo>
                    <a:pt x="2809" y="10664"/>
                  </a:lnTo>
                  <a:lnTo>
                    <a:pt x="702" y="11936"/>
                  </a:lnTo>
                  <a:lnTo>
                    <a:pt x="88" y="12419"/>
                  </a:lnTo>
                  <a:lnTo>
                    <a:pt x="44" y="12463"/>
                  </a:lnTo>
                  <a:lnTo>
                    <a:pt x="0" y="12550"/>
                  </a:lnTo>
                  <a:lnTo>
                    <a:pt x="0" y="12594"/>
                  </a:lnTo>
                  <a:lnTo>
                    <a:pt x="44" y="12682"/>
                  </a:lnTo>
                  <a:lnTo>
                    <a:pt x="88" y="12726"/>
                  </a:lnTo>
                  <a:lnTo>
                    <a:pt x="176" y="12726"/>
                  </a:lnTo>
                  <a:lnTo>
                    <a:pt x="264" y="12682"/>
                  </a:lnTo>
                  <a:lnTo>
                    <a:pt x="922" y="12243"/>
                  </a:lnTo>
                  <a:lnTo>
                    <a:pt x="3028" y="10971"/>
                  </a:lnTo>
                  <a:lnTo>
                    <a:pt x="3116" y="10883"/>
                  </a:lnTo>
                  <a:lnTo>
                    <a:pt x="3379" y="10400"/>
                  </a:lnTo>
                  <a:lnTo>
                    <a:pt x="3379" y="10313"/>
                  </a:lnTo>
                  <a:lnTo>
                    <a:pt x="3423" y="9303"/>
                  </a:lnTo>
                  <a:lnTo>
                    <a:pt x="3423" y="9259"/>
                  </a:lnTo>
                  <a:lnTo>
                    <a:pt x="3160" y="7724"/>
                  </a:lnTo>
                  <a:lnTo>
                    <a:pt x="2282" y="4433"/>
                  </a:lnTo>
                  <a:lnTo>
                    <a:pt x="2107" y="3204"/>
                  </a:lnTo>
                  <a:lnTo>
                    <a:pt x="2896" y="2502"/>
                  </a:lnTo>
                  <a:lnTo>
                    <a:pt x="5968" y="308"/>
                  </a:lnTo>
                  <a:lnTo>
                    <a:pt x="6012" y="264"/>
                  </a:lnTo>
                  <a:lnTo>
                    <a:pt x="6012" y="220"/>
                  </a:lnTo>
                  <a:lnTo>
                    <a:pt x="6012" y="132"/>
                  </a:lnTo>
                  <a:lnTo>
                    <a:pt x="6012" y="88"/>
                  </a:lnTo>
                  <a:lnTo>
                    <a:pt x="5968" y="45"/>
                  </a:lnTo>
                  <a:lnTo>
                    <a:pt x="588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20" name="Google Shape;2920;p113"/>
            <p:cNvSpPr/>
            <p:nvPr/>
          </p:nvSpPr>
          <p:spPr>
            <a:xfrm>
              <a:off x="812950" y="2979800"/>
              <a:ext cx="295125" cy="758050"/>
            </a:xfrm>
            <a:custGeom>
              <a:avLst/>
              <a:gdLst/>
              <a:ahLst/>
              <a:cxnLst/>
              <a:rect l="l" t="t" r="r" b="b"/>
              <a:pathLst>
                <a:path w="11805" h="30322" extrusionOk="0">
                  <a:moveTo>
                    <a:pt x="88" y="1"/>
                  </a:moveTo>
                  <a:lnTo>
                    <a:pt x="44" y="88"/>
                  </a:lnTo>
                  <a:lnTo>
                    <a:pt x="0" y="132"/>
                  </a:lnTo>
                  <a:lnTo>
                    <a:pt x="0" y="220"/>
                  </a:lnTo>
                  <a:lnTo>
                    <a:pt x="395" y="1580"/>
                  </a:lnTo>
                  <a:lnTo>
                    <a:pt x="790" y="3906"/>
                  </a:lnTo>
                  <a:lnTo>
                    <a:pt x="1010" y="6495"/>
                  </a:lnTo>
                  <a:lnTo>
                    <a:pt x="1054" y="6539"/>
                  </a:lnTo>
                  <a:lnTo>
                    <a:pt x="1317" y="7373"/>
                  </a:lnTo>
                  <a:lnTo>
                    <a:pt x="1361" y="7460"/>
                  </a:lnTo>
                  <a:lnTo>
                    <a:pt x="4739" y="10707"/>
                  </a:lnTo>
                  <a:lnTo>
                    <a:pt x="7855" y="13735"/>
                  </a:lnTo>
                  <a:lnTo>
                    <a:pt x="8469" y="14481"/>
                  </a:lnTo>
                  <a:lnTo>
                    <a:pt x="9435" y="18255"/>
                  </a:lnTo>
                  <a:lnTo>
                    <a:pt x="9435" y="18299"/>
                  </a:lnTo>
                  <a:lnTo>
                    <a:pt x="10093" y="19747"/>
                  </a:lnTo>
                  <a:lnTo>
                    <a:pt x="9917" y="23257"/>
                  </a:lnTo>
                  <a:lnTo>
                    <a:pt x="9917" y="23345"/>
                  </a:lnTo>
                  <a:lnTo>
                    <a:pt x="11102" y="26153"/>
                  </a:lnTo>
                  <a:lnTo>
                    <a:pt x="11453" y="30190"/>
                  </a:lnTo>
                  <a:lnTo>
                    <a:pt x="11497" y="30278"/>
                  </a:lnTo>
                  <a:lnTo>
                    <a:pt x="11629" y="30322"/>
                  </a:lnTo>
                  <a:lnTo>
                    <a:pt x="11716" y="30322"/>
                  </a:lnTo>
                  <a:lnTo>
                    <a:pt x="11760" y="30278"/>
                  </a:lnTo>
                  <a:lnTo>
                    <a:pt x="11804" y="30190"/>
                  </a:lnTo>
                  <a:lnTo>
                    <a:pt x="11804" y="30146"/>
                  </a:lnTo>
                  <a:lnTo>
                    <a:pt x="11453" y="26109"/>
                  </a:lnTo>
                  <a:lnTo>
                    <a:pt x="11453" y="26022"/>
                  </a:lnTo>
                  <a:lnTo>
                    <a:pt x="10268" y="23257"/>
                  </a:lnTo>
                  <a:lnTo>
                    <a:pt x="10444" y="19703"/>
                  </a:lnTo>
                  <a:lnTo>
                    <a:pt x="10444" y="19615"/>
                  </a:lnTo>
                  <a:lnTo>
                    <a:pt x="9742" y="18123"/>
                  </a:lnTo>
                  <a:lnTo>
                    <a:pt x="8777" y="14350"/>
                  </a:lnTo>
                  <a:lnTo>
                    <a:pt x="8733" y="14306"/>
                  </a:lnTo>
                  <a:lnTo>
                    <a:pt x="8118" y="13516"/>
                  </a:lnTo>
                  <a:lnTo>
                    <a:pt x="8118" y="13472"/>
                  </a:lnTo>
                  <a:lnTo>
                    <a:pt x="4959" y="10444"/>
                  </a:lnTo>
                  <a:lnTo>
                    <a:pt x="1624" y="7241"/>
                  </a:lnTo>
                  <a:lnTo>
                    <a:pt x="1361" y="6451"/>
                  </a:lnTo>
                  <a:lnTo>
                    <a:pt x="1097" y="3862"/>
                  </a:lnTo>
                  <a:lnTo>
                    <a:pt x="746" y="1493"/>
                  </a:lnTo>
                  <a:lnTo>
                    <a:pt x="351" y="132"/>
                  </a:lnTo>
                  <a:lnTo>
                    <a:pt x="308" y="45"/>
                  </a:lnTo>
                  <a:lnTo>
                    <a:pt x="2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21" name="Google Shape;2921;p113"/>
            <p:cNvSpPr/>
            <p:nvPr/>
          </p:nvSpPr>
          <p:spPr>
            <a:xfrm>
              <a:off x="752600" y="2734075"/>
              <a:ext cx="357675" cy="1117875"/>
            </a:xfrm>
            <a:custGeom>
              <a:avLst/>
              <a:gdLst/>
              <a:ahLst/>
              <a:cxnLst/>
              <a:rect l="l" t="t" r="r" b="b"/>
              <a:pathLst>
                <a:path w="14307" h="44715" extrusionOk="0">
                  <a:moveTo>
                    <a:pt x="2590" y="0"/>
                  </a:moveTo>
                  <a:lnTo>
                    <a:pt x="1274" y="395"/>
                  </a:lnTo>
                  <a:lnTo>
                    <a:pt x="1142" y="483"/>
                  </a:lnTo>
                  <a:lnTo>
                    <a:pt x="133" y="2151"/>
                  </a:lnTo>
                  <a:lnTo>
                    <a:pt x="133" y="2238"/>
                  </a:lnTo>
                  <a:lnTo>
                    <a:pt x="1" y="4257"/>
                  </a:lnTo>
                  <a:lnTo>
                    <a:pt x="1" y="4301"/>
                  </a:lnTo>
                  <a:lnTo>
                    <a:pt x="133" y="6846"/>
                  </a:lnTo>
                  <a:lnTo>
                    <a:pt x="133" y="6890"/>
                  </a:lnTo>
                  <a:lnTo>
                    <a:pt x="1054" y="9874"/>
                  </a:lnTo>
                  <a:lnTo>
                    <a:pt x="1800" y="12989"/>
                  </a:lnTo>
                  <a:lnTo>
                    <a:pt x="2195" y="15227"/>
                  </a:lnTo>
                  <a:lnTo>
                    <a:pt x="2458" y="17245"/>
                  </a:lnTo>
                  <a:lnTo>
                    <a:pt x="3029" y="19878"/>
                  </a:lnTo>
                  <a:lnTo>
                    <a:pt x="3424" y="21151"/>
                  </a:lnTo>
                  <a:lnTo>
                    <a:pt x="3424" y="21239"/>
                  </a:lnTo>
                  <a:lnTo>
                    <a:pt x="4257" y="22379"/>
                  </a:lnTo>
                  <a:lnTo>
                    <a:pt x="4257" y="22423"/>
                  </a:lnTo>
                  <a:lnTo>
                    <a:pt x="5486" y="23740"/>
                  </a:lnTo>
                  <a:lnTo>
                    <a:pt x="6144" y="25407"/>
                  </a:lnTo>
                  <a:lnTo>
                    <a:pt x="6188" y="25407"/>
                  </a:lnTo>
                  <a:lnTo>
                    <a:pt x="7680" y="27557"/>
                  </a:lnTo>
                  <a:lnTo>
                    <a:pt x="8689" y="29181"/>
                  </a:lnTo>
                  <a:lnTo>
                    <a:pt x="9084" y="30190"/>
                  </a:lnTo>
                  <a:lnTo>
                    <a:pt x="9084" y="32121"/>
                  </a:lnTo>
                  <a:lnTo>
                    <a:pt x="9084" y="32165"/>
                  </a:lnTo>
                  <a:lnTo>
                    <a:pt x="9304" y="32998"/>
                  </a:lnTo>
                  <a:lnTo>
                    <a:pt x="9304" y="33042"/>
                  </a:lnTo>
                  <a:lnTo>
                    <a:pt x="10488" y="35368"/>
                  </a:lnTo>
                  <a:lnTo>
                    <a:pt x="10532" y="35368"/>
                  </a:lnTo>
                  <a:lnTo>
                    <a:pt x="11585" y="36992"/>
                  </a:lnTo>
                  <a:lnTo>
                    <a:pt x="12551" y="39317"/>
                  </a:lnTo>
                  <a:lnTo>
                    <a:pt x="13560" y="41555"/>
                  </a:lnTo>
                  <a:lnTo>
                    <a:pt x="13955" y="43179"/>
                  </a:lnTo>
                  <a:lnTo>
                    <a:pt x="13955" y="44276"/>
                  </a:lnTo>
                  <a:lnTo>
                    <a:pt x="13955" y="44495"/>
                  </a:lnTo>
                  <a:lnTo>
                    <a:pt x="13955" y="44583"/>
                  </a:lnTo>
                  <a:lnTo>
                    <a:pt x="13955" y="44627"/>
                  </a:lnTo>
                  <a:lnTo>
                    <a:pt x="14043" y="44671"/>
                  </a:lnTo>
                  <a:lnTo>
                    <a:pt x="14087" y="44715"/>
                  </a:lnTo>
                  <a:lnTo>
                    <a:pt x="14130" y="44715"/>
                  </a:lnTo>
                  <a:lnTo>
                    <a:pt x="14218" y="44671"/>
                  </a:lnTo>
                  <a:lnTo>
                    <a:pt x="14306" y="44539"/>
                  </a:lnTo>
                  <a:lnTo>
                    <a:pt x="14306" y="44320"/>
                  </a:lnTo>
                  <a:lnTo>
                    <a:pt x="14306" y="44276"/>
                  </a:lnTo>
                  <a:lnTo>
                    <a:pt x="14306" y="43135"/>
                  </a:lnTo>
                  <a:lnTo>
                    <a:pt x="14306" y="43091"/>
                  </a:lnTo>
                  <a:lnTo>
                    <a:pt x="13911" y="41467"/>
                  </a:lnTo>
                  <a:lnTo>
                    <a:pt x="13867" y="41423"/>
                  </a:lnTo>
                  <a:lnTo>
                    <a:pt x="12858" y="39186"/>
                  </a:lnTo>
                  <a:lnTo>
                    <a:pt x="11893" y="36860"/>
                  </a:lnTo>
                  <a:lnTo>
                    <a:pt x="11893" y="36816"/>
                  </a:lnTo>
                  <a:lnTo>
                    <a:pt x="10796" y="35192"/>
                  </a:lnTo>
                  <a:lnTo>
                    <a:pt x="9611" y="32911"/>
                  </a:lnTo>
                  <a:lnTo>
                    <a:pt x="9435" y="32077"/>
                  </a:lnTo>
                  <a:lnTo>
                    <a:pt x="9435" y="30146"/>
                  </a:lnTo>
                  <a:lnTo>
                    <a:pt x="9435" y="30058"/>
                  </a:lnTo>
                  <a:lnTo>
                    <a:pt x="9040" y="29049"/>
                  </a:lnTo>
                  <a:lnTo>
                    <a:pt x="8996" y="29005"/>
                  </a:lnTo>
                  <a:lnTo>
                    <a:pt x="7987" y="27338"/>
                  </a:lnTo>
                  <a:lnTo>
                    <a:pt x="6495" y="25232"/>
                  </a:lnTo>
                  <a:lnTo>
                    <a:pt x="5793" y="23564"/>
                  </a:lnTo>
                  <a:lnTo>
                    <a:pt x="5749" y="23520"/>
                  </a:lnTo>
                  <a:lnTo>
                    <a:pt x="4521" y="22160"/>
                  </a:lnTo>
                  <a:lnTo>
                    <a:pt x="3731" y="21063"/>
                  </a:lnTo>
                  <a:lnTo>
                    <a:pt x="3380" y="19790"/>
                  </a:lnTo>
                  <a:lnTo>
                    <a:pt x="2809" y="17202"/>
                  </a:lnTo>
                  <a:lnTo>
                    <a:pt x="2546" y="15183"/>
                  </a:lnTo>
                  <a:lnTo>
                    <a:pt x="2107" y="12901"/>
                  </a:lnTo>
                  <a:lnTo>
                    <a:pt x="1405" y="9786"/>
                  </a:lnTo>
                  <a:lnTo>
                    <a:pt x="484" y="6802"/>
                  </a:lnTo>
                  <a:lnTo>
                    <a:pt x="352" y="4257"/>
                  </a:lnTo>
                  <a:lnTo>
                    <a:pt x="484" y="2282"/>
                  </a:lnTo>
                  <a:lnTo>
                    <a:pt x="1405" y="703"/>
                  </a:lnTo>
                  <a:lnTo>
                    <a:pt x="2678" y="352"/>
                  </a:lnTo>
                  <a:lnTo>
                    <a:pt x="2722" y="308"/>
                  </a:lnTo>
                  <a:lnTo>
                    <a:pt x="2765" y="264"/>
                  </a:lnTo>
                  <a:lnTo>
                    <a:pt x="2809" y="220"/>
                  </a:lnTo>
                  <a:lnTo>
                    <a:pt x="2809" y="132"/>
                  </a:lnTo>
                  <a:lnTo>
                    <a:pt x="2765" y="88"/>
                  </a:lnTo>
                  <a:lnTo>
                    <a:pt x="2722" y="44"/>
                  </a:lnTo>
                  <a:lnTo>
                    <a:pt x="26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22" name="Google Shape;2922;p113"/>
            <p:cNvSpPr/>
            <p:nvPr/>
          </p:nvSpPr>
          <p:spPr>
            <a:xfrm>
              <a:off x="699950" y="2628750"/>
              <a:ext cx="400450" cy="1287925"/>
            </a:xfrm>
            <a:custGeom>
              <a:avLst/>
              <a:gdLst/>
              <a:ahLst/>
              <a:cxnLst/>
              <a:rect l="l" t="t" r="r" b="b"/>
              <a:pathLst>
                <a:path w="16018" h="51517" extrusionOk="0">
                  <a:moveTo>
                    <a:pt x="11848" y="1"/>
                  </a:moveTo>
                  <a:lnTo>
                    <a:pt x="9918" y="1010"/>
                  </a:lnTo>
                  <a:lnTo>
                    <a:pt x="7636" y="1844"/>
                  </a:lnTo>
                  <a:lnTo>
                    <a:pt x="5574" y="2546"/>
                  </a:lnTo>
                  <a:lnTo>
                    <a:pt x="2765" y="3204"/>
                  </a:lnTo>
                  <a:lnTo>
                    <a:pt x="352" y="3994"/>
                  </a:lnTo>
                  <a:lnTo>
                    <a:pt x="264" y="4082"/>
                  </a:lnTo>
                  <a:lnTo>
                    <a:pt x="220" y="4126"/>
                  </a:lnTo>
                  <a:lnTo>
                    <a:pt x="1" y="5003"/>
                  </a:lnTo>
                  <a:lnTo>
                    <a:pt x="1" y="5047"/>
                  </a:lnTo>
                  <a:lnTo>
                    <a:pt x="88" y="7461"/>
                  </a:lnTo>
                  <a:lnTo>
                    <a:pt x="220" y="9655"/>
                  </a:lnTo>
                  <a:lnTo>
                    <a:pt x="220" y="9699"/>
                  </a:lnTo>
                  <a:lnTo>
                    <a:pt x="1098" y="11849"/>
                  </a:lnTo>
                  <a:lnTo>
                    <a:pt x="1493" y="12990"/>
                  </a:lnTo>
                  <a:lnTo>
                    <a:pt x="1800" y="14174"/>
                  </a:lnTo>
                  <a:lnTo>
                    <a:pt x="2370" y="16544"/>
                  </a:lnTo>
                  <a:lnTo>
                    <a:pt x="2897" y="18957"/>
                  </a:lnTo>
                  <a:lnTo>
                    <a:pt x="3380" y="21371"/>
                  </a:lnTo>
                  <a:lnTo>
                    <a:pt x="3774" y="23477"/>
                  </a:lnTo>
                  <a:lnTo>
                    <a:pt x="4213" y="25539"/>
                  </a:lnTo>
                  <a:lnTo>
                    <a:pt x="4959" y="29576"/>
                  </a:lnTo>
                  <a:lnTo>
                    <a:pt x="5003" y="29664"/>
                  </a:lnTo>
                  <a:lnTo>
                    <a:pt x="6978" y="32911"/>
                  </a:lnTo>
                  <a:lnTo>
                    <a:pt x="7680" y="34315"/>
                  </a:lnTo>
                  <a:lnTo>
                    <a:pt x="7943" y="35851"/>
                  </a:lnTo>
                  <a:lnTo>
                    <a:pt x="7987" y="35895"/>
                  </a:lnTo>
                  <a:lnTo>
                    <a:pt x="8514" y="37211"/>
                  </a:lnTo>
                  <a:lnTo>
                    <a:pt x="8557" y="37255"/>
                  </a:lnTo>
                  <a:lnTo>
                    <a:pt x="9654" y="39230"/>
                  </a:lnTo>
                  <a:lnTo>
                    <a:pt x="11059" y="41292"/>
                  </a:lnTo>
                  <a:lnTo>
                    <a:pt x="11936" y="42697"/>
                  </a:lnTo>
                  <a:lnTo>
                    <a:pt x="12989" y="45022"/>
                  </a:lnTo>
                  <a:lnTo>
                    <a:pt x="13033" y="45022"/>
                  </a:lnTo>
                  <a:lnTo>
                    <a:pt x="15403" y="48620"/>
                  </a:lnTo>
                  <a:lnTo>
                    <a:pt x="15666" y="49279"/>
                  </a:lnTo>
                  <a:lnTo>
                    <a:pt x="15534" y="50814"/>
                  </a:lnTo>
                  <a:lnTo>
                    <a:pt x="15403" y="51297"/>
                  </a:lnTo>
                  <a:lnTo>
                    <a:pt x="15403" y="51385"/>
                  </a:lnTo>
                  <a:lnTo>
                    <a:pt x="15403" y="51429"/>
                  </a:lnTo>
                  <a:lnTo>
                    <a:pt x="15447" y="51473"/>
                  </a:lnTo>
                  <a:lnTo>
                    <a:pt x="15491" y="51516"/>
                  </a:lnTo>
                  <a:lnTo>
                    <a:pt x="15666" y="51516"/>
                  </a:lnTo>
                  <a:lnTo>
                    <a:pt x="15710" y="51429"/>
                  </a:lnTo>
                  <a:lnTo>
                    <a:pt x="15885" y="50902"/>
                  </a:lnTo>
                  <a:lnTo>
                    <a:pt x="15885" y="50858"/>
                  </a:lnTo>
                  <a:lnTo>
                    <a:pt x="16017" y="49235"/>
                  </a:lnTo>
                  <a:lnTo>
                    <a:pt x="16017" y="49147"/>
                  </a:lnTo>
                  <a:lnTo>
                    <a:pt x="15710" y="48445"/>
                  </a:lnTo>
                  <a:lnTo>
                    <a:pt x="15666" y="48445"/>
                  </a:lnTo>
                  <a:lnTo>
                    <a:pt x="13340" y="44847"/>
                  </a:lnTo>
                  <a:lnTo>
                    <a:pt x="12243" y="42521"/>
                  </a:lnTo>
                  <a:lnTo>
                    <a:pt x="11322" y="41073"/>
                  </a:lnTo>
                  <a:lnTo>
                    <a:pt x="9962" y="39054"/>
                  </a:lnTo>
                  <a:lnTo>
                    <a:pt x="8865" y="37080"/>
                  </a:lnTo>
                  <a:lnTo>
                    <a:pt x="8294" y="35763"/>
                  </a:lnTo>
                  <a:lnTo>
                    <a:pt x="8031" y="34228"/>
                  </a:lnTo>
                  <a:lnTo>
                    <a:pt x="8031" y="34184"/>
                  </a:lnTo>
                  <a:lnTo>
                    <a:pt x="7285" y="32736"/>
                  </a:lnTo>
                  <a:lnTo>
                    <a:pt x="5310" y="29489"/>
                  </a:lnTo>
                  <a:lnTo>
                    <a:pt x="4564" y="25495"/>
                  </a:lnTo>
                  <a:lnTo>
                    <a:pt x="4125" y="23389"/>
                  </a:lnTo>
                  <a:lnTo>
                    <a:pt x="3731" y="21327"/>
                  </a:lnTo>
                  <a:lnTo>
                    <a:pt x="3248" y="18913"/>
                  </a:lnTo>
                  <a:lnTo>
                    <a:pt x="2721" y="16456"/>
                  </a:lnTo>
                  <a:lnTo>
                    <a:pt x="2151" y="14087"/>
                  </a:lnTo>
                  <a:lnTo>
                    <a:pt x="1800" y="12902"/>
                  </a:lnTo>
                  <a:lnTo>
                    <a:pt x="1449" y="11717"/>
                  </a:lnTo>
                  <a:lnTo>
                    <a:pt x="571" y="9611"/>
                  </a:lnTo>
                  <a:lnTo>
                    <a:pt x="440" y="7417"/>
                  </a:lnTo>
                  <a:lnTo>
                    <a:pt x="352" y="5091"/>
                  </a:lnTo>
                  <a:lnTo>
                    <a:pt x="571" y="4301"/>
                  </a:lnTo>
                  <a:lnTo>
                    <a:pt x="2853" y="3555"/>
                  </a:lnTo>
                  <a:lnTo>
                    <a:pt x="5705" y="2853"/>
                  </a:lnTo>
                  <a:lnTo>
                    <a:pt x="7768" y="2195"/>
                  </a:lnTo>
                  <a:lnTo>
                    <a:pt x="10049" y="1317"/>
                  </a:lnTo>
                  <a:lnTo>
                    <a:pt x="12024" y="308"/>
                  </a:lnTo>
                  <a:lnTo>
                    <a:pt x="12068" y="264"/>
                  </a:lnTo>
                  <a:lnTo>
                    <a:pt x="12112" y="220"/>
                  </a:lnTo>
                  <a:lnTo>
                    <a:pt x="12112" y="133"/>
                  </a:lnTo>
                  <a:lnTo>
                    <a:pt x="12112" y="89"/>
                  </a:lnTo>
                  <a:lnTo>
                    <a:pt x="12068" y="45"/>
                  </a:lnTo>
                  <a:lnTo>
                    <a:pt x="1198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23" name="Google Shape;2923;p113"/>
            <p:cNvSpPr/>
            <p:nvPr/>
          </p:nvSpPr>
          <p:spPr>
            <a:xfrm>
              <a:off x="651675" y="2566225"/>
              <a:ext cx="432250" cy="1407500"/>
            </a:xfrm>
            <a:custGeom>
              <a:avLst/>
              <a:gdLst/>
              <a:ahLst/>
              <a:cxnLst/>
              <a:rect l="l" t="t" r="r" b="b"/>
              <a:pathLst>
                <a:path w="17290" h="56300" extrusionOk="0">
                  <a:moveTo>
                    <a:pt x="14745" y="1"/>
                  </a:moveTo>
                  <a:lnTo>
                    <a:pt x="14657" y="45"/>
                  </a:lnTo>
                  <a:lnTo>
                    <a:pt x="12112" y="1756"/>
                  </a:lnTo>
                  <a:lnTo>
                    <a:pt x="9479" y="2809"/>
                  </a:lnTo>
                  <a:lnTo>
                    <a:pt x="7548" y="3511"/>
                  </a:lnTo>
                  <a:lnTo>
                    <a:pt x="4345" y="4301"/>
                  </a:lnTo>
                  <a:lnTo>
                    <a:pt x="4301" y="4301"/>
                  </a:lnTo>
                  <a:lnTo>
                    <a:pt x="2765" y="5179"/>
                  </a:lnTo>
                  <a:lnTo>
                    <a:pt x="2722" y="5179"/>
                  </a:lnTo>
                  <a:lnTo>
                    <a:pt x="879" y="6539"/>
                  </a:lnTo>
                  <a:lnTo>
                    <a:pt x="879" y="6583"/>
                  </a:lnTo>
                  <a:lnTo>
                    <a:pt x="264" y="7153"/>
                  </a:lnTo>
                  <a:lnTo>
                    <a:pt x="220" y="7241"/>
                  </a:lnTo>
                  <a:lnTo>
                    <a:pt x="1" y="7987"/>
                  </a:lnTo>
                  <a:lnTo>
                    <a:pt x="1" y="8031"/>
                  </a:lnTo>
                  <a:lnTo>
                    <a:pt x="133" y="10093"/>
                  </a:lnTo>
                  <a:lnTo>
                    <a:pt x="133" y="10181"/>
                  </a:lnTo>
                  <a:lnTo>
                    <a:pt x="1317" y="12902"/>
                  </a:lnTo>
                  <a:lnTo>
                    <a:pt x="2327" y="16193"/>
                  </a:lnTo>
                  <a:lnTo>
                    <a:pt x="3160" y="20010"/>
                  </a:lnTo>
                  <a:lnTo>
                    <a:pt x="3599" y="22511"/>
                  </a:lnTo>
                  <a:lnTo>
                    <a:pt x="4740" y="27119"/>
                  </a:lnTo>
                  <a:lnTo>
                    <a:pt x="5398" y="30278"/>
                  </a:lnTo>
                  <a:lnTo>
                    <a:pt x="5705" y="32297"/>
                  </a:lnTo>
                  <a:lnTo>
                    <a:pt x="5662" y="34710"/>
                  </a:lnTo>
                  <a:lnTo>
                    <a:pt x="5749" y="35719"/>
                  </a:lnTo>
                  <a:lnTo>
                    <a:pt x="5749" y="35763"/>
                  </a:lnTo>
                  <a:lnTo>
                    <a:pt x="6671" y="37913"/>
                  </a:lnTo>
                  <a:lnTo>
                    <a:pt x="7768" y="40020"/>
                  </a:lnTo>
                  <a:lnTo>
                    <a:pt x="9172" y="42082"/>
                  </a:lnTo>
                  <a:lnTo>
                    <a:pt x="10445" y="44013"/>
                  </a:lnTo>
                  <a:lnTo>
                    <a:pt x="11761" y="45900"/>
                  </a:lnTo>
                  <a:lnTo>
                    <a:pt x="12726" y="47830"/>
                  </a:lnTo>
                  <a:lnTo>
                    <a:pt x="12726" y="47874"/>
                  </a:lnTo>
                  <a:lnTo>
                    <a:pt x="13999" y="49849"/>
                  </a:lnTo>
                  <a:lnTo>
                    <a:pt x="15315" y="51736"/>
                  </a:lnTo>
                  <a:lnTo>
                    <a:pt x="16632" y="53535"/>
                  </a:lnTo>
                  <a:lnTo>
                    <a:pt x="16939" y="54105"/>
                  </a:lnTo>
                  <a:lnTo>
                    <a:pt x="16939" y="54544"/>
                  </a:lnTo>
                  <a:lnTo>
                    <a:pt x="16325" y="55948"/>
                  </a:lnTo>
                  <a:lnTo>
                    <a:pt x="16325" y="55992"/>
                  </a:lnTo>
                  <a:lnTo>
                    <a:pt x="16281" y="56080"/>
                  </a:lnTo>
                  <a:lnTo>
                    <a:pt x="16281" y="56168"/>
                  </a:lnTo>
                  <a:lnTo>
                    <a:pt x="16325" y="56211"/>
                  </a:lnTo>
                  <a:lnTo>
                    <a:pt x="16368" y="56255"/>
                  </a:lnTo>
                  <a:lnTo>
                    <a:pt x="16412" y="56299"/>
                  </a:lnTo>
                  <a:lnTo>
                    <a:pt x="16456" y="56299"/>
                  </a:lnTo>
                  <a:lnTo>
                    <a:pt x="16544" y="56255"/>
                  </a:lnTo>
                  <a:lnTo>
                    <a:pt x="16632" y="56168"/>
                  </a:lnTo>
                  <a:lnTo>
                    <a:pt x="16632" y="56080"/>
                  </a:lnTo>
                  <a:lnTo>
                    <a:pt x="17246" y="54676"/>
                  </a:lnTo>
                  <a:lnTo>
                    <a:pt x="17290" y="54588"/>
                  </a:lnTo>
                  <a:lnTo>
                    <a:pt x="17290" y="54061"/>
                  </a:lnTo>
                  <a:lnTo>
                    <a:pt x="17290" y="53974"/>
                  </a:lnTo>
                  <a:lnTo>
                    <a:pt x="16895" y="53359"/>
                  </a:lnTo>
                  <a:lnTo>
                    <a:pt x="15579" y="51560"/>
                  </a:lnTo>
                  <a:lnTo>
                    <a:pt x="14306" y="49673"/>
                  </a:lnTo>
                  <a:lnTo>
                    <a:pt x="13033" y="47699"/>
                  </a:lnTo>
                  <a:lnTo>
                    <a:pt x="12068" y="45724"/>
                  </a:lnTo>
                  <a:lnTo>
                    <a:pt x="10752" y="43837"/>
                  </a:lnTo>
                  <a:lnTo>
                    <a:pt x="9435" y="41906"/>
                  </a:lnTo>
                  <a:lnTo>
                    <a:pt x="8075" y="39844"/>
                  </a:lnTo>
                  <a:lnTo>
                    <a:pt x="6978" y="37782"/>
                  </a:lnTo>
                  <a:lnTo>
                    <a:pt x="6100" y="35632"/>
                  </a:lnTo>
                  <a:lnTo>
                    <a:pt x="6013" y="34710"/>
                  </a:lnTo>
                  <a:lnTo>
                    <a:pt x="6056" y="32253"/>
                  </a:lnTo>
                  <a:lnTo>
                    <a:pt x="5749" y="30234"/>
                  </a:lnTo>
                  <a:lnTo>
                    <a:pt x="5091" y="27031"/>
                  </a:lnTo>
                  <a:lnTo>
                    <a:pt x="3950" y="22468"/>
                  </a:lnTo>
                  <a:lnTo>
                    <a:pt x="3468" y="19922"/>
                  </a:lnTo>
                  <a:lnTo>
                    <a:pt x="2678" y="16105"/>
                  </a:lnTo>
                  <a:lnTo>
                    <a:pt x="1668" y="12770"/>
                  </a:lnTo>
                  <a:lnTo>
                    <a:pt x="484" y="10049"/>
                  </a:lnTo>
                  <a:lnTo>
                    <a:pt x="352" y="8031"/>
                  </a:lnTo>
                  <a:lnTo>
                    <a:pt x="571" y="7373"/>
                  </a:lnTo>
                  <a:lnTo>
                    <a:pt x="1098" y="6802"/>
                  </a:lnTo>
                  <a:lnTo>
                    <a:pt x="2941" y="5486"/>
                  </a:lnTo>
                  <a:lnTo>
                    <a:pt x="4433" y="4652"/>
                  </a:lnTo>
                  <a:lnTo>
                    <a:pt x="7636" y="3818"/>
                  </a:lnTo>
                  <a:lnTo>
                    <a:pt x="9611" y="3160"/>
                  </a:lnTo>
                  <a:lnTo>
                    <a:pt x="12244" y="2063"/>
                  </a:lnTo>
                  <a:lnTo>
                    <a:pt x="12288" y="2019"/>
                  </a:lnTo>
                  <a:lnTo>
                    <a:pt x="14876" y="352"/>
                  </a:lnTo>
                  <a:lnTo>
                    <a:pt x="14920" y="308"/>
                  </a:lnTo>
                  <a:lnTo>
                    <a:pt x="14920" y="220"/>
                  </a:lnTo>
                  <a:lnTo>
                    <a:pt x="14920" y="176"/>
                  </a:lnTo>
                  <a:lnTo>
                    <a:pt x="14920" y="89"/>
                  </a:lnTo>
                  <a:lnTo>
                    <a:pt x="14876" y="45"/>
                  </a:lnTo>
                  <a:lnTo>
                    <a:pt x="147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24" name="Google Shape;2924;p113"/>
            <p:cNvSpPr/>
            <p:nvPr/>
          </p:nvSpPr>
          <p:spPr>
            <a:xfrm>
              <a:off x="591350" y="2376450"/>
              <a:ext cx="593500" cy="1676250"/>
            </a:xfrm>
            <a:custGeom>
              <a:avLst/>
              <a:gdLst/>
              <a:ahLst/>
              <a:cxnLst/>
              <a:rect l="l" t="t" r="r" b="b"/>
              <a:pathLst>
                <a:path w="23740" h="67050" extrusionOk="0">
                  <a:moveTo>
                    <a:pt x="23477" y="0"/>
                  </a:moveTo>
                  <a:lnTo>
                    <a:pt x="19571" y="2370"/>
                  </a:lnTo>
                  <a:lnTo>
                    <a:pt x="17641" y="3730"/>
                  </a:lnTo>
                  <a:lnTo>
                    <a:pt x="15490" y="5222"/>
                  </a:lnTo>
                  <a:lnTo>
                    <a:pt x="13779" y="6363"/>
                  </a:lnTo>
                  <a:lnTo>
                    <a:pt x="11629" y="7285"/>
                  </a:lnTo>
                  <a:lnTo>
                    <a:pt x="8821" y="8338"/>
                  </a:lnTo>
                  <a:lnTo>
                    <a:pt x="7724" y="8777"/>
                  </a:lnTo>
                  <a:lnTo>
                    <a:pt x="6978" y="8908"/>
                  </a:lnTo>
                  <a:lnTo>
                    <a:pt x="6890" y="8952"/>
                  </a:lnTo>
                  <a:lnTo>
                    <a:pt x="3818" y="11541"/>
                  </a:lnTo>
                  <a:lnTo>
                    <a:pt x="2019" y="13121"/>
                  </a:lnTo>
                  <a:lnTo>
                    <a:pt x="2019" y="13165"/>
                  </a:lnTo>
                  <a:lnTo>
                    <a:pt x="703" y="14657"/>
                  </a:lnTo>
                  <a:lnTo>
                    <a:pt x="659" y="14700"/>
                  </a:lnTo>
                  <a:lnTo>
                    <a:pt x="88" y="15754"/>
                  </a:lnTo>
                  <a:lnTo>
                    <a:pt x="44" y="15797"/>
                  </a:lnTo>
                  <a:lnTo>
                    <a:pt x="1" y="16324"/>
                  </a:lnTo>
                  <a:lnTo>
                    <a:pt x="1" y="16412"/>
                  </a:lnTo>
                  <a:lnTo>
                    <a:pt x="1054" y="19176"/>
                  </a:lnTo>
                  <a:lnTo>
                    <a:pt x="1580" y="21282"/>
                  </a:lnTo>
                  <a:lnTo>
                    <a:pt x="2238" y="25100"/>
                  </a:lnTo>
                  <a:lnTo>
                    <a:pt x="2677" y="27513"/>
                  </a:lnTo>
                  <a:lnTo>
                    <a:pt x="3116" y="29795"/>
                  </a:lnTo>
                  <a:lnTo>
                    <a:pt x="3116" y="29839"/>
                  </a:lnTo>
                  <a:lnTo>
                    <a:pt x="4169" y="33174"/>
                  </a:lnTo>
                  <a:lnTo>
                    <a:pt x="5091" y="36114"/>
                  </a:lnTo>
                  <a:lnTo>
                    <a:pt x="5661" y="38878"/>
                  </a:lnTo>
                  <a:lnTo>
                    <a:pt x="5968" y="41029"/>
                  </a:lnTo>
                  <a:lnTo>
                    <a:pt x="5793" y="43837"/>
                  </a:lnTo>
                  <a:lnTo>
                    <a:pt x="5793" y="45899"/>
                  </a:lnTo>
                  <a:lnTo>
                    <a:pt x="5837" y="45899"/>
                  </a:lnTo>
                  <a:lnTo>
                    <a:pt x="6100" y="47918"/>
                  </a:lnTo>
                  <a:lnTo>
                    <a:pt x="6495" y="49761"/>
                  </a:lnTo>
                  <a:lnTo>
                    <a:pt x="6539" y="49805"/>
                  </a:lnTo>
                  <a:lnTo>
                    <a:pt x="7065" y="50902"/>
                  </a:lnTo>
                  <a:lnTo>
                    <a:pt x="7065" y="50946"/>
                  </a:lnTo>
                  <a:lnTo>
                    <a:pt x="8689" y="53271"/>
                  </a:lnTo>
                  <a:lnTo>
                    <a:pt x="9918" y="54939"/>
                  </a:lnTo>
                  <a:lnTo>
                    <a:pt x="12024" y="58230"/>
                  </a:lnTo>
                  <a:lnTo>
                    <a:pt x="13603" y="60292"/>
                  </a:lnTo>
                  <a:lnTo>
                    <a:pt x="15403" y="62837"/>
                  </a:lnTo>
                  <a:lnTo>
                    <a:pt x="16543" y="64768"/>
                  </a:lnTo>
                  <a:lnTo>
                    <a:pt x="16675" y="65426"/>
                  </a:lnTo>
                  <a:lnTo>
                    <a:pt x="16149" y="66786"/>
                  </a:lnTo>
                  <a:lnTo>
                    <a:pt x="16149" y="66874"/>
                  </a:lnTo>
                  <a:lnTo>
                    <a:pt x="16149" y="66918"/>
                  </a:lnTo>
                  <a:lnTo>
                    <a:pt x="16192" y="67006"/>
                  </a:lnTo>
                  <a:lnTo>
                    <a:pt x="16236" y="67050"/>
                  </a:lnTo>
                  <a:lnTo>
                    <a:pt x="16324" y="67050"/>
                  </a:lnTo>
                  <a:lnTo>
                    <a:pt x="16412" y="67006"/>
                  </a:lnTo>
                  <a:lnTo>
                    <a:pt x="16456" y="66918"/>
                  </a:lnTo>
                  <a:lnTo>
                    <a:pt x="17026" y="65470"/>
                  </a:lnTo>
                  <a:lnTo>
                    <a:pt x="17026" y="65382"/>
                  </a:lnTo>
                  <a:lnTo>
                    <a:pt x="16851" y="64680"/>
                  </a:lnTo>
                  <a:lnTo>
                    <a:pt x="16851" y="64636"/>
                  </a:lnTo>
                  <a:lnTo>
                    <a:pt x="15710" y="62662"/>
                  </a:lnTo>
                  <a:lnTo>
                    <a:pt x="15710" y="62618"/>
                  </a:lnTo>
                  <a:lnTo>
                    <a:pt x="13867" y="60073"/>
                  </a:lnTo>
                  <a:lnTo>
                    <a:pt x="12331" y="58010"/>
                  </a:lnTo>
                  <a:lnTo>
                    <a:pt x="10225" y="54719"/>
                  </a:lnTo>
                  <a:lnTo>
                    <a:pt x="8996" y="53052"/>
                  </a:lnTo>
                  <a:lnTo>
                    <a:pt x="7372" y="50770"/>
                  </a:lnTo>
                  <a:lnTo>
                    <a:pt x="6846" y="49673"/>
                  </a:lnTo>
                  <a:lnTo>
                    <a:pt x="6451" y="47830"/>
                  </a:lnTo>
                  <a:lnTo>
                    <a:pt x="6144" y="45855"/>
                  </a:lnTo>
                  <a:lnTo>
                    <a:pt x="6144" y="43837"/>
                  </a:lnTo>
                  <a:lnTo>
                    <a:pt x="6319" y="41029"/>
                  </a:lnTo>
                  <a:lnTo>
                    <a:pt x="6012" y="38835"/>
                  </a:lnTo>
                  <a:lnTo>
                    <a:pt x="5398" y="36026"/>
                  </a:lnTo>
                  <a:lnTo>
                    <a:pt x="4520" y="33086"/>
                  </a:lnTo>
                  <a:lnTo>
                    <a:pt x="3467" y="29751"/>
                  </a:lnTo>
                  <a:lnTo>
                    <a:pt x="3028" y="27470"/>
                  </a:lnTo>
                  <a:lnTo>
                    <a:pt x="2589" y="25056"/>
                  </a:lnTo>
                  <a:lnTo>
                    <a:pt x="1931" y="21195"/>
                  </a:lnTo>
                  <a:lnTo>
                    <a:pt x="1405" y="19088"/>
                  </a:lnTo>
                  <a:lnTo>
                    <a:pt x="1405" y="19045"/>
                  </a:lnTo>
                  <a:lnTo>
                    <a:pt x="352" y="16324"/>
                  </a:lnTo>
                  <a:lnTo>
                    <a:pt x="395" y="15885"/>
                  </a:lnTo>
                  <a:lnTo>
                    <a:pt x="966" y="14876"/>
                  </a:lnTo>
                  <a:lnTo>
                    <a:pt x="2282" y="13384"/>
                  </a:lnTo>
                  <a:lnTo>
                    <a:pt x="4038" y="11804"/>
                  </a:lnTo>
                  <a:lnTo>
                    <a:pt x="7109" y="9259"/>
                  </a:lnTo>
                  <a:lnTo>
                    <a:pt x="7811" y="9128"/>
                  </a:lnTo>
                  <a:lnTo>
                    <a:pt x="7855" y="9128"/>
                  </a:lnTo>
                  <a:lnTo>
                    <a:pt x="8952" y="8645"/>
                  </a:lnTo>
                  <a:lnTo>
                    <a:pt x="11761" y="7592"/>
                  </a:lnTo>
                  <a:lnTo>
                    <a:pt x="13911" y="6670"/>
                  </a:lnTo>
                  <a:lnTo>
                    <a:pt x="13955" y="6670"/>
                  </a:lnTo>
                  <a:lnTo>
                    <a:pt x="15666" y="5529"/>
                  </a:lnTo>
                  <a:lnTo>
                    <a:pt x="17816" y="3994"/>
                  </a:lnTo>
                  <a:lnTo>
                    <a:pt x="19747" y="2677"/>
                  </a:lnTo>
                  <a:lnTo>
                    <a:pt x="23652" y="308"/>
                  </a:lnTo>
                  <a:lnTo>
                    <a:pt x="23696" y="264"/>
                  </a:lnTo>
                  <a:lnTo>
                    <a:pt x="23696" y="220"/>
                  </a:lnTo>
                  <a:lnTo>
                    <a:pt x="23740" y="132"/>
                  </a:lnTo>
                  <a:lnTo>
                    <a:pt x="23696" y="88"/>
                  </a:lnTo>
                  <a:lnTo>
                    <a:pt x="236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25" name="Google Shape;2925;p113"/>
            <p:cNvSpPr/>
            <p:nvPr/>
          </p:nvSpPr>
          <p:spPr>
            <a:xfrm>
              <a:off x="576000" y="2354500"/>
              <a:ext cx="578150" cy="1726725"/>
            </a:xfrm>
            <a:custGeom>
              <a:avLst/>
              <a:gdLst/>
              <a:ahLst/>
              <a:cxnLst/>
              <a:rect l="l" t="t" r="r" b="b"/>
              <a:pathLst>
                <a:path w="23126" h="69069" extrusionOk="0">
                  <a:moveTo>
                    <a:pt x="22862" y="1"/>
                  </a:moveTo>
                  <a:lnTo>
                    <a:pt x="19176" y="2239"/>
                  </a:lnTo>
                  <a:lnTo>
                    <a:pt x="17421" y="3467"/>
                  </a:lnTo>
                  <a:lnTo>
                    <a:pt x="15271" y="4872"/>
                  </a:lnTo>
                  <a:lnTo>
                    <a:pt x="13691" y="5925"/>
                  </a:lnTo>
                  <a:lnTo>
                    <a:pt x="10970" y="7066"/>
                  </a:lnTo>
                  <a:lnTo>
                    <a:pt x="7328" y="8777"/>
                  </a:lnTo>
                  <a:lnTo>
                    <a:pt x="6056" y="9655"/>
                  </a:lnTo>
                  <a:lnTo>
                    <a:pt x="6012" y="9655"/>
                  </a:lnTo>
                  <a:lnTo>
                    <a:pt x="3642" y="11980"/>
                  </a:lnTo>
                  <a:lnTo>
                    <a:pt x="1755" y="13823"/>
                  </a:lnTo>
                  <a:lnTo>
                    <a:pt x="922" y="14789"/>
                  </a:lnTo>
                  <a:lnTo>
                    <a:pt x="922" y="14832"/>
                  </a:lnTo>
                  <a:lnTo>
                    <a:pt x="307" y="16280"/>
                  </a:lnTo>
                  <a:lnTo>
                    <a:pt x="0" y="17772"/>
                  </a:lnTo>
                  <a:lnTo>
                    <a:pt x="0" y="17860"/>
                  </a:lnTo>
                  <a:lnTo>
                    <a:pt x="395" y="19923"/>
                  </a:lnTo>
                  <a:lnTo>
                    <a:pt x="1053" y="24003"/>
                  </a:lnTo>
                  <a:lnTo>
                    <a:pt x="1580" y="27119"/>
                  </a:lnTo>
                  <a:lnTo>
                    <a:pt x="2238" y="30147"/>
                  </a:lnTo>
                  <a:lnTo>
                    <a:pt x="2896" y="32560"/>
                  </a:lnTo>
                  <a:lnTo>
                    <a:pt x="4213" y="36158"/>
                  </a:lnTo>
                  <a:lnTo>
                    <a:pt x="4959" y="39098"/>
                  </a:lnTo>
                  <a:lnTo>
                    <a:pt x="5441" y="41775"/>
                  </a:lnTo>
                  <a:lnTo>
                    <a:pt x="5310" y="45987"/>
                  </a:lnTo>
                  <a:lnTo>
                    <a:pt x="5485" y="47787"/>
                  </a:lnTo>
                  <a:lnTo>
                    <a:pt x="6012" y="50332"/>
                  </a:lnTo>
                  <a:lnTo>
                    <a:pt x="6538" y="53315"/>
                  </a:lnTo>
                  <a:lnTo>
                    <a:pt x="6889" y="54632"/>
                  </a:lnTo>
                  <a:lnTo>
                    <a:pt x="6933" y="54676"/>
                  </a:lnTo>
                  <a:lnTo>
                    <a:pt x="8513" y="56650"/>
                  </a:lnTo>
                  <a:lnTo>
                    <a:pt x="14261" y="64637"/>
                  </a:lnTo>
                  <a:lnTo>
                    <a:pt x="15753" y="66962"/>
                  </a:lnTo>
                  <a:lnTo>
                    <a:pt x="16017" y="67577"/>
                  </a:lnTo>
                  <a:lnTo>
                    <a:pt x="15753" y="68849"/>
                  </a:lnTo>
                  <a:lnTo>
                    <a:pt x="15753" y="68937"/>
                  </a:lnTo>
                  <a:lnTo>
                    <a:pt x="15797" y="68981"/>
                  </a:lnTo>
                  <a:lnTo>
                    <a:pt x="15841" y="69025"/>
                  </a:lnTo>
                  <a:lnTo>
                    <a:pt x="15885" y="69069"/>
                  </a:lnTo>
                  <a:lnTo>
                    <a:pt x="15929" y="69069"/>
                  </a:lnTo>
                  <a:lnTo>
                    <a:pt x="16060" y="69025"/>
                  </a:lnTo>
                  <a:lnTo>
                    <a:pt x="16104" y="68937"/>
                  </a:lnTo>
                  <a:lnTo>
                    <a:pt x="16368" y="67577"/>
                  </a:lnTo>
                  <a:lnTo>
                    <a:pt x="16368" y="67489"/>
                  </a:lnTo>
                  <a:lnTo>
                    <a:pt x="16060" y="66787"/>
                  </a:lnTo>
                  <a:lnTo>
                    <a:pt x="14525" y="64461"/>
                  </a:lnTo>
                  <a:lnTo>
                    <a:pt x="8820" y="56431"/>
                  </a:lnTo>
                  <a:lnTo>
                    <a:pt x="7197" y="54500"/>
                  </a:lnTo>
                  <a:lnTo>
                    <a:pt x="6889" y="53228"/>
                  </a:lnTo>
                  <a:lnTo>
                    <a:pt x="6363" y="50244"/>
                  </a:lnTo>
                  <a:lnTo>
                    <a:pt x="5836" y="47743"/>
                  </a:lnTo>
                  <a:lnTo>
                    <a:pt x="5661" y="45987"/>
                  </a:lnTo>
                  <a:lnTo>
                    <a:pt x="5792" y="41775"/>
                  </a:lnTo>
                  <a:lnTo>
                    <a:pt x="5792" y="41731"/>
                  </a:lnTo>
                  <a:lnTo>
                    <a:pt x="5310" y="39054"/>
                  </a:lnTo>
                  <a:lnTo>
                    <a:pt x="4520" y="36071"/>
                  </a:lnTo>
                  <a:lnTo>
                    <a:pt x="3247" y="32472"/>
                  </a:lnTo>
                  <a:lnTo>
                    <a:pt x="2545" y="30059"/>
                  </a:lnTo>
                  <a:lnTo>
                    <a:pt x="1931" y="27031"/>
                  </a:lnTo>
                  <a:lnTo>
                    <a:pt x="1404" y="23960"/>
                  </a:lnTo>
                  <a:lnTo>
                    <a:pt x="746" y="19879"/>
                  </a:lnTo>
                  <a:lnTo>
                    <a:pt x="351" y="17816"/>
                  </a:lnTo>
                  <a:lnTo>
                    <a:pt x="615" y="16368"/>
                  </a:lnTo>
                  <a:lnTo>
                    <a:pt x="1229" y="15008"/>
                  </a:lnTo>
                  <a:lnTo>
                    <a:pt x="2019" y="14043"/>
                  </a:lnTo>
                  <a:lnTo>
                    <a:pt x="3906" y="12243"/>
                  </a:lnTo>
                  <a:lnTo>
                    <a:pt x="6275" y="9918"/>
                  </a:lnTo>
                  <a:lnTo>
                    <a:pt x="7504" y="9084"/>
                  </a:lnTo>
                  <a:lnTo>
                    <a:pt x="11146" y="7373"/>
                  </a:lnTo>
                  <a:lnTo>
                    <a:pt x="13823" y="6232"/>
                  </a:lnTo>
                  <a:lnTo>
                    <a:pt x="13866" y="6232"/>
                  </a:lnTo>
                  <a:lnTo>
                    <a:pt x="17596" y="3731"/>
                  </a:lnTo>
                  <a:lnTo>
                    <a:pt x="19395" y="2546"/>
                  </a:lnTo>
                  <a:lnTo>
                    <a:pt x="23037" y="308"/>
                  </a:lnTo>
                  <a:lnTo>
                    <a:pt x="23081" y="264"/>
                  </a:lnTo>
                  <a:lnTo>
                    <a:pt x="23125" y="220"/>
                  </a:lnTo>
                  <a:lnTo>
                    <a:pt x="23125" y="133"/>
                  </a:lnTo>
                  <a:lnTo>
                    <a:pt x="23081" y="89"/>
                  </a:lnTo>
                  <a:lnTo>
                    <a:pt x="2303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26" name="Google Shape;2926;p113"/>
            <p:cNvSpPr/>
            <p:nvPr/>
          </p:nvSpPr>
          <p:spPr>
            <a:xfrm>
              <a:off x="549675" y="2291975"/>
              <a:ext cx="648350" cy="1851775"/>
            </a:xfrm>
            <a:custGeom>
              <a:avLst/>
              <a:gdLst/>
              <a:ahLst/>
              <a:cxnLst/>
              <a:rect l="l" t="t" r="r" b="b"/>
              <a:pathLst>
                <a:path w="25934" h="74071" extrusionOk="0">
                  <a:moveTo>
                    <a:pt x="25758" y="1"/>
                  </a:moveTo>
                  <a:lnTo>
                    <a:pt x="25714" y="45"/>
                  </a:lnTo>
                  <a:lnTo>
                    <a:pt x="23608" y="1185"/>
                  </a:lnTo>
                  <a:lnTo>
                    <a:pt x="19922" y="3336"/>
                  </a:lnTo>
                  <a:lnTo>
                    <a:pt x="18079" y="4476"/>
                  </a:lnTo>
                  <a:lnTo>
                    <a:pt x="15534" y="6188"/>
                  </a:lnTo>
                  <a:lnTo>
                    <a:pt x="14042" y="7153"/>
                  </a:lnTo>
                  <a:lnTo>
                    <a:pt x="11585" y="8250"/>
                  </a:lnTo>
                  <a:lnTo>
                    <a:pt x="10268" y="9084"/>
                  </a:lnTo>
                  <a:lnTo>
                    <a:pt x="6845" y="11190"/>
                  </a:lnTo>
                  <a:lnTo>
                    <a:pt x="6802" y="11190"/>
                  </a:lnTo>
                  <a:lnTo>
                    <a:pt x="4213" y="13823"/>
                  </a:lnTo>
                  <a:lnTo>
                    <a:pt x="2326" y="15622"/>
                  </a:lnTo>
                  <a:lnTo>
                    <a:pt x="2326" y="15666"/>
                  </a:lnTo>
                  <a:lnTo>
                    <a:pt x="1624" y="16500"/>
                  </a:lnTo>
                  <a:lnTo>
                    <a:pt x="1580" y="16544"/>
                  </a:lnTo>
                  <a:lnTo>
                    <a:pt x="702" y="19220"/>
                  </a:lnTo>
                  <a:lnTo>
                    <a:pt x="88" y="20975"/>
                  </a:lnTo>
                  <a:lnTo>
                    <a:pt x="88" y="21019"/>
                  </a:lnTo>
                  <a:lnTo>
                    <a:pt x="0" y="22336"/>
                  </a:lnTo>
                  <a:lnTo>
                    <a:pt x="44" y="22380"/>
                  </a:lnTo>
                  <a:lnTo>
                    <a:pt x="614" y="26417"/>
                  </a:lnTo>
                  <a:lnTo>
                    <a:pt x="878" y="28128"/>
                  </a:lnTo>
                  <a:lnTo>
                    <a:pt x="1185" y="29708"/>
                  </a:lnTo>
                  <a:lnTo>
                    <a:pt x="1492" y="31287"/>
                  </a:lnTo>
                  <a:lnTo>
                    <a:pt x="1931" y="32823"/>
                  </a:lnTo>
                  <a:lnTo>
                    <a:pt x="2370" y="34359"/>
                  </a:lnTo>
                  <a:lnTo>
                    <a:pt x="2896" y="35983"/>
                  </a:lnTo>
                  <a:lnTo>
                    <a:pt x="3467" y="37606"/>
                  </a:lnTo>
                  <a:lnTo>
                    <a:pt x="4125" y="39361"/>
                  </a:lnTo>
                  <a:lnTo>
                    <a:pt x="5002" y="42257"/>
                  </a:lnTo>
                  <a:lnTo>
                    <a:pt x="5310" y="44100"/>
                  </a:lnTo>
                  <a:lnTo>
                    <a:pt x="5397" y="45329"/>
                  </a:lnTo>
                  <a:lnTo>
                    <a:pt x="5310" y="47830"/>
                  </a:lnTo>
                  <a:lnTo>
                    <a:pt x="5353" y="49366"/>
                  </a:lnTo>
                  <a:lnTo>
                    <a:pt x="5924" y="52218"/>
                  </a:lnTo>
                  <a:lnTo>
                    <a:pt x="6407" y="54939"/>
                  </a:lnTo>
                  <a:lnTo>
                    <a:pt x="6451" y="57528"/>
                  </a:lnTo>
                  <a:lnTo>
                    <a:pt x="6319" y="59853"/>
                  </a:lnTo>
                  <a:lnTo>
                    <a:pt x="6319" y="59897"/>
                  </a:lnTo>
                  <a:lnTo>
                    <a:pt x="6451" y="60731"/>
                  </a:lnTo>
                  <a:lnTo>
                    <a:pt x="6494" y="60819"/>
                  </a:lnTo>
                  <a:lnTo>
                    <a:pt x="7942" y="62399"/>
                  </a:lnTo>
                  <a:lnTo>
                    <a:pt x="10224" y="65295"/>
                  </a:lnTo>
                  <a:lnTo>
                    <a:pt x="12111" y="67796"/>
                  </a:lnTo>
                  <a:lnTo>
                    <a:pt x="13076" y="69024"/>
                  </a:lnTo>
                  <a:lnTo>
                    <a:pt x="13120" y="69024"/>
                  </a:lnTo>
                  <a:lnTo>
                    <a:pt x="15841" y="71657"/>
                  </a:lnTo>
                  <a:lnTo>
                    <a:pt x="16060" y="71964"/>
                  </a:lnTo>
                  <a:lnTo>
                    <a:pt x="15973" y="73895"/>
                  </a:lnTo>
                  <a:lnTo>
                    <a:pt x="15973" y="73983"/>
                  </a:lnTo>
                  <a:lnTo>
                    <a:pt x="16016" y="74027"/>
                  </a:lnTo>
                  <a:lnTo>
                    <a:pt x="16060" y="74071"/>
                  </a:lnTo>
                  <a:lnTo>
                    <a:pt x="16236" y="74071"/>
                  </a:lnTo>
                  <a:lnTo>
                    <a:pt x="16280" y="74027"/>
                  </a:lnTo>
                  <a:lnTo>
                    <a:pt x="16324" y="73983"/>
                  </a:lnTo>
                  <a:lnTo>
                    <a:pt x="16324" y="73895"/>
                  </a:lnTo>
                  <a:lnTo>
                    <a:pt x="16411" y="71921"/>
                  </a:lnTo>
                  <a:lnTo>
                    <a:pt x="16368" y="71789"/>
                  </a:lnTo>
                  <a:lnTo>
                    <a:pt x="16148" y="71438"/>
                  </a:lnTo>
                  <a:lnTo>
                    <a:pt x="16104" y="71394"/>
                  </a:lnTo>
                  <a:lnTo>
                    <a:pt x="13340" y="68761"/>
                  </a:lnTo>
                  <a:lnTo>
                    <a:pt x="12374" y="67576"/>
                  </a:lnTo>
                  <a:lnTo>
                    <a:pt x="10488" y="65075"/>
                  </a:lnTo>
                  <a:lnTo>
                    <a:pt x="8206" y="62179"/>
                  </a:lnTo>
                  <a:lnTo>
                    <a:pt x="6802" y="60643"/>
                  </a:lnTo>
                  <a:lnTo>
                    <a:pt x="6670" y="59853"/>
                  </a:lnTo>
                  <a:lnTo>
                    <a:pt x="6802" y="57528"/>
                  </a:lnTo>
                  <a:lnTo>
                    <a:pt x="6758" y="54939"/>
                  </a:lnTo>
                  <a:lnTo>
                    <a:pt x="6758" y="54895"/>
                  </a:lnTo>
                  <a:lnTo>
                    <a:pt x="6275" y="52131"/>
                  </a:lnTo>
                  <a:lnTo>
                    <a:pt x="5705" y="49322"/>
                  </a:lnTo>
                  <a:lnTo>
                    <a:pt x="5661" y="47830"/>
                  </a:lnTo>
                  <a:lnTo>
                    <a:pt x="5748" y="45373"/>
                  </a:lnTo>
                  <a:lnTo>
                    <a:pt x="5748" y="45329"/>
                  </a:lnTo>
                  <a:lnTo>
                    <a:pt x="5661" y="44057"/>
                  </a:lnTo>
                  <a:lnTo>
                    <a:pt x="5661" y="44013"/>
                  </a:lnTo>
                  <a:lnTo>
                    <a:pt x="5310" y="42214"/>
                  </a:lnTo>
                  <a:lnTo>
                    <a:pt x="4476" y="39230"/>
                  </a:lnTo>
                  <a:lnTo>
                    <a:pt x="3818" y="37518"/>
                  </a:lnTo>
                  <a:lnTo>
                    <a:pt x="3203" y="35851"/>
                  </a:lnTo>
                  <a:lnTo>
                    <a:pt x="2721" y="34271"/>
                  </a:lnTo>
                  <a:lnTo>
                    <a:pt x="2238" y="32735"/>
                  </a:lnTo>
                  <a:lnTo>
                    <a:pt x="1843" y="31200"/>
                  </a:lnTo>
                  <a:lnTo>
                    <a:pt x="1492" y="29664"/>
                  </a:lnTo>
                  <a:lnTo>
                    <a:pt x="1229" y="28040"/>
                  </a:lnTo>
                  <a:lnTo>
                    <a:pt x="922" y="26373"/>
                  </a:lnTo>
                  <a:lnTo>
                    <a:pt x="351" y="22336"/>
                  </a:lnTo>
                  <a:lnTo>
                    <a:pt x="439" y="21063"/>
                  </a:lnTo>
                  <a:lnTo>
                    <a:pt x="1053" y="19308"/>
                  </a:lnTo>
                  <a:lnTo>
                    <a:pt x="1887" y="16719"/>
                  </a:lnTo>
                  <a:lnTo>
                    <a:pt x="2589" y="15885"/>
                  </a:lnTo>
                  <a:lnTo>
                    <a:pt x="4476" y="14086"/>
                  </a:lnTo>
                  <a:lnTo>
                    <a:pt x="7021" y="11453"/>
                  </a:lnTo>
                  <a:lnTo>
                    <a:pt x="10488" y="9347"/>
                  </a:lnTo>
                  <a:lnTo>
                    <a:pt x="11760" y="8557"/>
                  </a:lnTo>
                  <a:lnTo>
                    <a:pt x="14217" y="7460"/>
                  </a:lnTo>
                  <a:lnTo>
                    <a:pt x="14217" y="7416"/>
                  </a:lnTo>
                  <a:lnTo>
                    <a:pt x="15709" y="6451"/>
                  </a:lnTo>
                  <a:lnTo>
                    <a:pt x="18254" y="4784"/>
                  </a:lnTo>
                  <a:lnTo>
                    <a:pt x="20097" y="3599"/>
                  </a:lnTo>
                  <a:lnTo>
                    <a:pt x="23783" y="1493"/>
                  </a:lnTo>
                  <a:lnTo>
                    <a:pt x="25846" y="352"/>
                  </a:lnTo>
                  <a:lnTo>
                    <a:pt x="25933" y="308"/>
                  </a:lnTo>
                  <a:lnTo>
                    <a:pt x="25933" y="220"/>
                  </a:lnTo>
                  <a:lnTo>
                    <a:pt x="25933" y="176"/>
                  </a:lnTo>
                  <a:lnTo>
                    <a:pt x="25933" y="88"/>
                  </a:lnTo>
                  <a:lnTo>
                    <a:pt x="25890" y="45"/>
                  </a:lnTo>
                  <a:lnTo>
                    <a:pt x="258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27" name="Google Shape;2927;p113"/>
            <p:cNvSpPr/>
            <p:nvPr/>
          </p:nvSpPr>
          <p:spPr>
            <a:xfrm>
              <a:off x="520050" y="2414850"/>
              <a:ext cx="434425" cy="1781550"/>
            </a:xfrm>
            <a:custGeom>
              <a:avLst/>
              <a:gdLst/>
              <a:ahLst/>
              <a:cxnLst/>
              <a:rect l="l" t="t" r="r" b="b"/>
              <a:pathLst>
                <a:path w="17377" h="71262" extrusionOk="0">
                  <a:moveTo>
                    <a:pt x="15973" y="0"/>
                  </a:moveTo>
                  <a:lnTo>
                    <a:pt x="15885" y="44"/>
                  </a:lnTo>
                  <a:lnTo>
                    <a:pt x="14174" y="1097"/>
                  </a:lnTo>
                  <a:lnTo>
                    <a:pt x="10970" y="3028"/>
                  </a:lnTo>
                  <a:lnTo>
                    <a:pt x="8952" y="4344"/>
                  </a:lnTo>
                  <a:lnTo>
                    <a:pt x="6890" y="5880"/>
                  </a:lnTo>
                  <a:lnTo>
                    <a:pt x="6846" y="5924"/>
                  </a:lnTo>
                  <a:lnTo>
                    <a:pt x="5705" y="7328"/>
                  </a:lnTo>
                  <a:lnTo>
                    <a:pt x="3028" y="10093"/>
                  </a:lnTo>
                  <a:lnTo>
                    <a:pt x="2501" y="10707"/>
                  </a:lnTo>
                  <a:lnTo>
                    <a:pt x="2458" y="10751"/>
                  </a:lnTo>
                  <a:lnTo>
                    <a:pt x="1229" y="13691"/>
                  </a:lnTo>
                  <a:lnTo>
                    <a:pt x="264" y="16324"/>
                  </a:lnTo>
                  <a:lnTo>
                    <a:pt x="0" y="17552"/>
                  </a:lnTo>
                  <a:lnTo>
                    <a:pt x="0" y="17596"/>
                  </a:lnTo>
                  <a:lnTo>
                    <a:pt x="0" y="18825"/>
                  </a:lnTo>
                  <a:lnTo>
                    <a:pt x="0" y="18869"/>
                  </a:lnTo>
                  <a:lnTo>
                    <a:pt x="483" y="22686"/>
                  </a:lnTo>
                  <a:lnTo>
                    <a:pt x="966" y="25319"/>
                  </a:lnTo>
                  <a:lnTo>
                    <a:pt x="1624" y="28040"/>
                  </a:lnTo>
                  <a:lnTo>
                    <a:pt x="2545" y="30673"/>
                  </a:lnTo>
                  <a:lnTo>
                    <a:pt x="4257" y="35105"/>
                  </a:lnTo>
                  <a:lnTo>
                    <a:pt x="4827" y="36772"/>
                  </a:lnTo>
                  <a:lnTo>
                    <a:pt x="5310" y="38922"/>
                  </a:lnTo>
                  <a:lnTo>
                    <a:pt x="5529" y="40370"/>
                  </a:lnTo>
                  <a:lnTo>
                    <a:pt x="5398" y="42827"/>
                  </a:lnTo>
                  <a:lnTo>
                    <a:pt x="5441" y="44188"/>
                  </a:lnTo>
                  <a:lnTo>
                    <a:pt x="5441" y="44232"/>
                  </a:lnTo>
                  <a:lnTo>
                    <a:pt x="5924" y="46689"/>
                  </a:lnTo>
                  <a:lnTo>
                    <a:pt x="6319" y="49058"/>
                  </a:lnTo>
                  <a:lnTo>
                    <a:pt x="6407" y="51340"/>
                  </a:lnTo>
                  <a:lnTo>
                    <a:pt x="6231" y="54544"/>
                  </a:lnTo>
                  <a:lnTo>
                    <a:pt x="6144" y="56825"/>
                  </a:lnTo>
                  <a:lnTo>
                    <a:pt x="6144" y="58405"/>
                  </a:lnTo>
                  <a:lnTo>
                    <a:pt x="6144" y="58449"/>
                  </a:lnTo>
                  <a:lnTo>
                    <a:pt x="6407" y="59283"/>
                  </a:lnTo>
                  <a:lnTo>
                    <a:pt x="6451" y="59326"/>
                  </a:lnTo>
                  <a:lnTo>
                    <a:pt x="7899" y="61257"/>
                  </a:lnTo>
                  <a:lnTo>
                    <a:pt x="10005" y="63583"/>
                  </a:lnTo>
                  <a:lnTo>
                    <a:pt x="10005" y="63627"/>
                  </a:lnTo>
                  <a:lnTo>
                    <a:pt x="13603" y="66655"/>
                  </a:lnTo>
                  <a:lnTo>
                    <a:pt x="15490" y="68234"/>
                  </a:lnTo>
                  <a:lnTo>
                    <a:pt x="16412" y="69112"/>
                  </a:lnTo>
                  <a:lnTo>
                    <a:pt x="16631" y="69463"/>
                  </a:lnTo>
                  <a:lnTo>
                    <a:pt x="16675" y="70121"/>
                  </a:lnTo>
                  <a:lnTo>
                    <a:pt x="16675" y="70165"/>
                  </a:lnTo>
                  <a:lnTo>
                    <a:pt x="17026" y="71174"/>
                  </a:lnTo>
                  <a:lnTo>
                    <a:pt x="17114" y="71262"/>
                  </a:lnTo>
                  <a:lnTo>
                    <a:pt x="17245" y="71262"/>
                  </a:lnTo>
                  <a:lnTo>
                    <a:pt x="17333" y="71218"/>
                  </a:lnTo>
                  <a:lnTo>
                    <a:pt x="17377" y="71174"/>
                  </a:lnTo>
                  <a:lnTo>
                    <a:pt x="17377" y="71130"/>
                  </a:lnTo>
                  <a:lnTo>
                    <a:pt x="17377" y="71043"/>
                  </a:lnTo>
                  <a:lnTo>
                    <a:pt x="17026" y="70077"/>
                  </a:lnTo>
                  <a:lnTo>
                    <a:pt x="16982" y="69375"/>
                  </a:lnTo>
                  <a:lnTo>
                    <a:pt x="16938" y="69287"/>
                  </a:lnTo>
                  <a:lnTo>
                    <a:pt x="16719" y="68892"/>
                  </a:lnTo>
                  <a:lnTo>
                    <a:pt x="16675" y="68849"/>
                  </a:lnTo>
                  <a:lnTo>
                    <a:pt x="15753" y="67971"/>
                  </a:lnTo>
                  <a:lnTo>
                    <a:pt x="13823" y="66391"/>
                  </a:lnTo>
                  <a:lnTo>
                    <a:pt x="10268" y="63363"/>
                  </a:lnTo>
                  <a:lnTo>
                    <a:pt x="8162" y="61038"/>
                  </a:lnTo>
                  <a:lnTo>
                    <a:pt x="6714" y="59151"/>
                  </a:lnTo>
                  <a:lnTo>
                    <a:pt x="6495" y="58405"/>
                  </a:lnTo>
                  <a:lnTo>
                    <a:pt x="6495" y="56825"/>
                  </a:lnTo>
                  <a:lnTo>
                    <a:pt x="6582" y="54587"/>
                  </a:lnTo>
                  <a:lnTo>
                    <a:pt x="6758" y="51340"/>
                  </a:lnTo>
                  <a:lnTo>
                    <a:pt x="6670" y="49058"/>
                  </a:lnTo>
                  <a:lnTo>
                    <a:pt x="6670" y="49015"/>
                  </a:lnTo>
                  <a:lnTo>
                    <a:pt x="6275" y="46601"/>
                  </a:lnTo>
                  <a:lnTo>
                    <a:pt x="5793" y="44144"/>
                  </a:lnTo>
                  <a:lnTo>
                    <a:pt x="5749" y="42827"/>
                  </a:lnTo>
                  <a:lnTo>
                    <a:pt x="5880" y="40370"/>
                  </a:lnTo>
                  <a:lnTo>
                    <a:pt x="5880" y="40326"/>
                  </a:lnTo>
                  <a:lnTo>
                    <a:pt x="5661" y="38878"/>
                  </a:lnTo>
                  <a:lnTo>
                    <a:pt x="5134" y="36684"/>
                  </a:lnTo>
                  <a:lnTo>
                    <a:pt x="5134" y="36640"/>
                  </a:lnTo>
                  <a:lnTo>
                    <a:pt x="4564" y="35017"/>
                  </a:lnTo>
                  <a:lnTo>
                    <a:pt x="2853" y="30541"/>
                  </a:lnTo>
                  <a:lnTo>
                    <a:pt x="1931" y="27952"/>
                  </a:lnTo>
                  <a:lnTo>
                    <a:pt x="1317" y="25231"/>
                  </a:lnTo>
                  <a:lnTo>
                    <a:pt x="790" y="22643"/>
                  </a:lnTo>
                  <a:lnTo>
                    <a:pt x="351" y="18825"/>
                  </a:lnTo>
                  <a:lnTo>
                    <a:pt x="351" y="17596"/>
                  </a:lnTo>
                  <a:lnTo>
                    <a:pt x="615" y="16412"/>
                  </a:lnTo>
                  <a:lnTo>
                    <a:pt x="1580" y="13823"/>
                  </a:lnTo>
                  <a:lnTo>
                    <a:pt x="2765" y="10926"/>
                  </a:lnTo>
                  <a:lnTo>
                    <a:pt x="3291" y="10312"/>
                  </a:lnTo>
                  <a:lnTo>
                    <a:pt x="5968" y="7548"/>
                  </a:lnTo>
                  <a:lnTo>
                    <a:pt x="7109" y="6144"/>
                  </a:lnTo>
                  <a:lnTo>
                    <a:pt x="9171" y="4608"/>
                  </a:lnTo>
                  <a:lnTo>
                    <a:pt x="11146" y="3335"/>
                  </a:lnTo>
                  <a:lnTo>
                    <a:pt x="14349" y="1404"/>
                  </a:lnTo>
                  <a:lnTo>
                    <a:pt x="16104" y="351"/>
                  </a:lnTo>
                  <a:lnTo>
                    <a:pt x="16148" y="307"/>
                  </a:lnTo>
                  <a:lnTo>
                    <a:pt x="16148" y="220"/>
                  </a:lnTo>
                  <a:lnTo>
                    <a:pt x="16148" y="176"/>
                  </a:lnTo>
                  <a:lnTo>
                    <a:pt x="16148" y="88"/>
                  </a:lnTo>
                  <a:lnTo>
                    <a:pt x="16104" y="44"/>
                  </a:lnTo>
                  <a:lnTo>
                    <a:pt x="16017" y="44"/>
                  </a:lnTo>
                  <a:lnTo>
                    <a:pt x="15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28" name="Google Shape;2928;p113"/>
            <p:cNvSpPr/>
            <p:nvPr/>
          </p:nvSpPr>
          <p:spPr>
            <a:xfrm>
              <a:off x="1580850" y="2421425"/>
              <a:ext cx="400450" cy="236975"/>
            </a:xfrm>
            <a:custGeom>
              <a:avLst/>
              <a:gdLst/>
              <a:ahLst/>
              <a:cxnLst/>
              <a:rect l="l" t="t" r="r" b="b"/>
              <a:pathLst>
                <a:path w="16018" h="9479" extrusionOk="0">
                  <a:moveTo>
                    <a:pt x="15798" y="1"/>
                  </a:moveTo>
                  <a:lnTo>
                    <a:pt x="15754" y="44"/>
                  </a:lnTo>
                  <a:lnTo>
                    <a:pt x="9567" y="3818"/>
                  </a:lnTo>
                  <a:lnTo>
                    <a:pt x="7329" y="5222"/>
                  </a:lnTo>
                  <a:lnTo>
                    <a:pt x="5486" y="6100"/>
                  </a:lnTo>
                  <a:lnTo>
                    <a:pt x="3818" y="7065"/>
                  </a:lnTo>
                  <a:lnTo>
                    <a:pt x="89" y="9172"/>
                  </a:lnTo>
                  <a:lnTo>
                    <a:pt x="1" y="9215"/>
                  </a:lnTo>
                  <a:lnTo>
                    <a:pt x="1" y="9259"/>
                  </a:lnTo>
                  <a:lnTo>
                    <a:pt x="1" y="9303"/>
                  </a:lnTo>
                  <a:lnTo>
                    <a:pt x="1" y="9391"/>
                  </a:lnTo>
                  <a:lnTo>
                    <a:pt x="89" y="9435"/>
                  </a:lnTo>
                  <a:lnTo>
                    <a:pt x="176" y="9479"/>
                  </a:lnTo>
                  <a:lnTo>
                    <a:pt x="220" y="9479"/>
                  </a:lnTo>
                  <a:lnTo>
                    <a:pt x="3994" y="7372"/>
                  </a:lnTo>
                  <a:lnTo>
                    <a:pt x="5617" y="6407"/>
                  </a:lnTo>
                  <a:lnTo>
                    <a:pt x="7504" y="5529"/>
                  </a:lnTo>
                  <a:lnTo>
                    <a:pt x="9742" y="4081"/>
                  </a:lnTo>
                  <a:lnTo>
                    <a:pt x="15929" y="352"/>
                  </a:lnTo>
                  <a:lnTo>
                    <a:pt x="15973" y="308"/>
                  </a:lnTo>
                  <a:lnTo>
                    <a:pt x="16017" y="220"/>
                  </a:lnTo>
                  <a:lnTo>
                    <a:pt x="16017" y="176"/>
                  </a:lnTo>
                  <a:lnTo>
                    <a:pt x="15973" y="88"/>
                  </a:lnTo>
                  <a:lnTo>
                    <a:pt x="15929" y="44"/>
                  </a:lnTo>
                  <a:lnTo>
                    <a:pt x="15886" y="44"/>
                  </a:lnTo>
                  <a:lnTo>
                    <a:pt x="157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29" name="Google Shape;2929;p113"/>
            <p:cNvSpPr/>
            <p:nvPr/>
          </p:nvSpPr>
          <p:spPr>
            <a:xfrm>
              <a:off x="1302225" y="2397300"/>
              <a:ext cx="651650" cy="660425"/>
            </a:xfrm>
            <a:custGeom>
              <a:avLst/>
              <a:gdLst/>
              <a:ahLst/>
              <a:cxnLst/>
              <a:rect l="l" t="t" r="r" b="b"/>
              <a:pathLst>
                <a:path w="26066" h="26417" extrusionOk="0">
                  <a:moveTo>
                    <a:pt x="25802" y="0"/>
                  </a:moveTo>
                  <a:lnTo>
                    <a:pt x="21063" y="2852"/>
                  </a:lnTo>
                  <a:lnTo>
                    <a:pt x="18211" y="4520"/>
                  </a:lnTo>
                  <a:lnTo>
                    <a:pt x="16060" y="5354"/>
                  </a:lnTo>
                  <a:lnTo>
                    <a:pt x="13822" y="6538"/>
                  </a:lnTo>
                  <a:lnTo>
                    <a:pt x="9610" y="8689"/>
                  </a:lnTo>
                  <a:lnTo>
                    <a:pt x="6319" y="10839"/>
                  </a:lnTo>
                  <a:lnTo>
                    <a:pt x="3511" y="12857"/>
                  </a:lnTo>
                  <a:lnTo>
                    <a:pt x="3467" y="12901"/>
                  </a:lnTo>
                  <a:lnTo>
                    <a:pt x="3028" y="13296"/>
                  </a:lnTo>
                  <a:lnTo>
                    <a:pt x="2984" y="13340"/>
                  </a:lnTo>
                  <a:lnTo>
                    <a:pt x="2589" y="14217"/>
                  </a:lnTo>
                  <a:lnTo>
                    <a:pt x="2589" y="14305"/>
                  </a:lnTo>
                  <a:lnTo>
                    <a:pt x="2545" y="15051"/>
                  </a:lnTo>
                  <a:lnTo>
                    <a:pt x="2545" y="15095"/>
                  </a:lnTo>
                  <a:lnTo>
                    <a:pt x="2808" y="16060"/>
                  </a:lnTo>
                  <a:lnTo>
                    <a:pt x="2808" y="16104"/>
                  </a:lnTo>
                  <a:lnTo>
                    <a:pt x="3818" y="18430"/>
                  </a:lnTo>
                  <a:lnTo>
                    <a:pt x="4739" y="20536"/>
                  </a:lnTo>
                  <a:lnTo>
                    <a:pt x="4827" y="21326"/>
                  </a:lnTo>
                  <a:lnTo>
                    <a:pt x="4695" y="21853"/>
                  </a:lnTo>
                  <a:lnTo>
                    <a:pt x="2721" y="23564"/>
                  </a:lnTo>
                  <a:lnTo>
                    <a:pt x="834" y="25451"/>
                  </a:lnTo>
                  <a:lnTo>
                    <a:pt x="88" y="26109"/>
                  </a:lnTo>
                  <a:lnTo>
                    <a:pt x="44" y="26153"/>
                  </a:lnTo>
                  <a:lnTo>
                    <a:pt x="0" y="26241"/>
                  </a:lnTo>
                  <a:lnTo>
                    <a:pt x="0" y="26285"/>
                  </a:lnTo>
                  <a:lnTo>
                    <a:pt x="44" y="26372"/>
                  </a:lnTo>
                  <a:lnTo>
                    <a:pt x="88" y="26416"/>
                  </a:lnTo>
                  <a:lnTo>
                    <a:pt x="176" y="26416"/>
                  </a:lnTo>
                  <a:lnTo>
                    <a:pt x="307" y="26372"/>
                  </a:lnTo>
                  <a:lnTo>
                    <a:pt x="1097" y="25714"/>
                  </a:lnTo>
                  <a:lnTo>
                    <a:pt x="2940" y="23827"/>
                  </a:lnTo>
                  <a:lnTo>
                    <a:pt x="4959" y="22116"/>
                  </a:lnTo>
                  <a:lnTo>
                    <a:pt x="5046" y="22028"/>
                  </a:lnTo>
                  <a:lnTo>
                    <a:pt x="5178" y="21370"/>
                  </a:lnTo>
                  <a:lnTo>
                    <a:pt x="5178" y="21282"/>
                  </a:lnTo>
                  <a:lnTo>
                    <a:pt x="5090" y="20448"/>
                  </a:lnTo>
                  <a:lnTo>
                    <a:pt x="5046" y="20405"/>
                  </a:lnTo>
                  <a:lnTo>
                    <a:pt x="4125" y="18298"/>
                  </a:lnTo>
                  <a:lnTo>
                    <a:pt x="3116" y="15973"/>
                  </a:lnTo>
                  <a:lnTo>
                    <a:pt x="2896" y="15007"/>
                  </a:lnTo>
                  <a:lnTo>
                    <a:pt x="2940" y="14349"/>
                  </a:lnTo>
                  <a:lnTo>
                    <a:pt x="3291" y="13515"/>
                  </a:lnTo>
                  <a:lnTo>
                    <a:pt x="3686" y="13164"/>
                  </a:lnTo>
                  <a:lnTo>
                    <a:pt x="6494" y="11146"/>
                  </a:lnTo>
                  <a:lnTo>
                    <a:pt x="9785" y="8996"/>
                  </a:lnTo>
                  <a:lnTo>
                    <a:pt x="13954" y="6846"/>
                  </a:lnTo>
                  <a:lnTo>
                    <a:pt x="16236" y="5705"/>
                  </a:lnTo>
                  <a:lnTo>
                    <a:pt x="18342" y="4827"/>
                  </a:lnTo>
                  <a:lnTo>
                    <a:pt x="18386" y="4827"/>
                  </a:lnTo>
                  <a:lnTo>
                    <a:pt x="21238" y="3160"/>
                  </a:lnTo>
                  <a:lnTo>
                    <a:pt x="25977" y="307"/>
                  </a:lnTo>
                  <a:lnTo>
                    <a:pt x="26021" y="263"/>
                  </a:lnTo>
                  <a:lnTo>
                    <a:pt x="26065" y="220"/>
                  </a:lnTo>
                  <a:lnTo>
                    <a:pt x="26065" y="132"/>
                  </a:lnTo>
                  <a:lnTo>
                    <a:pt x="26021" y="88"/>
                  </a:lnTo>
                  <a:lnTo>
                    <a:pt x="259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30" name="Google Shape;2930;p113"/>
            <p:cNvSpPr/>
            <p:nvPr/>
          </p:nvSpPr>
          <p:spPr>
            <a:xfrm>
              <a:off x="853525" y="2286500"/>
              <a:ext cx="977475" cy="1079475"/>
            </a:xfrm>
            <a:custGeom>
              <a:avLst/>
              <a:gdLst/>
              <a:ahLst/>
              <a:cxnLst/>
              <a:rect l="l" t="t" r="r" b="b"/>
              <a:pathLst>
                <a:path w="39099" h="43179" extrusionOk="0">
                  <a:moveTo>
                    <a:pt x="38923" y="0"/>
                  </a:moveTo>
                  <a:lnTo>
                    <a:pt x="38835" y="44"/>
                  </a:lnTo>
                  <a:lnTo>
                    <a:pt x="36553" y="1404"/>
                  </a:lnTo>
                  <a:lnTo>
                    <a:pt x="32122" y="3379"/>
                  </a:lnTo>
                  <a:lnTo>
                    <a:pt x="31156" y="3774"/>
                  </a:lnTo>
                  <a:lnTo>
                    <a:pt x="26812" y="5617"/>
                  </a:lnTo>
                  <a:lnTo>
                    <a:pt x="24618" y="6582"/>
                  </a:lnTo>
                  <a:lnTo>
                    <a:pt x="22468" y="7635"/>
                  </a:lnTo>
                  <a:lnTo>
                    <a:pt x="20362" y="8689"/>
                  </a:lnTo>
                  <a:lnTo>
                    <a:pt x="18299" y="9873"/>
                  </a:lnTo>
                  <a:lnTo>
                    <a:pt x="17290" y="10488"/>
                  </a:lnTo>
                  <a:lnTo>
                    <a:pt x="16281" y="11102"/>
                  </a:lnTo>
                  <a:lnTo>
                    <a:pt x="15315" y="11760"/>
                  </a:lnTo>
                  <a:lnTo>
                    <a:pt x="14350" y="12462"/>
                  </a:lnTo>
                  <a:lnTo>
                    <a:pt x="12156" y="14261"/>
                  </a:lnTo>
                  <a:lnTo>
                    <a:pt x="10313" y="15709"/>
                  </a:lnTo>
                  <a:lnTo>
                    <a:pt x="8163" y="17465"/>
                  </a:lnTo>
                  <a:lnTo>
                    <a:pt x="6759" y="18342"/>
                  </a:lnTo>
                  <a:lnTo>
                    <a:pt x="4565" y="19220"/>
                  </a:lnTo>
                  <a:lnTo>
                    <a:pt x="2414" y="19878"/>
                  </a:lnTo>
                  <a:lnTo>
                    <a:pt x="1274" y="20273"/>
                  </a:lnTo>
                  <a:lnTo>
                    <a:pt x="1186" y="20317"/>
                  </a:lnTo>
                  <a:lnTo>
                    <a:pt x="922" y="20580"/>
                  </a:lnTo>
                  <a:lnTo>
                    <a:pt x="879" y="20668"/>
                  </a:lnTo>
                  <a:lnTo>
                    <a:pt x="440" y="22818"/>
                  </a:lnTo>
                  <a:lnTo>
                    <a:pt x="1" y="24749"/>
                  </a:lnTo>
                  <a:lnTo>
                    <a:pt x="1" y="24793"/>
                  </a:lnTo>
                  <a:lnTo>
                    <a:pt x="177" y="27425"/>
                  </a:lnTo>
                  <a:lnTo>
                    <a:pt x="133" y="29751"/>
                  </a:lnTo>
                  <a:lnTo>
                    <a:pt x="89" y="31024"/>
                  </a:lnTo>
                  <a:lnTo>
                    <a:pt x="133" y="31111"/>
                  </a:lnTo>
                  <a:lnTo>
                    <a:pt x="177" y="31155"/>
                  </a:lnTo>
                  <a:lnTo>
                    <a:pt x="1756" y="32691"/>
                  </a:lnTo>
                  <a:lnTo>
                    <a:pt x="3906" y="34710"/>
                  </a:lnTo>
                  <a:lnTo>
                    <a:pt x="7636" y="38045"/>
                  </a:lnTo>
                  <a:lnTo>
                    <a:pt x="9435" y="39756"/>
                  </a:lnTo>
                  <a:lnTo>
                    <a:pt x="11015" y="41336"/>
                  </a:lnTo>
                  <a:lnTo>
                    <a:pt x="11410" y="41950"/>
                  </a:lnTo>
                  <a:lnTo>
                    <a:pt x="11278" y="43003"/>
                  </a:lnTo>
                  <a:lnTo>
                    <a:pt x="11322" y="43047"/>
                  </a:lnTo>
                  <a:lnTo>
                    <a:pt x="11322" y="43135"/>
                  </a:lnTo>
                  <a:lnTo>
                    <a:pt x="11366" y="43179"/>
                  </a:lnTo>
                  <a:lnTo>
                    <a:pt x="11454" y="43179"/>
                  </a:lnTo>
                  <a:lnTo>
                    <a:pt x="11585" y="43135"/>
                  </a:lnTo>
                  <a:lnTo>
                    <a:pt x="11629" y="43047"/>
                  </a:lnTo>
                  <a:lnTo>
                    <a:pt x="11761" y="41950"/>
                  </a:lnTo>
                  <a:lnTo>
                    <a:pt x="11717" y="41818"/>
                  </a:lnTo>
                  <a:lnTo>
                    <a:pt x="11278" y="41116"/>
                  </a:lnTo>
                  <a:lnTo>
                    <a:pt x="9699" y="39536"/>
                  </a:lnTo>
                  <a:lnTo>
                    <a:pt x="7856" y="37781"/>
                  </a:lnTo>
                  <a:lnTo>
                    <a:pt x="4170" y="34446"/>
                  </a:lnTo>
                  <a:lnTo>
                    <a:pt x="1976" y="32472"/>
                  </a:lnTo>
                  <a:lnTo>
                    <a:pt x="440" y="30936"/>
                  </a:lnTo>
                  <a:lnTo>
                    <a:pt x="484" y="29751"/>
                  </a:lnTo>
                  <a:lnTo>
                    <a:pt x="528" y="27425"/>
                  </a:lnTo>
                  <a:lnTo>
                    <a:pt x="352" y="24793"/>
                  </a:lnTo>
                  <a:lnTo>
                    <a:pt x="791" y="22862"/>
                  </a:lnTo>
                  <a:lnTo>
                    <a:pt x="1230" y="20800"/>
                  </a:lnTo>
                  <a:lnTo>
                    <a:pt x="1405" y="20580"/>
                  </a:lnTo>
                  <a:lnTo>
                    <a:pt x="2546" y="20229"/>
                  </a:lnTo>
                  <a:lnTo>
                    <a:pt x="4652" y="19527"/>
                  </a:lnTo>
                  <a:lnTo>
                    <a:pt x="6890" y="18649"/>
                  </a:lnTo>
                  <a:lnTo>
                    <a:pt x="6934" y="18649"/>
                  </a:lnTo>
                  <a:lnTo>
                    <a:pt x="8382" y="17728"/>
                  </a:lnTo>
                  <a:lnTo>
                    <a:pt x="10532" y="15973"/>
                  </a:lnTo>
                  <a:lnTo>
                    <a:pt x="12375" y="14525"/>
                  </a:lnTo>
                  <a:lnTo>
                    <a:pt x="14569" y="12726"/>
                  </a:lnTo>
                  <a:lnTo>
                    <a:pt x="15535" y="12067"/>
                  </a:lnTo>
                  <a:lnTo>
                    <a:pt x="16500" y="11409"/>
                  </a:lnTo>
                  <a:lnTo>
                    <a:pt x="17465" y="10751"/>
                  </a:lnTo>
                  <a:lnTo>
                    <a:pt x="18475" y="10181"/>
                  </a:lnTo>
                  <a:lnTo>
                    <a:pt x="20537" y="8996"/>
                  </a:lnTo>
                  <a:lnTo>
                    <a:pt x="22643" y="7943"/>
                  </a:lnTo>
                  <a:lnTo>
                    <a:pt x="24793" y="6933"/>
                  </a:lnTo>
                  <a:lnTo>
                    <a:pt x="26944" y="5924"/>
                  </a:lnTo>
                  <a:lnTo>
                    <a:pt x="31288" y="4081"/>
                  </a:lnTo>
                  <a:lnTo>
                    <a:pt x="32253" y="3686"/>
                  </a:lnTo>
                  <a:lnTo>
                    <a:pt x="36685" y="1712"/>
                  </a:lnTo>
                  <a:lnTo>
                    <a:pt x="36729" y="1712"/>
                  </a:lnTo>
                  <a:lnTo>
                    <a:pt x="39011" y="351"/>
                  </a:lnTo>
                  <a:lnTo>
                    <a:pt x="39055" y="307"/>
                  </a:lnTo>
                  <a:lnTo>
                    <a:pt x="39099" y="220"/>
                  </a:lnTo>
                  <a:lnTo>
                    <a:pt x="39099" y="176"/>
                  </a:lnTo>
                  <a:lnTo>
                    <a:pt x="39099" y="88"/>
                  </a:lnTo>
                  <a:lnTo>
                    <a:pt x="39055" y="44"/>
                  </a:lnTo>
                  <a:lnTo>
                    <a:pt x="389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31" name="Google Shape;2931;p113"/>
            <p:cNvSpPr/>
            <p:nvPr/>
          </p:nvSpPr>
          <p:spPr>
            <a:xfrm>
              <a:off x="805275" y="2264550"/>
              <a:ext cx="1002700" cy="724050"/>
            </a:xfrm>
            <a:custGeom>
              <a:avLst/>
              <a:gdLst/>
              <a:ahLst/>
              <a:cxnLst/>
              <a:rect l="l" t="t" r="r" b="b"/>
              <a:pathLst>
                <a:path w="40108" h="28962" extrusionOk="0">
                  <a:moveTo>
                    <a:pt x="39888" y="1"/>
                  </a:moveTo>
                  <a:lnTo>
                    <a:pt x="39844" y="45"/>
                  </a:lnTo>
                  <a:lnTo>
                    <a:pt x="36992" y="1624"/>
                  </a:lnTo>
                  <a:lnTo>
                    <a:pt x="34403" y="2721"/>
                  </a:lnTo>
                  <a:lnTo>
                    <a:pt x="31375" y="3950"/>
                  </a:lnTo>
                  <a:lnTo>
                    <a:pt x="27864" y="5442"/>
                  </a:lnTo>
                  <a:lnTo>
                    <a:pt x="25232" y="6670"/>
                  </a:lnTo>
                  <a:lnTo>
                    <a:pt x="21940" y="8206"/>
                  </a:lnTo>
                  <a:lnTo>
                    <a:pt x="19483" y="9610"/>
                  </a:lnTo>
                  <a:lnTo>
                    <a:pt x="15315" y="12331"/>
                  </a:lnTo>
                  <a:lnTo>
                    <a:pt x="15271" y="12331"/>
                  </a:lnTo>
                  <a:lnTo>
                    <a:pt x="13208" y="13999"/>
                  </a:lnTo>
                  <a:lnTo>
                    <a:pt x="11497" y="15359"/>
                  </a:lnTo>
                  <a:lnTo>
                    <a:pt x="8513" y="17553"/>
                  </a:lnTo>
                  <a:lnTo>
                    <a:pt x="6758" y="18387"/>
                  </a:lnTo>
                  <a:lnTo>
                    <a:pt x="4520" y="19176"/>
                  </a:lnTo>
                  <a:lnTo>
                    <a:pt x="2063" y="19878"/>
                  </a:lnTo>
                  <a:lnTo>
                    <a:pt x="1053" y="20317"/>
                  </a:lnTo>
                  <a:lnTo>
                    <a:pt x="966" y="20361"/>
                  </a:lnTo>
                  <a:lnTo>
                    <a:pt x="922" y="20405"/>
                  </a:lnTo>
                  <a:lnTo>
                    <a:pt x="483" y="22072"/>
                  </a:lnTo>
                  <a:lnTo>
                    <a:pt x="44" y="23126"/>
                  </a:lnTo>
                  <a:lnTo>
                    <a:pt x="44" y="23169"/>
                  </a:lnTo>
                  <a:lnTo>
                    <a:pt x="0" y="25627"/>
                  </a:lnTo>
                  <a:lnTo>
                    <a:pt x="44" y="27909"/>
                  </a:lnTo>
                  <a:lnTo>
                    <a:pt x="44" y="27952"/>
                  </a:lnTo>
                  <a:lnTo>
                    <a:pt x="307" y="28830"/>
                  </a:lnTo>
                  <a:lnTo>
                    <a:pt x="395" y="28918"/>
                  </a:lnTo>
                  <a:lnTo>
                    <a:pt x="483" y="28962"/>
                  </a:lnTo>
                  <a:lnTo>
                    <a:pt x="527" y="28918"/>
                  </a:lnTo>
                  <a:lnTo>
                    <a:pt x="615" y="28918"/>
                  </a:lnTo>
                  <a:lnTo>
                    <a:pt x="658" y="28830"/>
                  </a:lnTo>
                  <a:lnTo>
                    <a:pt x="658" y="28786"/>
                  </a:lnTo>
                  <a:lnTo>
                    <a:pt x="658" y="28698"/>
                  </a:lnTo>
                  <a:lnTo>
                    <a:pt x="395" y="27909"/>
                  </a:lnTo>
                  <a:lnTo>
                    <a:pt x="351" y="25627"/>
                  </a:lnTo>
                  <a:lnTo>
                    <a:pt x="395" y="23213"/>
                  </a:lnTo>
                  <a:lnTo>
                    <a:pt x="834" y="22204"/>
                  </a:lnTo>
                  <a:lnTo>
                    <a:pt x="834" y="22160"/>
                  </a:lnTo>
                  <a:lnTo>
                    <a:pt x="1229" y="20581"/>
                  </a:lnTo>
                  <a:lnTo>
                    <a:pt x="2194" y="20186"/>
                  </a:lnTo>
                  <a:lnTo>
                    <a:pt x="4608" y="19527"/>
                  </a:lnTo>
                  <a:lnTo>
                    <a:pt x="6889" y="18694"/>
                  </a:lnTo>
                  <a:lnTo>
                    <a:pt x="8689" y="17860"/>
                  </a:lnTo>
                  <a:lnTo>
                    <a:pt x="8732" y="17860"/>
                  </a:lnTo>
                  <a:lnTo>
                    <a:pt x="11716" y="15622"/>
                  </a:lnTo>
                  <a:lnTo>
                    <a:pt x="13428" y="14262"/>
                  </a:lnTo>
                  <a:lnTo>
                    <a:pt x="15490" y="12594"/>
                  </a:lnTo>
                  <a:lnTo>
                    <a:pt x="19659" y="9918"/>
                  </a:lnTo>
                  <a:lnTo>
                    <a:pt x="22072" y="8513"/>
                  </a:lnTo>
                  <a:lnTo>
                    <a:pt x="25407" y="6978"/>
                  </a:lnTo>
                  <a:lnTo>
                    <a:pt x="28040" y="5793"/>
                  </a:lnTo>
                  <a:lnTo>
                    <a:pt x="31506" y="4257"/>
                  </a:lnTo>
                  <a:lnTo>
                    <a:pt x="34534" y="3028"/>
                  </a:lnTo>
                  <a:lnTo>
                    <a:pt x="37167" y="1931"/>
                  </a:lnTo>
                  <a:lnTo>
                    <a:pt x="40019" y="352"/>
                  </a:lnTo>
                  <a:lnTo>
                    <a:pt x="40063" y="308"/>
                  </a:lnTo>
                  <a:lnTo>
                    <a:pt x="40063" y="264"/>
                  </a:lnTo>
                  <a:lnTo>
                    <a:pt x="40107" y="176"/>
                  </a:lnTo>
                  <a:lnTo>
                    <a:pt x="40063" y="88"/>
                  </a:lnTo>
                  <a:lnTo>
                    <a:pt x="40019" y="45"/>
                  </a:lnTo>
                  <a:lnTo>
                    <a:pt x="39975" y="45"/>
                  </a:lnTo>
                  <a:lnTo>
                    <a:pt x="398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32" name="Google Shape;2932;p113"/>
            <p:cNvSpPr/>
            <p:nvPr/>
          </p:nvSpPr>
          <p:spPr>
            <a:xfrm>
              <a:off x="814050" y="2243700"/>
              <a:ext cx="969775" cy="499175"/>
            </a:xfrm>
            <a:custGeom>
              <a:avLst/>
              <a:gdLst/>
              <a:ahLst/>
              <a:cxnLst/>
              <a:rect l="l" t="t" r="r" b="b"/>
              <a:pathLst>
                <a:path w="38791" h="19967" extrusionOk="0">
                  <a:moveTo>
                    <a:pt x="38527" y="1"/>
                  </a:moveTo>
                  <a:lnTo>
                    <a:pt x="37562" y="571"/>
                  </a:lnTo>
                  <a:lnTo>
                    <a:pt x="32911" y="2590"/>
                  </a:lnTo>
                  <a:lnTo>
                    <a:pt x="29049" y="4170"/>
                  </a:lnTo>
                  <a:lnTo>
                    <a:pt x="23432" y="6715"/>
                  </a:lnTo>
                  <a:lnTo>
                    <a:pt x="21063" y="7812"/>
                  </a:lnTo>
                  <a:lnTo>
                    <a:pt x="18781" y="9084"/>
                  </a:lnTo>
                  <a:lnTo>
                    <a:pt x="16368" y="10532"/>
                  </a:lnTo>
                  <a:lnTo>
                    <a:pt x="14656" y="11629"/>
                  </a:lnTo>
                  <a:lnTo>
                    <a:pt x="12067" y="13692"/>
                  </a:lnTo>
                  <a:lnTo>
                    <a:pt x="10400" y="14964"/>
                  </a:lnTo>
                  <a:lnTo>
                    <a:pt x="7328" y="17114"/>
                  </a:lnTo>
                  <a:lnTo>
                    <a:pt x="5310" y="18036"/>
                  </a:lnTo>
                  <a:lnTo>
                    <a:pt x="2896" y="18913"/>
                  </a:lnTo>
                  <a:lnTo>
                    <a:pt x="132" y="19615"/>
                  </a:lnTo>
                  <a:lnTo>
                    <a:pt x="44" y="19659"/>
                  </a:lnTo>
                  <a:lnTo>
                    <a:pt x="0" y="19703"/>
                  </a:lnTo>
                  <a:lnTo>
                    <a:pt x="0" y="19791"/>
                  </a:lnTo>
                  <a:lnTo>
                    <a:pt x="0" y="19835"/>
                  </a:lnTo>
                  <a:lnTo>
                    <a:pt x="88" y="19923"/>
                  </a:lnTo>
                  <a:lnTo>
                    <a:pt x="176" y="19967"/>
                  </a:lnTo>
                  <a:lnTo>
                    <a:pt x="220" y="19967"/>
                  </a:lnTo>
                  <a:lnTo>
                    <a:pt x="3028" y="19221"/>
                  </a:lnTo>
                  <a:lnTo>
                    <a:pt x="5441" y="18387"/>
                  </a:lnTo>
                  <a:lnTo>
                    <a:pt x="7460" y="17421"/>
                  </a:lnTo>
                  <a:lnTo>
                    <a:pt x="7504" y="17421"/>
                  </a:lnTo>
                  <a:lnTo>
                    <a:pt x="10619" y="15227"/>
                  </a:lnTo>
                  <a:lnTo>
                    <a:pt x="14832" y="11936"/>
                  </a:lnTo>
                  <a:lnTo>
                    <a:pt x="16543" y="10796"/>
                  </a:lnTo>
                  <a:lnTo>
                    <a:pt x="18957" y="9391"/>
                  </a:lnTo>
                  <a:lnTo>
                    <a:pt x="21238" y="8163"/>
                  </a:lnTo>
                  <a:lnTo>
                    <a:pt x="23564" y="7022"/>
                  </a:lnTo>
                  <a:lnTo>
                    <a:pt x="29181" y="4521"/>
                  </a:lnTo>
                  <a:lnTo>
                    <a:pt x="33042" y="2897"/>
                  </a:lnTo>
                  <a:lnTo>
                    <a:pt x="37738" y="922"/>
                  </a:lnTo>
                  <a:lnTo>
                    <a:pt x="37738" y="879"/>
                  </a:lnTo>
                  <a:lnTo>
                    <a:pt x="38703" y="308"/>
                  </a:lnTo>
                  <a:lnTo>
                    <a:pt x="38747" y="264"/>
                  </a:lnTo>
                  <a:lnTo>
                    <a:pt x="38791" y="220"/>
                  </a:lnTo>
                  <a:lnTo>
                    <a:pt x="38791" y="133"/>
                  </a:lnTo>
                  <a:lnTo>
                    <a:pt x="38747" y="89"/>
                  </a:lnTo>
                  <a:lnTo>
                    <a:pt x="3870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33" name="Google Shape;2933;p113"/>
            <p:cNvSpPr/>
            <p:nvPr/>
          </p:nvSpPr>
          <p:spPr>
            <a:xfrm>
              <a:off x="993950" y="2188850"/>
              <a:ext cx="823875" cy="448700"/>
            </a:xfrm>
            <a:custGeom>
              <a:avLst/>
              <a:gdLst/>
              <a:ahLst/>
              <a:cxnLst/>
              <a:rect l="l" t="t" r="r" b="b"/>
              <a:pathLst>
                <a:path w="32955" h="17948" extrusionOk="0">
                  <a:moveTo>
                    <a:pt x="32736" y="1"/>
                  </a:moveTo>
                  <a:lnTo>
                    <a:pt x="32692" y="45"/>
                  </a:lnTo>
                  <a:lnTo>
                    <a:pt x="30366" y="1361"/>
                  </a:lnTo>
                  <a:lnTo>
                    <a:pt x="27689" y="2590"/>
                  </a:lnTo>
                  <a:lnTo>
                    <a:pt x="23828" y="4170"/>
                  </a:lnTo>
                  <a:lnTo>
                    <a:pt x="21722" y="5003"/>
                  </a:lnTo>
                  <a:lnTo>
                    <a:pt x="18650" y="6364"/>
                  </a:lnTo>
                  <a:lnTo>
                    <a:pt x="16763" y="7241"/>
                  </a:lnTo>
                  <a:lnTo>
                    <a:pt x="12551" y="9216"/>
                  </a:lnTo>
                  <a:lnTo>
                    <a:pt x="10356" y="10444"/>
                  </a:lnTo>
                  <a:lnTo>
                    <a:pt x="8206" y="11717"/>
                  </a:lnTo>
                  <a:lnTo>
                    <a:pt x="6451" y="12858"/>
                  </a:lnTo>
                  <a:lnTo>
                    <a:pt x="4038" y="14701"/>
                  </a:lnTo>
                  <a:lnTo>
                    <a:pt x="88" y="17641"/>
                  </a:lnTo>
                  <a:lnTo>
                    <a:pt x="45" y="17685"/>
                  </a:lnTo>
                  <a:lnTo>
                    <a:pt x="1" y="17729"/>
                  </a:lnTo>
                  <a:lnTo>
                    <a:pt x="1" y="17816"/>
                  </a:lnTo>
                  <a:lnTo>
                    <a:pt x="45" y="17860"/>
                  </a:lnTo>
                  <a:lnTo>
                    <a:pt x="88" y="17904"/>
                  </a:lnTo>
                  <a:lnTo>
                    <a:pt x="176" y="17948"/>
                  </a:lnTo>
                  <a:lnTo>
                    <a:pt x="308" y="17904"/>
                  </a:lnTo>
                  <a:lnTo>
                    <a:pt x="4257" y="14964"/>
                  </a:lnTo>
                  <a:lnTo>
                    <a:pt x="6671" y="13121"/>
                  </a:lnTo>
                  <a:lnTo>
                    <a:pt x="8382" y="12024"/>
                  </a:lnTo>
                  <a:lnTo>
                    <a:pt x="10532" y="10752"/>
                  </a:lnTo>
                  <a:lnTo>
                    <a:pt x="12682" y="9523"/>
                  </a:lnTo>
                  <a:lnTo>
                    <a:pt x="16939" y="7548"/>
                  </a:lnTo>
                  <a:lnTo>
                    <a:pt x="18782" y="6671"/>
                  </a:lnTo>
                  <a:lnTo>
                    <a:pt x="21853" y="5354"/>
                  </a:lnTo>
                  <a:lnTo>
                    <a:pt x="27821" y="2897"/>
                  </a:lnTo>
                  <a:lnTo>
                    <a:pt x="30542" y="1668"/>
                  </a:lnTo>
                  <a:lnTo>
                    <a:pt x="32867" y="352"/>
                  </a:lnTo>
                  <a:lnTo>
                    <a:pt x="32911" y="308"/>
                  </a:lnTo>
                  <a:lnTo>
                    <a:pt x="32955" y="220"/>
                  </a:lnTo>
                  <a:lnTo>
                    <a:pt x="32955" y="176"/>
                  </a:lnTo>
                  <a:lnTo>
                    <a:pt x="32911" y="89"/>
                  </a:lnTo>
                  <a:lnTo>
                    <a:pt x="32867" y="45"/>
                  </a:lnTo>
                  <a:lnTo>
                    <a:pt x="328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34" name="Google Shape;2934;p113"/>
            <p:cNvSpPr/>
            <p:nvPr/>
          </p:nvSpPr>
          <p:spPr>
            <a:xfrm>
              <a:off x="1017000" y="2199825"/>
              <a:ext cx="718550" cy="375200"/>
            </a:xfrm>
            <a:custGeom>
              <a:avLst/>
              <a:gdLst/>
              <a:ahLst/>
              <a:cxnLst/>
              <a:rect l="l" t="t" r="r" b="b"/>
              <a:pathLst>
                <a:path w="28742" h="15008" extrusionOk="0">
                  <a:moveTo>
                    <a:pt x="28566" y="1"/>
                  </a:moveTo>
                  <a:lnTo>
                    <a:pt x="28479" y="45"/>
                  </a:lnTo>
                  <a:lnTo>
                    <a:pt x="26065" y="1054"/>
                  </a:lnTo>
                  <a:lnTo>
                    <a:pt x="24266" y="1756"/>
                  </a:lnTo>
                  <a:lnTo>
                    <a:pt x="21414" y="2941"/>
                  </a:lnTo>
                  <a:lnTo>
                    <a:pt x="18562" y="4126"/>
                  </a:lnTo>
                  <a:lnTo>
                    <a:pt x="15709" y="5354"/>
                  </a:lnTo>
                  <a:lnTo>
                    <a:pt x="12901" y="6671"/>
                  </a:lnTo>
                  <a:lnTo>
                    <a:pt x="11497" y="7373"/>
                  </a:lnTo>
                  <a:lnTo>
                    <a:pt x="10093" y="8075"/>
                  </a:lnTo>
                  <a:lnTo>
                    <a:pt x="8732" y="8821"/>
                  </a:lnTo>
                  <a:lnTo>
                    <a:pt x="7416" y="9611"/>
                  </a:lnTo>
                  <a:lnTo>
                    <a:pt x="6100" y="10444"/>
                  </a:lnTo>
                  <a:lnTo>
                    <a:pt x="4783" y="11278"/>
                  </a:lnTo>
                  <a:lnTo>
                    <a:pt x="3511" y="12156"/>
                  </a:lnTo>
                  <a:lnTo>
                    <a:pt x="2282" y="13077"/>
                  </a:lnTo>
                  <a:lnTo>
                    <a:pt x="44" y="14701"/>
                  </a:lnTo>
                  <a:lnTo>
                    <a:pt x="0" y="14745"/>
                  </a:lnTo>
                  <a:lnTo>
                    <a:pt x="0" y="14832"/>
                  </a:lnTo>
                  <a:lnTo>
                    <a:pt x="0" y="14876"/>
                  </a:lnTo>
                  <a:lnTo>
                    <a:pt x="0" y="14964"/>
                  </a:lnTo>
                  <a:lnTo>
                    <a:pt x="88" y="15008"/>
                  </a:lnTo>
                  <a:lnTo>
                    <a:pt x="263" y="15008"/>
                  </a:lnTo>
                  <a:lnTo>
                    <a:pt x="2501" y="13384"/>
                  </a:lnTo>
                  <a:lnTo>
                    <a:pt x="3730" y="12463"/>
                  </a:lnTo>
                  <a:lnTo>
                    <a:pt x="5003" y="11585"/>
                  </a:lnTo>
                  <a:lnTo>
                    <a:pt x="6275" y="10708"/>
                  </a:lnTo>
                  <a:lnTo>
                    <a:pt x="7592" y="9918"/>
                  </a:lnTo>
                  <a:lnTo>
                    <a:pt x="8952" y="9128"/>
                  </a:lnTo>
                  <a:lnTo>
                    <a:pt x="10268" y="8382"/>
                  </a:lnTo>
                  <a:lnTo>
                    <a:pt x="11672" y="7680"/>
                  </a:lnTo>
                  <a:lnTo>
                    <a:pt x="13033" y="6978"/>
                  </a:lnTo>
                  <a:lnTo>
                    <a:pt x="15885" y="5661"/>
                  </a:lnTo>
                  <a:lnTo>
                    <a:pt x="18693" y="4433"/>
                  </a:lnTo>
                  <a:lnTo>
                    <a:pt x="21546" y="3248"/>
                  </a:lnTo>
                  <a:lnTo>
                    <a:pt x="24398" y="2107"/>
                  </a:lnTo>
                  <a:lnTo>
                    <a:pt x="26197" y="1361"/>
                  </a:lnTo>
                  <a:lnTo>
                    <a:pt x="28610" y="352"/>
                  </a:lnTo>
                  <a:lnTo>
                    <a:pt x="28698" y="308"/>
                  </a:lnTo>
                  <a:lnTo>
                    <a:pt x="28698" y="264"/>
                  </a:lnTo>
                  <a:lnTo>
                    <a:pt x="28742" y="176"/>
                  </a:lnTo>
                  <a:lnTo>
                    <a:pt x="28698" y="132"/>
                  </a:lnTo>
                  <a:lnTo>
                    <a:pt x="28698" y="45"/>
                  </a:lnTo>
                  <a:lnTo>
                    <a:pt x="28610" y="45"/>
                  </a:lnTo>
                  <a:lnTo>
                    <a:pt x="285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35" name="Google Shape;2935;p113"/>
            <p:cNvSpPr/>
            <p:nvPr/>
          </p:nvSpPr>
          <p:spPr>
            <a:xfrm>
              <a:off x="1051000" y="2176800"/>
              <a:ext cx="657125" cy="330225"/>
            </a:xfrm>
            <a:custGeom>
              <a:avLst/>
              <a:gdLst/>
              <a:ahLst/>
              <a:cxnLst/>
              <a:rect l="l" t="t" r="r" b="b"/>
              <a:pathLst>
                <a:path w="26285" h="13209" extrusionOk="0">
                  <a:moveTo>
                    <a:pt x="26022" y="0"/>
                  </a:moveTo>
                  <a:lnTo>
                    <a:pt x="21721" y="1712"/>
                  </a:lnTo>
                  <a:lnTo>
                    <a:pt x="19176" y="2765"/>
                  </a:lnTo>
                  <a:lnTo>
                    <a:pt x="16631" y="3862"/>
                  </a:lnTo>
                  <a:lnTo>
                    <a:pt x="14130" y="4959"/>
                  </a:lnTo>
                  <a:lnTo>
                    <a:pt x="11673" y="6100"/>
                  </a:lnTo>
                  <a:lnTo>
                    <a:pt x="9215" y="7284"/>
                  </a:lnTo>
                  <a:lnTo>
                    <a:pt x="6846" y="8557"/>
                  </a:lnTo>
                  <a:lnTo>
                    <a:pt x="4476" y="9917"/>
                  </a:lnTo>
                  <a:lnTo>
                    <a:pt x="3292" y="10619"/>
                  </a:lnTo>
                  <a:lnTo>
                    <a:pt x="2151" y="11321"/>
                  </a:lnTo>
                  <a:lnTo>
                    <a:pt x="88" y="12857"/>
                  </a:lnTo>
                  <a:lnTo>
                    <a:pt x="44" y="12945"/>
                  </a:lnTo>
                  <a:lnTo>
                    <a:pt x="0" y="12989"/>
                  </a:lnTo>
                  <a:lnTo>
                    <a:pt x="44" y="13077"/>
                  </a:lnTo>
                  <a:lnTo>
                    <a:pt x="44" y="13120"/>
                  </a:lnTo>
                  <a:lnTo>
                    <a:pt x="132" y="13164"/>
                  </a:lnTo>
                  <a:lnTo>
                    <a:pt x="176" y="13208"/>
                  </a:lnTo>
                  <a:lnTo>
                    <a:pt x="308" y="13164"/>
                  </a:lnTo>
                  <a:lnTo>
                    <a:pt x="2370" y="11629"/>
                  </a:lnTo>
                  <a:lnTo>
                    <a:pt x="3511" y="10883"/>
                  </a:lnTo>
                  <a:lnTo>
                    <a:pt x="4652" y="10180"/>
                  </a:lnTo>
                  <a:lnTo>
                    <a:pt x="7021" y="8864"/>
                  </a:lnTo>
                  <a:lnTo>
                    <a:pt x="9391" y="7592"/>
                  </a:lnTo>
                  <a:lnTo>
                    <a:pt x="11848" y="6407"/>
                  </a:lnTo>
                  <a:lnTo>
                    <a:pt x="14306" y="5266"/>
                  </a:lnTo>
                  <a:lnTo>
                    <a:pt x="16807" y="4169"/>
                  </a:lnTo>
                  <a:lnTo>
                    <a:pt x="19308" y="3116"/>
                  </a:lnTo>
                  <a:lnTo>
                    <a:pt x="21853" y="2063"/>
                  </a:lnTo>
                  <a:lnTo>
                    <a:pt x="26153" y="307"/>
                  </a:lnTo>
                  <a:lnTo>
                    <a:pt x="26241" y="264"/>
                  </a:lnTo>
                  <a:lnTo>
                    <a:pt x="26285" y="220"/>
                  </a:lnTo>
                  <a:lnTo>
                    <a:pt x="26285" y="176"/>
                  </a:lnTo>
                  <a:lnTo>
                    <a:pt x="26285" y="88"/>
                  </a:lnTo>
                  <a:lnTo>
                    <a:pt x="26241" y="44"/>
                  </a:lnTo>
                  <a:lnTo>
                    <a:pt x="261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36" name="Google Shape;2936;p113"/>
            <p:cNvSpPr/>
            <p:nvPr/>
          </p:nvSpPr>
          <p:spPr>
            <a:xfrm>
              <a:off x="1176050" y="2151575"/>
              <a:ext cx="504650" cy="233675"/>
            </a:xfrm>
            <a:custGeom>
              <a:avLst/>
              <a:gdLst/>
              <a:ahLst/>
              <a:cxnLst/>
              <a:rect l="l" t="t" r="r" b="b"/>
              <a:pathLst>
                <a:path w="20186" h="9347" extrusionOk="0">
                  <a:moveTo>
                    <a:pt x="19966" y="0"/>
                  </a:moveTo>
                  <a:lnTo>
                    <a:pt x="15447" y="1843"/>
                  </a:lnTo>
                  <a:lnTo>
                    <a:pt x="12814" y="2896"/>
                  </a:lnTo>
                  <a:lnTo>
                    <a:pt x="8382" y="4915"/>
                  </a:lnTo>
                  <a:lnTo>
                    <a:pt x="6364" y="5836"/>
                  </a:lnTo>
                  <a:lnTo>
                    <a:pt x="4345" y="6758"/>
                  </a:lnTo>
                  <a:lnTo>
                    <a:pt x="89" y="8995"/>
                  </a:lnTo>
                  <a:lnTo>
                    <a:pt x="45" y="9039"/>
                  </a:lnTo>
                  <a:lnTo>
                    <a:pt x="1" y="9083"/>
                  </a:lnTo>
                  <a:lnTo>
                    <a:pt x="1" y="9171"/>
                  </a:lnTo>
                  <a:lnTo>
                    <a:pt x="1" y="9215"/>
                  </a:lnTo>
                  <a:lnTo>
                    <a:pt x="89" y="9303"/>
                  </a:lnTo>
                  <a:lnTo>
                    <a:pt x="176" y="9347"/>
                  </a:lnTo>
                  <a:lnTo>
                    <a:pt x="220" y="9303"/>
                  </a:lnTo>
                  <a:lnTo>
                    <a:pt x="4521" y="7065"/>
                  </a:lnTo>
                  <a:lnTo>
                    <a:pt x="6495" y="6143"/>
                  </a:lnTo>
                  <a:lnTo>
                    <a:pt x="8514" y="5222"/>
                  </a:lnTo>
                  <a:lnTo>
                    <a:pt x="12946" y="3247"/>
                  </a:lnTo>
                  <a:lnTo>
                    <a:pt x="15578" y="2194"/>
                  </a:lnTo>
                  <a:lnTo>
                    <a:pt x="20098" y="351"/>
                  </a:lnTo>
                  <a:lnTo>
                    <a:pt x="20142" y="307"/>
                  </a:lnTo>
                  <a:lnTo>
                    <a:pt x="20186" y="263"/>
                  </a:lnTo>
                  <a:lnTo>
                    <a:pt x="20186" y="176"/>
                  </a:lnTo>
                  <a:lnTo>
                    <a:pt x="20186" y="132"/>
                  </a:lnTo>
                  <a:lnTo>
                    <a:pt x="20142" y="44"/>
                  </a:lnTo>
                  <a:lnTo>
                    <a:pt x="200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37" name="Google Shape;2937;p113"/>
            <p:cNvSpPr/>
            <p:nvPr/>
          </p:nvSpPr>
          <p:spPr>
            <a:xfrm>
              <a:off x="1145350" y="2127425"/>
              <a:ext cx="509025" cy="235875"/>
            </a:xfrm>
            <a:custGeom>
              <a:avLst/>
              <a:gdLst/>
              <a:ahLst/>
              <a:cxnLst/>
              <a:rect l="l" t="t" r="r" b="b"/>
              <a:pathLst>
                <a:path w="20361" h="9435" extrusionOk="0">
                  <a:moveTo>
                    <a:pt x="20097" y="1"/>
                  </a:moveTo>
                  <a:lnTo>
                    <a:pt x="18035" y="878"/>
                  </a:lnTo>
                  <a:lnTo>
                    <a:pt x="16192" y="1624"/>
                  </a:lnTo>
                  <a:lnTo>
                    <a:pt x="14261" y="2370"/>
                  </a:lnTo>
                  <a:lnTo>
                    <a:pt x="12287" y="3204"/>
                  </a:lnTo>
                  <a:lnTo>
                    <a:pt x="10312" y="4082"/>
                  </a:lnTo>
                  <a:lnTo>
                    <a:pt x="8250" y="5003"/>
                  </a:lnTo>
                  <a:lnTo>
                    <a:pt x="6143" y="6012"/>
                  </a:lnTo>
                  <a:lnTo>
                    <a:pt x="3993" y="7065"/>
                  </a:lnTo>
                  <a:lnTo>
                    <a:pt x="1799" y="8162"/>
                  </a:lnTo>
                  <a:lnTo>
                    <a:pt x="88" y="9084"/>
                  </a:lnTo>
                  <a:lnTo>
                    <a:pt x="44" y="9128"/>
                  </a:lnTo>
                  <a:lnTo>
                    <a:pt x="0" y="9216"/>
                  </a:lnTo>
                  <a:lnTo>
                    <a:pt x="0" y="9259"/>
                  </a:lnTo>
                  <a:lnTo>
                    <a:pt x="0" y="9347"/>
                  </a:lnTo>
                  <a:lnTo>
                    <a:pt x="88" y="9391"/>
                  </a:lnTo>
                  <a:lnTo>
                    <a:pt x="176" y="9435"/>
                  </a:lnTo>
                  <a:lnTo>
                    <a:pt x="263" y="9391"/>
                  </a:lnTo>
                  <a:lnTo>
                    <a:pt x="1975" y="8470"/>
                  </a:lnTo>
                  <a:lnTo>
                    <a:pt x="4125" y="7373"/>
                  </a:lnTo>
                  <a:lnTo>
                    <a:pt x="6275" y="6319"/>
                  </a:lnTo>
                  <a:lnTo>
                    <a:pt x="8381" y="5354"/>
                  </a:lnTo>
                  <a:lnTo>
                    <a:pt x="10444" y="4389"/>
                  </a:lnTo>
                  <a:lnTo>
                    <a:pt x="12462" y="3511"/>
                  </a:lnTo>
                  <a:lnTo>
                    <a:pt x="14393" y="2677"/>
                  </a:lnTo>
                  <a:lnTo>
                    <a:pt x="16324" y="1931"/>
                  </a:lnTo>
                  <a:lnTo>
                    <a:pt x="18167" y="1229"/>
                  </a:lnTo>
                  <a:lnTo>
                    <a:pt x="20273" y="308"/>
                  </a:lnTo>
                  <a:lnTo>
                    <a:pt x="20317" y="264"/>
                  </a:lnTo>
                  <a:lnTo>
                    <a:pt x="20361" y="220"/>
                  </a:lnTo>
                  <a:lnTo>
                    <a:pt x="20361" y="176"/>
                  </a:lnTo>
                  <a:lnTo>
                    <a:pt x="20361" y="88"/>
                  </a:lnTo>
                  <a:lnTo>
                    <a:pt x="20317" y="45"/>
                  </a:lnTo>
                  <a:lnTo>
                    <a:pt x="202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38" name="Google Shape;2938;p113"/>
            <p:cNvSpPr/>
            <p:nvPr/>
          </p:nvSpPr>
          <p:spPr>
            <a:xfrm>
              <a:off x="1190325" y="2262350"/>
              <a:ext cx="66950" cy="38425"/>
            </a:xfrm>
            <a:custGeom>
              <a:avLst/>
              <a:gdLst/>
              <a:ahLst/>
              <a:cxnLst/>
              <a:rect l="l" t="t" r="r" b="b"/>
              <a:pathLst>
                <a:path w="2678" h="1537" extrusionOk="0">
                  <a:moveTo>
                    <a:pt x="2414" y="1"/>
                  </a:moveTo>
                  <a:lnTo>
                    <a:pt x="88" y="1186"/>
                  </a:lnTo>
                  <a:lnTo>
                    <a:pt x="0" y="1230"/>
                  </a:lnTo>
                  <a:lnTo>
                    <a:pt x="0" y="1317"/>
                  </a:lnTo>
                  <a:lnTo>
                    <a:pt x="0" y="1361"/>
                  </a:lnTo>
                  <a:lnTo>
                    <a:pt x="0" y="1449"/>
                  </a:lnTo>
                  <a:lnTo>
                    <a:pt x="44" y="1493"/>
                  </a:lnTo>
                  <a:lnTo>
                    <a:pt x="176" y="1537"/>
                  </a:lnTo>
                  <a:lnTo>
                    <a:pt x="220" y="1537"/>
                  </a:lnTo>
                  <a:lnTo>
                    <a:pt x="2589" y="352"/>
                  </a:lnTo>
                  <a:lnTo>
                    <a:pt x="2633" y="308"/>
                  </a:lnTo>
                  <a:lnTo>
                    <a:pt x="2677" y="220"/>
                  </a:lnTo>
                  <a:lnTo>
                    <a:pt x="2677" y="176"/>
                  </a:lnTo>
                  <a:lnTo>
                    <a:pt x="2677" y="89"/>
                  </a:lnTo>
                  <a:lnTo>
                    <a:pt x="2633" y="45"/>
                  </a:lnTo>
                  <a:lnTo>
                    <a:pt x="254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39" name="Google Shape;2939;p113"/>
            <p:cNvSpPr/>
            <p:nvPr/>
          </p:nvSpPr>
          <p:spPr>
            <a:xfrm>
              <a:off x="916075" y="2376450"/>
              <a:ext cx="69125" cy="47200"/>
            </a:xfrm>
            <a:custGeom>
              <a:avLst/>
              <a:gdLst/>
              <a:ahLst/>
              <a:cxnLst/>
              <a:rect l="l" t="t" r="r" b="b"/>
              <a:pathLst>
                <a:path w="2765" h="1888" extrusionOk="0">
                  <a:moveTo>
                    <a:pt x="2501" y="0"/>
                  </a:moveTo>
                  <a:lnTo>
                    <a:pt x="44" y="1580"/>
                  </a:lnTo>
                  <a:lnTo>
                    <a:pt x="0" y="1624"/>
                  </a:lnTo>
                  <a:lnTo>
                    <a:pt x="0" y="1712"/>
                  </a:lnTo>
                  <a:lnTo>
                    <a:pt x="0" y="1756"/>
                  </a:lnTo>
                  <a:lnTo>
                    <a:pt x="0" y="1843"/>
                  </a:lnTo>
                  <a:lnTo>
                    <a:pt x="88" y="1887"/>
                  </a:lnTo>
                  <a:lnTo>
                    <a:pt x="263" y="1887"/>
                  </a:lnTo>
                  <a:lnTo>
                    <a:pt x="2677" y="308"/>
                  </a:lnTo>
                  <a:lnTo>
                    <a:pt x="2721" y="264"/>
                  </a:lnTo>
                  <a:lnTo>
                    <a:pt x="2765" y="220"/>
                  </a:lnTo>
                  <a:lnTo>
                    <a:pt x="2765" y="132"/>
                  </a:lnTo>
                  <a:lnTo>
                    <a:pt x="2721" y="88"/>
                  </a:lnTo>
                  <a:lnTo>
                    <a:pt x="26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40" name="Google Shape;2940;p113"/>
            <p:cNvSpPr/>
            <p:nvPr/>
          </p:nvSpPr>
          <p:spPr>
            <a:xfrm>
              <a:off x="1008225" y="2288700"/>
              <a:ext cx="72425" cy="46100"/>
            </a:xfrm>
            <a:custGeom>
              <a:avLst/>
              <a:gdLst/>
              <a:ahLst/>
              <a:cxnLst/>
              <a:rect l="l" t="t" r="r" b="b"/>
              <a:pathLst>
                <a:path w="2897" h="1844" extrusionOk="0">
                  <a:moveTo>
                    <a:pt x="2633" y="0"/>
                  </a:moveTo>
                  <a:lnTo>
                    <a:pt x="88" y="1492"/>
                  </a:lnTo>
                  <a:lnTo>
                    <a:pt x="44" y="1536"/>
                  </a:lnTo>
                  <a:lnTo>
                    <a:pt x="0" y="1624"/>
                  </a:lnTo>
                  <a:lnTo>
                    <a:pt x="0" y="1668"/>
                  </a:lnTo>
                  <a:lnTo>
                    <a:pt x="0" y="1755"/>
                  </a:lnTo>
                  <a:lnTo>
                    <a:pt x="88" y="1799"/>
                  </a:lnTo>
                  <a:lnTo>
                    <a:pt x="176" y="1843"/>
                  </a:lnTo>
                  <a:lnTo>
                    <a:pt x="263" y="1799"/>
                  </a:lnTo>
                  <a:lnTo>
                    <a:pt x="2808" y="307"/>
                  </a:lnTo>
                  <a:lnTo>
                    <a:pt x="2852" y="263"/>
                  </a:lnTo>
                  <a:lnTo>
                    <a:pt x="2896" y="219"/>
                  </a:lnTo>
                  <a:lnTo>
                    <a:pt x="2896" y="132"/>
                  </a:lnTo>
                  <a:lnTo>
                    <a:pt x="2852" y="88"/>
                  </a:lnTo>
                  <a:lnTo>
                    <a:pt x="2808" y="44"/>
                  </a:lnTo>
                  <a:lnTo>
                    <a:pt x="276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41" name="Google Shape;2941;p113"/>
            <p:cNvSpPr/>
            <p:nvPr/>
          </p:nvSpPr>
          <p:spPr>
            <a:xfrm>
              <a:off x="1671900" y="2078075"/>
              <a:ext cx="158000" cy="82300"/>
            </a:xfrm>
            <a:custGeom>
              <a:avLst/>
              <a:gdLst/>
              <a:ahLst/>
              <a:cxnLst/>
              <a:rect l="l" t="t" r="r" b="b"/>
              <a:pathLst>
                <a:path w="6320" h="3292" extrusionOk="0">
                  <a:moveTo>
                    <a:pt x="6056" y="0"/>
                  </a:moveTo>
                  <a:lnTo>
                    <a:pt x="3336" y="1448"/>
                  </a:lnTo>
                  <a:lnTo>
                    <a:pt x="132" y="2940"/>
                  </a:lnTo>
                  <a:lnTo>
                    <a:pt x="45" y="2984"/>
                  </a:lnTo>
                  <a:lnTo>
                    <a:pt x="45" y="3072"/>
                  </a:lnTo>
                  <a:lnTo>
                    <a:pt x="1" y="3116"/>
                  </a:lnTo>
                  <a:lnTo>
                    <a:pt x="45" y="3203"/>
                  </a:lnTo>
                  <a:lnTo>
                    <a:pt x="89" y="3247"/>
                  </a:lnTo>
                  <a:lnTo>
                    <a:pt x="176" y="3291"/>
                  </a:lnTo>
                  <a:lnTo>
                    <a:pt x="264" y="3291"/>
                  </a:lnTo>
                  <a:lnTo>
                    <a:pt x="3467" y="1799"/>
                  </a:lnTo>
                  <a:lnTo>
                    <a:pt x="6232" y="351"/>
                  </a:lnTo>
                  <a:lnTo>
                    <a:pt x="6276" y="263"/>
                  </a:lnTo>
                  <a:lnTo>
                    <a:pt x="6320" y="219"/>
                  </a:lnTo>
                  <a:lnTo>
                    <a:pt x="6320" y="176"/>
                  </a:lnTo>
                  <a:lnTo>
                    <a:pt x="6276" y="88"/>
                  </a:lnTo>
                  <a:lnTo>
                    <a:pt x="6232" y="44"/>
                  </a:lnTo>
                  <a:lnTo>
                    <a:pt x="61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42" name="Google Shape;2942;p113"/>
            <p:cNvSpPr/>
            <p:nvPr/>
          </p:nvSpPr>
          <p:spPr>
            <a:xfrm>
              <a:off x="1645575" y="2080250"/>
              <a:ext cx="110825" cy="55975"/>
            </a:xfrm>
            <a:custGeom>
              <a:avLst/>
              <a:gdLst/>
              <a:ahLst/>
              <a:cxnLst/>
              <a:rect l="l" t="t" r="r" b="b"/>
              <a:pathLst>
                <a:path w="4433" h="2239" extrusionOk="0">
                  <a:moveTo>
                    <a:pt x="4169" y="1"/>
                  </a:moveTo>
                  <a:lnTo>
                    <a:pt x="2107" y="1010"/>
                  </a:lnTo>
                  <a:lnTo>
                    <a:pt x="88" y="1888"/>
                  </a:lnTo>
                  <a:lnTo>
                    <a:pt x="45" y="1932"/>
                  </a:lnTo>
                  <a:lnTo>
                    <a:pt x="1" y="1975"/>
                  </a:lnTo>
                  <a:lnTo>
                    <a:pt x="1" y="2063"/>
                  </a:lnTo>
                  <a:lnTo>
                    <a:pt x="1" y="2107"/>
                  </a:lnTo>
                  <a:lnTo>
                    <a:pt x="88" y="2195"/>
                  </a:lnTo>
                  <a:lnTo>
                    <a:pt x="176" y="2239"/>
                  </a:lnTo>
                  <a:lnTo>
                    <a:pt x="264" y="2195"/>
                  </a:lnTo>
                  <a:lnTo>
                    <a:pt x="2239" y="1317"/>
                  </a:lnTo>
                  <a:lnTo>
                    <a:pt x="4345" y="308"/>
                  </a:lnTo>
                  <a:lnTo>
                    <a:pt x="4389" y="264"/>
                  </a:lnTo>
                  <a:lnTo>
                    <a:pt x="4433" y="220"/>
                  </a:lnTo>
                  <a:lnTo>
                    <a:pt x="4433" y="132"/>
                  </a:lnTo>
                  <a:lnTo>
                    <a:pt x="4433" y="89"/>
                  </a:lnTo>
                  <a:lnTo>
                    <a:pt x="4389" y="45"/>
                  </a:lnTo>
                  <a:lnTo>
                    <a:pt x="43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943" name="Google Shape;2943;p113"/>
          <p:cNvGrpSpPr/>
          <p:nvPr/>
        </p:nvGrpSpPr>
        <p:grpSpPr>
          <a:xfrm>
            <a:off x="-4743450" y="1969175"/>
            <a:ext cx="7143750" cy="4509800"/>
            <a:chOff x="238125" y="602600"/>
            <a:chExt cx="7143750" cy="4509800"/>
          </a:xfrm>
        </p:grpSpPr>
        <p:sp>
          <p:nvSpPr>
            <p:cNvPr id="2944" name="Google Shape;2944;p113"/>
            <p:cNvSpPr/>
            <p:nvPr/>
          </p:nvSpPr>
          <p:spPr>
            <a:xfrm>
              <a:off x="2514425" y="1130250"/>
              <a:ext cx="218325" cy="579250"/>
            </a:xfrm>
            <a:custGeom>
              <a:avLst/>
              <a:gdLst/>
              <a:ahLst/>
              <a:cxnLst/>
              <a:rect l="l" t="t" r="r" b="b"/>
              <a:pathLst>
                <a:path w="8733" h="23170" extrusionOk="0">
                  <a:moveTo>
                    <a:pt x="8513" y="0"/>
                  </a:moveTo>
                  <a:lnTo>
                    <a:pt x="8469" y="44"/>
                  </a:lnTo>
                  <a:lnTo>
                    <a:pt x="8425" y="88"/>
                  </a:lnTo>
                  <a:lnTo>
                    <a:pt x="7416" y="1273"/>
                  </a:lnTo>
                  <a:lnTo>
                    <a:pt x="7372" y="1317"/>
                  </a:lnTo>
                  <a:lnTo>
                    <a:pt x="6231" y="3555"/>
                  </a:lnTo>
                  <a:lnTo>
                    <a:pt x="4081" y="7416"/>
                  </a:lnTo>
                  <a:lnTo>
                    <a:pt x="2633" y="10225"/>
                  </a:lnTo>
                  <a:lnTo>
                    <a:pt x="1492" y="12989"/>
                  </a:lnTo>
                  <a:lnTo>
                    <a:pt x="1492" y="13033"/>
                  </a:lnTo>
                  <a:lnTo>
                    <a:pt x="1009" y="15315"/>
                  </a:lnTo>
                  <a:lnTo>
                    <a:pt x="965" y="15359"/>
                  </a:lnTo>
                  <a:lnTo>
                    <a:pt x="1097" y="20010"/>
                  </a:lnTo>
                  <a:lnTo>
                    <a:pt x="614" y="21195"/>
                  </a:lnTo>
                  <a:lnTo>
                    <a:pt x="0" y="22906"/>
                  </a:lnTo>
                  <a:lnTo>
                    <a:pt x="0" y="22994"/>
                  </a:lnTo>
                  <a:lnTo>
                    <a:pt x="0" y="23038"/>
                  </a:lnTo>
                  <a:lnTo>
                    <a:pt x="44" y="23125"/>
                  </a:lnTo>
                  <a:lnTo>
                    <a:pt x="132" y="23125"/>
                  </a:lnTo>
                  <a:lnTo>
                    <a:pt x="176" y="23169"/>
                  </a:lnTo>
                  <a:lnTo>
                    <a:pt x="263" y="23125"/>
                  </a:lnTo>
                  <a:lnTo>
                    <a:pt x="351" y="23038"/>
                  </a:lnTo>
                  <a:lnTo>
                    <a:pt x="965" y="21282"/>
                  </a:lnTo>
                  <a:lnTo>
                    <a:pt x="1448" y="20142"/>
                  </a:lnTo>
                  <a:lnTo>
                    <a:pt x="1448" y="20054"/>
                  </a:lnTo>
                  <a:lnTo>
                    <a:pt x="1317" y="15359"/>
                  </a:lnTo>
                  <a:lnTo>
                    <a:pt x="1799" y="13121"/>
                  </a:lnTo>
                  <a:lnTo>
                    <a:pt x="2940" y="10356"/>
                  </a:lnTo>
                  <a:lnTo>
                    <a:pt x="4388" y="7592"/>
                  </a:lnTo>
                  <a:lnTo>
                    <a:pt x="6538" y="3730"/>
                  </a:lnTo>
                  <a:lnTo>
                    <a:pt x="7679" y="1492"/>
                  </a:lnTo>
                  <a:lnTo>
                    <a:pt x="8688" y="308"/>
                  </a:lnTo>
                  <a:lnTo>
                    <a:pt x="8732" y="220"/>
                  </a:lnTo>
                  <a:lnTo>
                    <a:pt x="8732" y="176"/>
                  </a:lnTo>
                  <a:lnTo>
                    <a:pt x="8688" y="88"/>
                  </a:lnTo>
                  <a:lnTo>
                    <a:pt x="8645" y="44"/>
                  </a:lnTo>
                  <a:lnTo>
                    <a:pt x="86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45" name="Google Shape;2945;p113"/>
            <p:cNvSpPr/>
            <p:nvPr/>
          </p:nvSpPr>
          <p:spPr>
            <a:xfrm>
              <a:off x="1900100" y="1539425"/>
              <a:ext cx="342275" cy="551825"/>
            </a:xfrm>
            <a:custGeom>
              <a:avLst/>
              <a:gdLst/>
              <a:ahLst/>
              <a:cxnLst/>
              <a:rect l="l" t="t" r="r" b="b"/>
              <a:pathLst>
                <a:path w="13691" h="22073" extrusionOk="0">
                  <a:moveTo>
                    <a:pt x="13427" y="1"/>
                  </a:moveTo>
                  <a:lnTo>
                    <a:pt x="13384" y="45"/>
                  </a:lnTo>
                  <a:lnTo>
                    <a:pt x="13340" y="89"/>
                  </a:lnTo>
                  <a:lnTo>
                    <a:pt x="12725" y="1405"/>
                  </a:lnTo>
                  <a:lnTo>
                    <a:pt x="8952" y="7504"/>
                  </a:lnTo>
                  <a:lnTo>
                    <a:pt x="8952" y="7548"/>
                  </a:lnTo>
                  <a:lnTo>
                    <a:pt x="8162" y="9698"/>
                  </a:lnTo>
                  <a:lnTo>
                    <a:pt x="6494" y="12112"/>
                  </a:lnTo>
                  <a:lnTo>
                    <a:pt x="3642" y="16412"/>
                  </a:lnTo>
                  <a:lnTo>
                    <a:pt x="2282" y="17334"/>
                  </a:lnTo>
                  <a:lnTo>
                    <a:pt x="2238" y="17377"/>
                  </a:lnTo>
                  <a:lnTo>
                    <a:pt x="1273" y="18913"/>
                  </a:lnTo>
                  <a:lnTo>
                    <a:pt x="1229" y="18913"/>
                  </a:lnTo>
                  <a:lnTo>
                    <a:pt x="0" y="21809"/>
                  </a:lnTo>
                  <a:lnTo>
                    <a:pt x="0" y="21897"/>
                  </a:lnTo>
                  <a:lnTo>
                    <a:pt x="0" y="21985"/>
                  </a:lnTo>
                  <a:lnTo>
                    <a:pt x="44" y="22029"/>
                  </a:lnTo>
                  <a:lnTo>
                    <a:pt x="88" y="22073"/>
                  </a:lnTo>
                  <a:lnTo>
                    <a:pt x="176" y="22073"/>
                  </a:lnTo>
                  <a:lnTo>
                    <a:pt x="263" y="22029"/>
                  </a:lnTo>
                  <a:lnTo>
                    <a:pt x="307" y="21985"/>
                  </a:lnTo>
                  <a:lnTo>
                    <a:pt x="1580" y="19089"/>
                  </a:lnTo>
                  <a:lnTo>
                    <a:pt x="2545" y="17597"/>
                  </a:lnTo>
                  <a:lnTo>
                    <a:pt x="3861" y="16675"/>
                  </a:lnTo>
                  <a:lnTo>
                    <a:pt x="3905" y="16631"/>
                  </a:lnTo>
                  <a:lnTo>
                    <a:pt x="6801" y="12287"/>
                  </a:lnTo>
                  <a:lnTo>
                    <a:pt x="8425" y="9874"/>
                  </a:lnTo>
                  <a:lnTo>
                    <a:pt x="8469" y="9830"/>
                  </a:lnTo>
                  <a:lnTo>
                    <a:pt x="9259" y="7680"/>
                  </a:lnTo>
                  <a:lnTo>
                    <a:pt x="13033" y="1580"/>
                  </a:lnTo>
                  <a:lnTo>
                    <a:pt x="13033" y="1537"/>
                  </a:lnTo>
                  <a:lnTo>
                    <a:pt x="13647" y="264"/>
                  </a:lnTo>
                  <a:lnTo>
                    <a:pt x="13691" y="176"/>
                  </a:lnTo>
                  <a:lnTo>
                    <a:pt x="13647" y="132"/>
                  </a:lnTo>
                  <a:lnTo>
                    <a:pt x="13647" y="89"/>
                  </a:lnTo>
                  <a:lnTo>
                    <a:pt x="13559" y="45"/>
                  </a:lnTo>
                  <a:lnTo>
                    <a:pt x="135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46" name="Google Shape;2946;p113"/>
            <p:cNvSpPr/>
            <p:nvPr/>
          </p:nvSpPr>
          <p:spPr>
            <a:xfrm>
              <a:off x="2455175" y="1144500"/>
              <a:ext cx="289650" cy="673600"/>
            </a:xfrm>
            <a:custGeom>
              <a:avLst/>
              <a:gdLst/>
              <a:ahLst/>
              <a:cxnLst/>
              <a:rect l="l" t="t" r="r" b="b"/>
              <a:pathLst>
                <a:path w="11586" h="26944" extrusionOk="0">
                  <a:moveTo>
                    <a:pt x="11366" y="1"/>
                  </a:moveTo>
                  <a:lnTo>
                    <a:pt x="11278" y="45"/>
                  </a:lnTo>
                  <a:lnTo>
                    <a:pt x="11234" y="133"/>
                  </a:lnTo>
                  <a:lnTo>
                    <a:pt x="10093" y="2502"/>
                  </a:lnTo>
                  <a:lnTo>
                    <a:pt x="7197" y="7768"/>
                  </a:lnTo>
                  <a:lnTo>
                    <a:pt x="5881" y="10401"/>
                  </a:lnTo>
                  <a:lnTo>
                    <a:pt x="4827" y="13033"/>
                  </a:lnTo>
                  <a:lnTo>
                    <a:pt x="4432" y="15315"/>
                  </a:lnTo>
                  <a:lnTo>
                    <a:pt x="4432" y="15359"/>
                  </a:lnTo>
                  <a:lnTo>
                    <a:pt x="4652" y="20054"/>
                  </a:lnTo>
                  <a:lnTo>
                    <a:pt x="4301" y="20932"/>
                  </a:lnTo>
                  <a:lnTo>
                    <a:pt x="2195" y="24354"/>
                  </a:lnTo>
                  <a:lnTo>
                    <a:pt x="44" y="26680"/>
                  </a:lnTo>
                  <a:lnTo>
                    <a:pt x="1" y="26724"/>
                  </a:lnTo>
                  <a:lnTo>
                    <a:pt x="1" y="26812"/>
                  </a:lnTo>
                  <a:lnTo>
                    <a:pt x="44" y="26856"/>
                  </a:lnTo>
                  <a:lnTo>
                    <a:pt x="88" y="26900"/>
                  </a:lnTo>
                  <a:lnTo>
                    <a:pt x="176" y="26943"/>
                  </a:lnTo>
                  <a:lnTo>
                    <a:pt x="264" y="26943"/>
                  </a:lnTo>
                  <a:lnTo>
                    <a:pt x="308" y="26900"/>
                  </a:lnTo>
                  <a:lnTo>
                    <a:pt x="2458" y="24574"/>
                  </a:lnTo>
                  <a:lnTo>
                    <a:pt x="2502" y="24574"/>
                  </a:lnTo>
                  <a:lnTo>
                    <a:pt x="4608" y="21107"/>
                  </a:lnTo>
                  <a:lnTo>
                    <a:pt x="4608" y="21063"/>
                  </a:lnTo>
                  <a:lnTo>
                    <a:pt x="5003" y="20142"/>
                  </a:lnTo>
                  <a:lnTo>
                    <a:pt x="5003" y="20098"/>
                  </a:lnTo>
                  <a:lnTo>
                    <a:pt x="4784" y="15359"/>
                  </a:lnTo>
                  <a:lnTo>
                    <a:pt x="5178" y="13121"/>
                  </a:lnTo>
                  <a:lnTo>
                    <a:pt x="6188" y="10532"/>
                  </a:lnTo>
                  <a:lnTo>
                    <a:pt x="7504" y="7943"/>
                  </a:lnTo>
                  <a:lnTo>
                    <a:pt x="10444" y="2634"/>
                  </a:lnTo>
                  <a:lnTo>
                    <a:pt x="11585" y="264"/>
                  </a:lnTo>
                  <a:lnTo>
                    <a:pt x="11585" y="176"/>
                  </a:lnTo>
                  <a:lnTo>
                    <a:pt x="11585" y="133"/>
                  </a:lnTo>
                  <a:lnTo>
                    <a:pt x="11541" y="89"/>
                  </a:lnTo>
                  <a:lnTo>
                    <a:pt x="11497" y="45"/>
                  </a:lnTo>
                  <a:lnTo>
                    <a:pt x="114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47" name="Google Shape;2947;p113"/>
            <p:cNvSpPr/>
            <p:nvPr/>
          </p:nvSpPr>
          <p:spPr>
            <a:xfrm>
              <a:off x="2189700" y="2124150"/>
              <a:ext cx="25" cy="25"/>
            </a:xfrm>
            <a:custGeom>
              <a:avLst/>
              <a:gdLst/>
              <a:ahLst/>
              <a:cxnLst/>
              <a:rect l="l" t="t" r="r" b="b"/>
              <a:pathLst>
                <a:path w="1" h="1" extrusionOk="0">
                  <a:moveTo>
                    <a:pt x="0" y="0"/>
                  </a:move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48" name="Google Shape;2948;p113"/>
            <p:cNvSpPr/>
            <p:nvPr/>
          </p:nvSpPr>
          <p:spPr>
            <a:xfrm>
              <a:off x="2189700" y="2124150"/>
              <a:ext cx="25" cy="25"/>
            </a:xfrm>
            <a:custGeom>
              <a:avLst/>
              <a:gdLst/>
              <a:ahLst/>
              <a:cxnLst/>
              <a:rect l="l" t="t" r="r" b="b"/>
              <a:pathLst>
                <a:path w="1" h="1" fill="none" extrusionOk="0">
                  <a:moveTo>
                    <a:pt x="0" y="0"/>
                  </a:moveTo>
                  <a:lnTo>
                    <a:pt x="0" y="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49" name="Google Shape;2949;p113"/>
            <p:cNvSpPr/>
            <p:nvPr/>
          </p:nvSpPr>
          <p:spPr>
            <a:xfrm>
              <a:off x="2390450" y="1169750"/>
              <a:ext cx="283050" cy="636275"/>
            </a:xfrm>
            <a:custGeom>
              <a:avLst/>
              <a:gdLst/>
              <a:ahLst/>
              <a:cxnLst/>
              <a:rect l="l" t="t" r="r" b="b"/>
              <a:pathLst>
                <a:path w="11322" h="25451" extrusionOk="0">
                  <a:moveTo>
                    <a:pt x="11058" y="0"/>
                  </a:moveTo>
                  <a:lnTo>
                    <a:pt x="11015" y="88"/>
                  </a:lnTo>
                  <a:lnTo>
                    <a:pt x="9698" y="2370"/>
                  </a:lnTo>
                  <a:lnTo>
                    <a:pt x="8338" y="4871"/>
                  </a:lnTo>
                  <a:lnTo>
                    <a:pt x="6714" y="7899"/>
                  </a:lnTo>
                  <a:lnTo>
                    <a:pt x="5442" y="10839"/>
                  </a:lnTo>
                  <a:lnTo>
                    <a:pt x="4871" y="13164"/>
                  </a:lnTo>
                  <a:lnTo>
                    <a:pt x="4827" y="13208"/>
                  </a:lnTo>
                  <a:lnTo>
                    <a:pt x="4871" y="17903"/>
                  </a:lnTo>
                  <a:lnTo>
                    <a:pt x="4389" y="19088"/>
                  </a:lnTo>
                  <a:lnTo>
                    <a:pt x="3467" y="20712"/>
                  </a:lnTo>
                  <a:lnTo>
                    <a:pt x="1800" y="23388"/>
                  </a:lnTo>
                  <a:lnTo>
                    <a:pt x="44" y="25144"/>
                  </a:lnTo>
                  <a:lnTo>
                    <a:pt x="1" y="25187"/>
                  </a:lnTo>
                  <a:lnTo>
                    <a:pt x="1" y="25275"/>
                  </a:lnTo>
                  <a:lnTo>
                    <a:pt x="1" y="25319"/>
                  </a:lnTo>
                  <a:lnTo>
                    <a:pt x="44" y="25363"/>
                  </a:lnTo>
                  <a:lnTo>
                    <a:pt x="132" y="25407"/>
                  </a:lnTo>
                  <a:lnTo>
                    <a:pt x="176" y="25451"/>
                  </a:lnTo>
                  <a:lnTo>
                    <a:pt x="264" y="25407"/>
                  </a:lnTo>
                  <a:lnTo>
                    <a:pt x="308" y="25363"/>
                  </a:lnTo>
                  <a:lnTo>
                    <a:pt x="2063" y="23608"/>
                  </a:lnTo>
                  <a:lnTo>
                    <a:pt x="3774" y="20887"/>
                  </a:lnTo>
                  <a:lnTo>
                    <a:pt x="4696" y="19220"/>
                  </a:lnTo>
                  <a:lnTo>
                    <a:pt x="5222" y="17991"/>
                  </a:lnTo>
                  <a:lnTo>
                    <a:pt x="5222" y="17947"/>
                  </a:lnTo>
                  <a:lnTo>
                    <a:pt x="5179" y="13208"/>
                  </a:lnTo>
                  <a:lnTo>
                    <a:pt x="5793" y="10970"/>
                  </a:lnTo>
                  <a:lnTo>
                    <a:pt x="7021" y="8030"/>
                  </a:lnTo>
                  <a:lnTo>
                    <a:pt x="8645" y="5046"/>
                  </a:lnTo>
                  <a:lnTo>
                    <a:pt x="10005" y="2545"/>
                  </a:lnTo>
                  <a:lnTo>
                    <a:pt x="11322" y="263"/>
                  </a:lnTo>
                  <a:lnTo>
                    <a:pt x="11322" y="176"/>
                  </a:lnTo>
                  <a:lnTo>
                    <a:pt x="11322" y="88"/>
                  </a:lnTo>
                  <a:lnTo>
                    <a:pt x="11278" y="44"/>
                  </a:lnTo>
                  <a:lnTo>
                    <a:pt x="112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50" name="Google Shape;2950;p113"/>
            <p:cNvSpPr/>
            <p:nvPr/>
          </p:nvSpPr>
          <p:spPr>
            <a:xfrm>
              <a:off x="2312575" y="1160975"/>
              <a:ext cx="334600" cy="736100"/>
            </a:xfrm>
            <a:custGeom>
              <a:avLst/>
              <a:gdLst/>
              <a:ahLst/>
              <a:cxnLst/>
              <a:rect l="l" t="t" r="r" b="b"/>
              <a:pathLst>
                <a:path w="13384" h="29444" extrusionOk="0">
                  <a:moveTo>
                    <a:pt x="13164" y="0"/>
                  </a:moveTo>
                  <a:lnTo>
                    <a:pt x="13120" y="44"/>
                  </a:lnTo>
                  <a:lnTo>
                    <a:pt x="13076" y="88"/>
                  </a:lnTo>
                  <a:lnTo>
                    <a:pt x="11979" y="2019"/>
                  </a:lnTo>
                  <a:lnTo>
                    <a:pt x="10531" y="4564"/>
                  </a:lnTo>
                  <a:lnTo>
                    <a:pt x="8908" y="7679"/>
                  </a:lnTo>
                  <a:lnTo>
                    <a:pt x="7548" y="10663"/>
                  </a:lnTo>
                  <a:lnTo>
                    <a:pt x="6889" y="12945"/>
                  </a:lnTo>
                  <a:lnTo>
                    <a:pt x="6889" y="12989"/>
                  </a:lnTo>
                  <a:lnTo>
                    <a:pt x="6802" y="17684"/>
                  </a:lnTo>
                  <a:lnTo>
                    <a:pt x="6363" y="18913"/>
                  </a:lnTo>
                  <a:lnTo>
                    <a:pt x="5441" y="20404"/>
                  </a:lnTo>
                  <a:lnTo>
                    <a:pt x="3949" y="22906"/>
                  </a:lnTo>
                  <a:lnTo>
                    <a:pt x="0" y="29181"/>
                  </a:lnTo>
                  <a:lnTo>
                    <a:pt x="0" y="29224"/>
                  </a:lnTo>
                  <a:lnTo>
                    <a:pt x="0" y="29312"/>
                  </a:lnTo>
                  <a:lnTo>
                    <a:pt x="44" y="29356"/>
                  </a:lnTo>
                  <a:lnTo>
                    <a:pt x="88" y="29400"/>
                  </a:lnTo>
                  <a:lnTo>
                    <a:pt x="176" y="29444"/>
                  </a:lnTo>
                  <a:lnTo>
                    <a:pt x="263" y="29444"/>
                  </a:lnTo>
                  <a:lnTo>
                    <a:pt x="307" y="29356"/>
                  </a:lnTo>
                  <a:lnTo>
                    <a:pt x="4256" y="23125"/>
                  </a:lnTo>
                  <a:lnTo>
                    <a:pt x="5748" y="20624"/>
                  </a:lnTo>
                  <a:lnTo>
                    <a:pt x="6670" y="19088"/>
                  </a:lnTo>
                  <a:lnTo>
                    <a:pt x="6670" y="19044"/>
                  </a:lnTo>
                  <a:lnTo>
                    <a:pt x="7109" y="17772"/>
                  </a:lnTo>
                  <a:lnTo>
                    <a:pt x="7153" y="17684"/>
                  </a:lnTo>
                  <a:lnTo>
                    <a:pt x="7240" y="13033"/>
                  </a:lnTo>
                  <a:lnTo>
                    <a:pt x="7855" y="10795"/>
                  </a:lnTo>
                  <a:lnTo>
                    <a:pt x="9215" y="7811"/>
                  </a:lnTo>
                  <a:lnTo>
                    <a:pt x="10839" y="4695"/>
                  </a:lnTo>
                  <a:lnTo>
                    <a:pt x="12287" y="2194"/>
                  </a:lnTo>
                  <a:lnTo>
                    <a:pt x="13384" y="263"/>
                  </a:lnTo>
                  <a:lnTo>
                    <a:pt x="13384" y="176"/>
                  </a:lnTo>
                  <a:lnTo>
                    <a:pt x="13384" y="132"/>
                  </a:lnTo>
                  <a:lnTo>
                    <a:pt x="13340" y="44"/>
                  </a:lnTo>
                  <a:lnTo>
                    <a:pt x="1329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51" name="Google Shape;2951;p113"/>
            <p:cNvSpPr/>
            <p:nvPr/>
          </p:nvSpPr>
          <p:spPr>
            <a:xfrm>
              <a:off x="3607050" y="1646950"/>
              <a:ext cx="2156750" cy="843625"/>
            </a:xfrm>
            <a:custGeom>
              <a:avLst/>
              <a:gdLst/>
              <a:ahLst/>
              <a:cxnLst/>
              <a:rect l="l" t="t" r="r" b="b"/>
              <a:pathLst>
                <a:path w="86270" h="33745" extrusionOk="0">
                  <a:moveTo>
                    <a:pt x="77318" y="0"/>
                  </a:moveTo>
                  <a:lnTo>
                    <a:pt x="74027" y="658"/>
                  </a:lnTo>
                  <a:lnTo>
                    <a:pt x="70077" y="1053"/>
                  </a:lnTo>
                  <a:lnTo>
                    <a:pt x="67444" y="1492"/>
                  </a:lnTo>
                  <a:lnTo>
                    <a:pt x="67401" y="1492"/>
                  </a:lnTo>
                  <a:lnTo>
                    <a:pt x="66084" y="1931"/>
                  </a:lnTo>
                  <a:lnTo>
                    <a:pt x="66040" y="1975"/>
                  </a:lnTo>
                  <a:lnTo>
                    <a:pt x="65031" y="3116"/>
                  </a:lnTo>
                  <a:lnTo>
                    <a:pt x="63188" y="4695"/>
                  </a:lnTo>
                  <a:lnTo>
                    <a:pt x="57396" y="7416"/>
                  </a:lnTo>
                  <a:lnTo>
                    <a:pt x="53754" y="8776"/>
                  </a:lnTo>
                  <a:lnTo>
                    <a:pt x="48751" y="10312"/>
                  </a:lnTo>
                  <a:lnTo>
                    <a:pt x="48707" y="10312"/>
                  </a:lnTo>
                  <a:lnTo>
                    <a:pt x="46206" y="11453"/>
                  </a:lnTo>
                  <a:lnTo>
                    <a:pt x="39800" y="14832"/>
                  </a:lnTo>
                  <a:lnTo>
                    <a:pt x="36421" y="17113"/>
                  </a:lnTo>
                  <a:lnTo>
                    <a:pt x="32077" y="19878"/>
                  </a:lnTo>
                  <a:lnTo>
                    <a:pt x="28391" y="22028"/>
                  </a:lnTo>
                  <a:lnTo>
                    <a:pt x="26855" y="22686"/>
                  </a:lnTo>
                  <a:lnTo>
                    <a:pt x="22291" y="21501"/>
                  </a:lnTo>
                  <a:lnTo>
                    <a:pt x="20624" y="20975"/>
                  </a:lnTo>
                  <a:lnTo>
                    <a:pt x="20054" y="20975"/>
                  </a:lnTo>
                  <a:lnTo>
                    <a:pt x="19966" y="21019"/>
                  </a:lnTo>
                  <a:lnTo>
                    <a:pt x="19922" y="21107"/>
                  </a:lnTo>
                  <a:lnTo>
                    <a:pt x="18913" y="26241"/>
                  </a:lnTo>
                  <a:lnTo>
                    <a:pt x="18562" y="28917"/>
                  </a:lnTo>
                  <a:lnTo>
                    <a:pt x="17157" y="33174"/>
                  </a:lnTo>
                  <a:lnTo>
                    <a:pt x="16938" y="33393"/>
                  </a:lnTo>
                  <a:lnTo>
                    <a:pt x="16455" y="33393"/>
                  </a:lnTo>
                  <a:lnTo>
                    <a:pt x="11541" y="32164"/>
                  </a:lnTo>
                  <a:lnTo>
                    <a:pt x="10005" y="31769"/>
                  </a:lnTo>
                  <a:lnTo>
                    <a:pt x="9961" y="31769"/>
                  </a:lnTo>
                  <a:lnTo>
                    <a:pt x="7109" y="31857"/>
                  </a:lnTo>
                  <a:lnTo>
                    <a:pt x="3949" y="31857"/>
                  </a:lnTo>
                  <a:lnTo>
                    <a:pt x="176" y="31374"/>
                  </a:lnTo>
                  <a:lnTo>
                    <a:pt x="88" y="31374"/>
                  </a:lnTo>
                  <a:lnTo>
                    <a:pt x="44" y="31418"/>
                  </a:lnTo>
                  <a:lnTo>
                    <a:pt x="0" y="31462"/>
                  </a:lnTo>
                  <a:lnTo>
                    <a:pt x="0" y="31506"/>
                  </a:lnTo>
                  <a:lnTo>
                    <a:pt x="0" y="31594"/>
                  </a:lnTo>
                  <a:lnTo>
                    <a:pt x="0" y="31638"/>
                  </a:lnTo>
                  <a:lnTo>
                    <a:pt x="44" y="31682"/>
                  </a:lnTo>
                  <a:lnTo>
                    <a:pt x="132" y="31726"/>
                  </a:lnTo>
                  <a:lnTo>
                    <a:pt x="3905" y="32208"/>
                  </a:lnTo>
                  <a:lnTo>
                    <a:pt x="7109" y="32208"/>
                  </a:lnTo>
                  <a:lnTo>
                    <a:pt x="9961" y="32120"/>
                  </a:lnTo>
                  <a:lnTo>
                    <a:pt x="11453" y="32515"/>
                  </a:lnTo>
                  <a:lnTo>
                    <a:pt x="16368" y="33744"/>
                  </a:lnTo>
                  <a:lnTo>
                    <a:pt x="17026" y="33744"/>
                  </a:lnTo>
                  <a:lnTo>
                    <a:pt x="17114" y="33700"/>
                  </a:lnTo>
                  <a:lnTo>
                    <a:pt x="17421" y="33437"/>
                  </a:lnTo>
                  <a:lnTo>
                    <a:pt x="17465" y="33349"/>
                  </a:lnTo>
                  <a:lnTo>
                    <a:pt x="18913" y="29005"/>
                  </a:lnTo>
                  <a:lnTo>
                    <a:pt x="18913" y="28961"/>
                  </a:lnTo>
                  <a:lnTo>
                    <a:pt x="19264" y="26284"/>
                  </a:lnTo>
                  <a:lnTo>
                    <a:pt x="20229" y="21326"/>
                  </a:lnTo>
                  <a:lnTo>
                    <a:pt x="20536" y="21326"/>
                  </a:lnTo>
                  <a:lnTo>
                    <a:pt x="22204" y="21852"/>
                  </a:lnTo>
                  <a:lnTo>
                    <a:pt x="26855" y="23037"/>
                  </a:lnTo>
                  <a:lnTo>
                    <a:pt x="26943" y="23037"/>
                  </a:lnTo>
                  <a:lnTo>
                    <a:pt x="28522" y="22335"/>
                  </a:lnTo>
                  <a:lnTo>
                    <a:pt x="28566" y="22335"/>
                  </a:lnTo>
                  <a:lnTo>
                    <a:pt x="32252" y="20185"/>
                  </a:lnTo>
                  <a:lnTo>
                    <a:pt x="36596" y="17421"/>
                  </a:lnTo>
                  <a:lnTo>
                    <a:pt x="39975" y="15139"/>
                  </a:lnTo>
                  <a:lnTo>
                    <a:pt x="46382" y="11760"/>
                  </a:lnTo>
                  <a:lnTo>
                    <a:pt x="48839" y="10663"/>
                  </a:lnTo>
                  <a:lnTo>
                    <a:pt x="53842" y="9083"/>
                  </a:lnTo>
                  <a:lnTo>
                    <a:pt x="57527" y="7723"/>
                  </a:lnTo>
                  <a:lnTo>
                    <a:pt x="63364" y="5002"/>
                  </a:lnTo>
                  <a:lnTo>
                    <a:pt x="63407" y="5002"/>
                  </a:lnTo>
                  <a:lnTo>
                    <a:pt x="65294" y="3379"/>
                  </a:lnTo>
                  <a:lnTo>
                    <a:pt x="65294" y="3335"/>
                  </a:lnTo>
                  <a:lnTo>
                    <a:pt x="66260" y="2282"/>
                  </a:lnTo>
                  <a:lnTo>
                    <a:pt x="67532" y="1843"/>
                  </a:lnTo>
                  <a:lnTo>
                    <a:pt x="70121" y="1404"/>
                  </a:lnTo>
                  <a:lnTo>
                    <a:pt x="74070" y="1009"/>
                  </a:lnTo>
                  <a:lnTo>
                    <a:pt x="77405" y="351"/>
                  </a:lnTo>
                  <a:lnTo>
                    <a:pt x="81047" y="395"/>
                  </a:lnTo>
                  <a:lnTo>
                    <a:pt x="82715" y="746"/>
                  </a:lnTo>
                  <a:lnTo>
                    <a:pt x="83680" y="1624"/>
                  </a:lnTo>
                  <a:lnTo>
                    <a:pt x="84251" y="3159"/>
                  </a:lnTo>
                  <a:lnTo>
                    <a:pt x="84821" y="5880"/>
                  </a:lnTo>
                  <a:lnTo>
                    <a:pt x="85699" y="9829"/>
                  </a:lnTo>
                  <a:lnTo>
                    <a:pt x="85918" y="10839"/>
                  </a:lnTo>
                  <a:lnTo>
                    <a:pt x="85962" y="10926"/>
                  </a:lnTo>
                  <a:lnTo>
                    <a:pt x="86006" y="10970"/>
                  </a:lnTo>
                  <a:lnTo>
                    <a:pt x="86181" y="10970"/>
                  </a:lnTo>
                  <a:lnTo>
                    <a:pt x="86225" y="10926"/>
                  </a:lnTo>
                  <a:lnTo>
                    <a:pt x="86269" y="10839"/>
                  </a:lnTo>
                  <a:lnTo>
                    <a:pt x="86269" y="10795"/>
                  </a:lnTo>
                  <a:lnTo>
                    <a:pt x="86050" y="9742"/>
                  </a:lnTo>
                  <a:lnTo>
                    <a:pt x="85172" y="5792"/>
                  </a:lnTo>
                  <a:lnTo>
                    <a:pt x="84558" y="3072"/>
                  </a:lnTo>
                  <a:lnTo>
                    <a:pt x="83987" y="1448"/>
                  </a:lnTo>
                  <a:lnTo>
                    <a:pt x="83944" y="1360"/>
                  </a:lnTo>
                  <a:lnTo>
                    <a:pt x="82934" y="483"/>
                  </a:lnTo>
                  <a:lnTo>
                    <a:pt x="82847" y="439"/>
                  </a:lnTo>
                  <a:lnTo>
                    <a:pt x="81135" y="44"/>
                  </a:lnTo>
                  <a:lnTo>
                    <a:pt x="81091" y="44"/>
                  </a:lnTo>
                  <a:lnTo>
                    <a:pt x="7736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52" name="Google Shape;2952;p113"/>
            <p:cNvSpPr/>
            <p:nvPr/>
          </p:nvSpPr>
          <p:spPr>
            <a:xfrm>
              <a:off x="3588400" y="602600"/>
              <a:ext cx="724050" cy="816175"/>
            </a:xfrm>
            <a:custGeom>
              <a:avLst/>
              <a:gdLst/>
              <a:ahLst/>
              <a:cxnLst/>
              <a:rect l="l" t="t" r="r" b="b"/>
              <a:pathLst>
                <a:path w="28962" h="32647" extrusionOk="0">
                  <a:moveTo>
                    <a:pt x="28698" y="0"/>
                  </a:moveTo>
                  <a:lnTo>
                    <a:pt x="26943" y="570"/>
                  </a:lnTo>
                  <a:lnTo>
                    <a:pt x="25363" y="614"/>
                  </a:lnTo>
                  <a:lnTo>
                    <a:pt x="24091" y="483"/>
                  </a:lnTo>
                  <a:lnTo>
                    <a:pt x="23959" y="527"/>
                  </a:lnTo>
                  <a:lnTo>
                    <a:pt x="22774" y="1273"/>
                  </a:lnTo>
                  <a:lnTo>
                    <a:pt x="19659" y="3686"/>
                  </a:lnTo>
                  <a:lnTo>
                    <a:pt x="16543" y="6187"/>
                  </a:lnTo>
                  <a:lnTo>
                    <a:pt x="15139" y="7504"/>
                  </a:lnTo>
                  <a:lnTo>
                    <a:pt x="13735" y="8732"/>
                  </a:lnTo>
                  <a:lnTo>
                    <a:pt x="12945" y="9741"/>
                  </a:lnTo>
                  <a:lnTo>
                    <a:pt x="11014" y="12901"/>
                  </a:lnTo>
                  <a:lnTo>
                    <a:pt x="10400" y="13910"/>
                  </a:lnTo>
                  <a:lnTo>
                    <a:pt x="9347" y="15446"/>
                  </a:lnTo>
                  <a:lnTo>
                    <a:pt x="7284" y="18254"/>
                  </a:lnTo>
                  <a:lnTo>
                    <a:pt x="6012" y="20404"/>
                  </a:lnTo>
                  <a:lnTo>
                    <a:pt x="4300" y="23520"/>
                  </a:lnTo>
                  <a:lnTo>
                    <a:pt x="2501" y="27030"/>
                  </a:lnTo>
                  <a:lnTo>
                    <a:pt x="0" y="32384"/>
                  </a:lnTo>
                  <a:lnTo>
                    <a:pt x="0" y="32471"/>
                  </a:lnTo>
                  <a:lnTo>
                    <a:pt x="0" y="32515"/>
                  </a:lnTo>
                  <a:lnTo>
                    <a:pt x="44" y="32559"/>
                  </a:lnTo>
                  <a:lnTo>
                    <a:pt x="88" y="32603"/>
                  </a:lnTo>
                  <a:lnTo>
                    <a:pt x="176" y="32647"/>
                  </a:lnTo>
                  <a:lnTo>
                    <a:pt x="263" y="32603"/>
                  </a:lnTo>
                  <a:lnTo>
                    <a:pt x="307" y="32515"/>
                  </a:lnTo>
                  <a:lnTo>
                    <a:pt x="2808" y="27206"/>
                  </a:lnTo>
                  <a:lnTo>
                    <a:pt x="4608" y="23695"/>
                  </a:lnTo>
                  <a:lnTo>
                    <a:pt x="6319" y="20580"/>
                  </a:lnTo>
                  <a:lnTo>
                    <a:pt x="7548" y="18430"/>
                  </a:lnTo>
                  <a:lnTo>
                    <a:pt x="9654" y="15665"/>
                  </a:lnTo>
                  <a:lnTo>
                    <a:pt x="10707" y="14086"/>
                  </a:lnTo>
                  <a:lnTo>
                    <a:pt x="11321" y="13076"/>
                  </a:lnTo>
                  <a:lnTo>
                    <a:pt x="13208" y="9961"/>
                  </a:lnTo>
                  <a:lnTo>
                    <a:pt x="13998" y="8952"/>
                  </a:lnTo>
                  <a:lnTo>
                    <a:pt x="15358" y="7767"/>
                  </a:lnTo>
                  <a:lnTo>
                    <a:pt x="16806" y="6450"/>
                  </a:lnTo>
                  <a:lnTo>
                    <a:pt x="19878" y="3949"/>
                  </a:lnTo>
                  <a:lnTo>
                    <a:pt x="22950" y="1580"/>
                  </a:lnTo>
                  <a:lnTo>
                    <a:pt x="24091" y="878"/>
                  </a:lnTo>
                  <a:lnTo>
                    <a:pt x="25319" y="965"/>
                  </a:lnTo>
                  <a:lnTo>
                    <a:pt x="25363" y="965"/>
                  </a:lnTo>
                  <a:lnTo>
                    <a:pt x="26987" y="878"/>
                  </a:lnTo>
                  <a:lnTo>
                    <a:pt x="27031" y="878"/>
                  </a:lnTo>
                  <a:lnTo>
                    <a:pt x="28830" y="351"/>
                  </a:lnTo>
                  <a:lnTo>
                    <a:pt x="28874" y="307"/>
                  </a:lnTo>
                  <a:lnTo>
                    <a:pt x="28917" y="263"/>
                  </a:lnTo>
                  <a:lnTo>
                    <a:pt x="28961" y="219"/>
                  </a:lnTo>
                  <a:lnTo>
                    <a:pt x="28917" y="132"/>
                  </a:lnTo>
                  <a:lnTo>
                    <a:pt x="28917" y="88"/>
                  </a:lnTo>
                  <a:lnTo>
                    <a:pt x="28874" y="44"/>
                  </a:lnTo>
                  <a:lnTo>
                    <a:pt x="287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53" name="Google Shape;2953;p113"/>
            <p:cNvSpPr/>
            <p:nvPr/>
          </p:nvSpPr>
          <p:spPr>
            <a:xfrm>
              <a:off x="3593875" y="1881700"/>
              <a:ext cx="2005375" cy="782200"/>
            </a:xfrm>
            <a:custGeom>
              <a:avLst/>
              <a:gdLst/>
              <a:ahLst/>
              <a:cxnLst/>
              <a:rect l="l" t="t" r="r" b="b"/>
              <a:pathLst>
                <a:path w="80215" h="31288" extrusionOk="0">
                  <a:moveTo>
                    <a:pt x="76528" y="0"/>
                  </a:moveTo>
                  <a:lnTo>
                    <a:pt x="74948" y="132"/>
                  </a:lnTo>
                  <a:lnTo>
                    <a:pt x="74905" y="132"/>
                  </a:lnTo>
                  <a:lnTo>
                    <a:pt x="72974" y="922"/>
                  </a:lnTo>
                  <a:lnTo>
                    <a:pt x="72930" y="966"/>
                  </a:lnTo>
                  <a:lnTo>
                    <a:pt x="71877" y="1800"/>
                  </a:lnTo>
                  <a:lnTo>
                    <a:pt x="70078" y="2677"/>
                  </a:lnTo>
                  <a:lnTo>
                    <a:pt x="64768" y="4564"/>
                  </a:lnTo>
                  <a:lnTo>
                    <a:pt x="61082" y="5924"/>
                  </a:lnTo>
                  <a:lnTo>
                    <a:pt x="57879" y="7065"/>
                  </a:lnTo>
                  <a:lnTo>
                    <a:pt x="54895" y="8031"/>
                  </a:lnTo>
                  <a:lnTo>
                    <a:pt x="51253" y="8250"/>
                  </a:lnTo>
                  <a:lnTo>
                    <a:pt x="51165" y="8294"/>
                  </a:lnTo>
                  <a:lnTo>
                    <a:pt x="48532" y="9566"/>
                  </a:lnTo>
                  <a:lnTo>
                    <a:pt x="45285" y="11234"/>
                  </a:lnTo>
                  <a:lnTo>
                    <a:pt x="42784" y="12726"/>
                  </a:lnTo>
                  <a:lnTo>
                    <a:pt x="40020" y="13867"/>
                  </a:lnTo>
                  <a:lnTo>
                    <a:pt x="33789" y="15139"/>
                  </a:lnTo>
                  <a:lnTo>
                    <a:pt x="28918" y="16017"/>
                  </a:lnTo>
                  <a:lnTo>
                    <a:pt x="28874" y="16017"/>
                  </a:lnTo>
                  <a:lnTo>
                    <a:pt x="26636" y="17070"/>
                  </a:lnTo>
                  <a:lnTo>
                    <a:pt x="24925" y="16851"/>
                  </a:lnTo>
                  <a:lnTo>
                    <a:pt x="24793" y="16851"/>
                  </a:lnTo>
                  <a:lnTo>
                    <a:pt x="24398" y="17114"/>
                  </a:lnTo>
                  <a:lnTo>
                    <a:pt x="24354" y="17158"/>
                  </a:lnTo>
                  <a:lnTo>
                    <a:pt x="24310" y="17202"/>
                  </a:lnTo>
                  <a:lnTo>
                    <a:pt x="23257" y="22028"/>
                  </a:lnTo>
                  <a:lnTo>
                    <a:pt x="22950" y="25363"/>
                  </a:lnTo>
                  <a:lnTo>
                    <a:pt x="22555" y="27206"/>
                  </a:lnTo>
                  <a:lnTo>
                    <a:pt x="21370" y="29883"/>
                  </a:lnTo>
                  <a:lnTo>
                    <a:pt x="20844" y="30717"/>
                  </a:lnTo>
                  <a:lnTo>
                    <a:pt x="20361" y="30936"/>
                  </a:lnTo>
                  <a:lnTo>
                    <a:pt x="15139" y="29795"/>
                  </a:lnTo>
                  <a:lnTo>
                    <a:pt x="11892" y="29049"/>
                  </a:lnTo>
                  <a:lnTo>
                    <a:pt x="8996" y="28435"/>
                  </a:lnTo>
                  <a:lnTo>
                    <a:pt x="7065" y="28172"/>
                  </a:lnTo>
                  <a:lnTo>
                    <a:pt x="7021" y="28172"/>
                  </a:lnTo>
                  <a:lnTo>
                    <a:pt x="5091" y="28216"/>
                  </a:lnTo>
                  <a:lnTo>
                    <a:pt x="220" y="26504"/>
                  </a:lnTo>
                  <a:lnTo>
                    <a:pt x="88" y="26504"/>
                  </a:lnTo>
                  <a:lnTo>
                    <a:pt x="44" y="26548"/>
                  </a:lnTo>
                  <a:lnTo>
                    <a:pt x="1" y="26592"/>
                  </a:lnTo>
                  <a:lnTo>
                    <a:pt x="1" y="26680"/>
                  </a:lnTo>
                  <a:lnTo>
                    <a:pt x="1" y="26724"/>
                  </a:lnTo>
                  <a:lnTo>
                    <a:pt x="44" y="26811"/>
                  </a:lnTo>
                  <a:lnTo>
                    <a:pt x="88" y="26811"/>
                  </a:lnTo>
                  <a:lnTo>
                    <a:pt x="5003" y="28567"/>
                  </a:lnTo>
                  <a:lnTo>
                    <a:pt x="5047" y="28567"/>
                  </a:lnTo>
                  <a:lnTo>
                    <a:pt x="7021" y="28523"/>
                  </a:lnTo>
                  <a:lnTo>
                    <a:pt x="8908" y="28786"/>
                  </a:lnTo>
                  <a:lnTo>
                    <a:pt x="11804" y="29356"/>
                  </a:lnTo>
                  <a:lnTo>
                    <a:pt x="15095" y="30146"/>
                  </a:lnTo>
                  <a:lnTo>
                    <a:pt x="20317" y="31287"/>
                  </a:lnTo>
                  <a:lnTo>
                    <a:pt x="20405" y="31287"/>
                  </a:lnTo>
                  <a:lnTo>
                    <a:pt x="21063" y="31024"/>
                  </a:lnTo>
                  <a:lnTo>
                    <a:pt x="21151" y="30936"/>
                  </a:lnTo>
                  <a:lnTo>
                    <a:pt x="21678" y="30058"/>
                  </a:lnTo>
                  <a:lnTo>
                    <a:pt x="21678" y="30015"/>
                  </a:lnTo>
                  <a:lnTo>
                    <a:pt x="22906" y="27338"/>
                  </a:lnTo>
                  <a:lnTo>
                    <a:pt x="22906" y="27294"/>
                  </a:lnTo>
                  <a:lnTo>
                    <a:pt x="23301" y="25451"/>
                  </a:lnTo>
                  <a:lnTo>
                    <a:pt x="23301" y="25407"/>
                  </a:lnTo>
                  <a:lnTo>
                    <a:pt x="23608" y="22072"/>
                  </a:lnTo>
                  <a:lnTo>
                    <a:pt x="24618" y="17377"/>
                  </a:lnTo>
                  <a:lnTo>
                    <a:pt x="24925" y="17202"/>
                  </a:lnTo>
                  <a:lnTo>
                    <a:pt x="26636" y="17421"/>
                  </a:lnTo>
                  <a:lnTo>
                    <a:pt x="26768" y="17377"/>
                  </a:lnTo>
                  <a:lnTo>
                    <a:pt x="29006" y="16368"/>
                  </a:lnTo>
                  <a:lnTo>
                    <a:pt x="33832" y="15446"/>
                  </a:lnTo>
                  <a:lnTo>
                    <a:pt x="40063" y="14218"/>
                  </a:lnTo>
                  <a:lnTo>
                    <a:pt x="40107" y="14218"/>
                  </a:lnTo>
                  <a:lnTo>
                    <a:pt x="42916" y="13033"/>
                  </a:lnTo>
                  <a:lnTo>
                    <a:pt x="42960" y="13033"/>
                  </a:lnTo>
                  <a:lnTo>
                    <a:pt x="45461" y="11541"/>
                  </a:lnTo>
                  <a:lnTo>
                    <a:pt x="48708" y="9874"/>
                  </a:lnTo>
                  <a:lnTo>
                    <a:pt x="51297" y="8601"/>
                  </a:lnTo>
                  <a:lnTo>
                    <a:pt x="54939" y="8338"/>
                  </a:lnTo>
                  <a:lnTo>
                    <a:pt x="54983" y="8338"/>
                  </a:lnTo>
                  <a:lnTo>
                    <a:pt x="57967" y="7372"/>
                  </a:lnTo>
                  <a:lnTo>
                    <a:pt x="61214" y="6231"/>
                  </a:lnTo>
                  <a:lnTo>
                    <a:pt x="64900" y="4915"/>
                  </a:lnTo>
                  <a:lnTo>
                    <a:pt x="70209" y="3028"/>
                  </a:lnTo>
                  <a:lnTo>
                    <a:pt x="70209" y="2984"/>
                  </a:lnTo>
                  <a:lnTo>
                    <a:pt x="72052" y="2107"/>
                  </a:lnTo>
                  <a:lnTo>
                    <a:pt x="72096" y="2107"/>
                  </a:lnTo>
                  <a:lnTo>
                    <a:pt x="73106" y="1273"/>
                  </a:lnTo>
                  <a:lnTo>
                    <a:pt x="75036" y="483"/>
                  </a:lnTo>
                  <a:lnTo>
                    <a:pt x="76440" y="352"/>
                  </a:lnTo>
                  <a:lnTo>
                    <a:pt x="76879" y="1010"/>
                  </a:lnTo>
                  <a:lnTo>
                    <a:pt x="77845" y="4345"/>
                  </a:lnTo>
                  <a:lnTo>
                    <a:pt x="79468" y="10356"/>
                  </a:lnTo>
                  <a:lnTo>
                    <a:pt x="79863" y="11848"/>
                  </a:lnTo>
                  <a:lnTo>
                    <a:pt x="79863" y="11892"/>
                  </a:lnTo>
                  <a:lnTo>
                    <a:pt x="79951" y="11936"/>
                  </a:lnTo>
                  <a:lnTo>
                    <a:pt x="79995" y="11980"/>
                  </a:lnTo>
                  <a:lnTo>
                    <a:pt x="80083" y="11936"/>
                  </a:lnTo>
                  <a:lnTo>
                    <a:pt x="80126" y="11936"/>
                  </a:lnTo>
                  <a:lnTo>
                    <a:pt x="80170" y="11892"/>
                  </a:lnTo>
                  <a:lnTo>
                    <a:pt x="80214" y="11804"/>
                  </a:lnTo>
                  <a:lnTo>
                    <a:pt x="80214" y="11760"/>
                  </a:lnTo>
                  <a:lnTo>
                    <a:pt x="78152" y="4257"/>
                  </a:lnTo>
                  <a:lnTo>
                    <a:pt x="77186" y="878"/>
                  </a:lnTo>
                  <a:lnTo>
                    <a:pt x="77186" y="834"/>
                  </a:lnTo>
                  <a:lnTo>
                    <a:pt x="76704" y="88"/>
                  </a:lnTo>
                  <a:lnTo>
                    <a:pt x="766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54" name="Google Shape;2954;p113"/>
            <p:cNvSpPr/>
            <p:nvPr/>
          </p:nvSpPr>
          <p:spPr>
            <a:xfrm>
              <a:off x="3578525" y="772625"/>
              <a:ext cx="221625" cy="436625"/>
            </a:xfrm>
            <a:custGeom>
              <a:avLst/>
              <a:gdLst/>
              <a:ahLst/>
              <a:cxnLst/>
              <a:rect l="l" t="t" r="r" b="b"/>
              <a:pathLst>
                <a:path w="8865" h="17465" extrusionOk="0">
                  <a:moveTo>
                    <a:pt x="8601" y="0"/>
                  </a:moveTo>
                  <a:lnTo>
                    <a:pt x="8513" y="44"/>
                  </a:lnTo>
                  <a:lnTo>
                    <a:pt x="7811" y="1097"/>
                  </a:lnTo>
                  <a:lnTo>
                    <a:pt x="4959" y="6275"/>
                  </a:lnTo>
                  <a:lnTo>
                    <a:pt x="4564" y="6846"/>
                  </a:lnTo>
                  <a:lnTo>
                    <a:pt x="3686" y="8206"/>
                  </a:lnTo>
                  <a:lnTo>
                    <a:pt x="3642" y="8206"/>
                  </a:lnTo>
                  <a:lnTo>
                    <a:pt x="2896" y="9742"/>
                  </a:lnTo>
                  <a:lnTo>
                    <a:pt x="1448" y="13516"/>
                  </a:lnTo>
                  <a:lnTo>
                    <a:pt x="1229" y="14130"/>
                  </a:lnTo>
                  <a:lnTo>
                    <a:pt x="0" y="17202"/>
                  </a:lnTo>
                  <a:lnTo>
                    <a:pt x="0" y="17289"/>
                  </a:lnTo>
                  <a:lnTo>
                    <a:pt x="0" y="17333"/>
                  </a:lnTo>
                  <a:lnTo>
                    <a:pt x="44" y="17421"/>
                  </a:lnTo>
                  <a:lnTo>
                    <a:pt x="88" y="17421"/>
                  </a:lnTo>
                  <a:lnTo>
                    <a:pt x="176" y="17465"/>
                  </a:lnTo>
                  <a:lnTo>
                    <a:pt x="263" y="17421"/>
                  </a:lnTo>
                  <a:lnTo>
                    <a:pt x="307" y="17333"/>
                  </a:lnTo>
                  <a:lnTo>
                    <a:pt x="1536" y="14262"/>
                  </a:lnTo>
                  <a:lnTo>
                    <a:pt x="1755" y="13647"/>
                  </a:lnTo>
                  <a:lnTo>
                    <a:pt x="3203" y="9874"/>
                  </a:lnTo>
                  <a:lnTo>
                    <a:pt x="3949" y="8382"/>
                  </a:lnTo>
                  <a:lnTo>
                    <a:pt x="4827" y="7021"/>
                  </a:lnTo>
                  <a:lnTo>
                    <a:pt x="5266" y="6495"/>
                  </a:lnTo>
                  <a:lnTo>
                    <a:pt x="5266" y="6451"/>
                  </a:lnTo>
                  <a:lnTo>
                    <a:pt x="8118" y="1273"/>
                  </a:lnTo>
                  <a:lnTo>
                    <a:pt x="8820" y="264"/>
                  </a:lnTo>
                  <a:lnTo>
                    <a:pt x="8864" y="176"/>
                  </a:lnTo>
                  <a:lnTo>
                    <a:pt x="8864" y="132"/>
                  </a:lnTo>
                  <a:lnTo>
                    <a:pt x="8820" y="44"/>
                  </a:lnTo>
                  <a:lnTo>
                    <a:pt x="87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55" name="Google Shape;2955;p113"/>
            <p:cNvSpPr/>
            <p:nvPr/>
          </p:nvSpPr>
          <p:spPr>
            <a:xfrm>
              <a:off x="3094725" y="818700"/>
              <a:ext cx="223825" cy="558400"/>
            </a:xfrm>
            <a:custGeom>
              <a:avLst/>
              <a:gdLst/>
              <a:ahLst/>
              <a:cxnLst/>
              <a:rect l="l" t="t" r="r" b="b"/>
              <a:pathLst>
                <a:path w="8953" h="22336" extrusionOk="0">
                  <a:moveTo>
                    <a:pt x="8733" y="0"/>
                  </a:moveTo>
                  <a:lnTo>
                    <a:pt x="8689" y="44"/>
                  </a:lnTo>
                  <a:lnTo>
                    <a:pt x="8645" y="88"/>
                  </a:lnTo>
                  <a:lnTo>
                    <a:pt x="8601" y="132"/>
                  </a:lnTo>
                  <a:lnTo>
                    <a:pt x="7329" y="3774"/>
                  </a:lnTo>
                  <a:lnTo>
                    <a:pt x="6056" y="6670"/>
                  </a:lnTo>
                  <a:lnTo>
                    <a:pt x="5530" y="7548"/>
                  </a:lnTo>
                  <a:lnTo>
                    <a:pt x="5047" y="8425"/>
                  </a:lnTo>
                  <a:lnTo>
                    <a:pt x="4170" y="10225"/>
                  </a:lnTo>
                  <a:lnTo>
                    <a:pt x="3380" y="12024"/>
                  </a:lnTo>
                  <a:lnTo>
                    <a:pt x="2634" y="13910"/>
                  </a:lnTo>
                  <a:lnTo>
                    <a:pt x="1976" y="15841"/>
                  </a:lnTo>
                  <a:lnTo>
                    <a:pt x="1317" y="17860"/>
                  </a:lnTo>
                  <a:lnTo>
                    <a:pt x="659" y="19966"/>
                  </a:lnTo>
                  <a:lnTo>
                    <a:pt x="1" y="22116"/>
                  </a:lnTo>
                  <a:lnTo>
                    <a:pt x="1" y="22204"/>
                  </a:lnTo>
                  <a:lnTo>
                    <a:pt x="45" y="22248"/>
                  </a:lnTo>
                  <a:lnTo>
                    <a:pt x="89" y="22292"/>
                  </a:lnTo>
                  <a:lnTo>
                    <a:pt x="133" y="22336"/>
                  </a:lnTo>
                  <a:lnTo>
                    <a:pt x="176" y="22336"/>
                  </a:lnTo>
                  <a:lnTo>
                    <a:pt x="308" y="22292"/>
                  </a:lnTo>
                  <a:lnTo>
                    <a:pt x="352" y="22204"/>
                  </a:lnTo>
                  <a:lnTo>
                    <a:pt x="1010" y="20054"/>
                  </a:lnTo>
                  <a:lnTo>
                    <a:pt x="1624" y="17991"/>
                  </a:lnTo>
                  <a:lnTo>
                    <a:pt x="2283" y="15973"/>
                  </a:lnTo>
                  <a:lnTo>
                    <a:pt x="2985" y="14042"/>
                  </a:lnTo>
                  <a:lnTo>
                    <a:pt x="3687" y="12155"/>
                  </a:lnTo>
                  <a:lnTo>
                    <a:pt x="4521" y="10356"/>
                  </a:lnTo>
                  <a:lnTo>
                    <a:pt x="5398" y="8601"/>
                  </a:lnTo>
                  <a:lnTo>
                    <a:pt x="5837" y="7723"/>
                  </a:lnTo>
                  <a:lnTo>
                    <a:pt x="6364" y="6846"/>
                  </a:lnTo>
                  <a:lnTo>
                    <a:pt x="7680" y="3906"/>
                  </a:lnTo>
                  <a:lnTo>
                    <a:pt x="8909" y="264"/>
                  </a:lnTo>
                  <a:lnTo>
                    <a:pt x="8953" y="176"/>
                  </a:lnTo>
                  <a:lnTo>
                    <a:pt x="8909" y="132"/>
                  </a:lnTo>
                  <a:lnTo>
                    <a:pt x="8865" y="44"/>
                  </a:lnTo>
                  <a:lnTo>
                    <a:pt x="8821" y="44"/>
                  </a:lnTo>
                  <a:lnTo>
                    <a:pt x="87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56" name="Google Shape;2956;p113"/>
            <p:cNvSpPr/>
            <p:nvPr/>
          </p:nvSpPr>
          <p:spPr>
            <a:xfrm>
              <a:off x="2789775" y="804425"/>
              <a:ext cx="392750" cy="774525"/>
            </a:xfrm>
            <a:custGeom>
              <a:avLst/>
              <a:gdLst/>
              <a:ahLst/>
              <a:cxnLst/>
              <a:rect l="l" t="t" r="r" b="b"/>
              <a:pathLst>
                <a:path w="15710" h="30981" extrusionOk="0">
                  <a:moveTo>
                    <a:pt x="15446" y="1"/>
                  </a:moveTo>
                  <a:lnTo>
                    <a:pt x="15402" y="45"/>
                  </a:lnTo>
                  <a:lnTo>
                    <a:pt x="15358" y="89"/>
                  </a:lnTo>
                  <a:lnTo>
                    <a:pt x="13998" y="2985"/>
                  </a:lnTo>
                  <a:lnTo>
                    <a:pt x="12550" y="5925"/>
                  </a:lnTo>
                  <a:lnTo>
                    <a:pt x="12374" y="6232"/>
                  </a:lnTo>
                  <a:lnTo>
                    <a:pt x="11058" y="8777"/>
                  </a:lnTo>
                  <a:lnTo>
                    <a:pt x="9522" y="11893"/>
                  </a:lnTo>
                  <a:lnTo>
                    <a:pt x="8469" y="14920"/>
                  </a:lnTo>
                  <a:lnTo>
                    <a:pt x="7021" y="18211"/>
                  </a:lnTo>
                  <a:lnTo>
                    <a:pt x="4739" y="22248"/>
                  </a:lnTo>
                  <a:lnTo>
                    <a:pt x="3862" y="23126"/>
                  </a:lnTo>
                  <a:lnTo>
                    <a:pt x="3862" y="23170"/>
                  </a:lnTo>
                  <a:lnTo>
                    <a:pt x="2370" y="25890"/>
                  </a:lnTo>
                  <a:lnTo>
                    <a:pt x="44" y="30717"/>
                  </a:lnTo>
                  <a:lnTo>
                    <a:pt x="0" y="30805"/>
                  </a:lnTo>
                  <a:lnTo>
                    <a:pt x="0" y="30893"/>
                  </a:lnTo>
                  <a:lnTo>
                    <a:pt x="44" y="30937"/>
                  </a:lnTo>
                  <a:lnTo>
                    <a:pt x="88" y="30980"/>
                  </a:lnTo>
                  <a:lnTo>
                    <a:pt x="263" y="30980"/>
                  </a:lnTo>
                  <a:lnTo>
                    <a:pt x="351" y="30893"/>
                  </a:lnTo>
                  <a:lnTo>
                    <a:pt x="2677" y="26066"/>
                  </a:lnTo>
                  <a:lnTo>
                    <a:pt x="4125" y="23389"/>
                  </a:lnTo>
                  <a:lnTo>
                    <a:pt x="5002" y="22512"/>
                  </a:lnTo>
                  <a:lnTo>
                    <a:pt x="5002" y="22468"/>
                  </a:lnTo>
                  <a:lnTo>
                    <a:pt x="7328" y="18343"/>
                  </a:lnTo>
                  <a:lnTo>
                    <a:pt x="8776" y="15052"/>
                  </a:lnTo>
                  <a:lnTo>
                    <a:pt x="9829" y="12024"/>
                  </a:lnTo>
                  <a:lnTo>
                    <a:pt x="11365" y="8909"/>
                  </a:lnTo>
                  <a:lnTo>
                    <a:pt x="12682" y="6408"/>
                  </a:lnTo>
                  <a:lnTo>
                    <a:pt x="12857" y="6056"/>
                  </a:lnTo>
                  <a:lnTo>
                    <a:pt x="14349" y="3116"/>
                  </a:lnTo>
                  <a:lnTo>
                    <a:pt x="15665" y="264"/>
                  </a:lnTo>
                  <a:lnTo>
                    <a:pt x="15709" y="177"/>
                  </a:lnTo>
                  <a:lnTo>
                    <a:pt x="15665" y="89"/>
                  </a:lnTo>
                  <a:lnTo>
                    <a:pt x="15665" y="45"/>
                  </a:lnTo>
                  <a:lnTo>
                    <a:pt x="155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57" name="Google Shape;2957;p113"/>
            <p:cNvSpPr/>
            <p:nvPr/>
          </p:nvSpPr>
          <p:spPr>
            <a:xfrm>
              <a:off x="2674575" y="1020550"/>
              <a:ext cx="230400" cy="590225"/>
            </a:xfrm>
            <a:custGeom>
              <a:avLst/>
              <a:gdLst/>
              <a:ahLst/>
              <a:cxnLst/>
              <a:rect l="l" t="t" r="r" b="b"/>
              <a:pathLst>
                <a:path w="9216" h="23609" extrusionOk="0">
                  <a:moveTo>
                    <a:pt x="8996" y="0"/>
                  </a:moveTo>
                  <a:lnTo>
                    <a:pt x="8952" y="44"/>
                  </a:lnTo>
                  <a:lnTo>
                    <a:pt x="8908" y="88"/>
                  </a:lnTo>
                  <a:lnTo>
                    <a:pt x="8865" y="132"/>
                  </a:lnTo>
                  <a:lnTo>
                    <a:pt x="7811" y="3774"/>
                  </a:lnTo>
                  <a:lnTo>
                    <a:pt x="6583" y="6231"/>
                  </a:lnTo>
                  <a:lnTo>
                    <a:pt x="3994" y="11541"/>
                  </a:lnTo>
                  <a:lnTo>
                    <a:pt x="2282" y="14744"/>
                  </a:lnTo>
                  <a:lnTo>
                    <a:pt x="527" y="18342"/>
                  </a:lnTo>
                  <a:lnTo>
                    <a:pt x="527" y="18386"/>
                  </a:lnTo>
                  <a:lnTo>
                    <a:pt x="1" y="20405"/>
                  </a:lnTo>
                  <a:lnTo>
                    <a:pt x="1" y="20449"/>
                  </a:lnTo>
                  <a:lnTo>
                    <a:pt x="176" y="23432"/>
                  </a:lnTo>
                  <a:lnTo>
                    <a:pt x="220" y="23564"/>
                  </a:lnTo>
                  <a:lnTo>
                    <a:pt x="352" y="23608"/>
                  </a:lnTo>
                  <a:lnTo>
                    <a:pt x="439" y="23564"/>
                  </a:lnTo>
                  <a:lnTo>
                    <a:pt x="483" y="23520"/>
                  </a:lnTo>
                  <a:lnTo>
                    <a:pt x="527" y="23476"/>
                  </a:lnTo>
                  <a:lnTo>
                    <a:pt x="527" y="23389"/>
                  </a:lnTo>
                  <a:lnTo>
                    <a:pt x="352" y="20449"/>
                  </a:lnTo>
                  <a:lnTo>
                    <a:pt x="834" y="18474"/>
                  </a:lnTo>
                  <a:lnTo>
                    <a:pt x="2590" y="14876"/>
                  </a:lnTo>
                  <a:lnTo>
                    <a:pt x="4301" y="11716"/>
                  </a:lnTo>
                  <a:lnTo>
                    <a:pt x="6890" y="6363"/>
                  </a:lnTo>
                  <a:lnTo>
                    <a:pt x="8162" y="3906"/>
                  </a:lnTo>
                  <a:lnTo>
                    <a:pt x="8162" y="3862"/>
                  </a:lnTo>
                  <a:lnTo>
                    <a:pt x="9216" y="264"/>
                  </a:lnTo>
                  <a:lnTo>
                    <a:pt x="9216" y="176"/>
                  </a:lnTo>
                  <a:lnTo>
                    <a:pt x="9172" y="88"/>
                  </a:lnTo>
                  <a:lnTo>
                    <a:pt x="9128" y="44"/>
                  </a:lnTo>
                  <a:lnTo>
                    <a:pt x="9084" y="44"/>
                  </a:lnTo>
                  <a:lnTo>
                    <a:pt x="899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58" name="Google Shape;2958;p113"/>
            <p:cNvSpPr/>
            <p:nvPr/>
          </p:nvSpPr>
          <p:spPr>
            <a:xfrm>
              <a:off x="2044900" y="1165350"/>
              <a:ext cx="481600" cy="961000"/>
            </a:xfrm>
            <a:custGeom>
              <a:avLst/>
              <a:gdLst/>
              <a:ahLst/>
              <a:cxnLst/>
              <a:rect l="l" t="t" r="r" b="b"/>
              <a:pathLst>
                <a:path w="19264" h="38440" extrusionOk="0">
                  <a:moveTo>
                    <a:pt x="19088" y="1"/>
                  </a:moveTo>
                  <a:lnTo>
                    <a:pt x="19001" y="44"/>
                  </a:lnTo>
                  <a:lnTo>
                    <a:pt x="18957" y="88"/>
                  </a:lnTo>
                  <a:lnTo>
                    <a:pt x="18957" y="132"/>
                  </a:lnTo>
                  <a:lnTo>
                    <a:pt x="18386" y="2326"/>
                  </a:lnTo>
                  <a:lnTo>
                    <a:pt x="16763" y="5530"/>
                  </a:lnTo>
                  <a:lnTo>
                    <a:pt x="14656" y="9786"/>
                  </a:lnTo>
                  <a:lnTo>
                    <a:pt x="14656" y="9830"/>
                  </a:lnTo>
                  <a:lnTo>
                    <a:pt x="14218" y="11366"/>
                  </a:lnTo>
                  <a:lnTo>
                    <a:pt x="14218" y="11409"/>
                  </a:lnTo>
                  <a:lnTo>
                    <a:pt x="14042" y="15095"/>
                  </a:lnTo>
                  <a:lnTo>
                    <a:pt x="13559" y="17114"/>
                  </a:lnTo>
                  <a:lnTo>
                    <a:pt x="11936" y="20098"/>
                  </a:lnTo>
                  <a:lnTo>
                    <a:pt x="9522" y="23915"/>
                  </a:lnTo>
                  <a:lnTo>
                    <a:pt x="7328" y="27557"/>
                  </a:lnTo>
                  <a:lnTo>
                    <a:pt x="7284" y="27601"/>
                  </a:lnTo>
                  <a:lnTo>
                    <a:pt x="6626" y="29927"/>
                  </a:lnTo>
                  <a:lnTo>
                    <a:pt x="5749" y="33876"/>
                  </a:lnTo>
                  <a:lnTo>
                    <a:pt x="5310" y="34754"/>
                  </a:lnTo>
                  <a:lnTo>
                    <a:pt x="4915" y="34885"/>
                  </a:lnTo>
                  <a:lnTo>
                    <a:pt x="3072" y="34973"/>
                  </a:lnTo>
                  <a:lnTo>
                    <a:pt x="3028" y="34973"/>
                  </a:lnTo>
                  <a:lnTo>
                    <a:pt x="1492" y="35280"/>
                  </a:lnTo>
                  <a:lnTo>
                    <a:pt x="1448" y="35324"/>
                  </a:lnTo>
                  <a:lnTo>
                    <a:pt x="658" y="35851"/>
                  </a:lnTo>
                  <a:lnTo>
                    <a:pt x="615" y="35939"/>
                  </a:lnTo>
                  <a:lnTo>
                    <a:pt x="132" y="37211"/>
                  </a:lnTo>
                  <a:lnTo>
                    <a:pt x="88" y="37255"/>
                  </a:lnTo>
                  <a:lnTo>
                    <a:pt x="0" y="38264"/>
                  </a:lnTo>
                  <a:lnTo>
                    <a:pt x="44" y="38352"/>
                  </a:lnTo>
                  <a:lnTo>
                    <a:pt x="44" y="38396"/>
                  </a:lnTo>
                  <a:lnTo>
                    <a:pt x="88" y="38440"/>
                  </a:lnTo>
                  <a:lnTo>
                    <a:pt x="176" y="38440"/>
                  </a:lnTo>
                  <a:lnTo>
                    <a:pt x="307" y="38396"/>
                  </a:lnTo>
                  <a:lnTo>
                    <a:pt x="351" y="38308"/>
                  </a:lnTo>
                  <a:lnTo>
                    <a:pt x="439" y="37299"/>
                  </a:lnTo>
                  <a:lnTo>
                    <a:pt x="922" y="36114"/>
                  </a:lnTo>
                  <a:lnTo>
                    <a:pt x="1624" y="35631"/>
                  </a:lnTo>
                  <a:lnTo>
                    <a:pt x="3072" y="35324"/>
                  </a:lnTo>
                  <a:lnTo>
                    <a:pt x="4959" y="35237"/>
                  </a:lnTo>
                  <a:lnTo>
                    <a:pt x="5003" y="35237"/>
                  </a:lnTo>
                  <a:lnTo>
                    <a:pt x="5485" y="35061"/>
                  </a:lnTo>
                  <a:lnTo>
                    <a:pt x="5573" y="35017"/>
                  </a:lnTo>
                  <a:lnTo>
                    <a:pt x="5617" y="34973"/>
                  </a:lnTo>
                  <a:lnTo>
                    <a:pt x="6056" y="34052"/>
                  </a:lnTo>
                  <a:lnTo>
                    <a:pt x="6056" y="34008"/>
                  </a:lnTo>
                  <a:lnTo>
                    <a:pt x="6977" y="29971"/>
                  </a:lnTo>
                  <a:lnTo>
                    <a:pt x="7635" y="27733"/>
                  </a:lnTo>
                  <a:lnTo>
                    <a:pt x="9829" y="24135"/>
                  </a:lnTo>
                  <a:lnTo>
                    <a:pt x="12243" y="20273"/>
                  </a:lnTo>
                  <a:lnTo>
                    <a:pt x="13866" y="17289"/>
                  </a:lnTo>
                  <a:lnTo>
                    <a:pt x="13910" y="17246"/>
                  </a:lnTo>
                  <a:lnTo>
                    <a:pt x="14393" y="15139"/>
                  </a:lnTo>
                  <a:lnTo>
                    <a:pt x="14393" y="15095"/>
                  </a:lnTo>
                  <a:lnTo>
                    <a:pt x="14569" y="11453"/>
                  </a:lnTo>
                  <a:lnTo>
                    <a:pt x="14963" y="9961"/>
                  </a:lnTo>
                  <a:lnTo>
                    <a:pt x="17070" y="5661"/>
                  </a:lnTo>
                  <a:lnTo>
                    <a:pt x="18693" y="2458"/>
                  </a:lnTo>
                  <a:lnTo>
                    <a:pt x="18693" y="2414"/>
                  </a:lnTo>
                  <a:lnTo>
                    <a:pt x="19264" y="220"/>
                  </a:lnTo>
                  <a:lnTo>
                    <a:pt x="19264" y="176"/>
                  </a:lnTo>
                  <a:lnTo>
                    <a:pt x="19264" y="88"/>
                  </a:lnTo>
                  <a:lnTo>
                    <a:pt x="19220" y="44"/>
                  </a:lnTo>
                  <a:lnTo>
                    <a:pt x="1913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59" name="Google Shape;2959;p113"/>
            <p:cNvSpPr/>
            <p:nvPr/>
          </p:nvSpPr>
          <p:spPr>
            <a:xfrm>
              <a:off x="3057425" y="781400"/>
              <a:ext cx="247950" cy="648350"/>
            </a:xfrm>
            <a:custGeom>
              <a:avLst/>
              <a:gdLst/>
              <a:ahLst/>
              <a:cxnLst/>
              <a:rect l="l" t="t" r="r" b="b"/>
              <a:pathLst>
                <a:path w="9918" h="25934" extrusionOk="0">
                  <a:moveTo>
                    <a:pt x="9742" y="0"/>
                  </a:moveTo>
                  <a:lnTo>
                    <a:pt x="9655" y="44"/>
                  </a:lnTo>
                  <a:lnTo>
                    <a:pt x="9611" y="88"/>
                  </a:lnTo>
                  <a:lnTo>
                    <a:pt x="9567" y="132"/>
                  </a:lnTo>
                  <a:lnTo>
                    <a:pt x="8514" y="3028"/>
                  </a:lnTo>
                  <a:lnTo>
                    <a:pt x="7110" y="6363"/>
                  </a:lnTo>
                  <a:lnTo>
                    <a:pt x="5486" y="9654"/>
                  </a:lnTo>
                  <a:lnTo>
                    <a:pt x="3073" y="14744"/>
                  </a:lnTo>
                  <a:lnTo>
                    <a:pt x="2458" y="16631"/>
                  </a:lnTo>
                  <a:lnTo>
                    <a:pt x="1537" y="19615"/>
                  </a:lnTo>
                  <a:lnTo>
                    <a:pt x="528" y="22950"/>
                  </a:lnTo>
                  <a:lnTo>
                    <a:pt x="1" y="25714"/>
                  </a:lnTo>
                  <a:lnTo>
                    <a:pt x="1" y="25802"/>
                  </a:lnTo>
                  <a:lnTo>
                    <a:pt x="45" y="25846"/>
                  </a:lnTo>
                  <a:lnTo>
                    <a:pt x="89" y="25890"/>
                  </a:lnTo>
                  <a:lnTo>
                    <a:pt x="133" y="25934"/>
                  </a:lnTo>
                  <a:lnTo>
                    <a:pt x="176" y="25934"/>
                  </a:lnTo>
                  <a:lnTo>
                    <a:pt x="264" y="25890"/>
                  </a:lnTo>
                  <a:lnTo>
                    <a:pt x="352" y="25802"/>
                  </a:lnTo>
                  <a:lnTo>
                    <a:pt x="879" y="23038"/>
                  </a:lnTo>
                  <a:lnTo>
                    <a:pt x="1888" y="19703"/>
                  </a:lnTo>
                  <a:lnTo>
                    <a:pt x="2809" y="16763"/>
                  </a:lnTo>
                  <a:lnTo>
                    <a:pt x="3424" y="14876"/>
                  </a:lnTo>
                  <a:lnTo>
                    <a:pt x="5793" y="9830"/>
                  </a:lnTo>
                  <a:lnTo>
                    <a:pt x="7461" y="6495"/>
                  </a:lnTo>
                  <a:lnTo>
                    <a:pt x="8821" y="3160"/>
                  </a:lnTo>
                  <a:lnTo>
                    <a:pt x="9918" y="264"/>
                  </a:lnTo>
                  <a:lnTo>
                    <a:pt x="9918" y="176"/>
                  </a:lnTo>
                  <a:lnTo>
                    <a:pt x="9918" y="132"/>
                  </a:lnTo>
                  <a:lnTo>
                    <a:pt x="9874" y="44"/>
                  </a:lnTo>
                  <a:lnTo>
                    <a:pt x="9786" y="44"/>
                  </a:lnTo>
                  <a:lnTo>
                    <a:pt x="9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60" name="Google Shape;2960;p113"/>
            <p:cNvSpPr/>
            <p:nvPr/>
          </p:nvSpPr>
          <p:spPr>
            <a:xfrm>
              <a:off x="3021225" y="785800"/>
              <a:ext cx="255650" cy="654925"/>
            </a:xfrm>
            <a:custGeom>
              <a:avLst/>
              <a:gdLst/>
              <a:ahLst/>
              <a:cxnLst/>
              <a:rect l="l" t="t" r="r" b="b"/>
              <a:pathLst>
                <a:path w="10226" h="26197" extrusionOk="0">
                  <a:moveTo>
                    <a:pt x="9962" y="0"/>
                  </a:moveTo>
                  <a:lnTo>
                    <a:pt x="9918" y="44"/>
                  </a:lnTo>
                  <a:lnTo>
                    <a:pt x="9874" y="132"/>
                  </a:lnTo>
                  <a:lnTo>
                    <a:pt x="8821" y="2852"/>
                  </a:lnTo>
                  <a:lnTo>
                    <a:pt x="7241" y="6407"/>
                  </a:lnTo>
                  <a:lnTo>
                    <a:pt x="5442" y="9961"/>
                  </a:lnTo>
                  <a:lnTo>
                    <a:pt x="3906" y="12989"/>
                  </a:lnTo>
                  <a:lnTo>
                    <a:pt x="3906" y="13032"/>
                  </a:lnTo>
                  <a:lnTo>
                    <a:pt x="2151" y="18210"/>
                  </a:lnTo>
                  <a:lnTo>
                    <a:pt x="484" y="23388"/>
                  </a:lnTo>
                  <a:lnTo>
                    <a:pt x="1" y="25977"/>
                  </a:lnTo>
                  <a:lnTo>
                    <a:pt x="1" y="26065"/>
                  </a:lnTo>
                  <a:lnTo>
                    <a:pt x="45" y="26109"/>
                  </a:lnTo>
                  <a:lnTo>
                    <a:pt x="89" y="26153"/>
                  </a:lnTo>
                  <a:lnTo>
                    <a:pt x="133" y="26197"/>
                  </a:lnTo>
                  <a:lnTo>
                    <a:pt x="176" y="26197"/>
                  </a:lnTo>
                  <a:lnTo>
                    <a:pt x="308" y="26153"/>
                  </a:lnTo>
                  <a:lnTo>
                    <a:pt x="352" y="26065"/>
                  </a:lnTo>
                  <a:lnTo>
                    <a:pt x="835" y="23476"/>
                  </a:lnTo>
                  <a:lnTo>
                    <a:pt x="2458" y="18342"/>
                  </a:lnTo>
                  <a:lnTo>
                    <a:pt x="4257" y="13164"/>
                  </a:lnTo>
                  <a:lnTo>
                    <a:pt x="5749" y="10136"/>
                  </a:lnTo>
                  <a:lnTo>
                    <a:pt x="7548" y="6538"/>
                  </a:lnTo>
                  <a:lnTo>
                    <a:pt x="9128" y="3028"/>
                  </a:lnTo>
                  <a:lnTo>
                    <a:pt x="10225" y="263"/>
                  </a:lnTo>
                  <a:lnTo>
                    <a:pt x="10225" y="176"/>
                  </a:lnTo>
                  <a:lnTo>
                    <a:pt x="10225" y="88"/>
                  </a:lnTo>
                  <a:lnTo>
                    <a:pt x="10181" y="44"/>
                  </a:lnTo>
                  <a:lnTo>
                    <a:pt x="1009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61" name="Google Shape;2961;p113"/>
            <p:cNvSpPr/>
            <p:nvPr/>
          </p:nvSpPr>
          <p:spPr>
            <a:xfrm>
              <a:off x="2918125" y="827475"/>
              <a:ext cx="313750" cy="633000"/>
            </a:xfrm>
            <a:custGeom>
              <a:avLst/>
              <a:gdLst/>
              <a:ahLst/>
              <a:cxnLst/>
              <a:rect l="l" t="t" r="r" b="b"/>
              <a:pathLst>
                <a:path w="12550" h="25320" extrusionOk="0">
                  <a:moveTo>
                    <a:pt x="12331" y="0"/>
                  </a:moveTo>
                  <a:lnTo>
                    <a:pt x="12243" y="44"/>
                  </a:lnTo>
                  <a:lnTo>
                    <a:pt x="12199" y="88"/>
                  </a:lnTo>
                  <a:lnTo>
                    <a:pt x="10531" y="3862"/>
                  </a:lnTo>
                  <a:lnTo>
                    <a:pt x="9259" y="6407"/>
                  </a:lnTo>
                  <a:lnTo>
                    <a:pt x="6538" y="11936"/>
                  </a:lnTo>
                  <a:lnTo>
                    <a:pt x="4037" y="19483"/>
                  </a:lnTo>
                  <a:lnTo>
                    <a:pt x="2896" y="22160"/>
                  </a:lnTo>
                  <a:lnTo>
                    <a:pt x="1711" y="23608"/>
                  </a:lnTo>
                  <a:lnTo>
                    <a:pt x="746" y="23652"/>
                  </a:lnTo>
                  <a:lnTo>
                    <a:pt x="658" y="23696"/>
                  </a:lnTo>
                  <a:lnTo>
                    <a:pt x="614" y="23784"/>
                  </a:lnTo>
                  <a:lnTo>
                    <a:pt x="44" y="25100"/>
                  </a:lnTo>
                  <a:lnTo>
                    <a:pt x="0" y="25144"/>
                  </a:lnTo>
                  <a:lnTo>
                    <a:pt x="44" y="25232"/>
                  </a:lnTo>
                  <a:lnTo>
                    <a:pt x="88" y="25276"/>
                  </a:lnTo>
                  <a:lnTo>
                    <a:pt x="132" y="25319"/>
                  </a:lnTo>
                  <a:lnTo>
                    <a:pt x="307" y="25319"/>
                  </a:lnTo>
                  <a:lnTo>
                    <a:pt x="351" y="25232"/>
                  </a:lnTo>
                  <a:lnTo>
                    <a:pt x="878" y="24003"/>
                  </a:lnTo>
                  <a:lnTo>
                    <a:pt x="1799" y="23959"/>
                  </a:lnTo>
                  <a:lnTo>
                    <a:pt x="1887" y="23915"/>
                  </a:lnTo>
                  <a:lnTo>
                    <a:pt x="1931" y="23871"/>
                  </a:lnTo>
                  <a:lnTo>
                    <a:pt x="3203" y="22379"/>
                  </a:lnTo>
                  <a:lnTo>
                    <a:pt x="3247" y="22336"/>
                  </a:lnTo>
                  <a:lnTo>
                    <a:pt x="4388" y="19615"/>
                  </a:lnTo>
                  <a:lnTo>
                    <a:pt x="6845" y="12068"/>
                  </a:lnTo>
                  <a:lnTo>
                    <a:pt x="9566" y="6539"/>
                  </a:lnTo>
                  <a:lnTo>
                    <a:pt x="10839" y="3994"/>
                  </a:lnTo>
                  <a:lnTo>
                    <a:pt x="12550" y="220"/>
                  </a:lnTo>
                  <a:lnTo>
                    <a:pt x="12550" y="176"/>
                  </a:lnTo>
                  <a:lnTo>
                    <a:pt x="12550" y="88"/>
                  </a:lnTo>
                  <a:lnTo>
                    <a:pt x="12506" y="44"/>
                  </a:lnTo>
                  <a:lnTo>
                    <a:pt x="1246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62" name="Google Shape;2962;p113"/>
            <p:cNvSpPr/>
            <p:nvPr/>
          </p:nvSpPr>
          <p:spPr>
            <a:xfrm>
              <a:off x="2828150" y="830775"/>
              <a:ext cx="373025" cy="702100"/>
            </a:xfrm>
            <a:custGeom>
              <a:avLst/>
              <a:gdLst/>
              <a:ahLst/>
              <a:cxnLst/>
              <a:rect l="l" t="t" r="r" b="b"/>
              <a:pathLst>
                <a:path w="14921" h="28084" extrusionOk="0">
                  <a:moveTo>
                    <a:pt x="14701" y="0"/>
                  </a:moveTo>
                  <a:lnTo>
                    <a:pt x="14613" y="44"/>
                  </a:lnTo>
                  <a:lnTo>
                    <a:pt x="14569" y="88"/>
                  </a:lnTo>
                  <a:lnTo>
                    <a:pt x="13297" y="2808"/>
                  </a:lnTo>
                  <a:lnTo>
                    <a:pt x="11893" y="5573"/>
                  </a:lnTo>
                  <a:lnTo>
                    <a:pt x="9962" y="9434"/>
                  </a:lnTo>
                  <a:lnTo>
                    <a:pt x="8602" y="12506"/>
                  </a:lnTo>
                  <a:lnTo>
                    <a:pt x="7592" y="15622"/>
                  </a:lnTo>
                  <a:lnTo>
                    <a:pt x="6144" y="19351"/>
                  </a:lnTo>
                  <a:lnTo>
                    <a:pt x="4389" y="22204"/>
                  </a:lnTo>
                  <a:lnTo>
                    <a:pt x="3555" y="22555"/>
                  </a:lnTo>
                  <a:lnTo>
                    <a:pt x="3511" y="22598"/>
                  </a:lnTo>
                  <a:lnTo>
                    <a:pt x="2809" y="23344"/>
                  </a:lnTo>
                  <a:lnTo>
                    <a:pt x="2765" y="23388"/>
                  </a:lnTo>
                  <a:lnTo>
                    <a:pt x="45" y="27820"/>
                  </a:lnTo>
                  <a:lnTo>
                    <a:pt x="1" y="27864"/>
                  </a:lnTo>
                  <a:lnTo>
                    <a:pt x="1" y="27952"/>
                  </a:lnTo>
                  <a:lnTo>
                    <a:pt x="45" y="27996"/>
                  </a:lnTo>
                  <a:lnTo>
                    <a:pt x="89" y="28040"/>
                  </a:lnTo>
                  <a:lnTo>
                    <a:pt x="176" y="28084"/>
                  </a:lnTo>
                  <a:lnTo>
                    <a:pt x="264" y="28084"/>
                  </a:lnTo>
                  <a:lnTo>
                    <a:pt x="352" y="27996"/>
                  </a:lnTo>
                  <a:lnTo>
                    <a:pt x="3073" y="23564"/>
                  </a:lnTo>
                  <a:lnTo>
                    <a:pt x="3731" y="22862"/>
                  </a:lnTo>
                  <a:lnTo>
                    <a:pt x="4565" y="22511"/>
                  </a:lnTo>
                  <a:lnTo>
                    <a:pt x="4652" y="22423"/>
                  </a:lnTo>
                  <a:lnTo>
                    <a:pt x="6451" y="19527"/>
                  </a:lnTo>
                  <a:lnTo>
                    <a:pt x="7943" y="15753"/>
                  </a:lnTo>
                  <a:lnTo>
                    <a:pt x="8953" y="12638"/>
                  </a:lnTo>
                  <a:lnTo>
                    <a:pt x="10269" y="9566"/>
                  </a:lnTo>
                  <a:lnTo>
                    <a:pt x="12200" y="5705"/>
                  </a:lnTo>
                  <a:lnTo>
                    <a:pt x="13648" y="2940"/>
                  </a:lnTo>
                  <a:lnTo>
                    <a:pt x="14920" y="220"/>
                  </a:lnTo>
                  <a:lnTo>
                    <a:pt x="14920" y="176"/>
                  </a:lnTo>
                  <a:lnTo>
                    <a:pt x="14920" y="88"/>
                  </a:lnTo>
                  <a:lnTo>
                    <a:pt x="14876" y="44"/>
                  </a:lnTo>
                  <a:lnTo>
                    <a:pt x="148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63" name="Google Shape;2963;p113"/>
            <p:cNvSpPr/>
            <p:nvPr/>
          </p:nvSpPr>
          <p:spPr>
            <a:xfrm>
              <a:off x="2789775" y="802250"/>
              <a:ext cx="359825" cy="736100"/>
            </a:xfrm>
            <a:custGeom>
              <a:avLst/>
              <a:gdLst/>
              <a:ahLst/>
              <a:cxnLst/>
              <a:rect l="l" t="t" r="r" b="b"/>
              <a:pathLst>
                <a:path w="14393" h="29444" extrusionOk="0">
                  <a:moveTo>
                    <a:pt x="14174" y="0"/>
                  </a:moveTo>
                  <a:lnTo>
                    <a:pt x="14086" y="44"/>
                  </a:lnTo>
                  <a:lnTo>
                    <a:pt x="14086" y="132"/>
                  </a:lnTo>
                  <a:lnTo>
                    <a:pt x="13164" y="2150"/>
                  </a:lnTo>
                  <a:lnTo>
                    <a:pt x="11585" y="5266"/>
                  </a:lnTo>
                  <a:lnTo>
                    <a:pt x="9742" y="9040"/>
                  </a:lnTo>
                  <a:lnTo>
                    <a:pt x="7942" y="12769"/>
                  </a:lnTo>
                  <a:lnTo>
                    <a:pt x="6494" y="15841"/>
                  </a:lnTo>
                  <a:lnTo>
                    <a:pt x="4959" y="18913"/>
                  </a:lnTo>
                  <a:lnTo>
                    <a:pt x="3379" y="22028"/>
                  </a:lnTo>
                  <a:lnTo>
                    <a:pt x="1711" y="25144"/>
                  </a:lnTo>
                  <a:lnTo>
                    <a:pt x="0" y="29225"/>
                  </a:lnTo>
                  <a:lnTo>
                    <a:pt x="0" y="29268"/>
                  </a:lnTo>
                  <a:lnTo>
                    <a:pt x="0" y="29356"/>
                  </a:lnTo>
                  <a:lnTo>
                    <a:pt x="44" y="29400"/>
                  </a:lnTo>
                  <a:lnTo>
                    <a:pt x="132" y="29444"/>
                  </a:lnTo>
                  <a:lnTo>
                    <a:pt x="176" y="29444"/>
                  </a:lnTo>
                  <a:lnTo>
                    <a:pt x="263" y="29400"/>
                  </a:lnTo>
                  <a:lnTo>
                    <a:pt x="351" y="29356"/>
                  </a:lnTo>
                  <a:lnTo>
                    <a:pt x="2019" y="25319"/>
                  </a:lnTo>
                  <a:lnTo>
                    <a:pt x="3686" y="22204"/>
                  </a:lnTo>
                  <a:lnTo>
                    <a:pt x="5266" y="19088"/>
                  </a:lnTo>
                  <a:lnTo>
                    <a:pt x="6802" y="15973"/>
                  </a:lnTo>
                  <a:lnTo>
                    <a:pt x="8250" y="12901"/>
                  </a:lnTo>
                  <a:lnTo>
                    <a:pt x="10049" y="9171"/>
                  </a:lnTo>
                  <a:lnTo>
                    <a:pt x="11892" y="5441"/>
                  </a:lnTo>
                  <a:lnTo>
                    <a:pt x="13471" y="2326"/>
                  </a:lnTo>
                  <a:lnTo>
                    <a:pt x="14393" y="264"/>
                  </a:lnTo>
                  <a:lnTo>
                    <a:pt x="14393" y="176"/>
                  </a:lnTo>
                  <a:lnTo>
                    <a:pt x="14393" y="132"/>
                  </a:lnTo>
                  <a:lnTo>
                    <a:pt x="14349" y="88"/>
                  </a:lnTo>
                  <a:lnTo>
                    <a:pt x="14305" y="44"/>
                  </a:lnTo>
                  <a:lnTo>
                    <a:pt x="142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64" name="Google Shape;2964;p113"/>
            <p:cNvSpPr/>
            <p:nvPr/>
          </p:nvSpPr>
          <p:spPr>
            <a:xfrm>
              <a:off x="2754650" y="825275"/>
              <a:ext cx="332425" cy="722950"/>
            </a:xfrm>
            <a:custGeom>
              <a:avLst/>
              <a:gdLst/>
              <a:ahLst/>
              <a:cxnLst/>
              <a:rect l="l" t="t" r="r" b="b"/>
              <a:pathLst>
                <a:path w="13297" h="28918" extrusionOk="0">
                  <a:moveTo>
                    <a:pt x="13033" y="1"/>
                  </a:moveTo>
                  <a:lnTo>
                    <a:pt x="12990" y="45"/>
                  </a:lnTo>
                  <a:lnTo>
                    <a:pt x="12946" y="88"/>
                  </a:lnTo>
                  <a:lnTo>
                    <a:pt x="11498" y="4608"/>
                  </a:lnTo>
                  <a:lnTo>
                    <a:pt x="9523" y="8601"/>
                  </a:lnTo>
                  <a:lnTo>
                    <a:pt x="7636" y="12419"/>
                  </a:lnTo>
                  <a:lnTo>
                    <a:pt x="5881" y="15973"/>
                  </a:lnTo>
                  <a:lnTo>
                    <a:pt x="4126" y="19484"/>
                  </a:lnTo>
                  <a:lnTo>
                    <a:pt x="2327" y="23038"/>
                  </a:lnTo>
                  <a:lnTo>
                    <a:pt x="352" y="26680"/>
                  </a:lnTo>
                  <a:lnTo>
                    <a:pt x="308" y="26768"/>
                  </a:lnTo>
                  <a:lnTo>
                    <a:pt x="1" y="28698"/>
                  </a:lnTo>
                  <a:lnTo>
                    <a:pt x="1" y="28786"/>
                  </a:lnTo>
                  <a:lnTo>
                    <a:pt x="1" y="28830"/>
                  </a:lnTo>
                  <a:lnTo>
                    <a:pt x="45" y="28874"/>
                  </a:lnTo>
                  <a:lnTo>
                    <a:pt x="133" y="28918"/>
                  </a:lnTo>
                  <a:lnTo>
                    <a:pt x="264" y="28874"/>
                  </a:lnTo>
                  <a:lnTo>
                    <a:pt x="308" y="28742"/>
                  </a:lnTo>
                  <a:lnTo>
                    <a:pt x="659" y="26855"/>
                  </a:lnTo>
                  <a:lnTo>
                    <a:pt x="2634" y="23170"/>
                  </a:lnTo>
                  <a:lnTo>
                    <a:pt x="4477" y="19615"/>
                  </a:lnTo>
                  <a:lnTo>
                    <a:pt x="6232" y="16105"/>
                  </a:lnTo>
                  <a:lnTo>
                    <a:pt x="7943" y="12550"/>
                  </a:lnTo>
                  <a:lnTo>
                    <a:pt x="9830" y="8733"/>
                  </a:lnTo>
                  <a:lnTo>
                    <a:pt x="11805" y="4784"/>
                  </a:lnTo>
                  <a:lnTo>
                    <a:pt x="11805" y="4740"/>
                  </a:lnTo>
                  <a:lnTo>
                    <a:pt x="13297" y="220"/>
                  </a:lnTo>
                  <a:lnTo>
                    <a:pt x="13297" y="132"/>
                  </a:lnTo>
                  <a:lnTo>
                    <a:pt x="13253" y="88"/>
                  </a:lnTo>
                  <a:lnTo>
                    <a:pt x="132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65" name="Google Shape;2965;p113"/>
            <p:cNvSpPr/>
            <p:nvPr/>
          </p:nvSpPr>
          <p:spPr>
            <a:xfrm>
              <a:off x="2734925" y="958025"/>
              <a:ext cx="270975" cy="606675"/>
            </a:xfrm>
            <a:custGeom>
              <a:avLst/>
              <a:gdLst/>
              <a:ahLst/>
              <a:cxnLst/>
              <a:rect l="l" t="t" r="r" b="b"/>
              <a:pathLst>
                <a:path w="10839" h="24267" extrusionOk="0">
                  <a:moveTo>
                    <a:pt x="10619" y="0"/>
                  </a:moveTo>
                  <a:lnTo>
                    <a:pt x="10531" y="44"/>
                  </a:lnTo>
                  <a:lnTo>
                    <a:pt x="10531" y="88"/>
                  </a:lnTo>
                  <a:lnTo>
                    <a:pt x="9610" y="2326"/>
                  </a:lnTo>
                  <a:lnTo>
                    <a:pt x="8645" y="4520"/>
                  </a:lnTo>
                  <a:lnTo>
                    <a:pt x="7635" y="6714"/>
                  </a:lnTo>
                  <a:lnTo>
                    <a:pt x="6582" y="8864"/>
                  </a:lnTo>
                  <a:lnTo>
                    <a:pt x="4476" y="13164"/>
                  </a:lnTo>
                  <a:lnTo>
                    <a:pt x="2326" y="17333"/>
                  </a:lnTo>
                  <a:lnTo>
                    <a:pt x="351" y="21107"/>
                  </a:lnTo>
                  <a:lnTo>
                    <a:pt x="351" y="21151"/>
                  </a:lnTo>
                  <a:lnTo>
                    <a:pt x="0" y="22423"/>
                  </a:lnTo>
                  <a:lnTo>
                    <a:pt x="0" y="22467"/>
                  </a:lnTo>
                  <a:lnTo>
                    <a:pt x="88" y="24091"/>
                  </a:lnTo>
                  <a:lnTo>
                    <a:pt x="132" y="24222"/>
                  </a:lnTo>
                  <a:lnTo>
                    <a:pt x="263" y="24266"/>
                  </a:lnTo>
                  <a:lnTo>
                    <a:pt x="351" y="24266"/>
                  </a:lnTo>
                  <a:lnTo>
                    <a:pt x="395" y="24222"/>
                  </a:lnTo>
                  <a:lnTo>
                    <a:pt x="439" y="24134"/>
                  </a:lnTo>
                  <a:lnTo>
                    <a:pt x="439" y="24091"/>
                  </a:lnTo>
                  <a:lnTo>
                    <a:pt x="351" y="22511"/>
                  </a:lnTo>
                  <a:lnTo>
                    <a:pt x="658" y="21282"/>
                  </a:lnTo>
                  <a:lnTo>
                    <a:pt x="2633" y="17508"/>
                  </a:lnTo>
                  <a:lnTo>
                    <a:pt x="4783" y="13296"/>
                  </a:lnTo>
                  <a:lnTo>
                    <a:pt x="6889" y="9040"/>
                  </a:lnTo>
                  <a:lnTo>
                    <a:pt x="7942" y="6846"/>
                  </a:lnTo>
                  <a:lnTo>
                    <a:pt x="8952" y="4695"/>
                  </a:lnTo>
                  <a:lnTo>
                    <a:pt x="9917" y="2458"/>
                  </a:lnTo>
                  <a:lnTo>
                    <a:pt x="10839" y="220"/>
                  </a:lnTo>
                  <a:lnTo>
                    <a:pt x="10839" y="176"/>
                  </a:lnTo>
                  <a:lnTo>
                    <a:pt x="10839" y="88"/>
                  </a:lnTo>
                  <a:lnTo>
                    <a:pt x="10795" y="44"/>
                  </a:lnTo>
                  <a:lnTo>
                    <a:pt x="10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66" name="Google Shape;2966;p113"/>
            <p:cNvSpPr/>
            <p:nvPr/>
          </p:nvSpPr>
          <p:spPr>
            <a:xfrm>
              <a:off x="2697625" y="973375"/>
              <a:ext cx="265500" cy="607775"/>
            </a:xfrm>
            <a:custGeom>
              <a:avLst/>
              <a:gdLst/>
              <a:ahLst/>
              <a:cxnLst/>
              <a:rect l="l" t="t" r="r" b="b"/>
              <a:pathLst>
                <a:path w="10620" h="24311" extrusionOk="0">
                  <a:moveTo>
                    <a:pt x="10444" y="1"/>
                  </a:moveTo>
                  <a:lnTo>
                    <a:pt x="10400" y="44"/>
                  </a:lnTo>
                  <a:lnTo>
                    <a:pt x="10312" y="88"/>
                  </a:lnTo>
                  <a:lnTo>
                    <a:pt x="10268" y="132"/>
                  </a:lnTo>
                  <a:lnTo>
                    <a:pt x="8206" y="5398"/>
                  </a:lnTo>
                  <a:lnTo>
                    <a:pt x="6758" y="8206"/>
                  </a:lnTo>
                  <a:lnTo>
                    <a:pt x="5266" y="11497"/>
                  </a:lnTo>
                  <a:lnTo>
                    <a:pt x="3862" y="14349"/>
                  </a:lnTo>
                  <a:lnTo>
                    <a:pt x="2019" y="17684"/>
                  </a:lnTo>
                  <a:lnTo>
                    <a:pt x="439" y="20888"/>
                  </a:lnTo>
                  <a:lnTo>
                    <a:pt x="395" y="20931"/>
                  </a:lnTo>
                  <a:lnTo>
                    <a:pt x="0" y="22599"/>
                  </a:lnTo>
                  <a:lnTo>
                    <a:pt x="0" y="22643"/>
                  </a:lnTo>
                  <a:lnTo>
                    <a:pt x="220" y="24179"/>
                  </a:lnTo>
                  <a:lnTo>
                    <a:pt x="263" y="24266"/>
                  </a:lnTo>
                  <a:lnTo>
                    <a:pt x="395" y="24310"/>
                  </a:lnTo>
                  <a:lnTo>
                    <a:pt x="483" y="24310"/>
                  </a:lnTo>
                  <a:lnTo>
                    <a:pt x="527" y="24266"/>
                  </a:lnTo>
                  <a:lnTo>
                    <a:pt x="571" y="24179"/>
                  </a:lnTo>
                  <a:lnTo>
                    <a:pt x="571" y="24135"/>
                  </a:lnTo>
                  <a:lnTo>
                    <a:pt x="351" y="22643"/>
                  </a:lnTo>
                  <a:lnTo>
                    <a:pt x="746" y="21019"/>
                  </a:lnTo>
                  <a:lnTo>
                    <a:pt x="2326" y="17816"/>
                  </a:lnTo>
                  <a:lnTo>
                    <a:pt x="4169" y="14481"/>
                  </a:lnTo>
                  <a:lnTo>
                    <a:pt x="5573" y="11673"/>
                  </a:lnTo>
                  <a:lnTo>
                    <a:pt x="7109" y="8382"/>
                  </a:lnTo>
                  <a:lnTo>
                    <a:pt x="8557" y="5573"/>
                  </a:lnTo>
                  <a:lnTo>
                    <a:pt x="8557" y="5529"/>
                  </a:lnTo>
                  <a:lnTo>
                    <a:pt x="10619" y="264"/>
                  </a:lnTo>
                  <a:lnTo>
                    <a:pt x="10619" y="176"/>
                  </a:lnTo>
                  <a:lnTo>
                    <a:pt x="10619" y="132"/>
                  </a:lnTo>
                  <a:lnTo>
                    <a:pt x="10575" y="44"/>
                  </a:lnTo>
                  <a:lnTo>
                    <a:pt x="10531" y="44"/>
                  </a:lnTo>
                  <a:lnTo>
                    <a:pt x="104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67" name="Google Shape;2967;p113"/>
            <p:cNvSpPr/>
            <p:nvPr/>
          </p:nvSpPr>
          <p:spPr>
            <a:xfrm>
              <a:off x="2630700" y="1103925"/>
              <a:ext cx="223825" cy="530975"/>
            </a:xfrm>
            <a:custGeom>
              <a:avLst/>
              <a:gdLst/>
              <a:ahLst/>
              <a:cxnLst/>
              <a:rect l="l" t="t" r="r" b="b"/>
              <a:pathLst>
                <a:path w="8953" h="21239" extrusionOk="0">
                  <a:moveTo>
                    <a:pt x="8733" y="0"/>
                  </a:moveTo>
                  <a:lnTo>
                    <a:pt x="8689" y="44"/>
                  </a:lnTo>
                  <a:lnTo>
                    <a:pt x="8645" y="88"/>
                  </a:lnTo>
                  <a:lnTo>
                    <a:pt x="6451" y="4388"/>
                  </a:lnTo>
                  <a:lnTo>
                    <a:pt x="5003" y="7372"/>
                  </a:lnTo>
                  <a:lnTo>
                    <a:pt x="3379" y="10356"/>
                  </a:lnTo>
                  <a:lnTo>
                    <a:pt x="1405" y="14261"/>
                  </a:lnTo>
                  <a:lnTo>
                    <a:pt x="1405" y="14305"/>
                  </a:lnTo>
                  <a:lnTo>
                    <a:pt x="790" y="16455"/>
                  </a:lnTo>
                  <a:lnTo>
                    <a:pt x="0" y="21063"/>
                  </a:lnTo>
                  <a:lnTo>
                    <a:pt x="0" y="21107"/>
                  </a:lnTo>
                  <a:lnTo>
                    <a:pt x="44" y="21195"/>
                  </a:lnTo>
                  <a:lnTo>
                    <a:pt x="88" y="21238"/>
                  </a:lnTo>
                  <a:lnTo>
                    <a:pt x="176" y="21238"/>
                  </a:lnTo>
                  <a:lnTo>
                    <a:pt x="308" y="21195"/>
                  </a:lnTo>
                  <a:lnTo>
                    <a:pt x="351" y="21107"/>
                  </a:lnTo>
                  <a:lnTo>
                    <a:pt x="1141" y="16543"/>
                  </a:lnTo>
                  <a:lnTo>
                    <a:pt x="1712" y="14393"/>
                  </a:lnTo>
                  <a:lnTo>
                    <a:pt x="3686" y="10532"/>
                  </a:lnTo>
                  <a:lnTo>
                    <a:pt x="5310" y="7504"/>
                  </a:lnTo>
                  <a:lnTo>
                    <a:pt x="6802" y="4564"/>
                  </a:lnTo>
                  <a:lnTo>
                    <a:pt x="8952" y="264"/>
                  </a:lnTo>
                  <a:lnTo>
                    <a:pt x="8952" y="176"/>
                  </a:lnTo>
                  <a:lnTo>
                    <a:pt x="8952" y="132"/>
                  </a:lnTo>
                  <a:lnTo>
                    <a:pt x="8908" y="44"/>
                  </a:lnTo>
                  <a:lnTo>
                    <a:pt x="88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68" name="Google Shape;2968;p113"/>
            <p:cNvSpPr/>
            <p:nvPr/>
          </p:nvSpPr>
          <p:spPr>
            <a:xfrm>
              <a:off x="2619725" y="1124775"/>
              <a:ext cx="194200" cy="436625"/>
            </a:xfrm>
            <a:custGeom>
              <a:avLst/>
              <a:gdLst/>
              <a:ahLst/>
              <a:cxnLst/>
              <a:rect l="l" t="t" r="r" b="b"/>
              <a:pathLst>
                <a:path w="7768" h="17465" extrusionOk="0">
                  <a:moveTo>
                    <a:pt x="7548" y="0"/>
                  </a:moveTo>
                  <a:lnTo>
                    <a:pt x="7460" y="44"/>
                  </a:lnTo>
                  <a:lnTo>
                    <a:pt x="7416" y="88"/>
                  </a:lnTo>
                  <a:lnTo>
                    <a:pt x="6188" y="2501"/>
                  </a:lnTo>
                  <a:lnTo>
                    <a:pt x="4696" y="5661"/>
                  </a:lnTo>
                  <a:lnTo>
                    <a:pt x="3160" y="8469"/>
                  </a:lnTo>
                  <a:lnTo>
                    <a:pt x="966" y="12681"/>
                  </a:lnTo>
                  <a:lnTo>
                    <a:pt x="176" y="15007"/>
                  </a:lnTo>
                  <a:lnTo>
                    <a:pt x="176" y="15051"/>
                  </a:lnTo>
                  <a:lnTo>
                    <a:pt x="1" y="17245"/>
                  </a:lnTo>
                  <a:lnTo>
                    <a:pt x="1" y="17333"/>
                  </a:lnTo>
                  <a:lnTo>
                    <a:pt x="45" y="17377"/>
                  </a:lnTo>
                  <a:lnTo>
                    <a:pt x="88" y="17421"/>
                  </a:lnTo>
                  <a:lnTo>
                    <a:pt x="176" y="17464"/>
                  </a:lnTo>
                  <a:lnTo>
                    <a:pt x="308" y="17421"/>
                  </a:lnTo>
                  <a:lnTo>
                    <a:pt x="352" y="17289"/>
                  </a:lnTo>
                  <a:lnTo>
                    <a:pt x="527" y="15095"/>
                  </a:lnTo>
                  <a:lnTo>
                    <a:pt x="1273" y="12813"/>
                  </a:lnTo>
                  <a:lnTo>
                    <a:pt x="3467" y="8601"/>
                  </a:lnTo>
                  <a:lnTo>
                    <a:pt x="5003" y="5792"/>
                  </a:lnTo>
                  <a:lnTo>
                    <a:pt x="6539" y="2677"/>
                  </a:lnTo>
                  <a:lnTo>
                    <a:pt x="7767" y="263"/>
                  </a:lnTo>
                  <a:lnTo>
                    <a:pt x="7767" y="176"/>
                  </a:lnTo>
                  <a:lnTo>
                    <a:pt x="7767" y="132"/>
                  </a:lnTo>
                  <a:lnTo>
                    <a:pt x="7724" y="44"/>
                  </a:lnTo>
                  <a:lnTo>
                    <a:pt x="768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69" name="Google Shape;2969;p113"/>
            <p:cNvSpPr/>
            <p:nvPr/>
          </p:nvSpPr>
          <p:spPr>
            <a:xfrm>
              <a:off x="2592300" y="1141225"/>
              <a:ext cx="183225" cy="483800"/>
            </a:xfrm>
            <a:custGeom>
              <a:avLst/>
              <a:gdLst/>
              <a:ahLst/>
              <a:cxnLst/>
              <a:rect l="l" t="t" r="r" b="b"/>
              <a:pathLst>
                <a:path w="7329" h="19352" extrusionOk="0">
                  <a:moveTo>
                    <a:pt x="7153" y="0"/>
                  </a:moveTo>
                  <a:lnTo>
                    <a:pt x="7109" y="44"/>
                  </a:lnTo>
                  <a:lnTo>
                    <a:pt x="7022" y="44"/>
                  </a:lnTo>
                  <a:lnTo>
                    <a:pt x="7022" y="132"/>
                  </a:lnTo>
                  <a:lnTo>
                    <a:pt x="5749" y="2677"/>
                  </a:lnTo>
                  <a:lnTo>
                    <a:pt x="4476" y="5178"/>
                  </a:lnTo>
                  <a:lnTo>
                    <a:pt x="1229" y="11277"/>
                  </a:lnTo>
                  <a:lnTo>
                    <a:pt x="1229" y="11321"/>
                  </a:lnTo>
                  <a:lnTo>
                    <a:pt x="308" y="13735"/>
                  </a:lnTo>
                  <a:lnTo>
                    <a:pt x="308" y="13779"/>
                  </a:lnTo>
                  <a:lnTo>
                    <a:pt x="1" y="16017"/>
                  </a:lnTo>
                  <a:lnTo>
                    <a:pt x="1" y="16060"/>
                  </a:lnTo>
                  <a:lnTo>
                    <a:pt x="132" y="19176"/>
                  </a:lnTo>
                  <a:lnTo>
                    <a:pt x="132" y="19264"/>
                  </a:lnTo>
                  <a:lnTo>
                    <a:pt x="176" y="19308"/>
                  </a:lnTo>
                  <a:lnTo>
                    <a:pt x="308" y="19351"/>
                  </a:lnTo>
                  <a:lnTo>
                    <a:pt x="396" y="19351"/>
                  </a:lnTo>
                  <a:lnTo>
                    <a:pt x="439" y="19308"/>
                  </a:lnTo>
                  <a:lnTo>
                    <a:pt x="483" y="19264"/>
                  </a:lnTo>
                  <a:lnTo>
                    <a:pt x="483" y="19176"/>
                  </a:lnTo>
                  <a:lnTo>
                    <a:pt x="352" y="16060"/>
                  </a:lnTo>
                  <a:lnTo>
                    <a:pt x="659" y="13866"/>
                  </a:lnTo>
                  <a:lnTo>
                    <a:pt x="1536" y="11453"/>
                  </a:lnTo>
                  <a:lnTo>
                    <a:pt x="4827" y="5354"/>
                  </a:lnTo>
                  <a:lnTo>
                    <a:pt x="6100" y="2852"/>
                  </a:lnTo>
                  <a:lnTo>
                    <a:pt x="7329" y="264"/>
                  </a:lnTo>
                  <a:lnTo>
                    <a:pt x="7329" y="176"/>
                  </a:lnTo>
                  <a:lnTo>
                    <a:pt x="7329" y="132"/>
                  </a:lnTo>
                  <a:lnTo>
                    <a:pt x="7285" y="88"/>
                  </a:lnTo>
                  <a:lnTo>
                    <a:pt x="7241" y="44"/>
                  </a:lnTo>
                  <a:lnTo>
                    <a:pt x="71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70" name="Google Shape;2970;p113"/>
            <p:cNvSpPr/>
            <p:nvPr/>
          </p:nvSpPr>
          <p:spPr>
            <a:xfrm>
              <a:off x="2263200" y="1174125"/>
              <a:ext cx="342300" cy="810725"/>
            </a:xfrm>
            <a:custGeom>
              <a:avLst/>
              <a:gdLst/>
              <a:ahLst/>
              <a:cxnLst/>
              <a:rect l="l" t="t" r="r" b="b"/>
              <a:pathLst>
                <a:path w="13692" h="32429" extrusionOk="0">
                  <a:moveTo>
                    <a:pt x="13384" y="1"/>
                  </a:moveTo>
                  <a:lnTo>
                    <a:pt x="13340" y="88"/>
                  </a:lnTo>
                  <a:lnTo>
                    <a:pt x="11014" y="4389"/>
                  </a:lnTo>
                  <a:lnTo>
                    <a:pt x="9479" y="7241"/>
                  </a:lnTo>
                  <a:lnTo>
                    <a:pt x="8294" y="9918"/>
                  </a:lnTo>
                  <a:lnTo>
                    <a:pt x="7723" y="11980"/>
                  </a:lnTo>
                  <a:lnTo>
                    <a:pt x="7723" y="12024"/>
                  </a:lnTo>
                  <a:lnTo>
                    <a:pt x="7548" y="16544"/>
                  </a:lnTo>
                  <a:lnTo>
                    <a:pt x="7153" y="17816"/>
                  </a:lnTo>
                  <a:lnTo>
                    <a:pt x="5003" y="21502"/>
                  </a:lnTo>
                  <a:lnTo>
                    <a:pt x="1975" y="26329"/>
                  </a:lnTo>
                  <a:lnTo>
                    <a:pt x="0" y="31682"/>
                  </a:lnTo>
                  <a:lnTo>
                    <a:pt x="0" y="31770"/>
                  </a:lnTo>
                  <a:lnTo>
                    <a:pt x="0" y="31814"/>
                  </a:lnTo>
                  <a:lnTo>
                    <a:pt x="352" y="32340"/>
                  </a:lnTo>
                  <a:lnTo>
                    <a:pt x="395" y="32428"/>
                  </a:lnTo>
                  <a:lnTo>
                    <a:pt x="571" y="32428"/>
                  </a:lnTo>
                  <a:lnTo>
                    <a:pt x="615" y="32384"/>
                  </a:lnTo>
                  <a:lnTo>
                    <a:pt x="2897" y="30015"/>
                  </a:lnTo>
                  <a:lnTo>
                    <a:pt x="2940" y="29971"/>
                  </a:lnTo>
                  <a:lnTo>
                    <a:pt x="2940" y="29927"/>
                  </a:lnTo>
                  <a:lnTo>
                    <a:pt x="2940" y="29839"/>
                  </a:lnTo>
                  <a:lnTo>
                    <a:pt x="2897" y="29795"/>
                  </a:lnTo>
                  <a:lnTo>
                    <a:pt x="2853" y="29752"/>
                  </a:lnTo>
                  <a:lnTo>
                    <a:pt x="2721" y="29752"/>
                  </a:lnTo>
                  <a:lnTo>
                    <a:pt x="2633" y="29795"/>
                  </a:lnTo>
                  <a:lnTo>
                    <a:pt x="527" y="31989"/>
                  </a:lnTo>
                  <a:lnTo>
                    <a:pt x="352" y="31726"/>
                  </a:lnTo>
                  <a:lnTo>
                    <a:pt x="2282" y="26504"/>
                  </a:lnTo>
                  <a:lnTo>
                    <a:pt x="5310" y="21678"/>
                  </a:lnTo>
                  <a:lnTo>
                    <a:pt x="7460" y="17992"/>
                  </a:lnTo>
                  <a:lnTo>
                    <a:pt x="7504" y="17948"/>
                  </a:lnTo>
                  <a:lnTo>
                    <a:pt x="7899" y="16631"/>
                  </a:lnTo>
                  <a:lnTo>
                    <a:pt x="7899" y="16587"/>
                  </a:lnTo>
                  <a:lnTo>
                    <a:pt x="8074" y="12024"/>
                  </a:lnTo>
                  <a:lnTo>
                    <a:pt x="8645" y="10049"/>
                  </a:lnTo>
                  <a:lnTo>
                    <a:pt x="9830" y="7373"/>
                  </a:lnTo>
                  <a:lnTo>
                    <a:pt x="11322" y="4564"/>
                  </a:lnTo>
                  <a:lnTo>
                    <a:pt x="13647" y="264"/>
                  </a:lnTo>
                  <a:lnTo>
                    <a:pt x="13691" y="176"/>
                  </a:lnTo>
                  <a:lnTo>
                    <a:pt x="13691" y="88"/>
                  </a:lnTo>
                  <a:lnTo>
                    <a:pt x="13647" y="45"/>
                  </a:lnTo>
                  <a:lnTo>
                    <a:pt x="1360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71" name="Google Shape;2971;p113"/>
            <p:cNvSpPr/>
            <p:nvPr/>
          </p:nvSpPr>
          <p:spPr>
            <a:xfrm>
              <a:off x="3125450" y="769325"/>
              <a:ext cx="242475" cy="648375"/>
            </a:xfrm>
            <a:custGeom>
              <a:avLst/>
              <a:gdLst/>
              <a:ahLst/>
              <a:cxnLst/>
              <a:rect l="l" t="t" r="r" b="b"/>
              <a:pathLst>
                <a:path w="9699" h="25935" extrusionOk="0">
                  <a:moveTo>
                    <a:pt x="9479" y="1"/>
                  </a:moveTo>
                  <a:lnTo>
                    <a:pt x="9435" y="45"/>
                  </a:lnTo>
                  <a:lnTo>
                    <a:pt x="9391" y="89"/>
                  </a:lnTo>
                  <a:lnTo>
                    <a:pt x="8996" y="878"/>
                  </a:lnTo>
                  <a:lnTo>
                    <a:pt x="8952" y="878"/>
                  </a:lnTo>
                  <a:lnTo>
                    <a:pt x="8162" y="2941"/>
                  </a:lnTo>
                  <a:lnTo>
                    <a:pt x="6846" y="6846"/>
                  </a:lnTo>
                  <a:lnTo>
                    <a:pt x="5573" y="9742"/>
                  </a:lnTo>
                  <a:lnTo>
                    <a:pt x="4652" y="11410"/>
                  </a:lnTo>
                  <a:lnTo>
                    <a:pt x="3862" y="12989"/>
                  </a:lnTo>
                  <a:lnTo>
                    <a:pt x="3160" y="14525"/>
                  </a:lnTo>
                  <a:lnTo>
                    <a:pt x="2590" y="16017"/>
                  </a:lnTo>
                  <a:lnTo>
                    <a:pt x="2019" y="17553"/>
                  </a:lnTo>
                  <a:lnTo>
                    <a:pt x="1536" y="19089"/>
                  </a:lnTo>
                  <a:lnTo>
                    <a:pt x="483" y="22380"/>
                  </a:lnTo>
                  <a:lnTo>
                    <a:pt x="88" y="23696"/>
                  </a:lnTo>
                  <a:lnTo>
                    <a:pt x="88" y="23740"/>
                  </a:lnTo>
                  <a:lnTo>
                    <a:pt x="1" y="25759"/>
                  </a:lnTo>
                  <a:lnTo>
                    <a:pt x="1" y="25802"/>
                  </a:lnTo>
                  <a:lnTo>
                    <a:pt x="44" y="25846"/>
                  </a:lnTo>
                  <a:lnTo>
                    <a:pt x="88" y="25890"/>
                  </a:lnTo>
                  <a:lnTo>
                    <a:pt x="176" y="25934"/>
                  </a:lnTo>
                  <a:lnTo>
                    <a:pt x="308" y="25890"/>
                  </a:lnTo>
                  <a:lnTo>
                    <a:pt x="352" y="25759"/>
                  </a:lnTo>
                  <a:lnTo>
                    <a:pt x="439" y="23784"/>
                  </a:lnTo>
                  <a:lnTo>
                    <a:pt x="834" y="22511"/>
                  </a:lnTo>
                  <a:lnTo>
                    <a:pt x="1844" y="19220"/>
                  </a:lnTo>
                  <a:lnTo>
                    <a:pt x="2370" y="17685"/>
                  </a:lnTo>
                  <a:lnTo>
                    <a:pt x="2897" y="16149"/>
                  </a:lnTo>
                  <a:lnTo>
                    <a:pt x="3511" y="14657"/>
                  </a:lnTo>
                  <a:lnTo>
                    <a:pt x="4169" y="13121"/>
                  </a:lnTo>
                  <a:lnTo>
                    <a:pt x="4959" y="11541"/>
                  </a:lnTo>
                  <a:lnTo>
                    <a:pt x="5881" y="9874"/>
                  </a:lnTo>
                  <a:lnTo>
                    <a:pt x="7153" y="6978"/>
                  </a:lnTo>
                  <a:lnTo>
                    <a:pt x="8513" y="3029"/>
                  </a:lnTo>
                  <a:lnTo>
                    <a:pt x="9303" y="1010"/>
                  </a:lnTo>
                  <a:lnTo>
                    <a:pt x="9698" y="264"/>
                  </a:lnTo>
                  <a:lnTo>
                    <a:pt x="9698" y="176"/>
                  </a:lnTo>
                  <a:lnTo>
                    <a:pt x="9698" y="89"/>
                  </a:lnTo>
                  <a:lnTo>
                    <a:pt x="9698" y="45"/>
                  </a:lnTo>
                  <a:lnTo>
                    <a:pt x="96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72" name="Google Shape;2972;p113"/>
            <p:cNvSpPr/>
            <p:nvPr/>
          </p:nvSpPr>
          <p:spPr>
            <a:xfrm>
              <a:off x="3734300" y="758375"/>
              <a:ext cx="1192475" cy="1433800"/>
            </a:xfrm>
            <a:custGeom>
              <a:avLst/>
              <a:gdLst/>
              <a:ahLst/>
              <a:cxnLst/>
              <a:rect l="l" t="t" r="r" b="b"/>
              <a:pathLst>
                <a:path w="47699" h="57352" extrusionOk="0">
                  <a:moveTo>
                    <a:pt x="22906" y="0"/>
                  </a:moveTo>
                  <a:lnTo>
                    <a:pt x="22862" y="44"/>
                  </a:lnTo>
                  <a:lnTo>
                    <a:pt x="22818" y="88"/>
                  </a:lnTo>
                  <a:lnTo>
                    <a:pt x="21063" y="2764"/>
                  </a:lnTo>
                  <a:lnTo>
                    <a:pt x="21063" y="2808"/>
                  </a:lnTo>
                  <a:lnTo>
                    <a:pt x="19703" y="5968"/>
                  </a:lnTo>
                  <a:lnTo>
                    <a:pt x="19483" y="6582"/>
                  </a:lnTo>
                  <a:lnTo>
                    <a:pt x="19176" y="7196"/>
                  </a:lnTo>
                  <a:lnTo>
                    <a:pt x="18562" y="8337"/>
                  </a:lnTo>
                  <a:lnTo>
                    <a:pt x="17816" y="9434"/>
                  </a:lnTo>
                  <a:lnTo>
                    <a:pt x="17070" y="10487"/>
                  </a:lnTo>
                  <a:lnTo>
                    <a:pt x="16236" y="11497"/>
                  </a:lnTo>
                  <a:lnTo>
                    <a:pt x="15358" y="12506"/>
                  </a:lnTo>
                  <a:lnTo>
                    <a:pt x="13559" y="14437"/>
                  </a:lnTo>
                  <a:lnTo>
                    <a:pt x="11629" y="16543"/>
                  </a:lnTo>
                  <a:lnTo>
                    <a:pt x="10707" y="17596"/>
                  </a:lnTo>
                  <a:lnTo>
                    <a:pt x="9873" y="18693"/>
                  </a:lnTo>
                  <a:lnTo>
                    <a:pt x="7679" y="21326"/>
                  </a:lnTo>
                  <a:lnTo>
                    <a:pt x="7635" y="21414"/>
                  </a:lnTo>
                  <a:lnTo>
                    <a:pt x="7416" y="22423"/>
                  </a:lnTo>
                  <a:lnTo>
                    <a:pt x="7416" y="22467"/>
                  </a:lnTo>
                  <a:lnTo>
                    <a:pt x="7855" y="25670"/>
                  </a:lnTo>
                  <a:lnTo>
                    <a:pt x="7723" y="26591"/>
                  </a:lnTo>
                  <a:lnTo>
                    <a:pt x="6889" y="26284"/>
                  </a:lnTo>
                  <a:lnTo>
                    <a:pt x="6802" y="26240"/>
                  </a:lnTo>
                  <a:lnTo>
                    <a:pt x="6714" y="26284"/>
                  </a:lnTo>
                  <a:lnTo>
                    <a:pt x="4125" y="27645"/>
                  </a:lnTo>
                  <a:lnTo>
                    <a:pt x="4037" y="27732"/>
                  </a:lnTo>
                  <a:lnTo>
                    <a:pt x="3511" y="29268"/>
                  </a:lnTo>
                  <a:lnTo>
                    <a:pt x="3467" y="29312"/>
                  </a:lnTo>
                  <a:lnTo>
                    <a:pt x="3160" y="31243"/>
                  </a:lnTo>
                  <a:lnTo>
                    <a:pt x="3160" y="31287"/>
                  </a:lnTo>
                  <a:lnTo>
                    <a:pt x="3467" y="33788"/>
                  </a:lnTo>
                  <a:lnTo>
                    <a:pt x="3598" y="35017"/>
                  </a:lnTo>
                  <a:lnTo>
                    <a:pt x="3642" y="36157"/>
                  </a:lnTo>
                  <a:lnTo>
                    <a:pt x="3686" y="37167"/>
                  </a:lnTo>
                  <a:lnTo>
                    <a:pt x="3686" y="38088"/>
                  </a:lnTo>
                  <a:lnTo>
                    <a:pt x="3598" y="38966"/>
                  </a:lnTo>
                  <a:lnTo>
                    <a:pt x="3511" y="39712"/>
                  </a:lnTo>
                  <a:lnTo>
                    <a:pt x="3379" y="40414"/>
                  </a:lnTo>
                  <a:lnTo>
                    <a:pt x="3204" y="41028"/>
                  </a:lnTo>
                  <a:lnTo>
                    <a:pt x="3028" y="41599"/>
                  </a:lnTo>
                  <a:lnTo>
                    <a:pt x="2809" y="42081"/>
                  </a:lnTo>
                  <a:lnTo>
                    <a:pt x="2589" y="42520"/>
                  </a:lnTo>
                  <a:lnTo>
                    <a:pt x="2326" y="42871"/>
                  </a:lnTo>
                  <a:lnTo>
                    <a:pt x="2063" y="43178"/>
                  </a:lnTo>
                  <a:lnTo>
                    <a:pt x="1799" y="43442"/>
                  </a:lnTo>
                  <a:lnTo>
                    <a:pt x="1536" y="43705"/>
                  </a:lnTo>
                  <a:lnTo>
                    <a:pt x="1229" y="43880"/>
                  </a:lnTo>
                  <a:lnTo>
                    <a:pt x="1185" y="43924"/>
                  </a:lnTo>
                  <a:lnTo>
                    <a:pt x="44" y="45285"/>
                  </a:lnTo>
                  <a:lnTo>
                    <a:pt x="0" y="45372"/>
                  </a:lnTo>
                  <a:lnTo>
                    <a:pt x="0" y="45416"/>
                  </a:lnTo>
                  <a:lnTo>
                    <a:pt x="88" y="46118"/>
                  </a:lnTo>
                  <a:lnTo>
                    <a:pt x="1361" y="50638"/>
                  </a:lnTo>
                  <a:lnTo>
                    <a:pt x="2326" y="53446"/>
                  </a:lnTo>
                  <a:lnTo>
                    <a:pt x="2370" y="53446"/>
                  </a:lnTo>
                  <a:lnTo>
                    <a:pt x="3774" y="55728"/>
                  </a:lnTo>
                  <a:lnTo>
                    <a:pt x="5047" y="57176"/>
                  </a:lnTo>
                  <a:lnTo>
                    <a:pt x="5134" y="57220"/>
                  </a:lnTo>
                  <a:lnTo>
                    <a:pt x="5529" y="57352"/>
                  </a:lnTo>
                  <a:lnTo>
                    <a:pt x="5617" y="57352"/>
                  </a:lnTo>
                  <a:lnTo>
                    <a:pt x="6670" y="56957"/>
                  </a:lnTo>
                  <a:lnTo>
                    <a:pt x="6714" y="56913"/>
                  </a:lnTo>
                  <a:lnTo>
                    <a:pt x="7460" y="56035"/>
                  </a:lnTo>
                  <a:lnTo>
                    <a:pt x="7504" y="55991"/>
                  </a:lnTo>
                  <a:lnTo>
                    <a:pt x="7943" y="54850"/>
                  </a:lnTo>
                  <a:lnTo>
                    <a:pt x="7943" y="54807"/>
                  </a:lnTo>
                  <a:lnTo>
                    <a:pt x="8118" y="52261"/>
                  </a:lnTo>
                  <a:lnTo>
                    <a:pt x="8118" y="52174"/>
                  </a:lnTo>
                  <a:lnTo>
                    <a:pt x="7592" y="50726"/>
                  </a:lnTo>
                  <a:lnTo>
                    <a:pt x="4827" y="46118"/>
                  </a:lnTo>
                  <a:lnTo>
                    <a:pt x="4432" y="45241"/>
                  </a:lnTo>
                  <a:lnTo>
                    <a:pt x="4564" y="44933"/>
                  </a:lnTo>
                  <a:lnTo>
                    <a:pt x="5003" y="44626"/>
                  </a:lnTo>
                  <a:lnTo>
                    <a:pt x="8118" y="43793"/>
                  </a:lnTo>
                  <a:lnTo>
                    <a:pt x="11278" y="45460"/>
                  </a:lnTo>
                  <a:lnTo>
                    <a:pt x="12682" y="45987"/>
                  </a:lnTo>
                  <a:lnTo>
                    <a:pt x="14744" y="47347"/>
                  </a:lnTo>
                  <a:lnTo>
                    <a:pt x="14788" y="47347"/>
                  </a:lnTo>
                  <a:lnTo>
                    <a:pt x="18386" y="49102"/>
                  </a:lnTo>
                  <a:lnTo>
                    <a:pt x="20931" y="49936"/>
                  </a:lnTo>
                  <a:lnTo>
                    <a:pt x="21019" y="49936"/>
                  </a:lnTo>
                  <a:lnTo>
                    <a:pt x="25100" y="49234"/>
                  </a:lnTo>
                  <a:lnTo>
                    <a:pt x="26329" y="49321"/>
                  </a:lnTo>
                  <a:lnTo>
                    <a:pt x="26416" y="49321"/>
                  </a:lnTo>
                  <a:lnTo>
                    <a:pt x="27162" y="49102"/>
                  </a:lnTo>
                  <a:lnTo>
                    <a:pt x="27206" y="49102"/>
                  </a:lnTo>
                  <a:lnTo>
                    <a:pt x="30497" y="47127"/>
                  </a:lnTo>
                  <a:lnTo>
                    <a:pt x="32735" y="46689"/>
                  </a:lnTo>
                  <a:lnTo>
                    <a:pt x="35631" y="45855"/>
                  </a:lnTo>
                  <a:lnTo>
                    <a:pt x="35675" y="45811"/>
                  </a:lnTo>
                  <a:lnTo>
                    <a:pt x="36992" y="45065"/>
                  </a:lnTo>
                  <a:lnTo>
                    <a:pt x="39668" y="42959"/>
                  </a:lnTo>
                  <a:lnTo>
                    <a:pt x="39712" y="42915"/>
                  </a:lnTo>
                  <a:lnTo>
                    <a:pt x="41555" y="40896"/>
                  </a:lnTo>
                  <a:lnTo>
                    <a:pt x="42564" y="39448"/>
                  </a:lnTo>
                  <a:lnTo>
                    <a:pt x="42608" y="39405"/>
                  </a:lnTo>
                  <a:lnTo>
                    <a:pt x="43398" y="37474"/>
                  </a:lnTo>
                  <a:lnTo>
                    <a:pt x="43442" y="37430"/>
                  </a:lnTo>
                  <a:lnTo>
                    <a:pt x="44451" y="33349"/>
                  </a:lnTo>
                  <a:lnTo>
                    <a:pt x="45197" y="32120"/>
                  </a:lnTo>
                  <a:lnTo>
                    <a:pt x="45636" y="31067"/>
                  </a:lnTo>
                  <a:lnTo>
                    <a:pt x="46031" y="29926"/>
                  </a:lnTo>
                  <a:lnTo>
                    <a:pt x="46382" y="28654"/>
                  </a:lnTo>
                  <a:lnTo>
                    <a:pt x="46733" y="27381"/>
                  </a:lnTo>
                  <a:lnTo>
                    <a:pt x="47303" y="24968"/>
                  </a:lnTo>
                  <a:lnTo>
                    <a:pt x="47698" y="23125"/>
                  </a:lnTo>
                  <a:lnTo>
                    <a:pt x="47698" y="23037"/>
                  </a:lnTo>
                  <a:lnTo>
                    <a:pt x="47655" y="22993"/>
                  </a:lnTo>
                  <a:lnTo>
                    <a:pt x="47611" y="22906"/>
                  </a:lnTo>
                  <a:lnTo>
                    <a:pt x="47435" y="22906"/>
                  </a:lnTo>
                  <a:lnTo>
                    <a:pt x="47391" y="22993"/>
                  </a:lnTo>
                  <a:lnTo>
                    <a:pt x="47347" y="23037"/>
                  </a:lnTo>
                  <a:lnTo>
                    <a:pt x="46996" y="24880"/>
                  </a:lnTo>
                  <a:lnTo>
                    <a:pt x="46426" y="27250"/>
                  </a:lnTo>
                  <a:lnTo>
                    <a:pt x="46075" y="28522"/>
                  </a:lnTo>
                  <a:lnTo>
                    <a:pt x="45680" y="29795"/>
                  </a:lnTo>
                  <a:lnTo>
                    <a:pt x="45285" y="30936"/>
                  </a:lnTo>
                  <a:lnTo>
                    <a:pt x="44890" y="31989"/>
                  </a:lnTo>
                  <a:lnTo>
                    <a:pt x="44144" y="33217"/>
                  </a:lnTo>
                  <a:lnTo>
                    <a:pt x="44100" y="33261"/>
                  </a:lnTo>
                  <a:lnTo>
                    <a:pt x="43091" y="37342"/>
                  </a:lnTo>
                  <a:lnTo>
                    <a:pt x="42257" y="39273"/>
                  </a:lnTo>
                  <a:lnTo>
                    <a:pt x="41292" y="40677"/>
                  </a:lnTo>
                  <a:lnTo>
                    <a:pt x="39449" y="42696"/>
                  </a:lnTo>
                  <a:lnTo>
                    <a:pt x="36772" y="44802"/>
                  </a:lnTo>
                  <a:lnTo>
                    <a:pt x="35500" y="45504"/>
                  </a:lnTo>
                  <a:lnTo>
                    <a:pt x="32647" y="46382"/>
                  </a:lnTo>
                  <a:lnTo>
                    <a:pt x="30409" y="46820"/>
                  </a:lnTo>
                  <a:lnTo>
                    <a:pt x="30366" y="46820"/>
                  </a:lnTo>
                  <a:lnTo>
                    <a:pt x="27031" y="48795"/>
                  </a:lnTo>
                  <a:lnTo>
                    <a:pt x="26329" y="48970"/>
                  </a:lnTo>
                  <a:lnTo>
                    <a:pt x="25100" y="48883"/>
                  </a:lnTo>
                  <a:lnTo>
                    <a:pt x="25056" y="48883"/>
                  </a:lnTo>
                  <a:lnTo>
                    <a:pt x="20975" y="49585"/>
                  </a:lnTo>
                  <a:lnTo>
                    <a:pt x="18518" y="48795"/>
                  </a:lnTo>
                  <a:lnTo>
                    <a:pt x="14920" y="47040"/>
                  </a:lnTo>
                  <a:lnTo>
                    <a:pt x="12857" y="45679"/>
                  </a:lnTo>
                  <a:lnTo>
                    <a:pt x="11409" y="45109"/>
                  </a:lnTo>
                  <a:lnTo>
                    <a:pt x="8250" y="43442"/>
                  </a:lnTo>
                  <a:lnTo>
                    <a:pt x="8118" y="43442"/>
                  </a:lnTo>
                  <a:lnTo>
                    <a:pt x="4871" y="44275"/>
                  </a:lnTo>
                  <a:lnTo>
                    <a:pt x="4827" y="44319"/>
                  </a:lnTo>
                  <a:lnTo>
                    <a:pt x="4301" y="44670"/>
                  </a:lnTo>
                  <a:lnTo>
                    <a:pt x="4257" y="44714"/>
                  </a:lnTo>
                  <a:lnTo>
                    <a:pt x="4081" y="45197"/>
                  </a:lnTo>
                  <a:lnTo>
                    <a:pt x="4037" y="45285"/>
                  </a:lnTo>
                  <a:lnTo>
                    <a:pt x="4081" y="45328"/>
                  </a:lnTo>
                  <a:lnTo>
                    <a:pt x="4520" y="46294"/>
                  </a:lnTo>
                  <a:lnTo>
                    <a:pt x="7284" y="50901"/>
                  </a:lnTo>
                  <a:lnTo>
                    <a:pt x="7767" y="52261"/>
                  </a:lnTo>
                  <a:lnTo>
                    <a:pt x="7592" y="54763"/>
                  </a:lnTo>
                  <a:lnTo>
                    <a:pt x="7197" y="55816"/>
                  </a:lnTo>
                  <a:lnTo>
                    <a:pt x="6495" y="56650"/>
                  </a:lnTo>
                  <a:lnTo>
                    <a:pt x="5529" y="57001"/>
                  </a:lnTo>
                  <a:lnTo>
                    <a:pt x="5310" y="56913"/>
                  </a:lnTo>
                  <a:lnTo>
                    <a:pt x="4037" y="55509"/>
                  </a:lnTo>
                  <a:lnTo>
                    <a:pt x="2677" y="53271"/>
                  </a:lnTo>
                  <a:lnTo>
                    <a:pt x="1668" y="50506"/>
                  </a:lnTo>
                  <a:lnTo>
                    <a:pt x="439" y="46030"/>
                  </a:lnTo>
                  <a:lnTo>
                    <a:pt x="351" y="45460"/>
                  </a:lnTo>
                  <a:lnTo>
                    <a:pt x="1448" y="44144"/>
                  </a:lnTo>
                  <a:lnTo>
                    <a:pt x="1931" y="43793"/>
                  </a:lnTo>
                  <a:lnTo>
                    <a:pt x="2370" y="43398"/>
                  </a:lnTo>
                  <a:lnTo>
                    <a:pt x="2721" y="42915"/>
                  </a:lnTo>
                  <a:lnTo>
                    <a:pt x="3072" y="42345"/>
                  </a:lnTo>
                  <a:lnTo>
                    <a:pt x="3335" y="41774"/>
                  </a:lnTo>
                  <a:lnTo>
                    <a:pt x="3555" y="41116"/>
                  </a:lnTo>
                  <a:lnTo>
                    <a:pt x="3730" y="40458"/>
                  </a:lnTo>
                  <a:lnTo>
                    <a:pt x="3862" y="39756"/>
                  </a:lnTo>
                  <a:lnTo>
                    <a:pt x="3949" y="39010"/>
                  </a:lnTo>
                  <a:lnTo>
                    <a:pt x="3993" y="38264"/>
                  </a:lnTo>
                  <a:lnTo>
                    <a:pt x="4037" y="37518"/>
                  </a:lnTo>
                  <a:lnTo>
                    <a:pt x="4037" y="36772"/>
                  </a:lnTo>
                  <a:lnTo>
                    <a:pt x="3949" y="35236"/>
                  </a:lnTo>
                  <a:lnTo>
                    <a:pt x="3818" y="33744"/>
                  </a:lnTo>
                  <a:lnTo>
                    <a:pt x="3511" y="31287"/>
                  </a:lnTo>
                  <a:lnTo>
                    <a:pt x="3818" y="29400"/>
                  </a:lnTo>
                  <a:lnTo>
                    <a:pt x="4344" y="27908"/>
                  </a:lnTo>
                  <a:lnTo>
                    <a:pt x="6846" y="26635"/>
                  </a:lnTo>
                  <a:lnTo>
                    <a:pt x="7811" y="26986"/>
                  </a:lnTo>
                  <a:lnTo>
                    <a:pt x="7987" y="26986"/>
                  </a:lnTo>
                  <a:lnTo>
                    <a:pt x="8030" y="26943"/>
                  </a:lnTo>
                  <a:lnTo>
                    <a:pt x="8074" y="26855"/>
                  </a:lnTo>
                  <a:lnTo>
                    <a:pt x="8206" y="25714"/>
                  </a:lnTo>
                  <a:lnTo>
                    <a:pt x="8206" y="25670"/>
                  </a:lnTo>
                  <a:lnTo>
                    <a:pt x="7767" y="22423"/>
                  </a:lnTo>
                  <a:lnTo>
                    <a:pt x="7943" y="21501"/>
                  </a:lnTo>
                  <a:lnTo>
                    <a:pt x="10137" y="18912"/>
                  </a:lnTo>
                  <a:lnTo>
                    <a:pt x="11014" y="17815"/>
                  </a:lnTo>
                  <a:lnTo>
                    <a:pt x="11892" y="16762"/>
                  </a:lnTo>
                  <a:lnTo>
                    <a:pt x="13823" y="14700"/>
                  </a:lnTo>
                  <a:lnTo>
                    <a:pt x="15622" y="12725"/>
                  </a:lnTo>
                  <a:lnTo>
                    <a:pt x="16499" y="11716"/>
                  </a:lnTo>
                  <a:lnTo>
                    <a:pt x="17333" y="10707"/>
                  </a:lnTo>
                  <a:lnTo>
                    <a:pt x="18123" y="9610"/>
                  </a:lnTo>
                  <a:lnTo>
                    <a:pt x="18869" y="8513"/>
                  </a:lnTo>
                  <a:lnTo>
                    <a:pt x="19176" y="7942"/>
                  </a:lnTo>
                  <a:lnTo>
                    <a:pt x="19483" y="7328"/>
                  </a:lnTo>
                  <a:lnTo>
                    <a:pt x="19790" y="6714"/>
                  </a:lnTo>
                  <a:lnTo>
                    <a:pt x="20054" y="6099"/>
                  </a:lnTo>
                  <a:lnTo>
                    <a:pt x="21370" y="2940"/>
                  </a:lnTo>
                  <a:lnTo>
                    <a:pt x="23125" y="263"/>
                  </a:lnTo>
                  <a:lnTo>
                    <a:pt x="23125" y="219"/>
                  </a:lnTo>
                  <a:lnTo>
                    <a:pt x="23125" y="132"/>
                  </a:lnTo>
                  <a:lnTo>
                    <a:pt x="23125" y="88"/>
                  </a:lnTo>
                  <a:lnTo>
                    <a:pt x="23038" y="44"/>
                  </a:lnTo>
                  <a:lnTo>
                    <a:pt x="22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73" name="Google Shape;2973;p113"/>
            <p:cNvSpPr/>
            <p:nvPr/>
          </p:nvSpPr>
          <p:spPr>
            <a:xfrm>
              <a:off x="3959175" y="763850"/>
              <a:ext cx="850225" cy="1129950"/>
            </a:xfrm>
            <a:custGeom>
              <a:avLst/>
              <a:gdLst/>
              <a:ahLst/>
              <a:cxnLst/>
              <a:rect l="l" t="t" r="r" b="b"/>
              <a:pathLst>
                <a:path w="34009" h="45198" extrusionOk="0">
                  <a:moveTo>
                    <a:pt x="17421" y="0"/>
                  </a:moveTo>
                  <a:lnTo>
                    <a:pt x="17377" y="44"/>
                  </a:lnTo>
                  <a:lnTo>
                    <a:pt x="17334" y="88"/>
                  </a:lnTo>
                  <a:lnTo>
                    <a:pt x="15666" y="2458"/>
                  </a:lnTo>
                  <a:lnTo>
                    <a:pt x="15666" y="2502"/>
                  </a:lnTo>
                  <a:lnTo>
                    <a:pt x="13823" y="5924"/>
                  </a:lnTo>
                  <a:lnTo>
                    <a:pt x="13779" y="5968"/>
                  </a:lnTo>
                  <a:lnTo>
                    <a:pt x="13516" y="7328"/>
                  </a:lnTo>
                  <a:lnTo>
                    <a:pt x="13516" y="7372"/>
                  </a:lnTo>
                  <a:lnTo>
                    <a:pt x="13253" y="11936"/>
                  </a:lnTo>
                  <a:lnTo>
                    <a:pt x="12946" y="12682"/>
                  </a:lnTo>
                  <a:lnTo>
                    <a:pt x="11059" y="15534"/>
                  </a:lnTo>
                  <a:lnTo>
                    <a:pt x="8952" y="18342"/>
                  </a:lnTo>
                  <a:lnTo>
                    <a:pt x="8909" y="18430"/>
                  </a:lnTo>
                  <a:lnTo>
                    <a:pt x="8865" y="18869"/>
                  </a:lnTo>
                  <a:lnTo>
                    <a:pt x="8865" y="18957"/>
                  </a:lnTo>
                  <a:lnTo>
                    <a:pt x="8952" y="19044"/>
                  </a:lnTo>
                  <a:lnTo>
                    <a:pt x="9260" y="19220"/>
                  </a:lnTo>
                  <a:lnTo>
                    <a:pt x="9391" y="19571"/>
                  </a:lnTo>
                  <a:lnTo>
                    <a:pt x="9084" y="20712"/>
                  </a:lnTo>
                  <a:lnTo>
                    <a:pt x="7548" y="23959"/>
                  </a:lnTo>
                  <a:lnTo>
                    <a:pt x="6407" y="25934"/>
                  </a:lnTo>
                  <a:lnTo>
                    <a:pt x="6012" y="26197"/>
                  </a:lnTo>
                  <a:lnTo>
                    <a:pt x="5749" y="26197"/>
                  </a:lnTo>
                  <a:lnTo>
                    <a:pt x="3511" y="24881"/>
                  </a:lnTo>
                  <a:lnTo>
                    <a:pt x="3423" y="24837"/>
                  </a:lnTo>
                  <a:lnTo>
                    <a:pt x="3336" y="24837"/>
                  </a:lnTo>
                  <a:lnTo>
                    <a:pt x="3292" y="24924"/>
                  </a:lnTo>
                  <a:lnTo>
                    <a:pt x="3248" y="24968"/>
                  </a:lnTo>
                  <a:lnTo>
                    <a:pt x="2809" y="26987"/>
                  </a:lnTo>
                  <a:lnTo>
                    <a:pt x="2239" y="28040"/>
                  </a:lnTo>
                  <a:lnTo>
                    <a:pt x="1142" y="28874"/>
                  </a:lnTo>
                  <a:lnTo>
                    <a:pt x="396" y="29576"/>
                  </a:lnTo>
                  <a:lnTo>
                    <a:pt x="352" y="29620"/>
                  </a:lnTo>
                  <a:lnTo>
                    <a:pt x="89" y="30102"/>
                  </a:lnTo>
                  <a:lnTo>
                    <a:pt x="89" y="30146"/>
                  </a:lnTo>
                  <a:lnTo>
                    <a:pt x="1" y="31594"/>
                  </a:lnTo>
                  <a:lnTo>
                    <a:pt x="1" y="31682"/>
                  </a:lnTo>
                  <a:lnTo>
                    <a:pt x="440" y="33349"/>
                  </a:lnTo>
                  <a:lnTo>
                    <a:pt x="1844" y="36597"/>
                  </a:lnTo>
                  <a:lnTo>
                    <a:pt x="2941" y="39186"/>
                  </a:lnTo>
                  <a:lnTo>
                    <a:pt x="2985" y="39273"/>
                  </a:lnTo>
                  <a:lnTo>
                    <a:pt x="4564" y="40414"/>
                  </a:lnTo>
                  <a:lnTo>
                    <a:pt x="6188" y="41950"/>
                  </a:lnTo>
                  <a:lnTo>
                    <a:pt x="6232" y="41950"/>
                  </a:lnTo>
                  <a:lnTo>
                    <a:pt x="8206" y="42871"/>
                  </a:lnTo>
                  <a:lnTo>
                    <a:pt x="11541" y="44056"/>
                  </a:lnTo>
                  <a:lnTo>
                    <a:pt x="14481" y="44846"/>
                  </a:lnTo>
                  <a:lnTo>
                    <a:pt x="14525" y="44890"/>
                  </a:lnTo>
                  <a:lnTo>
                    <a:pt x="15710" y="44758"/>
                  </a:lnTo>
                  <a:lnTo>
                    <a:pt x="18211" y="45197"/>
                  </a:lnTo>
                  <a:lnTo>
                    <a:pt x="19703" y="45197"/>
                  </a:lnTo>
                  <a:lnTo>
                    <a:pt x="21327" y="44714"/>
                  </a:lnTo>
                  <a:lnTo>
                    <a:pt x="23301" y="44495"/>
                  </a:lnTo>
                  <a:lnTo>
                    <a:pt x="23345" y="44451"/>
                  </a:lnTo>
                  <a:lnTo>
                    <a:pt x="25803" y="43881"/>
                  </a:lnTo>
                  <a:lnTo>
                    <a:pt x="25846" y="43837"/>
                  </a:lnTo>
                  <a:lnTo>
                    <a:pt x="27645" y="42871"/>
                  </a:lnTo>
                  <a:lnTo>
                    <a:pt x="29401" y="41467"/>
                  </a:lnTo>
                  <a:lnTo>
                    <a:pt x="29401" y="41423"/>
                  </a:lnTo>
                  <a:lnTo>
                    <a:pt x="31156" y="39317"/>
                  </a:lnTo>
                  <a:lnTo>
                    <a:pt x="31200" y="39317"/>
                  </a:lnTo>
                  <a:lnTo>
                    <a:pt x="31990" y="37781"/>
                  </a:lnTo>
                  <a:lnTo>
                    <a:pt x="31990" y="37737"/>
                  </a:lnTo>
                  <a:lnTo>
                    <a:pt x="32560" y="35061"/>
                  </a:lnTo>
                  <a:lnTo>
                    <a:pt x="32604" y="31550"/>
                  </a:lnTo>
                  <a:lnTo>
                    <a:pt x="33438" y="28830"/>
                  </a:lnTo>
                  <a:lnTo>
                    <a:pt x="33438" y="28742"/>
                  </a:lnTo>
                  <a:lnTo>
                    <a:pt x="32999" y="26241"/>
                  </a:lnTo>
                  <a:lnTo>
                    <a:pt x="32911" y="25714"/>
                  </a:lnTo>
                  <a:lnTo>
                    <a:pt x="33262" y="23520"/>
                  </a:lnTo>
                  <a:lnTo>
                    <a:pt x="34008" y="20580"/>
                  </a:lnTo>
                  <a:lnTo>
                    <a:pt x="34008" y="20493"/>
                  </a:lnTo>
                  <a:lnTo>
                    <a:pt x="33482" y="18211"/>
                  </a:lnTo>
                  <a:lnTo>
                    <a:pt x="33482" y="18167"/>
                  </a:lnTo>
                  <a:lnTo>
                    <a:pt x="33394" y="18123"/>
                  </a:lnTo>
                  <a:lnTo>
                    <a:pt x="33350" y="18079"/>
                  </a:lnTo>
                  <a:lnTo>
                    <a:pt x="33262" y="18079"/>
                  </a:lnTo>
                  <a:lnTo>
                    <a:pt x="33218" y="18123"/>
                  </a:lnTo>
                  <a:lnTo>
                    <a:pt x="33174" y="18167"/>
                  </a:lnTo>
                  <a:lnTo>
                    <a:pt x="33131" y="18211"/>
                  </a:lnTo>
                  <a:lnTo>
                    <a:pt x="33131" y="18299"/>
                  </a:lnTo>
                  <a:lnTo>
                    <a:pt x="33657" y="20536"/>
                  </a:lnTo>
                  <a:lnTo>
                    <a:pt x="32911" y="23476"/>
                  </a:lnTo>
                  <a:lnTo>
                    <a:pt x="32560" y="25670"/>
                  </a:lnTo>
                  <a:lnTo>
                    <a:pt x="32560" y="25758"/>
                  </a:lnTo>
                  <a:lnTo>
                    <a:pt x="32648" y="26329"/>
                  </a:lnTo>
                  <a:lnTo>
                    <a:pt x="33087" y="28742"/>
                  </a:lnTo>
                  <a:lnTo>
                    <a:pt x="32253" y="31506"/>
                  </a:lnTo>
                  <a:lnTo>
                    <a:pt x="32253" y="31550"/>
                  </a:lnTo>
                  <a:lnTo>
                    <a:pt x="32209" y="35017"/>
                  </a:lnTo>
                  <a:lnTo>
                    <a:pt x="31639" y="37606"/>
                  </a:lnTo>
                  <a:lnTo>
                    <a:pt x="30893" y="39142"/>
                  </a:lnTo>
                  <a:lnTo>
                    <a:pt x="29137" y="41204"/>
                  </a:lnTo>
                  <a:lnTo>
                    <a:pt x="27470" y="42564"/>
                  </a:lnTo>
                  <a:lnTo>
                    <a:pt x="25671" y="43530"/>
                  </a:lnTo>
                  <a:lnTo>
                    <a:pt x="23257" y="44144"/>
                  </a:lnTo>
                  <a:lnTo>
                    <a:pt x="21283" y="44363"/>
                  </a:lnTo>
                  <a:lnTo>
                    <a:pt x="21239" y="44363"/>
                  </a:lnTo>
                  <a:lnTo>
                    <a:pt x="19659" y="44846"/>
                  </a:lnTo>
                  <a:lnTo>
                    <a:pt x="18255" y="44846"/>
                  </a:lnTo>
                  <a:lnTo>
                    <a:pt x="15710" y="44407"/>
                  </a:lnTo>
                  <a:lnTo>
                    <a:pt x="15666" y="44407"/>
                  </a:lnTo>
                  <a:lnTo>
                    <a:pt x="14525" y="44539"/>
                  </a:lnTo>
                  <a:lnTo>
                    <a:pt x="11673" y="43705"/>
                  </a:lnTo>
                  <a:lnTo>
                    <a:pt x="8338" y="42520"/>
                  </a:lnTo>
                  <a:lnTo>
                    <a:pt x="6407" y="41643"/>
                  </a:lnTo>
                  <a:lnTo>
                    <a:pt x="4784" y="40151"/>
                  </a:lnTo>
                  <a:lnTo>
                    <a:pt x="3248" y="39010"/>
                  </a:lnTo>
                  <a:lnTo>
                    <a:pt x="2151" y="36465"/>
                  </a:lnTo>
                  <a:lnTo>
                    <a:pt x="747" y="33218"/>
                  </a:lnTo>
                  <a:lnTo>
                    <a:pt x="352" y="31594"/>
                  </a:lnTo>
                  <a:lnTo>
                    <a:pt x="440" y="30234"/>
                  </a:lnTo>
                  <a:lnTo>
                    <a:pt x="659" y="29795"/>
                  </a:lnTo>
                  <a:lnTo>
                    <a:pt x="1405" y="29137"/>
                  </a:lnTo>
                  <a:lnTo>
                    <a:pt x="2502" y="28303"/>
                  </a:lnTo>
                  <a:lnTo>
                    <a:pt x="2546" y="28259"/>
                  </a:lnTo>
                  <a:lnTo>
                    <a:pt x="3116" y="27118"/>
                  </a:lnTo>
                  <a:lnTo>
                    <a:pt x="3160" y="27075"/>
                  </a:lnTo>
                  <a:lnTo>
                    <a:pt x="3555" y="25275"/>
                  </a:lnTo>
                  <a:lnTo>
                    <a:pt x="5617" y="26504"/>
                  </a:lnTo>
                  <a:lnTo>
                    <a:pt x="5705" y="26548"/>
                  </a:lnTo>
                  <a:lnTo>
                    <a:pt x="6100" y="26548"/>
                  </a:lnTo>
                  <a:lnTo>
                    <a:pt x="6188" y="26504"/>
                  </a:lnTo>
                  <a:lnTo>
                    <a:pt x="6627" y="26197"/>
                  </a:lnTo>
                  <a:lnTo>
                    <a:pt x="6671" y="26109"/>
                  </a:lnTo>
                  <a:lnTo>
                    <a:pt x="7855" y="24135"/>
                  </a:lnTo>
                  <a:lnTo>
                    <a:pt x="9391" y="20844"/>
                  </a:lnTo>
                  <a:lnTo>
                    <a:pt x="9391" y="20800"/>
                  </a:lnTo>
                  <a:lnTo>
                    <a:pt x="9742" y="19615"/>
                  </a:lnTo>
                  <a:lnTo>
                    <a:pt x="9742" y="19483"/>
                  </a:lnTo>
                  <a:lnTo>
                    <a:pt x="9523" y="19001"/>
                  </a:lnTo>
                  <a:lnTo>
                    <a:pt x="9479" y="18913"/>
                  </a:lnTo>
                  <a:lnTo>
                    <a:pt x="9216" y="18781"/>
                  </a:lnTo>
                  <a:lnTo>
                    <a:pt x="9260" y="18518"/>
                  </a:lnTo>
                  <a:lnTo>
                    <a:pt x="11366" y="15710"/>
                  </a:lnTo>
                  <a:lnTo>
                    <a:pt x="13253" y="12857"/>
                  </a:lnTo>
                  <a:lnTo>
                    <a:pt x="13297" y="12857"/>
                  </a:lnTo>
                  <a:lnTo>
                    <a:pt x="13604" y="12024"/>
                  </a:lnTo>
                  <a:lnTo>
                    <a:pt x="13604" y="11980"/>
                  </a:lnTo>
                  <a:lnTo>
                    <a:pt x="13867" y="7372"/>
                  </a:lnTo>
                  <a:lnTo>
                    <a:pt x="14130" y="6056"/>
                  </a:lnTo>
                  <a:lnTo>
                    <a:pt x="15973" y="2677"/>
                  </a:lnTo>
                  <a:lnTo>
                    <a:pt x="17597" y="264"/>
                  </a:lnTo>
                  <a:lnTo>
                    <a:pt x="17641" y="220"/>
                  </a:lnTo>
                  <a:lnTo>
                    <a:pt x="17641" y="132"/>
                  </a:lnTo>
                  <a:lnTo>
                    <a:pt x="17597" y="88"/>
                  </a:lnTo>
                  <a:lnTo>
                    <a:pt x="17553" y="44"/>
                  </a:lnTo>
                  <a:lnTo>
                    <a:pt x="175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74" name="Google Shape;2974;p113"/>
            <p:cNvSpPr/>
            <p:nvPr/>
          </p:nvSpPr>
          <p:spPr>
            <a:xfrm>
              <a:off x="4266350" y="884525"/>
              <a:ext cx="417975" cy="879825"/>
            </a:xfrm>
            <a:custGeom>
              <a:avLst/>
              <a:gdLst/>
              <a:ahLst/>
              <a:cxnLst/>
              <a:rect l="l" t="t" r="r" b="b"/>
              <a:pathLst>
                <a:path w="16719" h="35193" extrusionOk="0">
                  <a:moveTo>
                    <a:pt x="5485" y="0"/>
                  </a:moveTo>
                  <a:lnTo>
                    <a:pt x="5441" y="44"/>
                  </a:lnTo>
                  <a:lnTo>
                    <a:pt x="4520" y="1448"/>
                  </a:lnTo>
                  <a:lnTo>
                    <a:pt x="4476" y="1536"/>
                  </a:lnTo>
                  <a:lnTo>
                    <a:pt x="4476" y="2414"/>
                  </a:lnTo>
                  <a:lnTo>
                    <a:pt x="4476" y="2458"/>
                  </a:lnTo>
                  <a:lnTo>
                    <a:pt x="5398" y="4915"/>
                  </a:lnTo>
                  <a:lnTo>
                    <a:pt x="5266" y="7592"/>
                  </a:lnTo>
                  <a:lnTo>
                    <a:pt x="5398" y="10575"/>
                  </a:lnTo>
                  <a:lnTo>
                    <a:pt x="5222" y="12155"/>
                  </a:lnTo>
                  <a:lnTo>
                    <a:pt x="4344" y="15446"/>
                  </a:lnTo>
                  <a:lnTo>
                    <a:pt x="2589" y="21370"/>
                  </a:lnTo>
                  <a:lnTo>
                    <a:pt x="88" y="26811"/>
                  </a:lnTo>
                  <a:lnTo>
                    <a:pt x="44" y="26855"/>
                  </a:lnTo>
                  <a:lnTo>
                    <a:pt x="0" y="27294"/>
                  </a:lnTo>
                  <a:lnTo>
                    <a:pt x="0" y="27382"/>
                  </a:lnTo>
                  <a:lnTo>
                    <a:pt x="44" y="27469"/>
                  </a:lnTo>
                  <a:lnTo>
                    <a:pt x="922" y="28215"/>
                  </a:lnTo>
                  <a:lnTo>
                    <a:pt x="966" y="28215"/>
                  </a:lnTo>
                  <a:lnTo>
                    <a:pt x="3774" y="30102"/>
                  </a:lnTo>
                  <a:lnTo>
                    <a:pt x="5003" y="32647"/>
                  </a:lnTo>
                  <a:lnTo>
                    <a:pt x="5090" y="32691"/>
                  </a:lnTo>
                  <a:lnTo>
                    <a:pt x="8689" y="35192"/>
                  </a:lnTo>
                  <a:lnTo>
                    <a:pt x="8820" y="35192"/>
                  </a:lnTo>
                  <a:lnTo>
                    <a:pt x="11190" y="34841"/>
                  </a:lnTo>
                  <a:lnTo>
                    <a:pt x="11234" y="34797"/>
                  </a:lnTo>
                  <a:lnTo>
                    <a:pt x="12770" y="33832"/>
                  </a:lnTo>
                  <a:lnTo>
                    <a:pt x="12813" y="33788"/>
                  </a:lnTo>
                  <a:lnTo>
                    <a:pt x="14349" y="32516"/>
                  </a:lnTo>
                  <a:lnTo>
                    <a:pt x="15095" y="31462"/>
                  </a:lnTo>
                  <a:lnTo>
                    <a:pt x="15139" y="31419"/>
                  </a:lnTo>
                  <a:lnTo>
                    <a:pt x="15402" y="30541"/>
                  </a:lnTo>
                  <a:lnTo>
                    <a:pt x="15402" y="30453"/>
                  </a:lnTo>
                  <a:lnTo>
                    <a:pt x="15139" y="27031"/>
                  </a:lnTo>
                  <a:lnTo>
                    <a:pt x="15139" y="26943"/>
                  </a:lnTo>
                  <a:lnTo>
                    <a:pt x="14174" y="25144"/>
                  </a:lnTo>
                  <a:lnTo>
                    <a:pt x="14525" y="22818"/>
                  </a:lnTo>
                  <a:lnTo>
                    <a:pt x="15183" y="20317"/>
                  </a:lnTo>
                  <a:lnTo>
                    <a:pt x="16719" y="14788"/>
                  </a:lnTo>
                  <a:lnTo>
                    <a:pt x="16719" y="14700"/>
                  </a:lnTo>
                  <a:lnTo>
                    <a:pt x="16719" y="14612"/>
                  </a:lnTo>
                  <a:lnTo>
                    <a:pt x="16675" y="11892"/>
                  </a:lnTo>
                  <a:lnTo>
                    <a:pt x="16631" y="11848"/>
                  </a:lnTo>
                  <a:lnTo>
                    <a:pt x="16587" y="11804"/>
                  </a:lnTo>
                  <a:lnTo>
                    <a:pt x="16543" y="11760"/>
                  </a:lnTo>
                  <a:lnTo>
                    <a:pt x="16499" y="11716"/>
                  </a:lnTo>
                  <a:lnTo>
                    <a:pt x="16412" y="11760"/>
                  </a:lnTo>
                  <a:lnTo>
                    <a:pt x="16368" y="11804"/>
                  </a:lnTo>
                  <a:lnTo>
                    <a:pt x="16324" y="11848"/>
                  </a:lnTo>
                  <a:lnTo>
                    <a:pt x="16324" y="11936"/>
                  </a:lnTo>
                  <a:lnTo>
                    <a:pt x="16368" y="14612"/>
                  </a:lnTo>
                  <a:lnTo>
                    <a:pt x="16368" y="14656"/>
                  </a:lnTo>
                  <a:lnTo>
                    <a:pt x="16368" y="14744"/>
                  </a:lnTo>
                  <a:lnTo>
                    <a:pt x="14832" y="20229"/>
                  </a:lnTo>
                  <a:lnTo>
                    <a:pt x="14218" y="22730"/>
                  </a:lnTo>
                  <a:lnTo>
                    <a:pt x="13823" y="25144"/>
                  </a:lnTo>
                  <a:lnTo>
                    <a:pt x="13823" y="25231"/>
                  </a:lnTo>
                  <a:lnTo>
                    <a:pt x="14788" y="27074"/>
                  </a:lnTo>
                  <a:lnTo>
                    <a:pt x="15051" y="30453"/>
                  </a:lnTo>
                  <a:lnTo>
                    <a:pt x="14788" y="31287"/>
                  </a:lnTo>
                  <a:lnTo>
                    <a:pt x="14086" y="32296"/>
                  </a:lnTo>
                  <a:lnTo>
                    <a:pt x="12594" y="33525"/>
                  </a:lnTo>
                  <a:lnTo>
                    <a:pt x="11058" y="34490"/>
                  </a:lnTo>
                  <a:lnTo>
                    <a:pt x="8864" y="34841"/>
                  </a:lnTo>
                  <a:lnTo>
                    <a:pt x="5310" y="32428"/>
                  </a:lnTo>
                  <a:lnTo>
                    <a:pt x="4037" y="29927"/>
                  </a:lnTo>
                  <a:lnTo>
                    <a:pt x="3993" y="29839"/>
                  </a:lnTo>
                  <a:lnTo>
                    <a:pt x="1141" y="27952"/>
                  </a:lnTo>
                  <a:lnTo>
                    <a:pt x="351" y="27250"/>
                  </a:lnTo>
                  <a:lnTo>
                    <a:pt x="395" y="26943"/>
                  </a:lnTo>
                  <a:lnTo>
                    <a:pt x="2896" y="21502"/>
                  </a:lnTo>
                  <a:lnTo>
                    <a:pt x="2896" y="21458"/>
                  </a:lnTo>
                  <a:lnTo>
                    <a:pt x="4696" y="15534"/>
                  </a:lnTo>
                  <a:lnTo>
                    <a:pt x="5573" y="12243"/>
                  </a:lnTo>
                  <a:lnTo>
                    <a:pt x="5749" y="10619"/>
                  </a:lnTo>
                  <a:lnTo>
                    <a:pt x="5749" y="10575"/>
                  </a:lnTo>
                  <a:lnTo>
                    <a:pt x="5617" y="7592"/>
                  </a:lnTo>
                  <a:lnTo>
                    <a:pt x="5749" y="4871"/>
                  </a:lnTo>
                  <a:lnTo>
                    <a:pt x="5749" y="4827"/>
                  </a:lnTo>
                  <a:lnTo>
                    <a:pt x="4827" y="2370"/>
                  </a:lnTo>
                  <a:lnTo>
                    <a:pt x="4827" y="1624"/>
                  </a:lnTo>
                  <a:lnTo>
                    <a:pt x="5749" y="264"/>
                  </a:lnTo>
                  <a:lnTo>
                    <a:pt x="5749" y="176"/>
                  </a:lnTo>
                  <a:lnTo>
                    <a:pt x="5749" y="132"/>
                  </a:lnTo>
                  <a:lnTo>
                    <a:pt x="5705" y="44"/>
                  </a:lnTo>
                  <a:lnTo>
                    <a:pt x="566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75" name="Google Shape;2975;p113"/>
            <p:cNvSpPr/>
            <p:nvPr/>
          </p:nvSpPr>
          <p:spPr>
            <a:xfrm>
              <a:off x="3635575" y="1464825"/>
              <a:ext cx="1480975" cy="864475"/>
            </a:xfrm>
            <a:custGeom>
              <a:avLst/>
              <a:gdLst/>
              <a:ahLst/>
              <a:cxnLst/>
              <a:rect l="l" t="t" r="r" b="b"/>
              <a:pathLst>
                <a:path w="59239" h="34579" extrusionOk="0">
                  <a:moveTo>
                    <a:pt x="59019" y="1"/>
                  </a:moveTo>
                  <a:lnTo>
                    <a:pt x="58975" y="45"/>
                  </a:lnTo>
                  <a:lnTo>
                    <a:pt x="58932" y="89"/>
                  </a:lnTo>
                  <a:lnTo>
                    <a:pt x="58888" y="176"/>
                  </a:lnTo>
                  <a:lnTo>
                    <a:pt x="58844" y="1800"/>
                  </a:lnTo>
                  <a:lnTo>
                    <a:pt x="56167" y="4389"/>
                  </a:lnTo>
                  <a:lnTo>
                    <a:pt x="54763" y="5486"/>
                  </a:lnTo>
                  <a:lnTo>
                    <a:pt x="50068" y="7768"/>
                  </a:lnTo>
                  <a:lnTo>
                    <a:pt x="50024" y="7856"/>
                  </a:lnTo>
                  <a:lnTo>
                    <a:pt x="48137" y="11629"/>
                  </a:lnTo>
                  <a:lnTo>
                    <a:pt x="46557" y="13735"/>
                  </a:lnTo>
                  <a:lnTo>
                    <a:pt x="44495" y="15929"/>
                  </a:lnTo>
                  <a:lnTo>
                    <a:pt x="41730" y="18124"/>
                  </a:lnTo>
                  <a:lnTo>
                    <a:pt x="40282" y="19045"/>
                  </a:lnTo>
                  <a:lnTo>
                    <a:pt x="35412" y="20625"/>
                  </a:lnTo>
                  <a:lnTo>
                    <a:pt x="34666" y="20844"/>
                  </a:lnTo>
                  <a:lnTo>
                    <a:pt x="34622" y="20888"/>
                  </a:lnTo>
                  <a:lnTo>
                    <a:pt x="31111" y="23433"/>
                  </a:lnTo>
                  <a:lnTo>
                    <a:pt x="29356" y="24618"/>
                  </a:lnTo>
                  <a:lnTo>
                    <a:pt x="28303" y="24969"/>
                  </a:lnTo>
                  <a:lnTo>
                    <a:pt x="28259" y="24969"/>
                  </a:lnTo>
                  <a:lnTo>
                    <a:pt x="27908" y="25188"/>
                  </a:lnTo>
                  <a:lnTo>
                    <a:pt x="27820" y="25232"/>
                  </a:lnTo>
                  <a:lnTo>
                    <a:pt x="27820" y="25320"/>
                  </a:lnTo>
                  <a:lnTo>
                    <a:pt x="27820" y="25408"/>
                  </a:lnTo>
                  <a:lnTo>
                    <a:pt x="27820" y="25452"/>
                  </a:lnTo>
                  <a:lnTo>
                    <a:pt x="27996" y="25671"/>
                  </a:lnTo>
                  <a:lnTo>
                    <a:pt x="27864" y="25890"/>
                  </a:lnTo>
                  <a:lnTo>
                    <a:pt x="26723" y="26241"/>
                  </a:lnTo>
                  <a:lnTo>
                    <a:pt x="22730" y="25671"/>
                  </a:lnTo>
                  <a:lnTo>
                    <a:pt x="21458" y="25320"/>
                  </a:lnTo>
                  <a:lnTo>
                    <a:pt x="18035" y="23696"/>
                  </a:lnTo>
                  <a:lnTo>
                    <a:pt x="15973" y="22555"/>
                  </a:lnTo>
                  <a:lnTo>
                    <a:pt x="15929" y="22512"/>
                  </a:lnTo>
                  <a:lnTo>
                    <a:pt x="15095" y="22292"/>
                  </a:lnTo>
                  <a:lnTo>
                    <a:pt x="15007" y="22292"/>
                  </a:lnTo>
                  <a:lnTo>
                    <a:pt x="14349" y="22424"/>
                  </a:lnTo>
                  <a:lnTo>
                    <a:pt x="14261" y="22468"/>
                  </a:lnTo>
                  <a:lnTo>
                    <a:pt x="14217" y="22599"/>
                  </a:lnTo>
                  <a:lnTo>
                    <a:pt x="14700" y="26022"/>
                  </a:lnTo>
                  <a:lnTo>
                    <a:pt x="14217" y="28786"/>
                  </a:lnTo>
                  <a:lnTo>
                    <a:pt x="13252" y="31726"/>
                  </a:lnTo>
                  <a:lnTo>
                    <a:pt x="12769" y="33438"/>
                  </a:lnTo>
                  <a:lnTo>
                    <a:pt x="7109" y="34008"/>
                  </a:lnTo>
                  <a:lnTo>
                    <a:pt x="2326" y="34184"/>
                  </a:lnTo>
                  <a:lnTo>
                    <a:pt x="176" y="34228"/>
                  </a:lnTo>
                  <a:lnTo>
                    <a:pt x="88" y="34228"/>
                  </a:lnTo>
                  <a:lnTo>
                    <a:pt x="44" y="34271"/>
                  </a:lnTo>
                  <a:lnTo>
                    <a:pt x="0" y="34315"/>
                  </a:lnTo>
                  <a:lnTo>
                    <a:pt x="0" y="34403"/>
                  </a:lnTo>
                  <a:lnTo>
                    <a:pt x="0" y="34447"/>
                  </a:lnTo>
                  <a:lnTo>
                    <a:pt x="44" y="34535"/>
                  </a:lnTo>
                  <a:lnTo>
                    <a:pt x="88" y="34535"/>
                  </a:lnTo>
                  <a:lnTo>
                    <a:pt x="176" y="34579"/>
                  </a:lnTo>
                  <a:lnTo>
                    <a:pt x="2326" y="34535"/>
                  </a:lnTo>
                  <a:lnTo>
                    <a:pt x="7153" y="34359"/>
                  </a:lnTo>
                  <a:lnTo>
                    <a:pt x="12901" y="33789"/>
                  </a:lnTo>
                  <a:lnTo>
                    <a:pt x="12989" y="33745"/>
                  </a:lnTo>
                  <a:lnTo>
                    <a:pt x="13033" y="33657"/>
                  </a:lnTo>
                  <a:lnTo>
                    <a:pt x="13559" y="31814"/>
                  </a:lnTo>
                  <a:lnTo>
                    <a:pt x="14524" y="28874"/>
                  </a:lnTo>
                  <a:lnTo>
                    <a:pt x="14524" y="28830"/>
                  </a:lnTo>
                  <a:lnTo>
                    <a:pt x="15051" y="26066"/>
                  </a:lnTo>
                  <a:lnTo>
                    <a:pt x="15051" y="25978"/>
                  </a:lnTo>
                  <a:lnTo>
                    <a:pt x="14612" y="22731"/>
                  </a:lnTo>
                  <a:lnTo>
                    <a:pt x="15051" y="22643"/>
                  </a:lnTo>
                  <a:lnTo>
                    <a:pt x="15841" y="22863"/>
                  </a:lnTo>
                  <a:lnTo>
                    <a:pt x="17859" y="24003"/>
                  </a:lnTo>
                  <a:lnTo>
                    <a:pt x="21326" y="25671"/>
                  </a:lnTo>
                  <a:lnTo>
                    <a:pt x="21370" y="25671"/>
                  </a:lnTo>
                  <a:lnTo>
                    <a:pt x="22686" y="26022"/>
                  </a:lnTo>
                  <a:lnTo>
                    <a:pt x="26723" y="26592"/>
                  </a:lnTo>
                  <a:lnTo>
                    <a:pt x="26767" y="26549"/>
                  </a:lnTo>
                  <a:lnTo>
                    <a:pt x="27996" y="26197"/>
                  </a:lnTo>
                  <a:lnTo>
                    <a:pt x="28127" y="26154"/>
                  </a:lnTo>
                  <a:lnTo>
                    <a:pt x="28347" y="25759"/>
                  </a:lnTo>
                  <a:lnTo>
                    <a:pt x="28347" y="25671"/>
                  </a:lnTo>
                  <a:lnTo>
                    <a:pt x="28347" y="25583"/>
                  </a:lnTo>
                  <a:lnTo>
                    <a:pt x="28215" y="25408"/>
                  </a:lnTo>
                  <a:lnTo>
                    <a:pt x="28435" y="25320"/>
                  </a:lnTo>
                  <a:lnTo>
                    <a:pt x="29488" y="24969"/>
                  </a:lnTo>
                  <a:lnTo>
                    <a:pt x="29532" y="24925"/>
                  </a:lnTo>
                  <a:lnTo>
                    <a:pt x="31287" y="23696"/>
                  </a:lnTo>
                  <a:lnTo>
                    <a:pt x="34797" y="21195"/>
                  </a:lnTo>
                  <a:lnTo>
                    <a:pt x="35543" y="20976"/>
                  </a:lnTo>
                  <a:lnTo>
                    <a:pt x="40414" y="19352"/>
                  </a:lnTo>
                  <a:lnTo>
                    <a:pt x="40458" y="19352"/>
                  </a:lnTo>
                  <a:lnTo>
                    <a:pt x="41906" y="18387"/>
                  </a:lnTo>
                  <a:lnTo>
                    <a:pt x="44714" y="16193"/>
                  </a:lnTo>
                  <a:lnTo>
                    <a:pt x="44758" y="16193"/>
                  </a:lnTo>
                  <a:lnTo>
                    <a:pt x="46821" y="13999"/>
                  </a:lnTo>
                  <a:lnTo>
                    <a:pt x="46821" y="13955"/>
                  </a:lnTo>
                  <a:lnTo>
                    <a:pt x="48444" y="11849"/>
                  </a:lnTo>
                  <a:lnTo>
                    <a:pt x="48444" y="11805"/>
                  </a:lnTo>
                  <a:lnTo>
                    <a:pt x="50287" y="8031"/>
                  </a:lnTo>
                  <a:lnTo>
                    <a:pt x="54938" y="5793"/>
                  </a:lnTo>
                  <a:lnTo>
                    <a:pt x="54982" y="5793"/>
                  </a:lnTo>
                  <a:lnTo>
                    <a:pt x="56386" y="4696"/>
                  </a:lnTo>
                  <a:lnTo>
                    <a:pt x="56386" y="4652"/>
                  </a:lnTo>
                  <a:lnTo>
                    <a:pt x="59151" y="2019"/>
                  </a:lnTo>
                  <a:lnTo>
                    <a:pt x="59195" y="1888"/>
                  </a:lnTo>
                  <a:lnTo>
                    <a:pt x="59239" y="176"/>
                  </a:lnTo>
                  <a:lnTo>
                    <a:pt x="59239" y="133"/>
                  </a:lnTo>
                  <a:lnTo>
                    <a:pt x="59195" y="45"/>
                  </a:lnTo>
                  <a:lnTo>
                    <a:pt x="591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76" name="Google Shape;2976;p113"/>
            <p:cNvSpPr/>
            <p:nvPr/>
          </p:nvSpPr>
          <p:spPr>
            <a:xfrm>
              <a:off x="3659700" y="642075"/>
              <a:ext cx="701025" cy="988425"/>
            </a:xfrm>
            <a:custGeom>
              <a:avLst/>
              <a:gdLst/>
              <a:ahLst/>
              <a:cxnLst/>
              <a:rect l="l" t="t" r="r" b="b"/>
              <a:pathLst>
                <a:path w="28041" h="39537" extrusionOk="0">
                  <a:moveTo>
                    <a:pt x="26767" y="1"/>
                  </a:moveTo>
                  <a:lnTo>
                    <a:pt x="25714" y="527"/>
                  </a:lnTo>
                  <a:lnTo>
                    <a:pt x="25627" y="571"/>
                  </a:lnTo>
                  <a:lnTo>
                    <a:pt x="24486" y="1712"/>
                  </a:lnTo>
                  <a:lnTo>
                    <a:pt x="24442" y="1712"/>
                  </a:lnTo>
                  <a:lnTo>
                    <a:pt x="23608" y="2809"/>
                  </a:lnTo>
                  <a:lnTo>
                    <a:pt x="22599" y="3555"/>
                  </a:lnTo>
                  <a:lnTo>
                    <a:pt x="20142" y="5442"/>
                  </a:lnTo>
                  <a:lnTo>
                    <a:pt x="20098" y="5442"/>
                  </a:lnTo>
                  <a:lnTo>
                    <a:pt x="18650" y="6934"/>
                  </a:lnTo>
                  <a:lnTo>
                    <a:pt x="18650" y="6978"/>
                  </a:lnTo>
                  <a:lnTo>
                    <a:pt x="18167" y="7680"/>
                  </a:lnTo>
                  <a:lnTo>
                    <a:pt x="16894" y="9567"/>
                  </a:lnTo>
                  <a:lnTo>
                    <a:pt x="14832" y="12287"/>
                  </a:lnTo>
                  <a:lnTo>
                    <a:pt x="13954" y="13516"/>
                  </a:lnTo>
                  <a:lnTo>
                    <a:pt x="13033" y="14701"/>
                  </a:lnTo>
                  <a:lnTo>
                    <a:pt x="12068" y="15841"/>
                  </a:lnTo>
                  <a:lnTo>
                    <a:pt x="11102" y="16938"/>
                  </a:lnTo>
                  <a:lnTo>
                    <a:pt x="9830" y="18387"/>
                  </a:lnTo>
                  <a:lnTo>
                    <a:pt x="8601" y="19878"/>
                  </a:lnTo>
                  <a:lnTo>
                    <a:pt x="8031" y="20624"/>
                  </a:lnTo>
                  <a:lnTo>
                    <a:pt x="7460" y="21414"/>
                  </a:lnTo>
                  <a:lnTo>
                    <a:pt x="6977" y="22248"/>
                  </a:lnTo>
                  <a:lnTo>
                    <a:pt x="6495" y="23082"/>
                  </a:lnTo>
                  <a:lnTo>
                    <a:pt x="6495" y="23126"/>
                  </a:lnTo>
                  <a:lnTo>
                    <a:pt x="6012" y="24661"/>
                  </a:lnTo>
                  <a:lnTo>
                    <a:pt x="5836" y="26548"/>
                  </a:lnTo>
                  <a:lnTo>
                    <a:pt x="5134" y="27601"/>
                  </a:lnTo>
                  <a:lnTo>
                    <a:pt x="3160" y="29313"/>
                  </a:lnTo>
                  <a:lnTo>
                    <a:pt x="3116" y="29357"/>
                  </a:lnTo>
                  <a:lnTo>
                    <a:pt x="2282" y="31068"/>
                  </a:lnTo>
                  <a:lnTo>
                    <a:pt x="2282" y="31112"/>
                  </a:lnTo>
                  <a:lnTo>
                    <a:pt x="1185" y="34183"/>
                  </a:lnTo>
                  <a:lnTo>
                    <a:pt x="1141" y="34227"/>
                  </a:lnTo>
                  <a:lnTo>
                    <a:pt x="0" y="39317"/>
                  </a:lnTo>
                  <a:lnTo>
                    <a:pt x="0" y="39405"/>
                  </a:lnTo>
                  <a:lnTo>
                    <a:pt x="0" y="39449"/>
                  </a:lnTo>
                  <a:lnTo>
                    <a:pt x="44" y="39493"/>
                  </a:lnTo>
                  <a:lnTo>
                    <a:pt x="132" y="39537"/>
                  </a:lnTo>
                  <a:lnTo>
                    <a:pt x="176" y="39537"/>
                  </a:lnTo>
                  <a:lnTo>
                    <a:pt x="264" y="39493"/>
                  </a:lnTo>
                  <a:lnTo>
                    <a:pt x="308" y="39405"/>
                  </a:lnTo>
                  <a:lnTo>
                    <a:pt x="1492" y="34315"/>
                  </a:lnTo>
                  <a:lnTo>
                    <a:pt x="2633" y="31243"/>
                  </a:lnTo>
                  <a:lnTo>
                    <a:pt x="3423" y="29532"/>
                  </a:lnTo>
                  <a:lnTo>
                    <a:pt x="5398" y="27865"/>
                  </a:lnTo>
                  <a:lnTo>
                    <a:pt x="5442" y="27821"/>
                  </a:lnTo>
                  <a:lnTo>
                    <a:pt x="6144" y="26724"/>
                  </a:lnTo>
                  <a:lnTo>
                    <a:pt x="6144" y="26636"/>
                  </a:lnTo>
                  <a:lnTo>
                    <a:pt x="6363" y="24705"/>
                  </a:lnTo>
                  <a:lnTo>
                    <a:pt x="6802" y="23257"/>
                  </a:lnTo>
                  <a:lnTo>
                    <a:pt x="7285" y="22424"/>
                  </a:lnTo>
                  <a:lnTo>
                    <a:pt x="7767" y="21634"/>
                  </a:lnTo>
                  <a:lnTo>
                    <a:pt x="8294" y="20844"/>
                  </a:lnTo>
                  <a:lnTo>
                    <a:pt x="8864" y="20098"/>
                  </a:lnTo>
                  <a:lnTo>
                    <a:pt x="10093" y="18650"/>
                  </a:lnTo>
                  <a:lnTo>
                    <a:pt x="11365" y="17158"/>
                  </a:lnTo>
                  <a:lnTo>
                    <a:pt x="12331" y="16061"/>
                  </a:lnTo>
                  <a:lnTo>
                    <a:pt x="13296" y="14920"/>
                  </a:lnTo>
                  <a:lnTo>
                    <a:pt x="14262" y="13735"/>
                  </a:lnTo>
                  <a:lnTo>
                    <a:pt x="15139" y="12507"/>
                  </a:lnTo>
                  <a:lnTo>
                    <a:pt x="17202" y="9742"/>
                  </a:lnTo>
                  <a:lnTo>
                    <a:pt x="18430" y="7899"/>
                  </a:lnTo>
                  <a:lnTo>
                    <a:pt x="18913" y="7153"/>
                  </a:lnTo>
                  <a:lnTo>
                    <a:pt x="20361" y="5705"/>
                  </a:lnTo>
                  <a:lnTo>
                    <a:pt x="22774" y="3862"/>
                  </a:lnTo>
                  <a:lnTo>
                    <a:pt x="23828" y="3072"/>
                  </a:lnTo>
                  <a:lnTo>
                    <a:pt x="23871" y="3072"/>
                  </a:lnTo>
                  <a:lnTo>
                    <a:pt x="24749" y="1975"/>
                  </a:lnTo>
                  <a:lnTo>
                    <a:pt x="25890" y="834"/>
                  </a:lnTo>
                  <a:lnTo>
                    <a:pt x="26899" y="352"/>
                  </a:lnTo>
                  <a:lnTo>
                    <a:pt x="27865" y="439"/>
                  </a:lnTo>
                  <a:lnTo>
                    <a:pt x="27908" y="439"/>
                  </a:lnTo>
                  <a:lnTo>
                    <a:pt x="27996" y="396"/>
                  </a:lnTo>
                  <a:lnTo>
                    <a:pt x="28040" y="352"/>
                  </a:lnTo>
                  <a:lnTo>
                    <a:pt x="28040" y="264"/>
                  </a:lnTo>
                  <a:lnTo>
                    <a:pt x="28040" y="220"/>
                  </a:lnTo>
                  <a:lnTo>
                    <a:pt x="27996" y="132"/>
                  </a:lnTo>
                  <a:lnTo>
                    <a:pt x="27952" y="88"/>
                  </a:lnTo>
                  <a:lnTo>
                    <a:pt x="27908" y="88"/>
                  </a:lnTo>
                  <a:lnTo>
                    <a:pt x="2685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77" name="Google Shape;2977;p113"/>
            <p:cNvSpPr/>
            <p:nvPr/>
          </p:nvSpPr>
          <p:spPr>
            <a:xfrm>
              <a:off x="3591675" y="2170200"/>
              <a:ext cx="1783775" cy="624225"/>
            </a:xfrm>
            <a:custGeom>
              <a:avLst/>
              <a:gdLst/>
              <a:ahLst/>
              <a:cxnLst/>
              <a:rect l="l" t="t" r="r" b="b"/>
              <a:pathLst>
                <a:path w="71351" h="24969" extrusionOk="0">
                  <a:moveTo>
                    <a:pt x="70297" y="1"/>
                  </a:moveTo>
                  <a:lnTo>
                    <a:pt x="68411" y="484"/>
                  </a:lnTo>
                  <a:lnTo>
                    <a:pt x="68367" y="528"/>
                  </a:lnTo>
                  <a:lnTo>
                    <a:pt x="63584" y="2853"/>
                  </a:lnTo>
                  <a:lnTo>
                    <a:pt x="61609" y="3687"/>
                  </a:lnTo>
                  <a:lnTo>
                    <a:pt x="58801" y="4345"/>
                  </a:lnTo>
                  <a:lnTo>
                    <a:pt x="55378" y="4345"/>
                  </a:lnTo>
                  <a:lnTo>
                    <a:pt x="55378" y="4389"/>
                  </a:lnTo>
                  <a:lnTo>
                    <a:pt x="53316" y="4828"/>
                  </a:lnTo>
                  <a:lnTo>
                    <a:pt x="53316" y="4872"/>
                  </a:lnTo>
                  <a:lnTo>
                    <a:pt x="49674" y="6232"/>
                  </a:lnTo>
                  <a:lnTo>
                    <a:pt x="47260" y="7241"/>
                  </a:lnTo>
                  <a:lnTo>
                    <a:pt x="40503" y="8382"/>
                  </a:lnTo>
                  <a:lnTo>
                    <a:pt x="36290" y="9040"/>
                  </a:lnTo>
                  <a:lnTo>
                    <a:pt x="32604" y="9611"/>
                  </a:lnTo>
                  <a:lnTo>
                    <a:pt x="30454" y="10050"/>
                  </a:lnTo>
                  <a:lnTo>
                    <a:pt x="28830" y="10488"/>
                  </a:lnTo>
                  <a:lnTo>
                    <a:pt x="28743" y="10532"/>
                  </a:lnTo>
                  <a:lnTo>
                    <a:pt x="28699" y="10576"/>
                  </a:lnTo>
                  <a:lnTo>
                    <a:pt x="26987" y="15798"/>
                  </a:lnTo>
                  <a:lnTo>
                    <a:pt x="25364" y="19177"/>
                  </a:lnTo>
                  <a:lnTo>
                    <a:pt x="23872" y="21678"/>
                  </a:lnTo>
                  <a:lnTo>
                    <a:pt x="22468" y="23872"/>
                  </a:lnTo>
                  <a:lnTo>
                    <a:pt x="21853" y="24486"/>
                  </a:lnTo>
                  <a:lnTo>
                    <a:pt x="21195" y="24618"/>
                  </a:lnTo>
                  <a:lnTo>
                    <a:pt x="19308" y="24530"/>
                  </a:lnTo>
                  <a:lnTo>
                    <a:pt x="15052" y="23696"/>
                  </a:lnTo>
                  <a:lnTo>
                    <a:pt x="10795" y="22731"/>
                  </a:lnTo>
                  <a:lnTo>
                    <a:pt x="7724" y="22161"/>
                  </a:lnTo>
                  <a:lnTo>
                    <a:pt x="4213" y="21897"/>
                  </a:lnTo>
                  <a:lnTo>
                    <a:pt x="264" y="20449"/>
                  </a:lnTo>
                  <a:lnTo>
                    <a:pt x="176" y="20405"/>
                  </a:lnTo>
                  <a:lnTo>
                    <a:pt x="89" y="20449"/>
                  </a:lnTo>
                  <a:lnTo>
                    <a:pt x="45" y="20493"/>
                  </a:lnTo>
                  <a:lnTo>
                    <a:pt x="1" y="20537"/>
                  </a:lnTo>
                  <a:lnTo>
                    <a:pt x="1" y="20581"/>
                  </a:lnTo>
                  <a:lnTo>
                    <a:pt x="45" y="20669"/>
                  </a:lnTo>
                  <a:lnTo>
                    <a:pt x="45" y="20712"/>
                  </a:lnTo>
                  <a:lnTo>
                    <a:pt x="132" y="20756"/>
                  </a:lnTo>
                  <a:lnTo>
                    <a:pt x="4126" y="22204"/>
                  </a:lnTo>
                  <a:lnTo>
                    <a:pt x="4169" y="22248"/>
                  </a:lnTo>
                  <a:lnTo>
                    <a:pt x="7680" y="22512"/>
                  </a:lnTo>
                  <a:lnTo>
                    <a:pt x="10752" y="23082"/>
                  </a:lnTo>
                  <a:lnTo>
                    <a:pt x="15008" y="24047"/>
                  </a:lnTo>
                  <a:lnTo>
                    <a:pt x="19264" y="24881"/>
                  </a:lnTo>
                  <a:lnTo>
                    <a:pt x="19308" y="24881"/>
                  </a:lnTo>
                  <a:lnTo>
                    <a:pt x="21195" y="24969"/>
                  </a:lnTo>
                  <a:lnTo>
                    <a:pt x="21239" y="24969"/>
                  </a:lnTo>
                  <a:lnTo>
                    <a:pt x="21985" y="24793"/>
                  </a:lnTo>
                  <a:lnTo>
                    <a:pt x="22029" y="24749"/>
                  </a:lnTo>
                  <a:lnTo>
                    <a:pt x="22731" y="24091"/>
                  </a:lnTo>
                  <a:lnTo>
                    <a:pt x="22775" y="24091"/>
                  </a:lnTo>
                  <a:lnTo>
                    <a:pt x="24135" y="21897"/>
                  </a:lnTo>
                  <a:lnTo>
                    <a:pt x="25671" y="19308"/>
                  </a:lnTo>
                  <a:lnTo>
                    <a:pt x="27294" y="15930"/>
                  </a:lnTo>
                  <a:lnTo>
                    <a:pt x="29006" y="10796"/>
                  </a:lnTo>
                  <a:lnTo>
                    <a:pt x="30542" y="10357"/>
                  </a:lnTo>
                  <a:lnTo>
                    <a:pt x="32648" y="9962"/>
                  </a:lnTo>
                  <a:lnTo>
                    <a:pt x="36334" y="9391"/>
                  </a:lnTo>
                  <a:lnTo>
                    <a:pt x="40546" y="8689"/>
                  </a:lnTo>
                  <a:lnTo>
                    <a:pt x="47348" y="7592"/>
                  </a:lnTo>
                  <a:lnTo>
                    <a:pt x="47392" y="7592"/>
                  </a:lnTo>
                  <a:lnTo>
                    <a:pt x="49805" y="6583"/>
                  </a:lnTo>
                  <a:lnTo>
                    <a:pt x="53403" y="5179"/>
                  </a:lnTo>
                  <a:lnTo>
                    <a:pt x="55422" y="4696"/>
                  </a:lnTo>
                  <a:lnTo>
                    <a:pt x="58888" y="4696"/>
                  </a:lnTo>
                  <a:lnTo>
                    <a:pt x="61697" y="3994"/>
                  </a:lnTo>
                  <a:lnTo>
                    <a:pt x="61741" y="3994"/>
                  </a:lnTo>
                  <a:lnTo>
                    <a:pt x="63715" y="3160"/>
                  </a:lnTo>
                  <a:lnTo>
                    <a:pt x="68498" y="835"/>
                  </a:lnTo>
                  <a:lnTo>
                    <a:pt x="70341" y="352"/>
                  </a:lnTo>
                  <a:lnTo>
                    <a:pt x="70780" y="440"/>
                  </a:lnTo>
                  <a:lnTo>
                    <a:pt x="70956" y="659"/>
                  </a:lnTo>
                  <a:lnTo>
                    <a:pt x="70999" y="1712"/>
                  </a:lnTo>
                  <a:lnTo>
                    <a:pt x="70868" y="5003"/>
                  </a:lnTo>
                  <a:lnTo>
                    <a:pt x="70692" y="11059"/>
                  </a:lnTo>
                  <a:lnTo>
                    <a:pt x="70692" y="11147"/>
                  </a:lnTo>
                  <a:lnTo>
                    <a:pt x="70736" y="11190"/>
                  </a:lnTo>
                  <a:lnTo>
                    <a:pt x="70780" y="11234"/>
                  </a:lnTo>
                  <a:lnTo>
                    <a:pt x="70868" y="11278"/>
                  </a:lnTo>
                  <a:lnTo>
                    <a:pt x="70912" y="11234"/>
                  </a:lnTo>
                  <a:lnTo>
                    <a:pt x="70999" y="11234"/>
                  </a:lnTo>
                  <a:lnTo>
                    <a:pt x="70999" y="11147"/>
                  </a:lnTo>
                  <a:lnTo>
                    <a:pt x="71043" y="11103"/>
                  </a:lnTo>
                  <a:lnTo>
                    <a:pt x="71219" y="5003"/>
                  </a:lnTo>
                  <a:lnTo>
                    <a:pt x="71351" y="1712"/>
                  </a:lnTo>
                  <a:lnTo>
                    <a:pt x="71351" y="1668"/>
                  </a:lnTo>
                  <a:lnTo>
                    <a:pt x="71263" y="571"/>
                  </a:lnTo>
                  <a:lnTo>
                    <a:pt x="71263" y="484"/>
                  </a:lnTo>
                  <a:lnTo>
                    <a:pt x="70999" y="177"/>
                  </a:lnTo>
                  <a:lnTo>
                    <a:pt x="70912" y="89"/>
                  </a:lnTo>
                  <a:lnTo>
                    <a:pt x="7038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78" name="Google Shape;2978;p113"/>
            <p:cNvSpPr/>
            <p:nvPr/>
          </p:nvSpPr>
          <p:spPr>
            <a:xfrm>
              <a:off x="3359125" y="762750"/>
              <a:ext cx="284150" cy="616550"/>
            </a:xfrm>
            <a:custGeom>
              <a:avLst/>
              <a:gdLst/>
              <a:ahLst/>
              <a:cxnLst/>
              <a:rect l="l" t="t" r="r" b="b"/>
              <a:pathLst>
                <a:path w="11366" h="24662" extrusionOk="0">
                  <a:moveTo>
                    <a:pt x="11146" y="1"/>
                  </a:moveTo>
                  <a:lnTo>
                    <a:pt x="11102" y="44"/>
                  </a:lnTo>
                  <a:lnTo>
                    <a:pt x="11058" y="88"/>
                  </a:lnTo>
                  <a:lnTo>
                    <a:pt x="9478" y="3292"/>
                  </a:lnTo>
                  <a:lnTo>
                    <a:pt x="9347" y="3599"/>
                  </a:lnTo>
                  <a:lnTo>
                    <a:pt x="7811" y="6144"/>
                  </a:lnTo>
                  <a:lnTo>
                    <a:pt x="7811" y="6188"/>
                  </a:lnTo>
                  <a:lnTo>
                    <a:pt x="6977" y="7987"/>
                  </a:lnTo>
                  <a:lnTo>
                    <a:pt x="6143" y="10400"/>
                  </a:lnTo>
                  <a:lnTo>
                    <a:pt x="6056" y="10620"/>
                  </a:lnTo>
                  <a:lnTo>
                    <a:pt x="4344" y="15841"/>
                  </a:lnTo>
                  <a:lnTo>
                    <a:pt x="2501" y="20888"/>
                  </a:lnTo>
                  <a:lnTo>
                    <a:pt x="1273" y="23564"/>
                  </a:lnTo>
                  <a:lnTo>
                    <a:pt x="88" y="24310"/>
                  </a:lnTo>
                  <a:lnTo>
                    <a:pt x="0" y="24398"/>
                  </a:lnTo>
                  <a:lnTo>
                    <a:pt x="0" y="24442"/>
                  </a:lnTo>
                  <a:lnTo>
                    <a:pt x="0" y="24486"/>
                  </a:lnTo>
                  <a:lnTo>
                    <a:pt x="0" y="24574"/>
                  </a:lnTo>
                  <a:lnTo>
                    <a:pt x="88" y="24617"/>
                  </a:lnTo>
                  <a:lnTo>
                    <a:pt x="176" y="24661"/>
                  </a:lnTo>
                  <a:lnTo>
                    <a:pt x="263" y="24617"/>
                  </a:lnTo>
                  <a:lnTo>
                    <a:pt x="1492" y="23828"/>
                  </a:lnTo>
                  <a:lnTo>
                    <a:pt x="1580" y="23784"/>
                  </a:lnTo>
                  <a:lnTo>
                    <a:pt x="2808" y="21019"/>
                  </a:lnTo>
                  <a:lnTo>
                    <a:pt x="4695" y="15973"/>
                  </a:lnTo>
                  <a:lnTo>
                    <a:pt x="6363" y="10751"/>
                  </a:lnTo>
                  <a:lnTo>
                    <a:pt x="6451" y="10532"/>
                  </a:lnTo>
                  <a:lnTo>
                    <a:pt x="7284" y="8118"/>
                  </a:lnTo>
                  <a:lnTo>
                    <a:pt x="8118" y="6319"/>
                  </a:lnTo>
                  <a:lnTo>
                    <a:pt x="9654" y="3774"/>
                  </a:lnTo>
                  <a:lnTo>
                    <a:pt x="9654" y="3730"/>
                  </a:lnTo>
                  <a:lnTo>
                    <a:pt x="9785" y="3423"/>
                  </a:lnTo>
                  <a:lnTo>
                    <a:pt x="11365" y="264"/>
                  </a:lnTo>
                  <a:lnTo>
                    <a:pt x="11365" y="176"/>
                  </a:lnTo>
                  <a:lnTo>
                    <a:pt x="11365" y="132"/>
                  </a:lnTo>
                  <a:lnTo>
                    <a:pt x="11321" y="44"/>
                  </a:lnTo>
                  <a:lnTo>
                    <a:pt x="11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79" name="Google Shape;2979;p113"/>
            <p:cNvSpPr/>
            <p:nvPr/>
          </p:nvSpPr>
          <p:spPr>
            <a:xfrm>
              <a:off x="4291575" y="2578300"/>
              <a:ext cx="465150" cy="155800"/>
            </a:xfrm>
            <a:custGeom>
              <a:avLst/>
              <a:gdLst/>
              <a:ahLst/>
              <a:cxnLst/>
              <a:rect l="l" t="t" r="r" b="b"/>
              <a:pathLst>
                <a:path w="18606" h="6232" extrusionOk="0">
                  <a:moveTo>
                    <a:pt x="18255" y="0"/>
                  </a:moveTo>
                  <a:lnTo>
                    <a:pt x="14613" y="571"/>
                  </a:lnTo>
                  <a:lnTo>
                    <a:pt x="6758" y="1405"/>
                  </a:lnTo>
                  <a:lnTo>
                    <a:pt x="3555" y="1624"/>
                  </a:lnTo>
                  <a:lnTo>
                    <a:pt x="3511" y="1624"/>
                  </a:lnTo>
                  <a:lnTo>
                    <a:pt x="2633" y="1975"/>
                  </a:lnTo>
                  <a:lnTo>
                    <a:pt x="2546" y="1975"/>
                  </a:lnTo>
                  <a:lnTo>
                    <a:pt x="2063" y="2458"/>
                  </a:lnTo>
                  <a:lnTo>
                    <a:pt x="2019" y="2502"/>
                  </a:lnTo>
                  <a:lnTo>
                    <a:pt x="44" y="5968"/>
                  </a:lnTo>
                  <a:lnTo>
                    <a:pt x="1" y="6056"/>
                  </a:lnTo>
                  <a:lnTo>
                    <a:pt x="1" y="6100"/>
                  </a:lnTo>
                  <a:lnTo>
                    <a:pt x="44" y="6188"/>
                  </a:lnTo>
                  <a:lnTo>
                    <a:pt x="88" y="6231"/>
                  </a:lnTo>
                  <a:lnTo>
                    <a:pt x="264" y="6231"/>
                  </a:lnTo>
                  <a:lnTo>
                    <a:pt x="352" y="6144"/>
                  </a:lnTo>
                  <a:lnTo>
                    <a:pt x="2326" y="2677"/>
                  </a:lnTo>
                  <a:lnTo>
                    <a:pt x="2765" y="2282"/>
                  </a:lnTo>
                  <a:lnTo>
                    <a:pt x="3599" y="1975"/>
                  </a:lnTo>
                  <a:lnTo>
                    <a:pt x="6802" y="1756"/>
                  </a:lnTo>
                  <a:lnTo>
                    <a:pt x="14657" y="922"/>
                  </a:lnTo>
                  <a:lnTo>
                    <a:pt x="18167" y="352"/>
                  </a:lnTo>
                  <a:lnTo>
                    <a:pt x="18211" y="439"/>
                  </a:lnTo>
                  <a:lnTo>
                    <a:pt x="16412" y="1273"/>
                  </a:lnTo>
                  <a:lnTo>
                    <a:pt x="16368" y="1317"/>
                  </a:lnTo>
                  <a:lnTo>
                    <a:pt x="16324" y="1405"/>
                  </a:lnTo>
                  <a:lnTo>
                    <a:pt x="16324" y="1449"/>
                  </a:lnTo>
                  <a:lnTo>
                    <a:pt x="16324" y="1536"/>
                  </a:lnTo>
                  <a:lnTo>
                    <a:pt x="16368" y="1580"/>
                  </a:lnTo>
                  <a:lnTo>
                    <a:pt x="16412" y="1624"/>
                  </a:lnTo>
                  <a:lnTo>
                    <a:pt x="16544" y="1624"/>
                  </a:lnTo>
                  <a:lnTo>
                    <a:pt x="18518" y="703"/>
                  </a:lnTo>
                  <a:lnTo>
                    <a:pt x="18606" y="615"/>
                  </a:lnTo>
                  <a:lnTo>
                    <a:pt x="18606" y="483"/>
                  </a:lnTo>
                  <a:lnTo>
                    <a:pt x="18430" y="88"/>
                  </a:lnTo>
                  <a:lnTo>
                    <a:pt x="183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80" name="Google Shape;2980;p113"/>
            <p:cNvSpPr/>
            <p:nvPr/>
          </p:nvSpPr>
          <p:spPr>
            <a:xfrm>
              <a:off x="3631175" y="2837200"/>
              <a:ext cx="446500" cy="66925"/>
            </a:xfrm>
            <a:custGeom>
              <a:avLst/>
              <a:gdLst/>
              <a:ahLst/>
              <a:cxnLst/>
              <a:rect l="l" t="t" r="r" b="b"/>
              <a:pathLst>
                <a:path w="17860" h="2677" extrusionOk="0">
                  <a:moveTo>
                    <a:pt x="88" y="0"/>
                  </a:moveTo>
                  <a:lnTo>
                    <a:pt x="44" y="44"/>
                  </a:lnTo>
                  <a:lnTo>
                    <a:pt x="0" y="132"/>
                  </a:lnTo>
                  <a:lnTo>
                    <a:pt x="0" y="176"/>
                  </a:lnTo>
                  <a:lnTo>
                    <a:pt x="44" y="263"/>
                  </a:lnTo>
                  <a:lnTo>
                    <a:pt x="88" y="307"/>
                  </a:lnTo>
                  <a:lnTo>
                    <a:pt x="132" y="351"/>
                  </a:lnTo>
                  <a:lnTo>
                    <a:pt x="2940" y="922"/>
                  </a:lnTo>
                  <a:lnTo>
                    <a:pt x="7987" y="1668"/>
                  </a:lnTo>
                  <a:lnTo>
                    <a:pt x="11102" y="2326"/>
                  </a:lnTo>
                  <a:lnTo>
                    <a:pt x="14262" y="2677"/>
                  </a:lnTo>
                  <a:lnTo>
                    <a:pt x="17728" y="2677"/>
                  </a:lnTo>
                  <a:lnTo>
                    <a:pt x="17772" y="2633"/>
                  </a:lnTo>
                  <a:lnTo>
                    <a:pt x="17816" y="2589"/>
                  </a:lnTo>
                  <a:lnTo>
                    <a:pt x="17860" y="2501"/>
                  </a:lnTo>
                  <a:lnTo>
                    <a:pt x="17816" y="2458"/>
                  </a:lnTo>
                  <a:lnTo>
                    <a:pt x="17772" y="2414"/>
                  </a:lnTo>
                  <a:lnTo>
                    <a:pt x="17728" y="2370"/>
                  </a:lnTo>
                  <a:lnTo>
                    <a:pt x="17684" y="2326"/>
                  </a:lnTo>
                  <a:lnTo>
                    <a:pt x="14306" y="2326"/>
                  </a:lnTo>
                  <a:lnTo>
                    <a:pt x="11146" y="1975"/>
                  </a:lnTo>
                  <a:lnTo>
                    <a:pt x="8074" y="1317"/>
                  </a:lnTo>
                  <a:lnTo>
                    <a:pt x="2984" y="615"/>
                  </a:lnTo>
                  <a:lnTo>
                    <a:pt x="2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81" name="Google Shape;2981;p113"/>
            <p:cNvSpPr/>
            <p:nvPr/>
          </p:nvSpPr>
          <p:spPr>
            <a:xfrm>
              <a:off x="3229675" y="767150"/>
              <a:ext cx="275375" cy="654925"/>
            </a:xfrm>
            <a:custGeom>
              <a:avLst/>
              <a:gdLst/>
              <a:ahLst/>
              <a:cxnLst/>
              <a:rect l="l" t="t" r="r" b="b"/>
              <a:pathLst>
                <a:path w="11015" h="26197" extrusionOk="0">
                  <a:moveTo>
                    <a:pt x="10795" y="0"/>
                  </a:moveTo>
                  <a:lnTo>
                    <a:pt x="10707" y="44"/>
                  </a:lnTo>
                  <a:lnTo>
                    <a:pt x="9259" y="1536"/>
                  </a:lnTo>
                  <a:lnTo>
                    <a:pt x="9259" y="1580"/>
                  </a:lnTo>
                  <a:lnTo>
                    <a:pt x="7943" y="4564"/>
                  </a:lnTo>
                  <a:lnTo>
                    <a:pt x="7197" y="6319"/>
                  </a:lnTo>
                  <a:lnTo>
                    <a:pt x="5968" y="10180"/>
                  </a:lnTo>
                  <a:lnTo>
                    <a:pt x="4695" y="13384"/>
                  </a:lnTo>
                  <a:lnTo>
                    <a:pt x="3335" y="16104"/>
                  </a:lnTo>
                  <a:lnTo>
                    <a:pt x="2501" y="18210"/>
                  </a:lnTo>
                  <a:lnTo>
                    <a:pt x="1404" y="21896"/>
                  </a:lnTo>
                  <a:lnTo>
                    <a:pt x="0" y="25977"/>
                  </a:lnTo>
                  <a:lnTo>
                    <a:pt x="0" y="26065"/>
                  </a:lnTo>
                  <a:lnTo>
                    <a:pt x="0" y="26109"/>
                  </a:lnTo>
                  <a:lnTo>
                    <a:pt x="44" y="26153"/>
                  </a:lnTo>
                  <a:lnTo>
                    <a:pt x="88" y="26197"/>
                  </a:lnTo>
                  <a:lnTo>
                    <a:pt x="263" y="26197"/>
                  </a:lnTo>
                  <a:lnTo>
                    <a:pt x="307" y="26109"/>
                  </a:lnTo>
                  <a:lnTo>
                    <a:pt x="1755" y="21984"/>
                  </a:lnTo>
                  <a:lnTo>
                    <a:pt x="2852" y="18298"/>
                  </a:lnTo>
                  <a:lnTo>
                    <a:pt x="3642" y="16236"/>
                  </a:lnTo>
                  <a:lnTo>
                    <a:pt x="5046" y="13515"/>
                  </a:lnTo>
                  <a:lnTo>
                    <a:pt x="6143" y="10663"/>
                  </a:lnTo>
                  <a:lnTo>
                    <a:pt x="6275" y="10312"/>
                  </a:lnTo>
                  <a:lnTo>
                    <a:pt x="7548" y="6450"/>
                  </a:lnTo>
                  <a:lnTo>
                    <a:pt x="7548" y="6407"/>
                  </a:lnTo>
                  <a:lnTo>
                    <a:pt x="8294" y="4651"/>
                  </a:lnTo>
                  <a:lnTo>
                    <a:pt x="9566" y="1755"/>
                  </a:lnTo>
                  <a:lnTo>
                    <a:pt x="10970" y="307"/>
                  </a:lnTo>
                  <a:lnTo>
                    <a:pt x="11014" y="219"/>
                  </a:lnTo>
                  <a:lnTo>
                    <a:pt x="11014" y="176"/>
                  </a:lnTo>
                  <a:lnTo>
                    <a:pt x="11014" y="88"/>
                  </a:lnTo>
                  <a:lnTo>
                    <a:pt x="10970" y="44"/>
                  </a:lnTo>
                  <a:lnTo>
                    <a:pt x="109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82" name="Google Shape;2982;p113"/>
            <p:cNvSpPr/>
            <p:nvPr/>
          </p:nvSpPr>
          <p:spPr>
            <a:xfrm>
              <a:off x="4717225" y="1245425"/>
              <a:ext cx="38425" cy="278675"/>
            </a:xfrm>
            <a:custGeom>
              <a:avLst/>
              <a:gdLst/>
              <a:ahLst/>
              <a:cxnLst/>
              <a:rect l="l" t="t" r="r" b="b"/>
              <a:pathLst>
                <a:path w="1537" h="11147" extrusionOk="0">
                  <a:moveTo>
                    <a:pt x="1317" y="1"/>
                  </a:moveTo>
                  <a:lnTo>
                    <a:pt x="1273" y="45"/>
                  </a:lnTo>
                  <a:lnTo>
                    <a:pt x="1229" y="89"/>
                  </a:lnTo>
                  <a:lnTo>
                    <a:pt x="1185" y="133"/>
                  </a:lnTo>
                  <a:lnTo>
                    <a:pt x="483" y="4126"/>
                  </a:lnTo>
                  <a:lnTo>
                    <a:pt x="0" y="7066"/>
                  </a:lnTo>
                  <a:lnTo>
                    <a:pt x="0" y="7109"/>
                  </a:lnTo>
                  <a:lnTo>
                    <a:pt x="132" y="8470"/>
                  </a:lnTo>
                  <a:lnTo>
                    <a:pt x="132" y="8514"/>
                  </a:lnTo>
                  <a:lnTo>
                    <a:pt x="878" y="10839"/>
                  </a:lnTo>
                  <a:lnTo>
                    <a:pt x="878" y="10971"/>
                  </a:lnTo>
                  <a:lnTo>
                    <a:pt x="878" y="11015"/>
                  </a:lnTo>
                  <a:lnTo>
                    <a:pt x="922" y="11103"/>
                  </a:lnTo>
                  <a:lnTo>
                    <a:pt x="1009" y="11146"/>
                  </a:lnTo>
                  <a:lnTo>
                    <a:pt x="1053" y="11146"/>
                  </a:lnTo>
                  <a:lnTo>
                    <a:pt x="1185" y="11103"/>
                  </a:lnTo>
                  <a:lnTo>
                    <a:pt x="1229" y="11059"/>
                  </a:lnTo>
                  <a:lnTo>
                    <a:pt x="1229" y="10971"/>
                  </a:lnTo>
                  <a:lnTo>
                    <a:pt x="1229" y="10795"/>
                  </a:lnTo>
                  <a:lnTo>
                    <a:pt x="1229" y="10752"/>
                  </a:lnTo>
                  <a:lnTo>
                    <a:pt x="483" y="8426"/>
                  </a:lnTo>
                  <a:lnTo>
                    <a:pt x="351" y="7109"/>
                  </a:lnTo>
                  <a:lnTo>
                    <a:pt x="834" y="4170"/>
                  </a:lnTo>
                  <a:lnTo>
                    <a:pt x="1536" y="220"/>
                  </a:lnTo>
                  <a:lnTo>
                    <a:pt x="1536" y="133"/>
                  </a:lnTo>
                  <a:lnTo>
                    <a:pt x="1492" y="89"/>
                  </a:lnTo>
                  <a:lnTo>
                    <a:pt x="1448" y="45"/>
                  </a:lnTo>
                  <a:lnTo>
                    <a:pt x="14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83" name="Google Shape;2983;p113"/>
            <p:cNvSpPr/>
            <p:nvPr/>
          </p:nvSpPr>
          <p:spPr>
            <a:xfrm>
              <a:off x="4744650" y="1146700"/>
              <a:ext cx="39500" cy="377400"/>
            </a:xfrm>
            <a:custGeom>
              <a:avLst/>
              <a:gdLst/>
              <a:ahLst/>
              <a:cxnLst/>
              <a:rect l="l" t="t" r="r" b="b"/>
              <a:pathLst>
                <a:path w="1580" h="15096" extrusionOk="0">
                  <a:moveTo>
                    <a:pt x="483" y="1"/>
                  </a:moveTo>
                  <a:lnTo>
                    <a:pt x="395" y="45"/>
                  </a:lnTo>
                  <a:lnTo>
                    <a:pt x="351" y="45"/>
                  </a:lnTo>
                  <a:lnTo>
                    <a:pt x="307" y="132"/>
                  </a:lnTo>
                  <a:lnTo>
                    <a:pt x="264" y="176"/>
                  </a:lnTo>
                  <a:lnTo>
                    <a:pt x="307" y="264"/>
                  </a:lnTo>
                  <a:lnTo>
                    <a:pt x="1185" y="3204"/>
                  </a:lnTo>
                  <a:lnTo>
                    <a:pt x="1229" y="5091"/>
                  </a:lnTo>
                  <a:lnTo>
                    <a:pt x="439" y="8075"/>
                  </a:lnTo>
                  <a:lnTo>
                    <a:pt x="0" y="10707"/>
                  </a:lnTo>
                  <a:lnTo>
                    <a:pt x="0" y="10751"/>
                  </a:lnTo>
                  <a:lnTo>
                    <a:pt x="88" y="11892"/>
                  </a:lnTo>
                  <a:lnTo>
                    <a:pt x="88" y="11936"/>
                  </a:lnTo>
                  <a:lnTo>
                    <a:pt x="615" y="13647"/>
                  </a:lnTo>
                  <a:lnTo>
                    <a:pt x="439" y="14876"/>
                  </a:lnTo>
                  <a:lnTo>
                    <a:pt x="439" y="14964"/>
                  </a:lnTo>
                  <a:lnTo>
                    <a:pt x="483" y="15008"/>
                  </a:lnTo>
                  <a:lnTo>
                    <a:pt x="527" y="15052"/>
                  </a:lnTo>
                  <a:lnTo>
                    <a:pt x="615" y="15095"/>
                  </a:lnTo>
                  <a:lnTo>
                    <a:pt x="746" y="15052"/>
                  </a:lnTo>
                  <a:lnTo>
                    <a:pt x="790" y="14920"/>
                  </a:lnTo>
                  <a:lnTo>
                    <a:pt x="966" y="13647"/>
                  </a:lnTo>
                  <a:lnTo>
                    <a:pt x="966" y="13560"/>
                  </a:lnTo>
                  <a:lnTo>
                    <a:pt x="439" y="11848"/>
                  </a:lnTo>
                  <a:lnTo>
                    <a:pt x="351" y="10751"/>
                  </a:lnTo>
                  <a:lnTo>
                    <a:pt x="790" y="8162"/>
                  </a:lnTo>
                  <a:lnTo>
                    <a:pt x="1580" y="5135"/>
                  </a:lnTo>
                  <a:lnTo>
                    <a:pt x="1580" y="5091"/>
                  </a:lnTo>
                  <a:lnTo>
                    <a:pt x="1536" y="3160"/>
                  </a:lnTo>
                  <a:lnTo>
                    <a:pt x="1536" y="3116"/>
                  </a:lnTo>
                  <a:lnTo>
                    <a:pt x="615" y="132"/>
                  </a:lnTo>
                  <a:lnTo>
                    <a:pt x="571" y="88"/>
                  </a:lnTo>
                  <a:lnTo>
                    <a:pt x="527" y="45"/>
                  </a:lnTo>
                  <a:lnTo>
                    <a:pt x="4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84" name="Google Shape;2984;p113"/>
            <p:cNvSpPr/>
            <p:nvPr/>
          </p:nvSpPr>
          <p:spPr>
            <a:xfrm>
              <a:off x="4788525" y="1242150"/>
              <a:ext cx="43900" cy="303900"/>
            </a:xfrm>
            <a:custGeom>
              <a:avLst/>
              <a:gdLst/>
              <a:ahLst/>
              <a:cxnLst/>
              <a:rect l="l" t="t" r="r" b="b"/>
              <a:pathLst>
                <a:path w="1756" h="12156" extrusionOk="0">
                  <a:moveTo>
                    <a:pt x="1229" y="0"/>
                  </a:moveTo>
                  <a:lnTo>
                    <a:pt x="1141" y="44"/>
                  </a:lnTo>
                  <a:lnTo>
                    <a:pt x="1097" y="88"/>
                  </a:lnTo>
                  <a:lnTo>
                    <a:pt x="1054" y="132"/>
                  </a:lnTo>
                  <a:lnTo>
                    <a:pt x="1054" y="220"/>
                  </a:lnTo>
                  <a:lnTo>
                    <a:pt x="1405" y="2106"/>
                  </a:lnTo>
                  <a:lnTo>
                    <a:pt x="790" y="4388"/>
                  </a:lnTo>
                  <a:lnTo>
                    <a:pt x="483" y="6231"/>
                  </a:lnTo>
                  <a:lnTo>
                    <a:pt x="483" y="6275"/>
                  </a:lnTo>
                  <a:lnTo>
                    <a:pt x="878" y="8996"/>
                  </a:lnTo>
                  <a:lnTo>
                    <a:pt x="308" y="11277"/>
                  </a:lnTo>
                  <a:lnTo>
                    <a:pt x="0" y="11892"/>
                  </a:lnTo>
                  <a:lnTo>
                    <a:pt x="0" y="11980"/>
                  </a:lnTo>
                  <a:lnTo>
                    <a:pt x="0" y="12067"/>
                  </a:lnTo>
                  <a:lnTo>
                    <a:pt x="44" y="12111"/>
                  </a:lnTo>
                  <a:lnTo>
                    <a:pt x="88" y="12155"/>
                  </a:lnTo>
                  <a:lnTo>
                    <a:pt x="264" y="12155"/>
                  </a:lnTo>
                  <a:lnTo>
                    <a:pt x="351" y="12067"/>
                  </a:lnTo>
                  <a:lnTo>
                    <a:pt x="659" y="11409"/>
                  </a:lnTo>
                  <a:lnTo>
                    <a:pt x="659" y="11365"/>
                  </a:lnTo>
                  <a:lnTo>
                    <a:pt x="1229" y="9040"/>
                  </a:lnTo>
                  <a:lnTo>
                    <a:pt x="1229" y="8952"/>
                  </a:lnTo>
                  <a:lnTo>
                    <a:pt x="834" y="6231"/>
                  </a:lnTo>
                  <a:lnTo>
                    <a:pt x="1141" y="4432"/>
                  </a:lnTo>
                  <a:lnTo>
                    <a:pt x="1756" y="2150"/>
                  </a:lnTo>
                  <a:lnTo>
                    <a:pt x="1756" y="2063"/>
                  </a:lnTo>
                  <a:lnTo>
                    <a:pt x="1405" y="132"/>
                  </a:lnTo>
                  <a:lnTo>
                    <a:pt x="1405" y="88"/>
                  </a:lnTo>
                  <a:lnTo>
                    <a:pt x="1361" y="44"/>
                  </a:lnTo>
                  <a:lnTo>
                    <a:pt x="12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85" name="Google Shape;2985;p113"/>
            <p:cNvSpPr/>
            <p:nvPr/>
          </p:nvSpPr>
          <p:spPr>
            <a:xfrm>
              <a:off x="4784125" y="1313450"/>
              <a:ext cx="79025" cy="276475"/>
            </a:xfrm>
            <a:custGeom>
              <a:avLst/>
              <a:gdLst/>
              <a:ahLst/>
              <a:cxnLst/>
              <a:rect l="l" t="t" r="r" b="b"/>
              <a:pathLst>
                <a:path w="3161" h="11059" extrusionOk="0">
                  <a:moveTo>
                    <a:pt x="2897" y="0"/>
                  </a:moveTo>
                  <a:lnTo>
                    <a:pt x="2853" y="44"/>
                  </a:lnTo>
                  <a:lnTo>
                    <a:pt x="2809" y="132"/>
                  </a:lnTo>
                  <a:lnTo>
                    <a:pt x="1976" y="2809"/>
                  </a:lnTo>
                  <a:lnTo>
                    <a:pt x="1624" y="4301"/>
                  </a:lnTo>
                  <a:lnTo>
                    <a:pt x="1624" y="4345"/>
                  </a:lnTo>
                  <a:lnTo>
                    <a:pt x="1712" y="6758"/>
                  </a:lnTo>
                  <a:lnTo>
                    <a:pt x="1098" y="8513"/>
                  </a:lnTo>
                  <a:lnTo>
                    <a:pt x="45" y="10795"/>
                  </a:lnTo>
                  <a:lnTo>
                    <a:pt x="1" y="10883"/>
                  </a:lnTo>
                  <a:lnTo>
                    <a:pt x="45" y="10927"/>
                  </a:lnTo>
                  <a:lnTo>
                    <a:pt x="45" y="11014"/>
                  </a:lnTo>
                  <a:lnTo>
                    <a:pt x="133" y="11058"/>
                  </a:lnTo>
                  <a:lnTo>
                    <a:pt x="176" y="11058"/>
                  </a:lnTo>
                  <a:lnTo>
                    <a:pt x="308" y="11014"/>
                  </a:lnTo>
                  <a:lnTo>
                    <a:pt x="352" y="10971"/>
                  </a:lnTo>
                  <a:lnTo>
                    <a:pt x="1449" y="8645"/>
                  </a:lnTo>
                  <a:lnTo>
                    <a:pt x="2063" y="6846"/>
                  </a:lnTo>
                  <a:lnTo>
                    <a:pt x="2063" y="6758"/>
                  </a:lnTo>
                  <a:lnTo>
                    <a:pt x="1976" y="4388"/>
                  </a:lnTo>
                  <a:lnTo>
                    <a:pt x="2327" y="2897"/>
                  </a:lnTo>
                  <a:lnTo>
                    <a:pt x="3160" y="220"/>
                  </a:lnTo>
                  <a:lnTo>
                    <a:pt x="3160" y="132"/>
                  </a:lnTo>
                  <a:lnTo>
                    <a:pt x="3160" y="88"/>
                  </a:lnTo>
                  <a:lnTo>
                    <a:pt x="3116" y="44"/>
                  </a:lnTo>
                  <a:lnTo>
                    <a:pt x="30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86" name="Google Shape;2986;p113"/>
            <p:cNvSpPr/>
            <p:nvPr/>
          </p:nvSpPr>
          <p:spPr>
            <a:xfrm>
              <a:off x="4800600" y="1323325"/>
              <a:ext cx="74600" cy="277575"/>
            </a:xfrm>
            <a:custGeom>
              <a:avLst/>
              <a:gdLst/>
              <a:ahLst/>
              <a:cxnLst/>
              <a:rect l="l" t="t" r="r" b="b"/>
              <a:pathLst>
                <a:path w="2984" h="11103" extrusionOk="0">
                  <a:moveTo>
                    <a:pt x="2721" y="0"/>
                  </a:moveTo>
                  <a:lnTo>
                    <a:pt x="2677" y="44"/>
                  </a:lnTo>
                  <a:lnTo>
                    <a:pt x="2677" y="132"/>
                  </a:lnTo>
                  <a:lnTo>
                    <a:pt x="2238" y="1756"/>
                  </a:lnTo>
                  <a:lnTo>
                    <a:pt x="2238" y="1799"/>
                  </a:lnTo>
                  <a:lnTo>
                    <a:pt x="2282" y="4388"/>
                  </a:lnTo>
                  <a:lnTo>
                    <a:pt x="1536" y="7285"/>
                  </a:lnTo>
                  <a:lnTo>
                    <a:pt x="44" y="10839"/>
                  </a:lnTo>
                  <a:lnTo>
                    <a:pt x="0" y="10927"/>
                  </a:lnTo>
                  <a:lnTo>
                    <a:pt x="44" y="10970"/>
                  </a:lnTo>
                  <a:lnTo>
                    <a:pt x="88" y="11014"/>
                  </a:lnTo>
                  <a:lnTo>
                    <a:pt x="132" y="11058"/>
                  </a:lnTo>
                  <a:lnTo>
                    <a:pt x="176" y="11102"/>
                  </a:lnTo>
                  <a:lnTo>
                    <a:pt x="307" y="11058"/>
                  </a:lnTo>
                  <a:lnTo>
                    <a:pt x="351" y="10970"/>
                  </a:lnTo>
                  <a:lnTo>
                    <a:pt x="1843" y="7372"/>
                  </a:lnTo>
                  <a:lnTo>
                    <a:pt x="1887" y="7372"/>
                  </a:lnTo>
                  <a:lnTo>
                    <a:pt x="2633" y="4432"/>
                  </a:lnTo>
                  <a:lnTo>
                    <a:pt x="2633" y="4388"/>
                  </a:lnTo>
                  <a:lnTo>
                    <a:pt x="2589" y="1843"/>
                  </a:lnTo>
                  <a:lnTo>
                    <a:pt x="2984" y="220"/>
                  </a:lnTo>
                  <a:lnTo>
                    <a:pt x="2984" y="132"/>
                  </a:lnTo>
                  <a:lnTo>
                    <a:pt x="2984" y="88"/>
                  </a:lnTo>
                  <a:lnTo>
                    <a:pt x="29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87" name="Google Shape;2987;p113"/>
            <p:cNvSpPr/>
            <p:nvPr/>
          </p:nvSpPr>
          <p:spPr>
            <a:xfrm>
              <a:off x="4826925" y="1334300"/>
              <a:ext cx="77900" cy="245750"/>
            </a:xfrm>
            <a:custGeom>
              <a:avLst/>
              <a:gdLst/>
              <a:ahLst/>
              <a:cxnLst/>
              <a:rect l="l" t="t" r="r" b="b"/>
              <a:pathLst>
                <a:path w="3116" h="9830" extrusionOk="0">
                  <a:moveTo>
                    <a:pt x="2896" y="0"/>
                  </a:moveTo>
                  <a:lnTo>
                    <a:pt x="2809" y="44"/>
                  </a:lnTo>
                  <a:lnTo>
                    <a:pt x="2765" y="88"/>
                  </a:lnTo>
                  <a:lnTo>
                    <a:pt x="2765" y="132"/>
                  </a:lnTo>
                  <a:lnTo>
                    <a:pt x="2019" y="4037"/>
                  </a:lnTo>
                  <a:lnTo>
                    <a:pt x="1097" y="7416"/>
                  </a:lnTo>
                  <a:lnTo>
                    <a:pt x="44" y="9522"/>
                  </a:lnTo>
                  <a:lnTo>
                    <a:pt x="0" y="9610"/>
                  </a:lnTo>
                  <a:lnTo>
                    <a:pt x="0" y="9654"/>
                  </a:lnTo>
                  <a:lnTo>
                    <a:pt x="0" y="9742"/>
                  </a:lnTo>
                  <a:lnTo>
                    <a:pt x="44" y="9785"/>
                  </a:lnTo>
                  <a:lnTo>
                    <a:pt x="176" y="9829"/>
                  </a:lnTo>
                  <a:lnTo>
                    <a:pt x="264" y="9785"/>
                  </a:lnTo>
                  <a:lnTo>
                    <a:pt x="307" y="9742"/>
                  </a:lnTo>
                  <a:lnTo>
                    <a:pt x="351" y="9698"/>
                  </a:lnTo>
                  <a:lnTo>
                    <a:pt x="1404" y="7548"/>
                  </a:lnTo>
                  <a:lnTo>
                    <a:pt x="2370" y="4125"/>
                  </a:lnTo>
                  <a:lnTo>
                    <a:pt x="3116" y="220"/>
                  </a:lnTo>
                  <a:lnTo>
                    <a:pt x="3116" y="132"/>
                  </a:lnTo>
                  <a:lnTo>
                    <a:pt x="3072" y="88"/>
                  </a:lnTo>
                  <a:lnTo>
                    <a:pt x="3028" y="44"/>
                  </a:lnTo>
                  <a:lnTo>
                    <a:pt x="29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88" name="Google Shape;2988;p113"/>
            <p:cNvSpPr/>
            <p:nvPr/>
          </p:nvSpPr>
          <p:spPr>
            <a:xfrm>
              <a:off x="4873000" y="1356225"/>
              <a:ext cx="89975" cy="206275"/>
            </a:xfrm>
            <a:custGeom>
              <a:avLst/>
              <a:gdLst/>
              <a:ahLst/>
              <a:cxnLst/>
              <a:rect l="l" t="t" r="r" b="b"/>
              <a:pathLst>
                <a:path w="3599" h="8251" extrusionOk="0">
                  <a:moveTo>
                    <a:pt x="3423" y="1"/>
                  </a:moveTo>
                  <a:lnTo>
                    <a:pt x="3335" y="45"/>
                  </a:lnTo>
                  <a:lnTo>
                    <a:pt x="3291" y="89"/>
                  </a:lnTo>
                  <a:lnTo>
                    <a:pt x="2326" y="1405"/>
                  </a:lnTo>
                  <a:lnTo>
                    <a:pt x="2326" y="1449"/>
                  </a:lnTo>
                  <a:lnTo>
                    <a:pt x="1361" y="4477"/>
                  </a:lnTo>
                  <a:lnTo>
                    <a:pt x="483" y="7109"/>
                  </a:lnTo>
                  <a:lnTo>
                    <a:pt x="0" y="7987"/>
                  </a:lnTo>
                  <a:lnTo>
                    <a:pt x="0" y="8075"/>
                  </a:lnTo>
                  <a:lnTo>
                    <a:pt x="0" y="8163"/>
                  </a:lnTo>
                  <a:lnTo>
                    <a:pt x="44" y="8206"/>
                  </a:lnTo>
                  <a:lnTo>
                    <a:pt x="88" y="8250"/>
                  </a:lnTo>
                  <a:lnTo>
                    <a:pt x="264" y="8250"/>
                  </a:lnTo>
                  <a:lnTo>
                    <a:pt x="307" y="8163"/>
                  </a:lnTo>
                  <a:lnTo>
                    <a:pt x="834" y="7285"/>
                  </a:lnTo>
                  <a:lnTo>
                    <a:pt x="834" y="7241"/>
                  </a:lnTo>
                  <a:lnTo>
                    <a:pt x="1712" y="4564"/>
                  </a:lnTo>
                  <a:lnTo>
                    <a:pt x="2633" y="1580"/>
                  </a:lnTo>
                  <a:lnTo>
                    <a:pt x="3598" y="308"/>
                  </a:lnTo>
                  <a:lnTo>
                    <a:pt x="3598" y="220"/>
                  </a:lnTo>
                  <a:lnTo>
                    <a:pt x="3598" y="176"/>
                  </a:lnTo>
                  <a:lnTo>
                    <a:pt x="3598" y="89"/>
                  </a:lnTo>
                  <a:lnTo>
                    <a:pt x="3555" y="45"/>
                  </a:lnTo>
                  <a:lnTo>
                    <a:pt x="346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89" name="Google Shape;2989;p113"/>
            <p:cNvSpPr/>
            <p:nvPr/>
          </p:nvSpPr>
          <p:spPr>
            <a:xfrm>
              <a:off x="4878475" y="1401200"/>
              <a:ext cx="130575" cy="183225"/>
            </a:xfrm>
            <a:custGeom>
              <a:avLst/>
              <a:gdLst/>
              <a:ahLst/>
              <a:cxnLst/>
              <a:rect l="l" t="t" r="r" b="b"/>
              <a:pathLst>
                <a:path w="5223" h="7329" extrusionOk="0">
                  <a:moveTo>
                    <a:pt x="5003" y="1"/>
                  </a:moveTo>
                  <a:lnTo>
                    <a:pt x="4915" y="45"/>
                  </a:lnTo>
                  <a:lnTo>
                    <a:pt x="1975" y="3204"/>
                  </a:lnTo>
                  <a:lnTo>
                    <a:pt x="1931" y="3292"/>
                  </a:lnTo>
                  <a:lnTo>
                    <a:pt x="1010" y="5442"/>
                  </a:lnTo>
                  <a:lnTo>
                    <a:pt x="45" y="7066"/>
                  </a:lnTo>
                  <a:lnTo>
                    <a:pt x="1" y="7153"/>
                  </a:lnTo>
                  <a:lnTo>
                    <a:pt x="1" y="7197"/>
                  </a:lnTo>
                  <a:lnTo>
                    <a:pt x="45" y="7285"/>
                  </a:lnTo>
                  <a:lnTo>
                    <a:pt x="88" y="7329"/>
                  </a:lnTo>
                  <a:lnTo>
                    <a:pt x="264" y="7329"/>
                  </a:lnTo>
                  <a:lnTo>
                    <a:pt x="352" y="7241"/>
                  </a:lnTo>
                  <a:lnTo>
                    <a:pt x="1317" y="5618"/>
                  </a:lnTo>
                  <a:lnTo>
                    <a:pt x="2239" y="3424"/>
                  </a:lnTo>
                  <a:lnTo>
                    <a:pt x="5179" y="264"/>
                  </a:lnTo>
                  <a:lnTo>
                    <a:pt x="5222" y="220"/>
                  </a:lnTo>
                  <a:lnTo>
                    <a:pt x="5222" y="133"/>
                  </a:lnTo>
                  <a:lnTo>
                    <a:pt x="5222" y="89"/>
                  </a:lnTo>
                  <a:lnTo>
                    <a:pt x="5179" y="45"/>
                  </a:lnTo>
                  <a:lnTo>
                    <a:pt x="51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90" name="Google Shape;2990;p113"/>
            <p:cNvSpPr/>
            <p:nvPr/>
          </p:nvSpPr>
          <p:spPr>
            <a:xfrm>
              <a:off x="4888350" y="1411075"/>
              <a:ext cx="178850" cy="188725"/>
            </a:xfrm>
            <a:custGeom>
              <a:avLst/>
              <a:gdLst/>
              <a:ahLst/>
              <a:cxnLst/>
              <a:rect l="l" t="t" r="r" b="b"/>
              <a:pathLst>
                <a:path w="7154" h="7549" extrusionOk="0">
                  <a:moveTo>
                    <a:pt x="6934" y="1"/>
                  </a:moveTo>
                  <a:lnTo>
                    <a:pt x="6846" y="45"/>
                  </a:lnTo>
                  <a:lnTo>
                    <a:pt x="5003" y="1493"/>
                  </a:lnTo>
                  <a:lnTo>
                    <a:pt x="4959" y="1537"/>
                  </a:lnTo>
                  <a:lnTo>
                    <a:pt x="2809" y="4345"/>
                  </a:lnTo>
                  <a:lnTo>
                    <a:pt x="2019" y="4915"/>
                  </a:lnTo>
                  <a:lnTo>
                    <a:pt x="1975" y="4959"/>
                  </a:lnTo>
                  <a:lnTo>
                    <a:pt x="44" y="7241"/>
                  </a:lnTo>
                  <a:lnTo>
                    <a:pt x="1" y="7329"/>
                  </a:lnTo>
                  <a:lnTo>
                    <a:pt x="1" y="7373"/>
                  </a:lnTo>
                  <a:lnTo>
                    <a:pt x="1" y="7460"/>
                  </a:lnTo>
                  <a:lnTo>
                    <a:pt x="44" y="7504"/>
                  </a:lnTo>
                  <a:lnTo>
                    <a:pt x="176" y="7548"/>
                  </a:lnTo>
                  <a:lnTo>
                    <a:pt x="220" y="7548"/>
                  </a:lnTo>
                  <a:lnTo>
                    <a:pt x="308" y="7504"/>
                  </a:lnTo>
                  <a:lnTo>
                    <a:pt x="2238" y="5179"/>
                  </a:lnTo>
                  <a:lnTo>
                    <a:pt x="3028" y="4652"/>
                  </a:lnTo>
                  <a:lnTo>
                    <a:pt x="3072" y="4608"/>
                  </a:lnTo>
                  <a:lnTo>
                    <a:pt x="5222" y="1756"/>
                  </a:lnTo>
                  <a:lnTo>
                    <a:pt x="7065" y="308"/>
                  </a:lnTo>
                  <a:lnTo>
                    <a:pt x="7109" y="264"/>
                  </a:lnTo>
                  <a:lnTo>
                    <a:pt x="7153" y="176"/>
                  </a:lnTo>
                  <a:lnTo>
                    <a:pt x="7153" y="132"/>
                  </a:lnTo>
                  <a:lnTo>
                    <a:pt x="7109" y="45"/>
                  </a:lnTo>
                  <a:lnTo>
                    <a:pt x="706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91" name="Google Shape;2991;p113"/>
            <p:cNvSpPr/>
            <p:nvPr/>
          </p:nvSpPr>
          <p:spPr>
            <a:xfrm>
              <a:off x="4890550" y="1412175"/>
              <a:ext cx="208450" cy="215050"/>
            </a:xfrm>
            <a:custGeom>
              <a:avLst/>
              <a:gdLst/>
              <a:ahLst/>
              <a:cxnLst/>
              <a:rect l="l" t="t" r="r" b="b"/>
              <a:pathLst>
                <a:path w="8338" h="8602" extrusionOk="0">
                  <a:moveTo>
                    <a:pt x="8074" y="1"/>
                  </a:moveTo>
                  <a:lnTo>
                    <a:pt x="8030" y="45"/>
                  </a:lnTo>
                  <a:lnTo>
                    <a:pt x="7987" y="132"/>
                  </a:lnTo>
                  <a:lnTo>
                    <a:pt x="7021" y="3774"/>
                  </a:lnTo>
                  <a:lnTo>
                    <a:pt x="5880" y="5179"/>
                  </a:lnTo>
                  <a:lnTo>
                    <a:pt x="4652" y="5705"/>
                  </a:lnTo>
                  <a:lnTo>
                    <a:pt x="571" y="7943"/>
                  </a:lnTo>
                  <a:lnTo>
                    <a:pt x="88" y="8294"/>
                  </a:lnTo>
                  <a:lnTo>
                    <a:pt x="44" y="8338"/>
                  </a:lnTo>
                  <a:lnTo>
                    <a:pt x="0" y="8426"/>
                  </a:lnTo>
                  <a:lnTo>
                    <a:pt x="0" y="8470"/>
                  </a:lnTo>
                  <a:lnTo>
                    <a:pt x="44" y="8557"/>
                  </a:lnTo>
                  <a:lnTo>
                    <a:pt x="132" y="8601"/>
                  </a:lnTo>
                  <a:lnTo>
                    <a:pt x="307" y="8601"/>
                  </a:lnTo>
                  <a:lnTo>
                    <a:pt x="746" y="8250"/>
                  </a:lnTo>
                  <a:lnTo>
                    <a:pt x="4783" y="6056"/>
                  </a:lnTo>
                  <a:lnTo>
                    <a:pt x="6056" y="5486"/>
                  </a:lnTo>
                  <a:lnTo>
                    <a:pt x="6144" y="5442"/>
                  </a:lnTo>
                  <a:lnTo>
                    <a:pt x="7328" y="3950"/>
                  </a:lnTo>
                  <a:lnTo>
                    <a:pt x="7328" y="3906"/>
                  </a:lnTo>
                  <a:lnTo>
                    <a:pt x="8338" y="220"/>
                  </a:lnTo>
                  <a:lnTo>
                    <a:pt x="8338" y="132"/>
                  </a:lnTo>
                  <a:lnTo>
                    <a:pt x="8338" y="88"/>
                  </a:lnTo>
                  <a:lnTo>
                    <a:pt x="8294" y="45"/>
                  </a:lnTo>
                  <a:lnTo>
                    <a:pt x="82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92" name="Google Shape;2992;p113"/>
            <p:cNvSpPr/>
            <p:nvPr/>
          </p:nvSpPr>
          <p:spPr>
            <a:xfrm>
              <a:off x="4878475" y="1464825"/>
              <a:ext cx="342300" cy="254550"/>
            </a:xfrm>
            <a:custGeom>
              <a:avLst/>
              <a:gdLst/>
              <a:ahLst/>
              <a:cxnLst/>
              <a:rect l="l" t="t" r="r" b="b"/>
              <a:pathLst>
                <a:path w="13692" h="10182" extrusionOk="0">
                  <a:moveTo>
                    <a:pt x="13560" y="1"/>
                  </a:moveTo>
                  <a:lnTo>
                    <a:pt x="13472" y="45"/>
                  </a:lnTo>
                  <a:lnTo>
                    <a:pt x="11805" y="571"/>
                  </a:lnTo>
                  <a:lnTo>
                    <a:pt x="11761" y="615"/>
                  </a:lnTo>
                  <a:lnTo>
                    <a:pt x="11410" y="879"/>
                  </a:lnTo>
                  <a:lnTo>
                    <a:pt x="11366" y="966"/>
                  </a:lnTo>
                  <a:lnTo>
                    <a:pt x="10795" y="2195"/>
                  </a:lnTo>
                  <a:lnTo>
                    <a:pt x="8119" y="5223"/>
                  </a:lnTo>
                  <a:lnTo>
                    <a:pt x="6890" y="6276"/>
                  </a:lnTo>
                  <a:lnTo>
                    <a:pt x="5266" y="7285"/>
                  </a:lnTo>
                  <a:lnTo>
                    <a:pt x="1142" y="9172"/>
                  </a:lnTo>
                  <a:lnTo>
                    <a:pt x="1098" y="9172"/>
                  </a:lnTo>
                  <a:lnTo>
                    <a:pt x="88" y="9874"/>
                  </a:lnTo>
                  <a:lnTo>
                    <a:pt x="45" y="9918"/>
                  </a:lnTo>
                  <a:lnTo>
                    <a:pt x="1" y="9962"/>
                  </a:lnTo>
                  <a:lnTo>
                    <a:pt x="1" y="10050"/>
                  </a:lnTo>
                  <a:lnTo>
                    <a:pt x="45" y="10093"/>
                  </a:lnTo>
                  <a:lnTo>
                    <a:pt x="88" y="10137"/>
                  </a:lnTo>
                  <a:lnTo>
                    <a:pt x="176" y="10181"/>
                  </a:lnTo>
                  <a:lnTo>
                    <a:pt x="264" y="10137"/>
                  </a:lnTo>
                  <a:lnTo>
                    <a:pt x="1273" y="9479"/>
                  </a:lnTo>
                  <a:lnTo>
                    <a:pt x="5442" y="7592"/>
                  </a:lnTo>
                  <a:lnTo>
                    <a:pt x="5486" y="7592"/>
                  </a:lnTo>
                  <a:lnTo>
                    <a:pt x="7065" y="6583"/>
                  </a:lnTo>
                  <a:lnTo>
                    <a:pt x="7109" y="6539"/>
                  </a:lnTo>
                  <a:lnTo>
                    <a:pt x="8382" y="5486"/>
                  </a:lnTo>
                  <a:lnTo>
                    <a:pt x="8382" y="5442"/>
                  </a:lnTo>
                  <a:lnTo>
                    <a:pt x="11102" y="2414"/>
                  </a:lnTo>
                  <a:lnTo>
                    <a:pt x="11102" y="2370"/>
                  </a:lnTo>
                  <a:lnTo>
                    <a:pt x="11673" y="1142"/>
                  </a:lnTo>
                  <a:lnTo>
                    <a:pt x="11936" y="922"/>
                  </a:lnTo>
                  <a:lnTo>
                    <a:pt x="13604" y="352"/>
                  </a:lnTo>
                  <a:lnTo>
                    <a:pt x="13647" y="308"/>
                  </a:lnTo>
                  <a:lnTo>
                    <a:pt x="13691" y="264"/>
                  </a:lnTo>
                  <a:lnTo>
                    <a:pt x="13691" y="220"/>
                  </a:lnTo>
                  <a:lnTo>
                    <a:pt x="13691" y="133"/>
                  </a:lnTo>
                  <a:lnTo>
                    <a:pt x="13647" y="89"/>
                  </a:lnTo>
                  <a:lnTo>
                    <a:pt x="13604" y="45"/>
                  </a:lnTo>
                  <a:lnTo>
                    <a:pt x="1356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93" name="Google Shape;2993;p113"/>
            <p:cNvSpPr/>
            <p:nvPr/>
          </p:nvSpPr>
          <p:spPr>
            <a:xfrm>
              <a:off x="5782425" y="1462650"/>
              <a:ext cx="54875" cy="228200"/>
            </a:xfrm>
            <a:custGeom>
              <a:avLst/>
              <a:gdLst/>
              <a:ahLst/>
              <a:cxnLst/>
              <a:rect l="l" t="t" r="r" b="b"/>
              <a:pathLst>
                <a:path w="2195" h="9128" extrusionOk="0">
                  <a:moveTo>
                    <a:pt x="88" y="0"/>
                  </a:moveTo>
                  <a:lnTo>
                    <a:pt x="44" y="44"/>
                  </a:lnTo>
                  <a:lnTo>
                    <a:pt x="0" y="88"/>
                  </a:lnTo>
                  <a:lnTo>
                    <a:pt x="0" y="176"/>
                  </a:lnTo>
                  <a:lnTo>
                    <a:pt x="0" y="263"/>
                  </a:lnTo>
                  <a:lnTo>
                    <a:pt x="44" y="307"/>
                  </a:lnTo>
                  <a:lnTo>
                    <a:pt x="1448" y="1755"/>
                  </a:lnTo>
                  <a:lnTo>
                    <a:pt x="1843" y="2940"/>
                  </a:lnTo>
                  <a:lnTo>
                    <a:pt x="1229" y="5924"/>
                  </a:lnTo>
                  <a:lnTo>
                    <a:pt x="1053" y="8908"/>
                  </a:lnTo>
                  <a:lnTo>
                    <a:pt x="1053" y="8996"/>
                  </a:lnTo>
                  <a:lnTo>
                    <a:pt x="1097" y="9040"/>
                  </a:lnTo>
                  <a:lnTo>
                    <a:pt x="1141" y="9083"/>
                  </a:lnTo>
                  <a:lnTo>
                    <a:pt x="1229" y="9127"/>
                  </a:lnTo>
                  <a:lnTo>
                    <a:pt x="1360" y="9083"/>
                  </a:lnTo>
                  <a:lnTo>
                    <a:pt x="1404" y="8952"/>
                  </a:lnTo>
                  <a:lnTo>
                    <a:pt x="1580" y="5968"/>
                  </a:lnTo>
                  <a:lnTo>
                    <a:pt x="2194" y="2984"/>
                  </a:lnTo>
                  <a:lnTo>
                    <a:pt x="2194" y="2896"/>
                  </a:lnTo>
                  <a:lnTo>
                    <a:pt x="1755" y="1624"/>
                  </a:lnTo>
                  <a:lnTo>
                    <a:pt x="1712" y="1536"/>
                  </a:lnTo>
                  <a:lnTo>
                    <a:pt x="307" y="44"/>
                  </a:lnTo>
                  <a:lnTo>
                    <a:pt x="2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94" name="Google Shape;2994;p113"/>
            <p:cNvSpPr/>
            <p:nvPr/>
          </p:nvSpPr>
          <p:spPr>
            <a:xfrm>
              <a:off x="4857625" y="1459350"/>
              <a:ext cx="669225" cy="314875"/>
            </a:xfrm>
            <a:custGeom>
              <a:avLst/>
              <a:gdLst/>
              <a:ahLst/>
              <a:cxnLst/>
              <a:rect l="l" t="t" r="r" b="b"/>
              <a:pathLst>
                <a:path w="26769" h="12595" extrusionOk="0">
                  <a:moveTo>
                    <a:pt x="26549" y="1"/>
                  </a:moveTo>
                  <a:lnTo>
                    <a:pt x="22643" y="1054"/>
                  </a:lnTo>
                  <a:lnTo>
                    <a:pt x="18036" y="2238"/>
                  </a:lnTo>
                  <a:lnTo>
                    <a:pt x="16105" y="2633"/>
                  </a:lnTo>
                  <a:lnTo>
                    <a:pt x="16017" y="2677"/>
                  </a:lnTo>
                  <a:lnTo>
                    <a:pt x="14657" y="3994"/>
                  </a:lnTo>
                  <a:lnTo>
                    <a:pt x="12463" y="4345"/>
                  </a:lnTo>
                  <a:lnTo>
                    <a:pt x="12375" y="4389"/>
                  </a:lnTo>
                  <a:lnTo>
                    <a:pt x="10137" y="6934"/>
                  </a:lnTo>
                  <a:lnTo>
                    <a:pt x="8558" y="8162"/>
                  </a:lnTo>
                  <a:lnTo>
                    <a:pt x="6320" y="9391"/>
                  </a:lnTo>
                  <a:lnTo>
                    <a:pt x="1844" y="11409"/>
                  </a:lnTo>
                  <a:lnTo>
                    <a:pt x="220" y="12112"/>
                  </a:lnTo>
                  <a:lnTo>
                    <a:pt x="133" y="12155"/>
                  </a:lnTo>
                  <a:lnTo>
                    <a:pt x="1" y="12331"/>
                  </a:lnTo>
                  <a:lnTo>
                    <a:pt x="1" y="12375"/>
                  </a:lnTo>
                  <a:lnTo>
                    <a:pt x="1" y="12463"/>
                  </a:lnTo>
                  <a:lnTo>
                    <a:pt x="1" y="12506"/>
                  </a:lnTo>
                  <a:lnTo>
                    <a:pt x="45" y="12594"/>
                  </a:lnTo>
                  <a:lnTo>
                    <a:pt x="220" y="12594"/>
                  </a:lnTo>
                  <a:lnTo>
                    <a:pt x="308" y="12550"/>
                  </a:lnTo>
                  <a:lnTo>
                    <a:pt x="396" y="12419"/>
                  </a:lnTo>
                  <a:lnTo>
                    <a:pt x="1976" y="11760"/>
                  </a:lnTo>
                  <a:lnTo>
                    <a:pt x="6451" y="9742"/>
                  </a:lnTo>
                  <a:lnTo>
                    <a:pt x="8733" y="8469"/>
                  </a:lnTo>
                  <a:lnTo>
                    <a:pt x="8777" y="8426"/>
                  </a:lnTo>
                  <a:lnTo>
                    <a:pt x="10357" y="7197"/>
                  </a:lnTo>
                  <a:lnTo>
                    <a:pt x="10401" y="7197"/>
                  </a:lnTo>
                  <a:lnTo>
                    <a:pt x="12595" y="4696"/>
                  </a:lnTo>
                  <a:lnTo>
                    <a:pt x="14789" y="4301"/>
                  </a:lnTo>
                  <a:lnTo>
                    <a:pt x="14876" y="4257"/>
                  </a:lnTo>
                  <a:lnTo>
                    <a:pt x="16237" y="2984"/>
                  </a:lnTo>
                  <a:lnTo>
                    <a:pt x="18124" y="2546"/>
                  </a:lnTo>
                  <a:lnTo>
                    <a:pt x="22731" y="1405"/>
                  </a:lnTo>
                  <a:lnTo>
                    <a:pt x="26636" y="352"/>
                  </a:lnTo>
                  <a:lnTo>
                    <a:pt x="26680" y="308"/>
                  </a:lnTo>
                  <a:lnTo>
                    <a:pt x="26724" y="264"/>
                  </a:lnTo>
                  <a:lnTo>
                    <a:pt x="26768" y="176"/>
                  </a:lnTo>
                  <a:lnTo>
                    <a:pt x="26768" y="132"/>
                  </a:lnTo>
                  <a:lnTo>
                    <a:pt x="26724" y="44"/>
                  </a:lnTo>
                  <a:lnTo>
                    <a:pt x="2668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95" name="Google Shape;2995;p113"/>
            <p:cNvSpPr/>
            <p:nvPr/>
          </p:nvSpPr>
          <p:spPr>
            <a:xfrm>
              <a:off x="4825825" y="1509825"/>
              <a:ext cx="970875" cy="323625"/>
            </a:xfrm>
            <a:custGeom>
              <a:avLst/>
              <a:gdLst/>
              <a:ahLst/>
              <a:cxnLst/>
              <a:rect l="l" t="t" r="r" b="b"/>
              <a:pathLst>
                <a:path w="38835" h="12945" extrusionOk="0">
                  <a:moveTo>
                    <a:pt x="34403" y="0"/>
                  </a:moveTo>
                  <a:lnTo>
                    <a:pt x="31902" y="219"/>
                  </a:lnTo>
                  <a:lnTo>
                    <a:pt x="31858" y="219"/>
                  </a:lnTo>
                  <a:lnTo>
                    <a:pt x="27821" y="1185"/>
                  </a:lnTo>
                  <a:lnTo>
                    <a:pt x="23871" y="1931"/>
                  </a:lnTo>
                  <a:lnTo>
                    <a:pt x="21195" y="2282"/>
                  </a:lnTo>
                  <a:lnTo>
                    <a:pt x="21151" y="2282"/>
                  </a:lnTo>
                  <a:lnTo>
                    <a:pt x="19659" y="3159"/>
                  </a:lnTo>
                  <a:lnTo>
                    <a:pt x="15534" y="3861"/>
                  </a:lnTo>
                  <a:lnTo>
                    <a:pt x="15446" y="3905"/>
                  </a:lnTo>
                  <a:lnTo>
                    <a:pt x="12813" y="6407"/>
                  </a:lnTo>
                  <a:lnTo>
                    <a:pt x="11760" y="7153"/>
                  </a:lnTo>
                  <a:lnTo>
                    <a:pt x="10663" y="7855"/>
                  </a:lnTo>
                  <a:lnTo>
                    <a:pt x="9566" y="8513"/>
                  </a:lnTo>
                  <a:lnTo>
                    <a:pt x="8425" y="9083"/>
                  </a:lnTo>
                  <a:lnTo>
                    <a:pt x="7241" y="9610"/>
                  </a:lnTo>
                  <a:lnTo>
                    <a:pt x="6056" y="10136"/>
                  </a:lnTo>
                  <a:lnTo>
                    <a:pt x="3642" y="11058"/>
                  </a:lnTo>
                  <a:lnTo>
                    <a:pt x="1931" y="11760"/>
                  </a:lnTo>
                  <a:lnTo>
                    <a:pt x="176" y="12462"/>
                  </a:lnTo>
                  <a:lnTo>
                    <a:pt x="88" y="12550"/>
                  </a:lnTo>
                  <a:lnTo>
                    <a:pt x="0" y="12638"/>
                  </a:lnTo>
                  <a:lnTo>
                    <a:pt x="0" y="12725"/>
                  </a:lnTo>
                  <a:lnTo>
                    <a:pt x="0" y="12769"/>
                  </a:lnTo>
                  <a:lnTo>
                    <a:pt x="0" y="12857"/>
                  </a:lnTo>
                  <a:lnTo>
                    <a:pt x="44" y="12901"/>
                  </a:lnTo>
                  <a:lnTo>
                    <a:pt x="176" y="12945"/>
                  </a:lnTo>
                  <a:lnTo>
                    <a:pt x="220" y="12901"/>
                  </a:lnTo>
                  <a:lnTo>
                    <a:pt x="308" y="12857"/>
                  </a:lnTo>
                  <a:lnTo>
                    <a:pt x="351" y="12769"/>
                  </a:lnTo>
                  <a:lnTo>
                    <a:pt x="2063" y="12067"/>
                  </a:lnTo>
                  <a:lnTo>
                    <a:pt x="3774" y="11409"/>
                  </a:lnTo>
                  <a:lnTo>
                    <a:pt x="6188" y="10444"/>
                  </a:lnTo>
                  <a:lnTo>
                    <a:pt x="7372" y="9917"/>
                  </a:lnTo>
                  <a:lnTo>
                    <a:pt x="8557" y="9390"/>
                  </a:lnTo>
                  <a:lnTo>
                    <a:pt x="9742" y="8776"/>
                  </a:lnTo>
                  <a:lnTo>
                    <a:pt x="10883" y="8162"/>
                  </a:lnTo>
                  <a:lnTo>
                    <a:pt x="11980" y="7460"/>
                  </a:lnTo>
                  <a:lnTo>
                    <a:pt x="13033" y="6670"/>
                  </a:lnTo>
                  <a:lnTo>
                    <a:pt x="15622" y="4169"/>
                  </a:lnTo>
                  <a:lnTo>
                    <a:pt x="19747" y="3510"/>
                  </a:lnTo>
                  <a:lnTo>
                    <a:pt x="19790" y="3467"/>
                  </a:lnTo>
                  <a:lnTo>
                    <a:pt x="21282" y="2589"/>
                  </a:lnTo>
                  <a:lnTo>
                    <a:pt x="23915" y="2238"/>
                  </a:lnTo>
                  <a:lnTo>
                    <a:pt x="27908" y="1492"/>
                  </a:lnTo>
                  <a:lnTo>
                    <a:pt x="31945" y="570"/>
                  </a:lnTo>
                  <a:lnTo>
                    <a:pt x="34403" y="351"/>
                  </a:lnTo>
                  <a:lnTo>
                    <a:pt x="36816" y="746"/>
                  </a:lnTo>
                  <a:lnTo>
                    <a:pt x="38001" y="1273"/>
                  </a:lnTo>
                  <a:lnTo>
                    <a:pt x="38440" y="1843"/>
                  </a:lnTo>
                  <a:lnTo>
                    <a:pt x="38484" y="3598"/>
                  </a:lnTo>
                  <a:lnTo>
                    <a:pt x="38484" y="3686"/>
                  </a:lnTo>
                  <a:lnTo>
                    <a:pt x="38527" y="3730"/>
                  </a:lnTo>
                  <a:lnTo>
                    <a:pt x="38571" y="3774"/>
                  </a:lnTo>
                  <a:lnTo>
                    <a:pt x="38703" y="3774"/>
                  </a:lnTo>
                  <a:lnTo>
                    <a:pt x="38791" y="3730"/>
                  </a:lnTo>
                  <a:lnTo>
                    <a:pt x="38791" y="3686"/>
                  </a:lnTo>
                  <a:lnTo>
                    <a:pt x="38835" y="3598"/>
                  </a:lnTo>
                  <a:lnTo>
                    <a:pt x="38791" y="1799"/>
                  </a:lnTo>
                  <a:lnTo>
                    <a:pt x="38747" y="1711"/>
                  </a:lnTo>
                  <a:lnTo>
                    <a:pt x="38264" y="1009"/>
                  </a:lnTo>
                  <a:lnTo>
                    <a:pt x="38220" y="965"/>
                  </a:lnTo>
                  <a:lnTo>
                    <a:pt x="36948" y="439"/>
                  </a:lnTo>
                  <a:lnTo>
                    <a:pt x="36904" y="395"/>
                  </a:lnTo>
                  <a:lnTo>
                    <a:pt x="344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96" name="Google Shape;2996;p113"/>
            <p:cNvSpPr/>
            <p:nvPr/>
          </p:nvSpPr>
          <p:spPr>
            <a:xfrm>
              <a:off x="4788525" y="1581125"/>
              <a:ext cx="993925" cy="304975"/>
            </a:xfrm>
            <a:custGeom>
              <a:avLst/>
              <a:gdLst/>
              <a:ahLst/>
              <a:cxnLst/>
              <a:rect l="l" t="t" r="r" b="b"/>
              <a:pathLst>
                <a:path w="39757" h="12199" extrusionOk="0">
                  <a:moveTo>
                    <a:pt x="35588" y="0"/>
                  </a:moveTo>
                  <a:lnTo>
                    <a:pt x="29883" y="790"/>
                  </a:lnTo>
                  <a:lnTo>
                    <a:pt x="26460" y="1009"/>
                  </a:lnTo>
                  <a:lnTo>
                    <a:pt x="26417" y="1009"/>
                  </a:lnTo>
                  <a:lnTo>
                    <a:pt x="24486" y="1712"/>
                  </a:lnTo>
                  <a:lnTo>
                    <a:pt x="19791" y="2326"/>
                  </a:lnTo>
                  <a:lnTo>
                    <a:pt x="18123" y="2677"/>
                  </a:lnTo>
                  <a:lnTo>
                    <a:pt x="18035" y="2721"/>
                  </a:lnTo>
                  <a:lnTo>
                    <a:pt x="15666" y="5046"/>
                  </a:lnTo>
                  <a:lnTo>
                    <a:pt x="15008" y="5573"/>
                  </a:lnTo>
                  <a:lnTo>
                    <a:pt x="14262" y="6056"/>
                  </a:lnTo>
                  <a:lnTo>
                    <a:pt x="13428" y="6538"/>
                  </a:lnTo>
                  <a:lnTo>
                    <a:pt x="12594" y="6977"/>
                  </a:lnTo>
                  <a:lnTo>
                    <a:pt x="11673" y="7416"/>
                  </a:lnTo>
                  <a:lnTo>
                    <a:pt x="10751" y="7855"/>
                  </a:lnTo>
                  <a:lnTo>
                    <a:pt x="8820" y="8689"/>
                  </a:lnTo>
                  <a:lnTo>
                    <a:pt x="6846" y="9478"/>
                  </a:lnTo>
                  <a:lnTo>
                    <a:pt x="4827" y="10180"/>
                  </a:lnTo>
                  <a:lnTo>
                    <a:pt x="1054" y="11497"/>
                  </a:lnTo>
                  <a:lnTo>
                    <a:pt x="176" y="11760"/>
                  </a:lnTo>
                  <a:lnTo>
                    <a:pt x="88" y="11848"/>
                  </a:lnTo>
                  <a:lnTo>
                    <a:pt x="0" y="11936"/>
                  </a:lnTo>
                  <a:lnTo>
                    <a:pt x="0" y="11980"/>
                  </a:lnTo>
                  <a:lnTo>
                    <a:pt x="0" y="12067"/>
                  </a:lnTo>
                  <a:lnTo>
                    <a:pt x="0" y="12111"/>
                  </a:lnTo>
                  <a:lnTo>
                    <a:pt x="44" y="12155"/>
                  </a:lnTo>
                  <a:lnTo>
                    <a:pt x="176" y="12199"/>
                  </a:lnTo>
                  <a:lnTo>
                    <a:pt x="220" y="12155"/>
                  </a:lnTo>
                  <a:lnTo>
                    <a:pt x="308" y="12111"/>
                  </a:lnTo>
                  <a:lnTo>
                    <a:pt x="1141" y="11804"/>
                  </a:lnTo>
                  <a:lnTo>
                    <a:pt x="4959" y="10532"/>
                  </a:lnTo>
                  <a:lnTo>
                    <a:pt x="6977" y="9786"/>
                  </a:lnTo>
                  <a:lnTo>
                    <a:pt x="8996" y="8996"/>
                  </a:lnTo>
                  <a:lnTo>
                    <a:pt x="10927" y="8162"/>
                  </a:lnTo>
                  <a:lnTo>
                    <a:pt x="11892" y="7723"/>
                  </a:lnTo>
                  <a:lnTo>
                    <a:pt x="12770" y="7284"/>
                  </a:lnTo>
                  <a:lnTo>
                    <a:pt x="13647" y="6802"/>
                  </a:lnTo>
                  <a:lnTo>
                    <a:pt x="14437" y="6319"/>
                  </a:lnTo>
                  <a:lnTo>
                    <a:pt x="15227" y="5836"/>
                  </a:lnTo>
                  <a:lnTo>
                    <a:pt x="15885" y="5354"/>
                  </a:lnTo>
                  <a:lnTo>
                    <a:pt x="15929" y="5310"/>
                  </a:lnTo>
                  <a:lnTo>
                    <a:pt x="18255" y="3028"/>
                  </a:lnTo>
                  <a:lnTo>
                    <a:pt x="19878" y="2677"/>
                  </a:lnTo>
                  <a:lnTo>
                    <a:pt x="24530" y="2063"/>
                  </a:lnTo>
                  <a:lnTo>
                    <a:pt x="24574" y="2063"/>
                  </a:lnTo>
                  <a:lnTo>
                    <a:pt x="26548" y="1361"/>
                  </a:lnTo>
                  <a:lnTo>
                    <a:pt x="29927" y="1141"/>
                  </a:lnTo>
                  <a:lnTo>
                    <a:pt x="35631" y="351"/>
                  </a:lnTo>
                  <a:lnTo>
                    <a:pt x="37387" y="439"/>
                  </a:lnTo>
                  <a:lnTo>
                    <a:pt x="38264" y="878"/>
                  </a:lnTo>
                  <a:lnTo>
                    <a:pt x="38308" y="1536"/>
                  </a:lnTo>
                  <a:lnTo>
                    <a:pt x="38396" y="4520"/>
                  </a:lnTo>
                  <a:lnTo>
                    <a:pt x="38396" y="4564"/>
                  </a:lnTo>
                  <a:lnTo>
                    <a:pt x="38703" y="6538"/>
                  </a:lnTo>
                  <a:lnTo>
                    <a:pt x="39361" y="9873"/>
                  </a:lnTo>
                  <a:lnTo>
                    <a:pt x="39449" y="10137"/>
                  </a:lnTo>
                  <a:lnTo>
                    <a:pt x="39449" y="10180"/>
                  </a:lnTo>
                  <a:lnTo>
                    <a:pt x="39493" y="10224"/>
                  </a:lnTo>
                  <a:lnTo>
                    <a:pt x="39581" y="10268"/>
                  </a:lnTo>
                  <a:lnTo>
                    <a:pt x="39625" y="10268"/>
                  </a:lnTo>
                  <a:lnTo>
                    <a:pt x="39712" y="10224"/>
                  </a:lnTo>
                  <a:lnTo>
                    <a:pt x="39756" y="10180"/>
                  </a:lnTo>
                  <a:lnTo>
                    <a:pt x="39756" y="10093"/>
                  </a:lnTo>
                  <a:lnTo>
                    <a:pt x="39756" y="10049"/>
                  </a:lnTo>
                  <a:lnTo>
                    <a:pt x="39054" y="6451"/>
                  </a:lnTo>
                  <a:lnTo>
                    <a:pt x="38747" y="4520"/>
                  </a:lnTo>
                  <a:lnTo>
                    <a:pt x="38659" y="1492"/>
                  </a:lnTo>
                  <a:lnTo>
                    <a:pt x="38571" y="746"/>
                  </a:lnTo>
                  <a:lnTo>
                    <a:pt x="38571" y="658"/>
                  </a:lnTo>
                  <a:lnTo>
                    <a:pt x="38484" y="571"/>
                  </a:lnTo>
                  <a:lnTo>
                    <a:pt x="37518" y="132"/>
                  </a:lnTo>
                  <a:lnTo>
                    <a:pt x="37474" y="88"/>
                  </a:lnTo>
                  <a:lnTo>
                    <a:pt x="356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97" name="Google Shape;2997;p113"/>
            <p:cNvSpPr/>
            <p:nvPr/>
          </p:nvSpPr>
          <p:spPr>
            <a:xfrm>
              <a:off x="4156650" y="690350"/>
              <a:ext cx="140425" cy="190900"/>
            </a:xfrm>
            <a:custGeom>
              <a:avLst/>
              <a:gdLst/>
              <a:ahLst/>
              <a:cxnLst/>
              <a:rect l="l" t="t" r="r" b="b"/>
              <a:pathLst>
                <a:path w="5617" h="7636" extrusionOk="0">
                  <a:moveTo>
                    <a:pt x="5398" y="0"/>
                  </a:moveTo>
                  <a:lnTo>
                    <a:pt x="5354" y="44"/>
                  </a:lnTo>
                  <a:lnTo>
                    <a:pt x="5310" y="88"/>
                  </a:lnTo>
                  <a:lnTo>
                    <a:pt x="4959" y="615"/>
                  </a:lnTo>
                  <a:lnTo>
                    <a:pt x="3204" y="3642"/>
                  </a:lnTo>
                  <a:lnTo>
                    <a:pt x="44" y="7372"/>
                  </a:lnTo>
                  <a:lnTo>
                    <a:pt x="0" y="7416"/>
                  </a:lnTo>
                  <a:lnTo>
                    <a:pt x="0" y="7504"/>
                  </a:lnTo>
                  <a:lnTo>
                    <a:pt x="44" y="7548"/>
                  </a:lnTo>
                  <a:lnTo>
                    <a:pt x="44" y="7592"/>
                  </a:lnTo>
                  <a:lnTo>
                    <a:pt x="176" y="7636"/>
                  </a:lnTo>
                  <a:lnTo>
                    <a:pt x="264" y="7636"/>
                  </a:lnTo>
                  <a:lnTo>
                    <a:pt x="307" y="7592"/>
                  </a:lnTo>
                  <a:lnTo>
                    <a:pt x="3467" y="3862"/>
                  </a:lnTo>
                  <a:lnTo>
                    <a:pt x="3511" y="3818"/>
                  </a:lnTo>
                  <a:lnTo>
                    <a:pt x="5266" y="790"/>
                  </a:lnTo>
                  <a:lnTo>
                    <a:pt x="5617" y="264"/>
                  </a:lnTo>
                  <a:lnTo>
                    <a:pt x="5617" y="176"/>
                  </a:lnTo>
                  <a:lnTo>
                    <a:pt x="5617" y="132"/>
                  </a:lnTo>
                  <a:lnTo>
                    <a:pt x="5617" y="88"/>
                  </a:lnTo>
                  <a:lnTo>
                    <a:pt x="55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98" name="Google Shape;2998;p113"/>
            <p:cNvSpPr/>
            <p:nvPr/>
          </p:nvSpPr>
          <p:spPr>
            <a:xfrm>
              <a:off x="3612525" y="2067100"/>
              <a:ext cx="822775" cy="311575"/>
            </a:xfrm>
            <a:custGeom>
              <a:avLst/>
              <a:gdLst/>
              <a:ahLst/>
              <a:cxnLst/>
              <a:rect l="l" t="t" r="r" b="b"/>
              <a:pathLst>
                <a:path w="32911" h="12463" extrusionOk="0">
                  <a:moveTo>
                    <a:pt x="32648" y="0"/>
                  </a:moveTo>
                  <a:lnTo>
                    <a:pt x="32121" y="395"/>
                  </a:lnTo>
                  <a:lnTo>
                    <a:pt x="32077" y="395"/>
                  </a:lnTo>
                  <a:lnTo>
                    <a:pt x="30541" y="2019"/>
                  </a:lnTo>
                  <a:lnTo>
                    <a:pt x="28260" y="3291"/>
                  </a:lnTo>
                  <a:lnTo>
                    <a:pt x="27163" y="3642"/>
                  </a:lnTo>
                  <a:lnTo>
                    <a:pt x="22862" y="2721"/>
                  </a:lnTo>
                  <a:lnTo>
                    <a:pt x="18386" y="1053"/>
                  </a:lnTo>
                  <a:lnTo>
                    <a:pt x="18343" y="1053"/>
                  </a:lnTo>
                  <a:lnTo>
                    <a:pt x="17640" y="966"/>
                  </a:lnTo>
                  <a:lnTo>
                    <a:pt x="17553" y="966"/>
                  </a:lnTo>
                  <a:lnTo>
                    <a:pt x="17509" y="1009"/>
                  </a:lnTo>
                  <a:lnTo>
                    <a:pt x="17158" y="1317"/>
                  </a:lnTo>
                  <a:lnTo>
                    <a:pt x="17114" y="1448"/>
                  </a:lnTo>
                  <a:lnTo>
                    <a:pt x="17026" y="2809"/>
                  </a:lnTo>
                  <a:lnTo>
                    <a:pt x="16368" y="5485"/>
                  </a:lnTo>
                  <a:lnTo>
                    <a:pt x="15929" y="8557"/>
                  </a:lnTo>
                  <a:lnTo>
                    <a:pt x="15578" y="11541"/>
                  </a:lnTo>
                  <a:lnTo>
                    <a:pt x="15446" y="11936"/>
                  </a:lnTo>
                  <a:lnTo>
                    <a:pt x="13428" y="11716"/>
                  </a:lnTo>
                  <a:lnTo>
                    <a:pt x="10269" y="11760"/>
                  </a:lnTo>
                  <a:lnTo>
                    <a:pt x="5837" y="12067"/>
                  </a:lnTo>
                  <a:lnTo>
                    <a:pt x="2238" y="12111"/>
                  </a:lnTo>
                  <a:lnTo>
                    <a:pt x="176" y="11936"/>
                  </a:lnTo>
                  <a:lnTo>
                    <a:pt x="132" y="11980"/>
                  </a:lnTo>
                  <a:lnTo>
                    <a:pt x="44" y="11980"/>
                  </a:lnTo>
                  <a:lnTo>
                    <a:pt x="1" y="12067"/>
                  </a:lnTo>
                  <a:lnTo>
                    <a:pt x="1" y="12111"/>
                  </a:lnTo>
                  <a:lnTo>
                    <a:pt x="1" y="12199"/>
                  </a:lnTo>
                  <a:lnTo>
                    <a:pt x="44" y="12243"/>
                  </a:lnTo>
                  <a:lnTo>
                    <a:pt x="88" y="12287"/>
                  </a:lnTo>
                  <a:lnTo>
                    <a:pt x="176" y="12287"/>
                  </a:lnTo>
                  <a:lnTo>
                    <a:pt x="2238" y="12462"/>
                  </a:lnTo>
                  <a:lnTo>
                    <a:pt x="5837" y="12418"/>
                  </a:lnTo>
                  <a:lnTo>
                    <a:pt x="10269" y="12111"/>
                  </a:lnTo>
                  <a:lnTo>
                    <a:pt x="13428" y="12067"/>
                  </a:lnTo>
                  <a:lnTo>
                    <a:pt x="15534" y="12287"/>
                  </a:lnTo>
                  <a:lnTo>
                    <a:pt x="15622" y="12287"/>
                  </a:lnTo>
                  <a:lnTo>
                    <a:pt x="15710" y="12199"/>
                  </a:lnTo>
                  <a:lnTo>
                    <a:pt x="15929" y="11672"/>
                  </a:lnTo>
                  <a:lnTo>
                    <a:pt x="15929" y="11629"/>
                  </a:lnTo>
                  <a:lnTo>
                    <a:pt x="16280" y="8601"/>
                  </a:lnTo>
                  <a:lnTo>
                    <a:pt x="16719" y="5573"/>
                  </a:lnTo>
                  <a:lnTo>
                    <a:pt x="17377" y="2896"/>
                  </a:lnTo>
                  <a:lnTo>
                    <a:pt x="17377" y="2852"/>
                  </a:lnTo>
                  <a:lnTo>
                    <a:pt x="17465" y="1536"/>
                  </a:lnTo>
                  <a:lnTo>
                    <a:pt x="17684" y="1317"/>
                  </a:lnTo>
                  <a:lnTo>
                    <a:pt x="18299" y="1404"/>
                  </a:lnTo>
                  <a:lnTo>
                    <a:pt x="22731" y="3072"/>
                  </a:lnTo>
                  <a:lnTo>
                    <a:pt x="22775" y="3072"/>
                  </a:lnTo>
                  <a:lnTo>
                    <a:pt x="27119" y="3993"/>
                  </a:lnTo>
                  <a:lnTo>
                    <a:pt x="27206" y="3949"/>
                  </a:lnTo>
                  <a:lnTo>
                    <a:pt x="28391" y="3642"/>
                  </a:lnTo>
                  <a:lnTo>
                    <a:pt x="28435" y="3598"/>
                  </a:lnTo>
                  <a:lnTo>
                    <a:pt x="30717" y="2326"/>
                  </a:lnTo>
                  <a:lnTo>
                    <a:pt x="30761" y="2282"/>
                  </a:lnTo>
                  <a:lnTo>
                    <a:pt x="32340" y="658"/>
                  </a:lnTo>
                  <a:lnTo>
                    <a:pt x="32867" y="307"/>
                  </a:lnTo>
                  <a:lnTo>
                    <a:pt x="32911" y="264"/>
                  </a:lnTo>
                  <a:lnTo>
                    <a:pt x="32911" y="176"/>
                  </a:lnTo>
                  <a:lnTo>
                    <a:pt x="32911" y="132"/>
                  </a:lnTo>
                  <a:lnTo>
                    <a:pt x="32911" y="44"/>
                  </a:lnTo>
                  <a:lnTo>
                    <a:pt x="328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99" name="Google Shape;2999;p113"/>
            <p:cNvSpPr/>
            <p:nvPr/>
          </p:nvSpPr>
          <p:spPr>
            <a:xfrm>
              <a:off x="3644350" y="658525"/>
              <a:ext cx="620925" cy="835950"/>
            </a:xfrm>
            <a:custGeom>
              <a:avLst/>
              <a:gdLst/>
              <a:ahLst/>
              <a:cxnLst/>
              <a:rect l="l" t="t" r="r" b="b"/>
              <a:pathLst>
                <a:path w="24837" h="33438" extrusionOk="0">
                  <a:moveTo>
                    <a:pt x="24573" y="1"/>
                  </a:moveTo>
                  <a:lnTo>
                    <a:pt x="23344" y="703"/>
                  </a:lnTo>
                  <a:lnTo>
                    <a:pt x="20887" y="2283"/>
                  </a:lnTo>
                  <a:lnTo>
                    <a:pt x="16982" y="5223"/>
                  </a:lnTo>
                  <a:lnTo>
                    <a:pt x="16938" y="5267"/>
                  </a:lnTo>
                  <a:lnTo>
                    <a:pt x="15402" y="7768"/>
                  </a:lnTo>
                  <a:lnTo>
                    <a:pt x="13735" y="10269"/>
                  </a:lnTo>
                  <a:lnTo>
                    <a:pt x="11760" y="12770"/>
                  </a:lnTo>
                  <a:lnTo>
                    <a:pt x="9961" y="14964"/>
                  </a:lnTo>
                  <a:lnTo>
                    <a:pt x="7635" y="17860"/>
                  </a:lnTo>
                  <a:lnTo>
                    <a:pt x="5485" y="21063"/>
                  </a:lnTo>
                  <a:lnTo>
                    <a:pt x="5485" y="21107"/>
                  </a:lnTo>
                  <a:lnTo>
                    <a:pt x="4827" y="22555"/>
                  </a:lnTo>
                  <a:lnTo>
                    <a:pt x="4344" y="24354"/>
                  </a:lnTo>
                  <a:lnTo>
                    <a:pt x="3598" y="25803"/>
                  </a:lnTo>
                  <a:lnTo>
                    <a:pt x="2150" y="27514"/>
                  </a:lnTo>
                  <a:lnTo>
                    <a:pt x="2106" y="27558"/>
                  </a:lnTo>
                  <a:lnTo>
                    <a:pt x="1053" y="29840"/>
                  </a:lnTo>
                  <a:lnTo>
                    <a:pt x="0" y="33218"/>
                  </a:lnTo>
                  <a:lnTo>
                    <a:pt x="0" y="33306"/>
                  </a:lnTo>
                  <a:lnTo>
                    <a:pt x="0" y="33350"/>
                  </a:lnTo>
                  <a:lnTo>
                    <a:pt x="44" y="33394"/>
                  </a:lnTo>
                  <a:lnTo>
                    <a:pt x="88" y="33438"/>
                  </a:lnTo>
                  <a:lnTo>
                    <a:pt x="176" y="33438"/>
                  </a:lnTo>
                  <a:lnTo>
                    <a:pt x="263" y="33394"/>
                  </a:lnTo>
                  <a:lnTo>
                    <a:pt x="307" y="33306"/>
                  </a:lnTo>
                  <a:lnTo>
                    <a:pt x="1360" y="29971"/>
                  </a:lnTo>
                  <a:lnTo>
                    <a:pt x="2413" y="27733"/>
                  </a:lnTo>
                  <a:lnTo>
                    <a:pt x="3905" y="26022"/>
                  </a:lnTo>
                  <a:lnTo>
                    <a:pt x="3905" y="25978"/>
                  </a:lnTo>
                  <a:lnTo>
                    <a:pt x="4651" y="24486"/>
                  </a:lnTo>
                  <a:lnTo>
                    <a:pt x="4695" y="24486"/>
                  </a:lnTo>
                  <a:lnTo>
                    <a:pt x="5178" y="22687"/>
                  </a:lnTo>
                  <a:lnTo>
                    <a:pt x="5792" y="21239"/>
                  </a:lnTo>
                  <a:lnTo>
                    <a:pt x="7899" y="18036"/>
                  </a:lnTo>
                  <a:lnTo>
                    <a:pt x="10224" y="15183"/>
                  </a:lnTo>
                  <a:lnTo>
                    <a:pt x="12023" y="12989"/>
                  </a:lnTo>
                  <a:lnTo>
                    <a:pt x="14042" y="10488"/>
                  </a:lnTo>
                  <a:lnTo>
                    <a:pt x="15709" y="7943"/>
                  </a:lnTo>
                  <a:lnTo>
                    <a:pt x="17245" y="5486"/>
                  </a:lnTo>
                  <a:lnTo>
                    <a:pt x="21107" y="2546"/>
                  </a:lnTo>
                  <a:lnTo>
                    <a:pt x="23520" y="1010"/>
                  </a:lnTo>
                  <a:lnTo>
                    <a:pt x="24749" y="308"/>
                  </a:lnTo>
                  <a:lnTo>
                    <a:pt x="24793" y="264"/>
                  </a:lnTo>
                  <a:lnTo>
                    <a:pt x="24793" y="220"/>
                  </a:lnTo>
                  <a:lnTo>
                    <a:pt x="24836" y="133"/>
                  </a:lnTo>
                  <a:lnTo>
                    <a:pt x="24793" y="89"/>
                  </a:lnTo>
                  <a:lnTo>
                    <a:pt x="24749" y="45"/>
                  </a:lnTo>
                  <a:lnTo>
                    <a:pt x="247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00" name="Google Shape;3000;p113"/>
            <p:cNvSpPr/>
            <p:nvPr/>
          </p:nvSpPr>
          <p:spPr>
            <a:xfrm>
              <a:off x="3615825" y="2072575"/>
              <a:ext cx="833750" cy="351075"/>
            </a:xfrm>
            <a:custGeom>
              <a:avLst/>
              <a:gdLst/>
              <a:ahLst/>
              <a:cxnLst/>
              <a:rect l="l" t="t" r="r" b="b"/>
              <a:pathLst>
                <a:path w="33350" h="14043" extrusionOk="0">
                  <a:moveTo>
                    <a:pt x="33086" y="1"/>
                  </a:moveTo>
                  <a:lnTo>
                    <a:pt x="33042" y="45"/>
                  </a:lnTo>
                  <a:lnTo>
                    <a:pt x="32252" y="1098"/>
                  </a:lnTo>
                  <a:lnTo>
                    <a:pt x="31243" y="1931"/>
                  </a:lnTo>
                  <a:lnTo>
                    <a:pt x="28084" y="3730"/>
                  </a:lnTo>
                  <a:lnTo>
                    <a:pt x="26855" y="4169"/>
                  </a:lnTo>
                  <a:lnTo>
                    <a:pt x="22028" y="3028"/>
                  </a:lnTo>
                  <a:lnTo>
                    <a:pt x="19088" y="1800"/>
                  </a:lnTo>
                  <a:lnTo>
                    <a:pt x="19044" y="1800"/>
                  </a:lnTo>
                  <a:lnTo>
                    <a:pt x="18123" y="1580"/>
                  </a:lnTo>
                  <a:lnTo>
                    <a:pt x="17991" y="1580"/>
                  </a:lnTo>
                  <a:lnTo>
                    <a:pt x="17947" y="1624"/>
                  </a:lnTo>
                  <a:lnTo>
                    <a:pt x="17903" y="1712"/>
                  </a:lnTo>
                  <a:lnTo>
                    <a:pt x="17333" y="4213"/>
                  </a:lnTo>
                  <a:lnTo>
                    <a:pt x="16982" y="7285"/>
                  </a:lnTo>
                  <a:lnTo>
                    <a:pt x="16236" y="12814"/>
                  </a:lnTo>
                  <a:lnTo>
                    <a:pt x="16192" y="13472"/>
                  </a:lnTo>
                  <a:lnTo>
                    <a:pt x="16017" y="13647"/>
                  </a:lnTo>
                  <a:lnTo>
                    <a:pt x="12155" y="12594"/>
                  </a:lnTo>
                  <a:lnTo>
                    <a:pt x="12111" y="12594"/>
                  </a:lnTo>
                  <a:lnTo>
                    <a:pt x="5749" y="12858"/>
                  </a:lnTo>
                  <a:lnTo>
                    <a:pt x="2633" y="12858"/>
                  </a:lnTo>
                  <a:lnTo>
                    <a:pt x="176" y="12638"/>
                  </a:lnTo>
                  <a:lnTo>
                    <a:pt x="132" y="12638"/>
                  </a:lnTo>
                  <a:lnTo>
                    <a:pt x="44" y="12682"/>
                  </a:lnTo>
                  <a:lnTo>
                    <a:pt x="0" y="12726"/>
                  </a:lnTo>
                  <a:lnTo>
                    <a:pt x="0" y="12814"/>
                  </a:lnTo>
                  <a:lnTo>
                    <a:pt x="0" y="12858"/>
                  </a:lnTo>
                  <a:lnTo>
                    <a:pt x="44" y="12945"/>
                  </a:lnTo>
                  <a:lnTo>
                    <a:pt x="88" y="12989"/>
                  </a:lnTo>
                  <a:lnTo>
                    <a:pt x="132" y="12989"/>
                  </a:lnTo>
                  <a:lnTo>
                    <a:pt x="2633" y="13209"/>
                  </a:lnTo>
                  <a:lnTo>
                    <a:pt x="5792" y="13209"/>
                  </a:lnTo>
                  <a:lnTo>
                    <a:pt x="12111" y="12945"/>
                  </a:lnTo>
                  <a:lnTo>
                    <a:pt x="16017" y="14042"/>
                  </a:lnTo>
                  <a:lnTo>
                    <a:pt x="16060" y="14042"/>
                  </a:lnTo>
                  <a:lnTo>
                    <a:pt x="16148" y="13998"/>
                  </a:lnTo>
                  <a:lnTo>
                    <a:pt x="16192" y="13955"/>
                  </a:lnTo>
                  <a:lnTo>
                    <a:pt x="16499" y="13647"/>
                  </a:lnTo>
                  <a:lnTo>
                    <a:pt x="16543" y="13560"/>
                  </a:lnTo>
                  <a:lnTo>
                    <a:pt x="16587" y="12858"/>
                  </a:lnTo>
                  <a:lnTo>
                    <a:pt x="17333" y="7329"/>
                  </a:lnTo>
                  <a:lnTo>
                    <a:pt x="17684" y="4301"/>
                  </a:lnTo>
                  <a:lnTo>
                    <a:pt x="18211" y="1975"/>
                  </a:lnTo>
                  <a:lnTo>
                    <a:pt x="18957" y="2151"/>
                  </a:lnTo>
                  <a:lnTo>
                    <a:pt x="21897" y="3379"/>
                  </a:lnTo>
                  <a:lnTo>
                    <a:pt x="21940" y="3379"/>
                  </a:lnTo>
                  <a:lnTo>
                    <a:pt x="26811" y="4520"/>
                  </a:lnTo>
                  <a:lnTo>
                    <a:pt x="26943" y="4476"/>
                  </a:lnTo>
                  <a:lnTo>
                    <a:pt x="28215" y="4038"/>
                  </a:lnTo>
                  <a:lnTo>
                    <a:pt x="28259" y="4038"/>
                  </a:lnTo>
                  <a:lnTo>
                    <a:pt x="31419" y="2195"/>
                  </a:lnTo>
                  <a:lnTo>
                    <a:pt x="31462" y="2195"/>
                  </a:lnTo>
                  <a:lnTo>
                    <a:pt x="32516" y="1361"/>
                  </a:lnTo>
                  <a:lnTo>
                    <a:pt x="32516" y="1317"/>
                  </a:lnTo>
                  <a:lnTo>
                    <a:pt x="33305" y="264"/>
                  </a:lnTo>
                  <a:lnTo>
                    <a:pt x="33349" y="220"/>
                  </a:lnTo>
                  <a:lnTo>
                    <a:pt x="33349" y="132"/>
                  </a:lnTo>
                  <a:lnTo>
                    <a:pt x="33305" y="88"/>
                  </a:lnTo>
                  <a:lnTo>
                    <a:pt x="33262" y="45"/>
                  </a:lnTo>
                  <a:lnTo>
                    <a:pt x="332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01" name="Google Shape;3001;p113"/>
            <p:cNvSpPr/>
            <p:nvPr/>
          </p:nvSpPr>
          <p:spPr>
            <a:xfrm>
              <a:off x="3615825" y="642075"/>
              <a:ext cx="642875" cy="845825"/>
            </a:xfrm>
            <a:custGeom>
              <a:avLst/>
              <a:gdLst/>
              <a:ahLst/>
              <a:cxnLst/>
              <a:rect l="l" t="t" r="r" b="b"/>
              <a:pathLst>
                <a:path w="25715" h="33833" extrusionOk="0">
                  <a:moveTo>
                    <a:pt x="25495" y="1"/>
                  </a:moveTo>
                  <a:lnTo>
                    <a:pt x="24134" y="483"/>
                  </a:lnTo>
                  <a:lnTo>
                    <a:pt x="24091" y="483"/>
                  </a:lnTo>
                  <a:lnTo>
                    <a:pt x="22862" y="1229"/>
                  </a:lnTo>
                  <a:lnTo>
                    <a:pt x="20273" y="3028"/>
                  </a:lnTo>
                  <a:lnTo>
                    <a:pt x="16982" y="5530"/>
                  </a:lnTo>
                  <a:lnTo>
                    <a:pt x="16938" y="5573"/>
                  </a:lnTo>
                  <a:lnTo>
                    <a:pt x="16236" y="6451"/>
                  </a:lnTo>
                  <a:lnTo>
                    <a:pt x="16236" y="6495"/>
                  </a:lnTo>
                  <a:lnTo>
                    <a:pt x="15007" y="8645"/>
                  </a:lnTo>
                  <a:lnTo>
                    <a:pt x="13559" y="10839"/>
                  </a:lnTo>
                  <a:lnTo>
                    <a:pt x="9742" y="15490"/>
                  </a:lnTo>
                  <a:lnTo>
                    <a:pt x="8162" y="17509"/>
                  </a:lnTo>
                  <a:lnTo>
                    <a:pt x="5836" y="21019"/>
                  </a:lnTo>
                  <a:lnTo>
                    <a:pt x="5792" y="21063"/>
                  </a:lnTo>
                  <a:lnTo>
                    <a:pt x="4476" y="24267"/>
                  </a:lnTo>
                  <a:lnTo>
                    <a:pt x="2414" y="27645"/>
                  </a:lnTo>
                  <a:lnTo>
                    <a:pt x="1360" y="29927"/>
                  </a:lnTo>
                  <a:lnTo>
                    <a:pt x="0" y="33569"/>
                  </a:lnTo>
                  <a:lnTo>
                    <a:pt x="0" y="33657"/>
                  </a:lnTo>
                  <a:lnTo>
                    <a:pt x="0" y="33701"/>
                  </a:lnTo>
                  <a:lnTo>
                    <a:pt x="44" y="33789"/>
                  </a:lnTo>
                  <a:lnTo>
                    <a:pt x="88" y="33832"/>
                  </a:lnTo>
                  <a:lnTo>
                    <a:pt x="176" y="33832"/>
                  </a:lnTo>
                  <a:lnTo>
                    <a:pt x="263" y="33789"/>
                  </a:lnTo>
                  <a:lnTo>
                    <a:pt x="307" y="33701"/>
                  </a:lnTo>
                  <a:lnTo>
                    <a:pt x="1668" y="30103"/>
                  </a:lnTo>
                  <a:lnTo>
                    <a:pt x="2721" y="27821"/>
                  </a:lnTo>
                  <a:lnTo>
                    <a:pt x="4783" y="24442"/>
                  </a:lnTo>
                  <a:lnTo>
                    <a:pt x="4783" y="24398"/>
                  </a:lnTo>
                  <a:lnTo>
                    <a:pt x="6143" y="21195"/>
                  </a:lnTo>
                  <a:lnTo>
                    <a:pt x="8469" y="17728"/>
                  </a:lnTo>
                  <a:lnTo>
                    <a:pt x="10005" y="15710"/>
                  </a:lnTo>
                  <a:lnTo>
                    <a:pt x="13823" y="11015"/>
                  </a:lnTo>
                  <a:lnTo>
                    <a:pt x="15314" y="8821"/>
                  </a:lnTo>
                  <a:lnTo>
                    <a:pt x="16499" y="6671"/>
                  </a:lnTo>
                  <a:lnTo>
                    <a:pt x="17201" y="5793"/>
                  </a:lnTo>
                  <a:lnTo>
                    <a:pt x="20492" y="3292"/>
                  </a:lnTo>
                  <a:lnTo>
                    <a:pt x="23037" y="1537"/>
                  </a:lnTo>
                  <a:lnTo>
                    <a:pt x="24266" y="791"/>
                  </a:lnTo>
                  <a:lnTo>
                    <a:pt x="25626" y="352"/>
                  </a:lnTo>
                  <a:lnTo>
                    <a:pt x="25670" y="308"/>
                  </a:lnTo>
                  <a:lnTo>
                    <a:pt x="25714" y="264"/>
                  </a:lnTo>
                  <a:lnTo>
                    <a:pt x="25714" y="176"/>
                  </a:lnTo>
                  <a:lnTo>
                    <a:pt x="25714" y="132"/>
                  </a:lnTo>
                  <a:lnTo>
                    <a:pt x="25670" y="45"/>
                  </a:lnTo>
                  <a:lnTo>
                    <a:pt x="256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02" name="Google Shape;3002;p113"/>
            <p:cNvSpPr/>
            <p:nvPr/>
          </p:nvSpPr>
          <p:spPr>
            <a:xfrm>
              <a:off x="3589500" y="2073675"/>
              <a:ext cx="884200" cy="377400"/>
            </a:xfrm>
            <a:custGeom>
              <a:avLst/>
              <a:gdLst/>
              <a:ahLst/>
              <a:cxnLst/>
              <a:rect l="l" t="t" r="r" b="b"/>
              <a:pathLst>
                <a:path w="35368" h="15096" extrusionOk="0">
                  <a:moveTo>
                    <a:pt x="35192" y="1"/>
                  </a:moveTo>
                  <a:lnTo>
                    <a:pt x="35104" y="44"/>
                  </a:lnTo>
                  <a:lnTo>
                    <a:pt x="35061" y="88"/>
                  </a:lnTo>
                  <a:lnTo>
                    <a:pt x="34315" y="1141"/>
                  </a:lnTo>
                  <a:lnTo>
                    <a:pt x="31901" y="2721"/>
                  </a:lnTo>
                  <a:lnTo>
                    <a:pt x="29137" y="4301"/>
                  </a:lnTo>
                  <a:lnTo>
                    <a:pt x="27733" y="4871"/>
                  </a:lnTo>
                  <a:lnTo>
                    <a:pt x="22379" y="3511"/>
                  </a:lnTo>
                  <a:lnTo>
                    <a:pt x="19966" y="2414"/>
                  </a:lnTo>
                  <a:lnTo>
                    <a:pt x="19834" y="2414"/>
                  </a:lnTo>
                  <a:lnTo>
                    <a:pt x="19790" y="2502"/>
                  </a:lnTo>
                  <a:lnTo>
                    <a:pt x="19746" y="2546"/>
                  </a:lnTo>
                  <a:lnTo>
                    <a:pt x="19264" y="5486"/>
                  </a:lnTo>
                  <a:lnTo>
                    <a:pt x="18737" y="8996"/>
                  </a:lnTo>
                  <a:lnTo>
                    <a:pt x="18342" y="12024"/>
                  </a:lnTo>
                  <a:lnTo>
                    <a:pt x="18079" y="13340"/>
                  </a:lnTo>
                  <a:lnTo>
                    <a:pt x="17508" y="14305"/>
                  </a:lnTo>
                  <a:lnTo>
                    <a:pt x="17026" y="14613"/>
                  </a:lnTo>
                  <a:lnTo>
                    <a:pt x="16367" y="14744"/>
                  </a:lnTo>
                  <a:lnTo>
                    <a:pt x="15578" y="14613"/>
                  </a:lnTo>
                  <a:lnTo>
                    <a:pt x="11979" y="13647"/>
                  </a:lnTo>
                  <a:lnTo>
                    <a:pt x="11936" y="13647"/>
                  </a:lnTo>
                  <a:lnTo>
                    <a:pt x="8996" y="13691"/>
                  </a:lnTo>
                  <a:lnTo>
                    <a:pt x="5529" y="13867"/>
                  </a:lnTo>
                  <a:lnTo>
                    <a:pt x="2808" y="13691"/>
                  </a:lnTo>
                  <a:lnTo>
                    <a:pt x="176" y="13296"/>
                  </a:lnTo>
                  <a:lnTo>
                    <a:pt x="132" y="13296"/>
                  </a:lnTo>
                  <a:lnTo>
                    <a:pt x="44" y="13340"/>
                  </a:lnTo>
                  <a:lnTo>
                    <a:pt x="0" y="13384"/>
                  </a:lnTo>
                  <a:lnTo>
                    <a:pt x="0" y="13472"/>
                  </a:lnTo>
                  <a:lnTo>
                    <a:pt x="0" y="13516"/>
                  </a:lnTo>
                  <a:lnTo>
                    <a:pt x="44" y="13603"/>
                  </a:lnTo>
                  <a:lnTo>
                    <a:pt x="88" y="13647"/>
                  </a:lnTo>
                  <a:lnTo>
                    <a:pt x="132" y="13647"/>
                  </a:lnTo>
                  <a:lnTo>
                    <a:pt x="2764" y="14042"/>
                  </a:lnTo>
                  <a:lnTo>
                    <a:pt x="5529" y="14174"/>
                  </a:lnTo>
                  <a:lnTo>
                    <a:pt x="8996" y="14042"/>
                  </a:lnTo>
                  <a:lnTo>
                    <a:pt x="11892" y="13998"/>
                  </a:lnTo>
                  <a:lnTo>
                    <a:pt x="15490" y="14964"/>
                  </a:lnTo>
                  <a:lnTo>
                    <a:pt x="16324" y="15095"/>
                  </a:lnTo>
                  <a:lnTo>
                    <a:pt x="16411" y="15095"/>
                  </a:lnTo>
                  <a:lnTo>
                    <a:pt x="17113" y="14964"/>
                  </a:lnTo>
                  <a:lnTo>
                    <a:pt x="17201" y="14920"/>
                  </a:lnTo>
                  <a:lnTo>
                    <a:pt x="17728" y="14569"/>
                  </a:lnTo>
                  <a:lnTo>
                    <a:pt x="17816" y="14525"/>
                  </a:lnTo>
                  <a:lnTo>
                    <a:pt x="18386" y="13472"/>
                  </a:lnTo>
                  <a:lnTo>
                    <a:pt x="18430" y="13428"/>
                  </a:lnTo>
                  <a:lnTo>
                    <a:pt x="18693" y="12068"/>
                  </a:lnTo>
                  <a:lnTo>
                    <a:pt x="19088" y="9040"/>
                  </a:lnTo>
                  <a:lnTo>
                    <a:pt x="19615" y="5529"/>
                  </a:lnTo>
                  <a:lnTo>
                    <a:pt x="20053" y="2853"/>
                  </a:lnTo>
                  <a:lnTo>
                    <a:pt x="22247" y="3862"/>
                  </a:lnTo>
                  <a:lnTo>
                    <a:pt x="22291" y="3862"/>
                  </a:lnTo>
                  <a:lnTo>
                    <a:pt x="27689" y="5222"/>
                  </a:lnTo>
                  <a:lnTo>
                    <a:pt x="27820" y="5222"/>
                  </a:lnTo>
                  <a:lnTo>
                    <a:pt x="29268" y="4608"/>
                  </a:lnTo>
                  <a:lnTo>
                    <a:pt x="32121" y="3028"/>
                  </a:lnTo>
                  <a:lnTo>
                    <a:pt x="34534" y="1405"/>
                  </a:lnTo>
                  <a:lnTo>
                    <a:pt x="34578" y="1361"/>
                  </a:lnTo>
                  <a:lnTo>
                    <a:pt x="35324" y="308"/>
                  </a:lnTo>
                  <a:lnTo>
                    <a:pt x="35368" y="220"/>
                  </a:lnTo>
                  <a:lnTo>
                    <a:pt x="35368" y="176"/>
                  </a:lnTo>
                  <a:lnTo>
                    <a:pt x="35368" y="88"/>
                  </a:lnTo>
                  <a:lnTo>
                    <a:pt x="35324" y="44"/>
                  </a:lnTo>
                  <a:lnTo>
                    <a:pt x="352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03" name="Google Shape;3003;p113"/>
            <p:cNvSpPr/>
            <p:nvPr/>
          </p:nvSpPr>
          <p:spPr>
            <a:xfrm>
              <a:off x="3598275" y="630025"/>
              <a:ext cx="656025" cy="832650"/>
            </a:xfrm>
            <a:custGeom>
              <a:avLst/>
              <a:gdLst/>
              <a:ahLst/>
              <a:cxnLst/>
              <a:rect l="l" t="t" r="r" b="b"/>
              <a:pathLst>
                <a:path w="26241" h="33306" extrusionOk="0">
                  <a:moveTo>
                    <a:pt x="26021" y="0"/>
                  </a:moveTo>
                  <a:lnTo>
                    <a:pt x="25626" y="132"/>
                  </a:lnTo>
                  <a:lnTo>
                    <a:pt x="24090" y="263"/>
                  </a:lnTo>
                  <a:lnTo>
                    <a:pt x="24003" y="263"/>
                  </a:lnTo>
                  <a:lnTo>
                    <a:pt x="20141" y="2984"/>
                  </a:lnTo>
                  <a:lnTo>
                    <a:pt x="17377" y="5310"/>
                  </a:lnTo>
                  <a:lnTo>
                    <a:pt x="14832" y="7811"/>
                  </a:lnTo>
                  <a:lnTo>
                    <a:pt x="13691" y="9303"/>
                  </a:lnTo>
                  <a:lnTo>
                    <a:pt x="13647" y="9390"/>
                  </a:lnTo>
                  <a:lnTo>
                    <a:pt x="13384" y="10619"/>
                  </a:lnTo>
                  <a:lnTo>
                    <a:pt x="11672" y="12725"/>
                  </a:lnTo>
                  <a:lnTo>
                    <a:pt x="10839" y="13735"/>
                  </a:lnTo>
                  <a:lnTo>
                    <a:pt x="9961" y="14744"/>
                  </a:lnTo>
                  <a:lnTo>
                    <a:pt x="9127" y="15841"/>
                  </a:lnTo>
                  <a:lnTo>
                    <a:pt x="8293" y="17026"/>
                  </a:lnTo>
                  <a:lnTo>
                    <a:pt x="7460" y="18210"/>
                  </a:lnTo>
                  <a:lnTo>
                    <a:pt x="6626" y="19483"/>
                  </a:lnTo>
                  <a:lnTo>
                    <a:pt x="5836" y="20755"/>
                  </a:lnTo>
                  <a:lnTo>
                    <a:pt x="5090" y="22072"/>
                  </a:lnTo>
                  <a:lnTo>
                    <a:pt x="4344" y="23388"/>
                  </a:lnTo>
                  <a:lnTo>
                    <a:pt x="3598" y="24749"/>
                  </a:lnTo>
                  <a:lnTo>
                    <a:pt x="2896" y="26153"/>
                  </a:lnTo>
                  <a:lnTo>
                    <a:pt x="2238" y="27513"/>
                  </a:lnTo>
                  <a:lnTo>
                    <a:pt x="1624" y="28917"/>
                  </a:lnTo>
                  <a:lnTo>
                    <a:pt x="1053" y="30321"/>
                  </a:lnTo>
                  <a:lnTo>
                    <a:pt x="483" y="31682"/>
                  </a:lnTo>
                  <a:lnTo>
                    <a:pt x="0" y="33086"/>
                  </a:lnTo>
                  <a:lnTo>
                    <a:pt x="0" y="33130"/>
                  </a:lnTo>
                  <a:lnTo>
                    <a:pt x="0" y="33217"/>
                  </a:lnTo>
                  <a:lnTo>
                    <a:pt x="44" y="33261"/>
                  </a:lnTo>
                  <a:lnTo>
                    <a:pt x="132" y="33305"/>
                  </a:lnTo>
                  <a:lnTo>
                    <a:pt x="176" y="33305"/>
                  </a:lnTo>
                  <a:lnTo>
                    <a:pt x="263" y="33261"/>
                  </a:lnTo>
                  <a:lnTo>
                    <a:pt x="351" y="33217"/>
                  </a:lnTo>
                  <a:lnTo>
                    <a:pt x="834" y="31813"/>
                  </a:lnTo>
                  <a:lnTo>
                    <a:pt x="1360" y="30453"/>
                  </a:lnTo>
                  <a:lnTo>
                    <a:pt x="1931" y="29049"/>
                  </a:lnTo>
                  <a:lnTo>
                    <a:pt x="2589" y="27688"/>
                  </a:lnTo>
                  <a:lnTo>
                    <a:pt x="3247" y="26284"/>
                  </a:lnTo>
                  <a:lnTo>
                    <a:pt x="3905" y="24924"/>
                  </a:lnTo>
                  <a:lnTo>
                    <a:pt x="4651" y="23564"/>
                  </a:lnTo>
                  <a:lnTo>
                    <a:pt x="5397" y="22247"/>
                  </a:lnTo>
                  <a:lnTo>
                    <a:pt x="6143" y="20931"/>
                  </a:lnTo>
                  <a:lnTo>
                    <a:pt x="6933" y="19658"/>
                  </a:lnTo>
                  <a:lnTo>
                    <a:pt x="7767" y="18430"/>
                  </a:lnTo>
                  <a:lnTo>
                    <a:pt x="8557" y="17201"/>
                  </a:lnTo>
                  <a:lnTo>
                    <a:pt x="9390" y="16060"/>
                  </a:lnTo>
                  <a:lnTo>
                    <a:pt x="10268" y="14963"/>
                  </a:lnTo>
                  <a:lnTo>
                    <a:pt x="11102" y="13954"/>
                  </a:lnTo>
                  <a:lnTo>
                    <a:pt x="11936" y="12945"/>
                  </a:lnTo>
                  <a:lnTo>
                    <a:pt x="13691" y="10795"/>
                  </a:lnTo>
                  <a:lnTo>
                    <a:pt x="13735" y="10751"/>
                  </a:lnTo>
                  <a:lnTo>
                    <a:pt x="13998" y="9478"/>
                  </a:lnTo>
                  <a:lnTo>
                    <a:pt x="15095" y="8030"/>
                  </a:lnTo>
                  <a:lnTo>
                    <a:pt x="17596" y="5573"/>
                  </a:lnTo>
                  <a:lnTo>
                    <a:pt x="20361" y="3291"/>
                  </a:lnTo>
                  <a:lnTo>
                    <a:pt x="24134" y="614"/>
                  </a:lnTo>
                  <a:lnTo>
                    <a:pt x="25670" y="483"/>
                  </a:lnTo>
                  <a:lnTo>
                    <a:pt x="26109" y="351"/>
                  </a:lnTo>
                  <a:lnTo>
                    <a:pt x="26153" y="307"/>
                  </a:lnTo>
                  <a:lnTo>
                    <a:pt x="26197" y="263"/>
                  </a:lnTo>
                  <a:lnTo>
                    <a:pt x="26241" y="176"/>
                  </a:lnTo>
                  <a:lnTo>
                    <a:pt x="26241" y="132"/>
                  </a:lnTo>
                  <a:lnTo>
                    <a:pt x="26197" y="88"/>
                  </a:lnTo>
                  <a:lnTo>
                    <a:pt x="26153" y="44"/>
                  </a:lnTo>
                  <a:lnTo>
                    <a:pt x="2606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04" name="Google Shape;3004;p113"/>
            <p:cNvSpPr/>
            <p:nvPr/>
          </p:nvSpPr>
          <p:spPr>
            <a:xfrm>
              <a:off x="3611425" y="1686425"/>
              <a:ext cx="2121650" cy="846925"/>
            </a:xfrm>
            <a:custGeom>
              <a:avLst/>
              <a:gdLst/>
              <a:ahLst/>
              <a:cxnLst/>
              <a:rect l="l" t="t" r="r" b="b"/>
              <a:pathLst>
                <a:path w="84866" h="33877" extrusionOk="0">
                  <a:moveTo>
                    <a:pt x="80478" y="1"/>
                  </a:moveTo>
                  <a:lnTo>
                    <a:pt x="76923" y="483"/>
                  </a:lnTo>
                  <a:lnTo>
                    <a:pt x="73632" y="834"/>
                  </a:lnTo>
                  <a:lnTo>
                    <a:pt x="70824" y="1098"/>
                  </a:lnTo>
                  <a:lnTo>
                    <a:pt x="68849" y="1405"/>
                  </a:lnTo>
                  <a:lnTo>
                    <a:pt x="68805" y="1405"/>
                  </a:lnTo>
                  <a:lnTo>
                    <a:pt x="67533" y="1888"/>
                  </a:lnTo>
                  <a:lnTo>
                    <a:pt x="67489" y="1931"/>
                  </a:lnTo>
                  <a:lnTo>
                    <a:pt x="65558" y="3731"/>
                  </a:lnTo>
                  <a:lnTo>
                    <a:pt x="63145" y="5266"/>
                  </a:lnTo>
                  <a:lnTo>
                    <a:pt x="59239" y="6934"/>
                  </a:lnTo>
                  <a:lnTo>
                    <a:pt x="54939" y="8514"/>
                  </a:lnTo>
                  <a:lnTo>
                    <a:pt x="51824" y="9611"/>
                  </a:lnTo>
                  <a:lnTo>
                    <a:pt x="48752" y="10269"/>
                  </a:lnTo>
                  <a:lnTo>
                    <a:pt x="48708" y="10313"/>
                  </a:lnTo>
                  <a:lnTo>
                    <a:pt x="41292" y="13999"/>
                  </a:lnTo>
                  <a:lnTo>
                    <a:pt x="41248" y="14042"/>
                  </a:lnTo>
                  <a:lnTo>
                    <a:pt x="37475" y="16456"/>
                  </a:lnTo>
                  <a:lnTo>
                    <a:pt x="35105" y="17816"/>
                  </a:lnTo>
                  <a:lnTo>
                    <a:pt x="32999" y="18387"/>
                  </a:lnTo>
                  <a:lnTo>
                    <a:pt x="32955" y="18387"/>
                  </a:lnTo>
                  <a:lnTo>
                    <a:pt x="29181" y="20537"/>
                  </a:lnTo>
                  <a:lnTo>
                    <a:pt x="26987" y="21722"/>
                  </a:lnTo>
                  <a:lnTo>
                    <a:pt x="26153" y="21853"/>
                  </a:lnTo>
                  <a:lnTo>
                    <a:pt x="23170" y="21063"/>
                  </a:lnTo>
                  <a:lnTo>
                    <a:pt x="21634" y="20756"/>
                  </a:lnTo>
                  <a:lnTo>
                    <a:pt x="21546" y="20800"/>
                  </a:lnTo>
                  <a:lnTo>
                    <a:pt x="20888" y="21107"/>
                  </a:lnTo>
                  <a:lnTo>
                    <a:pt x="20800" y="21151"/>
                  </a:lnTo>
                  <a:lnTo>
                    <a:pt x="20273" y="21941"/>
                  </a:lnTo>
                  <a:lnTo>
                    <a:pt x="20273" y="21985"/>
                  </a:lnTo>
                  <a:lnTo>
                    <a:pt x="19747" y="24047"/>
                  </a:lnTo>
                  <a:lnTo>
                    <a:pt x="19747" y="24091"/>
                  </a:lnTo>
                  <a:lnTo>
                    <a:pt x="19308" y="27382"/>
                  </a:lnTo>
                  <a:lnTo>
                    <a:pt x="18430" y="30234"/>
                  </a:lnTo>
                  <a:lnTo>
                    <a:pt x="18036" y="32955"/>
                  </a:lnTo>
                  <a:lnTo>
                    <a:pt x="17816" y="33438"/>
                  </a:lnTo>
                  <a:lnTo>
                    <a:pt x="17553" y="33525"/>
                  </a:lnTo>
                  <a:lnTo>
                    <a:pt x="14788" y="32955"/>
                  </a:lnTo>
                  <a:lnTo>
                    <a:pt x="11848" y="32121"/>
                  </a:lnTo>
                  <a:lnTo>
                    <a:pt x="9172" y="31419"/>
                  </a:lnTo>
                  <a:lnTo>
                    <a:pt x="9128" y="31419"/>
                  </a:lnTo>
                  <a:lnTo>
                    <a:pt x="6144" y="31331"/>
                  </a:lnTo>
                  <a:lnTo>
                    <a:pt x="2897" y="31068"/>
                  </a:lnTo>
                  <a:lnTo>
                    <a:pt x="220" y="30629"/>
                  </a:lnTo>
                  <a:lnTo>
                    <a:pt x="132" y="30629"/>
                  </a:lnTo>
                  <a:lnTo>
                    <a:pt x="88" y="30673"/>
                  </a:lnTo>
                  <a:lnTo>
                    <a:pt x="45" y="30717"/>
                  </a:lnTo>
                  <a:lnTo>
                    <a:pt x="1" y="30761"/>
                  </a:lnTo>
                  <a:lnTo>
                    <a:pt x="1" y="30849"/>
                  </a:lnTo>
                  <a:lnTo>
                    <a:pt x="45" y="30893"/>
                  </a:lnTo>
                  <a:lnTo>
                    <a:pt x="88" y="30980"/>
                  </a:lnTo>
                  <a:lnTo>
                    <a:pt x="132" y="30980"/>
                  </a:lnTo>
                  <a:lnTo>
                    <a:pt x="2853" y="31419"/>
                  </a:lnTo>
                  <a:lnTo>
                    <a:pt x="6144" y="31682"/>
                  </a:lnTo>
                  <a:lnTo>
                    <a:pt x="9128" y="31770"/>
                  </a:lnTo>
                  <a:lnTo>
                    <a:pt x="11761" y="32472"/>
                  </a:lnTo>
                  <a:lnTo>
                    <a:pt x="14701" y="33306"/>
                  </a:lnTo>
                  <a:lnTo>
                    <a:pt x="17553" y="33876"/>
                  </a:lnTo>
                  <a:lnTo>
                    <a:pt x="17641" y="33876"/>
                  </a:lnTo>
                  <a:lnTo>
                    <a:pt x="18036" y="33701"/>
                  </a:lnTo>
                  <a:lnTo>
                    <a:pt x="18123" y="33613"/>
                  </a:lnTo>
                  <a:lnTo>
                    <a:pt x="18387" y="33043"/>
                  </a:lnTo>
                  <a:lnTo>
                    <a:pt x="18387" y="32999"/>
                  </a:lnTo>
                  <a:lnTo>
                    <a:pt x="18781" y="30322"/>
                  </a:lnTo>
                  <a:lnTo>
                    <a:pt x="19659" y="27470"/>
                  </a:lnTo>
                  <a:lnTo>
                    <a:pt x="20098" y="24135"/>
                  </a:lnTo>
                  <a:lnTo>
                    <a:pt x="20624" y="22116"/>
                  </a:lnTo>
                  <a:lnTo>
                    <a:pt x="21063" y="21414"/>
                  </a:lnTo>
                  <a:lnTo>
                    <a:pt x="21634" y="21107"/>
                  </a:lnTo>
                  <a:lnTo>
                    <a:pt x="23082" y="21414"/>
                  </a:lnTo>
                  <a:lnTo>
                    <a:pt x="26110" y="22204"/>
                  </a:lnTo>
                  <a:lnTo>
                    <a:pt x="26197" y="22204"/>
                  </a:lnTo>
                  <a:lnTo>
                    <a:pt x="27031" y="22073"/>
                  </a:lnTo>
                  <a:lnTo>
                    <a:pt x="27119" y="22029"/>
                  </a:lnTo>
                  <a:lnTo>
                    <a:pt x="29357" y="20844"/>
                  </a:lnTo>
                  <a:lnTo>
                    <a:pt x="33130" y="18738"/>
                  </a:lnTo>
                  <a:lnTo>
                    <a:pt x="35193" y="18123"/>
                  </a:lnTo>
                  <a:lnTo>
                    <a:pt x="35237" y="18123"/>
                  </a:lnTo>
                  <a:lnTo>
                    <a:pt x="37650" y="16763"/>
                  </a:lnTo>
                  <a:lnTo>
                    <a:pt x="41424" y="14306"/>
                  </a:lnTo>
                  <a:lnTo>
                    <a:pt x="48840" y="10620"/>
                  </a:lnTo>
                  <a:lnTo>
                    <a:pt x="51911" y="9918"/>
                  </a:lnTo>
                  <a:lnTo>
                    <a:pt x="55071" y="8821"/>
                  </a:lnTo>
                  <a:lnTo>
                    <a:pt x="59371" y="7241"/>
                  </a:lnTo>
                  <a:lnTo>
                    <a:pt x="63276" y="5574"/>
                  </a:lnTo>
                  <a:lnTo>
                    <a:pt x="63320" y="5574"/>
                  </a:lnTo>
                  <a:lnTo>
                    <a:pt x="65778" y="4038"/>
                  </a:lnTo>
                  <a:lnTo>
                    <a:pt x="65778" y="3994"/>
                  </a:lnTo>
                  <a:lnTo>
                    <a:pt x="67708" y="2195"/>
                  </a:lnTo>
                  <a:lnTo>
                    <a:pt x="68893" y="1756"/>
                  </a:lnTo>
                  <a:lnTo>
                    <a:pt x="70868" y="1405"/>
                  </a:lnTo>
                  <a:lnTo>
                    <a:pt x="73676" y="1186"/>
                  </a:lnTo>
                  <a:lnTo>
                    <a:pt x="76967" y="834"/>
                  </a:lnTo>
                  <a:lnTo>
                    <a:pt x="80478" y="352"/>
                  </a:lnTo>
                  <a:lnTo>
                    <a:pt x="81882" y="571"/>
                  </a:lnTo>
                  <a:lnTo>
                    <a:pt x="82233" y="834"/>
                  </a:lnTo>
                  <a:lnTo>
                    <a:pt x="82672" y="2458"/>
                  </a:lnTo>
                  <a:lnTo>
                    <a:pt x="83461" y="6144"/>
                  </a:lnTo>
                  <a:lnTo>
                    <a:pt x="84558" y="11059"/>
                  </a:lnTo>
                  <a:lnTo>
                    <a:pt x="84558" y="11146"/>
                  </a:lnTo>
                  <a:lnTo>
                    <a:pt x="84602" y="11190"/>
                  </a:lnTo>
                  <a:lnTo>
                    <a:pt x="84822" y="11190"/>
                  </a:lnTo>
                  <a:lnTo>
                    <a:pt x="84866" y="11146"/>
                  </a:lnTo>
                  <a:lnTo>
                    <a:pt x="84866" y="11059"/>
                  </a:lnTo>
                  <a:lnTo>
                    <a:pt x="84866" y="11015"/>
                  </a:lnTo>
                  <a:lnTo>
                    <a:pt x="83812" y="6056"/>
                  </a:lnTo>
                  <a:lnTo>
                    <a:pt x="82979" y="2370"/>
                  </a:lnTo>
                  <a:lnTo>
                    <a:pt x="82540" y="703"/>
                  </a:lnTo>
                  <a:lnTo>
                    <a:pt x="82496" y="615"/>
                  </a:lnTo>
                  <a:lnTo>
                    <a:pt x="82101" y="264"/>
                  </a:lnTo>
                  <a:lnTo>
                    <a:pt x="82013" y="220"/>
                  </a:lnTo>
                  <a:lnTo>
                    <a:pt x="805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05" name="Google Shape;3005;p113"/>
            <p:cNvSpPr/>
            <p:nvPr/>
          </p:nvSpPr>
          <p:spPr>
            <a:xfrm>
              <a:off x="3555475" y="722150"/>
              <a:ext cx="443225" cy="703225"/>
            </a:xfrm>
            <a:custGeom>
              <a:avLst/>
              <a:gdLst/>
              <a:ahLst/>
              <a:cxnLst/>
              <a:rect l="l" t="t" r="r" b="b"/>
              <a:pathLst>
                <a:path w="17729" h="28129" extrusionOk="0">
                  <a:moveTo>
                    <a:pt x="17509" y="1"/>
                  </a:moveTo>
                  <a:lnTo>
                    <a:pt x="17465" y="45"/>
                  </a:lnTo>
                  <a:lnTo>
                    <a:pt x="14174" y="3248"/>
                  </a:lnTo>
                  <a:lnTo>
                    <a:pt x="14130" y="3248"/>
                  </a:lnTo>
                  <a:lnTo>
                    <a:pt x="9742" y="10225"/>
                  </a:lnTo>
                  <a:lnTo>
                    <a:pt x="7680" y="13121"/>
                  </a:lnTo>
                  <a:lnTo>
                    <a:pt x="7636" y="13121"/>
                  </a:lnTo>
                  <a:lnTo>
                    <a:pt x="6363" y="15710"/>
                  </a:lnTo>
                  <a:lnTo>
                    <a:pt x="4608" y="18913"/>
                  </a:lnTo>
                  <a:lnTo>
                    <a:pt x="3028" y="22073"/>
                  </a:lnTo>
                  <a:lnTo>
                    <a:pt x="1361" y="24969"/>
                  </a:lnTo>
                  <a:lnTo>
                    <a:pt x="1" y="27909"/>
                  </a:lnTo>
                  <a:lnTo>
                    <a:pt x="1" y="27953"/>
                  </a:lnTo>
                  <a:lnTo>
                    <a:pt x="1" y="28040"/>
                  </a:lnTo>
                  <a:lnTo>
                    <a:pt x="45" y="28084"/>
                  </a:lnTo>
                  <a:lnTo>
                    <a:pt x="88" y="28128"/>
                  </a:lnTo>
                  <a:lnTo>
                    <a:pt x="264" y="28128"/>
                  </a:lnTo>
                  <a:lnTo>
                    <a:pt x="352" y="28040"/>
                  </a:lnTo>
                  <a:lnTo>
                    <a:pt x="1668" y="25144"/>
                  </a:lnTo>
                  <a:lnTo>
                    <a:pt x="3336" y="22204"/>
                  </a:lnTo>
                  <a:lnTo>
                    <a:pt x="4915" y="19089"/>
                  </a:lnTo>
                  <a:lnTo>
                    <a:pt x="6671" y="15886"/>
                  </a:lnTo>
                  <a:lnTo>
                    <a:pt x="7943" y="13297"/>
                  </a:lnTo>
                  <a:lnTo>
                    <a:pt x="10005" y="10401"/>
                  </a:lnTo>
                  <a:lnTo>
                    <a:pt x="14437" y="3468"/>
                  </a:lnTo>
                  <a:lnTo>
                    <a:pt x="17685" y="308"/>
                  </a:lnTo>
                  <a:lnTo>
                    <a:pt x="17728" y="264"/>
                  </a:lnTo>
                  <a:lnTo>
                    <a:pt x="17728" y="176"/>
                  </a:lnTo>
                  <a:lnTo>
                    <a:pt x="17728" y="133"/>
                  </a:lnTo>
                  <a:lnTo>
                    <a:pt x="17685" y="45"/>
                  </a:lnTo>
                  <a:lnTo>
                    <a:pt x="1764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06" name="Google Shape;3006;p113"/>
            <p:cNvSpPr/>
            <p:nvPr/>
          </p:nvSpPr>
          <p:spPr>
            <a:xfrm>
              <a:off x="3597175" y="1741275"/>
              <a:ext cx="2098600" cy="818400"/>
            </a:xfrm>
            <a:custGeom>
              <a:avLst/>
              <a:gdLst/>
              <a:ahLst/>
              <a:cxnLst/>
              <a:rect l="l" t="t" r="r" b="b"/>
              <a:pathLst>
                <a:path w="83944" h="32736" extrusionOk="0">
                  <a:moveTo>
                    <a:pt x="77976" y="1"/>
                  </a:moveTo>
                  <a:lnTo>
                    <a:pt x="74773" y="264"/>
                  </a:lnTo>
                  <a:lnTo>
                    <a:pt x="72052" y="571"/>
                  </a:lnTo>
                  <a:lnTo>
                    <a:pt x="70121" y="1054"/>
                  </a:lnTo>
                  <a:lnTo>
                    <a:pt x="70077" y="1054"/>
                  </a:lnTo>
                  <a:lnTo>
                    <a:pt x="69068" y="1537"/>
                  </a:lnTo>
                  <a:lnTo>
                    <a:pt x="69024" y="1537"/>
                  </a:lnTo>
                  <a:lnTo>
                    <a:pt x="66742" y="3599"/>
                  </a:lnTo>
                  <a:lnTo>
                    <a:pt x="63934" y="5003"/>
                  </a:lnTo>
                  <a:lnTo>
                    <a:pt x="59371" y="6671"/>
                  </a:lnTo>
                  <a:lnTo>
                    <a:pt x="54719" y="8338"/>
                  </a:lnTo>
                  <a:lnTo>
                    <a:pt x="52306" y="9172"/>
                  </a:lnTo>
                  <a:lnTo>
                    <a:pt x="49410" y="9654"/>
                  </a:lnTo>
                  <a:lnTo>
                    <a:pt x="49322" y="9654"/>
                  </a:lnTo>
                  <a:lnTo>
                    <a:pt x="43486" y="12682"/>
                  </a:lnTo>
                  <a:lnTo>
                    <a:pt x="40283" y="14569"/>
                  </a:lnTo>
                  <a:lnTo>
                    <a:pt x="37430" y="16236"/>
                  </a:lnTo>
                  <a:lnTo>
                    <a:pt x="36202" y="16675"/>
                  </a:lnTo>
                  <a:lnTo>
                    <a:pt x="33174" y="17334"/>
                  </a:lnTo>
                  <a:lnTo>
                    <a:pt x="33130" y="17377"/>
                  </a:lnTo>
                  <a:lnTo>
                    <a:pt x="30453" y="18562"/>
                  </a:lnTo>
                  <a:lnTo>
                    <a:pt x="27996" y="19922"/>
                  </a:lnTo>
                  <a:lnTo>
                    <a:pt x="26899" y="20449"/>
                  </a:lnTo>
                  <a:lnTo>
                    <a:pt x="23696" y="19615"/>
                  </a:lnTo>
                  <a:lnTo>
                    <a:pt x="22599" y="19440"/>
                  </a:lnTo>
                  <a:lnTo>
                    <a:pt x="22467" y="19440"/>
                  </a:lnTo>
                  <a:lnTo>
                    <a:pt x="22028" y="19659"/>
                  </a:lnTo>
                  <a:lnTo>
                    <a:pt x="21940" y="19703"/>
                  </a:lnTo>
                  <a:lnTo>
                    <a:pt x="21633" y="20186"/>
                  </a:lnTo>
                  <a:lnTo>
                    <a:pt x="21589" y="20273"/>
                  </a:lnTo>
                  <a:lnTo>
                    <a:pt x="20712" y="25539"/>
                  </a:lnTo>
                  <a:lnTo>
                    <a:pt x="20010" y="28040"/>
                  </a:lnTo>
                  <a:lnTo>
                    <a:pt x="20010" y="28084"/>
                  </a:lnTo>
                  <a:lnTo>
                    <a:pt x="19571" y="31419"/>
                  </a:lnTo>
                  <a:lnTo>
                    <a:pt x="19176" y="32077"/>
                  </a:lnTo>
                  <a:lnTo>
                    <a:pt x="18123" y="32384"/>
                  </a:lnTo>
                  <a:lnTo>
                    <a:pt x="16236" y="32253"/>
                  </a:lnTo>
                  <a:lnTo>
                    <a:pt x="11848" y="31200"/>
                  </a:lnTo>
                  <a:lnTo>
                    <a:pt x="9303" y="30498"/>
                  </a:lnTo>
                  <a:lnTo>
                    <a:pt x="9303" y="30454"/>
                  </a:lnTo>
                  <a:lnTo>
                    <a:pt x="6319" y="30147"/>
                  </a:lnTo>
                  <a:lnTo>
                    <a:pt x="2282" y="29576"/>
                  </a:lnTo>
                  <a:lnTo>
                    <a:pt x="220" y="29225"/>
                  </a:lnTo>
                  <a:lnTo>
                    <a:pt x="132" y="29225"/>
                  </a:lnTo>
                  <a:lnTo>
                    <a:pt x="88" y="29269"/>
                  </a:lnTo>
                  <a:lnTo>
                    <a:pt x="44" y="29313"/>
                  </a:lnTo>
                  <a:lnTo>
                    <a:pt x="0" y="29357"/>
                  </a:lnTo>
                  <a:lnTo>
                    <a:pt x="0" y="29444"/>
                  </a:lnTo>
                  <a:lnTo>
                    <a:pt x="44" y="29488"/>
                  </a:lnTo>
                  <a:lnTo>
                    <a:pt x="88" y="29532"/>
                  </a:lnTo>
                  <a:lnTo>
                    <a:pt x="132" y="29576"/>
                  </a:lnTo>
                  <a:lnTo>
                    <a:pt x="2238" y="29883"/>
                  </a:lnTo>
                  <a:lnTo>
                    <a:pt x="6275" y="30498"/>
                  </a:lnTo>
                  <a:lnTo>
                    <a:pt x="9259" y="30805"/>
                  </a:lnTo>
                  <a:lnTo>
                    <a:pt x="11760" y="31507"/>
                  </a:lnTo>
                  <a:lnTo>
                    <a:pt x="16148" y="32604"/>
                  </a:lnTo>
                  <a:lnTo>
                    <a:pt x="16192" y="32604"/>
                  </a:lnTo>
                  <a:lnTo>
                    <a:pt x="18167" y="32735"/>
                  </a:lnTo>
                  <a:lnTo>
                    <a:pt x="18211" y="32735"/>
                  </a:lnTo>
                  <a:lnTo>
                    <a:pt x="19308" y="32384"/>
                  </a:lnTo>
                  <a:lnTo>
                    <a:pt x="19395" y="32341"/>
                  </a:lnTo>
                  <a:lnTo>
                    <a:pt x="19878" y="31595"/>
                  </a:lnTo>
                  <a:lnTo>
                    <a:pt x="19922" y="31507"/>
                  </a:lnTo>
                  <a:lnTo>
                    <a:pt x="20317" y="28128"/>
                  </a:lnTo>
                  <a:lnTo>
                    <a:pt x="21063" y="25627"/>
                  </a:lnTo>
                  <a:lnTo>
                    <a:pt x="21940" y="20361"/>
                  </a:lnTo>
                  <a:lnTo>
                    <a:pt x="22204" y="19922"/>
                  </a:lnTo>
                  <a:lnTo>
                    <a:pt x="22555" y="19791"/>
                  </a:lnTo>
                  <a:lnTo>
                    <a:pt x="23608" y="19966"/>
                  </a:lnTo>
                  <a:lnTo>
                    <a:pt x="26899" y="20800"/>
                  </a:lnTo>
                  <a:lnTo>
                    <a:pt x="26987" y="20756"/>
                  </a:lnTo>
                  <a:lnTo>
                    <a:pt x="28171" y="20230"/>
                  </a:lnTo>
                  <a:lnTo>
                    <a:pt x="30629" y="18869"/>
                  </a:lnTo>
                  <a:lnTo>
                    <a:pt x="33262" y="17685"/>
                  </a:lnTo>
                  <a:lnTo>
                    <a:pt x="36289" y="17026"/>
                  </a:lnTo>
                  <a:lnTo>
                    <a:pt x="37562" y="16544"/>
                  </a:lnTo>
                  <a:lnTo>
                    <a:pt x="37606" y="16544"/>
                  </a:lnTo>
                  <a:lnTo>
                    <a:pt x="40458" y="14876"/>
                  </a:lnTo>
                  <a:lnTo>
                    <a:pt x="43661" y="12989"/>
                  </a:lnTo>
                  <a:lnTo>
                    <a:pt x="49454" y="10005"/>
                  </a:lnTo>
                  <a:lnTo>
                    <a:pt x="52350" y="9523"/>
                  </a:lnTo>
                  <a:lnTo>
                    <a:pt x="52394" y="9523"/>
                  </a:lnTo>
                  <a:lnTo>
                    <a:pt x="54851" y="8689"/>
                  </a:lnTo>
                  <a:lnTo>
                    <a:pt x="59502" y="7022"/>
                  </a:lnTo>
                  <a:lnTo>
                    <a:pt x="64066" y="5310"/>
                  </a:lnTo>
                  <a:lnTo>
                    <a:pt x="66918" y="3906"/>
                  </a:lnTo>
                  <a:lnTo>
                    <a:pt x="66962" y="3906"/>
                  </a:lnTo>
                  <a:lnTo>
                    <a:pt x="69200" y="1844"/>
                  </a:lnTo>
                  <a:lnTo>
                    <a:pt x="70209" y="1405"/>
                  </a:lnTo>
                  <a:lnTo>
                    <a:pt x="72140" y="922"/>
                  </a:lnTo>
                  <a:lnTo>
                    <a:pt x="74773" y="571"/>
                  </a:lnTo>
                  <a:lnTo>
                    <a:pt x="78020" y="352"/>
                  </a:lnTo>
                  <a:lnTo>
                    <a:pt x="79556" y="571"/>
                  </a:lnTo>
                  <a:lnTo>
                    <a:pt x="80828" y="1537"/>
                  </a:lnTo>
                  <a:lnTo>
                    <a:pt x="81837" y="3423"/>
                  </a:lnTo>
                  <a:lnTo>
                    <a:pt x="82583" y="5925"/>
                  </a:lnTo>
                  <a:lnTo>
                    <a:pt x="83505" y="10795"/>
                  </a:lnTo>
                  <a:lnTo>
                    <a:pt x="83593" y="11410"/>
                  </a:lnTo>
                  <a:lnTo>
                    <a:pt x="83636" y="11454"/>
                  </a:lnTo>
                  <a:lnTo>
                    <a:pt x="83680" y="11497"/>
                  </a:lnTo>
                  <a:lnTo>
                    <a:pt x="83768" y="11541"/>
                  </a:lnTo>
                  <a:lnTo>
                    <a:pt x="83812" y="11541"/>
                  </a:lnTo>
                  <a:lnTo>
                    <a:pt x="83900" y="11497"/>
                  </a:lnTo>
                  <a:lnTo>
                    <a:pt x="83944" y="11454"/>
                  </a:lnTo>
                  <a:lnTo>
                    <a:pt x="83944" y="11410"/>
                  </a:lnTo>
                  <a:lnTo>
                    <a:pt x="83944" y="11322"/>
                  </a:lnTo>
                  <a:lnTo>
                    <a:pt x="83856" y="10708"/>
                  </a:lnTo>
                  <a:lnTo>
                    <a:pt x="82891" y="5837"/>
                  </a:lnTo>
                  <a:lnTo>
                    <a:pt x="82145" y="3292"/>
                  </a:lnTo>
                  <a:lnTo>
                    <a:pt x="82145" y="3248"/>
                  </a:lnTo>
                  <a:lnTo>
                    <a:pt x="81135" y="1317"/>
                  </a:lnTo>
                  <a:lnTo>
                    <a:pt x="81091" y="1273"/>
                  </a:lnTo>
                  <a:lnTo>
                    <a:pt x="79731" y="264"/>
                  </a:lnTo>
                  <a:lnTo>
                    <a:pt x="79643" y="220"/>
                  </a:lnTo>
                  <a:lnTo>
                    <a:pt x="780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07" name="Google Shape;3007;p113"/>
            <p:cNvSpPr/>
            <p:nvPr/>
          </p:nvSpPr>
          <p:spPr>
            <a:xfrm>
              <a:off x="3524775" y="759450"/>
              <a:ext cx="388350" cy="654950"/>
            </a:xfrm>
            <a:custGeom>
              <a:avLst/>
              <a:gdLst/>
              <a:ahLst/>
              <a:cxnLst/>
              <a:rect l="l" t="t" r="r" b="b"/>
              <a:pathLst>
                <a:path w="15534" h="26198" extrusionOk="0">
                  <a:moveTo>
                    <a:pt x="15358" y="1"/>
                  </a:moveTo>
                  <a:lnTo>
                    <a:pt x="15270" y="45"/>
                  </a:lnTo>
                  <a:lnTo>
                    <a:pt x="15227" y="89"/>
                  </a:lnTo>
                  <a:lnTo>
                    <a:pt x="11672" y="5442"/>
                  </a:lnTo>
                  <a:lnTo>
                    <a:pt x="10005" y="8250"/>
                  </a:lnTo>
                  <a:lnTo>
                    <a:pt x="7899" y="11278"/>
                  </a:lnTo>
                  <a:lnTo>
                    <a:pt x="7855" y="11278"/>
                  </a:lnTo>
                  <a:lnTo>
                    <a:pt x="6407" y="14613"/>
                  </a:lnTo>
                  <a:lnTo>
                    <a:pt x="4871" y="17685"/>
                  </a:lnTo>
                  <a:lnTo>
                    <a:pt x="2501" y="22204"/>
                  </a:lnTo>
                  <a:lnTo>
                    <a:pt x="0" y="25934"/>
                  </a:lnTo>
                  <a:lnTo>
                    <a:pt x="0" y="26022"/>
                  </a:lnTo>
                  <a:lnTo>
                    <a:pt x="0" y="26066"/>
                  </a:lnTo>
                  <a:lnTo>
                    <a:pt x="0" y="26154"/>
                  </a:lnTo>
                  <a:lnTo>
                    <a:pt x="88" y="26197"/>
                  </a:lnTo>
                  <a:lnTo>
                    <a:pt x="263" y="26197"/>
                  </a:lnTo>
                  <a:lnTo>
                    <a:pt x="307" y="26154"/>
                  </a:lnTo>
                  <a:lnTo>
                    <a:pt x="2808" y="22380"/>
                  </a:lnTo>
                  <a:lnTo>
                    <a:pt x="5178" y="17816"/>
                  </a:lnTo>
                  <a:lnTo>
                    <a:pt x="6714" y="14789"/>
                  </a:lnTo>
                  <a:lnTo>
                    <a:pt x="8206" y="11454"/>
                  </a:lnTo>
                  <a:lnTo>
                    <a:pt x="10268" y="8426"/>
                  </a:lnTo>
                  <a:lnTo>
                    <a:pt x="11936" y="5618"/>
                  </a:lnTo>
                  <a:lnTo>
                    <a:pt x="15534" y="264"/>
                  </a:lnTo>
                  <a:lnTo>
                    <a:pt x="15534" y="220"/>
                  </a:lnTo>
                  <a:lnTo>
                    <a:pt x="15534" y="133"/>
                  </a:lnTo>
                  <a:lnTo>
                    <a:pt x="15534" y="89"/>
                  </a:lnTo>
                  <a:lnTo>
                    <a:pt x="15490" y="45"/>
                  </a:lnTo>
                  <a:lnTo>
                    <a:pt x="154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08" name="Google Shape;3008;p113"/>
            <p:cNvSpPr/>
            <p:nvPr/>
          </p:nvSpPr>
          <p:spPr>
            <a:xfrm>
              <a:off x="3586200" y="1781875"/>
              <a:ext cx="2077775" cy="817300"/>
            </a:xfrm>
            <a:custGeom>
              <a:avLst/>
              <a:gdLst/>
              <a:ahLst/>
              <a:cxnLst/>
              <a:rect l="l" t="t" r="r" b="b"/>
              <a:pathLst>
                <a:path w="83111" h="32692" extrusionOk="0">
                  <a:moveTo>
                    <a:pt x="79907" y="0"/>
                  </a:moveTo>
                  <a:lnTo>
                    <a:pt x="74246" y="483"/>
                  </a:lnTo>
                  <a:lnTo>
                    <a:pt x="74202" y="483"/>
                  </a:lnTo>
                  <a:lnTo>
                    <a:pt x="72008" y="1053"/>
                  </a:lnTo>
                  <a:lnTo>
                    <a:pt x="71964" y="1053"/>
                  </a:lnTo>
                  <a:lnTo>
                    <a:pt x="70780" y="1580"/>
                  </a:lnTo>
                  <a:lnTo>
                    <a:pt x="70736" y="1624"/>
                  </a:lnTo>
                  <a:lnTo>
                    <a:pt x="68761" y="3335"/>
                  </a:lnTo>
                  <a:lnTo>
                    <a:pt x="66392" y="4476"/>
                  </a:lnTo>
                  <a:lnTo>
                    <a:pt x="61565" y="6231"/>
                  </a:lnTo>
                  <a:lnTo>
                    <a:pt x="58669" y="7284"/>
                  </a:lnTo>
                  <a:lnTo>
                    <a:pt x="53579" y="9040"/>
                  </a:lnTo>
                  <a:lnTo>
                    <a:pt x="50902" y="9303"/>
                  </a:lnTo>
                  <a:lnTo>
                    <a:pt x="49849" y="9654"/>
                  </a:lnTo>
                  <a:lnTo>
                    <a:pt x="46865" y="11234"/>
                  </a:lnTo>
                  <a:lnTo>
                    <a:pt x="41511" y="14174"/>
                  </a:lnTo>
                  <a:lnTo>
                    <a:pt x="38703" y="15666"/>
                  </a:lnTo>
                  <a:lnTo>
                    <a:pt x="35719" y="16499"/>
                  </a:lnTo>
                  <a:lnTo>
                    <a:pt x="33218" y="16982"/>
                  </a:lnTo>
                  <a:lnTo>
                    <a:pt x="31199" y="17509"/>
                  </a:lnTo>
                  <a:lnTo>
                    <a:pt x="31156" y="17552"/>
                  </a:lnTo>
                  <a:lnTo>
                    <a:pt x="27996" y="19176"/>
                  </a:lnTo>
                  <a:lnTo>
                    <a:pt x="27162" y="19571"/>
                  </a:lnTo>
                  <a:lnTo>
                    <a:pt x="23652" y="18649"/>
                  </a:lnTo>
                  <a:lnTo>
                    <a:pt x="23608" y="18649"/>
                  </a:lnTo>
                  <a:lnTo>
                    <a:pt x="23082" y="18737"/>
                  </a:lnTo>
                  <a:lnTo>
                    <a:pt x="22994" y="18781"/>
                  </a:lnTo>
                  <a:lnTo>
                    <a:pt x="22950" y="18825"/>
                  </a:lnTo>
                  <a:lnTo>
                    <a:pt x="22643" y="19922"/>
                  </a:lnTo>
                  <a:lnTo>
                    <a:pt x="22599" y="19922"/>
                  </a:lnTo>
                  <a:lnTo>
                    <a:pt x="22160" y="23476"/>
                  </a:lnTo>
                  <a:lnTo>
                    <a:pt x="21282" y="27952"/>
                  </a:lnTo>
                  <a:lnTo>
                    <a:pt x="21282" y="27996"/>
                  </a:lnTo>
                  <a:lnTo>
                    <a:pt x="20975" y="31199"/>
                  </a:lnTo>
                  <a:lnTo>
                    <a:pt x="20931" y="31857"/>
                  </a:lnTo>
                  <a:lnTo>
                    <a:pt x="20668" y="32340"/>
                  </a:lnTo>
                  <a:lnTo>
                    <a:pt x="18913" y="32340"/>
                  </a:lnTo>
                  <a:lnTo>
                    <a:pt x="13823" y="31155"/>
                  </a:lnTo>
                  <a:lnTo>
                    <a:pt x="8382" y="29795"/>
                  </a:lnTo>
                  <a:lnTo>
                    <a:pt x="5047" y="29181"/>
                  </a:lnTo>
                  <a:lnTo>
                    <a:pt x="1273" y="28566"/>
                  </a:lnTo>
                  <a:lnTo>
                    <a:pt x="220" y="28391"/>
                  </a:lnTo>
                  <a:lnTo>
                    <a:pt x="132" y="28391"/>
                  </a:lnTo>
                  <a:lnTo>
                    <a:pt x="88" y="28435"/>
                  </a:lnTo>
                  <a:lnTo>
                    <a:pt x="44" y="28479"/>
                  </a:lnTo>
                  <a:lnTo>
                    <a:pt x="0" y="28566"/>
                  </a:lnTo>
                  <a:lnTo>
                    <a:pt x="0" y="28610"/>
                  </a:lnTo>
                  <a:lnTo>
                    <a:pt x="44" y="28698"/>
                  </a:lnTo>
                  <a:lnTo>
                    <a:pt x="88" y="28742"/>
                  </a:lnTo>
                  <a:lnTo>
                    <a:pt x="132" y="28742"/>
                  </a:lnTo>
                  <a:lnTo>
                    <a:pt x="1229" y="28917"/>
                  </a:lnTo>
                  <a:lnTo>
                    <a:pt x="4959" y="29532"/>
                  </a:lnTo>
                  <a:lnTo>
                    <a:pt x="8294" y="30146"/>
                  </a:lnTo>
                  <a:lnTo>
                    <a:pt x="13735" y="31506"/>
                  </a:lnTo>
                  <a:lnTo>
                    <a:pt x="18825" y="32647"/>
                  </a:lnTo>
                  <a:lnTo>
                    <a:pt x="18869" y="32691"/>
                  </a:lnTo>
                  <a:lnTo>
                    <a:pt x="20756" y="32691"/>
                  </a:lnTo>
                  <a:lnTo>
                    <a:pt x="20844" y="32647"/>
                  </a:lnTo>
                  <a:lnTo>
                    <a:pt x="20931" y="32603"/>
                  </a:lnTo>
                  <a:lnTo>
                    <a:pt x="21239" y="32033"/>
                  </a:lnTo>
                  <a:lnTo>
                    <a:pt x="21239" y="31945"/>
                  </a:lnTo>
                  <a:lnTo>
                    <a:pt x="21326" y="31243"/>
                  </a:lnTo>
                  <a:lnTo>
                    <a:pt x="21633" y="28040"/>
                  </a:lnTo>
                  <a:lnTo>
                    <a:pt x="22467" y="23564"/>
                  </a:lnTo>
                  <a:lnTo>
                    <a:pt x="22950" y="20010"/>
                  </a:lnTo>
                  <a:lnTo>
                    <a:pt x="23257" y="19044"/>
                  </a:lnTo>
                  <a:lnTo>
                    <a:pt x="23608" y="19001"/>
                  </a:lnTo>
                  <a:lnTo>
                    <a:pt x="27119" y="19966"/>
                  </a:lnTo>
                  <a:lnTo>
                    <a:pt x="27250" y="19922"/>
                  </a:lnTo>
                  <a:lnTo>
                    <a:pt x="28172" y="19527"/>
                  </a:lnTo>
                  <a:lnTo>
                    <a:pt x="31287" y="17860"/>
                  </a:lnTo>
                  <a:lnTo>
                    <a:pt x="33306" y="17333"/>
                  </a:lnTo>
                  <a:lnTo>
                    <a:pt x="35807" y="16850"/>
                  </a:lnTo>
                  <a:lnTo>
                    <a:pt x="38791" y="15973"/>
                  </a:lnTo>
                  <a:lnTo>
                    <a:pt x="38835" y="15973"/>
                  </a:lnTo>
                  <a:lnTo>
                    <a:pt x="41643" y="14481"/>
                  </a:lnTo>
                  <a:lnTo>
                    <a:pt x="46996" y="11541"/>
                  </a:lnTo>
                  <a:lnTo>
                    <a:pt x="49980" y="10005"/>
                  </a:lnTo>
                  <a:lnTo>
                    <a:pt x="50990" y="9654"/>
                  </a:lnTo>
                  <a:lnTo>
                    <a:pt x="53622" y="9347"/>
                  </a:lnTo>
                  <a:lnTo>
                    <a:pt x="53666" y="9347"/>
                  </a:lnTo>
                  <a:lnTo>
                    <a:pt x="58800" y="7592"/>
                  </a:lnTo>
                  <a:lnTo>
                    <a:pt x="61696" y="6539"/>
                  </a:lnTo>
                  <a:lnTo>
                    <a:pt x="66523" y="4783"/>
                  </a:lnTo>
                  <a:lnTo>
                    <a:pt x="68937" y="3642"/>
                  </a:lnTo>
                  <a:lnTo>
                    <a:pt x="68981" y="3642"/>
                  </a:lnTo>
                  <a:lnTo>
                    <a:pt x="70911" y="1887"/>
                  </a:lnTo>
                  <a:lnTo>
                    <a:pt x="72096" y="1361"/>
                  </a:lnTo>
                  <a:lnTo>
                    <a:pt x="74290" y="834"/>
                  </a:lnTo>
                  <a:lnTo>
                    <a:pt x="79863" y="351"/>
                  </a:lnTo>
                  <a:lnTo>
                    <a:pt x="80126" y="527"/>
                  </a:lnTo>
                  <a:lnTo>
                    <a:pt x="80390" y="1010"/>
                  </a:lnTo>
                  <a:lnTo>
                    <a:pt x="80872" y="3247"/>
                  </a:lnTo>
                  <a:lnTo>
                    <a:pt x="82276" y="10137"/>
                  </a:lnTo>
                  <a:lnTo>
                    <a:pt x="82759" y="12375"/>
                  </a:lnTo>
                  <a:lnTo>
                    <a:pt x="82803" y="12462"/>
                  </a:lnTo>
                  <a:lnTo>
                    <a:pt x="82847" y="12506"/>
                  </a:lnTo>
                  <a:lnTo>
                    <a:pt x="83066" y="12506"/>
                  </a:lnTo>
                  <a:lnTo>
                    <a:pt x="83110" y="12462"/>
                  </a:lnTo>
                  <a:lnTo>
                    <a:pt x="83110" y="12375"/>
                  </a:lnTo>
                  <a:lnTo>
                    <a:pt x="83110" y="12331"/>
                  </a:lnTo>
                  <a:lnTo>
                    <a:pt x="82584" y="10049"/>
                  </a:lnTo>
                  <a:lnTo>
                    <a:pt x="81223" y="3160"/>
                  </a:lnTo>
                  <a:lnTo>
                    <a:pt x="80741" y="922"/>
                  </a:lnTo>
                  <a:lnTo>
                    <a:pt x="80697" y="878"/>
                  </a:lnTo>
                  <a:lnTo>
                    <a:pt x="80433" y="351"/>
                  </a:lnTo>
                  <a:lnTo>
                    <a:pt x="80390" y="264"/>
                  </a:lnTo>
                  <a:lnTo>
                    <a:pt x="800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09" name="Google Shape;3009;p113"/>
            <p:cNvSpPr/>
            <p:nvPr/>
          </p:nvSpPr>
          <p:spPr>
            <a:xfrm>
              <a:off x="3491850" y="750675"/>
              <a:ext cx="392750" cy="747100"/>
            </a:xfrm>
            <a:custGeom>
              <a:avLst/>
              <a:gdLst/>
              <a:ahLst/>
              <a:cxnLst/>
              <a:rect l="l" t="t" r="r" b="b"/>
              <a:pathLst>
                <a:path w="15710" h="29884" extrusionOk="0">
                  <a:moveTo>
                    <a:pt x="15490" y="1"/>
                  </a:moveTo>
                  <a:lnTo>
                    <a:pt x="15447" y="45"/>
                  </a:lnTo>
                  <a:lnTo>
                    <a:pt x="15403" y="89"/>
                  </a:lnTo>
                  <a:lnTo>
                    <a:pt x="13165" y="3380"/>
                  </a:lnTo>
                  <a:lnTo>
                    <a:pt x="10356" y="8119"/>
                  </a:lnTo>
                  <a:lnTo>
                    <a:pt x="8996" y="10006"/>
                  </a:lnTo>
                  <a:lnTo>
                    <a:pt x="8996" y="10049"/>
                  </a:lnTo>
                  <a:lnTo>
                    <a:pt x="7636" y="12682"/>
                  </a:lnTo>
                  <a:lnTo>
                    <a:pt x="6100" y="16456"/>
                  </a:lnTo>
                  <a:lnTo>
                    <a:pt x="3072" y="22160"/>
                  </a:lnTo>
                  <a:lnTo>
                    <a:pt x="878" y="25232"/>
                  </a:lnTo>
                  <a:lnTo>
                    <a:pt x="352" y="25846"/>
                  </a:lnTo>
                  <a:lnTo>
                    <a:pt x="88" y="26197"/>
                  </a:lnTo>
                  <a:lnTo>
                    <a:pt x="1" y="26373"/>
                  </a:lnTo>
                  <a:lnTo>
                    <a:pt x="1" y="26461"/>
                  </a:lnTo>
                  <a:lnTo>
                    <a:pt x="264" y="27865"/>
                  </a:lnTo>
                  <a:lnTo>
                    <a:pt x="308" y="27953"/>
                  </a:lnTo>
                  <a:lnTo>
                    <a:pt x="2370" y="29839"/>
                  </a:lnTo>
                  <a:lnTo>
                    <a:pt x="2458" y="29883"/>
                  </a:lnTo>
                  <a:lnTo>
                    <a:pt x="2546" y="29883"/>
                  </a:lnTo>
                  <a:lnTo>
                    <a:pt x="2590" y="29839"/>
                  </a:lnTo>
                  <a:lnTo>
                    <a:pt x="2633" y="29752"/>
                  </a:lnTo>
                  <a:lnTo>
                    <a:pt x="2633" y="29708"/>
                  </a:lnTo>
                  <a:lnTo>
                    <a:pt x="2633" y="29620"/>
                  </a:lnTo>
                  <a:lnTo>
                    <a:pt x="2590" y="29576"/>
                  </a:lnTo>
                  <a:lnTo>
                    <a:pt x="615" y="27733"/>
                  </a:lnTo>
                  <a:lnTo>
                    <a:pt x="352" y="26461"/>
                  </a:lnTo>
                  <a:lnTo>
                    <a:pt x="659" y="26022"/>
                  </a:lnTo>
                  <a:lnTo>
                    <a:pt x="1142" y="25408"/>
                  </a:lnTo>
                  <a:lnTo>
                    <a:pt x="3379" y="22380"/>
                  </a:lnTo>
                  <a:lnTo>
                    <a:pt x="3379" y="22336"/>
                  </a:lnTo>
                  <a:lnTo>
                    <a:pt x="6407" y="16631"/>
                  </a:lnTo>
                  <a:lnTo>
                    <a:pt x="6451" y="16588"/>
                  </a:lnTo>
                  <a:lnTo>
                    <a:pt x="7943" y="12814"/>
                  </a:lnTo>
                  <a:lnTo>
                    <a:pt x="9303" y="10225"/>
                  </a:lnTo>
                  <a:lnTo>
                    <a:pt x="10664" y="8294"/>
                  </a:lnTo>
                  <a:lnTo>
                    <a:pt x="13472" y="3555"/>
                  </a:lnTo>
                  <a:lnTo>
                    <a:pt x="15666" y="264"/>
                  </a:lnTo>
                  <a:lnTo>
                    <a:pt x="15710" y="220"/>
                  </a:lnTo>
                  <a:lnTo>
                    <a:pt x="15710" y="132"/>
                  </a:lnTo>
                  <a:lnTo>
                    <a:pt x="15666" y="89"/>
                  </a:lnTo>
                  <a:lnTo>
                    <a:pt x="15622" y="45"/>
                  </a:lnTo>
                  <a:lnTo>
                    <a:pt x="155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10" name="Google Shape;3010;p113"/>
            <p:cNvSpPr/>
            <p:nvPr/>
          </p:nvSpPr>
          <p:spPr>
            <a:xfrm>
              <a:off x="3630075" y="1825750"/>
              <a:ext cx="1999875" cy="810725"/>
            </a:xfrm>
            <a:custGeom>
              <a:avLst/>
              <a:gdLst/>
              <a:ahLst/>
              <a:cxnLst/>
              <a:rect l="l" t="t" r="r" b="b"/>
              <a:pathLst>
                <a:path w="79995" h="32429" extrusionOk="0">
                  <a:moveTo>
                    <a:pt x="76484" y="1"/>
                  </a:moveTo>
                  <a:lnTo>
                    <a:pt x="73676" y="264"/>
                  </a:lnTo>
                  <a:lnTo>
                    <a:pt x="73632" y="264"/>
                  </a:lnTo>
                  <a:lnTo>
                    <a:pt x="70824" y="1185"/>
                  </a:lnTo>
                  <a:lnTo>
                    <a:pt x="70780" y="1229"/>
                  </a:lnTo>
                  <a:lnTo>
                    <a:pt x="68586" y="2897"/>
                  </a:lnTo>
                  <a:lnTo>
                    <a:pt x="61565" y="5661"/>
                  </a:lnTo>
                  <a:lnTo>
                    <a:pt x="58274" y="6802"/>
                  </a:lnTo>
                  <a:lnTo>
                    <a:pt x="55422" y="7855"/>
                  </a:lnTo>
                  <a:lnTo>
                    <a:pt x="52613" y="8777"/>
                  </a:lnTo>
                  <a:lnTo>
                    <a:pt x="49235" y="9084"/>
                  </a:lnTo>
                  <a:lnTo>
                    <a:pt x="49191" y="9084"/>
                  </a:lnTo>
                  <a:lnTo>
                    <a:pt x="46075" y="10663"/>
                  </a:lnTo>
                  <a:lnTo>
                    <a:pt x="43311" y="12112"/>
                  </a:lnTo>
                  <a:lnTo>
                    <a:pt x="40546" y="13647"/>
                  </a:lnTo>
                  <a:lnTo>
                    <a:pt x="37738" y="15052"/>
                  </a:lnTo>
                  <a:lnTo>
                    <a:pt x="32604" y="16149"/>
                  </a:lnTo>
                  <a:lnTo>
                    <a:pt x="28435" y="16982"/>
                  </a:lnTo>
                  <a:lnTo>
                    <a:pt x="28391" y="17026"/>
                  </a:lnTo>
                  <a:lnTo>
                    <a:pt x="25846" y="18299"/>
                  </a:lnTo>
                  <a:lnTo>
                    <a:pt x="25188" y="18562"/>
                  </a:lnTo>
                  <a:lnTo>
                    <a:pt x="22906" y="18211"/>
                  </a:lnTo>
                  <a:lnTo>
                    <a:pt x="22775" y="18255"/>
                  </a:lnTo>
                  <a:lnTo>
                    <a:pt x="22204" y="18562"/>
                  </a:lnTo>
                  <a:lnTo>
                    <a:pt x="22160" y="18606"/>
                  </a:lnTo>
                  <a:lnTo>
                    <a:pt x="21809" y="19396"/>
                  </a:lnTo>
                  <a:lnTo>
                    <a:pt x="21809" y="19440"/>
                  </a:lnTo>
                  <a:lnTo>
                    <a:pt x="21546" y="20405"/>
                  </a:lnTo>
                  <a:lnTo>
                    <a:pt x="20624" y="25671"/>
                  </a:lnTo>
                  <a:lnTo>
                    <a:pt x="20317" y="28830"/>
                  </a:lnTo>
                  <a:lnTo>
                    <a:pt x="19352" y="31551"/>
                  </a:lnTo>
                  <a:lnTo>
                    <a:pt x="18913" y="32033"/>
                  </a:lnTo>
                  <a:lnTo>
                    <a:pt x="13911" y="30980"/>
                  </a:lnTo>
                  <a:lnTo>
                    <a:pt x="10576" y="30190"/>
                  </a:lnTo>
                  <a:lnTo>
                    <a:pt x="7504" y="29576"/>
                  </a:lnTo>
                  <a:lnTo>
                    <a:pt x="5442" y="29269"/>
                  </a:lnTo>
                  <a:lnTo>
                    <a:pt x="3687" y="29313"/>
                  </a:lnTo>
                  <a:lnTo>
                    <a:pt x="220" y="28172"/>
                  </a:lnTo>
                  <a:lnTo>
                    <a:pt x="88" y="28172"/>
                  </a:lnTo>
                  <a:lnTo>
                    <a:pt x="44" y="28216"/>
                  </a:lnTo>
                  <a:lnTo>
                    <a:pt x="1" y="28259"/>
                  </a:lnTo>
                  <a:lnTo>
                    <a:pt x="1" y="28347"/>
                  </a:lnTo>
                  <a:lnTo>
                    <a:pt x="1" y="28391"/>
                  </a:lnTo>
                  <a:lnTo>
                    <a:pt x="44" y="28479"/>
                  </a:lnTo>
                  <a:lnTo>
                    <a:pt x="88" y="28479"/>
                  </a:lnTo>
                  <a:lnTo>
                    <a:pt x="3643" y="29664"/>
                  </a:lnTo>
                  <a:lnTo>
                    <a:pt x="3687" y="29664"/>
                  </a:lnTo>
                  <a:lnTo>
                    <a:pt x="5442" y="29620"/>
                  </a:lnTo>
                  <a:lnTo>
                    <a:pt x="7460" y="29927"/>
                  </a:lnTo>
                  <a:lnTo>
                    <a:pt x="10488" y="30541"/>
                  </a:lnTo>
                  <a:lnTo>
                    <a:pt x="13823" y="31331"/>
                  </a:lnTo>
                  <a:lnTo>
                    <a:pt x="18913" y="32428"/>
                  </a:lnTo>
                  <a:lnTo>
                    <a:pt x="18957" y="32428"/>
                  </a:lnTo>
                  <a:lnTo>
                    <a:pt x="19045" y="32384"/>
                  </a:lnTo>
                  <a:lnTo>
                    <a:pt x="19089" y="32340"/>
                  </a:lnTo>
                  <a:lnTo>
                    <a:pt x="19659" y="31726"/>
                  </a:lnTo>
                  <a:lnTo>
                    <a:pt x="19703" y="31682"/>
                  </a:lnTo>
                  <a:lnTo>
                    <a:pt x="20668" y="28918"/>
                  </a:lnTo>
                  <a:lnTo>
                    <a:pt x="20668" y="28874"/>
                  </a:lnTo>
                  <a:lnTo>
                    <a:pt x="20975" y="25714"/>
                  </a:lnTo>
                  <a:lnTo>
                    <a:pt x="21897" y="20493"/>
                  </a:lnTo>
                  <a:lnTo>
                    <a:pt x="22116" y="19527"/>
                  </a:lnTo>
                  <a:lnTo>
                    <a:pt x="22467" y="18825"/>
                  </a:lnTo>
                  <a:lnTo>
                    <a:pt x="22906" y="18562"/>
                  </a:lnTo>
                  <a:lnTo>
                    <a:pt x="25188" y="18913"/>
                  </a:lnTo>
                  <a:lnTo>
                    <a:pt x="25276" y="18913"/>
                  </a:lnTo>
                  <a:lnTo>
                    <a:pt x="25978" y="18606"/>
                  </a:lnTo>
                  <a:lnTo>
                    <a:pt x="28523" y="17333"/>
                  </a:lnTo>
                  <a:lnTo>
                    <a:pt x="32692" y="16500"/>
                  </a:lnTo>
                  <a:lnTo>
                    <a:pt x="37826" y="15359"/>
                  </a:lnTo>
                  <a:lnTo>
                    <a:pt x="37869" y="15359"/>
                  </a:lnTo>
                  <a:lnTo>
                    <a:pt x="40678" y="13955"/>
                  </a:lnTo>
                  <a:lnTo>
                    <a:pt x="43442" y="12419"/>
                  </a:lnTo>
                  <a:lnTo>
                    <a:pt x="46251" y="10971"/>
                  </a:lnTo>
                  <a:lnTo>
                    <a:pt x="49322" y="9435"/>
                  </a:lnTo>
                  <a:lnTo>
                    <a:pt x="52657" y="9128"/>
                  </a:lnTo>
                  <a:lnTo>
                    <a:pt x="52701" y="9128"/>
                  </a:lnTo>
                  <a:lnTo>
                    <a:pt x="55553" y="8206"/>
                  </a:lnTo>
                  <a:lnTo>
                    <a:pt x="58362" y="7153"/>
                  </a:lnTo>
                  <a:lnTo>
                    <a:pt x="61697" y="5968"/>
                  </a:lnTo>
                  <a:lnTo>
                    <a:pt x="68761" y="3248"/>
                  </a:lnTo>
                  <a:lnTo>
                    <a:pt x="68805" y="3204"/>
                  </a:lnTo>
                  <a:lnTo>
                    <a:pt x="70999" y="1536"/>
                  </a:lnTo>
                  <a:lnTo>
                    <a:pt x="73764" y="615"/>
                  </a:lnTo>
                  <a:lnTo>
                    <a:pt x="76440" y="352"/>
                  </a:lnTo>
                  <a:lnTo>
                    <a:pt x="76660" y="527"/>
                  </a:lnTo>
                  <a:lnTo>
                    <a:pt x="77143" y="2019"/>
                  </a:lnTo>
                  <a:lnTo>
                    <a:pt x="78108" y="6144"/>
                  </a:lnTo>
                  <a:lnTo>
                    <a:pt x="79688" y="12331"/>
                  </a:lnTo>
                  <a:lnTo>
                    <a:pt x="79688" y="12375"/>
                  </a:lnTo>
                  <a:lnTo>
                    <a:pt x="79732" y="12419"/>
                  </a:lnTo>
                  <a:lnTo>
                    <a:pt x="79819" y="12463"/>
                  </a:lnTo>
                  <a:lnTo>
                    <a:pt x="79907" y="12463"/>
                  </a:lnTo>
                  <a:lnTo>
                    <a:pt x="79951" y="12419"/>
                  </a:lnTo>
                  <a:lnTo>
                    <a:pt x="79995" y="12375"/>
                  </a:lnTo>
                  <a:lnTo>
                    <a:pt x="79995" y="12287"/>
                  </a:lnTo>
                  <a:lnTo>
                    <a:pt x="79995" y="12243"/>
                  </a:lnTo>
                  <a:lnTo>
                    <a:pt x="78459" y="6056"/>
                  </a:lnTo>
                  <a:lnTo>
                    <a:pt x="77494" y="1931"/>
                  </a:lnTo>
                  <a:lnTo>
                    <a:pt x="76967" y="352"/>
                  </a:lnTo>
                  <a:lnTo>
                    <a:pt x="76923" y="264"/>
                  </a:lnTo>
                  <a:lnTo>
                    <a:pt x="76616" y="44"/>
                  </a:lnTo>
                  <a:lnTo>
                    <a:pt x="764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11" name="Google Shape;3011;p113"/>
            <p:cNvSpPr/>
            <p:nvPr/>
          </p:nvSpPr>
          <p:spPr>
            <a:xfrm>
              <a:off x="3466625" y="829675"/>
              <a:ext cx="329125" cy="579250"/>
            </a:xfrm>
            <a:custGeom>
              <a:avLst/>
              <a:gdLst/>
              <a:ahLst/>
              <a:cxnLst/>
              <a:rect l="l" t="t" r="r" b="b"/>
              <a:pathLst>
                <a:path w="13165" h="23170" extrusionOk="0">
                  <a:moveTo>
                    <a:pt x="12901" y="0"/>
                  </a:moveTo>
                  <a:lnTo>
                    <a:pt x="12857" y="88"/>
                  </a:lnTo>
                  <a:lnTo>
                    <a:pt x="11014" y="3467"/>
                  </a:lnTo>
                  <a:lnTo>
                    <a:pt x="9786" y="5310"/>
                  </a:lnTo>
                  <a:lnTo>
                    <a:pt x="8338" y="7767"/>
                  </a:lnTo>
                  <a:lnTo>
                    <a:pt x="6977" y="11102"/>
                  </a:lnTo>
                  <a:lnTo>
                    <a:pt x="5573" y="14568"/>
                  </a:lnTo>
                  <a:lnTo>
                    <a:pt x="3467" y="18562"/>
                  </a:lnTo>
                  <a:lnTo>
                    <a:pt x="1624" y="21107"/>
                  </a:lnTo>
                  <a:lnTo>
                    <a:pt x="44" y="22862"/>
                  </a:lnTo>
                  <a:lnTo>
                    <a:pt x="44" y="22950"/>
                  </a:lnTo>
                  <a:lnTo>
                    <a:pt x="0" y="22994"/>
                  </a:lnTo>
                  <a:lnTo>
                    <a:pt x="44" y="23081"/>
                  </a:lnTo>
                  <a:lnTo>
                    <a:pt x="88" y="23125"/>
                  </a:lnTo>
                  <a:lnTo>
                    <a:pt x="176" y="23169"/>
                  </a:lnTo>
                  <a:lnTo>
                    <a:pt x="264" y="23125"/>
                  </a:lnTo>
                  <a:lnTo>
                    <a:pt x="308" y="23081"/>
                  </a:lnTo>
                  <a:lnTo>
                    <a:pt x="1887" y="21326"/>
                  </a:lnTo>
                  <a:lnTo>
                    <a:pt x="3730" y="18737"/>
                  </a:lnTo>
                  <a:lnTo>
                    <a:pt x="3774" y="18737"/>
                  </a:lnTo>
                  <a:lnTo>
                    <a:pt x="5880" y="14700"/>
                  </a:lnTo>
                  <a:lnTo>
                    <a:pt x="7328" y="11234"/>
                  </a:lnTo>
                  <a:lnTo>
                    <a:pt x="8645" y="7943"/>
                  </a:lnTo>
                  <a:lnTo>
                    <a:pt x="10093" y="5485"/>
                  </a:lnTo>
                  <a:lnTo>
                    <a:pt x="11322" y="3642"/>
                  </a:lnTo>
                  <a:lnTo>
                    <a:pt x="13165" y="220"/>
                  </a:lnTo>
                  <a:lnTo>
                    <a:pt x="13165" y="176"/>
                  </a:lnTo>
                  <a:lnTo>
                    <a:pt x="13165" y="88"/>
                  </a:lnTo>
                  <a:lnTo>
                    <a:pt x="13165" y="44"/>
                  </a:lnTo>
                  <a:lnTo>
                    <a:pt x="130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12" name="Google Shape;3012;p113"/>
            <p:cNvSpPr/>
            <p:nvPr/>
          </p:nvSpPr>
          <p:spPr>
            <a:xfrm>
              <a:off x="3663000" y="692550"/>
              <a:ext cx="735000" cy="1528150"/>
            </a:xfrm>
            <a:custGeom>
              <a:avLst/>
              <a:gdLst/>
              <a:ahLst/>
              <a:cxnLst/>
              <a:rect l="l" t="t" r="r" b="b"/>
              <a:pathLst>
                <a:path w="29400" h="61126" extrusionOk="0">
                  <a:moveTo>
                    <a:pt x="25977" y="0"/>
                  </a:moveTo>
                  <a:lnTo>
                    <a:pt x="25933" y="44"/>
                  </a:lnTo>
                  <a:lnTo>
                    <a:pt x="25890" y="88"/>
                  </a:lnTo>
                  <a:lnTo>
                    <a:pt x="25275" y="1492"/>
                  </a:lnTo>
                  <a:lnTo>
                    <a:pt x="24880" y="2896"/>
                  </a:lnTo>
                  <a:lnTo>
                    <a:pt x="23476" y="4959"/>
                  </a:lnTo>
                  <a:lnTo>
                    <a:pt x="23476" y="5003"/>
                  </a:lnTo>
                  <a:lnTo>
                    <a:pt x="21501" y="8776"/>
                  </a:lnTo>
                  <a:lnTo>
                    <a:pt x="18737" y="12682"/>
                  </a:lnTo>
                  <a:lnTo>
                    <a:pt x="15709" y="16324"/>
                  </a:lnTo>
                  <a:lnTo>
                    <a:pt x="12067" y="20317"/>
                  </a:lnTo>
                  <a:lnTo>
                    <a:pt x="9741" y="23169"/>
                  </a:lnTo>
                  <a:lnTo>
                    <a:pt x="9741" y="23257"/>
                  </a:lnTo>
                  <a:lnTo>
                    <a:pt x="9434" y="24529"/>
                  </a:lnTo>
                  <a:lnTo>
                    <a:pt x="9434" y="24617"/>
                  </a:lnTo>
                  <a:lnTo>
                    <a:pt x="9873" y="27162"/>
                  </a:lnTo>
                  <a:lnTo>
                    <a:pt x="9741" y="27776"/>
                  </a:lnTo>
                  <a:lnTo>
                    <a:pt x="6933" y="29137"/>
                  </a:lnTo>
                  <a:lnTo>
                    <a:pt x="6889" y="29137"/>
                  </a:lnTo>
                  <a:lnTo>
                    <a:pt x="6099" y="29795"/>
                  </a:lnTo>
                  <a:lnTo>
                    <a:pt x="6012" y="29883"/>
                  </a:lnTo>
                  <a:lnTo>
                    <a:pt x="5441" y="31418"/>
                  </a:lnTo>
                  <a:lnTo>
                    <a:pt x="5441" y="31462"/>
                  </a:lnTo>
                  <a:lnTo>
                    <a:pt x="4607" y="34753"/>
                  </a:lnTo>
                  <a:lnTo>
                    <a:pt x="4344" y="36684"/>
                  </a:lnTo>
                  <a:lnTo>
                    <a:pt x="4344" y="36728"/>
                  </a:lnTo>
                  <a:lnTo>
                    <a:pt x="4520" y="39975"/>
                  </a:lnTo>
                  <a:lnTo>
                    <a:pt x="4388" y="41028"/>
                  </a:lnTo>
                  <a:lnTo>
                    <a:pt x="4081" y="41950"/>
                  </a:lnTo>
                  <a:lnTo>
                    <a:pt x="3554" y="42520"/>
                  </a:lnTo>
                  <a:lnTo>
                    <a:pt x="2808" y="42784"/>
                  </a:lnTo>
                  <a:lnTo>
                    <a:pt x="658" y="43003"/>
                  </a:lnTo>
                  <a:lnTo>
                    <a:pt x="614" y="43003"/>
                  </a:lnTo>
                  <a:lnTo>
                    <a:pt x="527" y="43047"/>
                  </a:lnTo>
                  <a:lnTo>
                    <a:pt x="527" y="43135"/>
                  </a:lnTo>
                  <a:lnTo>
                    <a:pt x="527" y="43222"/>
                  </a:lnTo>
                  <a:lnTo>
                    <a:pt x="1053" y="46996"/>
                  </a:lnTo>
                  <a:lnTo>
                    <a:pt x="702" y="49453"/>
                  </a:lnTo>
                  <a:lnTo>
                    <a:pt x="0" y="52262"/>
                  </a:lnTo>
                  <a:lnTo>
                    <a:pt x="0" y="52393"/>
                  </a:lnTo>
                  <a:lnTo>
                    <a:pt x="219" y="52964"/>
                  </a:lnTo>
                  <a:lnTo>
                    <a:pt x="219" y="53008"/>
                  </a:lnTo>
                  <a:lnTo>
                    <a:pt x="1536" y="54938"/>
                  </a:lnTo>
                  <a:lnTo>
                    <a:pt x="1580" y="54982"/>
                  </a:lnTo>
                  <a:lnTo>
                    <a:pt x="5485" y="58098"/>
                  </a:lnTo>
                  <a:lnTo>
                    <a:pt x="8030" y="61082"/>
                  </a:lnTo>
                  <a:lnTo>
                    <a:pt x="8074" y="61125"/>
                  </a:lnTo>
                  <a:lnTo>
                    <a:pt x="8206" y="61125"/>
                  </a:lnTo>
                  <a:lnTo>
                    <a:pt x="9610" y="60643"/>
                  </a:lnTo>
                  <a:lnTo>
                    <a:pt x="9654" y="60599"/>
                  </a:lnTo>
                  <a:lnTo>
                    <a:pt x="10268" y="60116"/>
                  </a:lnTo>
                  <a:lnTo>
                    <a:pt x="10268" y="60072"/>
                  </a:lnTo>
                  <a:lnTo>
                    <a:pt x="11190" y="58449"/>
                  </a:lnTo>
                  <a:lnTo>
                    <a:pt x="11190" y="58405"/>
                  </a:lnTo>
                  <a:lnTo>
                    <a:pt x="11453" y="57045"/>
                  </a:lnTo>
                  <a:lnTo>
                    <a:pt x="11453" y="57001"/>
                  </a:lnTo>
                  <a:lnTo>
                    <a:pt x="11233" y="54061"/>
                  </a:lnTo>
                  <a:lnTo>
                    <a:pt x="11233" y="53973"/>
                  </a:lnTo>
                  <a:lnTo>
                    <a:pt x="9829" y="51033"/>
                  </a:lnTo>
                  <a:lnTo>
                    <a:pt x="9610" y="49673"/>
                  </a:lnTo>
                  <a:lnTo>
                    <a:pt x="9785" y="49058"/>
                  </a:lnTo>
                  <a:lnTo>
                    <a:pt x="10049" y="48488"/>
                  </a:lnTo>
                  <a:lnTo>
                    <a:pt x="10531" y="48137"/>
                  </a:lnTo>
                  <a:lnTo>
                    <a:pt x="11058" y="48005"/>
                  </a:lnTo>
                  <a:lnTo>
                    <a:pt x="13822" y="49146"/>
                  </a:lnTo>
                  <a:lnTo>
                    <a:pt x="15314" y="49629"/>
                  </a:lnTo>
                  <a:lnTo>
                    <a:pt x="17508" y="50989"/>
                  </a:lnTo>
                  <a:lnTo>
                    <a:pt x="21107" y="52876"/>
                  </a:lnTo>
                  <a:lnTo>
                    <a:pt x="21150" y="52876"/>
                  </a:lnTo>
                  <a:lnTo>
                    <a:pt x="22862" y="53490"/>
                  </a:lnTo>
                  <a:lnTo>
                    <a:pt x="22950" y="53490"/>
                  </a:lnTo>
                  <a:lnTo>
                    <a:pt x="24047" y="53446"/>
                  </a:lnTo>
                  <a:lnTo>
                    <a:pt x="24090" y="53446"/>
                  </a:lnTo>
                  <a:lnTo>
                    <a:pt x="27689" y="52700"/>
                  </a:lnTo>
                  <a:lnTo>
                    <a:pt x="29268" y="52525"/>
                  </a:lnTo>
                  <a:lnTo>
                    <a:pt x="29312" y="52525"/>
                  </a:lnTo>
                  <a:lnTo>
                    <a:pt x="29356" y="52481"/>
                  </a:lnTo>
                  <a:lnTo>
                    <a:pt x="29400" y="52393"/>
                  </a:lnTo>
                  <a:lnTo>
                    <a:pt x="29400" y="52349"/>
                  </a:lnTo>
                  <a:lnTo>
                    <a:pt x="29400" y="52262"/>
                  </a:lnTo>
                  <a:lnTo>
                    <a:pt x="29356" y="52218"/>
                  </a:lnTo>
                  <a:lnTo>
                    <a:pt x="29268" y="52174"/>
                  </a:lnTo>
                  <a:lnTo>
                    <a:pt x="29224" y="52174"/>
                  </a:lnTo>
                  <a:lnTo>
                    <a:pt x="27645" y="52349"/>
                  </a:lnTo>
                  <a:lnTo>
                    <a:pt x="27601" y="52349"/>
                  </a:lnTo>
                  <a:lnTo>
                    <a:pt x="24047" y="53095"/>
                  </a:lnTo>
                  <a:lnTo>
                    <a:pt x="22950" y="53139"/>
                  </a:lnTo>
                  <a:lnTo>
                    <a:pt x="21282" y="52525"/>
                  </a:lnTo>
                  <a:lnTo>
                    <a:pt x="17684" y="50682"/>
                  </a:lnTo>
                  <a:lnTo>
                    <a:pt x="15490" y="49322"/>
                  </a:lnTo>
                  <a:lnTo>
                    <a:pt x="15446" y="49278"/>
                  </a:lnTo>
                  <a:lnTo>
                    <a:pt x="13910" y="48795"/>
                  </a:lnTo>
                  <a:lnTo>
                    <a:pt x="11146" y="47654"/>
                  </a:lnTo>
                  <a:lnTo>
                    <a:pt x="11014" y="47654"/>
                  </a:lnTo>
                  <a:lnTo>
                    <a:pt x="10400" y="47786"/>
                  </a:lnTo>
                  <a:lnTo>
                    <a:pt x="10356" y="47830"/>
                  </a:lnTo>
                  <a:lnTo>
                    <a:pt x="9829" y="48269"/>
                  </a:lnTo>
                  <a:lnTo>
                    <a:pt x="9785" y="48312"/>
                  </a:lnTo>
                  <a:lnTo>
                    <a:pt x="9434" y="48883"/>
                  </a:lnTo>
                  <a:lnTo>
                    <a:pt x="9434" y="48927"/>
                  </a:lnTo>
                  <a:lnTo>
                    <a:pt x="9259" y="49629"/>
                  </a:lnTo>
                  <a:lnTo>
                    <a:pt x="9259" y="49673"/>
                  </a:lnTo>
                  <a:lnTo>
                    <a:pt x="9478" y="51121"/>
                  </a:lnTo>
                  <a:lnTo>
                    <a:pt x="9478" y="51165"/>
                  </a:lnTo>
                  <a:lnTo>
                    <a:pt x="10882" y="54105"/>
                  </a:lnTo>
                  <a:lnTo>
                    <a:pt x="11102" y="57001"/>
                  </a:lnTo>
                  <a:lnTo>
                    <a:pt x="10839" y="58317"/>
                  </a:lnTo>
                  <a:lnTo>
                    <a:pt x="10005" y="59853"/>
                  </a:lnTo>
                  <a:lnTo>
                    <a:pt x="9478" y="60336"/>
                  </a:lnTo>
                  <a:lnTo>
                    <a:pt x="8206" y="60774"/>
                  </a:lnTo>
                  <a:lnTo>
                    <a:pt x="5748" y="57878"/>
                  </a:lnTo>
                  <a:lnTo>
                    <a:pt x="5704" y="57834"/>
                  </a:lnTo>
                  <a:lnTo>
                    <a:pt x="1799" y="54719"/>
                  </a:lnTo>
                  <a:lnTo>
                    <a:pt x="527" y="52832"/>
                  </a:lnTo>
                  <a:lnTo>
                    <a:pt x="351" y="52306"/>
                  </a:lnTo>
                  <a:lnTo>
                    <a:pt x="1009" y="49541"/>
                  </a:lnTo>
                  <a:lnTo>
                    <a:pt x="1404" y="47040"/>
                  </a:lnTo>
                  <a:lnTo>
                    <a:pt x="1404" y="46996"/>
                  </a:lnTo>
                  <a:lnTo>
                    <a:pt x="878" y="43354"/>
                  </a:lnTo>
                  <a:lnTo>
                    <a:pt x="2852" y="43135"/>
                  </a:lnTo>
                  <a:lnTo>
                    <a:pt x="2896" y="43135"/>
                  </a:lnTo>
                  <a:lnTo>
                    <a:pt x="3730" y="42827"/>
                  </a:lnTo>
                  <a:lnTo>
                    <a:pt x="3774" y="42784"/>
                  </a:lnTo>
                  <a:lnTo>
                    <a:pt x="4388" y="42125"/>
                  </a:lnTo>
                  <a:lnTo>
                    <a:pt x="4388" y="42081"/>
                  </a:lnTo>
                  <a:lnTo>
                    <a:pt x="4739" y="41116"/>
                  </a:lnTo>
                  <a:lnTo>
                    <a:pt x="4739" y="41072"/>
                  </a:lnTo>
                  <a:lnTo>
                    <a:pt x="4871" y="39975"/>
                  </a:lnTo>
                  <a:lnTo>
                    <a:pt x="4695" y="36728"/>
                  </a:lnTo>
                  <a:lnTo>
                    <a:pt x="4959" y="34841"/>
                  </a:lnTo>
                  <a:lnTo>
                    <a:pt x="5792" y="31550"/>
                  </a:lnTo>
                  <a:lnTo>
                    <a:pt x="6319" y="30058"/>
                  </a:lnTo>
                  <a:lnTo>
                    <a:pt x="7109" y="29444"/>
                  </a:lnTo>
                  <a:lnTo>
                    <a:pt x="10005" y="28040"/>
                  </a:lnTo>
                  <a:lnTo>
                    <a:pt x="10049" y="27996"/>
                  </a:lnTo>
                  <a:lnTo>
                    <a:pt x="10093" y="27908"/>
                  </a:lnTo>
                  <a:lnTo>
                    <a:pt x="10224" y="27162"/>
                  </a:lnTo>
                  <a:lnTo>
                    <a:pt x="10224" y="27118"/>
                  </a:lnTo>
                  <a:lnTo>
                    <a:pt x="9785" y="24573"/>
                  </a:lnTo>
                  <a:lnTo>
                    <a:pt x="10049" y="23388"/>
                  </a:lnTo>
                  <a:lnTo>
                    <a:pt x="12330" y="20536"/>
                  </a:lnTo>
                  <a:lnTo>
                    <a:pt x="15973" y="16543"/>
                  </a:lnTo>
                  <a:lnTo>
                    <a:pt x="19000" y="12901"/>
                  </a:lnTo>
                  <a:lnTo>
                    <a:pt x="21809" y="8996"/>
                  </a:lnTo>
                  <a:lnTo>
                    <a:pt x="21809" y="8952"/>
                  </a:lnTo>
                  <a:lnTo>
                    <a:pt x="23783" y="5178"/>
                  </a:lnTo>
                  <a:lnTo>
                    <a:pt x="25187" y="3072"/>
                  </a:lnTo>
                  <a:lnTo>
                    <a:pt x="25231" y="3028"/>
                  </a:lnTo>
                  <a:lnTo>
                    <a:pt x="25582" y="1624"/>
                  </a:lnTo>
                  <a:lnTo>
                    <a:pt x="26241" y="220"/>
                  </a:lnTo>
                  <a:lnTo>
                    <a:pt x="26241" y="176"/>
                  </a:lnTo>
                  <a:lnTo>
                    <a:pt x="26241" y="88"/>
                  </a:lnTo>
                  <a:lnTo>
                    <a:pt x="26197" y="44"/>
                  </a:lnTo>
                  <a:lnTo>
                    <a:pt x="261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13" name="Google Shape;3013;p113"/>
            <p:cNvSpPr/>
            <p:nvPr/>
          </p:nvSpPr>
          <p:spPr>
            <a:xfrm>
              <a:off x="3625700" y="691450"/>
              <a:ext cx="766825" cy="1557775"/>
            </a:xfrm>
            <a:custGeom>
              <a:avLst/>
              <a:gdLst/>
              <a:ahLst/>
              <a:cxnLst/>
              <a:rect l="l" t="t" r="r" b="b"/>
              <a:pathLst>
                <a:path w="30673" h="62311" extrusionOk="0">
                  <a:moveTo>
                    <a:pt x="27030" y="0"/>
                  </a:moveTo>
                  <a:lnTo>
                    <a:pt x="26987" y="44"/>
                  </a:lnTo>
                  <a:lnTo>
                    <a:pt x="26943" y="88"/>
                  </a:lnTo>
                  <a:lnTo>
                    <a:pt x="26416" y="922"/>
                  </a:lnTo>
                  <a:lnTo>
                    <a:pt x="26416" y="966"/>
                  </a:lnTo>
                  <a:lnTo>
                    <a:pt x="25626" y="3028"/>
                  </a:lnTo>
                  <a:lnTo>
                    <a:pt x="23081" y="6846"/>
                  </a:lnTo>
                  <a:lnTo>
                    <a:pt x="21502" y="8952"/>
                  </a:lnTo>
                  <a:lnTo>
                    <a:pt x="19615" y="11629"/>
                  </a:lnTo>
                  <a:lnTo>
                    <a:pt x="17772" y="13998"/>
                  </a:lnTo>
                  <a:lnTo>
                    <a:pt x="14481" y="17684"/>
                  </a:lnTo>
                  <a:lnTo>
                    <a:pt x="10531" y="22511"/>
                  </a:lnTo>
                  <a:lnTo>
                    <a:pt x="10531" y="22555"/>
                  </a:lnTo>
                  <a:lnTo>
                    <a:pt x="10049" y="23915"/>
                  </a:lnTo>
                  <a:lnTo>
                    <a:pt x="10049" y="23959"/>
                  </a:lnTo>
                  <a:lnTo>
                    <a:pt x="10136" y="27162"/>
                  </a:lnTo>
                  <a:lnTo>
                    <a:pt x="7065" y="28961"/>
                  </a:lnTo>
                  <a:lnTo>
                    <a:pt x="6977" y="29005"/>
                  </a:lnTo>
                  <a:lnTo>
                    <a:pt x="6451" y="29971"/>
                  </a:lnTo>
                  <a:lnTo>
                    <a:pt x="6407" y="30014"/>
                  </a:lnTo>
                  <a:lnTo>
                    <a:pt x="5310" y="33393"/>
                  </a:lnTo>
                  <a:lnTo>
                    <a:pt x="4608" y="36377"/>
                  </a:lnTo>
                  <a:lnTo>
                    <a:pt x="3905" y="40239"/>
                  </a:lnTo>
                  <a:lnTo>
                    <a:pt x="3554" y="40414"/>
                  </a:lnTo>
                  <a:lnTo>
                    <a:pt x="1009" y="40941"/>
                  </a:lnTo>
                  <a:lnTo>
                    <a:pt x="878" y="41028"/>
                  </a:lnTo>
                  <a:lnTo>
                    <a:pt x="527" y="41467"/>
                  </a:lnTo>
                  <a:lnTo>
                    <a:pt x="483" y="41555"/>
                  </a:lnTo>
                  <a:lnTo>
                    <a:pt x="395" y="43003"/>
                  </a:lnTo>
                  <a:lnTo>
                    <a:pt x="395" y="43091"/>
                  </a:lnTo>
                  <a:lnTo>
                    <a:pt x="1316" y="45241"/>
                  </a:lnTo>
                  <a:lnTo>
                    <a:pt x="1360" y="46689"/>
                  </a:lnTo>
                  <a:lnTo>
                    <a:pt x="527" y="51998"/>
                  </a:lnTo>
                  <a:lnTo>
                    <a:pt x="0" y="53798"/>
                  </a:lnTo>
                  <a:lnTo>
                    <a:pt x="0" y="53841"/>
                  </a:lnTo>
                  <a:lnTo>
                    <a:pt x="219" y="56518"/>
                  </a:lnTo>
                  <a:lnTo>
                    <a:pt x="307" y="56650"/>
                  </a:lnTo>
                  <a:lnTo>
                    <a:pt x="1843" y="58054"/>
                  </a:lnTo>
                  <a:lnTo>
                    <a:pt x="4608" y="60424"/>
                  </a:lnTo>
                  <a:lnTo>
                    <a:pt x="5354" y="61521"/>
                  </a:lnTo>
                  <a:lnTo>
                    <a:pt x="5397" y="61564"/>
                  </a:lnTo>
                  <a:lnTo>
                    <a:pt x="6451" y="62179"/>
                  </a:lnTo>
                  <a:lnTo>
                    <a:pt x="6494" y="62179"/>
                  </a:lnTo>
                  <a:lnTo>
                    <a:pt x="8118" y="62310"/>
                  </a:lnTo>
                  <a:lnTo>
                    <a:pt x="9127" y="62310"/>
                  </a:lnTo>
                  <a:lnTo>
                    <a:pt x="9742" y="62223"/>
                  </a:lnTo>
                  <a:lnTo>
                    <a:pt x="10268" y="62135"/>
                  </a:lnTo>
                  <a:lnTo>
                    <a:pt x="10707" y="62003"/>
                  </a:lnTo>
                  <a:lnTo>
                    <a:pt x="11146" y="61828"/>
                  </a:lnTo>
                  <a:lnTo>
                    <a:pt x="11497" y="61608"/>
                  </a:lnTo>
                  <a:lnTo>
                    <a:pt x="11848" y="61389"/>
                  </a:lnTo>
                  <a:lnTo>
                    <a:pt x="12155" y="61082"/>
                  </a:lnTo>
                  <a:lnTo>
                    <a:pt x="12418" y="60731"/>
                  </a:lnTo>
                  <a:lnTo>
                    <a:pt x="12638" y="60336"/>
                  </a:lnTo>
                  <a:lnTo>
                    <a:pt x="12813" y="59897"/>
                  </a:lnTo>
                  <a:lnTo>
                    <a:pt x="13033" y="59458"/>
                  </a:lnTo>
                  <a:lnTo>
                    <a:pt x="13164" y="58932"/>
                  </a:lnTo>
                  <a:lnTo>
                    <a:pt x="13296" y="58361"/>
                  </a:lnTo>
                  <a:lnTo>
                    <a:pt x="13559" y="57089"/>
                  </a:lnTo>
                  <a:lnTo>
                    <a:pt x="13559" y="57045"/>
                  </a:lnTo>
                  <a:lnTo>
                    <a:pt x="13428" y="54456"/>
                  </a:lnTo>
                  <a:lnTo>
                    <a:pt x="13384" y="54368"/>
                  </a:lnTo>
                  <a:lnTo>
                    <a:pt x="11936" y="50901"/>
                  </a:lnTo>
                  <a:lnTo>
                    <a:pt x="12023" y="50068"/>
                  </a:lnTo>
                  <a:lnTo>
                    <a:pt x="12462" y="49497"/>
                  </a:lnTo>
                  <a:lnTo>
                    <a:pt x="12769" y="49453"/>
                  </a:lnTo>
                  <a:lnTo>
                    <a:pt x="15007" y="50199"/>
                  </a:lnTo>
                  <a:lnTo>
                    <a:pt x="16587" y="50682"/>
                  </a:lnTo>
                  <a:lnTo>
                    <a:pt x="18913" y="52042"/>
                  </a:lnTo>
                  <a:lnTo>
                    <a:pt x="22511" y="53973"/>
                  </a:lnTo>
                  <a:lnTo>
                    <a:pt x="22555" y="53973"/>
                  </a:lnTo>
                  <a:lnTo>
                    <a:pt x="23871" y="54456"/>
                  </a:lnTo>
                  <a:lnTo>
                    <a:pt x="23959" y="54500"/>
                  </a:lnTo>
                  <a:lnTo>
                    <a:pt x="25144" y="54412"/>
                  </a:lnTo>
                  <a:lnTo>
                    <a:pt x="29663" y="53578"/>
                  </a:lnTo>
                  <a:lnTo>
                    <a:pt x="30365" y="53534"/>
                  </a:lnTo>
                  <a:lnTo>
                    <a:pt x="30409" y="53534"/>
                  </a:lnTo>
                  <a:lnTo>
                    <a:pt x="30541" y="53490"/>
                  </a:lnTo>
                  <a:lnTo>
                    <a:pt x="30629" y="53447"/>
                  </a:lnTo>
                  <a:lnTo>
                    <a:pt x="30629" y="53403"/>
                  </a:lnTo>
                  <a:lnTo>
                    <a:pt x="30673" y="53315"/>
                  </a:lnTo>
                  <a:lnTo>
                    <a:pt x="30673" y="53271"/>
                  </a:lnTo>
                  <a:lnTo>
                    <a:pt x="30629" y="53183"/>
                  </a:lnTo>
                  <a:lnTo>
                    <a:pt x="30541" y="53139"/>
                  </a:lnTo>
                  <a:lnTo>
                    <a:pt x="30409" y="53139"/>
                  </a:lnTo>
                  <a:lnTo>
                    <a:pt x="30322" y="53183"/>
                  </a:lnTo>
                  <a:lnTo>
                    <a:pt x="29663" y="53227"/>
                  </a:lnTo>
                  <a:lnTo>
                    <a:pt x="29619" y="53227"/>
                  </a:lnTo>
                  <a:lnTo>
                    <a:pt x="25100" y="54061"/>
                  </a:lnTo>
                  <a:lnTo>
                    <a:pt x="23959" y="54149"/>
                  </a:lnTo>
                  <a:lnTo>
                    <a:pt x="22686" y="53666"/>
                  </a:lnTo>
                  <a:lnTo>
                    <a:pt x="19088" y="51735"/>
                  </a:lnTo>
                  <a:lnTo>
                    <a:pt x="16719" y="50375"/>
                  </a:lnTo>
                  <a:lnTo>
                    <a:pt x="16719" y="50331"/>
                  </a:lnTo>
                  <a:lnTo>
                    <a:pt x="15095" y="49892"/>
                  </a:lnTo>
                  <a:lnTo>
                    <a:pt x="12813" y="49102"/>
                  </a:lnTo>
                  <a:lnTo>
                    <a:pt x="12725" y="49102"/>
                  </a:lnTo>
                  <a:lnTo>
                    <a:pt x="12331" y="49190"/>
                  </a:lnTo>
                  <a:lnTo>
                    <a:pt x="12243" y="49234"/>
                  </a:lnTo>
                  <a:lnTo>
                    <a:pt x="11716" y="49892"/>
                  </a:lnTo>
                  <a:lnTo>
                    <a:pt x="11672" y="49980"/>
                  </a:lnTo>
                  <a:lnTo>
                    <a:pt x="11585" y="50901"/>
                  </a:lnTo>
                  <a:lnTo>
                    <a:pt x="11628" y="50989"/>
                  </a:lnTo>
                  <a:lnTo>
                    <a:pt x="13076" y="54500"/>
                  </a:lnTo>
                  <a:lnTo>
                    <a:pt x="13208" y="57045"/>
                  </a:lnTo>
                  <a:lnTo>
                    <a:pt x="12989" y="58273"/>
                  </a:lnTo>
                  <a:lnTo>
                    <a:pt x="12857" y="58800"/>
                  </a:lnTo>
                  <a:lnTo>
                    <a:pt x="12725" y="59327"/>
                  </a:lnTo>
                  <a:lnTo>
                    <a:pt x="12550" y="59765"/>
                  </a:lnTo>
                  <a:lnTo>
                    <a:pt x="12331" y="60160"/>
                  </a:lnTo>
                  <a:lnTo>
                    <a:pt x="12111" y="60555"/>
                  </a:lnTo>
                  <a:lnTo>
                    <a:pt x="11892" y="60862"/>
                  </a:lnTo>
                  <a:lnTo>
                    <a:pt x="11585" y="61126"/>
                  </a:lnTo>
                  <a:lnTo>
                    <a:pt x="11277" y="61389"/>
                  </a:lnTo>
                  <a:lnTo>
                    <a:pt x="10882" y="61564"/>
                  </a:lnTo>
                  <a:lnTo>
                    <a:pt x="10444" y="61740"/>
                  </a:lnTo>
                  <a:lnTo>
                    <a:pt x="9961" y="61828"/>
                  </a:lnTo>
                  <a:lnTo>
                    <a:pt x="9434" y="61915"/>
                  </a:lnTo>
                  <a:lnTo>
                    <a:pt x="8820" y="61959"/>
                  </a:lnTo>
                  <a:lnTo>
                    <a:pt x="8118" y="61959"/>
                  </a:lnTo>
                  <a:lnTo>
                    <a:pt x="6582" y="61828"/>
                  </a:lnTo>
                  <a:lnTo>
                    <a:pt x="5617" y="61301"/>
                  </a:lnTo>
                  <a:lnTo>
                    <a:pt x="4871" y="60204"/>
                  </a:lnTo>
                  <a:lnTo>
                    <a:pt x="4827" y="60160"/>
                  </a:lnTo>
                  <a:lnTo>
                    <a:pt x="2062" y="57791"/>
                  </a:lnTo>
                  <a:lnTo>
                    <a:pt x="571" y="56430"/>
                  </a:lnTo>
                  <a:lnTo>
                    <a:pt x="351" y="53841"/>
                  </a:lnTo>
                  <a:lnTo>
                    <a:pt x="878" y="52086"/>
                  </a:lnTo>
                  <a:lnTo>
                    <a:pt x="1711" y="46733"/>
                  </a:lnTo>
                  <a:lnTo>
                    <a:pt x="1668" y="45197"/>
                  </a:lnTo>
                  <a:lnTo>
                    <a:pt x="1624" y="45153"/>
                  </a:lnTo>
                  <a:lnTo>
                    <a:pt x="746" y="43003"/>
                  </a:lnTo>
                  <a:lnTo>
                    <a:pt x="834" y="41643"/>
                  </a:lnTo>
                  <a:lnTo>
                    <a:pt x="1141" y="41292"/>
                  </a:lnTo>
                  <a:lnTo>
                    <a:pt x="3642" y="40765"/>
                  </a:lnTo>
                  <a:lnTo>
                    <a:pt x="3686" y="40721"/>
                  </a:lnTo>
                  <a:lnTo>
                    <a:pt x="4125" y="40502"/>
                  </a:lnTo>
                  <a:lnTo>
                    <a:pt x="4169" y="40458"/>
                  </a:lnTo>
                  <a:lnTo>
                    <a:pt x="4213" y="40370"/>
                  </a:lnTo>
                  <a:lnTo>
                    <a:pt x="4959" y="36465"/>
                  </a:lnTo>
                  <a:lnTo>
                    <a:pt x="5661" y="33525"/>
                  </a:lnTo>
                  <a:lnTo>
                    <a:pt x="6758" y="30146"/>
                  </a:lnTo>
                  <a:lnTo>
                    <a:pt x="7284" y="29225"/>
                  </a:lnTo>
                  <a:lnTo>
                    <a:pt x="10444" y="27382"/>
                  </a:lnTo>
                  <a:lnTo>
                    <a:pt x="10488" y="27338"/>
                  </a:lnTo>
                  <a:lnTo>
                    <a:pt x="10531" y="27250"/>
                  </a:lnTo>
                  <a:lnTo>
                    <a:pt x="10400" y="24003"/>
                  </a:lnTo>
                  <a:lnTo>
                    <a:pt x="10839" y="22686"/>
                  </a:lnTo>
                  <a:lnTo>
                    <a:pt x="14744" y="17903"/>
                  </a:lnTo>
                  <a:lnTo>
                    <a:pt x="18035" y="14218"/>
                  </a:lnTo>
                  <a:lnTo>
                    <a:pt x="19922" y="11804"/>
                  </a:lnTo>
                  <a:lnTo>
                    <a:pt x="21765" y="9171"/>
                  </a:lnTo>
                  <a:lnTo>
                    <a:pt x="23388" y="7065"/>
                  </a:lnTo>
                  <a:lnTo>
                    <a:pt x="25933" y="3204"/>
                  </a:lnTo>
                  <a:lnTo>
                    <a:pt x="25933" y="3160"/>
                  </a:lnTo>
                  <a:lnTo>
                    <a:pt x="26723" y="1097"/>
                  </a:lnTo>
                  <a:lnTo>
                    <a:pt x="27250" y="264"/>
                  </a:lnTo>
                  <a:lnTo>
                    <a:pt x="27250" y="220"/>
                  </a:lnTo>
                  <a:lnTo>
                    <a:pt x="27250" y="132"/>
                  </a:lnTo>
                  <a:lnTo>
                    <a:pt x="27206" y="88"/>
                  </a:lnTo>
                  <a:lnTo>
                    <a:pt x="27162" y="44"/>
                  </a:lnTo>
                  <a:lnTo>
                    <a:pt x="271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14" name="Google Shape;3014;p113"/>
            <p:cNvSpPr/>
            <p:nvPr/>
          </p:nvSpPr>
          <p:spPr>
            <a:xfrm>
              <a:off x="3681625" y="1993600"/>
              <a:ext cx="702125" cy="310475"/>
            </a:xfrm>
            <a:custGeom>
              <a:avLst/>
              <a:gdLst/>
              <a:ahLst/>
              <a:cxnLst/>
              <a:rect l="l" t="t" r="r" b="b"/>
              <a:pathLst>
                <a:path w="28085" h="12419" extrusionOk="0">
                  <a:moveTo>
                    <a:pt x="12288" y="0"/>
                  </a:moveTo>
                  <a:lnTo>
                    <a:pt x="12200" y="44"/>
                  </a:lnTo>
                  <a:lnTo>
                    <a:pt x="11717" y="307"/>
                  </a:lnTo>
                  <a:lnTo>
                    <a:pt x="11673" y="351"/>
                  </a:lnTo>
                  <a:lnTo>
                    <a:pt x="11629" y="395"/>
                  </a:lnTo>
                  <a:lnTo>
                    <a:pt x="11542" y="922"/>
                  </a:lnTo>
                  <a:lnTo>
                    <a:pt x="11542" y="1009"/>
                  </a:lnTo>
                  <a:lnTo>
                    <a:pt x="12200" y="4169"/>
                  </a:lnTo>
                  <a:lnTo>
                    <a:pt x="12068" y="6056"/>
                  </a:lnTo>
                  <a:lnTo>
                    <a:pt x="11191" y="9127"/>
                  </a:lnTo>
                  <a:lnTo>
                    <a:pt x="10313" y="11102"/>
                  </a:lnTo>
                  <a:lnTo>
                    <a:pt x="10050" y="11409"/>
                  </a:lnTo>
                  <a:lnTo>
                    <a:pt x="5267" y="11892"/>
                  </a:lnTo>
                  <a:lnTo>
                    <a:pt x="133" y="12067"/>
                  </a:lnTo>
                  <a:lnTo>
                    <a:pt x="89" y="12067"/>
                  </a:lnTo>
                  <a:lnTo>
                    <a:pt x="45" y="12111"/>
                  </a:lnTo>
                  <a:lnTo>
                    <a:pt x="1" y="12155"/>
                  </a:lnTo>
                  <a:lnTo>
                    <a:pt x="1" y="12243"/>
                  </a:lnTo>
                  <a:lnTo>
                    <a:pt x="1" y="12287"/>
                  </a:lnTo>
                  <a:lnTo>
                    <a:pt x="45" y="12375"/>
                  </a:lnTo>
                  <a:lnTo>
                    <a:pt x="89" y="12418"/>
                  </a:lnTo>
                  <a:lnTo>
                    <a:pt x="177" y="12418"/>
                  </a:lnTo>
                  <a:lnTo>
                    <a:pt x="5311" y="12243"/>
                  </a:lnTo>
                  <a:lnTo>
                    <a:pt x="10137" y="11716"/>
                  </a:lnTo>
                  <a:lnTo>
                    <a:pt x="10225" y="11672"/>
                  </a:lnTo>
                  <a:lnTo>
                    <a:pt x="10576" y="11365"/>
                  </a:lnTo>
                  <a:lnTo>
                    <a:pt x="10620" y="11277"/>
                  </a:lnTo>
                  <a:lnTo>
                    <a:pt x="11498" y="9259"/>
                  </a:lnTo>
                  <a:lnTo>
                    <a:pt x="12419" y="6143"/>
                  </a:lnTo>
                  <a:lnTo>
                    <a:pt x="12419" y="6100"/>
                  </a:lnTo>
                  <a:lnTo>
                    <a:pt x="12551" y="4169"/>
                  </a:lnTo>
                  <a:lnTo>
                    <a:pt x="12507" y="4125"/>
                  </a:lnTo>
                  <a:lnTo>
                    <a:pt x="11893" y="966"/>
                  </a:lnTo>
                  <a:lnTo>
                    <a:pt x="11980" y="571"/>
                  </a:lnTo>
                  <a:lnTo>
                    <a:pt x="12288" y="351"/>
                  </a:lnTo>
                  <a:lnTo>
                    <a:pt x="13516" y="483"/>
                  </a:lnTo>
                  <a:lnTo>
                    <a:pt x="14306" y="790"/>
                  </a:lnTo>
                  <a:lnTo>
                    <a:pt x="16281" y="1931"/>
                  </a:lnTo>
                  <a:lnTo>
                    <a:pt x="20054" y="3993"/>
                  </a:lnTo>
                  <a:lnTo>
                    <a:pt x="20098" y="4037"/>
                  </a:lnTo>
                  <a:lnTo>
                    <a:pt x="21371" y="4432"/>
                  </a:lnTo>
                  <a:lnTo>
                    <a:pt x="21415" y="4432"/>
                  </a:lnTo>
                  <a:lnTo>
                    <a:pt x="22205" y="4476"/>
                  </a:lnTo>
                  <a:lnTo>
                    <a:pt x="22292" y="4432"/>
                  </a:lnTo>
                  <a:lnTo>
                    <a:pt x="23082" y="4169"/>
                  </a:lnTo>
                  <a:lnTo>
                    <a:pt x="27821" y="3028"/>
                  </a:lnTo>
                  <a:lnTo>
                    <a:pt x="27865" y="2984"/>
                  </a:lnTo>
                  <a:lnTo>
                    <a:pt x="27997" y="2896"/>
                  </a:lnTo>
                  <a:lnTo>
                    <a:pt x="28041" y="2852"/>
                  </a:lnTo>
                  <a:lnTo>
                    <a:pt x="28085" y="2809"/>
                  </a:lnTo>
                  <a:lnTo>
                    <a:pt x="28085" y="2721"/>
                  </a:lnTo>
                  <a:lnTo>
                    <a:pt x="28041" y="2677"/>
                  </a:lnTo>
                  <a:lnTo>
                    <a:pt x="27997" y="2633"/>
                  </a:lnTo>
                  <a:lnTo>
                    <a:pt x="27909" y="2589"/>
                  </a:lnTo>
                  <a:lnTo>
                    <a:pt x="27865" y="2589"/>
                  </a:lnTo>
                  <a:lnTo>
                    <a:pt x="27777" y="2633"/>
                  </a:lnTo>
                  <a:lnTo>
                    <a:pt x="27690" y="2677"/>
                  </a:lnTo>
                  <a:lnTo>
                    <a:pt x="22994" y="3818"/>
                  </a:lnTo>
                  <a:lnTo>
                    <a:pt x="22951" y="3818"/>
                  </a:lnTo>
                  <a:lnTo>
                    <a:pt x="22205" y="4125"/>
                  </a:lnTo>
                  <a:lnTo>
                    <a:pt x="21459" y="4081"/>
                  </a:lnTo>
                  <a:lnTo>
                    <a:pt x="20230" y="3686"/>
                  </a:lnTo>
                  <a:lnTo>
                    <a:pt x="16456" y="1624"/>
                  </a:lnTo>
                  <a:lnTo>
                    <a:pt x="14482" y="483"/>
                  </a:lnTo>
                  <a:lnTo>
                    <a:pt x="14438" y="483"/>
                  </a:lnTo>
                  <a:lnTo>
                    <a:pt x="13604" y="132"/>
                  </a:lnTo>
                  <a:lnTo>
                    <a:pt x="13560" y="132"/>
                  </a:lnTo>
                  <a:lnTo>
                    <a:pt x="122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15" name="Google Shape;3015;p113"/>
            <p:cNvSpPr/>
            <p:nvPr/>
          </p:nvSpPr>
          <p:spPr>
            <a:xfrm>
              <a:off x="3646525" y="689250"/>
              <a:ext cx="639600" cy="988425"/>
            </a:xfrm>
            <a:custGeom>
              <a:avLst/>
              <a:gdLst/>
              <a:ahLst/>
              <a:cxnLst/>
              <a:rect l="l" t="t" r="r" b="b"/>
              <a:pathLst>
                <a:path w="25584" h="39537" extrusionOk="0">
                  <a:moveTo>
                    <a:pt x="25320" y="1"/>
                  </a:moveTo>
                  <a:lnTo>
                    <a:pt x="25276" y="44"/>
                  </a:lnTo>
                  <a:lnTo>
                    <a:pt x="23828" y="2326"/>
                  </a:lnTo>
                  <a:lnTo>
                    <a:pt x="22687" y="3248"/>
                  </a:lnTo>
                  <a:lnTo>
                    <a:pt x="20317" y="5529"/>
                  </a:lnTo>
                  <a:lnTo>
                    <a:pt x="20274" y="5573"/>
                  </a:lnTo>
                  <a:lnTo>
                    <a:pt x="18782" y="7767"/>
                  </a:lnTo>
                  <a:lnTo>
                    <a:pt x="15359" y="12375"/>
                  </a:lnTo>
                  <a:lnTo>
                    <a:pt x="13428" y="14744"/>
                  </a:lnTo>
                  <a:lnTo>
                    <a:pt x="10927" y="17553"/>
                  </a:lnTo>
                  <a:lnTo>
                    <a:pt x="8733" y="20273"/>
                  </a:lnTo>
                  <a:lnTo>
                    <a:pt x="8689" y="20317"/>
                  </a:lnTo>
                  <a:lnTo>
                    <a:pt x="7768" y="21853"/>
                  </a:lnTo>
                  <a:lnTo>
                    <a:pt x="7768" y="21941"/>
                  </a:lnTo>
                  <a:lnTo>
                    <a:pt x="7460" y="23433"/>
                  </a:lnTo>
                  <a:lnTo>
                    <a:pt x="7460" y="23477"/>
                  </a:lnTo>
                  <a:lnTo>
                    <a:pt x="7417" y="25451"/>
                  </a:lnTo>
                  <a:lnTo>
                    <a:pt x="6758" y="26285"/>
                  </a:lnTo>
                  <a:lnTo>
                    <a:pt x="4564" y="27952"/>
                  </a:lnTo>
                  <a:lnTo>
                    <a:pt x="4477" y="28040"/>
                  </a:lnTo>
                  <a:lnTo>
                    <a:pt x="3731" y="29488"/>
                  </a:lnTo>
                  <a:lnTo>
                    <a:pt x="2809" y="32165"/>
                  </a:lnTo>
                  <a:lnTo>
                    <a:pt x="966" y="38703"/>
                  </a:lnTo>
                  <a:lnTo>
                    <a:pt x="440" y="39186"/>
                  </a:lnTo>
                  <a:lnTo>
                    <a:pt x="220" y="39142"/>
                  </a:lnTo>
                  <a:lnTo>
                    <a:pt x="89" y="39142"/>
                  </a:lnTo>
                  <a:lnTo>
                    <a:pt x="45" y="39230"/>
                  </a:lnTo>
                  <a:lnTo>
                    <a:pt x="1" y="39273"/>
                  </a:lnTo>
                  <a:lnTo>
                    <a:pt x="1" y="39361"/>
                  </a:lnTo>
                  <a:lnTo>
                    <a:pt x="45" y="39405"/>
                  </a:lnTo>
                  <a:lnTo>
                    <a:pt x="89" y="39449"/>
                  </a:lnTo>
                  <a:lnTo>
                    <a:pt x="132" y="39493"/>
                  </a:lnTo>
                  <a:lnTo>
                    <a:pt x="440" y="39537"/>
                  </a:lnTo>
                  <a:lnTo>
                    <a:pt x="483" y="39537"/>
                  </a:lnTo>
                  <a:lnTo>
                    <a:pt x="571" y="39493"/>
                  </a:lnTo>
                  <a:lnTo>
                    <a:pt x="1229" y="38966"/>
                  </a:lnTo>
                  <a:lnTo>
                    <a:pt x="1317" y="38835"/>
                  </a:lnTo>
                  <a:lnTo>
                    <a:pt x="3116" y="32253"/>
                  </a:lnTo>
                  <a:lnTo>
                    <a:pt x="4082" y="29620"/>
                  </a:lnTo>
                  <a:lnTo>
                    <a:pt x="4784" y="28216"/>
                  </a:lnTo>
                  <a:lnTo>
                    <a:pt x="7022" y="26548"/>
                  </a:lnTo>
                  <a:lnTo>
                    <a:pt x="7066" y="26548"/>
                  </a:lnTo>
                  <a:lnTo>
                    <a:pt x="7724" y="25627"/>
                  </a:lnTo>
                  <a:lnTo>
                    <a:pt x="7768" y="25495"/>
                  </a:lnTo>
                  <a:lnTo>
                    <a:pt x="7812" y="23520"/>
                  </a:lnTo>
                  <a:lnTo>
                    <a:pt x="8119" y="22028"/>
                  </a:lnTo>
                  <a:lnTo>
                    <a:pt x="8996" y="20493"/>
                  </a:lnTo>
                  <a:lnTo>
                    <a:pt x="11190" y="17772"/>
                  </a:lnTo>
                  <a:lnTo>
                    <a:pt x="13692" y="14964"/>
                  </a:lnTo>
                  <a:lnTo>
                    <a:pt x="15622" y="12594"/>
                  </a:lnTo>
                  <a:lnTo>
                    <a:pt x="19045" y="7987"/>
                  </a:lnTo>
                  <a:lnTo>
                    <a:pt x="20537" y="5749"/>
                  </a:lnTo>
                  <a:lnTo>
                    <a:pt x="22906" y="3511"/>
                  </a:lnTo>
                  <a:lnTo>
                    <a:pt x="24047" y="2589"/>
                  </a:lnTo>
                  <a:lnTo>
                    <a:pt x="24091" y="2546"/>
                  </a:lnTo>
                  <a:lnTo>
                    <a:pt x="25539" y="264"/>
                  </a:lnTo>
                  <a:lnTo>
                    <a:pt x="25583" y="176"/>
                  </a:lnTo>
                  <a:lnTo>
                    <a:pt x="25583" y="132"/>
                  </a:lnTo>
                  <a:lnTo>
                    <a:pt x="25539" y="44"/>
                  </a:lnTo>
                  <a:lnTo>
                    <a:pt x="2549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16" name="Google Shape;3016;p113"/>
            <p:cNvSpPr/>
            <p:nvPr/>
          </p:nvSpPr>
          <p:spPr>
            <a:xfrm>
              <a:off x="3650925" y="2049550"/>
              <a:ext cx="763550" cy="304975"/>
            </a:xfrm>
            <a:custGeom>
              <a:avLst/>
              <a:gdLst/>
              <a:ahLst/>
              <a:cxnLst/>
              <a:rect l="l" t="t" r="r" b="b"/>
              <a:pathLst>
                <a:path w="30542" h="12199" extrusionOk="0">
                  <a:moveTo>
                    <a:pt x="14569" y="0"/>
                  </a:moveTo>
                  <a:lnTo>
                    <a:pt x="14481" y="44"/>
                  </a:lnTo>
                  <a:lnTo>
                    <a:pt x="14437" y="88"/>
                  </a:lnTo>
                  <a:lnTo>
                    <a:pt x="14437" y="176"/>
                  </a:lnTo>
                  <a:lnTo>
                    <a:pt x="14656" y="1668"/>
                  </a:lnTo>
                  <a:lnTo>
                    <a:pt x="14700" y="3598"/>
                  </a:lnTo>
                  <a:lnTo>
                    <a:pt x="13735" y="7240"/>
                  </a:lnTo>
                  <a:lnTo>
                    <a:pt x="13121" y="10444"/>
                  </a:lnTo>
                  <a:lnTo>
                    <a:pt x="12813" y="10926"/>
                  </a:lnTo>
                  <a:lnTo>
                    <a:pt x="12287" y="11190"/>
                  </a:lnTo>
                  <a:lnTo>
                    <a:pt x="7987" y="11541"/>
                  </a:lnTo>
                  <a:lnTo>
                    <a:pt x="4213" y="11760"/>
                  </a:lnTo>
                  <a:lnTo>
                    <a:pt x="176" y="11848"/>
                  </a:lnTo>
                  <a:lnTo>
                    <a:pt x="132" y="11848"/>
                  </a:lnTo>
                  <a:lnTo>
                    <a:pt x="44" y="11892"/>
                  </a:lnTo>
                  <a:lnTo>
                    <a:pt x="44" y="11936"/>
                  </a:lnTo>
                  <a:lnTo>
                    <a:pt x="0" y="12023"/>
                  </a:lnTo>
                  <a:lnTo>
                    <a:pt x="44" y="12067"/>
                  </a:lnTo>
                  <a:lnTo>
                    <a:pt x="88" y="12155"/>
                  </a:lnTo>
                  <a:lnTo>
                    <a:pt x="132" y="12155"/>
                  </a:lnTo>
                  <a:lnTo>
                    <a:pt x="176" y="12199"/>
                  </a:lnTo>
                  <a:lnTo>
                    <a:pt x="4213" y="12111"/>
                  </a:lnTo>
                  <a:lnTo>
                    <a:pt x="8030" y="11892"/>
                  </a:lnTo>
                  <a:lnTo>
                    <a:pt x="12375" y="11541"/>
                  </a:lnTo>
                  <a:lnTo>
                    <a:pt x="12419" y="11541"/>
                  </a:lnTo>
                  <a:lnTo>
                    <a:pt x="13033" y="11234"/>
                  </a:lnTo>
                  <a:lnTo>
                    <a:pt x="13077" y="11190"/>
                  </a:lnTo>
                  <a:lnTo>
                    <a:pt x="13428" y="10619"/>
                  </a:lnTo>
                  <a:lnTo>
                    <a:pt x="13472" y="10575"/>
                  </a:lnTo>
                  <a:lnTo>
                    <a:pt x="14086" y="7328"/>
                  </a:lnTo>
                  <a:lnTo>
                    <a:pt x="15051" y="3686"/>
                  </a:lnTo>
                  <a:lnTo>
                    <a:pt x="15051" y="3642"/>
                  </a:lnTo>
                  <a:lnTo>
                    <a:pt x="15007" y="1624"/>
                  </a:lnTo>
                  <a:lnTo>
                    <a:pt x="14832" y="395"/>
                  </a:lnTo>
                  <a:lnTo>
                    <a:pt x="14832" y="395"/>
                  </a:lnTo>
                  <a:lnTo>
                    <a:pt x="14920" y="439"/>
                  </a:lnTo>
                  <a:lnTo>
                    <a:pt x="17158" y="1492"/>
                  </a:lnTo>
                  <a:lnTo>
                    <a:pt x="20887" y="3028"/>
                  </a:lnTo>
                  <a:lnTo>
                    <a:pt x="20887" y="3072"/>
                  </a:lnTo>
                  <a:lnTo>
                    <a:pt x="25802" y="3905"/>
                  </a:lnTo>
                  <a:lnTo>
                    <a:pt x="25890" y="3905"/>
                  </a:lnTo>
                  <a:lnTo>
                    <a:pt x="26855" y="3686"/>
                  </a:lnTo>
                  <a:lnTo>
                    <a:pt x="26899" y="3686"/>
                  </a:lnTo>
                  <a:lnTo>
                    <a:pt x="28347" y="2808"/>
                  </a:lnTo>
                  <a:lnTo>
                    <a:pt x="28391" y="2808"/>
                  </a:lnTo>
                  <a:lnTo>
                    <a:pt x="30190" y="1229"/>
                  </a:lnTo>
                  <a:lnTo>
                    <a:pt x="30453" y="1053"/>
                  </a:lnTo>
                  <a:lnTo>
                    <a:pt x="30497" y="1009"/>
                  </a:lnTo>
                  <a:lnTo>
                    <a:pt x="30541" y="922"/>
                  </a:lnTo>
                  <a:lnTo>
                    <a:pt x="30541" y="878"/>
                  </a:lnTo>
                  <a:lnTo>
                    <a:pt x="30541" y="790"/>
                  </a:lnTo>
                  <a:lnTo>
                    <a:pt x="30497" y="746"/>
                  </a:lnTo>
                  <a:lnTo>
                    <a:pt x="30410" y="746"/>
                  </a:lnTo>
                  <a:lnTo>
                    <a:pt x="30366" y="702"/>
                  </a:lnTo>
                  <a:lnTo>
                    <a:pt x="30278" y="746"/>
                  </a:lnTo>
                  <a:lnTo>
                    <a:pt x="30015" y="922"/>
                  </a:lnTo>
                  <a:lnTo>
                    <a:pt x="29971" y="922"/>
                  </a:lnTo>
                  <a:lnTo>
                    <a:pt x="28172" y="2545"/>
                  </a:lnTo>
                  <a:lnTo>
                    <a:pt x="26767" y="3379"/>
                  </a:lnTo>
                  <a:lnTo>
                    <a:pt x="25846" y="3554"/>
                  </a:lnTo>
                  <a:lnTo>
                    <a:pt x="20975" y="2721"/>
                  </a:lnTo>
                  <a:lnTo>
                    <a:pt x="17289" y="1141"/>
                  </a:lnTo>
                  <a:lnTo>
                    <a:pt x="15051" y="132"/>
                  </a:lnTo>
                  <a:lnTo>
                    <a:pt x="146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17" name="Google Shape;3017;p113"/>
            <p:cNvSpPr/>
            <p:nvPr/>
          </p:nvSpPr>
          <p:spPr>
            <a:xfrm>
              <a:off x="3678350" y="670600"/>
              <a:ext cx="591300" cy="788775"/>
            </a:xfrm>
            <a:custGeom>
              <a:avLst/>
              <a:gdLst/>
              <a:ahLst/>
              <a:cxnLst/>
              <a:rect l="l" t="t" r="r" b="b"/>
              <a:pathLst>
                <a:path w="23652" h="31551" extrusionOk="0">
                  <a:moveTo>
                    <a:pt x="23433" y="1"/>
                  </a:moveTo>
                  <a:lnTo>
                    <a:pt x="23345" y="44"/>
                  </a:lnTo>
                  <a:lnTo>
                    <a:pt x="22204" y="1098"/>
                  </a:lnTo>
                  <a:lnTo>
                    <a:pt x="20449" y="2282"/>
                  </a:lnTo>
                  <a:lnTo>
                    <a:pt x="17421" y="4520"/>
                  </a:lnTo>
                  <a:lnTo>
                    <a:pt x="17377" y="4564"/>
                  </a:lnTo>
                  <a:lnTo>
                    <a:pt x="16763" y="5310"/>
                  </a:lnTo>
                  <a:lnTo>
                    <a:pt x="16719" y="5310"/>
                  </a:lnTo>
                  <a:lnTo>
                    <a:pt x="15315" y="7460"/>
                  </a:lnTo>
                  <a:lnTo>
                    <a:pt x="13691" y="9918"/>
                  </a:lnTo>
                  <a:lnTo>
                    <a:pt x="10181" y="14306"/>
                  </a:lnTo>
                  <a:lnTo>
                    <a:pt x="7592" y="17289"/>
                  </a:lnTo>
                  <a:lnTo>
                    <a:pt x="5485" y="20317"/>
                  </a:lnTo>
                  <a:lnTo>
                    <a:pt x="5442" y="20317"/>
                  </a:lnTo>
                  <a:lnTo>
                    <a:pt x="4520" y="22116"/>
                  </a:lnTo>
                  <a:lnTo>
                    <a:pt x="4520" y="22160"/>
                  </a:lnTo>
                  <a:lnTo>
                    <a:pt x="3730" y="25320"/>
                  </a:lnTo>
                  <a:lnTo>
                    <a:pt x="2896" y="26285"/>
                  </a:lnTo>
                  <a:lnTo>
                    <a:pt x="2019" y="27031"/>
                  </a:lnTo>
                  <a:lnTo>
                    <a:pt x="1975" y="27075"/>
                  </a:lnTo>
                  <a:lnTo>
                    <a:pt x="1141" y="28435"/>
                  </a:lnTo>
                  <a:lnTo>
                    <a:pt x="1097" y="28435"/>
                  </a:lnTo>
                  <a:lnTo>
                    <a:pt x="0" y="31331"/>
                  </a:lnTo>
                  <a:lnTo>
                    <a:pt x="0" y="31419"/>
                  </a:lnTo>
                  <a:lnTo>
                    <a:pt x="0" y="31463"/>
                  </a:lnTo>
                  <a:lnTo>
                    <a:pt x="44" y="31507"/>
                  </a:lnTo>
                  <a:lnTo>
                    <a:pt x="88" y="31551"/>
                  </a:lnTo>
                  <a:lnTo>
                    <a:pt x="264" y="31551"/>
                  </a:lnTo>
                  <a:lnTo>
                    <a:pt x="308" y="31463"/>
                  </a:lnTo>
                  <a:lnTo>
                    <a:pt x="1448" y="28611"/>
                  </a:lnTo>
                  <a:lnTo>
                    <a:pt x="2282" y="27294"/>
                  </a:lnTo>
                  <a:lnTo>
                    <a:pt x="3160" y="26548"/>
                  </a:lnTo>
                  <a:lnTo>
                    <a:pt x="3993" y="25495"/>
                  </a:lnTo>
                  <a:lnTo>
                    <a:pt x="4037" y="25451"/>
                  </a:lnTo>
                  <a:lnTo>
                    <a:pt x="4871" y="22248"/>
                  </a:lnTo>
                  <a:lnTo>
                    <a:pt x="5749" y="20493"/>
                  </a:lnTo>
                  <a:lnTo>
                    <a:pt x="7899" y="17509"/>
                  </a:lnTo>
                  <a:lnTo>
                    <a:pt x="10444" y="14525"/>
                  </a:lnTo>
                  <a:lnTo>
                    <a:pt x="13998" y="10137"/>
                  </a:lnTo>
                  <a:lnTo>
                    <a:pt x="15622" y="7680"/>
                  </a:lnTo>
                  <a:lnTo>
                    <a:pt x="17026" y="5530"/>
                  </a:lnTo>
                  <a:lnTo>
                    <a:pt x="17640" y="4784"/>
                  </a:lnTo>
                  <a:lnTo>
                    <a:pt x="20624" y="2546"/>
                  </a:lnTo>
                  <a:lnTo>
                    <a:pt x="22379" y="1405"/>
                  </a:lnTo>
                  <a:lnTo>
                    <a:pt x="22423" y="1361"/>
                  </a:lnTo>
                  <a:lnTo>
                    <a:pt x="23608" y="264"/>
                  </a:lnTo>
                  <a:lnTo>
                    <a:pt x="23652" y="220"/>
                  </a:lnTo>
                  <a:lnTo>
                    <a:pt x="23652" y="176"/>
                  </a:lnTo>
                  <a:lnTo>
                    <a:pt x="23652" y="88"/>
                  </a:lnTo>
                  <a:lnTo>
                    <a:pt x="23608" y="44"/>
                  </a:lnTo>
                  <a:lnTo>
                    <a:pt x="235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18" name="Google Shape;3018;p113"/>
            <p:cNvSpPr/>
            <p:nvPr/>
          </p:nvSpPr>
          <p:spPr>
            <a:xfrm>
              <a:off x="4188450" y="866975"/>
              <a:ext cx="520025" cy="931375"/>
            </a:xfrm>
            <a:custGeom>
              <a:avLst/>
              <a:gdLst/>
              <a:ahLst/>
              <a:cxnLst/>
              <a:rect l="l" t="t" r="r" b="b"/>
              <a:pathLst>
                <a:path w="20801" h="37255" extrusionOk="0">
                  <a:moveTo>
                    <a:pt x="8338" y="0"/>
                  </a:moveTo>
                  <a:lnTo>
                    <a:pt x="8250" y="44"/>
                  </a:lnTo>
                  <a:lnTo>
                    <a:pt x="8206" y="88"/>
                  </a:lnTo>
                  <a:lnTo>
                    <a:pt x="6978" y="2238"/>
                  </a:lnTo>
                  <a:lnTo>
                    <a:pt x="6978" y="2326"/>
                  </a:lnTo>
                  <a:lnTo>
                    <a:pt x="6934" y="3511"/>
                  </a:lnTo>
                  <a:lnTo>
                    <a:pt x="6934" y="3554"/>
                  </a:lnTo>
                  <a:lnTo>
                    <a:pt x="7636" y="6100"/>
                  </a:lnTo>
                  <a:lnTo>
                    <a:pt x="7329" y="11979"/>
                  </a:lnTo>
                  <a:lnTo>
                    <a:pt x="6012" y="16631"/>
                  </a:lnTo>
                  <a:lnTo>
                    <a:pt x="5091" y="19746"/>
                  </a:lnTo>
                  <a:lnTo>
                    <a:pt x="3599" y="22862"/>
                  </a:lnTo>
                  <a:lnTo>
                    <a:pt x="1054" y="28742"/>
                  </a:lnTo>
                  <a:lnTo>
                    <a:pt x="1054" y="28830"/>
                  </a:lnTo>
                  <a:lnTo>
                    <a:pt x="1098" y="29093"/>
                  </a:lnTo>
                  <a:lnTo>
                    <a:pt x="1" y="31199"/>
                  </a:lnTo>
                  <a:lnTo>
                    <a:pt x="1" y="31331"/>
                  </a:lnTo>
                  <a:lnTo>
                    <a:pt x="220" y="32077"/>
                  </a:lnTo>
                  <a:lnTo>
                    <a:pt x="220" y="32164"/>
                  </a:lnTo>
                  <a:lnTo>
                    <a:pt x="308" y="32208"/>
                  </a:lnTo>
                  <a:lnTo>
                    <a:pt x="1449" y="32647"/>
                  </a:lnTo>
                  <a:lnTo>
                    <a:pt x="1493" y="32647"/>
                  </a:lnTo>
                  <a:lnTo>
                    <a:pt x="5661" y="33130"/>
                  </a:lnTo>
                  <a:lnTo>
                    <a:pt x="6495" y="33656"/>
                  </a:lnTo>
                  <a:lnTo>
                    <a:pt x="7548" y="35236"/>
                  </a:lnTo>
                  <a:lnTo>
                    <a:pt x="7592" y="35280"/>
                  </a:lnTo>
                  <a:lnTo>
                    <a:pt x="8382" y="35763"/>
                  </a:lnTo>
                  <a:lnTo>
                    <a:pt x="8426" y="35807"/>
                  </a:lnTo>
                  <a:lnTo>
                    <a:pt x="9830" y="36201"/>
                  </a:lnTo>
                  <a:lnTo>
                    <a:pt x="11629" y="37211"/>
                  </a:lnTo>
                  <a:lnTo>
                    <a:pt x="11717" y="37255"/>
                  </a:lnTo>
                  <a:lnTo>
                    <a:pt x="13209" y="37255"/>
                  </a:lnTo>
                  <a:lnTo>
                    <a:pt x="14876" y="36947"/>
                  </a:lnTo>
                  <a:lnTo>
                    <a:pt x="14876" y="36904"/>
                  </a:lnTo>
                  <a:lnTo>
                    <a:pt x="16017" y="36421"/>
                  </a:lnTo>
                  <a:lnTo>
                    <a:pt x="16061" y="36421"/>
                  </a:lnTo>
                  <a:lnTo>
                    <a:pt x="17992" y="34929"/>
                  </a:lnTo>
                  <a:lnTo>
                    <a:pt x="18036" y="34929"/>
                  </a:lnTo>
                  <a:lnTo>
                    <a:pt x="19484" y="33130"/>
                  </a:lnTo>
                  <a:lnTo>
                    <a:pt x="19484" y="33086"/>
                  </a:lnTo>
                  <a:lnTo>
                    <a:pt x="19966" y="31857"/>
                  </a:lnTo>
                  <a:lnTo>
                    <a:pt x="19966" y="31813"/>
                  </a:lnTo>
                  <a:lnTo>
                    <a:pt x="20010" y="30409"/>
                  </a:lnTo>
                  <a:lnTo>
                    <a:pt x="19747" y="27206"/>
                  </a:lnTo>
                  <a:lnTo>
                    <a:pt x="19703" y="27162"/>
                  </a:lnTo>
                  <a:lnTo>
                    <a:pt x="19264" y="25977"/>
                  </a:lnTo>
                  <a:lnTo>
                    <a:pt x="19308" y="25056"/>
                  </a:lnTo>
                  <a:lnTo>
                    <a:pt x="19308" y="25012"/>
                  </a:lnTo>
                  <a:lnTo>
                    <a:pt x="19045" y="23652"/>
                  </a:lnTo>
                  <a:lnTo>
                    <a:pt x="19133" y="22511"/>
                  </a:lnTo>
                  <a:lnTo>
                    <a:pt x="19879" y="19220"/>
                  </a:lnTo>
                  <a:lnTo>
                    <a:pt x="20800" y="15534"/>
                  </a:lnTo>
                  <a:lnTo>
                    <a:pt x="20800" y="15490"/>
                  </a:lnTo>
                  <a:lnTo>
                    <a:pt x="20537" y="13647"/>
                  </a:lnTo>
                  <a:lnTo>
                    <a:pt x="20493" y="13603"/>
                  </a:lnTo>
                  <a:lnTo>
                    <a:pt x="20449" y="13559"/>
                  </a:lnTo>
                  <a:lnTo>
                    <a:pt x="20405" y="13515"/>
                  </a:lnTo>
                  <a:lnTo>
                    <a:pt x="20317" y="13515"/>
                  </a:lnTo>
                  <a:lnTo>
                    <a:pt x="20274" y="13559"/>
                  </a:lnTo>
                  <a:lnTo>
                    <a:pt x="20230" y="13603"/>
                  </a:lnTo>
                  <a:lnTo>
                    <a:pt x="20186" y="13647"/>
                  </a:lnTo>
                  <a:lnTo>
                    <a:pt x="20186" y="13735"/>
                  </a:lnTo>
                  <a:lnTo>
                    <a:pt x="20449" y="15490"/>
                  </a:lnTo>
                  <a:lnTo>
                    <a:pt x="19528" y="19132"/>
                  </a:lnTo>
                  <a:lnTo>
                    <a:pt x="18782" y="22423"/>
                  </a:lnTo>
                  <a:lnTo>
                    <a:pt x="18782" y="22467"/>
                  </a:lnTo>
                  <a:lnTo>
                    <a:pt x="18694" y="23652"/>
                  </a:lnTo>
                  <a:lnTo>
                    <a:pt x="18694" y="23696"/>
                  </a:lnTo>
                  <a:lnTo>
                    <a:pt x="18957" y="25056"/>
                  </a:lnTo>
                  <a:lnTo>
                    <a:pt x="18913" y="25977"/>
                  </a:lnTo>
                  <a:lnTo>
                    <a:pt x="18913" y="26065"/>
                  </a:lnTo>
                  <a:lnTo>
                    <a:pt x="19396" y="27250"/>
                  </a:lnTo>
                  <a:lnTo>
                    <a:pt x="19659" y="30409"/>
                  </a:lnTo>
                  <a:lnTo>
                    <a:pt x="19615" y="31770"/>
                  </a:lnTo>
                  <a:lnTo>
                    <a:pt x="19177" y="32954"/>
                  </a:lnTo>
                  <a:lnTo>
                    <a:pt x="17772" y="34666"/>
                  </a:lnTo>
                  <a:lnTo>
                    <a:pt x="15842" y="36114"/>
                  </a:lnTo>
                  <a:lnTo>
                    <a:pt x="14789" y="36596"/>
                  </a:lnTo>
                  <a:lnTo>
                    <a:pt x="13165" y="36904"/>
                  </a:lnTo>
                  <a:lnTo>
                    <a:pt x="11761" y="36904"/>
                  </a:lnTo>
                  <a:lnTo>
                    <a:pt x="9962" y="35894"/>
                  </a:lnTo>
                  <a:lnTo>
                    <a:pt x="8557" y="35455"/>
                  </a:lnTo>
                  <a:lnTo>
                    <a:pt x="7812" y="35017"/>
                  </a:lnTo>
                  <a:lnTo>
                    <a:pt x="6758" y="33437"/>
                  </a:lnTo>
                  <a:lnTo>
                    <a:pt x="6715" y="33393"/>
                  </a:lnTo>
                  <a:lnTo>
                    <a:pt x="5837" y="32823"/>
                  </a:lnTo>
                  <a:lnTo>
                    <a:pt x="5749" y="32779"/>
                  </a:lnTo>
                  <a:lnTo>
                    <a:pt x="1537" y="32340"/>
                  </a:lnTo>
                  <a:lnTo>
                    <a:pt x="527" y="31901"/>
                  </a:lnTo>
                  <a:lnTo>
                    <a:pt x="352" y="31331"/>
                  </a:lnTo>
                  <a:lnTo>
                    <a:pt x="1449" y="29224"/>
                  </a:lnTo>
                  <a:lnTo>
                    <a:pt x="1449" y="29093"/>
                  </a:lnTo>
                  <a:lnTo>
                    <a:pt x="1405" y="28830"/>
                  </a:lnTo>
                  <a:lnTo>
                    <a:pt x="3906" y="22993"/>
                  </a:lnTo>
                  <a:lnTo>
                    <a:pt x="5398" y="19922"/>
                  </a:lnTo>
                  <a:lnTo>
                    <a:pt x="5398" y="19878"/>
                  </a:lnTo>
                  <a:lnTo>
                    <a:pt x="6363" y="16762"/>
                  </a:lnTo>
                  <a:lnTo>
                    <a:pt x="7680" y="12067"/>
                  </a:lnTo>
                  <a:lnTo>
                    <a:pt x="7680" y="12023"/>
                  </a:lnTo>
                  <a:lnTo>
                    <a:pt x="7987" y="6100"/>
                  </a:lnTo>
                  <a:lnTo>
                    <a:pt x="7987" y="6056"/>
                  </a:lnTo>
                  <a:lnTo>
                    <a:pt x="7285" y="3467"/>
                  </a:lnTo>
                  <a:lnTo>
                    <a:pt x="7329" y="2370"/>
                  </a:lnTo>
                  <a:lnTo>
                    <a:pt x="8514" y="263"/>
                  </a:lnTo>
                  <a:lnTo>
                    <a:pt x="8557" y="220"/>
                  </a:lnTo>
                  <a:lnTo>
                    <a:pt x="8557" y="132"/>
                  </a:lnTo>
                  <a:lnTo>
                    <a:pt x="8514" y="88"/>
                  </a:lnTo>
                  <a:lnTo>
                    <a:pt x="8470" y="44"/>
                  </a:lnTo>
                  <a:lnTo>
                    <a:pt x="838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19" name="Google Shape;3019;p113"/>
            <p:cNvSpPr/>
            <p:nvPr/>
          </p:nvSpPr>
          <p:spPr>
            <a:xfrm>
              <a:off x="4063400" y="858200"/>
              <a:ext cx="670300" cy="974150"/>
            </a:xfrm>
            <a:custGeom>
              <a:avLst/>
              <a:gdLst/>
              <a:ahLst/>
              <a:cxnLst/>
              <a:rect l="l" t="t" r="r" b="b"/>
              <a:pathLst>
                <a:path w="26812" h="38966" extrusionOk="0">
                  <a:moveTo>
                    <a:pt x="12857" y="0"/>
                  </a:moveTo>
                  <a:lnTo>
                    <a:pt x="12814" y="44"/>
                  </a:lnTo>
                  <a:lnTo>
                    <a:pt x="12770" y="88"/>
                  </a:lnTo>
                  <a:lnTo>
                    <a:pt x="11365" y="2633"/>
                  </a:lnTo>
                  <a:lnTo>
                    <a:pt x="11322" y="2721"/>
                  </a:lnTo>
                  <a:lnTo>
                    <a:pt x="11234" y="4257"/>
                  </a:lnTo>
                  <a:lnTo>
                    <a:pt x="11234" y="4300"/>
                  </a:lnTo>
                  <a:lnTo>
                    <a:pt x="11717" y="6451"/>
                  </a:lnTo>
                  <a:lnTo>
                    <a:pt x="11322" y="11585"/>
                  </a:lnTo>
                  <a:lnTo>
                    <a:pt x="10751" y="13779"/>
                  </a:lnTo>
                  <a:lnTo>
                    <a:pt x="9522" y="17640"/>
                  </a:lnTo>
                  <a:lnTo>
                    <a:pt x="7899" y="20624"/>
                  </a:lnTo>
                  <a:lnTo>
                    <a:pt x="5749" y="24529"/>
                  </a:lnTo>
                  <a:lnTo>
                    <a:pt x="4564" y="26284"/>
                  </a:lnTo>
                  <a:lnTo>
                    <a:pt x="3511" y="27294"/>
                  </a:lnTo>
                  <a:lnTo>
                    <a:pt x="483" y="28347"/>
                  </a:lnTo>
                  <a:lnTo>
                    <a:pt x="395" y="28435"/>
                  </a:lnTo>
                  <a:lnTo>
                    <a:pt x="88" y="28786"/>
                  </a:lnTo>
                  <a:lnTo>
                    <a:pt x="44" y="28873"/>
                  </a:lnTo>
                  <a:lnTo>
                    <a:pt x="0" y="29883"/>
                  </a:lnTo>
                  <a:lnTo>
                    <a:pt x="44" y="29926"/>
                  </a:lnTo>
                  <a:lnTo>
                    <a:pt x="1843" y="33700"/>
                  </a:lnTo>
                  <a:lnTo>
                    <a:pt x="1887" y="34490"/>
                  </a:lnTo>
                  <a:lnTo>
                    <a:pt x="1887" y="34578"/>
                  </a:lnTo>
                  <a:lnTo>
                    <a:pt x="2282" y="35104"/>
                  </a:lnTo>
                  <a:lnTo>
                    <a:pt x="2370" y="35192"/>
                  </a:lnTo>
                  <a:lnTo>
                    <a:pt x="3950" y="35763"/>
                  </a:lnTo>
                  <a:lnTo>
                    <a:pt x="6714" y="36509"/>
                  </a:lnTo>
                  <a:lnTo>
                    <a:pt x="6758" y="36552"/>
                  </a:lnTo>
                  <a:lnTo>
                    <a:pt x="11190" y="36816"/>
                  </a:lnTo>
                  <a:lnTo>
                    <a:pt x="12375" y="37869"/>
                  </a:lnTo>
                  <a:lnTo>
                    <a:pt x="12462" y="37913"/>
                  </a:lnTo>
                  <a:lnTo>
                    <a:pt x="16807" y="38966"/>
                  </a:lnTo>
                  <a:lnTo>
                    <a:pt x="16851" y="38966"/>
                  </a:lnTo>
                  <a:lnTo>
                    <a:pt x="18957" y="38922"/>
                  </a:lnTo>
                  <a:lnTo>
                    <a:pt x="19001" y="38922"/>
                  </a:lnTo>
                  <a:lnTo>
                    <a:pt x="20712" y="38571"/>
                  </a:lnTo>
                  <a:lnTo>
                    <a:pt x="20756" y="38571"/>
                  </a:lnTo>
                  <a:lnTo>
                    <a:pt x="22423" y="37869"/>
                  </a:lnTo>
                  <a:lnTo>
                    <a:pt x="22467" y="37825"/>
                  </a:lnTo>
                  <a:lnTo>
                    <a:pt x="24047" y="36509"/>
                  </a:lnTo>
                  <a:lnTo>
                    <a:pt x="24091" y="36465"/>
                  </a:lnTo>
                  <a:lnTo>
                    <a:pt x="25802" y="34446"/>
                  </a:lnTo>
                  <a:lnTo>
                    <a:pt x="25802" y="34402"/>
                  </a:lnTo>
                  <a:lnTo>
                    <a:pt x="26416" y="32823"/>
                  </a:lnTo>
                  <a:lnTo>
                    <a:pt x="26416" y="32779"/>
                  </a:lnTo>
                  <a:lnTo>
                    <a:pt x="26548" y="31726"/>
                  </a:lnTo>
                  <a:lnTo>
                    <a:pt x="26153" y="26460"/>
                  </a:lnTo>
                  <a:lnTo>
                    <a:pt x="25451" y="24178"/>
                  </a:lnTo>
                  <a:lnTo>
                    <a:pt x="25363" y="22818"/>
                  </a:lnTo>
                  <a:lnTo>
                    <a:pt x="25934" y="19615"/>
                  </a:lnTo>
                  <a:lnTo>
                    <a:pt x="26811" y="15929"/>
                  </a:lnTo>
                  <a:lnTo>
                    <a:pt x="26811" y="15797"/>
                  </a:lnTo>
                  <a:lnTo>
                    <a:pt x="26109" y="14525"/>
                  </a:lnTo>
                  <a:lnTo>
                    <a:pt x="26065" y="14481"/>
                  </a:lnTo>
                  <a:lnTo>
                    <a:pt x="25978" y="14437"/>
                  </a:lnTo>
                  <a:lnTo>
                    <a:pt x="25934" y="14437"/>
                  </a:lnTo>
                  <a:lnTo>
                    <a:pt x="25846" y="14481"/>
                  </a:lnTo>
                  <a:lnTo>
                    <a:pt x="25802" y="14525"/>
                  </a:lnTo>
                  <a:lnTo>
                    <a:pt x="25758" y="14568"/>
                  </a:lnTo>
                  <a:lnTo>
                    <a:pt x="25758" y="14656"/>
                  </a:lnTo>
                  <a:lnTo>
                    <a:pt x="25802" y="14700"/>
                  </a:lnTo>
                  <a:lnTo>
                    <a:pt x="26460" y="15929"/>
                  </a:lnTo>
                  <a:lnTo>
                    <a:pt x="25583" y="19527"/>
                  </a:lnTo>
                  <a:lnTo>
                    <a:pt x="25012" y="22774"/>
                  </a:lnTo>
                  <a:lnTo>
                    <a:pt x="25012" y="22818"/>
                  </a:lnTo>
                  <a:lnTo>
                    <a:pt x="25100" y="24222"/>
                  </a:lnTo>
                  <a:lnTo>
                    <a:pt x="25100" y="24266"/>
                  </a:lnTo>
                  <a:lnTo>
                    <a:pt x="25802" y="26548"/>
                  </a:lnTo>
                  <a:lnTo>
                    <a:pt x="26197" y="31726"/>
                  </a:lnTo>
                  <a:lnTo>
                    <a:pt x="26065" y="32735"/>
                  </a:lnTo>
                  <a:lnTo>
                    <a:pt x="25495" y="34271"/>
                  </a:lnTo>
                  <a:lnTo>
                    <a:pt x="23828" y="36245"/>
                  </a:lnTo>
                  <a:lnTo>
                    <a:pt x="22248" y="37562"/>
                  </a:lnTo>
                  <a:lnTo>
                    <a:pt x="20624" y="38220"/>
                  </a:lnTo>
                  <a:lnTo>
                    <a:pt x="18913" y="38571"/>
                  </a:lnTo>
                  <a:lnTo>
                    <a:pt x="16851" y="38615"/>
                  </a:lnTo>
                  <a:lnTo>
                    <a:pt x="12594" y="37606"/>
                  </a:lnTo>
                  <a:lnTo>
                    <a:pt x="11365" y="36509"/>
                  </a:lnTo>
                  <a:lnTo>
                    <a:pt x="11278" y="36465"/>
                  </a:lnTo>
                  <a:lnTo>
                    <a:pt x="6802" y="36201"/>
                  </a:lnTo>
                  <a:lnTo>
                    <a:pt x="4081" y="35412"/>
                  </a:lnTo>
                  <a:lnTo>
                    <a:pt x="2545" y="34885"/>
                  </a:lnTo>
                  <a:lnTo>
                    <a:pt x="2238" y="34446"/>
                  </a:lnTo>
                  <a:lnTo>
                    <a:pt x="2194" y="33656"/>
                  </a:lnTo>
                  <a:lnTo>
                    <a:pt x="2151" y="33569"/>
                  </a:lnTo>
                  <a:lnTo>
                    <a:pt x="351" y="29839"/>
                  </a:lnTo>
                  <a:lnTo>
                    <a:pt x="395" y="28961"/>
                  </a:lnTo>
                  <a:lnTo>
                    <a:pt x="615" y="28698"/>
                  </a:lnTo>
                  <a:lnTo>
                    <a:pt x="3642" y="27601"/>
                  </a:lnTo>
                  <a:lnTo>
                    <a:pt x="3730" y="27557"/>
                  </a:lnTo>
                  <a:lnTo>
                    <a:pt x="4827" y="26548"/>
                  </a:lnTo>
                  <a:lnTo>
                    <a:pt x="4827" y="26504"/>
                  </a:lnTo>
                  <a:lnTo>
                    <a:pt x="6056" y="24749"/>
                  </a:lnTo>
                  <a:lnTo>
                    <a:pt x="6056" y="24705"/>
                  </a:lnTo>
                  <a:lnTo>
                    <a:pt x="8206" y="20799"/>
                  </a:lnTo>
                  <a:lnTo>
                    <a:pt x="9830" y="17772"/>
                  </a:lnTo>
                  <a:lnTo>
                    <a:pt x="9830" y="17728"/>
                  </a:lnTo>
                  <a:lnTo>
                    <a:pt x="11058" y="13910"/>
                  </a:lnTo>
                  <a:lnTo>
                    <a:pt x="11673" y="11672"/>
                  </a:lnTo>
                  <a:lnTo>
                    <a:pt x="11673" y="11628"/>
                  </a:lnTo>
                  <a:lnTo>
                    <a:pt x="11936" y="8206"/>
                  </a:lnTo>
                  <a:lnTo>
                    <a:pt x="12068" y="6451"/>
                  </a:lnTo>
                  <a:lnTo>
                    <a:pt x="12068" y="6407"/>
                  </a:lnTo>
                  <a:lnTo>
                    <a:pt x="11585" y="4257"/>
                  </a:lnTo>
                  <a:lnTo>
                    <a:pt x="11673" y="2765"/>
                  </a:lnTo>
                  <a:lnTo>
                    <a:pt x="13077" y="263"/>
                  </a:lnTo>
                  <a:lnTo>
                    <a:pt x="13077" y="220"/>
                  </a:lnTo>
                  <a:lnTo>
                    <a:pt x="13077" y="132"/>
                  </a:lnTo>
                  <a:lnTo>
                    <a:pt x="13077" y="88"/>
                  </a:lnTo>
                  <a:lnTo>
                    <a:pt x="12989" y="44"/>
                  </a:lnTo>
                  <a:lnTo>
                    <a:pt x="1294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20" name="Google Shape;3020;p113"/>
            <p:cNvSpPr/>
            <p:nvPr/>
          </p:nvSpPr>
          <p:spPr>
            <a:xfrm>
              <a:off x="4019525" y="841725"/>
              <a:ext cx="410300" cy="1012575"/>
            </a:xfrm>
            <a:custGeom>
              <a:avLst/>
              <a:gdLst/>
              <a:ahLst/>
              <a:cxnLst/>
              <a:rect l="l" t="t" r="r" b="b"/>
              <a:pathLst>
                <a:path w="16412" h="40503" extrusionOk="0">
                  <a:moveTo>
                    <a:pt x="14349" y="1"/>
                  </a:moveTo>
                  <a:lnTo>
                    <a:pt x="14305" y="45"/>
                  </a:lnTo>
                  <a:lnTo>
                    <a:pt x="14261" y="89"/>
                  </a:lnTo>
                  <a:lnTo>
                    <a:pt x="12638" y="2809"/>
                  </a:lnTo>
                  <a:lnTo>
                    <a:pt x="12594" y="2897"/>
                  </a:lnTo>
                  <a:lnTo>
                    <a:pt x="12418" y="3906"/>
                  </a:lnTo>
                  <a:lnTo>
                    <a:pt x="12418" y="3950"/>
                  </a:lnTo>
                  <a:lnTo>
                    <a:pt x="12331" y="6013"/>
                  </a:lnTo>
                  <a:lnTo>
                    <a:pt x="12331" y="6056"/>
                  </a:lnTo>
                  <a:lnTo>
                    <a:pt x="12594" y="8119"/>
                  </a:lnTo>
                  <a:lnTo>
                    <a:pt x="12243" y="11234"/>
                  </a:lnTo>
                  <a:lnTo>
                    <a:pt x="11804" y="13165"/>
                  </a:lnTo>
                  <a:lnTo>
                    <a:pt x="10926" y="15578"/>
                  </a:lnTo>
                  <a:lnTo>
                    <a:pt x="9127" y="19440"/>
                  </a:lnTo>
                  <a:lnTo>
                    <a:pt x="7899" y="21415"/>
                  </a:lnTo>
                  <a:lnTo>
                    <a:pt x="4344" y="26549"/>
                  </a:lnTo>
                  <a:lnTo>
                    <a:pt x="3511" y="26724"/>
                  </a:lnTo>
                  <a:lnTo>
                    <a:pt x="3203" y="26505"/>
                  </a:lnTo>
                  <a:lnTo>
                    <a:pt x="2457" y="25539"/>
                  </a:lnTo>
                  <a:lnTo>
                    <a:pt x="2370" y="25451"/>
                  </a:lnTo>
                  <a:lnTo>
                    <a:pt x="1975" y="25276"/>
                  </a:lnTo>
                  <a:lnTo>
                    <a:pt x="1843" y="25276"/>
                  </a:lnTo>
                  <a:lnTo>
                    <a:pt x="1755" y="25364"/>
                  </a:lnTo>
                  <a:lnTo>
                    <a:pt x="44" y="28435"/>
                  </a:lnTo>
                  <a:lnTo>
                    <a:pt x="0" y="28567"/>
                  </a:lnTo>
                  <a:lnTo>
                    <a:pt x="220" y="29488"/>
                  </a:lnTo>
                  <a:lnTo>
                    <a:pt x="220" y="29532"/>
                  </a:lnTo>
                  <a:lnTo>
                    <a:pt x="1229" y="32165"/>
                  </a:lnTo>
                  <a:lnTo>
                    <a:pt x="2852" y="35588"/>
                  </a:lnTo>
                  <a:lnTo>
                    <a:pt x="3598" y="36509"/>
                  </a:lnTo>
                  <a:lnTo>
                    <a:pt x="3686" y="36553"/>
                  </a:lnTo>
                  <a:lnTo>
                    <a:pt x="4608" y="37080"/>
                  </a:lnTo>
                  <a:lnTo>
                    <a:pt x="7548" y="38133"/>
                  </a:lnTo>
                  <a:lnTo>
                    <a:pt x="11365" y="39405"/>
                  </a:lnTo>
                  <a:lnTo>
                    <a:pt x="14130" y="40151"/>
                  </a:lnTo>
                  <a:lnTo>
                    <a:pt x="14174" y="40195"/>
                  </a:lnTo>
                  <a:lnTo>
                    <a:pt x="16236" y="40459"/>
                  </a:lnTo>
                  <a:lnTo>
                    <a:pt x="16236" y="40502"/>
                  </a:lnTo>
                  <a:lnTo>
                    <a:pt x="16368" y="40459"/>
                  </a:lnTo>
                  <a:lnTo>
                    <a:pt x="16412" y="40327"/>
                  </a:lnTo>
                  <a:lnTo>
                    <a:pt x="16412" y="40283"/>
                  </a:lnTo>
                  <a:lnTo>
                    <a:pt x="16412" y="40195"/>
                  </a:lnTo>
                  <a:lnTo>
                    <a:pt x="16324" y="40151"/>
                  </a:lnTo>
                  <a:lnTo>
                    <a:pt x="16280" y="40151"/>
                  </a:lnTo>
                  <a:lnTo>
                    <a:pt x="14217" y="39844"/>
                  </a:lnTo>
                  <a:lnTo>
                    <a:pt x="11497" y="39054"/>
                  </a:lnTo>
                  <a:lnTo>
                    <a:pt x="7679" y="37826"/>
                  </a:lnTo>
                  <a:lnTo>
                    <a:pt x="4739" y="36773"/>
                  </a:lnTo>
                  <a:lnTo>
                    <a:pt x="3862" y="36290"/>
                  </a:lnTo>
                  <a:lnTo>
                    <a:pt x="3160" y="35412"/>
                  </a:lnTo>
                  <a:lnTo>
                    <a:pt x="1580" y="32034"/>
                  </a:lnTo>
                  <a:lnTo>
                    <a:pt x="571" y="29401"/>
                  </a:lnTo>
                  <a:lnTo>
                    <a:pt x="395" y="28567"/>
                  </a:lnTo>
                  <a:lnTo>
                    <a:pt x="1975" y="25671"/>
                  </a:lnTo>
                  <a:lnTo>
                    <a:pt x="2194" y="25759"/>
                  </a:lnTo>
                  <a:lnTo>
                    <a:pt x="2940" y="26724"/>
                  </a:lnTo>
                  <a:lnTo>
                    <a:pt x="2984" y="26768"/>
                  </a:lnTo>
                  <a:lnTo>
                    <a:pt x="3379" y="27075"/>
                  </a:lnTo>
                  <a:lnTo>
                    <a:pt x="3555" y="27075"/>
                  </a:lnTo>
                  <a:lnTo>
                    <a:pt x="4476" y="26856"/>
                  </a:lnTo>
                  <a:lnTo>
                    <a:pt x="4564" y="26768"/>
                  </a:lnTo>
                  <a:lnTo>
                    <a:pt x="8162" y="21634"/>
                  </a:lnTo>
                  <a:lnTo>
                    <a:pt x="9435" y="19615"/>
                  </a:lnTo>
                  <a:lnTo>
                    <a:pt x="9435" y="19572"/>
                  </a:lnTo>
                  <a:lnTo>
                    <a:pt x="11234" y="15710"/>
                  </a:lnTo>
                  <a:lnTo>
                    <a:pt x="12155" y="13253"/>
                  </a:lnTo>
                  <a:lnTo>
                    <a:pt x="12594" y="11278"/>
                  </a:lnTo>
                  <a:lnTo>
                    <a:pt x="12945" y="8163"/>
                  </a:lnTo>
                  <a:lnTo>
                    <a:pt x="12945" y="8119"/>
                  </a:lnTo>
                  <a:lnTo>
                    <a:pt x="12682" y="6013"/>
                  </a:lnTo>
                  <a:lnTo>
                    <a:pt x="12726" y="3994"/>
                  </a:lnTo>
                  <a:lnTo>
                    <a:pt x="12945" y="2985"/>
                  </a:lnTo>
                  <a:lnTo>
                    <a:pt x="14569" y="264"/>
                  </a:lnTo>
                  <a:lnTo>
                    <a:pt x="14569" y="220"/>
                  </a:lnTo>
                  <a:lnTo>
                    <a:pt x="14569" y="133"/>
                  </a:lnTo>
                  <a:lnTo>
                    <a:pt x="14525" y="89"/>
                  </a:lnTo>
                  <a:lnTo>
                    <a:pt x="14481" y="45"/>
                  </a:lnTo>
                  <a:lnTo>
                    <a:pt x="1443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21" name="Google Shape;3021;p113"/>
            <p:cNvSpPr/>
            <p:nvPr/>
          </p:nvSpPr>
          <p:spPr>
            <a:xfrm>
              <a:off x="3981125" y="801150"/>
              <a:ext cx="444300" cy="1074000"/>
            </a:xfrm>
            <a:custGeom>
              <a:avLst/>
              <a:gdLst/>
              <a:ahLst/>
              <a:cxnLst/>
              <a:rect l="l" t="t" r="r" b="b"/>
              <a:pathLst>
                <a:path w="17772" h="42960" extrusionOk="0">
                  <a:moveTo>
                    <a:pt x="16192" y="0"/>
                  </a:moveTo>
                  <a:lnTo>
                    <a:pt x="16148" y="44"/>
                  </a:lnTo>
                  <a:lnTo>
                    <a:pt x="15183" y="1536"/>
                  </a:lnTo>
                  <a:lnTo>
                    <a:pt x="14437" y="2677"/>
                  </a:lnTo>
                  <a:lnTo>
                    <a:pt x="13910" y="3599"/>
                  </a:lnTo>
                  <a:lnTo>
                    <a:pt x="13691" y="3993"/>
                  </a:lnTo>
                  <a:lnTo>
                    <a:pt x="13516" y="4388"/>
                  </a:lnTo>
                  <a:lnTo>
                    <a:pt x="13340" y="4783"/>
                  </a:lnTo>
                  <a:lnTo>
                    <a:pt x="13252" y="5222"/>
                  </a:lnTo>
                  <a:lnTo>
                    <a:pt x="13165" y="5617"/>
                  </a:lnTo>
                  <a:lnTo>
                    <a:pt x="13121" y="6100"/>
                  </a:lnTo>
                  <a:lnTo>
                    <a:pt x="13077" y="7153"/>
                  </a:lnTo>
                  <a:lnTo>
                    <a:pt x="13165" y="8513"/>
                  </a:lnTo>
                  <a:lnTo>
                    <a:pt x="13252" y="10224"/>
                  </a:lnTo>
                  <a:lnTo>
                    <a:pt x="12726" y="13121"/>
                  </a:lnTo>
                  <a:lnTo>
                    <a:pt x="11892" y="15051"/>
                  </a:lnTo>
                  <a:lnTo>
                    <a:pt x="9873" y="19264"/>
                  </a:lnTo>
                  <a:lnTo>
                    <a:pt x="7636" y="23564"/>
                  </a:lnTo>
                  <a:lnTo>
                    <a:pt x="6012" y="25714"/>
                  </a:lnTo>
                  <a:lnTo>
                    <a:pt x="5134" y="26329"/>
                  </a:lnTo>
                  <a:lnTo>
                    <a:pt x="4520" y="26021"/>
                  </a:lnTo>
                  <a:lnTo>
                    <a:pt x="3774" y="25407"/>
                  </a:lnTo>
                  <a:lnTo>
                    <a:pt x="3642" y="25363"/>
                  </a:lnTo>
                  <a:lnTo>
                    <a:pt x="3291" y="25319"/>
                  </a:lnTo>
                  <a:lnTo>
                    <a:pt x="3204" y="25319"/>
                  </a:lnTo>
                  <a:lnTo>
                    <a:pt x="3160" y="25363"/>
                  </a:lnTo>
                  <a:lnTo>
                    <a:pt x="2545" y="26241"/>
                  </a:lnTo>
                  <a:lnTo>
                    <a:pt x="2502" y="26241"/>
                  </a:lnTo>
                  <a:lnTo>
                    <a:pt x="1799" y="27689"/>
                  </a:lnTo>
                  <a:lnTo>
                    <a:pt x="264" y="28961"/>
                  </a:lnTo>
                  <a:lnTo>
                    <a:pt x="220" y="29049"/>
                  </a:lnTo>
                  <a:lnTo>
                    <a:pt x="0" y="29707"/>
                  </a:lnTo>
                  <a:lnTo>
                    <a:pt x="0" y="29795"/>
                  </a:lnTo>
                  <a:lnTo>
                    <a:pt x="351" y="30760"/>
                  </a:lnTo>
                  <a:lnTo>
                    <a:pt x="2677" y="36202"/>
                  </a:lnTo>
                  <a:lnTo>
                    <a:pt x="2677" y="36245"/>
                  </a:lnTo>
                  <a:lnTo>
                    <a:pt x="3906" y="37913"/>
                  </a:lnTo>
                  <a:lnTo>
                    <a:pt x="4915" y="39054"/>
                  </a:lnTo>
                  <a:lnTo>
                    <a:pt x="4959" y="39098"/>
                  </a:lnTo>
                  <a:lnTo>
                    <a:pt x="6144" y="39800"/>
                  </a:lnTo>
                  <a:lnTo>
                    <a:pt x="6188" y="39800"/>
                  </a:lnTo>
                  <a:lnTo>
                    <a:pt x="8996" y="40853"/>
                  </a:lnTo>
                  <a:lnTo>
                    <a:pt x="14086" y="42389"/>
                  </a:lnTo>
                  <a:lnTo>
                    <a:pt x="14788" y="42389"/>
                  </a:lnTo>
                  <a:lnTo>
                    <a:pt x="17509" y="42959"/>
                  </a:lnTo>
                  <a:lnTo>
                    <a:pt x="17640" y="42959"/>
                  </a:lnTo>
                  <a:lnTo>
                    <a:pt x="17684" y="42915"/>
                  </a:lnTo>
                  <a:lnTo>
                    <a:pt x="17728" y="42871"/>
                  </a:lnTo>
                  <a:lnTo>
                    <a:pt x="17772" y="42828"/>
                  </a:lnTo>
                  <a:lnTo>
                    <a:pt x="17772" y="42740"/>
                  </a:lnTo>
                  <a:lnTo>
                    <a:pt x="17772" y="42696"/>
                  </a:lnTo>
                  <a:lnTo>
                    <a:pt x="17728" y="42652"/>
                  </a:lnTo>
                  <a:lnTo>
                    <a:pt x="17640" y="42608"/>
                  </a:lnTo>
                  <a:lnTo>
                    <a:pt x="17553" y="42608"/>
                  </a:lnTo>
                  <a:lnTo>
                    <a:pt x="14832" y="42038"/>
                  </a:lnTo>
                  <a:lnTo>
                    <a:pt x="14174" y="42038"/>
                  </a:lnTo>
                  <a:lnTo>
                    <a:pt x="9128" y="40502"/>
                  </a:lnTo>
                  <a:lnTo>
                    <a:pt x="6319" y="39493"/>
                  </a:lnTo>
                  <a:lnTo>
                    <a:pt x="5178" y="38834"/>
                  </a:lnTo>
                  <a:lnTo>
                    <a:pt x="4213" y="37694"/>
                  </a:lnTo>
                  <a:lnTo>
                    <a:pt x="2984" y="36026"/>
                  </a:lnTo>
                  <a:lnTo>
                    <a:pt x="702" y="30629"/>
                  </a:lnTo>
                  <a:lnTo>
                    <a:pt x="351" y="29751"/>
                  </a:lnTo>
                  <a:lnTo>
                    <a:pt x="527" y="29181"/>
                  </a:lnTo>
                  <a:lnTo>
                    <a:pt x="2019" y="27952"/>
                  </a:lnTo>
                  <a:lnTo>
                    <a:pt x="2063" y="27864"/>
                  </a:lnTo>
                  <a:lnTo>
                    <a:pt x="2809" y="26416"/>
                  </a:lnTo>
                  <a:lnTo>
                    <a:pt x="3379" y="25670"/>
                  </a:lnTo>
                  <a:lnTo>
                    <a:pt x="3555" y="25670"/>
                  </a:lnTo>
                  <a:lnTo>
                    <a:pt x="4301" y="26329"/>
                  </a:lnTo>
                  <a:lnTo>
                    <a:pt x="4345" y="26372"/>
                  </a:lnTo>
                  <a:lnTo>
                    <a:pt x="5091" y="26680"/>
                  </a:lnTo>
                  <a:lnTo>
                    <a:pt x="5178" y="26680"/>
                  </a:lnTo>
                  <a:lnTo>
                    <a:pt x="5266" y="26636"/>
                  </a:lnTo>
                  <a:lnTo>
                    <a:pt x="6231" y="25977"/>
                  </a:lnTo>
                  <a:lnTo>
                    <a:pt x="6275" y="25934"/>
                  </a:lnTo>
                  <a:lnTo>
                    <a:pt x="7943" y="23740"/>
                  </a:lnTo>
                  <a:lnTo>
                    <a:pt x="10181" y="19439"/>
                  </a:lnTo>
                  <a:lnTo>
                    <a:pt x="12199" y="15183"/>
                  </a:lnTo>
                  <a:lnTo>
                    <a:pt x="13077" y="13252"/>
                  </a:lnTo>
                  <a:lnTo>
                    <a:pt x="13077" y="13208"/>
                  </a:lnTo>
                  <a:lnTo>
                    <a:pt x="13603" y="10268"/>
                  </a:lnTo>
                  <a:lnTo>
                    <a:pt x="13603" y="10224"/>
                  </a:lnTo>
                  <a:lnTo>
                    <a:pt x="13516" y="8513"/>
                  </a:lnTo>
                  <a:lnTo>
                    <a:pt x="13428" y="7197"/>
                  </a:lnTo>
                  <a:lnTo>
                    <a:pt x="13472" y="6144"/>
                  </a:lnTo>
                  <a:lnTo>
                    <a:pt x="13516" y="5705"/>
                  </a:lnTo>
                  <a:lnTo>
                    <a:pt x="13603" y="5310"/>
                  </a:lnTo>
                  <a:lnTo>
                    <a:pt x="13691" y="4915"/>
                  </a:lnTo>
                  <a:lnTo>
                    <a:pt x="13823" y="4520"/>
                  </a:lnTo>
                  <a:lnTo>
                    <a:pt x="13998" y="4125"/>
                  </a:lnTo>
                  <a:lnTo>
                    <a:pt x="14218" y="3730"/>
                  </a:lnTo>
                  <a:lnTo>
                    <a:pt x="14744" y="2853"/>
                  </a:lnTo>
                  <a:lnTo>
                    <a:pt x="15490" y="1712"/>
                  </a:lnTo>
                  <a:lnTo>
                    <a:pt x="16456" y="264"/>
                  </a:lnTo>
                  <a:lnTo>
                    <a:pt x="16499" y="176"/>
                  </a:lnTo>
                  <a:lnTo>
                    <a:pt x="16499" y="132"/>
                  </a:lnTo>
                  <a:lnTo>
                    <a:pt x="16456" y="44"/>
                  </a:lnTo>
                  <a:lnTo>
                    <a:pt x="164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22" name="Google Shape;3022;p113"/>
            <p:cNvSpPr/>
            <p:nvPr/>
          </p:nvSpPr>
          <p:spPr>
            <a:xfrm>
              <a:off x="3930650" y="715575"/>
              <a:ext cx="492600" cy="1197950"/>
            </a:xfrm>
            <a:custGeom>
              <a:avLst/>
              <a:gdLst/>
              <a:ahLst/>
              <a:cxnLst/>
              <a:rect l="l" t="t" r="r" b="b"/>
              <a:pathLst>
                <a:path w="19704" h="47918" extrusionOk="0">
                  <a:moveTo>
                    <a:pt x="18080" y="1"/>
                  </a:moveTo>
                  <a:lnTo>
                    <a:pt x="17992" y="45"/>
                  </a:lnTo>
                  <a:lnTo>
                    <a:pt x="17948" y="88"/>
                  </a:lnTo>
                  <a:lnTo>
                    <a:pt x="17904" y="132"/>
                  </a:lnTo>
                  <a:lnTo>
                    <a:pt x="17904" y="176"/>
                  </a:lnTo>
                  <a:lnTo>
                    <a:pt x="17904" y="1668"/>
                  </a:lnTo>
                  <a:lnTo>
                    <a:pt x="17202" y="2853"/>
                  </a:lnTo>
                  <a:lnTo>
                    <a:pt x="15491" y="5530"/>
                  </a:lnTo>
                  <a:lnTo>
                    <a:pt x="14306" y="7811"/>
                  </a:lnTo>
                  <a:lnTo>
                    <a:pt x="14306" y="7855"/>
                  </a:lnTo>
                  <a:lnTo>
                    <a:pt x="13999" y="9391"/>
                  </a:lnTo>
                  <a:lnTo>
                    <a:pt x="13999" y="9435"/>
                  </a:lnTo>
                  <a:lnTo>
                    <a:pt x="13692" y="13691"/>
                  </a:lnTo>
                  <a:lnTo>
                    <a:pt x="12814" y="15008"/>
                  </a:lnTo>
                  <a:lnTo>
                    <a:pt x="10181" y="18211"/>
                  </a:lnTo>
                  <a:lnTo>
                    <a:pt x="6846" y="22072"/>
                  </a:lnTo>
                  <a:lnTo>
                    <a:pt x="4213" y="25100"/>
                  </a:lnTo>
                  <a:lnTo>
                    <a:pt x="4213" y="25144"/>
                  </a:lnTo>
                  <a:lnTo>
                    <a:pt x="3467" y="26548"/>
                  </a:lnTo>
                  <a:lnTo>
                    <a:pt x="3424" y="26636"/>
                  </a:lnTo>
                  <a:lnTo>
                    <a:pt x="3292" y="28391"/>
                  </a:lnTo>
                  <a:lnTo>
                    <a:pt x="2853" y="29357"/>
                  </a:lnTo>
                  <a:lnTo>
                    <a:pt x="1844" y="30278"/>
                  </a:lnTo>
                  <a:lnTo>
                    <a:pt x="133" y="30980"/>
                  </a:lnTo>
                  <a:lnTo>
                    <a:pt x="45" y="31068"/>
                  </a:lnTo>
                  <a:lnTo>
                    <a:pt x="1" y="31068"/>
                  </a:lnTo>
                  <a:lnTo>
                    <a:pt x="1" y="31200"/>
                  </a:lnTo>
                  <a:lnTo>
                    <a:pt x="176" y="34052"/>
                  </a:lnTo>
                  <a:lnTo>
                    <a:pt x="176" y="34096"/>
                  </a:lnTo>
                  <a:lnTo>
                    <a:pt x="922" y="36772"/>
                  </a:lnTo>
                  <a:lnTo>
                    <a:pt x="2941" y="41555"/>
                  </a:lnTo>
                  <a:lnTo>
                    <a:pt x="2985" y="41599"/>
                  </a:lnTo>
                  <a:lnTo>
                    <a:pt x="3950" y="42521"/>
                  </a:lnTo>
                  <a:lnTo>
                    <a:pt x="3994" y="42521"/>
                  </a:lnTo>
                  <a:lnTo>
                    <a:pt x="8163" y="45373"/>
                  </a:lnTo>
                  <a:lnTo>
                    <a:pt x="8163" y="45417"/>
                  </a:lnTo>
                  <a:lnTo>
                    <a:pt x="10883" y="46470"/>
                  </a:lnTo>
                  <a:lnTo>
                    <a:pt x="14920" y="47742"/>
                  </a:lnTo>
                  <a:lnTo>
                    <a:pt x="14964" y="47742"/>
                  </a:lnTo>
                  <a:lnTo>
                    <a:pt x="17641" y="47655"/>
                  </a:lnTo>
                  <a:lnTo>
                    <a:pt x="19177" y="47918"/>
                  </a:lnTo>
                  <a:lnTo>
                    <a:pt x="19221" y="47918"/>
                  </a:lnTo>
                  <a:lnTo>
                    <a:pt x="19528" y="47874"/>
                  </a:lnTo>
                  <a:lnTo>
                    <a:pt x="19615" y="47830"/>
                  </a:lnTo>
                  <a:lnTo>
                    <a:pt x="19659" y="47786"/>
                  </a:lnTo>
                  <a:lnTo>
                    <a:pt x="19703" y="47742"/>
                  </a:lnTo>
                  <a:lnTo>
                    <a:pt x="19703" y="47655"/>
                  </a:lnTo>
                  <a:lnTo>
                    <a:pt x="19659" y="47611"/>
                  </a:lnTo>
                  <a:lnTo>
                    <a:pt x="19615" y="47567"/>
                  </a:lnTo>
                  <a:lnTo>
                    <a:pt x="19572" y="47523"/>
                  </a:lnTo>
                  <a:lnTo>
                    <a:pt x="19484" y="47523"/>
                  </a:lnTo>
                  <a:lnTo>
                    <a:pt x="19221" y="47567"/>
                  </a:lnTo>
                  <a:lnTo>
                    <a:pt x="17685" y="47304"/>
                  </a:lnTo>
                  <a:lnTo>
                    <a:pt x="17641" y="47304"/>
                  </a:lnTo>
                  <a:lnTo>
                    <a:pt x="15008" y="47391"/>
                  </a:lnTo>
                  <a:lnTo>
                    <a:pt x="11015" y="46119"/>
                  </a:lnTo>
                  <a:lnTo>
                    <a:pt x="8338" y="45066"/>
                  </a:lnTo>
                  <a:lnTo>
                    <a:pt x="4213" y="42214"/>
                  </a:lnTo>
                  <a:lnTo>
                    <a:pt x="3248" y="41380"/>
                  </a:lnTo>
                  <a:lnTo>
                    <a:pt x="1273" y="36641"/>
                  </a:lnTo>
                  <a:lnTo>
                    <a:pt x="527" y="34008"/>
                  </a:lnTo>
                  <a:lnTo>
                    <a:pt x="352" y="31287"/>
                  </a:lnTo>
                  <a:lnTo>
                    <a:pt x="1975" y="30585"/>
                  </a:lnTo>
                  <a:lnTo>
                    <a:pt x="2063" y="30541"/>
                  </a:lnTo>
                  <a:lnTo>
                    <a:pt x="3116" y="29576"/>
                  </a:lnTo>
                  <a:lnTo>
                    <a:pt x="3160" y="29532"/>
                  </a:lnTo>
                  <a:lnTo>
                    <a:pt x="3643" y="28523"/>
                  </a:lnTo>
                  <a:lnTo>
                    <a:pt x="3643" y="28435"/>
                  </a:lnTo>
                  <a:lnTo>
                    <a:pt x="3775" y="26680"/>
                  </a:lnTo>
                  <a:lnTo>
                    <a:pt x="4521" y="25320"/>
                  </a:lnTo>
                  <a:lnTo>
                    <a:pt x="7110" y="22292"/>
                  </a:lnTo>
                  <a:lnTo>
                    <a:pt x="10444" y="18430"/>
                  </a:lnTo>
                  <a:lnTo>
                    <a:pt x="13121" y="15227"/>
                  </a:lnTo>
                  <a:lnTo>
                    <a:pt x="13999" y="13867"/>
                  </a:lnTo>
                  <a:lnTo>
                    <a:pt x="14043" y="13779"/>
                  </a:lnTo>
                  <a:lnTo>
                    <a:pt x="14350" y="9435"/>
                  </a:lnTo>
                  <a:lnTo>
                    <a:pt x="14657" y="7943"/>
                  </a:lnTo>
                  <a:lnTo>
                    <a:pt x="15798" y="5705"/>
                  </a:lnTo>
                  <a:lnTo>
                    <a:pt x="17509" y="3028"/>
                  </a:lnTo>
                  <a:lnTo>
                    <a:pt x="18211" y="1844"/>
                  </a:lnTo>
                  <a:lnTo>
                    <a:pt x="18255" y="1756"/>
                  </a:lnTo>
                  <a:lnTo>
                    <a:pt x="18255" y="176"/>
                  </a:lnTo>
                  <a:lnTo>
                    <a:pt x="18255" y="132"/>
                  </a:lnTo>
                  <a:lnTo>
                    <a:pt x="18211" y="88"/>
                  </a:lnTo>
                  <a:lnTo>
                    <a:pt x="18124" y="45"/>
                  </a:lnTo>
                  <a:lnTo>
                    <a:pt x="1808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23" name="Google Shape;3023;p113"/>
            <p:cNvSpPr/>
            <p:nvPr/>
          </p:nvSpPr>
          <p:spPr>
            <a:xfrm>
              <a:off x="3904325" y="661825"/>
              <a:ext cx="515625" cy="1271450"/>
            </a:xfrm>
            <a:custGeom>
              <a:avLst/>
              <a:gdLst/>
              <a:ahLst/>
              <a:cxnLst/>
              <a:rect l="l" t="t" r="r" b="b"/>
              <a:pathLst>
                <a:path w="20625" h="50858" extrusionOk="0">
                  <a:moveTo>
                    <a:pt x="18913" y="1"/>
                  </a:moveTo>
                  <a:lnTo>
                    <a:pt x="18825" y="44"/>
                  </a:lnTo>
                  <a:lnTo>
                    <a:pt x="18782" y="88"/>
                  </a:lnTo>
                  <a:lnTo>
                    <a:pt x="18782" y="132"/>
                  </a:lnTo>
                  <a:lnTo>
                    <a:pt x="18080" y="4125"/>
                  </a:lnTo>
                  <a:lnTo>
                    <a:pt x="16280" y="6978"/>
                  </a:lnTo>
                  <a:lnTo>
                    <a:pt x="14964" y="9347"/>
                  </a:lnTo>
                  <a:lnTo>
                    <a:pt x="14964" y="9391"/>
                  </a:lnTo>
                  <a:lnTo>
                    <a:pt x="14525" y="10707"/>
                  </a:lnTo>
                  <a:lnTo>
                    <a:pt x="14525" y="10751"/>
                  </a:lnTo>
                  <a:lnTo>
                    <a:pt x="13955" y="15271"/>
                  </a:lnTo>
                  <a:lnTo>
                    <a:pt x="13516" y="15885"/>
                  </a:lnTo>
                  <a:lnTo>
                    <a:pt x="12375" y="17202"/>
                  </a:lnTo>
                  <a:lnTo>
                    <a:pt x="10444" y="19352"/>
                  </a:lnTo>
                  <a:lnTo>
                    <a:pt x="8075" y="21941"/>
                  </a:lnTo>
                  <a:lnTo>
                    <a:pt x="4564" y="25802"/>
                  </a:lnTo>
                  <a:lnTo>
                    <a:pt x="4564" y="25846"/>
                  </a:lnTo>
                  <a:lnTo>
                    <a:pt x="3423" y="27514"/>
                  </a:lnTo>
                  <a:lnTo>
                    <a:pt x="3423" y="27645"/>
                  </a:lnTo>
                  <a:lnTo>
                    <a:pt x="3555" y="30366"/>
                  </a:lnTo>
                  <a:lnTo>
                    <a:pt x="3160" y="31419"/>
                  </a:lnTo>
                  <a:lnTo>
                    <a:pt x="2502" y="31989"/>
                  </a:lnTo>
                  <a:lnTo>
                    <a:pt x="132" y="32867"/>
                  </a:lnTo>
                  <a:lnTo>
                    <a:pt x="45" y="32955"/>
                  </a:lnTo>
                  <a:lnTo>
                    <a:pt x="1" y="33042"/>
                  </a:lnTo>
                  <a:lnTo>
                    <a:pt x="396" y="37562"/>
                  </a:lnTo>
                  <a:lnTo>
                    <a:pt x="1010" y="39844"/>
                  </a:lnTo>
                  <a:lnTo>
                    <a:pt x="2502" y="43793"/>
                  </a:lnTo>
                  <a:lnTo>
                    <a:pt x="2546" y="43881"/>
                  </a:lnTo>
                  <a:lnTo>
                    <a:pt x="3423" y="44846"/>
                  </a:lnTo>
                  <a:lnTo>
                    <a:pt x="3467" y="44890"/>
                  </a:lnTo>
                  <a:lnTo>
                    <a:pt x="7504" y="47655"/>
                  </a:lnTo>
                  <a:lnTo>
                    <a:pt x="9172" y="48620"/>
                  </a:lnTo>
                  <a:lnTo>
                    <a:pt x="9216" y="48620"/>
                  </a:lnTo>
                  <a:lnTo>
                    <a:pt x="11848" y="49717"/>
                  </a:lnTo>
                  <a:lnTo>
                    <a:pt x="15491" y="50858"/>
                  </a:lnTo>
                  <a:lnTo>
                    <a:pt x="15534" y="50858"/>
                  </a:lnTo>
                  <a:lnTo>
                    <a:pt x="18694" y="50682"/>
                  </a:lnTo>
                  <a:lnTo>
                    <a:pt x="20054" y="50858"/>
                  </a:lnTo>
                  <a:lnTo>
                    <a:pt x="20098" y="50858"/>
                  </a:lnTo>
                  <a:lnTo>
                    <a:pt x="20449" y="50814"/>
                  </a:lnTo>
                  <a:lnTo>
                    <a:pt x="20537" y="50770"/>
                  </a:lnTo>
                  <a:lnTo>
                    <a:pt x="20581" y="50726"/>
                  </a:lnTo>
                  <a:lnTo>
                    <a:pt x="20625" y="50682"/>
                  </a:lnTo>
                  <a:lnTo>
                    <a:pt x="20625" y="50595"/>
                  </a:lnTo>
                  <a:lnTo>
                    <a:pt x="20581" y="50507"/>
                  </a:lnTo>
                  <a:lnTo>
                    <a:pt x="20537" y="50463"/>
                  </a:lnTo>
                  <a:lnTo>
                    <a:pt x="20405" y="50463"/>
                  </a:lnTo>
                  <a:lnTo>
                    <a:pt x="20054" y="50507"/>
                  </a:lnTo>
                  <a:lnTo>
                    <a:pt x="18694" y="50331"/>
                  </a:lnTo>
                  <a:lnTo>
                    <a:pt x="15578" y="50507"/>
                  </a:lnTo>
                  <a:lnTo>
                    <a:pt x="11980" y="49410"/>
                  </a:lnTo>
                  <a:lnTo>
                    <a:pt x="9347" y="48313"/>
                  </a:lnTo>
                  <a:lnTo>
                    <a:pt x="7680" y="47347"/>
                  </a:lnTo>
                  <a:lnTo>
                    <a:pt x="3687" y="44583"/>
                  </a:lnTo>
                  <a:lnTo>
                    <a:pt x="2809" y="43661"/>
                  </a:lnTo>
                  <a:lnTo>
                    <a:pt x="1361" y="39756"/>
                  </a:lnTo>
                  <a:lnTo>
                    <a:pt x="703" y="37518"/>
                  </a:lnTo>
                  <a:lnTo>
                    <a:pt x="396" y="33130"/>
                  </a:lnTo>
                  <a:lnTo>
                    <a:pt x="2634" y="32296"/>
                  </a:lnTo>
                  <a:lnTo>
                    <a:pt x="2677" y="32296"/>
                  </a:lnTo>
                  <a:lnTo>
                    <a:pt x="3423" y="31638"/>
                  </a:lnTo>
                  <a:lnTo>
                    <a:pt x="3467" y="31550"/>
                  </a:lnTo>
                  <a:lnTo>
                    <a:pt x="3906" y="30453"/>
                  </a:lnTo>
                  <a:lnTo>
                    <a:pt x="3906" y="30410"/>
                  </a:lnTo>
                  <a:lnTo>
                    <a:pt x="3774" y="27689"/>
                  </a:lnTo>
                  <a:lnTo>
                    <a:pt x="4871" y="26065"/>
                  </a:lnTo>
                  <a:lnTo>
                    <a:pt x="8338" y="22160"/>
                  </a:lnTo>
                  <a:lnTo>
                    <a:pt x="10708" y="19615"/>
                  </a:lnTo>
                  <a:lnTo>
                    <a:pt x="12638" y="17421"/>
                  </a:lnTo>
                  <a:lnTo>
                    <a:pt x="13779" y="16105"/>
                  </a:lnTo>
                  <a:lnTo>
                    <a:pt x="14262" y="15446"/>
                  </a:lnTo>
                  <a:lnTo>
                    <a:pt x="14306" y="15359"/>
                  </a:lnTo>
                  <a:lnTo>
                    <a:pt x="14876" y="10795"/>
                  </a:lnTo>
                  <a:lnTo>
                    <a:pt x="15271" y="9479"/>
                  </a:lnTo>
                  <a:lnTo>
                    <a:pt x="16544" y="7153"/>
                  </a:lnTo>
                  <a:lnTo>
                    <a:pt x="18387" y="4301"/>
                  </a:lnTo>
                  <a:lnTo>
                    <a:pt x="18387" y="4213"/>
                  </a:lnTo>
                  <a:lnTo>
                    <a:pt x="19133" y="220"/>
                  </a:lnTo>
                  <a:lnTo>
                    <a:pt x="19089" y="132"/>
                  </a:lnTo>
                  <a:lnTo>
                    <a:pt x="19089" y="88"/>
                  </a:lnTo>
                  <a:lnTo>
                    <a:pt x="19045" y="44"/>
                  </a:lnTo>
                  <a:lnTo>
                    <a:pt x="1895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24" name="Google Shape;3024;p113"/>
            <p:cNvSpPr/>
            <p:nvPr/>
          </p:nvSpPr>
          <p:spPr>
            <a:xfrm>
              <a:off x="3881300" y="681575"/>
              <a:ext cx="525475" cy="1276950"/>
            </a:xfrm>
            <a:custGeom>
              <a:avLst/>
              <a:gdLst/>
              <a:ahLst/>
              <a:cxnLst/>
              <a:rect l="l" t="t" r="r" b="b"/>
              <a:pathLst>
                <a:path w="21019" h="51078" extrusionOk="0">
                  <a:moveTo>
                    <a:pt x="19176" y="0"/>
                  </a:moveTo>
                  <a:lnTo>
                    <a:pt x="19132" y="44"/>
                  </a:lnTo>
                  <a:lnTo>
                    <a:pt x="19088" y="88"/>
                  </a:lnTo>
                  <a:lnTo>
                    <a:pt x="19044" y="132"/>
                  </a:lnTo>
                  <a:lnTo>
                    <a:pt x="18255" y="3291"/>
                  </a:lnTo>
                  <a:lnTo>
                    <a:pt x="16455" y="6231"/>
                  </a:lnTo>
                  <a:lnTo>
                    <a:pt x="16412" y="6231"/>
                  </a:lnTo>
                  <a:lnTo>
                    <a:pt x="15007" y="9127"/>
                  </a:lnTo>
                  <a:lnTo>
                    <a:pt x="15007" y="9171"/>
                  </a:lnTo>
                  <a:lnTo>
                    <a:pt x="13998" y="13559"/>
                  </a:lnTo>
                  <a:lnTo>
                    <a:pt x="11980" y="16104"/>
                  </a:lnTo>
                  <a:lnTo>
                    <a:pt x="9829" y="18606"/>
                  </a:lnTo>
                  <a:lnTo>
                    <a:pt x="7284" y="21370"/>
                  </a:lnTo>
                  <a:lnTo>
                    <a:pt x="3160" y="26197"/>
                  </a:lnTo>
                  <a:lnTo>
                    <a:pt x="3116" y="26285"/>
                  </a:lnTo>
                  <a:lnTo>
                    <a:pt x="3116" y="26329"/>
                  </a:lnTo>
                  <a:lnTo>
                    <a:pt x="3555" y="30146"/>
                  </a:lnTo>
                  <a:lnTo>
                    <a:pt x="3247" y="30629"/>
                  </a:lnTo>
                  <a:lnTo>
                    <a:pt x="1799" y="31155"/>
                  </a:lnTo>
                  <a:lnTo>
                    <a:pt x="176" y="31506"/>
                  </a:lnTo>
                  <a:lnTo>
                    <a:pt x="88" y="31594"/>
                  </a:lnTo>
                  <a:lnTo>
                    <a:pt x="44" y="31682"/>
                  </a:lnTo>
                  <a:lnTo>
                    <a:pt x="0" y="32516"/>
                  </a:lnTo>
                  <a:lnTo>
                    <a:pt x="0" y="32560"/>
                  </a:lnTo>
                  <a:lnTo>
                    <a:pt x="527" y="38747"/>
                  </a:lnTo>
                  <a:lnTo>
                    <a:pt x="571" y="38834"/>
                  </a:lnTo>
                  <a:lnTo>
                    <a:pt x="1799" y="41862"/>
                  </a:lnTo>
                  <a:lnTo>
                    <a:pt x="2107" y="43617"/>
                  </a:lnTo>
                  <a:lnTo>
                    <a:pt x="2194" y="43749"/>
                  </a:lnTo>
                  <a:lnTo>
                    <a:pt x="4388" y="45460"/>
                  </a:lnTo>
                  <a:lnTo>
                    <a:pt x="7284" y="47084"/>
                  </a:lnTo>
                  <a:lnTo>
                    <a:pt x="8250" y="47830"/>
                  </a:lnTo>
                  <a:lnTo>
                    <a:pt x="10137" y="48927"/>
                  </a:lnTo>
                  <a:lnTo>
                    <a:pt x="12682" y="50024"/>
                  </a:lnTo>
                  <a:lnTo>
                    <a:pt x="15973" y="51033"/>
                  </a:lnTo>
                  <a:lnTo>
                    <a:pt x="16017" y="51077"/>
                  </a:lnTo>
                  <a:lnTo>
                    <a:pt x="16061" y="51077"/>
                  </a:lnTo>
                  <a:lnTo>
                    <a:pt x="19176" y="50594"/>
                  </a:lnTo>
                  <a:lnTo>
                    <a:pt x="20756" y="50814"/>
                  </a:lnTo>
                  <a:lnTo>
                    <a:pt x="20800" y="50814"/>
                  </a:lnTo>
                  <a:lnTo>
                    <a:pt x="20887" y="50858"/>
                  </a:lnTo>
                  <a:lnTo>
                    <a:pt x="20931" y="50814"/>
                  </a:lnTo>
                  <a:lnTo>
                    <a:pt x="21019" y="50770"/>
                  </a:lnTo>
                  <a:lnTo>
                    <a:pt x="21019" y="50682"/>
                  </a:lnTo>
                  <a:lnTo>
                    <a:pt x="21019" y="50638"/>
                  </a:lnTo>
                  <a:lnTo>
                    <a:pt x="21019" y="50594"/>
                  </a:lnTo>
                  <a:lnTo>
                    <a:pt x="20975" y="50507"/>
                  </a:lnTo>
                  <a:lnTo>
                    <a:pt x="20931" y="50507"/>
                  </a:lnTo>
                  <a:lnTo>
                    <a:pt x="20843" y="50463"/>
                  </a:lnTo>
                  <a:lnTo>
                    <a:pt x="19220" y="50243"/>
                  </a:lnTo>
                  <a:lnTo>
                    <a:pt x="19176" y="50243"/>
                  </a:lnTo>
                  <a:lnTo>
                    <a:pt x="16017" y="50726"/>
                  </a:lnTo>
                  <a:lnTo>
                    <a:pt x="12813" y="49673"/>
                  </a:lnTo>
                  <a:lnTo>
                    <a:pt x="10312" y="48620"/>
                  </a:lnTo>
                  <a:lnTo>
                    <a:pt x="8425" y="47523"/>
                  </a:lnTo>
                  <a:lnTo>
                    <a:pt x="7504" y="46777"/>
                  </a:lnTo>
                  <a:lnTo>
                    <a:pt x="7460" y="46777"/>
                  </a:lnTo>
                  <a:lnTo>
                    <a:pt x="4564" y="45153"/>
                  </a:lnTo>
                  <a:lnTo>
                    <a:pt x="2458" y="43486"/>
                  </a:lnTo>
                  <a:lnTo>
                    <a:pt x="2107" y="41774"/>
                  </a:lnTo>
                  <a:lnTo>
                    <a:pt x="878" y="38703"/>
                  </a:lnTo>
                  <a:lnTo>
                    <a:pt x="351" y="32516"/>
                  </a:lnTo>
                  <a:lnTo>
                    <a:pt x="395" y="31814"/>
                  </a:lnTo>
                  <a:lnTo>
                    <a:pt x="1887" y="31463"/>
                  </a:lnTo>
                  <a:lnTo>
                    <a:pt x="3423" y="30936"/>
                  </a:lnTo>
                  <a:lnTo>
                    <a:pt x="3511" y="30848"/>
                  </a:lnTo>
                  <a:lnTo>
                    <a:pt x="3862" y="30234"/>
                  </a:lnTo>
                  <a:lnTo>
                    <a:pt x="3906" y="30146"/>
                  </a:lnTo>
                  <a:lnTo>
                    <a:pt x="3467" y="26372"/>
                  </a:lnTo>
                  <a:lnTo>
                    <a:pt x="7548" y="21633"/>
                  </a:lnTo>
                  <a:lnTo>
                    <a:pt x="10093" y="18825"/>
                  </a:lnTo>
                  <a:lnTo>
                    <a:pt x="12287" y="16324"/>
                  </a:lnTo>
                  <a:lnTo>
                    <a:pt x="14305" y="13779"/>
                  </a:lnTo>
                  <a:lnTo>
                    <a:pt x="14349" y="13691"/>
                  </a:lnTo>
                  <a:lnTo>
                    <a:pt x="15358" y="9259"/>
                  </a:lnTo>
                  <a:lnTo>
                    <a:pt x="16763" y="6407"/>
                  </a:lnTo>
                  <a:lnTo>
                    <a:pt x="18562" y="3467"/>
                  </a:lnTo>
                  <a:lnTo>
                    <a:pt x="18606" y="3423"/>
                  </a:lnTo>
                  <a:lnTo>
                    <a:pt x="19395" y="220"/>
                  </a:lnTo>
                  <a:lnTo>
                    <a:pt x="19395" y="176"/>
                  </a:lnTo>
                  <a:lnTo>
                    <a:pt x="19352" y="88"/>
                  </a:lnTo>
                  <a:lnTo>
                    <a:pt x="19308" y="44"/>
                  </a:lnTo>
                  <a:lnTo>
                    <a:pt x="192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25" name="Google Shape;3025;p113"/>
            <p:cNvSpPr/>
            <p:nvPr/>
          </p:nvSpPr>
          <p:spPr>
            <a:xfrm>
              <a:off x="3850575" y="669500"/>
              <a:ext cx="549625" cy="1310950"/>
            </a:xfrm>
            <a:custGeom>
              <a:avLst/>
              <a:gdLst/>
              <a:ahLst/>
              <a:cxnLst/>
              <a:rect l="l" t="t" r="r" b="b"/>
              <a:pathLst>
                <a:path w="21985" h="52438" extrusionOk="0">
                  <a:moveTo>
                    <a:pt x="19835" y="1"/>
                  </a:moveTo>
                  <a:lnTo>
                    <a:pt x="19791" y="45"/>
                  </a:lnTo>
                  <a:lnTo>
                    <a:pt x="19747" y="132"/>
                  </a:lnTo>
                  <a:lnTo>
                    <a:pt x="18957" y="3336"/>
                  </a:lnTo>
                  <a:lnTo>
                    <a:pt x="18430" y="4433"/>
                  </a:lnTo>
                  <a:lnTo>
                    <a:pt x="17158" y="6319"/>
                  </a:lnTo>
                  <a:lnTo>
                    <a:pt x="17114" y="6319"/>
                  </a:lnTo>
                  <a:lnTo>
                    <a:pt x="15798" y="9040"/>
                  </a:lnTo>
                  <a:lnTo>
                    <a:pt x="15095" y="11892"/>
                  </a:lnTo>
                  <a:lnTo>
                    <a:pt x="14437" y="13165"/>
                  </a:lnTo>
                  <a:lnTo>
                    <a:pt x="12243" y="16017"/>
                  </a:lnTo>
                  <a:lnTo>
                    <a:pt x="10093" y="18430"/>
                  </a:lnTo>
                  <a:lnTo>
                    <a:pt x="7767" y="21063"/>
                  </a:lnTo>
                  <a:lnTo>
                    <a:pt x="3599" y="25890"/>
                  </a:lnTo>
                  <a:lnTo>
                    <a:pt x="3555" y="26022"/>
                  </a:lnTo>
                  <a:lnTo>
                    <a:pt x="3599" y="26899"/>
                  </a:lnTo>
                  <a:lnTo>
                    <a:pt x="3862" y="29357"/>
                  </a:lnTo>
                  <a:lnTo>
                    <a:pt x="3730" y="30892"/>
                  </a:lnTo>
                  <a:lnTo>
                    <a:pt x="2063" y="31156"/>
                  </a:lnTo>
                  <a:lnTo>
                    <a:pt x="659" y="31463"/>
                  </a:lnTo>
                  <a:lnTo>
                    <a:pt x="571" y="31507"/>
                  </a:lnTo>
                  <a:lnTo>
                    <a:pt x="264" y="31814"/>
                  </a:lnTo>
                  <a:lnTo>
                    <a:pt x="176" y="31902"/>
                  </a:lnTo>
                  <a:lnTo>
                    <a:pt x="1" y="32692"/>
                  </a:lnTo>
                  <a:lnTo>
                    <a:pt x="1" y="32735"/>
                  </a:lnTo>
                  <a:lnTo>
                    <a:pt x="308" y="34973"/>
                  </a:lnTo>
                  <a:lnTo>
                    <a:pt x="834" y="40546"/>
                  </a:lnTo>
                  <a:lnTo>
                    <a:pt x="834" y="40590"/>
                  </a:lnTo>
                  <a:lnTo>
                    <a:pt x="1405" y="42082"/>
                  </a:lnTo>
                  <a:lnTo>
                    <a:pt x="1361" y="45461"/>
                  </a:lnTo>
                  <a:lnTo>
                    <a:pt x="1361" y="45548"/>
                  </a:lnTo>
                  <a:lnTo>
                    <a:pt x="1405" y="45592"/>
                  </a:lnTo>
                  <a:lnTo>
                    <a:pt x="1493" y="45636"/>
                  </a:lnTo>
                  <a:lnTo>
                    <a:pt x="1536" y="45636"/>
                  </a:lnTo>
                  <a:lnTo>
                    <a:pt x="2941" y="45548"/>
                  </a:lnTo>
                  <a:lnTo>
                    <a:pt x="4213" y="46294"/>
                  </a:lnTo>
                  <a:lnTo>
                    <a:pt x="6934" y="47918"/>
                  </a:lnTo>
                  <a:lnTo>
                    <a:pt x="6978" y="47918"/>
                  </a:lnTo>
                  <a:lnTo>
                    <a:pt x="8294" y="48532"/>
                  </a:lnTo>
                  <a:lnTo>
                    <a:pt x="10181" y="49849"/>
                  </a:lnTo>
                  <a:lnTo>
                    <a:pt x="10225" y="49893"/>
                  </a:lnTo>
                  <a:lnTo>
                    <a:pt x="12594" y="51077"/>
                  </a:lnTo>
                  <a:lnTo>
                    <a:pt x="12638" y="51077"/>
                  </a:lnTo>
                  <a:lnTo>
                    <a:pt x="16324" y="52438"/>
                  </a:lnTo>
                  <a:lnTo>
                    <a:pt x="17333" y="52438"/>
                  </a:lnTo>
                  <a:lnTo>
                    <a:pt x="20405" y="51911"/>
                  </a:lnTo>
                  <a:lnTo>
                    <a:pt x="21765" y="52087"/>
                  </a:lnTo>
                  <a:lnTo>
                    <a:pt x="21853" y="52087"/>
                  </a:lnTo>
                  <a:lnTo>
                    <a:pt x="21897" y="52043"/>
                  </a:lnTo>
                  <a:lnTo>
                    <a:pt x="21941" y="51999"/>
                  </a:lnTo>
                  <a:lnTo>
                    <a:pt x="21985" y="51955"/>
                  </a:lnTo>
                  <a:lnTo>
                    <a:pt x="21985" y="51867"/>
                  </a:lnTo>
                  <a:lnTo>
                    <a:pt x="21941" y="51823"/>
                  </a:lnTo>
                  <a:lnTo>
                    <a:pt x="21897" y="51779"/>
                  </a:lnTo>
                  <a:lnTo>
                    <a:pt x="21809" y="51736"/>
                  </a:lnTo>
                  <a:lnTo>
                    <a:pt x="20449" y="51560"/>
                  </a:lnTo>
                  <a:lnTo>
                    <a:pt x="20405" y="51560"/>
                  </a:lnTo>
                  <a:lnTo>
                    <a:pt x="17290" y="52087"/>
                  </a:lnTo>
                  <a:lnTo>
                    <a:pt x="16412" y="52087"/>
                  </a:lnTo>
                  <a:lnTo>
                    <a:pt x="12726" y="50770"/>
                  </a:lnTo>
                  <a:lnTo>
                    <a:pt x="10356" y="49585"/>
                  </a:lnTo>
                  <a:lnTo>
                    <a:pt x="8470" y="48225"/>
                  </a:lnTo>
                  <a:lnTo>
                    <a:pt x="7109" y="47611"/>
                  </a:lnTo>
                  <a:lnTo>
                    <a:pt x="4389" y="45987"/>
                  </a:lnTo>
                  <a:lnTo>
                    <a:pt x="3072" y="45197"/>
                  </a:lnTo>
                  <a:lnTo>
                    <a:pt x="2941" y="45197"/>
                  </a:lnTo>
                  <a:lnTo>
                    <a:pt x="1712" y="45285"/>
                  </a:lnTo>
                  <a:lnTo>
                    <a:pt x="1756" y="42082"/>
                  </a:lnTo>
                  <a:lnTo>
                    <a:pt x="1756" y="41994"/>
                  </a:lnTo>
                  <a:lnTo>
                    <a:pt x="1185" y="40458"/>
                  </a:lnTo>
                  <a:lnTo>
                    <a:pt x="659" y="34929"/>
                  </a:lnTo>
                  <a:lnTo>
                    <a:pt x="352" y="32735"/>
                  </a:lnTo>
                  <a:lnTo>
                    <a:pt x="527" y="32033"/>
                  </a:lnTo>
                  <a:lnTo>
                    <a:pt x="790" y="31770"/>
                  </a:lnTo>
                  <a:lnTo>
                    <a:pt x="2151" y="31463"/>
                  </a:lnTo>
                  <a:lnTo>
                    <a:pt x="3906" y="31243"/>
                  </a:lnTo>
                  <a:lnTo>
                    <a:pt x="3994" y="31200"/>
                  </a:lnTo>
                  <a:lnTo>
                    <a:pt x="4038" y="31068"/>
                  </a:lnTo>
                  <a:lnTo>
                    <a:pt x="4213" y="29401"/>
                  </a:lnTo>
                  <a:lnTo>
                    <a:pt x="4213" y="29357"/>
                  </a:lnTo>
                  <a:lnTo>
                    <a:pt x="3950" y="26855"/>
                  </a:lnTo>
                  <a:lnTo>
                    <a:pt x="3906" y="26066"/>
                  </a:lnTo>
                  <a:lnTo>
                    <a:pt x="8031" y="21283"/>
                  </a:lnTo>
                  <a:lnTo>
                    <a:pt x="10356" y="18694"/>
                  </a:lnTo>
                  <a:lnTo>
                    <a:pt x="12507" y="16236"/>
                  </a:lnTo>
                  <a:lnTo>
                    <a:pt x="14701" y="13340"/>
                  </a:lnTo>
                  <a:lnTo>
                    <a:pt x="14744" y="13340"/>
                  </a:lnTo>
                  <a:lnTo>
                    <a:pt x="15403" y="12024"/>
                  </a:lnTo>
                  <a:lnTo>
                    <a:pt x="15447" y="11980"/>
                  </a:lnTo>
                  <a:lnTo>
                    <a:pt x="16149" y="9172"/>
                  </a:lnTo>
                  <a:lnTo>
                    <a:pt x="17421" y="6495"/>
                  </a:lnTo>
                  <a:lnTo>
                    <a:pt x="18694" y="4608"/>
                  </a:lnTo>
                  <a:lnTo>
                    <a:pt x="19308" y="3511"/>
                  </a:lnTo>
                  <a:lnTo>
                    <a:pt x="19308" y="3467"/>
                  </a:lnTo>
                  <a:lnTo>
                    <a:pt x="20098" y="220"/>
                  </a:lnTo>
                  <a:lnTo>
                    <a:pt x="20098" y="132"/>
                  </a:lnTo>
                  <a:lnTo>
                    <a:pt x="20098" y="88"/>
                  </a:lnTo>
                  <a:lnTo>
                    <a:pt x="2005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26" name="Google Shape;3026;p113"/>
            <p:cNvSpPr/>
            <p:nvPr/>
          </p:nvSpPr>
          <p:spPr>
            <a:xfrm>
              <a:off x="3590575" y="1937650"/>
              <a:ext cx="1971375" cy="750375"/>
            </a:xfrm>
            <a:custGeom>
              <a:avLst/>
              <a:gdLst/>
              <a:ahLst/>
              <a:cxnLst/>
              <a:rect l="l" t="t" r="r" b="b"/>
              <a:pathLst>
                <a:path w="78855" h="30015" extrusionOk="0">
                  <a:moveTo>
                    <a:pt x="75344" y="0"/>
                  </a:moveTo>
                  <a:lnTo>
                    <a:pt x="75256" y="44"/>
                  </a:lnTo>
                  <a:lnTo>
                    <a:pt x="72228" y="1536"/>
                  </a:lnTo>
                  <a:lnTo>
                    <a:pt x="66655" y="3511"/>
                  </a:lnTo>
                  <a:lnTo>
                    <a:pt x="62531" y="4959"/>
                  </a:lnTo>
                  <a:lnTo>
                    <a:pt x="59020" y="6231"/>
                  </a:lnTo>
                  <a:lnTo>
                    <a:pt x="55905" y="7284"/>
                  </a:lnTo>
                  <a:lnTo>
                    <a:pt x="51955" y="7416"/>
                  </a:lnTo>
                  <a:lnTo>
                    <a:pt x="51868" y="7460"/>
                  </a:lnTo>
                  <a:lnTo>
                    <a:pt x="48489" y="9171"/>
                  </a:lnTo>
                  <a:lnTo>
                    <a:pt x="43662" y="11716"/>
                  </a:lnTo>
                  <a:lnTo>
                    <a:pt x="40898" y="12726"/>
                  </a:lnTo>
                  <a:lnTo>
                    <a:pt x="35895" y="13735"/>
                  </a:lnTo>
                  <a:lnTo>
                    <a:pt x="32341" y="14349"/>
                  </a:lnTo>
                  <a:lnTo>
                    <a:pt x="29050" y="14832"/>
                  </a:lnTo>
                  <a:lnTo>
                    <a:pt x="27382" y="15227"/>
                  </a:lnTo>
                  <a:lnTo>
                    <a:pt x="26636" y="15534"/>
                  </a:lnTo>
                  <a:lnTo>
                    <a:pt x="25803" y="15490"/>
                  </a:lnTo>
                  <a:lnTo>
                    <a:pt x="25759" y="15490"/>
                  </a:lnTo>
                  <a:lnTo>
                    <a:pt x="25320" y="15622"/>
                  </a:lnTo>
                  <a:lnTo>
                    <a:pt x="25232" y="15666"/>
                  </a:lnTo>
                  <a:lnTo>
                    <a:pt x="25188" y="15753"/>
                  </a:lnTo>
                  <a:lnTo>
                    <a:pt x="24398" y="20098"/>
                  </a:lnTo>
                  <a:lnTo>
                    <a:pt x="24135" y="22555"/>
                  </a:lnTo>
                  <a:lnTo>
                    <a:pt x="23696" y="24529"/>
                  </a:lnTo>
                  <a:lnTo>
                    <a:pt x="22863" y="26680"/>
                  </a:lnTo>
                  <a:lnTo>
                    <a:pt x="21766" y="28698"/>
                  </a:lnTo>
                  <a:lnTo>
                    <a:pt x="20888" y="29532"/>
                  </a:lnTo>
                  <a:lnTo>
                    <a:pt x="20318" y="29663"/>
                  </a:lnTo>
                  <a:lnTo>
                    <a:pt x="17509" y="29181"/>
                  </a:lnTo>
                  <a:lnTo>
                    <a:pt x="11805" y="27820"/>
                  </a:lnTo>
                  <a:lnTo>
                    <a:pt x="7285" y="27075"/>
                  </a:lnTo>
                  <a:lnTo>
                    <a:pt x="5223" y="27075"/>
                  </a:lnTo>
                  <a:lnTo>
                    <a:pt x="220" y="25363"/>
                  </a:lnTo>
                  <a:lnTo>
                    <a:pt x="176" y="25363"/>
                  </a:lnTo>
                  <a:lnTo>
                    <a:pt x="89" y="25407"/>
                  </a:lnTo>
                  <a:lnTo>
                    <a:pt x="45" y="25407"/>
                  </a:lnTo>
                  <a:lnTo>
                    <a:pt x="1" y="25495"/>
                  </a:lnTo>
                  <a:lnTo>
                    <a:pt x="1" y="25539"/>
                  </a:lnTo>
                  <a:lnTo>
                    <a:pt x="45" y="25626"/>
                  </a:lnTo>
                  <a:lnTo>
                    <a:pt x="89" y="25670"/>
                  </a:lnTo>
                  <a:lnTo>
                    <a:pt x="133" y="25714"/>
                  </a:lnTo>
                  <a:lnTo>
                    <a:pt x="5135" y="27426"/>
                  </a:lnTo>
                  <a:lnTo>
                    <a:pt x="7241" y="27426"/>
                  </a:lnTo>
                  <a:lnTo>
                    <a:pt x="11717" y="28172"/>
                  </a:lnTo>
                  <a:lnTo>
                    <a:pt x="17465" y="29532"/>
                  </a:lnTo>
                  <a:lnTo>
                    <a:pt x="20318" y="30014"/>
                  </a:lnTo>
                  <a:lnTo>
                    <a:pt x="20361" y="30014"/>
                  </a:lnTo>
                  <a:lnTo>
                    <a:pt x="21020" y="29883"/>
                  </a:lnTo>
                  <a:lnTo>
                    <a:pt x="21107" y="29839"/>
                  </a:lnTo>
                  <a:lnTo>
                    <a:pt x="22029" y="28961"/>
                  </a:lnTo>
                  <a:lnTo>
                    <a:pt x="22073" y="28917"/>
                  </a:lnTo>
                  <a:lnTo>
                    <a:pt x="23170" y="26855"/>
                  </a:lnTo>
                  <a:lnTo>
                    <a:pt x="23170" y="26811"/>
                  </a:lnTo>
                  <a:lnTo>
                    <a:pt x="24047" y="24661"/>
                  </a:lnTo>
                  <a:lnTo>
                    <a:pt x="24486" y="22643"/>
                  </a:lnTo>
                  <a:lnTo>
                    <a:pt x="24486" y="22599"/>
                  </a:lnTo>
                  <a:lnTo>
                    <a:pt x="24750" y="20141"/>
                  </a:lnTo>
                  <a:lnTo>
                    <a:pt x="25495" y="15929"/>
                  </a:lnTo>
                  <a:lnTo>
                    <a:pt x="25847" y="15841"/>
                  </a:lnTo>
                  <a:lnTo>
                    <a:pt x="26680" y="15885"/>
                  </a:lnTo>
                  <a:lnTo>
                    <a:pt x="26724" y="15885"/>
                  </a:lnTo>
                  <a:lnTo>
                    <a:pt x="27514" y="15578"/>
                  </a:lnTo>
                  <a:lnTo>
                    <a:pt x="29094" y="15183"/>
                  </a:lnTo>
                  <a:lnTo>
                    <a:pt x="32385" y="14700"/>
                  </a:lnTo>
                  <a:lnTo>
                    <a:pt x="35939" y="14086"/>
                  </a:lnTo>
                  <a:lnTo>
                    <a:pt x="40985" y="13077"/>
                  </a:lnTo>
                  <a:lnTo>
                    <a:pt x="41029" y="13077"/>
                  </a:lnTo>
                  <a:lnTo>
                    <a:pt x="43794" y="12067"/>
                  </a:lnTo>
                  <a:lnTo>
                    <a:pt x="43838" y="12067"/>
                  </a:lnTo>
                  <a:lnTo>
                    <a:pt x="48664" y="9479"/>
                  </a:lnTo>
                  <a:lnTo>
                    <a:pt x="51999" y="7767"/>
                  </a:lnTo>
                  <a:lnTo>
                    <a:pt x="55905" y="7636"/>
                  </a:lnTo>
                  <a:lnTo>
                    <a:pt x="55992" y="7592"/>
                  </a:lnTo>
                  <a:lnTo>
                    <a:pt x="59152" y="6539"/>
                  </a:lnTo>
                  <a:lnTo>
                    <a:pt x="62662" y="5310"/>
                  </a:lnTo>
                  <a:lnTo>
                    <a:pt x="66787" y="3862"/>
                  </a:lnTo>
                  <a:lnTo>
                    <a:pt x="72360" y="1887"/>
                  </a:lnTo>
                  <a:lnTo>
                    <a:pt x="72360" y="1843"/>
                  </a:lnTo>
                  <a:lnTo>
                    <a:pt x="75256" y="439"/>
                  </a:lnTo>
                  <a:lnTo>
                    <a:pt x="76572" y="4783"/>
                  </a:lnTo>
                  <a:lnTo>
                    <a:pt x="78196" y="10356"/>
                  </a:lnTo>
                  <a:lnTo>
                    <a:pt x="78503" y="11409"/>
                  </a:lnTo>
                  <a:lnTo>
                    <a:pt x="78547" y="11453"/>
                  </a:lnTo>
                  <a:lnTo>
                    <a:pt x="78591" y="11497"/>
                  </a:lnTo>
                  <a:lnTo>
                    <a:pt x="78766" y="11497"/>
                  </a:lnTo>
                  <a:lnTo>
                    <a:pt x="78810" y="11409"/>
                  </a:lnTo>
                  <a:lnTo>
                    <a:pt x="78854" y="11365"/>
                  </a:lnTo>
                  <a:lnTo>
                    <a:pt x="78854" y="11278"/>
                  </a:lnTo>
                  <a:lnTo>
                    <a:pt x="78503" y="10268"/>
                  </a:lnTo>
                  <a:lnTo>
                    <a:pt x="76923" y="4696"/>
                  </a:lnTo>
                  <a:lnTo>
                    <a:pt x="75519" y="132"/>
                  </a:lnTo>
                  <a:lnTo>
                    <a:pt x="75475" y="88"/>
                  </a:lnTo>
                  <a:lnTo>
                    <a:pt x="75432" y="44"/>
                  </a:lnTo>
                  <a:lnTo>
                    <a:pt x="75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27" name="Google Shape;3027;p113"/>
            <p:cNvSpPr/>
            <p:nvPr/>
          </p:nvSpPr>
          <p:spPr>
            <a:xfrm>
              <a:off x="3469925" y="764950"/>
              <a:ext cx="299500" cy="582525"/>
            </a:xfrm>
            <a:custGeom>
              <a:avLst/>
              <a:gdLst/>
              <a:ahLst/>
              <a:cxnLst/>
              <a:rect l="l" t="t" r="r" b="b"/>
              <a:pathLst>
                <a:path w="11980" h="23301" extrusionOk="0">
                  <a:moveTo>
                    <a:pt x="11760" y="0"/>
                  </a:moveTo>
                  <a:lnTo>
                    <a:pt x="11716" y="44"/>
                  </a:lnTo>
                  <a:lnTo>
                    <a:pt x="11672" y="88"/>
                  </a:lnTo>
                  <a:lnTo>
                    <a:pt x="8381" y="6100"/>
                  </a:lnTo>
                  <a:lnTo>
                    <a:pt x="7065" y="8030"/>
                  </a:lnTo>
                  <a:lnTo>
                    <a:pt x="7065" y="8074"/>
                  </a:lnTo>
                  <a:lnTo>
                    <a:pt x="6275" y="9654"/>
                  </a:lnTo>
                  <a:lnTo>
                    <a:pt x="4651" y="13998"/>
                  </a:lnTo>
                  <a:lnTo>
                    <a:pt x="3247" y="17860"/>
                  </a:lnTo>
                  <a:lnTo>
                    <a:pt x="2019" y="20229"/>
                  </a:lnTo>
                  <a:lnTo>
                    <a:pt x="44" y="23037"/>
                  </a:lnTo>
                  <a:lnTo>
                    <a:pt x="0" y="23081"/>
                  </a:lnTo>
                  <a:lnTo>
                    <a:pt x="0" y="23169"/>
                  </a:lnTo>
                  <a:lnTo>
                    <a:pt x="44" y="23213"/>
                  </a:lnTo>
                  <a:lnTo>
                    <a:pt x="88" y="23257"/>
                  </a:lnTo>
                  <a:lnTo>
                    <a:pt x="176" y="23301"/>
                  </a:lnTo>
                  <a:lnTo>
                    <a:pt x="263" y="23301"/>
                  </a:lnTo>
                  <a:lnTo>
                    <a:pt x="307" y="23257"/>
                  </a:lnTo>
                  <a:lnTo>
                    <a:pt x="2326" y="20449"/>
                  </a:lnTo>
                  <a:lnTo>
                    <a:pt x="2326" y="20405"/>
                  </a:lnTo>
                  <a:lnTo>
                    <a:pt x="3598" y="18035"/>
                  </a:lnTo>
                  <a:lnTo>
                    <a:pt x="3598" y="17991"/>
                  </a:lnTo>
                  <a:lnTo>
                    <a:pt x="5002" y="14130"/>
                  </a:lnTo>
                  <a:lnTo>
                    <a:pt x="6582" y="9786"/>
                  </a:lnTo>
                  <a:lnTo>
                    <a:pt x="7372" y="8206"/>
                  </a:lnTo>
                  <a:lnTo>
                    <a:pt x="8645" y="6275"/>
                  </a:lnTo>
                  <a:lnTo>
                    <a:pt x="11979" y="264"/>
                  </a:lnTo>
                  <a:lnTo>
                    <a:pt x="11979" y="176"/>
                  </a:lnTo>
                  <a:lnTo>
                    <a:pt x="11979" y="132"/>
                  </a:lnTo>
                  <a:lnTo>
                    <a:pt x="11936" y="88"/>
                  </a:lnTo>
                  <a:lnTo>
                    <a:pt x="118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28" name="Google Shape;3028;p113"/>
            <p:cNvSpPr/>
            <p:nvPr/>
          </p:nvSpPr>
          <p:spPr>
            <a:xfrm>
              <a:off x="3619100" y="2026500"/>
              <a:ext cx="1900050" cy="686750"/>
            </a:xfrm>
            <a:custGeom>
              <a:avLst/>
              <a:gdLst/>
              <a:ahLst/>
              <a:cxnLst/>
              <a:rect l="l" t="t" r="r" b="b"/>
              <a:pathLst>
                <a:path w="76002" h="27470" extrusionOk="0">
                  <a:moveTo>
                    <a:pt x="71877" y="1"/>
                  </a:moveTo>
                  <a:lnTo>
                    <a:pt x="70473" y="45"/>
                  </a:lnTo>
                  <a:lnTo>
                    <a:pt x="70429" y="88"/>
                  </a:lnTo>
                  <a:lnTo>
                    <a:pt x="64900" y="1975"/>
                  </a:lnTo>
                  <a:lnTo>
                    <a:pt x="58230" y="4345"/>
                  </a:lnTo>
                  <a:lnTo>
                    <a:pt x="55510" y="5222"/>
                  </a:lnTo>
                  <a:lnTo>
                    <a:pt x="51385" y="5266"/>
                  </a:lnTo>
                  <a:lnTo>
                    <a:pt x="51341" y="5310"/>
                  </a:lnTo>
                  <a:lnTo>
                    <a:pt x="48225" y="6802"/>
                  </a:lnTo>
                  <a:lnTo>
                    <a:pt x="45461" y="8250"/>
                  </a:lnTo>
                  <a:lnTo>
                    <a:pt x="43311" y="9391"/>
                  </a:lnTo>
                  <a:lnTo>
                    <a:pt x="40590" y="10313"/>
                  </a:lnTo>
                  <a:lnTo>
                    <a:pt x="34842" y="11322"/>
                  </a:lnTo>
                  <a:lnTo>
                    <a:pt x="29137" y="12331"/>
                  </a:lnTo>
                  <a:lnTo>
                    <a:pt x="25934" y="12682"/>
                  </a:lnTo>
                  <a:lnTo>
                    <a:pt x="25057" y="12858"/>
                  </a:lnTo>
                  <a:lnTo>
                    <a:pt x="24969" y="12901"/>
                  </a:lnTo>
                  <a:lnTo>
                    <a:pt x="24925" y="12989"/>
                  </a:lnTo>
                  <a:lnTo>
                    <a:pt x="24398" y="15973"/>
                  </a:lnTo>
                  <a:lnTo>
                    <a:pt x="24135" y="18430"/>
                  </a:lnTo>
                  <a:lnTo>
                    <a:pt x="23082" y="22072"/>
                  </a:lnTo>
                  <a:lnTo>
                    <a:pt x="21722" y="24837"/>
                  </a:lnTo>
                  <a:lnTo>
                    <a:pt x="20581" y="26373"/>
                  </a:lnTo>
                  <a:lnTo>
                    <a:pt x="19923" y="26899"/>
                  </a:lnTo>
                  <a:lnTo>
                    <a:pt x="19045" y="27119"/>
                  </a:lnTo>
                  <a:lnTo>
                    <a:pt x="15886" y="26592"/>
                  </a:lnTo>
                  <a:lnTo>
                    <a:pt x="10444" y="25320"/>
                  </a:lnTo>
                  <a:lnTo>
                    <a:pt x="6320" y="24574"/>
                  </a:lnTo>
                  <a:lnTo>
                    <a:pt x="6276" y="24574"/>
                  </a:lnTo>
                  <a:lnTo>
                    <a:pt x="3643" y="24530"/>
                  </a:lnTo>
                  <a:lnTo>
                    <a:pt x="264" y="23301"/>
                  </a:lnTo>
                  <a:lnTo>
                    <a:pt x="132" y="23301"/>
                  </a:lnTo>
                  <a:lnTo>
                    <a:pt x="45" y="23345"/>
                  </a:lnTo>
                  <a:lnTo>
                    <a:pt x="45" y="23433"/>
                  </a:lnTo>
                  <a:lnTo>
                    <a:pt x="1" y="23477"/>
                  </a:lnTo>
                  <a:lnTo>
                    <a:pt x="45" y="23564"/>
                  </a:lnTo>
                  <a:lnTo>
                    <a:pt x="89" y="23608"/>
                  </a:lnTo>
                  <a:lnTo>
                    <a:pt x="132" y="23652"/>
                  </a:lnTo>
                  <a:lnTo>
                    <a:pt x="3511" y="24881"/>
                  </a:lnTo>
                  <a:lnTo>
                    <a:pt x="3599" y="24881"/>
                  </a:lnTo>
                  <a:lnTo>
                    <a:pt x="6276" y="24925"/>
                  </a:lnTo>
                  <a:lnTo>
                    <a:pt x="10357" y="25671"/>
                  </a:lnTo>
                  <a:lnTo>
                    <a:pt x="15842" y="26943"/>
                  </a:lnTo>
                  <a:lnTo>
                    <a:pt x="19045" y="27470"/>
                  </a:lnTo>
                  <a:lnTo>
                    <a:pt x="19089" y="27470"/>
                  </a:lnTo>
                  <a:lnTo>
                    <a:pt x="20054" y="27206"/>
                  </a:lnTo>
                  <a:lnTo>
                    <a:pt x="20098" y="27206"/>
                  </a:lnTo>
                  <a:lnTo>
                    <a:pt x="20844" y="26636"/>
                  </a:lnTo>
                  <a:lnTo>
                    <a:pt x="20888" y="26592"/>
                  </a:lnTo>
                  <a:lnTo>
                    <a:pt x="22029" y="25012"/>
                  </a:lnTo>
                  <a:lnTo>
                    <a:pt x="23433" y="22204"/>
                  </a:lnTo>
                  <a:lnTo>
                    <a:pt x="23433" y="22160"/>
                  </a:lnTo>
                  <a:lnTo>
                    <a:pt x="24442" y="18518"/>
                  </a:lnTo>
                  <a:lnTo>
                    <a:pt x="24749" y="16061"/>
                  </a:lnTo>
                  <a:lnTo>
                    <a:pt x="25232" y="13165"/>
                  </a:lnTo>
                  <a:lnTo>
                    <a:pt x="26022" y="13033"/>
                  </a:lnTo>
                  <a:lnTo>
                    <a:pt x="29181" y="12682"/>
                  </a:lnTo>
                  <a:lnTo>
                    <a:pt x="34886" y="11673"/>
                  </a:lnTo>
                  <a:lnTo>
                    <a:pt x="40634" y="10664"/>
                  </a:lnTo>
                  <a:lnTo>
                    <a:pt x="40678" y="10664"/>
                  </a:lnTo>
                  <a:lnTo>
                    <a:pt x="43443" y="9742"/>
                  </a:lnTo>
                  <a:lnTo>
                    <a:pt x="43486" y="9742"/>
                  </a:lnTo>
                  <a:lnTo>
                    <a:pt x="45637" y="8557"/>
                  </a:lnTo>
                  <a:lnTo>
                    <a:pt x="48401" y="7109"/>
                  </a:lnTo>
                  <a:lnTo>
                    <a:pt x="51429" y="5617"/>
                  </a:lnTo>
                  <a:lnTo>
                    <a:pt x="55554" y="5530"/>
                  </a:lnTo>
                  <a:lnTo>
                    <a:pt x="55597" y="5530"/>
                  </a:lnTo>
                  <a:lnTo>
                    <a:pt x="58362" y="4652"/>
                  </a:lnTo>
                  <a:lnTo>
                    <a:pt x="65032" y="2282"/>
                  </a:lnTo>
                  <a:lnTo>
                    <a:pt x="70517" y="396"/>
                  </a:lnTo>
                  <a:lnTo>
                    <a:pt x="71833" y="352"/>
                  </a:lnTo>
                  <a:lnTo>
                    <a:pt x="72755" y="1098"/>
                  </a:lnTo>
                  <a:lnTo>
                    <a:pt x="73676" y="2853"/>
                  </a:lnTo>
                  <a:lnTo>
                    <a:pt x="75212" y="7022"/>
                  </a:lnTo>
                  <a:lnTo>
                    <a:pt x="75695" y="8908"/>
                  </a:lnTo>
                  <a:lnTo>
                    <a:pt x="75695" y="8952"/>
                  </a:lnTo>
                  <a:lnTo>
                    <a:pt x="75739" y="8996"/>
                  </a:lnTo>
                  <a:lnTo>
                    <a:pt x="75826" y="9040"/>
                  </a:lnTo>
                  <a:lnTo>
                    <a:pt x="75870" y="9040"/>
                  </a:lnTo>
                  <a:lnTo>
                    <a:pt x="75958" y="8996"/>
                  </a:lnTo>
                  <a:lnTo>
                    <a:pt x="76002" y="8952"/>
                  </a:lnTo>
                  <a:lnTo>
                    <a:pt x="76002" y="8908"/>
                  </a:lnTo>
                  <a:lnTo>
                    <a:pt x="76002" y="8821"/>
                  </a:lnTo>
                  <a:lnTo>
                    <a:pt x="75563" y="6934"/>
                  </a:lnTo>
                  <a:lnTo>
                    <a:pt x="75563" y="6890"/>
                  </a:lnTo>
                  <a:lnTo>
                    <a:pt x="74027" y="2721"/>
                  </a:lnTo>
                  <a:lnTo>
                    <a:pt x="73018" y="922"/>
                  </a:lnTo>
                  <a:lnTo>
                    <a:pt x="72974" y="878"/>
                  </a:lnTo>
                  <a:lnTo>
                    <a:pt x="72009" y="45"/>
                  </a:lnTo>
                  <a:lnTo>
                    <a:pt x="718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29" name="Google Shape;3029;p113"/>
            <p:cNvSpPr/>
            <p:nvPr/>
          </p:nvSpPr>
          <p:spPr>
            <a:xfrm>
              <a:off x="3437000" y="785800"/>
              <a:ext cx="287450" cy="611050"/>
            </a:xfrm>
            <a:custGeom>
              <a:avLst/>
              <a:gdLst/>
              <a:ahLst/>
              <a:cxnLst/>
              <a:rect l="l" t="t" r="r" b="b"/>
              <a:pathLst>
                <a:path w="11498" h="24442" extrusionOk="0">
                  <a:moveTo>
                    <a:pt x="11278" y="0"/>
                  </a:moveTo>
                  <a:lnTo>
                    <a:pt x="11234" y="44"/>
                  </a:lnTo>
                  <a:lnTo>
                    <a:pt x="11190" y="88"/>
                  </a:lnTo>
                  <a:lnTo>
                    <a:pt x="9435" y="3510"/>
                  </a:lnTo>
                  <a:lnTo>
                    <a:pt x="7460" y="6758"/>
                  </a:lnTo>
                  <a:lnTo>
                    <a:pt x="6627" y="8513"/>
                  </a:lnTo>
                  <a:lnTo>
                    <a:pt x="4871" y="13340"/>
                  </a:lnTo>
                  <a:lnTo>
                    <a:pt x="3204" y="17991"/>
                  </a:lnTo>
                  <a:lnTo>
                    <a:pt x="1273" y="21019"/>
                  </a:lnTo>
                  <a:lnTo>
                    <a:pt x="1273" y="21063"/>
                  </a:lnTo>
                  <a:lnTo>
                    <a:pt x="45" y="24222"/>
                  </a:lnTo>
                  <a:lnTo>
                    <a:pt x="1" y="24310"/>
                  </a:lnTo>
                  <a:lnTo>
                    <a:pt x="45" y="24354"/>
                  </a:lnTo>
                  <a:lnTo>
                    <a:pt x="45" y="24397"/>
                  </a:lnTo>
                  <a:lnTo>
                    <a:pt x="132" y="24441"/>
                  </a:lnTo>
                  <a:lnTo>
                    <a:pt x="308" y="24441"/>
                  </a:lnTo>
                  <a:lnTo>
                    <a:pt x="352" y="24354"/>
                  </a:lnTo>
                  <a:lnTo>
                    <a:pt x="1580" y="21194"/>
                  </a:lnTo>
                  <a:lnTo>
                    <a:pt x="3511" y="18123"/>
                  </a:lnTo>
                  <a:lnTo>
                    <a:pt x="5222" y="13471"/>
                  </a:lnTo>
                  <a:lnTo>
                    <a:pt x="6934" y="8644"/>
                  </a:lnTo>
                  <a:lnTo>
                    <a:pt x="7767" y="6933"/>
                  </a:lnTo>
                  <a:lnTo>
                    <a:pt x="9742" y="3686"/>
                  </a:lnTo>
                  <a:lnTo>
                    <a:pt x="11497" y="219"/>
                  </a:lnTo>
                  <a:lnTo>
                    <a:pt x="11497" y="176"/>
                  </a:lnTo>
                  <a:lnTo>
                    <a:pt x="11497" y="88"/>
                  </a:lnTo>
                  <a:lnTo>
                    <a:pt x="11453" y="44"/>
                  </a:lnTo>
                  <a:lnTo>
                    <a:pt x="114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30" name="Google Shape;3030;p113"/>
            <p:cNvSpPr/>
            <p:nvPr/>
          </p:nvSpPr>
          <p:spPr>
            <a:xfrm>
              <a:off x="3586200" y="2096725"/>
              <a:ext cx="1884700" cy="640675"/>
            </a:xfrm>
            <a:custGeom>
              <a:avLst/>
              <a:gdLst/>
              <a:ahLst/>
              <a:cxnLst/>
              <a:rect l="l" t="t" r="r" b="b"/>
              <a:pathLst>
                <a:path w="75388" h="25627" extrusionOk="0">
                  <a:moveTo>
                    <a:pt x="69727" y="0"/>
                  </a:moveTo>
                  <a:lnTo>
                    <a:pt x="67094" y="658"/>
                  </a:lnTo>
                  <a:lnTo>
                    <a:pt x="60248" y="3072"/>
                  </a:lnTo>
                  <a:lnTo>
                    <a:pt x="58142" y="3818"/>
                  </a:lnTo>
                  <a:lnTo>
                    <a:pt x="53271" y="3861"/>
                  </a:lnTo>
                  <a:lnTo>
                    <a:pt x="53227" y="3861"/>
                  </a:lnTo>
                  <a:lnTo>
                    <a:pt x="48752" y="6099"/>
                  </a:lnTo>
                  <a:lnTo>
                    <a:pt x="46031" y="7504"/>
                  </a:lnTo>
                  <a:lnTo>
                    <a:pt x="44495" y="8162"/>
                  </a:lnTo>
                  <a:lnTo>
                    <a:pt x="39712" y="9083"/>
                  </a:lnTo>
                  <a:lnTo>
                    <a:pt x="36290" y="9698"/>
                  </a:lnTo>
                  <a:lnTo>
                    <a:pt x="33306" y="10180"/>
                  </a:lnTo>
                  <a:lnTo>
                    <a:pt x="28347" y="11146"/>
                  </a:lnTo>
                  <a:lnTo>
                    <a:pt x="28303" y="11189"/>
                  </a:lnTo>
                  <a:lnTo>
                    <a:pt x="27557" y="11628"/>
                  </a:lnTo>
                  <a:lnTo>
                    <a:pt x="27470" y="11672"/>
                  </a:lnTo>
                  <a:lnTo>
                    <a:pt x="26987" y="12418"/>
                  </a:lnTo>
                  <a:lnTo>
                    <a:pt x="26987" y="12462"/>
                  </a:lnTo>
                  <a:lnTo>
                    <a:pt x="26592" y="14656"/>
                  </a:lnTo>
                  <a:lnTo>
                    <a:pt x="25319" y="19044"/>
                  </a:lnTo>
                  <a:lnTo>
                    <a:pt x="23740" y="22247"/>
                  </a:lnTo>
                  <a:lnTo>
                    <a:pt x="22336" y="24266"/>
                  </a:lnTo>
                  <a:lnTo>
                    <a:pt x="21326" y="24968"/>
                  </a:lnTo>
                  <a:lnTo>
                    <a:pt x="20185" y="25275"/>
                  </a:lnTo>
                  <a:lnTo>
                    <a:pt x="18737" y="25143"/>
                  </a:lnTo>
                  <a:lnTo>
                    <a:pt x="11541" y="23608"/>
                  </a:lnTo>
                  <a:lnTo>
                    <a:pt x="7723" y="22906"/>
                  </a:lnTo>
                  <a:lnTo>
                    <a:pt x="4608" y="22730"/>
                  </a:lnTo>
                  <a:lnTo>
                    <a:pt x="1405" y="21589"/>
                  </a:lnTo>
                  <a:lnTo>
                    <a:pt x="220" y="21150"/>
                  </a:lnTo>
                  <a:lnTo>
                    <a:pt x="88" y="21150"/>
                  </a:lnTo>
                  <a:lnTo>
                    <a:pt x="44" y="21194"/>
                  </a:lnTo>
                  <a:lnTo>
                    <a:pt x="0" y="21238"/>
                  </a:lnTo>
                  <a:lnTo>
                    <a:pt x="0" y="21326"/>
                  </a:lnTo>
                  <a:lnTo>
                    <a:pt x="0" y="21370"/>
                  </a:lnTo>
                  <a:lnTo>
                    <a:pt x="44" y="21457"/>
                  </a:lnTo>
                  <a:lnTo>
                    <a:pt x="88" y="21457"/>
                  </a:lnTo>
                  <a:lnTo>
                    <a:pt x="1317" y="21940"/>
                  </a:lnTo>
                  <a:lnTo>
                    <a:pt x="4520" y="23081"/>
                  </a:lnTo>
                  <a:lnTo>
                    <a:pt x="4608" y="23081"/>
                  </a:lnTo>
                  <a:lnTo>
                    <a:pt x="7679" y="23257"/>
                  </a:lnTo>
                  <a:lnTo>
                    <a:pt x="11453" y="23915"/>
                  </a:lnTo>
                  <a:lnTo>
                    <a:pt x="18693" y="25494"/>
                  </a:lnTo>
                  <a:lnTo>
                    <a:pt x="20185" y="25626"/>
                  </a:lnTo>
                  <a:lnTo>
                    <a:pt x="20273" y="25626"/>
                  </a:lnTo>
                  <a:lnTo>
                    <a:pt x="21458" y="25319"/>
                  </a:lnTo>
                  <a:lnTo>
                    <a:pt x="21546" y="25275"/>
                  </a:lnTo>
                  <a:lnTo>
                    <a:pt x="22555" y="24529"/>
                  </a:lnTo>
                  <a:lnTo>
                    <a:pt x="22599" y="24485"/>
                  </a:lnTo>
                  <a:lnTo>
                    <a:pt x="24047" y="22423"/>
                  </a:lnTo>
                  <a:lnTo>
                    <a:pt x="24047" y="22379"/>
                  </a:lnTo>
                  <a:lnTo>
                    <a:pt x="25627" y="19176"/>
                  </a:lnTo>
                  <a:lnTo>
                    <a:pt x="25670" y="19176"/>
                  </a:lnTo>
                  <a:lnTo>
                    <a:pt x="26899" y="14744"/>
                  </a:lnTo>
                  <a:lnTo>
                    <a:pt x="27338" y="12550"/>
                  </a:lnTo>
                  <a:lnTo>
                    <a:pt x="27777" y="11892"/>
                  </a:lnTo>
                  <a:lnTo>
                    <a:pt x="28435" y="11497"/>
                  </a:lnTo>
                  <a:lnTo>
                    <a:pt x="33393" y="10487"/>
                  </a:lnTo>
                  <a:lnTo>
                    <a:pt x="36333" y="10049"/>
                  </a:lnTo>
                  <a:lnTo>
                    <a:pt x="39756" y="9434"/>
                  </a:lnTo>
                  <a:lnTo>
                    <a:pt x="44583" y="8513"/>
                  </a:lnTo>
                  <a:lnTo>
                    <a:pt x="44627" y="8513"/>
                  </a:lnTo>
                  <a:lnTo>
                    <a:pt x="46207" y="7811"/>
                  </a:lnTo>
                  <a:lnTo>
                    <a:pt x="48927" y="6407"/>
                  </a:lnTo>
                  <a:lnTo>
                    <a:pt x="53315" y="4213"/>
                  </a:lnTo>
                  <a:lnTo>
                    <a:pt x="58142" y="4169"/>
                  </a:lnTo>
                  <a:lnTo>
                    <a:pt x="58230" y="4169"/>
                  </a:lnTo>
                  <a:lnTo>
                    <a:pt x="60336" y="3379"/>
                  </a:lnTo>
                  <a:lnTo>
                    <a:pt x="67181" y="1009"/>
                  </a:lnTo>
                  <a:lnTo>
                    <a:pt x="69770" y="351"/>
                  </a:lnTo>
                  <a:lnTo>
                    <a:pt x="71921" y="395"/>
                  </a:lnTo>
                  <a:lnTo>
                    <a:pt x="73369" y="1273"/>
                  </a:lnTo>
                  <a:lnTo>
                    <a:pt x="74246" y="2721"/>
                  </a:lnTo>
                  <a:lnTo>
                    <a:pt x="74992" y="5178"/>
                  </a:lnTo>
                  <a:lnTo>
                    <a:pt x="75036" y="7196"/>
                  </a:lnTo>
                  <a:lnTo>
                    <a:pt x="74992" y="10838"/>
                  </a:lnTo>
                  <a:lnTo>
                    <a:pt x="73544" y="13471"/>
                  </a:lnTo>
                  <a:lnTo>
                    <a:pt x="73544" y="13515"/>
                  </a:lnTo>
                  <a:lnTo>
                    <a:pt x="72667" y="15621"/>
                  </a:lnTo>
                  <a:lnTo>
                    <a:pt x="72667" y="15665"/>
                  </a:lnTo>
                  <a:lnTo>
                    <a:pt x="72667" y="15753"/>
                  </a:lnTo>
                  <a:lnTo>
                    <a:pt x="72710" y="15797"/>
                  </a:lnTo>
                  <a:lnTo>
                    <a:pt x="72754" y="15841"/>
                  </a:lnTo>
                  <a:lnTo>
                    <a:pt x="72886" y="15841"/>
                  </a:lnTo>
                  <a:lnTo>
                    <a:pt x="72930" y="15797"/>
                  </a:lnTo>
                  <a:lnTo>
                    <a:pt x="72974" y="15753"/>
                  </a:lnTo>
                  <a:lnTo>
                    <a:pt x="73851" y="13647"/>
                  </a:lnTo>
                  <a:lnTo>
                    <a:pt x="75343" y="10970"/>
                  </a:lnTo>
                  <a:lnTo>
                    <a:pt x="75343" y="10882"/>
                  </a:lnTo>
                  <a:lnTo>
                    <a:pt x="75387" y="7196"/>
                  </a:lnTo>
                  <a:lnTo>
                    <a:pt x="75343" y="5134"/>
                  </a:lnTo>
                  <a:lnTo>
                    <a:pt x="75343" y="5090"/>
                  </a:lnTo>
                  <a:lnTo>
                    <a:pt x="74597" y="2589"/>
                  </a:lnTo>
                  <a:lnTo>
                    <a:pt x="74553" y="2545"/>
                  </a:lnTo>
                  <a:lnTo>
                    <a:pt x="73632" y="1053"/>
                  </a:lnTo>
                  <a:lnTo>
                    <a:pt x="73588" y="1009"/>
                  </a:lnTo>
                  <a:lnTo>
                    <a:pt x="72052" y="44"/>
                  </a:lnTo>
                  <a:lnTo>
                    <a:pt x="71964" y="44"/>
                  </a:lnTo>
                  <a:lnTo>
                    <a:pt x="6977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31" name="Google Shape;3031;p113"/>
            <p:cNvSpPr/>
            <p:nvPr/>
          </p:nvSpPr>
          <p:spPr>
            <a:xfrm>
              <a:off x="3416150" y="761650"/>
              <a:ext cx="289650" cy="645075"/>
            </a:xfrm>
            <a:custGeom>
              <a:avLst/>
              <a:gdLst/>
              <a:ahLst/>
              <a:cxnLst/>
              <a:rect l="l" t="t" r="r" b="b"/>
              <a:pathLst>
                <a:path w="11586" h="25803" extrusionOk="0">
                  <a:moveTo>
                    <a:pt x="11322" y="1"/>
                  </a:moveTo>
                  <a:lnTo>
                    <a:pt x="11278" y="45"/>
                  </a:lnTo>
                  <a:lnTo>
                    <a:pt x="11234" y="88"/>
                  </a:lnTo>
                  <a:lnTo>
                    <a:pt x="9347" y="3950"/>
                  </a:lnTo>
                  <a:lnTo>
                    <a:pt x="7329" y="7241"/>
                  </a:lnTo>
                  <a:lnTo>
                    <a:pt x="6495" y="9128"/>
                  </a:lnTo>
                  <a:lnTo>
                    <a:pt x="5574" y="11717"/>
                  </a:lnTo>
                  <a:lnTo>
                    <a:pt x="3906" y="16807"/>
                  </a:lnTo>
                  <a:lnTo>
                    <a:pt x="2853" y="19484"/>
                  </a:lnTo>
                  <a:lnTo>
                    <a:pt x="2107" y="20668"/>
                  </a:lnTo>
                  <a:lnTo>
                    <a:pt x="2107" y="20712"/>
                  </a:lnTo>
                  <a:lnTo>
                    <a:pt x="45" y="25583"/>
                  </a:lnTo>
                  <a:lnTo>
                    <a:pt x="1" y="25627"/>
                  </a:lnTo>
                  <a:lnTo>
                    <a:pt x="1" y="25715"/>
                  </a:lnTo>
                  <a:lnTo>
                    <a:pt x="45" y="25758"/>
                  </a:lnTo>
                  <a:lnTo>
                    <a:pt x="133" y="25802"/>
                  </a:lnTo>
                  <a:lnTo>
                    <a:pt x="264" y="25802"/>
                  </a:lnTo>
                  <a:lnTo>
                    <a:pt x="352" y="25715"/>
                  </a:lnTo>
                  <a:lnTo>
                    <a:pt x="2414" y="20844"/>
                  </a:lnTo>
                  <a:lnTo>
                    <a:pt x="3160" y="19659"/>
                  </a:lnTo>
                  <a:lnTo>
                    <a:pt x="3160" y="19615"/>
                  </a:lnTo>
                  <a:lnTo>
                    <a:pt x="4213" y="16895"/>
                  </a:lnTo>
                  <a:lnTo>
                    <a:pt x="5881" y="11804"/>
                  </a:lnTo>
                  <a:lnTo>
                    <a:pt x="6846" y="9259"/>
                  </a:lnTo>
                  <a:lnTo>
                    <a:pt x="7636" y="7416"/>
                  </a:lnTo>
                  <a:lnTo>
                    <a:pt x="9655" y="4125"/>
                  </a:lnTo>
                  <a:lnTo>
                    <a:pt x="11541" y="264"/>
                  </a:lnTo>
                  <a:lnTo>
                    <a:pt x="11585" y="176"/>
                  </a:lnTo>
                  <a:lnTo>
                    <a:pt x="11541" y="132"/>
                  </a:lnTo>
                  <a:lnTo>
                    <a:pt x="11541" y="45"/>
                  </a:lnTo>
                  <a:lnTo>
                    <a:pt x="1145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32" name="Google Shape;3032;p113"/>
            <p:cNvSpPr/>
            <p:nvPr/>
          </p:nvSpPr>
          <p:spPr>
            <a:xfrm>
              <a:off x="3602650" y="2266750"/>
              <a:ext cx="1732200" cy="549625"/>
            </a:xfrm>
            <a:custGeom>
              <a:avLst/>
              <a:gdLst/>
              <a:ahLst/>
              <a:cxnLst/>
              <a:rect l="l" t="t" r="r" b="b"/>
              <a:pathLst>
                <a:path w="69288" h="21985" extrusionOk="0">
                  <a:moveTo>
                    <a:pt x="67094" y="0"/>
                  </a:moveTo>
                  <a:lnTo>
                    <a:pt x="63935" y="1054"/>
                  </a:lnTo>
                  <a:lnTo>
                    <a:pt x="58055" y="2502"/>
                  </a:lnTo>
                  <a:lnTo>
                    <a:pt x="54544" y="2633"/>
                  </a:lnTo>
                  <a:lnTo>
                    <a:pt x="54500" y="2633"/>
                  </a:lnTo>
                  <a:lnTo>
                    <a:pt x="51165" y="3862"/>
                  </a:lnTo>
                  <a:lnTo>
                    <a:pt x="47874" y="5091"/>
                  </a:lnTo>
                  <a:lnTo>
                    <a:pt x="45198" y="5661"/>
                  </a:lnTo>
                  <a:lnTo>
                    <a:pt x="39932" y="6144"/>
                  </a:lnTo>
                  <a:lnTo>
                    <a:pt x="36378" y="6495"/>
                  </a:lnTo>
                  <a:lnTo>
                    <a:pt x="29927" y="7241"/>
                  </a:lnTo>
                  <a:lnTo>
                    <a:pt x="28918" y="7416"/>
                  </a:lnTo>
                  <a:lnTo>
                    <a:pt x="28830" y="7460"/>
                  </a:lnTo>
                  <a:lnTo>
                    <a:pt x="28742" y="7548"/>
                  </a:lnTo>
                  <a:lnTo>
                    <a:pt x="27338" y="12068"/>
                  </a:lnTo>
                  <a:lnTo>
                    <a:pt x="25846" y="15227"/>
                  </a:lnTo>
                  <a:lnTo>
                    <a:pt x="22775" y="20273"/>
                  </a:lnTo>
                  <a:lnTo>
                    <a:pt x="21897" y="21502"/>
                  </a:lnTo>
                  <a:lnTo>
                    <a:pt x="19132" y="21633"/>
                  </a:lnTo>
                  <a:lnTo>
                    <a:pt x="16456" y="21282"/>
                  </a:lnTo>
                  <a:lnTo>
                    <a:pt x="12068" y="20361"/>
                  </a:lnTo>
                  <a:lnTo>
                    <a:pt x="8557" y="19615"/>
                  </a:lnTo>
                  <a:lnTo>
                    <a:pt x="8513" y="19615"/>
                  </a:lnTo>
                  <a:lnTo>
                    <a:pt x="5968" y="19439"/>
                  </a:lnTo>
                  <a:lnTo>
                    <a:pt x="3204" y="18957"/>
                  </a:lnTo>
                  <a:lnTo>
                    <a:pt x="220" y="18035"/>
                  </a:lnTo>
                  <a:lnTo>
                    <a:pt x="132" y="18035"/>
                  </a:lnTo>
                  <a:lnTo>
                    <a:pt x="88" y="18079"/>
                  </a:lnTo>
                  <a:lnTo>
                    <a:pt x="44" y="18123"/>
                  </a:lnTo>
                  <a:lnTo>
                    <a:pt x="1" y="18167"/>
                  </a:lnTo>
                  <a:lnTo>
                    <a:pt x="1" y="18255"/>
                  </a:lnTo>
                  <a:lnTo>
                    <a:pt x="1" y="18299"/>
                  </a:lnTo>
                  <a:lnTo>
                    <a:pt x="44" y="18342"/>
                  </a:lnTo>
                  <a:lnTo>
                    <a:pt x="88" y="18386"/>
                  </a:lnTo>
                  <a:lnTo>
                    <a:pt x="3116" y="19308"/>
                  </a:lnTo>
                  <a:lnTo>
                    <a:pt x="5924" y="19790"/>
                  </a:lnTo>
                  <a:lnTo>
                    <a:pt x="5968" y="19790"/>
                  </a:lnTo>
                  <a:lnTo>
                    <a:pt x="8470" y="19966"/>
                  </a:lnTo>
                  <a:lnTo>
                    <a:pt x="11980" y="20712"/>
                  </a:lnTo>
                  <a:lnTo>
                    <a:pt x="16368" y="21633"/>
                  </a:lnTo>
                  <a:lnTo>
                    <a:pt x="19089" y="21984"/>
                  </a:lnTo>
                  <a:lnTo>
                    <a:pt x="19132" y="21984"/>
                  </a:lnTo>
                  <a:lnTo>
                    <a:pt x="21985" y="21853"/>
                  </a:lnTo>
                  <a:lnTo>
                    <a:pt x="22072" y="21809"/>
                  </a:lnTo>
                  <a:lnTo>
                    <a:pt x="22116" y="21765"/>
                  </a:lnTo>
                  <a:lnTo>
                    <a:pt x="23082" y="20493"/>
                  </a:lnTo>
                  <a:lnTo>
                    <a:pt x="26153" y="15402"/>
                  </a:lnTo>
                  <a:lnTo>
                    <a:pt x="27645" y="12243"/>
                  </a:lnTo>
                  <a:lnTo>
                    <a:pt x="27689" y="12199"/>
                  </a:lnTo>
                  <a:lnTo>
                    <a:pt x="29049" y="7723"/>
                  </a:lnTo>
                  <a:lnTo>
                    <a:pt x="29971" y="7592"/>
                  </a:lnTo>
                  <a:lnTo>
                    <a:pt x="36421" y="6846"/>
                  </a:lnTo>
                  <a:lnTo>
                    <a:pt x="39976" y="6495"/>
                  </a:lnTo>
                  <a:lnTo>
                    <a:pt x="45241" y="6012"/>
                  </a:lnTo>
                  <a:lnTo>
                    <a:pt x="45285" y="6012"/>
                  </a:lnTo>
                  <a:lnTo>
                    <a:pt x="47962" y="5398"/>
                  </a:lnTo>
                  <a:lnTo>
                    <a:pt x="48006" y="5398"/>
                  </a:lnTo>
                  <a:lnTo>
                    <a:pt x="51253" y="4213"/>
                  </a:lnTo>
                  <a:lnTo>
                    <a:pt x="54588" y="2984"/>
                  </a:lnTo>
                  <a:lnTo>
                    <a:pt x="58098" y="2853"/>
                  </a:lnTo>
                  <a:lnTo>
                    <a:pt x="64022" y="1405"/>
                  </a:lnTo>
                  <a:lnTo>
                    <a:pt x="67182" y="351"/>
                  </a:lnTo>
                  <a:lnTo>
                    <a:pt x="67752" y="439"/>
                  </a:lnTo>
                  <a:lnTo>
                    <a:pt x="68059" y="1097"/>
                  </a:lnTo>
                  <a:lnTo>
                    <a:pt x="68191" y="4081"/>
                  </a:lnTo>
                  <a:lnTo>
                    <a:pt x="68191" y="4125"/>
                  </a:lnTo>
                  <a:lnTo>
                    <a:pt x="68937" y="7636"/>
                  </a:lnTo>
                  <a:lnTo>
                    <a:pt x="68937" y="7723"/>
                  </a:lnTo>
                  <a:lnTo>
                    <a:pt x="68981" y="7767"/>
                  </a:lnTo>
                  <a:lnTo>
                    <a:pt x="69200" y="7767"/>
                  </a:lnTo>
                  <a:lnTo>
                    <a:pt x="69244" y="7723"/>
                  </a:lnTo>
                  <a:lnTo>
                    <a:pt x="69288" y="7636"/>
                  </a:lnTo>
                  <a:lnTo>
                    <a:pt x="69288" y="7592"/>
                  </a:lnTo>
                  <a:lnTo>
                    <a:pt x="68542" y="4081"/>
                  </a:lnTo>
                  <a:lnTo>
                    <a:pt x="68410" y="1054"/>
                  </a:lnTo>
                  <a:lnTo>
                    <a:pt x="68410" y="966"/>
                  </a:lnTo>
                  <a:lnTo>
                    <a:pt x="68059" y="176"/>
                  </a:lnTo>
                  <a:lnTo>
                    <a:pt x="67972" y="132"/>
                  </a:lnTo>
                  <a:lnTo>
                    <a:pt x="67928" y="88"/>
                  </a:lnTo>
                  <a:lnTo>
                    <a:pt x="6718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33" name="Google Shape;3033;p113"/>
            <p:cNvSpPr/>
            <p:nvPr/>
          </p:nvSpPr>
          <p:spPr>
            <a:xfrm>
              <a:off x="3338275" y="741900"/>
              <a:ext cx="284150" cy="635200"/>
            </a:xfrm>
            <a:custGeom>
              <a:avLst/>
              <a:gdLst/>
              <a:ahLst/>
              <a:cxnLst/>
              <a:rect l="l" t="t" r="r" b="b"/>
              <a:pathLst>
                <a:path w="11366" h="25408" extrusionOk="0">
                  <a:moveTo>
                    <a:pt x="11234" y="1"/>
                  </a:moveTo>
                  <a:lnTo>
                    <a:pt x="11146" y="45"/>
                  </a:lnTo>
                  <a:lnTo>
                    <a:pt x="11102" y="45"/>
                  </a:lnTo>
                  <a:lnTo>
                    <a:pt x="11058" y="132"/>
                  </a:lnTo>
                  <a:lnTo>
                    <a:pt x="9259" y="3950"/>
                  </a:lnTo>
                  <a:lnTo>
                    <a:pt x="7723" y="6451"/>
                  </a:lnTo>
                  <a:lnTo>
                    <a:pt x="6056" y="10620"/>
                  </a:lnTo>
                  <a:lnTo>
                    <a:pt x="4476" y="15578"/>
                  </a:lnTo>
                  <a:lnTo>
                    <a:pt x="2896" y="19659"/>
                  </a:lnTo>
                  <a:lnTo>
                    <a:pt x="1799" y="22775"/>
                  </a:lnTo>
                  <a:lnTo>
                    <a:pt x="44" y="25144"/>
                  </a:lnTo>
                  <a:lnTo>
                    <a:pt x="0" y="25188"/>
                  </a:lnTo>
                  <a:lnTo>
                    <a:pt x="0" y="25232"/>
                  </a:lnTo>
                  <a:lnTo>
                    <a:pt x="44" y="25320"/>
                  </a:lnTo>
                  <a:lnTo>
                    <a:pt x="88" y="25364"/>
                  </a:lnTo>
                  <a:lnTo>
                    <a:pt x="176" y="25408"/>
                  </a:lnTo>
                  <a:lnTo>
                    <a:pt x="264" y="25408"/>
                  </a:lnTo>
                  <a:lnTo>
                    <a:pt x="308" y="25320"/>
                  </a:lnTo>
                  <a:lnTo>
                    <a:pt x="2107" y="22994"/>
                  </a:lnTo>
                  <a:lnTo>
                    <a:pt x="2107" y="22950"/>
                  </a:lnTo>
                  <a:lnTo>
                    <a:pt x="3248" y="19791"/>
                  </a:lnTo>
                  <a:lnTo>
                    <a:pt x="4783" y="15666"/>
                  </a:lnTo>
                  <a:lnTo>
                    <a:pt x="6363" y="10751"/>
                  </a:lnTo>
                  <a:lnTo>
                    <a:pt x="8031" y="6627"/>
                  </a:lnTo>
                  <a:lnTo>
                    <a:pt x="9566" y="4126"/>
                  </a:lnTo>
                  <a:lnTo>
                    <a:pt x="11365" y="264"/>
                  </a:lnTo>
                  <a:lnTo>
                    <a:pt x="11365" y="220"/>
                  </a:lnTo>
                  <a:lnTo>
                    <a:pt x="11365" y="132"/>
                  </a:lnTo>
                  <a:lnTo>
                    <a:pt x="11322" y="89"/>
                  </a:lnTo>
                  <a:lnTo>
                    <a:pt x="11278" y="45"/>
                  </a:lnTo>
                  <a:lnTo>
                    <a:pt x="112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34" name="Google Shape;3034;p113"/>
            <p:cNvSpPr/>
            <p:nvPr/>
          </p:nvSpPr>
          <p:spPr>
            <a:xfrm>
              <a:off x="3628975" y="2341350"/>
              <a:ext cx="1621425" cy="496975"/>
            </a:xfrm>
            <a:custGeom>
              <a:avLst/>
              <a:gdLst/>
              <a:ahLst/>
              <a:cxnLst/>
              <a:rect l="l" t="t" r="r" b="b"/>
              <a:pathLst>
                <a:path w="64857" h="19879" extrusionOk="0">
                  <a:moveTo>
                    <a:pt x="63935" y="0"/>
                  </a:moveTo>
                  <a:lnTo>
                    <a:pt x="58230" y="1141"/>
                  </a:lnTo>
                  <a:lnTo>
                    <a:pt x="51736" y="2809"/>
                  </a:lnTo>
                  <a:lnTo>
                    <a:pt x="48971" y="3686"/>
                  </a:lnTo>
                  <a:lnTo>
                    <a:pt x="46733" y="4344"/>
                  </a:lnTo>
                  <a:lnTo>
                    <a:pt x="43574" y="4696"/>
                  </a:lnTo>
                  <a:lnTo>
                    <a:pt x="38177" y="5222"/>
                  </a:lnTo>
                  <a:lnTo>
                    <a:pt x="34930" y="5485"/>
                  </a:lnTo>
                  <a:lnTo>
                    <a:pt x="28611" y="6012"/>
                  </a:lnTo>
                  <a:lnTo>
                    <a:pt x="28523" y="6056"/>
                  </a:lnTo>
                  <a:lnTo>
                    <a:pt x="28172" y="6275"/>
                  </a:lnTo>
                  <a:lnTo>
                    <a:pt x="28128" y="6363"/>
                  </a:lnTo>
                  <a:lnTo>
                    <a:pt x="26899" y="9698"/>
                  </a:lnTo>
                  <a:lnTo>
                    <a:pt x="25320" y="12989"/>
                  </a:lnTo>
                  <a:lnTo>
                    <a:pt x="23652" y="15753"/>
                  </a:lnTo>
                  <a:lnTo>
                    <a:pt x="21941" y="18255"/>
                  </a:lnTo>
                  <a:lnTo>
                    <a:pt x="21107" y="19176"/>
                  </a:lnTo>
                  <a:lnTo>
                    <a:pt x="20581" y="19483"/>
                  </a:lnTo>
                  <a:lnTo>
                    <a:pt x="17334" y="19527"/>
                  </a:lnTo>
                  <a:lnTo>
                    <a:pt x="14350" y="19176"/>
                  </a:lnTo>
                  <a:lnTo>
                    <a:pt x="10488" y="18386"/>
                  </a:lnTo>
                  <a:lnTo>
                    <a:pt x="7417" y="17728"/>
                  </a:lnTo>
                  <a:lnTo>
                    <a:pt x="1975" y="17026"/>
                  </a:lnTo>
                  <a:lnTo>
                    <a:pt x="264" y="16412"/>
                  </a:lnTo>
                  <a:lnTo>
                    <a:pt x="132" y="16412"/>
                  </a:lnTo>
                  <a:lnTo>
                    <a:pt x="88" y="16455"/>
                  </a:lnTo>
                  <a:lnTo>
                    <a:pt x="45" y="16499"/>
                  </a:lnTo>
                  <a:lnTo>
                    <a:pt x="1" y="16587"/>
                  </a:lnTo>
                  <a:lnTo>
                    <a:pt x="45" y="16675"/>
                  </a:lnTo>
                  <a:lnTo>
                    <a:pt x="88" y="16719"/>
                  </a:lnTo>
                  <a:lnTo>
                    <a:pt x="132" y="16763"/>
                  </a:lnTo>
                  <a:lnTo>
                    <a:pt x="1888" y="17333"/>
                  </a:lnTo>
                  <a:lnTo>
                    <a:pt x="1931" y="17377"/>
                  </a:lnTo>
                  <a:lnTo>
                    <a:pt x="7373" y="18079"/>
                  </a:lnTo>
                  <a:lnTo>
                    <a:pt x="10444" y="18737"/>
                  </a:lnTo>
                  <a:lnTo>
                    <a:pt x="14306" y="19527"/>
                  </a:lnTo>
                  <a:lnTo>
                    <a:pt x="17334" y="19878"/>
                  </a:lnTo>
                  <a:lnTo>
                    <a:pt x="20625" y="19834"/>
                  </a:lnTo>
                  <a:lnTo>
                    <a:pt x="20712" y="19834"/>
                  </a:lnTo>
                  <a:lnTo>
                    <a:pt x="21283" y="19483"/>
                  </a:lnTo>
                  <a:lnTo>
                    <a:pt x="21327" y="19439"/>
                  </a:lnTo>
                  <a:lnTo>
                    <a:pt x="22204" y="18474"/>
                  </a:lnTo>
                  <a:lnTo>
                    <a:pt x="23959" y="15973"/>
                  </a:lnTo>
                  <a:lnTo>
                    <a:pt x="25627" y="13121"/>
                  </a:lnTo>
                  <a:lnTo>
                    <a:pt x="27207" y="9830"/>
                  </a:lnTo>
                  <a:lnTo>
                    <a:pt x="28435" y="6538"/>
                  </a:lnTo>
                  <a:lnTo>
                    <a:pt x="28699" y="6363"/>
                  </a:lnTo>
                  <a:lnTo>
                    <a:pt x="34930" y="5836"/>
                  </a:lnTo>
                  <a:lnTo>
                    <a:pt x="38221" y="5573"/>
                  </a:lnTo>
                  <a:lnTo>
                    <a:pt x="43618" y="5047"/>
                  </a:lnTo>
                  <a:lnTo>
                    <a:pt x="46777" y="4696"/>
                  </a:lnTo>
                  <a:lnTo>
                    <a:pt x="46821" y="4696"/>
                  </a:lnTo>
                  <a:lnTo>
                    <a:pt x="49059" y="4037"/>
                  </a:lnTo>
                  <a:lnTo>
                    <a:pt x="51868" y="3116"/>
                  </a:lnTo>
                  <a:lnTo>
                    <a:pt x="58318" y="1492"/>
                  </a:lnTo>
                  <a:lnTo>
                    <a:pt x="63935" y="351"/>
                  </a:lnTo>
                  <a:lnTo>
                    <a:pt x="64286" y="571"/>
                  </a:lnTo>
                  <a:lnTo>
                    <a:pt x="64505" y="1141"/>
                  </a:lnTo>
                  <a:lnTo>
                    <a:pt x="64330" y="5222"/>
                  </a:lnTo>
                  <a:lnTo>
                    <a:pt x="64330" y="5310"/>
                  </a:lnTo>
                  <a:lnTo>
                    <a:pt x="64373" y="5354"/>
                  </a:lnTo>
                  <a:lnTo>
                    <a:pt x="64417" y="5398"/>
                  </a:lnTo>
                  <a:lnTo>
                    <a:pt x="64549" y="5398"/>
                  </a:lnTo>
                  <a:lnTo>
                    <a:pt x="64593" y="5354"/>
                  </a:lnTo>
                  <a:lnTo>
                    <a:pt x="64637" y="5310"/>
                  </a:lnTo>
                  <a:lnTo>
                    <a:pt x="64681" y="5222"/>
                  </a:lnTo>
                  <a:lnTo>
                    <a:pt x="64856" y="1097"/>
                  </a:lnTo>
                  <a:lnTo>
                    <a:pt x="64856" y="1010"/>
                  </a:lnTo>
                  <a:lnTo>
                    <a:pt x="64549" y="395"/>
                  </a:lnTo>
                  <a:lnTo>
                    <a:pt x="64505" y="307"/>
                  </a:lnTo>
                  <a:lnTo>
                    <a:pt x="64022" y="44"/>
                  </a:lnTo>
                  <a:lnTo>
                    <a:pt x="639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35" name="Google Shape;3035;p113"/>
            <p:cNvSpPr/>
            <p:nvPr/>
          </p:nvSpPr>
          <p:spPr>
            <a:xfrm>
              <a:off x="3316325" y="744100"/>
              <a:ext cx="277575" cy="640675"/>
            </a:xfrm>
            <a:custGeom>
              <a:avLst/>
              <a:gdLst/>
              <a:ahLst/>
              <a:cxnLst/>
              <a:rect l="l" t="t" r="r" b="b"/>
              <a:pathLst>
                <a:path w="11103" h="25627" extrusionOk="0">
                  <a:moveTo>
                    <a:pt x="10883" y="1"/>
                  </a:moveTo>
                  <a:lnTo>
                    <a:pt x="10795" y="44"/>
                  </a:lnTo>
                  <a:lnTo>
                    <a:pt x="10751" y="88"/>
                  </a:lnTo>
                  <a:lnTo>
                    <a:pt x="10225" y="1098"/>
                  </a:lnTo>
                  <a:lnTo>
                    <a:pt x="7680" y="5793"/>
                  </a:lnTo>
                  <a:lnTo>
                    <a:pt x="6144" y="9698"/>
                  </a:lnTo>
                  <a:lnTo>
                    <a:pt x="4652" y="14437"/>
                  </a:lnTo>
                  <a:lnTo>
                    <a:pt x="2590" y="19483"/>
                  </a:lnTo>
                  <a:lnTo>
                    <a:pt x="1449" y="22950"/>
                  </a:lnTo>
                  <a:lnTo>
                    <a:pt x="45" y="25363"/>
                  </a:lnTo>
                  <a:lnTo>
                    <a:pt x="1" y="25451"/>
                  </a:lnTo>
                  <a:lnTo>
                    <a:pt x="1" y="25495"/>
                  </a:lnTo>
                  <a:lnTo>
                    <a:pt x="45" y="25583"/>
                  </a:lnTo>
                  <a:lnTo>
                    <a:pt x="89" y="25627"/>
                  </a:lnTo>
                  <a:lnTo>
                    <a:pt x="264" y="25627"/>
                  </a:lnTo>
                  <a:lnTo>
                    <a:pt x="352" y="25539"/>
                  </a:lnTo>
                  <a:lnTo>
                    <a:pt x="1756" y="23125"/>
                  </a:lnTo>
                  <a:lnTo>
                    <a:pt x="1800" y="23082"/>
                  </a:lnTo>
                  <a:lnTo>
                    <a:pt x="2941" y="19571"/>
                  </a:lnTo>
                  <a:lnTo>
                    <a:pt x="4959" y="14525"/>
                  </a:lnTo>
                  <a:lnTo>
                    <a:pt x="6451" y="9830"/>
                  </a:lnTo>
                  <a:lnTo>
                    <a:pt x="7987" y="5924"/>
                  </a:lnTo>
                  <a:lnTo>
                    <a:pt x="10532" y="1273"/>
                  </a:lnTo>
                  <a:lnTo>
                    <a:pt x="11059" y="264"/>
                  </a:lnTo>
                  <a:lnTo>
                    <a:pt x="11103" y="220"/>
                  </a:lnTo>
                  <a:lnTo>
                    <a:pt x="11103" y="132"/>
                  </a:lnTo>
                  <a:lnTo>
                    <a:pt x="11059" y="88"/>
                  </a:lnTo>
                  <a:lnTo>
                    <a:pt x="11015" y="44"/>
                  </a:lnTo>
                  <a:lnTo>
                    <a:pt x="1092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36" name="Google Shape;3036;p113"/>
            <p:cNvSpPr/>
            <p:nvPr/>
          </p:nvSpPr>
          <p:spPr>
            <a:xfrm>
              <a:off x="3616925" y="2404975"/>
              <a:ext cx="1567650" cy="455275"/>
            </a:xfrm>
            <a:custGeom>
              <a:avLst/>
              <a:gdLst/>
              <a:ahLst/>
              <a:cxnLst/>
              <a:rect l="l" t="t" r="r" b="b"/>
              <a:pathLst>
                <a:path w="62706" h="18211" extrusionOk="0">
                  <a:moveTo>
                    <a:pt x="61696" y="0"/>
                  </a:moveTo>
                  <a:lnTo>
                    <a:pt x="60336" y="132"/>
                  </a:lnTo>
                  <a:lnTo>
                    <a:pt x="60292" y="176"/>
                  </a:lnTo>
                  <a:lnTo>
                    <a:pt x="57615" y="1448"/>
                  </a:lnTo>
                  <a:lnTo>
                    <a:pt x="51516" y="3116"/>
                  </a:lnTo>
                  <a:lnTo>
                    <a:pt x="48927" y="3686"/>
                  </a:lnTo>
                  <a:lnTo>
                    <a:pt x="44934" y="4081"/>
                  </a:lnTo>
                  <a:lnTo>
                    <a:pt x="41160" y="4388"/>
                  </a:lnTo>
                  <a:lnTo>
                    <a:pt x="36772" y="4783"/>
                  </a:lnTo>
                  <a:lnTo>
                    <a:pt x="33393" y="4959"/>
                  </a:lnTo>
                  <a:lnTo>
                    <a:pt x="30585" y="4871"/>
                  </a:lnTo>
                  <a:lnTo>
                    <a:pt x="30541" y="4871"/>
                  </a:lnTo>
                  <a:lnTo>
                    <a:pt x="29444" y="5047"/>
                  </a:lnTo>
                  <a:lnTo>
                    <a:pt x="29356" y="5090"/>
                  </a:lnTo>
                  <a:lnTo>
                    <a:pt x="29312" y="5134"/>
                  </a:lnTo>
                  <a:lnTo>
                    <a:pt x="28040" y="7679"/>
                  </a:lnTo>
                  <a:lnTo>
                    <a:pt x="26767" y="10268"/>
                  </a:lnTo>
                  <a:lnTo>
                    <a:pt x="25100" y="13121"/>
                  </a:lnTo>
                  <a:lnTo>
                    <a:pt x="23257" y="15797"/>
                  </a:lnTo>
                  <a:lnTo>
                    <a:pt x="22247" y="16982"/>
                  </a:lnTo>
                  <a:lnTo>
                    <a:pt x="21414" y="17596"/>
                  </a:lnTo>
                  <a:lnTo>
                    <a:pt x="20317" y="17860"/>
                  </a:lnTo>
                  <a:lnTo>
                    <a:pt x="17157" y="17860"/>
                  </a:lnTo>
                  <a:lnTo>
                    <a:pt x="14481" y="17640"/>
                  </a:lnTo>
                  <a:lnTo>
                    <a:pt x="10531" y="16807"/>
                  </a:lnTo>
                  <a:lnTo>
                    <a:pt x="7899" y="16236"/>
                  </a:lnTo>
                  <a:lnTo>
                    <a:pt x="2282" y="15534"/>
                  </a:lnTo>
                  <a:lnTo>
                    <a:pt x="219" y="14788"/>
                  </a:lnTo>
                  <a:lnTo>
                    <a:pt x="132" y="14788"/>
                  </a:lnTo>
                  <a:lnTo>
                    <a:pt x="88" y="14832"/>
                  </a:lnTo>
                  <a:lnTo>
                    <a:pt x="44" y="14832"/>
                  </a:lnTo>
                  <a:lnTo>
                    <a:pt x="0" y="14920"/>
                  </a:lnTo>
                  <a:lnTo>
                    <a:pt x="0" y="14964"/>
                  </a:lnTo>
                  <a:lnTo>
                    <a:pt x="0" y="15051"/>
                  </a:lnTo>
                  <a:lnTo>
                    <a:pt x="44" y="15095"/>
                  </a:lnTo>
                  <a:lnTo>
                    <a:pt x="88" y="15139"/>
                  </a:lnTo>
                  <a:lnTo>
                    <a:pt x="2194" y="15885"/>
                  </a:lnTo>
                  <a:lnTo>
                    <a:pt x="2238" y="15885"/>
                  </a:lnTo>
                  <a:lnTo>
                    <a:pt x="7811" y="16587"/>
                  </a:lnTo>
                  <a:lnTo>
                    <a:pt x="10444" y="17158"/>
                  </a:lnTo>
                  <a:lnTo>
                    <a:pt x="14437" y="17991"/>
                  </a:lnTo>
                  <a:lnTo>
                    <a:pt x="17157" y="18211"/>
                  </a:lnTo>
                  <a:lnTo>
                    <a:pt x="20404" y="18211"/>
                  </a:lnTo>
                  <a:lnTo>
                    <a:pt x="21501" y="17947"/>
                  </a:lnTo>
                  <a:lnTo>
                    <a:pt x="21589" y="17904"/>
                  </a:lnTo>
                  <a:lnTo>
                    <a:pt x="22467" y="17245"/>
                  </a:lnTo>
                  <a:lnTo>
                    <a:pt x="22511" y="17245"/>
                  </a:lnTo>
                  <a:lnTo>
                    <a:pt x="23564" y="16017"/>
                  </a:lnTo>
                  <a:lnTo>
                    <a:pt x="25363" y="13296"/>
                  </a:lnTo>
                  <a:lnTo>
                    <a:pt x="27074" y="10444"/>
                  </a:lnTo>
                  <a:lnTo>
                    <a:pt x="28347" y="7811"/>
                  </a:lnTo>
                  <a:lnTo>
                    <a:pt x="29576" y="5354"/>
                  </a:lnTo>
                  <a:lnTo>
                    <a:pt x="30585" y="5222"/>
                  </a:lnTo>
                  <a:lnTo>
                    <a:pt x="33393" y="5310"/>
                  </a:lnTo>
                  <a:lnTo>
                    <a:pt x="36816" y="5134"/>
                  </a:lnTo>
                  <a:lnTo>
                    <a:pt x="41204" y="4739"/>
                  </a:lnTo>
                  <a:lnTo>
                    <a:pt x="44934" y="4432"/>
                  </a:lnTo>
                  <a:lnTo>
                    <a:pt x="48971" y="4037"/>
                  </a:lnTo>
                  <a:lnTo>
                    <a:pt x="49015" y="4037"/>
                  </a:lnTo>
                  <a:lnTo>
                    <a:pt x="51604" y="3423"/>
                  </a:lnTo>
                  <a:lnTo>
                    <a:pt x="57703" y="1799"/>
                  </a:lnTo>
                  <a:lnTo>
                    <a:pt x="57747" y="1756"/>
                  </a:lnTo>
                  <a:lnTo>
                    <a:pt x="60424" y="483"/>
                  </a:lnTo>
                  <a:lnTo>
                    <a:pt x="61652" y="351"/>
                  </a:lnTo>
                  <a:lnTo>
                    <a:pt x="61872" y="571"/>
                  </a:lnTo>
                  <a:lnTo>
                    <a:pt x="62223" y="1799"/>
                  </a:lnTo>
                  <a:lnTo>
                    <a:pt x="62354" y="4037"/>
                  </a:lnTo>
                  <a:lnTo>
                    <a:pt x="62354" y="4125"/>
                  </a:lnTo>
                  <a:lnTo>
                    <a:pt x="62398" y="4169"/>
                  </a:lnTo>
                  <a:lnTo>
                    <a:pt x="62486" y="4213"/>
                  </a:lnTo>
                  <a:lnTo>
                    <a:pt x="62618" y="4213"/>
                  </a:lnTo>
                  <a:lnTo>
                    <a:pt x="62661" y="4169"/>
                  </a:lnTo>
                  <a:lnTo>
                    <a:pt x="62705" y="4081"/>
                  </a:lnTo>
                  <a:lnTo>
                    <a:pt x="62705" y="4037"/>
                  </a:lnTo>
                  <a:lnTo>
                    <a:pt x="62574" y="1799"/>
                  </a:lnTo>
                  <a:lnTo>
                    <a:pt x="62530" y="1756"/>
                  </a:lnTo>
                  <a:lnTo>
                    <a:pt x="62223" y="439"/>
                  </a:lnTo>
                  <a:lnTo>
                    <a:pt x="62179" y="351"/>
                  </a:lnTo>
                  <a:lnTo>
                    <a:pt x="61828" y="44"/>
                  </a:lnTo>
                  <a:lnTo>
                    <a:pt x="617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37" name="Google Shape;3037;p113"/>
            <p:cNvSpPr/>
            <p:nvPr/>
          </p:nvSpPr>
          <p:spPr>
            <a:xfrm>
              <a:off x="3272450" y="748500"/>
              <a:ext cx="287450" cy="706500"/>
            </a:xfrm>
            <a:custGeom>
              <a:avLst/>
              <a:gdLst/>
              <a:ahLst/>
              <a:cxnLst/>
              <a:rect l="l" t="t" r="r" b="b"/>
              <a:pathLst>
                <a:path w="11498" h="28260" extrusionOk="0">
                  <a:moveTo>
                    <a:pt x="11278" y="0"/>
                  </a:moveTo>
                  <a:lnTo>
                    <a:pt x="11234" y="44"/>
                  </a:lnTo>
                  <a:lnTo>
                    <a:pt x="11190" y="88"/>
                  </a:lnTo>
                  <a:lnTo>
                    <a:pt x="9961" y="2677"/>
                  </a:lnTo>
                  <a:lnTo>
                    <a:pt x="8513" y="5046"/>
                  </a:lnTo>
                  <a:lnTo>
                    <a:pt x="8513" y="5090"/>
                  </a:lnTo>
                  <a:lnTo>
                    <a:pt x="7109" y="8732"/>
                  </a:lnTo>
                  <a:lnTo>
                    <a:pt x="5705" y="13120"/>
                  </a:lnTo>
                  <a:lnTo>
                    <a:pt x="4476" y="16324"/>
                  </a:lnTo>
                  <a:lnTo>
                    <a:pt x="3160" y="19176"/>
                  </a:lnTo>
                  <a:lnTo>
                    <a:pt x="1317" y="24617"/>
                  </a:lnTo>
                  <a:lnTo>
                    <a:pt x="1" y="27294"/>
                  </a:lnTo>
                  <a:lnTo>
                    <a:pt x="1" y="27338"/>
                  </a:lnTo>
                  <a:lnTo>
                    <a:pt x="1" y="28083"/>
                  </a:lnTo>
                  <a:lnTo>
                    <a:pt x="1" y="28171"/>
                  </a:lnTo>
                  <a:lnTo>
                    <a:pt x="44" y="28215"/>
                  </a:lnTo>
                  <a:lnTo>
                    <a:pt x="88" y="28259"/>
                  </a:lnTo>
                  <a:lnTo>
                    <a:pt x="220" y="28259"/>
                  </a:lnTo>
                  <a:lnTo>
                    <a:pt x="308" y="28215"/>
                  </a:lnTo>
                  <a:lnTo>
                    <a:pt x="308" y="28171"/>
                  </a:lnTo>
                  <a:lnTo>
                    <a:pt x="352" y="28083"/>
                  </a:lnTo>
                  <a:lnTo>
                    <a:pt x="352" y="27381"/>
                  </a:lnTo>
                  <a:lnTo>
                    <a:pt x="1668" y="24792"/>
                  </a:lnTo>
                  <a:lnTo>
                    <a:pt x="1668" y="24749"/>
                  </a:lnTo>
                  <a:lnTo>
                    <a:pt x="3511" y="19307"/>
                  </a:lnTo>
                  <a:lnTo>
                    <a:pt x="4784" y="16455"/>
                  </a:lnTo>
                  <a:lnTo>
                    <a:pt x="6012" y="13252"/>
                  </a:lnTo>
                  <a:lnTo>
                    <a:pt x="7416" y="8864"/>
                  </a:lnTo>
                  <a:lnTo>
                    <a:pt x="8821" y="5222"/>
                  </a:lnTo>
                  <a:lnTo>
                    <a:pt x="10269" y="2808"/>
                  </a:lnTo>
                  <a:lnTo>
                    <a:pt x="11497" y="263"/>
                  </a:lnTo>
                  <a:lnTo>
                    <a:pt x="11497" y="176"/>
                  </a:lnTo>
                  <a:lnTo>
                    <a:pt x="11497" y="132"/>
                  </a:lnTo>
                  <a:lnTo>
                    <a:pt x="11453" y="44"/>
                  </a:lnTo>
                  <a:lnTo>
                    <a:pt x="114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38" name="Google Shape;3038;p113"/>
            <p:cNvSpPr/>
            <p:nvPr/>
          </p:nvSpPr>
          <p:spPr>
            <a:xfrm>
              <a:off x="4211500" y="2486150"/>
              <a:ext cx="884200" cy="333525"/>
            </a:xfrm>
            <a:custGeom>
              <a:avLst/>
              <a:gdLst/>
              <a:ahLst/>
              <a:cxnLst/>
              <a:rect l="l" t="t" r="r" b="b"/>
              <a:pathLst>
                <a:path w="35368" h="13341" extrusionOk="0">
                  <a:moveTo>
                    <a:pt x="34929" y="1"/>
                  </a:moveTo>
                  <a:lnTo>
                    <a:pt x="31287" y="1098"/>
                  </a:lnTo>
                  <a:lnTo>
                    <a:pt x="27645" y="1931"/>
                  </a:lnTo>
                  <a:lnTo>
                    <a:pt x="24310" y="2326"/>
                  </a:lnTo>
                  <a:lnTo>
                    <a:pt x="20668" y="2765"/>
                  </a:lnTo>
                  <a:lnTo>
                    <a:pt x="17728" y="3072"/>
                  </a:lnTo>
                  <a:lnTo>
                    <a:pt x="12726" y="3379"/>
                  </a:lnTo>
                  <a:lnTo>
                    <a:pt x="8864" y="3292"/>
                  </a:lnTo>
                  <a:lnTo>
                    <a:pt x="6802" y="3423"/>
                  </a:lnTo>
                  <a:lnTo>
                    <a:pt x="6758" y="3467"/>
                  </a:lnTo>
                  <a:lnTo>
                    <a:pt x="5924" y="3818"/>
                  </a:lnTo>
                  <a:lnTo>
                    <a:pt x="5880" y="3862"/>
                  </a:lnTo>
                  <a:lnTo>
                    <a:pt x="5222" y="4564"/>
                  </a:lnTo>
                  <a:lnTo>
                    <a:pt x="5178" y="4608"/>
                  </a:lnTo>
                  <a:lnTo>
                    <a:pt x="4213" y="6319"/>
                  </a:lnTo>
                  <a:lnTo>
                    <a:pt x="1317" y="11322"/>
                  </a:lnTo>
                  <a:lnTo>
                    <a:pt x="44" y="13077"/>
                  </a:lnTo>
                  <a:lnTo>
                    <a:pt x="0" y="13121"/>
                  </a:lnTo>
                  <a:lnTo>
                    <a:pt x="0" y="13208"/>
                  </a:lnTo>
                  <a:lnTo>
                    <a:pt x="44" y="13252"/>
                  </a:lnTo>
                  <a:lnTo>
                    <a:pt x="88" y="13340"/>
                  </a:lnTo>
                  <a:lnTo>
                    <a:pt x="264" y="13340"/>
                  </a:lnTo>
                  <a:lnTo>
                    <a:pt x="307" y="13296"/>
                  </a:lnTo>
                  <a:lnTo>
                    <a:pt x="1624" y="11497"/>
                  </a:lnTo>
                  <a:lnTo>
                    <a:pt x="4520" y="6495"/>
                  </a:lnTo>
                  <a:lnTo>
                    <a:pt x="5485" y="4783"/>
                  </a:lnTo>
                  <a:lnTo>
                    <a:pt x="6100" y="4125"/>
                  </a:lnTo>
                  <a:lnTo>
                    <a:pt x="6890" y="3774"/>
                  </a:lnTo>
                  <a:lnTo>
                    <a:pt x="8864" y="3643"/>
                  </a:lnTo>
                  <a:lnTo>
                    <a:pt x="12770" y="3730"/>
                  </a:lnTo>
                  <a:lnTo>
                    <a:pt x="17728" y="3423"/>
                  </a:lnTo>
                  <a:lnTo>
                    <a:pt x="20712" y="3116"/>
                  </a:lnTo>
                  <a:lnTo>
                    <a:pt x="24354" y="2677"/>
                  </a:lnTo>
                  <a:lnTo>
                    <a:pt x="27689" y="2282"/>
                  </a:lnTo>
                  <a:lnTo>
                    <a:pt x="27733" y="2282"/>
                  </a:lnTo>
                  <a:lnTo>
                    <a:pt x="31419" y="1405"/>
                  </a:lnTo>
                  <a:lnTo>
                    <a:pt x="34885" y="352"/>
                  </a:lnTo>
                  <a:lnTo>
                    <a:pt x="35017" y="746"/>
                  </a:lnTo>
                  <a:lnTo>
                    <a:pt x="34534" y="2370"/>
                  </a:lnTo>
                  <a:lnTo>
                    <a:pt x="34534" y="2458"/>
                  </a:lnTo>
                  <a:lnTo>
                    <a:pt x="34534" y="2502"/>
                  </a:lnTo>
                  <a:lnTo>
                    <a:pt x="34578" y="2546"/>
                  </a:lnTo>
                  <a:lnTo>
                    <a:pt x="34666" y="2589"/>
                  </a:lnTo>
                  <a:lnTo>
                    <a:pt x="34798" y="2589"/>
                  </a:lnTo>
                  <a:lnTo>
                    <a:pt x="34841" y="2546"/>
                  </a:lnTo>
                  <a:lnTo>
                    <a:pt x="34885" y="2458"/>
                  </a:lnTo>
                  <a:lnTo>
                    <a:pt x="35368" y="790"/>
                  </a:lnTo>
                  <a:lnTo>
                    <a:pt x="35368" y="703"/>
                  </a:lnTo>
                  <a:lnTo>
                    <a:pt x="35149" y="88"/>
                  </a:lnTo>
                  <a:lnTo>
                    <a:pt x="350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39" name="Google Shape;3039;p113"/>
            <p:cNvSpPr/>
            <p:nvPr/>
          </p:nvSpPr>
          <p:spPr>
            <a:xfrm>
              <a:off x="3623500" y="2804275"/>
              <a:ext cx="496975" cy="77925"/>
            </a:xfrm>
            <a:custGeom>
              <a:avLst/>
              <a:gdLst/>
              <a:ahLst/>
              <a:cxnLst/>
              <a:rect l="l" t="t" r="r" b="b"/>
              <a:pathLst>
                <a:path w="19879" h="3117" extrusionOk="0">
                  <a:moveTo>
                    <a:pt x="88" y="1"/>
                  </a:moveTo>
                  <a:lnTo>
                    <a:pt x="44" y="45"/>
                  </a:lnTo>
                  <a:lnTo>
                    <a:pt x="0" y="89"/>
                  </a:lnTo>
                  <a:lnTo>
                    <a:pt x="0" y="176"/>
                  </a:lnTo>
                  <a:lnTo>
                    <a:pt x="0" y="220"/>
                  </a:lnTo>
                  <a:lnTo>
                    <a:pt x="44" y="308"/>
                  </a:lnTo>
                  <a:lnTo>
                    <a:pt x="88" y="352"/>
                  </a:lnTo>
                  <a:lnTo>
                    <a:pt x="1756" y="922"/>
                  </a:lnTo>
                  <a:lnTo>
                    <a:pt x="1799" y="922"/>
                  </a:lnTo>
                  <a:lnTo>
                    <a:pt x="7504" y="1756"/>
                  </a:lnTo>
                  <a:lnTo>
                    <a:pt x="10795" y="2458"/>
                  </a:lnTo>
                  <a:lnTo>
                    <a:pt x="13867" y="2985"/>
                  </a:lnTo>
                  <a:lnTo>
                    <a:pt x="16982" y="3116"/>
                  </a:lnTo>
                  <a:lnTo>
                    <a:pt x="19703" y="2941"/>
                  </a:lnTo>
                  <a:lnTo>
                    <a:pt x="19747" y="2941"/>
                  </a:lnTo>
                  <a:lnTo>
                    <a:pt x="19834" y="2897"/>
                  </a:lnTo>
                  <a:lnTo>
                    <a:pt x="19834" y="2809"/>
                  </a:lnTo>
                  <a:lnTo>
                    <a:pt x="19878" y="2765"/>
                  </a:lnTo>
                  <a:lnTo>
                    <a:pt x="19834" y="2678"/>
                  </a:lnTo>
                  <a:lnTo>
                    <a:pt x="19790" y="2634"/>
                  </a:lnTo>
                  <a:lnTo>
                    <a:pt x="19659" y="2590"/>
                  </a:lnTo>
                  <a:lnTo>
                    <a:pt x="16982" y="2765"/>
                  </a:lnTo>
                  <a:lnTo>
                    <a:pt x="13910" y="2634"/>
                  </a:lnTo>
                  <a:lnTo>
                    <a:pt x="10883" y="2107"/>
                  </a:lnTo>
                  <a:lnTo>
                    <a:pt x="7592" y="1405"/>
                  </a:lnTo>
                  <a:lnTo>
                    <a:pt x="1887" y="615"/>
                  </a:lnTo>
                  <a:lnTo>
                    <a:pt x="2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40" name="Google Shape;3040;p113"/>
            <p:cNvSpPr/>
            <p:nvPr/>
          </p:nvSpPr>
          <p:spPr>
            <a:xfrm>
              <a:off x="3251600" y="756175"/>
              <a:ext cx="275375" cy="692225"/>
            </a:xfrm>
            <a:custGeom>
              <a:avLst/>
              <a:gdLst/>
              <a:ahLst/>
              <a:cxnLst/>
              <a:rect l="l" t="t" r="r" b="b"/>
              <a:pathLst>
                <a:path w="11015" h="27689" extrusionOk="0">
                  <a:moveTo>
                    <a:pt x="10795" y="0"/>
                  </a:moveTo>
                  <a:lnTo>
                    <a:pt x="10752" y="44"/>
                  </a:lnTo>
                  <a:lnTo>
                    <a:pt x="10708" y="88"/>
                  </a:lnTo>
                  <a:lnTo>
                    <a:pt x="10313" y="834"/>
                  </a:lnTo>
                  <a:lnTo>
                    <a:pt x="8470" y="4213"/>
                  </a:lnTo>
                  <a:lnTo>
                    <a:pt x="7153" y="7592"/>
                  </a:lnTo>
                  <a:lnTo>
                    <a:pt x="5837" y="11716"/>
                  </a:lnTo>
                  <a:lnTo>
                    <a:pt x="4652" y="14744"/>
                  </a:lnTo>
                  <a:lnTo>
                    <a:pt x="3336" y="17333"/>
                  </a:lnTo>
                  <a:lnTo>
                    <a:pt x="3336" y="17377"/>
                  </a:lnTo>
                  <a:lnTo>
                    <a:pt x="2370" y="20185"/>
                  </a:lnTo>
                  <a:lnTo>
                    <a:pt x="1010" y="24485"/>
                  </a:lnTo>
                  <a:lnTo>
                    <a:pt x="176" y="26460"/>
                  </a:lnTo>
                  <a:lnTo>
                    <a:pt x="176" y="26504"/>
                  </a:lnTo>
                  <a:lnTo>
                    <a:pt x="1" y="27469"/>
                  </a:lnTo>
                  <a:lnTo>
                    <a:pt x="1" y="27557"/>
                  </a:lnTo>
                  <a:lnTo>
                    <a:pt x="45" y="27601"/>
                  </a:lnTo>
                  <a:lnTo>
                    <a:pt x="89" y="27645"/>
                  </a:lnTo>
                  <a:lnTo>
                    <a:pt x="176" y="27689"/>
                  </a:lnTo>
                  <a:lnTo>
                    <a:pt x="308" y="27645"/>
                  </a:lnTo>
                  <a:lnTo>
                    <a:pt x="352" y="27557"/>
                  </a:lnTo>
                  <a:lnTo>
                    <a:pt x="484" y="26592"/>
                  </a:lnTo>
                  <a:lnTo>
                    <a:pt x="1361" y="24617"/>
                  </a:lnTo>
                  <a:lnTo>
                    <a:pt x="1361" y="24573"/>
                  </a:lnTo>
                  <a:lnTo>
                    <a:pt x="2678" y="20317"/>
                  </a:lnTo>
                  <a:lnTo>
                    <a:pt x="3643" y="17465"/>
                  </a:lnTo>
                  <a:lnTo>
                    <a:pt x="4959" y="14876"/>
                  </a:lnTo>
                  <a:lnTo>
                    <a:pt x="6144" y="11804"/>
                  </a:lnTo>
                  <a:lnTo>
                    <a:pt x="7461" y="7679"/>
                  </a:lnTo>
                  <a:lnTo>
                    <a:pt x="8777" y="4344"/>
                  </a:lnTo>
                  <a:lnTo>
                    <a:pt x="10620" y="1009"/>
                  </a:lnTo>
                  <a:lnTo>
                    <a:pt x="11015" y="264"/>
                  </a:lnTo>
                  <a:lnTo>
                    <a:pt x="11015" y="176"/>
                  </a:lnTo>
                  <a:lnTo>
                    <a:pt x="11015" y="132"/>
                  </a:lnTo>
                  <a:lnTo>
                    <a:pt x="11015" y="44"/>
                  </a:lnTo>
                  <a:lnTo>
                    <a:pt x="1092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41" name="Google Shape;3041;p113"/>
            <p:cNvSpPr/>
            <p:nvPr/>
          </p:nvSpPr>
          <p:spPr>
            <a:xfrm>
              <a:off x="3658600" y="1953000"/>
              <a:ext cx="737225" cy="323650"/>
            </a:xfrm>
            <a:custGeom>
              <a:avLst/>
              <a:gdLst/>
              <a:ahLst/>
              <a:cxnLst/>
              <a:rect l="l" t="t" r="r" b="b"/>
              <a:pathLst>
                <a:path w="29489" h="12946" extrusionOk="0">
                  <a:moveTo>
                    <a:pt x="11760" y="1"/>
                  </a:moveTo>
                  <a:lnTo>
                    <a:pt x="11629" y="45"/>
                  </a:lnTo>
                  <a:lnTo>
                    <a:pt x="11278" y="220"/>
                  </a:lnTo>
                  <a:lnTo>
                    <a:pt x="11234" y="264"/>
                  </a:lnTo>
                  <a:lnTo>
                    <a:pt x="11190" y="308"/>
                  </a:lnTo>
                  <a:lnTo>
                    <a:pt x="11058" y="703"/>
                  </a:lnTo>
                  <a:lnTo>
                    <a:pt x="11058" y="834"/>
                  </a:lnTo>
                  <a:lnTo>
                    <a:pt x="12287" y="3994"/>
                  </a:lnTo>
                  <a:lnTo>
                    <a:pt x="12550" y="6539"/>
                  </a:lnTo>
                  <a:lnTo>
                    <a:pt x="12112" y="8733"/>
                  </a:lnTo>
                  <a:lnTo>
                    <a:pt x="11102" y="11190"/>
                  </a:lnTo>
                  <a:lnTo>
                    <a:pt x="10620" y="11804"/>
                  </a:lnTo>
                  <a:lnTo>
                    <a:pt x="10225" y="12068"/>
                  </a:lnTo>
                  <a:lnTo>
                    <a:pt x="6670" y="12507"/>
                  </a:lnTo>
                  <a:lnTo>
                    <a:pt x="2721" y="12594"/>
                  </a:lnTo>
                  <a:lnTo>
                    <a:pt x="2195" y="12243"/>
                  </a:lnTo>
                  <a:lnTo>
                    <a:pt x="2151" y="12199"/>
                  </a:lnTo>
                  <a:lnTo>
                    <a:pt x="1756" y="12024"/>
                  </a:lnTo>
                  <a:lnTo>
                    <a:pt x="834" y="9610"/>
                  </a:lnTo>
                  <a:lnTo>
                    <a:pt x="790" y="9523"/>
                  </a:lnTo>
                  <a:lnTo>
                    <a:pt x="308" y="9128"/>
                  </a:lnTo>
                  <a:lnTo>
                    <a:pt x="220" y="9084"/>
                  </a:lnTo>
                  <a:lnTo>
                    <a:pt x="88" y="9084"/>
                  </a:lnTo>
                  <a:lnTo>
                    <a:pt x="44" y="9128"/>
                  </a:lnTo>
                  <a:lnTo>
                    <a:pt x="0" y="9172"/>
                  </a:lnTo>
                  <a:lnTo>
                    <a:pt x="0" y="9259"/>
                  </a:lnTo>
                  <a:lnTo>
                    <a:pt x="0" y="9303"/>
                  </a:lnTo>
                  <a:lnTo>
                    <a:pt x="44" y="9391"/>
                  </a:lnTo>
                  <a:lnTo>
                    <a:pt x="527" y="9786"/>
                  </a:lnTo>
                  <a:lnTo>
                    <a:pt x="1492" y="12199"/>
                  </a:lnTo>
                  <a:lnTo>
                    <a:pt x="1580" y="12331"/>
                  </a:lnTo>
                  <a:lnTo>
                    <a:pt x="1975" y="12507"/>
                  </a:lnTo>
                  <a:lnTo>
                    <a:pt x="2589" y="12945"/>
                  </a:lnTo>
                  <a:lnTo>
                    <a:pt x="2677" y="12945"/>
                  </a:lnTo>
                  <a:lnTo>
                    <a:pt x="6714" y="12858"/>
                  </a:lnTo>
                  <a:lnTo>
                    <a:pt x="10312" y="12419"/>
                  </a:lnTo>
                  <a:lnTo>
                    <a:pt x="10400" y="12419"/>
                  </a:lnTo>
                  <a:lnTo>
                    <a:pt x="10839" y="12068"/>
                  </a:lnTo>
                  <a:lnTo>
                    <a:pt x="10883" y="12024"/>
                  </a:lnTo>
                  <a:lnTo>
                    <a:pt x="11366" y="11366"/>
                  </a:lnTo>
                  <a:lnTo>
                    <a:pt x="11409" y="11322"/>
                  </a:lnTo>
                  <a:lnTo>
                    <a:pt x="12419" y="8865"/>
                  </a:lnTo>
                  <a:lnTo>
                    <a:pt x="12463" y="8821"/>
                  </a:lnTo>
                  <a:lnTo>
                    <a:pt x="12857" y="6583"/>
                  </a:lnTo>
                  <a:lnTo>
                    <a:pt x="12901" y="6539"/>
                  </a:lnTo>
                  <a:lnTo>
                    <a:pt x="12638" y="3906"/>
                  </a:lnTo>
                  <a:lnTo>
                    <a:pt x="12594" y="3862"/>
                  </a:lnTo>
                  <a:lnTo>
                    <a:pt x="11409" y="747"/>
                  </a:lnTo>
                  <a:lnTo>
                    <a:pt x="11497" y="483"/>
                  </a:lnTo>
                  <a:lnTo>
                    <a:pt x="11717" y="352"/>
                  </a:lnTo>
                  <a:lnTo>
                    <a:pt x="15052" y="1185"/>
                  </a:lnTo>
                  <a:lnTo>
                    <a:pt x="17553" y="2677"/>
                  </a:lnTo>
                  <a:lnTo>
                    <a:pt x="22116" y="5003"/>
                  </a:lnTo>
                  <a:lnTo>
                    <a:pt x="22204" y="5003"/>
                  </a:lnTo>
                  <a:lnTo>
                    <a:pt x="23477" y="4915"/>
                  </a:lnTo>
                  <a:lnTo>
                    <a:pt x="29357" y="3555"/>
                  </a:lnTo>
                  <a:lnTo>
                    <a:pt x="29444" y="3555"/>
                  </a:lnTo>
                  <a:lnTo>
                    <a:pt x="29488" y="3511"/>
                  </a:lnTo>
                  <a:lnTo>
                    <a:pt x="29488" y="3423"/>
                  </a:lnTo>
                  <a:lnTo>
                    <a:pt x="29488" y="3379"/>
                  </a:lnTo>
                  <a:lnTo>
                    <a:pt x="29444" y="3292"/>
                  </a:lnTo>
                  <a:lnTo>
                    <a:pt x="29400" y="3248"/>
                  </a:lnTo>
                  <a:lnTo>
                    <a:pt x="29357" y="3204"/>
                  </a:lnTo>
                  <a:lnTo>
                    <a:pt x="29269" y="3248"/>
                  </a:lnTo>
                  <a:lnTo>
                    <a:pt x="23433" y="4564"/>
                  </a:lnTo>
                  <a:lnTo>
                    <a:pt x="22204" y="4652"/>
                  </a:lnTo>
                  <a:lnTo>
                    <a:pt x="17684" y="2370"/>
                  </a:lnTo>
                  <a:lnTo>
                    <a:pt x="15183" y="878"/>
                  </a:lnTo>
                  <a:lnTo>
                    <a:pt x="15139" y="878"/>
                  </a:lnTo>
                  <a:lnTo>
                    <a:pt x="1176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42" name="Google Shape;3042;p113"/>
            <p:cNvSpPr/>
            <p:nvPr/>
          </p:nvSpPr>
          <p:spPr>
            <a:xfrm>
              <a:off x="3550000" y="2139500"/>
              <a:ext cx="25" cy="25"/>
            </a:xfrm>
            <a:custGeom>
              <a:avLst/>
              <a:gdLst/>
              <a:ahLst/>
              <a:cxnLst/>
              <a:rect l="l" t="t" r="r" b="b"/>
              <a:pathLst>
                <a:path w="1" h="1" extrusionOk="0">
                  <a:moveTo>
                    <a:pt x="0" y="0"/>
                  </a:move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43" name="Google Shape;3043;p113"/>
            <p:cNvSpPr/>
            <p:nvPr/>
          </p:nvSpPr>
          <p:spPr>
            <a:xfrm>
              <a:off x="3550000" y="2139500"/>
              <a:ext cx="25" cy="25"/>
            </a:xfrm>
            <a:custGeom>
              <a:avLst/>
              <a:gdLst/>
              <a:ahLst/>
              <a:cxnLst/>
              <a:rect l="l" t="t" r="r" b="b"/>
              <a:pathLst>
                <a:path w="1" h="1" fill="none" extrusionOk="0">
                  <a:moveTo>
                    <a:pt x="0" y="0"/>
                  </a:moveTo>
                  <a:lnTo>
                    <a:pt x="0" y="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44" name="Google Shape;3044;p113"/>
            <p:cNvSpPr/>
            <p:nvPr/>
          </p:nvSpPr>
          <p:spPr>
            <a:xfrm>
              <a:off x="3643250" y="872450"/>
              <a:ext cx="522200" cy="829375"/>
            </a:xfrm>
            <a:custGeom>
              <a:avLst/>
              <a:gdLst/>
              <a:ahLst/>
              <a:cxnLst/>
              <a:rect l="l" t="t" r="r" b="b"/>
              <a:pathLst>
                <a:path w="20888" h="33175" extrusionOk="0">
                  <a:moveTo>
                    <a:pt x="20668" y="1"/>
                  </a:moveTo>
                  <a:lnTo>
                    <a:pt x="20624" y="44"/>
                  </a:lnTo>
                  <a:lnTo>
                    <a:pt x="20580" y="88"/>
                  </a:lnTo>
                  <a:lnTo>
                    <a:pt x="16850" y="5178"/>
                  </a:lnTo>
                  <a:lnTo>
                    <a:pt x="14525" y="7943"/>
                  </a:lnTo>
                  <a:lnTo>
                    <a:pt x="11672" y="11146"/>
                  </a:lnTo>
                  <a:lnTo>
                    <a:pt x="9522" y="13823"/>
                  </a:lnTo>
                  <a:lnTo>
                    <a:pt x="9522" y="13867"/>
                  </a:lnTo>
                  <a:lnTo>
                    <a:pt x="8732" y="15227"/>
                  </a:lnTo>
                  <a:lnTo>
                    <a:pt x="8689" y="15315"/>
                  </a:lnTo>
                  <a:lnTo>
                    <a:pt x="8513" y="16851"/>
                  </a:lnTo>
                  <a:lnTo>
                    <a:pt x="8601" y="18869"/>
                  </a:lnTo>
                  <a:lnTo>
                    <a:pt x="8425" y="19220"/>
                  </a:lnTo>
                  <a:lnTo>
                    <a:pt x="5134" y="21677"/>
                  </a:lnTo>
                  <a:lnTo>
                    <a:pt x="5090" y="21765"/>
                  </a:lnTo>
                  <a:lnTo>
                    <a:pt x="4037" y="24617"/>
                  </a:lnTo>
                  <a:lnTo>
                    <a:pt x="3160" y="27865"/>
                  </a:lnTo>
                  <a:lnTo>
                    <a:pt x="2326" y="30892"/>
                  </a:lnTo>
                  <a:lnTo>
                    <a:pt x="1536" y="32253"/>
                  </a:lnTo>
                  <a:lnTo>
                    <a:pt x="483" y="32779"/>
                  </a:lnTo>
                  <a:lnTo>
                    <a:pt x="220" y="32691"/>
                  </a:lnTo>
                  <a:lnTo>
                    <a:pt x="88" y="32691"/>
                  </a:lnTo>
                  <a:lnTo>
                    <a:pt x="44" y="32735"/>
                  </a:lnTo>
                  <a:lnTo>
                    <a:pt x="0" y="32779"/>
                  </a:lnTo>
                  <a:lnTo>
                    <a:pt x="0" y="32867"/>
                  </a:lnTo>
                  <a:lnTo>
                    <a:pt x="0" y="32911"/>
                  </a:lnTo>
                  <a:lnTo>
                    <a:pt x="44" y="32955"/>
                  </a:lnTo>
                  <a:lnTo>
                    <a:pt x="88" y="32999"/>
                  </a:lnTo>
                  <a:lnTo>
                    <a:pt x="439" y="33130"/>
                  </a:lnTo>
                  <a:lnTo>
                    <a:pt x="483" y="33174"/>
                  </a:lnTo>
                  <a:lnTo>
                    <a:pt x="571" y="33130"/>
                  </a:lnTo>
                  <a:lnTo>
                    <a:pt x="1755" y="32516"/>
                  </a:lnTo>
                  <a:lnTo>
                    <a:pt x="1799" y="32472"/>
                  </a:lnTo>
                  <a:lnTo>
                    <a:pt x="2677" y="31068"/>
                  </a:lnTo>
                  <a:lnTo>
                    <a:pt x="2677" y="31024"/>
                  </a:lnTo>
                  <a:lnTo>
                    <a:pt x="3511" y="27952"/>
                  </a:lnTo>
                  <a:lnTo>
                    <a:pt x="4388" y="24705"/>
                  </a:lnTo>
                  <a:lnTo>
                    <a:pt x="5397" y="21941"/>
                  </a:lnTo>
                  <a:lnTo>
                    <a:pt x="8645" y="19483"/>
                  </a:lnTo>
                  <a:lnTo>
                    <a:pt x="8689" y="19396"/>
                  </a:lnTo>
                  <a:lnTo>
                    <a:pt x="8908" y="18957"/>
                  </a:lnTo>
                  <a:lnTo>
                    <a:pt x="8952" y="18869"/>
                  </a:lnTo>
                  <a:lnTo>
                    <a:pt x="8864" y="16851"/>
                  </a:lnTo>
                  <a:lnTo>
                    <a:pt x="9040" y="15359"/>
                  </a:lnTo>
                  <a:lnTo>
                    <a:pt x="9786" y="14042"/>
                  </a:lnTo>
                  <a:lnTo>
                    <a:pt x="11936" y="11366"/>
                  </a:lnTo>
                  <a:lnTo>
                    <a:pt x="14788" y="8162"/>
                  </a:lnTo>
                  <a:lnTo>
                    <a:pt x="17114" y="5398"/>
                  </a:lnTo>
                  <a:lnTo>
                    <a:pt x="20843" y="308"/>
                  </a:lnTo>
                  <a:lnTo>
                    <a:pt x="20887" y="220"/>
                  </a:lnTo>
                  <a:lnTo>
                    <a:pt x="20887" y="176"/>
                  </a:lnTo>
                  <a:lnTo>
                    <a:pt x="20887" y="88"/>
                  </a:lnTo>
                  <a:lnTo>
                    <a:pt x="20800" y="44"/>
                  </a:lnTo>
                  <a:lnTo>
                    <a:pt x="2075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45" name="Google Shape;3045;p113"/>
            <p:cNvSpPr/>
            <p:nvPr/>
          </p:nvSpPr>
          <p:spPr>
            <a:xfrm>
              <a:off x="3612525" y="2141700"/>
              <a:ext cx="1811200" cy="630800"/>
            </a:xfrm>
            <a:custGeom>
              <a:avLst/>
              <a:gdLst/>
              <a:ahLst/>
              <a:cxnLst/>
              <a:rect l="l" t="t" r="r" b="b"/>
              <a:pathLst>
                <a:path w="72448" h="25232" extrusionOk="0">
                  <a:moveTo>
                    <a:pt x="69288" y="0"/>
                  </a:moveTo>
                  <a:lnTo>
                    <a:pt x="66655" y="483"/>
                  </a:lnTo>
                  <a:lnTo>
                    <a:pt x="66611" y="483"/>
                  </a:lnTo>
                  <a:lnTo>
                    <a:pt x="63627" y="1448"/>
                  </a:lnTo>
                  <a:lnTo>
                    <a:pt x="59546" y="2940"/>
                  </a:lnTo>
                  <a:lnTo>
                    <a:pt x="57967" y="3598"/>
                  </a:lnTo>
                  <a:lnTo>
                    <a:pt x="54149" y="3642"/>
                  </a:lnTo>
                  <a:lnTo>
                    <a:pt x="52394" y="3686"/>
                  </a:lnTo>
                  <a:lnTo>
                    <a:pt x="52306" y="3730"/>
                  </a:lnTo>
                  <a:lnTo>
                    <a:pt x="46865" y="6407"/>
                  </a:lnTo>
                  <a:lnTo>
                    <a:pt x="45154" y="7328"/>
                  </a:lnTo>
                  <a:lnTo>
                    <a:pt x="39142" y="8425"/>
                  </a:lnTo>
                  <a:lnTo>
                    <a:pt x="35324" y="8996"/>
                  </a:lnTo>
                  <a:lnTo>
                    <a:pt x="32033" y="9566"/>
                  </a:lnTo>
                  <a:lnTo>
                    <a:pt x="28128" y="10356"/>
                  </a:lnTo>
                  <a:lnTo>
                    <a:pt x="27206" y="10751"/>
                  </a:lnTo>
                  <a:lnTo>
                    <a:pt x="27119" y="10795"/>
                  </a:lnTo>
                  <a:lnTo>
                    <a:pt x="26855" y="11190"/>
                  </a:lnTo>
                  <a:lnTo>
                    <a:pt x="26812" y="11233"/>
                  </a:lnTo>
                  <a:lnTo>
                    <a:pt x="25363" y="16718"/>
                  </a:lnTo>
                  <a:lnTo>
                    <a:pt x="24091" y="19527"/>
                  </a:lnTo>
                  <a:lnTo>
                    <a:pt x="22423" y="22379"/>
                  </a:lnTo>
                  <a:lnTo>
                    <a:pt x="21063" y="24573"/>
                  </a:lnTo>
                  <a:lnTo>
                    <a:pt x="20668" y="24836"/>
                  </a:lnTo>
                  <a:lnTo>
                    <a:pt x="14964" y="23915"/>
                  </a:lnTo>
                  <a:lnTo>
                    <a:pt x="10269" y="22818"/>
                  </a:lnTo>
                  <a:lnTo>
                    <a:pt x="6802" y="22204"/>
                  </a:lnTo>
                  <a:lnTo>
                    <a:pt x="6758" y="22204"/>
                  </a:lnTo>
                  <a:lnTo>
                    <a:pt x="3467" y="21984"/>
                  </a:lnTo>
                  <a:lnTo>
                    <a:pt x="264" y="20843"/>
                  </a:lnTo>
                  <a:lnTo>
                    <a:pt x="132" y="20843"/>
                  </a:lnTo>
                  <a:lnTo>
                    <a:pt x="44" y="20887"/>
                  </a:lnTo>
                  <a:lnTo>
                    <a:pt x="44" y="20975"/>
                  </a:lnTo>
                  <a:lnTo>
                    <a:pt x="1" y="21019"/>
                  </a:lnTo>
                  <a:lnTo>
                    <a:pt x="44" y="21107"/>
                  </a:lnTo>
                  <a:lnTo>
                    <a:pt x="88" y="21150"/>
                  </a:lnTo>
                  <a:lnTo>
                    <a:pt x="132" y="21194"/>
                  </a:lnTo>
                  <a:lnTo>
                    <a:pt x="3379" y="22291"/>
                  </a:lnTo>
                  <a:lnTo>
                    <a:pt x="3423" y="22335"/>
                  </a:lnTo>
                  <a:lnTo>
                    <a:pt x="6758" y="22555"/>
                  </a:lnTo>
                  <a:lnTo>
                    <a:pt x="10181" y="23169"/>
                  </a:lnTo>
                  <a:lnTo>
                    <a:pt x="14876" y="24266"/>
                  </a:lnTo>
                  <a:lnTo>
                    <a:pt x="20668" y="25231"/>
                  </a:lnTo>
                  <a:lnTo>
                    <a:pt x="20712" y="25231"/>
                  </a:lnTo>
                  <a:lnTo>
                    <a:pt x="20800" y="25187"/>
                  </a:lnTo>
                  <a:lnTo>
                    <a:pt x="21283" y="24836"/>
                  </a:lnTo>
                  <a:lnTo>
                    <a:pt x="21326" y="24792"/>
                  </a:lnTo>
                  <a:lnTo>
                    <a:pt x="22731" y="22555"/>
                  </a:lnTo>
                  <a:lnTo>
                    <a:pt x="24398" y="19702"/>
                  </a:lnTo>
                  <a:lnTo>
                    <a:pt x="25715" y="16850"/>
                  </a:lnTo>
                  <a:lnTo>
                    <a:pt x="25715" y="16806"/>
                  </a:lnTo>
                  <a:lnTo>
                    <a:pt x="27119" y="11365"/>
                  </a:lnTo>
                  <a:lnTo>
                    <a:pt x="27382" y="11058"/>
                  </a:lnTo>
                  <a:lnTo>
                    <a:pt x="28216" y="10707"/>
                  </a:lnTo>
                  <a:lnTo>
                    <a:pt x="32121" y="9917"/>
                  </a:lnTo>
                  <a:lnTo>
                    <a:pt x="35368" y="9347"/>
                  </a:lnTo>
                  <a:lnTo>
                    <a:pt x="39186" y="8776"/>
                  </a:lnTo>
                  <a:lnTo>
                    <a:pt x="45241" y="7679"/>
                  </a:lnTo>
                  <a:lnTo>
                    <a:pt x="45285" y="7635"/>
                  </a:lnTo>
                  <a:lnTo>
                    <a:pt x="47040" y="6714"/>
                  </a:lnTo>
                  <a:lnTo>
                    <a:pt x="52438" y="4037"/>
                  </a:lnTo>
                  <a:lnTo>
                    <a:pt x="54149" y="3993"/>
                  </a:lnTo>
                  <a:lnTo>
                    <a:pt x="58011" y="3949"/>
                  </a:lnTo>
                  <a:lnTo>
                    <a:pt x="58098" y="3949"/>
                  </a:lnTo>
                  <a:lnTo>
                    <a:pt x="59678" y="3247"/>
                  </a:lnTo>
                  <a:lnTo>
                    <a:pt x="63715" y="1799"/>
                  </a:lnTo>
                  <a:lnTo>
                    <a:pt x="66699" y="790"/>
                  </a:lnTo>
                  <a:lnTo>
                    <a:pt x="69332" y="351"/>
                  </a:lnTo>
                  <a:lnTo>
                    <a:pt x="70868" y="658"/>
                  </a:lnTo>
                  <a:lnTo>
                    <a:pt x="71614" y="1404"/>
                  </a:lnTo>
                  <a:lnTo>
                    <a:pt x="72096" y="3159"/>
                  </a:lnTo>
                  <a:lnTo>
                    <a:pt x="72008" y="5792"/>
                  </a:lnTo>
                  <a:lnTo>
                    <a:pt x="71394" y="12550"/>
                  </a:lnTo>
                  <a:lnTo>
                    <a:pt x="71438" y="12638"/>
                  </a:lnTo>
                  <a:lnTo>
                    <a:pt x="71438" y="12682"/>
                  </a:lnTo>
                  <a:lnTo>
                    <a:pt x="71526" y="12725"/>
                  </a:lnTo>
                  <a:lnTo>
                    <a:pt x="71657" y="12725"/>
                  </a:lnTo>
                  <a:lnTo>
                    <a:pt x="71701" y="12682"/>
                  </a:lnTo>
                  <a:lnTo>
                    <a:pt x="71745" y="12638"/>
                  </a:lnTo>
                  <a:lnTo>
                    <a:pt x="71745" y="12594"/>
                  </a:lnTo>
                  <a:lnTo>
                    <a:pt x="72360" y="5836"/>
                  </a:lnTo>
                  <a:lnTo>
                    <a:pt x="72447" y="3116"/>
                  </a:lnTo>
                  <a:lnTo>
                    <a:pt x="72403" y="3072"/>
                  </a:lnTo>
                  <a:lnTo>
                    <a:pt x="71965" y="1273"/>
                  </a:lnTo>
                  <a:lnTo>
                    <a:pt x="71921" y="1185"/>
                  </a:lnTo>
                  <a:lnTo>
                    <a:pt x="71087" y="395"/>
                  </a:lnTo>
                  <a:lnTo>
                    <a:pt x="70999" y="351"/>
                  </a:lnTo>
                  <a:lnTo>
                    <a:pt x="693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46" name="Google Shape;3046;p113"/>
            <p:cNvSpPr/>
            <p:nvPr/>
          </p:nvSpPr>
          <p:spPr>
            <a:xfrm>
              <a:off x="3387650" y="738625"/>
              <a:ext cx="299500" cy="660425"/>
            </a:xfrm>
            <a:custGeom>
              <a:avLst/>
              <a:gdLst/>
              <a:ahLst/>
              <a:cxnLst/>
              <a:rect l="l" t="t" r="r" b="b"/>
              <a:pathLst>
                <a:path w="11980" h="26417" extrusionOk="0">
                  <a:moveTo>
                    <a:pt x="11716" y="0"/>
                  </a:moveTo>
                  <a:lnTo>
                    <a:pt x="11672" y="44"/>
                  </a:lnTo>
                  <a:lnTo>
                    <a:pt x="11628" y="88"/>
                  </a:lnTo>
                  <a:lnTo>
                    <a:pt x="9522" y="4300"/>
                  </a:lnTo>
                  <a:lnTo>
                    <a:pt x="7591" y="7679"/>
                  </a:lnTo>
                  <a:lnTo>
                    <a:pt x="7547" y="7679"/>
                  </a:lnTo>
                  <a:lnTo>
                    <a:pt x="6714" y="9610"/>
                  </a:lnTo>
                  <a:lnTo>
                    <a:pt x="6187" y="11014"/>
                  </a:lnTo>
                  <a:lnTo>
                    <a:pt x="5704" y="12374"/>
                  </a:lnTo>
                  <a:lnTo>
                    <a:pt x="4871" y="15051"/>
                  </a:lnTo>
                  <a:lnTo>
                    <a:pt x="4037" y="17552"/>
                  </a:lnTo>
                  <a:lnTo>
                    <a:pt x="3598" y="18825"/>
                  </a:lnTo>
                  <a:lnTo>
                    <a:pt x="3159" y="20053"/>
                  </a:lnTo>
                  <a:lnTo>
                    <a:pt x="2677" y="21282"/>
                  </a:lnTo>
                  <a:lnTo>
                    <a:pt x="2106" y="22555"/>
                  </a:lnTo>
                  <a:lnTo>
                    <a:pt x="1492" y="23783"/>
                  </a:lnTo>
                  <a:lnTo>
                    <a:pt x="834" y="25056"/>
                  </a:lnTo>
                  <a:lnTo>
                    <a:pt x="0" y="26153"/>
                  </a:lnTo>
                  <a:lnTo>
                    <a:pt x="0" y="26197"/>
                  </a:lnTo>
                  <a:lnTo>
                    <a:pt x="0" y="26284"/>
                  </a:lnTo>
                  <a:lnTo>
                    <a:pt x="0" y="26328"/>
                  </a:lnTo>
                  <a:lnTo>
                    <a:pt x="44" y="26372"/>
                  </a:lnTo>
                  <a:lnTo>
                    <a:pt x="176" y="26416"/>
                  </a:lnTo>
                  <a:lnTo>
                    <a:pt x="219" y="26416"/>
                  </a:lnTo>
                  <a:lnTo>
                    <a:pt x="307" y="26328"/>
                  </a:lnTo>
                  <a:lnTo>
                    <a:pt x="1141" y="25231"/>
                  </a:lnTo>
                  <a:lnTo>
                    <a:pt x="1799" y="23959"/>
                  </a:lnTo>
                  <a:lnTo>
                    <a:pt x="2413" y="22686"/>
                  </a:lnTo>
                  <a:lnTo>
                    <a:pt x="2984" y="21458"/>
                  </a:lnTo>
                  <a:lnTo>
                    <a:pt x="3467" y="20185"/>
                  </a:lnTo>
                  <a:lnTo>
                    <a:pt x="3949" y="18956"/>
                  </a:lnTo>
                  <a:lnTo>
                    <a:pt x="4388" y="17684"/>
                  </a:lnTo>
                  <a:lnTo>
                    <a:pt x="5178" y="15139"/>
                  </a:lnTo>
                  <a:lnTo>
                    <a:pt x="6056" y="12506"/>
                  </a:lnTo>
                  <a:lnTo>
                    <a:pt x="6538" y="11146"/>
                  </a:lnTo>
                  <a:lnTo>
                    <a:pt x="7021" y="9742"/>
                  </a:lnTo>
                  <a:lnTo>
                    <a:pt x="7898" y="7855"/>
                  </a:lnTo>
                  <a:lnTo>
                    <a:pt x="9829" y="4476"/>
                  </a:lnTo>
                  <a:lnTo>
                    <a:pt x="11936" y="263"/>
                  </a:lnTo>
                  <a:lnTo>
                    <a:pt x="11979" y="176"/>
                  </a:lnTo>
                  <a:lnTo>
                    <a:pt x="11979" y="132"/>
                  </a:lnTo>
                  <a:lnTo>
                    <a:pt x="11936" y="44"/>
                  </a:lnTo>
                  <a:lnTo>
                    <a:pt x="118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47" name="Google Shape;3047;p113"/>
            <p:cNvSpPr/>
            <p:nvPr/>
          </p:nvSpPr>
          <p:spPr>
            <a:xfrm>
              <a:off x="4327775" y="2656175"/>
              <a:ext cx="230400" cy="66950"/>
            </a:xfrm>
            <a:custGeom>
              <a:avLst/>
              <a:gdLst/>
              <a:ahLst/>
              <a:cxnLst/>
              <a:rect l="l" t="t" r="r" b="b"/>
              <a:pathLst>
                <a:path w="9216" h="2678" extrusionOk="0">
                  <a:moveTo>
                    <a:pt x="3292" y="1"/>
                  </a:moveTo>
                  <a:lnTo>
                    <a:pt x="1624" y="220"/>
                  </a:lnTo>
                  <a:lnTo>
                    <a:pt x="1536" y="220"/>
                  </a:lnTo>
                  <a:lnTo>
                    <a:pt x="1054" y="528"/>
                  </a:lnTo>
                  <a:lnTo>
                    <a:pt x="1010" y="615"/>
                  </a:lnTo>
                  <a:lnTo>
                    <a:pt x="1" y="2414"/>
                  </a:lnTo>
                  <a:lnTo>
                    <a:pt x="1" y="2458"/>
                  </a:lnTo>
                  <a:lnTo>
                    <a:pt x="1" y="2546"/>
                  </a:lnTo>
                  <a:lnTo>
                    <a:pt x="44" y="2590"/>
                  </a:lnTo>
                  <a:lnTo>
                    <a:pt x="88" y="2634"/>
                  </a:lnTo>
                  <a:lnTo>
                    <a:pt x="176" y="2678"/>
                  </a:lnTo>
                  <a:lnTo>
                    <a:pt x="264" y="2634"/>
                  </a:lnTo>
                  <a:lnTo>
                    <a:pt x="308" y="2590"/>
                  </a:lnTo>
                  <a:lnTo>
                    <a:pt x="1273" y="791"/>
                  </a:lnTo>
                  <a:lnTo>
                    <a:pt x="1712" y="571"/>
                  </a:lnTo>
                  <a:lnTo>
                    <a:pt x="3336" y="352"/>
                  </a:lnTo>
                  <a:lnTo>
                    <a:pt x="6583" y="396"/>
                  </a:lnTo>
                  <a:lnTo>
                    <a:pt x="8996" y="747"/>
                  </a:lnTo>
                  <a:lnTo>
                    <a:pt x="9084" y="703"/>
                  </a:lnTo>
                  <a:lnTo>
                    <a:pt x="9128" y="703"/>
                  </a:lnTo>
                  <a:lnTo>
                    <a:pt x="9172" y="659"/>
                  </a:lnTo>
                  <a:lnTo>
                    <a:pt x="9216" y="571"/>
                  </a:lnTo>
                  <a:lnTo>
                    <a:pt x="9216" y="528"/>
                  </a:lnTo>
                  <a:lnTo>
                    <a:pt x="9172" y="440"/>
                  </a:lnTo>
                  <a:lnTo>
                    <a:pt x="9128" y="396"/>
                  </a:lnTo>
                  <a:lnTo>
                    <a:pt x="9040" y="396"/>
                  </a:lnTo>
                  <a:lnTo>
                    <a:pt x="6627" y="45"/>
                  </a:lnTo>
                  <a:lnTo>
                    <a:pt x="32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48" name="Google Shape;3048;p113"/>
            <p:cNvSpPr/>
            <p:nvPr/>
          </p:nvSpPr>
          <p:spPr>
            <a:xfrm>
              <a:off x="3893350" y="2910700"/>
              <a:ext cx="171175" cy="15375"/>
            </a:xfrm>
            <a:custGeom>
              <a:avLst/>
              <a:gdLst/>
              <a:ahLst/>
              <a:cxnLst/>
              <a:rect l="l" t="t" r="r" b="b"/>
              <a:pathLst>
                <a:path w="6847" h="615" extrusionOk="0">
                  <a:moveTo>
                    <a:pt x="133" y="0"/>
                  </a:moveTo>
                  <a:lnTo>
                    <a:pt x="45" y="44"/>
                  </a:lnTo>
                  <a:lnTo>
                    <a:pt x="1" y="88"/>
                  </a:lnTo>
                  <a:lnTo>
                    <a:pt x="1" y="176"/>
                  </a:lnTo>
                  <a:lnTo>
                    <a:pt x="1" y="220"/>
                  </a:lnTo>
                  <a:lnTo>
                    <a:pt x="45" y="307"/>
                  </a:lnTo>
                  <a:lnTo>
                    <a:pt x="89" y="307"/>
                  </a:lnTo>
                  <a:lnTo>
                    <a:pt x="133" y="351"/>
                  </a:lnTo>
                  <a:lnTo>
                    <a:pt x="2985" y="615"/>
                  </a:lnTo>
                  <a:lnTo>
                    <a:pt x="6671" y="571"/>
                  </a:lnTo>
                  <a:lnTo>
                    <a:pt x="6759" y="571"/>
                  </a:lnTo>
                  <a:lnTo>
                    <a:pt x="6802" y="527"/>
                  </a:lnTo>
                  <a:lnTo>
                    <a:pt x="6846" y="483"/>
                  </a:lnTo>
                  <a:lnTo>
                    <a:pt x="6846" y="395"/>
                  </a:lnTo>
                  <a:lnTo>
                    <a:pt x="6846" y="351"/>
                  </a:lnTo>
                  <a:lnTo>
                    <a:pt x="6802" y="307"/>
                  </a:lnTo>
                  <a:lnTo>
                    <a:pt x="6759" y="263"/>
                  </a:lnTo>
                  <a:lnTo>
                    <a:pt x="6671" y="220"/>
                  </a:lnTo>
                  <a:lnTo>
                    <a:pt x="2985" y="263"/>
                  </a:lnTo>
                  <a:lnTo>
                    <a:pt x="1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49" name="Google Shape;3049;p113"/>
            <p:cNvSpPr/>
            <p:nvPr/>
          </p:nvSpPr>
          <p:spPr>
            <a:xfrm>
              <a:off x="3224175" y="777000"/>
              <a:ext cx="230400" cy="580350"/>
            </a:xfrm>
            <a:custGeom>
              <a:avLst/>
              <a:gdLst/>
              <a:ahLst/>
              <a:cxnLst/>
              <a:rect l="l" t="t" r="r" b="b"/>
              <a:pathLst>
                <a:path w="9216" h="23214" extrusionOk="0">
                  <a:moveTo>
                    <a:pt x="9040" y="1"/>
                  </a:moveTo>
                  <a:lnTo>
                    <a:pt x="8952" y="45"/>
                  </a:lnTo>
                  <a:lnTo>
                    <a:pt x="8909" y="45"/>
                  </a:lnTo>
                  <a:lnTo>
                    <a:pt x="8865" y="133"/>
                  </a:lnTo>
                  <a:lnTo>
                    <a:pt x="7768" y="2239"/>
                  </a:lnTo>
                  <a:lnTo>
                    <a:pt x="6627" y="5091"/>
                  </a:lnTo>
                  <a:lnTo>
                    <a:pt x="5486" y="8689"/>
                  </a:lnTo>
                  <a:lnTo>
                    <a:pt x="4082" y="12112"/>
                  </a:lnTo>
                  <a:lnTo>
                    <a:pt x="2019" y="16412"/>
                  </a:lnTo>
                  <a:lnTo>
                    <a:pt x="1975" y="16456"/>
                  </a:lnTo>
                  <a:lnTo>
                    <a:pt x="966" y="19659"/>
                  </a:lnTo>
                  <a:lnTo>
                    <a:pt x="1" y="22994"/>
                  </a:lnTo>
                  <a:lnTo>
                    <a:pt x="1" y="23082"/>
                  </a:lnTo>
                  <a:lnTo>
                    <a:pt x="45" y="23126"/>
                  </a:lnTo>
                  <a:lnTo>
                    <a:pt x="89" y="23170"/>
                  </a:lnTo>
                  <a:lnTo>
                    <a:pt x="132" y="23214"/>
                  </a:lnTo>
                  <a:lnTo>
                    <a:pt x="308" y="23214"/>
                  </a:lnTo>
                  <a:lnTo>
                    <a:pt x="352" y="23082"/>
                  </a:lnTo>
                  <a:lnTo>
                    <a:pt x="1273" y="19747"/>
                  </a:lnTo>
                  <a:lnTo>
                    <a:pt x="2326" y="16544"/>
                  </a:lnTo>
                  <a:lnTo>
                    <a:pt x="4389" y="12244"/>
                  </a:lnTo>
                  <a:lnTo>
                    <a:pt x="5793" y="8777"/>
                  </a:lnTo>
                  <a:lnTo>
                    <a:pt x="6978" y="5179"/>
                  </a:lnTo>
                  <a:lnTo>
                    <a:pt x="8075" y="2414"/>
                  </a:lnTo>
                  <a:lnTo>
                    <a:pt x="9172" y="264"/>
                  </a:lnTo>
                  <a:lnTo>
                    <a:pt x="9216" y="220"/>
                  </a:lnTo>
                  <a:lnTo>
                    <a:pt x="9172" y="133"/>
                  </a:lnTo>
                  <a:lnTo>
                    <a:pt x="9172" y="89"/>
                  </a:lnTo>
                  <a:lnTo>
                    <a:pt x="9084" y="45"/>
                  </a:lnTo>
                  <a:lnTo>
                    <a:pt x="90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50" name="Google Shape;3050;p113"/>
            <p:cNvSpPr/>
            <p:nvPr/>
          </p:nvSpPr>
          <p:spPr>
            <a:xfrm>
              <a:off x="4358500" y="2701175"/>
              <a:ext cx="82300" cy="30725"/>
            </a:xfrm>
            <a:custGeom>
              <a:avLst/>
              <a:gdLst/>
              <a:ahLst/>
              <a:cxnLst/>
              <a:rect l="l" t="t" r="r" b="b"/>
              <a:pathLst>
                <a:path w="3292" h="1229" extrusionOk="0">
                  <a:moveTo>
                    <a:pt x="3116" y="0"/>
                  </a:moveTo>
                  <a:lnTo>
                    <a:pt x="1624" y="88"/>
                  </a:lnTo>
                  <a:lnTo>
                    <a:pt x="1580" y="88"/>
                  </a:lnTo>
                  <a:lnTo>
                    <a:pt x="88" y="922"/>
                  </a:lnTo>
                  <a:lnTo>
                    <a:pt x="44" y="965"/>
                  </a:lnTo>
                  <a:lnTo>
                    <a:pt x="0" y="1009"/>
                  </a:lnTo>
                  <a:lnTo>
                    <a:pt x="0" y="1053"/>
                  </a:lnTo>
                  <a:lnTo>
                    <a:pt x="0" y="1141"/>
                  </a:lnTo>
                  <a:lnTo>
                    <a:pt x="88" y="1185"/>
                  </a:lnTo>
                  <a:lnTo>
                    <a:pt x="176" y="1229"/>
                  </a:lnTo>
                  <a:lnTo>
                    <a:pt x="264" y="1229"/>
                  </a:lnTo>
                  <a:lnTo>
                    <a:pt x="1712" y="439"/>
                  </a:lnTo>
                  <a:lnTo>
                    <a:pt x="3116" y="351"/>
                  </a:lnTo>
                  <a:lnTo>
                    <a:pt x="3204" y="351"/>
                  </a:lnTo>
                  <a:lnTo>
                    <a:pt x="3247" y="307"/>
                  </a:lnTo>
                  <a:lnTo>
                    <a:pt x="3291" y="219"/>
                  </a:lnTo>
                  <a:lnTo>
                    <a:pt x="3291" y="176"/>
                  </a:lnTo>
                  <a:lnTo>
                    <a:pt x="3291" y="88"/>
                  </a:lnTo>
                  <a:lnTo>
                    <a:pt x="3247" y="44"/>
                  </a:lnTo>
                  <a:lnTo>
                    <a:pt x="31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51" name="Google Shape;3051;p113"/>
            <p:cNvSpPr/>
            <p:nvPr/>
          </p:nvSpPr>
          <p:spPr>
            <a:xfrm>
              <a:off x="3816575" y="2913975"/>
              <a:ext cx="229300" cy="34050"/>
            </a:xfrm>
            <a:custGeom>
              <a:avLst/>
              <a:gdLst/>
              <a:ahLst/>
              <a:cxnLst/>
              <a:rect l="l" t="t" r="r" b="b"/>
              <a:pathLst>
                <a:path w="9172" h="1362" extrusionOk="0">
                  <a:moveTo>
                    <a:pt x="88" y="1"/>
                  </a:moveTo>
                  <a:lnTo>
                    <a:pt x="44" y="45"/>
                  </a:lnTo>
                  <a:lnTo>
                    <a:pt x="0" y="89"/>
                  </a:lnTo>
                  <a:lnTo>
                    <a:pt x="0" y="176"/>
                  </a:lnTo>
                  <a:lnTo>
                    <a:pt x="0" y="220"/>
                  </a:lnTo>
                  <a:lnTo>
                    <a:pt x="44" y="308"/>
                  </a:lnTo>
                  <a:lnTo>
                    <a:pt x="88" y="308"/>
                  </a:lnTo>
                  <a:lnTo>
                    <a:pt x="2150" y="1010"/>
                  </a:lnTo>
                  <a:lnTo>
                    <a:pt x="2194" y="1010"/>
                  </a:lnTo>
                  <a:lnTo>
                    <a:pt x="3993" y="1273"/>
                  </a:lnTo>
                  <a:lnTo>
                    <a:pt x="4037" y="1273"/>
                  </a:lnTo>
                  <a:lnTo>
                    <a:pt x="7504" y="1361"/>
                  </a:lnTo>
                  <a:lnTo>
                    <a:pt x="9040" y="1317"/>
                  </a:lnTo>
                  <a:lnTo>
                    <a:pt x="9084" y="1317"/>
                  </a:lnTo>
                  <a:lnTo>
                    <a:pt x="9127" y="1273"/>
                  </a:lnTo>
                  <a:lnTo>
                    <a:pt x="9171" y="1229"/>
                  </a:lnTo>
                  <a:lnTo>
                    <a:pt x="9171" y="1142"/>
                  </a:lnTo>
                  <a:lnTo>
                    <a:pt x="9171" y="1054"/>
                  </a:lnTo>
                  <a:lnTo>
                    <a:pt x="9127" y="1010"/>
                  </a:lnTo>
                  <a:lnTo>
                    <a:pt x="9084" y="966"/>
                  </a:lnTo>
                  <a:lnTo>
                    <a:pt x="8996" y="966"/>
                  </a:lnTo>
                  <a:lnTo>
                    <a:pt x="7504" y="1010"/>
                  </a:lnTo>
                  <a:lnTo>
                    <a:pt x="4037" y="922"/>
                  </a:lnTo>
                  <a:lnTo>
                    <a:pt x="2238" y="659"/>
                  </a:lnTo>
                  <a:lnTo>
                    <a:pt x="2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52" name="Google Shape;3052;p113"/>
            <p:cNvSpPr/>
            <p:nvPr/>
          </p:nvSpPr>
          <p:spPr>
            <a:xfrm>
              <a:off x="3192375" y="766050"/>
              <a:ext cx="239175" cy="620925"/>
            </a:xfrm>
            <a:custGeom>
              <a:avLst/>
              <a:gdLst/>
              <a:ahLst/>
              <a:cxnLst/>
              <a:rect l="l" t="t" r="r" b="b"/>
              <a:pathLst>
                <a:path w="9567" h="24837" extrusionOk="0">
                  <a:moveTo>
                    <a:pt x="9303" y="0"/>
                  </a:moveTo>
                  <a:lnTo>
                    <a:pt x="9259" y="44"/>
                  </a:lnTo>
                  <a:lnTo>
                    <a:pt x="9215" y="88"/>
                  </a:lnTo>
                  <a:lnTo>
                    <a:pt x="8162" y="2106"/>
                  </a:lnTo>
                  <a:lnTo>
                    <a:pt x="8118" y="2150"/>
                  </a:lnTo>
                  <a:lnTo>
                    <a:pt x="7065" y="4695"/>
                  </a:lnTo>
                  <a:lnTo>
                    <a:pt x="6012" y="8030"/>
                  </a:lnTo>
                  <a:lnTo>
                    <a:pt x="4871" y="10882"/>
                  </a:lnTo>
                  <a:lnTo>
                    <a:pt x="3379" y="13866"/>
                  </a:lnTo>
                  <a:lnTo>
                    <a:pt x="2150" y="16587"/>
                  </a:lnTo>
                  <a:lnTo>
                    <a:pt x="966" y="20273"/>
                  </a:lnTo>
                  <a:lnTo>
                    <a:pt x="0" y="24617"/>
                  </a:lnTo>
                  <a:lnTo>
                    <a:pt x="0" y="24705"/>
                  </a:lnTo>
                  <a:lnTo>
                    <a:pt x="0" y="24749"/>
                  </a:lnTo>
                  <a:lnTo>
                    <a:pt x="88" y="24793"/>
                  </a:lnTo>
                  <a:lnTo>
                    <a:pt x="132" y="24836"/>
                  </a:lnTo>
                  <a:lnTo>
                    <a:pt x="176" y="24836"/>
                  </a:lnTo>
                  <a:lnTo>
                    <a:pt x="264" y="24793"/>
                  </a:lnTo>
                  <a:lnTo>
                    <a:pt x="351" y="24705"/>
                  </a:lnTo>
                  <a:lnTo>
                    <a:pt x="1317" y="20361"/>
                  </a:lnTo>
                  <a:lnTo>
                    <a:pt x="2501" y="16719"/>
                  </a:lnTo>
                  <a:lnTo>
                    <a:pt x="3686" y="14042"/>
                  </a:lnTo>
                  <a:lnTo>
                    <a:pt x="5222" y="11058"/>
                  </a:lnTo>
                  <a:lnTo>
                    <a:pt x="6319" y="8162"/>
                  </a:lnTo>
                  <a:lnTo>
                    <a:pt x="7416" y="4827"/>
                  </a:lnTo>
                  <a:lnTo>
                    <a:pt x="8469" y="2282"/>
                  </a:lnTo>
                  <a:lnTo>
                    <a:pt x="9522" y="263"/>
                  </a:lnTo>
                  <a:lnTo>
                    <a:pt x="9566" y="220"/>
                  </a:lnTo>
                  <a:lnTo>
                    <a:pt x="9522" y="132"/>
                  </a:lnTo>
                  <a:lnTo>
                    <a:pt x="9522" y="88"/>
                  </a:lnTo>
                  <a:lnTo>
                    <a:pt x="9435" y="44"/>
                  </a:lnTo>
                  <a:lnTo>
                    <a:pt x="939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53" name="Google Shape;3053;p113"/>
            <p:cNvSpPr/>
            <p:nvPr/>
          </p:nvSpPr>
          <p:spPr>
            <a:xfrm>
              <a:off x="3859350" y="2946900"/>
              <a:ext cx="105350" cy="24150"/>
            </a:xfrm>
            <a:custGeom>
              <a:avLst/>
              <a:gdLst/>
              <a:ahLst/>
              <a:cxnLst/>
              <a:rect l="l" t="t" r="r" b="b"/>
              <a:pathLst>
                <a:path w="4214" h="966" extrusionOk="0">
                  <a:moveTo>
                    <a:pt x="132" y="0"/>
                  </a:moveTo>
                  <a:lnTo>
                    <a:pt x="88" y="44"/>
                  </a:lnTo>
                  <a:lnTo>
                    <a:pt x="45" y="88"/>
                  </a:lnTo>
                  <a:lnTo>
                    <a:pt x="1" y="132"/>
                  </a:lnTo>
                  <a:lnTo>
                    <a:pt x="1" y="220"/>
                  </a:lnTo>
                  <a:lnTo>
                    <a:pt x="1" y="264"/>
                  </a:lnTo>
                  <a:lnTo>
                    <a:pt x="88" y="307"/>
                  </a:lnTo>
                  <a:lnTo>
                    <a:pt x="132" y="351"/>
                  </a:lnTo>
                  <a:lnTo>
                    <a:pt x="1931" y="790"/>
                  </a:lnTo>
                  <a:lnTo>
                    <a:pt x="1975" y="790"/>
                  </a:lnTo>
                  <a:lnTo>
                    <a:pt x="4038" y="966"/>
                  </a:lnTo>
                  <a:lnTo>
                    <a:pt x="4169" y="922"/>
                  </a:lnTo>
                  <a:lnTo>
                    <a:pt x="4213" y="790"/>
                  </a:lnTo>
                  <a:lnTo>
                    <a:pt x="4213" y="746"/>
                  </a:lnTo>
                  <a:lnTo>
                    <a:pt x="4169" y="658"/>
                  </a:lnTo>
                  <a:lnTo>
                    <a:pt x="4125" y="615"/>
                  </a:lnTo>
                  <a:lnTo>
                    <a:pt x="4082" y="615"/>
                  </a:lnTo>
                  <a:lnTo>
                    <a:pt x="2019" y="439"/>
                  </a:lnTo>
                  <a:lnTo>
                    <a:pt x="2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54" name="Google Shape;3054;p113"/>
            <p:cNvSpPr/>
            <p:nvPr/>
          </p:nvSpPr>
          <p:spPr>
            <a:xfrm>
              <a:off x="3161650" y="766050"/>
              <a:ext cx="238075" cy="613250"/>
            </a:xfrm>
            <a:custGeom>
              <a:avLst/>
              <a:gdLst/>
              <a:ahLst/>
              <a:cxnLst/>
              <a:rect l="l" t="t" r="r" b="b"/>
              <a:pathLst>
                <a:path w="9523" h="24530" extrusionOk="0">
                  <a:moveTo>
                    <a:pt x="9347" y="0"/>
                  </a:moveTo>
                  <a:lnTo>
                    <a:pt x="9303" y="44"/>
                  </a:lnTo>
                  <a:lnTo>
                    <a:pt x="9259" y="44"/>
                  </a:lnTo>
                  <a:lnTo>
                    <a:pt x="9216" y="88"/>
                  </a:lnTo>
                  <a:lnTo>
                    <a:pt x="8426" y="1536"/>
                  </a:lnTo>
                  <a:lnTo>
                    <a:pt x="8426" y="1580"/>
                  </a:lnTo>
                  <a:lnTo>
                    <a:pt x="7548" y="3906"/>
                  </a:lnTo>
                  <a:lnTo>
                    <a:pt x="6539" y="6933"/>
                  </a:lnTo>
                  <a:lnTo>
                    <a:pt x="5310" y="9917"/>
                  </a:lnTo>
                  <a:lnTo>
                    <a:pt x="3643" y="13252"/>
                  </a:lnTo>
                  <a:lnTo>
                    <a:pt x="2239" y="16280"/>
                  </a:lnTo>
                  <a:lnTo>
                    <a:pt x="2239" y="16324"/>
                  </a:lnTo>
                  <a:lnTo>
                    <a:pt x="922" y="20405"/>
                  </a:lnTo>
                  <a:lnTo>
                    <a:pt x="1" y="23388"/>
                  </a:lnTo>
                  <a:lnTo>
                    <a:pt x="1" y="23520"/>
                  </a:lnTo>
                  <a:lnTo>
                    <a:pt x="352" y="24442"/>
                  </a:lnTo>
                  <a:lnTo>
                    <a:pt x="439" y="24529"/>
                  </a:lnTo>
                  <a:lnTo>
                    <a:pt x="571" y="24529"/>
                  </a:lnTo>
                  <a:lnTo>
                    <a:pt x="659" y="24485"/>
                  </a:lnTo>
                  <a:lnTo>
                    <a:pt x="659" y="24442"/>
                  </a:lnTo>
                  <a:lnTo>
                    <a:pt x="703" y="24354"/>
                  </a:lnTo>
                  <a:lnTo>
                    <a:pt x="703" y="24310"/>
                  </a:lnTo>
                  <a:lnTo>
                    <a:pt x="352" y="23432"/>
                  </a:lnTo>
                  <a:lnTo>
                    <a:pt x="1273" y="20536"/>
                  </a:lnTo>
                  <a:lnTo>
                    <a:pt x="2546" y="16411"/>
                  </a:lnTo>
                  <a:lnTo>
                    <a:pt x="3950" y="13384"/>
                  </a:lnTo>
                  <a:lnTo>
                    <a:pt x="5617" y="10093"/>
                  </a:lnTo>
                  <a:lnTo>
                    <a:pt x="6846" y="7021"/>
                  </a:lnTo>
                  <a:lnTo>
                    <a:pt x="7855" y="4037"/>
                  </a:lnTo>
                  <a:lnTo>
                    <a:pt x="8733" y="1712"/>
                  </a:lnTo>
                  <a:lnTo>
                    <a:pt x="9523" y="263"/>
                  </a:lnTo>
                  <a:lnTo>
                    <a:pt x="9523" y="220"/>
                  </a:lnTo>
                  <a:lnTo>
                    <a:pt x="9523" y="132"/>
                  </a:lnTo>
                  <a:lnTo>
                    <a:pt x="9479" y="88"/>
                  </a:lnTo>
                  <a:lnTo>
                    <a:pt x="9435" y="44"/>
                  </a:lnTo>
                  <a:lnTo>
                    <a:pt x="9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55" name="Google Shape;3055;p113"/>
            <p:cNvSpPr/>
            <p:nvPr/>
          </p:nvSpPr>
          <p:spPr>
            <a:xfrm>
              <a:off x="4527425" y="1110500"/>
              <a:ext cx="63650" cy="151425"/>
            </a:xfrm>
            <a:custGeom>
              <a:avLst/>
              <a:gdLst/>
              <a:ahLst/>
              <a:cxnLst/>
              <a:rect l="l" t="t" r="r" b="b"/>
              <a:pathLst>
                <a:path w="2546" h="6057" extrusionOk="0">
                  <a:moveTo>
                    <a:pt x="396" y="396"/>
                  </a:moveTo>
                  <a:lnTo>
                    <a:pt x="571" y="483"/>
                  </a:lnTo>
                  <a:lnTo>
                    <a:pt x="1712" y="1756"/>
                  </a:lnTo>
                  <a:lnTo>
                    <a:pt x="2195" y="3292"/>
                  </a:lnTo>
                  <a:lnTo>
                    <a:pt x="1888" y="5266"/>
                  </a:lnTo>
                  <a:lnTo>
                    <a:pt x="1756" y="5705"/>
                  </a:lnTo>
                  <a:lnTo>
                    <a:pt x="835" y="4081"/>
                  </a:lnTo>
                  <a:lnTo>
                    <a:pt x="352" y="659"/>
                  </a:lnTo>
                  <a:lnTo>
                    <a:pt x="396" y="396"/>
                  </a:lnTo>
                  <a:close/>
                  <a:moveTo>
                    <a:pt x="264" y="1"/>
                  </a:moveTo>
                  <a:lnTo>
                    <a:pt x="176" y="44"/>
                  </a:lnTo>
                  <a:lnTo>
                    <a:pt x="133" y="88"/>
                  </a:lnTo>
                  <a:lnTo>
                    <a:pt x="89" y="132"/>
                  </a:lnTo>
                  <a:lnTo>
                    <a:pt x="1" y="615"/>
                  </a:lnTo>
                  <a:lnTo>
                    <a:pt x="1" y="659"/>
                  </a:lnTo>
                  <a:lnTo>
                    <a:pt x="484" y="4169"/>
                  </a:lnTo>
                  <a:lnTo>
                    <a:pt x="527" y="4213"/>
                  </a:lnTo>
                  <a:lnTo>
                    <a:pt x="1493" y="5924"/>
                  </a:lnTo>
                  <a:lnTo>
                    <a:pt x="1537" y="6012"/>
                  </a:lnTo>
                  <a:lnTo>
                    <a:pt x="1624" y="6012"/>
                  </a:lnTo>
                  <a:lnTo>
                    <a:pt x="1888" y="6056"/>
                  </a:lnTo>
                  <a:lnTo>
                    <a:pt x="1975" y="6012"/>
                  </a:lnTo>
                  <a:lnTo>
                    <a:pt x="2063" y="5924"/>
                  </a:lnTo>
                  <a:lnTo>
                    <a:pt x="2239" y="5354"/>
                  </a:lnTo>
                  <a:lnTo>
                    <a:pt x="2546" y="3292"/>
                  </a:lnTo>
                  <a:lnTo>
                    <a:pt x="2546" y="3204"/>
                  </a:lnTo>
                  <a:lnTo>
                    <a:pt x="2019" y="1624"/>
                  </a:lnTo>
                  <a:lnTo>
                    <a:pt x="1975" y="1536"/>
                  </a:lnTo>
                  <a:lnTo>
                    <a:pt x="791" y="220"/>
                  </a:lnTo>
                  <a:lnTo>
                    <a:pt x="703" y="132"/>
                  </a:lnTo>
                  <a:lnTo>
                    <a:pt x="3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56" name="Google Shape;3056;p113"/>
            <p:cNvSpPr/>
            <p:nvPr/>
          </p:nvSpPr>
          <p:spPr>
            <a:xfrm>
              <a:off x="4484650" y="1084175"/>
              <a:ext cx="129475" cy="362025"/>
            </a:xfrm>
            <a:custGeom>
              <a:avLst/>
              <a:gdLst/>
              <a:ahLst/>
              <a:cxnLst/>
              <a:rect l="l" t="t" r="r" b="b"/>
              <a:pathLst>
                <a:path w="5179" h="14481" extrusionOk="0">
                  <a:moveTo>
                    <a:pt x="1536" y="0"/>
                  </a:moveTo>
                  <a:lnTo>
                    <a:pt x="1449" y="44"/>
                  </a:lnTo>
                  <a:lnTo>
                    <a:pt x="1405" y="88"/>
                  </a:lnTo>
                  <a:lnTo>
                    <a:pt x="132" y="2282"/>
                  </a:lnTo>
                  <a:lnTo>
                    <a:pt x="88" y="2414"/>
                  </a:lnTo>
                  <a:lnTo>
                    <a:pt x="834" y="7636"/>
                  </a:lnTo>
                  <a:lnTo>
                    <a:pt x="615" y="9566"/>
                  </a:lnTo>
                  <a:lnTo>
                    <a:pt x="1" y="13472"/>
                  </a:lnTo>
                  <a:lnTo>
                    <a:pt x="1" y="13559"/>
                  </a:lnTo>
                  <a:lnTo>
                    <a:pt x="264" y="14305"/>
                  </a:lnTo>
                  <a:lnTo>
                    <a:pt x="308" y="14393"/>
                  </a:lnTo>
                  <a:lnTo>
                    <a:pt x="395" y="14437"/>
                  </a:lnTo>
                  <a:lnTo>
                    <a:pt x="790" y="14481"/>
                  </a:lnTo>
                  <a:lnTo>
                    <a:pt x="878" y="14481"/>
                  </a:lnTo>
                  <a:lnTo>
                    <a:pt x="966" y="14437"/>
                  </a:lnTo>
                  <a:lnTo>
                    <a:pt x="1361" y="13911"/>
                  </a:lnTo>
                  <a:lnTo>
                    <a:pt x="1405" y="13867"/>
                  </a:lnTo>
                  <a:lnTo>
                    <a:pt x="3204" y="9786"/>
                  </a:lnTo>
                  <a:lnTo>
                    <a:pt x="4345" y="8513"/>
                  </a:lnTo>
                  <a:lnTo>
                    <a:pt x="4389" y="8469"/>
                  </a:lnTo>
                  <a:lnTo>
                    <a:pt x="4959" y="5924"/>
                  </a:lnTo>
                  <a:lnTo>
                    <a:pt x="5178" y="4169"/>
                  </a:lnTo>
                  <a:lnTo>
                    <a:pt x="5178" y="4081"/>
                  </a:lnTo>
                  <a:lnTo>
                    <a:pt x="4169" y="1931"/>
                  </a:lnTo>
                  <a:lnTo>
                    <a:pt x="4125" y="1887"/>
                  </a:lnTo>
                  <a:lnTo>
                    <a:pt x="4081" y="1843"/>
                  </a:lnTo>
                  <a:lnTo>
                    <a:pt x="3906" y="1843"/>
                  </a:lnTo>
                  <a:lnTo>
                    <a:pt x="3862" y="1887"/>
                  </a:lnTo>
                  <a:lnTo>
                    <a:pt x="3818" y="1975"/>
                  </a:lnTo>
                  <a:lnTo>
                    <a:pt x="3818" y="2019"/>
                  </a:lnTo>
                  <a:lnTo>
                    <a:pt x="3862" y="2107"/>
                  </a:lnTo>
                  <a:lnTo>
                    <a:pt x="4827" y="4213"/>
                  </a:lnTo>
                  <a:lnTo>
                    <a:pt x="4608" y="5880"/>
                  </a:lnTo>
                  <a:lnTo>
                    <a:pt x="4038" y="8338"/>
                  </a:lnTo>
                  <a:lnTo>
                    <a:pt x="2941" y="9566"/>
                  </a:lnTo>
                  <a:lnTo>
                    <a:pt x="2897" y="9610"/>
                  </a:lnTo>
                  <a:lnTo>
                    <a:pt x="1098" y="13735"/>
                  </a:lnTo>
                  <a:lnTo>
                    <a:pt x="747" y="14130"/>
                  </a:lnTo>
                  <a:lnTo>
                    <a:pt x="571" y="14086"/>
                  </a:lnTo>
                  <a:lnTo>
                    <a:pt x="352" y="13516"/>
                  </a:lnTo>
                  <a:lnTo>
                    <a:pt x="966" y="9610"/>
                  </a:lnTo>
                  <a:lnTo>
                    <a:pt x="1185" y="7636"/>
                  </a:lnTo>
                  <a:lnTo>
                    <a:pt x="1185" y="7592"/>
                  </a:lnTo>
                  <a:lnTo>
                    <a:pt x="439" y="2414"/>
                  </a:lnTo>
                  <a:lnTo>
                    <a:pt x="1712" y="264"/>
                  </a:lnTo>
                  <a:lnTo>
                    <a:pt x="1756" y="220"/>
                  </a:lnTo>
                  <a:lnTo>
                    <a:pt x="1712" y="132"/>
                  </a:lnTo>
                  <a:lnTo>
                    <a:pt x="1712" y="88"/>
                  </a:lnTo>
                  <a:lnTo>
                    <a:pt x="1668" y="44"/>
                  </a:lnTo>
                  <a:lnTo>
                    <a:pt x="158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57" name="Google Shape;3057;p113"/>
            <p:cNvSpPr/>
            <p:nvPr/>
          </p:nvSpPr>
          <p:spPr>
            <a:xfrm>
              <a:off x="4367275" y="1051275"/>
              <a:ext cx="268800" cy="559500"/>
            </a:xfrm>
            <a:custGeom>
              <a:avLst/>
              <a:gdLst/>
              <a:ahLst/>
              <a:cxnLst/>
              <a:rect l="l" t="t" r="r" b="b"/>
              <a:pathLst>
                <a:path w="10752" h="22380" extrusionOk="0">
                  <a:moveTo>
                    <a:pt x="4301" y="0"/>
                  </a:moveTo>
                  <a:lnTo>
                    <a:pt x="4257" y="44"/>
                  </a:lnTo>
                  <a:lnTo>
                    <a:pt x="4213" y="132"/>
                  </a:lnTo>
                  <a:lnTo>
                    <a:pt x="3599" y="2019"/>
                  </a:lnTo>
                  <a:lnTo>
                    <a:pt x="3599" y="2062"/>
                  </a:lnTo>
                  <a:lnTo>
                    <a:pt x="3335" y="7811"/>
                  </a:lnTo>
                  <a:lnTo>
                    <a:pt x="3028" y="11277"/>
                  </a:lnTo>
                  <a:lnTo>
                    <a:pt x="2589" y="14173"/>
                  </a:lnTo>
                  <a:lnTo>
                    <a:pt x="2019" y="15446"/>
                  </a:lnTo>
                  <a:lnTo>
                    <a:pt x="307" y="17947"/>
                  </a:lnTo>
                  <a:lnTo>
                    <a:pt x="264" y="17991"/>
                  </a:lnTo>
                  <a:lnTo>
                    <a:pt x="0" y="19132"/>
                  </a:lnTo>
                  <a:lnTo>
                    <a:pt x="0" y="19264"/>
                  </a:lnTo>
                  <a:lnTo>
                    <a:pt x="176" y="19658"/>
                  </a:lnTo>
                  <a:lnTo>
                    <a:pt x="220" y="19702"/>
                  </a:lnTo>
                  <a:lnTo>
                    <a:pt x="2721" y="22335"/>
                  </a:lnTo>
                  <a:lnTo>
                    <a:pt x="2765" y="22379"/>
                  </a:lnTo>
                  <a:lnTo>
                    <a:pt x="2853" y="22379"/>
                  </a:lnTo>
                  <a:lnTo>
                    <a:pt x="3642" y="22291"/>
                  </a:lnTo>
                  <a:lnTo>
                    <a:pt x="5968" y="21677"/>
                  </a:lnTo>
                  <a:lnTo>
                    <a:pt x="7065" y="21896"/>
                  </a:lnTo>
                  <a:lnTo>
                    <a:pt x="7197" y="21896"/>
                  </a:lnTo>
                  <a:lnTo>
                    <a:pt x="7241" y="21809"/>
                  </a:lnTo>
                  <a:lnTo>
                    <a:pt x="7284" y="21721"/>
                  </a:lnTo>
                  <a:lnTo>
                    <a:pt x="7241" y="21150"/>
                  </a:lnTo>
                  <a:lnTo>
                    <a:pt x="7241" y="21106"/>
                  </a:lnTo>
                  <a:lnTo>
                    <a:pt x="6933" y="20361"/>
                  </a:lnTo>
                  <a:lnTo>
                    <a:pt x="6714" y="17859"/>
                  </a:lnTo>
                  <a:lnTo>
                    <a:pt x="7592" y="16016"/>
                  </a:lnTo>
                  <a:lnTo>
                    <a:pt x="8645" y="13252"/>
                  </a:lnTo>
                  <a:lnTo>
                    <a:pt x="9303" y="12287"/>
                  </a:lnTo>
                  <a:lnTo>
                    <a:pt x="9347" y="12243"/>
                  </a:lnTo>
                  <a:lnTo>
                    <a:pt x="10663" y="7811"/>
                  </a:lnTo>
                  <a:lnTo>
                    <a:pt x="10663" y="7767"/>
                  </a:lnTo>
                  <a:lnTo>
                    <a:pt x="10751" y="5134"/>
                  </a:lnTo>
                  <a:lnTo>
                    <a:pt x="10707" y="5046"/>
                  </a:lnTo>
                  <a:lnTo>
                    <a:pt x="8645" y="1580"/>
                  </a:lnTo>
                  <a:lnTo>
                    <a:pt x="8601" y="1536"/>
                  </a:lnTo>
                  <a:lnTo>
                    <a:pt x="8557" y="1492"/>
                  </a:lnTo>
                  <a:lnTo>
                    <a:pt x="8425" y="1492"/>
                  </a:lnTo>
                  <a:lnTo>
                    <a:pt x="8338" y="1536"/>
                  </a:lnTo>
                  <a:lnTo>
                    <a:pt x="8338" y="1624"/>
                  </a:lnTo>
                  <a:lnTo>
                    <a:pt x="8338" y="1668"/>
                  </a:lnTo>
                  <a:lnTo>
                    <a:pt x="8338" y="1755"/>
                  </a:lnTo>
                  <a:lnTo>
                    <a:pt x="10400" y="5178"/>
                  </a:lnTo>
                  <a:lnTo>
                    <a:pt x="10312" y="7767"/>
                  </a:lnTo>
                  <a:lnTo>
                    <a:pt x="8996" y="12111"/>
                  </a:lnTo>
                  <a:lnTo>
                    <a:pt x="8338" y="13076"/>
                  </a:lnTo>
                  <a:lnTo>
                    <a:pt x="8338" y="13120"/>
                  </a:lnTo>
                  <a:lnTo>
                    <a:pt x="7241" y="15841"/>
                  </a:lnTo>
                  <a:lnTo>
                    <a:pt x="6363" y="17772"/>
                  </a:lnTo>
                  <a:lnTo>
                    <a:pt x="6363" y="17859"/>
                  </a:lnTo>
                  <a:lnTo>
                    <a:pt x="6582" y="20448"/>
                  </a:lnTo>
                  <a:lnTo>
                    <a:pt x="6582" y="20492"/>
                  </a:lnTo>
                  <a:lnTo>
                    <a:pt x="6890" y="21238"/>
                  </a:lnTo>
                  <a:lnTo>
                    <a:pt x="6933" y="21545"/>
                  </a:lnTo>
                  <a:lnTo>
                    <a:pt x="6012" y="21326"/>
                  </a:lnTo>
                  <a:lnTo>
                    <a:pt x="5924" y="21326"/>
                  </a:lnTo>
                  <a:lnTo>
                    <a:pt x="3555" y="21940"/>
                  </a:lnTo>
                  <a:lnTo>
                    <a:pt x="2896" y="22028"/>
                  </a:lnTo>
                  <a:lnTo>
                    <a:pt x="483" y="19483"/>
                  </a:lnTo>
                  <a:lnTo>
                    <a:pt x="351" y="19176"/>
                  </a:lnTo>
                  <a:lnTo>
                    <a:pt x="615" y="18123"/>
                  </a:lnTo>
                  <a:lnTo>
                    <a:pt x="2326" y="15621"/>
                  </a:lnTo>
                  <a:lnTo>
                    <a:pt x="2940" y="14305"/>
                  </a:lnTo>
                  <a:lnTo>
                    <a:pt x="2940" y="14261"/>
                  </a:lnTo>
                  <a:lnTo>
                    <a:pt x="3379" y="11277"/>
                  </a:lnTo>
                  <a:lnTo>
                    <a:pt x="3686" y="7811"/>
                  </a:lnTo>
                  <a:lnTo>
                    <a:pt x="3950" y="2106"/>
                  </a:lnTo>
                  <a:lnTo>
                    <a:pt x="4564" y="219"/>
                  </a:lnTo>
                  <a:lnTo>
                    <a:pt x="4564" y="176"/>
                  </a:lnTo>
                  <a:lnTo>
                    <a:pt x="4564" y="88"/>
                  </a:lnTo>
                  <a:lnTo>
                    <a:pt x="4520" y="44"/>
                  </a:lnTo>
                  <a:lnTo>
                    <a:pt x="44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58" name="Google Shape;3058;p113"/>
            <p:cNvSpPr/>
            <p:nvPr/>
          </p:nvSpPr>
          <p:spPr>
            <a:xfrm>
              <a:off x="4316800" y="908650"/>
              <a:ext cx="344500" cy="822775"/>
            </a:xfrm>
            <a:custGeom>
              <a:avLst/>
              <a:gdLst/>
              <a:ahLst/>
              <a:cxnLst/>
              <a:rect l="l" t="t" r="r" b="b"/>
              <a:pathLst>
                <a:path w="13780" h="32911" extrusionOk="0">
                  <a:moveTo>
                    <a:pt x="3423" y="1"/>
                  </a:moveTo>
                  <a:lnTo>
                    <a:pt x="3380" y="44"/>
                  </a:lnTo>
                  <a:lnTo>
                    <a:pt x="3336" y="132"/>
                  </a:lnTo>
                  <a:lnTo>
                    <a:pt x="3072" y="747"/>
                  </a:lnTo>
                  <a:lnTo>
                    <a:pt x="3072" y="878"/>
                  </a:lnTo>
                  <a:lnTo>
                    <a:pt x="3292" y="1405"/>
                  </a:lnTo>
                  <a:lnTo>
                    <a:pt x="4301" y="3687"/>
                  </a:lnTo>
                  <a:lnTo>
                    <a:pt x="4257" y="5573"/>
                  </a:lnTo>
                  <a:lnTo>
                    <a:pt x="4257" y="5617"/>
                  </a:lnTo>
                  <a:lnTo>
                    <a:pt x="4521" y="8382"/>
                  </a:lnTo>
                  <a:lnTo>
                    <a:pt x="4345" y="11278"/>
                  </a:lnTo>
                  <a:lnTo>
                    <a:pt x="3862" y="13955"/>
                  </a:lnTo>
                  <a:lnTo>
                    <a:pt x="3380" y="18123"/>
                  </a:lnTo>
                  <a:lnTo>
                    <a:pt x="3029" y="19571"/>
                  </a:lnTo>
                  <a:lnTo>
                    <a:pt x="1712" y="21458"/>
                  </a:lnTo>
                  <a:lnTo>
                    <a:pt x="1712" y="21502"/>
                  </a:lnTo>
                  <a:lnTo>
                    <a:pt x="264" y="24574"/>
                  </a:lnTo>
                  <a:lnTo>
                    <a:pt x="264" y="24617"/>
                  </a:lnTo>
                  <a:lnTo>
                    <a:pt x="1" y="25583"/>
                  </a:lnTo>
                  <a:lnTo>
                    <a:pt x="1" y="25627"/>
                  </a:lnTo>
                  <a:lnTo>
                    <a:pt x="45" y="25714"/>
                  </a:lnTo>
                  <a:lnTo>
                    <a:pt x="527" y="26285"/>
                  </a:lnTo>
                  <a:lnTo>
                    <a:pt x="571" y="26329"/>
                  </a:lnTo>
                  <a:lnTo>
                    <a:pt x="2634" y="27996"/>
                  </a:lnTo>
                  <a:lnTo>
                    <a:pt x="3994" y="29751"/>
                  </a:lnTo>
                  <a:lnTo>
                    <a:pt x="5135" y="31902"/>
                  </a:lnTo>
                  <a:lnTo>
                    <a:pt x="5179" y="31989"/>
                  </a:lnTo>
                  <a:lnTo>
                    <a:pt x="6495" y="32867"/>
                  </a:lnTo>
                  <a:lnTo>
                    <a:pt x="6583" y="32911"/>
                  </a:lnTo>
                  <a:lnTo>
                    <a:pt x="8031" y="32735"/>
                  </a:lnTo>
                  <a:lnTo>
                    <a:pt x="8119" y="32691"/>
                  </a:lnTo>
                  <a:lnTo>
                    <a:pt x="9040" y="32077"/>
                  </a:lnTo>
                  <a:lnTo>
                    <a:pt x="11190" y="30322"/>
                  </a:lnTo>
                  <a:lnTo>
                    <a:pt x="11234" y="30278"/>
                  </a:lnTo>
                  <a:lnTo>
                    <a:pt x="11849" y="29269"/>
                  </a:lnTo>
                  <a:lnTo>
                    <a:pt x="11892" y="29181"/>
                  </a:lnTo>
                  <a:lnTo>
                    <a:pt x="11892" y="28216"/>
                  </a:lnTo>
                  <a:lnTo>
                    <a:pt x="11892" y="28172"/>
                  </a:lnTo>
                  <a:lnTo>
                    <a:pt x="11673" y="26636"/>
                  </a:lnTo>
                  <a:lnTo>
                    <a:pt x="11629" y="26548"/>
                  </a:lnTo>
                  <a:lnTo>
                    <a:pt x="10488" y="25188"/>
                  </a:lnTo>
                  <a:lnTo>
                    <a:pt x="10357" y="24223"/>
                  </a:lnTo>
                  <a:lnTo>
                    <a:pt x="10620" y="23082"/>
                  </a:lnTo>
                  <a:lnTo>
                    <a:pt x="11015" y="21897"/>
                  </a:lnTo>
                  <a:lnTo>
                    <a:pt x="11454" y="20756"/>
                  </a:lnTo>
                  <a:lnTo>
                    <a:pt x="11892" y="19615"/>
                  </a:lnTo>
                  <a:lnTo>
                    <a:pt x="12287" y="18518"/>
                  </a:lnTo>
                  <a:lnTo>
                    <a:pt x="12726" y="17421"/>
                  </a:lnTo>
                  <a:lnTo>
                    <a:pt x="13077" y="16324"/>
                  </a:lnTo>
                  <a:lnTo>
                    <a:pt x="13384" y="15183"/>
                  </a:lnTo>
                  <a:lnTo>
                    <a:pt x="13648" y="14042"/>
                  </a:lnTo>
                  <a:lnTo>
                    <a:pt x="13692" y="13428"/>
                  </a:lnTo>
                  <a:lnTo>
                    <a:pt x="13779" y="12858"/>
                  </a:lnTo>
                  <a:lnTo>
                    <a:pt x="13779" y="12243"/>
                  </a:lnTo>
                  <a:lnTo>
                    <a:pt x="13779" y="11629"/>
                  </a:lnTo>
                  <a:lnTo>
                    <a:pt x="13735" y="11015"/>
                  </a:lnTo>
                  <a:lnTo>
                    <a:pt x="13648" y="10400"/>
                  </a:lnTo>
                  <a:lnTo>
                    <a:pt x="13604" y="10356"/>
                  </a:lnTo>
                  <a:lnTo>
                    <a:pt x="13560" y="10312"/>
                  </a:lnTo>
                  <a:lnTo>
                    <a:pt x="13516" y="10269"/>
                  </a:lnTo>
                  <a:lnTo>
                    <a:pt x="13428" y="10269"/>
                  </a:lnTo>
                  <a:lnTo>
                    <a:pt x="13384" y="10312"/>
                  </a:lnTo>
                  <a:lnTo>
                    <a:pt x="13340" y="10356"/>
                  </a:lnTo>
                  <a:lnTo>
                    <a:pt x="13297" y="10400"/>
                  </a:lnTo>
                  <a:lnTo>
                    <a:pt x="13297" y="10488"/>
                  </a:lnTo>
                  <a:lnTo>
                    <a:pt x="13384" y="11058"/>
                  </a:lnTo>
                  <a:lnTo>
                    <a:pt x="13428" y="11673"/>
                  </a:lnTo>
                  <a:lnTo>
                    <a:pt x="13428" y="12243"/>
                  </a:lnTo>
                  <a:lnTo>
                    <a:pt x="13428" y="12858"/>
                  </a:lnTo>
                  <a:lnTo>
                    <a:pt x="13340" y="13428"/>
                  </a:lnTo>
                  <a:lnTo>
                    <a:pt x="13297" y="13998"/>
                  </a:lnTo>
                  <a:lnTo>
                    <a:pt x="13033" y="15095"/>
                  </a:lnTo>
                  <a:lnTo>
                    <a:pt x="12726" y="16236"/>
                  </a:lnTo>
                  <a:lnTo>
                    <a:pt x="12375" y="17333"/>
                  </a:lnTo>
                  <a:lnTo>
                    <a:pt x="11541" y="19483"/>
                  </a:lnTo>
                  <a:lnTo>
                    <a:pt x="11103" y="20624"/>
                  </a:lnTo>
                  <a:lnTo>
                    <a:pt x="10664" y="21809"/>
                  </a:lnTo>
                  <a:lnTo>
                    <a:pt x="10269" y="22994"/>
                  </a:lnTo>
                  <a:lnTo>
                    <a:pt x="10006" y="24179"/>
                  </a:lnTo>
                  <a:lnTo>
                    <a:pt x="10006" y="24266"/>
                  </a:lnTo>
                  <a:lnTo>
                    <a:pt x="10137" y="25320"/>
                  </a:lnTo>
                  <a:lnTo>
                    <a:pt x="10181" y="25407"/>
                  </a:lnTo>
                  <a:lnTo>
                    <a:pt x="11322" y="26724"/>
                  </a:lnTo>
                  <a:lnTo>
                    <a:pt x="11541" y="28216"/>
                  </a:lnTo>
                  <a:lnTo>
                    <a:pt x="11541" y="29137"/>
                  </a:lnTo>
                  <a:lnTo>
                    <a:pt x="10971" y="30059"/>
                  </a:lnTo>
                  <a:lnTo>
                    <a:pt x="8821" y="31814"/>
                  </a:lnTo>
                  <a:lnTo>
                    <a:pt x="7943" y="32384"/>
                  </a:lnTo>
                  <a:lnTo>
                    <a:pt x="6627" y="32560"/>
                  </a:lnTo>
                  <a:lnTo>
                    <a:pt x="5398" y="31726"/>
                  </a:lnTo>
                  <a:lnTo>
                    <a:pt x="4301" y="29576"/>
                  </a:lnTo>
                  <a:lnTo>
                    <a:pt x="4301" y="29532"/>
                  </a:lnTo>
                  <a:lnTo>
                    <a:pt x="2897" y="27777"/>
                  </a:lnTo>
                  <a:lnTo>
                    <a:pt x="2897" y="27733"/>
                  </a:lnTo>
                  <a:lnTo>
                    <a:pt x="791" y="26066"/>
                  </a:lnTo>
                  <a:lnTo>
                    <a:pt x="396" y="25583"/>
                  </a:lnTo>
                  <a:lnTo>
                    <a:pt x="615" y="24705"/>
                  </a:lnTo>
                  <a:lnTo>
                    <a:pt x="2019" y="21634"/>
                  </a:lnTo>
                  <a:lnTo>
                    <a:pt x="3336" y="19747"/>
                  </a:lnTo>
                  <a:lnTo>
                    <a:pt x="3336" y="19659"/>
                  </a:lnTo>
                  <a:lnTo>
                    <a:pt x="3731" y="18211"/>
                  </a:lnTo>
                  <a:lnTo>
                    <a:pt x="3731" y="18167"/>
                  </a:lnTo>
                  <a:lnTo>
                    <a:pt x="4213" y="14042"/>
                  </a:lnTo>
                  <a:lnTo>
                    <a:pt x="4696" y="11322"/>
                  </a:lnTo>
                  <a:lnTo>
                    <a:pt x="4872" y="8382"/>
                  </a:lnTo>
                  <a:lnTo>
                    <a:pt x="4608" y="5573"/>
                  </a:lnTo>
                  <a:lnTo>
                    <a:pt x="4652" y="3687"/>
                  </a:lnTo>
                  <a:lnTo>
                    <a:pt x="4652" y="3599"/>
                  </a:lnTo>
                  <a:lnTo>
                    <a:pt x="3643" y="1273"/>
                  </a:lnTo>
                  <a:lnTo>
                    <a:pt x="3423" y="790"/>
                  </a:lnTo>
                  <a:lnTo>
                    <a:pt x="3643" y="220"/>
                  </a:lnTo>
                  <a:lnTo>
                    <a:pt x="3687" y="176"/>
                  </a:lnTo>
                  <a:lnTo>
                    <a:pt x="3643" y="88"/>
                  </a:lnTo>
                  <a:lnTo>
                    <a:pt x="3599" y="44"/>
                  </a:lnTo>
                  <a:lnTo>
                    <a:pt x="355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59" name="Google Shape;3059;p113"/>
            <p:cNvSpPr/>
            <p:nvPr/>
          </p:nvSpPr>
          <p:spPr>
            <a:xfrm>
              <a:off x="4111675" y="1612925"/>
              <a:ext cx="55975" cy="64750"/>
            </a:xfrm>
            <a:custGeom>
              <a:avLst/>
              <a:gdLst/>
              <a:ahLst/>
              <a:cxnLst/>
              <a:rect l="l" t="t" r="r" b="b"/>
              <a:pathLst>
                <a:path w="2239" h="2590" extrusionOk="0">
                  <a:moveTo>
                    <a:pt x="1273" y="352"/>
                  </a:moveTo>
                  <a:lnTo>
                    <a:pt x="1843" y="483"/>
                  </a:lnTo>
                  <a:lnTo>
                    <a:pt x="1317" y="1800"/>
                  </a:lnTo>
                  <a:lnTo>
                    <a:pt x="1009" y="2151"/>
                  </a:lnTo>
                  <a:lnTo>
                    <a:pt x="966" y="2063"/>
                  </a:lnTo>
                  <a:lnTo>
                    <a:pt x="351" y="659"/>
                  </a:lnTo>
                  <a:lnTo>
                    <a:pt x="395" y="571"/>
                  </a:lnTo>
                  <a:lnTo>
                    <a:pt x="1273" y="352"/>
                  </a:lnTo>
                  <a:close/>
                  <a:moveTo>
                    <a:pt x="1229" y="1"/>
                  </a:moveTo>
                  <a:lnTo>
                    <a:pt x="263" y="220"/>
                  </a:lnTo>
                  <a:lnTo>
                    <a:pt x="176" y="264"/>
                  </a:lnTo>
                  <a:lnTo>
                    <a:pt x="132" y="308"/>
                  </a:lnTo>
                  <a:lnTo>
                    <a:pt x="0" y="571"/>
                  </a:lnTo>
                  <a:lnTo>
                    <a:pt x="0" y="615"/>
                  </a:lnTo>
                  <a:lnTo>
                    <a:pt x="0" y="703"/>
                  </a:lnTo>
                  <a:lnTo>
                    <a:pt x="658" y="2195"/>
                  </a:lnTo>
                  <a:lnTo>
                    <a:pt x="658" y="2239"/>
                  </a:lnTo>
                  <a:lnTo>
                    <a:pt x="834" y="2502"/>
                  </a:lnTo>
                  <a:lnTo>
                    <a:pt x="878" y="2590"/>
                  </a:lnTo>
                  <a:lnTo>
                    <a:pt x="1053" y="2590"/>
                  </a:lnTo>
                  <a:lnTo>
                    <a:pt x="1097" y="2546"/>
                  </a:lnTo>
                  <a:lnTo>
                    <a:pt x="1624" y="2019"/>
                  </a:lnTo>
                  <a:lnTo>
                    <a:pt x="1624" y="1975"/>
                  </a:lnTo>
                  <a:lnTo>
                    <a:pt x="2238" y="396"/>
                  </a:lnTo>
                  <a:lnTo>
                    <a:pt x="2238" y="352"/>
                  </a:lnTo>
                  <a:lnTo>
                    <a:pt x="2238" y="264"/>
                  </a:lnTo>
                  <a:lnTo>
                    <a:pt x="2194" y="220"/>
                  </a:lnTo>
                  <a:lnTo>
                    <a:pt x="2106" y="176"/>
                  </a:lnTo>
                  <a:lnTo>
                    <a:pt x="131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60" name="Google Shape;3060;p113"/>
            <p:cNvSpPr/>
            <p:nvPr/>
          </p:nvSpPr>
          <p:spPr>
            <a:xfrm>
              <a:off x="2076700" y="1162050"/>
              <a:ext cx="490400" cy="941275"/>
            </a:xfrm>
            <a:custGeom>
              <a:avLst/>
              <a:gdLst/>
              <a:ahLst/>
              <a:cxnLst/>
              <a:rect l="l" t="t" r="r" b="b"/>
              <a:pathLst>
                <a:path w="19616" h="37651" extrusionOk="0">
                  <a:moveTo>
                    <a:pt x="19440" y="1"/>
                  </a:moveTo>
                  <a:lnTo>
                    <a:pt x="19352" y="45"/>
                  </a:lnTo>
                  <a:lnTo>
                    <a:pt x="19308" y="89"/>
                  </a:lnTo>
                  <a:lnTo>
                    <a:pt x="19264" y="133"/>
                  </a:lnTo>
                  <a:lnTo>
                    <a:pt x="18782" y="1844"/>
                  </a:lnTo>
                  <a:lnTo>
                    <a:pt x="16939" y="5267"/>
                  </a:lnTo>
                  <a:lnTo>
                    <a:pt x="14569" y="10181"/>
                  </a:lnTo>
                  <a:lnTo>
                    <a:pt x="14043" y="11980"/>
                  </a:lnTo>
                  <a:lnTo>
                    <a:pt x="14043" y="12024"/>
                  </a:lnTo>
                  <a:lnTo>
                    <a:pt x="13735" y="16983"/>
                  </a:lnTo>
                  <a:lnTo>
                    <a:pt x="12726" y="19089"/>
                  </a:lnTo>
                  <a:lnTo>
                    <a:pt x="10137" y="23389"/>
                  </a:lnTo>
                  <a:lnTo>
                    <a:pt x="6846" y="28743"/>
                  </a:lnTo>
                  <a:lnTo>
                    <a:pt x="6802" y="28786"/>
                  </a:lnTo>
                  <a:lnTo>
                    <a:pt x="5354" y="34228"/>
                  </a:lnTo>
                  <a:lnTo>
                    <a:pt x="4652" y="35544"/>
                  </a:lnTo>
                  <a:lnTo>
                    <a:pt x="3862" y="35807"/>
                  </a:lnTo>
                  <a:lnTo>
                    <a:pt x="1405" y="35939"/>
                  </a:lnTo>
                  <a:lnTo>
                    <a:pt x="1361" y="35939"/>
                  </a:lnTo>
                  <a:lnTo>
                    <a:pt x="659" y="36158"/>
                  </a:lnTo>
                  <a:lnTo>
                    <a:pt x="571" y="36202"/>
                  </a:lnTo>
                  <a:lnTo>
                    <a:pt x="527" y="36246"/>
                  </a:lnTo>
                  <a:lnTo>
                    <a:pt x="45" y="37431"/>
                  </a:lnTo>
                  <a:lnTo>
                    <a:pt x="1" y="37475"/>
                  </a:lnTo>
                  <a:lnTo>
                    <a:pt x="45" y="37563"/>
                  </a:lnTo>
                  <a:lnTo>
                    <a:pt x="45" y="37606"/>
                  </a:lnTo>
                  <a:lnTo>
                    <a:pt x="132" y="37650"/>
                  </a:lnTo>
                  <a:lnTo>
                    <a:pt x="264" y="37650"/>
                  </a:lnTo>
                  <a:lnTo>
                    <a:pt x="352" y="37563"/>
                  </a:lnTo>
                  <a:lnTo>
                    <a:pt x="834" y="36466"/>
                  </a:lnTo>
                  <a:lnTo>
                    <a:pt x="1449" y="36290"/>
                  </a:lnTo>
                  <a:lnTo>
                    <a:pt x="3906" y="36158"/>
                  </a:lnTo>
                  <a:lnTo>
                    <a:pt x="3950" y="36158"/>
                  </a:lnTo>
                  <a:lnTo>
                    <a:pt x="4828" y="35851"/>
                  </a:lnTo>
                  <a:lnTo>
                    <a:pt x="4915" y="35763"/>
                  </a:lnTo>
                  <a:lnTo>
                    <a:pt x="5661" y="34359"/>
                  </a:lnTo>
                  <a:lnTo>
                    <a:pt x="7153" y="28918"/>
                  </a:lnTo>
                  <a:lnTo>
                    <a:pt x="10444" y="23565"/>
                  </a:lnTo>
                  <a:lnTo>
                    <a:pt x="13033" y="19264"/>
                  </a:lnTo>
                  <a:lnTo>
                    <a:pt x="14086" y="17114"/>
                  </a:lnTo>
                  <a:lnTo>
                    <a:pt x="14086" y="17027"/>
                  </a:lnTo>
                  <a:lnTo>
                    <a:pt x="14394" y="12068"/>
                  </a:lnTo>
                  <a:lnTo>
                    <a:pt x="14876" y="10313"/>
                  </a:lnTo>
                  <a:lnTo>
                    <a:pt x="17246" y="5398"/>
                  </a:lnTo>
                  <a:lnTo>
                    <a:pt x="19133" y="1976"/>
                  </a:lnTo>
                  <a:lnTo>
                    <a:pt x="19133" y="1932"/>
                  </a:lnTo>
                  <a:lnTo>
                    <a:pt x="19615" y="220"/>
                  </a:lnTo>
                  <a:lnTo>
                    <a:pt x="19615" y="176"/>
                  </a:lnTo>
                  <a:lnTo>
                    <a:pt x="19615" y="89"/>
                  </a:lnTo>
                  <a:lnTo>
                    <a:pt x="19571" y="45"/>
                  </a:lnTo>
                  <a:lnTo>
                    <a:pt x="194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61" name="Google Shape;3061;p113"/>
            <p:cNvSpPr/>
            <p:nvPr/>
          </p:nvSpPr>
          <p:spPr>
            <a:xfrm>
              <a:off x="1913250" y="1401200"/>
              <a:ext cx="382875" cy="744900"/>
            </a:xfrm>
            <a:custGeom>
              <a:avLst/>
              <a:gdLst/>
              <a:ahLst/>
              <a:cxnLst/>
              <a:rect l="l" t="t" r="r" b="b"/>
              <a:pathLst>
                <a:path w="15315" h="29796" extrusionOk="0">
                  <a:moveTo>
                    <a:pt x="15008" y="1"/>
                  </a:moveTo>
                  <a:lnTo>
                    <a:pt x="14964" y="89"/>
                  </a:lnTo>
                  <a:lnTo>
                    <a:pt x="14964" y="133"/>
                  </a:lnTo>
                  <a:lnTo>
                    <a:pt x="14613" y="3029"/>
                  </a:lnTo>
                  <a:lnTo>
                    <a:pt x="13867" y="6320"/>
                  </a:lnTo>
                  <a:lnTo>
                    <a:pt x="12945" y="8075"/>
                  </a:lnTo>
                  <a:lnTo>
                    <a:pt x="11058" y="11146"/>
                  </a:lnTo>
                  <a:lnTo>
                    <a:pt x="9215" y="14350"/>
                  </a:lnTo>
                  <a:lnTo>
                    <a:pt x="9215" y="14394"/>
                  </a:lnTo>
                  <a:lnTo>
                    <a:pt x="8250" y="17377"/>
                  </a:lnTo>
                  <a:lnTo>
                    <a:pt x="7416" y="18869"/>
                  </a:lnTo>
                  <a:lnTo>
                    <a:pt x="5573" y="21678"/>
                  </a:lnTo>
                  <a:lnTo>
                    <a:pt x="4696" y="22599"/>
                  </a:lnTo>
                  <a:lnTo>
                    <a:pt x="2853" y="23477"/>
                  </a:lnTo>
                  <a:lnTo>
                    <a:pt x="2809" y="23521"/>
                  </a:lnTo>
                  <a:lnTo>
                    <a:pt x="1800" y="24837"/>
                  </a:lnTo>
                  <a:lnTo>
                    <a:pt x="1756" y="24881"/>
                  </a:lnTo>
                  <a:lnTo>
                    <a:pt x="703" y="27382"/>
                  </a:lnTo>
                  <a:lnTo>
                    <a:pt x="1" y="29576"/>
                  </a:lnTo>
                  <a:lnTo>
                    <a:pt x="1" y="29664"/>
                  </a:lnTo>
                  <a:lnTo>
                    <a:pt x="1" y="29708"/>
                  </a:lnTo>
                  <a:lnTo>
                    <a:pt x="44" y="29752"/>
                  </a:lnTo>
                  <a:lnTo>
                    <a:pt x="132" y="29796"/>
                  </a:lnTo>
                  <a:lnTo>
                    <a:pt x="264" y="29796"/>
                  </a:lnTo>
                  <a:lnTo>
                    <a:pt x="352" y="29708"/>
                  </a:lnTo>
                  <a:lnTo>
                    <a:pt x="1010" y="27514"/>
                  </a:lnTo>
                  <a:lnTo>
                    <a:pt x="2063" y="25057"/>
                  </a:lnTo>
                  <a:lnTo>
                    <a:pt x="3072" y="23784"/>
                  </a:lnTo>
                  <a:lnTo>
                    <a:pt x="4871" y="22906"/>
                  </a:lnTo>
                  <a:lnTo>
                    <a:pt x="4915" y="22863"/>
                  </a:lnTo>
                  <a:lnTo>
                    <a:pt x="5837" y="21897"/>
                  </a:lnTo>
                  <a:lnTo>
                    <a:pt x="7724" y="19045"/>
                  </a:lnTo>
                  <a:lnTo>
                    <a:pt x="8557" y="17509"/>
                  </a:lnTo>
                  <a:lnTo>
                    <a:pt x="9523" y="14525"/>
                  </a:lnTo>
                  <a:lnTo>
                    <a:pt x="11322" y="11322"/>
                  </a:lnTo>
                  <a:lnTo>
                    <a:pt x="13209" y="8250"/>
                  </a:lnTo>
                  <a:lnTo>
                    <a:pt x="14218" y="6495"/>
                  </a:lnTo>
                  <a:lnTo>
                    <a:pt x="14218" y="6451"/>
                  </a:lnTo>
                  <a:lnTo>
                    <a:pt x="14964" y="3116"/>
                  </a:lnTo>
                  <a:lnTo>
                    <a:pt x="14964" y="3072"/>
                  </a:lnTo>
                  <a:lnTo>
                    <a:pt x="15315" y="176"/>
                  </a:lnTo>
                  <a:lnTo>
                    <a:pt x="15271" y="89"/>
                  </a:lnTo>
                  <a:lnTo>
                    <a:pt x="15271" y="45"/>
                  </a:lnTo>
                  <a:lnTo>
                    <a:pt x="1522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62" name="Google Shape;3062;p113"/>
            <p:cNvSpPr/>
            <p:nvPr/>
          </p:nvSpPr>
          <p:spPr>
            <a:xfrm>
              <a:off x="1927525" y="1297000"/>
              <a:ext cx="446500" cy="875425"/>
            </a:xfrm>
            <a:custGeom>
              <a:avLst/>
              <a:gdLst/>
              <a:ahLst/>
              <a:cxnLst/>
              <a:rect l="l" t="t" r="r" b="b"/>
              <a:pathLst>
                <a:path w="17860" h="35017" extrusionOk="0">
                  <a:moveTo>
                    <a:pt x="17596" y="0"/>
                  </a:moveTo>
                  <a:lnTo>
                    <a:pt x="17552" y="44"/>
                  </a:lnTo>
                  <a:lnTo>
                    <a:pt x="17508" y="132"/>
                  </a:lnTo>
                  <a:lnTo>
                    <a:pt x="15753" y="3862"/>
                  </a:lnTo>
                  <a:lnTo>
                    <a:pt x="15753" y="3906"/>
                  </a:lnTo>
                  <a:lnTo>
                    <a:pt x="15490" y="5485"/>
                  </a:lnTo>
                  <a:lnTo>
                    <a:pt x="15183" y="7855"/>
                  </a:lnTo>
                  <a:lnTo>
                    <a:pt x="14744" y="10268"/>
                  </a:lnTo>
                  <a:lnTo>
                    <a:pt x="13822" y="12199"/>
                  </a:lnTo>
                  <a:lnTo>
                    <a:pt x="11716" y="15709"/>
                  </a:lnTo>
                  <a:lnTo>
                    <a:pt x="9741" y="18913"/>
                  </a:lnTo>
                  <a:lnTo>
                    <a:pt x="8996" y="21107"/>
                  </a:lnTo>
                  <a:lnTo>
                    <a:pt x="7986" y="24485"/>
                  </a:lnTo>
                  <a:lnTo>
                    <a:pt x="6538" y="26899"/>
                  </a:lnTo>
                  <a:lnTo>
                    <a:pt x="5748" y="27469"/>
                  </a:lnTo>
                  <a:lnTo>
                    <a:pt x="3423" y="28215"/>
                  </a:lnTo>
                  <a:lnTo>
                    <a:pt x="3379" y="28259"/>
                  </a:lnTo>
                  <a:lnTo>
                    <a:pt x="2764" y="28742"/>
                  </a:lnTo>
                  <a:lnTo>
                    <a:pt x="2721" y="28786"/>
                  </a:lnTo>
                  <a:lnTo>
                    <a:pt x="1887" y="30146"/>
                  </a:lnTo>
                  <a:lnTo>
                    <a:pt x="1843" y="30146"/>
                  </a:lnTo>
                  <a:lnTo>
                    <a:pt x="834" y="32998"/>
                  </a:lnTo>
                  <a:lnTo>
                    <a:pt x="0" y="34797"/>
                  </a:lnTo>
                  <a:lnTo>
                    <a:pt x="0" y="34841"/>
                  </a:lnTo>
                  <a:lnTo>
                    <a:pt x="0" y="34929"/>
                  </a:lnTo>
                  <a:lnTo>
                    <a:pt x="44" y="34973"/>
                  </a:lnTo>
                  <a:lnTo>
                    <a:pt x="88" y="35017"/>
                  </a:lnTo>
                  <a:lnTo>
                    <a:pt x="263" y="35017"/>
                  </a:lnTo>
                  <a:lnTo>
                    <a:pt x="307" y="34929"/>
                  </a:lnTo>
                  <a:lnTo>
                    <a:pt x="1141" y="33130"/>
                  </a:lnTo>
                  <a:lnTo>
                    <a:pt x="2194" y="30278"/>
                  </a:lnTo>
                  <a:lnTo>
                    <a:pt x="2984" y="29005"/>
                  </a:lnTo>
                  <a:lnTo>
                    <a:pt x="3554" y="28566"/>
                  </a:lnTo>
                  <a:lnTo>
                    <a:pt x="5880" y="27776"/>
                  </a:lnTo>
                  <a:lnTo>
                    <a:pt x="5924" y="27733"/>
                  </a:lnTo>
                  <a:lnTo>
                    <a:pt x="6758" y="27162"/>
                  </a:lnTo>
                  <a:lnTo>
                    <a:pt x="6801" y="27118"/>
                  </a:lnTo>
                  <a:lnTo>
                    <a:pt x="8293" y="24661"/>
                  </a:lnTo>
                  <a:lnTo>
                    <a:pt x="8337" y="24617"/>
                  </a:lnTo>
                  <a:lnTo>
                    <a:pt x="9347" y="21238"/>
                  </a:lnTo>
                  <a:lnTo>
                    <a:pt x="10049" y="19044"/>
                  </a:lnTo>
                  <a:lnTo>
                    <a:pt x="11979" y="15885"/>
                  </a:lnTo>
                  <a:lnTo>
                    <a:pt x="14130" y="12374"/>
                  </a:lnTo>
                  <a:lnTo>
                    <a:pt x="15095" y="10400"/>
                  </a:lnTo>
                  <a:lnTo>
                    <a:pt x="15095" y="10356"/>
                  </a:lnTo>
                  <a:lnTo>
                    <a:pt x="15534" y="7943"/>
                  </a:lnTo>
                  <a:lnTo>
                    <a:pt x="15797" y="5529"/>
                  </a:lnTo>
                  <a:lnTo>
                    <a:pt x="16104" y="3993"/>
                  </a:lnTo>
                  <a:lnTo>
                    <a:pt x="17816" y="264"/>
                  </a:lnTo>
                  <a:lnTo>
                    <a:pt x="17859" y="176"/>
                  </a:lnTo>
                  <a:lnTo>
                    <a:pt x="17859" y="132"/>
                  </a:lnTo>
                  <a:lnTo>
                    <a:pt x="17816" y="88"/>
                  </a:lnTo>
                  <a:lnTo>
                    <a:pt x="17772" y="44"/>
                  </a:lnTo>
                  <a:lnTo>
                    <a:pt x="176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63" name="Google Shape;3063;p113"/>
            <p:cNvSpPr/>
            <p:nvPr/>
          </p:nvSpPr>
          <p:spPr>
            <a:xfrm>
              <a:off x="1977975" y="1250925"/>
              <a:ext cx="449800" cy="917125"/>
            </a:xfrm>
            <a:custGeom>
              <a:avLst/>
              <a:gdLst/>
              <a:ahLst/>
              <a:cxnLst/>
              <a:rect l="l" t="t" r="r" b="b"/>
              <a:pathLst>
                <a:path w="17992" h="36685" extrusionOk="0">
                  <a:moveTo>
                    <a:pt x="17772" y="0"/>
                  </a:moveTo>
                  <a:lnTo>
                    <a:pt x="17684" y="44"/>
                  </a:lnTo>
                  <a:lnTo>
                    <a:pt x="17640" y="88"/>
                  </a:lnTo>
                  <a:lnTo>
                    <a:pt x="16412" y="2896"/>
                  </a:lnTo>
                  <a:lnTo>
                    <a:pt x="14964" y="5924"/>
                  </a:lnTo>
                  <a:lnTo>
                    <a:pt x="14920" y="5968"/>
                  </a:lnTo>
                  <a:lnTo>
                    <a:pt x="14569" y="7943"/>
                  </a:lnTo>
                  <a:lnTo>
                    <a:pt x="14393" y="10400"/>
                  </a:lnTo>
                  <a:lnTo>
                    <a:pt x="13911" y="12638"/>
                  </a:lnTo>
                  <a:lnTo>
                    <a:pt x="12726" y="14920"/>
                  </a:lnTo>
                  <a:lnTo>
                    <a:pt x="8821" y="21238"/>
                  </a:lnTo>
                  <a:lnTo>
                    <a:pt x="8075" y="22994"/>
                  </a:lnTo>
                  <a:lnTo>
                    <a:pt x="8075" y="23037"/>
                  </a:lnTo>
                  <a:lnTo>
                    <a:pt x="7285" y="26241"/>
                  </a:lnTo>
                  <a:lnTo>
                    <a:pt x="6407" y="29137"/>
                  </a:lnTo>
                  <a:lnTo>
                    <a:pt x="5837" y="29839"/>
                  </a:lnTo>
                  <a:lnTo>
                    <a:pt x="2458" y="30629"/>
                  </a:lnTo>
                  <a:lnTo>
                    <a:pt x="2414" y="30629"/>
                  </a:lnTo>
                  <a:lnTo>
                    <a:pt x="1756" y="31111"/>
                  </a:lnTo>
                  <a:lnTo>
                    <a:pt x="1712" y="31155"/>
                  </a:lnTo>
                  <a:lnTo>
                    <a:pt x="966" y="32252"/>
                  </a:lnTo>
                  <a:lnTo>
                    <a:pt x="966" y="32296"/>
                  </a:lnTo>
                  <a:lnTo>
                    <a:pt x="1" y="35368"/>
                  </a:lnTo>
                  <a:lnTo>
                    <a:pt x="1" y="35456"/>
                  </a:lnTo>
                  <a:lnTo>
                    <a:pt x="44" y="36553"/>
                  </a:lnTo>
                  <a:lnTo>
                    <a:pt x="132" y="36640"/>
                  </a:lnTo>
                  <a:lnTo>
                    <a:pt x="220" y="36684"/>
                  </a:lnTo>
                  <a:lnTo>
                    <a:pt x="308" y="36684"/>
                  </a:lnTo>
                  <a:lnTo>
                    <a:pt x="352" y="36640"/>
                  </a:lnTo>
                  <a:lnTo>
                    <a:pt x="395" y="36596"/>
                  </a:lnTo>
                  <a:lnTo>
                    <a:pt x="395" y="36509"/>
                  </a:lnTo>
                  <a:lnTo>
                    <a:pt x="352" y="35456"/>
                  </a:lnTo>
                  <a:lnTo>
                    <a:pt x="1273" y="32428"/>
                  </a:lnTo>
                  <a:lnTo>
                    <a:pt x="1975" y="31375"/>
                  </a:lnTo>
                  <a:lnTo>
                    <a:pt x="2589" y="30936"/>
                  </a:lnTo>
                  <a:lnTo>
                    <a:pt x="5968" y="30190"/>
                  </a:lnTo>
                  <a:lnTo>
                    <a:pt x="6056" y="30102"/>
                  </a:lnTo>
                  <a:lnTo>
                    <a:pt x="6714" y="29356"/>
                  </a:lnTo>
                  <a:lnTo>
                    <a:pt x="6758" y="29312"/>
                  </a:lnTo>
                  <a:lnTo>
                    <a:pt x="7636" y="26328"/>
                  </a:lnTo>
                  <a:lnTo>
                    <a:pt x="8426" y="23125"/>
                  </a:lnTo>
                  <a:lnTo>
                    <a:pt x="9128" y="21414"/>
                  </a:lnTo>
                  <a:lnTo>
                    <a:pt x="13033" y="15095"/>
                  </a:lnTo>
                  <a:lnTo>
                    <a:pt x="14262" y="12769"/>
                  </a:lnTo>
                  <a:lnTo>
                    <a:pt x="14262" y="12726"/>
                  </a:lnTo>
                  <a:lnTo>
                    <a:pt x="14700" y="10444"/>
                  </a:lnTo>
                  <a:lnTo>
                    <a:pt x="14744" y="10444"/>
                  </a:lnTo>
                  <a:lnTo>
                    <a:pt x="14920" y="7986"/>
                  </a:lnTo>
                  <a:lnTo>
                    <a:pt x="15271" y="6056"/>
                  </a:lnTo>
                  <a:lnTo>
                    <a:pt x="16719" y="3028"/>
                  </a:lnTo>
                  <a:lnTo>
                    <a:pt x="17992" y="264"/>
                  </a:lnTo>
                  <a:lnTo>
                    <a:pt x="17992" y="176"/>
                  </a:lnTo>
                  <a:lnTo>
                    <a:pt x="17992" y="132"/>
                  </a:lnTo>
                  <a:lnTo>
                    <a:pt x="17948" y="44"/>
                  </a:lnTo>
                  <a:lnTo>
                    <a:pt x="1790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64" name="Google Shape;3064;p113"/>
            <p:cNvSpPr/>
            <p:nvPr/>
          </p:nvSpPr>
          <p:spPr>
            <a:xfrm>
              <a:off x="2010875" y="1153275"/>
              <a:ext cx="468450" cy="980750"/>
            </a:xfrm>
            <a:custGeom>
              <a:avLst/>
              <a:gdLst/>
              <a:ahLst/>
              <a:cxnLst/>
              <a:rect l="l" t="t" r="r" b="b"/>
              <a:pathLst>
                <a:path w="18738" h="39230" extrusionOk="0">
                  <a:moveTo>
                    <a:pt x="18475" y="1"/>
                  </a:moveTo>
                  <a:lnTo>
                    <a:pt x="18431" y="45"/>
                  </a:lnTo>
                  <a:lnTo>
                    <a:pt x="18387" y="89"/>
                  </a:lnTo>
                  <a:lnTo>
                    <a:pt x="18387" y="176"/>
                  </a:lnTo>
                  <a:lnTo>
                    <a:pt x="18036" y="3424"/>
                  </a:lnTo>
                  <a:lnTo>
                    <a:pt x="16588" y="6407"/>
                  </a:lnTo>
                  <a:lnTo>
                    <a:pt x="14833" y="10050"/>
                  </a:lnTo>
                  <a:lnTo>
                    <a:pt x="14438" y="11410"/>
                  </a:lnTo>
                  <a:lnTo>
                    <a:pt x="14438" y="11454"/>
                  </a:lnTo>
                  <a:lnTo>
                    <a:pt x="14218" y="14920"/>
                  </a:lnTo>
                  <a:lnTo>
                    <a:pt x="13736" y="17070"/>
                  </a:lnTo>
                  <a:lnTo>
                    <a:pt x="12331" y="19703"/>
                  </a:lnTo>
                  <a:lnTo>
                    <a:pt x="10269" y="23038"/>
                  </a:lnTo>
                  <a:lnTo>
                    <a:pt x="8250" y="26329"/>
                  </a:lnTo>
                  <a:lnTo>
                    <a:pt x="7548" y="28128"/>
                  </a:lnTo>
                  <a:lnTo>
                    <a:pt x="7505" y="28128"/>
                  </a:lnTo>
                  <a:lnTo>
                    <a:pt x="6715" y="31683"/>
                  </a:lnTo>
                  <a:lnTo>
                    <a:pt x="5925" y="34579"/>
                  </a:lnTo>
                  <a:lnTo>
                    <a:pt x="3204" y="34886"/>
                  </a:lnTo>
                  <a:lnTo>
                    <a:pt x="3160" y="34930"/>
                  </a:lnTo>
                  <a:lnTo>
                    <a:pt x="1493" y="35500"/>
                  </a:lnTo>
                  <a:lnTo>
                    <a:pt x="1405" y="35544"/>
                  </a:lnTo>
                  <a:lnTo>
                    <a:pt x="791" y="36422"/>
                  </a:lnTo>
                  <a:lnTo>
                    <a:pt x="747" y="36422"/>
                  </a:lnTo>
                  <a:lnTo>
                    <a:pt x="45" y="38265"/>
                  </a:lnTo>
                  <a:lnTo>
                    <a:pt x="45" y="38352"/>
                  </a:lnTo>
                  <a:lnTo>
                    <a:pt x="1" y="39054"/>
                  </a:lnTo>
                  <a:lnTo>
                    <a:pt x="1" y="39142"/>
                  </a:lnTo>
                  <a:lnTo>
                    <a:pt x="45" y="39186"/>
                  </a:lnTo>
                  <a:lnTo>
                    <a:pt x="89" y="39230"/>
                  </a:lnTo>
                  <a:lnTo>
                    <a:pt x="176" y="39230"/>
                  </a:lnTo>
                  <a:lnTo>
                    <a:pt x="308" y="39186"/>
                  </a:lnTo>
                  <a:lnTo>
                    <a:pt x="352" y="39098"/>
                  </a:lnTo>
                  <a:lnTo>
                    <a:pt x="396" y="38396"/>
                  </a:lnTo>
                  <a:lnTo>
                    <a:pt x="1054" y="36597"/>
                  </a:lnTo>
                  <a:lnTo>
                    <a:pt x="1668" y="35807"/>
                  </a:lnTo>
                  <a:lnTo>
                    <a:pt x="3248" y="35237"/>
                  </a:lnTo>
                  <a:lnTo>
                    <a:pt x="6100" y="34886"/>
                  </a:lnTo>
                  <a:lnTo>
                    <a:pt x="6188" y="34842"/>
                  </a:lnTo>
                  <a:lnTo>
                    <a:pt x="6232" y="34754"/>
                  </a:lnTo>
                  <a:lnTo>
                    <a:pt x="7066" y="31770"/>
                  </a:lnTo>
                  <a:lnTo>
                    <a:pt x="7856" y="28216"/>
                  </a:lnTo>
                  <a:lnTo>
                    <a:pt x="8558" y="26461"/>
                  </a:lnTo>
                  <a:lnTo>
                    <a:pt x="10532" y="23214"/>
                  </a:lnTo>
                  <a:lnTo>
                    <a:pt x="12639" y="19879"/>
                  </a:lnTo>
                  <a:lnTo>
                    <a:pt x="14043" y="17202"/>
                  </a:lnTo>
                  <a:lnTo>
                    <a:pt x="14087" y="17158"/>
                  </a:lnTo>
                  <a:lnTo>
                    <a:pt x="14569" y="15008"/>
                  </a:lnTo>
                  <a:lnTo>
                    <a:pt x="14569" y="14964"/>
                  </a:lnTo>
                  <a:lnTo>
                    <a:pt x="14789" y="11498"/>
                  </a:lnTo>
                  <a:lnTo>
                    <a:pt x="15140" y="10181"/>
                  </a:lnTo>
                  <a:lnTo>
                    <a:pt x="16895" y="6583"/>
                  </a:lnTo>
                  <a:lnTo>
                    <a:pt x="18343" y="3555"/>
                  </a:lnTo>
                  <a:lnTo>
                    <a:pt x="18387" y="3511"/>
                  </a:lnTo>
                  <a:lnTo>
                    <a:pt x="18738" y="220"/>
                  </a:lnTo>
                  <a:lnTo>
                    <a:pt x="18738" y="133"/>
                  </a:lnTo>
                  <a:lnTo>
                    <a:pt x="18694" y="89"/>
                  </a:lnTo>
                  <a:lnTo>
                    <a:pt x="18650" y="45"/>
                  </a:lnTo>
                  <a:lnTo>
                    <a:pt x="185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65" name="Google Shape;3065;p113"/>
            <p:cNvSpPr/>
            <p:nvPr/>
          </p:nvSpPr>
          <p:spPr>
            <a:xfrm>
              <a:off x="1860600" y="1609650"/>
              <a:ext cx="307175" cy="510125"/>
            </a:xfrm>
            <a:custGeom>
              <a:avLst/>
              <a:gdLst/>
              <a:ahLst/>
              <a:cxnLst/>
              <a:rect l="l" t="t" r="r" b="b"/>
              <a:pathLst>
                <a:path w="12287" h="20405" extrusionOk="0">
                  <a:moveTo>
                    <a:pt x="12067" y="0"/>
                  </a:moveTo>
                  <a:lnTo>
                    <a:pt x="12024" y="44"/>
                  </a:lnTo>
                  <a:lnTo>
                    <a:pt x="11980" y="88"/>
                  </a:lnTo>
                  <a:lnTo>
                    <a:pt x="8469" y="5529"/>
                  </a:lnTo>
                  <a:lnTo>
                    <a:pt x="6363" y="8425"/>
                  </a:lnTo>
                  <a:lnTo>
                    <a:pt x="4608" y="11365"/>
                  </a:lnTo>
                  <a:lnTo>
                    <a:pt x="2721" y="13998"/>
                  </a:lnTo>
                  <a:lnTo>
                    <a:pt x="2721" y="14042"/>
                  </a:lnTo>
                  <a:lnTo>
                    <a:pt x="1273" y="16806"/>
                  </a:lnTo>
                  <a:lnTo>
                    <a:pt x="1273" y="16850"/>
                  </a:lnTo>
                  <a:lnTo>
                    <a:pt x="0" y="20141"/>
                  </a:lnTo>
                  <a:lnTo>
                    <a:pt x="0" y="20229"/>
                  </a:lnTo>
                  <a:lnTo>
                    <a:pt x="0" y="20273"/>
                  </a:lnTo>
                  <a:lnTo>
                    <a:pt x="44" y="20361"/>
                  </a:lnTo>
                  <a:lnTo>
                    <a:pt x="88" y="20404"/>
                  </a:lnTo>
                  <a:lnTo>
                    <a:pt x="176" y="20404"/>
                  </a:lnTo>
                  <a:lnTo>
                    <a:pt x="264" y="20361"/>
                  </a:lnTo>
                  <a:lnTo>
                    <a:pt x="307" y="20273"/>
                  </a:lnTo>
                  <a:lnTo>
                    <a:pt x="1580" y="16982"/>
                  </a:lnTo>
                  <a:lnTo>
                    <a:pt x="3028" y="14173"/>
                  </a:lnTo>
                  <a:lnTo>
                    <a:pt x="4915" y="11541"/>
                  </a:lnTo>
                  <a:lnTo>
                    <a:pt x="6670" y="8645"/>
                  </a:lnTo>
                  <a:lnTo>
                    <a:pt x="8776" y="5705"/>
                  </a:lnTo>
                  <a:lnTo>
                    <a:pt x="12243" y="263"/>
                  </a:lnTo>
                  <a:lnTo>
                    <a:pt x="12287" y="176"/>
                  </a:lnTo>
                  <a:lnTo>
                    <a:pt x="12287" y="132"/>
                  </a:lnTo>
                  <a:lnTo>
                    <a:pt x="12243" y="88"/>
                  </a:lnTo>
                  <a:lnTo>
                    <a:pt x="121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66" name="Google Shape;3066;p113"/>
            <p:cNvSpPr/>
            <p:nvPr/>
          </p:nvSpPr>
          <p:spPr>
            <a:xfrm>
              <a:off x="3805600" y="1948625"/>
              <a:ext cx="105350" cy="186500"/>
            </a:xfrm>
            <a:custGeom>
              <a:avLst/>
              <a:gdLst/>
              <a:ahLst/>
              <a:cxnLst/>
              <a:rect l="l" t="t" r="r" b="b"/>
              <a:pathLst>
                <a:path w="4214" h="7460" extrusionOk="0">
                  <a:moveTo>
                    <a:pt x="1317" y="483"/>
                  </a:moveTo>
                  <a:lnTo>
                    <a:pt x="3599" y="4037"/>
                  </a:lnTo>
                  <a:lnTo>
                    <a:pt x="3818" y="4695"/>
                  </a:lnTo>
                  <a:lnTo>
                    <a:pt x="3511" y="6758"/>
                  </a:lnTo>
                  <a:lnTo>
                    <a:pt x="2809" y="7109"/>
                  </a:lnTo>
                  <a:lnTo>
                    <a:pt x="2238" y="6802"/>
                  </a:lnTo>
                  <a:lnTo>
                    <a:pt x="1273" y="5705"/>
                  </a:lnTo>
                  <a:lnTo>
                    <a:pt x="395" y="3993"/>
                  </a:lnTo>
                  <a:lnTo>
                    <a:pt x="352" y="2238"/>
                  </a:lnTo>
                  <a:lnTo>
                    <a:pt x="1185" y="702"/>
                  </a:lnTo>
                  <a:lnTo>
                    <a:pt x="1317" y="483"/>
                  </a:lnTo>
                  <a:close/>
                  <a:moveTo>
                    <a:pt x="1273" y="0"/>
                  </a:moveTo>
                  <a:lnTo>
                    <a:pt x="1185" y="88"/>
                  </a:lnTo>
                  <a:lnTo>
                    <a:pt x="878" y="483"/>
                  </a:lnTo>
                  <a:lnTo>
                    <a:pt x="878" y="527"/>
                  </a:lnTo>
                  <a:lnTo>
                    <a:pt x="0" y="2150"/>
                  </a:lnTo>
                  <a:lnTo>
                    <a:pt x="0" y="2238"/>
                  </a:lnTo>
                  <a:lnTo>
                    <a:pt x="88" y="4081"/>
                  </a:lnTo>
                  <a:lnTo>
                    <a:pt x="88" y="4125"/>
                  </a:lnTo>
                  <a:lnTo>
                    <a:pt x="1010" y="5880"/>
                  </a:lnTo>
                  <a:lnTo>
                    <a:pt x="1010" y="5924"/>
                  </a:lnTo>
                  <a:lnTo>
                    <a:pt x="1975" y="7065"/>
                  </a:lnTo>
                  <a:lnTo>
                    <a:pt x="2019" y="7109"/>
                  </a:lnTo>
                  <a:lnTo>
                    <a:pt x="2765" y="7460"/>
                  </a:lnTo>
                  <a:lnTo>
                    <a:pt x="2897" y="7460"/>
                  </a:lnTo>
                  <a:lnTo>
                    <a:pt x="3730" y="7065"/>
                  </a:lnTo>
                  <a:lnTo>
                    <a:pt x="3818" y="6977"/>
                  </a:lnTo>
                  <a:lnTo>
                    <a:pt x="3862" y="6933"/>
                  </a:lnTo>
                  <a:lnTo>
                    <a:pt x="4213" y="4739"/>
                  </a:lnTo>
                  <a:lnTo>
                    <a:pt x="4169" y="4651"/>
                  </a:lnTo>
                  <a:lnTo>
                    <a:pt x="3906" y="3906"/>
                  </a:lnTo>
                  <a:lnTo>
                    <a:pt x="3906" y="3862"/>
                  </a:lnTo>
                  <a:lnTo>
                    <a:pt x="1492" y="88"/>
                  </a:lnTo>
                  <a:lnTo>
                    <a:pt x="1405" y="44"/>
                  </a:lnTo>
                  <a:lnTo>
                    <a:pt x="13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67" name="Google Shape;3067;p113"/>
            <p:cNvSpPr/>
            <p:nvPr/>
          </p:nvSpPr>
          <p:spPr>
            <a:xfrm>
              <a:off x="3788050" y="1933250"/>
              <a:ext cx="133850" cy="229300"/>
            </a:xfrm>
            <a:custGeom>
              <a:avLst/>
              <a:gdLst/>
              <a:ahLst/>
              <a:cxnLst/>
              <a:rect l="l" t="t" r="r" b="b"/>
              <a:pathLst>
                <a:path w="5354" h="9172" extrusionOk="0">
                  <a:moveTo>
                    <a:pt x="2194" y="352"/>
                  </a:moveTo>
                  <a:lnTo>
                    <a:pt x="2633" y="484"/>
                  </a:lnTo>
                  <a:lnTo>
                    <a:pt x="4520" y="3994"/>
                  </a:lnTo>
                  <a:lnTo>
                    <a:pt x="5003" y="5003"/>
                  </a:lnTo>
                  <a:lnTo>
                    <a:pt x="4871" y="7153"/>
                  </a:lnTo>
                  <a:lnTo>
                    <a:pt x="4608" y="8163"/>
                  </a:lnTo>
                  <a:lnTo>
                    <a:pt x="4257" y="8557"/>
                  </a:lnTo>
                  <a:lnTo>
                    <a:pt x="3467" y="8821"/>
                  </a:lnTo>
                  <a:lnTo>
                    <a:pt x="2897" y="8426"/>
                  </a:lnTo>
                  <a:lnTo>
                    <a:pt x="1317" y="6451"/>
                  </a:lnTo>
                  <a:lnTo>
                    <a:pt x="483" y="4696"/>
                  </a:lnTo>
                  <a:lnTo>
                    <a:pt x="351" y="3862"/>
                  </a:lnTo>
                  <a:lnTo>
                    <a:pt x="395" y="2765"/>
                  </a:lnTo>
                  <a:lnTo>
                    <a:pt x="790" y="1800"/>
                  </a:lnTo>
                  <a:lnTo>
                    <a:pt x="1624" y="659"/>
                  </a:lnTo>
                  <a:lnTo>
                    <a:pt x="2194" y="352"/>
                  </a:lnTo>
                  <a:close/>
                  <a:moveTo>
                    <a:pt x="2063" y="1"/>
                  </a:moveTo>
                  <a:lnTo>
                    <a:pt x="1448" y="352"/>
                  </a:lnTo>
                  <a:lnTo>
                    <a:pt x="1361" y="440"/>
                  </a:lnTo>
                  <a:lnTo>
                    <a:pt x="483" y="1624"/>
                  </a:lnTo>
                  <a:lnTo>
                    <a:pt x="483" y="1668"/>
                  </a:lnTo>
                  <a:lnTo>
                    <a:pt x="88" y="2678"/>
                  </a:lnTo>
                  <a:lnTo>
                    <a:pt x="44" y="2721"/>
                  </a:lnTo>
                  <a:lnTo>
                    <a:pt x="0" y="3862"/>
                  </a:lnTo>
                  <a:lnTo>
                    <a:pt x="0" y="3906"/>
                  </a:lnTo>
                  <a:lnTo>
                    <a:pt x="176" y="4784"/>
                  </a:lnTo>
                  <a:lnTo>
                    <a:pt x="176" y="4828"/>
                  </a:lnTo>
                  <a:lnTo>
                    <a:pt x="1010" y="6583"/>
                  </a:lnTo>
                  <a:lnTo>
                    <a:pt x="1054" y="6627"/>
                  </a:lnTo>
                  <a:lnTo>
                    <a:pt x="2633" y="8689"/>
                  </a:lnTo>
                  <a:lnTo>
                    <a:pt x="2677" y="8733"/>
                  </a:lnTo>
                  <a:lnTo>
                    <a:pt x="3335" y="9128"/>
                  </a:lnTo>
                  <a:lnTo>
                    <a:pt x="3467" y="9172"/>
                  </a:lnTo>
                  <a:lnTo>
                    <a:pt x="3511" y="9172"/>
                  </a:lnTo>
                  <a:lnTo>
                    <a:pt x="4432" y="8865"/>
                  </a:lnTo>
                  <a:lnTo>
                    <a:pt x="4520" y="8821"/>
                  </a:lnTo>
                  <a:lnTo>
                    <a:pt x="4915" y="8338"/>
                  </a:lnTo>
                  <a:lnTo>
                    <a:pt x="4959" y="8250"/>
                  </a:lnTo>
                  <a:lnTo>
                    <a:pt x="5222" y="7241"/>
                  </a:lnTo>
                  <a:lnTo>
                    <a:pt x="5222" y="7197"/>
                  </a:lnTo>
                  <a:lnTo>
                    <a:pt x="5354" y="5003"/>
                  </a:lnTo>
                  <a:lnTo>
                    <a:pt x="5354" y="4915"/>
                  </a:lnTo>
                  <a:lnTo>
                    <a:pt x="4871" y="3862"/>
                  </a:lnTo>
                  <a:lnTo>
                    <a:pt x="2897" y="264"/>
                  </a:lnTo>
                  <a:lnTo>
                    <a:pt x="2853" y="176"/>
                  </a:lnTo>
                  <a:lnTo>
                    <a:pt x="2809" y="176"/>
                  </a:lnTo>
                  <a:lnTo>
                    <a:pt x="21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68" name="Google Shape;3068;p113"/>
            <p:cNvSpPr/>
            <p:nvPr/>
          </p:nvSpPr>
          <p:spPr>
            <a:xfrm>
              <a:off x="3671775" y="2997350"/>
              <a:ext cx="187600" cy="399350"/>
            </a:xfrm>
            <a:custGeom>
              <a:avLst/>
              <a:gdLst/>
              <a:ahLst/>
              <a:cxnLst/>
              <a:rect l="l" t="t" r="r" b="b"/>
              <a:pathLst>
                <a:path w="7504" h="15974" extrusionOk="0">
                  <a:moveTo>
                    <a:pt x="1843" y="1"/>
                  </a:moveTo>
                  <a:lnTo>
                    <a:pt x="1755" y="45"/>
                  </a:lnTo>
                  <a:lnTo>
                    <a:pt x="790" y="615"/>
                  </a:lnTo>
                  <a:lnTo>
                    <a:pt x="746" y="703"/>
                  </a:lnTo>
                  <a:lnTo>
                    <a:pt x="176" y="1712"/>
                  </a:lnTo>
                  <a:lnTo>
                    <a:pt x="176" y="1756"/>
                  </a:lnTo>
                  <a:lnTo>
                    <a:pt x="0" y="2941"/>
                  </a:lnTo>
                  <a:lnTo>
                    <a:pt x="0" y="2985"/>
                  </a:lnTo>
                  <a:lnTo>
                    <a:pt x="351" y="5530"/>
                  </a:lnTo>
                  <a:lnTo>
                    <a:pt x="395" y="5617"/>
                  </a:lnTo>
                  <a:lnTo>
                    <a:pt x="1185" y="6890"/>
                  </a:lnTo>
                  <a:lnTo>
                    <a:pt x="1229" y="6890"/>
                  </a:lnTo>
                  <a:lnTo>
                    <a:pt x="4783" y="10751"/>
                  </a:lnTo>
                  <a:lnTo>
                    <a:pt x="4432" y="11848"/>
                  </a:lnTo>
                  <a:lnTo>
                    <a:pt x="4169" y="12726"/>
                  </a:lnTo>
                  <a:lnTo>
                    <a:pt x="3467" y="13516"/>
                  </a:lnTo>
                  <a:lnTo>
                    <a:pt x="2150" y="14920"/>
                  </a:lnTo>
                  <a:lnTo>
                    <a:pt x="1009" y="15622"/>
                  </a:lnTo>
                  <a:lnTo>
                    <a:pt x="922" y="15666"/>
                  </a:lnTo>
                  <a:lnTo>
                    <a:pt x="922" y="15754"/>
                  </a:lnTo>
                  <a:lnTo>
                    <a:pt x="922" y="15798"/>
                  </a:lnTo>
                  <a:lnTo>
                    <a:pt x="922" y="15885"/>
                  </a:lnTo>
                  <a:lnTo>
                    <a:pt x="1009" y="15929"/>
                  </a:lnTo>
                  <a:lnTo>
                    <a:pt x="1097" y="15973"/>
                  </a:lnTo>
                  <a:lnTo>
                    <a:pt x="1185" y="15929"/>
                  </a:lnTo>
                  <a:lnTo>
                    <a:pt x="2370" y="15227"/>
                  </a:lnTo>
                  <a:lnTo>
                    <a:pt x="2413" y="15183"/>
                  </a:lnTo>
                  <a:lnTo>
                    <a:pt x="3598" y="13911"/>
                  </a:lnTo>
                  <a:lnTo>
                    <a:pt x="4213" y="13209"/>
                  </a:lnTo>
                  <a:lnTo>
                    <a:pt x="4432" y="12902"/>
                  </a:lnTo>
                  <a:lnTo>
                    <a:pt x="4476" y="12770"/>
                  </a:lnTo>
                  <a:lnTo>
                    <a:pt x="4739" y="11980"/>
                  </a:lnTo>
                  <a:lnTo>
                    <a:pt x="5178" y="10795"/>
                  </a:lnTo>
                  <a:lnTo>
                    <a:pt x="5178" y="10664"/>
                  </a:lnTo>
                  <a:lnTo>
                    <a:pt x="5134" y="10576"/>
                  </a:lnTo>
                  <a:lnTo>
                    <a:pt x="1492" y="6671"/>
                  </a:lnTo>
                  <a:lnTo>
                    <a:pt x="702" y="5442"/>
                  </a:lnTo>
                  <a:lnTo>
                    <a:pt x="351" y="2941"/>
                  </a:lnTo>
                  <a:lnTo>
                    <a:pt x="527" y="1844"/>
                  </a:lnTo>
                  <a:lnTo>
                    <a:pt x="1009" y="878"/>
                  </a:lnTo>
                  <a:lnTo>
                    <a:pt x="1887" y="352"/>
                  </a:lnTo>
                  <a:lnTo>
                    <a:pt x="2150" y="352"/>
                  </a:lnTo>
                  <a:lnTo>
                    <a:pt x="3642" y="1449"/>
                  </a:lnTo>
                  <a:lnTo>
                    <a:pt x="5485" y="3380"/>
                  </a:lnTo>
                  <a:lnTo>
                    <a:pt x="7021" y="5837"/>
                  </a:lnTo>
                  <a:lnTo>
                    <a:pt x="7153" y="9040"/>
                  </a:lnTo>
                  <a:lnTo>
                    <a:pt x="7196" y="9128"/>
                  </a:lnTo>
                  <a:lnTo>
                    <a:pt x="7240" y="9172"/>
                  </a:lnTo>
                  <a:lnTo>
                    <a:pt x="7284" y="9216"/>
                  </a:lnTo>
                  <a:lnTo>
                    <a:pt x="7416" y="9216"/>
                  </a:lnTo>
                  <a:lnTo>
                    <a:pt x="7460" y="9172"/>
                  </a:lnTo>
                  <a:lnTo>
                    <a:pt x="7504" y="9084"/>
                  </a:lnTo>
                  <a:lnTo>
                    <a:pt x="7504" y="9040"/>
                  </a:lnTo>
                  <a:lnTo>
                    <a:pt x="7372" y="5749"/>
                  </a:lnTo>
                  <a:lnTo>
                    <a:pt x="7328" y="5661"/>
                  </a:lnTo>
                  <a:lnTo>
                    <a:pt x="5748" y="3160"/>
                  </a:lnTo>
                  <a:lnTo>
                    <a:pt x="5748" y="3116"/>
                  </a:lnTo>
                  <a:lnTo>
                    <a:pt x="3905" y="1186"/>
                  </a:lnTo>
                  <a:lnTo>
                    <a:pt x="3862" y="1186"/>
                  </a:lnTo>
                  <a:lnTo>
                    <a:pt x="2326" y="45"/>
                  </a:lnTo>
                  <a:lnTo>
                    <a:pt x="2238" y="45"/>
                  </a:lnTo>
                  <a:lnTo>
                    <a:pt x="18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69" name="Google Shape;3069;p113"/>
            <p:cNvSpPr/>
            <p:nvPr/>
          </p:nvSpPr>
          <p:spPr>
            <a:xfrm>
              <a:off x="3577425" y="2967725"/>
              <a:ext cx="311575" cy="471750"/>
            </a:xfrm>
            <a:custGeom>
              <a:avLst/>
              <a:gdLst/>
              <a:ahLst/>
              <a:cxnLst/>
              <a:rect l="l" t="t" r="r" b="b"/>
              <a:pathLst>
                <a:path w="12463" h="18870" extrusionOk="0">
                  <a:moveTo>
                    <a:pt x="5529" y="1"/>
                  </a:moveTo>
                  <a:lnTo>
                    <a:pt x="4257" y="791"/>
                  </a:lnTo>
                  <a:lnTo>
                    <a:pt x="4213" y="835"/>
                  </a:lnTo>
                  <a:lnTo>
                    <a:pt x="3730" y="1449"/>
                  </a:lnTo>
                  <a:lnTo>
                    <a:pt x="3730" y="1493"/>
                  </a:lnTo>
                  <a:lnTo>
                    <a:pt x="3204" y="3248"/>
                  </a:lnTo>
                  <a:lnTo>
                    <a:pt x="3160" y="3292"/>
                  </a:lnTo>
                  <a:lnTo>
                    <a:pt x="3204" y="4696"/>
                  </a:lnTo>
                  <a:lnTo>
                    <a:pt x="3247" y="4740"/>
                  </a:lnTo>
                  <a:lnTo>
                    <a:pt x="4037" y="7592"/>
                  </a:lnTo>
                  <a:lnTo>
                    <a:pt x="4081" y="7636"/>
                  </a:lnTo>
                  <a:lnTo>
                    <a:pt x="6056" y="10225"/>
                  </a:lnTo>
                  <a:lnTo>
                    <a:pt x="6582" y="11498"/>
                  </a:lnTo>
                  <a:lnTo>
                    <a:pt x="6539" y="12156"/>
                  </a:lnTo>
                  <a:lnTo>
                    <a:pt x="5661" y="14306"/>
                  </a:lnTo>
                  <a:lnTo>
                    <a:pt x="44" y="18518"/>
                  </a:lnTo>
                  <a:lnTo>
                    <a:pt x="0" y="18606"/>
                  </a:lnTo>
                  <a:lnTo>
                    <a:pt x="0" y="18650"/>
                  </a:lnTo>
                  <a:lnTo>
                    <a:pt x="0" y="18738"/>
                  </a:lnTo>
                  <a:lnTo>
                    <a:pt x="0" y="18782"/>
                  </a:lnTo>
                  <a:lnTo>
                    <a:pt x="88" y="18826"/>
                  </a:lnTo>
                  <a:lnTo>
                    <a:pt x="176" y="18870"/>
                  </a:lnTo>
                  <a:lnTo>
                    <a:pt x="264" y="18826"/>
                  </a:lnTo>
                  <a:lnTo>
                    <a:pt x="5924" y="14569"/>
                  </a:lnTo>
                  <a:lnTo>
                    <a:pt x="5968" y="14481"/>
                  </a:lnTo>
                  <a:lnTo>
                    <a:pt x="6890" y="12244"/>
                  </a:lnTo>
                  <a:lnTo>
                    <a:pt x="6890" y="12200"/>
                  </a:lnTo>
                  <a:lnTo>
                    <a:pt x="6933" y="11498"/>
                  </a:lnTo>
                  <a:lnTo>
                    <a:pt x="6890" y="11410"/>
                  </a:lnTo>
                  <a:lnTo>
                    <a:pt x="6407" y="10093"/>
                  </a:lnTo>
                  <a:lnTo>
                    <a:pt x="6363" y="10050"/>
                  </a:lnTo>
                  <a:lnTo>
                    <a:pt x="4388" y="7461"/>
                  </a:lnTo>
                  <a:lnTo>
                    <a:pt x="3555" y="4696"/>
                  </a:lnTo>
                  <a:lnTo>
                    <a:pt x="3511" y="3336"/>
                  </a:lnTo>
                  <a:lnTo>
                    <a:pt x="4037" y="1625"/>
                  </a:lnTo>
                  <a:lnTo>
                    <a:pt x="4476" y="1098"/>
                  </a:lnTo>
                  <a:lnTo>
                    <a:pt x="5617" y="352"/>
                  </a:lnTo>
                  <a:lnTo>
                    <a:pt x="9391" y="2678"/>
                  </a:lnTo>
                  <a:lnTo>
                    <a:pt x="11848" y="5925"/>
                  </a:lnTo>
                  <a:lnTo>
                    <a:pt x="12111" y="7724"/>
                  </a:lnTo>
                  <a:lnTo>
                    <a:pt x="12024" y="10620"/>
                  </a:lnTo>
                  <a:lnTo>
                    <a:pt x="12024" y="10708"/>
                  </a:lnTo>
                  <a:lnTo>
                    <a:pt x="12067" y="10752"/>
                  </a:lnTo>
                  <a:lnTo>
                    <a:pt x="12111" y="10796"/>
                  </a:lnTo>
                  <a:lnTo>
                    <a:pt x="12199" y="10796"/>
                  </a:lnTo>
                  <a:lnTo>
                    <a:pt x="12331" y="10752"/>
                  </a:lnTo>
                  <a:lnTo>
                    <a:pt x="12331" y="10708"/>
                  </a:lnTo>
                  <a:lnTo>
                    <a:pt x="12375" y="10620"/>
                  </a:lnTo>
                  <a:lnTo>
                    <a:pt x="12462" y="7724"/>
                  </a:lnTo>
                  <a:lnTo>
                    <a:pt x="12199" y="5837"/>
                  </a:lnTo>
                  <a:lnTo>
                    <a:pt x="12155" y="5749"/>
                  </a:lnTo>
                  <a:lnTo>
                    <a:pt x="9654" y="2458"/>
                  </a:lnTo>
                  <a:lnTo>
                    <a:pt x="9610" y="2414"/>
                  </a:lnTo>
                  <a:lnTo>
                    <a:pt x="57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70" name="Google Shape;3070;p113"/>
            <p:cNvSpPr/>
            <p:nvPr/>
          </p:nvSpPr>
          <p:spPr>
            <a:xfrm>
              <a:off x="3642150" y="2927150"/>
              <a:ext cx="329125" cy="352150"/>
            </a:xfrm>
            <a:custGeom>
              <a:avLst/>
              <a:gdLst/>
              <a:ahLst/>
              <a:cxnLst/>
              <a:rect l="l" t="t" r="r" b="b"/>
              <a:pathLst>
                <a:path w="13165" h="14086" extrusionOk="0">
                  <a:moveTo>
                    <a:pt x="5836" y="0"/>
                  </a:moveTo>
                  <a:lnTo>
                    <a:pt x="4257" y="176"/>
                  </a:lnTo>
                  <a:lnTo>
                    <a:pt x="3555" y="351"/>
                  </a:lnTo>
                  <a:lnTo>
                    <a:pt x="2940" y="527"/>
                  </a:lnTo>
                  <a:lnTo>
                    <a:pt x="2414" y="702"/>
                  </a:lnTo>
                  <a:lnTo>
                    <a:pt x="1931" y="922"/>
                  </a:lnTo>
                  <a:lnTo>
                    <a:pt x="1536" y="1185"/>
                  </a:lnTo>
                  <a:lnTo>
                    <a:pt x="1185" y="1492"/>
                  </a:lnTo>
                  <a:lnTo>
                    <a:pt x="878" y="1799"/>
                  </a:lnTo>
                  <a:lnTo>
                    <a:pt x="615" y="2151"/>
                  </a:lnTo>
                  <a:lnTo>
                    <a:pt x="439" y="2545"/>
                  </a:lnTo>
                  <a:lnTo>
                    <a:pt x="264" y="2984"/>
                  </a:lnTo>
                  <a:lnTo>
                    <a:pt x="132" y="3423"/>
                  </a:lnTo>
                  <a:lnTo>
                    <a:pt x="88" y="3950"/>
                  </a:lnTo>
                  <a:lnTo>
                    <a:pt x="0" y="4520"/>
                  </a:lnTo>
                  <a:lnTo>
                    <a:pt x="0" y="5091"/>
                  </a:lnTo>
                  <a:lnTo>
                    <a:pt x="0" y="6451"/>
                  </a:lnTo>
                  <a:lnTo>
                    <a:pt x="0" y="6495"/>
                  </a:lnTo>
                  <a:lnTo>
                    <a:pt x="702" y="8996"/>
                  </a:lnTo>
                  <a:lnTo>
                    <a:pt x="746" y="9084"/>
                  </a:lnTo>
                  <a:lnTo>
                    <a:pt x="2896" y="12155"/>
                  </a:lnTo>
                  <a:lnTo>
                    <a:pt x="2984" y="12989"/>
                  </a:lnTo>
                  <a:lnTo>
                    <a:pt x="2677" y="13603"/>
                  </a:lnTo>
                  <a:lnTo>
                    <a:pt x="2370" y="13779"/>
                  </a:lnTo>
                  <a:lnTo>
                    <a:pt x="2326" y="13823"/>
                  </a:lnTo>
                  <a:lnTo>
                    <a:pt x="2282" y="13867"/>
                  </a:lnTo>
                  <a:lnTo>
                    <a:pt x="2282" y="13954"/>
                  </a:lnTo>
                  <a:lnTo>
                    <a:pt x="2282" y="13998"/>
                  </a:lnTo>
                  <a:lnTo>
                    <a:pt x="2326" y="14086"/>
                  </a:lnTo>
                  <a:lnTo>
                    <a:pt x="2501" y="14086"/>
                  </a:lnTo>
                  <a:lnTo>
                    <a:pt x="2896" y="13910"/>
                  </a:lnTo>
                  <a:lnTo>
                    <a:pt x="2940" y="13823"/>
                  </a:lnTo>
                  <a:lnTo>
                    <a:pt x="3335" y="13077"/>
                  </a:lnTo>
                  <a:lnTo>
                    <a:pt x="3335" y="12989"/>
                  </a:lnTo>
                  <a:lnTo>
                    <a:pt x="3247" y="12067"/>
                  </a:lnTo>
                  <a:lnTo>
                    <a:pt x="3204" y="11980"/>
                  </a:lnTo>
                  <a:lnTo>
                    <a:pt x="1053" y="8908"/>
                  </a:lnTo>
                  <a:lnTo>
                    <a:pt x="351" y="6407"/>
                  </a:lnTo>
                  <a:lnTo>
                    <a:pt x="351" y="5178"/>
                  </a:lnTo>
                  <a:lnTo>
                    <a:pt x="351" y="4608"/>
                  </a:lnTo>
                  <a:lnTo>
                    <a:pt x="395" y="4081"/>
                  </a:lnTo>
                  <a:lnTo>
                    <a:pt x="439" y="3599"/>
                  </a:lnTo>
                  <a:lnTo>
                    <a:pt x="571" y="3160"/>
                  </a:lnTo>
                  <a:lnTo>
                    <a:pt x="702" y="2765"/>
                  </a:lnTo>
                  <a:lnTo>
                    <a:pt x="878" y="2414"/>
                  </a:lnTo>
                  <a:lnTo>
                    <a:pt x="1097" y="2063"/>
                  </a:lnTo>
                  <a:lnTo>
                    <a:pt x="1361" y="1756"/>
                  </a:lnTo>
                  <a:lnTo>
                    <a:pt x="1712" y="1492"/>
                  </a:lnTo>
                  <a:lnTo>
                    <a:pt x="2063" y="1273"/>
                  </a:lnTo>
                  <a:lnTo>
                    <a:pt x="2545" y="1054"/>
                  </a:lnTo>
                  <a:lnTo>
                    <a:pt x="3028" y="834"/>
                  </a:lnTo>
                  <a:lnTo>
                    <a:pt x="3642" y="702"/>
                  </a:lnTo>
                  <a:lnTo>
                    <a:pt x="4301" y="527"/>
                  </a:lnTo>
                  <a:lnTo>
                    <a:pt x="5836" y="351"/>
                  </a:lnTo>
                  <a:lnTo>
                    <a:pt x="6890" y="659"/>
                  </a:lnTo>
                  <a:lnTo>
                    <a:pt x="7855" y="1580"/>
                  </a:lnTo>
                  <a:lnTo>
                    <a:pt x="7899" y="1580"/>
                  </a:lnTo>
                  <a:lnTo>
                    <a:pt x="11102" y="3335"/>
                  </a:lnTo>
                  <a:lnTo>
                    <a:pt x="12901" y="4388"/>
                  </a:lnTo>
                  <a:lnTo>
                    <a:pt x="12989" y="4432"/>
                  </a:lnTo>
                  <a:lnTo>
                    <a:pt x="13033" y="4388"/>
                  </a:lnTo>
                  <a:lnTo>
                    <a:pt x="13077" y="4388"/>
                  </a:lnTo>
                  <a:lnTo>
                    <a:pt x="13164" y="4345"/>
                  </a:lnTo>
                  <a:lnTo>
                    <a:pt x="13164" y="4257"/>
                  </a:lnTo>
                  <a:lnTo>
                    <a:pt x="13164" y="4213"/>
                  </a:lnTo>
                  <a:lnTo>
                    <a:pt x="13121" y="4125"/>
                  </a:lnTo>
                  <a:lnTo>
                    <a:pt x="13077" y="4081"/>
                  </a:lnTo>
                  <a:lnTo>
                    <a:pt x="11278" y="3028"/>
                  </a:lnTo>
                  <a:lnTo>
                    <a:pt x="8074" y="1317"/>
                  </a:lnTo>
                  <a:lnTo>
                    <a:pt x="7109" y="395"/>
                  </a:lnTo>
                  <a:lnTo>
                    <a:pt x="7065" y="351"/>
                  </a:lnTo>
                  <a:lnTo>
                    <a:pt x="59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71" name="Google Shape;3071;p113"/>
            <p:cNvSpPr/>
            <p:nvPr/>
          </p:nvSpPr>
          <p:spPr>
            <a:xfrm>
              <a:off x="3625700" y="2886550"/>
              <a:ext cx="275375" cy="360950"/>
            </a:xfrm>
            <a:custGeom>
              <a:avLst/>
              <a:gdLst/>
              <a:ahLst/>
              <a:cxnLst/>
              <a:rect l="l" t="t" r="r" b="b"/>
              <a:pathLst>
                <a:path w="11015" h="14438" extrusionOk="0">
                  <a:moveTo>
                    <a:pt x="7767" y="1"/>
                  </a:moveTo>
                  <a:lnTo>
                    <a:pt x="4783" y="835"/>
                  </a:lnTo>
                  <a:lnTo>
                    <a:pt x="1360" y="1975"/>
                  </a:lnTo>
                  <a:lnTo>
                    <a:pt x="1273" y="2019"/>
                  </a:lnTo>
                  <a:lnTo>
                    <a:pt x="878" y="2458"/>
                  </a:lnTo>
                  <a:lnTo>
                    <a:pt x="878" y="2502"/>
                  </a:lnTo>
                  <a:lnTo>
                    <a:pt x="527" y="3248"/>
                  </a:lnTo>
                  <a:lnTo>
                    <a:pt x="527" y="3292"/>
                  </a:lnTo>
                  <a:lnTo>
                    <a:pt x="44" y="5925"/>
                  </a:lnTo>
                  <a:lnTo>
                    <a:pt x="0" y="5969"/>
                  </a:lnTo>
                  <a:lnTo>
                    <a:pt x="44" y="8250"/>
                  </a:lnTo>
                  <a:lnTo>
                    <a:pt x="88" y="8294"/>
                  </a:lnTo>
                  <a:lnTo>
                    <a:pt x="878" y="10795"/>
                  </a:lnTo>
                  <a:lnTo>
                    <a:pt x="878" y="10839"/>
                  </a:lnTo>
                  <a:lnTo>
                    <a:pt x="2721" y="13648"/>
                  </a:lnTo>
                  <a:lnTo>
                    <a:pt x="2721" y="13911"/>
                  </a:lnTo>
                  <a:lnTo>
                    <a:pt x="2457" y="14130"/>
                  </a:lnTo>
                  <a:lnTo>
                    <a:pt x="2414" y="14174"/>
                  </a:lnTo>
                  <a:lnTo>
                    <a:pt x="2370" y="14262"/>
                  </a:lnTo>
                  <a:lnTo>
                    <a:pt x="2414" y="14306"/>
                  </a:lnTo>
                  <a:lnTo>
                    <a:pt x="2414" y="14394"/>
                  </a:lnTo>
                  <a:lnTo>
                    <a:pt x="2501" y="14437"/>
                  </a:lnTo>
                  <a:lnTo>
                    <a:pt x="2545" y="14437"/>
                  </a:lnTo>
                  <a:lnTo>
                    <a:pt x="2677" y="14394"/>
                  </a:lnTo>
                  <a:lnTo>
                    <a:pt x="2984" y="14130"/>
                  </a:lnTo>
                  <a:lnTo>
                    <a:pt x="3028" y="14086"/>
                  </a:lnTo>
                  <a:lnTo>
                    <a:pt x="3028" y="14043"/>
                  </a:lnTo>
                  <a:lnTo>
                    <a:pt x="3072" y="13604"/>
                  </a:lnTo>
                  <a:lnTo>
                    <a:pt x="3072" y="13516"/>
                  </a:lnTo>
                  <a:lnTo>
                    <a:pt x="1185" y="10664"/>
                  </a:lnTo>
                  <a:lnTo>
                    <a:pt x="395" y="8206"/>
                  </a:lnTo>
                  <a:lnTo>
                    <a:pt x="351" y="5969"/>
                  </a:lnTo>
                  <a:lnTo>
                    <a:pt x="834" y="3380"/>
                  </a:lnTo>
                  <a:lnTo>
                    <a:pt x="1185" y="2678"/>
                  </a:lnTo>
                  <a:lnTo>
                    <a:pt x="1492" y="2326"/>
                  </a:lnTo>
                  <a:lnTo>
                    <a:pt x="4915" y="1142"/>
                  </a:lnTo>
                  <a:lnTo>
                    <a:pt x="7811" y="352"/>
                  </a:lnTo>
                  <a:lnTo>
                    <a:pt x="10751" y="1317"/>
                  </a:lnTo>
                  <a:lnTo>
                    <a:pt x="10839" y="1361"/>
                  </a:lnTo>
                  <a:lnTo>
                    <a:pt x="10882" y="1317"/>
                  </a:lnTo>
                  <a:lnTo>
                    <a:pt x="10970" y="1273"/>
                  </a:lnTo>
                  <a:lnTo>
                    <a:pt x="10970" y="1229"/>
                  </a:lnTo>
                  <a:lnTo>
                    <a:pt x="11014" y="1142"/>
                  </a:lnTo>
                  <a:lnTo>
                    <a:pt x="10970" y="1098"/>
                  </a:lnTo>
                  <a:lnTo>
                    <a:pt x="10926" y="1054"/>
                  </a:lnTo>
                  <a:lnTo>
                    <a:pt x="10882" y="1010"/>
                  </a:lnTo>
                  <a:lnTo>
                    <a:pt x="785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72" name="Google Shape;3072;p113"/>
            <p:cNvSpPr/>
            <p:nvPr/>
          </p:nvSpPr>
          <p:spPr>
            <a:xfrm>
              <a:off x="3703575" y="3053300"/>
              <a:ext cx="118500" cy="174450"/>
            </a:xfrm>
            <a:custGeom>
              <a:avLst/>
              <a:gdLst/>
              <a:ahLst/>
              <a:cxnLst/>
              <a:rect l="l" t="t" r="r" b="b"/>
              <a:pathLst>
                <a:path w="4740" h="6978" extrusionOk="0">
                  <a:moveTo>
                    <a:pt x="966" y="352"/>
                  </a:moveTo>
                  <a:lnTo>
                    <a:pt x="1624" y="527"/>
                  </a:lnTo>
                  <a:lnTo>
                    <a:pt x="2765" y="1405"/>
                  </a:lnTo>
                  <a:lnTo>
                    <a:pt x="3950" y="2897"/>
                  </a:lnTo>
                  <a:lnTo>
                    <a:pt x="4389" y="4564"/>
                  </a:lnTo>
                  <a:lnTo>
                    <a:pt x="3906" y="6276"/>
                  </a:lnTo>
                  <a:lnTo>
                    <a:pt x="3818" y="6495"/>
                  </a:lnTo>
                  <a:lnTo>
                    <a:pt x="878" y="3511"/>
                  </a:lnTo>
                  <a:lnTo>
                    <a:pt x="483" y="2897"/>
                  </a:lnTo>
                  <a:lnTo>
                    <a:pt x="352" y="834"/>
                  </a:lnTo>
                  <a:lnTo>
                    <a:pt x="966" y="352"/>
                  </a:lnTo>
                  <a:close/>
                  <a:moveTo>
                    <a:pt x="878" y="1"/>
                  </a:moveTo>
                  <a:lnTo>
                    <a:pt x="790" y="45"/>
                  </a:lnTo>
                  <a:lnTo>
                    <a:pt x="88" y="615"/>
                  </a:lnTo>
                  <a:lnTo>
                    <a:pt x="1" y="659"/>
                  </a:lnTo>
                  <a:lnTo>
                    <a:pt x="1" y="747"/>
                  </a:lnTo>
                  <a:lnTo>
                    <a:pt x="132" y="2985"/>
                  </a:lnTo>
                  <a:lnTo>
                    <a:pt x="132" y="3072"/>
                  </a:lnTo>
                  <a:lnTo>
                    <a:pt x="571" y="3730"/>
                  </a:lnTo>
                  <a:lnTo>
                    <a:pt x="615" y="3774"/>
                  </a:lnTo>
                  <a:lnTo>
                    <a:pt x="3774" y="6934"/>
                  </a:lnTo>
                  <a:lnTo>
                    <a:pt x="3818" y="6978"/>
                  </a:lnTo>
                  <a:lnTo>
                    <a:pt x="3994" y="6978"/>
                  </a:lnTo>
                  <a:lnTo>
                    <a:pt x="4038" y="6890"/>
                  </a:lnTo>
                  <a:lnTo>
                    <a:pt x="4257" y="6407"/>
                  </a:lnTo>
                  <a:lnTo>
                    <a:pt x="4257" y="6363"/>
                  </a:lnTo>
                  <a:lnTo>
                    <a:pt x="4740" y="4608"/>
                  </a:lnTo>
                  <a:lnTo>
                    <a:pt x="4740" y="4520"/>
                  </a:lnTo>
                  <a:lnTo>
                    <a:pt x="4301" y="2765"/>
                  </a:lnTo>
                  <a:lnTo>
                    <a:pt x="4257" y="2677"/>
                  </a:lnTo>
                  <a:lnTo>
                    <a:pt x="3028" y="1185"/>
                  </a:lnTo>
                  <a:lnTo>
                    <a:pt x="2984" y="1142"/>
                  </a:lnTo>
                  <a:lnTo>
                    <a:pt x="1800" y="220"/>
                  </a:lnTo>
                  <a:lnTo>
                    <a:pt x="1756" y="176"/>
                  </a:lnTo>
                  <a:lnTo>
                    <a:pt x="9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73" name="Google Shape;3073;p113"/>
            <p:cNvSpPr/>
            <p:nvPr/>
          </p:nvSpPr>
          <p:spPr>
            <a:xfrm>
              <a:off x="3689325" y="3025875"/>
              <a:ext cx="149200" cy="218325"/>
            </a:xfrm>
            <a:custGeom>
              <a:avLst/>
              <a:gdLst/>
              <a:ahLst/>
              <a:cxnLst/>
              <a:rect l="l" t="t" r="r" b="b"/>
              <a:pathLst>
                <a:path w="5968" h="8733" extrusionOk="0">
                  <a:moveTo>
                    <a:pt x="1360" y="396"/>
                  </a:moveTo>
                  <a:lnTo>
                    <a:pt x="1975" y="615"/>
                  </a:lnTo>
                  <a:lnTo>
                    <a:pt x="3949" y="2239"/>
                  </a:lnTo>
                  <a:lnTo>
                    <a:pt x="5134" y="3774"/>
                  </a:lnTo>
                  <a:lnTo>
                    <a:pt x="5441" y="4564"/>
                  </a:lnTo>
                  <a:lnTo>
                    <a:pt x="5617" y="5617"/>
                  </a:lnTo>
                  <a:lnTo>
                    <a:pt x="5441" y="6670"/>
                  </a:lnTo>
                  <a:lnTo>
                    <a:pt x="4871" y="7943"/>
                  </a:lnTo>
                  <a:lnTo>
                    <a:pt x="4388" y="8382"/>
                  </a:lnTo>
                  <a:lnTo>
                    <a:pt x="3949" y="8338"/>
                  </a:lnTo>
                  <a:lnTo>
                    <a:pt x="1317" y="5310"/>
                  </a:lnTo>
                  <a:lnTo>
                    <a:pt x="658" y="4389"/>
                  </a:lnTo>
                  <a:lnTo>
                    <a:pt x="351" y="2282"/>
                  </a:lnTo>
                  <a:lnTo>
                    <a:pt x="395" y="1273"/>
                  </a:lnTo>
                  <a:lnTo>
                    <a:pt x="614" y="790"/>
                  </a:lnTo>
                  <a:lnTo>
                    <a:pt x="1360" y="396"/>
                  </a:lnTo>
                  <a:close/>
                  <a:moveTo>
                    <a:pt x="1317" y="1"/>
                  </a:moveTo>
                  <a:lnTo>
                    <a:pt x="1273" y="45"/>
                  </a:lnTo>
                  <a:lnTo>
                    <a:pt x="395" y="527"/>
                  </a:lnTo>
                  <a:lnTo>
                    <a:pt x="351" y="615"/>
                  </a:lnTo>
                  <a:lnTo>
                    <a:pt x="44" y="1142"/>
                  </a:lnTo>
                  <a:lnTo>
                    <a:pt x="44" y="1229"/>
                  </a:lnTo>
                  <a:lnTo>
                    <a:pt x="0" y="2282"/>
                  </a:lnTo>
                  <a:lnTo>
                    <a:pt x="0" y="2326"/>
                  </a:lnTo>
                  <a:lnTo>
                    <a:pt x="307" y="4520"/>
                  </a:lnTo>
                  <a:lnTo>
                    <a:pt x="351" y="4564"/>
                  </a:lnTo>
                  <a:lnTo>
                    <a:pt x="1053" y="5530"/>
                  </a:lnTo>
                  <a:lnTo>
                    <a:pt x="3730" y="8645"/>
                  </a:lnTo>
                  <a:lnTo>
                    <a:pt x="3774" y="8689"/>
                  </a:lnTo>
                  <a:lnTo>
                    <a:pt x="3818" y="8689"/>
                  </a:lnTo>
                  <a:lnTo>
                    <a:pt x="4432" y="8733"/>
                  </a:lnTo>
                  <a:lnTo>
                    <a:pt x="4476" y="8733"/>
                  </a:lnTo>
                  <a:lnTo>
                    <a:pt x="4564" y="8689"/>
                  </a:lnTo>
                  <a:lnTo>
                    <a:pt x="5134" y="8206"/>
                  </a:lnTo>
                  <a:lnTo>
                    <a:pt x="5178" y="8118"/>
                  </a:lnTo>
                  <a:lnTo>
                    <a:pt x="5792" y="6758"/>
                  </a:lnTo>
                  <a:lnTo>
                    <a:pt x="5792" y="6714"/>
                  </a:lnTo>
                  <a:lnTo>
                    <a:pt x="5968" y="5661"/>
                  </a:lnTo>
                  <a:lnTo>
                    <a:pt x="5968" y="5617"/>
                  </a:lnTo>
                  <a:lnTo>
                    <a:pt x="5792" y="4476"/>
                  </a:lnTo>
                  <a:lnTo>
                    <a:pt x="5792" y="4433"/>
                  </a:lnTo>
                  <a:lnTo>
                    <a:pt x="5441" y="3599"/>
                  </a:lnTo>
                  <a:lnTo>
                    <a:pt x="5397" y="3555"/>
                  </a:lnTo>
                  <a:lnTo>
                    <a:pt x="4213" y="2019"/>
                  </a:lnTo>
                  <a:lnTo>
                    <a:pt x="4213" y="1975"/>
                  </a:lnTo>
                  <a:lnTo>
                    <a:pt x="2194" y="352"/>
                  </a:lnTo>
                  <a:lnTo>
                    <a:pt x="2150" y="308"/>
                  </a:lnTo>
                  <a:lnTo>
                    <a:pt x="1404" y="45"/>
                  </a:lnTo>
                  <a:lnTo>
                    <a:pt x="131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74" name="Google Shape;3074;p113"/>
            <p:cNvSpPr/>
            <p:nvPr/>
          </p:nvSpPr>
          <p:spPr>
            <a:xfrm>
              <a:off x="3745275" y="2955675"/>
              <a:ext cx="168950" cy="217225"/>
            </a:xfrm>
            <a:custGeom>
              <a:avLst/>
              <a:gdLst/>
              <a:ahLst/>
              <a:cxnLst/>
              <a:rect l="l" t="t" r="r" b="b"/>
              <a:pathLst>
                <a:path w="6758" h="8689" extrusionOk="0">
                  <a:moveTo>
                    <a:pt x="88" y="0"/>
                  </a:moveTo>
                  <a:lnTo>
                    <a:pt x="44" y="44"/>
                  </a:lnTo>
                  <a:lnTo>
                    <a:pt x="0" y="88"/>
                  </a:lnTo>
                  <a:lnTo>
                    <a:pt x="0" y="176"/>
                  </a:lnTo>
                  <a:lnTo>
                    <a:pt x="0" y="264"/>
                  </a:lnTo>
                  <a:lnTo>
                    <a:pt x="44" y="307"/>
                  </a:lnTo>
                  <a:lnTo>
                    <a:pt x="132" y="307"/>
                  </a:lnTo>
                  <a:lnTo>
                    <a:pt x="1360" y="878"/>
                  </a:lnTo>
                  <a:lnTo>
                    <a:pt x="3379" y="1799"/>
                  </a:lnTo>
                  <a:lnTo>
                    <a:pt x="6407" y="5266"/>
                  </a:lnTo>
                  <a:lnTo>
                    <a:pt x="6187" y="8469"/>
                  </a:lnTo>
                  <a:lnTo>
                    <a:pt x="6187" y="8557"/>
                  </a:lnTo>
                  <a:lnTo>
                    <a:pt x="6231" y="8601"/>
                  </a:lnTo>
                  <a:lnTo>
                    <a:pt x="6275" y="8645"/>
                  </a:lnTo>
                  <a:lnTo>
                    <a:pt x="6319" y="8689"/>
                  </a:lnTo>
                  <a:lnTo>
                    <a:pt x="6363" y="8689"/>
                  </a:lnTo>
                  <a:lnTo>
                    <a:pt x="6450" y="8645"/>
                  </a:lnTo>
                  <a:lnTo>
                    <a:pt x="6538" y="8513"/>
                  </a:lnTo>
                  <a:lnTo>
                    <a:pt x="6758" y="5222"/>
                  </a:lnTo>
                  <a:lnTo>
                    <a:pt x="6758" y="5134"/>
                  </a:lnTo>
                  <a:lnTo>
                    <a:pt x="6714" y="5090"/>
                  </a:lnTo>
                  <a:lnTo>
                    <a:pt x="3598" y="1536"/>
                  </a:lnTo>
                  <a:lnTo>
                    <a:pt x="3554" y="1492"/>
                  </a:lnTo>
                  <a:lnTo>
                    <a:pt x="1887" y="702"/>
                  </a:lnTo>
                  <a:lnTo>
                    <a:pt x="834" y="220"/>
                  </a:lnTo>
                  <a:lnTo>
                    <a:pt x="2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75" name="Google Shape;3075;p113"/>
            <p:cNvSpPr/>
            <p:nvPr/>
          </p:nvSpPr>
          <p:spPr>
            <a:xfrm>
              <a:off x="3838500" y="2980900"/>
              <a:ext cx="96575" cy="170050"/>
            </a:xfrm>
            <a:custGeom>
              <a:avLst/>
              <a:gdLst/>
              <a:ahLst/>
              <a:cxnLst/>
              <a:rect l="l" t="t" r="r" b="b"/>
              <a:pathLst>
                <a:path w="3863" h="6802" extrusionOk="0">
                  <a:moveTo>
                    <a:pt x="133" y="1"/>
                  </a:moveTo>
                  <a:lnTo>
                    <a:pt x="89" y="44"/>
                  </a:lnTo>
                  <a:lnTo>
                    <a:pt x="1" y="88"/>
                  </a:lnTo>
                  <a:lnTo>
                    <a:pt x="1" y="132"/>
                  </a:lnTo>
                  <a:lnTo>
                    <a:pt x="1" y="220"/>
                  </a:lnTo>
                  <a:lnTo>
                    <a:pt x="1" y="264"/>
                  </a:lnTo>
                  <a:lnTo>
                    <a:pt x="45" y="308"/>
                  </a:lnTo>
                  <a:lnTo>
                    <a:pt x="2239" y="2063"/>
                  </a:lnTo>
                  <a:lnTo>
                    <a:pt x="3511" y="4301"/>
                  </a:lnTo>
                  <a:lnTo>
                    <a:pt x="3248" y="6583"/>
                  </a:lnTo>
                  <a:lnTo>
                    <a:pt x="3248" y="6670"/>
                  </a:lnTo>
                  <a:lnTo>
                    <a:pt x="3292" y="6714"/>
                  </a:lnTo>
                  <a:lnTo>
                    <a:pt x="3336" y="6758"/>
                  </a:lnTo>
                  <a:lnTo>
                    <a:pt x="3380" y="6802"/>
                  </a:lnTo>
                  <a:lnTo>
                    <a:pt x="3424" y="6802"/>
                  </a:lnTo>
                  <a:lnTo>
                    <a:pt x="3511" y="6758"/>
                  </a:lnTo>
                  <a:lnTo>
                    <a:pt x="3599" y="6626"/>
                  </a:lnTo>
                  <a:lnTo>
                    <a:pt x="3862" y="4301"/>
                  </a:lnTo>
                  <a:lnTo>
                    <a:pt x="3862" y="4213"/>
                  </a:lnTo>
                  <a:lnTo>
                    <a:pt x="2546" y="1844"/>
                  </a:lnTo>
                  <a:lnTo>
                    <a:pt x="2502" y="1800"/>
                  </a:lnTo>
                  <a:lnTo>
                    <a:pt x="264" y="44"/>
                  </a:lnTo>
                  <a:lnTo>
                    <a:pt x="2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76" name="Google Shape;3076;p113"/>
            <p:cNvSpPr/>
            <p:nvPr/>
          </p:nvSpPr>
          <p:spPr>
            <a:xfrm>
              <a:off x="6159800" y="3992350"/>
              <a:ext cx="10975" cy="43900"/>
            </a:xfrm>
            <a:custGeom>
              <a:avLst/>
              <a:gdLst/>
              <a:ahLst/>
              <a:cxnLst/>
              <a:rect l="l" t="t" r="r" b="b"/>
              <a:pathLst>
                <a:path w="439" h="1756" extrusionOk="0">
                  <a:moveTo>
                    <a:pt x="307" y="0"/>
                  </a:moveTo>
                  <a:lnTo>
                    <a:pt x="220" y="44"/>
                  </a:lnTo>
                  <a:lnTo>
                    <a:pt x="176" y="44"/>
                  </a:lnTo>
                  <a:lnTo>
                    <a:pt x="132" y="132"/>
                  </a:lnTo>
                  <a:lnTo>
                    <a:pt x="88" y="176"/>
                  </a:lnTo>
                  <a:lnTo>
                    <a:pt x="0" y="1580"/>
                  </a:lnTo>
                  <a:lnTo>
                    <a:pt x="0" y="1668"/>
                  </a:lnTo>
                  <a:lnTo>
                    <a:pt x="44" y="1712"/>
                  </a:lnTo>
                  <a:lnTo>
                    <a:pt x="88" y="1755"/>
                  </a:lnTo>
                  <a:lnTo>
                    <a:pt x="176" y="1755"/>
                  </a:lnTo>
                  <a:lnTo>
                    <a:pt x="307" y="1712"/>
                  </a:lnTo>
                  <a:lnTo>
                    <a:pt x="351" y="1624"/>
                  </a:lnTo>
                  <a:lnTo>
                    <a:pt x="439" y="220"/>
                  </a:lnTo>
                  <a:lnTo>
                    <a:pt x="439" y="132"/>
                  </a:lnTo>
                  <a:lnTo>
                    <a:pt x="395" y="88"/>
                  </a:lnTo>
                  <a:lnTo>
                    <a:pt x="351" y="44"/>
                  </a:lnTo>
                  <a:lnTo>
                    <a:pt x="3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77" name="Google Shape;3077;p113"/>
            <p:cNvSpPr/>
            <p:nvPr/>
          </p:nvSpPr>
          <p:spPr>
            <a:xfrm>
              <a:off x="6108225" y="4190900"/>
              <a:ext cx="28550" cy="37325"/>
            </a:xfrm>
            <a:custGeom>
              <a:avLst/>
              <a:gdLst/>
              <a:ahLst/>
              <a:cxnLst/>
              <a:rect l="l" t="t" r="r" b="b"/>
              <a:pathLst>
                <a:path w="1142" h="1493" extrusionOk="0">
                  <a:moveTo>
                    <a:pt x="878" y="1"/>
                  </a:moveTo>
                  <a:lnTo>
                    <a:pt x="834" y="88"/>
                  </a:lnTo>
                  <a:lnTo>
                    <a:pt x="1" y="1229"/>
                  </a:lnTo>
                  <a:lnTo>
                    <a:pt x="1" y="1273"/>
                  </a:lnTo>
                  <a:lnTo>
                    <a:pt x="1" y="1361"/>
                  </a:lnTo>
                  <a:lnTo>
                    <a:pt x="1" y="1405"/>
                  </a:lnTo>
                  <a:lnTo>
                    <a:pt x="45" y="1449"/>
                  </a:lnTo>
                  <a:lnTo>
                    <a:pt x="176" y="1492"/>
                  </a:lnTo>
                  <a:lnTo>
                    <a:pt x="264" y="1492"/>
                  </a:lnTo>
                  <a:lnTo>
                    <a:pt x="308" y="1405"/>
                  </a:lnTo>
                  <a:lnTo>
                    <a:pt x="1098" y="264"/>
                  </a:lnTo>
                  <a:lnTo>
                    <a:pt x="1142" y="220"/>
                  </a:lnTo>
                  <a:lnTo>
                    <a:pt x="1142" y="132"/>
                  </a:lnTo>
                  <a:lnTo>
                    <a:pt x="1098" y="88"/>
                  </a:lnTo>
                  <a:lnTo>
                    <a:pt x="1054" y="44"/>
                  </a:lnTo>
                  <a:lnTo>
                    <a:pt x="10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78" name="Google Shape;3078;p113"/>
            <p:cNvSpPr/>
            <p:nvPr/>
          </p:nvSpPr>
          <p:spPr>
            <a:xfrm>
              <a:off x="6367125" y="4108625"/>
              <a:ext cx="36225" cy="30750"/>
            </a:xfrm>
            <a:custGeom>
              <a:avLst/>
              <a:gdLst/>
              <a:ahLst/>
              <a:cxnLst/>
              <a:rect l="l" t="t" r="r" b="b"/>
              <a:pathLst>
                <a:path w="1449" h="1230" extrusionOk="0">
                  <a:moveTo>
                    <a:pt x="88" y="1"/>
                  </a:moveTo>
                  <a:lnTo>
                    <a:pt x="44" y="44"/>
                  </a:lnTo>
                  <a:lnTo>
                    <a:pt x="1" y="132"/>
                  </a:lnTo>
                  <a:lnTo>
                    <a:pt x="1" y="176"/>
                  </a:lnTo>
                  <a:lnTo>
                    <a:pt x="44" y="264"/>
                  </a:lnTo>
                  <a:lnTo>
                    <a:pt x="88" y="308"/>
                  </a:lnTo>
                  <a:lnTo>
                    <a:pt x="1185" y="1185"/>
                  </a:lnTo>
                  <a:lnTo>
                    <a:pt x="1273" y="1229"/>
                  </a:lnTo>
                  <a:lnTo>
                    <a:pt x="1361" y="1185"/>
                  </a:lnTo>
                  <a:lnTo>
                    <a:pt x="1405" y="1141"/>
                  </a:lnTo>
                  <a:lnTo>
                    <a:pt x="1449" y="1098"/>
                  </a:lnTo>
                  <a:lnTo>
                    <a:pt x="1449" y="1010"/>
                  </a:lnTo>
                  <a:lnTo>
                    <a:pt x="1449" y="966"/>
                  </a:lnTo>
                  <a:lnTo>
                    <a:pt x="1405" y="922"/>
                  </a:lnTo>
                  <a:lnTo>
                    <a:pt x="308" y="44"/>
                  </a:lnTo>
                  <a:lnTo>
                    <a:pt x="2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79" name="Google Shape;3079;p113"/>
            <p:cNvSpPr/>
            <p:nvPr/>
          </p:nvSpPr>
          <p:spPr>
            <a:xfrm>
              <a:off x="5861400" y="5099225"/>
              <a:ext cx="47200" cy="13175"/>
            </a:xfrm>
            <a:custGeom>
              <a:avLst/>
              <a:gdLst/>
              <a:ahLst/>
              <a:cxnLst/>
              <a:rect l="l" t="t" r="r" b="b"/>
              <a:pathLst>
                <a:path w="1888" h="527" extrusionOk="0">
                  <a:moveTo>
                    <a:pt x="1668" y="0"/>
                  </a:moveTo>
                  <a:lnTo>
                    <a:pt x="132" y="176"/>
                  </a:lnTo>
                  <a:lnTo>
                    <a:pt x="88" y="220"/>
                  </a:lnTo>
                  <a:lnTo>
                    <a:pt x="1" y="264"/>
                  </a:lnTo>
                  <a:lnTo>
                    <a:pt x="1" y="308"/>
                  </a:lnTo>
                  <a:lnTo>
                    <a:pt x="1" y="395"/>
                  </a:lnTo>
                  <a:lnTo>
                    <a:pt x="44" y="483"/>
                  </a:lnTo>
                  <a:lnTo>
                    <a:pt x="176" y="527"/>
                  </a:lnTo>
                  <a:lnTo>
                    <a:pt x="1712" y="351"/>
                  </a:lnTo>
                  <a:lnTo>
                    <a:pt x="1800" y="308"/>
                  </a:lnTo>
                  <a:lnTo>
                    <a:pt x="1844" y="264"/>
                  </a:lnTo>
                  <a:lnTo>
                    <a:pt x="1887" y="220"/>
                  </a:lnTo>
                  <a:lnTo>
                    <a:pt x="1887" y="132"/>
                  </a:lnTo>
                  <a:lnTo>
                    <a:pt x="1844" y="88"/>
                  </a:lnTo>
                  <a:lnTo>
                    <a:pt x="18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80" name="Google Shape;3080;p113"/>
            <p:cNvSpPr/>
            <p:nvPr/>
          </p:nvSpPr>
          <p:spPr>
            <a:xfrm>
              <a:off x="5808750" y="4503550"/>
              <a:ext cx="879825" cy="324725"/>
            </a:xfrm>
            <a:custGeom>
              <a:avLst/>
              <a:gdLst/>
              <a:ahLst/>
              <a:cxnLst/>
              <a:rect l="l" t="t" r="r" b="b"/>
              <a:pathLst>
                <a:path w="35193" h="12989" extrusionOk="0">
                  <a:moveTo>
                    <a:pt x="22336" y="0"/>
                  </a:moveTo>
                  <a:lnTo>
                    <a:pt x="21809" y="176"/>
                  </a:lnTo>
                  <a:lnTo>
                    <a:pt x="21765" y="220"/>
                  </a:lnTo>
                  <a:lnTo>
                    <a:pt x="20536" y="1273"/>
                  </a:lnTo>
                  <a:lnTo>
                    <a:pt x="19703" y="1931"/>
                  </a:lnTo>
                  <a:lnTo>
                    <a:pt x="19044" y="2458"/>
                  </a:lnTo>
                  <a:lnTo>
                    <a:pt x="17947" y="3423"/>
                  </a:lnTo>
                  <a:lnTo>
                    <a:pt x="17377" y="3906"/>
                  </a:lnTo>
                  <a:lnTo>
                    <a:pt x="16850" y="4301"/>
                  </a:lnTo>
                  <a:lnTo>
                    <a:pt x="16324" y="4652"/>
                  </a:lnTo>
                  <a:lnTo>
                    <a:pt x="15753" y="4959"/>
                  </a:lnTo>
                  <a:lnTo>
                    <a:pt x="15051" y="5222"/>
                  </a:lnTo>
                  <a:lnTo>
                    <a:pt x="14174" y="5485"/>
                  </a:lnTo>
                  <a:lnTo>
                    <a:pt x="13077" y="5705"/>
                  </a:lnTo>
                  <a:lnTo>
                    <a:pt x="11673" y="5968"/>
                  </a:lnTo>
                  <a:lnTo>
                    <a:pt x="11629" y="5968"/>
                  </a:lnTo>
                  <a:lnTo>
                    <a:pt x="10268" y="6626"/>
                  </a:lnTo>
                  <a:lnTo>
                    <a:pt x="10224" y="6626"/>
                  </a:lnTo>
                  <a:lnTo>
                    <a:pt x="9610" y="7241"/>
                  </a:lnTo>
                  <a:lnTo>
                    <a:pt x="9566" y="7285"/>
                  </a:lnTo>
                  <a:lnTo>
                    <a:pt x="8162" y="10093"/>
                  </a:lnTo>
                  <a:lnTo>
                    <a:pt x="7021" y="11541"/>
                  </a:lnTo>
                  <a:lnTo>
                    <a:pt x="5705" y="12506"/>
                  </a:lnTo>
                  <a:lnTo>
                    <a:pt x="5090" y="12638"/>
                  </a:lnTo>
                  <a:lnTo>
                    <a:pt x="3906" y="12506"/>
                  </a:lnTo>
                  <a:lnTo>
                    <a:pt x="1536" y="11804"/>
                  </a:lnTo>
                  <a:lnTo>
                    <a:pt x="264" y="11365"/>
                  </a:lnTo>
                  <a:lnTo>
                    <a:pt x="88" y="11365"/>
                  </a:lnTo>
                  <a:lnTo>
                    <a:pt x="44" y="11409"/>
                  </a:lnTo>
                  <a:lnTo>
                    <a:pt x="0" y="11453"/>
                  </a:lnTo>
                  <a:lnTo>
                    <a:pt x="0" y="11541"/>
                  </a:lnTo>
                  <a:lnTo>
                    <a:pt x="44" y="11585"/>
                  </a:lnTo>
                  <a:lnTo>
                    <a:pt x="44" y="11629"/>
                  </a:lnTo>
                  <a:lnTo>
                    <a:pt x="132" y="11673"/>
                  </a:lnTo>
                  <a:lnTo>
                    <a:pt x="1448" y="12155"/>
                  </a:lnTo>
                  <a:lnTo>
                    <a:pt x="3818" y="12857"/>
                  </a:lnTo>
                  <a:lnTo>
                    <a:pt x="3862" y="12857"/>
                  </a:lnTo>
                  <a:lnTo>
                    <a:pt x="5090" y="12989"/>
                  </a:lnTo>
                  <a:lnTo>
                    <a:pt x="5134" y="12989"/>
                  </a:lnTo>
                  <a:lnTo>
                    <a:pt x="5836" y="12813"/>
                  </a:lnTo>
                  <a:lnTo>
                    <a:pt x="5880" y="12770"/>
                  </a:lnTo>
                  <a:lnTo>
                    <a:pt x="7241" y="11804"/>
                  </a:lnTo>
                  <a:lnTo>
                    <a:pt x="7284" y="11760"/>
                  </a:lnTo>
                  <a:lnTo>
                    <a:pt x="8425" y="10268"/>
                  </a:lnTo>
                  <a:lnTo>
                    <a:pt x="8469" y="10268"/>
                  </a:lnTo>
                  <a:lnTo>
                    <a:pt x="9873" y="7460"/>
                  </a:lnTo>
                  <a:lnTo>
                    <a:pt x="10444" y="6934"/>
                  </a:lnTo>
                  <a:lnTo>
                    <a:pt x="11760" y="6319"/>
                  </a:lnTo>
                  <a:lnTo>
                    <a:pt x="13164" y="6056"/>
                  </a:lnTo>
                  <a:lnTo>
                    <a:pt x="14305" y="5793"/>
                  </a:lnTo>
                  <a:lnTo>
                    <a:pt x="15227" y="5529"/>
                  </a:lnTo>
                  <a:lnTo>
                    <a:pt x="15929" y="5266"/>
                  </a:lnTo>
                  <a:lnTo>
                    <a:pt x="16543" y="4959"/>
                  </a:lnTo>
                  <a:lnTo>
                    <a:pt x="17070" y="4608"/>
                  </a:lnTo>
                  <a:lnTo>
                    <a:pt x="17596" y="4169"/>
                  </a:lnTo>
                  <a:lnTo>
                    <a:pt x="18167" y="3686"/>
                  </a:lnTo>
                  <a:lnTo>
                    <a:pt x="19264" y="2765"/>
                  </a:lnTo>
                  <a:lnTo>
                    <a:pt x="19922" y="2194"/>
                  </a:lnTo>
                  <a:lnTo>
                    <a:pt x="20756" y="1580"/>
                  </a:lnTo>
                  <a:lnTo>
                    <a:pt x="21941" y="483"/>
                  </a:lnTo>
                  <a:lnTo>
                    <a:pt x="22423" y="351"/>
                  </a:lnTo>
                  <a:lnTo>
                    <a:pt x="25144" y="351"/>
                  </a:lnTo>
                  <a:lnTo>
                    <a:pt x="26460" y="395"/>
                  </a:lnTo>
                  <a:lnTo>
                    <a:pt x="27733" y="483"/>
                  </a:lnTo>
                  <a:lnTo>
                    <a:pt x="28347" y="615"/>
                  </a:lnTo>
                  <a:lnTo>
                    <a:pt x="28961" y="703"/>
                  </a:lnTo>
                  <a:lnTo>
                    <a:pt x="29576" y="878"/>
                  </a:lnTo>
                  <a:lnTo>
                    <a:pt x="30190" y="1054"/>
                  </a:lnTo>
                  <a:lnTo>
                    <a:pt x="30804" y="1273"/>
                  </a:lnTo>
                  <a:lnTo>
                    <a:pt x="31419" y="1536"/>
                  </a:lnTo>
                  <a:lnTo>
                    <a:pt x="32033" y="1843"/>
                  </a:lnTo>
                  <a:lnTo>
                    <a:pt x="32647" y="2194"/>
                  </a:lnTo>
                  <a:lnTo>
                    <a:pt x="34271" y="3291"/>
                  </a:lnTo>
                  <a:lnTo>
                    <a:pt x="34885" y="3950"/>
                  </a:lnTo>
                  <a:lnTo>
                    <a:pt x="34929" y="3994"/>
                  </a:lnTo>
                  <a:lnTo>
                    <a:pt x="35061" y="3994"/>
                  </a:lnTo>
                  <a:lnTo>
                    <a:pt x="35149" y="3950"/>
                  </a:lnTo>
                  <a:lnTo>
                    <a:pt x="35149" y="3906"/>
                  </a:lnTo>
                  <a:lnTo>
                    <a:pt x="35193" y="3818"/>
                  </a:lnTo>
                  <a:lnTo>
                    <a:pt x="35193" y="3774"/>
                  </a:lnTo>
                  <a:lnTo>
                    <a:pt x="35149" y="3686"/>
                  </a:lnTo>
                  <a:lnTo>
                    <a:pt x="34490" y="3028"/>
                  </a:lnTo>
                  <a:lnTo>
                    <a:pt x="34490" y="2984"/>
                  </a:lnTo>
                  <a:lnTo>
                    <a:pt x="32823" y="1931"/>
                  </a:lnTo>
                  <a:lnTo>
                    <a:pt x="32209" y="1536"/>
                  </a:lnTo>
                  <a:lnTo>
                    <a:pt x="31594" y="1229"/>
                  </a:lnTo>
                  <a:lnTo>
                    <a:pt x="30980" y="966"/>
                  </a:lnTo>
                  <a:lnTo>
                    <a:pt x="30322" y="746"/>
                  </a:lnTo>
                  <a:lnTo>
                    <a:pt x="29707" y="527"/>
                  </a:lnTo>
                  <a:lnTo>
                    <a:pt x="29093" y="395"/>
                  </a:lnTo>
                  <a:lnTo>
                    <a:pt x="28435" y="264"/>
                  </a:lnTo>
                  <a:lnTo>
                    <a:pt x="27821" y="132"/>
                  </a:lnTo>
                  <a:lnTo>
                    <a:pt x="26504" y="44"/>
                  </a:lnTo>
                  <a:lnTo>
                    <a:pt x="251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81" name="Google Shape;3081;p113"/>
            <p:cNvSpPr/>
            <p:nvPr/>
          </p:nvSpPr>
          <p:spPr>
            <a:xfrm>
              <a:off x="5804350" y="4473925"/>
              <a:ext cx="934675" cy="337900"/>
            </a:xfrm>
            <a:custGeom>
              <a:avLst/>
              <a:gdLst/>
              <a:ahLst/>
              <a:cxnLst/>
              <a:rect l="l" t="t" r="r" b="b"/>
              <a:pathLst>
                <a:path w="37387" h="13516" extrusionOk="0">
                  <a:moveTo>
                    <a:pt x="29708" y="1"/>
                  </a:moveTo>
                  <a:lnTo>
                    <a:pt x="25539" y="45"/>
                  </a:lnTo>
                  <a:lnTo>
                    <a:pt x="22204" y="176"/>
                  </a:lnTo>
                  <a:lnTo>
                    <a:pt x="22160" y="220"/>
                  </a:lnTo>
                  <a:lnTo>
                    <a:pt x="21371" y="571"/>
                  </a:lnTo>
                  <a:lnTo>
                    <a:pt x="21283" y="615"/>
                  </a:lnTo>
                  <a:lnTo>
                    <a:pt x="20010" y="2063"/>
                  </a:lnTo>
                  <a:lnTo>
                    <a:pt x="18211" y="3599"/>
                  </a:lnTo>
                  <a:lnTo>
                    <a:pt x="16368" y="5091"/>
                  </a:lnTo>
                  <a:lnTo>
                    <a:pt x="15183" y="5617"/>
                  </a:lnTo>
                  <a:lnTo>
                    <a:pt x="14569" y="5793"/>
                  </a:lnTo>
                  <a:lnTo>
                    <a:pt x="13999" y="5968"/>
                  </a:lnTo>
                  <a:lnTo>
                    <a:pt x="12858" y="6144"/>
                  </a:lnTo>
                  <a:lnTo>
                    <a:pt x="12243" y="6232"/>
                  </a:lnTo>
                  <a:lnTo>
                    <a:pt x="11629" y="6363"/>
                  </a:lnTo>
                  <a:lnTo>
                    <a:pt x="11059" y="6539"/>
                  </a:lnTo>
                  <a:lnTo>
                    <a:pt x="10488" y="6758"/>
                  </a:lnTo>
                  <a:lnTo>
                    <a:pt x="10225" y="6934"/>
                  </a:lnTo>
                  <a:lnTo>
                    <a:pt x="9962" y="7109"/>
                  </a:lnTo>
                  <a:lnTo>
                    <a:pt x="9698" y="7285"/>
                  </a:lnTo>
                  <a:lnTo>
                    <a:pt x="9479" y="7548"/>
                  </a:lnTo>
                  <a:lnTo>
                    <a:pt x="9260" y="7811"/>
                  </a:lnTo>
                  <a:lnTo>
                    <a:pt x="9040" y="8119"/>
                  </a:lnTo>
                  <a:lnTo>
                    <a:pt x="8821" y="8470"/>
                  </a:lnTo>
                  <a:lnTo>
                    <a:pt x="8601" y="8864"/>
                  </a:lnTo>
                  <a:lnTo>
                    <a:pt x="6802" y="12550"/>
                  </a:lnTo>
                  <a:lnTo>
                    <a:pt x="6012" y="12814"/>
                  </a:lnTo>
                  <a:lnTo>
                    <a:pt x="4608" y="13165"/>
                  </a:lnTo>
                  <a:lnTo>
                    <a:pt x="3906" y="12989"/>
                  </a:lnTo>
                  <a:lnTo>
                    <a:pt x="1712" y="12199"/>
                  </a:lnTo>
                  <a:lnTo>
                    <a:pt x="220" y="11629"/>
                  </a:lnTo>
                  <a:lnTo>
                    <a:pt x="89" y="11629"/>
                  </a:lnTo>
                  <a:lnTo>
                    <a:pt x="45" y="11673"/>
                  </a:lnTo>
                  <a:lnTo>
                    <a:pt x="1" y="11717"/>
                  </a:lnTo>
                  <a:lnTo>
                    <a:pt x="1" y="11804"/>
                  </a:lnTo>
                  <a:lnTo>
                    <a:pt x="1" y="11848"/>
                  </a:lnTo>
                  <a:lnTo>
                    <a:pt x="45" y="11892"/>
                  </a:lnTo>
                  <a:lnTo>
                    <a:pt x="89" y="11936"/>
                  </a:lnTo>
                  <a:lnTo>
                    <a:pt x="1581" y="12507"/>
                  </a:lnTo>
                  <a:lnTo>
                    <a:pt x="3818" y="13340"/>
                  </a:lnTo>
                  <a:lnTo>
                    <a:pt x="4564" y="13516"/>
                  </a:lnTo>
                  <a:lnTo>
                    <a:pt x="4652" y="13516"/>
                  </a:lnTo>
                  <a:lnTo>
                    <a:pt x="6100" y="13165"/>
                  </a:lnTo>
                  <a:lnTo>
                    <a:pt x="6978" y="12814"/>
                  </a:lnTo>
                  <a:lnTo>
                    <a:pt x="7066" y="12726"/>
                  </a:lnTo>
                  <a:lnTo>
                    <a:pt x="8909" y="8996"/>
                  </a:lnTo>
                  <a:lnTo>
                    <a:pt x="9084" y="8645"/>
                  </a:lnTo>
                  <a:lnTo>
                    <a:pt x="9303" y="8338"/>
                  </a:lnTo>
                  <a:lnTo>
                    <a:pt x="9523" y="8031"/>
                  </a:lnTo>
                  <a:lnTo>
                    <a:pt x="9742" y="7811"/>
                  </a:lnTo>
                  <a:lnTo>
                    <a:pt x="9962" y="7592"/>
                  </a:lnTo>
                  <a:lnTo>
                    <a:pt x="10181" y="7373"/>
                  </a:lnTo>
                  <a:lnTo>
                    <a:pt x="10664" y="7065"/>
                  </a:lnTo>
                  <a:lnTo>
                    <a:pt x="11190" y="6846"/>
                  </a:lnTo>
                  <a:lnTo>
                    <a:pt x="11717" y="6714"/>
                  </a:lnTo>
                  <a:lnTo>
                    <a:pt x="12287" y="6583"/>
                  </a:lnTo>
                  <a:lnTo>
                    <a:pt x="12902" y="6495"/>
                  </a:lnTo>
                  <a:lnTo>
                    <a:pt x="14086" y="6276"/>
                  </a:lnTo>
                  <a:lnTo>
                    <a:pt x="14701" y="6144"/>
                  </a:lnTo>
                  <a:lnTo>
                    <a:pt x="15315" y="5925"/>
                  </a:lnTo>
                  <a:lnTo>
                    <a:pt x="16500" y="5398"/>
                  </a:lnTo>
                  <a:lnTo>
                    <a:pt x="16544" y="5398"/>
                  </a:lnTo>
                  <a:lnTo>
                    <a:pt x="18431" y="3862"/>
                  </a:lnTo>
                  <a:lnTo>
                    <a:pt x="20230" y="2326"/>
                  </a:lnTo>
                  <a:lnTo>
                    <a:pt x="20274" y="2326"/>
                  </a:lnTo>
                  <a:lnTo>
                    <a:pt x="21546" y="878"/>
                  </a:lnTo>
                  <a:lnTo>
                    <a:pt x="22248" y="527"/>
                  </a:lnTo>
                  <a:lnTo>
                    <a:pt x="25539" y="396"/>
                  </a:lnTo>
                  <a:lnTo>
                    <a:pt x="29664" y="352"/>
                  </a:lnTo>
                  <a:lnTo>
                    <a:pt x="33043" y="2326"/>
                  </a:lnTo>
                  <a:lnTo>
                    <a:pt x="34974" y="3643"/>
                  </a:lnTo>
                  <a:lnTo>
                    <a:pt x="36773" y="5222"/>
                  </a:lnTo>
                  <a:lnTo>
                    <a:pt x="36817" y="5266"/>
                  </a:lnTo>
                  <a:lnTo>
                    <a:pt x="37124" y="5442"/>
                  </a:lnTo>
                  <a:lnTo>
                    <a:pt x="37299" y="5442"/>
                  </a:lnTo>
                  <a:lnTo>
                    <a:pt x="37343" y="5398"/>
                  </a:lnTo>
                  <a:lnTo>
                    <a:pt x="37387" y="5310"/>
                  </a:lnTo>
                  <a:lnTo>
                    <a:pt x="37387" y="5266"/>
                  </a:lnTo>
                  <a:lnTo>
                    <a:pt x="37343" y="5179"/>
                  </a:lnTo>
                  <a:lnTo>
                    <a:pt x="37299" y="5135"/>
                  </a:lnTo>
                  <a:lnTo>
                    <a:pt x="36992" y="4959"/>
                  </a:lnTo>
                  <a:lnTo>
                    <a:pt x="35193" y="3379"/>
                  </a:lnTo>
                  <a:lnTo>
                    <a:pt x="35149" y="3379"/>
                  </a:lnTo>
                  <a:lnTo>
                    <a:pt x="33218" y="2019"/>
                  </a:lnTo>
                  <a:lnTo>
                    <a:pt x="29796" y="45"/>
                  </a:lnTo>
                  <a:lnTo>
                    <a:pt x="297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82" name="Google Shape;3082;p113"/>
            <p:cNvSpPr/>
            <p:nvPr/>
          </p:nvSpPr>
          <p:spPr>
            <a:xfrm>
              <a:off x="5821900" y="4427850"/>
              <a:ext cx="1314250" cy="359850"/>
            </a:xfrm>
            <a:custGeom>
              <a:avLst/>
              <a:gdLst/>
              <a:ahLst/>
              <a:cxnLst/>
              <a:rect l="l" t="t" r="r" b="b"/>
              <a:pathLst>
                <a:path w="52570" h="14394" extrusionOk="0">
                  <a:moveTo>
                    <a:pt x="26680" y="1"/>
                  </a:moveTo>
                  <a:lnTo>
                    <a:pt x="24091" y="220"/>
                  </a:lnTo>
                  <a:lnTo>
                    <a:pt x="22863" y="439"/>
                  </a:lnTo>
                  <a:lnTo>
                    <a:pt x="22819" y="483"/>
                  </a:lnTo>
                  <a:lnTo>
                    <a:pt x="22292" y="747"/>
                  </a:lnTo>
                  <a:lnTo>
                    <a:pt x="21020" y="878"/>
                  </a:lnTo>
                  <a:lnTo>
                    <a:pt x="20888" y="922"/>
                  </a:lnTo>
                  <a:lnTo>
                    <a:pt x="19659" y="2107"/>
                  </a:lnTo>
                  <a:lnTo>
                    <a:pt x="19615" y="2107"/>
                  </a:lnTo>
                  <a:lnTo>
                    <a:pt x="19045" y="3072"/>
                  </a:lnTo>
                  <a:lnTo>
                    <a:pt x="18167" y="3906"/>
                  </a:lnTo>
                  <a:lnTo>
                    <a:pt x="16281" y="5617"/>
                  </a:lnTo>
                  <a:lnTo>
                    <a:pt x="15096" y="6451"/>
                  </a:lnTo>
                  <a:lnTo>
                    <a:pt x="14350" y="6758"/>
                  </a:lnTo>
                  <a:lnTo>
                    <a:pt x="11322" y="7285"/>
                  </a:lnTo>
                  <a:lnTo>
                    <a:pt x="9567" y="7855"/>
                  </a:lnTo>
                  <a:lnTo>
                    <a:pt x="9523" y="7855"/>
                  </a:lnTo>
                  <a:lnTo>
                    <a:pt x="8645" y="8382"/>
                  </a:lnTo>
                  <a:lnTo>
                    <a:pt x="8601" y="8426"/>
                  </a:lnTo>
                  <a:lnTo>
                    <a:pt x="7856" y="9172"/>
                  </a:lnTo>
                  <a:lnTo>
                    <a:pt x="7812" y="9216"/>
                  </a:lnTo>
                  <a:lnTo>
                    <a:pt x="7197" y="10269"/>
                  </a:lnTo>
                  <a:lnTo>
                    <a:pt x="5705" y="13604"/>
                  </a:lnTo>
                  <a:lnTo>
                    <a:pt x="5091" y="13867"/>
                  </a:lnTo>
                  <a:lnTo>
                    <a:pt x="3862" y="14042"/>
                  </a:lnTo>
                  <a:lnTo>
                    <a:pt x="2941" y="13867"/>
                  </a:lnTo>
                  <a:lnTo>
                    <a:pt x="264" y="12902"/>
                  </a:lnTo>
                  <a:lnTo>
                    <a:pt x="133" y="12902"/>
                  </a:lnTo>
                  <a:lnTo>
                    <a:pt x="89" y="12945"/>
                  </a:lnTo>
                  <a:lnTo>
                    <a:pt x="45" y="12989"/>
                  </a:lnTo>
                  <a:lnTo>
                    <a:pt x="1" y="13077"/>
                  </a:lnTo>
                  <a:lnTo>
                    <a:pt x="45" y="13121"/>
                  </a:lnTo>
                  <a:lnTo>
                    <a:pt x="89" y="13165"/>
                  </a:lnTo>
                  <a:lnTo>
                    <a:pt x="133" y="13209"/>
                  </a:lnTo>
                  <a:lnTo>
                    <a:pt x="2853" y="14218"/>
                  </a:lnTo>
                  <a:lnTo>
                    <a:pt x="2897" y="14218"/>
                  </a:lnTo>
                  <a:lnTo>
                    <a:pt x="3819" y="14393"/>
                  </a:lnTo>
                  <a:lnTo>
                    <a:pt x="3862" y="14393"/>
                  </a:lnTo>
                  <a:lnTo>
                    <a:pt x="5179" y="14174"/>
                  </a:lnTo>
                  <a:lnTo>
                    <a:pt x="5881" y="13911"/>
                  </a:lnTo>
                  <a:lnTo>
                    <a:pt x="6013" y="13823"/>
                  </a:lnTo>
                  <a:lnTo>
                    <a:pt x="7504" y="10444"/>
                  </a:lnTo>
                  <a:lnTo>
                    <a:pt x="8119" y="9435"/>
                  </a:lnTo>
                  <a:lnTo>
                    <a:pt x="8821" y="8689"/>
                  </a:lnTo>
                  <a:lnTo>
                    <a:pt x="9698" y="8162"/>
                  </a:lnTo>
                  <a:lnTo>
                    <a:pt x="11410" y="7636"/>
                  </a:lnTo>
                  <a:lnTo>
                    <a:pt x="14438" y="7109"/>
                  </a:lnTo>
                  <a:lnTo>
                    <a:pt x="14481" y="7109"/>
                  </a:lnTo>
                  <a:lnTo>
                    <a:pt x="15227" y="6758"/>
                  </a:lnTo>
                  <a:lnTo>
                    <a:pt x="15271" y="6758"/>
                  </a:lnTo>
                  <a:lnTo>
                    <a:pt x="16500" y="5881"/>
                  </a:lnTo>
                  <a:lnTo>
                    <a:pt x="18431" y="4169"/>
                  </a:lnTo>
                  <a:lnTo>
                    <a:pt x="19264" y="3336"/>
                  </a:lnTo>
                  <a:lnTo>
                    <a:pt x="19308" y="3292"/>
                  </a:lnTo>
                  <a:lnTo>
                    <a:pt x="19923" y="2326"/>
                  </a:lnTo>
                  <a:lnTo>
                    <a:pt x="21107" y="1185"/>
                  </a:lnTo>
                  <a:lnTo>
                    <a:pt x="22336" y="1098"/>
                  </a:lnTo>
                  <a:lnTo>
                    <a:pt x="22424" y="1054"/>
                  </a:lnTo>
                  <a:lnTo>
                    <a:pt x="22950" y="791"/>
                  </a:lnTo>
                  <a:lnTo>
                    <a:pt x="24135" y="571"/>
                  </a:lnTo>
                  <a:lnTo>
                    <a:pt x="26680" y="352"/>
                  </a:lnTo>
                  <a:lnTo>
                    <a:pt x="28128" y="527"/>
                  </a:lnTo>
                  <a:lnTo>
                    <a:pt x="28874" y="747"/>
                  </a:lnTo>
                  <a:lnTo>
                    <a:pt x="31024" y="2019"/>
                  </a:lnTo>
                  <a:lnTo>
                    <a:pt x="33043" y="3336"/>
                  </a:lnTo>
                  <a:lnTo>
                    <a:pt x="34710" y="4476"/>
                  </a:lnTo>
                  <a:lnTo>
                    <a:pt x="35720" y="5661"/>
                  </a:lnTo>
                  <a:lnTo>
                    <a:pt x="35764" y="5705"/>
                  </a:lnTo>
                  <a:lnTo>
                    <a:pt x="37080" y="6846"/>
                  </a:lnTo>
                  <a:lnTo>
                    <a:pt x="37124" y="6890"/>
                  </a:lnTo>
                  <a:lnTo>
                    <a:pt x="39493" y="8119"/>
                  </a:lnTo>
                  <a:lnTo>
                    <a:pt x="42741" y="9216"/>
                  </a:lnTo>
                  <a:lnTo>
                    <a:pt x="44408" y="9698"/>
                  </a:lnTo>
                  <a:lnTo>
                    <a:pt x="44452" y="9698"/>
                  </a:lnTo>
                  <a:lnTo>
                    <a:pt x="48621" y="10137"/>
                  </a:lnTo>
                  <a:lnTo>
                    <a:pt x="49674" y="10181"/>
                  </a:lnTo>
                  <a:lnTo>
                    <a:pt x="51868" y="9962"/>
                  </a:lnTo>
                  <a:lnTo>
                    <a:pt x="51912" y="9962"/>
                  </a:lnTo>
                  <a:lnTo>
                    <a:pt x="52438" y="9786"/>
                  </a:lnTo>
                  <a:lnTo>
                    <a:pt x="52526" y="9742"/>
                  </a:lnTo>
                  <a:lnTo>
                    <a:pt x="52570" y="9698"/>
                  </a:lnTo>
                  <a:lnTo>
                    <a:pt x="52570" y="9610"/>
                  </a:lnTo>
                  <a:lnTo>
                    <a:pt x="52570" y="9567"/>
                  </a:lnTo>
                  <a:lnTo>
                    <a:pt x="52526" y="9523"/>
                  </a:lnTo>
                  <a:lnTo>
                    <a:pt x="52482" y="9479"/>
                  </a:lnTo>
                  <a:lnTo>
                    <a:pt x="52394" y="9435"/>
                  </a:lnTo>
                  <a:lnTo>
                    <a:pt x="52350" y="9435"/>
                  </a:lnTo>
                  <a:lnTo>
                    <a:pt x="51824" y="9610"/>
                  </a:lnTo>
                  <a:lnTo>
                    <a:pt x="49674" y="9830"/>
                  </a:lnTo>
                  <a:lnTo>
                    <a:pt x="48621" y="9786"/>
                  </a:lnTo>
                  <a:lnTo>
                    <a:pt x="44496" y="9391"/>
                  </a:lnTo>
                  <a:lnTo>
                    <a:pt x="42872" y="8865"/>
                  </a:lnTo>
                  <a:lnTo>
                    <a:pt x="39625" y="7811"/>
                  </a:lnTo>
                  <a:lnTo>
                    <a:pt x="37299" y="6583"/>
                  </a:lnTo>
                  <a:lnTo>
                    <a:pt x="35983" y="5442"/>
                  </a:lnTo>
                  <a:lnTo>
                    <a:pt x="34930" y="4257"/>
                  </a:lnTo>
                  <a:lnTo>
                    <a:pt x="34930" y="4213"/>
                  </a:lnTo>
                  <a:lnTo>
                    <a:pt x="33218" y="3072"/>
                  </a:lnTo>
                  <a:lnTo>
                    <a:pt x="31200" y="1756"/>
                  </a:lnTo>
                  <a:lnTo>
                    <a:pt x="29050" y="439"/>
                  </a:lnTo>
                  <a:lnTo>
                    <a:pt x="29006" y="439"/>
                  </a:lnTo>
                  <a:lnTo>
                    <a:pt x="28216" y="220"/>
                  </a:lnTo>
                  <a:lnTo>
                    <a:pt x="28172" y="176"/>
                  </a:lnTo>
                  <a:lnTo>
                    <a:pt x="267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83" name="Google Shape;3083;p113"/>
            <p:cNvSpPr/>
            <p:nvPr/>
          </p:nvSpPr>
          <p:spPr>
            <a:xfrm>
              <a:off x="5828500" y="4381775"/>
              <a:ext cx="1328500" cy="379600"/>
            </a:xfrm>
            <a:custGeom>
              <a:avLst/>
              <a:gdLst/>
              <a:ahLst/>
              <a:cxnLst/>
              <a:rect l="l" t="t" r="r" b="b"/>
              <a:pathLst>
                <a:path w="53140" h="15184" extrusionOk="0">
                  <a:moveTo>
                    <a:pt x="25319" y="1"/>
                  </a:moveTo>
                  <a:lnTo>
                    <a:pt x="24749" y="45"/>
                  </a:lnTo>
                  <a:lnTo>
                    <a:pt x="22643" y="527"/>
                  </a:lnTo>
                  <a:lnTo>
                    <a:pt x="22599" y="527"/>
                  </a:lnTo>
                  <a:lnTo>
                    <a:pt x="20054" y="1449"/>
                  </a:lnTo>
                  <a:lnTo>
                    <a:pt x="19966" y="1493"/>
                  </a:lnTo>
                  <a:lnTo>
                    <a:pt x="18649" y="3292"/>
                  </a:lnTo>
                  <a:lnTo>
                    <a:pt x="18649" y="3336"/>
                  </a:lnTo>
                  <a:lnTo>
                    <a:pt x="17991" y="4520"/>
                  </a:lnTo>
                  <a:lnTo>
                    <a:pt x="17289" y="5310"/>
                  </a:lnTo>
                  <a:lnTo>
                    <a:pt x="15490" y="6978"/>
                  </a:lnTo>
                  <a:lnTo>
                    <a:pt x="14437" y="7724"/>
                  </a:lnTo>
                  <a:lnTo>
                    <a:pt x="13779" y="7899"/>
                  </a:lnTo>
                  <a:lnTo>
                    <a:pt x="9917" y="8601"/>
                  </a:lnTo>
                  <a:lnTo>
                    <a:pt x="9873" y="8601"/>
                  </a:lnTo>
                  <a:lnTo>
                    <a:pt x="8908" y="8996"/>
                  </a:lnTo>
                  <a:lnTo>
                    <a:pt x="8864" y="8996"/>
                  </a:lnTo>
                  <a:lnTo>
                    <a:pt x="7855" y="9611"/>
                  </a:lnTo>
                  <a:lnTo>
                    <a:pt x="7811" y="9611"/>
                  </a:lnTo>
                  <a:lnTo>
                    <a:pt x="6933" y="10488"/>
                  </a:lnTo>
                  <a:lnTo>
                    <a:pt x="6889" y="10532"/>
                  </a:lnTo>
                  <a:lnTo>
                    <a:pt x="6187" y="11717"/>
                  </a:lnTo>
                  <a:lnTo>
                    <a:pt x="6187" y="11761"/>
                  </a:lnTo>
                  <a:lnTo>
                    <a:pt x="5090" y="14701"/>
                  </a:lnTo>
                  <a:lnTo>
                    <a:pt x="2457" y="14832"/>
                  </a:lnTo>
                  <a:lnTo>
                    <a:pt x="220" y="13999"/>
                  </a:lnTo>
                  <a:lnTo>
                    <a:pt x="88" y="13999"/>
                  </a:lnTo>
                  <a:lnTo>
                    <a:pt x="44" y="14042"/>
                  </a:lnTo>
                  <a:lnTo>
                    <a:pt x="0" y="14086"/>
                  </a:lnTo>
                  <a:lnTo>
                    <a:pt x="0" y="14174"/>
                  </a:lnTo>
                  <a:lnTo>
                    <a:pt x="0" y="14218"/>
                  </a:lnTo>
                  <a:lnTo>
                    <a:pt x="44" y="14306"/>
                  </a:lnTo>
                  <a:lnTo>
                    <a:pt x="132" y="14306"/>
                  </a:lnTo>
                  <a:lnTo>
                    <a:pt x="2370" y="15183"/>
                  </a:lnTo>
                  <a:lnTo>
                    <a:pt x="2457" y="15183"/>
                  </a:lnTo>
                  <a:lnTo>
                    <a:pt x="5222" y="15052"/>
                  </a:lnTo>
                  <a:lnTo>
                    <a:pt x="5310" y="15008"/>
                  </a:lnTo>
                  <a:lnTo>
                    <a:pt x="5397" y="14920"/>
                  </a:lnTo>
                  <a:lnTo>
                    <a:pt x="6494" y="11892"/>
                  </a:lnTo>
                  <a:lnTo>
                    <a:pt x="7197" y="10708"/>
                  </a:lnTo>
                  <a:lnTo>
                    <a:pt x="8074" y="9918"/>
                  </a:lnTo>
                  <a:lnTo>
                    <a:pt x="9040" y="9303"/>
                  </a:lnTo>
                  <a:lnTo>
                    <a:pt x="10005" y="8952"/>
                  </a:lnTo>
                  <a:lnTo>
                    <a:pt x="13866" y="8250"/>
                  </a:lnTo>
                  <a:lnTo>
                    <a:pt x="14569" y="8031"/>
                  </a:lnTo>
                  <a:lnTo>
                    <a:pt x="14612" y="8031"/>
                  </a:lnTo>
                  <a:lnTo>
                    <a:pt x="15709" y="7285"/>
                  </a:lnTo>
                  <a:lnTo>
                    <a:pt x="15709" y="7241"/>
                  </a:lnTo>
                  <a:lnTo>
                    <a:pt x="17552" y="5574"/>
                  </a:lnTo>
                  <a:lnTo>
                    <a:pt x="18254" y="4740"/>
                  </a:lnTo>
                  <a:lnTo>
                    <a:pt x="18298" y="4696"/>
                  </a:lnTo>
                  <a:lnTo>
                    <a:pt x="18957" y="3511"/>
                  </a:lnTo>
                  <a:lnTo>
                    <a:pt x="20229" y="1756"/>
                  </a:lnTo>
                  <a:lnTo>
                    <a:pt x="22730" y="878"/>
                  </a:lnTo>
                  <a:lnTo>
                    <a:pt x="24793" y="396"/>
                  </a:lnTo>
                  <a:lnTo>
                    <a:pt x="25319" y="352"/>
                  </a:lnTo>
                  <a:lnTo>
                    <a:pt x="27996" y="1054"/>
                  </a:lnTo>
                  <a:lnTo>
                    <a:pt x="31506" y="2985"/>
                  </a:lnTo>
                  <a:lnTo>
                    <a:pt x="33788" y="4345"/>
                  </a:lnTo>
                  <a:lnTo>
                    <a:pt x="33788" y="4389"/>
                  </a:lnTo>
                  <a:lnTo>
                    <a:pt x="35543" y="5135"/>
                  </a:lnTo>
                  <a:lnTo>
                    <a:pt x="36991" y="6627"/>
                  </a:lnTo>
                  <a:lnTo>
                    <a:pt x="39142" y="8162"/>
                  </a:lnTo>
                  <a:lnTo>
                    <a:pt x="40107" y="9216"/>
                  </a:lnTo>
                  <a:lnTo>
                    <a:pt x="40151" y="9259"/>
                  </a:lnTo>
                  <a:lnTo>
                    <a:pt x="42696" y="10181"/>
                  </a:lnTo>
                  <a:lnTo>
                    <a:pt x="44671" y="10751"/>
                  </a:lnTo>
                  <a:lnTo>
                    <a:pt x="44714" y="10795"/>
                  </a:lnTo>
                  <a:lnTo>
                    <a:pt x="48751" y="11190"/>
                  </a:lnTo>
                  <a:lnTo>
                    <a:pt x="48795" y="11190"/>
                  </a:lnTo>
                  <a:lnTo>
                    <a:pt x="51340" y="11102"/>
                  </a:lnTo>
                  <a:lnTo>
                    <a:pt x="52086" y="11190"/>
                  </a:lnTo>
                  <a:lnTo>
                    <a:pt x="52174" y="11190"/>
                  </a:lnTo>
                  <a:lnTo>
                    <a:pt x="53008" y="10927"/>
                  </a:lnTo>
                  <a:lnTo>
                    <a:pt x="53096" y="10883"/>
                  </a:lnTo>
                  <a:lnTo>
                    <a:pt x="53140" y="10839"/>
                  </a:lnTo>
                  <a:lnTo>
                    <a:pt x="53140" y="10795"/>
                  </a:lnTo>
                  <a:lnTo>
                    <a:pt x="53140" y="10708"/>
                  </a:lnTo>
                  <a:lnTo>
                    <a:pt x="53096" y="10664"/>
                  </a:lnTo>
                  <a:lnTo>
                    <a:pt x="53052" y="10620"/>
                  </a:lnTo>
                  <a:lnTo>
                    <a:pt x="53008" y="10576"/>
                  </a:lnTo>
                  <a:lnTo>
                    <a:pt x="52920" y="10576"/>
                  </a:lnTo>
                  <a:lnTo>
                    <a:pt x="52130" y="10839"/>
                  </a:lnTo>
                  <a:lnTo>
                    <a:pt x="51384" y="10751"/>
                  </a:lnTo>
                  <a:lnTo>
                    <a:pt x="51340" y="10751"/>
                  </a:lnTo>
                  <a:lnTo>
                    <a:pt x="48795" y="10839"/>
                  </a:lnTo>
                  <a:lnTo>
                    <a:pt x="44758" y="10444"/>
                  </a:lnTo>
                  <a:lnTo>
                    <a:pt x="42828" y="9874"/>
                  </a:lnTo>
                  <a:lnTo>
                    <a:pt x="40326" y="8952"/>
                  </a:lnTo>
                  <a:lnTo>
                    <a:pt x="39361" y="7899"/>
                  </a:lnTo>
                  <a:lnTo>
                    <a:pt x="39361" y="7855"/>
                  </a:lnTo>
                  <a:lnTo>
                    <a:pt x="37211" y="6363"/>
                  </a:lnTo>
                  <a:lnTo>
                    <a:pt x="35763" y="4871"/>
                  </a:lnTo>
                  <a:lnTo>
                    <a:pt x="35719" y="4828"/>
                  </a:lnTo>
                  <a:lnTo>
                    <a:pt x="33964" y="4038"/>
                  </a:lnTo>
                  <a:lnTo>
                    <a:pt x="31682" y="2677"/>
                  </a:lnTo>
                  <a:lnTo>
                    <a:pt x="28128" y="747"/>
                  </a:lnTo>
                  <a:lnTo>
                    <a:pt x="28128" y="703"/>
                  </a:lnTo>
                  <a:lnTo>
                    <a:pt x="253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84" name="Google Shape;3084;p113"/>
            <p:cNvSpPr/>
            <p:nvPr/>
          </p:nvSpPr>
          <p:spPr>
            <a:xfrm>
              <a:off x="5680400" y="4855700"/>
              <a:ext cx="42800" cy="15375"/>
            </a:xfrm>
            <a:custGeom>
              <a:avLst/>
              <a:gdLst/>
              <a:ahLst/>
              <a:cxnLst/>
              <a:rect l="l" t="t" r="r" b="b"/>
              <a:pathLst>
                <a:path w="1712" h="615" extrusionOk="0">
                  <a:moveTo>
                    <a:pt x="88" y="0"/>
                  </a:moveTo>
                  <a:lnTo>
                    <a:pt x="0" y="44"/>
                  </a:lnTo>
                  <a:lnTo>
                    <a:pt x="0" y="132"/>
                  </a:lnTo>
                  <a:lnTo>
                    <a:pt x="0" y="176"/>
                  </a:lnTo>
                  <a:lnTo>
                    <a:pt x="0" y="263"/>
                  </a:lnTo>
                  <a:lnTo>
                    <a:pt x="44" y="307"/>
                  </a:lnTo>
                  <a:lnTo>
                    <a:pt x="132" y="307"/>
                  </a:lnTo>
                  <a:lnTo>
                    <a:pt x="1492" y="614"/>
                  </a:lnTo>
                  <a:lnTo>
                    <a:pt x="1536" y="614"/>
                  </a:lnTo>
                  <a:lnTo>
                    <a:pt x="1668" y="570"/>
                  </a:lnTo>
                  <a:lnTo>
                    <a:pt x="1712" y="483"/>
                  </a:lnTo>
                  <a:lnTo>
                    <a:pt x="1712" y="395"/>
                  </a:lnTo>
                  <a:lnTo>
                    <a:pt x="1668" y="351"/>
                  </a:lnTo>
                  <a:lnTo>
                    <a:pt x="1624" y="307"/>
                  </a:lnTo>
                  <a:lnTo>
                    <a:pt x="1580" y="263"/>
                  </a:lnTo>
                  <a:lnTo>
                    <a:pt x="2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85" name="Google Shape;3085;p113"/>
            <p:cNvSpPr/>
            <p:nvPr/>
          </p:nvSpPr>
          <p:spPr>
            <a:xfrm>
              <a:off x="5660650" y="4828275"/>
              <a:ext cx="138250" cy="42800"/>
            </a:xfrm>
            <a:custGeom>
              <a:avLst/>
              <a:gdLst/>
              <a:ahLst/>
              <a:cxnLst/>
              <a:rect l="l" t="t" r="r" b="b"/>
              <a:pathLst>
                <a:path w="5530" h="1712" extrusionOk="0">
                  <a:moveTo>
                    <a:pt x="659" y="0"/>
                  </a:moveTo>
                  <a:lnTo>
                    <a:pt x="132" y="132"/>
                  </a:lnTo>
                  <a:lnTo>
                    <a:pt x="44" y="176"/>
                  </a:lnTo>
                  <a:lnTo>
                    <a:pt x="0" y="219"/>
                  </a:lnTo>
                  <a:lnTo>
                    <a:pt x="0" y="307"/>
                  </a:lnTo>
                  <a:lnTo>
                    <a:pt x="0" y="351"/>
                  </a:lnTo>
                  <a:lnTo>
                    <a:pt x="0" y="439"/>
                  </a:lnTo>
                  <a:lnTo>
                    <a:pt x="88" y="483"/>
                  </a:lnTo>
                  <a:lnTo>
                    <a:pt x="220" y="483"/>
                  </a:lnTo>
                  <a:lnTo>
                    <a:pt x="703" y="351"/>
                  </a:lnTo>
                  <a:lnTo>
                    <a:pt x="3028" y="1141"/>
                  </a:lnTo>
                  <a:lnTo>
                    <a:pt x="5310" y="1711"/>
                  </a:lnTo>
                  <a:lnTo>
                    <a:pt x="5486" y="1711"/>
                  </a:lnTo>
                  <a:lnTo>
                    <a:pt x="5529" y="1580"/>
                  </a:lnTo>
                  <a:lnTo>
                    <a:pt x="5529" y="1536"/>
                  </a:lnTo>
                  <a:lnTo>
                    <a:pt x="5529" y="1448"/>
                  </a:lnTo>
                  <a:lnTo>
                    <a:pt x="5442" y="1404"/>
                  </a:lnTo>
                  <a:lnTo>
                    <a:pt x="5398" y="1360"/>
                  </a:lnTo>
                  <a:lnTo>
                    <a:pt x="3116" y="790"/>
                  </a:lnTo>
                  <a:lnTo>
                    <a:pt x="7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86" name="Google Shape;3086;p113"/>
            <p:cNvSpPr/>
            <p:nvPr/>
          </p:nvSpPr>
          <p:spPr>
            <a:xfrm>
              <a:off x="5656250" y="4808525"/>
              <a:ext cx="208475" cy="60350"/>
            </a:xfrm>
            <a:custGeom>
              <a:avLst/>
              <a:gdLst/>
              <a:ahLst/>
              <a:cxnLst/>
              <a:rect l="l" t="t" r="r" b="b"/>
              <a:pathLst>
                <a:path w="8339" h="2414" extrusionOk="0">
                  <a:moveTo>
                    <a:pt x="1317" y="0"/>
                  </a:moveTo>
                  <a:lnTo>
                    <a:pt x="528" y="132"/>
                  </a:lnTo>
                  <a:lnTo>
                    <a:pt x="484" y="132"/>
                  </a:lnTo>
                  <a:lnTo>
                    <a:pt x="133" y="263"/>
                  </a:lnTo>
                  <a:lnTo>
                    <a:pt x="89" y="307"/>
                  </a:lnTo>
                  <a:lnTo>
                    <a:pt x="45" y="395"/>
                  </a:lnTo>
                  <a:lnTo>
                    <a:pt x="1" y="439"/>
                  </a:lnTo>
                  <a:lnTo>
                    <a:pt x="45" y="527"/>
                  </a:lnTo>
                  <a:lnTo>
                    <a:pt x="45" y="571"/>
                  </a:lnTo>
                  <a:lnTo>
                    <a:pt x="133" y="614"/>
                  </a:lnTo>
                  <a:lnTo>
                    <a:pt x="264" y="614"/>
                  </a:lnTo>
                  <a:lnTo>
                    <a:pt x="571" y="483"/>
                  </a:lnTo>
                  <a:lnTo>
                    <a:pt x="1361" y="351"/>
                  </a:lnTo>
                  <a:lnTo>
                    <a:pt x="3511" y="878"/>
                  </a:lnTo>
                  <a:lnTo>
                    <a:pt x="5837" y="1843"/>
                  </a:lnTo>
                  <a:lnTo>
                    <a:pt x="7724" y="2326"/>
                  </a:lnTo>
                  <a:lnTo>
                    <a:pt x="8163" y="2414"/>
                  </a:lnTo>
                  <a:lnTo>
                    <a:pt x="8207" y="2414"/>
                  </a:lnTo>
                  <a:lnTo>
                    <a:pt x="8294" y="2370"/>
                  </a:lnTo>
                  <a:lnTo>
                    <a:pt x="8338" y="2238"/>
                  </a:lnTo>
                  <a:lnTo>
                    <a:pt x="8338" y="2194"/>
                  </a:lnTo>
                  <a:lnTo>
                    <a:pt x="8338" y="2106"/>
                  </a:lnTo>
                  <a:lnTo>
                    <a:pt x="8294" y="2063"/>
                  </a:lnTo>
                  <a:lnTo>
                    <a:pt x="8207" y="2063"/>
                  </a:lnTo>
                  <a:lnTo>
                    <a:pt x="7812" y="1975"/>
                  </a:lnTo>
                  <a:lnTo>
                    <a:pt x="5969" y="1492"/>
                  </a:lnTo>
                  <a:lnTo>
                    <a:pt x="3643" y="571"/>
                  </a:lnTo>
                  <a:lnTo>
                    <a:pt x="3599" y="527"/>
                  </a:lnTo>
                  <a:lnTo>
                    <a:pt x="14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87" name="Google Shape;3087;p113"/>
            <p:cNvSpPr/>
            <p:nvPr/>
          </p:nvSpPr>
          <p:spPr>
            <a:xfrm>
              <a:off x="5636525" y="4793150"/>
              <a:ext cx="269875" cy="65850"/>
            </a:xfrm>
            <a:custGeom>
              <a:avLst/>
              <a:gdLst/>
              <a:ahLst/>
              <a:cxnLst/>
              <a:rect l="l" t="t" r="r" b="b"/>
              <a:pathLst>
                <a:path w="10795" h="2634" extrusionOk="0">
                  <a:moveTo>
                    <a:pt x="3072" y="1"/>
                  </a:moveTo>
                  <a:lnTo>
                    <a:pt x="1536" y="264"/>
                  </a:lnTo>
                  <a:lnTo>
                    <a:pt x="176" y="440"/>
                  </a:lnTo>
                  <a:lnTo>
                    <a:pt x="88" y="484"/>
                  </a:lnTo>
                  <a:lnTo>
                    <a:pt x="44" y="527"/>
                  </a:lnTo>
                  <a:lnTo>
                    <a:pt x="44" y="571"/>
                  </a:lnTo>
                  <a:lnTo>
                    <a:pt x="0" y="659"/>
                  </a:lnTo>
                  <a:lnTo>
                    <a:pt x="44" y="703"/>
                  </a:lnTo>
                  <a:lnTo>
                    <a:pt x="88" y="791"/>
                  </a:lnTo>
                  <a:lnTo>
                    <a:pt x="219" y="791"/>
                  </a:lnTo>
                  <a:lnTo>
                    <a:pt x="1580" y="615"/>
                  </a:lnTo>
                  <a:lnTo>
                    <a:pt x="3116" y="352"/>
                  </a:lnTo>
                  <a:lnTo>
                    <a:pt x="5617" y="1229"/>
                  </a:lnTo>
                  <a:lnTo>
                    <a:pt x="7899" y="1844"/>
                  </a:lnTo>
                  <a:lnTo>
                    <a:pt x="9698" y="2502"/>
                  </a:lnTo>
                  <a:lnTo>
                    <a:pt x="9742" y="2502"/>
                  </a:lnTo>
                  <a:lnTo>
                    <a:pt x="10575" y="2634"/>
                  </a:lnTo>
                  <a:lnTo>
                    <a:pt x="10619" y="2634"/>
                  </a:lnTo>
                  <a:lnTo>
                    <a:pt x="10751" y="2590"/>
                  </a:lnTo>
                  <a:lnTo>
                    <a:pt x="10795" y="2502"/>
                  </a:lnTo>
                  <a:lnTo>
                    <a:pt x="10795" y="2414"/>
                  </a:lnTo>
                  <a:lnTo>
                    <a:pt x="10751" y="2370"/>
                  </a:lnTo>
                  <a:lnTo>
                    <a:pt x="10707" y="2326"/>
                  </a:lnTo>
                  <a:lnTo>
                    <a:pt x="10663" y="2283"/>
                  </a:lnTo>
                  <a:lnTo>
                    <a:pt x="9829" y="2151"/>
                  </a:lnTo>
                  <a:lnTo>
                    <a:pt x="7986" y="1537"/>
                  </a:lnTo>
                  <a:lnTo>
                    <a:pt x="5748" y="878"/>
                  </a:lnTo>
                  <a:lnTo>
                    <a:pt x="315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88" name="Google Shape;3088;p113"/>
            <p:cNvSpPr/>
            <p:nvPr/>
          </p:nvSpPr>
          <p:spPr>
            <a:xfrm>
              <a:off x="5527900" y="5054250"/>
              <a:ext cx="528800" cy="40600"/>
            </a:xfrm>
            <a:custGeom>
              <a:avLst/>
              <a:gdLst/>
              <a:ahLst/>
              <a:cxnLst/>
              <a:rect l="l" t="t" r="r" b="b"/>
              <a:pathLst>
                <a:path w="21152" h="1624" extrusionOk="0">
                  <a:moveTo>
                    <a:pt x="20976" y="0"/>
                  </a:moveTo>
                  <a:lnTo>
                    <a:pt x="16807" y="132"/>
                  </a:lnTo>
                  <a:lnTo>
                    <a:pt x="16719" y="132"/>
                  </a:lnTo>
                  <a:lnTo>
                    <a:pt x="15579" y="702"/>
                  </a:lnTo>
                  <a:lnTo>
                    <a:pt x="11147" y="527"/>
                  </a:lnTo>
                  <a:lnTo>
                    <a:pt x="8733" y="527"/>
                  </a:lnTo>
                  <a:lnTo>
                    <a:pt x="6188" y="790"/>
                  </a:lnTo>
                  <a:lnTo>
                    <a:pt x="3116" y="1097"/>
                  </a:lnTo>
                  <a:lnTo>
                    <a:pt x="879" y="966"/>
                  </a:lnTo>
                  <a:lnTo>
                    <a:pt x="791" y="966"/>
                  </a:lnTo>
                  <a:lnTo>
                    <a:pt x="133" y="1273"/>
                  </a:lnTo>
                  <a:lnTo>
                    <a:pt x="45" y="1317"/>
                  </a:lnTo>
                  <a:lnTo>
                    <a:pt x="1" y="1361"/>
                  </a:lnTo>
                  <a:lnTo>
                    <a:pt x="1" y="1448"/>
                  </a:lnTo>
                  <a:lnTo>
                    <a:pt x="45" y="1492"/>
                  </a:lnTo>
                  <a:lnTo>
                    <a:pt x="89" y="1580"/>
                  </a:lnTo>
                  <a:lnTo>
                    <a:pt x="176" y="1624"/>
                  </a:lnTo>
                  <a:lnTo>
                    <a:pt x="264" y="1580"/>
                  </a:lnTo>
                  <a:lnTo>
                    <a:pt x="879" y="1317"/>
                  </a:lnTo>
                  <a:lnTo>
                    <a:pt x="3116" y="1448"/>
                  </a:lnTo>
                  <a:lnTo>
                    <a:pt x="3160" y="1448"/>
                  </a:lnTo>
                  <a:lnTo>
                    <a:pt x="6232" y="1141"/>
                  </a:lnTo>
                  <a:lnTo>
                    <a:pt x="8777" y="878"/>
                  </a:lnTo>
                  <a:lnTo>
                    <a:pt x="11147" y="878"/>
                  </a:lnTo>
                  <a:lnTo>
                    <a:pt x="15622" y="1053"/>
                  </a:lnTo>
                  <a:lnTo>
                    <a:pt x="15666" y="1010"/>
                  </a:lnTo>
                  <a:lnTo>
                    <a:pt x="16851" y="483"/>
                  </a:lnTo>
                  <a:lnTo>
                    <a:pt x="20976" y="351"/>
                  </a:lnTo>
                  <a:lnTo>
                    <a:pt x="21064" y="351"/>
                  </a:lnTo>
                  <a:lnTo>
                    <a:pt x="21107" y="308"/>
                  </a:lnTo>
                  <a:lnTo>
                    <a:pt x="21151" y="220"/>
                  </a:lnTo>
                  <a:lnTo>
                    <a:pt x="21151" y="176"/>
                  </a:lnTo>
                  <a:lnTo>
                    <a:pt x="21151" y="88"/>
                  </a:lnTo>
                  <a:lnTo>
                    <a:pt x="21107" y="44"/>
                  </a:lnTo>
                  <a:lnTo>
                    <a:pt x="209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89" name="Google Shape;3089;p113"/>
            <p:cNvSpPr/>
            <p:nvPr/>
          </p:nvSpPr>
          <p:spPr>
            <a:xfrm>
              <a:off x="5946975" y="5033400"/>
              <a:ext cx="121775" cy="18675"/>
            </a:xfrm>
            <a:custGeom>
              <a:avLst/>
              <a:gdLst/>
              <a:ahLst/>
              <a:cxnLst/>
              <a:rect l="l" t="t" r="r" b="b"/>
              <a:pathLst>
                <a:path w="4871" h="747" extrusionOk="0">
                  <a:moveTo>
                    <a:pt x="4695" y="1"/>
                  </a:moveTo>
                  <a:lnTo>
                    <a:pt x="1010" y="88"/>
                  </a:lnTo>
                  <a:lnTo>
                    <a:pt x="966" y="88"/>
                  </a:lnTo>
                  <a:lnTo>
                    <a:pt x="132" y="396"/>
                  </a:lnTo>
                  <a:lnTo>
                    <a:pt x="44" y="439"/>
                  </a:lnTo>
                  <a:lnTo>
                    <a:pt x="0" y="483"/>
                  </a:lnTo>
                  <a:lnTo>
                    <a:pt x="0" y="571"/>
                  </a:lnTo>
                  <a:lnTo>
                    <a:pt x="0" y="615"/>
                  </a:lnTo>
                  <a:lnTo>
                    <a:pt x="88" y="703"/>
                  </a:lnTo>
                  <a:lnTo>
                    <a:pt x="176" y="747"/>
                  </a:lnTo>
                  <a:lnTo>
                    <a:pt x="220" y="747"/>
                  </a:lnTo>
                  <a:lnTo>
                    <a:pt x="1053" y="439"/>
                  </a:lnTo>
                  <a:lnTo>
                    <a:pt x="4739" y="352"/>
                  </a:lnTo>
                  <a:lnTo>
                    <a:pt x="4783" y="352"/>
                  </a:lnTo>
                  <a:lnTo>
                    <a:pt x="4827" y="308"/>
                  </a:lnTo>
                  <a:lnTo>
                    <a:pt x="4871" y="264"/>
                  </a:lnTo>
                  <a:lnTo>
                    <a:pt x="4871" y="176"/>
                  </a:lnTo>
                  <a:lnTo>
                    <a:pt x="4871" y="88"/>
                  </a:lnTo>
                  <a:lnTo>
                    <a:pt x="4827" y="45"/>
                  </a:lnTo>
                  <a:lnTo>
                    <a:pt x="47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90" name="Google Shape;3090;p113"/>
            <p:cNvSpPr/>
            <p:nvPr/>
          </p:nvSpPr>
          <p:spPr>
            <a:xfrm>
              <a:off x="5962325" y="5012550"/>
              <a:ext cx="120700" cy="18675"/>
            </a:xfrm>
            <a:custGeom>
              <a:avLst/>
              <a:gdLst/>
              <a:ahLst/>
              <a:cxnLst/>
              <a:rect l="l" t="t" r="r" b="b"/>
              <a:pathLst>
                <a:path w="4828" h="747" extrusionOk="0">
                  <a:moveTo>
                    <a:pt x="4652" y="1"/>
                  </a:moveTo>
                  <a:lnTo>
                    <a:pt x="966" y="89"/>
                  </a:lnTo>
                  <a:lnTo>
                    <a:pt x="922" y="133"/>
                  </a:lnTo>
                  <a:lnTo>
                    <a:pt x="132" y="440"/>
                  </a:lnTo>
                  <a:lnTo>
                    <a:pt x="88" y="440"/>
                  </a:lnTo>
                  <a:lnTo>
                    <a:pt x="44" y="527"/>
                  </a:lnTo>
                  <a:lnTo>
                    <a:pt x="1" y="571"/>
                  </a:lnTo>
                  <a:lnTo>
                    <a:pt x="44" y="659"/>
                  </a:lnTo>
                  <a:lnTo>
                    <a:pt x="88" y="747"/>
                  </a:lnTo>
                  <a:lnTo>
                    <a:pt x="264" y="747"/>
                  </a:lnTo>
                  <a:lnTo>
                    <a:pt x="1010" y="440"/>
                  </a:lnTo>
                  <a:lnTo>
                    <a:pt x="4652" y="352"/>
                  </a:lnTo>
                  <a:lnTo>
                    <a:pt x="4696" y="352"/>
                  </a:lnTo>
                  <a:lnTo>
                    <a:pt x="4784" y="308"/>
                  </a:lnTo>
                  <a:lnTo>
                    <a:pt x="4784" y="220"/>
                  </a:lnTo>
                  <a:lnTo>
                    <a:pt x="4827" y="176"/>
                  </a:lnTo>
                  <a:lnTo>
                    <a:pt x="4784" y="89"/>
                  </a:lnTo>
                  <a:lnTo>
                    <a:pt x="4740" y="45"/>
                  </a:lnTo>
                  <a:lnTo>
                    <a:pt x="465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91" name="Google Shape;3091;p113"/>
            <p:cNvSpPr/>
            <p:nvPr/>
          </p:nvSpPr>
          <p:spPr>
            <a:xfrm>
              <a:off x="5977675" y="4991725"/>
              <a:ext cx="117425" cy="17575"/>
            </a:xfrm>
            <a:custGeom>
              <a:avLst/>
              <a:gdLst/>
              <a:ahLst/>
              <a:cxnLst/>
              <a:rect l="l" t="t" r="r" b="b"/>
              <a:pathLst>
                <a:path w="4697" h="703" extrusionOk="0">
                  <a:moveTo>
                    <a:pt x="4521" y="0"/>
                  </a:moveTo>
                  <a:lnTo>
                    <a:pt x="966" y="132"/>
                  </a:lnTo>
                  <a:lnTo>
                    <a:pt x="922" y="132"/>
                  </a:lnTo>
                  <a:lnTo>
                    <a:pt x="176" y="351"/>
                  </a:lnTo>
                  <a:lnTo>
                    <a:pt x="133" y="351"/>
                  </a:lnTo>
                  <a:lnTo>
                    <a:pt x="89" y="395"/>
                  </a:lnTo>
                  <a:lnTo>
                    <a:pt x="45" y="439"/>
                  </a:lnTo>
                  <a:lnTo>
                    <a:pt x="1" y="527"/>
                  </a:lnTo>
                  <a:lnTo>
                    <a:pt x="1" y="571"/>
                  </a:lnTo>
                  <a:lnTo>
                    <a:pt x="89" y="658"/>
                  </a:lnTo>
                  <a:lnTo>
                    <a:pt x="176" y="702"/>
                  </a:lnTo>
                  <a:lnTo>
                    <a:pt x="220" y="702"/>
                  </a:lnTo>
                  <a:lnTo>
                    <a:pt x="1010" y="483"/>
                  </a:lnTo>
                  <a:lnTo>
                    <a:pt x="4521" y="351"/>
                  </a:lnTo>
                  <a:lnTo>
                    <a:pt x="4608" y="351"/>
                  </a:lnTo>
                  <a:lnTo>
                    <a:pt x="4652" y="307"/>
                  </a:lnTo>
                  <a:lnTo>
                    <a:pt x="4696" y="263"/>
                  </a:lnTo>
                  <a:lnTo>
                    <a:pt x="4696" y="176"/>
                  </a:lnTo>
                  <a:lnTo>
                    <a:pt x="4652" y="88"/>
                  </a:lnTo>
                  <a:lnTo>
                    <a:pt x="4652" y="44"/>
                  </a:lnTo>
                  <a:lnTo>
                    <a:pt x="456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92" name="Google Shape;3092;p113"/>
            <p:cNvSpPr/>
            <p:nvPr/>
          </p:nvSpPr>
          <p:spPr>
            <a:xfrm>
              <a:off x="6019375" y="4955525"/>
              <a:ext cx="16475" cy="9900"/>
            </a:xfrm>
            <a:custGeom>
              <a:avLst/>
              <a:gdLst/>
              <a:ahLst/>
              <a:cxnLst/>
              <a:rect l="l" t="t" r="r" b="b"/>
              <a:pathLst>
                <a:path w="659" h="396" extrusionOk="0">
                  <a:moveTo>
                    <a:pt x="439" y="0"/>
                  </a:moveTo>
                  <a:lnTo>
                    <a:pt x="132" y="44"/>
                  </a:lnTo>
                  <a:lnTo>
                    <a:pt x="44" y="88"/>
                  </a:lnTo>
                  <a:lnTo>
                    <a:pt x="0" y="132"/>
                  </a:lnTo>
                  <a:lnTo>
                    <a:pt x="0" y="220"/>
                  </a:lnTo>
                  <a:lnTo>
                    <a:pt x="0" y="263"/>
                  </a:lnTo>
                  <a:lnTo>
                    <a:pt x="44" y="395"/>
                  </a:lnTo>
                  <a:lnTo>
                    <a:pt x="220" y="395"/>
                  </a:lnTo>
                  <a:lnTo>
                    <a:pt x="527" y="307"/>
                  </a:lnTo>
                  <a:lnTo>
                    <a:pt x="571" y="307"/>
                  </a:lnTo>
                  <a:lnTo>
                    <a:pt x="615" y="263"/>
                  </a:lnTo>
                  <a:lnTo>
                    <a:pt x="659" y="176"/>
                  </a:lnTo>
                  <a:lnTo>
                    <a:pt x="659" y="132"/>
                  </a:lnTo>
                  <a:lnTo>
                    <a:pt x="615" y="44"/>
                  </a:lnTo>
                  <a:lnTo>
                    <a:pt x="5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93" name="Google Shape;3093;p113"/>
            <p:cNvSpPr/>
            <p:nvPr/>
          </p:nvSpPr>
          <p:spPr>
            <a:xfrm>
              <a:off x="6024850" y="4934675"/>
              <a:ext cx="25275" cy="13175"/>
            </a:xfrm>
            <a:custGeom>
              <a:avLst/>
              <a:gdLst/>
              <a:ahLst/>
              <a:cxnLst/>
              <a:rect l="l" t="t" r="r" b="b"/>
              <a:pathLst>
                <a:path w="1011" h="527" extrusionOk="0">
                  <a:moveTo>
                    <a:pt x="835" y="0"/>
                  </a:moveTo>
                  <a:lnTo>
                    <a:pt x="132" y="176"/>
                  </a:lnTo>
                  <a:lnTo>
                    <a:pt x="89" y="220"/>
                  </a:lnTo>
                  <a:lnTo>
                    <a:pt x="45" y="264"/>
                  </a:lnTo>
                  <a:lnTo>
                    <a:pt x="1" y="351"/>
                  </a:lnTo>
                  <a:lnTo>
                    <a:pt x="1" y="395"/>
                  </a:lnTo>
                  <a:lnTo>
                    <a:pt x="89" y="483"/>
                  </a:lnTo>
                  <a:lnTo>
                    <a:pt x="176" y="527"/>
                  </a:lnTo>
                  <a:lnTo>
                    <a:pt x="220" y="527"/>
                  </a:lnTo>
                  <a:lnTo>
                    <a:pt x="922" y="351"/>
                  </a:lnTo>
                  <a:lnTo>
                    <a:pt x="966" y="308"/>
                  </a:lnTo>
                  <a:lnTo>
                    <a:pt x="1010" y="264"/>
                  </a:lnTo>
                  <a:lnTo>
                    <a:pt x="1010" y="220"/>
                  </a:lnTo>
                  <a:lnTo>
                    <a:pt x="1010" y="132"/>
                  </a:lnTo>
                  <a:lnTo>
                    <a:pt x="1010" y="88"/>
                  </a:lnTo>
                  <a:lnTo>
                    <a:pt x="966" y="44"/>
                  </a:lnTo>
                  <a:lnTo>
                    <a:pt x="8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94" name="Google Shape;3094;p113"/>
            <p:cNvSpPr/>
            <p:nvPr/>
          </p:nvSpPr>
          <p:spPr>
            <a:xfrm>
              <a:off x="6041325" y="4908350"/>
              <a:ext cx="165650" cy="19775"/>
            </a:xfrm>
            <a:custGeom>
              <a:avLst/>
              <a:gdLst/>
              <a:ahLst/>
              <a:cxnLst/>
              <a:rect l="l" t="t" r="r" b="b"/>
              <a:pathLst>
                <a:path w="6626" h="791" extrusionOk="0">
                  <a:moveTo>
                    <a:pt x="6450" y="0"/>
                  </a:moveTo>
                  <a:lnTo>
                    <a:pt x="790" y="264"/>
                  </a:lnTo>
                  <a:lnTo>
                    <a:pt x="746" y="264"/>
                  </a:lnTo>
                  <a:lnTo>
                    <a:pt x="132" y="439"/>
                  </a:lnTo>
                  <a:lnTo>
                    <a:pt x="88" y="483"/>
                  </a:lnTo>
                  <a:lnTo>
                    <a:pt x="44" y="527"/>
                  </a:lnTo>
                  <a:lnTo>
                    <a:pt x="0" y="571"/>
                  </a:lnTo>
                  <a:lnTo>
                    <a:pt x="0" y="658"/>
                  </a:lnTo>
                  <a:lnTo>
                    <a:pt x="88" y="746"/>
                  </a:lnTo>
                  <a:lnTo>
                    <a:pt x="176" y="790"/>
                  </a:lnTo>
                  <a:lnTo>
                    <a:pt x="219" y="790"/>
                  </a:lnTo>
                  <a:lnTo>
                    <a:pt x="834" y="615"/>
                  </a:lnTo>
                  <a:lnTo>
                    <a:pt x="6450" y="351"/>
                  </a:lnTo>
                  <a:lnTo>
                    <a:pt x="6538" y="307"/>
                  </a:lnTo>
                  <a:lnTo>
                    <a:pt x="6582" y="307"/>
                  </a:lnTo>
                  <a:lnTo>
                    <a:pt x="6626" y="220"/>
                  </a:lnTo>
                  <a:lnTo>
                    <a:pt x="6626" y="176"/>
                  </a:lnTo>
                  <a:lnTo>
                    <a:pt x="6626" y="88"/>
                  </a:lnTo>
                  <a:lnTo>
                    <a:pt x="6582" y="44"/>
                  </a:lnTo>
                  <a:lnTo>
                    <a:pt x="64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95" name="Google Shape;3095;p113"/>
            <p:cNvSpPr/>
            <p:nvPr/>
          </p:nvSpPr>
          <p:spPr>
            <a:xfrm>
              <a:off x="6046800" y="4887500"/>
              <a:ext cx="165675" cy="23075"/>
            </a:xfrm>
            <a:custGeom>
              <a:avLst/>
              <a:gdLst/>
              <a:ahLst/>
              <a:cxnLst/>
              <a:rect l="l" t="t" r="r" b="b"/>
              <a:pathLst>
                <a:path w="6627" h="923" extrusionOk="0">
                  <a:moveTo>
                    <a:pt x="6407" y="1"/>
                  </a:moveTo>
                  <a:lnTo>
                    <a:pt x="2545" y="88"/>
                  </a:lnTo>
                  <a:lnTo>
                    <a:pt x="1141" y="308"/>
                  </a:lnTo>
                  <a:lnTo>
                    <a:pt x="1097" y="308"/>
                  </a:lnTo>
                  <a:lnTo>
                    <a:pt x="132" y="571"/>
                  </a:lnTo>
                  <a:lnTo>
                    <a:pt x="88" y="615"/>
                  </a:lnTo>
                  <a:lnTo>
                    <a:pt x="44" y="659"/>
                  </a:lnTo>
                  <a:lnTo>
                    <a:pt x="0" y="703"/>
                  </a:lnTo>
                  <a:lnTo>
                    <a:pt x="44" y="790"/>
                  </a:lnTo>
                  <a:lnTo>
                    <a:pt x="88" y="878"/>
                  </a:lnTo>
                  <a:lnTo>
                    <a:pt x="176" y="922"/>
                  </a:lnTo>
                  <a:lnTo>
                    <a:pt x="264" y="922"/>
                  </a:lnTo>
                  <a:lnTo>
                    <a:pt x="1185" y="615"/>
                  </a:lnTo>
                  <a:lnTo>
                    <a:pt x="2589" y="439"/>
                  </a:lnTo>
                  <a:lnTo>
                    <a:pt x="6451" y="352"/>
                  </a:lnTo>
                  <a:lnTo>
                    <a:pt x="6495" y="308"/>
                  </a:lnTo>
                  <a:lnTo>
                    <a:pt x="6539" y="264"/>
                  </a:lnTo>
                  <a:lnTo>
                    <a:pt x="6582" y="220"/>
                  </a:lnTo>
                  <a:lnTo>
                    <a:pt x="6626" y="132"/>
                  </a:lnTo>
                  <a:lnTo>
                    <a:pt x="6582" y="88"/>
                  </a:lnTo>
                  <a:lnTo>
                    <a:pt x="6539" y="44"/>
                  </a:lnTo>
                  <a:lnTo>
                    <a:pt x="64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96" name="Google Shape;3096;p113"/>
            <p:cNvSpPr/>
            <p:nvPr/>
          </p:nvSpPr>
          <p:spPr>
            <a:xfrm>
              <a:off x="6097250" y="4844725"/>
              <a:ext cx="125100" cy="18675"/>
            </a:xfrm>
            <a:custGeom>
              <a:avLst/>
              <a:gdLst/>
              <a:ahLst/>
              <a:cxnLst/>
              <a:rect l="l" t="t" r="r" b="b"/>
              <a:pathLst>
                <a:path w="5004" h="747" extrusionOk="0">
                  <a:moveTo>
                    <a:pt x="4828" y="0"/>
                  </a:moveTo>
                  <a:lnTo>
                    <a:pt x="1756" y="132"/>
                  </a:lnTo>
                  <a:lnTo>
                    <a:pt x="308" y="351"/>
                  </a:lnTo>
                  <a:lnTo>
                    <a:pt x="264" y="351"/>
                  </a:lnTo>
                  <a:lnTo>
                    <a:pt x="89" y="439"/>
                  </a:lnTo>
                  <a:lnTo>
                    <a:pt x="45" y="439"/>
                  </a:lnTo>
                  <a:lnTo>
                    <a:pt x="1" y="527"/>
                  </a:lnTo>
                  <a:lnTo>
                    <a:pt x="1" y="571"/>
                  </a:lnTo>
                  <a:lnTo>
                    <a:pt x="1" y="658"/>
                  </a:lnTo>
                  <a:lnTo>
                    <a:pt x="89" y="746"/>
                  </a:lnTo>
                  <a:lnTo>
                    <a:pt x="220" y="746"/>
                  </a:lnTo>
                  <a:lnTo>
                    <a:pt x="352" y="702"/>
                  </a:lnTo>
                  <a:lnTo>
                    <a:pt x="1800" y="483"/>
                  </a:lnTo>
                  <a:lnTo>
                    <a:pt x="4828" y="351"/>
                  </a:lnTo>
                  <a:lnTo>
                    <a:pt x="4916" y="351"/>
                  </a:lnTo>
                  <a:lnTo>
                    <a:pt x="4959" y="307"/>
                  </a:lnTo>
                  <a:lnTo>
                    <a:pt x="5003" y="263"/>
                  </a:lnTo>
                  <a:lnTo>
                    <a:pt x="5003" y="176"/>
                  </a:lnTo>
                  <a:lnTo>
                    <a:pt x="5003" y="132"/>
                  </a:lnTo>
                  <a:lnTo>
                    <a:pt x="4959" y="44"/>
                  </a:lnTo>
                  <a:lnTo>
                    <a:pt x="4872" y="44"/>
                  </a:lnTo>
                  <a:lnTo>
                    <a:pt x="48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97" name="Google Shape;3097;p113"/>
            <p:cNvSpPr/>
            <p:nvPr/>
          </p:nvSpPr>
          <p:spPr>
            <a:xfrm>
              <a:off x="6107125" y="4824975"/>
              <a:ext cx="120700" cy="20875"/>
            </a:xfrm>
            <a:custGeom>
              <a:avLst/>
              <a:gdLst/>
              <a:ahLst/>
              <a:cxnLst/>
              <a:rect l="l" t="t" r="r" b="b"/>
              <a:pathLst>
                <a:path w="4828" h="835" extrusionOk="0">
                  <a:moveTo>
                    <a:pt x="4652" y="0"/>
                  </a:moveTo>
                  <a:lnTo>
                    <a:pt x="2019" y="132"/>
                  </a:lnTo>
                  <a:lnTo>
                    <a:pt x="484" y="351"/>
                  </a:lnTo>
                  <a:lnTo>
                    <a:pt x="440" y="351"/>
                  </a:lnTo>
                  <a:lnTo>
                    <a:pt x="89" y="483"/>
                  </a:lnTo>
                  <a:lnTo>
                    <a:pt x="45" y="527"/>
                  </a:lnTo>
                  <a:lnTo>
                    <a:pt x="1" y="571"/>
                  </a:lnTo>
                  <a:lnTo>
                    <a:pt x="1" y="659"/>
                  </a:lnTo>
                  <a:lnTo>
                    <a:pt x="1" y="702"/>
                  </a:lnTo>
                  <a:lnTo>
                    <a:pt x="89" y="790"/>
                  </a:lnTo>
                  <a:lnTo>
                    <a:pt x="176" y="834"/>
                  </a:lnTo>
                  <a:lnTo>
                    <a:pt x="220" y="790"/>
                  </a:lnTo>
                  <a:lnTo>
                    <a:pt x="571" y="659"/>
                  </a:lnTo>
                  <a:lnTo>
                    <a:pt x="2063" y="483"/>
                  </a:lnTo>
                  <a:lnTo>
                    <a:pt x="4652" y="351"/>
                  </a:lnTo>
                  <a:lnTo>
                    <a:pt x="4696" y="351"/>
                  </a:lnTo>
                  <a:lnTo>
                    <a:pt x="4784" y="308"/>
                  </a:lnTo>
                  <a:lnTo>
                    <a:pt x="4784" y="220"/>
                  </a:lnTo>
                  <a:lnTo>
                    <a:pt x="4828" y="176"/>
                  </a:lnTo>
                  <a:lnTo>
                    <a:pt x="4784" y="88"/>
                  </a:lnTo>
                  <a:lnTo>
                    <a:pt x="4740" y="44"/>
                  </a:lnTo>
                  <a:lnTo>
                    <a:pt x="469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98" name="Google Shape;3098;p113"/>
            <p:cNvSpPr/>
            <p:nvPr/>
          </p:nvSpPr>
          <p:spPr>
            <a:xfrm>
              <a:off x="6100550" y="4800825"/>
              <a:ext cx="161275" cy="30750"/>
            </a:xfrm>
            <a:custGeom>
              <a:avLst/>
              <a:gdLst/>
              <a:ahLst/>
              <a:cxnLst/>
              <a:rect l="l" t="t" r="r" b="b"/>
              <a:pathLst>
                <a:path w="6451" h="1230" extrusionOk="0">
                  <a:moveTo>
                    <a:pt x="6275" y="1"/>
                  </a:moveTo>
                  <a:lnTo>
                    <a:pt x="2897" y="264"/>
                  </a:lnTo>
                  <a:lnTo>
                    <a:pt x="1361" y="484"/>
                  </a:lnTo>
                  <a:lnTo>
                    <a:pt x="1317" y="484"/>
                  </a:lnTo>
                  <a:lnTo>
                    <a:pt x="132" y="922"/>
                  </a:lnTo>
                  <a:lnTo>
                    <a:pt x="44" y="922"/>
                  </a:lnTo>
                  <a:lnTo>
                    <a:pt x="1" y="1010"/>
                  </a:lnTo>
                  <a:lnTo>
                    <a:pt x="1" y="1054"/>
                  </a:lnTo>
                  <a:lnTo>
                    <a:pt x="1" y="1142"/>
                  </a:lnTo>
                  <a:lnTo>
                    <a:pt x="88" y="1230"/>
                  </a:lnTo>
                  <a:lnTo>
                    <a:pt x="220" y="1230"/>
                  </a:lnTo>
                  <a:lnTo>
                    <a:pt x="1405" y="835"/>
                  </a:lnTo>
                  <a:lnTo>
                    <a:pt x="2897" y="615"/>
                  </a:lnTo>
                  <a:lnTo>
                    <a:pt x="6275" y="352"/>
                  </a:lnTo>
                  <a:lnTo>
                    <a:pt x="6363" y="352"/>
                  </a:lnTo>
                  <a:lnTo>
                    <a:pt x="6407" y="308"/>
                  </a:lnTo>
                  <a:lnTo>
                    <a:pt x="6451" y="264"/>
                  </a:lnTo>
                  <a:lnTo>
                    <a:pt x="6451" y="177"/>
                  </a:lnTo>
                  <a:lnTo>
                    <a:pt x="6451" y="89"/>
                  </a:lnTo>
                  <a:lnTo>
                    <a:pt x="6407" y="45"/>
                  </a:lnTo>
                  <a:lnTo>
                    <a:pt x="627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99" name="Google Shape;3099;p113"/>
            <p:cNvSpPr/>
            <p:nvPr/>
          </p:nvSpPr>
          <p:spPr>
            <a:xfrm>
              <a:off x="6098350" y="4774500"/>
              <a:ext cx="190900" cy="29650"/>
            </a:xfrm>
            <a:custGeom>
              <a:avLst/>
              <a:gdLst/>
              <a:ahLst/>
              <a:cxnLst/>
              <a:rect l="l" t="t" r="r" b="b"/>
              <a:pathLst>
                <a:path w="7636" h="1186" extrusionOk="0">
                  <a:moveTo>
                    <a:pt x="7417" y="1"/>
                  </a:moveTo>
                  <a:lnTo>
                    <a:pt x="5003" y="352"/>
                  </a:lnTo>
                  <a:lnTo>
                    <a:pt x="2370" y="484"/>
                  </a:lnTo>
                  <a:lnTo>
                    <a:pt x="352" y="747"/>
                  </a:lnTo>
                  <a:lnTo>
                    <a:pt x="264" y="747"/>
                  </a:lnTo>
                  <a:lnTo>
                    <a:pt x="89" y="835"/>
                  </a:lnTo>
                  <a:lnTo>
                    <a:pt x="45" y="878"/>
                  </a:lnTo>
                  <a:lnTo>
                    <a:pt x="1" y="966"/>
                  </a:lnTo>
                  <a:lnTo>
                    <a:pt x="1" y="1010"/>
                  </a:lnTo>
                  <a:lnTo>
                    <a:pt x="45" y="1098"/>
                  </a:lnTo>
                  <a:lnTo>
                    <a:pt x="89" y="1142"/>
                  </a:lnTo>
                  <a:lnTo>
                    <a:pt x="176" y="1186"/>
                  </a:lnTo>
                  <a:lnTo>
                    <a:pt x="264" y="1142"/>
                  </a:lnTo>
                  <a:lnTo>
                    <a:pt x="396" y="1098"/>
                  </a:lnTo>
                  <a:lnTo>
                    <a:pt x="2414" y="835"/>
                  </a:lnTo>
                  <a:lnTo>
                    <a:pt x="5047" y="703"/>
                  </a:lnTo>
                  <a:lnTo>
                    <a:pt x="7460" y="352"/>
                  </a:lnTo>
                  <a:lnTo>
                    <a:pt x="7548" y="352"/>
                  </a:lnTo>
                  <a:lnTo>
                    <a:pt x="7592" y="308"/>
                  </a:lnTo>
                  <a:lnTo>
                    <a:pt x="7636" y="220"/>
                  </a:lnTo>
                  <a:lnTo>
                    <a:pt x="7636" y="176"/>
                  </a:lnTo>
                  <a:lnTo>
                    <a:pt x="7592" y="89"/>
                  </a:lnTo>
                  <a:lnTo>
                    <a:pt x="7548" y="45"/>
                  </a:lnTo>
                  <a:lnTo>
                    <a:pt x="75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00" name="Google Shape;3100;p113"/>
            <p:cNvSpPr/>
            <p:nvPr/>
          </p:nvSpPr>
          <p:spPr>
            <a:xfrm>
              <a:off x="6109325" y="4682350"/>
              <a:ext cx="523300" cy="91075"/>
            </a:xfrm>
            <a:custGeom>
              <a:avLst/>
              <a:gdLst/>
              <a:ahLst/>
              <a:cxnLst/>
              <a:rect l="l" t="t" r="r" b="b"/>
              <a:pathLst>
                <a:path w="20932" h="3643" extrusionOk="0">
                  <a:moveTo>
                    <a:pt x="20361" y="1"/>
                  </a:moveTo>
                  <a:lnTo>
                    <a:pt x="16412" y="352"/>
                  </a:lnTo>
                  <a:lnTo>
                    <a:pt x="10488" y="835"/>
                  </a:lnTo>
                  <a:lnTo>
                    <a:pt x="6100" y="1230"/>
                  </a:lnTo>
                  <a:lnTo>
                    <a:pt x="6056" y="1273"/>
                  </a:lnTo>
                  <a:lnTo>
                    <a:pt x="2765" y="2239"/>
                  </a:lnTo>
                  <a:lnTo>
                    <a:pt x="966" y="2590"/>
                  </a:lnTo>
                  <a:lnTo>
                    <a:pt x="878" y="2634"/>
                  </a:lnTo>
                  <a:lnTo>
                    <a:pt x="88" y="3292"/>
                  </a:lnTo>
                  <a:lnTo>
                    <a:pt x="44" y="3380"/>
                  </a:lnTo>
                  <a:lnTo>
                    <a:pt x="1" y="3424"/>
                  </a:lnTo>
                  <a:lnTo>
                    <a:pt x="1" y="3511"/>
                  </a:lnTo>
                  <a:lnTo>
                    <a:pt x="44" y="3555"/>
                  </a:lnTo>
                  <a:lnTo>
                    <a:pt x="88" y="3599"/>
                  </a:lnTo>
                  <a:lnTo>
                    <a:pt x="176" y="3643"/>
                  </a:lnTo>
                  <a:lnTo>
                    <a:pt x="308" y="3599"/>
                  </a:lnTo>
                  <a:lnTo>
                    <a:pt x="1098" y="2941"/>
                  </a:lnTo>
                  <a:lnTo>
                    <a:pt x="2853" y="2590"/>
                  </a:lnTo>
                  <a:lnTo>
                    <a:pt x="6144" y="1581"/>
                  </a:lnTo>
                  <a:lnTo>
                    <a:pt x="10488" y="1186"/>
                  </a:lnTo>
                  <a:lnTo>
                    <a:pt x="13647" y="922"/>
                  </a:lnTo>
                  <a:lnTo>
                    <a:pt x="16456" y="703"/>
                  </a:lnTo>
                  <a:lnTo>
                    <a:pt x="20361" y="352"/>
                  </a:lnTo>
                  <a:lnTo>
                    <a:pt x="20712" y="396"/>
                  </a:lnTo>
                  <a:lnTo>
                    <a:pt x="20844" y="396"/>
                  </a:lnTo>
                  <a:lnTo>
                    <a:pt x="20888" y="352"/>
                  </a:lnTo>
                  <a:lnTo>
                    <a:pt x="20932" y="264"/>
                  </a:lnTo>
                  <a:lnTo>
                    <a:pt x="20932" y="220"/>
                  </a:lnTo>
                  <a:lnTo>
                    <a:pt x="20888" y="133"/>
                  </a:lnTo>
                  <a:lnTo>
                    <a:pt x="20844" y="89"/>
                  </a:lnTo>
                  <a:lnTo>
                    <a:pt x="20800" y="89"/>
                  </a:lnTo>
                  <a:lnTo>
                    <a:pt x="204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01" name="Google Shape;3101;p113"/>
            <p:cNvSpPr/>
            <p:nvPr/>
          </p:nvSpPr>
          <p:spPr>
            <a:xfrm>
              <a:off x="6085200" y="4649450"/>
              <a:ext cx="537550" cy="125075"/>
            </a:xfrm>
            <a:custGeom>
              <a:avLst/>
              <a:gdLst/>
              <a:ahLst/>
              <a:cxnLst/>
              <a:rect l="l" t="t" r="r" b="b"/>
              <a:pathLst>
                <a:path w="21502" h="5003" extrusionOk="0">
                  <a:moveTo>
                    <a:pt x="18255" y="1"/>
                  </a:moveTo>
                  <a:lnTo>
                    <a:pt x="13779" y="395"/>
                  </a:lnTo>
                  <a:lnTo>
                    <a:pt x="9478" y="834"/>
                  </a:lnTo>
                  <a:lnTo>
                    <a:pt x="6846" y="1229"/>
                  </a:lnTo>
                  <a:lnTo>
                    <a:pt x="6802" y="1229"/>
                  </a:lnTo>
                  <a:lnTo>
                    <a:pt x="5003" y="2238"/>
                  </a:lnTo>
                  <a:lnTo>
                    <a:pt x="3598" y="2765"/>
                  </a:lnTo>
                  <a:lnTo>
                    <a:pt x="1361" y="3292"/>
                  </a:lnTo>
                  <a:lnTo>
                    <a:pt x="1273" y="3335"/>
                  </a:lnTo>
                  <a:lnTo>
                    <a:pt x="439" y="4476"/>
                  </a:lnTo>
                  <a:lnTo>
                    <a:pt x="88" y="4696"/>
                  </a:lnTo>
                  <a:lnTo>
                    <a:pt x="44" y="4740"/>
                  </a:lnTo>
                  <a:lnTo>
                    <a:pt x="0" y="4783"/>
                  </a:lnTo>
                  <a:lnTo>
                    <a:pt x="0" y="4871"/>
                  </a:lnTo>
                  <a:lnTo>
                    <a:pt x="44" y="4915"/>
                  </a:lnTo>
                  <a:lnTo>
                    <a:pt x="88" y="5003"/>
                  </a:lnTo>
                  <a:lnTo>
                    <a:pt x="264" y="5003"/>
                  </a:lnTo>
                  <a:lnTo>
                    <a:pt x="658" y="4740"/>
                  </a:lnTo>
                  <a:lnTo>
                    <a:pt x="702" y="4696"/>
                  </a:lnTo>
                  <a:lnTo>
                    <a:pt x="1536" y="3599"/>
                  </a:lnTo>
                  <a:lnTo>
                    <a:pt x="3686" y="3116"/>
                  </a:lnTo>
                  <a:lnTo>
                    <a:pt x="3730" y="3116"/>
                  </a:lnTo>
                  <a:lnTo>
                    <a:pt x="5134" y="2546"/>
                  </a:lnTo>
                  <a:lnTo>
                    <a:pt x="5178" y="2546"/>
                  </a:lnTo>
                  <a:lnTo>
                    <a:pt x="6933" y="1536"/>
                  </a:lnTo>
                  <a:lnTo>
                    <a:pt x="9522" y="1185"/>
                  </a:lnTo>
                  <a:lnTo>
                    <a:pt x="13779" y="746"/>
                  </a:lnTo>
                  <a:lnTo>
                    <a:pt x="18255" y="352"/>
                  </a:lnTo>
                  <a:lnTo>
                    <a:pt x="19922" y="352"/>
                  </a:lnTo>
                  <a:lnTo>
                    <a:pt x="20624" y="527"/>
                  </a:lnTo>
                  <a:lnTo>
                    <a:pt x="21107" y="790"/>
                  </a:lnTo>
                  <a:lnTo>
                    <a:pt x="21151" y="834"/>
                  </a:lnTo>
                  <a:lnTo>
                    <a:pt x="21370" y="834"/>
                  </a:lnTo>
                  <a:lnTo>
                    <a:pt x="21458" y="790"/>
                  </a:lnTo>
                  <a:lnTo>
                    <a:pt x="21458" y="746"/>
                  </a:lnTo>
                  <a:lnTo>
                    <a:pt x="21502" y="659"/>
                  </a:lnTo>
                  <a:lnTo>
                    <a:pt x="21502" y="615"/>
                  </a:lnTo>
                  <a:lnTo>
                    <a:pt x="21458" y="571"/>
                  </a:lnTo>
                  <a:lnTo>
                    <a:pt x="21414" y="527"/>
                  </a:lnTo>
                  <a:lnTo>
                    <a:pt x="21326" y="483"/>
                  </a:lnTo>
                  <a:lnTo>
                    <a:pt x="21238" y="483"/>
                  </a:lnTo>
                  <a:lnTo>
                    <a:pt x="20800" y="220"/>
                  </a:lnTo>
                  <a:lnTo>
                    <a:pt x="20712" y="176"/>
                  </a:lnTo>
                  <a:lnTo>
                    <a:pt x="19966" y="44"/>
                  </a:lnTo>
                  <a:lnTo>
                    <a:pt x="199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02" name="Google Shape;3102;p113"/>
            <p:cNvSpPr/>
            <p:nvPr/>
          </p:nvSpPr>
          <p:spPr>
            <a:xfrm>
              <a:off x="6057775" y="4612150"/>
              <a:ext cx="585825" cy="165675"/>
            </a:xfrm>
            <a:custGeom>
              <a:avLst/>
              <a:gdLst/>
              <a:ahLst/>
              <a:cxnLst/>
              <a:rect l="l" t="t" r="r" b="b"/>
              <a:pathLst>
                <a:path w="23433" h="6627" extrusionOk="0">
                  <a:moveTo>
                    <a:pt x="17509" y="1"/>
                  </a:moveTo>
                  <a:lnTo>
                    <a:pt x="16148" y="44"/>
                  </a:lnTo>
                  <a:lnTo>
                    <a:pt x="14832" y="132"/>
                  </a:lnTo>
                  <a:lnTo>
                    <a:pt x="13603" y="264"/>
                  </a:lnTo>
                  <a:lnTo>
                    <a:pt x="11848" y="396"/>
                  </a:lnTo>
                  <a:lnTo>
                    <a:pt x="11804" y="396"/>
                  </a:lnTo>
                  <a:lnTo>
                    <a:pt x="9786" y="747"/>
                  </a:lnTo>
                  <a:lnTo>
                    <a:pt x="9742" y="790"/>
                  </a:lnTo>
                  <a:lnTo>
                    <a:pt x="8469" y="1405"/>
                  </a:lnTo>
                  <a:lnTo>
                    <a:pt x="7284" y="2238"/>
                  </a:lnTo>
                  <a:lnTo>
                    <a:pt x="5441" y="3204"/>
                  </a:lnTo>
                  <a:lnTo>
                    <a:pt x="2282" y="3950"/>
                  </a:lnTo>
                  <a:lnTo>
                    <a:pt x="2194" y="3950"/>
                  </a:lnTo>
                  <a:lnTo>
                    <a:pt x="1580" y="4476"/>
                  </a:lnTo>
                  <a:lnTo>
                    <a:pt x="1536" y="4520"/>
                  </a:lnTo>
                  <a:lnTo>
                    <a:pt x="746" y="5793"/>
                  </a:lnTo>
                  <a:lnTo>
                    <a:pt x="88" y="6319"/>
                  </a:lnTo>
                  <a:lnTo>
                    <a:pt x="44" y="6363"/>
                  </a:lnTo>
                  <a:lnTo>
                    <a:pt x="0" y="6451"/>
                  </a:lnTo>
                  <a:lnTo>
                    <a:pt x="44" y="6495"/>
                  </a:lnTo>
                  <a:lnTo>
                    <a:pt x="44" y="6583"/>
                  </a:lnTo>
                  <a:lnTo>
                    <a:pt x="132" y="6627"/>
                  </a:lnTo>
                  <a:lnTo>
                    <a:pt x="176" y="6627"/>
                  </a:lnTo>
                  <a:lnTo>
                    <a:pt x="307" y="6583"/>
                  </a:lnTo>
                  <a:lnTo>
                    <a:pt x="1009" y="6056"/>
                  </a:lnTo>
                  <a:lnTo>
                    <a:pt x="1053" y="6012"/>
                  </a:lnTo>
                  <a:lnTo>
                    <a:pt x="1799" y="4740"/>
                  </a:lnTo>
                  <a:lnTo>
                    <a:pt x="2414" y="4257"/>
                  </a:lnTo>
                  <a:lnTo>
                    <a:pt x="5573" y="3555"/>
                  </a:lnTo>
                  <a:lnTo>
                    <a:pt x="5617" y="3555"/>
                  </a:lnTo>
                  <a:lnTo>
                    <a:pt x="7460" y="2546"/>
                  </a:lnTo>
                  <a:lnTo>
                    <a:pt x="8645" y="1712"/>
                  </a:lnTo>
                  <a:lnTo>
                    <a:pt x="9873" y="1098"/>
                  </a:lnTo>
                  <a:lnTo>
                    <a:pt x="11892" y="747"/>
                  </a:lnTo>
                  <a:lnTo>
                    <a:pt x="13603" y="615"/>
                  </a:lnTo>
                  <a:lnTo>
                    <a:pt x="14788" y="483"/>
                  </a:lnTo>
                  <a:lnTo>
                    <a:pt x="16060" y="396"/>
                  </a:lnTo>
                  <a:lnTo>
                    <a:pt x="17421" y="352"/>
                  </a:lnTo>
                  <a:lnTo>
                    <a:pt x="18737" y="352"/>
                  </a:lnTo>
                  <a:lnTo>
                    <a:pt x="19395" y="396"/>
                  </a:lnTo>
                  <a:lnTo>
                    <a:pt x="20054" y="483"/>
                  </a:lnTo>
                  <a:lnTo>
                    <a:pt x="20624" y="571"/>
                  </a:lnTo>
                  <a:lnTo>
                    <a:pt x="21195" y="703"/>
                  </a:lnTo>
                  <a:lnTo>
                    <a:pt x="21677" y="878"/>
                  </a:lnTo>
                  <a:lnTo>
                    <a:pt x="22160" y="1054"/>
                  </a:lnTo>
                  <a:lnTo>
                    <a:pt x="22555" y="1317"/>
                  </a:lnTo>
                  <a:lnTo>
                    <a:pt x="22862" y="1624"/>
                  </a:lnTo>
                  <a:lnTo>
                    <a:pt x="22950" y="1668"/>
                  </a:lnTo>
                  <a:lnTo>
                    <a:pt x="23213" y="1756"/>
                  </a:lnTo>
                  <a:lnTo>
                    <a:pt x="23345" y="1756"/>
                  </a:lnTo>
                  <a:lnTo>
                    <a:pt x="23389" y="1712"/>
                  </a:lnTo>
                  <a:lnTo>
                    <a:pt x="23432" y="1624"/>
                  </a:lnTo>
                  <a:lnTo>
                    <a:pt x="23432" y="1580"/>
                  </a:lnTo>
                  <a:lnTo>
                    <a:pt x="23432" y="1493"/>
                  </a:lnTo>
                  <a:lnTo>
                    <a:pt x="23389" y="1449"/>
                  </a:lnTo>
                  <a:lnTo>
                    <a:pt x="23301" y="1405"/>
                  </a:lnTo>
                  <a:lnTo>
                    <a:pt x="23081" y="1361"/>
                  </a:lnTo>
                  <a:lnTo>
                    <a:pt x="22730" y="1054"/>
                  </a:lnTo>
                  <a:lnTo>
                    <a:pt x="22335" y="790"/>
                  </a:lnTo>
                  <a:lnTo>
                    <a:pt x="21853" y="571"/>
                  </a:lnTo>
                  <a:lnTo>
                    <a:pt x="21326" y="396"/>
                  </a:lnTo>
                  <a:lnTo>
                    <a:pt x="20800" y="220"/>
                  </a:lnTo>
                  <a:lnTo>
                    <a:pt x="20185" y="132"/>
                  </a:lnTo>
                  <a:lnTo>
                    <a:pt x="19527" y="44"/>
                  </a:lnTo>
                  <a:lnTo>
                    <a:pt x="1886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03" name="Google Shape;3103;p113"/>
            <p:cNvSpPr/>
            <p:nvPr/>
          </p:nvSpPr>
          <p:spPr>
            <a:xfrm>
              <a:off x="6038025" y="4574850"/>
              <a:ext cx="634100" cy="202975"/>
            </a:xfrm>
            <a:custGeom>
              <a:avLst/>
              <a:gdLst/>
              <a:ahLst/>
              <a:cxnLst/>
              <a:rect l="l" t="t" r="r" b="b"/>
              <a:pathLst>
                <a:path w="25364" h="8119" extrusionOk="0">
                  <a:moveTo>
                    <a:pt x="14613" y="1"/>
                  </a:moveTo>
                  <a:lnTo>
                    <a:pt x="12155" y="220"/>
                  </a:lnTo>
                  <a:lnTo>
                    <a:pt x="12111" y="220"/>
                  </a:lnTo>
                  <a:lnTo>
                    <a:pt x="11014" y="571"/>
                  </a:lnTo>
                  <a:lnTo>
                    <a:pt x="10970" y="615"/>
                  </a:lnTo>
                  <a:lnTo>
                    <a:pt x="10181" y="1229"/>
                  </a:lnTo>
                  <a:lnTo>
                    <a:pt x="8162" y="2853"/>
                  </a:lnTo>
                  <a:lnTo>
                    <a:pt x="6319" y="3818"/>
                  </a:lnTo>
                  <a:lnTo>
                    <a:pt x="5573" y="4082"/>
                  </a:lnTo>
                  <a:lnTo>
                    <a:pt x="4915" y="4301"/>
                  </a:lnTo>
                  <a:lnTo>
                    <a:pt x="4345" y="4389"/>
                  </a:lnTo>
                  <a:lnTo>
                    <a:pt x="3862" y="4476"/>
                  </a:lnTo>
                  <a:lnTo>
                    <a:pt x="3379" y="4520"/>
                  </a:lnTo>
                  <a:lnTo>
                    <a:pt x="2940" y="4652"/>
                  </a:lnTo>
                  <a:lnTo>
                    <a:pt x="2545" y="4784"/>
                  </a:lnTo>
                  <a:lnTo>
                    <a:pt x="2151" y="5003"/>
                  </a:lnTo>
                  <a:lnTo>
                    <a:pt x="1756" y="5398"/>
                  </a:lnTo>
                  <a:lnTo>
                    <a:pt x="1317" y="5881"/>
                  </a:lnTo>
                  <a:lnTo>
                    <a:pt x="922" y="6583"/>
                  </a:lnTo>
                  <a:lnTo>
                    <a:pt x="439" y="7504"/>
                  </a:lnTo>
                  <a:lnTo>
                    <a:pt x="88" y="7811"/>
                  </a:lnTo>
                  <a:lnTo>
                    <a:pt x="44" y="7855"/>
                  </a:lnTo>
                  <a:lnTo>
                    <a:pt x="0" y="7943"/>
                  </a:lnTo>
                  <a:lnTo>
                    <a:pt x="0" y="7987"/>
                  </a:lnTo>
                  <a:lnTo>
                    <a:pt x="44" y="8075"/>
                  </a:lnTo>
                  <a:lnTo>
                    <a:pt x="132" y="8119"/>
                  </a:lnTo>
                  <a:lnTo>
                    <a:pt x="176" y="8119"/>
                  </a:lnTo>
                  <a:lnTo>
                    <a:pt x="308" y="8075"/>
                  </a:lnTo>
                  <a:lnTo>
                    <a:pt x="702" y="7724"/>
                  </a:lnTo>
                  <a:lnTo>
                    <a:pt x="746" y="7680"/>
                  </a:lnTo>
                  <a:lnTo>
                    <a:pt x="1185" y="6802"/>
                  </a:lnTo>
                  <a:lnTo>
                    <a:pt x="1580" y="6144"/>
                  </a:lnTo>
                  <a:lnTo>
                    <a:pt x="1931" y="5661"/>
                  </a:lnTo>
                  <a:lnTo>
                    <a:pt x="2282" y="5354"/>
                  </a:lnTo>
                  <a:lnTo>
                    <a:pt x="2677" y="5135"/>
                  </a:lnTo>
                  <a:lnTo>
                    <a:pt x="3028" y="4959"/>
                  </a:lnTo>
                  <a:lnTo>
                    <a:pt x="3467" y="4871"/>
                  </a:lnTo>
                  <a:lnTo>
                    <a:pt x="3906" y="4827"/>
                  </a:lnTo>
                  <a:lnTo>
                    <a:pt x="4432" y="4740"/>
                  </a:lnTo>
                  <a:lnTo>
                    <a:pt x="5003" y="4608"/>
                  </a:lnTo>
                  <a:lnTo>
                    <a:pt x="5705" y="4433"/>
                  </a:lnTo>
                  <a:lnTo>
                    <a:pt x="6451" y="4125"/>
                  </a:lnTo>
                  <a:lnTo>
                    <a:pt x="8338" y="3160"/>
                  </a:lnTo>
                  <a:lnTo>
                    <a:pt x="8382" y="3116"/>
                  </a:lnTo>
                  <a:lnTo>
                    <a:pt x="10400" y="1493"/>
                  </a:lnTo>
                  <a:lnTo>
                    <a:pt x="11146" y="878"/>
                  </a:lnTo>
                  <a:lnTo>
                    <a:pt x="12199" y="571"/>
                  </a:lnTo>
                  <a:lnTo>
                    <a:pt x="14656" y="352"/>
                  </a:lnTo>
                  <a:lnTo>
                    <a:pt x="17947" y="396"/>
                  </a:lnTo>
                  <a:lnTo>
                    <a:pt x="21063" y="747"/>
                  </a:lnTo>
                  <a:lnTo>
                    <a:pt x="22204" y="1054"/>
                  </a:lnTo>
                  <a:lnTo>
                    <a:pt x="23652" y="1844"/>
                  </a:lnTo>
                  <a:lnTo>
                    <a:pt x="24705" y="2721"/>
                  </a:lnTo>
                  <a:lnTo>
                    <a:pt x="24749" y="2721"/>
                  </a:lnTo>
                  <a:lnTo>
                    <a:pt x="25144" y="2853"/>
                  </a:lnTo>
                  <a:lnTo>
                    <a:pt x="25188" y="2853"/>
                  </a:lnTo>
                  <a:lnTo>
                    <a:pt x="25276" y="2809"/>
                  </a:lnTo>
                  <a:lnTo>
                    <a:pt x="25319" y="2765"/>
                  </a:lnTo>
                  <a:lnTo>
                    <a:pt x="25363" y="2721"/>
                  </a:lnTo>
                  <a:lnTo>
                    <a:pt x="25363" y="2633"/>
                  </a:lnTo>
                  <a:lnTo>
                    <a:pt x="25319" y="2590"/>
                  </a:lnTo>
                  <a:lnTo>
                    <a:pt x="25276" y="2546"/>
                  </a:lnTo>
                  <a:lnTo>
                    <a:pt x="25232" y="2502"/>
                  </a:lnTo>
                  <a:lnTo>
                    <a:pt x="24881" y="2414"/>
                  </a:lnTo>
                  <a:lnTo>
                    <a:pt x="23871" y="1580"/>
                  </a:lnTo>
                  <a:lnTo>
                    <a:pt x="23827" y="1536"/>
                  </a:lnTo>
                  <a:lnTo>
                    <a:pt x="22379" y="747"/>
                  </a:lnTo>
                  <a:lnTo>
                    <a:pt x="22336" y="747"/>
                  </a:lnTo>
                  <a:lnTo>
                    <a:pt x="21151" y="396"/>
                  </a:lnTo>
                  <a:lnTo>
                    <a:pt x="17991" y="45"/>
                  </a:lnTo>
                  <a:lnTo>
                    <a:pt x="146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04" name="Google Shape;3104;p113"/>
            <p:cNvSpPr/>
            <p:nvPr/>
          </p:nvSpPr>
          <p:spPr>
            <a:xfrm>
              <a:off x="5408325" y="4697725"/>
              <a:ext cx="1298900" cy="349975"/>
            </a:xfrm>
            <a:custGeom>
              <a:avLst/>
              <a:gdLst/>
              <a:ahLst/>
              <a:cxnLst/>
              <a:rect l="l" t="t" r="r" b="b"/>
              <a:pathLst>
                <a:path w="51956" h="13999" extrusionOk="0">
                  <a:moveTo>
                    <a:pt x="48621" y="0"/>
                  </a:moveTo>
                  <a:lnTo>
                    <a:pt x="45330" y="527"/>
                  </a:lnTo>
                  <a:lnTo>
                    <a:pt x="42916" y="922"/>
                  </a:lnTo>
                  <a:lnTo>
                    <a:pt x="40371" y="1273"/>
                  </a:lnTo>
                  <a:lnTo>
                    <a:pt x="35983" y="1755"/>
                  </a:lnTo>
                  <a:lnTo>
                    <a:pt x="31946" y="2414"/>
                  </a:lnTo>
                  <a:lnTo>
                    <a:pt x="29401" y="2721"/>
                  </a:lnTo>
                  <a:lnTo>
                    <a:pt x="29357" y="2721"/>
                  </a:lnTo>
                  <a:lnTo>
                    <a:pt x="27163" y="3774"/>
                  </a:lnTo>
                  <a:lnTo>
                    <a:pt x="27119" y="3774"/>
                  </a:lnTo>
                  <a:lnTo>
                    <a:pt x="25408" y="5003"/>
                  </a:lnTo>
                  <a:lnTo>
                    <a:pt x="21283" y="7943"/>
                  </a:lnTo>
                  <a:lnTo>
                    <a:pt x="20713" y="8074"/>
                  </a:lnTo>
                  <a:lnTo>
                    <a:pt x="17685" y="7986"/>
                  </a:lnTo>
                  <a:lnTo>
                    <a:pt x="15359" y="7811"/>
                  </a:lnTo>
                  <a:lnTo>
                    <a:pt x="11717" y="7372"/>
                  </a:lnTo>
                  <a:lnTo>
                    <a:pt x="9567" y="6977"/>
                  </a:lnTo>
                  <a:lnTo>
                    <a:pt x="9523" y="6977"/>
                  </a:lnTo>
                  <a:lnTo>
                    <a:pt x="8777" y="7197"/>
                  </a:lnTo>
                  <a:lnTo>
                    <a:pt x="6013" y="8162"/>
                  </a:lnTo>
                  <a:lnTo>
                    <a:pt x="6013" y="8206"/>
                  </a:lnTo>
                  <a:lnTo>
                    <a:pt x="5091" y="8732"/>
                  </a:lnTo>
                  <a:lnTo>
                    <a:pt x="5047" y="8776"/>
                  </a:lnTo>
                  <a:lnTo>
                    <a:pt x="3511" y="10488"/>
                  </a:lnTo>
                  <a:lnTo>
                    <a:pt x="1537" y="11760"/>
                  </a:lnTo>
                  <a:lnTo>
                    <a:pt x="1493" y="11804"/>
                  </a:lnTo>
                  <a:lnTo>
                    <a:pt x="45" y="13735"/>
                  </a:lnTo>
                  <a:lnTo>
                    <a:pt x="1" y="13779"/>
                  </a:lnTo>
                  <a:lnTo>
                    <a:pt x="1" y="13823"/>
                  </a:lnTo>
                  <a:lnTo>
                    <a:pt x="45" y="13910"/>
                  </a:lnTo>
                  <a:lnTo>
                    <a:pt x="89" y="13954"/>
                  </a:lnTo>
                  <a:lnTo>
                    <a:pt x="176" y="13998"/>
                  </a:lnTo>
                  <a:lnTo>
                    <a:pt x="264" y="13998"/>
                  </a:lnTo>
                  <a:lnTo>
                    <a:pt x="308" y="13910"/>
                  </a:lnTo>
                  <a:lnTo>
                    <a:pt x="1756" y="12023"/>
                  </a:lnTo>
                  <a:lnTo>
                    <a:pt x="3731" y="10751"/>
                  </a:lnTo>
                  <a:lnTo>
                    <a:pt x="5310" y="9040"/>
                  </a:lnTo>
                  <a:lnTo>
                    <a:pt x="6144" y="8513"/>
                  </a:lnTo>
                  <a:lnTo>
                    <a:pt x="8865" y="7504"/>
                  </a:lnTo>
                  <a:lnTo>
                    <a:pt x="9567" y="7328"/>
                  </a:lnTo>
                  <a:lnTo>
                    <a:pt x="11673" y="7723"/>
                  </a:lnTo>
                  <a:lnTo>
                    <a:pt x="15315" y="8162"/>
                  </a:lnTo>
                  <a:lnTo>
                    <a:pt x="17641" y="8338"/>
                  </a:lnTo>
                  <a:lnTo>
                    <a:pt x="20713" y="8425"/>
                  </a:lnTo>
                  <a:lnTo>
                    <a:pt x="20800" y="8425"/>
                  </a:lnTo>
                  <a:lnTo>
                    <a:pt x="21415" y="8250"/>
                  </a:lnTo>
                  <a:lnTo>
                    <a:pt x="21459" y="8250"/>
                  </a:lnTo>
                  <a:lnTo>
                    <a:pt x="25627" y="5310"/>
                  </a:lnTo>
                  <a:lnTo>
                    <a:pt x="27295" y="4081"/>
                  </a:lnTo>
                  <a:lnTo>
                    <a:pt x="29489" y="3072"/>
                  </a:lnTo>
                  <a:lnTo>
                    <a:pt x="31990" y="2765"/>
                  </a:lnTo>
                  <a:lnTo>
                    <a:pt x="36027" y="2107"/>
                  </a:lnTo>
                  <a:lnTo>
                    <a:pt x="40415" y="1624"/>
                  </a:lnTo>
                  <a:lnTo>
                    <a:pt x="43004" y="1273"/>
                  </a:lnTo>
                  <a:lnTo>
                    <a:pt x="45417" y="878"/>
                  </a:lnTo>
                  <a:lnTo>
                    <a:pt x="48664" y="351"/>
                  </a:lnTo>
                  <a:lnTo>
                    <a:pt x="51736" y="1053"/>
                  </a:lnTo>
                  <a:lnTo>
                    <a:pt x="51868" y="1053"/>
                  </a:lnTo>
                  <a:lnTo>
                    <a:pt x="51912" y="1009"/>
                  </a:lnTo>
                  <a:lnTo>
                    <a:pt x="51955" y="922"/>
                  </a:lnTo>
                  <a:lnTo>
                    <a:pt x="51955" y="878"/>
                  </a:lnTo>
                  <a:lnTo>
                    <a:pt x="51912" y="790"/>
                  </a:lnTo>
                  <a:lnTo>
                    <a:pt x="51868" y="746"/>
                  </a:lnTo>
                  <a:lnTo>
                    <a:pt x="51824" y="702"/>
                  </a:lnTo>
                  <a:lnTo>
                    <a:pt x="48708" y="44"/>
                  </a:lnTo>
                  <a:lnTo>
                    <a:pt x="486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05" name="Google Shape;3105;p113"/>
            <p:cNvSpPr/>
            <p:nvPr/>
          </p:nvSpPr>
          <p:spPr>
            <a:xfrm>
              <a:off x="5018900" y="3079625"/>
              <a:ext cx="854600" cy="1977925"/>
            </a:xfrm>
            <a:custGeom>
              <a:avLst/>
              <a:gdLst/>
              <a:ahLst/>
              <a:cxnLst/>
              <a:rect l="l" t="t" r="r" b="b"/>
              <a:pathLst>
                <a:path w="34184" h="79117" extrusionOk="0">
                  <a:moveTo>
                    <a:pt x="34052" y="1"/>
                  </a:moveTo>
                  <a:lnTo>
                    <a:pt x="33964" y="45"/>
                  </a:lnTo>
                  <a:lnTo>
                    <a:pt x="33920" y="45"/>
                  </a:lnTo>
                  <a:lnTo>
                    <a:pt x="31507" y="2063"/>
                  </a:lnTo>
                  <a:lnTo>
                    <a:pt x="28567" y="4433"/>
                  </a:lnTo>
                  <a:lnTo>
                    <a:pt x="23784" y="8250"/>
                  </a:lnTo>
                  <a:lnTo>
                    <a:pt x="20712" y="10357"/>
                  </a:lnTo>
                  <a:lnTo>
                    <a:pt x="17816" y="11497"/>
                  </a:lnTo>
                  <a:lnTo>
                    <a:pt x="14174" y="12770"/>
                  </a:lnTo>
                  <a:lnTo>
                    <a:pt x="14130" y="12770"/>
                  </a:lnTo>
                  <a:lnTo>
                    <a:pt x="12155" y="13735"/>
                  </a:lnTo>
                  <a:lnTo>
                    <a:pt x="10093" y="14306"/>
                  </a:lnTo>
                  <a:lnTo>
                    <a:pt x="6275" y="16456"/>
                  </a:lnTo>
                  <a:lnTo>
                    <a:pt x="6231" y="16500"/>
                  </a:lnTo>
                  <a:lnTo>
                    <a:pt x="5661" y="17070"/>
                  </a:lnTo>
                  <a:lnTo>
                    <a:pt x="5661" y="17158"/>
                  </a:lnTo>
                  <a:lnTo>
                    <a:pt x="5090" y="18650"/>
                  </a:lnTo>
                  <a:lnTo>
                    <a:pt x="4432" y="21678"/>
                  </a:lnTo>
                  <a:lnTo>
                    <a:pt x="4432" y="21722"/>
                  </a:lnTo>
                  <a:lnTo>
                    <a:pt x="4432" y="23696"/>
                  </a:lnTo>
                  <a:lnTo>
                    <a:pt x="4432" y="23740"/>
                  </a:lnTo>
                  <a:lnTo>
                    <a:pt x="4783" y="25846"/>
                  </a:lnTo>
                  <a:lnTo>
                    <a:pt x="5134" y="27382"/>
                  </a:lnTo>
                  <a:lnTo>
                    <a:pt x="5442" y="28742"/>
                  </a:lnTo>
                  <a:lnTo>
                    <a:pt x="5661" y="30015"/>
                  </a:lnTo>
                  <a:lnTo>
                    <a:pt x="5793" y="31244"/>
                  </a:lnTo>
                  <a:lnTo>
                    <a:pt x="5880" y="32516"/>
                  </a:lnTo>
                  <a:lnTo>
                    <a:pt x="5836" y="33789"/>
                  </a:lnTo>
                  <a:lnTo>
                    <a:pt x="5749" y="35149"/>
                  </a:lnTo>
                  <a:lnTo>
                    <a:pt x="5573" y="36685"/>
                  </a:lnTo>
                  <a:lnTo>
                    <a:pt x="5310" y="39230"/>
                  </a:lnTo>
                  <a:lnTo>
                    <a:pt x="5003" y="41731"/>
                  </a:lnTo>
                  <a:lnTo>
                    <a:pt x="4520" y="45066"/>
                  </a:lnTo>
                  <a:lnTo>
                    <a:pt x="3686" y="48489"/>
                  </a:lnTo>
                  <a:lnTo>
                    <a:pt x="3291" y="51429"/>
                  </a:lnTo>
                  <a:lnTo>
                    <a:pt x="3116" y="53886"/>
                  </a:lnTo>
                  <a:lnTo>
                    <a:pt x="2853" y="55553"/>
                  </a:lnTo>
                  <a:lnTo>
                    <a:pt x="2107" y="57967"/>
                  </a:lnTo>
                  <a:lnTo>
                    <a:pt x="1185" y="60468"/>
                  </a:lnTo>
                  <a:lnTo>
                    <a:pt x="44" y="64593"/>
                  </a:lnTo>
                  <a:lnTo>
                    <a:pt x="44" y="64636"/>
                  </a:lnTo>
                  <a:lnTo>
                    <a:pt x="0" y="66611"/>
                  </a:lnTo>
                  <a:lnTo>
                    <a:pt x="88" y="69332"/>
                  </a:lnTo>
                  <a:lnTo>
                    <a:pt x="132" y="69419"/>
                  </a:lnTo>
                  <a:lnTo>
                    <a:pt x="1975" y="71701"/>
                  </a:lnTo>
                  <a:lnTo>
                    <a:pt x="5134" y="75168"/>
                  </a:lnTo>
                  <a:lnTo>
                    <a:pt x="7153" y="77274"/>
                  </a:lnTo>
                  <a:lnTo>
                    <a:pt x="8864" y="79029"/>
                  </a:lnTo>
                  <a:lnTo>
                    <a:pt x="8908" y="79073"/>
                  </a:lnTo>
                  <a:lnTo>
                    <a:pt x="8996" y="79117"/>
                  </a:lnTo>
                  <a:lnTo>
                    <a:pt x="9040" y="79073"/>
                  </a:lnTo>
                  <a:lnTo>
                    <a:pt x="9127" y="79029"/>
                  </a:lnTo>
                  <a:lnTo>
                    <a:pt x="9171" y="78985"/>
                  </a:lnTo>
                  <a:lnTo>
                    <a:pt x="9171" y="78941"/>
                  </a:lnTo>
                  <a:lnTo>
                    <a:pt x="9171" y="78854"/>
                  </a:lnTo>
                  <a:lnTo>
                    <a:pt x="9127" y="78810"/>
                  </a:lnTo>
                  <a:lnTo>
                    <a:pt x="5398" y="74948"/>
                  </a:lnTo>
                  <a:lnTo>
                    <a:pt x="2238" y="71482"/>
                  </a:lnTo>
                  <a:lnTo>
                    <a:pt x="439" y="69244"/>
                  </a:lnTo>
                  <a:lnTo>
                    <a:pt x="351" y="66611"/>
                  </a:lnTo>
                  <a:lnTo>
                    <a:pt x="395" y="64680"/>
                  </a:lnTo>
                  <a:lnTo>
                    <a:pt x="1492" y="60599"/>
                  </a:lnTo>
                  <a:lnTo>
                    <a:pt x="2458" y="58098"/>
                  </a:lnTo>
                  <a:lnTo>
                    <a:pt x="3204" y="55641"/>
                  </a:lnTo>
                  <a:lnTo>
                    <a:pt x="3467" y="53886"/>
                  </a:lnTo>
                  <a:lnTo>
                    <a:pt x="3642" y="51429"/>
                  </a:lnTo>
                  <a:lnTo>
                    <a:pt x="4037" y="48532"/>
                  </a:lnTo>
                  <a:lnTo>
                    <a:pt x="4827" y="45110"/>
                  </a:lnTo>
                  <a:lnTo>
                    <a:pt x="5354" y="41775"/>
                  </a:lnTo>
                  <a:lnTo>
                    <a:pt x="5661" y="39274"/>
                  </a:lnTo>
                  <a:lnTo>
                    <a:pt x="5924" y="36729"/>
                  </a:lnTo>
                  <a:lnTo>
                    <a:pt x="6100" y="35193"/>
                  </a:lnTo>
                  <a:lnTo>
                    <a:pt x="6188" y="33789"/>
                  </a:lnTo>
                  <a:lnTo>
                    <a:pt x="6231" y="32472"/>
                  </a:lnTo>
                  <a:lnTo>
                    <a:pt x="6144" y="31244"/>
                  </a:lnTo>
                  <a:lnTo>
                    <a:pt x="6012" y="30015"/>
                  </a:lnTo>
                  <a:lnTo>
                    <a:pt x="5793" y="28699"/>
                  </a:lnTo>
                  <a:lnTo>
                    <a:pt x="5485" y="27294"/>
                  </a:lnTo>
                  <a:lnTo>
                    <a:pt x="5090" y="25759"/>
                  </a:lnTo>
                  <a:lnTo>
                    <a:pt x="4783" y="23696"/>
                  </a:lnTo>
                  <a:lnTo>
                    <a:pt x="4783" y="21765"/>
                  </a:lnTo>
                  <a:lnTo>
                    <a:pt x="5442" y="18738"/>
                  </a:lnTo>
                  <a:lnTo>
                    <a:pt x="5968" y="17290"/>
                  </a:lnTo>
                  <a:lnTo>
                    <a:pt x="6451" y="16719"/>
                  </a:lnTo>
                  <a:lnTo>
                    <a:pt x="10225" y="14613"/>
                  </a:lnTo>
                  <a:lnTo>
                    <a:pt x="12287" y="14042"/>
                  </a:lnTo>
                  <a:lnTo>
                    <a:pt x="12331" y="14042"/>
                  </a:lnTo>
                  <a:lnTo>
                    <a:pt x="14305" y="13121"/>
                  </a:lnTo>
                  <a:lnTo>
                    <a:pt x="17947" y="11805"/>
                  </a:lnTo>
                  <a:lnTo>
                    <a:pt x="20844" y="10664"/>
                  </a:lnTo>
                  <a:lnTo>
                    <a:pt x="20887" y="10664"/>
                  </a:lnTo>
                  <a:lnTo>
                    <a:pt x="24003" y="8514"/>
                  </a:lnTo>
                  <a:lnTo>
                    <a:pt x="28786" y="4696"/>
                  </a:lnTo>
                  <a:lnTo>
                    <a:pt x="31726" y="2326"/>
                  </a:lnTo>
                  <a:lnTo>
                    <a:pt x="34139" y="352"/>
                  </a:lnTo>
                  <a:lnTo>
                    <a:pt x="34183" y="264"/>
                  </a:lnTo>
                  <a:lnTo>
                    <a:pt x="34183" y="220"/>
                  </a:lnTo>
                  <a:lnTo>
                    <a:pt x="34183" y="132"/>
                  </a:lnTo>
                  <a:lnTo>
                    <a:pt x="34139" y="89"/>
                  </a:lnTo>
                  <a:lnTo>
                    <a:pt x="34096" y="45"/>
                  </a:lnTo>
                  <a:lnTo>
                    <a:pt x="3405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06" name="Google Shape;3106;p113"/>
            <p:cNvSpPr/>
            <p:nvPr/>
          </p:nvSpPr>
          <p:spPr>
            <a:xfrm>
              <a:off x="5485125" y="4868850"/>
              <a:ext cx="646175" cy="158000"/>
            </a:xfrm>
            <a:custGeom>
              <a:avLst/>
              <a:gdLst/>
              <a:ahLst/>
              <a:cxnLst/>
              <a:rect l="l" t="t" r="r" b="b"/>
              <a:pathLst>
                <a:path w="25847" h="6320" extrusionOk="0">
                  <a:moveTo>
                    <a:pt x="25627" y="1"/>
                  </a:moveTo>
                  <a:lnTo>
                    <a:pt x="24179" y="176"/>
                  </a:lnTo>
                  <a:lnTo>
                    <a:pt x="24135" y="176"/>
                  </a:lnTo>
                  <a:lnTo>
                    <a:pt x="22775" y="659"/>
                  </a:lnTo>
                  <a:lnTo>
                    <a:pt x="22731" y="703"/>
                  </a:lnTo>
                  <a:lnTo>
                    <a:pt x="21239" y="1449"/>
                  </a:lnTo>
                  <a:lnTo>
                    <a:pt x="18035" y="3511"/>
                  </a:lnTo>
                  <a:lnTo>
                    <a:pt x="17465" y="3687"/>
                  </a:lnTo>
                  <a:lnTo>
                    <a:pt x="14393" y="3555"/>
                  </a:lnTo>
                  <a:lnTo>
                    <a:pt x="11936" y="3423"/>
                  </a:lnTo>
                  <a:lnTo>
                    <a:pt x="7811" y="3204"/>
                  </a:lnTo>
                  <a:lnTo>
                    <a:pt x="4827" y="3204"/>
                  </a:lnTo>
                  <a:lnTo>
                    <a:pt x="4740" y="3248"/>
                  </a:lnTo>
                  <a:lnTo>
                    <a:pt x="3292" y="4169"/>
                  </a:lnTo>
                  <a:lnTo>
                    <a:pt x="88" y="5968"/>
                  </a:lnTo>
                  <a:lnTo>
                    <a:pt x="1" y="6012"/>
                  </a:lnTo>
                  <a:lnTo>
                    <a:pt x="1" y="6056"/>
                  </a:lnTo>
                  <a:lnTo>
                    <a:pt x="1" y="6144"/>
                  </a:lnTo>
                  <a:lnTo>
                    <a:pt x="1" y="6188"/>
                  </a:lnTo>
                  <a:lnTo>
                    <a:pt x="88" y="6275"/>
                  </a:lnTo>
                  <a:lnTo>
                    <a:pt x="176" y="6319"/>
                  </a:lnTo>
                  <a:lnTo>
                    <a:pt x="264" y="6275"/>
                  </a:lnTo>
                  <a:lnTo>
                    <a:pt x="3467" y="4432"/>
                  </a:lnTo>
                  <a:lnTo>
                    <a:pt x="4871" y="3555"/>
                  </a:lnTo>
                  <a:lnTo>
                    <a:pt x="7767" y="3555"/>
                  </a:lnTo>
                  <a:lnTo>
                    <a:pt x="11892" y="3774"/>
                  </a:lnTo>
                  <a:lnTo>
                    <a:pt x="14350" y="3906"/>
                  </a:lnTo>
                  <a:lnTo>
                    <a:pt x="17465" y="4038"/>
                  </a:lnTo>
                  <a:lnTo>
                    <a:pt x="17509" y="4038"/>
                  </a:lnTo>
                  <a:lnTo>
                    <a:pt x="18167" y="3862"/>
                  </a:lnTo>
                  <a:lnTo>
                    <a:pt x="18211" y="3818"/>
                  </a:lnTo>
                  <a:lnTo>
                    <a:pt x="21414" y="1756"/>
                  </a:lnTo>
                  <a:lnTo>
                    <a:pt x="22862" y="1010"/>
                  </a:lnTo>
                  <a:lnTo>
                    <a:pt x="24267" y="527"/>
                  </a:lnTo>
                  <a:lnTo>
                    <a:pt x="25671" y="352"/>
                  </a:lnTo>
                  <a:lnTo>
                    <a:pt x="25758" y="352"/>
                  </a:lnTo>
                  <a:lnTo>
                    <a:pt x="25802" y="308"/>
                  </a:lnTo>
                  <a:lnTo>
                    <a:pt x="25846" y="220"/>
                  </a:lnTo>
                  <a:lnTo>
                    <a:pt x="25846" y="176"/>
                  </a:lnTo>
                  <a:lnTo>
                    <a:pt x="25802" y="88"/>
                  </a:lnTo>
                  <a:lnTo>
                    <a:pt x="25758" y="44"/>
                  </a:lnTo>
                  <a:lnTo>
                    <a:pt x="257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07" name="Google Shape;3107;p113"/>
            <p:cNvSpPr/>
            <p:nvPr/>
          </p:nvSpPr>
          <p:spPr>
            <a:xfrm>
              <a:off x="4868600" y="2894225"/>
              <a:ext cx="799750" cy="2106300"/>
            </a:xfrm>
            <a:custGeom>
              <a:avLst/>
              <a:gdLst/>
              <a:ahLst/>
              <a:cxnLst/>
              <a:rect l="l" t="t" r="r" b="b"/>
              <a:pathLst>
                <a:path w="31990" h="84252" extrusionOk="0">
                  <a:moveTo>
                    <a:pt x="31770" y="1"/>
                  </a:moveTo>
                  <a:lnTo>
                    <a:pt x="31682" y="45"/>
                  </a:lnTo>
                  <a:lnTo>
                    <a:pt x="30147" y="1186"/>
                  </a:lnTo>
                  <a:lnTo>
                    <a:pt x="27689" y="2897"/>
                  </a:lnTo>
                  <a:lnTo>
                    <a:pt x="27645" y="2941"/>
                  </a:lnTo>
                  <a:lnTo>
                    <a:pt x="25978" y="7197"/>
                  </a:lnTo>
                  <a:lnTo>
                    <a:pt x="25495" y="8514"/>
                  </a:lnTo>
                  <a:lnTo>
                    <a:pt x="25144" y="9172"/>
                  </a:lnTo>
                  <a:lnTo>
                    <a:pt x="21897" y="11498"/>
                  </a:lnTo>
                  <a:lnTo>
                    <a:pt x="17641" y="15096"/>
                  </a:lnTo>
                  <a:lnTo>
                    <a:pt x="15447" y="15973"/>
                  </a:lnTo>
                  <a:lnTo>
                    <a:pt x="15447" y="16017"/>
                  </a:lnTo>
                  <a:lnTo>
                    <a:pt x="11805" y="18475"/>
                  </a:lnTo>
                  <a:lnTo>
                    <a:pt x="9918" y="19528"/>
                  </a:lnTo>
                  <a:lnTo>
                    <a:pt x="7417" y="20361"/>
                  </a:lnTo>
                  <a:lnTo>
                    <a:pt x="7417" y="20405"/>
                  </a:lnTo>
                  <a:lnTo>
                    <a:pt x="5223" y="21810"/>
                  </a:lnTo>
                  <a:lnTo>
                    <a:pt x="3906" y="22775"/>
                  </a:lnTo>
                  <a:lnTo>
                    <a:pt x="1888" y="23828"/>
                  </a:lnTo>
                  <a:lnTo>
                    <a:pt x="1844" y="23916"/>
                  </a:lnTo>
                  <a:lnTo>
                    <a:pt x="1493" y="24618"/>
                  </a:lnTo>
                  <a:lnTo>
                    <a:pt x="1449" y="24706"/>
                  </a:lnTo>
                  <a:lnTo>
                    <a:pt x="1405" y="25276"/>
                  </a:lnTo>
                  <a:lnTo>
                    <a:pt x="1449" y="25364"/>
                  </a:lnTo>
                  <a:lnTo>
                    <a:pt x="1844" y="26066"/>
                  </a:lnTo>
                  <a:lnTo>
                    <a:pt x="4125" y="34798"/>
                  </a:lnTo>
                  <a:lnTo>
                    <a:pt x="4564" y="37782"/>
                  </a:lnTo>
                  <a:lnTo>
                    <a:pt x="4652" y="41249"/>
                  </a:lnTo>
                  <a:lnTo>
                    <a:pt x="4520" y="44715"/>
                  </a:lnTo>
                  <a:lnTo>
                    <a:pt x="4345" y="47436"/>
                  </a:lnTo>
                  <a:lnTo>
                    <a:pt x="4125" y="51209"/>
                  </a:lnTo>
                  <a:lnTo>
                    <a:pt x="3555" y="55861"/>
                  </a:lnTo>
                  <a:lnTo>
                    <a:pt x="2765" y="61916"/>
                  </a:lnTo>
                  <a:lnTo>
                    <a:pt x="2195" y="64812"/>
                  </a:lnTo>
                  <a:lnTo>
                    <a:pt x="1449" y="67270"/>
                  </a:lnTo>
                  <a:lnTo>
                    <a:pt x="966" y="69376"/>
                  </a:lnTo>
                  <a:lnTo>
                    <a:pt x="220" y="71833"/>
                  </a:lnTo>
                  <a:lnTo>
                    <a:pt x="45" y="74247"/>
                  </a:lnTo>
                  <a:lnTo>
                    <a:pt x="1" y="76748"/>
                  </a:lnTo>
                  <a:lnTo>
                    <a:pt x="1" y="76792"/>
                  </a:lnTo>
                  <a:lnTo>
                    <a:pt x="176" y="78020"/>
                  </a:lnTo>
                  <a:lnTo>
                    <a:pt x="176" y="78064"/>
                  </a:lnTo>
                  <a:lnTo>
                    <a:pt x="966" y="80653"/>
                  </a:lnTo>
                  <a:lnTo>
                    <a:pt x="1537" y="82189"/>
                  </a:lnTo>
                  <a:lnTo>
                    <a:pt x="1580" y="82233"/>
                  </a:lnTo>
                  <a:lnTo>
                    <a:pt x="2063" y="82935"/>
                  </a:lnTo>
                  <a:lnTo>
                    <a:pt x="2107" y="82979"/>
                  </a:lnTo>
                  <a:lnTo>
                    <a:pt x="3950" y="84207"/>
                  </a:lnTo>
                  <a:lnTo>
                    <a:pt x="4082" y="84251"/>
                  </a:lnTo>
                  <a:lnTo>
                    <a:pt x="4125" y="84251"/>
                  </a:lnTo>
                  <a:lnTo>
                    <a:pt x="4213" y="84163"/>
                  </a:lnTo>
                  <a:lnTo>
                    <a:pt x="4213" y="84120"/>
                  </a:lnTo>
                  <a:lnTo>
                    <a:pt x="4213" y="84032"/>
                  </a:lnTo>
                  <a:lnTo>
                    <a:pt x="4213" y="83988"/>
                  </a:lnTo>
                  <a:lnTo>
                    <a:pt x="4169" y="83944"/>
                  </a:lnTo>
                  <a:lnTo>
                    <a:pt x="2326" y="82715"/>
                  </a:lnTo>
                  <a:lnTo>
                    <a:pt x="1844" y="82057"/>
                  </a:lnTo>
                  <a:lnTo>
                    <a:pt x="1273" y="80565"/>
                  </a:lnTo>
                  <a:lnTo>
                    <a:pt x="527" y="77976"/>
                  </a:lnTo>
                  <a:lnTo>
                    <a:pt x="352" y="76748"/>
                  </a:lnTo>
                  <a:lnTo>
                    <a:pt x="396" y="74290"/>
                  </a:lnTo>
                  <a:lnTo>
                    <a:pt x="571" y="71921"/>
                  </a:lnTo>
                  <a:lnTo>
                    <a:pt x="1273" y="69464"/>
                  </a:lnTo>
                  <a:lnTo>
                    <a:pt x="1756" y="67357"/>
                  </a:lnTo>
                  <a:lnTo>
                    <a:pt x="2546" y="64900"/>
                  </a:lnTo>
                  <a:lnTo>
                    <a:pt x="2546" y="64856"/>
                  </a:lnTo>
                  <a:lnTo>
                    <a:pt x="3116" y="61960"/>
                  </a:lnTo>
                  <a:lnTo>
                    <a:pt x="3906" y="55905"/>
                  </a:lnTo>
                  <a:lnTo>
                    <a:pt x="4477" y="51253"/>
                  </a:lnTo>
                  <a:lnTo>
                    <a:pt x="4696" y="47480"/>
                  </a:lnTo>
                  <a:lnTo>
                    <a:pt x="4871" y="44759"/>
                  </a:lnTo>
                  <a:lnTo>
                    <a:pt x="5003" y="41249"/>
                  </a:lnTo>
                  <a:lnTo>
                    <a:pt x="4915" y="37782"/>
                  </a:lnTo>
                  <a:lnTo>
                    <a:pt x="4477" y="34710"/>
                  </a:lnTo>
                  <a:lnTo>
                    <a:pt x="2195" y="25978"/>
                  </a:lnTo>
                  <a:lnTo>
                    <a:pt x="2151" y="25934"/>
                  </a:lnTo>
                  <a:lnTo>
                    <a:pt x="1756" y="25232"/>
                  </a:lnTo>
                  <a:lnTo>
                    <a:pt x="1800" y="24749"/>
                  </a:lnTo>
                  <a:lnTo>
                    <a:pt x="2107" y="24135"/>
                  </a:lnTo>
                  <a:lnTo>
                    <a:pt x="4082" y="23082"/>
                  </a:lnTo>
                  <a:lnTo>
                    <a:pt x="5398" y="22117"/>
                  </a:lnTo>
                  <a:lnTo>
                    <a:pt x="7548" y="20713"/>
                  </a:lnTo>
                  <a:lnTo>
                    <a:pt x="10049" y="19835"/>
                  </a:lnTo>
                  <a:lnTo>
                    <a:pt x="10093" y="19835"/>
                  </a:lnTo>
                  <a:lnTo>
                    <a:pt x="12024" y="18782"/>
                  </a:lnTo>
                  <a:lnTo>
                    <a:pt x="15622" y="16324"/>
                  </a:lnTo>
                  <a:lnTo>
                    <a:pt x="17816" y="15447"/>
                  </a:lnTo>
                  <a:lnTo>
                    <a:pt x="17860" y="15403"/>
                  </a:lnTo>
                  <a:lnTo>
                    <a:pt x="22117" y="11761"/>
                  </a:lnTo>
                  <a:lnTo>
                    <a:pt x="25364" y="9435"/>
                  </a:lnTo>
                  <a:lnTo>
                    <a:pt x="25408" y="9391"/>
                  </a:lnTo>
                  <a:lnTo>
                    <a:pt x="25802" y="8689"/>
                  </a:lnTo>
                  <a:lnTo>
                    <a:pt x="25846" y="8645"/>
                  </a:lnTo>
                  <a:lnTo>
                    <a:pt x="26285" y="7329"/>
                  </a:lnTo>
                  <a:lnTo>
                    <a:pt x="27953" y="3160"/>
                  </a:lnTo>
                  <a:lnTo>
                    <a:pt x="30322" y="1493"/>
                  </a:lnTo>
                  <a:lnTo>
                    <a:pt x="31902" y="352"/>
                  </a:lnTo>
                  <a:lnTo>
                    <a:pt x="31946" y="264"/>
                  </a:lnTo>
                  <a:lnTo>
                    <a:pt x="31990" y="220"/>
                  </a:lnTo>
                  <a:lnTo>
                    <a:pt x="31990" y="133"/>
                  </a:lnTo>
                  <a:lnTo>
                    <a:pt x="31946" y="89"/>
                  </a:lnTo>
                  <a:lnTo>
                    <a:pt x="31902" y="45"/>
                  </a:lnTo>
                  <a:lnTo>
                    <a:pt x="3181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08" name="Google Shape;3108;p113"/>
            <p:cNvSpPr/>
            <p:nvPr/>
          </p:nvSpPr>
          <p:spPr>
            <a:xfrm>
              <a:off x="5491700" y="4970875"/>
              <a:ext cx="615450" cy="109725"/>
            </a:xfrm>
            <a:custGeom>
              <a:avLst/>
              <a:gdLst/>
              <a:ahLst/>
              <a:cxnLst/>
              <a:rect l="l" t="t" r="r" b="b"/>
              <a:pathLst>
                <a:path w="24618" h="4389" extrusionOk="0">
                  <a:moveTo>
                    <a:pt x="24442" y="0"/>
                  </a:moveTo>
                  <a:lnTo>
                    <a:pt x="20976" y="176"/>
                  </a:lnTo>
                  <a:lnTo>
                    <a:pt x="20932" y="176"/>
                  </a:lnTo>
                  <a:lnTo>
                    <a:pt x="20098" y="395"/>
                  </a:lnTo>
                  <a:lnTo>
                    <a:pt x="20098" y="439"/>
                  </a:lnTo>
                  <a:lnTo>
                    <a:pt x="17202" y="2063"/>
                  </a:lnTo>
                  <a:lnTo>
                    <a:pt x="15535" y="2019"/>
                  </a:lnTo>
                  <a:lnTo>
                    <a:pt x="12858" y="1843"/>
                  </a:lnTo>
                  <a:lnTo>
                    <a:pt x="9698" y="1712"/>
                  </a:lnTo>
                  <a:lnTo>
                    <a:pt x="7197" y="1624"/>
                  </a:lnTo>
                  <a:lnTo>
                    <a:pt x="4170" y="1580"/>
                  </a:lnTo>
                  <a:lnTo>
                    <a:pt x="4082" y="1580"/>
                  </a:lnTo>
                  <a:lnTo>
                    <a:pt x="1186" y="3160"/>
                  </a:lnTo>
                  <a:lnTo>
                    <a:pt x="1142" y="3160"/>
                  </a:lnTo>
                  <a:lnTo>
                    <a:pt x="89" y="4081"/>
                  </a:lnTo>
                  <a:lnTo>
                    <a:pt x="45" y="4125"/>
                  </a:lnTo>
                  <a:lnTo>
                    <a:pt x="1" y="4213"/>
                  </a:lnTo>
                  <a:lnTo>
                    <a:pt x="1" y="4257"/>
                  </a:lnTo>
                  <a:lnTo>
                    <a:pt x="45" y="4345"/>
                  </a:lnTo>
                  <a:lnTo>
                    <a:pt x="132" y="4388"/>
                  </a:lnTo>
                  <a:lnTo>
                    <a:pt x="176" y="4388"/>
                  </a:lnTo>
                  <a:lnTo>
                    <a:pt x="308" y="4345"/>
                  </a:lnTo>
                  <a:lnTo>
                    <a:pt x="1361" y="3467"/>
                  </a:lnTo>
                  <a:lnTo>
                    <a:pt x="4213" y="1931"/>
                  </a:lnTo>
                  <a:lnTo>
                    <a:pt x="7197" y="1975"/>
                  </a:lnTo>
                  <a:lnTo>
                    <a:pt x="9698" y="2063"/>
                  </a:lnTo>
                  <a:lnTo>
                    <a:pt x="12858" y="2194"/>
                  </a:lnTo>
                  <a:lnTo>
                    <a:pt x="15535" y="2370"/>
                  </a:lnTo>
                  <a:lnTo>
                    <a:pt x="17202" y="2414"/>
                  </a:lnTo>
                  <a:lnTo>
                    <a:pt x="17334" y="2370"/>
                  </a:lnTo>
                  <a:lnTo>
                    <a:pt x="20230" y="746"/>
                  </a:lnTo>
                  <a:lnTo>
                    <a:pt x="21020" y="527"/>
                  </a:lnTo>
                  <a:lnTo>
                    <a:pt x="24442" y="351"/>
                  </a:lnTo>
                  <a:lnTo>
                    <a:pt x="24530" y="351"/>
                  </a:lnTo>
                  <a:lnTo>
                    <a:pt x="24574" y="308"/>
                  </a:lnTo>
                  <a:lnTo>
                    <a:pt x="24618" y="264"/>
                  </a:lnTo>
                  <a:lnTo>
                    <a:pt x="24618" y="176"/>
                  </a:lnTo>
                  <a:lnTo>
                    <a:pt x="24618" y="132"/>
                  </a:lnTo>
                  <a:lnTo>
                    <a:pt x="24574" y="44"/>
                  </a:lnTo>
                  <a:lnTo>
                    <a:pt x="24486" y="44"/>
                  </a:lnTo>
                  <a:lnTo>
                    <a:pt x="244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09" name="Google Shape;3109;p113"/>
            <p:cNvSpPr/>
            <p:nvPr/>
          </p:nvSpPr>
          <p:spPr>
            <a:xfrm>
              <a:off x="4734775" y="3421900"/>
              <a:ext cx="152500" cy="1580800"/>
            </a:xfrm>
            <a:custGeom>
              <a:avLst/>
              <a:gdLst/>
              <a:ahLst/>
              <a:cxnLst/>
              <a:rect l="l" t="t" r="r" b="b"/>
              <a:pathLst>
                <a:path w="6100" h="63232" extrusionOk="0">
                  <a:moveTo>
                    <a:pt x="5924" y="0"/>
                  </a:moveTo>
                  <a:lnTo>
                    <a:pt x="5880" y="44"/>
                  </a:lnTo>
                  <a:lnTo>
                    <a:pt x="5793" y="88"/>
                  </a:lnTo>
                  <a:lnTo>
                    <a:pt x="5749" y="132"/>
                  </a:lnTo>
                  <a:lnTo>
                    <a:pt x="4564" y="3028"/>
                  </a:lnTo>
                  <a:lnTo>
                    <a:pt x="3686" y="5485"/>
                  </a:lnTo>
                  <a:lnTo>
                    <a:pt x="2765" y="8031"/>
                  </a:lnTo>
                  <a:lnTo>
                    <a:pt x="2765" y="8118"/>
                  </a:lnTo>
                  <a:lnTo>
                    <a:pt x="2853" y="9917"/>
                  </a:lnTo>
                  <a:lnTo>
                    <a:pt x="3204" y="12331"/>
                  </a:lnTo>
                  <a:lnTo>
                    <a:pt x="3247" y="12375"/>
                  </a:lnTo>
                  <a:lnTo>
                    <a:pt x="3818" y="14613"/>
                  </a:lnTo>
                  <a:lnTo>
                    <a:pt x="3598" y="16280"/>
                  </a:lnTo>
                  <a:lnTo>
                    <a:pt x="3423" y="19001"/>
                  </a:lnTo>
                  <a:lnTo>
                    <a:pt x="3335" y="21414"/>
                  </a:lnTo>
                  <a:lnTo>
                    <a:pt x="2853" y="24178"/>
                  </a:lnTo>
                  <a:lnTo>
                    <a:pt x="2501" y="26329"/>
                  </a:lnTo>
                  <a:lnTo>
                    <a:pt x="2458" y="31331"/>
                  </a:lnTo>
                  <a:lnTo>
                    <a:pt x="2633" y="34490"/>
                  </a:lnTo>
                  <a:lnTo>
                    <a:pt x="2765" y="36202"/>
                  </a:lnTo>
                  <a:lnTo>
                    <a:pt x="2458" y="39932"/>
                  </a:lnTo>
                  <a:lnTo>
                    <a:pt x="2107" y="41336"/>
                  </a:lnTo>
                  <a:lnTo>
                    <a:pt x="834" y="44714"/>
                  </a:lnTo>
                  <a:lnTo>
                    <a:pt x="834" y="44758"/>
                  </a:lnTo>
                  <a:lnTo>
                    <a:pt x="571" y="45943"/>
                  </a:lnTo>
                  <a:lnTo>
                    <a:pt x="571" y="45987"/>
                  </a:lnTo>
                  <a:lnTo>
                    <a:pt x="615" y="48181"/>
                  </a:lnTo>
                  <a:lnTo>
                    <a:pt x="615" y="51560"/>
                  </a:lnTo>
                  <a:lnTo>
                    <a:pt x="176" y="53183"/>
                  </a:lnTo>
                  <a:lnTo>
                    <a:pt x="0" y="54544"/>
                  </a:lnTo>
                  <a:lnTo>
                    <a:pt x="0" y="54588"/>
                  </a:lnTo>
                  <a:lnTo>
                    <a:pt x="483" y="58668"/>
                  </a:lnTo>
                  <a:lnTo>
                    <a:pt x="834" y="61170"/>
                  </a:lnTo>
                  <a:lnTo>
                    <a:pt x="922" y="63056"/>
                  </a:lnTo>
                  <a:lnTo>
                    <a:pt x="922" y="63100"/>
                  </a:lnTo>
                  <a:lnTo>
                    <a:pt x="966" y="63188"/>
                  </a:lnTo>
                  <a:lnTo>
                    <a:pt x="1097" y="63232"/>
                  </a:lnTo>
                  <a:lnTo>
                    <a:pt x="1185" y="63188"/>
                  </a:lnTo>
                  <a:lnTo>
                    <a:pt x="1229" y="63188"/>
                  </a:lnTo>
                  <a:lnTo>
                    <a:pt x="1273" y="63100"/>
                  </a:lnTo>
                  <a:lnTo>
                    <a:pt x="1273" y="63056"/>
                  </a:lnTo>
                  <a:lnTo>
                    <a:pt x="1185" y="61170"/>
                  </a:lnTo>
                  <a:lnTo>
                    <a:pt x="1185" y="61126"/>
                  </a:lnTo>
                  <a:lnTo>
                    <a:pt x="834" y="58625"/>
                  </a:lnTo>
                  <a:lnTo>
                    <a:pt x="351" y="54544"/>
                  </a:lnTo>
                  <a:lnTo>
                    <a:pt x="527" y="53271"/>
                  </a:lnTo>
                  <a:lnTo>
                    <a:pt x="966" y="51648"/>
                  </a:lnTo>
                  <a:lnTo>
                    <a:pt x="966" y="51604"/>
                  </a:lnTo>
                  <a:lnTo>
                    <a:pt x="966" y="48137"/>
                  </a:lnTo>
                  <a:lnTo>
                    <a:pt x="922" y="45987"/>
                  </a:lnTo>
                  <a:lnTo>
                    <a:pt x="1185" y="44846"/>
                  </a:lnTo>
                  <a:lnTo>
                    <a:pt x="2414" y="41423"/>
                  </a:lnTo>
                  <a:lnTo>
                    <a:pt x="2458" y="41423"/>
                  </a:lnTo>
                  <a:lnTo>
                    <a:pt x="2765" y="40019"/>
                  </a:lnTo>
                  <a:lnTo>
                    <a:pt x="2765" y="39975"/>
                  </a:lnTo>
                  <a:lnTo>
                    <a:pt x="3116" y="36202"/>
                  </a:lnTo>
                  <a:lnTo>
                    <a:pt x="2984" y="34446"/>
                  </a:lnTo>
                  <a:lnTo>
                    <a:pt x="2809" y="31331"/>
                  </a:lnTo>
                  <a:lnTo>
                    <a:pt x="2853" y="26329"/>
                  </a:lnTo>
                  <a:lnTo>
                    <a:pt x="3204" y="24222"/>
                  </a:lnTo>
                  <a:lnTo>
                    <a:pt x="3686" y="21458"/>
                  </a:lnTo>
                  <a:lnTo>
                    <a:pt x="3774" y="19001"/>
                  </a:lnTo>
                  <a:lnTo>
                    <a:pt x="3950" y="16280"/>
                  </a:lnTo>
                  <a:lnTo>
                    <a:pt x="4169" y="14613"/>
                  </a:lnTo>
                  <a:lnTo>
                    <a:pt x="4169" y="14569"/>
                  </a:lnTo>
                  <a:lnTo>
                    <a:pt x="3555" y="12287"/>
                  </a:lnTo>
                  <a:lnTo>
                    <a:pt x="3204" y="9874"/>
                  </a:lnTo>
                  <a:lnTo>
                    <a:pt x="3116" y="8118"/>
                  </a:lnTo>
                  <a:lnTo>
                    <a:pt x="3993" y="5617"/>
                  </a:lnTo>
                  <a:lnTo>
                    <a:pt x="4915" y="3160"/>
                  </a:lnTo>
                  <a:lnTo>
                    <a:pt x="6100" y="264"/>
                  </a:lnTo>
                  <a:lnTo>
                    <a:pt x="6100" y="176"/>
                  </a:lnTo>
                  <a:lnTo>
                    <a:pt x="6100" y="132"/>
                  </a:lnTo>
                  <a:lnTo>
                    <a:pt x="6056" y="88"/>
                  </a:lnTo>
                  <a:lnTo>
                    <a:pt x="6012" y="44"/>
                  </a:lnTo>
                  <a:lnTo>
                    <a:pt x="59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10" name="Google Shape;3110;p113"/>
            <p:cNvSpPr/>
            <p:nvPr/>
          </p:nvSpPr>
          <p:spPr>
            <a:xfrm>
              <a:off x="5672725" y="5078375"/>
              <a:ext cx="263300" cy="31850"/>
            </a:xfrm>
            <a:custGeom>
              <a:avLst/>
              <a:gdLst/>
              <a:ahLst/>
              <a:cxnLst/>
              <a:rect l="l" t="t" r="r" b="b"/>
              <a:pathLst>
                <a:path w="10532" h="1274" extrusionOk="0">
                  <a:moveTo>
                    <a:pt x="10356" y="1"/>
                  </a:moveTo>
                  <a:lnTo>
                    <a:pt x="10312" y="45"/>
                  </a:lnTo>
                  <a:lnTo>
                    <a:pt x="9873" y="220"/>
                  </a:lnTo>
                  <a:lnTo>
                    <a:pt x="6100" y="176"/>
                  </a:lnTo>
                  <a:lnTo>
                    <a:pt x="6056" y="176"/>
                  </a:lnTo>
                  <a:lnTo>
                    <a:pt x="4739" y="308"/>
                  </a:lnTo>
                  <a:lnTo>
                    <a:pt x="176" y="922"/>
                  </a:lnTo>
                  <a:lnTo>
                    <a:pt x="88" y="922"/>
                  </a:lnTo>
                  <a:lnTo>
                    <a:pt x="44" y="966"/>
                  </a:lnTo>
                  <a:lnTo>
                    <a:pt x="0" y="1054"/>
                  </a:lnTo>
                  <a:lnTo>
                    <a:pt x="0" y="1098"/>
                  </a:lnTo>
                  <a:lnTo>
                    <a:pt x="88" y="1229"/>
                  </a:lnTo>
                  <a:lnTo>
                    <a:pt x="176" y="1273"/>
                  </a:lnTo>
                  <a:lnTo>
                    <a:pt x="220" y="1273"/>
                  </a:lnTo>
                  <a:lnTo>
                    <a:pt x="4783" y="659"/>
                  </a:lnTo>
                  <a:lnTo>
                    <a:pt x="6100" y="527"/>
                  </a:lnTo>
                  <a:lnTo>
                    <a:pt x="9917" y="571"/>
                  </a:lnTo>
                  <a:lnTo>
                    <a:pt x="9961" y="527"/>
                  </a:lnTo>
                  <a:lnTo>
                    <a:pt x="10444" y="352"/>
                  </a:lnTo>
                  <a:lnTo>
                    <a:pt x="10488" y="308"/>
                  </a:lnTo>
                  <a:lnTo>
                    <a:pt x="10531" y="264"/>
                  </a:lnTo>
                  <a:lnTo>
                    <a:pt x="10531" y="220"/>
                  </a:lnTo>
                  <a:lnTo>
                    <a:pt x="10531" y="132"/>
                  </a:lnTo>
                  <a:lnTo>
                    <a:pt x="10488" y="88"/>
                  </a:lnTo>
                  <a:lnTo>
                    <a:pt x="10444" y="45"/>
                  </a:lnTo>
                  <a:lnTo>
                    <a:pt x="1035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11" name="Google Shape;3111;p113"/>
            <p:cNvSpPr/>
            <p:nvPr/>
          </p:nvSpPr>
          <p:spPr>
            <a:xfrm>
              <a:off x="4600925" y="3731250"/>
              <a:ext cx="119600" cy="1265975"/>
            </a:xfrm>
            <a:custGeom>
              <a:avLst/>
              <a:gdLst/>
              <a:ahLst/>
              <a:cxnLst/>
              <a:rect l="l" t="t" r="r" b="b"/>
              <a:pathLst>
                <a:path w="4784" h="50639" extrusionOk="0">
                  <a:moveTo>
                    <a:pt x="4521" y="1"/>
                  </a:moveTo>
                  <a:lnTo>
                    <a:pt x="4477" y="88"/>
                  </a:lnTo>
                  <a:lnTo>
                    <a:pt x="4433" y="132"/>
                  </a:lnTo>
                  <a:lnTo>
                    <a:pt x="3950" y="3379"/>
                  </a:lnTo>
                  <a:lnTo>
                    <a:pt x="3555" y="5222"/>
                  </a:lnTo>
                  <a:lnTo>
                    <a:pt x="3555" y="5266"/>
                  </a:lnTo>
                  <a:lnTo>
                    <a:pt x="3424" y="7460"/>
                  </a:lnTo>
                  <a:lnTo>
                    <a:pt x="3380" y="11234"/>
                  </a:lnTo>
                  <a:lnTo>
                    <a:pt x="3467" y="13779"/>
                  </a:lnTo>
                  <a:lnTo>
                    <a:pt x="3555" y="16105"/>
                  </a:lnTo>
                  <a:lnTo>
                    <a:pt x="3818" y="18299"/>
                  </a:lnTo>
                  <a:lnTo>
                    <a:pt x="3775" y="19484"/>
                  </a:lnTo>
                  <a:lnTo>
                    <a:pt x="3511" y="20581"/>
                  </a:lnTo>
                  <a:lnTo>
                    <a:pt x="2590" y="24310"/>
                  </a:lnTo>
                  <a:lnTo>
                    <a:pt x="2590" y="24354"/>
                  </a:lnTo>
                  <a:lnTo>
                    <a:pt x="2414" y="27206"/>
                  </a:lnTo>
                  <a:lnTo>
                    <a:pt x="2151" y="28523"/>
                  </a:lnTo>
                  <a:lnTo>
                    <a:pt x="659" y="31638"/>
                  </a:lnTo>
                  <a:lnTo>
                    <a:pt x="659" y="31682"/>
                  </a:lnTo>
                  <a:lnTo>
                    <a:pt x="308" y="32999"/>
                  </a:lnTo>
                  <a:lnTo>
                    <a:pt x="1" y="35280"/>
                  </a:lnTo>
                  <a:lnTo>
                    <a:pt x="1" y="35324"/>
                  </a:lnTo>
                  <a:lnTo>
                    <a:pt x="264" y="39054"/>
                  </a:lnTo>
                  <a:lnTo>
                    <a:pt x="176" y="41599"/>
                  </a:lnTo>
                  <a:lnTo>
                    <a:pt x="176" y="41643"/>
                  </a:lnTo>
                  <a:lnTo>
                    <a:pt x="527" y="43837"/>
                  </a:lnTo>
                  <a:lnTo>
                    <a:pt x="922" y="45899"/>
                  </a:lnTo>
                  <a:lnTo>
                    <a:pt x="922" y="45943"/>
                  </a:lnTo>
                  <a:lnTo>
                    <a:pt x="2458" y="48796"/>
                  </a:lnTo>
                  <a:lnTo>
                    <a:pt x="3380" y="50551"/>
                  </a:lnTo>
                  <a:lnTo>
                    <a:pt x="3467" y="50595"/>
                  </a:lnTo>
                  <a:lnTo>
                    <a:pt x="3555" y="50639"/>
                  </a:lnTo>
                  <a:lnTo>
                    <a:pt x="3599" y="50595"/>
                  </a:lnTo>
                  <a:lnTo>
                    <a:pt x="3687" y="50551"/>
                  </a:lnTo>
                  <a:lnTo>
                    <a:pt x="3687" y="50507"/>
                  </a:lnTo>
                  <a:lnTo>
                    <a:pt x="3731" y="50419"/>
                  </a:lnTo>
                  <a:lnTo>
                    <a:pt x="3687" y="50375"/>
                  </a:lnTo>
                  <a:lnTo>
                    <a:pt x="2809" y="48620"/>
                  </a:lnTo>
                  <a:lnTo>
                    <a:pt x="1273" y="45812"/>
                  </a:lnTo>
                  <a:lnTo>
                    <a:pt x="878" y="43793"/>
                  </a:lnTo>
                  <a:lnTo>
                    <a:pt x="527" y="41599"/>
                  </a:lnTo>
                  <a:lnTo>
                    <a:pt x="615" y="39054"/>
                  </a:lnTo>
                  <a:lnTo>
                    <a:pt x="615" y="39010"/>
                  </a:lnTo>
                  <a:lnTo>
                    <a:pt x="352" y="35324"/>
                  </a:lnTo>
                  <a:lnTo>
                    <a:pt x="615" y="33086"/>
                  </a:lnTo>
                  <a:lnTo>
                    <a:pt x="1010" y="31770"/>
                  </a:lnTo>
                  <a:lnTo>
                    <a:pt x="2502" y="28655"/>
                  </a:lnTo>
                  <a:lnTo>
                    <a:pt x="2502" y="28611"/>
                  </a:lnTo>
                  <a:lnTo>
                    <a:pt x="2765" y="27250"/>
                  </a:lnTo>
                  <a:lnTo>
                    <a:pt x="2941" y="24398"/>
                  </a:lnTo>
                  <a:lnTo>
                    <a:pt x="3862" y="20668"/>
                  </a:lnTo>
                  <a:lnTo>
                    <a:pt x="4126" y="19527"/>
                  </a:lnTo>
                  <a:lnTo>
                    <a:pt x="4170" y="18299"/>
                  </a:lnTo>
                  <a:lnTo>
                    <a:pt x="3906" y="16105"/>
                  </a:lnTo>
                  <a:lnTo>
                    <a:pt x="3818" y="13779"/>
                  </a:lnTo>
                  <a:lnTo>
                    <a:pt x="3731" y="11234"/>
                  </a:lnTo>
                  <a:lnTo>
                    <a:pt x="3775" y="7504"/>
                  </a:lnTo>
                  <a:lnTo>
                    <a:pt x="3862" y="5310"/>
                  </a:lnTo>
                  <a:lnTo>
                    <a:pt x="4301" y="3467"/>
                  </a:lnTo>
                  <a:lnTo>
                    <a:pt x="4784" y="176"/>
                  </a:lnTo>
                  <a:lnTo>
                    <a:pt x="4784" y="132"/>
                  </a:lnTo>
                  <a:lnTo>
                    <a:pt x="4784" y="45"/>
                  </a:lnTo>
                  <a:lnTo>
                    <a:pt x="46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12" name="Google Shape;3112;p113"/>
            <p:cNvSpPr/>
            <p:nvPr/>
          </p:nvSpPr>
          <p:spPr>
            <a:xfrm>
              <a:off x="4181875" y="2871200"/>
              <a:ext cx="454200" cy="2112850"/>
            </a:xfrm>
            <a:custGeom>
              <a:avLst/>
              <a:gdLst/>
              <a:ahLst/>
              <a:cxnLst/>
              <a:rect l="l" t="t" r="r" b="b"/>
              <a:pathLst>
                <a:path w="18168" h="84514" extrusionOk="0">
                  <a:moveTo>
                    <a:pt x="17992" y="1"/>
                  </a:moveTo>
                  <a:lnTo>
                    <a:pt x="17904" y="44"/>
                  </a:lnTo>
                  <a:lnTo>
                    <a:pt x="14569" y="2370"/>
                  </a:lnTo>
                  <a:lnTo>
                    <a:pt x="13077" y="3204"/>
                  </a:lnTo>
                  <a:lnTo>
                    <a:pt x="10181" y="4389"/>
                  </a:lnTo>
                  <a:lnTo>
                    <a:pt x="8118" y="5135"/>
                  </a:lnTo>
                  <a:lnTo>
                    <a:pt x="6363" y="5486"/>
                  </a:lnTo>
                  <a:lnTo>
                    <a:pt x="6319" y="5529"/>
                  </a:lnTo>
                  <a:lnTo>
                    <a:pt x="5222" y="6275"/>
                  </a:lnTo>
                  <a:lnTo>
                    <a:pt x="4520" y="6758"/>
                  </a:lnTo>
                  <a:lnTo>
                    <a:pt x="4476" y="6758"/>
                  </a:lnTo>
                  <a:lnTo>
                    <a:pt x="1887" y="8952"/>
                  </a:lnTo>
                  <a:lnTo>
                    <a:pt x="1887" y="8996"/>
                  </a:lnTo>
                  <a:lnTo>
                    <a:pt x="308" y="10883"/>
                  </a:lnTo>
                  <a:lnTo>
                    <a:pt x="264" y="10927"/>
                  </a:lnTo>
                  <a:lnTo>
                    <a:pt x="1" y="11409"/>
                  </a:lnTo>
                  <a:lnTo>
                    <a:pt x="1" y="11497"/>
                  </a:lnTo>
                  <a:lnTo>
                    <a:pt x="1" y="11585"/>
                  </a:lnTo>
                  <a:lnTo>
                    <a:pt x="1975" y="15578"/>
                  </a:lnTo>
                  <a:lnTo>
                    <a:pt x="2809" y="18650"/>
                  </a:lnTo>
                  <a:lnTo>
                    <a:pt x="3467" y="22204"/>
                  </a:lnTo>
                  <a:lnTo>
                    <a:pt x="4081" y="25495"/>
                  </a:lnTo>
                  <a:lnTo>
                    <a:pt x="4081" y="25539"/>
                  </a:lnTo>
                  <a:lnTo>
                    <a:pt x="4783" y="27865"/>
                  </a:lnTo>
                  <a:lnTo>
                    <a:pt x="5573" y="30541"/>
                  </a:lnTo>
                  <a:lnTo>
                    <a:pt x="6144" y="33569"/>
                  </a:lnTo>
                  <a:lnTo>
                    <a:pt x="6407" y="35368"/>
                  </a:lnTo>
                  <a:lnTo>
                    <a:pt x="6275" y="39800"/>
                  </a:lnTo>
                  <a:lnTo>
                    <a:pt x="6319" y="41775"/>
                  </a:lnTo>
                  <a:lnTo>
                    <a:pt x="6363" y="41862"/>
                  </a:lnTo>
                  <a:lnTo>
                    <a:pt x="8031" y="44407"/>
                  </a:lnTo>
                  <a:lnTo>
                    <a:pt x="9786" y="46996"/>
                  </a:lnTo>
                  <a:lnTo>
                    <a:pt x="11497" y="49366"/>
                  </a:lnTo>
                  <a:lnTo>
                    <a:pt x="12594" y="51384"/>
                  </a:lnTo>
                  <a:lnTo>
                    <a:pt x="13779" y="53183"/>
                  </a:lnTo>
                  <a:lnTo>
                    <a:pt x="15227" y="55202"/>
                  </a:lnTo>
                  <a:lnTo>
                    <a:pt x="16587" y="57045"/>
                  </a:lnTo>
                  <a:lnTo>
                    <a:pt x="17597" y="58581"/>
                  </a:lnTo>
                  <a:lnTo>
                    <a:pt x="17684" y="59020"/>
                  </a:lnTo>
                  <a:lnTo>
                    <a:pt x="16763" y="60994"/>
                  </a:lnTo>
                  <a:lnTo>
                    <a:pt x="15797" y="62969"/>
                  </a:lnTo>
                  <a:lnTo>
                    <a:pt x="15139" y="65031"/>
                  </a:lnTo>
                  <a:lnTo>
                    <a:pt x="15139" y="65075"/>
                  </a:lnTo>
                  <a:lnTo>
                    <a:pt x="14920" y="67313"/>
                  </a:lnTo>
                  <a:lnTo>
                    <a:pt x="14920" y="67357"/>
                  </a:lnTo>
                  <a:lnTo>
                    <a:pt x="15052" y="68103"/>
                  </a:lnTo>
                  <a:lnTo>
                    <a:pt x="15052" y="68191"/>
                  </a:lnTo>
                  <a:lnTo>
                    <a:pt x="15534" y="69200"/>
                  </a:lnTo>
                  <a:lnTo>
                    <a:pt x="15885" y="71438"/>
                  </a:lnTo>
                  <a:lnTo>
                    <a:pt x="16149" y="73895"/>
                  </a:lnTo>
                  <a:lnTo>
                    <a:pt x="16192" y="75606"/>
                  </a:lnTo>
                  <a:lnTo>
                    <a:pt x="15973" y="77581"/>
                  </a:lnTo>
                  <a:lnTo>
                    <a:pt x="16017" y="79775"/>
                  </a:lnTo>
                  <a:lnTo>
                    <a:pt x="16017" y="79819"/>
                  </a:lnTo>
                  <a:lnTo>
                    <a:pt x="16280" y="81004"/>
                  </a:lnTo>
                  <a:lnTo>
                    <a:pt x="16280" y="81047"/>
                  </a:lnTo>
                  <a:lnTo>
                    <a:pt x="17816" y="84426"/>
                  </a:lnTo>
                  <a:lnTo>
                    <a:pt x="17904" y="84470"/>
                  </a:lnTo>
                  <a:lnTo>
                    <a:pt x="17992" y="84514"/>
                  </a:lnTo>
                  <a:lnTo>
                    <a:pt x="18079" y="84470"/>
                  </a:lnTo>
                  <a:lnTo>
                    <a:pt x="18123" y="84470"/>
                  </a:lnTo>
                  <a:lnTo>
                    <a:pt x="18167" y="84382"/>
                  </a:lnTo>
                  <a:lnTo>
                    <a:pt x="18167" y="84338"/>
                  </a:lnTo>
                  <a:lnTo>
                    <a:pt x="18167" y="84251"/>
                  </a:lnTo>
                  <a:lnTo>
                    <a:pt x="16587" y="80916"/>
                  </a:lnTo>
                  <a:lnTo>
                    <a:pt x="16368" y="79731"/>
                  </a:lnTo>
                  <a:lnTo>
                    <a:pt x="16324" y="77581"/>
                  </a:lnTo>
                  <a:lnTo>
                    <a:pt x="16543" y="75650"/>
                  </a:lnTo>
                  <a:lnTo>
                    <a:pt x="16543" y="75606"/>
                  </a:lnTo>
                  <a:lnTo>
                    <a:pt x="16500" y="73895"/>
                  </a:lnTo>
                  <a:lnTo>
                    <a:pt x="16236" y="71394"/>
                  </a:lnTo>
                  <a:lnTo>
                    <a:pt x="15885" y="69112"/>
                  </a:lnTo>
                  <a:lnTo>
                    <a:pt x="15885" y="69068"/>
                  </a:lnTo>
                  <a:lnTo>
                    <a:pt x="15403" y="68059"/>
                  </a:lnTo>
                  <a:lnTo>
                    <a:pt x="15271" y="67313"/>
                  </a:lnTo>
                  <a:lnTo>
                    <a:pt x="15490" y="65119"/>
                  </a:lnTo>
                  <a:lnTo>
                    <a:pt x="16105" y="63100"/>
                  </a:lnTo>
                  <a:lnTo>
                    <a:pt x="17070" y="61126"/>
                  </a:lnTo>
                  <a:lnTo>
                    <a:pt x="17992" y="59107"/>
                  </a:lnTo>
                  <a:lnTo>
                    <a:pt x="18035" y="59020"/>
                  </a:lnTo>
                  <a:lnTo>
                    <a:pt x="17948" y="58493"/>
                  </a:lnTo>
                  <a:lnTo>
                    <a:pt x="17904" y="58405"/>
                  </a:lnTo>
                  <a:lnTo>
                    <a:pt x="16895" y="56826"/>
                  </a:lnTo>
                  <a:lnTo>
                    <a:pt x="15534" y="54983"/>
                  </a:lnTo>
                  <a:lnTo>
                    <a:pt x="14086" y="53008"/>
                  </a:lnTo>
                  <a:lnTo>
                    <a:pt x="12901" y="51209"/>
                  </a:lnTo>
                  <a:lnTo>
                    <a:pt x="11804" y="49190"/>
                  </a:lnTo>
                  <a:lnTo>
                    <a:pt x="11760" y="49146"/>
                  </a:lnTo>
                  <a:lnTo>
                    <a:pt x="10093" y="46821"/>
                  </a:lnTo>
                  <a:lnTo>
                    <a:pt x="8338" y="44232"/>
                  </a:lnTo>
                  <a:lnTo>
                    <a:pt x="6670" y="41687"/>
                  </a:lnTo>
                  <a:lnTo>
                    <a:pt x="6626" y="39800"/>
                  </a:lnTo>
                  <a:lnTo>
                    <a:pt x="6758" y="35368"/>
                  </a:lnTo>
                  <a:lnTo>
                    <a:pt x="6758" y="35324"/>
                  </a:lnTo>
                  <a:lnTo>
                    <a:pt x="6495" y="33481"/>
                  </a:lnTo>
                  <a:lnTo>
                    <a:pt x="5880" y="30453"/>
                  </a:lnTo>
                  <a:lnTo>
                    <a:pt x="5135" y="27777"/>
                  </a:lnTo>
                  <a:lnTo>
                    <a:pt x="4432" y="25451"/>
                  </a:lnTo>
                  <a:lnTo>
                    <a:pt x="3774" y="22160"/>
                  </a:lnTo>
                  <a:lnTo>
                    <a:pt x="3160" y="18562"/>
                  </a:lnTo>
                  <a:lnTo>
                    <a:pt x="2326" y="15446"/>
                  </a:lnTo>
                  <a:lnTo>
                    <a:pt x="2326" y="15403"/>
                  </a:lnTo>
                  <a:lnTo>
                    <a:pt x="352" y="11497"/>
                  </a:lnTo>
                  <a:lnTo>
                    <a:pt x="571" y="11102"/>
                  </a:lnTo>
                  <a:lnTo>
                    <a:pt x="2151" y="9215"/>
                  </a:lnTo>
                  <a:lnTo>
                    <a:pt x="4696" y="7021"/>
                  </a:lnTo>
                  <a:lnTo>
                    <a:pt x="5442" y="6583"/>
                  </a:lnTo>
                  <a:lnTo>
                    <a:pt x="6495" y="5837"/>
                  </a:lnTo>
                  <a:lnTo>
                    <a:pt x="8206" y="5486"/>
                  </a:lnTo>
                  <a:lnTo>
                    <a:pt x="10312" y="4696"/>
                  </a:lnTo>
                  <a:lnTo>
                    <a:pt x="13209" y="3555"/>
                  </a:lnTo>
                  <a:lnTo>
                    <a:pt x="13252" y="3555"/>
                  </a:lnTo>
                  <a:lnTo>
                    <a:pt x="14744" y="2677"/>
                  </a:lnTo>
                  <a:lnTo>
                    <a:pt x="18123" y="308"/>
                  </a:lnTo>
                  <a:lnTo>
                    <a:pt x="18167" y="264"/>
                  </a:lnTo>
                  <a:lnTo>
                    <a:pt x="18167" y="220"/>
                  </a:lnTo>
                  <a:lnTo>
                    <a:pt x="18167" y="132"/>
                  </a:lnTo>
                  <a:lnTo>
                    <a:pt x="18167" y="88"/>
                  </a:lnTo>
                  <a:lnTo>
                    <a:pt x="18123" y="44"/>
                  </a:lnTo>
                  <a:lnTo>
                    <a:pt x="180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13" name="Google Shape;3113;p113"/>
            <p:cNvSpPr/>
            <p:nvPr/>
          </p:nvSpPr>
          <p:spPr>
            <a:xfrm>
              <a:off x="4065600" y="2698975"/>
              <a:ext cx="527675" cy="2220375"/>
            </a:xfrm>
            <a:custGeom>
              <a:avLst/>
              <a:gdLst/>
              <a:ahLst/>
              <a:cxnLst/>
              <a:rect l="l" t="t" r="r" b="b"/>
              <a:pathLst>
                <a:path w="21107" h="88815" extrusionOk="0">
                  <a:moveTo>
                    <a:pt x="20887" y="0"/>
                  </a:moveTo>
                  <a:lnTo>
                    <a:pt x="20843" y="44"/>
                  </a:lnTo>
                  <a:lnTo>
                    <a:pt x="17509" y="1887"/>
                  </a:lnTo>
                  <a:lnTo>
                    <a:pt x="15314" y="3204"/>
                  </a:lnTo>
                  <a:lnTo>
                    <a:pt x="13779" y="4125"/>
                  </a:lnTo>
                  <a:lnTo>
                    <a:pt x="12243" y="5090"/>
                  </a:lnTo>
                  <a:lnTo>
                    <a:pt x="10707" y="6056"/>
                  </a:lnTo>
                  <a:lnTo>
                    <a:pt x="9215" y="7109"/>
                  </a:lnTo>
                  <a:lnTo>
                    <a:pt x="8469" y="7635"/>
                  </a:lnTo>
                  <a:lnTo>
                    <a:pt x="7811" y="8206"/>
                  </a:lnTo>
                  <a:lnTo>
                    <a:pt x="7109" y="8776"/>
                  </a:lnTo>
                  <a:lnTo>
                    <a:pt x="6494" y="9347"/>
                  </a:lnTo>
                  <a:lnTo>
                    <a:pt x="5880" y="9961"/>
                  </a:lnTo>
                  <a:lnTo>
                    <a:pt x="5310" y="10575"/>
                  </a:lnTo>
                  <a:lnTo>
                    <a:pt x="4783" y="11234"/>
                  </a:lnTo>
                  <a:lnTo>
                    <a:pt x="4344" y="11892"/>
                  </a:lnTo>
                  <a:lnTo>
                    <a:pt x="3291" y="13164"/>
                  </a:lnTo>
                  <a:lnTo>
                    <a:pt x="3291" y="13208"/>
                  </a:lnTo>
                  <a:lnTo>
                    <a:pt x="1185" y="17903"/>
                  </a:lnTo>
                  <a:lnTo>
                    <a:pt x="220" y="20712"/>
                  </a:lnTo>
                  <a:lnTo>
                    <a:pt x="176" y="20756"/>
                  </a:lnTo>
                  <a:lnTo>
                    <a:pt x="0" y="22204"/>
                  </a:lnTo>
                  <a:lnTo>
                    <a:pt x="0" y="22248"/>
                  </a:lnTo>
                  <a:lnTo>
                    <a:pt x="176" y="25539"/>
                  </a:lnTo>
                  <a:lnTo>
                    <a:pt x="834" y="29576"/>
                  </a:lnTo>
                  <a:lnTo>
                    <a:pt x="1492" y="31989"/>
                  </a:lnTo>
                  <a:lnTo>
                    <a:pt x="2414" y="34578"/>
                  </a:lnTo>
                  <a:lnTo>
                    <a:pt x="3467" y="37123"/>
                  </a:lnTo>
                  <a:lnTo>
                    <a:pt x="4388" y="39361"/>
                  </a:lnTo>
                  <a:lnTo>
                    <a:pt x="4959" y="41028"/>
                  </a:lnTo>
                  <a:lnTo>
                    <a:pt x="5485" y="43003"/>
                  </a:lnTo>
                  <a:lnTo>
                    <a:pt x="5661" y="44276"/>
                  </a:lnTo>
                  <a:lnTo>
                    <a:pt x="5573" y="46733"/>
                  </a:lnTo>
                  <a:lnTo>
                    <a:pt x="5573" y="46777"/>
                  </a:lnTo>
                  <a:lnTo>
                    <a:pt x="5880" y="48971"/>
                  </a:lnTo>
                  <a:lnTo>
                    <a:pt x="6363" y="51647"/>
                  </a:lnTo>
                  <a:lnTo>
                    <a:pt x="6275" y="56343"/>
                  </a:lnTo>
                  <a:lnTo>
                    <a:pt x="6187" y="58624"/>
                  </a:lnTo>
                  <a:lnTo>
                    <a:pt x="6187" y="61345"/>
                  </a:lnTo>
                  <a:lnTo>
                    <a:pt x="6275" y="65733"/>
                  </a:lnTo>
                  <a:lnTo>
                    <a:pt x="6275" y="65821"/>
                  </a:lnTo>
                  <a:lnTo>
                    <a:pt x="6538" y="66347"/>
                  </a:lnTo>
                  <a:lnTo>
                    <a:pt x="6582" y="66391"/>
                  </a:lnTo>
                  <a:lnTo>
                    <a:pt x="8996" y="68717"/>
                  </a:lnTo>
                  <a:lnTo>
                    <a:pt x="10839" y="70384"/>
                  </a:lnTo>
                  <a:lnTo>
                    <a:pt x="12901" y="71964"/>
                  </a:lnTo>
                  <a:lnTo>
                    <a:pt x="14744" y="73368"/>
                  </a:lnTo>
                  <a:lnTo>
                    <a:pt x="14744" y="73412"/>
                  </a:lnTo>
                  <a:lnTo>
                    <a:pt x="16411" y="74377"/>
                  </a:lnTo>
                  <a:lnTo>
                    <a:pt x="17947" y="75167"/>
                  </a:lnTo>
                  <a:lnTo>
                    <a:pt x="18825" y="76528"/>
                  </a:lnTo>
                  <a:lnTo>
                    <a:pt x="19439" y="78020"/>
                  </a:lnTo>
                  <a:lnTo>
                    <a:pt x="19746" y="80170"/>
                  </a:lnTo>
                  <a:lnTo>
                    <a:pt x="20054" y="82802"/>
                  </a:lnTo>
                  <a:lnTo>
                    <a:pt x="19922" y="84996"/>
                  </a:lnTo>
                  <a:lnTo>
                    <a:pt x="19703" y="87190"/>
                  </a:lnTo>
                  <a:lnTo>
                    <a:pt x="19615" y="88639"/>
                  </a:lnTo>
                  <a:lnTo>
                    <a:pt x="19659" y="88726"/>
                  </a:lnTo>
                  <a:lnTo>
                    <a:pt x="19659" y="88770"/>
                  </a:lnTo>
                  <a:lnTo>
                    <a:pt x="19746" y="88814"/>
                  </a:lnTo>
                  <a:lnTo>
                    <a:pt x="19790" y="88814"/>
                  </a:lnTo>
                  <a:lnTo>
                    <a:pt x="19922" y="88770"/>
                  </a:lnTo>
                  <a:lnTo>
                    <a:pt x="19966" y="88726"/>
                  </a:lnTo>
                  <a:lnTo>
                    <a:pt x="19966" y="88682"/>
                  </a:lnTo>
                  <a:lnTo>
                    <a:pt x="20054" y="87190"/>
                  </a:lnTo>
                  <a:lnTo>
                    <a:pt x="20273" y="85040"/>
                  </a:lnTo>
                  <a:lnTo>
                    <a:pt x="20405" y="82802"/>
                  </a:lnTo>
                  <a:lnTo>
                    <a:pt x="20405" y="82759"/>
                  </a:lnTo>
                  <a:lnTo>
                    <a:pt x="20097" y="80126"/>
                  </a:lnTo>
                  <a:lnTo>
                    <a:pt x="19790" y="77932"/>
                  </a:lnTo>
                  <a:lnTo>
                    <a:pt x="19790" y="77888"/>
                  </a:lnTo>
                  <a:lnTo>
                    <a:pt x="19132" y="76396"/>
                  </a:lnTo>
                  <a:lnTo>
                    <a:pt x="19132" y="76352"/>
                  </a:lnTo>
                  <a:lnTo>
                    <a:pt x="18211" y="74948"/>
                  </a:lnTo>
                  <a:lnTo>
                    <a:pt x="18167" y="74860"/>
                  </a:lnTo>
                  <a:lnTo>
                    <a:pt x="16587" y="74070"/>
                  </a:lnTo>
                  <a:lnTo>
                    <a:pt x="14963" y="73105"/>
                  </a:lnTo>
                  <a:lnTo>
                    <a:pt x="13120" y="71701"/>
                  </a:lnTo>
                  <a:lnTo>
                    <a:pt x="11102" y="70121"/>
                  </a:lnTo>
                  <a:lnTo>
                    <a:pt x="9215" y="68454"/>
                  </a:lnTo>
                  <a:lnTo>
                    <a:pt x="6846" y="66172"/>
                  </a:lnTo>
                  <a:lnTo>
                    <a:pt x="6626" y="65689"/>
                  </a:lnTo>
                  <a:lnTo>
                    <a:pt x="6538" y="61345"/>
                  </a:lnTo>
                  <a:lnTo>
                    <a:pt x="6538" y="58624"/>
                  </a:lnTo>
                  <a:lnTo>
                    <a:pt x="6626" y="56387"/>
                  </a:lnTo>
                  <a:lnTo>
                    <a:pt x="6714" y="51647"/>
                  </a:lnTo>
                  <a:lnTo>
                    <a:pt x="6714" y="51604"/>
                  </a:lnTo>
                  <a:lnTo>
                    <a:pt x="6231" y="48883"/>
                  </a:lnTo>
                  <a:lnTo>
                    <a:pt x="5924" y="46733"/>
                  </a:lnTo>
                  <a:lnTo>
                    <a:pt x="6012" y="44276"/>
                  </a:lnTo>
                  <a:lnTo>
                    <a:pt x="6012" y="44232"/>
                  </a:lnTo>
                  <a:lnTo>
                    <a:pt x="5836" y="42959"/>
                  </a:lnTo>
                  <a:lnTo>
                    <a:pt x="5836" y="42915"/>
                  </a:lnTo>
                  <a:lnTo>
                    <a:pt x="5310" y="40941"/>
                  </a:lnTo>
                  <a:lnTo>
                    <a:pt x="4695" y="39229"/>
                  </a:lnTo>
                  <a:lnTo>
                    <a:pt x="3818" y="36991"/>
                  </a:lnTo>
                  <a:lnTo>
                    <a:pt x="2765" y="34446"/>
                  </a:lnTo>
                  <a:lnTo>
                    <a:pt x="1843" y="31857"/>
                  </a:lnTo>
                  <a:lnTo>
                    <a:pt x="1185" y="29488"/>
                  </a:lnTo>
                  <a:lnTo>
                    <a:pt x="483" y="25495"/>
                  </a:lnTo>
                  <a:lnTo>
                    <a:pt x="351" y="22248"/>
                  </a:lnTo>
                  <a:lnTo>
                    <a:pt x="527" y="20800"/>
                  </a:lnTo>
                  <a:lnTo>
                    <a:pt x="1492" y="18035"/>
                  </a:lnTo>
                  <a:lnTo>
                    <a:pt x="3598" y="13340"/>
                  </a:lnTo>
                  <a:lnTo>
                    <a:pt x="4608" y="12067"/>
                  </a:lnTo>
                  <a:lnTo>
                    <a:pt x="5090" y="11453"/>
                  </a:lnTo>
                  <a:lnTo>
                    <a:pt x="5573" y="10795"/>
                  </a:lnTo>
                  <a:lnTo>
                    <a:pt x="6143" y="10181"/>
                  </a:lnTo>
                  <a:lnTo>
                    <a:pt x="6758" y="9610"/>
                  </a:lnTo>
                  <a:lnTo>
                    <a:pt x="7372" y="8996"/>
                  </a:lnTo>
                  <a:lnTo>
                    <a:pt x="8030" y="8469"/>
                  </a:lnTo>
                  <a:lnTo>
                    <a:pt x="9434" y="7372"/>
                  </a:lnTo>
                  <a:lnTo>
                    <a:pt x="10926" y="6319"/>
                  </a:lnTo>
                  <a:lnTo>
                    <a:pt x="12418" y="5354"/>
                  </a:lnTo>
                  <a:lnTo>
                    <a:pt x="13954" y="4432"/>
                  </a:lnTo>
                  <a:lnTo>
                    <a:pt x="15490" y="3511"/>
                  </a:lnTo>
                  <a:lnTo>
                    <a:pt x="17684" y="2194"/>
                  </a:lnTo>
                  <a:lnTo>
                    <a:pt x="21019" y="351"/>
                  </a:lnTo>
                  <a:lnTo>
                    <a:pt x="21063" y="307"/>
                  </a:lnTo>
                  <a:lnTo>
                    <a:pt x="21107" y="220"/>
                  </a:lnTo>
                  <a:lnTo>
                    <a:pt x="21107" y="176"/>
                  </a:lnTo>
                  <a:lnTo>
                    <a:pt x="21063" y="88"/>
                  </a:lnTo>
                  <a:lnTo>
                    <a:pt x="21019" y="44"/>
                  </a:lnTo>
                  <a:lnTo>
                    <a:pt x="2097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14" name="Google Shape;3114;p113"/>
            <p:cNvSpPr/>
            <p:nvPr/>
          </p:nvSpPr>
          <p:spPr>
            <a:xfrm>
              <a:off x="3837425" y="3370350"/>
              <a:ext cx="377375" cy="1344950"/>
            </a:xfrm>
            <a:custGeom>
              <a:avLst/>
              <a:gdLst/>
              <a:ahLst/>
              <a:cxnLst/>
              <a:rect l="l" t="t" r="r" b="b"/>
              <a:pathLst>
                <a:path w="15095" h="53798" extrusionOk="0">
                  <a:moveTo>
                    <a:pt x="88" y="0"/>
                  </a:moveTo>
                  <a:lnTo>
                    <a:pt x="44" y="44"/>
                  </a:lnTo>
                  <a:lnTo>
                    <a:pt x="0" y="132"/>
                  </a:lnTo>
                  <a:lnTo>
                    <a:pt x="0" y="176"/>
                  </a:lnTo>
                  <a:lnTo>
                    <a:pt x="0" y="263"/>
                  </a:lnTo>
                  <a:lnTo>
                    <a:pt x="2326" y="5222"/>
                  </a:lnTo>
                  <a:lnTo>
                    <a:pt x="2326" y="5266"/>
                  </a:lnTo>
                  <a:lnTo>
                    <a:pt x="4871" y="9522"/>
                  </a:lnTo>
                  <a:lnTo>
                    <a:pt x="6670" y="12989"/>
                  </a:lnTo>
                  <a:lnTo>
                    <a:pt x="8206" y="16192"/>
                  </a:lnTo>
                  <a:lnTo>
                    <a:pt x="8996" y="17947"/>
                  </a:lnTo>
                  <a:lnTo>
                    <a:pt x="9259" y="18693"/>
                  </a:lnTo>
                  <a:lnTo>
                    <a:pt x="9347" y="21326"/>
                  </a:lnTo>
                  <a:lnTo>
                    <a:pt x="9390" y="25670"/>
                  </a:lnTo>
                  <a:lnTo>
                    <a:pt x="9390" y="28917"/>
                  </a:lnTo>
                  <a:lnTo>
                    <a:pt x="9478" y="36157"/>
                  </a:lnTo>
                  <a:lnTo>
                    <a:pt x="9829" y="42476"/>
                  </a:lnTo>
                  <a:lnTo>
                    <a:pt x="9961" y="43485"/>
                  </a:lnTo>
                  <a:lnTo>
                    <a:pt x="9961" y="43529"/>
                  </a:lnTo>
                  <a:lnTo>
                    <a:pt x="10751" y="45548"/>
                  </a:lnTo>
                  <a:lnTo>
                    <a:pt x="11936" y="48005"/>
                  </a:lnTo>
                  <a:lnTo>
                    <a:pt x="12901" y="49980"/>
                  </a:lnTo>
                  <a:lnTo>
                    <a:pt x="13603" y="51603"/>
                  </a:lnTo>
                  <a:lnTo>
                    <a:pt x="14744" y="53710"/>
                  </a:lnTo>
                  <a:lnTo>
                    <a:pt x="14832" y="53797"/>
                  </a:lnTo>
                  <a:lnTo>
                    <a:pt x="15007" y="53797"/>
                  </a:lnTo>
                  <a:lnTo>
                    <a:pt x="15051" y="53753"/>
                  </a:lnTo>
                  <a:lnTo>
                    <a:pt x="15095" y="53710"/>
                  </a:lnTo>
                  <a:lnTo>
                    <a:pt x="15095" y="53622"/>
                  </a:lnTo>
                  <a:lnTo>
                    <a:pt x="15051" y="53578"/>
                  </a:lnTo>
                  <a:lnTo>
                    <a:pt x="13910" y="51472"/>
                  </a:lnTo>
                  <a:lnTo>
                    <a:pt x="13208" y="49848"/>
                  </a:lnTo>
                  <a:lnTo>
                    <a:pt x="12243" y="47873"/>
                  </a:lnTo>
                  <a:lnTo>
                    <a:pt x="11058" y="45372"/>
                  </a:lnTo>
                  <a:lnTo>
                    <a:pt x="10312" y="43398"/>
                  </a:lnTo>
                  <a:lnTo>
                    <a:pt x="10180" y="42432"/>
                  </a:lnTo>
                  <a:lnTo>
                    <a:pt x="9829" y="36114"/>
                  </a:lnTo>
                  <a:lnTo>
                    <a:pt x="9741" y="28917"/>
                  </a:lnTo>
                  <a:lnTo>
                    <a:pt x="9741" y="25670"/>
                  </a:lnTo>
                  <a:lnTo>
                    <a:pt x="9698" y="21326"/>
                  </a:lnTo>
                  <a:lnTo>
                    <a:pt x="9610" y="18649"/>
                  </a:lnTo>
                  <a:lnTo>
                    <a:pt x="9566" y="18605"/>
                  </a:lnTo>
                  <a:lnTo>
                    <a:pt x="9303" y="17815"/>
                  </a:lnTo>
                  <a:lnTo>
                    <a:pt x="8513" y="16016"/>
                  </a:lnTo>
                  <a:lnTo>
                    <a:pt x="6977" y="12857"/>
                  </a:lnTo>
                  <a:lnTo>
                    <a:pt x="5178" y="9347"/>
                  </a:lnTo>
                  <a:lnTo>
                    <a:pt x="2633" y="5090"/>
                  </a:lnTo>
                  <a:lnTo>
                    <a:pt x="307" y="88"/>
                  </a:lnTo>
                  <a:lnTo>
                    <a:pt x="263" y="44"/>
                  </a:lnTo>
                  <a:lnTo>
                    <a:pt x="2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15" name="Google Shape;3115;p113"/>
            <p:cNvSpPr/>
            <p:nvPr/>
          </p:nvSpPr>
          <p:spPr>
            <a:xfrm>
              <a:off x="3607050" y="3450425"/>
              <a:ext cx="547425" cy="1221000"/>
            </a:xfrm>
            <a:custGeom>
              <a:avLst/>
              <a:gdLst/>
              <a:ahLst/>
              <a:cxnLst/>
              <a:rect l="l" t="t" r="r" b="b"/>
              <a:pathLst>
                <a:path w="21897" h="48840" extrusionOk="0">
                  <a:moveTo>
                    <a:pt x="8425" y="0"/>
                  </a:moveTo>
                  <a:lnTo>
                    <a:pt x="132" y="2150"/>
                  </a:lnTo>
                  <a:lnTo>
                    <a:pt x="88" y="2194"/>
                  </a:lnTo>
                  <a:lnTo>
                    <a:pt x="44" y="2238"/>
                  </a:lnTo>
                  <a:lnTo>
                    <a:pt x="0" y="2326"/>
                  </a:lnTo>
                  <a:lnTo>
                    <a:pt x="0" y="2370"/>
                  </a:lnTo>
                  <a:lnTo>
                    <a:pt x="44" y="2458"/>
                  </a:lnTo>
                  <a:lnTo>
                    <a:pt x="88" y="2501"/>
                  </a:lnTo>
                  <a:lnTo>
                    <a:pt x="220" y="2501"/>
                  </a:lnTo>
                  <a:lnTo>
                    <a:pt x="8381" y="351"/>
                  </a:lnTo>
                  <a:lnTo>
                    <a:pt x="9742" y="3862"/>
                  </a:lnTo>
                  <a:lnTo>
                    <a:pt x="9785" y="3950"/>
                  </a:lnTo>
                  <a:lnTo>
                    <a:pt x="12638" y="6846"/>
                  </a:lnTo>
                  <a:lnTo>
                    <a:pt x="14437" y="10093"/>
                  </a:lnTo>
                  <a:lnTo>
                    <a:pt x="16148" y="13559"/>
                  </a:lnTo>
                  <a:lnTo>
                    <a:pt x="17114" y="15446"/>
                  </a:lnTo>
                  <a:lnTo>
                    <a:pt x="17333" y="16631"/>
                  </a:lnTo>
                  <a:lnTo>
                    <a:pt x="17377" y="18825"/>
                  </a:lnTo>
                  <a:lnTo>
                    <a:pt x="17421" y="21019"/>
                  </a:lnTo>
                  <a:lnTo>
                    <a:pt x="17465" y="25363"/>
                  </a:lnTo>
                  <a:lnTo>
                    <a:pt x="17465" y="28303"/>
                  </a:lnTo>
                  <a:lnTo>
                    <a:pt x="17508" y="31243"/>
                  </a:lnTo>
                  <a:lnTo>
                    <a:pt x="17596" y="34183"/>
                  </a:lnTo>
                  <a:lnTo>
                    <a:pt x="17728" y="37123"/>
                  </a:lnTo>
                  <a:lnTo>
                    <a:pt x="17947" y="40546"/>
                  </a:lnTo>
                  <a:lnTo>
                    <a:pt x="17947" y="40590"/>
                  </a:lnTo>
                  <a:lnTo>
                    <a:pt x="20975" y="47303"/>
                  </a:lnTo>
                  <a:lnTo>
                    <a:pt x="21545" y="48707"/>
                  </a:lnTo>
                  <a:lnTo>
                    <a:pt x="21633" y="48795"/>
                  </a:lnTo>
                  <a:lnTo>
                    <a:pt x="21721" y="48839"/>
                  </a:lnTo>
                  <a:lnTo>
                    <a:pt x="21765" y="48839"/>
                  </a:lnTo>
                  <a:lnTo>
                    <a:pt x="21853" y="48795"/>
                  </a:lnTo>
                  <a:lnTo>
                    <a:pt x="21853" y="48751"/>
                  </a:lnTo>
                  <a:lnTo>
                    <a:pt x="21896" y="48664"/>
                  </a:lnTo>
                  <a:lnTo>
                    <a:pt x="21853" y="48576"/>
                  </a:lnTo>
                  <a:lnTo>
                    <a:pt x="21326" y="47172"/>
                  </a:lnTo>
                  <a:lnTo>
                    <a:pt x="18298" y="40458"/>
                  </a:lnTo>
                  <a:lnTo>
                    <a:pt x="18079" y="37123"/>
                  </a:lnTo>
                  <a:lnTo>
                    <a:pt x="17947" y="34183"/>
                  </a:lnTo>
                  <a:lnTo>
                    <a:pt x="17859" y="31243"/>
                  </a:lnTo>
                  <a:lnTo>
                    <a:pt x="17816" y="28303"/>
                  </a:lnTo>
                  <a:lnTo>
                    <a:pt x="17816" y="25363"/>
                  </a:lnTo>
                  <a:lnTo>
                    <a:pt x="17772" y="21019"/>
                  </a:lnTo>
                  <a:lnTo>
                    <a:pt x="17728" y="18781"/>
                  </a:lnTo>
                  <a:lnTo>
                    <a:pt x="17684" y="16587"/>
                  </a:lnTo>
                  <a:lnTo>
                    <a:pt x="17465" y="15358"/>
                  </a:lnTo>
                  <a:lnTo>
                    <a:pt x="17465" y="15315"/>
                  </a:lnTo>
                  <a:lnTo>
                    <a:pt x="16455" y="13428"/>
                  </a:lnTo>
                  <a:lnTo>
                    <a:pt x="14744" y="9917"/>
                  </a:lnTo>
                  <a:lnTo>
                    <a:pt x="12945" y="6670"/>
                  </a:lnTo>
                  <a:lnTo>
                    <a:pt x="12901" y="6626"/>
                  </a:lnTo>
                  <a:lnTo>
                    <a:pt x="10049" y="3730"/>
                  </a:lnTo>
                  <a:lnTo>
                    <a:pt x="8645" y="88"/>
                  </a:lnTo>
                  <a:lnTo>
                    <a:pt x="85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16" name="Google Shape;3116;p113"/>
            <p:cNvSpPr/>
            <p:nvPr/>
          </p:nvSpPr>
          <p:spPr>
            <a:xfrm>
              <a:off x="3672850" y="3530500"/>
              <a:ext cx="435550" cy="1108000"/>
            </a:xfrm>
            <a:custGeom>
              <a:avLst/>
              <a:gdLst/>
              <a:ahLst/>
              <a:cxnLst/>
              <a:rect l="l" t="t" r="r" b="b"/>
              <a:pathLst>
                <a:path w="17422" h="44320" extrusionOk="0">
                  <a:moveTo>
                    <a:pt x="2019" y="1"/>
                  </a:moveTo>
                  <a:lnTo>
                    <a:pt x="133" y="483"/>
                  </a:lnTo>
                  <a:lnTo>
                    <a:pt x="45" y="483"/>
                  </a:lnTo>
                  <a:lnTo>
                    <a:pt x="1" y="571"/>
                  </a:lnTo>
                  <a:lnTo>
                    <a:pt x="1" y="615"/>
                  </a:lnTo>
                  <a:lnTo>
                    <a:pt x="1" y="703"/>
                  </a:lnTo>
                  <a:lnTo>
                    <a:pt x="45" y="747"/>
                  </a:lnTo>
                  <a:lnTo>
                    <a:pt x="89" y="790"/>
                  </a:lnTo>
                  <a:lnTo>
                    <a:pt x="133" y="834"/>
                  </a:lnTo>
                  <a:lnTo>
                    <a:pt x="220" y="834"/>
                  </a:lnTo>
                  <a:lnTo>
                    <a:pt x="2019" y="352"/>
                  </a:lnTo>
                  <a:lnTo>
                    <a:pt x="3248" y="1624"/>
                  </a:lnTo>
                  <a:lnTo>
                    <a:pt x="4433" y="2721"/>
                  </a:lnTo>
                  <a:lnTo>
                    <a:pt x="5881" y="4081"/>
                  </a:lnTo>
                  <a:lnTo>
                    <a:pt x="9918" y="8557"/>
                  </a:lnTo>
                  <a:lnTo>
                    <a:pt x="13341" y="14393"/>
                  </a:lnTo>
                  <a:lnTo>
                    <a:pt x="13560" y="18737"/>
                  </a:lnTo>
                  <a:lnTo>
                    <a:pt x="13648" y="22116"/>
                  </a:lnTo>
                  <a:lnTo>
                    <a:pt x="13648" y="24968"/>
                  </a:lnTo>
                  <a:lnTo>
                    <a:pt x="13736" y="29357"/>
                  </a:lnTo>
                  <a:lnTo>
                    <a:pt x="14130" y="36772"/>
                  </a:lnTo>
                  <a:lnTo>
                    <a:pt x="14306" y="37825"/>
                  </a:lnTo>
                  <a:lnTo>
                    <a:pt x="14306" y="37869"/>
                  </a:lnTo>
                  <a:lnTo>
                    <a:pt x="15579" y="40941"/>
                  </a:lnTo>
                  <a:lnTo>
                    <a:pt x="17070" y="44232"/>
                  </a:lnTo>
                  <a:lnTo>
                    <a:pt x="17158" y="44276"/>
                  </a:lnTo>
                  <a:lnTo>
                    <a:pt x="17246" y="44320"/>
                  </a:lnTo>
                  <a:lnTo>
                    <a:pt x="17334" y="44320"/>
                  </a:lnTo>
                  <a:lnTo>
                    <a:pt x="17378" y="44276"/>
                  </a:lnTo>
                  <a:lnTo>
                    <a:pt x="17422" y="44188"/>
                  </a:lnTo>
                  <a:lnTo>
                    <a:pt x="17422" y="44144"/>
                  </a:lnTo>
                  <a:lnTo>
                    <a:pt x="17422" y="44056"/>
                  </a:lnTo>
                  <a:lnTo>
                    <a:pt x="15886" y="40809"/>
                  </a:lnTo>
                  <a:lnTo>
                    <a:pt x="14657" y="37782"/>
                  </a:lnTo>
                  <a:lnTo>
                    <a:pt x="14482" y="36728"/>
                  </a:lnTo>
                  <a:lnTo>
                    <a:pt x="14087" y="29313"/>
                  </a:lnTo>
                  <a:lnTo>
                    <a:pt x="13999" y="24968"/>
                  </a:lnTo>
                  <a:lnTo>
                    <a:pt x="13999" y="22072"/>
                  </a:lnTo>
                  <a:lnTo>
                    <a:pt x="13911" y="18737"/>
                  </a:lnTo>
                  <a:lnTo>
                    <a:pt x="13692" y="14349"/>
                  </a:lnTo>
                  <a:lnTo>
                    <a:pt x="13692" y="14262"/>
                  </a:lnTo>
                  <a:lnTo>
                    <a:pt x="10225" y="8382"/>
                  </a:lnTo>
                  <a:lnTo>
                    <a:pt x="10181" y="8338"/>
                  </a:lnTo>
                  <a:lnTo>
                    <a:pt x="6144" y="3862"/>
                  </a:lnTo>
                  <a:lnTo>
                    <a:pt x="4477" y="2282"/>
                  </a:lnTo>
                  <a:lnTo>
                    <a:pt x="3248" y="1098"/>
                  </a:lnTo>
                  <a:lnTo>
                    <a:pt x="2195" y="44"/>
                  </a:lnTo>
                  <a:lnTo>
                    <a:pt x="21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17" name="Google Shape;3117;p113"/>
            <p:cNvSpPr/>
            <p:nvPr/>
          </p:nvSpPr>
          <p:spPr>
            <a:xfrm>
              <a:off x="6276075" y="3554625"/>
              <a:ext cx="204075" cy="110825"/>
            </a:xfrm>
            <a:custGeom>
              <a:avLst/>
              <a:gdLst/>
              <a:ahLst/>
              <a:cxnLst/>
              <a:rect l="l" t="t" r="r" b="b"/>
              <a:pathLst>
                <a:path w="8163" h="4433" extrusionOk="0">
                  <a:moveTo>
                    <a:pt x="4740" y="1"/>
                  </a:moveTo>
                  <a:lnTo>
                    <a:pt x="2589" y="1010"/>
                  </a:lnTo>
                  <a:lnTo>
                    <a:pt x="922" y="1712"/>
                  </a:lnTo>
                  <a:lnTo>
                    <a:pt x="878" y="1756"/>
                  </a:lnTo>
                  <a:lnTo>
                    <a:pt x="220" y="2327"/>
                  </a:lnTo>
                  <a:lnTo>
                    <a:pt x="132" y="2414"/>
                  </a:lnTo>
                  <a:lnTo>
                    <a:pt x="0" y="2809"/>
                  </a:lnTo>
                  <a:lnTo>
                    <a:pt x="0" y="2941"/>
                  </a:lnTo>
                  <a:lnTo>
                    <a:pt x="176" y="3467"/>
                  </a:lnTo>
                  <a:lnTo>
                    <a:pt x="220" y="3555"/>
                  </a:lnTo>
                  <a:lnTo>
                    <a:pt x="703" y="3994"/>
                  </a:lnTo>
                  <a:lnTo>
                    <a:pt x="746" y="4038"/>
                  </a:lnTo>
                  <a:lnTo>
                    <a:pt x="1361" y="4345"/>
                  </a:lnTo>
                  <a:lnTo>
                    <a:pt x="1448" y="4345"/>
                  </a:lnTo>
                  <a:lnTo>
                    <a:pt x="3028" y="4433"/>
                  </a:lnTo>
                  <a:lnTo>
                    <a:pt x="3072" y="4433"/>
                  </a:lnTo>
                  <a:lnTo>
                    <a:pt x="5178" y="4038"/>
                  </a:lnTo>
                  <a:lnTo>
                    <a:pt x="8031" y="3160"/>
                  </a:lnTo>
                  <a:lnTo>
                    <a:pt x="8118" y="3160"/>
                  </a:lnTo>
                  <a:lnTo>
                    <a:pt x="8162" y="3073"/>
                  </a:lnTo>
                  <a:lnTo>
                    <a:pt x="8162" y="3029"/>
                  </a:lnTo>
                  <a:lnTo>
                    <a:pt x="8162" y="2941"/>
                  </a:lnTo>
                  <a:lnTo>
                    <a:pt x="8118" y="2897"/>
                  </a:lnTo>
                  <a:lnTo>
                    <a:pt x="8074" y="2853"/>
                  </a:lnTo>
                  <a:lnTo>
                    <a:pt x="7943" y="2853"/>
                  </a:lnTo>
                  <a:lnTo>
                    <a:pt x="5091" y="3687"/>
                  </a:lnTo>
                  <a:lnTo>
                    <a:pt x="3028" y="4082"/>
                  </a:lnTo>
                  <a:lnTo>
                    <a:pt x="1492" y="3994"/>
                  </a:lnTo>
                  <a:lnTo>
                    <a:pt x="922" y="3731"/>
                  </a:lnTo>
                  <a:lnTo>
                    <a:pt x="527" y="3336"/>
                  </a:lnTo>
                  <a:lnTo>
                    <a:pt x="351" y="2897"/>
                  </a:lnTo>
                  <a:lnTo>
                    <a:pt x="483" y="2546"/>
                  </a:lnTo>
                  <a:lnTo>
                    <a:pt x="1097" y="2019"/>
                  </a:lnTo>
                  <a:lnTo>
                    <a:pt x="2721" y="1361"/>
                  </a:lnTo>
                  <a:lnTo>
                    <a:pt x="4915" y="308"/>
                  </a:lnTo>
                  <a:lnTo>
                    <a:pt x="4959" y="264"/>
                  </a:lnTo>
                  <a:lnTo>
                    <a:pt x="5003" y="220"/>
                  </a:lnTo>
                  <a:lnTo>
                    <a:pt x="5003" y="176"/>
                  </a:lnTo>
                  <a:lnTo>
                    <a:pt x="5003" y="89"/>
                  </a:lnTo>
                  <a:lnTo>
                    <a:pt x="4959" y="45"/>
                  </a:lnTo>
                  <a:lnTo>
                    <a:pt x="48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18" name="Google Shape;3118;p113"/>
            <p:cNvSpPr/>
            <p:nvPr/>
          </p:nvSpPr>
          <p:spPr>
            <a:xfrm>
              <a:off x="6730225" y="3940775"/>
              <a:ext cx="561700" cy="625325"/>
            </a:xfrm>
            <a:custGeom>
              <a:avLst/>
              <a:gdLst/>
              <a:ahLst/>
              <a:cxnLst/>
              <a:rect l="l" t="t" r="r" b="b"/>
              <a:pathLst>
                <a:path w="22468" h="25013" extrusionOk="0">
                  <a:moveTo>
                    <a:pt x="3775" y="1"/>
                  </a:moveTo>
                  <a:lnTo>
                    <a:pt x="3731" y="45"/>
                  </a:lnTo>
                  <a:lnTo>
                    <a:pt x="3687" y="89"/>
                  </a:lnTo>
                  <a:lnTo>
                    <a:pt x="2151" y="3643"/>
                  </a:lnTo>
                  <a:lnTo>
                    <a:pt x="1361" y="5486"/>
                  </a:lnTo>
                  <a:lnTo>
                    <a:pt x="1361" y="5530"/>
                  </a:lnTo>
                  <a:lnTo>
                    <a:pt x="703" y="8733"/>
                  </a:lnTo>
                  <a:lnTo>
                    <a:pt x="133" y="11629"/>
                  </a:lnTo>
                  <a:lnTo>
                    <a:pt x="1" y="12375"/>
                  </a:lnTo>
                  <a:lnTo>
                    <a:pt x="1" y="12463"/>
                  </a:lnTo>
                  <a:lnTo>
                    <a:pt x="89" y="12551"/>
                  </a:lnTo>
                  <a:lnTo>
                    <a:pt x="3336" y="14788"/>
                  </a:lnTo>
                  <a:lnTo>
                    <a:pt x="3862" y="15534"/>
                  </a:lnTo>
                  <a:lnTo>
                    <a:pt x="4916" y="17860"/>
                  </a:lnTo>
                  <a:lnTo>
                    <a:pt x="4916" y="17904"/>
                  </a:lnTo>
                  <a:lnTo>
                    <a:pt x="6013" y="19791"/>
                  </a:lnTo>
                  <a:lnTo>
                    <a:pt x="7241" y="21371"/>
                  </a:lnTo>
                  <a:lnTo>
                    <a:pt x="7285" y="21414"/>
                  </a:lnTo>
                  <a:lnTo>
                    <a:pt x="8645" y="22117"/>
                  </a:lnTo>
                  <a:lnTo>
                    <a:pt x="9523" y="22424"/>
                  </a:lnTo>
                  <a:lnTo>
                    <a:pt x="9567" y="22424"/>
                  </a:lnTo>
                  <a:lnTo>
                    <a:pt x="12244" y="22862"/>
                  </a:lnTo>
                  <a:lnTo>
                    <a:pt x="14525" y="23082"/>
                  </a:lnTo>
                  <a:lnTo>
                    <a:pt x="18080" y="24267"/>
                  </a:lnTo>
                  <a:lnTo>
                    <a:pt x="20274" y="24925"/>
                  </a:lnTo>
                  <a:lnTo>
                    <a:pt x="20318" y="24925"/>
                  </a:lnTo>
                  <a:lnTo>
                    <a:pt x="21327" y="25013"/>
                  </a:lnTo>
                  <a:lnTo>
                    <a:pt x="21415" y="25013"/>
                  </a:lnTo>
                  <a:lnTo>
                    <a:pt x="22336" y="24793"/>
                  </a:lnTo>
                  <a:lnTo>
                    <a:pt x="22424" y="24749"/>
                  </a:lnTo>
                  <a:lnTo>
                    <a:pt x="22468" y="24705"/>
                  </a:lnTo>
                  <a:lnTo>
                    <a:pt x="22468" y="24618"/>
                  </a:lnTo>
                  <a:lnTo>
                    <a:pt x="22468" y="24574"/>
                  </a:lnTo>
                  <a:lnTo>
                    <a:pt x="22468" y="24486"/>
                  </a:lnTo>
                  <a:lnTo>
                    <a:pt x="22424" y="24442"/>
                  </a:lnTo>
                  <a:lnTo>
                    <a:pt x="22292" y="24442"/>
                  </a:lnTo>
                  <a:lnTo>
                    <a:pt x="21327" y="24662"/>
                  </a:lnTo>
                  <a:lnTo>
                    <a:pt x="20362" y="24574"/>
                  </a:lnTo>
                  <a:lnTo>
                    <a:pt x="18211" y="23916"/>
                  </a:lnTo>
                  <a:lnTo>
                    <a:pt x="14657" y="22731"/>
                  </a:lnTo>
                  <a:lnTo>
                    <a:pt x="14613" y="22731"/>
                  </a:lnTo>
                  <a:lnTo>
                    <a:pt x="12288" y="22511"/>
                  </a:lnTo>
                  <a:lnTo>
                    <a:pt x="9611" y="22073"/>
                  </a:lnTo>
                  <a:lnTo>
                    <a:pt x="8777" y="21765"/>
                  </a:lnTo>
                  <a:lnTo>
                    <a:pt x="7461" y="21107"/>
                  </a:lnTo>
                  <a:lnTo>
                    <a:pt x="6320" y="19615"/>
                  </a:lnTo>
                  <a:lnTo>
                    <a:pt x="5223" y="17728"/>
                  </a:lnTo>
                  <a:lnTo>
                    <a:pt x="4170" y="15403"/>
                  </a:lnTo>
                  <a:lnTo>
                    <a:pt x="4170" y="15359"/>
                  </a:lnTo>
                  <a:lnTo>
                    <a:pt x="3643" y="14569"/>
                  </a:lnTo>
                  <a:lnTo>
                    <a:pt x="3599" y="14525"/>
                  </a:lnTo>
                  <a:lnTo>
                    <a:pt x="352" y="12331"/>
                  </a:lnTo>
                  <a:lnTo>
                    <a:pt x="484" y="11717"/>
                  </a:lnTo>
                  <a:lnTo>
                    <a:pt x="1054" y="8821"/>
                  </a:lnTo>
                  <a:lnTo>
                    <a:pt x="1712" y="5618"/>
                  </a:lnTo>
                  <a:lnTo>
                    <a:pt x="2458" y="3775"/>
                  </a:lnTo>
                  <a:lnTo>
                    <a:pt x="3994" y="264"/>
                  </a:lnTo>
                  <a:lnTo>
                    <a:pt x="3994" y="176"/>
                  </a:lnTo>
                  <a:lnTo>
                    <a:pt x="3994" y="132"/>
                  </a:lnTo>
                  <a:lnTo>
                    <a:pt x="3950" y="45"/>
                  </a:lnTo>
                  <a:lnTo>
                    <a:pt x="39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19" name="Google Shape;3119;p113"/>
            <p:cNvSpPr/>
            <p:nvPr/>
          </p:nvSpPr>
          <p:spPr>
            <a:xfrm>
              <a:off x="6209150" y="3492100"/>
              <a:ext cx="307200" cy="221625"/>
            </a:xfrm>
            <a:custGeom>
              <a:avLst/>
              <a:gdLst/>
              <a:ahLst/>
              <a:cxnLst/>
              <a:rect l="l" t="t" r="r" b="b"/>
              <a:pathLst>
                <a:path w="12288" h="8865" extrusionOk="0">
                  <a:moveTo>
                    <a:pt x="4608" y="1"/>
                  </a:moveTo>
                  <a:lnTo>
                    <a:pt x="4564" y="89"/>
                  </a:lnTo>
                  <a:lnTo>
                    <a:pt x="3116" y="2239"/>
                  </a:lnTo>
                  <a:lnTo>
                    <a:pt x="2107" y="3116"/>
                  </a:lnTo>
                  <a:lnTo>
                    <a:pt x="747" y="4740"/>
                  </a:lnTo>
                  <a:lnTo>
                    <a:pt x="747" y="4784"/>
                  </a:lnTo>
                  <a:lnTo>
                    <a:pt x="1" y="6188"/>
                  </a:lnTo>
                  <a:lnTo>
                    <a:pt x="1" y="6276"/>
                  </a:lnTo>
                  <a:lnTo>
                    <a:pt x="1" y="6363"/>
                  </a:lnTo>
                  <a:lnTo>
                    <a:pt x="308" y="6890"/>
                  </a:lnTo>
                  <a:lnTo>
                    <a:pt x="352" y="6978"/>
                  </a:lnTo>
                  <a:lnTo>
                    <a:pt x="2634" y="8426"/>
                  </a:lnTo>
                  <a:lnTo>
                    <a:pt x="2721" y="8426"/>
                  </a:lnTo>
                  <a:lnTo>
                    <a:pt x="5837" y="8865"/>
                  </a:lnTo>
                  <a:lnTo>
                    <a:pt x="5881" y="8865"/>
                  </a:lnTo>
                  <a:lnTo>
                    <a:pt x="8294" y="8294"/>
                  </a:lnTo>
                  <a:lnTo>
                    <a:pt x="10883" y="7241"/>
                  </a:lnTo>
                  <a:lnTo>
                    <a:pt x="12156" y="7022"/>
                  </a:lnTo>
                  <a:lnTo>
                    <a:pt x="12200" y="6978"/>
                  </a:lnTo>
                  <a:lnTo>
                    <a:pt x="12287" y="6934"/>
                  </a:lnTo>
                  <a:lnTo>
                    <a:pt x="12287" y="6846"/>
                  </a:lnTo>
                  <a:lnTo>
                    <a:pt x="12287" y="6802"/>
                  </a:lnTo>
                  <a:lnTo>
                    <a:pt x="12287" y="6714"/>
                  </a:lnTo>
                  <a:lnTo>
                    <a:pt x="12200" y="6671"/>
                  </a:lnTo>
                  <a:lnTo>
                    <a:pt x="12068" y="6671"/>
                  </a:lnTo>
                  <a:lnTo>
                    <a:pt x="10795" y="6934"/>
                  </a:lnTo>
                  <a:lnTo>
                    <a:pt x="10751" y="6934"/>
                  </a:lnTo>
                  <a:lnTo>
                    <a:pt x="8206" y="7943"/>
                  </a:lnTo>
                  <a:lnTo>
                    <a:pt x="5837" y="8514"/>
                  </a:lnTo>
                  <a:lnTo>
                    <a:pt x="2765" y="8119"/>
                  </a:lnTo>
                  <a:lnTo>
                    <a:pt x="615" y="6671"/>
                  </a:lnTo>
                  <a:lnTo>
                    <a:pt x="352" y="6276"/>
                  </a:lnTo>
                  <a:lnTo>
                    <a:pt x="1054" y="4959"/>
                  </a:lnTo>
                  <a:lnTo>
                    <a:pt x="2370" y="3380"/>
                  </a:lnTo>
                  <a:lnTo>
                    <a:pt x="3380" y="2502"/>
                  </a:lnTo>
                  <a:lnTo>
                    <a:pt x="3423" y="2458"/>
                  </a:lnTo>
                  <a:lnTo>
                    <a:pt x="4871" y="264"/>
                  </a:lnTo>
                  <a:lnTo>
                    <a:pt x="4871" y="220"/>
                  </a:lnTo>
                  <a:lnTo>
                    <a:pt x="4871" y="132"/>
                  </a:lnTo>
                  <a:lnTo>
                    <a:pt x="4871" y="89"/>
                  </a:lnTo>
                  <a:lnTo>
                    <a:pt x="48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20" name="Google Shape;3120;p113"/>
            <p:cNvSpPr/>
            <p:nvPr/>
          </p:nvSpPr>
          <p:spPr>
            <a:xfrm>
              <a:off x="6661125" y="3867275"/>
              <a:ext cx="603375" cy="716375"/>
            </a:xfrm>
            <a:custGeom>
              <a:avLst/>
              <a:gdLst/>
              <a:ahLst/>
              <a:cxnLst/>
              <a:rect l="l" t="t" r="r" b="b"/>
              <a:pathLst>
                <a:path w="24135" h="28655" extrusionOk="0">
                  <a:moveTo>
                    <a:pt x="3204" y="1"/>
                  </a:moveTo>
                  <a:lnTo>
                    <a:pt x="3160" y="89"/>
                  </a:lnTo>
                  <a:lnTo>
                    <a:pt x="3116" y="132"/>
                  </a:lnTo>
                  <a:lnTo>
                    <a:pt x="2941" y="1361"/>
                  </a:lnTo>
                  <a:lnTo>
                    <a:pt x="1756" y="4477"/>
                  </a:lnTo>
                  <a:lnTo>
                    <a:pt x="1141" y="6495"/>
                  </a:lnTo>
                  <a:lnTo>
                    <a:pt x="1098" y="6539"/>
                  </a:lnTo>
                  <a:lnTo>
                    <a:pt x="878" y="8821"/>
                  </a:lnTo>
                  <a:lnTo>
                    <a:pt x="44" y="13165"/>
                  </a:lnTo>
                  <a:lnTo>
                    <a:pt x="1" y="15491"/>
                  </a:lnTo>
                  <a:lnTo>
                    <a:pt x="44" y="16895"/>
                  </a:lnTo>
                  <a:lnTo>
                    <a:pt x="44" y="16983"/>
                  </a:lnTo>
                  <a:lnTo>
                    <a:pt x="439" y="17641"/>
                  </a:lnTo>
                  <a:lnTo>
                    <a:pt x="483" y="17685"/>
                  </a:lnTo>
                  <a:lnTo>
                    <a:pt x="1317" y="18211"/>
                  </a:lnTo>
                  <a:lnTo>
                    <a:pt x="1361" y="18255"/>
                  </a:lnTo>
                  <a:lnTo>
                    <a:pt x="4081" y="19220"/>
                  </a:lnTo>
                  <a:lnTo>
                    <a:pt x="5529" y="20010"/>
                  </a:lnTo>
                  <a:lnTo>
                    <a:pt x="7065" y="22204"/>
                  </a:lnTo>
                  <a:lnTo>
                    <a:pt x="8601" y="24442"/>
                  </a:lnTo>
                  <a:lnTo>
                    <a:pt x="9479" y="25451"/>
                  </a:lnTo>
                  <a:lnTo>
                    <a:pt x="9523" y="25495"/>
                  </a:lnTo>
                  <a:lnTo>
                    <a:pt x="11585" y="26417"/>
                  </a:lnTo>
                  <a:lnTo>
                    <a:pt x="11629" y="26417"/>
                  </a:lnTo>
                  <a:lnTo>
                    <a:pt x="13779" y="26812"/>
                  </a:lnTo>
                  <a:lnTo>
                    <a:pt x="16412" y="27119"/>
                  </a:lnTo>
                  <a:lnTo>
                    <a:pt x="17816" y="27251"/>
                  </a:lnTo>
                  <a:lnTo>
                    <a:pt x="20449" y="28128"/>
                  </a:lnTo>
                  <a:lnTo>
                    <a:pt x="22248" y="28655"/>
                  </a:lnTo>
                  <a:lnTo>
                    <a:pt x="23389" y="28655"/>
                  </a:lnTo>
                  <a:lnTo>
                    <a:pt x="24003" y="28479"/>
                  </a:lnTo>
                  <a:lnTo>
                    <a:pt x="24047" y="28435"/>
                  </a:lnTo>
                  <a:lnTo>
                    <a:pt x="24091" y="28391"/>
                  </a:lnTo>
                  <a:lnTo>
                    <a:pt x="24135" y="28304"/>
                  </a:lnTo>
                  <a:lnTo>
                    <a:pt x="24091" y="28260"/>
                  </a:lnTo>
                  <a:lnTo>
                    <a:pt x="24091" y="28172"/>
                  </a:lnTo>
                  <a:lnTo>
                    <a:pt x="24047" y="28128"/>
                  </a:lnTo>
                  <a:lnTo>
                    <a:pt x="23872" y="28128"/>
                  </a:lnTo>
                  <a:lnTo>
                    <a:pt x="23301" y="28304"/>
                  </a:lnTo>
                  <a:lnTo>
                    <a:pt x="22336" y="28304"/>
                  </a:lnTo>
                  <a:lnTo>
                    <a:pt x="20537" y="27777"/>
                  </a:lnTo>
                  <a:lnTo>
                    <a:pt x="17904" y="26899"/>
                  </a:lnTo>
                  <a:lnTo>
                    <a:pt x="17860" y="26899"/>
                  </a:lnTo>
                  <a:lnTo>
                    <a:pt x="16456" y="26768"/>
                  </a:lnTo>
                  <a:lnTo>
                    <a:pt x="13823" y="26461"/>
                  </a:lnTo>
                  <a:lnTo>
                    <a:pt x="11717" y="26066"/>
                  </a:lnTo>
                  <a:lnTo>
                    <a:pt x="9698" y="25188"/>
                  </a:lnTo>
                  <a:lnTo>
                    <a:pt x="8864" y="24223"/>
                  </a:lnTo>
                  <a:lnTo>
                    <a:pt x="7372" y="22029"/>
                  </a:lnTo>
                  <a:lnTo>
                    <a:pt x="5793" y="19791"/>
                  </a:lnTo>
                  <a:lnTo>
                    <a:pt x="5705" y="19703"/>
                  </a:lnTo>
                  <a:lnTo>
                    <a:pt x="4257" y="18913"/>
                  </a:lnTo>
                  <a:lnTo>
                    <a:pt x="4213" y="18913"/>
                  </a:lnTo>
                  <a:lnTo>
                    <a:pt x="1492" y="17904"/>
                  </a:lnTo>
                  <a:lnTo>
                    <a:pt x="703" y="17421"/>
                  </a:lnTo>
                  <a:lnTo>
                    <a:pt x="395" y="16851"/>
                  </a:lnTo>
                  <a:lnTo>
                    <a:pt x="352" y="15491"/>
                  </a:lnTo>
                  <a:lnTo>
                    <a:pt x="395" y="13209"/>
                  </a:lnTo>
                  <a:lnTo>
                    <a:pt x="1229" y="8865"/>
                  </a:lnTo>
                  <a:lnTo>
                    <a:pt x="1449" y="6583"/>
                  </a:lnTo>
                  <a:lnTo>
                    <a:pt x="2107" y="4608"/>
                  </a:lnTo>
                  <a:lnTo>
                    <a:pt x="3292" y="1449"/>
                  </a:lnTo>
                  <a:lnTo>
                    <a:pt x="3292" y="1405"/>
                  </a:lnTo>
                  <a:lnTo>
                    <a:pt x="3467" y="176"/>
                  </a:lnTo>
                  <a:lnTo>
                    <a:pt x="3467" y="132"/>
                  </a:lnTo>
                  <a:lnTo>
                    <a:pt x="3467" y="45"/>
                  </a:lnTo>
                  <a:lnTo>
                    <a:pt x="337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21" name="Google Shape;3121;p113"/>
            <p:cNvSpPr/>
            <p:nvPr/>
          </p:nvSpPr>
          <p:spPr>
            <a:xfrm>
              <a:off x="6088475" y="3432875"/>
              <a:ext cx="1147500" cy="1171625"/>
            </a:xfrm>
            <a:custGeom>
              <a:avLst/>
              <a:gdLst/>
              <a:ahLst/>
              <a:cxnLst/>
              <a:rect l="l" t="t" r="r" b="b"/>
              <a:pathLst>
                <a:path w="45900" h="46865" extrusionOk="0">
                  <a:moveTo>
                    <a:pt x="6846" y="0"/>
                  </a:moveTo>
                  <a:lnTo>
                    <a:pt x="6802" y="44"/>
                  </a:lnTo>
                  <a:lnTo>
                    <a:pt x="6758" y="88"/>
                  </a:lnTo>
                  <a:lnTo>
                    <a:pt x="5223" y="2677"/>
                  </a:lnTo>
                  <a:lnTo>
                    <a:pt x="4038" y="4827"/>
                  </a:lnTo>
                  <a:lnTo>
                    <a:pt x="1405" y="8513"/>
                  </a:lnTo>
                  <a:lnTo>
                    <a:pt x="176" y="10356"/>
                  </a:lnTo>
                  <a:lnTo>
                    <a:pt x="45" y="10532"/>
                  </a:lnTo>
                  <a:lnTo>
                    <a:pt x="1" y="10575"/>
                  </a:lnTo>
                  <a:lnTo>
                    <a:pt x="1" y="10663"/>
                  </a:lnTo>
                  <a:lnTo>
                    <a:pt x="1" y="10751"/>
                  </a:lnTo>
                  <a:lnTo>
                    <a:pt x="89" y="10795"/>
                  </a:lnTo>
                  <a:lnTo>
                    <a:pt x="2765" y="11804"/>
                  </a:lnTo>
                  <a:lnTo>
                    <a:pt x="5223" y="12857"/>
                  </a:lnTo>
                  <a:lnTo>
                    <a:pt x="5223" y="12901"/>
                  </a:lnTo>
                  <a:lnTo>
                    <a:pt x="7855" y="13603"/>
                  </a:lnTo>
                  <a:lnTo>
                    <a:pt x="7899" y="13603"/>
                  </a:lnTo>
                  <a:lnTo>
                    <a:pt x="10620" y="13910"/>
                  </a:lnTo>
                  <a:lnTo>
                    <a:pt x="10664" y="13910"/>
                  </a:lnTo>
                  <a:lnTo>
                    <a:pt x="11936" y="13823"/>
                  </a:lnTo>
                  <a:lnTo>
                    <a:pt x="11980" y="13823"/>
                  </a:lnTo>
                  <a:lnTo>
                    <a:pt x="15096" y="12945"/>
                  </a:lnTo>
                  <a:lnTo>
                    <a:pt x="15140" y="12945"/>
                  </a:lnTo>
                  <a:lnTo>
                    <a:pt x="17290" y="11892"/>
                  </a:lnTo>
                  <a:lnTo>
                    <a:pt x="18431" y="11585"/>
                  </a:lnTo>
                  <a:lnTo>
                    <a:pt x="19264" y="11672"/>
                  </a:lnTo>
                  <a:lnTo>
                    <a:pt x="21502" y="15095"/>
                  </a:lnTo>
                  <a:lnTo>
                    <a:pt x="22029" y="16499"/>
                  </a:lnTo>
                  <a:lnTo>
                    <a:pt x="22117" y="17684"/>
                  </a:lnTo>
                  <a:lnTo>
                    <a:pt x="21546" y="19746"/>
                  </a:lnTo>
                  <a:lnTo>
                    <a:pt x="21020" y="21897"/>
                  </a:lnTo>
                  <a:lnTo>
                    <a:pt x="21020" y="21940"/>
                  </a:lnTo>
                  <a:lnTo>
                    <a:pt x="20712" y="24310"/>
                  </a:lnTo>
                  <a:lnTo>
                    <a:pt x="20537" y="26943"/>
                  </a:lnTo>
                  <a:lnTo>
                    <a:pt x="20054" y="29093"/>
                  </a:lnTo>
                  <a:lnTo>
                    <a:pt x="20054" y="29137"/>
                  </a:lnTo>
                  <a:lnTo>
                    <a:pt x="19967" y="31024"/>
                  </a:lnTo>
                  <a:lnTo>
                    <a:pt x="19001" y="35148"/>
                  </a:lnTo>
                  <a:lnTo>
                    <a:pt x="18957" y="35631"/>
                  </a:lnTo>
                  <a:lnTo>
                    <a:pt x="18957" y="35763"/>
                  </a:lnTo>
                  <a:lnTo>
                    <a:pt x="19045" y="35807"/>
                  </a:lnTo>
                  <a:lnTo>
                    <a:pt x="19835" y="36289"/>
                  </a:lnTo>
                  <a:lnTo>
                    <a:pt x="19879" y="36289"/>
                  </a:lnTo>
                  <a:lnTo>
                    <a:pt x="23872" y="37650"/>
                  </a:lnTo>
                  <a:lnTo>
                    <a:pt x="26636" y="38659"/>
                  </a:lnTo>
                  <a:lnTo>
                    <a:pt x="28216" y="39317"/>
                  </a:lnTo>
                  <a:lnTo>
                    <a:pt x="28830" y="39975"/>
                  </a:lnTo>
                  <a:lnTo>
                    <a:pt x="30410" y="42301"/>
                  </a:lnTo>
                  <a:lnTo>
                    <a:pt x="31507" y="43749"/>
                  </a:lnTo>
                  <a:lnTo>
                    <a:pt x="31551" y="43793"/>
                  </a:lnTo>
                  <a:lnTo>
                    <a:pt x="32209" y="44188"/>
                  </a:lnTo>
                  <a:lnTo>
                    <a:pt x="32209" y="44232"/>
                  </a:lnTo>
                  <a:lnTo>
                    <a:pt x="34359" y="45021"/>
                  </a:lnTo>
                  <a:lnTo>
                    <a:pt x="34403" y="45021"/>
                  </a:lnTo>
                  <a:lnTo>
                    <a:pt x="38221" y="45548"/>
                  </a:lnTo>
                  <a:lnTo>
                    <a:pt x="40766" y="45724"/>
                  </a:lnTo>
                  <a:lnTo>
                    <a:pt x="43969" y="46689"/>
                  </a:lnTo>
                  <a:lnTo>
                    <a:pt x="44759" y="46864"/>
                  </a:lnTo>
                  <a:lnTo>
                    <a:pt x="44847" y="46864"/>
                  </a:lnTo>
                  <a:lnTo>
                    <a:pt x="45768" y="46601"/>
                  </a:lnTo>
                  <a:lnTo>
                    <a:pt x="45812" y="46557"/>
                  </a:lnTo>
                  <a:lnTo>
                    <a:pt x="45856" y="46513"/>
                  </a:lnTo>
                  <a:lnTo>
                    <a:pt x="45900" y="46426"/>
                  </a:lnTo>
                  <a:lnTo>
                    <a:pt x="45856" y="46382"/>
                  </a:lnTo>
                  <a:lnTo>
                    <a:pt x="45856" y="46294"/>
                  </a:lnTo>
                  <a:lnTo>
                    <a:pt x="45812" y="46250"/>
                  </a:lnTo>
                  <a:lnTo>
                    <a:pt x="45681" y="46250"/>
                  </a:lnTo>
                  <a:lnTo>
                    <a:pt x="44759" y="46513"/>
                  </a:lnTo>
                  <a:lnTo>
                    <a:pt x="44057" y="46338"/>
                  </a:lnTo>
                  <a:lnTo>
                    <a:pt x="40854" y="45372"/>
                  </a:lnTo>
                  <a:lnTo>
                    <a:pt x="40810" y="45372"/>
                  </a:lnTo>
                  <a:lnTo>
                    <a:pt x="38265" y="45197"/>
                  </a:lnTo>
                  <a:lnTo>
                    <a:pt x="34491" y="44670"/>
                  </a:lnTo>
                  <a:lnTo>
                    <a:pt x="32385" y="43881"/>
                  </a:lnTo>
                  <a:lnTo>
                    <a:pt x="31770" y="43486"/>
                  </a:lnTo>
                  <a:lnTo>
                    <a:pt x="30717" y="42081"/>
                  </a:lnTo>
                  <a:lnTo>
                    <a:pt x="29094" y="39756"/>
                  </a:lnTo>
                  <a:lnTo>
                    <a:pt x="29094" y="39712"/>
                  </a:lnTo>
                  <a:lnTo>
                    <a:pt x="28435" y="39010"/>
                  </a:lnTo>
                  <a:lnTo>
                    <a:pt x="28392" y="38966"/>
                  </a:lnTo>
                  <a:lnTo>
                    <a:pt x="26768" y="38352"/>
                  </a:lnTo>
                  <a:lnTo>
                    <a:pt x="24004" y="37299"/>
                  </a:lnTo>
                  <a:lnTo>
                    <a:pt x="20010" y="35982"/>
                  </a:lnTo>
                  <a:lnTo>
                    <a:pt x="19308" y="35587"/>
                  </a:lnTo>
                  <a:lnTo>
                    <a:pt x="19352" y="35192"/>
                  </a:lnTo>
                  <a:lnTo>
                    <a:pt x="20274" y="31111"/>
                  </a:lnTo>
                  <a:lnTo>
                    <a:pt x="20318" y="31068"/>
                  </a:lnTo>
                  <a:lnTo>
                    <a:pt x="20405" y="29137"/>
                  </a:lnTo>
                  <a:lnTo>
                    <a:pt x="20888" y="26987"/>
                  </a:lnTo>
                  <a:lnTo>
                    <a:pt x="20888" y="26943"/>
                  </a:lnTo>
                  <a:lnTo>
                    <a:pt x="21064" y="24354"/>
                  </a:lnTo>
                  <a:lnTo>
                    <a:pt x="21327" y="21984"/>
                  </a:lnTo>
                  <a:lnTo>
                    <a:pt x="21897" y="19834"/>
                  </a:lnTo>
                  <a:lnTo>
                    <a:pt x="22468" y="17728"/>
                  </a:lnTo>
                  <a:lnTo>
                    <a:pt x="22468" y="17684"/>
                  </a:lnTo>
                  <a:lnTo>
                    <a:pt x="22380" y="16455"/>
                  </a:lnTo>
                  <a:lnTo>
                    <a:pt x="22336" y="16411"/>
                  </a:lnTo>
                  <a:lnTo>
                    <a:pt x="21809" y="14963"/>
                  </a:lnTo>
                  <a:lnTo>
                    <a:pt x="21809" y="14920"/>
                  </a:lnTo>
                  <a:lnTo>
                    <a:pt x="19528" y="11453"/>
                  </a:lnTo>
                  <a:lnTo>
                    <a:pt x="19484" y="11365"/>
                  </a:lnTo>
                  <a:lnTo>
                    <a:pt x="19396" y="11365"/>
                  </a:lnTo>
                  <a:lnTo>
                    <a:pt x="18431" y="11234"/>
                  </a:lnTo>
                  <a:lnTo>
                    <a:pt x="18387" y="11234"/>
                  </a:lnTo>
                  <a:lnTo>
                    <a:pt x="17202" y="11541"/>
                  </a:lnTo>
                  <a:lnTo>
                    <a:pt x="17158" y="11541"/>
                  </a:lnTo>
                  <a:lnTo>
                    <a:pt x="15008" y="12594"/>
                  </a:lnTo>
                  <a:lnTo>
                    <a:pt x="11892" y="13471"/>
                  </a:lnTo>
                  <a:lnTo>
                    <a:pt x="10664" y="13559"/>
                  </a:lnTo>
                  <a:lnTo>
                    <a:pt x="7943" y="13252"/>
                  </a:lnTo>
                  <a:lnTo>
                    <a:pt x="5354" y="12550"/>
                  </a:lnTo>
                  <a:lnTo>
                    <a:pt x="2897" y="11497"/>
                  </a:lnTo>
                  <a:lnTo>
                    <a:pt x="484" y="10575"/>
                  </a:lnTo>
                  <a:lnTo>
                    <a:pt x="1712" y="8732"/>
                  </a:lnTo>
                  <a:lnTo>
                    <a:pt x="4345" y="5003"/>
                  </a:lnTo>
                  <a:lnTo>
                    <a:pt x="5530" y="2852"/>
                  </a:lnTo>
                  <a:lnTo>
                    <a:pt x="7066" y="264"/>
                  </a:lnTo>
                  <a:lnTo>
                    <a:pt x="7066" y="176"/>
                  </a:lnTo>
                  <a:lnTo>
                    <a:pt x="7066" y="132"/>
                  </a:lnTo>
                  <a:lnTo>
                    <a:pt x="7066" y="44"/>
                  </a:lnTo>
                  <a:lnTo>
                    <a:pt x="69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22" name="Google Shape;3122;p113"/>
            <p:cNvSpPr/>
            <p:nvPr/>
          </p:nvSpPr>
          <p:spPr>
            <a:xfrm>
              <a:off x="5247075" y="3384600"/>
              <a:ext cx="1963675" cy="1351550"/>
            </a:xfrm>
            <a:custGeom>
              <a:avLst/>
              <a:gdLst/>
              <a:ahLst/>
              <a:cxnLst/>
              <a:rect l="l" t="t" r="r" b="b"/>
              <a:pathLst>
                <a:path w="78547" h="54062" extrusionOk="0">
                  <a:moveTo>
                    <a:pt x="38396" y="1"/>
                  </a:moveTo>
                  <a:lnTo>
                    <a:pt x="38308" y="44"/>
                  </a:lnTo>
                  <a:lnTo>
                    <a:pt x="36246" y="1361"/>
                  </a:lnTo>
                  <a:lnTo>
                    <a:pt x="36246" y="1405"/>
                  </a:lnTo>
                  <a:lnTo>
                    <a:pt x="35675" y="1887"/>
                  </a:lnTo>
                  <a:lnTo>
                    <a:pt x="35631" y="1931"/>
                  </a:lnTo>
                  <a:lnTo>
                    <a:pt x="34447" y="4564"/>
                  </a:lnTo>
                  <a:lnTo>
                    <a:pt x="33262" y="7460"/>
                  </a:lnTo>
                  <a:lnTo>
                    <a:pt x="32823" y="8557"/>
                  </a:lnTo>
                  <a:lnTo>
                    <a:pt x="31638" y="8996"/>
                  </a:lnTo>
                  <a:lnTo>
                    <a:pt x="31594" y="8996"/>
                  </a:lnTo>
                  <a:lnTo>
                    <a:pt x="30059" y="9917"/>
                  </a:lnTo>
                  <a:lnTo>
                    <a:pt x="30015" y="9961"/>
                  </a:lnTo>
                  <a:lnTo>
                    <a:pt x="28962" y="10795"/>
                  </a:lnTo>
                  <a:lnTo>
                    <a:pt x="28962" y="10839"/>
                  </a:lnTo>
                  <a:lnTo>
                    <a:pt x="28260" y="11804"/>
                  </a:lnTo>
                  <a:lnTo>
                    <a:pt x="28260" y="11848"/>
                  </a:lnTo>
                  <a:lnTo>
                    <a:pt x="27250" y="13867"/>
                  </a:lnTo>
                  <a:lnTo>
                    <a:pt x="27250" y="13954"/>
                  </a:lnTo>
                  <a:lnTo>
                    <a:pt x="27338" y="16280"/>
                  </a:lnTo>
                  <a:lnTo>
                    <a:pt x="27338" y="18123"/>
                  </a:lnTo>
                  <a:lnTo>
                    <a:pt x="27031" y="18913"/>
                  </a:lnTo>
                  <a:lnTo>
                    <a:pt x="26768" y="19132"/>
                  </a:lnTo>
                  <a:lnTo>
                    <a:pt x="26460" y="19220"/>
                  </a:lnTo>
                  <a:lnTo>
                    <a:pt x="24749" y="18562"/>
                  </a:lnTo>
                  <a:lnTo>
                    <a:pt x="22467" y="18123"/>
                  </a:lnTo>
                  <a:lnTo>
                    <a:pt x="20273" y="17991"/>
                  </a:lnTo>
                  <a:lnTo>
                    <a:pt x="20229" y="17991"/>
                  </a:lnTo>
                  <a:lnTo>
                    <a:pt x="19483" y="18123"/>
                  </a:lnTo>
                  <a:lnTo>
                    <a:pt x="19396" y="18167"/>
                  </a:lnTo>
                  <a:lnTo>
                    <a:pt x="18650" y="18694"/>
                  </a:lnTo>
                  <a:lnTo>
                    <a:pt x="18035" y="18474"/>
                  </a:lnTo>
                  <a:lnTo>
                    <a:pt x="17948" y="18474"/>
                  </a:lnTo>
                  <a:lnTo>
                    <a:pt x="17246" y="18562"/>
                  </a:lnTo>
                  <a:lnTo>
                    <a:pt x="17202" y="18606"/>
                  </a:lnTo>
                  <a:lnTo>
                    <a:pt x="16368" y="19088"/>
                  </a:lnTo>
                  <a:lnTo>
                    <a:pt x="16324" y="19132"/>
                  </a:lnTo>
                  <a:lnTo>
                    <a:pt x="15622" y="19834"/>
                  </a:lnTo>
                  <a:lnTo>
                    <a:pt x="15578" y="19878"/>
                  </a:lnTo>
                  <a:lnTo>
                    <a:pt x="13647" y="23828"/>
                  </a:lnTo>
                  <a:lnTo>
                    <a:pt x="12287" y="26241"/>
                  </a:lnTo>
                  <a:lnTo>
                    <a:pt x="11541" y="27426"/>
                  </a:lnTo>
                  <a:lnTo>
                    <a:pt x="11541" y="27470"/>
                  </a:lnTo>
                  <a:lnTo>
                    <a:pt x="11190" y="28523"/>
                  </a:lnTo>
                  <a:lnTo>
                    <a:pt x="11190" y="28567"/>
                  </a:lnTo>
                  <a:lnTo>
                    <a:pt x="10620" y="31550"/>
                  </a:lnTo>
                  <a:lnTo>
                    <a:pt x="10620" y="31594"/>
                  </a:lnTo>
                  <a:lnTo>
                    <a:pt x="10620" y="32735"/>
                  </a:lnTo>
                  <a:lnTo>
                    <a:pt x="10532" y="33393"/>
                  </a:lnTo>
                  <a:lnTo>
                    <a:pt x="9566" y="35105"/>
                  </a:lnTo>
                  <a:lnTo>
                    <a:pt x="7943" y="37299"/>
                  </a:lnTo>
                  <a:lnTo>
                    <a:pt x="6978" y="39142"/>
                  </a:lnTo>
                  <a:lnTo>
                    <a:pt x="6144" y="41072"/>
                  </a:lnTo>
                  <a:lnTo>
                    <a:pt x="5924" y="42213"/>
                  </a:lnTo>
                  <a:lnTo>
                    <a:pt x="5793" y="42301"/>
                  </a:lnTo>
                  <a:lnTo>
                    <a:pt x="5617" y="42257"/>
                  </a:lnTo>
                  <a:lnTo>
                    <a:pt x="5486" y="42213"/>
                  </a:lnTo>
                  <a:lnTo>
                    <a:pt x="4125" y="42652"/>
                  </a:lnTo>
                  <a:lnTo>
                    <a:pt x="2282" y="43486"/>
                  </a:lnTo>
                  <a:lnTo>
                    <a:pt x="2238" y="43530"/>
                  </a:lnTo>
                  <a:lnTo>
                    <a:pt x="1317" y="44451"/>
                  </a:lnTo>
                  <a:lnTo>
                    <a:pt x="1273" y="44495"/>
                  </a:lnTo>
                  <a:lnTo>
                    <a:pt x="439" y="45899"/>
                  </a:lnTo>
                  <a:lnTo>
                    <a:pt x="439" y="45943"/>
                  </a:lnTo>
                  <a:lnTo>
                    <a:pt x="176" y="46909"/>
                  </a:lnTo>
                  <a:lnTo>
                    <a:pt x="176" y="46952"/>
                  </a:lnTo>
                  <a:lnTo>
                    <a:pt x="0" y="48488"/>
                  </a:lnTo>
                  <a:lnTo>
                    <a:pt x="44" y="48576"/>
                  </a:lnTo>
                  <a:lnTo>
                    <a:pt x="790" y="49892"/>
                  </a:lnTo>
                  <a:lnTo>
                    <a:pt x="1887" y="51253"/>
                  </a:lnTo>
                  <a:lnTo>
                    <a:pt x="1887" y="51297"/>
                  </a:lnTo>
                  <a:lnTo>
                    <a:pt x="2238" y="51604"/>
                  </a:lnTo>
                  <a:lnTo>
                    <a:pt x="2370" y="51648"/>
                  </a:lnTo>
                  <a:lnTo>
                    <a:pt x="5442" y="51735"/>
                  </a:lnTo>
                  <a:lnTo>
                    <a:pt x="8733" y="51867"/>
                  </a:lnTo>
                  <a:lnTo>
                    <a:pt x="11804" y="52613"/>
                  </a:lnTo>
                  <a:lnTo>
                    <a:pt x="14920" y="54017"/>
                  </a:lnTo>
                  <a:lnTo>
                    <a:pt x="15008" y="54017"/>
                  </a:lnTo>
                  <a:lnTo>
                    <a:pt x="15490" y="54061"/>
                  </a:lnTo>
                  <a:lnTo>
                    <a:pt x="15578" y="54061"/>
                  </a:lnTo>
                  <a:lnTo>
                    <a:pt x="18035" y="53271"/>
                  </a:lnTo>
                  <a:lnTo>
                    <a:pt x="19659" y="52789"/>
                  </a:lnTo>
                  <a:lnTo>
                    <a:pt x="21239" y="52262"/>
                  </a:lnTo>
                  <a:lnTo>
                    <a:pt x="22818" y="51692"/>
                  </a:lnTo>
                  <a:lnTo>
                    <a:pt x="24354" y="51077"/>
                  </a:lnTo>
                  <a:lnTo>
                    <a:pt x="25100" y="50726"/>
                  </a:lnTo>
                  <a:lnTo>
                    <a:pt x="25846" y="50331"/>
                  </a:lnTo>
                  <a:lnTo>
                    <a:pt x="26548" y="49980"/>
                  </a:lnTo>
                  <a:lnTo>
                    <a:pt x="27294" y="49541"/>
                  </a:lnTo>
                  <a:lnTo>
                    <a:pt x="27952" y="49103"/>
                  </a:lnTo>
                  <a:lnTo>
                    <a:pt x="28654" y="48620"/>
                  </a:lnTo>
                  <a:lnTo>
                    <a:pt x="29313" y="48137"/>
                  </a:lnTo>
                  <a:lnTo>
                    <a:pt x="29927" y="47567"/>
                  </a:lnTo>
                  <a:lnTo>
                    <a:pt x="30805" y="47172"/>
                  </a:lnTo>
                  <a:lnTo>
                    <a:pt x="31814" y="46996"/>
                  </a:lnTo>
                  <a:lnTo>
                    <a:pt x="34271" y="46909"/>
                  </a:lnTo>
                  <a:lnTo>
                    <a:pt x="36509" y="46821"/>
                  </a:lnTo>
                  <a:lnTo>
                    <a:pt x="36553" y="46821"/>
                  </a:lnTo>
                  <a:lnTo>
                    <a:pt x="37167" y="46645"/>
                  </a:lnTo>
                  <a:lnTo>
                    <a:pt x="37211" y="46601"/>
                  </a:lnTo>
                  <a:lnTo>
                    <a:pt x="37869" y="46206"/>
                  </a:lnTo>
                  <a:lnTo>
                    <a:pt x="37913" y="46206"/>
                  </a:lnTo>
                  <a:lnTo>
                    <a:pt x="39625" y="44539"/>
                  </a:lnTo>
                  <a:lnTo>
                    <a:pt x="39976" y="43925"/>
                  </a:lnTo>
                  <a:lnTo>
                    <a:pt x="40020" y="43881"/>
                  </a:lnTo>
                  <a:lnTo>
                    <a:pt x="40634" y="41292"/>
                  </a:lnTo>
                  <a:lnTo>
                    <a:pt x="40941" y="40897"/>
                  </a:lnTo>
                  <a:lnTo>
                    <a:pt x="42740" y="39668"/>
                  </a:lnTo>
                  <a:lnTo>
                    <a:pt x="42828" y="39624"/>
                  </a:lnTo>
                  <a:lnTo>
                    <a:pt x="42828" y="39493"/>
                  </a:lnTo>
                  <a:lnTo>
                    <a:pt x="42784" y="39405"/>
                  </a:lnTo>
                  <a:lnTo>
                    <a:pt x="42740" y="39361"/>
                  </a:lnTo>
                  <a:lnTo>
                    <a:pt x="42082" y="39142"/>
                  </a:lnTo>
                  <a:lnTo>
                    <a:pt x="41994" y="39142"/>
                  </a:lnTo>
                  <a:lnTo>
                    <a:pt x="40063" y="39230"/>
                  </a:lnTo>
                  <a:lnTo>
                    <a:pt x="38089" y="39581"/>
                  </a:lnTo>
                  <a:lnTo>
                    <a:pt x="36114" y="39493"/>
                  </a:lnTo>
                  <a:lnTo>
                    <a:pt x="35149" y="39361"/>
                  </a:lnTo>
                  <a:lnTo>
                    <a:pt x="32955" y="38220"/>
                  </a:lnTo>
                  <a:lnTo>
                    <a:pt x="32297" y="37781"/>
                  </a:lnTo>
                  <a:lnTo>
                    <a:pt x="31858" y="35544"/>
                  </a:lnTo>
                  <a:lnTo>
                    <a:pt x="31463" y="32823"/>
                  </a:lnTo>
                  <a:lnTo>
                    <a:pt x="31463" y="32779"/>
                  </a:lnTo>
                  <a:lnTo>
                    <a:pt x="31156" y="31638"/>
                  </a:lnTo>
                  <a:lnTo>
                    <a:pt x="31156" y="31550"/>
                  </a:lnTo>
                  <a:lnTo>
                    <a:pt x="28962" y="28479"/>
                  </a:lnTo>
                  <a:lnTo>
                    <a:pt x="26724" y="25451"/>
                  </a:lnTo>
                  <a:lnTo>
                    <a:pt x="25978" y="24486"/>
                  </a:lnTo>
                  <a:lnTo>
                    <a:pt x="27601" y="21326"/>
                  </a:lnTo>
                  <a:lnTo>
                    <a:pt x="28523" y="19659"/>
                  </a:lnTo>
                  <a:lnTo>
                    <a:pt x="28874" y="19308"/>
                  </a:lnTo>
                  <a:lnTo>
                    <a:pt x="30103" y="18737"/>
                  </a:lnTo>
                  <a:lnTo>
                    <a:pt x="31287" y="18606"/>
                  </a:lnTo>
                  <a:lnTo>
                    <a:pt x="32867" y="18781"/>
                  </a:lnTo>
                  <a:lnTo>
                    <a:pt x="37299" y="19747"/>
                  </a:lnTo>
                  <a:lnTo>
                    <a:pt x="38747" y="20054"/>
                  </a:lnTo>
                  <a:lnTo>
                    <a:pt x="38835" y="20054"/>
                  </a:lnTo>
                  <a:lnTo>
                    <a:pt x="39712" y="19966"/>
                  </a:lnTo>
                  <a:lnTo>
                    <a:pt x="39756" y="19966"/>
                  </a:lnTo>
                  <a:lnTo>
                    <a:pt x="42082" y="18869"/>
                  </a:lnTo>
                  <a:lnTo>
                    <a:pt x="45197" y="18781"/>
                  </a:lnTo>
                  <a:lnTo>
                    <a:pt x="48357" y="17948"/>
                  </a:lnTo>
                  <a:lnTo>
                    <a:pt x="50419" y="17245"/>
                  </a:lnTo>
                  <a:lnTo>
                    <a:pt x="50463" y="17245"/>
                  </a:lnTo>
                  <a:lnTo>
                    <a:pt x="51428" y="16543"/>
                  </a:lnTo>
                  <a:lnTo>
                    <a:pt x="52174" y="18606"/>
                  </a:lnTo>
                  <a:lnTo>
                    <a:pt x="51648" y="21853"/>
                  </a:lnTo>
                  <a:lnTo>
                    <a:pt x="51297" y="25056"/>
                  </a:lnTo>
                  <a:lnTo>
                    <a:pt x="51165" y="27689"/>
                  </a:lnTo>
                  <a:lnTo>
                    <a:pt x="50551" y="31463"/>
                  </a:lnTo>
                  <a:lnTo>
                    <a:pt x="49893" y="33569"/>
                  </a:lnTo>
                  <a:lnTo>
                    <a:pt x="49893" y="33613"/>
                  </a:lnTo>
                  <a:lnTo>
                    <a:pt x="49717" y="36114"/>
                  </a:lnTo>
                  <a:lnTo>
                    <a:pt x="49717" y="37430"/>
                  </a:lnTo>
                  <a:lnTo>
                    <a:pt x="49761" y="37518"/>
                  </a:lnTo>
                  <a:lnTo>
                    <a:pt x="49980" y="37825"/>
                  </a:lnTo>
                  <a:lnTo>
                    <a:pt x="50112" y="37913"/>
                  </a:lnTo>
                  <a:lnTo>
                    <a:pt x="51034" y="38045"/>
                  </a:lnTo>
                  <a:lnTo>
                    <a:pt x="52833" y="39142"/>
                  </a:lnTo>
                  <a:lnTo>
                    <a:pt x="55992" y="40765"/>
                  </a:lnTo>
                  <a:lnTo>
                    <a:pt x="56036" y="40765"/>
                  </a:lnTo>
                  <a:lnTo>
                    <a:pt x="59415" y="41775"/>
                  </a:lnTo>
                  <a:lnTo>
                    <a:pt x="61214" y="42433"/>
                  </a:lnTo>
                  <a:lnTo>
                    <a:pt x="62662" y="44188"/>
                  </a:lnTo>
                  <a:lnTo>
                    <a:pt x="63934" y="45987"/>
                  </a:lnTo>
                  <a:lnTo>
                    <a:pt x="64593" y="46821"/>
                  </a:lnTo>
                  <a:lnTo>
                    <a:pt x="64680" y="46865"/>
                  </a:lnTo>
                  <a:lnTo>
                    <a:pt x="65865" y="47435"/>
                  </a:lnTo>
                  <a:lnTo>
                    <a:pt x="67971" y="48181"/>
                  </a:lnTo>
                  <a:lnTo>
                    <a:pt x="68015" y="48225"/>
                  </a:lnTo>
                  <a:lnTo>
                    <a:pt x="72052" y="48708"/>
                  </a:lnTo>
                  <a:lnTo>
                    <a:pt x="73983" y="48752"/>
                  </a:lnTo>
                  <a:lnTo>
                    <a:pt x="74905" y="48839"/>
                  </a:lnTo>
                  <a:lnTo>
                    <a:pt x="76879" y="49454"/>
                  </a:lnTo>
                  <a:lnTo>
                    <a:pt x="76923" y="49454"/>
                  </a:lnTo>
                  <a:lnTo>
                    <a:pt x="77537" y="49541"/>
                  </a:lnTo>
                  <a:lnTo>
                    <a:pt x="77625" y="49541"/>
                  </a:lnTo>
                  <a:lnTo>
                    <a:pt x="78415" y="49278"/>
                  </a:lnTo>
                  <a:lnTo>
                    <a:pt x="78503" y="49234"/>
                  </a:lnTo>
                  <a:lnTo>
                    <a:pt x="78547" y="49190"/>
                  </a:lnTo>
                  <a:lnTo>
                    <a:pt x="78547" y="49146"/>
                  </a:lnTo>
                  <a:lnTo>
                    <a:pt x="78547" y="49059"/>
                  </a:lnTo>
                  <a:lnTo>
                    <a:pt x="78503" y="49015"/>
                  </a:lnTo>
                  <a:lnTo>
                    <a:pt x="78459" y="48971"/>
                  </a:lnTo>
                  <a:lnTo>
                    <a:pt x="78371" y="48927"/>
                  </a:lnTo>
                  <a:lnTo>
                    <a:pt x="78327" y="48927"/>
                  </a:lnTo>
                  <a:lnTo>
                    <a:pt x="77537" y="49190"/>
                  </a:lnTo>
                  <a:lnTo>
                    <a:pt x="76967" y="49103"/>
                  </a:lnTo>
                  <a:lnTo>
                    <a:pt x="74992" y="48532"/>
                  </a:lnTo>
                  <a:lnTo>
                    <a:pt x="74948" y="48532"/>
                  </a:lnTo>
                  <a:lnTo>
                    <a:pt x="74027" y="48400"/>
                  </a:lnTo>
                  <a:lnTo>
                    <a:pt x="72052" y="48357"/>
                  </a:lnTo>
                  <a:lnTo>
                    <a:pt x="68103" y="47874"/>
                  </a:lnTo>
                  <a:lnTo>
                    <a:pt x="65997" y="47128"/>
                  </a:lnTo>
                  <a:lnTo>
                    <a:pt x="64856" y="46601"/>
                  </a:lnTo>
                  <a:lnTo>
                    <a:pt x="64198" y="45768"/>
                  </a:lnTo>
                  <a:lnTo>
                    <a:pt x="62925" y="43969"/>
                  </a:lnTo>
                  <a:lnTo>
                    <a:pt x="61477" y="42169"/>
                  </a:lnTo>
                  <a:lnTo>
                    <a:pt x="61389" y="42126"/>
                  </a:lnTo>
                  <a:lnTo>
                    <a:pt x="59546" y="41424"/>
                  </a:lnTo>
                  <a:lnTo>
                    <a:pt x="56168" y="40414"/>
                  </a:lnTo>
                  <a:lnTo>
                    <a:pt x="52964" y="38835"/>
                  </a:lnTo>
                  <a:lnTo>
                    <a:pt x="51165" y="37694"/>
                  </a:lnTo>
                  <a:lnTo>
                    <a:pt x="51121" y="37694"/>
                  </a:lnTo>
                  <a:lnTo>
                    <a:pt x="50244" y="37562"/>
                  </a:lnTo>
                  <a:lnTo>
                    <a:pt x="50068" y="37343"/>
                  </a:lnTo>
                  <a:lnTo>
                    <a:pt x="50068" y="36114"/>
                  </a:lnTo>
                  <a:lnTo>
                    <a:pt x="50244" y="33657"/>
                  </a:lnTo>
                  <a:lnTo>
                    <a:pt x="50902" y="31550"/>
                  </a:lnTo>
                  <a:lnTo>
                    <a:pt x="50902" y="31507"/>
                  </a:lnTo>
                  <a:lnTo>
                    <a:pt x="51516" y="27733"/>
                  </a:lnTo>
                  <a:lnTo>
                    <a:pt x="51648" y="25100"/>
                  </a:lnTo>
                  <a:lnTo>
                    <a:pt x="51999" y="21941"/>
                  </a:lnTo>
                  <a:lnTo>
                    <a:pt x="52525" y="18650"/>
                  </a:lnTo>
                  <a:lnTo>
                    <a:pt x="52525" y="18562"/>
                  </a:lnTo>
                  <a:lnTo>
                    <a:pt x="51648" y="16192"/>
                  </a:lnTo>
                  <a:lnTo>
                    <a:pt x="51604" y="16105"/>
                  </a:lnTo>
                  <a:lnTo>
                    <a:pt x="51560" y="16061"/>
                  </a:lnTo>
                  <a:lnTo>
                    <a:pt x="51472" y="16061"/>
                  </a:lnTo>
                  <a:lnTo>
                    <a:pt x="51385" y="16105"/>
                  </a:lnTo>
                  <a:lnTo>
                    <a:pt x="50244" y="16938"/>
                  </a:lnTo>
                  <a:lnTo>
                    <a:pt x="48269" y="17597"/>
                  </a:lnTo>
                  <a:lnTo>
                    <a:pt x="45154" y="18430"/>
                  </a:lnTo>
                  <a:lnTo>
                    <a:pt x="42038" y="18518"/>
                  </a:lnTo>
                  <a:lnTo>
                    <a:pt x="41950" y="18562"/>
                  </a:lnTo>
                  <a:lnTo>
                    <a:pt x="39668" y="19615"/>
                  </a:lnTo>
                  <a:lnTo>
                    <a:pt x="38791" y="19703"/>
                  </a:lnTo>
                  <a:lnTo>
                    <a:pt x="37343" y="19396"/>
                  </a:lnTo>
                  <a:lnTo>
                    <a:pt x="32955" y="18430"/>
                  </a:lnTo>
                  <a:lnTo>
                    <a:pt x="31287" y="18255"/>
                  </a:lnTo>
                  <a:lnTo>
                    <a:pt x="31243" y="18255"/>
                  </a:lnTo>
                  <a:lnTo>
                    <a:pt x="30015" y="18430"/>
                  </a:lnTo>
                  <a:lnTo>
                    <a:pt x="29971" y="18430"/>
                  </a:lnTo>
                  <a:lnTo>
                    <a:pt x="28698" y="19001"/>
                  </a:lnTo>
                  <a:lnTo>
                    <a:pt x="28654" y="19045"/>
                  </a:lnTo>
                  <a:lnTo>
                    <a:pt x="28260" y="19439"/>
                  </a:lnTo>
                  <a:lnTo>
                    <a:pt x="28260" y="19483"/>
                  </a:lnTo>
                  <a:lnTo>
                    <a:pt x="27294" y="21151"/>
                  </a:lnTo>
                  <a:lnTo>
                    <a:pt x="25627" y="24442"/>
                  </a:lnTo>
                  <a:lnTo>
                    <a:pt x="25583" y="24530"/>
                  </a:lnTo>
                  <a:lnTo>
                    <a:pt x="25627" y="24617"/>
                  </a:lnTo>
                  <a:lnTo>
                    <a:pt x="28698" y="28654"/>
                  </a:lnTo>
                  <a:lnTo>
                    <a:pt x="30849" y="31726"/>
                  </a:lnTo>
                  <a:lnTo>
                    <a:pt x="31156" y="32867"/>
                  </a:lnTo>
                  <a:lnTo>
                    <a:pt x="31507" y="35587"/>
                  </a:lnTo>
                  <a:lnTo>
                    <a:pt x="31946" y="37913"/>
                  </a:lnTo>
                  <a:lnTo>
                    <a:pt x="32033" y="38001"/>
                  </a:lnTo>
                  <a:lnTo>
                    <a:pt x="32779" y="38527"/>
                  </a:lnTo>
                  <a:lnTo>
                    <a:pt x="34973" y="39712"/>
                  </a:lnTo>
                  <a:lnTo>
                    <a:pt x="35061" y="39712"/>
                  </a:lnTo>
                  <a:lnTo>
                    <a:pt x="36070" y="39844"/>
                  </a:lnTo>
                  <a:lnTo>
                    <a:pt x="36114" y="39844"/>
                  </a:lnTo>
                  <a:lnTo>
                    <a:pt x="38089" y="39932"/>
                  </a:lnTo>
                  <a:lnTo>
                    <a:pt x="38133" y="39932"/>
                  </a:lnTo>
                  <a:lnTo>
                    <a:pt x="40107" y="39581"/>
                  </a:lnTo>
                  <a:lnTo>
                    <a:pt x="41994" y="39493"/>
                  </a:lnTo>
                  <a:lnTo>
                    <a:pt x="42257" y="39581"/>
                  </a:lnTo>
                  <a:lnTo>
                    <a:pt x="40722" y="40590"/>
                  </a:lnTo>
                  <a:lnTo>
                    <a:pt x="40678" y="40634"/>
                  </a:lnTo>
                  <a:lnTo>
                    <a:pt x="40327" y="41116"/>
                  </a:lnTo>
                  <a:lnTo>
                    <a:pt x="40327" y="41160"/>
                  </a:lnTo>
                  <a:lnTo>
                    <a:pt x="39668" y="43749"/>
                  </a:lnTo>
                  <a:lnTo>
                    <a:pt x="39361" y="44320"/>
                  </a:lnTo>
                  <a:lnTo>
                    <a:pt x="37694" y="45943"/>
                  </a:lnTo>
                  <a:lnTo>
                    <a:pt x="37080" y="46294"/>
                  </a:lnTo>
                  <a:lnTo>
                    <a:pt x="36465" y="46470"/>
                  </a:lnTo>
                  <a:lnTo>
                    <a:pt x="34271" y="46558"/>
                  </a:lnTo>
                  <a:lnTo>
                    <a:pt x="31814" y="46645"/>
                  </a:lnTo>
                  <a:lnTo>
                    <a:pt x="31770" y="46645"/>
                  </a:lnTo>
                  <a:lnTo>
                    <a:pt x="30717" y="46821"/>
                  </a:lnTo>
                  <a:lnTo>
                    <a:pt x="30673" y="46821"/>
                  </a:lnTo>
                  <a:lnTo>
                    <a:pt x="29751" y="47260"/>
                  </a:lnTo>
                  <a:lnTo>
                    <a:pt x="29708" y="47303"/>
                  </a:lnTo>
                  <a:lnTo>
                    <a:pt x="29093" y="47830"/>
                  </a:lnTo>
                  <a:lnTo>
                    <a:pt x="28435" y="48357"/>
                  </a:lnTo>
                  <a:lnTo>
                    <a:pt x="27777" y="48795"/>
                  </a:lnTo>
                  <a:lnTo>
                    <a:pt x="27119" y="49234"/>
                  </a:lnTo>
                  <a:lnTo>
                    <a:pt x="26417" y="49673"/>
                  </a:lnTo>
                  <a:lnTo>
                    <a:pt x="25671" y="50024"/>
                  </a:lnTo>
                  <a:lnTo>
                    <a:pt x="24179" y="50726"/>
                  </a:lnTo>
                  <a:lnTo>
                    <a:pt x="22643" y="51340"/>
                  </a:lnTo>
                  <a:lnTo>
                    <a:pt x="21107" y="51911"/>
                  </a:lnTo>
                  <a:lnTo>
                    <a:pt x="19527" y="52437"/>
                  </a:lnTo>
                  <a:lnTo>
                    <a:pt x="17948" y="52920"/>
                  </a:lnTo>
                  <a:lnTo>
                    <a:pt x="15490" y="53710"/>
                  </a:lnTo>
                  <a:lnTo>
                    <a:pt x="15052" y="53666"/>
                  </a:lnTo>
                  <a:lnTo>
                    <a:pt x="11936" y="52306"/>
                  </a:lnTo>
                  <a:lnTo>
                    <a:pt x="11892" y="52306"/>
                  </a:lnTo>
                  <a:lnTo>
                    <a:pt x="8820" y="51516"/>
                  </a:lnTo>
                  <a:lnTo>
                    <a:pt x="8777" y="51516"/>
                  </a:lnTo>
                  <a:lnTo>
                    <a:pt x="5486" y="51384"/>
                  </a:lnTo>
                  <a:lnTo>
                    <a:pt x="2414" y="51297"/>
                  </a:lnTo>
                  <a:lnTo>
                    <a:pt x="2151" y="51033"/>
                  </a:lnTo>
                  <a:lnTo>
                    <a:pt x="1054" y="49717"/>
                  </a:lnTo>
                  <a:lnTo>
                    <a:pt x="352" y="48488"/>
                  </a:lnTo>
                  <a:lnTo>
                    <a:pt x="483" y="46996"/>
                  </a:lnTo>
                  <a:lnTo>
                    <a:pt x="790" y="46075"/>
                  </a:lnTo>
                  <a:lnTo>
                    <a:pt x="1580" y="44715"/>
                  </a:lnTo>
                  <a:lnTo>
                    <a:pt x="2458" y="43793"/>
                  </a:lnTo>
                  <a:lnTo>
                    <a:pt x="4257" y="43003"/>
                  </a:lnTo>
                  <a:lnTo>
                    <a:pt x="5529" y="42608"/>
                  </a:lnTo>
                  <a:lnTo>
                    <a:pt x="5749" y="42696"/>
                  </a:lnTo>
                  <a:lnTo>
                    <a:pt x="5837" y="42696"/>
                  </a:lnTo>
                  <a:lnTo>
                    <a:pt x="5924" y="42652"/>
                  </a:lnTo>
                  <a:lnTo>
                    <a:pt x="6188" y="42433"/>
                  </a:lnTo>
                  <a:lnTo>
                    <a:pt x="6275" y="42345"/>
                  </a:lnTo>
                  <a:lnTo>
                    <a:pt x="6451" y="41160"/>
                  </a:lnTo>
                  <a:lnTo>
                    <a:pt x="7285" y="39317"/>
                  </a:lnTo>
                  <a:lnTo>
                    <a:pt x="8250" y="37474"/>
                  </a:lnTo>
                  <a:lnTo>
                    <a:pt x="9830" y="35324"/>
                  </a:lnTo>
                  <a:lnTo>
                    <a:pt x="9830" y="35280"/>
                  </a:lnTo>
                  <a:lnTo>
                    <a:pt x="10839" y="33525"/>
                  </a:lnTo>
                  <a:lnTo>
                    <a:pt x="10883" y="33481"/>
                  </a:lnTo>
                  <a:lnTo>
                    <a:pt x="10971" y="32779"/>
                  </a:lnTo>
                  <a:lnTo>
                    <a:pt x="10971" y="32735"/>
                  </a:lnTo>
                  <a:lnTo>
                    <a:pt x="10971" y="31594"/>
                  </a:lnTo>
                  <a:lnTo>
                    <a:pt x="11497" y="28654"/>
                  </a:lnTo>
                  <a:lnTo>
                    <a:pt x="11848" y="27601"/>
                  </a:lnTo>
                  <a:lnTo>
                    <a:pt x="12594" y="26460"/>
                  </a:lnTo>
                  <a:lnTo>
                    <a:pt x="13955" y="24003"/>
                  </a:lnTo>
                  <a:lnTo>
                    <a:pt x="15885" y="20054"/>
                  </a:lnTo>
                  <a:lnTo>
                    <a:pt x="16543" y="19396"/>
                  </a:lnTo>
                  <a:lnTo>
                    <a:pt x="17333" y="18913"/>
                  </a:lnTo>
                  <a:lnTo>
                    <a:pt x="17948" y="18825"/>
                  </a:lnTo>
                  <a:lnTo>
                    <a:pt x="18606" y="19045"/>
                  </a:lnTo>
                  <a:lnTo>
                    <a:pt x="18781" y="19045"/>
                  </a:lnTo>
                  <a:lnTo>
                    <a:pt x="19571" y="18474"/>
                  </a:lnTo>
                  <a:lnTo>
                    <a:pt x="20273" y="18342"/>
                  </a:lnTo>
                  <a:lnTo>
                    <a:pt x="22423" y="18474"/>
                  </a:lnTo>
                  <a:lnTo>
                    <a:pt x="24661" y="18869"/>
                  </a:lnTo>
                  <a:lnTo>
                    <a:pt x="26373" y="19571"/>
                  </a:lnTo>
                  <a:lnTo>
                    <a:pt x="26504" y="19571"/>
                  </a:lnTo>
                  <a:lnTo>
                    <a:pt x="26899" y="19483"/>
                  </a:lnTo>
                  <a:lnTo>
                    <a:pt x="26987" y="19439"/>
                  </a:lnTo>
                  <a:lnTo>
                    <a:pt x="27294" y="19132"/>
                  </a:lnTo>
                  <a:lnTo>
                    <a:pt x="27338" y="19045"/>
                  </a:lnTo>
                  <a:lnTo>
                    <a:pt x="27645" y="18211"/>
                  </a:lnTo>
                  <a:lnTo>
                    <a:pt x="27689" y="18167"/>
                  </a:lnTo>
                  <a:lnTo>
                    <a:pt x="27689" y="16236"/>
                  </a:lnTo>
                  <a:lnTo>
                    <a:pt x="27601" y="13998"/>
                  </a:lnTo>
                  <a:lnTo>
                    <a:pt x="28567" y="12024"/>
                  </a:lnTo>
                  <a:lnTo>
                    <a:pt x="29225" y="11058"/>
                  </a:lnTo>
                  <a:lnTo>
                    <a:pt x="30234" y="10225"/>
                  </a:lnTo>
                  <a:lnTo>
                    <a:pt x="31770" y="9303"/>
                  </a:lnTo>
                  <a:lnTo>
                    <a:pt x="33043" y="8864"/>
                  </a:lnTo>
                  <a:lnTo>
                    <a:pt x="33086" y="8820"/>
                  </a:lnTo>
                  <a:lnTo>
                    <a:pt x="33130" y="8733"/>
                  </a:lnTo>
                  <a:lnTo>
                    <a:pt x="33569" y="7592"/>
                  </a:lnTo>
                  <a:lnTo>
                    <a:pt x="34754" y="4696"/>
                  </a:lnTo>
                  <a:lnTo>
                    <a:pt x="35939" y="2107"/>
                  </a:lnTo>
                  <a:lnTo>
                    <a:pt x="36465" y="1668"/>
                  </a:lnTo>
                  <a:lnTo>
                    <a:pt x="38528" y="308"/>
                  </a:lnTo>
                  <a:lnTo>
                    <a:pt x="38571" y="264"/>
                  </a:lnTo>
                  <a:lnTo>
                    <a:pt x="38615" y="220"/>
                  </a:lnTo>
                  <a:lnTo>
                    <a:pt x="38615" y="132"/>
                  </a:lnTo>
                  <a:lnTo>
                    <a:pt x="38571" y="88"/>
                  </a:lnTo>
                  <a:lnTo>
                    <a:pt x="38528" y="44"/>
                  </a:lnTo>
                  <a:lnTo>
                    <a:pt x="384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23" name="Google Shape;3123;p113"/>
            <p:cNvSpPr/>
            <p:nvPr/>
          </p:nvSpPr>
          <p:spPr>
            <a:xfrm>
              <a:off x="5232825" y="3337425"/>
              <a:ext cx="2084350" cy="1428325"/>
            </a:xfrm>
            <a:custGeom>
              <a:avLst/>
              <a:gdLst/>
              <a:ahLst/>
              <a:cxnLst/>
              <a:rect l="l" t="t" r="r" b="b"/>
              <a:pathLst>
                <a:path w="83374" h="57133" extrusionOk="0">
                  <a:moveTo>
                    <a:pt x="36816" y="1"/>
                  </a:moveTo>
                  <a:lnTo>
                    <a:pt x="34402" y="1361"/>
                  </a:lnTo>
                  <a:lnTo>
                    <a:pt x="33261" y="2151"/>
                  </a:lnTo>
                  <a:lnTo>
                    <a:pt x="33218" y="2151"/>
                  </a:lnTo>
                  <a:lnTo>
                    <a:pt x="32121" y="3204"/>
                  </a:lnTo>
                  <a:lnTo>
                    <a:pt x="30673" y="4959"/>
                  </a:lnTo>
                  <a:lnTo>
                    <a:pt x="28961" y="6802"/>
                  </a:lnTo>
                  <a:lnTo>
                    <a:pt x="28917" y="6890"/>
                  </a:lnTo>
                  <a:lnTo>
                    <a:pt x="27689" y="10356"/>
                  </a:lnTo>
                  <a:lnTo>
                    <a:pt x="25187" y="12989"/>
                  </a:lnTo>
                  <a:lnTo>
                    <a:pt x="24178" y="14086"/>
                  </a:lnTo>
                  <a:lnTo>
                    <a:pt x="23696" y="14437"/>
                  </a:lnTo>
                  <a:lnTo>
                    <a:pt x="21458" y="15359"/>
                  </a:lnTo>
                  <a:lnTo>
                    <a:pt x="20317" y="15798"/>
                  </a:lnTo>
                  <a:lnTo>
                    <a:pt x="20273" y="15798"/>
                  </a:lnTo>
                  <a:lnTo>
                    <a:pt x="19176" y="16368"/>
                  </a:lnTo>
                  <a:lnTo>
                    <a:pt x="17377" y="17553"/>
                  </a:lnTo>
                  <a:lnTo>
                    <a:pt x="17333" y="17597"/>
                  </a:lnTo>
                  <a:lnTo>
                    <a:pt x="16236" y="18957"/>
                  </a:lnTo>
                  <a:lnTo>
                    <a:pt x="14612" y="21458"/>
                  </a:lnTo>
                  <a:lnTo>
                    <a:pt x="13515" y="23433"/>
                  </a:lnTo>
                  <a:lnTo>
                    <a:pt x="12023" y="26153"/>
                  </a:lnTo>
                  <a:lnTo>
                    <a:pt x="10926" y="28347"/>
                  </a:lnTo>
                  <a:lnTo>
                    <a:pt x="10926" y="28391"/>
                  </a:lnTo>
                  <a:lnTo>
                    <a:pt x="10444" y="30366"/>
                  </a:lnTo>
                  <a:lnTo>
                    <a:pt x="10400" y="30410"/>
                  </a:lnTo>
                  <a:lnTo>
                    <a:pt x="10224" y="32779"/>
                  </a:lnTo>
                  <a:lnTo>
                    <a:pt x="10224" y="32823"/>
                  </a:lnTo>
                  <a:lnTo>
                    <a:pt x="10268" y="34271"/>
                  </a:lnTo>
                  <a:lnTo>
                    <a:pt x="10180" y="35105"/>
                  </a:lnTo>
                  <a:lnTo>
                    <a:pt x="9478" y="36465"/>
                  </a:lnTo>
                  <a:lnTo>
                    <a:pt x="7942" y="38484"/>
                  </a:lnTo>
                  <a:lnTo>
                    <a:pt x="7899" y="38528"/>
                  </a:lnTo>
                  <a:lnTo>
                    <a:pt x="6889" y="40283"/>
                  </a:lnTo>
                  <a:lnTo>
                    <a:pt x="6143" y="42038"/>
                  </a:lnTo>
                  <a:lnTo>
                    <a:pt x="5617" y="42872"/>
                  </a:lnTo>
                  <a:lnTo>
                    <a:pt x="2633" y="44451"/>
                  </a:lnTo>
                  <a:lnTo>
                    <a:pt x="2589" y="44495"/>
                  </a:lnTo>
                  <a:lnTo>
                    <a:pt x="965" y="46558"/>
                  </a:lnTo>
                  <a:lnTo>
                    <a:pt x="965" y="46602"/>
                  </a:lnTo>
                  <a:lnTo>
                    <a:pt x="307" y="47874"/>
                  </a:lnTo>
                  <a:lnTo>
                    <a:pt x="307" y="47918"/>
                  </a:lnTo>
                  <a:lnTo>
                    <a:pt x="0" y="50112"/>
                  </a:lnTo>
                  <a:lnTo>
                    <a:pt x="0" y="50990"/>
                  </a:lnTo>
                  <a:lnTo>
                    <a:pt x="44" y="51077"/>
                  </a:lnTo>
                  <a:lnTo>
                    <a:pt x="2326" y="53930"/>
                  </a:lnTo>
                  <a:lnTo>
                    <a:pt x="3379" y="55597"/>
                  </a:lnTo>
                  <a:lnTo>
                    <a:pt x="3423" y="55641"/>
                  </a:lnTo>
                  <a:lnTo>
                    <a:pt x="3686" y="55904"/>
                  </a:lnTo>
                  <a:lnTo>
                    <a:pt x="3774" y="55948"/>
                  </a:lnTo>
                  <a:lnTo>
                    <a:pt x="7153" y="56519"/>
                  </a:lnTo>
                  <a:lnTo>
                    <a:pt x="10400" y="56957"/>
                  </a:lnTo>
                  <a:lnTo>
                    <a:pt x="11628" y="57133"/>
                  </a:lnTo>
                  <a:lnTo>
                    <a:pt x="11672" y="57133"/>
                  </a:lnTo>
                  <a:lnTo>
                    <a:pt x="15709" y="56387"/>
                  </a:lnTo>
                  <a:lnTo>
                    <a:pt x="17421" y="56080"/>
                  </a:lnTo>
                  <a:lnTo>
                    <a:pt x="17421" y="56036"/>
                  </a:lnTo>
                  <a:lnTo>
                    <a:pt x="19483" y="55421"/>
                  </a:lnTo>
                  <a:lnTo>
                    <a:pt x="21282" y="55070"/>
                  </a:lnTo>
                  <a:lnTo>
                    <a:pt x="22818" y="55070"/>
                  </a:lnTo>
                  <a:lnTo>
                    <a:pt x="24398" y="55334"/>
                  </a:lnTo>
                  <a:lnTo>
                    <a:pt x="24442" y="55334"/>
                  </a:lnTo>
                  <a:lnTo>
                    <a:pt x="27952" y="54807"/>
                  </a:lnTo>
                  <a:lnTo>
                    <a:pt x="28084" y="54719"/>
                  </a:lnTo>
                  <a:lnTo>
                    <a:pt x="28610" y="54193"/>
                  </a:lnTo>
                  <a:lnTo>
                    <a:pt x="28654" y="54193"/>
                  </a:lnTo>
                  <a:lnTo>
                    <a:pt x="30014" y="51999"/>
                  </a:lnTo>
                  <a:lnTo>
                    <a:pt x="30541" y="51385"/>
                  </a:lnTo>
                  <a:lnTo>
                    <a:pt x="31375" y="50858"/>
                  </a:lnTo>
                  <a:lnTo>
                    <a:pt x="33525" y="49980"/>
                  </a:lnTo>
                  <a:lnTo>
                    <a:pt x="35412" y="49629"/>
                  </a:lnTo>
                  <a:lnTo>
                    <a:pt x="37386" y="49366"/>
                  </a:lnTo>
                  <a:lnTo>
                    <a:pt x="38176" y="49103"/>
                  </a:lnTo>
                  <a:lnTo>
                    <a:pt x="38220" y="49103"/>
                  </a:lnTo>
                  <a:lnTo>
                    <a:pt x="38966" y="48576"/>
                  </a:lnTo>
                  <a:lnTo>
                    <a:pt x="39010" y="48576"/>
                  </a:lnTo>
                  <a:lnTo>
                    <a:pt x="40809" y="46909"/>
                  </a:lnTo>
                  <a:lnTo>
                    <a:pt x="40809" y="46865"/>
                  </a:lnTo>
                  <a:lnTo>
                    <a:pt x="41379" y="46075"/>
                  </a:lnTo>
                  <a:lnTo>
                    <a:pt x="41379" y="46031"/>
                  </a:lnTo>
                  <a:lnTo>
                    <a:pt x="42345" y="43969"/>
                  </a:lnTo>
                  <a:lnTo>
                    <a:pt x="42959" y="43003"/>
                  </a:lnTo>
                  <a:lnTo>
                    <a:pt x="43486" y="42565"/>
                  </a:lnTo>
                  <a:lnTo>
                    <a:pt x="44890" y="42038"/>
                  </a:lnTo>
                  <a:lnTo>
                    <a:pt x="47084" y="41555"/>
                  </a:lnTo>
                  <a:lnTo>
                    <a:pt x="49234" y="41073"/>
                  </a:lnTo>
                  <a:lnTo>
                    <a:pt x="50419" y="41073"/>
                  </a:lnTo>
                  <a:lnTo>
                    <a:pt x="51955" y="41468"/>
                  </a:lnTo>
                  <a:lnTo>
                    <a:pt x="56299" y="43881"/>
                  </a:lnTo>
                  <a:lnTo>
                    <a:pt x="57484" y="44495"/>
                  </a:lnTo>
                  <a:lnTo>
                    <a:pt x="58449" y="44890"/>
                  </a:lnTo>
                  <a:lnTo>
                    <a:pt x="59239" y="45153"/>
                  </a:lnTo>
                  <a:lnTo>
                    <a:pt x="59853" y="45373"/>
                  </a:lnTo>
                  <a:lnTo>
                    <a:pt x="60292" y="45505"/>
                  </a:lnTo>
                  <a:lnTo>
                    <a:pt x="60687" y="45636"/>
                  </a:lnTo>
                  <a:lnTo>
                    <a:pt x="61082" y="45856"/>
                  </a:lnTo>
                  <a:lnTo>
                    <a:pt x="61521" y="46163"/>
                  </a:lnTo>
                  <a:lnTo>
                    <a:pt x="62003" y="46602"/>
                  </a:lnTo>
                  <a:lnTo>
                    <a:pt x="62574" y="47260"/>
                  </a:lnTo>
                  <a:lnTo>
                    <a:pt x="63232" y="48093"/>
                  </a:lnTo>
                  <a:lnTo>
                    <a:pt x="64066" y="49234"/>
                  </a:lnTo>
                  <a:lnTo>
                    <a:pt x="64636" y="49893"/>
                  </a:lnTo>
                  <a:lnTo>
                    <a:pt x="64680" y="49936"/>
                  </a:lnTo>
                  <a:lnTo>
                    <a:pt x="66874" y="50770"/>
                  </a:lnTo>
                  <a:lnTo>
                    <a:pt x="68673" y="51341"/>
                  </a:lnTo>
                  <a:lnTo>
                    <a:pt x="68717" y="51385"/>
                  </a:lnTo>
                  <a:lnTo>
                    <a:pt x="72798" y="51823"/>
                  </a:lnTo>
                  <a:lnTo>
                    <a:pt x="75080" y="51736"/>
                  </a:lnTo>
                  <a:lnTo>
                    <a:pt x="76879" y="52218"/>
                  </a:lnTo>
                  <a:lnTo>
                    <a:pt x="77010" y="52218"/>
                  </a:lnTo>
                  <a:lnTo>
                    <a:pt x="79380" y="51472"/>
                  </a:lnTo>
                  <a:lnTo>
                    <a:pt x="82276" y="50551"/>
                  </a:lnTo>
                  <a:lnTo>
                    <a:pt x="83241" y="50375"/>
                  </a:lnTo>
                  <a:lnTo>
                    <a:pt x="83285" y="50331"/>
                  </a:lnTo>
                  <a:lnTo>
                    <a:pt x="83329" y="50287"/>
                  </a:lnTo>
                  <a:lnTo>
                    <a:pt x="83373" y="50244"/>
                  </a:lnTo>
                  <a:lnTo>
                    <a:pt x="83373" y="50156"/>
                  </a:lnTo>
                  <a:lnTo>
                    <a:pt x="83329" y="50112"/>
                  </a:lnTo>
                  <a:lnTo>
                    <a:pt x="83285" y="50068"/>
                  </a:lnTo>
                  <a:lnTo>
                    <a:pt x="83241" y="50024"/>
                  </a:lnTo>
                  <a:lnTo>
                    <a:pt x="83154" y="50024"/>
                  </a:lnTo>
                  <a:lnTo>
                    <a:pt x="82232" y="50200"/>
                  </a:lnTo>
                  <a:lnTo>
                    <a:pt x="82188" y="50200"/>
                  </a:lnTo>
                  <a:lnTo>
                    <a:pt x="79292" y="51121"/>
                  </a:lnTo>
                  <a:lnTo>
                    <a:pt x="76923" y="51867"/>
                  </a:lnTo>
                  <a:lnTo>
                    <a:pt x="75167" y="51385"/>
                  </a:lnTo>
                  <a:lnTo>
                    <a:pt x="75080" y="51385"/>
                  </a:lnTo>
                  <a:lnTo>
                    <a:pt x="72798" y="51472"/>
                  </a:lnTo>
                  <a:lnTo>
                    <a:pt x="68761" y="51033"/>
                  </a:lnTo>
                  <a:lnTo>
                    <a:pt x="67006" y="50463"/>
                  </a:lnTo>
                  <a:lnTo>
                    <a:pt x="64855" y="49629"/>
                  </a:lnTo>
                  <a:lnTo>
                    <a:pt x="64329" y="49015"/>
                  </a:lnTo>
                  <a:lnTo>
                    <a:pt x="63495" y="47874"/>
                  </a:lnTo>
                  <a:lnTo>
                    <a:pt x="62793" y="46953"/>
                  </a:lnTo>
                  <a:lnTo>
                    <a:pt x="62223" y="46338"/>
                  </a:lnTo>
                  <a:lnTo>
                    <a:pt x="61696" y="45856"/>
                  </a:lnTo>
                  <a:lnTo>
                    <a:pt x="61257" y="45548"/>
                  </a:lnTo>
                  <a:lnTo>
                    <a:pt x="60862" y="45329"/>
                  </a:lnTo>
                  <a:lnTo>
                    <a:pt x="60424" y="45153"/>
                  </a:lnTo>
                  <a:lnTo>
                    <a:pt x="59941" y="45022"/>
                  </a:lnTo>
                  <a:lnTo>
                    <a:pt x="59327" y="44846"/>
                  </a:lnTo>
                  <a:lnTo>
                    <a:pt x="58581" y="44583"/>
                  </a:lnTo>
                  <a:lnTo>
                    <a:pt x="57615" y="44188"/>
                  </a:lnTo>
                  <a:lnTo>
                    <a:pt x="56474" y="43574"/>
                  </a:lnTo>
                  <a:lnTo>
                    <a:pt x="52086" y="41160"/>
                  </a:lnTo>
                  <a:lnTo>
                    <a:pt x="52042" y="41117"/>
                  </a:lnTo>
                  <a:lnTo>
                    <a:pt x="50463" y="40722"/>
                  </a:lnTo>
                  <a:lnTo>
                    <a:pt x="49190" y="40722"/>
                  </a:lnTo>
                  <a:lnTo>
                    <a:pt x="46996" y="41204"/>
                  </a:lnTo>
                  <a:lnTo>
                    <a:pt x="44802" y="41687"/>
                  </a:lnTo>
                  <a:lnTo>
                    <a:pt x="44802" y="41731"/>
                  </a:lnTo>
                  <a:lnTo>
                    <a:pt x="43354" y="42257"/>
                  </a:lnTo>
                  <a:lnTo>
                    <a:pt x="43310" y="42257"/>
                  </a:lnTo>
                  <a:lnTo>
                    <a:pt x="42696" y="42784"/>
                  </a:lnTo>
                  <a:lnTo>
                    <a:pt x="42652" y="42828"/>
                  </a:lnTo>
                  <a:lnTo>
                    <a:pt x="42038" y="43793"/>
                  </a:lnTo>
                  <a:lnTo>
                    <a:pt x="41072" y="45899"/>
                  </a:lnTo>
                  <a:lnTo>
                    <a:pt x="40546" y="46645"/>
                  </a:lnTo>
                  <a:lnTo>
                    <a:pt x="38790" y="48313"/>
                  </a:lnTo>
                  <a:lnTo>
                    <a:pt x="38044" y="48796"/>
                  </a:lnTo>
                  <a:lnTo>
                    <a:pt x="37299" y="49059"/>
                  </a:lnTo>
                  <a:lnTo>
                    <a:pt x="35368" y="49278"/>
                  </a:lnTo>
                  <a:lnTo>
                    <a:pt x="33437" y="49629"/>
                  </a:lnTo>
                  <a:lnTo>
                    <a:pt x="31243" y="50551"/>
                  </a:lnTo>
                  <a:lnTo>
                    <a:pt x="31199" y="50551"/>
                  </a:lnTo>
                  <a:lnTo>
                    <a:pt x="30321" y="51121"/>
                  </a:lnTo>
                  <a:lnTo>
                    <a:pt x="30278" y="51165"/>
                  </a:lnTo>
                  <a:lnTo>
                    <a:pt x="29751" y="51736"/>
                  </a:lnTo>
                  <a:lnTo>
                    <a:pt x="29751" y="51779"/>
                  </a:lnTo>
                  <a:lnTo>
                    <a:pt x="28347" y="53973"/>
                  </a:lnTo>
                  <a:lnTo>
                    <a:pt x="27864" y="54456"/>
                  </a:lnTo>
                  <a:lnTo>
                    <a:pt x="24398" y="54983"/>
                  </a:lnTo>
                  <a:lnTo>
                    <a:pt x="22862" y="54719"/>
                  </a:lnTo>
                  <a:lnTo>
                    <a:pt x="21238" y="54719"/>
                  </a:lnTo>
                  <a:lnTo>
                    <a:pt x="19439" y="55070"/>
                  </a:lnTo>
                  <a:lnTo>
                    <a:pt x="19395" y="55070"/>
                  </a:lnTo>
                  <a:lnTo>
                    <a:pt x="17333" y="55729"/>
                  </a:lnTo>
                  <a:lnTo>
                    <a:pt x="15622" y="56036"/>
                  </a:lnTo>
                  <a:lnTo>
                    <a:pt x="11628" y="56782"/>
                  </a:lnTo>
                  <a:lnTo>
                    <a:pt x="10487" y="56606"/>
                  </a:lnTo>
                  <a:lnTo>
                    <a:pt x="7196" y="56167"/>
                  </a:lnTo>
                  <a:lnTo>
                    <a:pt x="3905" y="55597"/>
                  </a:lnTo>
                  <a:lnTo>
                    <a:pt x="3686" y="55421"/>
                  </a:lnTo>
                  <a:lnTo>
                    <a:pt x="2589" y="53754"/>
                  </a:lnTo>
                  <a:lnTo>
                    <a:pt x="2589" y="53710"/>
                  </a:lnTo>
                  <a:lnTo>
                    <a:pt x="351" y="50902"/>
                  </a:lnTo>
                  <a:lnTo>
                    <a:pt x="351" y="50156"/>
                  </a:lnTo>
                  <a:lnTo>
                    <a:pt x="658" y="48006"/>
                  </a:lnTo>
                  <a:lnTo>
                    <a:pt x="1273" y="46777"/>
                  </a:lnTo>
                  <a:lnTo>
                    <a:pt x="2852" y="44759"/>
                  </a:lnTo>
                  <a:lnTo>
                    <a:pt x="5836" y="43135"/>
                  </a:lnTo>
                  <a:lnTo>
                    <a:pt x="5924" y="43091"/>
                  </a:lnTo>
                  <a:lnTo>
                    <a:pt x="6450" y="42214"/>
                  </a:lnTo>
                  <a:lnTo>
                    <a:pt x="6450" y="42170"/>
                  </a:lnTo>
                  <a:lnTo>
                    <a:pt x="7240" y="40414"/>
                  </a:lnTo>
                  <a:lnTo>
                    <a:pt x="8206" y="38703"/>
                  </a:lnTo>
                  <a:lnTo>
                    <a:pt x="9742" y="36641"/>
                  </a:lnTo>
                  <a:lnTo>
                    <a:pt x="9785" y="36641"/>
                  </a:lnTo>
                  <a:lnTo>
                    <a:pt x="10531" y="35280"/>
                  </a:lnTo>
                  <a:lnTo>
                    <a:pt x="10531" y="35193"/>
                  </a:lnTo>
                  <a:lnTo>
                    <a:pt x="10619" y="34315"/>
                  </a:lnTo>
                  <a:lnTo>
                    <a:pt x="10663" y="34271"/>
                  </a:lnTo>
                  <a:lnTo>
                    <a:pt x="10575" y="32823"/>
                  </a:lnTo>
                  <a:lnTo>
                    <a:pt x="10751" y="30454"/>
                  </a:lnTo>
                  <a:lnTo>
                    <a:pt x="11277" y="28479"/>
                  </a:lnTo>
                  <a:lnTo>
                    <a:pt x="12330" y="26329"/>
                  </a:lnTo>
                  <a:lnTo>
                    <a:pt x="13822" y="23608"/>
                  </a:lnTo>
                  <a:lnTo>
                    <a:pt x="14876" y="21634"/>
                  </a:lnTo>
                  <a:lnTo>
                    <a:pt x="16499" y="19176"/>
                  </a:lnTo>
                  <a:lnTo>
                    <a:pt x="17596" y="17816"/>
                  </a:lnTo>
                  <a:lnTo>
                    <a:pt x="19351" y="16675"/>
                  </a:lnTo>
                  <a:lnTo>
                    <a:pt x="20448" y="16149"/>
                  </a:lnTo>
                  <a:lnTo>
                    <a:pt x="21589" y="15710"/>
                  </a:lnTo>
                  <a:lnTo>
                    <a:pt x="23871" y="14788"/>
                  </a:lnTo>
                  <a:lnTo>
                    <a:pt x="23871" y="14744"/>
                  </a:lnTo>
                  <a:lnTo>
                    <a:pt x="24398" y="14350"/>
                  </a:lnTo>
                  <a:lnTo>
                    <a:pt x="25451" y="13209"/>
                  </a:lnTo>
                  <a:lnTo>
                    <a:pt x="27996" y="10576"/>
                  </a:lnTo>
                  <a:lnTo>
                    <a:pt x="27996" y="10532"/>
                  </a:lnTo>
                  <a:lnTo>
                    <a:pt x="29268" y="7021"/>
                  </a:lnTo>
                  <a:lnTo>
                    <a:pt x="30936" y="5179"/>
                  </a:lnTo>
                  <a:lnTo>
                    <a:pt x="32384" y="3467"/>
                  </a:lnTo>
                  <a:lnTo>
                    <a:pt x="33481" y="2414"/>
                  </a:lnTo>
                  <a:lnTo>
                    <a:pt x="34578" y="1668"/>
                  </a:lnTo>
                  <a:lnTo>
                    <a:pt x="36991" y="308"/>
                  </a:lnTo>
                  <a:lnTo>
                    <a:pt x="37035" y="264"/>
                  </a:lnTo>
                  <a:lnTo>
                    <a:pt x="37079" y="220"/>
                  </a:lnTo>
                  <a:lnTo>
                    <a:pt x="37079" y="132"/>
                  </a:lnTo>
                  <a:lnTo>
                    <a:pt x="37035" y="88"/>
                  </a:lnTo>
                  <a:lnTo>
                    <a:pt x="3699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24" name="Google Shape;3124;p113"/>
            <p:cNvSpPr/>
            <p:nvPr/>
          </p:nvSpPr>
          <p:spPr>
            <a:xfrm>
              <a:off x="5156025" y="3211275"/>
              <a:ext cx="2045950" cy="1731100"/>
            </a:xfrm>
            <a:custGeom>
              <a:avLst/>
              <a:gdLst/>
              <a:ahLst/>
              <a:cxnLst/>
              <a:rect l="l" t="t" r="r" b="b"/>
              <a:pathLst>
                <a:path w="81838" h="69244" extrusionOk="0">
                  <a:moveTo>
                    <a:pt x="34271" y="0"/>
                  </a:moveTo>
                  <a:lnTo>
                    <a:pt x="32209" y="1492"/>
                  </a:lnTo>
                  <a:lnTo>
                    <a:pt x="29488" y="3818"/>
                  </a:lnTo>
                  <a:lnTo>
                    <a:pt x="25714" y="6846"/>
                  </a:lnTo>
                  <a:lnTo>
                    <a:pt x="20493" y="11058"/>
                  </a:lnTo>
                  <a:lnTo>
                    <a:pt x="18474" y="12682"/>
                  </a:lnTo>
                  <a:lnTo>
                    <a:pt x="18430" y="12726"/>
                  </a:lnTo>
                  <a:lnTo>
                    <a:pt x="14525" y="17640"/>
                  </a:lnTo>
                  <a:lnTo>
                    <a:pt x="12331" y="20536"/>
                  </a:lnTo>
                  <a:lnTo>
                    <a:pt x="10356" y="23038"/>
                  </a:lnTo>
                  <a:lnTo>
                    <a:pt x="8645" y="25319"/>
                  </a:lnTo>
                  <a:lnTo>
                    <a:pt x="8645" y="25363"/>
                  </a:lnTo>
                  <a:lnTo>
                    <a:pt x="7680" y="27075"/>
                  </a:lnTo>
                  <a:lnTo>
                    <a:pt x="7636" y="27118"/>
                  </a:lnTo>
                  <a:lnTo>
                    <a:pt x="6934" y="31463"/>
                  </a:lnTo>
                  <a:lnTo>
                    <a:pt x="6363" y="35763"/>
                  </a:lnTo>
                  <a:lnTo>
                    <a:pt x="6012" y="38308"/>
                  </a:lnTo>
                  <a:lnTo>
                    <a:pt x="5661" y="40546"/>
                  </a:lnTo>
                  <a:lnTo>
                    <a:pt x="5047" y="43179"/>
                  </a:lnTo>
                  <a:lnTo>
                    <a:pt x="4301" y="45592"/>
                  </a:lnTo>
                  <a:lnTo>
                    <a:pt x="3379" y="47128"/>
                  </a:lnTo>
                  <a:lnTo>
                    <a:pt x="2063" y="48927"/>
                  </a:lnTo>
                  <a:lnTo>
                    <a:pt x="746" y="51209"/>
                  </a:lnTo>
                  <a:lnTo>
                    <a:pt x="746" y="51253"/>
                  </a:lnTo>
                  <a:lnTo>
                    <a:pt x="527" y="52042"/>
                  </a:lnTo>
                  <a:lnTo>
                    <a:pt x="527" y="52086"/>
                  </a:lnTo>
                  <a:lnTo>
                    <a:pt x="176" y="55685"/>
                  </a:lnTo>
                  <a:lnTo>
                    <a:pt x="0" y="57659"/>
                  </a:lnTo>
                  <a:lnTo>
                    <a:pt x="0" y="57703"/>
                  </a:lnTo>
                  <a:lnTo>
                    <a:pt x="44" y="58010"/>
                  </a:lnTo>
                  <a:lnTo>
                    <a:pt x="88" y="58054"/>
                  </a:lnTo>
                  <a:lnTo>
                    <a:pt x="132" y="58142"/>
                  </a:lnTo>
                  <a:lnTo>
                    <a:pt x="1317" y="58625"/>
                  </a:lnTo>
                  <a:lnTo>
                    <a:pt x="2063" y="59414"/>
                  </a:lnTo>
                  <a:lnTo>
                    <a:pt x="3248" y="61652"/>
                  </a:lnTo>
                  <a:lnTo>
                    <a:pt x="4432" y="63890"/>
                  </a:lnTo>
                  <a:lnTo>
                    <a:pt x="5749" y="65865"/>
                  </a:lnTo>
                  <a:lnTo>
                    <a:pt x="6670" y="67006"/>
                  </a:lnTo>
                  <a:lnTo>
                    <a:pt x="6714" y="67050"/>
                  </a:lnTo>
                  <a:lnTo>
                    <a:pt x="9347" y="68936"/>
                  </a:lnTo>
                  <a:lnTo>
                    <a:pt x="9391" y="68936"/>
                  </a:lnTo>
                  <a:lnTo>
                    <a:pt x="10137" y="69244"/>
                  </a:lnTo>
                  <a:lnTo>
                    <a:pt x="10268" y="69244"/>
                  </a:lnTo>
                  <a:lnTo>
                    <a:pt x="10883" y="69024"/>
                  </a:lnTo>
                  <a:lnTo>
                    <a:pt x="10927" y="68980"/>
                  </a:lnTo>
                  <a:lnTo>
                    <a:pt x="13340" y="66611"/>
                  </a:lnTo>
                  <a:lnTo>
                    <a:pt x="17114" y="64417"/>
                  </a:lnTo>
                  <a:lnTo>
                    <a:pt x="18562" y="63627"/>
                  </a:lnTo>
                  <a:lnTo>
                    <a:pt x="20010" y="63495"/>
                  </a:lnTo>
                  <a:lnTo>
                    <a:pt x="22028" y="63100"/>
                  </a:lnTo>
                  <a:lnTo>
                    <a:pt x="22906" y="63056"/>
                  </a:lnTo>
                  <a:lnTo>
                    <a:pt x="26899" y="64373"/>
                  </a:lnTo>
                  <a:lnTo>
                    <a:pt x="29356" y="65075"/>
                  </a:lnTo>
                  <a:lnTo>
                    <a:pt x="31156" y="65601"/>
                  </a:lnTo>
                  <a:lnTo>
                    <a:pt x="31199" y="65601"/>
                  </a:lnTo>
                  <a:lnTo>
                    <a:pt x="31287" y="65558"/>
                  </a:lnTo>
                  <a:lnTo>
                    <a:pt x="33569" y="63846"/>
                  </a:lnTo>
                  <a:lnTo>
                    <a:pt x="33613" y="63802"/>
                  </a:lnTo>
                  <a:lnTo>
                    <a:pt x="35280" y="62091"/>
                  </a:lnTo>
                  <a:lnTo>
                    <a:pt x="36641" y="59678"/>
                  </a:lnTo>
                  <a:lnTo>
                    <a:pt x="37079" y="59239"/>
                  </a:lnTo>
                  <a:lnTo>
                    <a:pt x="38176" y="58712"/>
                  </a:lnTo>
                  <a:lnTo>
                    <a:pt x="40414" y="58361"/>
                  </a:lnTo>
                  <a:lnTo>
                    <a:pt x="40458" y="58317"/>
                  </a:lnTo>
                  <a:lnTo>
                    <a:pt x="43047" y="57264"/>
                  </a:lnTo>
                  <a:lnTo>
                    <a:pt x="43091" y="57220"/>
                  </a:lnTo>
                  <a:lnTo>
                    <a:pt x="45153" y="55597"/>
                  </a:lnTo>
                  <a:lnTo>
                    <a:pt x="47216" y="53929"/>
                  </a:lnTo>
                  <a:lnTo>
                    <a:pt x="48313" y="53403"/>
                  </a:lnTo>
                  <a:lnTo>
                    <a:pt x="50068" y="53359"/>
                  </a:lnTo>
                  <a:lnTo>
                    <a:pt x="50902" y="53403"/>
                  </a:lnTo>
                  <a:lnTo>
                    <a:pt x="53096" y="53534"/>
                  </a:lnTo>
                  <a:lnTo>
                    <a:pt x="54193" y="53666"/>
                  </a:lnTo>
                  <a:lnTo>
                    <a:pt x="55246" y="53842"/>
                  </a:lnTo>
                  <a:lnTo>
                    <a:pt x="56299" y="54061"/>
                  </a:lnTo>
                  <a:lnTo>
                    <a:pt x="57352" y="54412"/>
                  </a:lnTo>
                  <a:lnTo>
                    <a:pt x="57835" y="54631"/>
                  </a:lnTo>
                  <a:lnTo>
                    <a:pt x="58362" y="54851"/>
                  </a:lnTo>
                  <a:lnTo>
                    <a:pt x="58844" y="55114"/>
                  </a:lnTo>
                  <a:lnTo>
                    <a:pt x="59327" y="55421"/>
                  </a:lnTo>
                  <a:lnTo>
                    <a:pt x="60512" y="56518"/>
                  </a:lnTo>
                  <a:lnTo>
                    <a:pt x="60556" y="56518"/>
                  </a:lnTo>
                  <a:lnTo>
                    <a:pt x="65382" y="58493"/>
                  </a:lnTo>
                  <a:lnTo>
                    <a:pt x="65426" y="58537"/>
                  </a:lnTo>
                  <a:lnTo>
                    <a:pt x="66436" y="58581"/>
                  </a:lnTo>
                  <a:lnTo>
                    <a:pt x="68454" y="59019"/>
                  </a:lnTo>
                  <a:lnTo>
                    <a:pt x="70692" y="59327"/>
                  </a:lnTo>
                  <a:lnTo>
                    <a:pt x="70736" y="59370"/>
                  </a:lnTo>
                  <a:lnTo>
                    <a:pt x="73062" y="59414"/>
                  </a:lnTo>
                  <a:lnTo>
                    <a:pt x="75431" y="59546"/>
                  </a:lnTo>
                  <a:lnTo>
                    <a:pt x="75475" y="59546"/>
                  </a:lnTo>
                  <a:lnTo>
                    <a:pt x="79161" y="59370"/>
                  </a:lnTo>
                  <a:lnTo>
                    <a:pt x="79205" y="59370"/>
                  </a:lnTo>
                  <a:lnTo>
                    <a:pt x="81706" y="58712"/>
                  </a:lnTo>
                  <a:lnTo>
                    <a:pt x="81750" y="58668"/>
                  </a:lnTo>
                  <a:lnTo>
                    <a:pt x="81794" y="58625"/>
                  </a:lnTo>
                  <a:lnTo>
                    <a:pt x="81838" y="58537"/>
                  </a:lnTo>
                  <a:lnTo>
                    <a:pt x="81838" y="58493"/>
                  </a:lnTo>
                  <a:lnTo>
                    <a:pt x="81794" y="58405"/>
                  </a:lnTo>
                  <a:lnTo>
                    <a:pt x="81750" y="58361"/>
                  </a:lnTo>
                  <a:lnTo>
                    <a:pt x="81618" y="58361"/>
                  </a:lnTo>
                  <a:lnTo>
                    <a:pt x="79117" y="59019"/>
                  </a:lnTo>
                  <a:lnTo>
                    <a:pt x="75475" y="59195"/>
                  </a:lnTo>
                  <a:lnTo>
                    <a:pt x="73105" y="59063"/>
                  </a:lnTo>
                  <a:lnTo>
                    <a:pt x="70736" y="59019"/>
                  </a:lnTo>
                  <a:lnTo>
                    <a:pt x="68498" y="58668"/>
                  </a:lnTo>
                  <a:lnTo>
                    <a:pt x="66523" y="58273"/>
                  </a:lnTo>
                  <a:lnTo>
                    <a:pt x="66479" y="58230"/>
                  </a:lnTo>
                  <a:lnTo>
                    <a:pt x="65470" y="58186"/>
                  </a:lnTo>
                  <a:lnTo>
                    <a:pt x="62530" y="56957"/>
                  </a:lnTo>
                  <a:lnTo>
                    <a:pt x="60687" y="56211"/>
                  </a:lnTo>
                  <a:lnTo>
                    <a:pt x="59546" y="55158"/>
                  </a:lnTo>
                  <a:lnTo>
                    <a:pt x="59020" y="54851"/>
                  </a:lnTo>
                  <a:lnTo>
                    <a:pt x="58537" y="54544"/>
                  </a:lnTo>
                  <a:lnTo>
                    <a:pt x="58010" y="54324"/>
                  </a:lnTo>
                  <a:lnTo>
                    <a:pt x="57484" y="54105"/>
                  </a:lnTo>
                  <a:lnTo>
                    <a:pt x="56957" y="53885"/>
                  </a:lnTo>
                  <a:lnTo>
                    <a:pt x="56431" y="53754"/>
                  </a:lnTo>
                  <a:lnTo>
                    <a:pt x="55378" y="53491"/>
                  </a:lnTo>
                  <a:lnTo>
                    <a:pt x="54281" y="53315"/>
                  </a:lnTo>
                  <a:lnTo>
                    <a:pt x="53184" y="53183"/>
                  </a:lnTo>
                  <a:lnTo>
                    <a:pt x="50902" y="53052"/>
                  </a:lnTo>
                  <a:lnTo>
                    <a:pt x="50068" y="53008"/>
                  </a:lnTo>
                  <a:lnTo>
                    <a:pt x="48269" y="53052"/>
                  </a:lnTo>
                  <a:lnTo>
                    <a:pt x="48181" y="53052"/>
                  </a:lnTo>
                  <a:lnTo>
                    <a:pt x="47040" y="53666"/>
                  </a:lnTo>
                  <a:lnTo>
                    <a:pt x="46996" y="53666"/>
                  </a:lnTo>
                  <a:lnTo>
                    <a:pt x="44934" y="55290"/>
                  </a:lnTo>
                  <a:lnTo>
                    <a:pt x="42872" y="56913"/>
                  </a:lnTo>
                  <a:lnTo>
                    <a:pt x="40371" y="58010"/>
                  </a:lnTo>
                  <a:lnTo>
                    <a:pt x="38089" y="58361"/>
                  </a:lnTo>
                  <a:lnTo>
                    <a:pt x="38045" y="58405"/>
                  </a:lnTo>
                  <a:lnTo>
                    <a:pt x="36904" y="58932"/>
                  </a:lnTo>
                  <a:lnTo>
                    <a:pt x="36860" y="58932"/>
                  </a:lnTo>
                  <a:lnTo>
                    <a:pt x="36377" y="59458"/>
                  </a:lnTo>
                  <a:lnTo>
                    <a:pt x="36333" y="59502"/>
                  </a:lnTo>
                  <a:lnTo>
                    <a:pt x="35017" y="61872"/>
                  </a:lnTo>
                  <a:lnTo>
                    <a:pt x="33350" y="63583"/>
                  </a:lnTo>
                  <a:lnTo>
                    <a:pt x="31156" y="65207"/>
                  </a:lnTo>
                  <a:lnTo>
                    <a:pt x="29444" y="64724"/>
                  </a:lnTo>
                  <a:lnTo>
                    <a:pt x="27031" y="64066"/>
                  </a:lnTo>
                  <a:lnTo>
                    <a:pt x="22994" y="62705"/>
                  </a:lnTo>
                  <a:lnTo>
                    <a:pt x="22906" y="62705"/>
                  </a:lnTo>
                  <a:lnTo>
                    <a:pt x="21985" y="62749"/>
                  </a:lnTo>
                  <a:lnTo>
                    <a:pt x="19966" y="63144"/>
                  </a:lnTo>
                  <a:lnTo>
                    <a:pt x="18474" y="63276"/>
                  </a:lnTo>
                  <a:lnTo>
                    <a:pt x="18430" y="63276"/>
                  </a:lnTo>
                  <a:lnTo>
                    <a:pt x="13165" y="66304"/>
                  </a:lnTo>
                  <a:lnTo>
                    <a:pt x="13121" y="66347"/>
                  </a:lnTo>
                  <a:lnTo>
                    <a:pt x="10707" y="68717"/>
                  </a:lnTo>
                  <a:lnTo>
                    <a:pt x="10181" y="68893"/>
                  </a:lnTo>
                  <a:lnTo>
                    <a:pt x="9566" y="68629"/>
                  </a:lnTo>
                  <a:lnTo>
                    <a:pt x="6934" y="66786"/>
                  </a:lnTo>
                  <a:lnTo>
                    <a:pt x="6012" y="65645"/>
                  </a:lnTo>
                  <a:lnTo>
                    <a:pt x="4740" y="63715"/>
                  </a:lnTo>
                  <a:lnTo>
                    <a:pt x="3555" y="61477"/>
                  </a:lnTo>
                  <a:lnTo>
                    <a:pt x="2326" y="59239"/>
                  </a:lnTo>
                  <a:lnTo>
                    <a:pt x="2326" y="59195"/>
                  </a:lnTo>
                  <a:lnTo>
                    <a:pt x="1536" y="58361"/>
                  </a:lnTo>
                  <a:lnTo>
                    <a:pt x="1492" y="58317"/>
                  </a:lnTo>
                  <a:lnTo>
                    <a:pt x="395" y="57835"/>
                  </a:lnTo>
                  <a:lnTo>
                    <a:pt x="351" y="57659"/>
                  </a:lnTo>
                  <a:lnTo>
                    <a:pt x="527" y="55685"/>
                  </a:lnTo>
                  <a:lnTo>
                    <a:pt x="878" y="52130"/>
                  </a:lnTo>
                  <a:lnTo>
                    <a:pt x="1054" y="51340"/>
                  </a:lnTo>
                  <a:lnTo>
                    <a:pt x="2370" y="49102"/>
                  </a:lnTo>
                  <a:lnTo>
                    <a:pt x="3686" y="47347"/>
                  </a:lnTo>
                  <a:lnTo>
                    <a:pt x="3686" y="47303"/>
                  </a:lnTo>
                  <a:lnTo>
                    <a:pt x="4608" y="45768"/>
                  </a:lnTo>
                  <a:lnTo>
                    <a:pt x="4608" y="45724"/>
                  </a:lnTo>
                  <a:lnTo>
                    <a:pt x="5398" y="43266"/>
                  </a:lnTo>
                  <a:lnTo>
                    <a:pt x="5968" y="40634"/>
                  </a:lnTo>
                  <a:lnTo>
                    <a:pt x="6363" y="38396"/>
                  </a:lnTo>
                  <a:lnTo>
                    <a:pt x="6670" y="35807"/>
                  </a:lnTo>
                  <a:lnTo>
                    <a:pt x="7285" y="31506"/>
                  </a:lnTo>
                  <a:lnTo>
                    <a:pt x="7987" y="27206"/>
                  </a:lnTo>
                  <a:lnTo>
                    <a:pt x="8952" y="25539"/>
                  </a:lnTo>
                  <a:lnTo>
                    <a:pt x="10663" y="23257"/>
                  </a:lnTo>
                  <a:lnTo>
                    <a:pt x="12594" y="20756"/>
                  </a:lnTo>
                  <a:lnTo>
                    <a:pt x="14788" y="17860"/>
                  </a:lnTo>
                  <a:lnTo>
                    <a:pt x="18694" y="12945"/>
                  </a:lnTo>
                  <a:lnTo>
                    <a:pt x="25934" y="7109"/>
                  </a:lnTo>
                  <a:lnTo>
                    <a:pt x="29708" y="4081"/>
                  </a:lnTo>
                  <a:lnTo>
                    <a:pt x="32384" y="1756"/>
                  </a:lnTo>
                  <a:lnTo>
                    <a:pt x="34491" y="308"/>
                  </a:lnTo>
                  <a:lnTo>
                    <a:pt x="34534" y="264"/>
                  </a:lnTo>
                  <a:lnTo>
                    <a:pt x="34534" y="176"/>
                  </a:lnTo>
                  <a:lnTo>
                    <a:pt x="34534" y="132"/>
                  </a:lnTo>
                  <a:lnTo>
                    <a:pt x="34491" y="44"/>
                  </a:lnTo>
                  <a:lnTo>
                    <a:pt x="344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25" name="Google Shape;3125;p113"/>
            <p:cNvSpPr/>
            <p:nvPr/>
          </p:nvSpPr>
          <p:spPr>
            <a:xfrm>
              <a:off x="5473050" y="4092175"/>
              <a:ext cx="560600" cy="444300"/>
            </a:xfrm>
            <a:custGeom>
              <a:avLst/>
              <a:gdLst/>
              <a:ahLst/>
              <a:cxnLst/>
              <a:rect l="l" t="t" r="r" b="b"/>
              <a:pathLst>
                <a:path w="22424" h="17772" extrusionOk="0">
                  <a:moveTo>
                    <a:pt x="6188" y="483"/>
                  </a:moveTo>
                  <a:lnTo>
                    <a:pt x="6671" y="1361"/>
                  </a:lnTo>
                  <a:lnTo>
                    <a:pt x="6758" y="1448"/>
                  </a:lnTo>
                  <a:lnTo>
                    <a:pt x="8514" y="2107"/>
                  </a:lnTo>
                  <a:lnTo>
                    <a:pt x="12551" y="3862"/>
                  </a:lnTo>
                  <a:lnTo>
                    <a:pt x="12814" y="4213"/>
                  </a:lnTo>
                  <a:lnTo>
                    <a:pt x="13384" y="5441"/>
                  </a:lnTo>
                  <a:lnTo>
                    <a:pt x="14394" y="7197"/>
                  </a:lnTo>
                  <a:lnTo>
                    <a:pt x="14920" y="9391"/>
                  </a:lnTo>
                  <a:lnTo>
                    <a:pt x="15359" y="10707"/>
                  </a:lnTo>
                  <a:lnTo>
                    <a:pt x="15359" y="10751"/>
                  </a:lnTo>
                  <a:lnTo>
                    <a:pt x="16105" y="11936"/>
                  </a:lnTo>
                  <a:lnTo>
                    <a:pt x="16149" y="11980"/>
                  </a:lnTo>
                  <a:lnTo>
                    <a:pt x="17070" y="12682"/>
                  </a:lnTo>
                  <a:lnTo>
                    <a:pt x="17114" y="12682"/>
                  </a:lnTo>
                  <a:lnTo>
                    <a:pt x="19440" y="13384"/>
                  </a:lnTo>
                  <a:lnTo>
                    <a:pt x="19528" y="13384"/>
                  </a:lnTo>
                  <a:lnTo>
                    <a:pt x="20712" y="13252"/>
                  </a:lnTo>
                  <a:lnTo>
                    <a:pt x="21985" y="13472"/>
                  </a:lnTo>
                  <a:lnTo>
                    <a:pt x="22029" y="13515"/>
                  </a:lnTo>
                  <a:lnTo>
                    <a:pt x="21897" y="13603"/>
                  </a:lnTo>
                  <a:lnTo>
                    <a:pt x="20669" y="14130"/>
                  </a:lnTo>
                  <a:lnTo>
                    <a:pt x="16105" y="15534"/>
                  </a:lnTo>
                  <a:lnTo>
                    <a:pt x="13735" y="16368"/>
                  </a:lnTo>
                  <a:lnTo>
                    <a:pt x="11234" y="17421"/>
                  </a:lnTo>
                  <a:lnTo>
                    <a:pt x="10883" y="17377"/>
                  </a:lnTo>
                  <a:lnTo>
                    <a:pt x="8733" y="16499"/>
                  </a:lnTo>
                  <a:lnTo>
                    <a:pt x="5223" y="15051"/>
                  </a:lnTo>
                  <a:lnTo>
                    <a:pt x="5179" y="15051"/>
                  </a:lnTo>
                  <a:lnTo>
                    <a:pt x="747" y="13910"/>
                  </a:lnTo>
                  <a:lnTo>
                    <a:pt x="396" y="13515"/>
                  </a:lnTo>
                  <a:lnTo>
                    <a:pt x="352" y="12945"/>
                  </a:lnTo>
                  <a:lnTo>
                    <a:pt x="703" y="11716"/>
                  </a:lnTo>
                  <a:lnTo>
                    <a:pt x="1230" y="10839"/>
                  </a:lnTo>
                  <a:lnTo>
                    <a:pt x="2634" y="8732"/>
                  </a:lnTo>
                  <a:lnTo>
                    <a:pt x="5091" y="5003"/>
                  </a:lnTo>
                  <a:lnTo>
                    <a:pt x="5135" y="4959"/>
                  </a:lnTo>
                  <a:lnTo>
                    <a:pt x="5749" y="2896"/>
                  </a:lnTo>
                  <a:lnTo>
                    <a:pt x="5749" y="2853"/>
                  </a:lnTo>
                  <a:lnTo>
                    <a:pt x="6056" y="790"/>
                  </a:lnTo>
                  <a:lnTo>
                    <a:pt x="6188" y="483"/>
                  </a:lnTo>
                  <a:close/>
                  <a:moveTo>
                    <a:pt x="6144" y="0"/>
                  </a:moveTo>
                  <a:lnTo>
                    <a:pt x="6056" y="44"/>
                  </a:lnTo>
                  <a:lnTo>
                    <a:pt x="6013" y="132"/>
                  </a:lnTo>
                  <a:lnTo>
                    <a:pt x="5749" y="659"/>
                  </a:lnTo>
                  <a:lnTo>
                    <a:pt x="5705" y="702"/>
                  </a:lnTo>
                  <a:lnTo>
                    <a:pt x="5398" y="2809"/>
                  </a:lnTo>
                  <a:lnTo>
                    <a:pt x="4784" y="4827"/>
                  </a:lnTo>
                  <a:lnTo>
                    <a:pt x="2370" y="8557"/>
                  </a:lnTo>
                  <a:lnTo>
                    <a:pt x="922" y="10619"/>
                  </a:lnTo>
                  <a:lnTo>
                    <a:pt x="396" y="11541"/>
                  </a:lnTo>
                  <a:lnTo>
                    <a:pt x="352" y="11585"/>
                  </a:lnTo>
                  <a:lnTo>
                    <a:pt x="1" y="12857"/>
                  </a:lnTo>
                  <a:lnTo>
                    <a:pt x="1" y="12945"/>
                  </a:lnTo>
                  <a:lnTo>
                    <a:pt x="45" y="13603"/>
                  </a:lnTo>
                  <a:lnTo>
                    <a:pt x="89" y="13735"/>
                  </a:lnTo>
                  <a:lnTo>
                    <a:pt x="527" y="14174"/>
                  </a:lnTo>
                  <a:lnTo>
                    <a:pt x="615" y="14218"/>
                  </a:lnTo>
                  <a:lnTo>
                    <a:pt x="5091" y="15402"/>
                  </a:lnTo>
                  <a:lnTo>
                    <a:pt x="8601" y="16806"/>
                  </a:lnTo>
                  <a:lnTo>
                    <a:pt x="10752" y="17728"/>
                  </a:lnTo>
                  <a:lnTo>
                    <a:pt x="10795" y="17728"/>
                  </a:lnTo>
                  <a:lnTo>
                    <a:pt x="11234" y="17772"/>
                  </a:lnTo>
                  <a:lnTo>
                    <a:pt x="11322" y="17772"/>
                  </a:lnTo>
                  <a:lnTo>
                    <a:pt x="13867" y="16719"/>
                  </a:lnTo>
                  <a:lnTo>
                    <a:pt x="16193" y="15885"/>
                  </a:lnTo>
                  <a:lnTo>
                    <a:pt x="20756" y="14437"/>
                  </a:lnTo>
                  <a:lnTo>
                    <a:pt x="20800" y="14437"/>
                  </a:lnTo>
                  <a:lnTo>
                    <a:pt x="22073" y="13910"/>
                  </a:lnTo>
                  <a:lnTo>
                    <a:pt x="22117" y="13866"/>
                  </a:lnTo>
                  <a:lnTo>
                    <a:pt x="22380" y="13647"/>
                  </a:lnTo>
                  <a:lnTo>
                    <a:pt x="22424" y="13559"/>
                  </a:lnTo>
                  <a:lnTo>
                    <a:pt x="22424" y="13515"/>
                  </a:lnTo>
                  <a:lnTo>
                    <a:pt x="22424" y="13428"/>
                  </a:lnTo>
                  <a:lnTo>
                    <a:pt x="22380" y="13384"/>
                  </a:lnTo>
                  <a:lnTo>
                    <a:pt x="22204" y="13208"/>
                  </a:lnTo>
                  <a:lnTo>
                    <a:pt x="22117" y="13121"/>
                  </a:lnTo>
                  <a:lnTo>
                    <a:pt x="20756" y="12901"/>
                  </a:lnTo>
                  <a:lnTo>
                    <a:pt x="20712" y="12901"/>
                  </a:lnTo>
                  <a:lnTo>
                    <a:pt x="19528" y="13033"/>
                  </a:lnTo>
                  <a:lnTo>
                    <a:pt x="17246" y="12375"/>
                  </a:lnTo>
                  <a:lnTo>
                    <a:pt x="16368" y="11716"/>
                  </a:lnTo>
                  <a:lnTo>
                    <a:pt x="15666" y="10575"/>
                  </a:lnTo>
                  <a:lnTo>
                    <a:pt x="15271" y="9303"/>
                  </a:lnTo>
                  <a:lnTo>
                    <a:pt x="14745" y="7109"/>
                  </a:lnTo>
                  <a:lnTo>
                    <a:pt x="14701" y="7065"/>
                  </a:lnTo>
                  <a:lnTo>
                    <a:pt x="13692" y="5310"/>
                  </a:lnTo>
                  <a:lnTo>
                    <a:pt x="13121" y="4081"/>
                  </a:lnTo>
                  <a:lnTo>
                    <a:pt x="13077" y="4037"/>
                  </a:lnTo>
                  <a:lnTo>
                    <a:pt x="12814" y="3642"/>
                  </a:lnTo>
                  <a:lnTo>
                    <a:pt x="12726" y="3555"/>
                  </a:lnTo>
                  <a:lnTo>
                    <a:pt x="8645" y="1756"/>
                  </a:lnTo>
                  <a:lnTo>
                    <a:pt x="6934" y="1141"/>
                  </a:lnTo>
                  <a:lnTo>
                    <a:pt x="6495" y="307"/>
                  </a:lnTo>
                  <a:lnTo>
                    <a:pt x="6451" y="264"/>
                  </a:lnTo>
                  <a:lnTo>
                    <a:pt x="6276" y="88"/>
                  </a:lnTo>
                  <a:lnTo>
                    <a:pt x="6232" y="44"/>
                  </a:lnTo>
                  <a:lnTo>
                    <a:pt x="61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26" name="Google Shape;3126;p113"/>
            <p:cNvSpPr/>
            <p:nvPr/>
          </p:nvSpPr>
          <p:spPr>
            <a:xfrm>
              <a:off x="5446725" y="4038425"/>
              <a:ext cx="650550" cy="557300"/>
            </a:xfrm>
            <a:custGeom>
              <a:avLst/>
              <a:gdLst/>
              <a:ahLst/>
              <a:cxnLst/>
              <a:rect l="l" t="t" r="r" b="b"/>
              <a:pathLst>
                <a:path w="26022" h="22292" extrusionOk="0">
                  <a:moveTo>
                    <a:pt x="10225" y="351"/>
                  </a:moveTo>
                  <a:lnTo>
                    <a:pt x="10795" y="571"/>
                  </a:lnTo>
                  <a:lnTo>
                    <a:pt x="12946" y="2238"/>
                  </a:lnTo>
                  <a:lnTo>
                    <a:pt x="14832" y="3554"/>
                  </a:lnTo>
                  <a:lnTo>
                    <a:pt x="16017" y="4871"/>
                  </a:lnTo>
                  <a:lnTo>
                    <a:pt x="17026" y="6494"/>
                  </a:lnTo>
                  <a:lnTo>
                    <a:pt x="17948" y="8337"/>
                  </a:lnTo>
                  <a:lnTo>
                    <a:pt x="18431" y="10926"/>
                  </a:lnTo>
                  <a:lnTo>
                    <a:pt x="18957" y="13691"/>
                  </a:lnTo>
                  <a:lnTo>
                    <a:pt x="18957" y="13779"/>
                  </a:lnTo>
                  <a:lnTo>
                    <a:pt x="19308" y="14174"/>
                  </a:lnTo>
                  <a:lnTo>
                    <a:pt x="19396" y="14217"/>
                  </a:lnTo>
                  <a:lnTo>
                    <a:pt x="20800" y="14568"/>
                  </a:lnTo>
                  <a:lnTo>
                    <a:pt x="20844" y="14568"/>
                  </a:lnTo>
                  <a:lnTo>
                    <a:pt x="21941" y="14612"/>
                  </a:lnTo>
                  <a:lnTo>
                    <a:pt x="25364" y="15227"/>
                  </a:lnTo>
                  <a:lnTo>
                    <a:pt x="25583" y="15358"/>
                  </a:lnTo>
                  <a:lnTo>
                    <a:pt x="25671" y="15622"/>
                  </a:lnTo>
                  <a:lnTo>
                    <a:pt x="25583" y="16368"/>
                  </a:lnTo>
                  <a:lnTo>
                    <a:pt x="25408" y="16631"/>
                  </a:lnTo>
                  <a:lnTo>
                    <a:pt x="24969" y="16894"/>
                  </a:lnTo>
                  <a:lnTo>
                    <a:pt x="23916" y="17026"/>
                  </a:lnTo>
                  <a:lnTo>
                    <a:pt x="23872" y="17070"/>
                  </a:lnTo>
                  <a:lnTo>
                    <a:pt x="19659" y="18693"/>
                  </a:lnTo>
                  <a:lnTo>
                    <a:pt x="19615" y="18693"/>
                  </a:lnTo>
                  <a:lnTo>
                    <a:pt x="19133" y="19044"/>
                  </a:lnTo>
                  <a:lnTo>
                    <a:pt x="17772" y="19659"/>
                  </a:lnTo>
                  <a:lnTo>
                    <a:pt x="13165" y="21370"/>
                  </a:lnTo>
                  <a:lnTo>
                    <a:pt x="11805" y="21940"/>
                  </a:lnTo>
                  <a:lnTo>
                    <a:pt x="11278" y="21853"/>
                  </a:lnTo>
                  <a:lnTo>
                    <a:pt x="10093" y="21370"/>
                  </a:lnTo>
                  <a:lnTo>
                    <a:pt x="8075" y="20492"/>
                  </a:lnTo>
                  <a:lnTo>
                    <a:pt x="5661" y="19439"/>
                  </a:lnTo>
                  <a:lnTo>
                    <a:pt x="878" y="17377"/>
                  </a:lnTo>
                  <a:lnTo>
                    <a:pt x="483" y="16543"/>
                  </a:lnTo>
                  <a:lnTo>
                    <a:pt x="396" y="16236"/>
                  </a:lnTo>
                  <a:lnTo>
                    <a:pt x="352" y="15885"/>
                  </a:lnTo>
                  <a:lnTo>
                    <a:pt x="352" y="15534"/>
                  </a:lnTo>
                  <a:lnTo>
                    <a:pt x="396" y="15183"/>
                  </a:lnTo>
                  <a:lnTo>
                    <a:pt x="440" y="14832"/>
                  </a:lnTo>
                  <a:lnTo>
                    <a:pt x="571" y="14481"/>
                  </a:lnTo>
                  <a:lnTo>
                    <a:pt x="834" y="13822"/>
                  </a:lnTo>
                  <a:lnTo>
                    <a:pt x="1186" y="13120"/>
                  </a:lnTo>
                  <a:lnTo>
                    <a:pt x="1580" y="12462"/>
                  </a:lnTo>
                  <a:lnTo>
                    <a:pt x="2458" y="11190"/>
                  </a:lnTo>
                  <a:lnTo>
                    <a:pt x="3116" y="10312"/>
                  </a:lnTo>
                  <a:lnTo>
                    <a:pt x="3380" y="9873"/>
                  </a:lnTo>
                  <a:lnTo>
                    <a:pt x="3643" y="9434"/>
                  </a:lnTo>
                  <a:lnTo>
                    <a:pt x="4915" y="6889"/>
                  </a:lnTo>
                  <a:lnTo>
                    <a:pt x="4915" y="6846"/>
                  </a:lnTo>
                  <a:lnTo>
                    <a:pt x="5617" y="4388"/>
                  </a:lnTo>
                  <a:lnTo>
                    <a:pt x="6144" y="2326"/>
                  </a:lnTo>
                  <a:lnTo>
                    <a:pt x="6890" y="1492"/>
                  </a:lnTo>
                  <a:lnTo>
                    <a:pt x="8382" y="966"/>
                  </a:lnTo>
                  <a:lnTo>
                    <a:pt x="8470" y="922"/>
                  </a:lnTo>
                  <a:lnTo>
                    <a:pt x="8909" y="351"/>
                  </a:lnTo>
                  <a:close/>
                  <a:moveTo>
                    <a:pt x="8865" y="0"/>
                  </a:moveTo>
                  <a:lnTo>
                    <a:pt x="8777" y="44"/>
                  </a:lnTo>
                  <a:lnTo>
                    <a:pt x="8733" y="88"/>
                  </a:lnTo>
                  <a:lnTo>
                    <a:pt x="8206" y="658"/>
                  </a:lnTo>
                  <a:lnTo>
                    <a:pt x="6758" y="1185"/>
                  </a:lnTo>
                  <a:lnTo>
                    <a:pt x="6671" y="1229"/>
                  </a:lnTo>
                  <a:lnTo>
                    <a:pt x="5837" y="2150"/>
                  </a:lnTo>
                  <a:lnTo>
                    <a:pt x="5793" y="2194"/>
                  </a:lnTo>
                  <a:lnTo>
                    <a:pt x="5310" y="4300"/>
                  </a:lnTo>
                  <a:lnTo>
                    <a:pt x="4608" y="6758"/>
                  </a:lnTo>
                  <a:lnTo>
                    <a:pt x="3336" y="9303"/>
                  </a:lnTo>
                  <a:lnTo>
                    <a:pt x="3072" y="9698"/>
                  </a:lnTo>
                  <a:lnTo>
                    <a:pt x="2809" y="10093"/>
                  </a:lnTo>
                  <a:lnTo>
                    <a:pt x="2195" y="11014"/>
                  </a:lnTo>
                  <a:lnTo>
                    <a:pt x="1712" y="11672"/>
                  </a:lnTo>
                  <a:lnTo>
                    <a:pt x="1229" y="12331"/>
                  </a:lnTo>
                  <a:lnTo>
                    <a:pt x="834" y="13033"/>
                  </a:lnTo>
                  <a:lnTo>
                    <a:pt x="483" y="13735"/>
                  </a:lnTo>
                  <a:lnTo>
                    <a:pt x="176" y="14437"/>
                  </a:lnTo>
                  <a:lnTo>
                    <a:pt x="89" y="14832"/>
                  </a:lnTo>
                  <a:lnTo>
                    <a:pt x="45" y="15183"/>
                  </a:lnTo>
                  <a:lnTo>
                    <a:pt x="1" y="15534"/>
                  </a:lnTo>
                  <a:lnTo>
                    <a:pt x="1" y="15929"/>
                  </a:lnTo>
                  <a:lnTo>
                    <a:pt x="89" y="16280"/>
                  </a:lnTo>
                  <a:lnTo>
                    <a:pt x="176" y="16675"/>
                  </a:lnTo>
                  <a:lnTo>
                    <a:pt x="176" y="16719"/>
                  </a:lnTo>
                  <a:lnTo>
                    <a:pt x="615" y="17596"/>
                  </a:lnTo>
                  <a:lnTo>
                    <a:pt x="703" y="17684"/>
                  </a:lnTo>
                  <a:lnTo>
                    <a:pt x="5530" y="19746"/>
                  </a:lnTo>
                  <a:lnTo>
                    <a:pt x="7899" y="20843"/>
                  </a:lnTo>
                  <a:lnTo>
                    <a:pt x="9962" y="21721"/>
                  </a:lnTo>
                  <a:lnTo>
                    <a:pt x="11190" y="22160"/>
                  </a:lnTo>
                  <a:lnTo>
                    <a:pt x="11190" y="22204"/>
                  </a:lnTo>
                  <a:lnTo>
                    <a:pt x="11805" y="22291"/>
                  </a:lnTo>
                  <a:lnTo>
                    <a:pt x="11892" y="22291"/>
                  </a:lnTo>
                  <a:lnTo>
                    <a:pt x="13297" y="21721"/>
                  </a:lnTo>
                  <a:lnTo>
                    <a:pt x="17904" y="20010"/>
                  </a:lnTo>
                  <a:lnTo>
                    <a:pt x="19308" y="19351"/>
                  </a:lnTo>
                  <a:lnTo>
                    <a:pt x="19835" y="19000"/>
                  </a:lnTo>
                  <a:lnTo>
                    <a:pt x="23960" y="17377"/>
                  </a:lnTo>
                  <a:lnTo>
                    <a:pt x="25057" y="17245"/>
                  </a:lnTo>
                  <a:lnTo>
                    <a:pt x="25100" y="17201"/>
                  </a:lnTo>
                  <a:lnTo>
                    <a:pt x="25627" y="16938"/>
                  </a:lnTo>
                  <a:lnTo>
                    <a:pt x="25671" y="16850"/>
                  </a:lnTo>
                  <a:lnTo>
                    <a:pt x="25890" y="16499"/>
                  </a:lnTo>
                  <a:lnTo>
                    <a:pt x="25934" y="16411"/>
                  </a:lnTo>
                  <a:lnTo>
                    <a:pt x="26022" y="15622"/>
                  </a:lnTo>
                  <a:lnTo>
                    <a:pt x="26022" y="15490"/>
                  </a:lnTo>
                  <a:lnTo>
                    <a:pt x="25846" y="15183"/>
                  </a:lnTo>
                  <a:lnTo>
                    <a:pt x="25803" y="15139"/>
                  </a:lnTo>
                  <a:lnTo>
                    <a:pt x="25539" y="14919"/>
                  </a:lnTo>
                  <a:lnTo>
                    <a:pt x="25451" y="14876"/>
                  </a:lnTo>
                  <a:lnTo>
                    <a:pt x="21985" y="14261"/>
                  </a:lnTo>
                  <a:lnTo>
                    <a:pt x="20844" y="14217"/>
                  </a:lnTo>
                  <a:lnTo>
                    <a:pt x="19528" y="13866"/>
                  </a:lnTo>
                  <a:lnTo>
                    <a:pt x="19264" y="13603"/>
                  </a:lnTo>
                  <a:lnTo>
                    <a:pt x="18782" y="10882"/>
                  </a:lnTo>
                  <a:lnTo>
                    <a:pt x="18299" y="8250"/>
                  </a:lnTo>
                  <a:lnTo>
                    <a:pt x="18255" y="8162"/>
                  </a:lnTo>
                  <a:lnTo>
                    <a:pt x="17334" y="6319"/>
                  </a:lnTo>
                  <a:lnTo>
                    <a:pt x="16324" y="4651"/>
                  </a:lnTo>
                  <a:lnTo>
                    <a:pt x="16280" y="4651"/>
                  </a:lnTo>
                  <a:lnTo>
                    <a:pt x="15052" y="3291"/>
                  </a:lnTo>
                  <a:lnTo>
                    <a:pt x="13165" y="1975"/>
                  </a:lnTo>
                  <a:lnTo>
                    <a:pt x="11015" y="307"/>
                  </a:lnTo>
                  <a:lnTo>
                    <a:pt x="10971" y="263"/>
                  </a:lnTo>
                  <a:lnTo>
                    <a:pt x="10357" y="44"/>
                  </a:lnTo>
                  <a:lnTo>
                    <a:pt x="102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27" name="Google Shape;3127;p113"/>
            <p:cNvSpPr/>
            <p:nvPr/>
          </p:nvSpPr>
          <p:spPr>
            <a:xfrm>
              <a:off x="5262425" y="3874975"/>
              <a:ext cx="889700" cy="781075"/>
            </a:xfrm>
            <a:custGeom>
              <a:avLst/>
              <a:gdLst/>
              <a:ahLst/>
              <a:cxnLst/>
              <a:rect l="l" t="t" r="r" b="b"/>
              <a:pathLst>
                <a:path w="35588" h="31243" extrusionOk="0">
                  <a:moveTo>
                    <a:pt x="16807" y="351"/>
                  </a:moveTo>
                  <a:lnTo>
                    <a:pt x="17070" y="658"/>
                  </a:lnTo>
                  <a:lnTo>
                    <a:pt x="17509" y="1404"/>
                  </a:lnTo>
                  <a:lnTo>
                    <a:pt x="18431" y="3467"/>
                  </a:lnTo>
                  <a:lnTo>
                    <a:pt x="18475" y="3554"/>
                  </a:lnTo>
                  <a:lnTo>
                    <a:pt x="19879" y="4344"/>
                  </a:lnTo>
                  <a:lnTo>
                    <a:pt x="21766" y="5968"/>
                  </a:lnTo>
                  <a:lnTo>
                    <a:pt x="23784" y="7811"/>
                  </a:lnTo>
                  <a:lnTo>
                    <a:pt x="25627" y="10092"/>
                  </a:lnTo>
                  <a:lnTo>
                    <a:pt x="27689" y="13427"/>
                  </a:lnTo>
                  <a:lnTo>
                    <a:pt x="28128" y="15490"/>
                  </a:lnTo>
                  <a:lnTo>
                    <a:pt x="28567" y="18298"/>
                  </a:lnTo>
                  <a:lnTo>
                    <a:pt x="28918" y="19746"/>
                  </a:lnTo>
                  <a:lnTo>
                    <a:pt x="28962" y="19834"/>
                  </a:lnTo>
                  <a:lnTo>
                    <a:pt x="29489" y="20273"/>
                  </a:lnTo>
                  <a:lnTo>
                    <a:pt x="29576" y="20317"/>
                  </a:lnTo>
                  <a:lnTo>
                    <a:pt x="30761" y="20536"/>
                  </a:lnTo>
                  <a:lnTo>
                    <a:pt x="32955" y="20931"/>
                  </a:lnTo>
                  <a:lnTo>
                    <a:pt x="35237" y="21852"/>
                  </a:lnTo>
                  <a:lnTo>
                    <a:pt x="35193" y="21940"/>
                  </a:lnTo>
                  <a:lnTo>
                    <a:pt x="34842" y="22511"/>
                  </a:lnTo>
                  <a:lnTo>
                    <a:pt x="34272" y="24046"/>
                  </a:lnTo>
                  <a:lnTo>
                    <a:pt x="33877" y="24661"/>
                  </a:lnTo>
                  <a:lnTo>
                    <a:pt x="33350" y="25012"/>
                  </a:lnTo>
                  <a:lnTo>
                    <a:pt x="31024" y="25319"/>
                  </a:lnTo>
                  <a:lnTo>
                    <a:pt x="30980" y="25319"/>
                  </a:lnTo>
                  <a:lnTo>
                    <a:pt x="28172" y="26372"/>
                  </a:lnTo>
                  <a:lnTo>
                    <a:pt x="28128" y="26372"/>
                  </a:lnTo>
                  <a:lnTo>
                    <a:pt x="26636" y="27557"/>
                  </a:lnTo>
                  <a:lnTo>
                    <a:pt x="24223" y="28654"/>
                  </a:lnTo>
                  <a:lnTo>
                    <a:pt x="21941" y="29575"/>
                  </a:lnTo>
                  <a:lnTo>
                    <a:pt x="20361" y="30234"/>
                  </a:lnTo>
                  <a:lnTo>
                    <a:pt x="19220" y="30716"/>
                  </a:lnTo>
                  <a:lnTo>
                    <a:pt x="18826" y="30848"/>
                  </a:lnTo>
                  <a:lnTo>
                    <a:pt x="18475" y="30892"/>
                  </a:lnTo>
                  <a:lnTo>
                    <a:pt x="18167" y="30848"/>
                  </a:lnTo>
                  <a:lnTo>
                    <a:pt x="17816" y="30760"/>
                  </a:lnTo>
                  <a:lnTo>
                    <a:pt x="17421" y="30628"/>
                  </a:lnTo>
                  <a:lnTo>
                    <a:pt x="16895" y="30409"/>
                  </a:lnTo>
                  <a:lnTo>
                    <a:pt x="16105" y="30058"/>
                  </a:lnTo>
                  <a:lnTo>
                    <a:pt x="15096" y="29619"/>
                  </a:lnTo>
                  <a:lnTo>
                    <a:pt x="13779" y="29137"/>
                  </a:lnTo>
                  <a:lnTo>
                    <a:pt x="12068" y="28566"/>
                  </a:lnTo>
                  <a:lnTo>
                    <a:pt x="9303" y="27952"/>
                  </a:lnTo>
                  <a:lnTo>
                    <a:pt x="9303" y="27908"/>
                  </a:lnTo>
                  <a:lnTo>
                    <a:pt x="9260" y="27952"/>
                  </a:lnTo>
                  <a:lnTo>
                    <a:pt x="7592" y="28303"/>
                  </a:lnTo>
                  <a:lnTo>
                    <a:pt x="5749" y="28171"/>
                  </a:lnTo>
                  <a:lnTo>
                    <a:pt x="5705" y="28171"/>
                  </a:lnTo>
                  <a:lnTo>
                    <a:pt x="4477" y="28347"/>
                  </a:lnTo>
                  <a:lnTo>
                    <a:pt x="4433" y="28347"/>
                  </a:lnTo>
                  <a:lnTo>
                    <a:pt x="966" y="29531"/>
                  </a:lnTo>
                  <a:lnTo>
                    <a:pt x="747" y="29400"/>
                  </a:lnTo>
                  <a:lnTo>
                    <a:pt x="352" y="28610"/>
                  </a:lnTo>
                  <a:lnTo>
                    <a:pt x="396" y="27952"/>
                  </a:lnTo>
                  <a:lnTo>
                    <a:pt x="615" y="26855"/>
                  </a:lnTo>
                  <a:lnTo>
                    <a:pt x="1405" y="25538"/>
                  </a:lnTo>
                  <a:lnTo>
                    <a:pt x="2151" y="24836"/>
                  </a:lnTo>
                  <a:lnTo>
                    <a:pt x="4038" y="24222"/>
                  </a:lnTo>
                  <a:lnTo>
                    <a:pt x="5530" y="24924"/>
                  </a:lnTo>
                  <a:lnTo>
                    <a:pt x="5661" y="24924"/>
                  </a:lnTo>
                  <a:lnTo>
                    <a:pt x="6144" y="24792"/>
                  </a:lnTo>
                  <a:lnTo>
                    <a:pt x="6188" y="24749"/>
                  </a:lnTo>
                  <a:lnTo>
                    <a:pt x="6583" y="24485"/>
                  </a:lnTo>
                  <a:lnTo>
                    <a:pt x="6627" y="24441"/>
                  </a:lnTo>
                  <a:lnTo>
                    <a:pt x="6890" y="24003"/>
                  </a:lnTo>
                  <a:lnTo>
                    <a:pt x="6890" y="23915"/>
                  </a:lnTo>
                  <a:lnTo>
                    <a:pt x="6846" y="23037"/>
                  </a:lnTo>
                  <a:lnTo>
                    <a:pt x="6715" y="22291"/>
                  </a:lnTo>
                  <a:lnTo>
                    <a:pt x="6846" y="21501"/>
                  </a:lnTo>
                  <a:lnTo>
                    <a:pt x="7855" y="19132"/>
                  </a:lnTo>
                  <a:lnTo>
                    <a:pt x="10269" y="15621"/>
                  </a:lnTo>
                  <a:lnTo>
                    <a:pt x="10269" y="15578"/>
                  </a:lnTo>
                  <a:lnTo>
                    <a:pt x="11278" y="13735"/>
                  </a:lnTo>
                  <a:lnTo>
                    <a:pt x="11278" y="13647"/>
                  </a:lnTo>
                  <a:lnTo>
                    <a:pt x="11278" y="12813"/>
                  </a:lnTo>
                  <a:lnTo>
                    <a:pt x="12156" y="8995"/>
                  </a:lnTo>
                  <a:lnTo>
                    <a:pt x="12375" y="8469"/>
                  </a:lnTo>
                  <a:lnTo>
                    <a:pt x="13253" y="7547"/>
                  </a:lnTo>
                  <a:lnTo>
                    <a:pt x="14569" y="6670"/>
                  </a:lnTo>
                  <a:lnTo>
                    <a:pt x="15447" y="6319"/>
                  </a:lnTo>
                  <a:lnTo>
                    <a:pt x="15491" y="6275"/>
                  </a:lnTo>
                  <a:lnTo>
                    <a:pt x="15535" y="6187"/>
                  </a:lnTo>
                  <a:lnTo>
                    <a:pt x="15622" y="5880"/>
                  </a:lnTo>
                  <a:lnTo>
                    <a:pt x="15622" y="5836"/>
                  </a:lnTo>
                  <a:lnTo>
                    <a:pt x="15447" y="3598"/>
                  </a:lnTo>
                  <a:lnTo>
                    <a:pt x="15535" y="1843"/>
                  </a:lnTo>
                  <a:lnTo>
                    <a:pt x="15842" y="965"/>
                  </a:lnTo>
                  <a:lnTo>
                    <a:pt x="16456" y="395"/>
                  </a:lnTo>
                  <a:lnTo>
                    <a:pt x="16807" y="351"/>
                  </a:lnTo>
                  <a:close/>
                  <a:moveTo>
                    <a:pt x="16851" y="0"/>
                  </a:moveTo>
                  <a:lnTo>
                    <a:pt x="16368" y="88"/>
                  </a:lnTo>
                  <a:lnTo>
                    <a:pt x="16281" y="132"/>
                  </a:lnTo>
                  <a:lnTo>
                    <a:pt x="15578" y="746"/>
                  </a:lnTo>
                  <a:lnTo>
                    <a:pt x="15535" y="790"/>
                  </a:lnTo>
                  <a:lnTo>
                    <a:pt x="15183" y="1755"/>
                  </a:lnTo>
                  <a:lnTo>
                    <a:pt x="15183" y="1799"/>
                  </a:lnTo>
                  <a:lnTo>
                    <a:pt x="15096" y="3554"/>
                  </a:lnTo>
                  <a:lnTo>
                    <a:pt x="15096" y="3598"/>
                  </a:lnTo>
                  <a:lnTo>
                    <a:pt x="15271" y="5836"/>
                  </a:lnTo>
                  <a:lnTo>
                    <a:pt x="15227" y="6012"/>
                  </a:lnTo>
                  <a:lnTo>
                    <a:pt x="14438" y="6363"/>
                  </a:lnTo>
                  <a:lnTo>
                    <a:pt x="14394" y="6363"/>
                  </a:lnTo>
                  <a:lnTo>
                    <a:pt x="13033" y="7240"/>
                  </a:lnTo>
                  <a:lnTo>
                    <a:pt x="12989" y="7284"/>
                  </a:lnTo>
                  <a:lnTo>
                    <a:pt x="12112" y="8250"/>
                  </a:lnTo>
                  <a:lnTo>
                    <a:pt x="12068" y="8293"/>
                  </a:lnTo>
                  <a:lnTo>
                    <a:pt x="11849" y="8864"/>
                  </a:lnTo>
                  <a:lnTo>
                    <a:pt x="11805" y="8864"/>
                  </a:lnTo>
                  <a:lnTo>
                    <a:pt x="10971" y="12769"/>
                  </a:lnTo>
                  <a:lnTo>
                    <a:pt x="10927" y="12769"/>
                  </a:lnTo>
                  <a:lnTo>
                    <a:pt x="10927" y="13603"/>
                  </a:lnTo>
                  <a:lnTo>
                    <a:pt x="9962" y="15402"/>
                  </a:lnTo>
                  <a:lnTo>
                    <a:pt x="7548" y="18956"/>
                  </a:lnTo>
                  <a:lnTo>
                    <a:pt x="6539" y="21370"/>
                  </a:lnTo>
                  <a:lnTo>
                    <a:pt x="6495" y="21414"/>
                  </a:lnTo>
                  <a:lnTo>
                    <a:pt x="6364" y="22291"/>
                  </a:lnTo>
                  <a:lnTo>
                    <a:pt x="6364" y="22335"/>
                  </a:lnTo>
                  <a:lnTo>
                    <a:pt x="6495" y="23081"/>
                  </a:lnTo>
                  <a:lnTo>
                    <a:pt x="6539" y="23871"/>
                  </a:lnTo>
                  <a:lnTo>
                    <a:pt x="6320" y="24222"/>
                  </a:lnTo>
                  <a:lnTo>
                    <a:pt x="6012" y="24441"/>
                  </a:lnTo>
                  <a:lnTo>
                    <a:pt x="5618" y="24573"/>
                  </a:lnTo>
                  <a:lnTo>
                    <a:pt x="4126" y="23871"/>
                  </a:lnTo>
                  <a:lnTo>
                    <a:pt x="3994" y="23871"/>
                  </a:lnTo>
                  <a:lnTo>
                    <a:pt x="1975" y="24485"/>
                  </a:lnTo>
                  <a:lnTo>
                    <a:pt x="1932" y="24529"/>
                  </a:lnTo>
                  <a:lnTo>
                    <a:pt x="1142" y="25319"/>
                  </a:lnTo>
                  <a:lnTo>
                    <a:pt x="1142" y="25363"/>
                  </a:lnTo>
                  <a:lnTo>
                    <a:pt x="308" y="26723"/>
                  </a:lnTo>
                  <a:lnTo>
                    <a:pt x="308" y="26767"/>
                  </a:lnTo>
                  <a:lnTo>
                    <a:pt x="45" y="27908"/>
                  </a:lnTo>
                  <a:lnTo>
                    <a:pt x="1" y="28610"/>
                  </a:lnTo>
                  <a:lnTo>
                    <a:pt x="45" y="28698"/>
                  </a:lnTo>
                  <a:lnTo>
                    <a:pt x="484" y="29619"/>
                  </a:lnTo>
                  <a:lnTo>
                    <a:pt x="527" y="29663"/>
                  </a:lnTo>
                  <a:lnTo>
                    <a:pt x="835" y="29839"/>
                  </a:lnTo>
                  <a:lnTo>
                    <a:pt x="922" y="29883"/>
                  </a:lnTo>
                  <a:lnTo>
                    <a:pt x="1010" y="29883"/>
                  </a:lnTo>
                  <a:lnTo>
                    <a:pt x="4564" y="28654"/>
                  </a:lnTo>
                  <a:lnTo>
                    <a:pt x="5705" y="28522"/>
                  </a:lnTo>
                  <a:lnTo>
                    <a:pt x="7592" y="28654"/>
                  </a:lnTo>
                  <a:lnTo>
                    <a:pt x="7636" y="28654"/>
                  </a:lnTo>
                  <a:lnTo>
                    <a:pt x="9303" y="28303"/>
                  </a:lnTo>
                  <a:lnTo>
                    <a:pt x="11980" y="28917"/>
                  </a:lnTo>
                  <a:lnTo>
                    <a:pt x="13648" y="29488"/>
                  </a:lnTo>
                  <a:lnTo>
                    <a:pt x="14964" y="29970"/>
                  </a:lnTo>
                  <a:lnTo>
                    <a:pt x="15973" y="30365"/>
                  </a:lnTo>
                  <a:lnTo>
                    <a:pt x="16763" y="30716"/>
                  </a:lnTo>
                  <a:lnTo>
                    <a:pt x="17685" y="31111"/>
                  </a:lnTo>
                  <a:lnTo>
                    <a:pt x="18080" y="31199"/>
                  </a:lnTo>
                  <a:lnTo>
                    <a:pt x="18387" y="31243"/>
                  </a:lnTo>
                  <a:lnTo>
                    <a:pt x="18782" y="31199"/>
                  </a:lnTo>
                  <a:lnTo>
                    <a:pt x="19220" y="31067"/>
                  </a:lnTo>
                  <a:lnTo>
                    <a:pt x="19791" y="30848"/>
                  </a:lnTo>
                  <a:lnTo>
                    <a:pt x="20493" y="30541"/>
                  </a:lnTo>
                  <a:lnTo>
                    <a:pt x="22073" y="29883"/>
                  </a:lnTo>
                  <a:lnTo>
                    <a:pt x="24355" y="29005"/>
                  </a:lnTo>
                  <a:lnTo>
                    <a:pt x="26812" y="27864"/>
                  </a:lnTo>
                  <a:lnTo>
                    <a:pt x="26856" y="27820"/>
                  </a:lnTo>
                  <a:lnTo>
                    <a:pt x="28348" y="26679"/>
                  </a:lnTo>
                  <a:lnTo>
                    <a:pt x="31112" y="25670"/>
                  </a:lnTo>
                  <a:lnTo>
                    <a:pt x="33438" y="25363"/>
                  </a:lnTo>
                  <a:lnTo>
                    <a:pt x="33526" y="25363"/>
                  </a:lnTo>
                  <a:lnTo>
                    <a:pt x="34096" y="24968"/>
                  </a:lnTo>
                  <a:lnTo>
                    <a:pt x="34140" y="24924"/>
                  </a:lnTo>
                  <a:lnTo>
                    <a:pt x="34579" y="24222"/>
                  </a:lnTo>
                  <a:lnTo>
                    <a:pt x="34623" y="24178"/>
                  </a:lnTo>
                  <a:lnTo>
                    <a:pt x="35149" y="22686"/>
                  </a:lnTo>
                  <a:lnTo>
                    <a:pt x="35500" y="22072"/>
                  </a:lnTo>
                  <a:lnTo>
                    <a:pt x="35500" y="22028"/>
                  </a:lnTo>
                  <a:lnTo>
                    <a:pt x="35588" y="21765"/>
                  </a:lnTo>
                  <a:lnTo>
                    <a:pt x="35588" y="21677"/>
                  </a:lnTo>
                  <a:lnTo>
                    <a:pt x="35500" y="21589"/>
                  </a:lnTo>
                  <a:lnTo>
                    <a:pt x="33087" y="20580"/>
                  </a:lnTo>
                  <a:lnTo>
                    <a:pt x="33043" y="20580"/>
                  </a:lnTo>
                  <a:lnTo>
                    <a:pt x="30849" y="20185"/>
                  </a:lnTo>
                  <a:lnTo>
                    <a:pt x="29664" y="20009"/>
                  </a:lnTo>
                  <a:lnTo>
                    <a:pt x="29225" y="19615"/>
                  </a:lnTo>
                  <a:lnTo>
                    <a:pt x="28918" y="18254"/>
                  </a:lnTo>
                  <a:lnTo>
                    <a:pt x="28479" y="15446"/>
                  </a:lnTo>
                  <a:lnTo>
                    <a:pt x="28040" y="13340"/>
                  </a:lnTo>
                  <a:lnTo>
                    <a:pt x="28040" y="13252"/>
                  </a:lnTo>
                  <a:lnTo>
                    <a:pt x="25934" y="9917"/>
                  </a:lnTo>
                  <a:lnTo>
                    <a:pt x="24091" y="7547"/>
                  </a:lnTo>
                  <a:lnTo>
                    <a:pt x="24047" y="7547"/>
                  </a:lnTo>
                  <a:lnTo>
                    <a:pt x="21985" y="5704"/>
                  </a:lnTo>
                  <a:lnTo>
                    <a:pt x="20098" y="4081"/>
                  </a:lnTo>
                  <a:lnTo>
                    <a:pt x="20054" y="4081"/>
                  </a:lnTo>
                  <a:lnTo>
                    <a:pt x="18738" y="3247"/>
                  </a:lnTo>
                  <a:lnTo>
                    <a:pt x="17816" y="1273"/>
                  </a:lnTo>
                  <a:lnTo>
                    <a:pt x="17378" y="439"/>
                  </a:lnTo>
                  <a:lnTo>
                    <a:pt x="17334" y="439"/>
                  </a:lnTo>
                  <a:lnTo>
                    <a:pt x="16983" y="44"/>
                  </a:lnTo>
                  <a:lnTo>
                    <a:pt x="169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28" name="Google Shape;3128;p113"/>
            <p:cNvSpPr/>
            <p:nvPr/>
          </p:nvSpPr>
          <p:spPr>
            <a:xfrm>
              <a:off x="6038025" y="3987950"/>
              <a:ext cx="388375" cy="286350"/>
            </a:xfrm>
            <a:custGeom>
              <a:avLst/>
              <a:gdLst/>
              <a:ahLst/>
              <a:cxnLst/>
              <a:rect l="l" t="t" r="r" b="b"/>
              <a:pathLst>
                <a:path w="15535" h="11454" extrusionOk="0">
                  <a:moveTo>
                    <a:pt x="2545" y="352"/>
                  </a:moveTo>
                  <a:lnTo>
                    <a:pt x="5134" y="527"/>
                  </a:lnTo>
                  <a:lnTo>
                    <a:pt x="7504" y="1010"/>
                  </a:lnTo>
                  <a:lnTo>
                    <a:pt x="9786" y="1317"/>
                  </a:lnTo>
                  <a:lnTo>
                    <a:pt x="9830" y="1317"/>
                  </a:lnTo>
                  <a:lnTo>
                    <a:pt x="11760" y="1010"/>
                  </a:lnTo>
                  <a:lnTo>
                    <a:pt x="12813" y="1142"/>
                  </a:lnTo>
                  <a:lnTo>
                    <a:pt x="14130" y="1800"/>
                  </a:lnTo>
                  <a:lnTo>
                    <a:pt x="14569" y="2195"/>
                  </a:lnTo>
                  <a:lnTo>
                    <a:pt x="15139" y="3906"/>
                  </a:lnTo>
                  <a:lnTo>
                    <a:pt x="15183" y="4345"/>
                  </a:lnTo>
                  <a:lnTo>
                    <a:pt x="14481" y="5486"/>
                  </a:lnTo>
                  <a:lnTo>
                    <a:pt x="12857" y="7504"/>
                  </a:lnTo>
                  <a:lnTo>
                    <a:pt x="11936" y="8952"/>
                  </a:lnTo>
                  <a:lnTo>
                    <a:pt x="10356" y="10005"/>
                  </a:lnTo>
                  <a:lnTo>
                    <a:pt x="7855" y="11015"/>
                  </a:lnTo>
                  <a:lnTo>
                    <a:pt x="6758" y="11102"/>
                  </a:lnTo>
                  <a:lnTo>
                    <a:pt x="5924" y="11059"/>
                  </a:lnTo>
                  <a:lnTo>
                    <a:pt x="4520" y="10313"/>
                  </a:lnTo>
                  <a:lnTo>
                    <a:pt x="3072" y="9303"/>
                  </a:lnTo>
                  <a:lnTo>
                    <a:pt x="2721" y="8865"/>
                  </a:lnTo>
                  <a:lnTo>
                    <a:pt x="2326" y="6802"/>
                  </a:lnTo>
                  <a:lnTo>
                    <a:pt x="2282" y="6714"/>
                  </a:lnTo>
                  <a:lnTo>
                    <a:pt x="527" y="4082"/>
                  </a:lnTo>
                  <a:lnTo>
                    <a:pt x="351" y="3160"/>
                  </a:lnTo>
                  <a:lnTo>
                    <a:pt x="834" y="2063"/>
                  </a:lnTo>
                  <a:lnTo>
                    <a:pt x="1580" y="922"/>
                  </a:lnTo>
                  <a:lnTo>
                    <a:pt x="2019" y="527"/>
                  </a:lnTo>
                  <a:lnTo>
                    <a:pt x="2545" y="352"/>
                  </a:lnTo>
                  <a:close/>
                  <a:moveTo>
                    <a:pt x="2545" y="1"/>
                  </a:moveTo>
                  <a:lnTo>
                    <a:pt x="2458" y="45"/>
                  </a:lnTo>
                  <a:lnTo>
                    <a:pt x="1887" y="220"/>
                  </a:lnTo>
                  <a:lnTo>
                    <a:pt x="1843" y="264"/>
                  </a:lnTo>
                  <a:lnTo>
                    <a:pt x="1317" y="659"/>
                  </a:lnTo>
                  <a:lnTo>
                    <a:pt x="1273" y="703"/>
                  </a:lnTo>
                  <a:lnTo>
                    <a:pt x="527" y="1888"/>
                  </a:lnTo>
                  <a:lnTo>
                    <a:pt x="527" y="1931"/>
                  </a:lnTo>
                  <a:lnTo>
                    <a:pt x="44" y="3072"/>
                  </a:lnTo>
                  <a:lnTo>
                    <a:pt x="0" y="3204"/>
                  </a:lnTo>
                  <a:lnTo>
                    <a:pt x="176" y="4169"/>
                  </a:lnTo>
                  <a:lnTo>
                    <a:pt x="220" y="4257"/>
                  </a:lnTo>
                  <a:lnTo>
                    <a:pt x="1975" y="6890"/>
                  </a:lnTo>
                  <a:lnTo>
                    <a:pt x="2414" y="8952"/>
                  </a:lnTo>
                  <a:lnTo>
                    <a:pt x="2458" y="9040"/>
                  </a:lnTo>
                  <a:lnTo>
                    <a:pt x="2809" y="9523"/>
                  </a:lnTo>
                  <a:lnTo>
                    <a:pt x="2853" y="9567"/>
                  </a:lnTo>
                  <a:lnTo>
                    <a:pt x="4345" y="10620"/>
                  </a:lnTo>
                  <a:lnTo>
                    <a:pt x="5793" y="11366"/>
                  </a:lnTo>
                  <a:lnTo>
                    <a:pt x="5880" y="11410"/>
                  </a:lnTo>
                  <a:lnTo>
                    <a:pt x="6758" y="11453"/>
                  </a:lnTo>
                  <a:lnTo>
                    <a:pt x="7943" y="11322"/>
                  </a:lnTo>
                  <a:lnTo>
                    <a:pt x="7987" y="11322"/>
                  </a:lnTo>
                  <a:lnTo>
                    <a:pt x="10488" y="10313"/>
                  </a:lnTo>
                  <a:lnTo>
                    <a:pt x="10532" y="10313"/>
                  </a:lnTo>
                  <a:lnTo>
                    <a:pt x="12155" y="9216"/>
                  </a:lnTo>
                  <a:lnTo>
                    <a:pt x="12199" y="9172"/>
                  </a:lnTo>
                  <a:lnTo>
                    <a:pt x="13165" y="7724"/>
                  </a:lnTo>
                  <a:lnTo>
                    <a:pt x="14788" y="5705"/>
                  </a:lnTo>
                  <a:lnTo>
                    <a:pt x="15490" y="4476"/>
                  </a:lnTo>
                  <a:lnTo>
                    <a:pt x="15534" y="4389"/>
                  </a:lnTo>
                  <a:lnTo>
                    <a:pt x="15490" y="3862"/>
                  </a:lnTo>
                  <a:lnTo>
                    <a:pt x="15490" y="3818"/>
                  </a:lnTo>
                  <a:lnTo>
                    <a:pt x="14876" y="2063"/>
                  </a:lnTo>
                  <a:lnTo>
                    <a:pt x="14832" y="1975"/>
                  </a:lnTo>
                  <a:lnTo>
                    <a:pt x="14393" y="1536"/>
                  </a:lnTo>
                  <a:lnTo>
                    <a:pt x="14349" y="1493"/>
                  </a:lnTo>
                  <a:lnTo>
                    <a:pt x="12945" y="834"/>
                  </a:lnTo>
                  <a:lnTo>
                    <a:pt x="12901" y="791"/>
                  </a:lnTo>
                  <a:lnTo>
                    <a:pt x="11804" y="659"/>
                  </a:lnTo>
                  <a:lnTo>
                    <a:pt x="11760" y="659"/>
                  </a:lnTo>
                  <a:lnTo>
                    <a:pt x="9830" y="966"/>
                  </a:lnTo>
                  <a:lnTo>
                    <a:pt x="7548" y="659"/>
                  </a:lnTo>
                  <a:lnTo>
                    <a:pt x="5178" y="176"/>
                  </a:lnTo>
                  <a:lnTo>
                    <a:pt x="254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29" name="Google Shape;3129;p113"/>
            <p:cNvSpPr/>
            <p:nvPr/>
          </p:nvSpPr>
          <p:spPr>
            <a:xfrm>
              <a:off x="6096175" y="1773100"/>
              <a:ext cx="942350" cy="1522675"/>
            </a:xfrm>
            <a:custGeom>
              <a:avLst/>
              <a:gdLst/>
              <a:ahLst/>
              <a:cxnLst/>
              <a:rect l="l" t="t" r="r" b="b"/>
              <a:pathLst>
                <a:path w="37694" h="60907" extrusionOk="0">
                  <a:moveTo>
                    <a:pt x="35982" y="0"/>
                  </a:moveTo>
                  <a:lnTo>
                    <a:pt x="35938" y="44"/>
                  </a:lnTo>
                  <a:lnTo>
                    <a:pt x="35894" y="88"/>
                  </a:lnTo>
                  <a:lnTo>
                    <a:pt x="35894" y="176"/>
                  </a:lnTo>
                  <a:lnTo>
                    <a:pt x="35894" y="220"/>
                  </a:lnTo>
                  <a:lnTo>
                    <a:pt x="35938" y="307"/>
                  </a:lnTo>
                  <a:lnTo>
                    <a:pt x="36070" y="395"/>
                  </a:lnTo>
                  <a:lnTo>
                    <a:pt x="37079" y="1975"/>
                  </a:lnTo>
                  <a:lnTo>
                    <a:pt x="37298" y="2765"/>
                  </a:lnTo>
                  <a:lnTo>
                    <a:pt x="37342" y="3598"/>
                  </a:lnTo>
                  <a:lnTo>
                    <a:pt x="37035" y="5529"/>
                  </a:lnTo>
                  <a:lnTo>
                    <a:pt x="37035" y="5573"/>
                  </a:lnTo>
                  <a:lnTo>
                    <a:pt x="36904" y="8820"/>
                  </a:lnTo>
                  <a:lnTo>
                    <a:pt x="36640" y="9829"/>
                  </a:lnTo>
                  <a:lnTo>
                    <a:pt x="35850" y="11760"/>
                  </a:lnTo>
                  <a:lnTo>
                    <a:pt x="34578" y="14569"/>
                  </a:lnTo>
                  <a:lnTo>
                    <a:pt x="33393" y="17026"/>
                  </a:lnTo>
                  <a:lnTo>
                    <a:pt x="31111" y="20405"/>
                  </a:lnTo>
                  <a:lnTo>
                    <a:pt x="31111" y="20536"/>
                  </a:lnTo>
                  <a:lnTo>
                    <a:pt x="31155" y="20624"/>
                  </a:lnTo>
                  <a:lnTo>
                    <a:pt x="31506" y="21063"/>
                  </a:lnTo>
                  <a:lnTo>
                    <a:pt x="32472" y="22511"/>
                  </a:lnTo>
                  <a:lnTo>
                    <a:pt x="32867" y="24573"/>
                  </a:lnTo>
                  <a:lnTo>
                    <a:pt x="33525" y="26767"/>
                  </a:lnTo>
                  <a:lnTo>
                    <a:pt x="33613" y="28523"/>
                  </a:lnTo>
                  <a:lnTo>
                    <a:pt x="33656" y="31638"/>
                  </a:lnTo>
                  <a:lnTo>
                    <a:pt x="33656" y="35368"/>
                  </a:lnTo>
                  <a:lnTo>
                    <a:pt x="33437" y="38088"/>
                  </a:lnTo>
                  <a:lnTo>
                    <a:pt x="33130" y="38922"/>
                  </a:lnTo>
                  <a:lnTo>
                    <a:pt x="30804" y="41774"/>
                  </a:lnTo>
                  <a:lnTo>
                    <a:pt x="28391" y="43442"/>
                  </a:lnTo>
                  <a:lnTo>
                    <a:pt x="25495" y="44978"/>
                  </a:lnTo>
                  <a:lnTo>
                    <a:pt x="23301" y="46119"/>
                  </a:lnTo>
                  <a:lnTo>
                    <a:pt x="20097" y="47874"/>
                  </a:lnTo>
                  <a:lnTo>
                    <a:pt x="16894" y="49936"/>
                  </a:lnTo>
                  <a:lnTo>
                    <a:pt x="16016" y="50726"/>
                  </a:lnTo>
                  <a:lnTo>
                    <a:pt x="14042" y="51516"/>
                  </a:lnTo>
                  <a:lnTo>
                    <a:pt x="13998" y="51516"/>
                  </a:lnTo>
                  <a:lnTo>
                    <a:pt x="12682" y="52306"/>
                  </a:lnTo>
                  <a:lnTo>
                    <a:pt x="12638" y="52306"/>
                  </a:lnTo>
                  <a:lnTo>
                    <a:pt x="11146" y="53490"/>
                  </a:lnTo>
                  <a:lnTo>
                    <a:pt x="9127" y="54500"/>
                  </a:lnTo>
                  <a:lnTo>
                    <a:pt x="5222" y="56694"/>
                  </a:lnTo>
                  <a:lnTo>
                    <a:pt x="3335" y="58098"/>
                  </a:lnTo>
                  <a:lnTo>
                    <a:pt x="88" y="60599"/>
                  </a:lnTo>
                  <a:lnTo>
                    <a:pt x="44" y="60643"/>
                  </a:lnTo>
                  <a:lnTo>
                    <a:pt x="0" y="60731"/>
                  </a:lnTo>
                  <a:lnTo>
                    <a:pt x="0" y="60775"/>
                  </a:lnTo>
                  <a:lnTo>
                    <a:pt x="44" y="60862"/>
                  </a:lnTo>
                  <a:lnTo>
                    <a:pt x="88" y="60906"/>
                  </a:lnTo>
                  <a:lnTo>
                    <a:pt x="307" y="60906"/>
                  </a:lnTo>
                  <a:lnTo>
                    <a:pt x="3554" y="58405"/>
                  </a:lnTo>
                  <a:lnTo>
                    <a:pt x="5397" y="56957"/>
                  </a:lnTo>
                  <a:lnTo>
                    <a:pt x="9303" y="54807"/>
                  </a:lnTo>
                  <a:lnTo>
                    <a:pt x="11277" y="53798"/>
                  </a:lnTo>
                  <a:lnTo>
                    <a:pt x="11321" y="53754"/>
                  </a:lnTo>
                  <a:lnTo>
                    <a:pt x="12857" y="52613"/>
                  </a:lnTo>
                  <a:lnTo>
                    <a:pt x="14173" y="51823"/>
                  </a:lnTo>
                  <a:lnTo>
                    <a:pt x="16148" y="51033"/>
                  </a:lnTo>
                  <a:lnTo>
                    <a:pt x="16192" y="50989"/>
                  </a:lnTo>
                  <a:lnTo>
                    <a:pt x="17113" y="50243"/>
                  </a:lnTo>
                  <a:lnTo>
                    <a:pt x="20273" y="48181"/>
                  </a:lnTo>
                  <a:lnTo>
                    <a:pt x="23476" y="46426"/>
                  </a:lnTo>
                  <a:lnTo>
                    <a:pt x="25626" y="45285"/>
                  </a:lnTo>
                  <a:lnTo>
                    <a:pt x="28566" y="43749"/>
                  </a:lnTo>
                  <a:lnTo>
                    <a:pt x="31024" y="42038"/>
                  </a:lnTo>
                  <a:lnTo>
                    <a:pt x="31067" y="41994"/>
                  </a:lnTo>
                  <a:lnTo>
                    <a:pt x="33437" y="39098"/>
                  </a:lnTo>
                  <a:lnTo>
                    <a:pt x="33437" y="39054"/>
                  </a:lnTo>
                  <a:lnTo>
                    <a:pt x="33788" y="38176"/>
                  </a:lnTo>
                  <a:lnTo>
                    <a:pt x="33788" y="38132"/>
                  </a:lnTo>
                  <a:lnTo>
                    <a:pt x="34007" y="35368"/>
                  </a:lnTo>
                  <a:lnTo>
                    <a:pt x="34007" y="31638"/>
                  </a:lnTo>
                  <a:lnTo>
                    <a:pt x="33964" y="28523"/>
                  </a:lnTo>
                  <a:lnTo>
                    <a:pt x="33876" y="26723"/>
                  </a:lnTo>
                  <a:lnTo>
                    <a:pt x="33218" y="24486"/>
                  </a:lnTo>
                  <a:lnTo>
                    <a:pt x="32823" y="22379"/>
                  </a:lnTo>
                  <a:lnTo>
                    <a:pt x="32779" y="22335"/>
                  </a:lnTo>
                  <a:lnTo>
                    <a:pt x="31813" y="20887"/>
                  </a:lnTo>
                  <a:lnTo>
                    <a:pt x="31813" y="20843"/>
                  </a:lnTo>
                  <a:lnTo>
                    <a:pt x="31506" y="20492"/>
                  </a:lnTo>
                  <a:lnTo>
                    <a:pt x="33700" y="17201"/>
                  </a:lnTo>
                  <a:lnTo>
                    <a:pt x="34885" y="14744"/>
                  </a:lnTo>
                  <a:lnTo>
                    <a:pt x="36201" y="11892"/>
                  </a:lnTo>
                  <a:lnTo>
                    <a:pt x="36991" y="9961"/>
                  </a:lnTo>
                  <a:lnTo>
                    <a:pt x="36991" y="9917"/>
                  </a:lnTo>
                  <a:lnTo>
                    <a:pt x="37255" y="8908"/>
                  </a:lnTo>
                  <a:lnTo>
                    <a:pt x="37255" y="8864"/>
                  </a:lnTo>
                  <a:lnTo>
                    <a:pt x="37386" y="5573"/>
                  </a:lnTo>
                  <a:lnTo>
                    <a:pt x="37693" y="3642"/>
                  </a:lnTo>
                  <a:lnTo>
                    <a:pt x="37693" y="3598"/>
                  </a:lnTo>
                  <a:lnTo>
                    <a:pt x="37650" y="2721"/>
                  </a:lnTo>
                  <a:lnTo>
                    <a:pt x="37650" y="2677"/>
                  </a:lnTo>
                  <a:lnTo>
                    <a:pt x="37386" y="1843"/>
                  </a:lnTo>
                  <a:lnTo>
                    <a:pt x="37386" y="1799"/>
                  </a:lnTo>
                  <a:lnTo>
                    <a:pt x="36377" y="220"/>
                  </a:lnTo>
                  <a:lnTo>
                    <a:pt x="36333" y="176"/>
                  </a:lnTo>
                  <a:lnTo>
                    <a:pt x="36158" y="44"/>
                  </a:lnTo>
                  <a:lnTo>
                    <a:pt x="361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30" name="Google Shape;3130;p113"/>
            <p:cNvSpPr/>
            <p:nvPr/>
          </p:nvSpPr>
          <p:spPr>
            <a:xfrm>
              <a:off x="6123600" y="1816975"/>
              <a:ext cx="957700" cy="1504025"/>
            </a:xfrm>
            <a:custGeom>
              <a:avLst/>
              <a:gdLst/>
              <a:ahLst/>
              <a:cxnLst/>
              <a:rect l="l" t="t" r="r" b="b"/>
              <a:pathLst>
                <a:path w="38308" h="60161" extrusionOk="0">
                  <a:moveTo>
                    <a:pt x="36772" y="1"/>
                  </a:moveTo>
                  <a:lnTo>
                    <a:pt x="36684" y="44"/>
                  </a:lnTo>
                  <a:lnTo>
                    <a:pt x="36684" y="132"/>
                  </a:lnTo>
                  <a:lnTo>
                    <a:pt x="36684" y="176"/>
                  </a:lnTo>
                  <a:lnTo>
                    <a:pt x="36684" y="264"/>
                  </a:lnTo>
                  <a:lnTo>
                    <a:pt x="37430" y="1624"/>
                  </a:lnTo>
                  <a:lnTo>
                    <a:pt x="37913" y="3160"/>
                  </a:lnTo>
                  <a:lnTo>
                    <a:pt x="37957" y="4740"/>
                  </a:lnTo>
                  <a:lnTo>
                    <a:pt x="37298" y="7372"/>
                  </a:lnTo>
                  <a:lnTo>
                    <a:pt x="36245" y="10620"/>
                  </a:lnTo>
                  <a:lnTo>
                    <a:pt x="36245" y="10663"/>
                  </a:lnTo>
                  <a:lnTo>
                    <a:pt x="36421" y="13077"/>
                  </a:lnTo>
                  <a:lnTo>
                    <a:pt x="36158" y="15183"/>
                  </a:lnTo>
                  <a:lnTo>
                    <a:pt x="36070" y="17509"/>
                  </a:lnTo>
                  <a:lnTo>
                    <a:pt x="35807" y="20142"/>
                  </a:lnTo>
                  <a:lnTo>
                    <a:pt x="35850" y="20229"/>
                  </a:lnTo>
                  <a:lnTo>
                    <a:pt x="36465" y="22160"/>
                  </a:lnTo>
                  <a:lnTo>
                    <a:pt x="36596" y="25802"/>
                  </a:lnTo>
                  <a:lnTo>
                    <a:pt x="36904" y="27601"/>
                  </a:lnTo>
                  <a:lnTo>
                    <a:pt x="36947" y="29488"/>
                  </a:lnTo>
                  <a:lnTo>
                    <a:pt x="36860" y="32077"/>
                  </a:lnTo>
                  <a:lnTo>
                    <a:pt x="36596" y="34578"/>
                  </a:lnTo>
                  <a:lnTo>
                    <a:pt x="36070" y="36333"/>
                  </a:lnTo>
                  <a:lnTo>
                    <a:pt x="34797" y="38308"/>
                  </a:lnTo>
                  <a:lnTo>
                    <a:pt x="33042" y="41555"/>
                  </a:lnTo>
                  <a:lnTo>
                    <a:pt x="31770" y="42828"/>
                  </a:lnTo>
                  <a:lnTo>
                    <a:pt x="30848" y="43047"/>
                  </a:lnTo>
                  <a:lnTo>
                    <a:pt x="29619" y="43091"/>
                  </a:lnTo>
                  <a:lnTo>
                    <a:pt x="29532" y="43135"/>
                  </a:lnTo>
                  <a:lnTo>
                    <a:pt x="27294" y="44364"/>
                  </a:lnTo>
                  <a:lnTo>
                    <a:pt x="22028" y="47040"/>
                  </a:lnTo>
                  <a:lnTo>
                    <a:pt x="18035" y="49103"/>
                  </a:lnTo>
                  <a:lnTo>
                    <a:pt x="15534" y="50726"/>
                  </a:lnTo>
                  <a:lnTo>
                    <a:pt x="12155" y="52086"/>
                  </a:lnTo>
                  <a:lnTo>
                    <a:pt x="12111" y="52086"/>
                  </a:lnTo>
                  <a:lnTo>
                    <a:pt x="10531" y="53008"/>
                  </a:lnTo>
                  <a:lnTo>
                    <a:pt x="8996" y="53886"/>
                  </a:lnTo>
                  <a:lnTo>
                    <a:pt x="7416" y="54719"/>
                  </a:lnTo>
                  <a:lnTo>
                    <a:pt x="5880" y="55597"/>
                  </a:lnTo>
                  <a:lnTo>
                    <a:pt x="5134" y="56080"/>
                  </a:lnTo>
                  <a:lnTo>
                    <a:pt x="4432" y="56562"/>
                  </a:lnTo>
                  <a:lnTo>
                    <a:pt x="3686" y="57089"/>
                  </a:lnTo>
                  <a:lnTo>
                    <a:pt x="2984" y="57659"/>
                  </a:lnTo>
                  <a:lnTo>
                    <a:pt x="88" y="59853"/>
                  </a:lnTo>
                  <a:lnTo>
                    <a:pt x="44" y="59897"/>
                  </a:lnTo>
                  <a:lnTo>
                    <a:pt x="0" y="59985"/>
                  </a:lnTo>
                  <a:lnTo>
                    <a:pt x="0" y="60029"/>
                  </a:lnTo>
                  <a:lnTo>
                    <a:pt x="44" y="60117"/>
                  </a:lnTo>
                  <a:lnTo>
                    <a:pt x="88" y="60160"/>
                  </a:lnTo>
                  <a:lnTo>
                    <a:pt x="176" y="60160"/>
                  </a:lnTo>
                  <a:lnTo>
                    <a:pt x="307" y="60117"/>
                  </a:lnTo>
                  <a:lnTo>
                    <a:pt x="3203" y="57923"/>
                  </a:lnTo>
                  <a:lnTo>
                    <a:pt x="3905" y="57396"/>
                  </a:lnTo>
                  <a:lnTo>
                    <a:pt x="4607" y="56869"/>
                  </a:lnTo>
                  <a:lnTo>
                    <a:pt x="5353" y="56387"/>
                  </a:lnTo>
                  <a:lnTo>
                    <a:pt x="6099" y="55904"/>
                  </a:lnTo>
                  <a:lnTo>
                    <a:pt x="7635" y="55026"/>
                  </a:lnTo>
                  <a:lnTo>
                    <a:pt x="9127" y="54193"/>
                  </a:lnTo>
                  <a:lnTo>
                    <a:pt x="10707" y="53315"/>
                  </a:lnTo>
                  <a:lnTo>
                    <a:pt x="12287" y="52394"/>
                  </a:lnTo>
                  <a:lnTo>
                    <a:pt x="15665" y="51033"/>
                  </a:lnTo>
                  <a:lnTo>
                    <a:pt x="15709" y="51033"/>
                  </a:lnTo>
                  <a:lnTo>
                    <a:pt x="18210" y="49410"/>
                  </a:lnTo>
                  <a:lnTo>
                    <a:pt x="22160" y="47347"/>
                  </a:lnTo>
                  <a:lnTo>
                    <a:pt x="27469" y="44671"/>
                  </a:lnTo>
                  <a:lnTo>
                    <a:pt x="29663" y="43442"/>
                  </a:lnTo>
                  <a:lnTo>
                    <a:pt x="30892" y="43398"/>
                  </a:lnTo>
                  <a:lnTo>
                    <a:pt x="30936" y="43398"/>
                  </a:lnTo>
                  <a:lnTo>
                    <a:pt x="31901" y="43179"/>
                  </a:lnTo>
                  <a:lnTo>
                    <a:pt x="31989" y="43135"/>
                  </a:lnTo>
                  <a:lnTo>
                    <a:pt x="33349" y="41775"/>
                  </a:lnTo>
                  <a:lnTo>
                    <a:pt x="33349" y="41731"/>
                  </a:lnTo>
                  <a:lnTo>
                    <a:pt x="35104" y="38527"/>
                  </a:lnTo>
                  <a:lnTo>
                    <a:pt x="36377" y="36509"/>
                  </a:lnTo>
                  <a:lnTo>
                    <a:pt x="36377" y="36465"/>
                  </a:lnTo>
                  <a:lnTo>
                    <a:pt x="36904" y="34666"/>
                  </a:lnTo>
                  <a:lnTo>
                    <a:pt x="36904" y="34622"/>
                  </a:lnTo>
                  <a:lnTo>
                    <a:pt x="37211" y="32121"/>
                  </a:lnTo>
                  <a:lnTo>
                    <a:pt x="37298" y="29488"/>
                  </a:lnTo>
                  <a:lnTo>
                    <a:pt x="37255" y="27601"/>
                  </a:lnTo>
                  <a:lnTo>
                    <a:pt x="37211" y="27557"/>
                  </a:lnTo>
                  <a:lnTo>
                    <a:pt x="36947" y="25758"/>
                  </a:lnTo>
                  <a:lnTo>
                    <a:pt x="36816" y="22116"/>
                  </a:lnTo>
                  <a:lnTo>
                    <a:pt x="36816" y="22072"/>
                  </a:lnTo>
                  <a:lnTo>
                    <a:pt x="36201" y="20142"/>
                  </a:lnTo>
                  <a:lnTo>
                    <a:pt x="36421" y="17509"/>
                  </a:lnTo>
                  <a:lnTo>
                    <a:pt x="36509" y="15227"/>
                  </a:lnTo>
                  <a:lnTo>
                    <a:pt x="36772" y="13077"/>
                  </a:lnTo>
                  <a:lnTo>
                    <a:pt x="36596" y="10663"/>
                  </a:lnTo>
                  <a:lnTo>
                    <a:pt x="37650" y="7460"/>
                  </a:lnTo>
                  <a:lnTo>
                    <a:pt x="38264" y="4827"/>
                  </a:lnTo>
                  <a:lnTo>
                    <a:pt x="38308" y="4783"/>
                  </a:lnTo>
                  <a:lnTo>
                    <a:pt x="38264" y="3160"/>
                  </a:lnTo>
                  <a:lnTo>
                    <a:pt x="38264" y="3072"/>
                  </a:lnTo>
                  <a:lnTo>
                    <a:pt x="37737" y="1492"/>
                  </a:lnTo>
                  <a:lnTo>
                    <a:pt x="37737" y="1449"/>
                  </a:lnTo>
                  <a:lnTo>
                    <a:pt x="36991" y="88"/>
                  </a:lnTo>
                  <a:lnTo>
                    <a:pt x="36947" y="44"/>
                  </a:lnTo>
                  <a:lnTo>
                    <a:pt x="369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31" name="Google Shape;3131;p113"/>
            <p:cNvSpPr/>
            <p:nvPr/>
          </p:nvSpPr>
          <p:spPr>
            <a:xfrm>
              <a:off x="6392350" y="3454800"/>
              <a:ext cx="767950" cy="217250"/>
            </a:xfrm>
            <a:custGeom>
              <a:avLst/>
              <a:gdLst/>
              <a:ahLst/>
              <a:cxnLst/>
              <a:rect l="l" t="t" r="r" b="b"/>
              <a:pathLst>
                <a:path w="30718" h="8690" extrusionOk="0">
                  <a:moveTo>
                    <a:pt x="11234" y="1"/>
                  </a:moveTo>
                  <a:lnTo>
                    <a:pt x="7899" y="1010"/>
                  </a:lnTo>
                  <a:lnTo>
                    <a:pt x="3555" y="1975"/>
                  </a:lnTo>
                  <a:lnTo>
                    <a:pt x="3511" y="1975"/>
                  </a:lnTo>
                  <a:lnTo>
                    <a:pt x="89" y="3994"/>
                  </a:lnTo>
                  <a:lnTo>
                    <a:pt x="45" y="4038"/>
                  </a:lnTo>
                  <a:lnTo>
                    <a:pt x="1" y="4126"/>
                  </a:lnTo>
                  <a:lnTo>
                    <a:pt x="1" y="4169"/>
                  </a:lnTo>
                  <a:lnTo>
                    <a:pt x="45" y="4257"/>
                  </a:lnTo>
                  <a:lnTo>
                    <a:pt x="89" y="4301"/>
                  </a:lnTo>
                  <a:lnTo>
                    <a:pt x="132" y="4345"/>
                  </a:lnTo>
                  <a:lnTo>
                    <a:pt x="220" y="4345"/>
                  </a:lnTo>
                  <a:lnTo>
                    <a:pt x="264" y="4301"/>
                  </a:lnTo>
                  <a:lnTo>
                    <a:pt x="3687" y="2326"/>
                  </a:lnTo>
                  <a:lnTo>
                    <a:pt x="7987" y="1361"/>
                  </a:lnTo>
                  <a:lnTo>
                    <a:pt x="10313" y="659"/>
                  </a:lnTo>
                  <a:lnTo>
                    <a:pt x="11278" y="352"/>
                  </a:lnTo>
                  <a:lnTo>
                    <a:pt x="11497" y="352"/>
                  </a:lnTo>
                  <a:lnTo>
                    <a:pt x="13384" y="2283"/>
                  </a:lnTo>
                  <a:lnTo>
                    <a:pt x="13428" y="2326"/>
                  </a:lnTo>
                  <a:lnTo>
                    <a:pt x="15754" y="4257"/>
                  </a:lnTo>
                  <a:lnTo>
                    <a:pt x="15798" y="4257"/>
                  </a:lnTo>
                  <a:lnTo>
                    <a:pt x="18913" y="5969"/>
                  </a:lnTo>
                  <a:lnTo>
                    <a:pt x="20888" y="6802"/>
                  </a:lnTo>
                  <a:lnTo>
                    <a:pt x="23214" y="7592"/>
                  </a:lnTo>
                  <a:lnTo>
                    <a:pt x="26022" y="8601"/>
                  </a:lnTo>
                  <a:lnTo>
                    <a:pt x="26066" y="8601"/>
                  </a:lnTo>
                  <a:lnTo>
                    <a:pt x="26943" y="8689"/>
                  </a:lnTo>
                  <a:lnTo>
                    <a:pt x="26987" y="8689"/>
                  </a:lnTo>
                  <a:lnTo>
                    <a:pt x="27777" y="8558"/>
                  </a:lnTo>
                  <a:lnTo>
                    <a:pt x="27821" y="8514"/>
                  </a:lnTo>
                  <a:lnTo>
                    <a:pt x="28874" y="7899"/>
                  </a:lnTo>
                  <a:lnTo>
                    <a:pt x="28962" y="7855"/>
                  </a:lnTo>
                  <a:lnTo>
                    <a:pt x="30366" y="5881"/>
                  </a:lnTo>
                  <a:lnTo>
                    <a:pt x="30366" y="5837"/>
                  </a:lnTo>
                  <a:lnTo>
                    <a:pt x="30717" y="5003"/>
                  </a:lnTo>
                  <a:lnTo>
                    <a:pt x="30717" y="4872"/>
                  </a:lnTo>
                  <a:lnTo>
                    <a:pt x="30322" y="3380"/>
                  </a:lnTo>
                  <a:lnTo>
                    <a:pt x="30278" y="3380"/>
                  </a:lnTo>
                  <a:lnTo>
                    <a:pt x="29225" y="1010"/>
                  </a:lnTo>
                  <a:lnTo>
                    <a:pt x="29181" y="966"/>
                  </a:lnTo>
                  <a:lnTo>
                    <a:pt x="29137" y="922"/>
                  </a:lnTo>
                  <a:lnTo>
                    <a:pt x="29050" y="922"/>
                  </a:lnTo>
                  <a:lnTo>
                    <a:pt x="28962" y="966"/>
                  </a:lnTo>
                  <a:lnTo>
                    <a:pt x="28918" y="966"/>
                  </a:lnTo>
                  <a:lnTo>
                    <a:pt x="28874" y="1054"/>
                  </a:lnTo>
                  <a:lnTo>
                    <a:pt x="28874" y="1098"/>
                  </a:lnTo>
                  <a:lnTo>
                    <a:pt x="28918" y="1186"/>
                  </a:lnTo>
                  <a:lnTo>
                    <a:pt x="29971" y="3511"/>
                  </a:lnTo>
                  <a:lnTo>
                    <a:pt x="30366" y="4915"/>
                  </a:lnTo>
                  <a:lnTo>
                    <a:pt x="30059" y="5661"/>
                  </a:lnTo>
                  <a:lnTo>
                    <a:pt x="28699" y="7636"/>
                  </a:lnTo>
                  <a:lnTo>
                    <a:pt x="27689" y="8206"/>
                  </a:lnTo>
                  <a:lnTo>
                    <a:pt x="26943" y="8338"/>
                  </a:lnTo>
                  <a:lnTo>
                    <a:pt x="26154" y="8250"/>
                  </a:lnTo>
                  <a:lnTo>
                    <a:pt x="23301" y="7285"/>
                  </a:lnTo>
                  <a:lnTo>
                    <a:pt x="21020" y="6495"/>
                  </a:lnTo>
                  <a:lnTo>
                    <a:pt x="19045" y="5618"/>
                  </a:lnTo>
                  <a:lnTo>
                    <a:pt x="15973" y="3950"/>
                  </a:lnTo>
                  <a:lnTo>
                    <a:pt x="13648" y="2063"/>
                  </a:lnTo>
                  <a:lnTo>
                    <a:pt x="11673" y="89"/>
                  </a:lnTo>
                  <a:lnTo>
                    <a:pt x="11585" y="45"/>
                  </a:lnTo>
                  <a:lnTo>
                    <a:pt x="113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32" name="Google Shape;3132;p113"/>
            <p:cNvSpPr/>
            <p:nvPr/>
          </p:nvSpPr>
          <p:spPr>
            <a:xfrm>
              <a:off x="6322150" y="3238700"/>
              <a:ext cx="868850" cy="265500"/>
            </a:xfrm>
            <a:custGeom>
              <a:avLst/>
              <a:gdLst/>
              <a:ahLst/>
              <a:cxnLst/>
              <a:rect l="l" t="t" r="r" b="b"/>
              <a:pathLst>
                <a:path w="34754" h="10620" extrusionOk="0">
                  <a:moveTo>
                    <a:pt x="34491" y="0"/>
                  </a:moveTo>
                  <a:lnTo>
                    <a:pt x="34447" y="44"/>
                  </a:lnTo>
                  <a:lnTo>
                    <a:pt x="33437" y="1492"/>
                  </a:lnTo>
                  <a:lnTo>
                    <a:pt x="32033" y="3730"/>
                  </a:lnTo>
                  <a:lnTo>
                    <a:pt x="32033" y="3774"/>
                  </a:lnTo>
                  <a:lnTo>
                    <a:pt x="31419" y="5442"/>
                  </a:lnTo>
                  <a:lnTo>
                    <a:pt x="31419" y="5485"/>
                  </a:lnTo>
                  <a:lnTo>
                    <a:pt x="31156" y="7592"/>
                  </a:lnTo>
                  <a:lnTo>
                    <a:pt x="31112" y="10005"/>
                  </a:lnTo>
                  <a:lnTo>
                    <a:pt x="30936" y="10225"/>
                  </a:lnTo>
                  <a:lnTo>
                    <a:pt x="30454" y="10268"/>
                  </a:lnTo>
                  <a:lnTo>
                    <a:pt x="29971" y="10225"/>
                  </a:lnTo>
                  <a:lnTo>
                    <a:pt x="29488" y="10137"/>
                  </a:lnTo>
                  <a:lnTo>
                    <a:pt x="29005" y="10005"/>
                  </a:lnTo>
                  <a:lnTo>
                    <a:pt x="28523" y="9830"/>
                  </a:lnTo>
                  <a:lnTo>
                    <a:pt x="28040" y="9610"/>
                  </a:lnTo>
                  <a:lnTo>
                    <a:pt x="27557" y="9347"/>
                  </a:lnTo>
                  <a:lnTo>
                    <a:pt x="27119" y="9084"/>
                  </a:lnTo>
                  <a:lnTo>
                    <a:pt x="26241" y="8513"/>
                  </a:lnTo>
                  <a:lnTo>
                    <a:pt x="25451" y="7899"/>
                  </a:lnTo>
                  <a:lnTo>
                    <a:pt x="24749" y="7328"/>
                  </a:lnTo>
                  <a:lnTo>
                    <a:pt x="24179" y="6846"/>
                  </a:lnTo>
                  <a:lnTo>
                    <a:pt x="19308" y="2633"/>
                  </a:lnTo>
                  <a:lnTo>
                    <a:pt x="19264" y="2633"/>
                  </a:lnTo>
                  <a:lnTo>
                    <a:pt x="17991" y="2019"/>
                  </a:lnTo>
                  <a:lnTo>
                    <a:pt x="17948" y="2019"/>
                  </a:lnTo>
                  <a:lnTo>
                    <a:pt x="17245" y="1887"/>
                  </a:lnTo>
                  <a:lnTo>
                    <a:pt x="17158" y="1931"/>
                  </a:lnTo>
                  <a:lnTo>
                    <a:pt x="16500" y="2370"/>
                  </a:lnTo>
                  <a:lnTo>
                    <a:pt x="16456" y="2370"/>
                  </a:lnTo>
                  <a:lnTo>
                    <a:pt x="14788" y="3994"/>
                  </a:lnTo>
                  <a:lnTo>
                    <a:pt x="13603" y="4827"/>
                  </a:lnTo>
                  <a:lnTo>
                    <a:pt x="12331" y="5178"/>
                  </a:lnTo>
                  <a:lnTo>
                    <a:pt x="10312" y="5529"/>
                  </a:lnTo>
                  <a:lnTo>
                    <a:pt x="10268" y="5529"/>
                  </a:lnTo>
                  <a:lnTo>
                    <a:pt x="8338" y="6144"/>
                  </a:lnTo>
                  <a:lnTo>
                    <a:pt x="5924" y="6714"/>
                  </a:lnTo>
                  <a:lnTo>
                    <a:pt x="5880" y="6714"/>
                  </a:lnTo>
                  <a:lnTo>
                    <a:pt x="4125" y="7416"/>
                  </a:lnTo>
                  <a:lnTo>
                    <a:pt x="4081" y="7460"/>
                  </a:lnTo>
                  <a:lnTo>
                    <a:pt x="2063" y="8645"/>
                  </a:lnTo>
                  <a:lnTo>
                    <a:pt x="2063" y="8689"/>
                  </a:lnTo>
                  <a:lnTo>
                    <a:pt x="88" y="10181"/>
                  </a:lnTo>
                  <a:lnTo>
                    <a:pt x="44" y="10225"/>
                  </a:lnTo>
                  <a:lnTo>
                    <a:pt x="0" y="10268"/>
                  </a:lnTo>
                  <a:lnTo>
                    <a:pt x="44" y="10356"/>
                  </a:lnTo>
                  <a:lnTo>
                    <a:pt x="44" y="10400"/>
                  </a:lnTo>
                  <a:lnTo>
                    <a:pt x="88" y="10444"/>
                  </a:lnTo>
                  <a:lnTo>
                    <a:pt x="176" y="10488"/>
                  </a:lnTo>
                  <a:lnTo>
                    <a:pt x="220" y="10488"/>
                  </a:lnTo>
                  <a:lnTo>
                    <a:pt x="308" y="10444"/>
                  </a:lnTo>
                  <a:lnTo>
                    <a:pt x="2238" y="8952"/>
                  </a:lnTo>
                  <a:lnTo>
                    <a:pt x="4257" y="7767"/>
                  </a:lnTo>
                  <a:lnTo>
                    <a:pt x="6012" y="7021"/>
                  </a:lnTo>
                  <a:lnTo>
                    <a:pt x="8425" y="6451"/>
                  </a:lnTo>
                  <a:lnTo>
                    <a:pt x="10356" y="5837"/>
                  </a:lnTo>
                  <a:lnTo>
                    <a:pt x="12375" y="5529"/>
                  </a:lnTo>
                  <a:lnTo>
                    <a:pt x="12419" y="5529"/>
                  </a:lnTo>
                  <a:lnTo>
                    <a:pt x="13735" y="5134"/>
                  </a:lnTo>
                  <a:lnTo>
                    <a:pt x="13779" y="5134"/>
                  </a:lnTo>
                  <a:lnTo>
                    <a:pt x="15008" y="4257"/>
                  </a:lnTo>
                  <a:lnTo>
                    <a:pt x="16719" y="2633"/>
                  </a:lnTo>
                  <a:lnTo>
                    <a:pt x="17289" y="2282"/>
                  </a:lnTo>
                  <a:lnTo>
                    <a:pt x="17860" y="2326"/>
                  </a:lnTo>
                  <a:lnTo>
                    <a:pt x="19088" y="2940"/>
                  </a:lnTo>
                  <a:lnTo>
                    <a:pt x="23959" y="7109"/>
                  </a:lnTo>
                  <a:lnTo>
                    <a:pt x="24705" y="7767"/>
                  </a:lnTo>
                  <a:lnTo>
                    <a:pt x="25495" y="8382"/>
                  </a:lnTo>
                  <a:lnTo>
                    <a:pt x="26329" y="8996"/>
                  </a:lnTo>
                  <a:lnTo>
                    <a:pt x="27162" y="9522"/>
                  </a:lnTo>
                  <a:lnTo>
                    <a:pt x="27952" y="9961"/>
                  </a:lnTo>
                  <a:lnTo>
                    <a:pt x="28391" y="10181"/>
                  </a:lnTo>
                  <a:lnTo>
                    <a:pt x="28786" y="10312"/>
                  </a:lnTo>
                  <a:lnTo>
                    <a:pt x="29225" y="10444"/>
                  </a:lnTo>
                  <a:lnTo>
                    <a:pt x="29620" y="10532"/>
                  </a:lnTo>
                  <a:lnTo>
                    <a:pt x="30015" y="10619"/>
                  </a:lnTo>
                  <a:lnTo>
                    <a:pt x="30454" y="10619"/>
                  </a:lnTo>
                  <a:lnTo>
                    <a:pt x="31024" y="10576"/>
                  </a:lnTo>
                  <a:lnTo>
                    <a:pt x="31156" y="10532"/>
                  </a:lnTo>
                  <a:lnTo>
                    <a:pt x="31419" y="10225"/>
                  </a:lnTo>
                  <a:lnTo>
                    <a:pt x="31463" y="10093"/>
                  </a:lnTo>
                  <a:lnTo>
                    <a:pt x="31507" y="7636"/>
                  </a:lnTo>
                  <a:lnTo>
                    <a:pt x="31726" y="5529"/>
                  </a:lnTo>
                  <a:lnTo>
                    <a:pt x="32340" y="3906"/>
                  </a:lnTo>
                  <a:lnTo>
                    <a:pt x="33745" y="1668"/>
                  </a:lnTo>
                  <a:lnTo>
                    <a:pt x="34710" y="264"/>
                  </a:lnTo>
                  <a:lnTo>
                    <a:pt x="34754" y="176"/>
                  </a:lnTo>
                  <a:lnTo>
                    <a:pt x="34754" y="132"/>
                  </a:lnTo>
                  <a:lnTo>
                    <a:pt x="34754" y="44"/>
                  </a:lnTo>
                  <a:lnTo>
                    <a:pt x="346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33" name="Google Shape;3133;p113"/>
            <p:cNvSpPr/>
            <p:nvPr/>
          </p:nvSpPr>
          <p:spPr>
            <a:xfrm>
              <a:off x="6256325" y="3037950"/>
              <a:ext cx="923700" cy="403725"/>
            </a:xfrm>
            <a:custGeom>
              <a:avLst/>
              <a:gdLst/>
              <a:ahLst/>
              <a:cxnLst/>
              <a:rect l="l" t="t" r="r" b="b"/>
              <a:pathLst>
                <a:path w="36948" h="16149" extrusionOk="0">
                  <a:moveTo>
                    <a:pt x="34666" y="0"/>
                  </a:moveTo>
                  <a:lnTo>
                    <a:pt x="34622" y="88"/>
                  </a:lnTo>
                  <a:lnTo>
                    <a:pt x="34622" y="132"/>
                  </a:lnTo>
                  <a:lnTo>
                    <a:pt x="34622" y="220"/>
                  </a:lnTo>
                  <a:lnTo>
                    <a:pt x="35061" y="1931"/>
                  </a:lnTo>
                  <a:lnTo>
                    <a:pt x="35983" y="5178"/>
                  </a:lnTo>
                  <a:lnTo>
                    <a:pt x="36597" y="7811"/>
                  </a:lnTo>
                  <a:lnTo>
                    <a:pt x="35851" y="8908"/>
                  </a:lnTo>
                  <a:lnTo>
                    <a:pt x="34227" y="10927"/>
                  </a:lnTo>
                  <a:lnTo>
                    <a:pt x="33745" y="11058"/>
                  </a:lnTo>
                  <a:lnTo>
                    <a:pt x="32955" y="10795"/>
                  </a:lnTo>
                  <a:lnTo>
                    <a:pt x="29795" y="9347"/>
                  </a:lnTo>
                  <a:lnTo>
                    <a:pt x="27777" y="8381"/>
                  </a:lnTo>
                  <a:lnTo>
                    <a:pt x="23872" y="6890"/>
                  </a:lnTo>
                  <a:lnTo>
                    <a:pt x="23828" y="6890"/>
                  </a:lnTo>
                  <a:lnTo>
                    <a:pt x="22160" y="6495"/>
                  </a:lnTo>
                  <a:lnTo>
                    <a:pt x="20844" y="6451"/>
                  </a:lnTo>
                  <a:lnTo>
                    <a:pt x="20800" y="6451"/>
                  </a:lnTo>
                  <a:lnTo>
                    <a:pt x="19835" y="6670"/>
                  </a:lnTo>
                  <a:lnTo>
                    <a:pt x="19791" y="6670"/>
                  </a:lnTo>
                  <a:lnTo>
                    <a:pt x="18035" y="7548"/>
                  </a:lnTo>
                  <a:lnTo>
                    <a:pt x="15798" y="8776"/>
                  </a:lnTo>
                  <a:lnTo>
                    <a:pt x="15754" y="8776"/>
                  </a:lnTo>
                  <a:lnTo>
                    <a:pt x="13867" y="10137"/>
                  </a:lnTo>
                  <a:lnTo>
                    <a:pt x="12199" y="10356"/>
                  </a:lnTo>
                  <a:lnTo>
                    <a:pt x="9040" y="10532"/>
                  </a:lnTo>
                  <a:lnTo>
                    <a:pt x="8996" y="10532"/>
                  </a:lnTo>
                  <a:lnTo>
                    <a:pt x="7373" y="11058"/>
                  </a:lnTo>
                  <a:lnTo>
                    <a:pt x="3818" y="12638"/>
                  </a:lnTo>
                  <a:lnTo>
                    <a:pt x="3818" y="12682"/>
                  </a:lnTo>
                  <a:lnTo>
                    <a:pt x="1756" y="14042"/>
                  </a:lnTo>
                  <a:lnTo>
                    <a:pt x="44" y="15841"/>
                  </a:lnTo>
                  <a:lnTo>
                    <a:pt x="44" y="15885"/>
                  </a:lnTo>
                  <a:lnTo>
                    <a:pt x="1" y="15973"/>
                  </a:lnTo>
                  <a:lnTo>
                    <a:pt x="44" y="16017"/>
                  </a:lnTo>
                  <a:lnTo>
                    <a:pt x="88" y="16104"/>
                  </a:lnTo>
                  <a:lnTo>
                    <a:pt x="176" y="16148"/>
                  </a:lnTo>
                  <a:lnTo>
                    <a:pt x="264" y="16104"/>
                  </a:lnTo>
                  <a:lnTo>
                    <a:pt x="308" y="16061"/>
                  </a:lnTo>
                  <a:lnTo>
                    <a:pt x="1975" y="14305"/>
                  </a:lnTo>
                  <a:lnTo>
                    <a:pt x="3994" y="12945"/>
                  </a:lnTo>
                  <a:lnTo>
                    <a:pt x="7504" y="11365"/>
                  </a:lnTo>
                  <a:lnTo>
                    <a:pt x="9084" y="10883"/>
                  </a:lnTo>
                  <a:lnTo>
                    <a:pt x="12199" y="10707"/>
                  </a:lnTo>
                  <a:lnTo>
                    <a:pt x="13955" y="10488"/>
                  </a:lnTo>
                  <a:lnTo>
                    <a:pt x="14042" y="10444"/>
                  </a:lnTo>
                  <a:lnTo>
                    <a:pt x="15973" y="9084"/>
                  </a:lnTo>
                  <a:lnTo>
                    <a:pt x="18211" y="7855"/>
                  </a:lnTo>
                  <a:lnTo>
                    <a:pt x="19922" y="6977"/>
                  </a:lnTo>
                  <a:lnTo>
                    <a:pt x="20844" y="6802"/>
                  </a:lnTo>
                  <a:lnTo>
                    <a:pt x="22116" y="6846"/>
                  </a:lnTo>
                  <a:lnTo>
                    <a:pt x="23740" y="7197"/>
                  </a:lnTo>
                  <a:lnTo>
                    <a:pt x="27645" y="8733"/>
                  </a:lnTo>
                  <a:lnTo>
                    <a:pt x="29664" y="9698"/>
                  </a:lnTo>
                  <a:lnTo>
                    <a:pt x="32823" y="11146"/>
                  </a:lnTo>
                  <a:lnTo>
                    <a:pt x="32867" y="11146"/>
                  </a:lnTo>
                  <a:lnTo>
                    <a:pt x="33701" y="11409"/>
                  </a:lnTo>
                  <a:lnTo>
                    <a:pt x="33789" y="11409"/>
                  </a:lnTo>
                  <a:lnTo>
                    <a:pt x="34359" y="11234"/>
                  </a:lnTo>
                  <a:lnTo>
                    <a:pt x="34447" y="11190"/>
                  </a:lnTo>
                  <a:lnTo>
                    <a:pt x="36158" y="9084"/>
                  </a:lnTo>
                  <a:lnTo>
                    <a:pt x="36948" y="7943"/>
                  </a:lnTo>
                  <a:lnTo>
                    <a:pt x="36948" y="7899"/>
                  </a:lnTo>
                  <a:lnTo>
                    <a:pt x="36948" y="7811"/>
                  </a:lnTo>
                  <a:lnTo>
                    <a:pt x="36334" y="5090"/>
                  </a:lnTo>
                  <a:lnTo>
                    <a:pt x="35368" y="1843"/>
                  </a:lnTo>
                  <a:lnTo>
                    <a:pt x="34929" y="132"/>
                  </a:lnTo>
                  <a:lnTo>
                    <a:pt x="34929" y="44"/>
                  </a:lnTo>
                  <a:lnTo>
                    <a:pt x="348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34" name="Google Shape;3134;p113"/>
            <p:cNvSpPr/>
            <p:nvPr/>
          </p:nvSpPr>
          <p:spPr>
            <a:xfrm>
              <a:off x="6203675" y="2736275"/>
              <a:ext cx="931375" cy="657125"/>
            </a:xfrm>
            <a:custGeom>
              <a:avLst/>
              <a:gdLst/>
              <a:ahLst/>
              <a:cxnLst/>
              <a:rect l="l" t="t" r="r" b="b"/>
              <a:pathLst>
                <a:path w="37255" h="26285" extrusionOk="0">
                  <a:moveTo>
                    <a:pt x="37035" y="0"/>
                  </a:moveTo>
                  <a:lnTo>
                    <a:pt x="36992" y="44"/>
                  </a:lnTo>
                  <a:lnTo>
                    <a:pt x="36948" y="88"/>
                  </a:lnTo>
                  <a:lnTo>
                    <a:pt x="36904" y="132"/>
                  </a:lnTo>
                  <a:lnTo>
                    <a:pt x="36465" y="2326"/>
                  </a:lnTo>
                  <a:lnTo>
                    <a:pt x="36421" y="4564"/>
                  </a:lnTo>
                  <a:lnTo>
                    <a:pt x="36290" y="9040"/>
                  </a:lnTo>
                  <a:lnTo>
                    <a:pt x="36333" y="12550"/>
                  </a:lnTo>
                  <a:lnTo>
                    <a:pt x="36333" y="12594"/>
                  </a:lnTo>
                  <a:lnTo>
                    <a:pt x="36597" y="13691"/>
                  </a:lnTo>
                  <a:lnTo>
                    <a:pt x="36158" y="14700"/>
                  </a:lnTo>
                  <a:lnTo>
                    <a:pt x="34929" y="15314"/>
                  </a:lnTo>
                  <a:lnTo>
                    <a:pt x="33393" y="15666"/>
                  </a:lnTo>
                  <a:lnTo>
                    <a:pt x="31682" y="15885"/>
                  </a:lnTo>
                  <a:lnTo>
                    <a:pt x="29971" y="15358"/>
                  </a:lnTo>
                  <a:lnTo>
                    <a:pt x="27294" y="14261"/>
                  </a:lnTo>
                  <a:lnTo>
                    <a:pt x="26153" y="13252"/>
                  </a:lnTo>
                  <a:lnTo>
                    <a:pt x="25890" y="13252"/>
                  </a:lnTo>
                  <a:lnTo>
                    <a:pt x="25276" y="13823"/>
                  </a:lnTo>
                  <a:lnTo>
                    <a:pt x="24178" y="14305"/>
                  </a:lnTo>
                  <a:lnTo>
                    <a:pt x="21502" y="15490"/>
                  </a:lnTo>
                  <a:lnTo>
                    <a:pt x="18825" y="16631"/>
                  </a:lnTo>
                  <a:lnTo>
                    <a:pt x="16850" y="17596"/>
                  </a:lnTo>
                  <a:lnTo>
                    <a:pt x="13823" y="19571"/>
                  </a:lnTo>
                  <a:lnTo>
                    <a:pt x="12199" y="19615"/>
                  </a:lnTo>
                  <a:lnTo>
                    <a:pt x="9435" y="19790"/>
                  </a:lnTo>
                  <a:lnTo>
                    <a:pt x="9391" y="19834"/>
                  </a:lnTo>
                  <a:lnTo>
                    <a:pt x="8425" y="20185"/>
                  </a:lnTo>
                  <a:lnTo>
                    <a:pt x="6495" y="21107"/>
                  </a:lnTo>
                  <a:lnTo>
                    <a:pt x="4520" y="22204"/>
                  </a:lnTo>
                  <a:lnTo>
                    <a:pt x="4476" y="22204"/>
                  </a:lnTo>
                  <a:lnTo>
                    <a:pt x="2633" y="23476"/>
                  </a:lnTo>
                  <a:lnTo>
                    <a:pt x="2633" y="23520"/>
                  </a:lnTo>
                  <a:lnTo>
                    <a:pt x="44" y="25977"/>
                  </a:lnTo>
                  <a:lnTo>
                    <a:pt x="0" y="26021"/>
                  </a:lnTo>
                  <a:lnTo>
                    <a:pt x="0" y="26109"/>
                  </a:lnTo>
                  <a:lnTo>
                    <a:pt x="0" y="26153"/>
                  </a:lnTo>
                  <a:lnTo>
                    <a:pt x="44" y="26241"/>
                  </a:lnTo>
                  <a:lnTo>
                    <a:pt x="88" y="26285"/>
                  </a:lnTo>
                  <a:lnTo>
                    <a:pt x="220" y="26285"/>
                  </a:lnTo>
                  <a:lnTo>
                    <a:pt x="264" y="26241"/>
                  </a:lnTo>
                  <a:lnTo>
                    <a:pt x="2853" y="23783"/>
                  </a:lnTo>
                  <a:lnTo>
                    <a:pt x="4696" y="22511"/>
                  </a:lnTo>
                  <a:lnTo>
                    <a:pt x="6670" y="21414"/>
                  </a:lnTo>
                  <a:lnTo>
                    <a:pt x="8557" y="20492"/>
                  </a:lnTo>
                  <a:lnTo>
                    <a:pt x="9479" y="20141"/>
                  </a:lnTo>
                  <a:lnTo>
                    <a:pt x="12243" y="19966"/>
                  </a:lnTo>
                  <a:lnTo>
                    <a:pt x="13867" y="19922"/>
                  </a:lnTo>
                  <a:lnTo>
                    <a:pt x="13954" y="19878"/>
                  </a:lnTo>
                  <a:lnTo>
                    <a:pt x="17026" y="17903"/>
                  </a:lnTo>
                  <a:lnTo>
                    <a:pt x="18957" y="16982"/>
                  </a:lnTo>
                  <a:lnTo>
                    <a:pt x="21633" y="15797"/>
                  </a:lnTo>
                  <a:lnTo>
                    <a:pt x="24354" y="14656"/>
                  </a:lnTo>
                  <a:lnTo>
                    <a:pt x="25451" y="14130"/>
                  </a:lnTo>
                  <a:lnTo>
                    <a:pt x="25495" y="14086"/>
                  </a:lnTo>
                  <a:lnTo>
                    <a:pt x="26021" y="13647"/>
                  </a:lnTo>
                  <a:lnTo>
                    <a:pt x="27118" y="14568"/>
                  </a:lnTo>
                  <a:lnTo>
                    <a:pt x="27162" y="14568"/>
                  </a:lnTo>
                  <a:lnTo>
                    <a:pt x="29839" y="15666"/>
                  </a:lnTo>
                  <a:lnTo>
                    <a:pt x="31594" y="16236"/>
                  </a:lnTo>
                  <a:lnTo>
                    <a:pt x="31682" y="16236"/>
                  </a:lnTo>
                  <a:lnTo>
                    <a:pt x="33437" y="16017"/>
                  </a:lnTo>
                  <a:lnTo>
                    <a:pt x="33481" y="16017"/>
                  </a:lnTo>
                  <a:lnTo>
                    <a:pt x="35061" y="15622"/>
                  </a:lnTo>
                  <a:lnTo>
                    <a:pt x="36377" y="14963"/>
                  </a:lnTo>
                  <a:lnTo>
                    <a:pt x="36465" y="14876"/>
                  </a:lnTo>
                  <a:lnTo>
                    <a:pt x="36904" y="13779"/>
                  </a:lnTo>
                  <a:lnTo>
                    <a:pt x="36948" y="13691"/>
                  </a:lnTo>
                  <a:lnTo>
                    <a:pt x="36684" y="12506"/>
                  </a:lnTo>
                  <a:lnTo>
                    <a:pt x="36641" y="9040"/>
                  </a:lnTo>
                  <a:lnTo>
                    <a:pt x="36772" y="4608"/>
                  </a:lnTo>
                  <a:lnTo>
                    <a:pt x="36816" y="2370"/>
                  </a:lnTo>
                  <a:lnTo>
                    <a:pt x="37255" y="220"/>
                  </a:lnTo>
                  <a:lnTo>
                    <a:pt x="37255" y="132"/>
                  </a:lnTo>
                  <a:lnTo>
                    <a:pt x="37255" y="88"/>
                  </a:lnTo>
                  <a:lnTo>
                    <a:pt x="37211" y="44"/>
                  </a:lnTo>
                  <a:lnTo>
                    <a:pt x="371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35" name="Google Shape;3135;p113"/>
            <p:cNvSpPr/>
            <p:nvPr/>
          </p:nvSpPr>
          <p:spPr>
            <a:xfrm>
              <a:off x="6895875" y="1781875"/>
              <a:ext cx="345600" cy="2234625"/>
            </a:xfrm>
            <a:custGeom>
              <a:avLst/>
              <a:gdLst/>
              <a:ahLst/>
              <a:cxnLst/>
              <a:rect l="l" t="t" r="r" b="b"/>
              <a:pathLst>
                <a:path w="13824" h="89385" extrusionOk="0">
                  <a:moveTo>
                    <a:pt x="8426" y="0"/>
                  </a:moveTo>
                  <a:lnTo>
                    <a:pt x="8382" y="44"/>
                  </a:lnTo>
                  <a:lnTo>
                    <a:pt x="8294" y="44"/>
                  </a:lnTo>
                  <a:lnTo>
                    <a:pt x="8250" y="132"/>
                  </a:lnTo>
                  <a:lnTo>
                    <a:pt x="8250" y="176"/>
                  </a:lnTo>
                  <a:lnTo>
                    <a:pt x="8250" y="264"/>
                  </a:lnTo>
                  <a:lnTo>
                    <a:pt x="8294" y="308"/>
                  </a:lnTo>
                  <a:lnTo>
                    <a:pt x="9962" y="2414"/>
                  </a:lnTo>
                  <a:lnTo>
                    <a:pt x="9962" y="2458"/>
                  </a:lnTo>
                  <a:lnTo>
                    <a:pt x="11190" y="3511"/>
                  </a:lnTo>
                  <a:lnTo>
                    <a:pt x="11278" y="3555"/>
                  </a:lnTo>
                  <a:lnTo>
                    <a:pt x="12814" y="4037"/>
                  </a:lnTo>
                  <a:lnTo>
                    <a:pt x="13165" y="4388"/>
                  </a:lnTo>
                  <a:lnTo>
                    <a:pt x="13341" y="5003"/>
                  </a:lnTo>
                  <a:lnTo>
                    <a:pt x="13472" y="6495"/>
                  </a:lnTo>
                  <a:lnTo>
                    <a:pt x="13341" y="7504"/>
                  </a:lnTo>
                  <a:lnTo>
                    <a:pt x="12726" y="9347"/>
                  </a:lnTo>
                  <a:lnTo>
                    <a:pt x="12068" y="12067"/>
                  </a:lnTo>
                  <a:lnTo>
                    <a:pt x="11629" y="14656"/>
                  </a:lnTo>
                  <a:lnTo>
                    <a:pt x="11629" y="14700"/>
                  </a:lnTo>
                  <a:lnTo>
                    <a:pt x="11498" y="17114"/>
                  </a:lnTo>
                  <a:lnTo>
                    <a:pt x="11454" y="19703"/>
                  </a:lnTo>
                  <a:lnTo>
                    <a:pt x="11103" y="24573"/>
                  </a:lnTo>
                  <a:lnTo>
                    <a:pt x="11103" y="24617"/>
                  </a:lnTo>
                  <a:lnTo>
                    <a:pt x="11322" y="26460"/>
                  </a:lnTo>
                  <a:lnTo>
                    <a:pt x="12112" y="29620"/>
                  </a:lnTo>
                  <a:lnTo>
                    <a:pt x="12858" y="32691"/>
                  </a:lnTo>
                  <a:lnTo>
                    <a:pt x="12770" y="33525"/>
                  </a:lnTo>
                  <a:lnTo>
                    <a:pt x="11805" y="35675"/>
                  </a:lnTo>
                  <a:lnTo>
                    <a:pt x="10664" y="38527"/>
                  </a:lnTo>
                  <a:lnTo>
                    <a:pt x="10664" y="38571"/>
                  </a:lnTo>
                  <a:lnTo>
                    <a:pt x="10269" y="40546"/>
                  </a:lnTo>
                  <a:lnTo>
                    <a:pt x="10269" y="40590"/>
                  </a:lnTo>
                  <a:lnTo>
                    <a:pt x="10181" y="42740"/>
                  </a:lnTo>
                  <a:lnTo>
                    <a:pt x="10050" y="47654"/>
                  </a:lnTo>
                  <a:lnTo>
                    <a:pt x="10181" y="49761"/>
                  </a:lnTo>
                  <a:lnTo>
                    <a:pt x="10181" y="49805"/>
                  </a:lnTo>
                  <a:lnTo>
                    <a:pt x="10664" y="52174"/>
                  </a:lnTo>
                  <a:lnTo>
                    <a:pt x="12375" y="58537"/>
                  </a:lnTo>
                  <a:lnTo>
                    <a:pt x="12331" y="58932"/>
                  </a:lnTo>
                  <a:lnTo>
                    <a:pt x="11498" y="60204"/>
                  </a:lnTo>
                  <a:lnTo>
                    <a:pt x="10269" y="62135"/>
                  </a:lnTo>
                  <a:lnTo>
                    <a:pt x="10225" y="62179"/>
                  </a:lnTo>
                  <a:lnTo>
                    <a:pt x="9742" y="63671"/>
                  </a:lnTo>
                  <a:lnTo>
                    <a:pt x="9699" y="63715"/>
                  </a:lnTo>
                  <a:lnTo>
                    <a:pt x="9347" y="67664"/>
                  </a:lnTo>
                  <a:lnTo>
                    <a:pt x="9347" y="67708"/>
                  </a:lnTo>
                  <a:lnTo>
                    <a:pt x="9479" y="68278"/>
                  </a:lnTo>
                  <a:lnTo>
                    <a:pt x="10576" y="70648"/>
                  </a:lnTo>
                  <a:lnTo>
                    <a:pt x="12639" y="74948"/>
                  </a:lnTo>
                  <a:lnTo>
                    <a:pt x="12287" y="75957"/>
                  </a:lnTo>
                  <a:lnTo>
                    <a:pt x="10401" y="77186"/>
                  </a:lnTo>
                  <a:lnTo>
                    <a:pt x="8558" y="78546"/>
                  </a:lnTo>
                  <a:lnTo>
                    <a:pt x="6276" y="80477"/>
                  </a:lnTo>
                  <a:lnTo>
                    <a:pt x="5969" y="80521"/>
                  </a:lnTo>
                  <a:lnTo>
                    <a:pt x="5881" y="80565"/>
                  </a:lnTo>
                  <a:lnTo>
                    <a:pt x="3643" y="82715"/>
                  </a:lnTo>
                  <a:lnTo>
                    <a:pt x="2327" y="84163"/>
                  </a:lnTo>
                  <a:lnTo>
                    <a:pt x="2283" y="84207"/>
                  </a:lnTo>
                  <a:lnTo>
                    <a:pt x="1405" y="86313"/>
                  </a:lnTo>
                  <a:lnTo>
                    <a:pt x="45" y="89165"/>
                  </a:lnTo>
                  <a:lnTo>
                    <a:pt x="1" y="89209"/>
                  </a:lnTo>
                  <a:lnTo>
                    <a:pt x="45" y="89297"/>
                  </a:lnTo>
                  <a:lnTo>
                    <a:pt x="45" y="89341"/>
                  </a:lnTo>
                  <a:lnTo>
                    <a:pt x="133" y="89385"/>
                  </a:lnTo>
                  <a:lnTo>
                    <a:pt x="308" y="89385"/>
                  </a:lnTo>
                  <a:lnTo>
                    <a:pt x="352" y="89297"/>
                  </a:lnTo>
                  <a:lnTo>
                    <a:pt x="1712" y="86445"/>
                  </a:lnTo>
                  <a:lnTo>
                    <a:pt x="2590" y="84382"/>
                  </a:lnTo>
                  <a:lnTo>
                    <a:pt x="3906" y="82978"/>
                  </a:lnTo>
                  <a:lnTo>
                    <a:pt x="6056" y="80828"/>
                  </a:lnTo>
                  <a:lnTo>
                    <a:pt x="6364" y="80784"/>
                  </a:lnTo>
                  <a:lnTo>
                    <a:pt x="6451" y="80740"/>
                  </a:lnTo>
                  <a:lnTo>
                    <a:pt x="8777" y="78853"/>
                  </a:lnTo>
                  <a:lnTo>
                    <a:pt x="10620" y="77493"/>
                  </a:lnTo>
                  <a:lnTo>
                    <a:pt x="12551" y="76220"/>
                  </a:lnTo>
                  <a:lnTo>
                    <a:pt x="12639" y="76133"/>
                  </a:lnTo>
                  <a:lnTo>
                    <a:pt x="12990" y="74992"/>
                  </a:lnTo>
                  <a:lnTo>
                    <a:pt x="12990" y="74860"/>
                  </a:lnTo>
                  <a:lnTo>
                    <a:pt x="10883" y="70472"/>
                  </a:lnTo>
                  <a:lnTo>
                    <a:pt x="9830" y="68146"/>
                  </a:lnTo>
                  <a:lnTo>
                    <a:pt x="9699" y="67664"/>
                  </a:lnTo>
                  <a:lnTo>
                    <a:pt x="10050" y="63758"/>
                  </a:lnTo>
                  <a:lnTo>
                    <a:pt x="10576" y="62310"/>
                  </a:lnTo>
                  <a:lnTo>
                    <a:pt x="11761" y="60424"/>
                  </a:lnTo>
                  <a:lnTo>
                    <a:pt x="12639" y="59063"/>
                  </a:lnTo>
                  <a:lnTo>
                    <a:pt x="12682" y="59019"/>
                  </a:lnTo>
                  <a:lnTo>
                    <a:pt x="12726" y="58537"/>
                  </a:lnTo>
                  <a:lnTo>
                    <a:pt x="12726" y="58449"/>
                  </a:lnTo>
                  <a:lnTo>
                    <a:pt x="11761" y="54982"/>
                  </a:lnTo>
                  <a:lnTo>
                    <a:pt x="11015" y="52086"/>
                  </a:lnTo>
                  <a:lnTo>
                    <a:pt x="10532" y="49761"/>
                  </a:lnTo>
                  <a:lnTo>
                    <a:pt x="10401" y="47654"/>
                  </a:lnTo>
                  <a:lnTo>
                    <a:pt x="10532" y="42740"/>
                  </a:lnTo>
                  <a:lnTo>
                    <a:pt x="10620" y="40634"/>
                  </a:lnTo>
                  <a:lnTo>
                    <a:pt x="11015" y="38659"/>
                  </a:lnTo>
                  <a:lnTo>
                    <a:pt x="12112" y="35807"/>
                  </a:lnTo>
                  <a:lnTo>
                    <a:pt x="13077" y="33657"/>
                  </a:lnTo>
                  <a:lnTo>
                    <a:pt x="13077" y="33613"/>
                  </a:lnTo>
                  <a:lnTo>
                    <a:pt x="13209" y="32691"/>
                  </a:lnTo>
                  <a:lnTo>
                    <a:pt x="13209" y="32603"/>
                  </a:lnTo>
                  <a:lnTo>
                    <a:pt x="12463" y="29532"/>
                  </a:lnTo>
                  <a:lnTo>
                    <a:pt x="11673" y="26416"/>
                  </a:lnTo>
                  <a:lnTo>
                    <a:pt x="11454" y="24617"/>
                  </a:lnTo>
                  <a:lnTo>
                    <a:pt x="11805" y="19746"/>
                  </a:lnTo>
                  <a:lnTo>
                    <a:pt x="11849" y="17114"/>
                  </a:lnTo>
                  <a:lnTo>
                    <a:pt x="11980" y="14744"/>
                  </a:lnTo>
                  <a:lnTo>
                    <a:pt x="12419" y="12155"/>
                  </a:lnTo>
                  <a:lnTo>
                    <a:pt x="13077" y="9435"/>
                  </a:lnTo>
                  <a:lnTo>
                    <a:pt x="13648" y="7592"/>
                  </a:lnTo>
                  <a:lnTo>
                    <a:pt x="13823" y="6539"/>
                  </a:lnTo>
                  <a:lnTo>
                    <a:pt x="13823" y="6495"/>
                  </a:lnTo>
                  <a:lnTo>
                    <a:pt x="13692" y="4959"/>
                  </a:lnTo>
                  <a:lnTo>
                    <a:pt x="13692" y="4915"/>
                  </a:lnTo>
                  <a:lnTo>
                    <a:pt x="13472" y="4213"/>
                  </a:lnTo>
                  <a:lnTo>
                    <a:pt x="13428" y="4169"/>
                  </a:lnTo>
                  <a:lnTo>
                    <a:pt x="13033" y="3774"/>
                  </a:lnTo>
                  <a:lnTo>
                    <a:pt x="12946" y="3730"/>
                  </a:lnTo>
                  <a:lnTo>
                    <a:pt x="11410" y="3204"/>
                  </a:lnTo>
                  <a:lnTo>
                    <a:pt x="10225" y="2194"/>
                  </a:lnTo>
                  <a:lnTo>
                    <a:pt x="8558" y="88"/>
                  </a:lnTo>
                  <a:lnTo>
                    <a:pt x="8514" y="44"/>
                  </a:lnTo>
                  <a:lnTo>
                    <a:pt x="84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36" name="Google Shape;3136;p113"/>
            <p:cNvSpPr/>
            <p:nvPr/>
          </p:nvSpPr>
          <p:spPr>
            <a:xfrm>
              <a:off x="6471350" y="3612775"/>
              <a:ext cx="385075" cy="336800"/>
            </a:xfrm>
            <a:custGeom>
              <a:avLst/>
              <a:gdLst/>
              <a:ahLst/>
              <a:cxnLst/>
              <a:rect l="l" t="t" r="r" b="b"/>
              <a:pathLst>
                <a:path w="15403" h="13472" extrusionOk="0">
                  <a:moveTo>
                    <a:pt x="7197" y="1"/>
                  </a:moveTo>
                  <a:lnTo>
                    <a:pt x="2677" y="439"/>
                  </a:lnTo>
                  <a:lnTo>
                    <a:pt x="176" y="527"/>
                  </a:lnTo>
                  <a:lnTo>
                    <a:pt x="132" y="527"/>
                  </a:lnTo>
                  <a:lnTo>
                    <a:pt x="44" y="571"/>
                  </a:lnTo>
                  <a:lnTo>
                    <a:pt x="0" y="615"/>
                  </a:lnTo>
                  <a:lnTo>
                    <a:pt x="0" y="703"/>
                  </a:lnTo>
                  <a:lnTo>
                    <a:pt x="44" y="747"/>
                  </a:lnTo>
                  <a:lnTo>
                    <a:pt x="44" y="790"/>
                  </a:lnTo>
                  <a:lnTo>
                    <a:pt x="132" y="834"/>
                  </a:lnTo>
                  <a:lnTo>
                    <a:pt x="176" y="878"/>
                  </a:lnTo>
                  <a:lnTo>
                    <a:pt x="2721" y="790"/>
                  </a:lnTo>
                  <a:lnTo>
                    <a:pt x="7197" y="352"/>
                  </a:lnTo>
                  <a:lnTo>
                    <a:pt x="7548" y="615"/>
                  </a:lnTo>
                  <a:lnTo>
                    <a:pt x="8469" y="1449"/>
                  </a:lnTo>
                  <a:lnTo>
                    <a:pt x="10005" y="2941"/>
                  </a:lnTo>
                  <a:lnTo>
                    <a:pt x="11804" y="4740"/>
                  </a:lnTo>
                  <a:lnTo>
                    <a:pt x="14525" y="7899"/>
                  </a:lnTo>
                  <a:lnTo>
                    <a:pt x="15051" y="9128"/>
                  </a:lnTo>
                  <a:lnTo>
                    <a:pt x="14963" y="10576"/>
                  </a:lnTo>
                  <a:lnTo>
                    <a:pt x="14042" y="13252"/>
                  </a:lnTo>
                  <a:lnTo>
                    <a:pt x="13998" y="13296"/>
                  </a:lnTo>
                  <a:lnTo>
                    <a:pt x="14042" y="13384"/>
                  </a:lnTo>
                  <a:lnTo>
                    <a:pt x="14086" y="13428"/>
                  </a:lnTo>
                  <a:lnTo>
                    <a:pt x="14130" y="13472"/>
                  </a:lnTo>
                  <a:lnTo>
                    <a:pt x="14174" y="13472"/>
                  </a:lnTo>
                  <a:lnTo>
                    <a:pt x="14305" y="13428"/>
                  </a:lnTo>
                  <a:lnTo>
                    <a:pt x="14349" y="13340"/>
                  </a:lnTo>
                  <a:lnTo>
                    <a:pt x="15271" y="10664"/>
                  </a:lnTo>
                  <a:lnTo>
                    <a:pt x="15314" y="10620"/>
                  </a:lnTo>
                  <a:lnTo>
                    <a:pt x="15402" y="9084"/>
                  </a:lnTo>
                  <a:lnTo>
                    <a:pt x="15402" y="9040"/>
                  </a:lnTo>
                  <a:lnTo>
                    <a:pt x="14832" y="7724"/>
                  </a:lnTo>
                  <a:lnTo>
                    <a:pt x="14788" y="7680"/>
                  </a:lnTo>
                  <a:lnTo>
                    <a:pt x="12067" y="4520"/>
                  </a:lnTo>
                  <a:lnTo>
                    <a:pt x="10268" y="2677"/>
                  </a:lnTo>
                  <a:lnTo>
                    <a:pt x="8689" y="1185"/>
                  </a:lnTo>
                  <a:lnTo>
                    <a:pt x="7811" y="352"/>
                  </a:lnTo>
                  <a:lnTo>
                    <a:pt x="7767" y="308"/>
                  </a:lnTo>
                  <a:lnTo>
                    <a:pt x="73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37" name="Google Shape;3137;p113"/>
            <p:cNvSpPr/>
            <p:nvPr/>
          </p:nvSpPr>
          <p:spPr>
            <a:xfrm>
              <a:off x="6507550" y="3657750"/>
              <a:ext cx="242450" cy="218325"/>
            </a:xfrm>
            <a:custGeom>
              <a:avLst/>
              <a:gdLst/>
              <a:ahLst/>
              <a:cxnLst/>
              <a:rect l="l" t="t" r="r" b="b"/>
              <a:pathLst>
                <a:path w="9698" h="8733" extrusionOk="0">
                  <a:moveTo>
                    <a:pt x="1624" y="1"/>
                  </a:moveTo>
                  <a:lnTo>
                    <a:pt x="176" y="45"/>
                  </a:lnTo>
                  <a:lnTo>
                    <a:pt x="132" y="45"/>
                  </a:lnTo>
                  <a:lnTo>
                    <a:pt x="44" y="88"/>
                  </a:lnTo>
                  <a:lnTo>
                    <a:pt x="44" y="132"/>
                  </a:lnTo>
                  <a:lnTo>
                    <a:pt x="0" y="220"/>
                  </a:lnTo>
                  <a:lnTo>
                    <a:pt x="44" y="264"/>
                  </a:lnTo>
                  <a:lnTo>
                    <a:pt x="44" y="308"/>
                  </a:lnTo>
                  <a:lnTo>
                    <a:pt x="176" y="396"/>
                  </a:lnTo>
                  <a:lnTo>
                    <a:pt x="1624" y="352"/>
                  </a:lnTo>
                  <a:lnTo>
                    <a:pt x="3555" y="483"/>
                  </a:lnTo>
                  <a:lnTo>
                    <a:pt x="4301" y="747"/>
                  </a:lnTo>
                  <a:lnTo>
                    <a:pt x="5529" y="1844"/>
                  </a:lnTo>
                  <a:lnTo>
                    <a:pt x="7504" y="3994"/>
                  </a:lnTo>
                  <a:lnTo>
                    <a:pt x="8425" y="5266"/>
                  </a:lnTo>
                  <a:lnTo>
                    <a:pt x="9127" y="6627"/>
                  </a:lnTo>
                  <a:lnTo>
                    <a:pt x="9347" y="8075"/>
                  </a:lnTo>
                  <a:lnTo>
                    <a:pt x="9259" y="8513"/>
                  </a:lnTo>
                  <a:lnTo>
                    <a:pt x="9259" y="8601"/>
                  </a:lnTo>
                  <a:lnTo>
                    <a:pt x="9303" y="8645"/>
                  </a:lnTo>
                  <a:lnTo>
                    <a:pt x="9347" y="8689"/>
                  </a:lnTo>
                  <a:lnTo>
                    <a:pt x="9435" y="8733"/>
                  </a:lnTo>
                  <a:lnTo>
                    <a:pt x="9566" y="8689"/>
                  </a:lnTo>
                  <a:lnTo>
                    <a:pt x="9610" y="8557"/>
                  </a:lnTo>
                  <a:lnTo>
                    <a:pt x="9698" y="8119"/>
                  </a:lnTo>
                  <a:lnTo>
                    <a:pt x="9698" y="8075"/>
                  </a:lnTo>
                  <a:lnTo>
                    <a:pt x="9435" y="6539"/>
                  </a:lnTo>
                  <a:lnTo>
                    <a:pt x="9435" y="6495"/>
                  </a:lnTo>
                  <a:lnTo>
                    <a:pt x="8732" y="5091"/>
                  </a:lnTo>
                  <a:lnTo>
                    <a:pt x="8689" y="5047"/>
                  </a:lnTo>
                  <a:lnTo>
                    <a:pt x="7767" y="3774"/>
                  </a:lnTo>
                  <a:lnTo>
                    <a:pt x="5749" y="1580"/>
                  </a:lnTo>
                  <a:lnTo>
                    <a:pt x="4520" y="440"/>
                  </a:lnTo>
                  <a:lnTo>
                    <a:pt x="4432" y="396"/>
                  </a:lnTo>
                  <a:lnTo>
                    <a:pt x="3642" y="132"/>
                  </a:lnTo>
                  <a:lnTo>
                    <a:pt x="3598" y="132"/>
                  </a:lnTo>
                  <a:lnTo>
                    <a:pt x="16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38" name="Google Shape;3138;p113"/>
            <p:cNvSpPr/>
            <p:nvPr/>
          </p:nvSpPr>
          <p:spPr>
            <a:xfrm>
              <a:off x="6151025" y="1762125"/>
              <a:ext cx="1018050" cy="1584100"/>
            </a:xfrm>
            <a:custGeom>
              <a:avLst/>
              <a:gdLst/>
              <a:ahLst/>
              <a:cxnLst/>
              <a:rect l="l" t="t" r="r" b="b"/>
              <a:pathLst>
                <a:path w="40722" h="63364" extrusionOk="0">
                  <a:moveTo>
                    <a:pt x="34666" y="1"/>
                  </a:moveTo>
                  <a:lnTo>
                    <a:pt x="34622" y="44"/>
                  </a:lnTo>
                  <a:lnTo>
                    <a:pt x="34578" y="88"/>
                  </a:lnTo>
                  <a:lnTo>
                    <a:pt x="34534" y="176"/>
                  </a:lnTo>
                  <a:lnTo>
                    <a:pt x="34534" y="220"/>
                  </a:lnTo>
                  <a:lnTo>
                    <a:pt x="34578" y="308"/>
                  </a:lnTo>
                  <a:lnTo>
                    <a:pt x="36596" y="3116"/>
                  </a:lnTo>
                  <a:lnTo>
                    <a:pt x="37825" y="4959"/>
                  </a:lnTo>
                  <a:lnTo>
                    <a:pt x="38790" y="6758"/>
                  </a:lnTo>
                  <a:lnTo>
                    <a:pt x="39229" y="8074"/>
                  </a:lnTo>
                  <a:lnTo>
                    <a:pt x="39098" y="10268"/>
                  </a:lnTo>
                  <a:lnTo>
                    <a:pt x="39098" y="10312"/>
                  </a:lnTo>
                  <a:lnTo>
                    <a:pt x="39536" y="12594"/>
                  </a:lnTo>
                  <a:lnTo>
                    <a:pt x="39493" y="13779"/>
                  </a:lnTo>
                  <a:lnTo>
                    <a:pt x="39229" y="15929"/>
                  </a:lnTo>
                  <a:lnTo>
                    <a:pt x="39317" y="20273"/>
                  </a:lnTo>
                  <a:lnTo>
                    <a:pt x="39141" y="22555"/>
                  </a:lnTo>
                  <a:lnTo>
                    <a:pt x="38966" y="25319"/>
                  </a:lnTo>
                  <a:lnTo>
                    <a:pt x="38966" y="25363"/>
                  </a:lnTo>
                  <a:lnTo>
                    <a:pt x="39141" y="27162"/>
                  </a:lnTo>
                  <a:lnTo>
                    <a:pt x="39800" y="29971"/>
                  </a:lnTo>
                  <a:lnTo>
                    <a:pt x="40370" y="32472"/>
                  </a:lnTo>
                  <a:lnTo>
                    <a:pt x="40239" y="33964"/>
                  </a:lnTo>
                  <a:lnTo>
                    <a:pt x="39756" y="35895"/>
                  </a:lnTo>
                  <a:lnTo>
                    <a:pt x="38264" y="39844"/>
                  </a:lnTo>
                  <a:lnTo>
                    <a:pt x="37957" y="41248"/>
                  </a:lnTo>
                  <a:lnTo>
                    <a:pt x="37299" y="42740"/>
                  </a:lnTo>
                  <a:lnTo>
                    <a:pt x="35368" y="45812"/>
                  </a:lnTo>
                  <a:lnTo>
                    <a:pt x="33788" y="47172"/>
                  </a:lnTo>
                  <a:lnTo>
                    <a:pt x="31770" y="48883"/>
                  </a:lnTo>
                  <a:lnTo>
                    <a:pt x="30848" y="48883"/>
                  </a:lnTo>
                  <a:lnTo>
                    <a:pt x="28786" y="48400"/>
                  </a:lnTo>
                  <a:lnTo>
                    <a:pt x="28654" y="48444"/>
                  </a:lnTo>
                  <a:lnTo>
                    <a:pt x="26153" y="49717"/>
                  </a:lnTo>
                  <a:lnTo>
                    <a:pt x="23520" y="50946"/>
                  </a:lnTo>
                  <a:lnTo>
                    <a:pt x="20492" y="52306"/>
                  </a:lnTo>
                  <a:lnTo>
                    <a:pt x="14612" y="54895"/>
                  </a:lnTo>
                  <a:lnTo>
                    <a:pt x="10488" y="56343"/>
                  </a:lnTo>
                  <a:lnTo>
                    <a:pt x="10444" y="56343"/>
                  </a:lnTo>
                  <a:lnTo>
                    <a:pt x="7942" y="57615"/>
                  </a:lnTo>
                  <a:lnTo>
                    <a:pt x="5836" y="58888"/>
                  </a:lnTo>
                  <a:lnTo>
                    <a:pt x="2545" y="61257"/>
                  </a:lnTo>
                  <a:lnTo>
                    <a:pt x="44" y="63013"/>
                  </a:lnTo>
                  <a:lnTo>
                    <a:pt x="0" y="63100"/>
                  </a:lnTo>
                  <a:lnTo>
                    <a:pt x="0" y="63144"/>
                  </a:lnTo>
                  <a:lnTo>
                    <a:pt x="0" y="63188"/>
                  </a:lnTo>
                  <a:lnTo>
                    <a:pt x="0" y="63276"/>
                  </a:lnTo>
                  <a:lnTo>
                    <a:pt x="88" y="63320"/>
                  </a:lnTo>
                  <a:lnTo>
                    <a:pt x="176" y="63364"/>
                  </a:lnTo>
                  <a:lnTo>
                    <a:pt x="263" y="63320"/>
                  </a:lnTo>
                  <a:lnTo>
                    <a:pt x="2765" y="61565"/>
                  </a:lnTo>
                  <a:lnTo>
                    <a:pt x="6012" y="59151"/>
                  </a:lnTo>
                  <a:lnTo>
                    <a:pt x="8118" y="57923"/>
                  </a:lnTo>
                  <a:lnTo>
                    <a:pt x="10619" y="56650"/>
                  </a:lnTo>
                  <a:lnTo>
                    <a:pt x="14744" y="55202"/>
                  </a:lnTo>
                  <a:lnTo>
                    <a:pt x="20624" y="52613"/>
                  </a:lnTo>
                  <a:lnTo>
                    <a:pt x="23696" y="51253"/>
                  </a:lnTo>
                  <a:lnTo>
                    <a:pt x="26284" y="50024"/>
                  </a:lnTo>
                  <a:lnTo>
                    <a:pt x="28786" y="48752"/>
                  </a:lnTo>
                  <a:lnTo>
                    <a:pt x="30804" y="49234"/>
                  </a:lnTo>
                  <a:lnTo>
                    <a:pt x="31857" y="49234"/>
                  </a:lnTo>
                  <a:lnTo>
                    <a:pt x="31945" y="49190"/>
                  </a:lnTo>
                  <a:lnTo>
                    <a:pt x="34007" y="47435"/>
                  </a:lnTo>
                  <a:lnTo>
                    <a:pt x="35587" y="46031"/>
                  </a:lnTo>
                  <a:lnTo>
                    <a:pt x="35631" y="46031"/>
                  </a:lnTo>
                  <a:lnTo>
                    <a:pt x="37562" y="42915"/>
                  </a:lnTo>
                  <a:lnTo>
                    <a:pt x="37606" y="42915"/>
                  </a:lnTo>
                  <a:lnTo>
                    <a:pt x="38264" y="41380"/>
                  </a:lnTo>
                  <a:lnTo>
                    <a:pt x="38264" y="41336"/>
                  </a:lnTo>
                  <a:lnTo>
                    <a:pt x="38615" y="39932"/>
                  </a:lnTo>
                  <a:lnTo>
                    <a:pt x="40063" y="36026"/>
                  </a:lnTo>
                  <a:lnTo>
                    <a:pt x="40063" y="35982"/>
                  </a:lnTo>
                  <a:lnTo>
                    <a:pt x="40546" y="34052"/>
                  </a:lnTo>
                  <a:lnTo>
                    <a:pt x="40590" y="34008"/>
                  </a:lnTo>
                  <a:lnTo>
                    <a:pt x="40721" y="32472"/>
                  </a:lnTo>
                  <a:lnTo>
                    <a:pt x="40721" y="32428"/>
                  </a:lnTo>
                  <a:lnTo>
                    <a:pt x="40151" y="29927"/>
                  </a:lnTo>
                  <a:lnTo>
                    <a:pt x="39493" y="27119"/>
                  </a:lnTo>
                  <a:lnTo>
                    <a:pt x="39317" y="25319"/>
                  </a:lnTo>
                  <a:lnTo>
                    <a:pt x="39493" y="22555"/>
                  </a:lnTo>
                  <a:lnTo>
                    <a:pt x="39668" y="20273"/>
                  </a:lnTo>
                  <a:lnTo>
                    <a:pt x="39580" y="15929"/>
                  </a:lnTo>
                  <a:lnTo>
                    <a:pt x="39844" y="13823"/>
                  </a:lnTo>
                  <a:lnTo>
                    <a:pt x="39887" y="12594"/>
                  </a:lnTo>
                  <a:lnTo>
                    <a:pt x="39887" y="12550"/>
                  </a:lnTo>
                  <a:lnTo>
                    <a:pt x="39449" y="10268"/>
                  </a:lnTo>
                  <a:lnTo>
                    <a:pt x="39580" y="8031"/>
                  </a:lnTo>
                  <a:lnTo>
                    <a:pt x="39536" y="7987"/>
                  </a:lnTo>
                  <a:lnTo>
                    <a:pt x="39141" y="6626"/>
                  </a:lnTo>
                  <a:lnTo>
                    <a:pt x="39141" y="6583"/>
                  </a:lnTo>
                  <a:lnTo>
                    <a:pt x="38132" y="4783"/>
                  </a:lnTo>
                  <a:lnTo>
                    <a:pt x="36904" y="2897"/>
                  </a:lnTo>
                  <a:lnTo>
                    <a:pt x="34885" y="88"/>
                  </a:lnTo>
                  <a:lnTo>
                    <a:pt x="34797" y="44"/>
                  </a:lnTo>
                  <a:lnTo>
                    <a:pt x="347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39" name="Google Shape;3139;p113"/>
            <p:cNvSpPr/>
            <p:nvPr/>
          </p:nvSpPr>
          <p:spPr>
            <a:xfrm>
              <a:off x="6010600" y="1752250"/>
              <a:ext cx="930300" cy="1467825"/>
            </a:xfrm>
            <a:custGeom>
              <a:avLst/>
              <a:gdLst/>
              <a:ahLst/>
              <a:cxnLst/>
              <a:rect l="l" t="t" r="r" b="b"/>
              <a:pathLst>
                <a:path w="37212" h="58713" extrusionOk="0">
                  <a:moveTo>
                    <a:pt x="35368" y="1"/>
                  </a:moveTo>
                  <a:lnTo>
                    <a:pt x="35324" y="44"/>
                  </a:lnTo>
                  <a:lnTo>
                    <a:pt x="35280" y="88"/>
                  </a:lnTo>
                  <a:lnTo>
                    <a:pt x="35236" y="132"/>
                  </a:lnTo>
                  <a:lnTo>
                    <a:pt x="35236" y="220"/>
                  </a:lnTo>
                  <a:lnTo>
                    <a:pt x="35280" y="264"/>
                  </a:lnTo>
                  <a:lnTo>
                    <a:pt x="36465" y="1931"/>
                  </a:lnTo>
                  <a:lnTo>
                    <a:pt x="36728" y="2853"/>
                  </a:lnTo>
                  <a:lnTo>
                    <a:pt x="36860" y="5968"/>
                  </a:lnTo>
                  <a:lnTo>
                    <a:pt x="36641" y="7021"/>
                  </a:lnTo>
                  <a:lnTo>
                    <a:pt x="35368" y="10400"/>
                  </a:lnTo>
                  <a:lnTo>
                    <a:pt x="33832" y="15227"/>
                  </a:lnTo>
                  <a:lnTo>
                    <a:pt x="31243" y="20186"/>
                  </a:lnTo>
                  <a:lnTo>
                    <a:pt x="30234" y="22467"/>
                  </a:lnTo>
                  <a:lnTo>
                    <a:pt x="28654" y="25276"/>
                  </a:lnTo>
                  <a:lnTo>
                    <a:pt x="26460" y="28611"/>
                  </a:lnTo>
                  <a:lnTo>
                    <a:pt x="26460" y="28654"/>
                  </a:lnTo>
                  <a:lnTo>
                    <a:pt x="26197" y="29620"/>
                  </a:lnTo>
                  <a:lnTo>
                    <a:pt x="26197" y="29664"/>
                  </a:lnTo>
                  <a:lnTo>
                    <a:pt x="26065" y="31068"/>
                  </a:lnTo>
                  <a:lnTo>
                    <a:pt x="26504" y="35105"/>
                  </a:lnTo>
                  <a:lnTo>
                    <a:pt x="26943" y="38747"/>
                  </a:lnTo>
                  <a:lnTo>
                    <a:pt x="26724" y="39230"/>
                  </a:lnTo>
                  <a:lnTo>
                    <a:pt x="26241" y="39756"/>
                  </a:lnTo>
                  <a:lnTo>
                    <a:pt x="24530" y="41029"/>
                  </a:lnTo>
                  <a:lnTo>
                    <a:pt x="22336" y="42389"/>
                  </a:lnTo>
                  <a:lnTo>
                    <a:pt x="20361" y="43705"/>
                  </a:lnTo>
                  <a:lnTo>
                    <a:pt x="17026" y="46514"/>
                  </a:lnTo>
                  <a:lnTo>
                    <a:pt x="15227" y="47655"/>
                  </a:lnTo>
                  <a:lnTo>
                    <a:pt x="15183" y="47698"/>
                  </a:lnTo>
                  <a:lnTo>
                    <a:pt x="12199" y="50638"/>
                  </a:lnTo>
                  <a:lnTo>
                    <a:pt x="10400" y="51692"/>
                  </a:lnTo>
                  <a:lnTo>
                    <a:pt x="7109" y="53140"/>
                  </a:lnTo>
                  <a:lnTo>
                    <a:pt x="7109" y="53184"/>
                  </a:lnTo>
                  <a:lnTo>
                    <a:pt x="5442" y="54368"/>
                  </a:lnTo>
                  <a:lnTo>
                    <a:pt x="3072" y="56124"/>
                  </a:lnTo>
                  <a:lnTo>
                    <a:pt x="88" y="58361"/>
                  </a:lnTo>
                  <a:lnTo>
                    <a:pt x="44" y="58449"/>
                  </a:lnTo>
                  <a:lnTo>
                    <a:pt x="0" y="58493"/>
                  </a:lnTo>
                  <a:lnTo>
                    <a:pt x="0" y="58581"/>
                  </a:lnTo>
                  <a:lnTo>
                    <a:pt x="44" y="58625"/>
                  </a:lnTo>
                  <a:lnTo>
                    <a:pt x="88" y="58669"/>
                  </a:lnTo>
                  <a:lnTo>
                    <a:pt x="176" y="58712"/>
                  </a:lnTo>
                  <a:lnTo>
                    <a:pt x="308" y="58669"/>
                  </a:lnTo>
                  <a:lnTo>
                    <a:pt x="3291" y="56431"/>
                  </a:lnTo>
                  <a:lnTo>
                    <a:pt x="5661" y="54632"/>
                  </a:lnTo>
                  <a:lnTo>
                    <a:pt x="7285" y="53491"/>
                  </a:lnTo>
                  <a:lnTo>
                    <a:pt x="10576" y="51999"/>
                  </a:lnTo>
                  <a:lnTo>
                    <a:pt x="12419" y="50946"/>
                  </a:lnTo>
                  <a:lnTo>
                    <a:pt x="12462" y="50902"/>
                  </a:lnTo>
                  <a:lnTo>
                    <a:pt x="15402" y="47962"/>
                  </a:lnTo>
                  <a:lnTo>
                    <a:pt x="17202" y="46777"/>
                  </a:lnTo>
                  <a:lnTo>
                    <a:pt x="17245" y="46777"/>
                  </a:lnTo>
                  <a:lnTo>
                    <a:pt x="20580" y="43969"/>
                  </a:lnTo>
                  <a:lnTo>
                    <a:pt x="22511" y="42652"/>
                  </a:lnTo>
                  <a:lnTo>
                    <a:pt x="24749" y="41292"/>
                  </a:lnTo>
                  <a:lnTo>
                    <a:pt x="26460" y="40019"/>
                  </a:lnTo>
                  <a:lnTo>
                    <a:pt x="26504" y="40019"/>
                  </a:lnTo>
                  <a:lnTo>
                    <a:pt x="27031" y="39449"/>
                  </a:lnTo>
                  <a:lnTo>
                    <a:pt x="27031" y="39405"/>
                  </a:lnTo>
                  <a:lnTo>
                    <a:pt x="27294" y="38835"/>
                  </a:lnTo>
                  <a:lnTo>
                    <a:pt x="27294" y="38747"/>
                  </a:lnTo>
                  <a:lnTo>
                    <a:pt x="26855" y="35061"/>
                  </a:lnTo>
                  <a:lnTo>
                    <a:pt x="26416" y="31068"/>
                  </a:lnTo>
                  <a:lnTo>
                    <a:pt x="26548" y="29708"/>
                  </a:lnTo>
                  <a:lnTo>
                    <a:pt x="26767" y="28786"/>
                  </a:lnTo>
                  <a:lnTo>
                    <a:pt x="28962" y="25451"/>
                  </a:lnTo>
                  <a:lnTo>
                    <a:pt x="30541" y="22599"/>
                  </a:lnTo>
                  <a:lnTo>
                    <a:pt x="30585" y="22599"/>
                  </a:lnTo>
                  <a:lnTo>
                    <a:pt x="31550" y="20361"/>
                  </a:lnTo>
                  <a:lnTo>
                    <a:pt x="34139" y="15403"/>
                  </a:lnTo>
                  <a:lnTo>
                    <a:pt x="34183" y="15359"/>
                  </a:lnTo>
                  <a:lnTo>
                    <a:pt x="35719" y="10488"/>
                  </a:lnTo>
                  <a:lnTo>
                    <a:pt x="36992" y="7153"/>
                  </a:lnTo>
                  <a:lnTo>
                    <a:pt x="36992" y="7109"/>
                  </a:lnTo>
                  <a:lnTo>
                    <a:pt x="37211" y="6012"/>
                  </a:lnTo>
                  <a:lnTo>
                    <a:pt x="37211" y="5968"/>
                  </a:lnTo>
                  <a:lnTo>
                    <a:pt x="37036" y="2853"/>
                  </a:lnTo>
                  <a:lnTo>
                    <a:pt x="37036" y="2809"/>
                  </a:lnTo>
                  <a:lnTo>
                    <a:pt x="36816" y="1800"/>
                  </a:lnTo>
                  <a:lnTo>
                    <a:pt x="36772" y="1756"/>
                  </a:lnTo>
                  <a:lnTo>
                    <a:pt x="35587" y="88"/>
                  </a:lnTo>
                  <a:lnTo>
                    <a:pt x="355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40" name="Google Shape;3140;p113"/>
            <p:cNvSpPr/>
            <p:nvPr/>
          </p:nvSpPr>
          <p:spPr>
            <a:xfrm>
              <a:off x="5864700" y="1744575"/>
              <a:ext cx="948925" cy="1343850"/>
            </a:xfrm>
            <a:custGeom>
              <a:avLst/>
              <a:gdLst/>
              <a:ahLst/>
              <a:cxnLst/>
              <a:rect l="l" t="t" r="r" b="b"/>
              <a:pathLst>
                <a:path w="37957" h="53754" extrusionOk="0">
                  <a:moveTo>
                    <a:pt x="37430" y="0"/>
                  </a:moveTo>
                  <a:lnTo>
                    <a:pt x="37386" y="44"/>
                  </a:lnTo>
                  <a:lnTo>
                    <a:pt x="37343" y="132"/>
                  </a:lnTo>
                  <a:lnTo>
                    <a:pt x="37343" y="176"/>
                  </a:lnTo>
                  <a:lnTo>
                    <a:pt x="37606" y="1448"/>
                  </a:lnTo>
                  <a:lnTo>
                    <a:pt x="37518" y="2765"/>
                  </a:lnTo>
                  <a:lnTo>
                    <a:pt x="36202" y="6363"/>
                  </a:lnTo>
                  <a:lnTo>
                    <a:pt x="35719" y="8162"/>
                  </a:lnTo>
                  <a:lnTo>
                    <a:pt x="34578" y="12111"/>
                  </a:lnTo>
                  <a:lnTo>
                    <a:pt x="33613" y="14349"/>
                  </a:lnTo>
                  <a:lnTo>
                    <a:pt x="32647" y="16280"/>
                  </a:lnTo>
                  <a:lnTo>
                    <a:pt x="31594" y="18299"/>
                  </a:lnTo>
                  <a:lnTo>
                    <a:pt x="30409" y="20361"/>
                  </a:lnTo>
                  <a:lnTo>
                    <a:pt x="28654" y="23389"/>
                  </a:lnTo>
                  <a:lnTo>
                    <a:pt x="27294" y="25627"/>
                  </a:lnTo>
                  <a:lnTo>
                    <a:pt x="25846" y="27908"/>
                  </a:lnTo>
                  <a:lnTo>
                    <a:pt x="24705" y="29751"/>
                  </a:lnTo>
                  <a:lnTo>
                    <a:pt x="23038" y="31901"/>
                  </a:lnTo>
                  <a:lnTo>
                    <a:pt x="21107" y="34227"/>
                  </a:lnTo>
                  <a:lnTo>
                    <a:pt x="18211" y="36860"/>
                  </a:lnTo>
                  <a:lnTo>
                    <a:pt x="13164" y="40107"/>
                  </a:lnTo>
                  <a:lnTo>
                    <a:pt x="13121" y="40151"/>
                  </a:lnTo>
                  <a:lnTo>
                    <a:pt x="12418" y="41248"/>
                  </a:lnTo>
                  <a:lnTo>
                    <a:pt x="12375" y="41248"/>
                  </a:lnTo>
                  <a:lnTo>
                    <a:pt x="11190" y="43881"/>
                  </a:lnTo>
                  <a:lnTo>
                    <a:pt x="10093" y="46250"/>
                  </a:lnTo>
                  <a:lnTo>
                    <a:pt x="8162" y="47786"/>
                  </a:lnTo>
                  <a:lnTo>
                    <a:pt x="6275" y="49146"/>
                  </a:lnTo>
                  <a:lnTo>
                    <a:pt x="3906" y="50814"/>
                  </a:lnTo>
                  <a:lnTo>
                    <a:pt x="88" y="53447"/>
                  </a:lnTo>
                  <a:lnTo>
                    <a:pt x="44" y="53491"/>
                  </a:lnTo>
                  <a:lnTo>
                    <a:pt x="0" y="53578"/>
                  </a:lnTo>
                  <a:lnTo>
                    <a:pt x="0" y="53622"/>
                  </a:lnTo>
                  <a:lnTo>
                    <a:pt x="44" y="53710"/>
                  </a:lnTo>
                  <a:lnTo>
                    <a:pt x="88" y="53754"/>
                  </a:lnTo>
                  <a:lnTo>
                    <a:pt x="307" y="53754"/>
                  </a:lnTo>
                  <a:lnTo>
                    <a:pt x="4081" y="51121"/>
                  </a:lnTo>
                  <a:lnTo>
                    <a:pt x="6451" y="49410"/>
                  </a:lnTo>
                  <a:lnTo>
                    <a:pt x="8381" y="48049"/>
                  </a:lnTo>
                  <a:lnTo>
                    <a:pt x="10356" y="46514"/>
                  </a:lnTo>
                  <a:lnTo>
                    <a:pt x="10400" y="46426"/>
                  </a:lnTo>
                  <a:lnTo>
                    <a:pt x="11541" y="44056"/>
                  </a:lnTo>
                  <a:lnTo>
                    <a:pt x="12682" y="41423"/>
                  </a:lnTo>
                  <a:lnTo>
                    <a:pt x="13384" y="40370"/>
                  </a:lnTo>
                  <a:lnTo>
                    <a:pt x="18386" y="37167"/>
                  </a:lnTo>
                  <a:lnTo>
                    <a:pt x="18430" y="37123"/>
                  </a:lnTo>
                  <a:lnTo>
                    <a:pt x="21370" y="34490"/>
                  </a:lnTo>
                  <a:lnTo>
                    <a:pt x="23345" y="32121"/>
                  </a:lnTo>
                  <a:lnTo>
                    <a:pt x="24968" y="29971"/>
                  </a:lnTo>
                  <a:lnTo>
                    <a:pt x="25012" y="29971"/>
                  </a:lnTo>
                  <a:lnTo>
                    <a:pt x="26153" y="28084"/>
                  </a:lnTo>
                  <a:lnTo>
                    <a:pt x="27557" y="25802"/>
                  </a:lnTo>
                  <a:lnTo>
                    <a:pt x="28961" y="23564"/>
                  </a:lnTo>
                  <a:lnTo>
                    <a:pt x="30717" y="20536"/>
                  </a:lnTo>
                  <a:lnTo>
                    <a:pt x="31945" y="18474"/>
                  </a:lnTo>
                  <a:lnTo>
                    <a:pt x="32955" y="16456"/>
                  </a:lnTo>
                  <a:lnTo>
                    <a:pt x="33920" y="14481"/>
                  </a:lnTo>
                  <a:lnTo>
                    <a:pt x="34929" y="12243"/>
                  </a:lnTo>
                  <a:lnTo>
                    <a:pt x="36026" y="8250"/>
                  </a:lnTo>
                  <a:lnTo>
                    <a:pt x="36553" y="6451"/>
                  </a:lnTo>
                  <a:lnTo>
                    <a:pt x="37869" y="2853"/>
                  </a:lnTo>
                  <a:lnTo>
                    <a:pt x="37869" y="2809"/>
                  </a:lnTo>
                  <a:lnTo>
                    <a:pt x="37957" y="1448"/>
                  </a:lnTo>
                  <a:lnTo>
                    <a:pt x="37957" y="1405"/>
                  </a:lnTo>
                  <a:lnTo>
                    <a:pt x="37694" y="132"/>
                  </a:lnTo>
                  <a:lnTo>
                    <a:pt x="37694" y="44"/>
                  </a:lnTo>
                  <a:lnTo>
                    <a:pt x="37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41" name="Google Shape;3141;p113"/>
            <p:cNvSpPr/>
            <p:nvPr/>
          </p:nvSpPr>
          <p:spPr>
            <a:xfrm>
              <a:off x="5659550" y="1808200"/>
              <a:ext cx="1010375" cy="1094850"/>
            </a:xfrm>
            <a:custGeom>
              <a:avLst/>
              <a:gdLst/>
              <a:ahLst/>
              <a:cxnLst/>
              <a:rect l="l" t="t" r="r" b="b"/>
              <a:pathLst>
                <a:path w="40415" h="43794" extrusionOk="0">
                  <a:moveTo>
                    <a:pt x="40195" y="0"/>
                  </a:moveTo>
                  <a:lnTo>
                    <a:pt x="40107" y="44"/>
                  </a:lnTo>
                  <a:lnTo>
                    <a:pt x="40064" y="88"/>
                  </a:lnTo>
                  <a:lnTo>
                    <a:pt x="39098" y="2721"/>
                  </a:lnTo>
                  <a:lnTo>
                    <a:pt x="37957" y="5486"/>
                  </a:lnTo>
                  <a:lnTo>
                    <a:pt x="36992" y="8250"/>
                  </a:lnTo>
                  <a:lnTo>
                    <a:pt x="36465" y="9215"/>
                  </a:lnTo>
                  <a:lnTo>
                    <a:pt x="34886" y="12068"/>
                  </a:lnTo>
                  <a:lnTo>
                    <a:pt x="32735" y="15841"/>
                  </a:lnTo>
                  <a:lnTo>
                    <a:pt x="30103" y="20142"/>
                  </a:lnTo>
                  <a:lnTo>
                    <a:pt x="27207" y="24222"/>
                  </a:lnTo>
                  <a:lnTo>
                    <a:pt x="25890" y="25758"/>
                  </a:lnTo>
                  <a:lnTo>
                    <a:pt x="24091" y="27470"/>
                  </a:lnTo>
                  <a:lnTo>
                    <a:pt x="22248" y="29137"/>
                  </a:lnTo>
                  <a:lnTo>
                    <a:pt x="18606" y="31594"/>
                  </a:lnTo>
                  <a:lnTo>
                    <a:pt x="15008" y="33920"/>
                  </a:lnTo>
                  <a:lnTo>
                    <a:pt x="12945" y="35412"/>
                  </a:lnTo>
                  <a:lnTo>
                    <a:pt x="9172" y="37474"/>
                  </a:lnTo>
                  <a:lnTo>
                    <a:pt x="7021" y="38922"/>
                  </a:lnTo>
                  <a:lnTo>
                    <a:pt x="5178" y="40370"/>
                  </a:lnTo>
                  <a:lnTo>
                    <a:pt x="1449" y="42652"/>
                  </a:lnTo>
                  <a:lnTo>
                    <a:pt x="88" y="43486"/>
                  </a:lnTo>
                  <a:lnTo>
                    <a:pt x="44" y="43530"/>
                  </a:lnTo>
                  <a:lnTo>
                    <a:pt x="1" y="43574"/>
                  </a:lnTo>
                  <a:lnTo>
                    <a:pt x="1" y="43661"/>
                  </a:lnTo>
                  <a:lnTo>
                    <a:pt x="1" y="43705"/>
                  </a:lnTo>
                  <a:lnTo>
                    <a:pt x="88" y="43793"/>
                  </a:lnTo>
                  <a:lnTo>
                    <a:pt x="264" y="43793"/>
                  </a:lnTo>
                  <a:lnTo>
                    <a:pt x="1624" y="42959"/>
                  </a:lnTo>
                  <a:lnTo>
                    <a:pt x="5398" y="40678"/>
                  </a:lnTo>
                  <a:lnTo>
                    <a:pt x="5398" y="40634"/>
                  </a:lnTo>
                  <a:lnTo>
                    <a:pt x="7241" y="39229"/>
                  </a:lnTo>
                  <a:lnTo>
                    <a:pt x="9347" y="37781"/>
                  </a:lnTo>
                  <a:lnTo>
                    <a:pt x="13121" y="35719"/>
                  </a:lnTo>
                  <a:lnTo>
                    <a:pt x="15183" y="34227"/>
                  </a:lnTo>
                  <a:lnTo>
                    <a:pt x="18781" y="31901"/>
                  </a:lnTo>
                  <a:lnTo>
                    <a:pt x="22467" y="29400"/>
                  </a:lnTo>
                  <a:lnTo>
                    <a:pt x="24354" y="27733"/>
                  </a:lnTo>
                  <a:lnTo>
                    <a:pt x="26153" y="26022"/>
                  </a:lnTo>
                  <a:lnTo>
                    <a:pt x="27470" y="24442"/>
                  </a:lnTo>
                  <a:lnTo>
                    <a:pt x="30410" y="20317"/>
                  </a:lnTo>
                  <a:lnTo>
                    <a:pt x="33043" y="16017"/>
                  </a:lnTo>
                  <a:lnTo>
                    <a:pt x="35193" y="12243"/>
                  </a:lnTo>
                  <a:lnTo>
                    <a:pt x="36816" y="9391"/>
                  </a:lnTo>
                  <a:lnTo>
                    <a:pt x="37299" y="8425"/>
                  </a:lnTo>
                  <a:lnTo>
                    <a:pt x="37299" y="8382"/>
                  </a:lnTo>
                  <a:lnTo>
                    <a:pt x="38264" y="5573"/>
                  </a:lnTo>
                  <a:lnTo>
                    <a:pt x="39449" y="2853"/>
                  </a:lnTo>
                  <a:lnTo>
                    <a:pt x="40415" y="220"/>
                  </a:lnTo>
                  <a:lnTo>
                    <a:pt x="40415" y="176"/>
                  </a:lnTo>
                  <a:lnTo>
                    <a:pt x="40415" y="88"/>
                  </a:lnTo>
                  <a:lnTo>
                    <a:pt x="40371" y="44"/>
                  </a:lnTo>
                  <a:lnTo>
                    <a:pt x="4032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42" name="Google Shape;3142;p113"/>
            <p:cNvSpPr/>
            <p:nvPr/>
          </p:nvSpPr>
          <p:spPr>
            <a:xfrm>
              <a:off x="5521325" y="1824650"/>
              <a:ext cx="982950" cy="954425"/>
            </a:xfrm>
            <a:custGeom>
              <a:avLst/>
              <a:gdLst/>
              <a:ahLst/>
              <a:cxnLst/>
              <a:rect l="l" t="t" r="r" b="b"/>
              <a:pathLst>
                <a:path w="39318" h="38177" extrusionOk="0">
                  <a:moveTo>
                    <a:pt x="39098" y="1"/>
                  </a:moveTo>
                  <a:lnTo>
                    <a:pt x="39054" y="45"/>
                  </a:lnTo>
                  <a:lnTo>
                    <a:pt x="39010" y="88"/>
                  </a:lnTo>
                  <a:lnTo>
                    <a:pt x="38967" y="132"/>
                  </a:lnTo>
                  <a:lnTo>
                    <a:pt x="38352" y="2107"/>
                  </a:lnTo>
                  <a:lnTo>
                    <a:pt x="37606" y="3950"/>
                  </a:lnTo>
                  <a:lnTo>
                    <a:pt x="36509" y="6100"/>
                  </a:lnTo>
                  <a:lnTo>
                    <a:pt x="35105" y="8557"/>
                  </a:lnTo>
                  <a:lnTo>
                    <a:pt x="33701" y="11015"/>
                  </a:lnTo>
                  <a:lnTo>
                    <a:pt x="32384" y="13253"/>
                  </a:lnTo>
                  <a:lnTo>
                    <a:pt x="31068" y="15139"/>
                  </a:lnTo>
                  <a:lnTo>
                    <a:pt x="29357" y="17597"/>
                  </a:lnTo>
                  <a:lnTo>
                    <a:pt x="28128" y="19045"/>
                  </a:lnTo>
                  <a:lnTo>
                    <a:pt x="26592" y="20493"/>
                  </a:lnTo>
                  <a:lnTo>
                    <a:pt x="24135" y="22818"/>
                  </a:lnTo>
                  <a:lnTo>
                    <a:pt x="22116" y="24530"/>
                  </a:lnTo>
                  <a:lnTo>
                    <a:pt x="18255" y="27119"/>
                  </a:lnTo>
                  <a:lnTo>
                    <a:pt x="16456" y="28216"/>
                  </a:lnTo>
                  <a:lnTo>
                    <a:pt x="14393" y="29532"/>
                  </a:lnTo>
                  <a:lnTo>
                    <a:pt x="12287" y="30717"/>
                  </a:lnTo>
                  <a:lnTo>
                    <a:pt x="8250" y="33043"/>
                  </a:lnTo>
                  <a:lnTo>
                    <a:pt x="88" y="37869"/>
                  </a:lnTo>
                  <a:lnTo>
                    <a:pt x="45" y="37913"/>
                  </a:lnTo>
                  <a:lnTo>
                    <a:pt x="1" y="37957"/>
                  </a:lnTo>
                  <a:lnTo>
                    <a:pt x="1" y="38045"/>
                  </a:lnTo>
                  <a:lnTo>
                    <a:pt x="1" y="38089"/>
                  </a:lnTo>
                  <a:lnTo>
                    <a:pt x="88" y="38177"/>
                  </a:lnTo>
                  <a:lnTo>
                    <a:pt x="264" y="38177"/>
                  </a:lnTo>
                  <a:lnTo>
                    <a:pt x="8426" y="33350"/>
                  </a:lnTo>
                  <a:lnTo>
                    <a:pt x="12463" y="31024"/>
                  </a:lnTo>
                  <a:lnTo>
                    <a:pt x="14613" y="29839"/>
                  </a:lnTo>
                  <a:lnTo>
                    <a:pt x="16631" y="28523"/>
                  </a:lnTo>
                  <a:lnTo>
                    <a:pt x="18430" y="27426"/>
                  </a:lnTo>
                  <a:lnTo>
                    <a:pt x="20844" y="25802"/>
                  </a:lnTo>
                  <a:lnTo>
                    <a:pt x="22292" y="24793"/>
                  </a:lnTo>
                  <a:lnTo>
                    <a:pt x="22336" y="24793"/>
                  </a:lnTo>
                  <a:lnTo>
                    <a:pt x="24354" y="23082"/>
                  </a:lnTo>
                  <a:lnTo>
                    <a:pt x="26856" y="20756"/>
                  </a:lnTo>
                  <a:lnTo>
                    <a:pt x="28391" y="19264"/>
                  </a:lnTo>
                  <a:lnTo>
                    <a:pt x="29620" y="17816"/>
                  </a:lnTo>
                  <a:lnTo>
                    <a:pt x="31375" y="15315"/>
                  </a:lnTo>
                  <a:lnTo>
                    <a:pt x="32692" y="13428"/>
                  </a:lnTo>
                  <a:lnTo>
                    <a:pt x="34008" y="11190"/>
                  </a:lnTo>
                  <a:lnTo>
                    <a:pt x="35412" y="8733"/>
                  </a:lnTo>
                  <a:lnTo>
                    <a:pt x="36816" y="6232"/>
                  </a:lnTo>
                  <a:lnTo>
                    <a:pt x="37957" y="4125"/>
                  </a:lnTo>
                  <a:lnTo>
                    <a:pt x="38703" y="2239"/>
                  </a:lnTo>
                  <a:lnTo>
                    <a:pt x="39318" y="264"/>
                  </a:lnTo>
                  <a:lnTo>
                    <a:pt x="39318" y="176"/>
                  </a:lnTo>
                  <a:lnTo>
                    <a:pt x="39274" y="132"/>
                  </a:lnTo>
                  <a:lnTo>
                    <a:pt x="39230" y="45"/>
                  </a:lnTo>
                  <a:lnTo>
                    <a:pt x="39186" y="45"/>
                  </a:lnTo>
                  <a:lnTo>
                    <a:pt x="39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43" name="Google Shape;3143;p113"/>
            <p:cNvSpPr/>
            <p:nvPr/>
          </p:nvSpPr>
          <p:spPr>
            <a:xfrm>
              <a:off x="5398475" y="1973850"/>
              <a:ext cx="866650" cy="695525"/>
            </a:xfrm>
            <a:custGeom>
              <a:avLst/>
              <a:gdLst/>
              <a:ahLst/>
              <a:cxnLst/>
              <a:rect l="l" t="t" r="r" b="b"/>
              <a:pathLst>
                <a:path w="34666" h="27821" extrusionOk="0">
                  <a:moveTo>
                    <a:pt x="34446" y="0"/>
                  </a:moveTo>
                  <a:lnTo>
                    <a:pt x="34358" y="44"/>
                  </a:lnTo>
                  <a:lnTo>
                    <a:pt x="34315" y="88"/>
                  </a:lnTo>
                  <a:lnTo>
                    <a:pt x="32867" y="2809"/>
                  </a:lnTo>
                  <a:lnTo>
                    <a:pt x="31375" y="5134"/>
                  </a:lnTo>
                  <a:lnTo>
                    <a:pt x="29839" y="7197"/>
                  </a:lnTo>
                  <a:lnTo>
                    <a:pt x="28215" y="8996"/>
                  </a:lnTo>
                  <a:lnTo>
                    <a:pt x="26592" y="10576"/>
                  </a:lnTo>
                  <a:lnTo>
                    <a:pt x="24880" y="12111"/>
                  </a:lnTo>
                  <a:lnTo>
                    <a:pt x="23301" y="13296"/>
                  </a:lnTo>
                  <a:lnTo>
                    <a:pt x="21370" y="14920"/>
                  </a:lnTo>
                  <a:lnTo>
                    <a:pt x="20580" y="15710"/>
                  </a:lnTo>
                  <a:lnTo>
                    <a:pt x="19658" y="16456"/>
                  </a:lnTo>
                  <a:lnTo>
                    <a:pt x="18737" y="17201"/>
                  </a:lnTo>
                  <a:lnTo>
                    <a:pt x="17772" y="17904"/>
                  </a:lnTo>
                  <a:lnTo>
                    <a:pt x="16718" y="18606"/>
                  </a:lnTo>
                  <a:lnTo>
                    <a:pt x="15665" y="19308"/>
                  </a:lnTo>
                  <a:lnTo>
                    <a:pt x="14568" y="19966"/>
                  </a:lnTo>
                  <a:lnTo>
                    <a:pt x="13471" y="20580"/>
                  </a:lnTo>
                  <a:lnTo>
                    <a:pt x="11190" y="21809"/>
                  </a:lnTo>
                  <a:lnTo>
                    <a:pt x="8864" y="22994"/>
                  </a:lnTo>
                  <a:lnTo>
                    <a:pt x="6582" y="24047"/>
                  </a:lnTo>
                  <a:lnTo>
                    <a:pt x="4388" y="25012"/>
                  </a:lnTo>
                  <a:lnTo>
                    <a:pt x="2413" y="26109"/>
                  </a:lnTo>
                  <a:lnTo>
                    <a:pt x="88" y="27469"/>
                  </a:lnTo>
                  <a:lnTo>
                    <a:pt x="44" y="27513"/>
                  </a:lnTo>
                  <a:lnTo>
                    <a:pt x="0" y="27601"/>
                  </a:lnTo>
                  <a:lnTo>
                    <a:pt x="0" y="27645"/>
                  </a:lnTo>
                  <a:lnTo>
                    <a:pt x="44" y="27733"/>
                  </a:lnTo>
                  <a:lnTo>
                    <a:pt x="88" y="27777"/>
                  </a:lnTo>
                  <a:lnTo>
                    <a:pt x="176" y="27821"/>
                  </a:lnTo>
                  <a:lnTo>
                    <a:pt x="263" y="27777"/>
                  </a:lnTo>
                  <a:lnTo>
                    <a:pt x="2589" y="26416"/>
                  </a:lnTo>
                  <a:lnTo>
                    <a:pt x="4564" y="25319"/>
                  </a:lnTo>
                  <a:lnTo>
                    <a:pt x="6758" y="24354"/>
                  </a:lnTo>
                  <a:lnTo>
                    <a:pt x="9039" y="23301"/>
                  </a:lnTo>
                  <a:lnTo>
                    <a:pt x="11365" y="22116"/>
                  </a:lnTo>
                  <a:lnTo>
                    <a:pt x="13647" y="20887"/>
                  </a:lnTo>
                  <a:lnTo>
                    <a:pt x="14788" y="20273"/>
                  </a:lnTo>
                  <a:lnTo>
                    <a:pt x="15885" y="19571"/>
                  </a:lnTo>
                  <a:lnTo>
                    <a:pt x="16938" y="18913"/>
                  </a:lnTo>
                  <a:lnTo>
                    <a:pt x="17991" y="18211"/>
                  </a:lnTo>
                  <a:lnTo>
                    <a:pt x="18956" y="17465"/>
                  </a:lnTo>
                  <a:lnTo>
                    <a:pt x="19922" y="16719"/>
                  </a:lnTo>
                  <a:lnTo>
                    <a:pt x="20799" y="15973"/>
                  </a:lnTo>
                  <a:lnTo>
                    <a:pt x="21633" y="15183"/>
                  </a:lnTo>
                  <a:lnTo>
                    <a:pt x="23520" y="13559"/>
                  </a:lnTo>
                  <a:lnTo>
                    <a:pt x="25100" y="12419"/>
                  </a:lnTo>
                  <a:lnTo>
                    <a:pt x="26855" y="10839"/>
                  </a:lnTo>
                  <a:lnTo>
                    <a:pt x="28435" y="9259"/>
                  </a:lnTo>
                  <a:lnTo>
                    <a:pt x="30102" y="7460"/>
                  </a:lnTo>
                  <a:lnTo>
                    <a:pt x="30102" y="7416"/>
                  </a:lnTo>
                  <a:lnTo>
                    <a:pt x="31682" y="5354"/>
                  </a:lnTo>
                  <a:lnTo>
                    <a:pt x="33174" y="2984"/>
                  </a:lnTo>
                  <a:lnTo>
                    <a:pt x="34622" y="264"/>
                  </a:lnTo>
                  <a:lnTo>
                    <a:pt x="34666" y="176"/>
                  </a:lnTo>
                  <a:lnTo>
                    <a:pt x="34666" y="132"/>
                  </a:lnTo>
                  <a:lnTo>
                    <a:pt x="34622" y="88"/>
                  </a:lnTo>
                  <a:lnTo>
                    <a:pt x="34578" y="44"/>
                  </a:lnTo>
                  <a:lnTo>
                    <a:pt x="3449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44" name="Google Shape;3144;p113"/>
            <p:cNvSpPr/>
            <p:nvPr/>
          </p:nvSpPr>
          <p:spPr>
            <a:xfrm>
              <a:off x="5275600" y="2483950"/>
              <a:ext cx="133850" cy="74625"/>
            </a:xfrm>
            <a:custGeom>
              <a:avLst/>
              <a:gdLst/>
              <a:ahLst/>
              <a:cxnLst/>
              <a:rect l="l" t="t" r="r" b="b"/>
              <a:pathLst>
                <a:path w="5354" h="2985" extrusionOk="0">
                  <a:moveTo>
                    <a:pt x="5178" y="1"/>
                  </a:moveTo>
                  <a:lnTo>
                    <a:pt x="5091" y="45"/>
                  </a:lnTo>
                  <a:lnTo>
                    <a:pt x="88" y="2634"/>
                  </a:lnTo>
                  <a:lnTo>
                    <a:pt x="44" y="2677"/>
                  </a:lnTo>
                  <a:lnTo>
                    <a:pt x="0" y="2765"/>
                  </a:lnTo>
                  <a:lnTo>
                    <a:pt x="0" y="2809"/>
                  </a:lnTo>
                  <a:lnTo>
                    <a:pt x="0" y="2897"/>
                  </a:lnTo>
                  <a:lnTo>
                    <a:pt x="88" y="2941"/>
                  </a:lnTo>
                  <a:lnTo>
                    <a:pt x="176" y="2985"/>
                  </a:lnTo>
                  <a:lnTo>
                    <a:pt x="264" y="2985"/>
                  </a:lnTo>
                  <a:lnTo>
                    <a:pt x="5266" y="352"/>
                  </a:lnTo>
                  <a:lnTo>
                    <a:pt x="5310" y="308"/>
                  </a:lnTo>
                  <a:lnTo>
                    <a:pt x="5354" y="264"/>
                  </a:lnTo>
                  <a:lnTo>
                    <a:pt x="5354" y="176"/>
                  </a:lnTo>
                  <a:lnTo>
                    <a:pt x="5354" y="132"/>
                  </a:lnTo>
                  <a:lnTo>
                    <a:pt x="5310" y="45"/>
                  </a:lnTo>
                  <a:lnTo>
                    <a:pt x="5222" y="45"/>
                  </a:lnTo>
                  <a:lnTo>
                    <a:pt x="51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45" name="Google Shape;3145;p113"/>
            <p:cNvSpPr/>
            <p:nvPr/>
          </p:nvSpPr>
          <p:spPr>
            <a:xfrm>
              <a:off x="6505350" y="3574375"/>
              <a:ext cx="121800" cy="43900"/>
            </a:xfrm>
            <a:custGeom>
              <a:avLst/>
              <a:gdLst/>
              <a:ahLst/>
              <a:cxnLst/>
              <a:rect l="l" t="t" r="r" b="b"/>
              <a:pathLst>
                <a:path w="4872" h="1756" extrusionOk="0">
                  <a:moveTo>
                    <a:pt x="2721" y="352"/>
                  </a:moveTo>
                  <a:lnTo>
                    <a:pt x="3950" y="440"/>
                  </a:lnTo>
                  <a:lnTo>
                    <a:pt x="4432" y="1054"/>
                  </a:lnTo>
                  <a:lnTo>
                    <a:pt x="4081" y="1229"/>
                  </a:lnTo>
                  <a:lnTo>
                    <a:pt x="1931" y="1405"/>
                  </a:lnTo>
                  <a:lnTo>
                    <a:pt x="439" y="1405"/>
                  </a:lnTo>
                  <a:lnTo>
                    <a:pt x="703" y="659"/>
                  </a:lnTo>
                  <a:lnTo>
                    <a:pt x="2721" y="352"/>
                  </a:lnTo>
                  <a:close/>
                  <a:moveTo>
                    <a:pt x="2721" y="1"/>
                  </a:moveTo>
                  <a:lnTo>
                    <a:pt x="527" y="352"/>
                  </a:lnTo>
                  <a:lnTo>
                    <a:pt x="439" y="396"/>
                  </a:lnTo>
                  <a:lnTo>
                    <a:pt x="395" y="440"/>
                  </a:lnTo>
                  <a:lnTo>
                    <a:pt x="0" y="1493"/>
                  </a:lnTo>
                  <a:lnTo>
                    <a:pt x="0" y="1580"/>
                  </a:lnTo>
                  <a:lnTo>
                    <a:pt x="44" y="1668"/>
                  </a:lnTo>
                  <a:lnTo>
                    <a:pt x="88" y="1712"/>
                  </a:lnTo>
                  <a:lnTo>
                    <a:pt x="176" y="1712"/>
                  </a:lnTo>
                  <a:lnTo>
                    <a:pt x="1975" y="1756"/>
                  </a:lnTo>
                  <a:lnTo>
                    <a:pt x="4169" y="1580"/>
                  </a:lnTo>
                  <a:lnTo>
                    <a:pt x="4257" y="1580"/>
                  </a:lnTo>
                  <a:lnTo>
                    <a:pt x="4783" y="1273"/>
                  </a:lnTo>
                  <a:lnTo>
                    <a:pt x="4827" y="1229"/>
                  </a:lnTo>
                  <a:lnTo>
                    <a:pt x="4871" y="1142"/>
                  </a:lnTo>
                  <a:lnTo>
                    <a:pt x="4871" y="1054"/>
                  </a:lnTo>
                  <a:lnTo>
                    <a:pt x="4827" y="1010"/>
                  </a:lnTo>
                  <a:lnTo>
                    <a:pt x="4213" y="176"/>
                  </a:lnTo>
                  <a:lnTo>
                    <a:pt x="4125" y="132"/>
                  </a:lnTo>
                  <a:lnTo>
                    <a:pt x="4081" y="89"/>
                  </a:lnTo>
                  <a:lnTo>
                    <a:pt x="27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46" name="Google Shape;3146;p113"/>
            <p:cNvSpPr/>
            <p:nvPr/>
          </p:nvSpPr>
          <p:spPr>
            <a:xfrm>
              <a:off x="4039275" y="2169125"/>
              <a:ext cx="3006925" cy="2565925"/>
            </a:xfrm>
            <a:custGeom>
              <a:avLst/>
              <a:gdLst/>
              <a:ahLst/>
              <a:cxnLst/>
              <a:rect l="l" t="t" r="r" b="b"/>
              <a:pathLst>
                <a:path w="120277" h="102637" extrusionOk="0">
                  <a:moveTo>
                    <a:pt x="106586" y="0"/>
                  </a:moveTo>
                  <a:lnTo>
                    <a:pt x="106498" y="44"/>
                  </a:lnTo>
                  <a:lnTo>
                    <a:pt x="104172" y="2808"/>
                  </a:lnTo>
                  <a:lnTo>
                    <a:pt x="100355" y="7065"/>
                  </a:lnTo>
                  <a:lnTo>
                    <a:pt x="98512" y="7372"/>
                  </a:lnTo>
                  <a:lnTo>
                    <a:pt x="98468" y="7416"/>
                  </a:lnTo>
                  <a:lnTo>
                    <a:pt x="95967" y="9303"/>
                  </a:lnTo>
                  <a:lnTo>
                    <a:pt x="89560" y="14173"/>
                  </a:lnTo>
                  <a:lnTo>
                    <a:pt x="84997" y="16543"/>
                  </a:lnTo>
                  <a:lnTo>
                    <a:pt x="79292" y="18605"/>
                  </a:lnTo>
                  <a:lnTo>
                    <a:pt x="74334" y="20712"/>
                  </a:lnTo>
                  <a:lnTo>
                    <a:pt x="67620" y="23081"/>
                  </a:lnTo>
                  <a:lnTo>
                    <a:pt x="63364" y="24617"/>
                  </a:lnTo>
                  <a:lnTo>
                    <a:pt x="59151" y="25538"/>
                  </a:lnTo>
                  <a:lnTo>
                    <a:pt x="59107" y="25538"/>
                  </a:lnTo>
                  <a:lnTo>
                    <a:pt x="54017" y="27338"/>
                  </a:lnTo>
                  <a:lnTo>
                    <a:pt x="48664" y="28786"/>
                  </a:lnTo>
                  <a:lnTo>
                    <a:pt x="43661" y="30629"/>
                  </a:lnTo>
                  <a:lnTo>
                    <a:pt x="39010" y="31418"/>
                  </a:lnTo>
                  <a:lnTo>
                    <a:pt x="33920" y="32603"/>
                  </a:lnTo>
                  <a:lnTo>
                    <a:pt x="29795" y="32779"/>
                  </a:lnTo>
                  <a:lnTo>
                    <a:pt x="29707" y="32779"/>
                  </a:lnTo>
                  <a:lnTo>
                    <a:pt x="23169" y="35587"/>
                  </a:lnTo>
                  <a:lnTo>
                    <a:pt x="17508" y="37825"/>
                  </a:lnTo>
                  <a:lnTo>
                    <a:pt x="13603" y="37869"/>
                  </a:lnTo>
                  <a:lnTo>
                    <a:pt x="11892" y="36552"/>
                  </a:lnTo>
                  <a:lnTo>
                    <a:pt x="11848" y="36509"/>
                  </a:lnTo>
                  <a:lnTo>
                    <a:pt x="9785" y="35631"/>
                  </a:lnTo>
                  <a:lnTo>
                    <a:pt x="9654" y="35631"/>
                  </a:lnTo>
                  <a:lnTo>
                    <a:pt x="9610" y="35675"/>
                  </a:lnTo>
                  <a:lnTo>
                    <a:pt x="9566" y="35719"/>
                  </a:lnTo>
                  <a:lnTo>
                    <a:pt x="6802" y="42081"/>
                  </a:lnTo>
                  <a:lnTo>
                    <a:pt x="6802" y="42213"/>
                  </a:lnTo>
                  <a:lnTo>
                    <a:pt x="8337" y="50199"/>
                  </a:lnTo>
                  <a:lnTo>
                    <a:pt x="8864" y="55333"/>
                  </a:lnTo>
                  <a:lnTo>
                    <a:pt x="9478" y="61608"/>
                  </a:lnTo>
                  <a:lnTo>
                    <a:pt x="7284" y="64021"/>
                  </a:lnTo>
                  <a:lnTo>
                    <a:pt x="7240" y="64109"/>
                  </a:lnTo>
                  <a:lnTo>
                    <a:pt x="6758" y="67839"/>
                  </a:lnTo>
                  <a:lnTo>
                    <a:pt x="5266" y="69463"/>
                  </a:lnTo>
                  <a:lnTo>
                    <a:pt x="5222" y="69507"/>
                  </a:lnTo>
                  <a:lnTo>
                    <a:pt x="4432" y="72359"/>
                  </a:lnTo>
                  <a:lnTo>
                    <a:pt x="2984" y="76001"/>
                  </a:lnTo>
                  <a:lnTo>
                    <a:pt x="1755" y="79423"/>
                  </a:lnTo>
                  <a:lnTo>
                    <a:pt x="570" y="82539"/>
                  </a:lnTo>
                  <a:lnTo>
                    <a:pt x="570" y="82583"/>
                  </a:lnTo>
                  <a:lnTo>
                    <a:pt x="44" y="86181"/>
                  </a:lnTo>
                  <a:lnTo>
                    <a:pt x="44" y="86225"/>
                  </a:lnTo>
                  <a:lnTo>
                    <a:pt x="0" y="89340"/>
                  </a:lnTo>
                  <a:lnTo>
                    <a:pt x="132" y="92324"/>
                  </a:lnTo>
                  <a:lnTo>
                    <a:pt x="132" y="92368"/>
                  </a:lnTo>
                  <a:lnTo>
                    <a:pt x="176" y="92456"/>
                  </a:lnTo>
                  <a:lnTo>
                    <a:pt x="263" y="92500"/>
                  </a:lnTo>
                  <a:lnTo>
                    <a:pt x="307" y="92500"/>
                  </a:lnTo>
                  <a:lnTo>
                    <a:pt x="395" y="92456"/>
                  </a:lnTo>
                  <a:lnTo>
                    <a:pt x="439" y="92412"/>
                  </a:lnTo>
                  <a:lnTo>
                    <a:pt x="483" y="92368"/>
                  </a:lnTo>
                  <a:lnTo>
                    <a:pt x="483" y="92324"/>
                  </a:lnTo>
                  <a:lnTo>
                    <a:pt x="351" y="89340"/>
                  </a:lnTo>
                  <a:lnTo>
                    <a:pt x="395" y="86225"/>
                  </a:lnTo>
                  <a:lnTo>
                    <a:pt x="922" y="82627"/>
                  </a:lnTo>
                  <a:lnTo>
                    <a:pt x="2062" y="79555"/>
                  </a:lnTo>
                  <a:lnTo>
                    <a:pt x="3335" y="76132"/>
                  </a:lnTo>
                  <a:lnTo>
                    <a:pt x="4739" y="72490"/>
                  </a:lnTo>
                  <a:lnTo>
                    <a:pt x="4739" y="72447"/>
                  </a:lnTo>
                  <a:lnTo>
                    <a:pt x="5529" y="69638"/>
                  </a:lnTo>
                  <a:lnTo>
                    <a:pt x="7065" y="68015"/>
                  </a:lnTo>
                  <a:lnTo>
                    <a:pt x="7109" y="67927"/>
                  </a:lnTo>
                  <a:lnTo>
                    <a:pt x="7591" y="64241"/>
                  </a:lnTo>
                  <a:lnTo>
                    <a:pt x="9785" y="61784"/>
                  </a:lnTo>
                  <a:lnTo>
                    <a:pt x="9829" y="61740"/>
                  </a:lnTo>
                  <a:lnTo>
                    <a:pt x="9829" y="61652"/>
                  </a:lnTo>
                  <a:lnTo>
                    <a:pt x="9215" y="55289"/>
                  </a:lnTo>
                  <a:lnTo>
                    <a:pt x="8688" y="50155"/>
                  </a:lnTo>
                  <a:lnTo>
                    <a:pt x="7153" y="42169"/>
                  </a:lnTo>
                  <a:lnTo>
                    <a:pt x="9829" y="36026"/>
                  </a:lnTo>
                  <a:lnTo>
                    <a:pt x="11716" y="36816"/>
                  </a:lnTo>
                  <a:lnTo>
                    <a:pt x="13427" y="38220"/>
                  </a:lnTo>
                  <a:lnTo>
                    <a:pt x="13559" y="38220"/>
                  </a:lnTo>
                  <a:lnTo>
                    <a:pt x="17552" y="38176"/>
                  </a:lnTo>
                  <a:lnTo>
                    <a:pt x="17596" y="38176"/>
                  </a:lnTo>
                  <a:lnTo>
                    <a:pt x="23301" y="35938"/>
                  </a:lnTo>
                  <a:lnTo>
                    <a:pt x="29839" y="33130"/>
                  </a:lnTo>
                  <a:lnTo>
                    <a:pt x="33964" y="32954"/>
                  </a:lnTo>
                  <a:lnTo>
                    <a:pt x="34007" y="32954"/>
                  </a:lnTo>
                  <a:lnTo>
                    <a:pt x="39098" y="31769"/>
                  </a:lnTo>
                  <a:lnTo>
                    <a:pt x="43749" y="30980"/>
                  </a:lnTo>
                  <a:lnTo>
                    <a:pt x="43793" y="30980"/>
                  </a:lnTo>
                  <a:lnTo>
                    <a:pt x="48751" y="29137"/>
                  </a:lnTo>
                  <a:lnTo>
                    <a:pt x="54105" y="27645"/>
                  </a:lnTo>
                  <a:lnTo>
                    <a:pt x="59239" y="25889"/>
                  </a:lnTo>
                  <a:lnTo>
                    <a:pt x="63451" y="24968"/>
                  </a:lnTo>
                  <a:lnTo>
                    <a:pt x="63495" y="24968"/>
                  </a:lnTo>
                  <a:lnTo>
                    <a:pt x="67752" y="23432"/>
                  </a:lnTo>
                  <a:lnTo>
                    <a:pt x="74465" y="21063"/>
                  </a:lnTo>
                  <a:lnTo>
                    <a:pt x="79424" y="18956"/>
                  </a:lnTo>
                  <a:lnTo>
                    <a:pt x="85128" y="16850"/>
                  </a:lnTo>
                  <a:lnTo>
                    <a:pt x="89736" y="14437"/>
                  </a:lnTo>
                  <a:lnTo>
                    <a:pt x="89780" y="14437"/>
                  </a:lnTo>
                  <a:lnTo>
                    <a:pt x="96186" y="9566"/>
                  </a:lnTo>
                  <a:lnTo>
                    <a:pt x="98643" y="7723"/>
                  </a:lnTo>
                  <a:lnTo>
                    <a:pt x="100486" y="7372"/>
                  </a:lnTo>
                  <a:lnTo>
                    <a:pt x="100574" y="7328"/>
                  </a:lnTo>
                  <a:lnTo>
                    <a:pt x="104436" y="3072"/>
                  </a:lnTo>
                  <a:lnTo>
                    <a:pt x="106674" y="351"/>
                  </a:lnTo>
                  <a:lnTo>
                    <a:pt x="112334" y="1711"/>
                  </a:lnTo>
                  <a:lnTo>
                    <a:pt x="112949" y="3554"/>
                  </a:lnTo>
                  <a:lnTo>
                    <a:pt x="116547" y="18386"/>
                  </a:lnTo>
                  <a:lnTo>
                    <a:pt x="116371" y="30409"/>
                  </a:lnTo>
                  <a:lnTo>
                    <a:pt x="116371" y="30453"/>
                  </a:lnTo>
                  <a:lnTo>
                    <a:pt x="118741" y="38439"/>
                  </a:lnTo>
                  <a:lnTo>
                    <a:pt x="117600" y="42213"/>
                  </a:lnTo>
                  <a:lnTo>
                    <a:pt x="116942" y="44934"/>
                  </a:lnTo>
                  <a:lnTo>
                    <a:pt x="116942" y="44977"/>
                  </a:lnTo>
                  <a:lnTo>
                    <a:pt x="116810" y="48268"/>
                  </a:lnTo>
                  <a:lnTo>
                    <a:pt x="116810" y="48356"/>
                  </a:lnTo>
                  <a:lnTo>
                    <a:pt x="119926" y="54982"/>
                  </a:lnTo>
                  <a:lnTo>
                    <a:pt x="119662" y="55991"/>
                  </a:lnTo>
                  <a:lnTo>
                    <a:pt x="118697" y="56518"/>
                  </a:lnTo>
                  <a:lnTo>
                    <a:pt x="118653" y="56518"/>
                  </a:lnTo>
                  <a:lnTo>
                    <a:pt x="115889" y="58580"/>
                  </a:lnTo>
                  <a:lnTo>
                    <a:pt x="113519" y="60511"/>
                  </a:lnTo>
                  <a:lnTo>
                    <a:pt x="109614" y="64197"/>
                  </a:lnTo>
                  <a:lnTo>
                    <a:pt x="109570" y="64241"/>
                  </a:lnTo>
                  <a:lnTo>
                    <a:pt x="104304" y="75562"/>
                  </a:lnTo>
                  <a:lnTo>
                    <a:pt x="100750" y="78634"/>
                  </a:lnTo>
                  <a:lnTo>
                    <a:pt x="98468" y="80828"/>
                  </a:lnTo>
                  <a:lnTo>
                    <a:pt x="91184" y="82978"/>
                  </a:lnTo>
                  <a:lnTo>
                    <a:pt x="87805" y="83417"/>
                  </a:lnTo>
                  <a:lnTo>
                    <a:pt x="87761" y="83417"/>
                  </a:lnTo>
                  <a:lnTo>
                    <a:pt x="84163" y="84470"/>
                  </a:lnTo>
                  <a:lnTo>
                    <a:pt x="84075" y="84514"/>
                  </a:lnTo>
                  <a:lnTo>
                    <a:pt x="82846" y="86006"/>
                  </a:lnTo>
                  <a:lnTo>
                    <a:pt x="82846" y="86049"/>
                  </a:lnTo>
                  <a:lnTo>
                    <a:pt x="81311" y="88858"/>
                  </a:lnTo>
                  <a:lnTo>
                    <a:pt x="78853" y="91008"/>
                  </a:lnTo>
                  <a:lnTo>
                    <a:pt x="74202" y="91885"/>
                  </a:lnTo>
                  <a:lnTo>
                    <a:pt x="74158" y="91929"/>
                  </a:lnTo>
                  <a:lnTo>
                    <a:pt x="70560" y="93948"/>
                  </a:lnTo>
                  <a:lnTo>
                    <a:pt x="70516" y="93992"/>
                  </a:lnTo>
                  <a:lnTo>
                    <a:pt x="68629" y="96668"/>
                  </a:lnTo>
                  <a:lnTo>
                    <a:pt x="65207" y="97239"/>
                  </a:lnTo>
                  <a:lnTo>
                    <a:pt x="63671" y="96932"/>
                  </a:lnTo>
                  <a:lnTo>
                    <a:pt x="62003" y="96932"/>
                  </a:lnTo>
                  <a:lnTo>
                    <a:pt x="58098" y="97985"/>
                  </a:lnTo>
                  <a:lnTo>
                    <a:pt x="52481" y="99038"/>
                  </a:lnTo>
                  <a:lnTo>
                    <a:pt x="51252" y="98862"/>
                  </a:lnTo>
                  <a:lnTo>
                    <a:pt x="48005" y="98424"/>
                  </a:lnTo>
                  <a:lnTo>
                    <a:pt x="44451" y="97590"/>
                  </a:lnTo>
                  <a:lnTo>
                    <a:pt x="43398" y="95966"/>
                  </a:lnTo>
                  <a:lnTo>
                    <a:pt x="43398" y="95922"/>
                  </a:lnTo>
                  <a:lnTo>
                    <a:pt x="41160" y="93158"/>
                  </a:lnTo>
                  <a:lnTo>
                    <a:pt x="41160" y="92368"/>
                  </a:lnTo>
                  <a:lnTo>
                    <a:pt x="41160" y="90832"/>
                  </a:lnTo>
                  <a:lnTo>
                    <a:pt x="42038" y="88989"/>
                  </a:lnTo>
                  <a:lnTo>
                    <a:pt x="43617" y="86971"/>
                  </a:lnTo>
                  <a:lnTo>
                    <a:pt x="46645" y="85391"/>
                  </a:lnTo>
                  <a:lnTo>
                    <a:pt x="46689" y="85303"/>
                  </a:lnTo>
                  <a:lnTo>
                    <a:pt x="47215" y="84426"/>
                  </a:lnTo>
                  <a:lnTo>
                    <a:pt x="48005" y="82671"/>
                  </a:lnTo>
                  <a:lnTo>
                    <a:pt x="49015" y="80915"/>
                  </a:lnTo>
                  <a:lnTo>
                    <a:pt x="50550" y="78897"/>
                  </a:lnTo>
                  <a:lnTo>
                    <a:pt x="50550" y="78853"/>
                  </a:lnTo>
                  <a:lnTo>
                    <a:pt x="51296" y="77537"/>
                  </a:lnTo>
                  <a:lnTo>
                    <a:pt x="51296" y="77449"/>
                  </a:lnTo>
                  <a:lnTo>
                    <a:pt x="51428" y="76527"/>
                  </a:lnTo>
                  <a:lnTo>
                    <a:pt x="51428" y="76484"/>
                  </a:lnTo>
                  <a:lnTo>
                    <a:pt x="51340" y="75035"/>
                  </a:lnTo>
                  <a:lnTo>
                    <a:pt x="52042" y="70691"/>
                  </a:lnTo>
                  <a:lnTo>
                    <a:pt x="55684" y="63846"/>
                  </a:lnTo>
                  <a:lnTo>
                    <a:pt x="58405" y="60028"/>
                  </a:lnTo>
                  <a:lnTo>
                    <a:pt x="61213" y="58361"/>
                  </a:lnTo>
                  <a:lnTo>
                    <a:pt x="65163" y="56606"/>
                  </a:lnTo>
                  <a:lnTo>
                    <a:pt x="65207" y="56562"/>
                  </a:lnTo>
                  <a:lnTo>
                    <a:pt x="68761" y="52832"/>
                  </a:lnTo>
                  <a:lnTo>
                    <a:pt x="77844" y="45811"/>
                  </a:lnTo>
                  <a:lnTo>
                    <a:pt x="82452" y="41950"/>
                  </a:lnTo>
                  <a:lnTo>
                    <a:pt x="89121" y="38308"/>
                  </a:lnTo>
                  <a:lnTo>
                    <a:pt x="93553" y="38088"/>
                  </a:lnTo>
                  <a:lnTo>
                    <a:pt x="93597" y="38088"/>
                  </a:lnTo>
                  <a:lnTo>
                    <a:pt x="105708" y="31726"/>
                  </a:lnTo>
                  <a:lnTo>
                    <a:pt x="105796" y="31682"/>
                  </a:lnTo>
                  <a:lnTo>
                    <a:pt x="105796" y="31594"/>
                  </a:lnTo>
                  <a:lnTo>
                    <a:pt x="106454" y="27820"/>
                  </a:lnTo>
                  <a:lnTo>
                    <a:pt x="106454" y="27776"/>
                  </a:lnTo>
                  <a:lnTo>
                    <a:pt x="106235" y="24705"/>
                  </a:lnTo>
                  <a:lnTo>
                    <a:pt x="106410" y="21545"/>
                  </a:lnTo>
                  <a:lnTo>
                    <a:pt x="106366" y="21458"/>
                  </a:lnTo>
                  <a:lnTo>
                    <a:pt x="104875" y="19395"/>
                  </a:lnTo>
                  <a:lnTo>
                    <a:pt x="104787" y="19351"/>
                  </a:lnTo>
                  <a:lnTo>
                    <a:pt x="100574" y="18035"/>
                  </a:lnTo>
                  <a:lnTo>
                    <a:pt x="99126" y="17421"/>
                  </a:lnTo>
                  <a:lnTo>
                    <a:pt x="95089" y="15841"/>
                  </a:lnTo>
                  <a:lnTo>
                    <a:pt x="95001" y="15841"/>
                  </a:lnTo>
                  <a:lnTo>
                    <a:pt x="94958" y="15885"/>
                  </a:lnTo>
                  <a:lnTo>
                    <a:pt x="91447" y="18342"/>
                  </a:lnTo>
                  <a:lnTo>
                    <a:pt x="83461" y="23915"/>
                  </a:lnTo>
                  <a:lnTo>
                    <a:pt x="79687" y="25100"/>
                  </a:lnTo>
                  <a:lnTo>
                    <a:pt x="76352" y="24705"/>
                  </a:lnTo>
                  <a:lnTo>
                    <a:pt x="76264" y="24705"/>
                  </a:lnTo>
                  <a:lnTo>
                    <a:pt x="70823" y="26767"/>
                  </a:lnTo>
                  <a:lnTo>
                    <a:pt x="65119" y="28654"/>
                  </a:lnTo>
                  <a:lnTo>
                    <a:pt x="61126" y="30146"/>
                  </a:lnTo>
                  <a:lnTo>
                    <a:pt x="56518" y="31769"/>
                  </a:lnTo>
                  <a:lnTo>
                    <a:pt x="51428" y="33569"/>
                  </a:lnTo>
                  <a:lnTo>
                    <a:pt x="47435" y="35017"/>
                  </a:lnTo>
                  <a:lnTo>
                    <a:pt x="47391" y="35017"/>
                  </a:lnTo>
                  <a:lnTo>
                    <a:pt x="42784" y="37474"/>
                  </a:lnTo>
                  <a:lnTo>
                    <a:pt x="38922" y="38571"/>
                  </a:lnTo>
                  <a:lnTo>
                    <a:pt x="35236" y="39800"/>
                  </a:lnTo>
                  <a:lnTo>
                    <a:pt x="31594" y="40721"/>
                  </a:lnTo>
                  <a:lnTo>
                    <a:pt x="31550" y="40721"/>
                  </a:lnTo>
                  <a:lnTo>
                    <a:pt x="27381" y="43529"/>
                  </a:lnTo>
                  <a:lnTo>
                    <a:pt x="27338" y="43573"/>
                  </a:lnTo>
                  <a:lnTo>
                    <a:pt x="24398" y="47479"/>
                  </a:lnTo>
                  <a:lnTo>
                    <a:pt x="24354" y="47479"/>
                  </a:lnTo>
                  <a:lnTo>
                    <a:pt x="22730" y="50550"/>
                  </a:lnTo>
                  <a:lnTo>
                    <a:pt x="21589" y="53490"/>
                  </a:lnTo>
                  <a:lnTo>
                    <a:pt x="19659" y="56255"/>
                  </a:lnTo>
                  <a:lnTo>
                    <a:pt x="19615" y="56342"/>
                  </a:lnTo>
                  <a:lnTo>
                    <a:pt x="18167" y="68936"/>
                  </a:lnTo>
                  <a:lnTo>
                    <a:pt x="18167" y="68980"/>
                  </a:lnTo>
                  <a:lnTo>
                    <a:pt x="18562" y="76176"/>
                  </a:lnTo>
                  <a:lnTo>
                    <a:pt x="18210" y="77975"/>
                  </a:lnTo>
                  <a:lnTo>
                    <a:pt x="17552" y="80301"/>
                  </a:lnTo>
                  <a:lnTo>
                    <a:pt x="16367" y="82012"/>
                  </a:lnTo>
                  <a:lnTo>
                    <a:pt x="14919" y="83987"/>
                  </a:lnTo>
                  <a:lnTo>
                    <a:pt x="13427" y="84557"/>
                  </a:lnTo>
                  <a:lnTo>
                    <a:pt x="13340" y="84601"/>
                  </a:lnTo>
                  <a:lnTo>
                    <a:pt x="13296" y="84645"/>
                  </a:lnTo>
                  <a:lnTo>
                    <a:pt x="12330" y="86795"/>
                  </a:lnTo>
                  <a:lnTo>
                    <a:pt x="12330" y="86839"/>
                  </a:lnTo>
                  <a:lnTo>
                    <a:pt x="11716" y="89209"/>
                  </a:lnTo>
                  <a:lnTo>
                    <a:pt x="11716" y="89253"/>
                  </a:lnTo>
                  <a:lnTo>
                    <a:pt x="12418" y="95571"/>
                  </a:lnTo>
                  <a:lnTo>
                    <a:pt x="13559" y="102505"/>
                  </a:lnTo>
                  <a:lnTo>
                    <a:pt x="13603" y="102592"/>
                  </a:lnTo>
                  <a:lnTo>
                    <a:pt x="13735" y="102636"/>
                  </a:lnTo>
                  <a:lnTo>
                    <a:pt x="13822" y="102636"/>
                  </a:lnTo>
                  <a:lnTo>
                    <a:pt x="13866" y="102548"/>
                  </a:lnTo>
                  <a:lnTo>
                    <a:pt x="13910" y="102505"/>
                  </a:lnTo>
                  <a:lnTo>
                    <a:pt x="13910" y="102417"/>
                  </a:lnTo>
                  <a:lnTo>
                    <a:pt x="12769" y="95484"/>
                  </a:lnTo>
                  <a:lnTo>
                    <a:pt x="12067" y="89253"/>
                  </a:lnTo>
                  <a:lnTo>
                    <a:pt x="12682" y="86927"/>
                  </a:lnTo>
                  <a:lnTo>
                    <a:pt x="13603" y="84865"/>
                  </a:lnTo>
                  <a:lnTo>
                    <a:pt x="15095" y="84294"/>
                  </a:lnTo>
                  <a:lnTo>
                    <a:pt x="15183" y="84250"/>
                  </a:lnTo>
                  <a:lnTo>
                    <a:pt x="16675" y="82188"/>
                  </a:lnTo>
                  <a:lnTo>
                    <a:pt x="17859" y="80477"/>
                  </a:lnTo>
                  <a:lnTo>
                    <a:pt x="17859" y="80433"/>
                  </a:lnTo>
                  <a:lnTo>
                    <a:pt x="18562" y="78063"/>
                  </a:lnTo>
                  <a:lnTo>
                    <a:pt x="18913" y="76220"/>
                  </a:lnTo>
                  <a:lnTo>
                    <a:pt x="18913" y="76176"/>
                  </a:lnTo>
                  <a:lnTo>
                    <a:pt x="18518" y="68980"/>
                  </a:lnTo>
                  <a:lnTo>
                    <a:pt x="19966" y="56430"/>
                  </a:lnTo>
                  <a:lnTo>
                    <a:pt x="21853" y="53666"/>
                  </a:lnTo>
                  <a:lnTo>
                    <a:pt x="21896" y="53622"/>
                  </a:lnTo>
                  <a:lnTo>
                    <a:pt x="23081" y="50682"/>
                  </a:lnTo>
                  <a:lnTo>
                    <a:pt x="24661" y="47654"/>
                  </a:lnTo>
                  <a:lnTo>
                    <a:pt x="27601" y="43837"/>
                  </a:lnTo>
                  <a:lnTo>
                    <a:pt x="31726" y="41072"/>
                  </a:lnTo>
                  <a:lnTo>
                    <a:pt x="35324" y="40107"/>
                  </a:lnTo>
                  <a:lnTo>
                    <a:pt x="39054" y="38922"/>
                  </a:lnTo>
                  <a:lnTo>
                    <a:pt x="42871" y="37825"/>
                  </a:lnTo>
                  <a:lnTo>
                    <a:pt x="42915" y="37781"/>
                  </a:lnTo>
                  <a:lnTo>
                    <a:pt x="47567" y="35368"/>
                  </a:lnTo>
                  <a:lnTo>
                    <a:pt x="51560" y="33920"/>
                  </a:lnTo>
                  <a:lnTo>
                    <a:pt x="56650" y="32077"/>
                  </a:lnTo>
                  <a:lnTo>
                    <a:pt x="61213" y="30453"/>
                  </a:lnTo>
                  <a:lnTo>
                    <a:pt x="65250" y="29005"/>
                  </a:lnTo>
                  <a:lnTo>
                    <a:pt x="70911" y="27074"/>
                  </a:lnTo>
                  <a:lnTo>
                    <a:pt x="76352" y="25056"/>
                  </a:lnTo>
                  <a:lnTo>
                    <a:pt x="79687" y="25451"/>
                  </a:lnTo>
                  <a:lnTo>
                    <a:pt x="79731" y="25451"/>
                  </a:lnTo>
                  <a:lnTo>
                    <a:pt x="83592" y="24266"/>
                  </a:lnTo>
                  <a:lnTo>
                    <a:pt x="83680" y="24222"/>
                  </a:lnTo>
                  <a:lnTo>
                    <a:pt x="91623" y="18649"/>
                  </a:lnTo>
                  <a:lnTo>
                    <a:pt x="95045" y="16236"/>
                  </a:lnTo>
                  <a:lnTo>
                    <a:pt x="98995" y="17772"/>
                  </a:lnTo>
                  <a:lnTo>
                    <a:pt x="100443" y="18342"/>
                  </a:lnTo>
                  <a:lnTo>
                    <a:pt x="104655" y="19658"/>
                  </a:lnTo>
                  <a:lnTo>
                    <a:pt x="106059" y="21589"/>
                  </a:lnTo>
                  <a:lnTo>
                    <a:pt x="105884" y="24705"/>
                  </a:lnTo>
                  <a:lnTo>
                    <a:pt x="106103" y="27776"/>
                  </a:lnTo>
                  <a:lnTo>
                    <a:pt x="105489" y="31462"/>
                  </a:lnTo>
                  <a:lnTo>
                    <a:pt x="93466" y="37737"/>
                  </a:lnTo>
                  <a:lnTo>
                    <a:pt x="89078" y="37957"/>
                  </a:lnTo>
                  <a:lnTo>
                    <a:pt x="88990" y="38000"/>
                  </a:lnTo>
                  <a:lnTo>
                    <a:pt x="82276" y="41643"/>
                  </a:lnTo>
                  <a:lnTo>
                    <a:pt x="82276" y="41686"/>
                  </a:lnTo>
                  <a:lnTo>
                    <a:pt x="77625" y="45504"/>
                  </a:lnTo>
                  <a:lnTo>
                    <a:pt x="68541" y="52569"/>
                  </a:lnTo>
                  <a:lnTo>
                    <a:pt x="68498" y="52569"/>
                  </a:lnTo>
                  <a:lnTo>
                    <a:pt x="64987" y="56299"/>
                  </a:lnTo>
                  <a:lnTo>
                    <a:pt x="61082" y="58010"/>
                  </a:lnTo>
                  <a:lnTo>
                    <a:pt x="61038" y="58054"/>
                  </a:lnTo>
                  <a:lnTo>
                    <a:pt x="58186" y="59765"/>
                  </a:lnTo>
                  <a:lnTo>
                    <a:pt x="58142" y="59809"/>
                  </a:lnTo>
                  <a:lnTo>
                    <a:pt x="55377" y="63670"/>
                  </a:lnTo>
                  <a:lnTo>
                    <a:pt x="51735" y="70560"/>
                  </a:lnTo>
                  <a:lnTo>
                    <a:pt x="51691" y="70604"/>
                  </a:lnTo>
                  <a:lnTo>
                    <a:pt x="50989" y="74992"/>
                  </a:lnTo>
                  <a:lnTo>
                    <a:pt x="50989" y="75035"/>
                  </a:lnTo>
                  <a:lnTo>
                    <a:pt x="51077" y="76484"/>
                  </a:lnTo>
                  <a:lnTo>
                    <a:pt x="50945" y="77361"/>
                  </a:lnTo>
                  <a:lnTo>
                    <a:pt x="50243" y="78678"/>
                  </a:lnTo>
                  <a:lnTo>
                    <a:pt x="48707" y="80696"/>
                  </a:lnTo>
                  <a:lnTo>
                    <a:pt x="48707" y="80740"/>
                  </a:lnTo>
                  <a:lnTo>
                    <a:pt x="47698" y="82495"/>
                  </a:lnTo>
                  <a:lnTo>
                    <a:pt x="46908" y="84250"/>
                  </a:lnTo>
                  <a:lnTo>
                    <a:pt x="46426" y="85084"/>
                  </a:lnTo>
                  <a:lnTo>
                    <a:pt x="43442" y="86708"/>
                  </a:lnTo>
                  <a:lnTo>
                    <a:pt x="43354" y="86752"/>
                  </a:lnTo>
                  <a:lnTo>
                    <a:pt x="41774" y="88814"/>
                  </a:lnTo>
                  <a:lnTo>
                    <a:pt x="41730" y="88814"/>
                  </a:lnTo>
                  <a:lnTo>
                    <a:pt x="40809" y="90745"/>
                  </a:lnTo>
                  <a:lnTo>
                    <a:pt x="40809" y="90832"/>
                  </a:lnTo>
                  <a:lnTo>
                    <a:pt x="40809" y="92368"/>
                  </a:lnTo>
                  <a:lnTo>
                    <a:pt x="40809" y="93202"/>
                  </a:lnTo>
                  <a:lnTo>
                    <a:pt x="40853" y="93334"/>
                  </a:lnTo>
                  <a:lnTo>
                    <a:pt x="43091" y="96142"/>
                  </a:lnTo>
                  <a:lnTo>
                    <a:pt x="44188" y="97809"/>
                  </a:lnTo>
                  <a:lnTo>
                    <a:pt x="44275" y="97897"/>
                  </a:lnTo>
                  <a:lnTo>
                    <a:pt x="47918" y="98731"/>
                  </a:lnTo>
                  <a:lnTo>
                    <a:pt x="51209" y="99170"/>
                  </a:lnTo>
                  <a:lnTo>
                    <a:pt x="52437" y="99389"/>
                  </a:lnTo>
                  <a:lnTo>
                    <a:pt x="52481" y="99389"/>
                  </a:lnTo>
                  <a:lnTo>
                    <a:pt x="58186" y="98292"/>
                  </a:lnTo>
                  <a:lnTo>
                    <a:pt x="62091" y="97283"/>
                  </a:lnTo>
                  <a:lnTo>
                    <a:pt x="63627" y="97283"/>
                  </a:lnTo>
                  <a:lnTo>
                    <a:pt x="65163" y="97590"/>
                  </a:lnTo>
                  <a:lnTo>
                    <a:pt x="65250" y="97590"/>
                  </a:lnTo>
                  <a:lnTo>
                    <a:pt x="68761" y="97019"/>
                  </a:lnTo>
                  <a:lnTo>
                    <a:pt x="68805" y="96976"/>
                  </a:lnTo>
                  <a:lnTo>
                    <a:pt x="68892" y="96932"/>
                  </a:lnTo>
                  <a:lnTo>
                    <a:pt x="70779" y="94211"/>
                  </a:lnTo>
                  <a:lnTo>
                    <a:pt x="74334" y="92237"/>
                  </a:lnTo>
                  <a:lnTo>
                    <a:pt x="78941" y="91359"/>
                  </a:lnTo>
                  <a:lnTo>
                    <a:pt x="79029" y="91315"/>
                  </a:lnTo>
                  <a:lnTo>
                    <a:pt x="81574" y="89121"/>
                  </a:lnTo>
                  <a:lnTo>
                    <a:pt x="81618" y="89077"/>
                  </a:lnTo>
                  <a:lnTo>
                    <a:pt x="83110" y="86225"/>
                  </a:lnTo>
                  <a:lnTo>
                    <a:pt x="84295" y="84777"/>
                  </a:lnTo>
                  <a:lnTo>
                    <a:pt x="87849" y="83768"/>
                  </a:lnTo>
                  <a:lnTo>
                    <a:pt x="91228" y="83329"/>
                  </a:lnTo>
                  <a:lnTo>
                    <a:pt x="91272" y="83285"/>
                  </a:lnTo>
                  <a:lnTo>
                    <a:pt x="98600" y="81135"/>
                  </a:lnTo>
                  <a:lnTo>
                    <a:pt x="98643" y="81091"/>
                  </a:lnTo>
                  <a:lnTo>
                    <a:pt x="100969" y="78897"/>
                  </a:lnTo>
                  <a:lnTo>
                    <a:pt x="104567" y="75781"/>
                  </a:lnTo>
                  <a:lnTo>
                    <a:pt x="104611" y="75738"/>
                  </a:lnTo>
                  <a:lnTo>
                    <a:pt x="109877" y="64416"/>
                  </a:lnTo>
                  <a:lnTo>
                    <a:pt x="113738" y="60774"/>
                  </a:lnTo>
                  <a:lnTo>
                    <a:pt x="116064" y="58844"/>
                  </a:lnTo>
                  <a:lnTo>
                    <a:pt x="118872" y="56825"/>
                  </a:lnTo>
                  <a:lnTo>
                    <a:pt x="119882" y="56255"/>
                  </a:lnTo>
                  <a:lnTo>
                    <a:pt x="119926" y="56211"/>
                  </a:lnTo>
                  <a:lnTo>
                    <a:pt x="119969" y="56167"/>
                  </a:lnTo>
                  <a:lnTo>
                    <a:pt x="120277" y="54982"/>
                  </a:lnTo>
                  <a:lnTo>
                    <a:pt x="120277" y="54894"/>
                  </a:lnTo>
                  <a:lnTo>
                    <a:pt x="117161" y="48225"/>
                  </a:lnTo>
                  <a:lnTo>
                    <a:pt x="117293" y="44977"/>
                  </a:lnTo>
                  <a:lnTo>
                    <a:pt x="117907" y="42301"/>
                  </a:lnTo>
                  <a:lnTo>
                    <a:pt x="119092" y="38483"/>
                  </a:lnTo>
                  <a:lnTo>
                    <a:pt x="119136" y="38395"/>
                  </a:lnTo>
                  <a:lnTo>
                    <a:pt x="116722" y="30409"/>
                  </a:lnTo>
                  <a:lnTo>
                    <a:pt x="116898" y="18342"/>
                  </a:lnTo>
                  <a:lnTo>
                    <a:pt x="116898" y="18298"/>
                  </a:lnTo>
                  <a:lnTo>
                    <a:pt x="113300" y="3467"/>
                  </a:lnTo>
                  <a:lnTo>
                    <a:pt x="112597" y="1536"/>
                  </a:lnTo>
                  <a:lnTo>
                    <a:pt x="112554" y="1448"/>
                  </a:lnTo>
                  <a:lnTo>
                    <a:pt x="112510" y="1404"/>
                  </a:lnTo>
                  <a:lnTo>
                    <a:pt x="10667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47" name="Google Shape;3147;p113"/>
            <p:cNvSpPr/>
            <p:nvPr/>
          </p:nvSpPr>
          <p:spPr>
            <a:xfrm>
              <a:off x="4836800" y="3535975"/>
              <a:ext cx="125075" cy="1464550"/>
            </a:xfrm>
            <a:custGeom>
              <a:avLst/>
              <a:gdLst/>
              <a:ahLst/>
              <a:cxnLst/>
              <a:rect l="l" t="t" r="r" b="b"/>
              <a:pathLst>
                <a:path w="5003" h="58582" extrusionOk="0">
                  <a:moveTo>
                    <a:pt x="2106" y="1"/>
                  </a:moveTo>
                  <a:lnTo>
                    <a:pt x="2063" y="45"/>
                  </a:lnTo>
                  <a:lnTo>
                    <a:pt x="2019" y="133"/>
                  </a:lnTo>
                  <a:lnTo>
                    <a:pt x="2019" y="220"/>
                  </a:lnTo>
                  <a:lnTo>
                    <a:pt x="2019" y="308"/>
                  </a:lnTo>
                  <a:lnTo>
                    <a:pt x="2721" y="2985"/>
                  </a:lnTo>
                  <a:lnTo>
                    <a:pt x="3335" y="5837"/>
                  </a:lnTo>
                  <a:lnTo>
                    <a:pt x="4257" y="9435"/>
                  </a:lnTo>
                  <a:lnTo>
                    <a:pt x="4564" y="11717"/>
                  </a:lnTo>
                  <a:lnTo>
                    <a:pt x="4652" y="14394"/>
                  </a:lnTo>
                  <a:lnTo>
                    <a:pt x="4520" y="17070"/>
                  </a:lnTo>
                  <a:lnTo>
                    <a:pt x="4388" y="19221"/>
                  </a:lnTo>
                  <a:lnTo>
                    <a:pt x="4300" y="20537"/>
                  </a:lnTo>
                  <a:lnTo>
                    <a:pt x="3993" y="24223"/>
                  </a:lnTo>
                  <a:lnTo>
                    <a:pt x="4037" y="26505"/>
                  </a:lnTo>
                  <a:lnTo>
                    <a:pt x="3598" y="30893"/>
                  </a:lnTo>
                  <a:lnTo>
                    <a:pt x="3247" y="33613"/>
                  </a:lnTo>
                  <a:lnTo>
                    <a:pt x="2896" y="36071"/>
                  </a:lnTo>
                  <a:lnTo>
                    <a:pt x="2414" y="38572"/>
                  </a:lnTo>
                  <a:lnTo>
                    <a:pt x="1799" y="40634"/>
                  </a:lnTo>
                  <a:lnTo>
                    <a:pt x="132" y="46646"/>
                  </a:lnTo>
                  <a:lnTo>
                    <a:pt x="132" y="46690"/>
                  </a:lnTo>
                  <a:lnTo>
                    <a:pt x="0" y="49015"/>
                  </a:lnTo>
                  <a:lnTo>
                    <a:pt x="0" y="50419"/>
                  </a:lnTo>
                  <a:lnTo>
                    <a:pt x="0" y="50463"/>
                  </a:lnTo>
                  <a:lnTo>
                    <a:pt x="527" y="52789"/>
                  </a:lnTo>
                  <a:lnTo>
                    <a:pt x="1317" y="55466"/>
                  </a:lnTo>
                  <a:lnTo>
                    <a:pt x="2106" y="57528"/>
                  </a:lnTo>
                  <a:lnTo>
                    <a:pt x="2150" y="57572"/>
                  </a:lnTo>
                  <a:lnTo>
                    <a:pt x="2809" y="58493"/>
                  </a:lnTo>
                  <a:lnTo>
                    <a:pt x="2896" y="58537"/>
                  </a:lnTo>
                  <a:lnTo>
                    <a:pt x="2940" y="58581"/>
                  </a:lnTo>
                  <a:lnTo>
                    <a:pt x="3072" y="58537"/>
                  </a:lnTo>
                  <a:lnTo>
                    <a:pt x="3116" y="58493"/>
                  </a:lnTo>
                  <a:lnTo>
                    <a:pt x="3116" y="58406"/>
                  </a:lnTo>
                  <a:lnTo>
                    <a:pt x="3116" y="58362"/>
                  </a:lnTo>
                  <a:lnTo>
                    <a:pt x="3116" y="58274"/>
                  </a:lnTo>
                  <a:lnTo>
                    <a:pt x="2457" y="57353"/>
                  </a:lnTo>
                  <a:lnTo>
                    <a:pt x="1668" y="55334"/>
                  </a:lnTo>
                  <a:lnTo>
                    <a:pt x="878" y="52701"/>
                  </a:lnTo>
                  <a:lnTo>
                    <a:pt x="351" y="50419"/>
                  </a:lnTo>
                  <a:lnTo>
                    <a:pt x="351" y="49015"/>
                  </a:lnTo>
                  <a:lnTo>
                    <a:pt x="483" y="46734"/>
                  </a:lnTo>
                  <a:lnTo>
                    <a:pt x="2106" y="40722"/>
                  </a:lnTo>
                  <a:lnTo>
                    <a:pt x="2765" y="38660"/>
                  </a:lnTo>
                  <a:lnTo>
                    <a:pt x="3247" y="36114"/>
                  </a:lnTo>
                  <a:lnTo>
                    <a:pt x="3598" y="33657"/>
                  </a:lnTo>
                  <a:lnTo>
                    <a:pt x="3949" y="30937"/>
                  </a:lnTo>
                  <a:lnTo>
                    <a:pt x="4388" y="26549"/>
                  </a:lnTo>
                  <a:lnTo>
                    <a:pt x="4388" y="26505"/>
                  </a:lnTo>
                  <a:lnTo>
                    <a:pt x="4344" y="24223"/>
                  </a:lnTo>
                  <a:lnTo>
                    <a:pt x="4652" y="20581"/>
                  </a:lnTo>
                  <a:lnTo>
                    <a:pt x="4739" y="19221"/>
                  </a:lnTo>
                  <a:lnTo>
                    <a:pt x="4871" y="17070"/>
                  </a:lnTo>
                  <a:lnTo>
                    <a:pt x="5003" y="14394"/>
                  </a:lnTo>
                  <a:lnTo>
                    <a:pt x="4915" y="11717"/>
                  </a:lnTo>
                  <a:lnTo>
                    <a:pt x="4915" y="11673"/>
                  </a:lnTo>
                  <a:lnTo>
                    <a:pt x="4608" y="9391"/>
                  </a:lnTo>
                  <a:lnTo>
                    <a:pt x="4608" y="9347"/>
                  </a:lnTo>
                  <a:lnTo>
                    <a:pt x="3686" y="5749"/>
                  </a:lnTo>
                  <a:lnTo>
                    <a:pt x="3072" y="2897"/>
                  </a:lnTo>
                  <a:lnTo>
                    <a:pt x="2370" y="264"/>
                  </a:lnTo>
                  <a:lnTo>
                    <a:pt x="2370" y="177"/>
                  </a:lnTo>
                  <a:lnTo>
                    <a:pt x="2370" y="133"/>
                  </a:lnTo>
                  <a:lnTo>
                    <a:pt x="2370" y="45"/>
                  </a:lnTo>
                  <a:lnTo>
                    <a:pt x="23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48" name="Google Shape;3148;p113"/>
            <p:cNvSpPr/>
            <p:nvPr/>
          </p:nvSpPr>
          <p:spPr>
            <a:xfrm>
              <a:off x="4802775" y="3543675"/>
              <a:ext cx="129475" cy="1510600"/>
            </a:xfrm>
            <a:custGeom>
              <a:avLst/>
              <a:gdLst/>
              <a:ahLst/>
              <a:cxnLst/>
              <a:rect l="l" t="t" r="r" b="b"/>
              <a:pathLst>
                <a:path w="5179" h="60424" extrusionOk="0">
                  <a:moveTo>
                    <a:pt x="2853" y="0"/>
                  </a:moveTo>
                  <a:lnTo>
                    <a:pt x="2809" y="44"/>
                  </a:lnTo>
                  <a:lnTo>
                    <a:pt x="2765" y="88"/>
                  </a:lnTo>
                  <a:lnTo>
                    <a:pt x="2634" y="439"/>
                  </a:lnTo>
                  <a:lnTo>
                    <a:pt x="2634" y="527"/>
                  </a:lnTo>
                  <a:lnTo>
                    <a:pt x="3424" y="5046"/>
                  </a:lnTo>
                  <a:lnTo>
                    <a:pt x="4126" y="8030"/>
                  </a:lnTo>
                  <a:lnTo>
                    <a:pt x="4652" y="11058"/>
                  </a:lnTo>
                  <a:lnTo>
                    <a:pt x="4740" y="12857"/>
                  </a:lnTo>
                  <a:lnTo>
                    <a:pt x="4521" y="16324"/>
                  </a:lnTo>
                  <a:lnTo>
                    <a:pt x="4389" y="20273"/>
                  </a:lnTo>
                  <a:lnTo>
                    <a:pt x="4038" y="22730"/>
                  </a:lnTo>
                  <a:lnTo>
                    <a:pt x="3950" y="25012"/>
                  </a:lnTo>
                  <a:lnTo>
                    <a:pt x="4038" y="27338"/>
                  </a:lnTo>
                  <a:lnTo>
                    <a:pt x="3424" y="33525"/>
                  </a:lnTo>
                  <a:lnTo>
                    <a:pt x="2897" y="36903"/>
                  </a:lnTo>
                  <a:lnTo>
                    <a:pt x="2546" y="38264"/>
                  </a:lnTo>
                  <a:lnTo>
                    <a:pt x="1405" y="42520"/>
                  </a:lnTo>
                  <a:lnTo>
                    <a:pt x="1361" y="42520"/>
                  </a:lnTo>
                  <a:lnTo>
                    <a:pt x="966" y="45109"/>
                  </a:lnTo>
                  <a:lnTo>
                    <a:pt x="308" y="47259"/>
                  </a:lnTo>
                  <a:lnTo>
                    <a:pt x="45" y="48444"/>
                  </a:lnTo>
                  <a:lnTo>
                    <a:pt x="1" y="48488"/>
                  </a:lnTo>
                  <a:lnTo>
                    <a:pt x="264" y="50243"/>
                  </a:lnTo>
                  <a:lnTo>
                    <a:pt x="1054" y="53315"/>
                  </a:lnTo>
                  <a:lnTo>
                    <a:pt x="1800" y="55597"/>
                  </a:lnTo>
                  <a:lnTo>
                    <a:pt x="2765" y="58229"/>
                  </a:lnTo>
                  <a:lnTo>
                    <a:pt x="2809" y="58273"/>
                  </a:lnTo>
                  <a:lnTo>
                    <a:pt x="3687" y="59414"/>
                  </a:lnTo>
                  <a:lnTo>
                    <a:pt x="3687" y="59458"/>
                  </a:lnTo>
                  <a:lnTo>
                    <a:pt x="4916" y="60379"/>
                  </a:lnTo>
                  <a:lnTo>
                    <a:pt x="5003" y="60423"/>
                  </a:lnTo>
                  <a:lnTo>
                    <a:pt x="5091" y="60379"/>
                  </a:lnTo>
                  <a:lnTo>
                    <a:pt x="5135" y="60336"/>
                  </a:lnTo>
                  <a:lnTo>
                    <a:pt x="5179" y="60248"/>
                  </a:lnTo>
                  <a:lnTo>
                    <a:pt x="5179" y="60204"/>
                  </a:lnTo>
                  <a:lnTo>
                    <a:pt x="5179" y="60160"/>
                  </a:lnTo>
                  <a:lnTo>
                    <a:pt x="5135" y="60072"/>
                  </a:lnTo>
                  <a:lnTo>
                    <a:pt x="3950" y="59195"/>
                  </a:lnTo>
                  <a:lnTo>
                    <a:pt x="3073" y="58054"/>
                  </a:lnTo>
                  <a:lnTo>
                    <a:pt x="2107" y="55465"/>
                  </a:lnTo>
                  <a:lnTo>
                    <a:pt x="1405" y="53183"/>
                  </a:lnTo>
                  <a:lnTo>
                    <a:pt x="615" y="50155"/>
                  </a:lnTo>
                  <a:lnTo>
                    <a:pt x="352" y="48488"/>
                  </a:lnTo>
                  <a:lnTo>
                    <a:pt x="659" y="47347"/>
                  </a:lnTo>
                  <a:lnTo>
                    <a:pt x="1317" y="45197"/>
                  </a:lnTo>
                  <a:lnTo>
                    <a:pt x="1317" y="45153"/>
                  </a:lnTo>
                  <a:lnTo>
                    <a:pt x="1712" y="42564"/>
                  </a:lnTo>
                  <a:lnTo>
                    <a:pt x="2897" y="38352"/>
                  </a:lnTo>
                  <a:lnTo>
                    <a:pt x="3248" y="36991"/>
                  </a:lnTo>
                  <a:lnTo>
                    <a:pt x="3248" y="36947"/>
                  </a:lnTo>
                  <a:lnTo>
                    <a:pt x="3775" y="33569"/>
                  </a:lnTo>
                  <a:lnTo>
                    <a:pt x="4389" y="27338"/>
                  </a:lnTo>
                  <a:lnTo>
                    <a:pt x="4301" y="25012"/>
                  </a:lnTo>
                  <a:lnTo>
                    <a:pt x="4389" y="22730"/>
                  </a:lnTo>
                  <a:lnTo>
                    <a:pt x="4696" y="20317"/>
                  </a:lnTo>
                  <a:lnTo>
                    <a:pt x="4872" y="16368"/>
                  </a:lnTo>
                  <a:lnTo>
                    <a:pt x="5091" y="12857"/>
                  </a:lnTo>
                  <a:lnTo>
                    <a:pt x="5003" y="11014"/>
                  </a:lnTo>
                  <a:lnTo>
                    <a:pt x="4477" y="7942"/>
                  </a:lnTo>
                  <a:lnTo>
                    <a:pt x="3775" y="4959"/>
                  </a:lnTo>
                  <a:lnTo>
                    <a:pt x="2985" y="483"/>
                  </a:lnTo>
                  <a:lnTo>
                    <a:pt x="3073" y="220"/>
                  </a:lnTo>
                  <a:lnTo>
                    <a:pt x="3116" y="132"/>
                  </a:lnTo>
                  <a:lnTo>
                    <a:pt x="3073" y="88"/>
                  </a:lnTo>
                  <a:lnTo>
                    <a:pt x="3029" y="44"/>
                  </a:lnTo>
                  <a:lnTo>
                    <a:pt x="298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49" name="Google Shape;3149;p113"/>
            <p:cNvSpPr/>
            <p:nvPr/>
          </p:nvSpPr>
          <p:spPr>
            <a:xfrm>
              <a:off x="4766575" y="3551350"/>
              <a:ext cx="129475" cy="1474400"/>
            </a:xfrm>
            <a:custGeom>
              <a:avLst/>
              <a:gdLst/>
              <a:ahLst/>
              <a:cxnLst/>
              <a:rect l="l" t="t" r="r" b="b"/>
              <a:pathLst>
                <a:path w="5179" h="58976" extrusionOk="0">
                  <a:moveTo>
                    <a:pt x="3687" y="0"/>
                  </a:moveTo>
                  <a:lnTo>
                    <a:pt x="3643" y="44"/>
                  </a:lnTo>
                  <a:lnTo>
                    <a:pt x="3555" y="88"/>
                  </a:lnTo>
                  <a:lnTo>
                    <a:pt x="3555" y="132"/>
                  </a:lnTo>
                  <a:lnTo>
                    <a:pt x="3336" y="878"/>
                  </a:lnTo>
                  <a:lnTo>
                    <a:pt x="3336" y="966"/>
                  </a:lnTo>
                  <a:lnTo>
                    <a:pt x="3994" y="5749"/>
                  </a:lnTo>
                  <a:lnTo>
                    <a:pt x="4521" y="8513"/>
                  </a:lnTo>
                  <a:lnTo>
                    <a:pt x="4828" y="10356"/>
                  </a:lnTo>
                  <a:lnTo>
                    <a:pt x="4740" y="13472"/>
                  </a:lnTo>
                  <a:lnTo>
                    <a:pt x="4608" y="15973"/>
                  </a:lnTo>
                  <a:lnTo>
                    <a:pt x="4608" y="18123"/>
                  </a:lnTo>
                  <a:lnTo>
                    <a:pt x="4477" y="19834"/>
                  </a:lnTo>
                  <a:lnTo>
                    <a:pt x="4082" y="21984"/>
                  </a:lnTo>
                  <a:lnTo>
                    <a:pt x="4082" y="22028"/>
                  </a:lnTo>
                  <a:lnTo>
                    <a:pt x="3994" y="25495"/>
                  </a:lnTo>
                  <a:lnTo>
                    <a:pt x="4169" y="28128"/>
                  </a:lnTo>
                  <a:lnTo>
                    <a:pt x="4082" y="29971"/>
                  </a:lnTo>
                  <a:lnTo>
                    <a:pt x="3687" y="33437"/>
                  </a:lnTo>
                  <a:lnTo>
                    <a:pt x="3248" y="36158"/>
                  </a:lnTo>
                  <a:lnTo>
                    <a:pt x="2678" y="38220"/>
                  </a:lnTo>
                  <a:lnTo>
                    <a:pt x="2063" y="40370"/>
                  </a:lnTo>
                  <a:lnTo>
                    <a:pt x="1712" y="41467"/>
                  </a:lnTo>
                  <a:lnTo>
                    <a:pt x="1712" y="41511"/>
                  </a:lnTo>
                  <a:lnTo>
                    <a:pt x="1624" y="44012"/>
                  </a:lnTo>
                  <a:lnTo>
                    <a:pt x="1537" y="44934"/>
                  </a:lnTo>
                  <a:lnTo>
                    <a:pt x="791" y="47259"/>
                  </a:lnTo>
                  <a:lnTo>
                    <a:pt x="1" y="49278"/>
                  </a:lnTo>
                  <a:lnTo>
                    <a:pt x="1" y="49366"/>
                  </a:lnTo>
                  <a:lnTo>
                    <a:pt x="45" y="49453"/>
                  </a:lnTo>
                  <a:lnTo>
                    <a:pt x="352" y="49673"/>
                  </a:lnTo>
                  <a:lnTo>
                    <a:pt x="1888" y="54324"/>
                  </a:lnTo>
                  <a:lnTo>
                    <a:pt x="2809" y="57308"/>
                  </a:lnTo>
                  <a:lnTo>
                    <a:pt x="2853" y="57308"/>
                  </a:lnTo>
                  <a:lnTo>
                    <a:pt x="3511" y="58888"/>
                  </a:lnTo>
                  <a:lnTo>
                    <a:pt x="3599" y="58975"/>
                  </a:lnTo>
                  <a:lnTo>
                    <a:pt x="3775" y="58975"/>
                  </a:lnTo>
                  <a:lnTo>
                    <a:pt x="3818" y="58932"/>
                  </a:lnTo>
                  <a:lnTo>
                    <a:pt x="3862" y="58888"/>
                  </a:lnTo>
                  <a:lnTo>
                    <a:pt x="3862" y="58800"/>
                  </a:lnTo>
                  <a:lnTo>
                    <a:pt x="3862" y="58756"/>
                  </a:lnTo>
                  <a:lnTo>
                    <a:pt x="3160" y="57176"/>
                  </a:lnTo>
                  <a:lnTo>
                    <a:pt x="2195" y="54193"/>
                  </a:lnTo>
                  <a:lnTo>
                    <a:pt x="659" y="49541"/>
                  </a:lnTo>
                  <a:lnTo>
                    <a:pt x="615" y="49410"/>
                  </a:lnTo>
                  <a:lnTo>
                    <a:pt x="352" y="49278"/>
                  </a:lnTo>
                  <a:lnTo>
                    <a:pt x="1098" y="47391"/>
                  </a:lnTo>
                  <a:lnTo>
                    <a:pt x="1888" y="45022"/>
                  </a:lnTo>
                  <a:lnTo>
                    <a:pt x="1975" y="44056"/>
                  </a:lnTo>
                  <a:lnTo>
                    <a:pt x="2063" y="41555"/>
                  </a:lnTo>
                  <a:lnTo>
                    <a:pt x="2414" y="40502"/>
                  </a:lnTo>
                  <a:lnTo>
                    <a:pt x="3029" y="38308"/>
                  </a:lnTo>
                  <a:lnTo>
                    <a:pt x="3599" y="36245"/>
                  </a:lnTo>
                  <a:lnTo>
                    <a:pt x="4038" y="33481"/>
                  </a:lnTo>
                  <a:lnTo>
                    <a:pt x="4433" y="30014"/>
                  </a:lnTo>
                  <a:lnTo>
                    <a:pt x="4521" y="28128"/>
                  </a:lnTo>
                  <a:lnTo>
                    <a:pt x="4345" y="25495"/>
                  </a:lnTo>
                  <a:lnTo>
                    <a:pt x="4433" y="22028"/>
                  </a:lnTo>
                  <a:lnTo>
                    <a:pt x="4828" y="19878"/>
                  </a:lnTo>
                  <a:lnTo>
                    <a:pt x="4959" y="18167"/>
                  </a:lnTo>
                  <a:lnTo>
                    <a:pt x="4959" y="16017"/>
                  </a:lnTo>
                  <a:lnTo>
                    <a:pt x="5091" y="13472"/>
                  </a:lnTo>
                  <a:lnTo>
                    <a:pt x="5179" y="10312"/>
                  </a:lnTo>
                  <a:lnTo>
                    <a:pt x="5179" y="10268"/>
                  </a:lnTo>
                  <a:lnTo>
                    <a:pt x="4828" y="8469"/>
                  </a:lnTo>
                  <a:lnTo>
                    <a:pt x="4345" y="5661"/>
                  </a:lnTo>
                  <a:lnTo>
                    <a:pt x="3687" y="966"/>
                  </a:lnTo>
                  <a:lnTo>
                    <a:pt x="3862" y="220"/>
                  </a:lnTo>
                  <a:lnTo>
                    <a:pt x="3862" y="176"/>
                  </a:lnTo>
                  <a:lnTo>
                    <a:pt x="3862" y="88"/>
                  </a:lnTo>
                  <a:lnTo>
                    <a:pt x="3818" y="44"/>
                  </a:lnTo>
                  <a:lnTo>
                    <a:pt x="377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50" name="Google Shape;3150;p113"/>
            <p:cNvSpPr/>
            <p:nvPr/>
          </p:nvSpPr>
          <p:spPr>
            <a:xfrm>
              <a:off x="4751225" y="3587550"/>
              <a:ext cx="113025" cy="1464525"/>
            </a:xfrm>
            <a:custGeom>
              <a:avLst/>
              <a:gdLst/>
              <a:ahLst/>
              <a:cxnLst/>
              <a:rect l="l" t="t" r="r" b="b"/>
              <a:pathLst>
                <a:path w="4521" h="58581" extrusionOk="0">
                  <a:moveTo>
                    <a:pt x="3248" y="0"/>
                  </a:moveTo>
                  <a:lnTo>
                    <a:pt x="3204" y="44"/>
                  </a:lnTo>
                  <a:lnTo>
                    <a:pt x="3160" y="88"/>
                  </a:lnTo>
                  <a:lnTo>
                    <a:pt x="3072" y="351"/>
                  </a:lnTo>
                  <a:lnTo>
                    <a:pt x="3072" y="439"/>
                  </a:lnTo>
                  <a:lnTo>
                    <a:pt x="3423" y="3423"/>
                  </a:lnTo>
                  <a:lnTo>
                    <a:pt x="3950" y="6977"/>
                  </a:lnTo>
                  <a:lnTo>
                    <a:pt x="4169" y="8338"/>
                  </a:lnTo>
                  <a:lnTo>
                    <a:pt x="3994" y="12989"/>
                  </a:lnTo>
                  <a:lnTo>
                    <a:pt x="3950" y="15622"/>
                  </a:lnTo>
                  <a:lnTo>
                    <a:pt x="3643" y="17772"/>
                  </a:lnTo>
                  <a:lnTo>
                    <a:pt x="3292" y="19834"/>
                  </a:lnTo>
                  <a:lnTo>
                    <a:pt x="3248" y="23915"/>
                  </a:lnTo>
                  <a:lnTo>
                    <a:pt x="3335" y="26943"/>
                  </a:lnTo>
                  <a:lnTo>
                    <a:pt x="3467" y="28830"/>
                  </a:lnTo>
                  <a:lnTo>
                    <a:pt x="3072" y="32209"/>
                  </a:lnTo>
                  <a:lnTo>
                    <a:pt x="2765" y="34315"/>
                  </a:lnTo>
                  <a:lnTo>
                    <a:pt x="2458" y="35500"/>
                  </a:lnTo>
                  <a:lnTo>
                    <a:pt x="1273" y="39054"/>
                  </a:lnTo>
                  <a:lnTo>
                    <a:pt x="1273" y="39098"/>
                  </a:lnTo>
                  <a:lnTo>
                    <a:pt x="1098" y="40195"/>
                  </a:lnTo>
                  <a:lnTo>
                    <a:pt x="1054" y="40239"/>
                  </a:lnTo>
                  <a:lnTo>
                    <a:pt x="1273" y="43486"/>
                  </a:lnTo>
                  <a:lnTo>
                    <a:pt x="483" y="46075"/>
                  </a:lnTo>
                  <a:lnTo>
                    <a:pt x="1" y="47391"/>
                  </a:lnTo>
                  <a:lnTo>
                    <a:pt x="1" y="47435"/>
                  </a:lnTo>
                  <a:lnTo>
                    <a:pt x="1" y="48313"/>
                  </a:lnTo>
                  <a:lnTo>
                    <a:pt x="1" y="48356"/>
                  </a:lnTo>
                  <a:lnTo>
                    <a:pt x="1492" y="53096"/>
                  </a:lnTo>
                  <a:lnTo>
                    <a:pt x="2633" y="56606"/>
                  </a:lnTo>
                  <a:lnTo>
                    <a:pt x="3467" y="58449"/>
                  </a:lnTo>
                  <a:lnTo>
                    <a:pt x="3511" y="58537"/>
                  </a:lnTo>
                  <a:lnTo>
                    <a:pt x="3599" y="58581"/>
                  </a:lnTo>
                  <a:lnTo>
                    <a:pt x="3686" y="58537"/>
                  </a:lnTo>
                  <a:lnTo>
                    <a:pt x="3730" y="58493"/>
                  </a:lnTo>
                  <a:lnTo>
                    <a:pt x="3774" y="58449"/>
                  </a:lnTo>
                  <a:lnTo>
                    <a:pt x="3774" y="58405"/>
                  </a:lnTo>
                  <a:lnTo>
                    <a:pt x="3774" y="58317"/>
                  </a:lnTo>
                  <a:lnTo>
                    <a:pt x="2984" y="56474"/>
                  </a:lnTo>
                  <a:lnTo>
                    <a:pt x="1843" y="52964"/>
                  </a:lnTo>
                  <a:lnTo>
                    <a:pt x="352" y="48269"/>
                  </a:lnTo>
                  <a:lnTo>
                    <a:pt x="352" y="47479"/>
                  </a:lnTo>
                  <a:lnTo>
                    <a:pt x="790" y="46206"/>
                  </a:lnTo>
                  <a:lnTo>
                    <a:pt x="1580" y="43530"/>
                  </a:lnTo>
                  <a:lnTo>
                    <a:pt x="1624" y="43486"/>
                  </a:lnTo>
                  <a:lnTo>
                    <a:pt x="1405" y="40239"/>
                  </a:lnTo>
                  <a:lnTo>
                    <a:pt x="1624" y="39185"/>
                  </a:lnTo>
                  <a:lnTo>
                    <a:pt x="2765" y="35587"/>
                  </a:lnTo>
                  <a:lnTo>
                    <a:pt x="3116" y="34403"/>
                  </a:lnTo>
                  <a:lnTo>
                    <a:pt x="3116" y="34359"/>
                  </a:lnTo>
                  <a:lnTo>
                    <a:pt x="3423" y="32252"/>
                  </a:lnTo>
                  <a:lnTo>
                    <a:pt x="3818" y="28874"/>
                  </a:lnTo>
                  <a:lnTo>
                    <a:pt x="3818" y="28830"/>
                  </a:lnTo>
                  <a:lnTo>
                    <a:pt x="3686" y="26899"/>
                  </a:lnTo>
                  <a:lnTo>
                    <a:pt x="3599" y="23915"/>
                  </a:lnTo>
                  <a:lnTo>
                    <a:pt x="3643" y="19878"/>
                  </a:lnTo>
                  <a:lnTo>
                    <a:pt x="3994" y="17860"/>
                  </a:lnTo>
                  <a:lnTo>
                    <a:pt x="4301" y="15622"/>
                  </a:lnTo>
                  <a:lnTo>
                    <a:pt x="4345" y="12989"/>
                  </a:lnTo>
                  <a:lnTo>
                    <a:pt x="4520" y="8338"/>
                  </a:lnTo>
                  <a:lnTo>
                    <a:pt x="4520" y="8294"/>
                  </a:lnTo>
                  <a:lnTo>
                    <a:pt x="3774" y="3379"/>
                  </a:lnTo>
                  <a:lnTo>
                    <a:pt x="3423" y="439"/>
                  </a:lnTo>
                  <a:lnTo>
                    <a:pt x="3511" y="220"/>
                  </a:lnTo>
                  <a:lnTo>
                    <a:pt x="3511" y="132"/>
                  </a:lnTo>
                  <a:lnTo>
                    <a:pt x="3467" y="88"/>
                  </a:lnTo>
                  <a:lnTo>
                    <a:pt x="34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51" name="Google Shape;3151;p113"/>
            <p:cNvSpPr/>
            <p:nvPr/>
          </p:nvSpPr>
          <p:spPr>
            <a:xfrm>
              <a:off x="4716125" y="4375200"/>
              <a:ext cx="64750" cy="674675"/>
            </a:xfrm>
            <a:custGeom>
              <a:avLst/>
              <a:gdLst/>
              <a:ahLst/>
              <a:cxnLst/>
              <a:rect l="l" t="t" r="r" b="b"/>
              <a:pathLst>
                <a:path w="2590" h="26987" extrusionOk="0">
                  <a:moveTo>
                    <a:pt x="2370" y="0"/>
                  </a:moveTo>
                  <a:lnTo>
                    <a:pt x="2282" y="44"/>
                  </a:lnTo>
                  <a:lnTo>
                    <a:pt x="2238" y="88"/>
                  </a:lnTo>
                  <a:lnTo>
                    <a:pt x="2238" y="176"/>
                  </a:lnTo>
                  <a:lnTo>
                    <a:pt x="2019" y="1931"/>
                  </a:lnTo>
                  <a:lnTo>
                    <a:pt x="1624" y="3248"/>
                  </a:lnTo>
                  <a:lnTo>
                    <a:pt x="571" y="5617"/>
                  </a:lnTo>
                  <a:lnTo>
                    <a:pt x="571" y="5661"/>
                  </a:lnTo>
                  <a:lnTo>
                    <a:pt x="132" y="6890"/>
                  </a:lnTo>
                  <a:lnTo>
                    <a:pt x="132" y="6934"/>
                  </a:lnTo>
                  <a:lnTo>
                    <a:pt x="0" y="10093"/>
                  </a:lnTo>
                  <a:lnTo>
                    <a:pt x="220" y="14393"/>
                  </a:lnTo>
                  <a:lnTo>
                    <a:pt x="88" y="17640"/>
                  </a:lnTo>
                  <a:lnTo>
                    <a:pt x="220" y="20229"/>
                  </a:lnTo>
                  <a:lnTo>
                    <a:pt x="483" y="22511"/>
                  </a:lnTo>
                  <a:lnTo>
                    <a:pt x="527" y="24837"/>
                  </a:lnTo>
                  <a:lnTo>
                    <a:pt x="527" y="24881"/>
                  </a:lnTo>
                  <a:lnTo>
                    <a:pt x="702" y="25319"/>
                  </a:lnTo>
                  <a:lnTo>
                    <a:pt x="790" y="26811"/>
                  </a:lnTo>
                  <a:lnTo>
                    <a:pt x="790" y="26899"/>
                  </a:lnTo>
                  <a:lnTo>
                    <a:pt x="834" y="26943"/>
                  </a:lnTo>
                  <a:lnTo>
                    <a:pt x="878" y="26987"/>
                  </a:lnTo>
                  <a:lnTo>
                    <a:pt x="1010" y="26987"/>
                  </a:lnTo>
                  <a:lnTo>
                    <a:pt x="1053" y="26943"/>
                  </a:lnTo>
                  <a:lnTo>
                    <a:pt x="1097" y="26855"/>
                  </a:lnTo>
                  <a:lnTo>
                    <a:pt x="1141" y="26811"/>
                  </a:lnTo>
                  <a:lnTo>
                    <a:pt x="1053" y="25275"/>
                  </a:lnTo>
                  <a:lnTo>
                    <a:pt x="1053" y="25232"/>
                  </a:lnTo>
                  <a:lnTo>
                    <a:pt x="878" y="24793"/>
                  </a:lnTo>
                  <a:lnTo>
                    <a:pt x="834" y="22467"/>
                  </a:lnTo>
                  <a:lnTo>
                    <a:pt x="571" y="20185"/>
                  </a:lnTo>
                  <a:lnTo>
                    <a:pt x="439" y="17640"/>
                  </a:lnTo>
                  <a:lnTo>
                    <a:pt x="571" y="14393"/>
                  </a:lnTo>
                  <a:lnTo>
                    <a:pt x="351" y="10093"/>
                  </a:lnTo>
                  <a:lnTo>
                    <a:pt x="483" y="6977"/>
                  </a:lnTo>
                  <a:lnTo>
                    <a:pt x="878" y="5749"/>
                  </a:lnTo>
                  <a:lnTo>
                    <a:pt x="1975" y="3379"/>
                  </a:lnTo>
                  <a:lnTo>
                    <a:pt x="1975" y="3335"/>
                  </a:lnTo>
                  <a:lnTo>
                    <a:pt x="2370" y="2019"/>
                  </a:lnTo>
                  <a:lnTo>
                    <a:pt x="2589" y="220"/>
                  </a:lnTo>
                  <a:lnTo>
                    <a:pt x="2589" y="132"/>
                  </a:lnTo>
                  <a:lnTo>
                    <a:pt x="2545" y="88"/>
                  </a:lnTo>
                  <a:lnTo>
                    <a:pt x="2502" y="44"/>
                  </a:lnTo>
                  <a:lnTo>
                    <a:pt x="24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52" name="Google Shape;3152;p113"/>
            <p:cNvSpPr/>
            <p:nvPr/>
          </p:nvSpPr>
          <p:spPr>
            <a:xfrm>
              <a:off x="4683200" y="4215025"/>
              <a:ext cx="64750" cy="781100"/>
            </a:xfrm>
            <a:custGeom>
              <a:avLst/>
              <a:gdLst/>
              <a:ahLst/>
              <a:cxnLst/>
              <a:rect l="l" t="t" r="r" b="b"/>
              <a:pathLst>
                <a:path w="2590" h="31244" extrusionOk="0">
                  <a:moveTo>
                    <a:pt x="1976" y="1"/>
                  </a:moveTo>
                  <a:lnTo>
                    <a:pt x="1888" y="45"/>
                  </a:lnTo>
                  <a:lnTo>
                    <a:pt x="1888" y="89"/>
                  </a:lnTo>
                  <a:lnTo>
                    <a:pt x="1844" y="176"/>
                  </a:lnTo>
                  <a:lnTo>
                    <a:pt x="1844" y="2853"/>
                  </a:lnTo>
                  <a:lnTo>
                    <a:pt x="2063" y="6056"/>
                  </a:lnTo>
                  <a:lnTo>
                    <a:pt x="2239" y="7504"/>
                  </a:lnTo>
                  <a:lnTo>
                    <a:pt x="2151" y="8163"/>
                  </a:lnTo>
                  <a:lnTo>
                    <a:pt x="1098" y="10444"/>
                  </a:lnTo>
                  <a:lnTo>
                    <a:pt x="308" y="12419"/>
                  </a:lnTo>
                  <a:lnTo>
                    <a:pt x="308" y="12463"/>
                  </a:lnTo>
                  <a:lnTo>
                    <a:pt x="1" y="16324"/>
                  </a:lnTo>
                  <a:lnTo>
                    <a:pt x="89" y="18255"/>
                  </a:lnTo>
                  <a:lnTo>
                    <a:pt x="440" y="21985"/>
                  </a:lnTo>
                  <a:lnTo>
                    <a:pt x="440" y="24662"/>
                  </a:lnTo>
                  <a:lnTo>
                    <a:pt x="747" y="28874"/>
                  </a:lnTo>
                  <a:lnTo>
                    <a:pt x="835" y="29971"/>
                  </a:lnTo>
                  <a:lnTo>
                    <a:pt x="835" y="30015"/>
                  </a:lnTo>
                  <a:lnTo>
                    <a:pt x="1317" y="31156"/>
                  </a:lnTo>
                  <a:lnTo>
                    <a:pt x="1405" y="31200"/>
                  </a:lnTo>
                  <a:lnTo>
                    <a:pt x="1493" y="31244"/>
                  </a:lnTo>
                  <a:lnTo>
                    <a:pt x="1581" y="31244"/>
                  </a:lnTo>
                  <a:lnTo>
                    <a:pt x="1624" y="31200"/>
                  </a:lnTo>
                  <a:lnTo>
                    <a:pt x="1668" y="31156"/>
                  </a:lnTo>
                  <a:lnTo>
                    <a:pt x="1668" y="31068"/>
                  </a:lnTo>
                  <a:lnTo>
                    <a:pt x="1668" y="31024"/>
                  </a:lnTo>
                  <a:lnTo>
                    <a:pt x="1186" y="29883"/>
                  </a:lnTo>
                  <a:lnTo>
                    <a:pt x="1098" y="28874"/>
                  </a:lnTo>
                  <a:lnTo>
                    <a:pt x="791" y="24662"/>
                  </a:lnTo>
                  <a:lnTo>
                    <a:pt x="791" y="21941"/>
                  </a:lnTo>
                  <a:lnTo>
                    <a:pt x="440" y="18255"/>
                  </a:lnTo>
                  <a:lnTo>
                    <a:pt x="352" y="16324"/>
                  </a:lnTo>
                  <a:lnTo>
                    <a:pt x="615" y="12507"/>
                  </a:lnTo>
                  <a:lnTo>
                    <a:pt x="1449" y="10620"/>
                  </a:lnTo>
                  <a:lnTo>
                    <a:pt x="2502" y="8294"/>
                  </a:lnTo>
                  <a:lnTo>
                    <a:pt x="2502" y="8250"/>
                  </a:lnTo>
                  <a:lnTo>
                    <a:pt x="2590" y="7548"/>
                  </a:lnTo>
                  <a:lnTo>
                    <a:pt x="2590" y="7504"/>
                  </a:lnTo>
                  <a:lnTo>
                    <a:pt x="2414" y="6013"/>
                  </a:lnTo>
                  <a:lnTo>
                    <a:pt x="2195" y="2809"/>
                  </a:lnTo>
                  <a:lnTo>
                    <a:pt x="2195" y="176"/>
                  </a:lnTo>
                  <a:lnTo>
                    <a:pt x="2195" y="89"/>
                  </a:lnTo>
                  <a:lnTo>
                    <a:pt x="2151" y="45"/>
                  </a:lnTo>
                  <a:lnTo>
                    <a:pt x="21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53" name="Google Shape;3153;p113"/>
            <p:cNvSpPr/>
            <p:nvPr/>
          </p:nvSpPr>
          <p:spPr>
            <a:xfrm>
              <a:off x="4650300" y="4168950"/>
              <a:ext cx="75725" cy="786600"/>
            </a:xfrm>
            <a:custGeom>
              <a:avLst/>
              <a:gdLst/>
              <a:ahLst/>
              <a:cxnLst/>
              <a:rect l="l" t="t" r="r" b="b"/>
              <a:pathLst>
                <a:path w="3029" h="31464" extrusionOk="0">
                  <a:moveTo>
                    <a:pt x="2765" y="1"/>
                  </a:moveTo>
                  <a:lnTo>
                    <a:pt x="2677" y="45"/>
                  </a:lnTo>
                  <a:lnTo>
                    <a:pt x="2677" y="89"/>
                  </a:lnTo>
                  <a:lnTo>
                    <a:pt x="2633" y="176"/>
                  </a:lnTo>
                  <a:lnTo>
                    <a:pt x="2677" y="791"/>
                  </a:lnTo>
                  <a:lnTo>
                    <a:pt x="2546" y="1668"/>
                  </a:lnTo>
                  <a:lnTo>
                    <a:pt x="1317" y="5442"/>
                  </a:lnTo>
                  <a:lnTo>
                    <a:pt x="1141" y="6320"/>
                  </a:lnTo>
                  <a:lnTo>
                    <a:pt x="1141" y="6364"/>
                  </a:lnTo>
                  <a:lnTo>
                    <a:pt x="1317" y="7548"/>
                  </a:lnTo>
                  <a:lnTo>
                    <a:pt x="1054" y="11892"/>
                  </a:lnTo>
                  <a:lnTo>
                    <a:pt x="352" y="13516"/>
                  </a:lnTo>
                  <a:lnTo>
                    <a:pt x="352" y="13560"/>
                  </a:lnTo>
                  <a:lnTo>
                    <a:pt x="132" y="14745"/>
                  </a:lnTo>
                  <a:lnTo>
                    <a:pt x="0" y="16939"/>
                  </a:lnTo>
                  <a:lnTo>
                    <a:pt x="44" y="19177"/>
                  </a:lnTo>
                  <a:lnTo>
                    <a:pt x="352" y="21634"/>
                  </a:lnTo>
                  <a:lnTo>
                    <a:pt x="746" y="25495"/>
                  </a:lnTo>
                  <a:lnTo>
                    <a:pt x="790" y="28040"/>
                  </a:lnTo>
                  <a:lnTo>
                    <a:pt x="1010" y="30322"/>
                  </a:lnTo>
                  <a:lnTo>
                    <a:pt x="1054" y="30366"/>
                  </a:lnTo>
                  <a:lnTo>
                    <a:pt x="1405" y="31375"/>
                  </a:lnTo>
                  <a:lnTo>
                    <a:pt x="1492" y="31463"/>
                  </a:lnTo>
                  <a:lnTo>
                    <a:pt x="1624" y="31463"/>
                  </a:lnTo>
                  <a:lnTo>
                    <a:pt x="1712" y="31419"/>
                  </a:lnTo>
                  <a:lnTo>
                    <a:pt x="1756" y="31375"/>
                  </a:lnTo>
                  <a:lnTo>
                    <a:pt x="1756" y="31288"/>
                  </a:lnTo>
                  <a:lnTo>
                    <a:pt x="1756" y="31244"/>
                  </a:lnTo>
                  <a:lnTo>
                    <a:pt x="1361" y="30278"/>
                  </a:lnTo>
                  <a:lnTo>
                    <a:pt x="1141" y="27997"/>
                  </a:lnTo>
                  <a:lnTo>
                    <a:pt x="1098" y="25452"/>
                  </a:lnTo>
                  <a:lnTo>
                    <a:pt x="703" y="21590"/>
                  </a:lnTo>
                  <a:lnTo>
                    <a:pt x="395" y="19177"/>
                  </a:lnTo>
                  <a:lnTo>
                    <a:pt x="352" y="16983"/>
                  </a:lnTo>
                  <a:lnTo>
                    <a:pt x="483" y="14789"/>
                  </a:lnTo>
                  <a:lnTo>
                    <a:pt x="703" y="13648"/>
                  </a:lnTo>
                  <a:lnTo>
                    <a:pt x="1405" y="11980"/>
                  </a:lnTo>
                  <a:lnTo>
                    <a:pt x="1405" y="11936"/>
                  </a:lnTo>
                  <a:lnTo>
                    <a:pt x="1668" y="7548"/>
                  </a:lnTo>
                  <a:lnTo>
                    <a:pt x="1492" y="6364"/>
                  </a:lnTo>
                  <a:lnTo>
                    <a:pt x="1668" y="5530"/>
                  </a:lnTo>
                  <a:lnTo>
                    <a:pt x="2897" y="1756"/>
                  </a:lnTo>
                  <a:lnTo>
                    <a:pt x="2897" y="1712"/>
                  </a:lnTo>
                  <a:lnTo>
                    <a:pt x="3028" y="791"/>
                  </a:lnTo>
                  <a:lnTo>
                    <a:pt x="2984" y="133"/>
                  </a:lnTo>
                  <a:lnTo>
                    <a:pt x="2984" y="89"/>
                  </a:lnTo>
                  <a:lnTo>
                    <a:pt x="2940" y="45"/>
                  </a:lnTo>
                  <a:lnTo>
                    <a:pt x="28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54" name="Google Shape;3154;p113"/>
            <p:cNvSpPr/>
            <p:nvPr/>
          </p:nvSpPr>
          <p:spPr>
            <a:xfrm>
              <a:off x="4619575" y="4645050"/>
              <a:ext cx="51600" cy="285250"/>
            </a:xfrm>
            <a:custGeom>
              <a:avLst/>
              <a:gdLst/>
              <a:ahLst/>
              <a:cxnLst/>
              <a:rect l="l" t="t" r="r" b="b"/>
              <a:pathLst>
                <a:path w="2064" h="11410" extrusionOk="0">
                  <a:moveTo>
                    <a:pt x="132" y="1"/>
                  </a:moveTo>
                  <a:lnTo>
                    <a:pt x="89" y="45"/>
                  </a:lnTo>
                  <a:lnTo>
                    <a:pt x="45" y="89"/>
                  </a:lnTo>
                  <a:lnTo>
                    <a:pt x="1" y="133"/>
                  </a:lnTo>
                  <a:lnTo>
                    <a:pt x="1" y="220"/>
                  </a:lnTo>
                  <a:lnTo>
                    <a:pt x="308" y="2063"/>
                  </a:lnTo>
                  <a:lnTo>
                    <a:pt x="527" y="4257"/>
                  </a:lnTo>
                  <a:lnTo>
                    <a:pt x="1229" y="10313"/>
                  </a:lnTo>
                  <a:lnTo>
                    <a:pt x="1229" y="10357"/>
                  </a:lnTo>
                  <a:lnTo>
                    <a:pt x="1712" y="11322"/>
                  </a:lnTo>
                  <a:lnTo>
                    <a:pt x="1756" y="11366"/>
                  </a:lnTo>
                  <a:lnTo>
                    <a:pt x="1888" y="11410"/>
                  </a:lnTo>
                  <a:lnTo>
                    <a:pt x="1932" y="11410"/>
                  </a:lnTo>
                  <a:lnTo>
                    <a:pt x="2019" y="11366"/>
                  </a:lnTo>
                  <a:lnTo>
                    <a:pt x="2019" y="11278"/>
                  </a:lnTo>
                  <a:lnTo>
                    <a:pt x="2063" y="11234"/>
                  </a:lnTo>
                  <a:lnTo>
                    <a:pt x="2019" y="11147"/>
                  </a:lnTo>
                  <a:lnTo>
                    <a:pt x="1537" y="10225"/>
                  </a:lnTo>
                  <a:lnTo>
                    <a:pt x="878" y="4214"/>
                  </a:lnTo>
                  <a:lnTo>
                    <a:pt x="659" y="2019"/>
                  </a:lnTo>
                  <a:lnTo>
                    <a:pt x="352" y="177"/>
                  </a:lnTo>
                  <a:lnTo>
                    <a:pt x="308" y="89"/>
                  </a:lnTo>
                  <a:lnTo>
                    <a:pt x="264" y="45"/>
                  </a:lnTo>
                  <a:lnTo>
                    <a:pt x="2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55" name="Google Shape;3155;p113"/>
            <p:cNvSpPr/>
            <p:nvPr/>
          </p:nvSpPr>
          <p:spPr>
            <a:xfrm>
              <a:off x="4598750" y="4775600"/>
              <a:ext cx="26350" cy="111925"/>
            </a:xfrm>
            <a:custGeom>
              <a:avLst/>
              <a:gdLst/>
              <a:ahLst/>
              <a:cxnLst/>
              <a:rect l="l" t="t" r="r" b="b"/>
              <a:pathLst>
                <a:path w="1054" h="4477" extrusionOk="0">
                  <a:moveTo>
                    <a:pt x="176" y="1"/>
                  </a:moveTo>
                  <a:lnTo>
                    <a:pt x="88" y="45"/>
                  </a:lnTo>
                  <a:lnTo>
                    <a:pt x="44" y="89"/>
                  </a:lnTo>
                  <a:lnTo>
                    <a:pt x="0" y="132"/>
                  </a:lnTo>
                  <a:lnTo>
                    <a:pt x="0" y="220"/>
                  </a:lnTo>
                  <a:lnTo>
                    <a:pt x="0" y="264"/>
                  </a:lnTo>
                  <a:lnTo>
                    <a:pt x="88" y="2853"/>
                  </a:lnTo>
                  <a:lnTo>
                    <a:pt x="88" y="2897"/>
                  </a:lnTo>
                  <a:lnTo>
                    <a:pt x="263" y="3555"/>
                  </a:lnTo>
                  <a:lnTo>
                    <a:pt x="307" y="3599"/>
                  </a:lnTo>
                  <a:lnTo>
                    <a:pt x="702" y="4389"/>
                  </a:lnTo>
                  <a:lnTo>
                    <a:pt x="790" y="4477"/>
                  </a:lnTo>
                  <a:lnTo>
                    <a:pt x="965" y="4477"/>
                  </a:lnTo>
                  <a:lnTo>
                    <a:pt x="1009" y="4433"/>
                  </a:lnTo>
                  <a:lnTo>
                    <a:pt x="1009" y="4345"/>
                  </a:lnTo>
                  <a:lnTo>
                    <a:pt x="1053" y="4301"/>
                  </a:lnTo>
                  <a:lnTo>
                    <a:pt x="1009" y="4213"/>
                  </a:lnTo>
                  <a:lnTo>
                    <a:pt x="614" y="3467"/>
                  </a:lnTo>
                  <a:lnTo>
                    <a:pt x="439" y="2853"/>
                  </a:lnTo>
                  <a:lnTo>
                    <a:pt x="351" y="308"/>
                  </a:lnTo>
                  <a:lnTo>
                    <a:pt x="351" y="220"/>
                  </a:lnTo>
                  <a:lnTo>
                    <a:pt x="351" y="132"/>
                  </a:lnTo>
                  <a:lnTo>
                    <a:pt x="351" y="89"/>
                  </a:lnTo>
                  <a:lnTo>
                    <a:pt x="307" y="45"/>
                  </a:lnTo>
                  <a:lnTo>
                    <a:pt x="2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56" name="Google Shape;3156;p113"/>
            <p:cNvSpPr/>
            <p:nvPr/>
          </p:nvSpPr>
          <p:spPr>
            <a:xfrm>
              <a:off x="5341425" y="4865550"/>
              <a:ext cx="95450" cy="49400"/>
            </a:xfrm>
            <a:custGeom>
              <a:avLst/>
              <a:gdLst/>
              <a:ahLst/>
              <a:cxnLst/>
              <a:rect l="l" t="t" r="r" b="b"/>
              <a:pathLst>
                <a:path w="3818" h="1976" extrusionOk="0">
                  <a:moveTo>
                    <a:pt x="132" y="1"/>
                  </a:moveTo>
                  <a:lnTo>
                    <a:pt x="88" y="45"/>
                  </a:lnTo>
                  <a:lnTo>
                    <a:pt x="44" y="89"/>
                  </a:lnTo>
                  <a:lnTo>
                    <a:pt x="0" y="176"/>
                  </a:lnTo>
                  <a:lnTo>
                    <a:pt x="44" y="220"/>
                  </a:lnTo>
                  <a:lnTo>
                    <a:pt x="44" y="308"/>
                  </a:lnTo>
                  <a:lnTo>
                    <a:pt x="132" y="308"/>
                  </a:lnTo>
                  <a:lnTo>
                    <a:pt x="1448" y="1010"/>
                  </a:lnTo>
                  <a:lnTo>
                    <a:pt x="3028" y="1932"/>
                  </a:lnTo>
                  <a:lnTo>
                    <a:pt x="3116" y="1976"/>
                  </a:lnTo>
                  <a:lnTo>
                    <a:pt x="3247" y="1932"/>
                  </a:lnTo>
                  <a:lnTo>
                    <a:pt x="3774" y="1493"/>
                  </a:lnTo>
                  <a:lnTo>
                    <a:pt x="3818" y="1405"/>
                  </a:lnTo>
                  <a:lnTo>
                    <a:pt x="3818" y="1361"/>
                  </a:lnTo>
                  <a:lnTo>
                    <a:pt x="3818" y="1273"/>
                  </a:lnTo>
                  <a:lnTo>
                    <a:pt x="3774" y="1230"/>
                  </a:lnTo>
                  <a:lnTo>
                    <a:pt x="3730" y="1186"/>
                  </a:lnTo>
                  <a:lnTo>
                    <a:pt x="3598" y="1186"/>
                  </a:lnTo>
                  <a:lnTo>
                    <a:pt x="3555" y="1230"/>
                  </a:lnTo>
                  <a:lnTo>
                    <a:pt x="3116" y="1581"/>
                  </a:lnTo>
                  <a:lnTo>
                    <a:pt x="1624" y="703"/>
                  </a:lnTo>
                  <a:lnTo>
                    <a:pt x="2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57" name="Google Shape;3157;p113"/>
            <p:cNvSpPr/>
            <p:nvPr/>
          </p:nvSpPr>
          <p:spPr>
            <a:xfrm>
              <a:off x="5341425" y="4841425"/>
              <a:ext cx="97650" cy="45000"/>
            </a:xfrm>
            <a:custGeom>
              <a:avLst/>
              <a:gdLst/>
              <a:ahLst/>
              <a:cxnLst/>
              <a:rect l="l" t="t" r="r" b="b"/>
              <a:pathLst>
                <a:path w="3906" h="1800" extrusionOk="0">
                  <a:moveTo>
                    <a:pt x="88" y="1"/>
                  </a:moveTo>
                  <a:lnTo>
                    <a:pt x="44" y="44"/>
                  </a:lnTo>
                  <a:lnTo>
                    <a:pt x="0" y="132"/>
                  </a:lnTo>
                  <a:lnTo>
                    <a:pt x="0" y="176"/>
                  </a:lnTo>
                  <a:lnTo>
                    <a:pt x="44" y="264"/>
                  </a:lnTo>
                  <a:lnTo>
                    <a:pt x="88" y="308"/>
                  </a:lnTo>
                  <a:lnTo>
                    <a:pt x="527" y="703"/>
                  </a:lnTo>
                  <a:lnTo>
                    <a:pt x="571" y="703"/>
                  </a:lnTo>
                  <a:lnTo>
                    <a:pt x="2458" y="1536"/>
                  </a:lnTo>
                  <a:lnTo>
                    <a:pt x="3335" y="1756"/>
                  </a:lnTo>
                  <a:lnTo>
                    <a:pt x="3379" y="1800"/>
                  </a:lnTo>
                  <a:lnTo>
                    <a:pt x="3467" y="1756"/>
                  </a:lnTo>
                  <a:lnTo>
                    <a:pt x="3818" y="1536"/>
                  </a:lnTo>
                  <a:lnTo>
                    <a:pt x="3862" y="1492"/>
                  </a:lnTo>
                  <a:lnTo>
                    <a:pt x="3906" y="1449"/>
                  </a:lnTo>
                  <a:lnTo>
                    <a:pt x="3906" y="1361"/>
                  </a:lnTo>
                  <a:lnTo>
                    <a:pt x="3906" y="1317"/>
                  </a:lnTo>
                  <a:lnTo>
                    <a:pt x="3862" y="1229"/>
                  </a:lnTo>
                  <a:lnTo>
                    <a:pt x="3642" y="1229"/>
                  </a:lnTo>
                  <a:lnTo>
                    <a:pt x="3379" y="1405"/>
                  </a:lnTo>
                  <a:lnTo>
                    <a:pt x="2589" y="1185"/>
                  </a:lnTo>
                  <a:lnTo>
                    <a:pt x="746" y="395"/>
                  </a:lnTo>
                  <a:lnTo>
                    <a:pt x="307" y="44"/>
                  </a:lnTo>
                  <a:lnTo>
                    <a:pt x="2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58" name="Google Shape;3158;p113"/>
            <p:cNvSpPr/>
            <p:nvPr/>
          </p:nvSpPr>
          <p:spPr>
            <a:xfrm>
              <a:off x="5341425" y="4815100"/>
              <a:ext cx="127275" cy="43900"/>
            </a:xfrm>
            <a:custGeom>
              <a:avLst/>
              <a:gdLst/>
              <a:ahLst/>
              <a:cxnLst/>
              <a:rect l="l" t="t" r="r" b="b"/>
              <a:pathLst>
                <a:path w="5091" h="1756" extrusionOk="0">
                  <a:moveTo>
                    <a:pt x="88" y="0"/>
                  </a:moveTo>
                  <a:lnTo>
                    <a:pt x="44" y="44"/>
                  </a:lnTo>
                  <a:lnTo>
                    <a:pt x="0" y="88"/>
                  </a:lnTo>
                  <a:lnTo>
                    <a:pt x="0" y="176"/>
                  </a:lnTo>
                  <a:lnTo>
                    <a:pt x="0" y="220"/>
                  </a:lnTo>
                  <a:lnTo>
                    <a:pt x="44" y="308"/>
                  </a:lnTo>
                  <a:lnTo>
                    <a:pt x="571" y="790"/>
                  </a:lnTo>
                  <a:lnTo>
                    <a:pt x="571" y="834"/>
                  </a:lnTo>
                  <a:lnTo>
                    <a:pt x="1624" y="1361"/>
                  </a:lnTo>
                  <a:lnTo>
                    <a:pt x="1624" y="1405"/>
                  </a:lnTo>
                  <a:lnTo>
                    <a:pt x="2458" y="1712"/>
                  </a:lnTo>
                  <a:lnTo>
                    <a:pt x="2545" y="1756"/>
                  </a:lnTo>
                  <a:lnTo>
                    <a:pt x="3818" y="1668"/>
                  </a:lnTo>
                  <a:lnTo>
                    <a:pt x="3906" y="1624"/>
                  </a:lnTo>
                  <a:lnTo>
                    <a:pt x="5003" y="966"/>
                  </a:lnTo>
                  <a:lnTo>
                    <a:pt x="5046" y="922"/>
                  </a:lnTo>
                  <a:lnTo>
                    <a:pt x="5046" y="878"/>
                  </a:lnTo>
                  <a:lnTo>
                    <a:pt x="5090" y="790"/>
                  </a:lnTo>
                  <a:lnTo>
                    <a:pt x="5046" y="746"/>
                  </a:lnTo>
                  <a:lnTo>
                    <a:pt x="5003" y="659"/>
                  </a:lnTo>
                  <a:lnTo>
                    <a:pt x="4783" y="659"/>
                  </a:lnTo>
                  <a:lnTo>
                    <a:pt x="3774" y="1317"/>
                  </a:lnTo>
                  <a:lnTo>
                    <a:pt x="2545" y="1405"/>
                  </a:lnTo>
                  <a:lnTo>
                    <a:pt x="1755" y="1054"/>
                  </a:lnTo>
                  <a:lnTo>
                    <a:pt x="790" y="527"/>
                  </a:lnTo>
                  <a:lnTo>
                    <a:pt x="264" y="44"/>
                  </a:lnTo>
                  <a:lnTo>
                    <a:pt x="2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59" name="Google Shape;3159;p113"/>
            <p:cNvSpPr/>
            <p:nvPr/>
          </p:nvSpPr>
          <p:spPr>
            <a:xfrm>
              <a:off x="5305225" y="4740500"/>
              <a:ext cx="241350" cy="79000"/>
            </a:xfrm>
            <a:custGeom>
              <a:avLst/>
              <a:gdLst/>
              <a:ahLst/>
              <a:cxnLst/>
              <a:rect l="l" t="t" r="r" b="b"/>
              <a:pathLst>
                <a:path w="9654" h="3160" extrusionOk="0">
                  <a:moveTo>
                    <a:pt x="88" y="1"/>
                  </a:moveTo>
                  <a:lnTo>
                    <a:pt x="44" y="44"/>
                  </a:lnTo>
                  <a:lnTo>
                    <a:pt x="0" y="132"/>
                  </a:lnTo>
                  <a:lnTo>
                    <a:pt x="0" y="176"/>
                  </a:lnTo>
                  <a:lnTo>
                    <a:pt x="44" y="264"/>
                  </a:lnTo>
                  <a:lnTo>
                    <a:pt x="307" y="659"/>
                  </a:lnTo>
                  <a:lnTo>
                    <a:pt x="878" y="1668"/>
                  </a:lnTo>
                  <a:lnTo>
                    <a:pt x="878" y="1712"/>
                  </a:lnTo>
                  <a:lnTo>
                    <a:pt x="1755" y="2458"/>
                  </a:lnTo>
                  <a:lnTo>
                    <a:pt x="1799" y="2502"/>
                  </a:lnTo>
                  <a:lnTo>
                    <a:pt x="2852" y="2853"/>
                  </a:lnTo>
                  <a:lnTo>
                    <a:pt x="2896" y="2853"/>
                  </a:lnTo>
                  <a:lnTo>
                    <a:pt x="6231" y="3160"/>
                  </a:lnTo>
                  <a:lnTo>
                    <a:pt x="6275" y="3160"/>
                  </a:lnTo>
                  <a:lnTo>
                    <a:pt x="6319" y="3116"/>
                  </a:lnTo>
                  <a:lnTo>
                    <a:pt x="9566" y="1493"/>
                  </a:lnTo>
                  <a:lnTo>
                    <a:pt x="9610" y="1449"/>
                  </a:lnTo>
                  <a:lnTo>
                    <a:pt x="9654" y="1405"/>
                  </a:lnTo>
                  <a:lnTo>
                    <a:pt x="9654" y="1361"/>
                  </a:lnTo>
                  <a:lnTo>
                    <a:pt x="9654" y="1273"/>
                  </a:lnTo>
                  <a:lnTo>
                    <a:pt x="9610" y="1229"/>
                  </a:lnTo>
                  <a:lnTo>
                    <a:pt x="9566" y="1185"/>
                  </a:lnTo>
                  <a:lnTo>
                    <a:pt x="9391" y="1185"/>
                  </a:lnTo>
                  <a:lnTo>
                    <a:pt x="6231" y="2809"/>
                  </a:lnTo>
                  <a:lnTo>
                    <a:pt x="2940" y="2546"/>
                  </a:lnTo>
                  <a:lnTo>
                    <a:pt x="1931" y="2195"/>
                  </a:lnTo>
                  <a:lnTo>
                    <a:pt x="1141" y="1449"/>
                  </a:lnTo>
                  <a:lnTo>
                    <a:pt x="614" y="483"/>
                  </a:lnTo>
                  <a:lnTo>
                    <a:pt x="351" y="44"/>
                  </a:lnTo>
                  <a:lnTo>
                    <a:pt x="3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60" name="Google Shape;3160;p113"/>
            <p:cNvSpPr/>
            <p:nvPr/>
          </p:nvSpPr>
          <p:spPr>
            <a:xfrm>
              <a:off x="5384200" y="5052050"/>
              <a:ext cx="25" cy="25"/>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61" name="Google Shape;3161;p113"/>
            <p:cNvSpPr/>
            <p:nvPr/>
          </p:nvSpPr>
          <p:spPr>
            <a:xfrm>
              <a:off x="5384200" y="5052050"/>
              <a:ext cx="25" cy="25"/>
            </a:xfrm>
            <a:custGeom>
              <a:avLst/>
              <a:gdLst/>
              <a:ahLst/>
              <a:cxnLst/>
              <a:rect l="l" t="t" r="r" b="b"/>
              <a:pathLst>
                <a:path w="1" h="1" fill="none" extrusionOk="0">
                  <a:moveTo>
                    <a:pt x="1" y="1"/>
                  </a:moveTo>
                  <a:lnTo>
                    <a:pt x="1" y="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62" name="Google Shape;3162;p113"/>
            <p:cNvSpPr/>
            <p:nvPr/>
          </p:nvSpPr>
          <p:spPr>
            <a:xfrm>
              <a:off x="5067175" y="3133375"/>
              <a:ext cx="866650" cy="1926375"/>
            </a:xfrm>
            <a:custGeom>
              <a:avLst/>
              <a:gdLst/>
              <a:ahLst/>
              <a:cxnLst/>
              <a:rect l="l" t="t" r="r" b="b"/>
              <a:pathLst>
                <a:path w="34666" h="77055" extrusionOk="0">
                  <a:moveTo>
                    <a:pt x="34446" y="1"/>
                  </a:moveTo>
                  <a:lnTo>
                    <a:pt x="34359" y="45"/>
                  </a:lnTo>
                  <a:lnTo>
                    <a:pt x="31857" y="1976"/>
                  </a:lnTo>
                  <a:lnTo>
                    <a:pt x="28215" y="4916"/>
                  </a:lnTo>
                  <a:lnTo>
                    <a:pt x="25846" y="6802"/>
                  </a:lnTo>
                  <a:lnTo>
                    <a:pt x="23783" y="8470"/>
                  </a:lnTo>
                  <a:lnTo>
                    <a:pt x="20668" y="10927"/>
                  </a:lnTo>
                  <a:lnTo>
                    <a:pt x="15665" y="13077"/>
                  </a:lnTo>
                  <a:lnTo>
                    <a:pt x="15622" y="13121"/>
                  </a:lnTo>
                  <a:lnTo>
                    <a:pt x="13866" y="14218"/>
                  </a:lnTo>
                  <a:lnTo>
                    <a:pt x="13822" y="14218"/>
                  </a:lnTo>
                  <a:lnTo>
                    <a:pt x="12331" y="15666"/>
                  </a:lnTo>
                  <a:lnTo>
                    <a:pt x="10224" y="18387"/>
                  </a:lnTo>
                  <a:lnTo>
                    <a:pt x="9610" y="19089"/>
                  </a:lnTo>
                  <a:lnTo>
                    <a:pt x="8776" y="19615"/>
                  </a:lnTo>
                  <a:lnTo>
                    <a:pt x="8732" y="19615"/>
                  </a:lnTo>
                  <a:lnTo>
                    <a:pt x="8118" y="20274"/>
                  </a:lnTo>
                  <a:lnTo>
                    <a:pt x="8118" y="20317"/>
                  </a:lnTo>
                  <a:lnTo>
                    <a:pt x="7065" y="22204"/>
                  </a:lnTo>
                  <a:lnTo>
                    <a:pt x="7021" y="22248"/>
                  </a:lnTo>
                  <a:lnTo>
                    <a:pt x="6451" y="23916"/>
                  </a:lnTo>
                  <a:lnTo>
                    <a:pt x="6451" y="23960"/>
                  </a:lnTo>
                  <a:lnTo>
                    <a:pt x="6319" y="25583"/>
                  </a:lnTo>
                  <a:lnTo>
                    <a:pt x="6319" y="25627"/>
                  </a:lnTo>
                  <a:lnTo>
                    <a:pt x="6845" y="28391"/>
                  </a:lnTo>
                  <a:lnTo>
                    <a:pt x="6845" y="30629"/>
                  </a:lnTo>
                  <a:lnTo>
                    <a:pt x="6275" y="35632"/>
                  </a:lnTo>
                  <a:lnTo>
                    <a:pt x="5836" y="38967"/>
                  </a:lnTo>
                  <a:lnTo>
                    <a:pt x="5441" y="41863"/>
                  </a:lnTo>
                  <a:lnTo>
                    <a:pt x="5134" y="43662"/>
                  </a:lnTo>
                  <a:lnTo>
                    <a:pt x="4169" y="47699"/>
                  </a:lnTo>
                  <a:lnTo>
                    <a:pt x="3598" y="50244"/>
                  </a:lnTo>
                  <a:lnTo>
                    <a:pt x="3291" y="52087"/>
                  </a:lnTo>
                  <a:lnTo>
                    <a:pt x="2633" y="53491"/>
                  </a:lnTo>
                  <a:lnTo>
                    <a:pt x="2633" y="53535"/>
                  </a:lnTo>
                  <a:lnTo>
                    <a:pt x="2106" y="56431"/>
                  </a:lnTo>
                  <a:lnTo>
                    <a:pt x="834" y="60556"/>
                  </a:lnTo>
                  <a:lnTo>
                    <a:pt x="219" y="62838"/>
                  </a:lnTo>
                  <a:lnTo>
                    <a:pt x="0" y="63891"/>
                  </a:lnTo>
                  <a:lnTo>
                    <a:pt x="0" y="63935"/>
                  </a:lnTo>
                  <a:lnTo>
                    <a:pt x="44" y="64900"/>
                  </a:lnTo>
                  <a:lnTo>
                    <a:pt x="88" y="64988"/>
                  </a:lnTo>
                  <a:lnTo>
                    <a:pt x="2019" y="67094"/>
                  </a:lnTo>
                  <a:lnTo>
                    <a:pt x="3511" y="68674"/>
                  </a:lnTo>
                  <a:lnTo>
                    <a:pt x="5485" y="70999"/>
                  </a:lnTo>
                  <a:lnTo>
                    <a:pt x="7811" y="73413"/>
                  </a:lnTo>
                  <a:lnTo>
                    <a:pt x="9829" y="75651"/>
                  </a:lnTo>
                  <a:lnTo>
                    <a:pt x="10882" y="76967"/>
                  </a:lnTo>
                  <a:lnTo>
                    <a:pt x="10926" y="77011"/>
                  </a:lnTo>
                  <a:lnTo>
                    <a:pt x="11014" y="77055"/>
                  </a:lnTo>
                  <a:lnTo>
                    <a:pt x="11102" y="77011"/>
                  </a:lnTo>
                  <a:lnTo>
                    <a:pt x="11146" y="76967"/>
                  </a:lnTo>
                  <a:lnTo>
                    <a:pt x="11190" y="76879"/>
                  </a:lnTo>
                  <a:lnTo>
                    <a:pt x="11190" y="76835"/>
                  </a:lnTo>
                  <a:lnTo>
                    <a:pt x="11146" y="76748"/>
                  </a:lnTo>
                  <a:lnTo>
                    <a:pt x="10093" y="75387"/>
                  </a:lnTo>
                  <a:lnTo>
                    <a:pt x="8030" y="73193"/>
                  </a:lnTo>
                  <a:lnTo>
                    <a:pt x="5748" y="70780"/>
                  </a:lnTo>
                  <a:lnTo>
                    <a:pt x="3774" y="68410"/>
                  </a:lnTo>
                  <a:lnTo>
                    <a:pt x="2282" y="66831"/>
                  </a:lnTo>
                  <a:lnTo>
                    <a:pt x="395" y="64812"/>
                  </a:lnTo>
                  <a:lnTo>
                    <a:pt x="351" y="63935"/>
                  </a:lnTo>
                  <a:lnTo>
                    <a:pt x="571" y="62925"/>
                  </a:lnTo>
                  <a:lnTo>
                    <a:pt x="1141" y="60644"/>
                  </a:lnTo>
                  <a:lnTo>
                    <a:pt x="2457" y="56519"/>
                  </a:lnTo>
                  <a:lnTo>
                    <a:pt x="2457" y="56475"/>
                  </a:lnTo>
                  <a:lnTo>
                    <a:pt x="2984" y="53623"/>
                  </a:lnTo>
                  <a:lnTo>
                    <a:pt x="3598" y="52218"/>
                  </a:lnTo>
                  <a:lnTo>
                    <a:pt x="3642" y="52175"/>
                  </a:lnTo>
                  <a:lnTo>
                    <a:pt x="3949" y="50288"/>
                  </a:lnTo>
                  <a:lnTo>
                    <a:pt x="4520" y="47787"/>
                  </a:lnTo>
                  <a:lnTo>
                    <a:pt x="5441" y="43750"/>
                  </a:lnTo>
                  <a:lnTo>
                    <a:pt x="5792" y="41907"/>
                  </a:lnTo>
                  <a:lnTo>
                    <a:pt x="6187" y="39011"/>
                  </a:lnTo>
                  <a:lnTo>
                    <a:pt x="6626" y="35676"/>
                  </a:lnTo>
                  <a:lnTo>
                    <a:pt x="7196" y="30673"/>
                  </a:lnTo>
                  <a:lnTo>
                    <a:pt x="7196" y="28348"/>
                  </a:lnTo>
                  <a:lnTo>
                    <a:pt x="7196" y="28304"/>
                  </a:lnTo>
                  <a:lnTo>
                    <a:pt x="6670" y="25583"/>
                  </a:lnTo>
                  <a:lnTo>
                    <a:pt x="6802" y="24047"/>
                  </a:lnTo>
                  <a:lnTo>
                    <a:pt x="7372" y="22380"/>
                  </a:lnTo>
                  <a:lnTo>
                    <a:pt x="8425" y="20493"/>
                  </a:lnTo>
                  <a:lnTo>
                    <a:pt x="8996" y="19879"/>
                  </a:lnTo>
                  <a:lnTo>
                    <a:pt x="9829" y="19352"/>
                  </a:lnTo>
                  <a:lnTo>
                    <a:pt x="9873" y="19308"/>
                  </a:lnTo>
                  <a:lnTo>
                    <a:pt x="10488" y="18606"/>
                  </a:lnTo>
                  <a:lnTo>
                    <a:pt x="12594" y="15886"/>
                  </a:lnTo>
                  <a:lnTo>
                    <a:pt x="14042" y="14481"/>
                  </a:lnTo>
                  <a:lnTo>
                    <a:pt x="15797" y="13428"/>
                  </a:lnTo>
                  <a:lnTo>
                    <a:pt x="20799" y="11234"/>
                  </a:lnTo>
                  <a:lnTo>
                    <a:pt x="20843" y="11190"/>
                  </a:lnTo>
                  <a:lnTo>
                    <a:pt x="24003" y="8733"/>
                  </a:lnTo>
                  <a:lnTo>
                    <a:pt x="28435" y="5179"/>
                  </a:lnTo>
                  <a:lnTo>
                    <a:pt x="32077" y="2239"/>
                  </a:lnTo>
                  <a:lnTo>
                    <a:pt x="34578" y="352"/>
                  </a:lnTo>
                  <a:lnTo>
                    <a:pt x="34622" y="264"/>
                  </a:lnTo>
                  <a:lnTo>
                    <a:pt x="34666" y="220"/>
                  </a:lnTo>
                  <a:lnTo>
                    <a:pt x="34666" y="133"/>
                  </a:lnTo>
                  <a:lnTo>
                    <a:pt x="34622" y="89"/>
                  </a:lnTo>
                  <a:lnTo>
                    <a:pt x="34578" y="45"/>
                  </a:lnTo>
                  <a:lnTo>
                    <a:pt x="3449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63" name="Google Shape;3163;p113"/>
            <p:cNvSpPr/>
            <p:nvPr/>
          </p:nvSpPr>
          <p:spPr>
            <a:xfrm>
              <a:off x="5041925" y="3105950"/>
              <a:ext cx="861200" cy="1932975"/>
            </a:xfrm>
            <a:custGeom>
              <a:avLst/>
              <a:gdLst/>
              <a:ahLst/>
              <a:cxnLst/>
              <a:rect l="l" t="t" r="r" b="b"/>
              <a:pathLst>
                <a:path w="34448" h="77319" extrusionOk="0">
                  <a:moveTo>
                    <a:pt x="34228" y="1"/>
                  </a:moveTo>
                  <a:lnTo>
                    <a:pt x="34184" y="45"/>
                  </a:lnTo>
                  <a:lnTo>
                    <a:pt x="33175" y="791"/>
                  </a:lnTo>
                  <a:lnTo>
                    <a:pt x="28435" y="4696"/>
                  </a:lnTo>
                  <a:lnTo>
                    <a:pt x="26505" y="6276"/>
                  </a:lnTo>
                  <a:lnTo>
                    <a:pt x="24706" y="7680"/>
                  </a:lnTo>
                  <a:lnTo>
                    <a:pt x="22863" y="9172"/>
                  </a:lnTo>
                  <a:lnTo>
                    <a:pt x="20932" y="10576"/>
                  </a:lnTo>
                  <a:lnTo>
                    <a:pt x="19045" y="11366"/>
                  </a:lnTo>
                  <a:lnTo>
                    <a:pt x="14876" y="12858"/>
                  </a:lnTo>
                  <a:lnTo>
                    <a:pt x="9479" y="14832"/>
                  </a:lnTo>
                  <a:lnTo>
                    <a:pt x="9435" y="14832"/>
                  </a:lnTo>
                  <a:lnTo>
                    <a:pt x="8909" y="15315"/>
                  </a:lnTo>
                  <a:lnTo>
                    <a:pt x="8865" y="15315"/>
                  </a:lnTo>
                  <a:lnTo>
                    <a:pt x="7987" y="16588"/>
                  </a:lnTo>
                  <a:lnTo>
                    <a:pt x="7943" y="16588"/>
                  </a:lnTo>
                  <a:lnTo>
                    <a:pt x="6978" y="18475"/>
                  </a:lnTo>
                  <a:lnTo>
                    <a:pt x="5969" y="20844"/>
                  </a:lnTo>
                  <a:lnTo>
                    <a:pt x="5442" y="23214"/>
                  </a:lnTo>
                  <a:lnTo>
                    <a:pt x="5398" y="24662"/>
                  </a:lnTo>
                  <a:lnTo>
                    <a:pt x="6320" y="29313"/>
                  </a:lnTo>
                  <a:lnTo>
                    <a:pt x="6407" y="30805"/>
                  </a:lnTo>
                  <a:lnTo>
                    <a:pt x="6144" y="34710"/>
                  </a:lnTo>
                  <a:lnTo>
                    <a:pt x="5837" y="37475"/>
                  </a:lnTo>
                  <a:lnTo>
                    <a:pt x="5486" y="40371"/>
                  </a:lnTo>
                  <a:lnTo>
                    <a:pt x="5135" y="42828"/>
                  </a:lnTo>
                  <a:lnTo>
                    <a:pt x="4872" y="44364"/>
                  </a:lnTo>
                  <a:lnTo>
                    <a:pt x="3906" y="48533"/>
                  </a:lnTo>
                  <a:lnTo>
                    <a:pt x="3424" y="51473"/>
                  </a:lnTo>
                  <a:lnTo>
                    <a:pt x="3248" y="53491"/>
                  </a:lnTo>
                  <a:lnTo>
                    <a:pt x="2634" y="55904"/>
                  </a:lnTo>
                  <a:lnTo>
                    <a:pt x="1756" y="58449"/>
                  </a:lnTo>
                  <a:lnTo>
                    <a:pt x="922" y="60819"/>
                  </a:lnTo>
                  <a:lnTo>
                    <a:pt x="308" y="63189"/>
                  </a:lnTo>
                  <a:lnTo>
                    <a:pt x="1" y="64549"/>
                  </a:lnTo>
                  <a:lnTo>
                    <a:pt x="1" y="64593"/>
                  </a:lnTo>
                  <a:lnTo>
                    <a:pt x="45" y="66743"/>
                  </a:lnTo>
                  <a:lnTo>
                    <a:pt x="45" y="66787"/>
                  </a:lnTo>
                  <a:lnTo>
                    <a:pt x="264" y="67401"/>
                  </a:lnTo>
                  <a:lnTo>
                    <a:pt x="308" y="67445"/>
                  </a:lnTo>
                  <a:lnTo>
                    <a:pt x="3424" y="70999"/>
                  </a:lnTo>
                  <a:lnTo>
                    <a:pt x="7812" y="75694"/>
                  </a:lnTo>
                  <a:lnTo>
                    <a:pt x="9304" y="77274"/>
                  </a:lnTo>
                  <a:lnTo>
                    <a:pt x="9347" y="77274"/>
                  </a:lnTo>
                  <a:lnTo>
                    <a:pt x="9435" y="77318"/>
                  </a:lnTo>
                  <a:lnTo>
                    <a:pt x="9567" y="77274"/>
                  </a:lnTo>
                  <a:lnTo>
                    <a:pt x="9611" y="77186"/>
                  </a:lnTo>
                  <a:lnTo>
                    <a:pt x="9611" y="77143"/>
                  </a:lnTo>
                  <a:lnTo>
                    <a:pt x="9611" y="77055"/>
                  </a:lnTo>
                  <a:lnTo>
                    <a:pt x="9567" y="77011"/>
                  </a:lnTo>
                  <a:lnTo>
                    <a:pt x="3687" y="70780"/>
                  </a:lnTo>
                  <a:lnTo>
                    <a:pt x="571" y="67226"/>
                  </a:lnTo>
                  <a:lnTo>
                    <a:pt x="396" y="66699"/>
                  </a:lnTo>
                  <a:lnTo>
                    <a:pt x="352" y="64637"/>
                  </a:lnTo>
                  <a:lnTo>
                    <a:pt x="659" y="63276"/>
                  </a:lnTo>
                  <a:lnTo>
                    <a:pt x="1273" y="60907"/>
                  </a:lnTo>
                  <a:lnTo>
                    <a:pt x="2107" y="58581"/>
                  </a:lnTo>
                  <a:lnTo>
                    <a:pt x="2985" y="55992"/>
                  </a:lnTo>
                  <a:lnTo>
                    <a:pt x="3599" y="53535"/>
                  </a:lnTo>
                  <a:lnTo>
                    <a:pt x="3775" y="51516"/>
                  </a:lnTo>
                  <a:lnTo>
                    <a:pt x="4257" y="48620"/>
                  </a:lnTo>
                  <a:lnTo>
                    <a:pt x="5223" y="44452"/>
                  </a:lnTo>
                  <a:lnTo>
                    <a:pt x="5486" y="42872"/>
                  </a:lnTo>
                  <a:lnTo>
                    <a:pt x="5837" y="40415"/>
                  </a:lnTo>
                  <a:lnTo>
                    <a:pt x="6188" y="37519"/>
                  </a:lnTo>
                  <a:lnTo>
                    <a:pt x="6495" y="34710"/>
                  </a:lnTo>
                  <a:lnTo>
                    <a:pt x="6758" y="30805"/>
                  </a:lnTo>
                  <a:lnTo>
                    <a:pt x="6758" y="30761"/>
                  </a:lnTo>
                  <a:lnTo>
                    <a:pt x="6671" y="29269"/>
                  </a:lnTo>
                  <a:lnTo>
                    <a:pt x="6671" y="29225"/>
                  </a:lnTo>
                  <a:lnTo>
                    <a:pt x="5749" y="24618"/>
                  </a:lnTo>
                  <a:lnTo>
                    <a:pt x="5793" y="23257"/>
                  </a:lnTo>
                  <a:lnTo>
                    <a:pt x="6320" y="20932"/>
                  </a:lnTo>
                  <a:lnTo>
                    <a:pt x="7285" y="18650"/>
                  </a:lnTo>
                  <a:lnTo>
                    <a:pt x="8250" y="16763"/>
                  </a:lnTo>
                  <a:lnTo>
                    <a:pt x="9128" y="15535"/>
                  </a:lnTo>
                  <a:lnTo>
                    <a:pt x="9611" y="15140"/>
                  </a:lnTo>
                  <a:lnTo>
                    <a:pt x="15008" y="13165"/>
                  </a:lnTo>
                  <a:lnTo>
                    <a:pt x="19133" y="11717"/>
                  </a:lnTo>
                  <a:lnTo>
                    <a:pt x="21063" y="10883"/>
                  </a:lnTo>
                  <a:lnTo>
                    <a:pt x="21107" y="10883"/>
                  </a:lnTo>
                  <a:lnTo>
                    <a:pt x="23082" y="9435"/>
                  </a:lnTo>
                  <a:lnTo>
                    <a:pt x="24925" y="7987"/>
                  </a:lnTo>
                  <a:lnTo>
                    <a:pt x="26724" y="6539"/>
                  </a:lnTo>
                  <a:lnTo>
                    <a:pt x="28655" y="4959"/>
                  </a:lnTo>
                  <a:lnTo>
                    <a:pt x="33350" y="1098"/>
                  </a:lnTo>
                  <a:lnTo>
                    <a:pt x="34403" y="352"/>
                  </a:lnTo>
                  <a:lnTo>
                    <a:pt x="34447" y="264"/>
                  </a:lnTo>
                  <a:lnTo>
                    <a:pt x="34447" y="220"/>
                  </a:lnTo>
                  <a:lnTo>
                    <a:pt x="34447" y="133"/>
                  </a:lnTo>
                  <a:lnTo>
                    <a:pt x="34447" y="89"/>
                  </a:lnTo>
                  <a:lnTo>
                    <a:pt x="34359" y="45"/>
                  </a:lnTo>
                  <a:lnTo>
                    <a:pt x="343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64" name="Google Shape;3164;p113"/>
            <p:cNvSpPr/>
            <p:nvPr/>
          </p:nvSpPr>
          <p:spPr>
            <a:xfrm>
              <a:off x="4993675" y="3053300"/>
              <a:ext cx="851300" cy="1980125"/>
            </a:xfrm>
            <a:custGeom>
              <a:avLst/>
              <a:gdLst/>
              <a:ahLst/>
              <a:cxnLst/>
              <a:rect l="l" t="t" r="r" b="b"/>
              <a:pathLst>
                <a:path w="34052" h="79205" extrusionOk="0">
                  <a:moveTo>
                    <a:pt x="33788" y="1"/>
                  </a:moveTo>
                  <a:lnTo>
                    <a:pt x="33744" y="45"/>
                  </a:lnTo>
                  <a:lnTo>
                    <a:pt x="31243" y="2151"/>
                  </a:lnTo>
                  <a:lnTo>
                    <a:pt x="28786" y="4169"/>
                  </a:lnTo>
                  <a:lnTo>
                    <a:pt x="26460" y="6056"/>
                  </a:lnTo>
                  <a:lnTo>
                    <a:pt x="22993" y="8645"/>
                  </a:lnTo>
                  <a:lnTo>
                    <a:pt x="21238" y="9830"/>
                  </a:lnTo>
                  <a:lnTo>
                    <a:pt x="18737" y="10883"/>
                  </a:lnTo>
                  <a:lnTo>
                    <a:pt x="15534" y="12112"/>
                  </a:lnTo>
                  <a:lnTo>
                    <a:pt x="13208" y="13472"/>
                  </a:lnTo>
                  <a:lnTo>
                    <a:pt x="10356" y="14525"/>
                  </a:lnTo>
                  <a:lnTo>
                    <a:pt x="8294" y="15798"/>
                  </a:lnTo>
                  <a:lnTo>
                    <a:pt x="6056" y="16938"/>
                  </a:lnTo>
                  <a:lnTo>
                    <a:pt x="3862" y="17465"/>
                  </a:lnTo>
                  <a:lnTo>
                    <a:pt x="2721" y="17641"/>
                  </a:lnTo>
                  <a:lnTo>
                    <a:pt x="2633" y="17684"/>
                  </a:lnTo>
                  <a:lnTo>
                    <a:pt x="2589" y="17772"/>
                  </a:lnTo>
                  <a:lnTo>
                    <a:pt x="2589" y="17860"/>
                  </a:lnTo>
                  <a:lnTo>
                    <a:pt x="2633" y="17948"/>
                  </a:lnTo>
                  <a:lnTo>
                    <a:pt x="3247" y="18518"/>
                  </a:lnTo>
                  <a:lnTo>
                    <a:pt x="3379" y="19045"/>
                  </a:lnTo>
                  <a:lnTo>
                    <a:pt x="3291" y="20098"/>
                  </a:lnTo>
                  <a:lnTo>
                    <a:pt x="3247" y="21151"/>
                  </a:lnTo>
                  <a:lnTo>
                    <a:pt x="3335" y="22204"/>
                  </a:lnTo>
                  <a:lnTo>
                    <a:pt x="3423" y="23213"/>
                  </a:lnTo>
                  <a:lnTo>
                    <a:pt x="3598" y="24223"/>
                  </a:lnTo>
                  <a:lnTo>
                    <a:pt x="3818" y="25188"/>
                  </a:lnTo>
                  <a:lnTo>
                    <a:pt x="4300" y="27119"/>
                  </a:lnTo>
                  <a:lnTo>
                    <a:pt x="4695" y="28698"/>
                  </a:lnTo>
                  <a:lnTo>
                    <a:pt x="5046" y="30278"/>
                  </a:lnTo>
                  <a:lnTo>
                    <a:pt x="5178" y="31112"/>
                  </a:lnTo>
                  <a:lnTo>
                    <a:pt x="5266" y="31946"/>
                  </a:lnTo>
                  <a:lnTo>
                    <a:pt x="5354" y="32779"/>
                  </a:lnTo>
                  <a:lnTo>
                    <a:pt x="5397" y="33613"/>
                  </a:lnTo>
                  <a:lnTo>
                    <a:pt x="5354" y="36202"/>
                  </a:lnTo>
                  <a:lnTo>
                    <a:pt x="5134" y="38615"/>
                  </a:lnTo>
                  <a:lnTo>
                    <a:pt x="4871" y="41029"/>
                  </a:lnTo>
                  <a:lnTo>
                    <a:pt x="4257" y="45724"/>
                  </a:lnTo>
                  <a:lnTo>
                    <a:pt x="3686" y="47918"/>
                  </a:lnTo>
                  <a:lnTo>
                    <a:pt x="3291" y="50726"/>
                  </a:lnTo>
                  <a:lnTo>
                    <a:pt x="3028" y="53315"/>
                  </a:lnTo>
                  <a:lnTo>
                    <a:pt x="2545" y="56343"/>
                  </a:lnTo>
                  <a:lnTo>
                    <a:pt x="2194" y="58405"/>
                  </a:lnTo>
                  <a:lnTo>
                    <a:pt x="1317" y="60731"/>
                  </a:lnTo>
                  <a:lnTo>
                    <a:pt x="88" y="65031"/>
                  </a:lnTo>
                  <a:lnTo>
                    <a:pt x="88" y="65075"/>
                  </a:lnTo>
                  <a:lnTo>
                    <a:pt x="0" y="66874"/>
                  </a:lnTo>
                  <a:lnTo>
                    <a:pt x="132" y="68937"/>
                  </a:lnTo>
                  <a:lnTo>
                    <a:pt x="44" y="70472"/>
                  </a:lnTo>
                  <a:lnTo>
                    <a:pt x="88" y="71569"/>
                  </a:lnTo>
                  <a:lnTo>
                    <a:pt x="132" y="71613"/>
                  </a:lnTo>
                  <a:lnTo>
                    <a:pt x="395" y="72184"/>
                  </a:lnTo>
                  <a:lnTo>
                    <a:pt x="395" y="72228"/>
                  </a:lnTo>
                  <a:lnTo>
                    <a:pt x="2633" y="74773"/>
                  </a:lnTo>
                  <a:lnTo>
                    <a:pt x="5485" y="77581"/>
                  </a:lnTo>
                  <a:lnTo>
                    <a:pt x="7153" y="79161"/>
                  </a:lnTo>
                  <a:lnTo>
                    <a:pt x="7284" y="79205"/>
                  </a:lnTo>
                  <a:lnTo>
                    <a:pt x="7328" y="79205"/>
                  </a:lnTo>
                  <a:lnTo>
                    <a:pt x="7416" y="79161"/>
                  </a:lnTo>
                  <a:lnTo>
                    <a:pt x="7460" y="79117"/>
                  </a:lnTo>
                  <a:lnTo>
                    <a:pt x="7460" y="79029"/>
                  </a:lnTo>
                  <a:lnTo>
                    <a:pt x="7416" y="78985"/>
                  </a:lnTo>
                  <a:lnTo>
                    <a:pt x="7416" y="78941"/>
                  </a:lnTo>
                  <a:lnTo>
                    <a:pt x="5705" y="77362"/>
                  </a:lnTo>
                  <a:lnTo>
                    <a:pt x="2852" y="74509"/>
                  </a:lnTo>
                  <a:lnTo>
                    <a:pt x="702" y="72008"/>
                  </a:lnTo>
                  <a:lnTo>
                    <a:pt x="439" y="71526"/>
                  </a:lnTo>
                  <a:lnTo>
                    <a:pt x="395" y="70472"/>
                  </a:lnTo>
                  <a:lnTo>
                    <a:pt x="483" y="68937"/>
                  </a:lnTo>
                  <a:lnTo>
                    <a:pt x="483" y="68893"/>
                  </a:lnTo>
                  <a:lnTo>
                    <a:pt x="351" y="66874"/>
                  </a:lnTo>
                  <a:lnTo>
                    <a:pt x="439" y="65119"/>
                  </a:lnTo>
                  <a:lnTo>
                    <a:pt x="1624" y="60863"/>
                  </a:lnTo>
                  <a:lnTo>
                    <a:pt x="2501" y="58537"/>
                  </a:lnTo>
                  <a:lnTo>
                    <a:pt x="2501" y="58493"/>
                  </a:lnTo>
                  <a:lnTo>
                    <a:pt x="2896" y="56387"/>
                  </a:lnTo>
                  <a:lnTo>
                    <a:pt x="3379" y="53359"/>
                  </a:lnTo>
                  <a:lnTo>
                    <a:pt x="3642" y="50770"/>
                  </a:lnTo>
                  <a:lnTo>
                    <a:pt x="4037" y="48006"/>
                  </a:lnTo>
                  <a:lnTo>
                    <a:pt x="4608" y="45768"/>
                  </a:lnTo>
                  <a:lnTo>
                    <a:pt x="5222" y="41073"/>
                  </a:lnTo>
                  <a:lnTo>
                    <a:pt x="5485" y="38659"/>
                  </a:lnTo>
                  <a:lnTo>
                    <a:pt x="5705" y="36202"/>
                  </a:lnTo>
                  <a:lnTo>
                    <a:pt x="5748" y="33657"/>
                  </a:lnTo>
                  <a:lnTo>
                    <a:pt x="5705" y="32735"/>
                  </a:lnTo>
                  <a:lnTo>
                    <a:pt x="5617" y="31902"/>
                  </a:lnTo>
                  <a:lnTo>
                    <a:pt x="5529" y="31068"/>
                  </a:lnTo>
                  <a:lnTo>
                    <a:pt x="5397" y="30234"/>
                  </a:lnTo>
                  <a:lnTo>
                    <a:pt x="5046" y="28611"/>
                  </a:lnTo>
                  <a:lnTo>
                    <a:pt x="4651" y="27031"/>
                  </a:lnTo>
                  <a:lnTo>
                    <a:pt x="4169" y="25056"/>
                  </a:lnTo>
                  <a:lnTo>
                    <a:pt x="3949" y="24091"/>
                  </a:lnTo>
                  <a:lnTo>
                    <a:pt x="3774" y="23126"/>
                  </a:lnTo>
                  <a:lnTo>
                    <a:pt x="3642" y="22160"/>
                  </a:lnTo>
                  <a:lnTo>
                    <a:pt x="3598" y="21151"/>
                  </a:lnTo>
                  <a:lnTo>
                    <a:pt x="3598" y="20098"/>
                  </a:lnTo>
                  <a:lnTo>
                    <a:pt x="3730" y="19045"/>
                  </a:lnTo>
                  <a:lnTo>
                    <a:pt x="3730" y="18957"/>
                  </a:lnTo>
                  <a:lnTo>
                    <a:pt x="3554" y="18386"/>
                  </a:lnTo>
                  <a:lnTo>
                    <a:pt x="3511" y="18299"/>
                  </a:lnTo>
                  <a:lnTo>
                    <a:pt x="3159" y="17948"/>
                  </a:lnTo>
                  <a:lnTo>
                    <a:pt x="3905" y="17816"/>
                  </a:lnTo>
                  <a:lnTo>
                    <a:pt x="6143" y="17289"/>
                  </a:lnTo>
                  <a:lnTo>
                    <a:pt x="6187" y="17246"/>
                  </a:lnTo>
                  <a:lnTo>
                    <a:pt x="8469" y="16105"/>
                  </a:lnTo>
                  <a:lnTo>
                    <a:pt x="10488" y="14832"/>
                  </a:lnTo>
                  <a:lnTo>
                    <a:pt x="13340" y="13779"/>
                  </a:lnTo>
                  <a:lnTo>
                    <a:pt x="13384" y="13779"/>
                  </a:lnTo>
                  <a:lnTo>
                    <a:pt x="15665" y="12419"/>
                  </a:lnTo>
                  <a:lnTo>
                    <a:pt x="18869" y="11190"/>
                  </a:lnTo>
                  <a:lnTo>
                    <a:pt x="21370" y="10137"/>
                  </a:lnTo>
                  <a:lnTo>
                    <a:pt x="21414" y="10137"/>
                  </a:lnTo>
                  <a:lnTo>
                    <a:pt x="23213" y="8908"/>
                  </a:lnTo>
                  <a:lnTo>
                    <a:pt x="26679" y="6319"/>
                  </a:lnTo>
                  <a:lnTo>
                    <a:pt x="29005" y="4433"/>
                  </a:lnTo>
                  <a:lnTo>
                    <a:pt x="31462" y="2458"/>
                  </a:lnTo>
                  <a:lnTo>
                    <a:pt x="33964" y="308"/>
                  </a:lnTo>
                  <a:lnTo>
                    <a:pt x="34008" y="264"/>
                  </a:lnTo>
                  <a:lnTo>
                    <a:pt x="34051" y="176"/>
                  </a:lnTo>
                  <a:lnTo>
                    <a:pt x="34008" y="132"/>
                  </a:lnTo>
                  <a:lnTo>
                    <a:pt x="34008" y="45"/>
                  </a:lnTo>
                  <a:lnTo>
                    <a:pt x="339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65" name="Google Shape;3165;p113"/>
            <p:cNvSpPr/>
            <p:nvPr/>
          </p:nvSpPr>
          <p:spPr>
            <a:xfrm>
              <a:off x="4962950" y="3026975"/>
              <a:ext cx="852400" cy="2017425"/>
            </a:xfrm>
            <a:custGeom>
              <a:avLst/>
              <a:gdLst/>
              <a:ahLst/>
              <a:cxnLst/>
              <a:rect l="l" t="t" r="r" b="b"/>
              <a:pathLst>
                <a:path w="34096" h="80697" extrusionOk="0">
                  <a:moveTo>
                    <a:pt x="33876" y="1"/>
                  </a:moveTo>
                  <a:lnTo>
                    <a:pt x="33832" y="44"/>
                  </a:lnTo>
                  <a:lnTo>
                    <a:pt x="30848" y="2589"/>
                  </a:lnTo>
                  <a:lnTo>
                    <a:pt x="28391" y="4564"/>
                  </a:lnTo>
                  <a:lnTo>
                    <a:pt x="26022" y="6407"/>
                  </a:lnTo>
                  <a:lnTo>
                    <a:pt x="23959" y="7943"/>
                  </a:lnTo>
                  <a:lnTo>
                    <a:pt x="22028" y="9259"/>
                  </a:lnTo>
                  <a:lnTo>
                    <a:pt x="19834" y="10225"/>
                  </a:lnTo>
                  <a:lnTo>
                    <a:pt x="17114" y="11409"/>
                  </a:lnTo>
                  <a:lnTo>
                    <a:pt x="17070" y="11409"/>
                  </a:lnTo>
                  <a:lnTo>
                    <a:pt x="15095" y="12726"/>
                  </a:lnTo>
                  <a:lnTo>
                    <a:pt x="13998" y="13472"/>
                  </a:lnTo>
                  <a:lnTo>
                    <a:pt x="13121" y="13691"/>
                  </a:lnTo>
                  <a:lnTo>
                    <a:pt x="13077" y="13691"/>
                  </a:lnTo>
                  <a:lnTo>
                    <a:pt x="12287" y="14086"/>
                  </a:lnTo>
                  <a:lnTo>
                    <a:pt x="9084" y="15973"/>
                  </a:lnTo>
                  <a:lnTo>
                    <a:pt x="7065" y="17026"/>
                  </a:lnTo>
                  <a:lnTo>
                    <a:pt x="4081" y="17728"/>
                  </a:lnTo>
                  <a:lnTo>
                    <a:pt x="3994" y="17728"/>
                  </a:lnTo>
                  <a:lnTo>
                    <a:pt x="2458" y="18781"/>
                  </a:lnTo>
                  <a:lnTo>
                    <a:pt x="2370" y="18825"/>
                  </a:lnTo>
                  <a:lnTo>
                    <a:pt x="2019" y="19483"/>
                  </a:lnTo>
                  <a:lnTo>
                    <a:pt x="1975" y="19571"/>
                  </a:lnTo>
                  <a:lnTo>
                    <a:pt x="2194" y="21458"/>
                  </a:lnTo>
                  <a:lnTo>
                    <a:pt x="2194" y="21502"/>
                  </a:lnTo>
                  <a:lnTo>
                    <a:pt x="3291" y="25451"/>
                  </a:lnTo>
                  <a:lnTo>
                    <a:pt x="4169" y="28523"/>
                  </a:lnTo>
                  <a:lnTo>
                    <a:pt x="4871" y="31814"/>
                  </a:lnTo>
                  <a:lnTo>
                    <a:pt x="5134" y="35061"/>
                  </a:lnTo>
                  <a:lnTo>
                    <a:pt x="5091" y="38001"/>
                  </a:lnTo>
                  <a:lnTo>
                    <a:pt x="4871" y="40634"/>
                  </a:lnTo>
                  <a:lnTo>
                    <a:pt x="4652" y="42784"/>
                  </a:lnTo>
                  <a:lnTo>
                    <a:pt x="4301" y="45636"/>
                  </a:lnTo>
                  <a:lnTo>
                    <a:pt x="3599" y="49322"/>
                  </a:lnTo>
                  <a:lnTo>
                    <a:pt x="3291" y="52174"/>
                  </a:lnTo>
                  <a:lnTo>
                    <a:pt x="2809" y="55202"/>
                  </a:lnTo>
                  <a:lnTo>
                    <a:pt x="2414" y="57835"/>
                  </a:lnTo>
                  <a:lnTo>
                    <a:pt x="2063" y="59897"/>
                  </a:lnTo>
                  <a:lnTo>
                    <a:pt x="1317" y="61828"/>
                  </a:lnTo>
                  <a:lnTo>
                    <a:pt x="1273" y="61872"/>
                  </a:lnTo>
                  <a:lnTo>
                    <a:pt x="571" y="64548"/>
                  </a:lnTo>
                  <a:lnTo>
                    <a:pt x="527" y="64548"/>
                  </a:lnTo>
                  <a:lnTo>
                    <a:pt x="264" y="66435"/>
                  </a:lnTo>
                  <a:lnTo>
                    <a:pt x="264" y="66479"/>
                  </a:lnTo>
                  <a:lnTo>
                    <a:pt x="351" y="69288"/>
                  </a:lnTo>
                  <a:lnTo>
                    <a:pt x="44" y="73193"/>
                  </a:lnTo>
                  <a:lnTo>
                    <a:pt x="0" y="73851"/>
                  </a:lnTo>
                  <a:lnTo>
                    <a:pt x="0" y="73895"/>
                  </a:lnTo>
                  <a:lnTo>
                    <a:pt x="44" y="73983"/>
                  </a:lnTo>
                  <a:lnTo>
                    <a:pt x="4564" y="78195"/>
                  </a:lnTo>
                  <a:lnTo>
                    <a:pt x="7328" y="80653"/>
                  </a:lnTo>
                  <a:lnTo>
                    <a:pt x="7416" y="80696"/>
                  </a:lnTo>
                  <a:lnTo>
                    <a:pt x="7504" y="80653"/>
                  </a:lnTo>
                  <a:lnTo>
                    <a:pt x="7548" y="80609"/>
                  </a:lnTo>
                  <a:lnTo>
                    <a:pt x="7592" y="80565"/>
                  </a:lnTo>
                  <a:lnTo>
                    <a:pt x="7592" y="80477"/>
                  </a:lnTo>
                  <a:lnTo>
                    <a:pt x="7592" y="80433"/>
                  </a:lnTo>
                  <a:lnTo>
                    <a:pt x="7548" y="80389"/>
                  </a:lnTo>
                  <a:lnTo>
                    <a:pt x="4827" y="77932"/>
                  </a:lnTo>
                  <a:lnTo>
                    <a:pt x="351" y="73763"/>
                  </a:lnTo>
                  <a:lnTo>
                    <a:pt x="703" y="69288"/>
                  </a:lnTo>
                  <a:lnTo>
                    <a:pt x="615" y="66479"/>
                  </a:lnTo>
                  <a:lnTo>
                    <a:pt x="878" y="64636"/>
                  </a:lnTo>
                  <a:lnTo>
                    <a:pt x="1624" y="61960"/>
                  </a:lnTo>
                  <a:lnTo>
                    <a:pt x="2414" y="60029"/>
                  </a:lnTo>
                  <a:lnTo>
                    <a:pt x="2414" y="59985"/>
                  </a:lnTo>
                  <a:lnTo>
                    <a:pt x="2765" y="57923"/>
                  </a:lnTo>
                  <a:lnTo>
                    <a:pt x="3160" y="55246"/>
                  </a:lnTo>
                  <a:lnTo>
                    <a:pt x="3643" y="52218"/>
                  </a:lnTo>
                  <a:lnTo>
                    <a:pt x="3950" y="49366"/>
                  </a:lnTo>
                  <a:lnTo>
                    <a:pt x="4652" y="45724"/>
                  </a:lnTo>
                  <a:lnTo>
                    <a:pt x="5003" y="42828"/>
                  </a:lnTo>
                  <a:lnTo>
                    <a:pt x="5222" y="40634"/>
                  </a:lnTo>
                  <a:lnTo>
                    <a:pt x="5442" y="38045"/>
                  </a:lnTo>
                  <a:lnTo>
                    <a:pt x="5486" y="35017"/>
                  </a:lnTo>
                  <a:lnTo>
                    <a:pt x="5222" y="31770"/>
                  </a:lnTo>
                  <a:lnTo>
                    <a:pt x="5178" y="31770"/>
                  </a:lnTo>
                  <a:lnTo>
                    <a:pt x="4520" y="28435"/>
                  </a:lnTo>
                  <a:lnTo>
                    <a:pt x="3643" y="25363"/>
                  </a:lnTo>
                  <a:lnTo>
                    <a:pt x="2546" y="21414"/>
                  </a:lnTo>
                  <a:lnTo>
                    <a:pt x="2326" y="19571"/>
                  </a:lnTo>
                  <a:lnTo>
                    <a:pt x="2677" y="19045"/>
                  </a:lnTo>
                  <a:lnTo>
                    <a:pt x="4169" y="18079"/>
                  </a:lnTo>
                  <a:lnTo>
                    <a:pt x="7197" y="17377"/>
                  </a:lnTo>
                  <a:lnTo>
                    <a:pt x="7241" y="17333"/>
                  </a:lnTo>
                  <a:lnTo>
                    <a:pt x="9259" y="16280"/>
                  </a:lnTo>
                  <a:lnTo>
                    <a:pt x="12419" y="14393"/>
                  </a:lnTo>
                  <a:lnTo>
                    <a:pt x="13208" y="14042"/>
                  </a:lnTo>
                  <a:lnTo>
                    <a:pt x="14086" y="13823"/>
                  </a:lnTo>
                  <a:lnTo>
                    <a:pt x="14174" y="13779"/>
                  </a:lnTo>
                  <a:lnTo>
                    <a:pt x="15315" y="13033"/>
                  </a:lnTo>
                  <a:lnTo>
                    <a:pt x="17245" y="11717"/>
                  </a:lnTo>
                  <a:lnTo>
                    <a:pt x="19966" y="10576"/>
                  </a:lnTo>
                  <a:lnTo>
                    <a:pt x="22160" y="9566"/>
                  </a:lnTo>
                  <a:lnTo>
                    <a:pt x="22204" y="9566"/>
                  </a:lnTo>
                  <a:lnTo>
                    <a:pt x="24179" y="8206"/>
                  </a:lnTo>
                  <a:lnTo>
                    <a:pt x="26197" y="6714"/>
                  </a:lnTo>
                  <a:lnTo>
                    <a:pt x="28611" y="4871"/>
                  </a:lnTo>
                  <a:lnTo>
                    <a:pt x="31068" y="2853"/>
                  </a:lnTo>
                  <a:lnTo>
                    <a:pt x="34052" y="308"/>
                  </a:lnTo>
                  <a:lnTo>
                    <a:pt x="34096" y="264"/>
                  </a:lnTo>
                  <a:lnTo>
                    <a:pt x="34096" y="220"/>
                  </a:lnTo>
                  <a:lnTo>
                    <a:pt x="34096" y="132"/>
                  </a:lnTo>
                  <a:lnTo>
                    <a:pt x="34052" y="88"/>
                  </a:lnTo>
                  <a:lnTo>
                    <a:pt x="34008" y="44"/>
                  </a:lnTo>
                  <a:lnTo>
                    <a:pt x="339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66" name="Google Shape;3166;p113"/>
            <p:cNvSpPr/>
            <p:nvPr/>
          </p:nvSpPr>
          <p:spPr>
            <a:xfrm>
              <a:off x="4932225" y="2976525"/>
              <a:ext cx="827175" cy="2027275"/>
            </a:xfrm>
            <a:custGeom>
              <a:avLst/>
              <a:gdLst/>
              <a:ahLst/>
              <a:cxnLst/>
              <a:rect l="l" t="t" r="r" b="b"/>
              <a:pathLst>
                <a:path w="33087" h="81091" extrusionOk="0">
                  <a:moveTo>
                    <a:pt x="32823" y="0"/>
                  </a:moveTo>
                  <a:lnTo>
                    <a:pt x="32780" y="44"/>
                  </a:lnTo>
                  <a:lnTo>
                    <a:pt x="32736" y="132"/>
                  </a:lnTo>
                  <a:lnTo>
                    <a:pt x="31990" y="2413"/>
                  </a:lnTo>
                  <a:lnTo>
                    <a:pt x="31463" y="3072"/>
                  </a:lnTo>
                  <a:lnTo>
                    <a:pt x="29664" y="4607"/>
                  </a:lnTo>
                  <a:lnTo>
                    <a:pt x="27251" y="6494"/>
                  </a:lnTo>
                  <a:lnTo>
                    <a:pt x="24881" y="8206"/>
                  </a:lnTo>
                  <a:lnTo>
                    <a:pt x="22775" y="9698"/>
                  </a:lnTo>
                  <a:lnTo>
                    <a:pt x="18694" y="11672"/>
                  </a:lnTo>
                  <a:lnTo>
                    <a:pt x="16500" y="13252"/>
                  </a:lnTo>
                  <a:lnTo>
                    <a:pt x="15183" y="14305"/>
                  </a:lnTo>
                  <a:lnTo>
                    <a:pt x="13867" y="14700"/>
                  </a:lnTo>
                  <a:lnTo>
                    <a:pt x="13823" y="14700"/>
                  </a:lnTo>
                  <a:lnTo>
                    <a:pt x="11717" y="15841"/>
                  </a:lnTo>
                  <a:lnTo>
                    <a:pt x="11717" y="15885"/>
                  </a:lnTo>
                  <a:lnTo>
                    <a:pt x="9874" y="17157"/>
                  </a:lnTo>
                  <a:lnTo>
                    <a:pt x="8075" y="18079"/>
                  </a:lnTo>
                  <a:lnTo>
                    <a:pt x="5617" y="18693"/>
                  </a:lnTo>
                  <a:lnTo>
                    <a:pt x="5574" y="18693"/>
                  </a:lnTo>
                  <a:lnTo>
                    <a:pt x="3643" y="19746"/>
                  </a:lnTo>
                  <a:lnTo>
                    <a:pt x="2107" y="20668"/>
                  </a:lnTo>
                  <a:lnTo>
                    <a:pt x="2107" y="20712"/>
                  </a:lnTo>
                  <a:lnTo>
                    <a:pt x="1493" y="21238"/>
                  </a:lnTo>
                  <a:lnTo>
                    <a:pt x="1449" y="21326"/>
                  </a:lnTo>
                  <a:lnTo>
                    <a:pt x="1273" y="21896"/>
                  </a:lnTo>
                  <a:lnTo>
                    <a:pt x="1273" y="22028"/>
                  </a:lnTo>
                  <a:lnTo>
                    <a:pt x="3116" y="27337"/>
                  </a:lnTo>
                  <a:lnTo>
                    <a:pt x="3994" y="30453"/>
                  </a:lnTo>
                  <a:lnTo>
                    <a:pt x="4257" y="31506"/>
                  </a:lnTo>
                  <a:lnTo>
                    <a:pt x="4433" y="32515"/>
                  </a:lnTo>
                  <a:lnTo>
                    <a:pt x="4608" y="33525"/>
                  </a:lnTo>
                  <a:lnTo>
                    <a:pt x="4740" y="34534"/>
                  </a:lnTo>
                  <a:lnTo>
                    <a:pt x="4828" y="35543"/>
                  </a:lnTo>
                  <a:lnTo>
                    <a:pt x="4872" y="36552"/>
                  </a:lnTo>
                  <a:lnTo>
                    <a:pt x="4915" y="37562"/>
                  </a:lnTo>
                  <a:lnTo>
                    <a:pt x="4915" y="38571"/>
                  </a:lnTo>
                  <a:lnTo>
                    <a:pt x="4872" y="40633"/>
                  </a:lnTo>
                  <a:lnTo>
                    <a:pt x="4696" y="42652"/>
                  </a:lnTo>
                  <a:lnTo>
                    <a:pt x="4520" y="44714"/>
                  </a:lnTo>
                  <a:lnTo>
                    <a:pt x="4301" y="46776"/>
                  </a:lnTo>
                  <a:lnTo>
                    <a:pt x="4257" y="47566"/>
                  </a:lnTo>
                  <a:lnTo>
                    <a:pt x="3687" y="50857"/>
                  </a:lnTo>
                  <a:lnTo>
                    <a:pt x="3248" y="53753"/>
                  </a:lnTo>
                  <a:lnTo>
                    <a:pt x="2809" y="57044"/>
                  </a:lnTo>
                  <a:lnTo>
                    <a:pt x="2283" y="60467"/>
                  </a:lnTo>
                  <a:lnTo>
                    <a:pt x="1800" y="62573"/>
                  </a:lnTo>
                  <a:lnTo>
                    <a:pt x="1098" y="64943"/>
                  </a:lnTo>
                  <a:lnTo>
                    <a:pt x="440" y="67620"/>
                  </a:lnTo>
                  <a:lnTo>
                    <a:pt x="440" y="67663"/>
                  </a:lnTo>
                  <a:lnTo>
                    <a:pt x="396" y="69199"/>
                  </a:lnTo>
                  <a:lnTo>
                    <a:pt x="89" y="73280"/>
                  </a:lnTo>
                  <a:lnTo>
                    <a:pt x="1" y="75299"/>
                  </a:lnTo>
                  <a:lnTo>
                    <a:pt x="1" y="75343"/>
                  </a:lnTo>
                  <a:lnTo>
                    <a:pt x="396" y="76922"/>
                  </a:lnTo>
                  <a:lnTo>
                    <a:pt x="440" y="77010"/>
                  </a:lnTo>
                  <a:lnTo>
                    <a:pt x="5223" y="81047"/>
                  </a:lnTo>
                  <a:lnTo>
                    <a:pt x="5310" y="81091"/>
                  </a:lnTo>
                  <a:lnTo>
                    <a:pt x="5398" y="81091"/>
                  </a:lnTo>
                  <a:lnTo>
                    <a:pt x="5442" y="81047"/>
                  </a:lnTo>
                  <a:lnTo>
                    <a:pt x="5486" y="81003"/>
                  </a:lnTo>
                  <a:lnTo>
                    <a:pt x="5486" y="80915"/>
                  </a:lnTo>
                  <a:lnTo>
                    <a:pt x="5486" y="80871"/>
                  </a:lnTo>
                  <a:lnTo>
                    <a:pt x="5442" y="80784"/>
                  </a:lnTo>
                  <a:lnTo>
                    <a:pt x="703" y="76791"/>
                  </a:lnTo>
                  <a:lnTo>
                    <a:pt x="352" y="75255"/>
                  </a:lnTo>
                  <a:lnTo>
                    <a:pt x="440" y="73280"/>
                  </a:lnTo>
                  <a:lnTo>
                    <a:pt x="747" y="69243"/>
                  </a:lnTo>
                  <a:lnTo>
                    <a:pt x="791" y="67707"/>
                  </a:lnTo>
                  <a:lnTo>
                    <a:pt x="1405" y="65031"/>
                  </a:lnTo>
                  <a:lnTo>
                    <a:pt x="2151" y="62661"/>
                  </a:lnTo>
                  <a:lnTo>
                    <a:pt x="2634" y="60555"/>
                  </a:lnTo>
                  <a:lnTo>
                    <a:pt x="3160" y="57088"/>
                  </a:lnTo>
                  <a:lnTo>
                    <a:pt x="3599" y="53797"/>
                  </a:lnTo>
                  <a:lnTo>
                    <a:pt x="4038" y="50901"/>
                  </a:lnTo>
                  <a:lnTo>
                    <a:pt x="4564" y="47610"/>
                  </a:lnTo>
                  <a:lnTo>
                    <a:pt x="4652" y="46820"/>
                  </a:lnTo>
                  <a:lnTo>
                    <a:pt x="4872" y="44758"/>
                  </a:lnTo>
                  <a:lnTo>
                    <a:pt x="5047" y="42652"/>
                  </a:lnTo>
                  <a:lnTo>
                    <a:pt x="5223" y="40633"/>
                  </a:lnTo>
                  <a:lnTo>
                    <a:pt x="5266" y="38571"/>
                  </a:lnTo>
                  <a:lnTo>
                    <a:pt x="5266" y="37562"/>
                  </a:lnTo>
                  <a:lnTo>
                    <a:pt x="5223" y="36508"/>
                  </a:lnTo>
                  <a:lnTo>
                    <a:pt x="5179" y="35499"/>
                  </a:lnTo>
                  <a:lnTo>
                    <a:pt x="5091" y="34490"/>
                  </a:lnTo>
                  <a:lnTo>
                    <a:pt x="4959" y="33481"/>
                  </a:lnTo>
                  <a:lnTo>
                    <a:pt x="4784" y="32428"/>
                  </a:lnTo>
                  <a:lnTo>
                    <a:pt x="4564" y="31418"/>
                  </a:lnTo>
                  <a:lnTo>
                    <a:pt x="4301" y="30365"/>
                  </a:lnTo>
                  <a:lnTo>
                    <a:pt x="3423" y="27206"/>
                  </a:lnTo>
                  <a:lnTo>
                    <a:pt x="1624" y="21940"/>
                  </a:lnTo>
                  <a:lnTo>
                    <a:pt x="1756" y="21457"/>
                  </a:lnTo>
                  <a:lnTo>
                    <a:pt x="2326" y="20975"/>
                  </a:lnTo>
                  <a:lnTo>
                    <a:pt x="3818" y="20053"/>
                  </a:lnTo>
                  <a:lnTo>
                    <a:pt x="5705" y="19044"/>
                  </a:lnTo>
                  <a:lnTo>
                    <a:pt x="8206" y="18386"/>
                  </a:lnTo>
                  <a:lnTo>
                    <a:pt x="10049" y="17464"/>
                  </a:lnTo>
                  <a:lnTo>
                    <a:pt x="11892" y="16148"/>
                  </a:lnTo>
                  <a:lnTo>
                    <a:pt x="13955" y="15051"/>
                  </a:lnTo>
                  <a:lnTo>
                    <a:pt x="15315" y="14612"/>
                  </a:lnTo>
                  <a:lnTo>
                    <a:pt x="15403" y="14568"/>
                  </a:lnTo>
                  <a:lnTo>
                    <a:pt x="16719" y="13559"/>
                  </a:lnTo>
                  <a:lnTo>
                    <a:pt x="18869" y="11979"/>
                  </a:lnTo>
                  <a:lnTo>
                    <a:pt x="22906" y="10005"/>
                  </a:lnTo>
                  <a:lnTo>
                    <a:pt x="22950" y="10005"/>
                  </a:lnTo>
                  <a:lnTo>
                    <a:pt x="25100" y="8469"/>
                  </a:lnTo>
                  <a:lnTo>
                    <a:pt x="27470" y="6758"/>
                  </a:lnTo>
                  <a:lnTo>
                    <a:pt x="29883" y="4871"/>
                  </a:lnTo>
                  <a:lnTo>
                    <a:pt x="31726" y="3335"/>
                  </a:lnTo>
                  <a:lnTo>
                    <a:pt x="32297" y="2589"/>
                  </a:lnTo>
                  <a:lnTo>
                    <a:pt x="32297" y="2545"/>
                  </a:lnTo>
                  <a:lnTo>
                    <a:pt x="33043" y="219"/>
                  </a:lnTo>
                  <a:lnTo>
                    <a:pt x="33087" y="176"/>
                  </a:lnTo>
                  <a:lnTo>
                    <a:pt x="33043" y="88"/>
                  </a:lnTo>
                  <a:lnTo>
                    <a:pt x="32999" y="44"/>
                  </a:lnTo>
                  <a:lnTo>
                    <a:pt x="3295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67" name="Google Shape;3167;p113"/>
            <p:cNvSpPr/>
            <p:nvPr/>
          </p:nvSpPr>
          <p:spPr>
            <a:xfrm>
              <a:off x="4899325" y="2920575"/>
              <a:ext cx="796450" cy="2115050"/>
            </a:xfrm>
            <a:custGeom>
              <a:avLst/>
              <a:gdLst/>
              <a:ahLst/>
              <a:cxnLst/>
              <a:rect l="l" t="t" r="r" b="b"/>
              <a:pathLst>
                <a:path w="31858" h="84602" extrusionOk="0">
                  <a:moveTo>
                    <a:pt x="31638" y="0"/>
                  </a:moveTo>
                  <a:lnTo>
                    <a:pt x="31594" y="44"/>
                  </a:lnTo>
                  <a:lnTo>
                    <a:pt x="31287" y="307"/>
                  </a:lnTo>
                  <a:lnTo>
                    <a:pt x="31243" y="395"/>
                  </a:lnTo>
                  <a:lnTo>
                    <a:pt x="30322" y="3730"/>
                  </a:lnTo>
                  <a:lnTo>
                    <a:pt x="29005" y="6275"/>
                  </a:lnTo>
                  <a:lnTo>
                    <a:pt x="25890" y="8688"/>
                  </a:lnTo>
                  <a:lnTo>
                    <a:pt x="23608" y="10356"/>
                  </a:lnTo>
                  <a:lnTo>
                    <a:pt x="20361" y="12155"/>
                  </a:lnTo>
                  <a:lnTo>
                    <a:pt x="17991" y="14042"/>
                  </a:lnTo>
                  <a:lnTo>
                    <a:pt x="16456" y="15270"/>
                  </a:lnTo>
                  <a:lnTo>
                    <a:pt x="14525" y="16016"/>
                  </a:lnTo>
                  <a:lnTo>
                    <a:pt x="14481" y="16016"/>
                  </a:lnTo>
                  <a:lnTo>
                    <a:pt x="10751" y="18518"/>
                  </a:lnTo>
                  <a:lnTo>
                    <a:pt x="8952" y="19439"/>
                  </a:lnTo>
                  <a:lnTo>
                    <a:pt x="6890" y="19966"/>
                  </a:lnTo>
                  <a:lnTo>
                    <a:pt x="6846" y="20010"/>
                  </a:lnTo>
                  <a:lnTo>
                    <a:pt x="3862" y="21721"/>
                  </a:lnTo>
                  <a:lnTo>
                    <a:pt x="1229" y="23213"/>
                  </a:lnTo>
                  <a:lnTo>
                    <a:pt x="834" y="23388"/>
                  </a:lnTo>
                  <a:lnTo>
                    <a:pt x="746" y="23432"/>
                  </a:lnTo>
                  <a:lnTo>
                    <a:pt x="702" y="23520"/>
                  </a:lnTo>
                  <a:lnTo>
                    <a:pt x="702" y="23564"/>
                  </a:lnTo>
                  <a:lnTo>
                    <a:pt x="746" y="23652"/>
                  </a:lnTo>
                  <a:lnTo>
                    <a:pt x="1624" y="24793"/>
                  </a:lnTo>
                  <a:lnTo>
                    <a:pt x="3379" y="30453"/>
                  </a:lnTo>
                  <a:lnTo>
                    <a:pt x="4125" y="33261"/>
                  </a:lnTo>
                  <a:lnTo>
                    <a:pt x="4652" y="36596"/>
                  </a:lnTo>
                  <a:lnTo>
                    <a:pt x="4783" y="40326"/>
                  </a:lnTo>
                  <a:lnTo>
                    <a:pt x="4696" y="43880"/>
                  </a:lnTo>
                  <a:lnTo>
                    <a:pt x="4608" y="45109"/>
                  </a:lnTo>
                  <a:lnTo>
                    <a:pt x="4520" y="46338"/>
                  </a:lnTo>
                  <a:lnTo>
                    <a:pt x="4301" y="48839"/>
                  </a:lnTo>
                  <a:lnTo>
                    <a:pt x="3994" y="51252"/>
                  </a:lnTo>
                  <a:lnTo>
                    <a:pt x="3686" y="53666"/>
                  </a:lnTo>
                  <a:lnTo>
                    <a:pt x="3291" y="56386"/>
                  </a:lnTo>
                  <a:lnTo>
                    <a:pt x="2984" y="59151"/>
                  </a:lnTo>
                  <a:lnTo>
                    <a:pt x="2589" y="61608"/>
                  </a:lnTo>
                  <a:lnTo>
                    <a:pt x="2282" y="63276"/>
                  </a:lnTo>
                  <a:lnTo>
                    <a:pt x="1668" y="65470"/>
                  </a:lnTo>
                  <a:lnTo>
                    <a:pt x="1097" y="67576"/>
                  </a:lnTo>
                  <a:lnTo>
                    <a:pt x="702" y="69550"/>
                  </a:lnTo>
                  <a:lnTo>
                    <a:pt x="351" y="71393"/>
                  </a:lnTo>
                  <a:lnTo>
                    <a:pt x="132" y="73105"/>
                  </a:lnTo>
                  <a:lnTo>
                    <a:pt x="44" y="74684"/>
                  </a:lnTo>
                  <a:lnTo>
                    <a:pt x="0" y="75430"/>
                  </a:lnTo>
                  <a:lnTo>
                    <a:pt x="44" y="76132"/>
                  </a:lnTo>
                  <a:lnTo>
                    <a:pt x="88" y="76791"/>
                  </a:lnTo>
                  <a:lnTo>
                    <a:pt x="132" y="77449"/>
                  </a:lnTo>
                  <a:lnTo>
                    <a:pt x="790" y="79643"/>
                  </a:lnTo>
                  <a:lnTo>
                    <a:pt x="834" y="79687"/>
                  </a:lnTo>
                  <a:lnTo>
                    <a:pt x="1361" y="80652"/>
                  </a:lnTo>
                  <a:lnTo>
                    <a:pt x="1405" y="80696"/>
                  </a:lnTo>
                  <a:lnTo>
                    <a:pt x="6363" y="84558"/>
                  </a:lnTo>
                  <a:lnTo>
                    <a:pt x="6495" y="84601"/>
                  </a:lnTo>
                  <a:lnTo>
                    <a:pt x="6539" y="84558"/>
                  </a:lnTo>
                  <a:lnTo>
                    <a:pt x="6626" y="84514"/>
                  </a:lnTo>
                  <a:lnTo>
                    <a:pt x="6626" y="84470"/>
                  </a:lnTo>
                  <a:lnTo>
                    <a:pt x="6626" y="84382"/>
                  </a:lnTo>
                  <a:lnTo>
                    <a:pt x="6626" y="84338"/>
                  </a:lnTo>
                  <a:lnTo>
                    <a:pt x="6582" y="84294"/>
                  </a:lnTo>
                  <a:lnTo>
                    <a:pt x="1668" y="80433"/>
                  </a:lnTo>
                  <a:lnTo>
                    <a:pt x="1141" y="79555"/>
                  </a:lnTo>
                  <a:lnTo>
                    <a:pt x="483" y="77361"/>
                  </a:lnTo>
                  <a:lnTo>
                    <a:pt x="395" y="76747"/>
                  </a:lnTo>
                  <a:lnTo>
                    <a:pt x="395" y="76089"/>
                  </a:lnTo>
                  <a:lnTo>
                    <a:pt x="351" y="75387"/>
                  </a:lnTo>
                  <a:lnTo>
                    <a:pt x="395" y="74641"/>
                  </a:lnTo>
                  <a:lnTo>
                    <a:pt x="483" y="73105"/>
                  </a:lnTo>
                  <a:lnTo>
                    <a:pt x="702" y="71393"/>
                  </a:lnTo>
                  <a:lnTo>
                    <a:pt x="1054" y="69594"/>
                  </a:lnTo>
                  <a:lnTo>
                    <a:pt x="1448" y="67620"/>
                  </a:lnTo>
                  <a:lnTo>
                    <a:pt x="2019" y="65557"/>
                  </a:lnTo>
                  <a:lnTo>
                    <a:pt x="2633" y="63363"/>
                  </a:lnTo>
                  <a:lnTo>
                    <a:pt x="2633" y="63319"/>
                  </a:lnTo>
                  <a:lnTo>
                    <a:pt x="2940" y="61696"/>
                  </a:lnTo>
                  <a:lnTo>
                    <a:pt x="3335" y="59195"/>
                  </a:lnTo>
                  <a:lnTo>
                    <a:pt x="3642" y="56430"/>
                  </a:lnTo>
                  <a:lnTo>
                    <a:pt x="3994" y="53710"/>
                  </a:lnTo>
                  <a:lnTo>
                    <a:pt x="4345" y="51296"/>
                  </a:lnTo>
                  <a:lnTo>
                    <a:pt x="4652" y="48839"/>
                  </a:lnTo>
                  <a:lnTo>
                    <a:pt x="4871" y="46382"/>
                  </a:lnTo>
                  <a:lnTo>
                    <a:pt x="4959" y="45153"/>
                  </a:lnTo>
                  <a:lnTo>
                    <a:pt x="5047" y="43880"/>
                  </a:lnTo>
                  <a:lnTo>
                    <a:pt x="5134" y="40326"/>
                  </a:lnTo>
                  <a:lnTo>
                    <a:pt x="5003" y="36596"/>
                  </a:lnTo>
                  <a:lnTo>
                    <a:pt x="5003" y="36552"/>
                  </a:lnTo>
                  <a:lnTo>
                    <a:pt x="4476" y="33174"/>
                  </a:lnTo>
                  <a:lnTo>
                    <a:pt x="3686" y="30321"/>
                  </a:lnTo>
                  <a:lnTo>
                    <a:pt x="2589" y="26767"/>
                  </a:lnTo>
                  <a:lnTo>
                    <a:pt x="1931" y="24661"/>
                  </a:lnTo>
                  <a:lnTo>
                    <a:pt x="1931" y="24617"/>
                  </a:lnTo>
                  <a:lnTo>
                    <a:pt x="1185" y="23608"/>
                  </a:lnTo>
                  <a:lnTo>
                    <a:pt x="1361" y="23520"/>
                  </a:lnTo>
                  <a:lnTo>
                    <a:pt x="1405" y="23520"/>
                  </a:lnTo>
                  <a:lnTo>
                    <a:pt x="4037" y="22028"/>
                  </a:lnTo>
                  <a:lnTo>
                    <a:pt x="6977" y="20317"/>
                  </a:lnTo>
                  <a:lnTo>
                    <a:pt x="9040" y="19790"/>
                  </a:lnTo>
                  <a:lnTo>
                    <a:pt x="9084" y="19790"/>
                  </a:lnTo>
                  <a:lnTo>
                    <a:pt x="10927" y="18825"/>
                  </a:lnTo>
                  <a:lnTo>
                    <a:pt x="14656" y="16324"/>
                  </a:lnTo>
                  <a:lnTo>
                    <a:pt x="16631" y="15622"/>
                  </a:lnTo>
                  <a:lnTo>
                    <a:pt x="16675" y="15578"/>
                  </a:lnTo>
                  <a:lnTo>
                    <a:pt x="18211" y="14305"/>
                  </a:lnTo>
                  <a:lnTo>
                    <a:pt x="20536" y="12462"/>
                  </a:lnTo>
                  <a:lnTo>
                    <a:pt x="23784" y="10663"/>
                  </a:lnTo>
                  <a:lnTo>
                    <a:pt x="23784" y="10619"/>
                  </a:lnTo>
                  <a:lnTo>
                    <a:pt x="26109" y="8952"/>
                  </a:lnTo>
                  <a:lnTo>
                    <a:pt x="29225" y="6494"/>
                  </a:lnTo>
                  <a:lnTo>
                    <a:pt x="29269" y="6451"/>
                  </a:lnTo>
                  <a:lnTo>
                    <a:pt x="30673" y="3862"/>
                  </a:lnTo>
                  <a:lnTo>
                    <a:pt x="31550" y="527"/>
                  </a:lnTo>
                  <a:lnTo>
                    <a:pt x="31814" y="263"/>
                  </a:lnTo>
                  <a:lnTo>
                    <a:pt x="31858" y="220"/>
                  </a:lnTo>
                  <a:lnTo>
                    <a:pt x="31858" y="132"/>
                  </a:lnTo>
                  <a:lnTo>
                    <a:pt x="31858" y="88"/>
                  </a:lnTo>
                  <a:lnTo>
                    <a:pt x="31814" y="44"/>
                  </a:lnTo>
                  <a:lnTo>
                    <a:pt x="3177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68" name="Google Shape;3168;p113"/>
            <p:cNvSpPr/>
            <p:nvPr/>
          </p:nvSpPr>
          <p:spPr>
            <a:xfrm>
              <a:off x="5289850" y="2869000"/>
              <a:ext cx="349975" cy="388375"/>
            </a:xfrm>
            <a:custGeom>
              <a:avLst/>
              <a:gdLst/>
              <a:ahLst/>
              <a:cxnLst/>
              <a:rect l="l" t="t" r="r" b="b"/>
              <a:pathLst>
                <a:path w="13999" h="15535" extrusionOk="0">
                  <a:moveTo>
                    <a:pt x="13779" y="1"/>
                  </a:moveTo>
                  <a:lnTo>
                    <a:pt x="13735" y="45"/>
                  </a:lnTo>
                  <a:lnTo>
                    <a:pt x="12902" y="527"/>
                  </a:lnTo>
                  <a:lnTo>
                    <a:pt x="9128" y="3116"/>
                  </a:lnTo>
                  <a:lnTo>
                    <a:pt x="7285" y="4169"/>
                  </a:lnTo>
                  <a:lnTo>
                    <a:pt x="5486" y="5310"/>
                  </a:lnTo>
                  <a:lnTo>
                    <a:pt x="5442" y="5398"/>
                  </a:lnTo>
                  <a:lnTo>
                    <a:pt x="5442" y="5442"/>
                  </a:lnTo>
                  <a:lnTo>
                    <a:pt x="4740" y="8908"/>
                  </a:lnTo>
                  <a:lnTo>
                    <a:pt x="4433" y="10927"/>
                  </a:lnTo>
                  <a:lnTo>
                    <a:pt x="4257" y="11629"/>
                  </a:lnTo>
                  <a:lnTo>
                    <a:pt x="2019" y="13823"/>
                  </a:lnTo>
                  <a:lnTo>
                    <a:pt x="659" y="15008"/>
                  </a:lnTo>
                  <a:lnTo>
                    <a:pt x="89" y="15227"/>
                  </a:lnTo>
                  <a:lnTo>
                    <a:pt x="45" y="15271"/>
                  </a:lnTo>
                  <a:lnTo>
                    <a:pt x="1" y="15315"/>
                  </a:lnTo>
                  <a:lnTo>
                    <a:pt x="1" y="15359"/>
                  </a:lnTo>
                  <a:lnTo>
                    <a:pt x="1" y="15447"/>
                  </a:lnTo>
                  <a:lnTo>
                    <a:pt x="45" y="15534"/>
                  </a:lnTo>
                  <a:lnTo>
                    <a:pt x="220" y="15534"/>
                  </a:lnTo>
                  <a:lnTo>
                    <a:pt x="835" y="15315"/>
                  </a:lnTo>
                  <a:lnTo>
                    <a:pt x="878" y="15271"/>
                  </a:lnTo>
                  <a:lnTo>
                    <a:pt x="2283" y="14086"/>
                  </a:lnTo>
                  <a:lnTo>
                    <a:pt x="4521" y="11848"/>
                  </a:lnTo>
                  <a:lnTo>
                    <a:pt x="4564" y="11761"/>
                  </a:lnTo>
                  <a:lnTo>
                    <a:pt x="4784" y="11015"/>
                  </a:lnTo>
                  <a:lnTo>
                    <a:pt x="5091" y="8952"/>
                  </a:lnTo>
                  <a:lnTo>
                    <a:pt x="5749" y="5574"/>
                  </a:lnTo>
                  <a:lnTo>
                    <a:pt x="7461" y="4477"/>
                  </a:lnTo>
                  <a:lnTo>
                    <a:pt x="9304" y="3423"/>
                  </a:lnTo>
                  <a:lnTo>
                    <a:pt x="13077" y="791"/>
                  </a:lnTo>
                  <a:lnTo>
                    <a:pt x="13911" y="352"/>
                  </a:lnTo>
                  <a:lnTo>
                    <a:pt x="13955" y="308"/>
                  </a:lnTo>
                  <a:lnTo>
                    <a:pt x="13999" y="220"/>
                  </a:lnTo>
                  <a:lnTo>
                    <a:pt x="13999" y="176"/>
                  </a:lnTo>
                  <a:lnTo>
                    <a:pt x="13955" y="89"/>
                  </a:lnTo>
                  <a:lnTo>
                    <a:pt x="13911" y="45"/>
                  </a:lnTo>
                  <a:lnTo>
                    <a:pt x="1386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69" name="Google Shape;3169;p113"/>
            <p:cNvSpPr/>
            <p:nvPr/>
          </p:nvSpPr>
          <p:spPr>
            <a:xfrm>
              <a:off x="5206475" y="2843775"/>
              <a:ext cx="405925" cy="426750"/>
            </a:xfrm>
            <a:custGeom>
              <a:avLst/>
              <a:gdLst/>
              <a:ahLst/>
              <a:cxnLst/>
              <a:rect l="l" t="t" r="r" b="b"/>
              <a:pathLst>
                <a:path w="16237" h="17070" extrusionOk="0">
                  <a:moveTo>
                    <a:pt x="16017" y="0"/>
                  </a:moveTo>
                  <a:lnTo>
                    <a:pt x="15973" y="44"/>
                  </a:lnTo>
                  <a:lnTo>
                    <a:pt x="12858" y="2107"/>
                  </a:lnTo>
                  <a:lnTo>
                    <a:pt x="10532" y="3511"/>
                  </a:lnTo>
                  <a:lnTo>
                    <a:pt x="8514" y="4740"/>
                  </a:lnTo>
                  <a:lnTo>
                    <a:pt x="6495" y="6188"/>
                  </a:lnTo>
                  <a:lnTo>
                    <a:pt x="4389" y="7636"/>
                  </a:lnTo>
                  <a:lnTo>
                    <a:pt x="4345" y="7636"/>
                  </a:lnTo>
                  <a:lnTo>
                    <a:pt x="3862" y="8250"/>
                  </a:lnTo>
                  <a:lnTo>
                    <a:pt x="3819" y="8338"/>
                  </a:lnTo>
                  <a:lnTo>
                    <a:pt x="3467" y="11541"/>
                  </a:lnTo>
                  <a:lnTo>
                    <a:pt x="3292" y="13998"/>
                  </a:lnTo>
                  <a:lnTo>
                    <a:pt x="3204" y="14744"/>
                  </a:lnTo>
                  <a:lnTo>
                    <a:pt x="2985" y="15008"/>
                  </a:lnTo>
                  <a:lnTo>
                    <a:pt x="1273" y="15841"/>
                  </a:lnTo>
                  <a:lnTo>
                    <a:pt x="1273" y="15885"/>
                  </a:lnTo>
                  <a:lnTo>
                    <a:pt x="89" y="16763"/>
                  </a:lnTo>
                  <a:lnTo>
                    <a:pt x="45" y="16807"/>
                  </a:lnTo>
                  <a:lnTo>
                    <a:pt x="1" y="16851"/>
                  </a:lnTo>
                  <a:lnTo>
                    <a:pt x="1" y="16938"/>
                  </a:lnTo>
                  <a:lnTo>
                    <a:pt x="45" y="16982"/>
                  </a:lnTo>
                  <a:lnTo>
                    <a:pt x="89" y="17070"/>
                  </a:lnTo>
                  <a:lnTo>
                    <a:pt x="176" y="17070"/>
                  </a:lnTo>
                  <a:lnTo>
                    <a:pt x="308" y="17026"/>
                  </a:lnTo>
                  <a:lnTo>
                    <a:pt x="1449" y="16148"/>
                  </a:lnTo>
                  <a:lnTo>
                    <a:pt x="3160" y="15315"/>
                  </a:lnTo>
                  <a:lnTo>
                    <a:pt x="3248" y="15271"/>
                  </a:lnTo>
                  <a:lnTo>
                    <a:pt x="3511" y="14920"/>
                  </a:lnTo>
                  <a:lnTo>
                    <a:pt x="3511" y="14832"/>
                  </a:lnTo>
                  <a:lnTo>
                    <a:pt x="3643" y="14042"/>
                  </a:lnTo>
                  <a:lnTo>
                    <a:pt x="3643" y="13998"/>
                  </a:lnTo>
                  <a:lnTo>
                    <a:pt x="3819" y="11541"/>
                  </a:lnTo>
                  <a:lnTo>
                    <a:pt x="4126" y="8426"/>
                  </a:lnTo>
                  <a:lnTo>
                    <a:pt x="4608" y="7899"/>
                  </a:lnTo>
                  <a:lnTo>
                    <a:pt x="6715" y="6495"/>
                  </a:lnTo>
                  <a:lnTo>
                    <a:pt x="8689" y="5047"/>
                  </a:lnTo>
                  <a:lnTo>
                    <a:pt x="10708" y="3818"/>
                  </a:lnTo>
                  <a:lnTo>
                    <a:pt x="13033" y="2414"/>
                  </a:lnTo>
                  <a:lnTo>
                    <a:pt x="16149" y="352"/>
                  </a:lnTo>
                  <a:lnTo>
                    <a:pt x="16193" y="308"/>
                  </a:lnTo>
                  <a:lnTo>
                    <a:pt x="16237" y="220"/>
                  </a:lnTo>
                  <a:lnTo>
                    <a:pt x="16237" y="176"/>
                  </a:lnTo>
                  <a:lnTo>
                    <a:pt x="16193" y="88"/>
                  </a:lnTo>
                  <a:lnTo>
                    <a:pt x="16149" y="44"/>
                  </a:lnTo>
                  <a:lnTo>
                    <a:pt x="161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70" name="Google Shape;3170;p113"/>
            <p:cNvSpPr/>
            <p:nvPr/>
          </p:nvSpPr>
          <p:spPr>
            <a:xfrm>
              <a:off x="5101175" y="2819650"/>
              <a:ext cx="483800" cy="494775"/>
            </a:xfrm>
            <a:custGeom>
              <a:avLst/>
              <a:gdLst/>
              <a:ahLst/>
              <a:cxnLst/>
              <a:rect l="l" t="t" r="r" b="b"/>
              <a:pathLst>
                <a:path w="19352" h="19791" extrusionOk="0">
                  <a:moveTo>
                    <a:pt x="19088" y="0"/>
                  </a:moveTo>
                  <a:lnTo>
                    <a:pt x="15929" y="2063"/>
                  </a:lnTo>
                  <a:lnTo>
                    <a:pt x="14130" y="3203"/>
                  </a:lnTo>
                  <a:lnTo>
                    <a:pt x="11892" y="4520"/>
                  </a:lnTo>
                  <a:lnTo>
                    <a:pt x="9874" y="5880"/>
                  </a:lnTo>
                  <a:lnTo>
                    <a:pt x="7811" y="7065"/>
                  </a:lnTo>
                  <a:lnTo>
                    <a:pt x="5880" y="8206"/>
                  </a:lnTo>
                  <a:lnTo>
                    <a:pt x="3818" y="9566"/>
                  </a:lnTo>
                  <a:lnTo>
                    <a:pt x="3774" y="9610"/>
                  </a:lnTo>
                  <a:lnTo>
                    <a:pt x="3423" y="9961"/>
                  </a:lnTo>
                  <a:lnTo>
                    <a:pt x="3379" y="10005"/>
                  </a:lnTo>
                  <a:lnTo>
                    <a:pt x="3379" y="10093"/>
                  </a:lnTo>
                  <a:lnTo>
                    <a:pt x="3379" y="14525"/>
                  </a:lnTo>
                  <a:lnTo>
                    <a:pt x="3511" y="16411"/>
                  </a:lnTo>
                  <a:lnTo>
                    <a:pt x="3291" y="17113"/>
                  </a:lnTo>
                  <a:lnTo>
                    <a:pt x="746" y="19220"/>
                  </a:lnTo>
                  <a:lnTo>
                    <a:pt x="132" y="19483"/>
                  </a:lnTo>
                  <a:lnTo>
                    <a:pt x="44" y="19527"/>
                  </a:lnTo>
                  <a:lnTo>
                    <a:pt x="44" y="19571"/>
                  </a:lnTo>
                  <a:lnTo>
                    <a:pt x="0" y="19659"/>
                  </a:lnTo>
                  <a:lnTo>
                    <a:pt x="44" y="19702"/>
                  </a:lnTo>
                  <a:lnTo>
                    <a:pt x="88" y="19790"/>
                  </a:lnTo>
                  <a:lnTo>
                    <a:pt x="264" y="19790"/>
                  </a:lnTo>
                  <a:lnTo>
                    <a:pt x="878" y="19527"/>
                  </a:lnTo>
                  <a:lnTo>
                    <a:pt x="922" y="19483"/>
                  </a:lnTo>
                  <a:lnTo>
                    <a:pt x="3555" y="17377"/>
                  </a:lnTo>
                  <a:lnTo>
                    <a:pt x="3642" y="17289"/>
                  </a:lnTo>
                  <a:lnTo>
                    <a:pt x="3862" y="16455"/>
                  </a:lnTo>
                  <a:lnTo>
                    <a:pt x="3862" y="16411"/>
                  </a:lnTo>
                  <a:lnTo>
                    <a:pt x="3730" y="14525"/>
                  </a:lnTo>
                  <a:lnTo>
                    <a:pt x="3730" y="10136"/>
                  </a:lnTo>
                  <a:lnTo>
                    <a:pt x="4037" y="9873"/>
                  </a:lnTo>
                  <a:lnTo>
                    <a:pt x="6056" y="8513"/>
                  </a:lnTo>
                  <a:lnTo>
                    <a:pt x="7987" y="7328"/>
                  </a:lnTo>
                  <a:lnTo>
                    <a:pt x="10049" y="6187"/>
                  </a:lnTo>
                  <a:lnTo>
                    <a:pt x="12068" y="4783"/>
                  </a:lnTo>
                  <a:lnTo>
                    <a:pt x="14305" y="3467"/>
                  </a:lnTo>
                  <a:lnTo>
                    <a:pt x="16105" y="2370"/>
                  </a:lnTo>
                  <a:lnTo>
                    <a:pt x="19264" y="307"/>
                  </a:lnTo>
                  <a:lnTo>
                    <a:pt x="19308" y="263"/>
                  </a:lnTo>
                  <a:lnTo>
                    <a:pt x="19352" y="176"/>
                  </a:lnTo>
                  <a:lnTo>
                    <a:pt x="19352" y="132"/>
                  </a:lnTo>
                  <a:lnTo>
                    <a:pt x="19308" y="44"/>
                  </a:lnTo>
                  <a:lnTo>
                    <a:pt x="192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71" name="Google Shape;3171;p113"/>
            <p:cNvSpPr/>
            <p:nvPr/>
          </p:nvSpPr>
          <p:spPr>
            <a:xfrm>
              <a:off x="3975625" y="3259550"/>
              <a:ext cx="584750" cy="1657600"/>
            </a:xfrm>
            <a:custGeom>
              <a:avLst/>
              <a:gdLst/>
              <a:ahLst/>
              <a:cxnLst/>
              <a:rect l="l" t="t" r="r" b="b"/>
              <a:pathLst>
                <a:path w="23390" h="66304" extrusionOk="0">
                  <a:moveTo>
                    <a:pt x="922" y="0"/>
                  </a:moveTo>
                  <a:lnTo>
                    <a:pt x="835" y="44"/>
                  </a:lnTo>
                  <a:lnTo>
                    <a:pt x="835" y="88"/>
                  </a:lnTo>
                  <a:lnTo>
                    <a:pt x="308" y="1448"/>
                  </a:lnTo>
                  <a:lnTo>
                    <a:pt x="89" y="2194"/>
                  </a:lnTo>
                  <a:lnTo>
                    <a:pt x="1" y="2501"/>
                  </a:lnTo>
                  <a:lnTo>
                    <a:pt x="1" y="2589"/>
                  </a:lnTo>
                  <a:lnTo>
                    <a:pt x="352" y="5046"/>
                  </a:lnTo>
                  <a:lnTo>
                    <a:pt x="352" y="5090"/>
                  </a:lnTo>
                  <a:lnTo>
                    <a:pt x="1317" y="7197"/>
                  </a:lnTo>
                  <a:lnTo>
                    <a:pt x="1625" y="8601"/>
                  </a:lnTo>
                  <a:lnTo>
                    <a:pt x="1668" y="8601"/>
                  </a:lnTo>
                  <a:lnTo>
                    <a:pt x="3380" y="12769"/>
                  </a:lnTo>
                  <a:lnTo>
                    <a:pt x="4696" y="15709"/>
                  </a:lnTo>
                  <a:lnTo>
                    <a:pt x="5837" y="18298"/>
                  </a:lnTo>
                  <a:lnTo>
                    <a:pt x="6802" y="21063"/>
                  </a:lnTo>
                  <a:lnTo>
                    <a:pt x="6978" y="21984"/>
                  </a:lnTo>
                  <a:lnTo>
                    <a:pt x="7022" y="24529"/>
                  </a:lnTo>
                  <a:lnTo>
                    <a:pt x="7022" y="24573"/>
                  </a:lnTo>
                  <a:lnTo>
                    <a:pt x="7461" y="26855"/>
                  </a:lnTo>
                  <a:lnTo>
                    <a:pt x="7548" y="28522"/>
                  </a:lnTo>
                  <a:lnTo>
                    <a:pt x="7461" y="31331"/>
                  </a:lnTo>
                  <a:lnTo>
                    <a:pt x="7417" y="34358"/>
                  </a:lnTo>
                  <a:lnTo>
                    <a:pt x="7417" y="37825"/>
                  </a:lnTo>
                  <a:lnTo>
                    <a:pt x="7505" y="42740"/>
                  </a:lnTo>
                  <a:lnTo>
                    <a:pt x="7680" y="44758"/>
                  </a:lnTo>
                  <a:lnTo>
                    <a:pt x="7680" y="44802"/>
                  </a:lnTo>
                  <a:lnTo>
                    <a:pt x="8163" y="47128"/>
                  </a:lnTo>
                  <a:lnTo>
                    <a:pt x="8163" y="47171"/>
                  </a:lnTo>
                  <a:lnTo>
                    <a:pt x="8953" y="49366"/>
                  </a:lnTo>
                  <a:lnTo>
                    <a:pt x="9523" y="50331"/>
                  </a:lnTo>
                  <a:lnTo>
                    <a:pt x="9567" y="50375"/>
                  </a:lnTo>
                  <a:lnTo>
                    <a:pt x="10488" y="51252"/>
                  </a:lnTo>
                  <a:lnTo>
                    <a:pt x="10488" y="51296"/>
                  </a:lnTo>
                  <a:lnTo>
                    <a:pt x="13033" y="52876"/>
                  </a:lnTo>
                  <a:lnTo>
                    <a:pt x="15228" y="54368"/>
                  </a:lnTo>
                  <a:lnTo>
                    <a:pt x="17246" y="56079"/>
                  </a:lnTo>
                  <a:lnTo>
                    <a:pt x="18431" y="57132"/>
                  </a:lnTo>
                  <a:lnTo>
                    <a:pt x="19835" y="58098"/>
                  </a:lnTo>
                  <a:lnTo>
                    <a:pt x="22731" y="62573"/>
                  </a:lnTo>
                  <a:lnTo>
                    <a:pt x="23038" y="63363"/>
                  </a:lnTo>
                  <a:lnTo>
                    <a:pt x="22775" y="66084"/>
                  </a:lnTo>
                  <a:lnTo>
                    <a:pt x="22775" y="66172"/>
                  </a:lnTo>
                  <a:lnTo>
                    <a:pt x="22819" y="66216"/>
                  </a:lnTo>
                  <a:lnTo>
                    <a:pt x="22863" y="66259"/>
                  </a:lnTo>
                  <a:lnTo>
                    <a:pt x="22907" y="66303"/>
                  </a:lnTo>
                  <a:lnTo>
                    <a:pt x="22950" y="66303"/>
                  </a:lnTo>
                  <a:lnTo>
                    <a:pt x="23038" y="66259"/>
                  </a:lnTo>
                  <a:lnTo>
                    <a:pt x="23126" y="66128"/>
                  </a:lnTo>
                  <a:lnTo>
                    <a:pt x="23389" y="63363"/>
                  </a:lnTo>
                  <a:lnTo>
                    <a:pt x="23389" y="63276"/>
                  </a:lnTo>
                  <a:lnTo>
                    <a:pt x="23038" y="62442"/>
                  </a:lnTo>
                  <a:lnTo>
                    <a:pt x="23038" y="62398"/>
                  </a:lnTo>
                  <a:lnTo>
                    <a:pt x="20098" y="57878"/>
                  </a:lnTo>
                  <a:lnTo>
                    <a:pt x="20054" y="57791"/>
                  </a:lnTo>
                  <a:lnTo>
                    <a:pt x="18650" y="56869"/>
                  </a:lnTo>
                  <a:lnTo>
                    <a:pt x="17465" y="55816"/>
                  </a:lnTo>
                  <a:lnTo>
                    <a:pt x="15403" y="54105"/>
                  </a:lnTo>
                  <a:lnTo>
                    <a:pt x="13209" y="52613"/>
                  </a:lnTo>
                  <a:lnTo>
                    <a:pt x="10708" y="50989"/>
                  </a:lnTo>
                  <a:lnTo>
                    <a:pt x="9830" y="50111"/>
                  </a:lnTo>
                  <a:lnTo>
                    <a:pt x="9260" y="49234"/>
                  </a:lnTo>
                  <a:lnTo>
                    <a:pt x="8514" y="47040"/>
                  </a:lnTo>
                  <a:lnTo>
                    <a:pt x="8031" y="44758"/>
                  </a:lnTo>
                  <a:lnTo>
                    <a:pt x="7856" y="42696"/>
                  </a:lnTo>
                  <a:lnTo>
                    <a:pt x="7768" y="37825"/>
                  </a:lnTo>
                  <a:lnTo>
                    <a:pt x="7768" y="34402"/>
                  </a:lnTo>
                  <a:lnTo>
                    <a:pt x="7812" y="31375"/>
                  </a:lnTo>
                  <a:lnTo>
                    <a:pt x="7899" y="28522"/>
                  </a:lnTo>
                  <a:lnTo>
                    <a:pt x="7812" y="26811"/>
                  </a:lnTo>
                  <a:lnTo>
                    <a:pt x="7373" y="24485"/>
                  </a:lnTo>
                  <a:lnTo>
                    <a:pt x="7329" y="21940"/>
                  </a:lnTo>
                  <a:lnTo>
                    <a:pt x="7329" y="21896"/>
                  </a:lnTo>
                  <a:lnTo>
                    <a:pt x="7153" y="20975"/>
                  </a:lnTo>
                  <a:lnTo>
                    <a:pt x="7153" y="20931"/>
                  </a:lnTo>
                  <a:lnTo>
                    <a:pt x="6144" y="18167"/>
                  </a:lnTo>
                  <a:lnTo>
                    <a:pt x="5003" y="15534"/>
                  </a:lnTo>
                  <a:lnTo>
                    <a:pt x="3731" y="12638"/>
                  </a:lnTo>
                  <a:lnTo>
                    <a:pt x="1976" y="8469"/>
                  </a:lnTo>
                  <a:lnTo>
                    <a:pt x="1668" y="7109"/>
                  </a:lnTo>
                  <a:lnTo>
                    <a:pt x="1625" y="7065"/>
                  </a:lnTo>
                  <a:lnTo>
                    <a:pt x="703" y="4959"/>
                  </a:lnTo>
                  <a:lnTo>
                    <a:pt x="352" y="2545"/>
                  </a:lnTo>
                  <a:lnTo>
                    <a:pt x="440" y="2238"/>
                  </a:lnTo>
                  <a:lnTo>
                    <a:pt x="615" y="1668"/>
                  </a:lnTo>
                  <a:lnTo>
                    <a:pt x="1142" y="220"/>
                  </a:lnTo>
                  <a:lnTo>
                    <a:pt x="1142" y="176"/>
                  </a:lnTo>
                  <a:lnTo>
                    <a:pt x="1142" y="88"/>
                  </a:lnTo>
                  <a:lnTo>
                    <a:pt x="1098" y="44"/>
                  </a:lnTo>
                  <a:lnTo>
                    <a:pt x="10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72" name="Google Shape;3172;p113"/>
            <p:cNvSpPr/>
            <p:nvPr/>
          </p:nvSpPr>
          <p:spPr>
            <a:xfrm>
              <a:off x="3940525" y="2730775"/>
              <a:ext cx="589125" cy="2188575"/>
            </a:xfrm>
            <a:custGeom>
              <a:avLst/>
              <a:gdLst/>
              <a:ahLst/>
              <a:cxnLst/>
              <a:rect l="l" t="t" r="r" b="b"/>
              <a:pathLst>
                <a:path w="23565" h="87543" extrusionOk="0">
                  <a:moveTo>
                    <a:pt x="18869" y="1"/>
                  </a:moveTo>
                  <a:lnTo>
                    <a:pt x="18826" y="45"/>
                  </a:lnTo>
                  <a:lnTo>
                    <a:pt x="14964" y="2151"/>
                  </a:lnTo>
                  <a:lnTo>
                    <a:pt x="12507" y="3818"/>
                  </a:lnTo>
                  <a:lnTo>
                    <a:pt x="10049" y="5530"/>
                  </a:lnTo>
                  <a:lnTo>
                    <a:pt x="8909" y="6451"/>
                  </a:lnTo>
                  <a:lnTo>
                    <a:pt x="8865" y="6495"/>
                  </a:lnTo>
                  <a:lnTo>
                    <a:pt x="6276" y="9347"/>
                  </a:lnTo>
                  <a:lnTo>
                    <a:pt x="6232" y="9391"/>
                  </a:lnTo>
                  <a:lnTo>
                    <a:pt x="5442" y="10576"/>
                  </a:lnTo>
                  <a:lnTo>
                    <a:pt x="1580" y="17860"/>
                  </a:lnTo>
                  <a:lnTo>
                    <a:pt x="791" y="20098"/>
                  </a:lnTo>
                  <a:lnTo>
                    <a:pt x="264" y="21678"/>
                  </a:lnTo>
                  <a:lnTo>
                    <a:pt x="1" y="22511"/>
                  </a:lnTo>
                  <a:lnTo>
                    <a:pt x="1" y="25276"/>
                  </a:lnTo>
                  <a:lnTo>
                    <a:pt x="1" y="25320"/>
                  </a:lnTo>
                  <a:lnTo>
                    <a:pt x="1229" y="29620"/>
                  </a:lnTo>
                  <a:lnTo>
                    <a:pt x="1273" y="29620"/>
                  </a:lnTo>
                  <a:lnTo>
                    <a:pt x="2370" y="31726"/>
                  </a:lnTo>
                  <a:lnTo>
                    <a:pt x="4082" y="35544"/>
                  </a:lnTo>
                  <a:lnTo>
                    <a:pt x="5266" y="38177"/>
                  </a:lnTo>
                  <a:lnTo>
                    <a:pt x="6276" y="40546"/>
                  </a:lnTo>
                  <a:lnTo>
                    <a:pt x="6890" y="42038"/>
                  </a:lnTo>
                  <a:lnTo>
                    <a:pt x="7285" y="43223"/>
                  </a:lnTo>
                  <a:lnTo>
                    <a:pt x="7285" y="44847"/>
                  </a:lnTo>
                  <a:lnTo>
                    <a:pt x="7329" y="44890"/>
                  </a:lnTo>
                  <a:lnTo>
                    <a:pt x="7680" y="47128"/>
                  </a:lnTo>
                  <a:lnTo>
                    <a:pt x="7636" y="52043"/>
                  </a:lnTo>
                  <a:lnTo>
                    <a:pt x="7636" y="56431"/>
                  </a:lnTo>
                  <a:lnTo>
                    <a:pt x="7680" y="59854"/>
                  </a:lnTo>
                  <a:lnTo>
                    <a:pt x="7768" y="64373"/>
                  </a:lnTo>
                  <a:lnTo>
                    <a:pt x="7943" y="66787"/>
                  </a:lnTo>
                  <a:lnTo>
                    <a:pt x="8338" y="68586"/>
                  </a:lnTo>
                  <a:lnTo>
                    <a:pt x="8338" y="68630"/>
                  </a:lnTo>
                  <a:lnTo>
                    <a:pt x="9128" y="70868"/>
                  </a:lnTo>
                  <a:lnTo>
                    <a:pt x="10093" y="73149"/>
                  </a:lnTo>
                  <a:lnTo>
                    <a:pt x="10137" y="73193"/>
                  </a:lnTo>
                  <a:lnTo>
                    <a:pt x="11059" y="74466"/>
                  </a:lnTo>
                  <a:lnTo>
                    <a:pt x="11103" y="74510"/>
                  </a:lnTo>
                  <a:lnTo>
                    <a:pt x="13823" y="76660"/>
                  </a:lnTo>
                  <a:lnTo>
                    <a:pt x="16368" y="78898"/>
                  </a:lnTo>
                  <a:lnTo>
                    <a:pt x="17992" y="80346"/>
                  </a:lnTo>
                  <a:lnTo>
                    <a:pt x="18474" y="80697"/>
                  </a:lnTo>
                  <a:lnTo>
                    <a:pt x="21678" y="85260"/>
                  </a:lnTo>
                  <a:lnTo>
                    <a:pt x="23257" y="87454"/>
                  </a:lnTo>
                  <a:lnTo>
                    <a:pt x="23345" y="87498"/>
                  </a:lnTo>
                  <a:lnTo>
                    <a:pt x="23389" y="87542"/>
                  </a:lnTo>
                  <a:lnTo>
                    <a:pt x="23521" y="87498"/>
                  </a:lnTo>
                  <a:lnTo>
                    <a:pt x="23565" y="87454"/>
                  </a:lnTo>
                  <a:lnTo>
                    <a:pt x="23565" y="87367"/>
                  </a:lnTo>
                  <a:lnTo>
                    <a:pt x="23565" y="87323"/>
                  </a:lnTo>
                  <a:lnTo>
                    <a:pt x="23565" y="87235"/>
                  </a:lnTo>
                  <a:lnTo>
                    <a:pt x="21985" y="85041"/>
                  </a:lnTo>
                  <a:lnTo>
                    <a:pt x="18738" y="80477"/>
                  </a:lnTo>
                  <a:lnTo>
                    <a:pt x="18694" y="80433"/>
                  </a:lnTo>
                  <a:lnTo>
                    <a:pt x="18211" y="80082"/>
                  </a:lnTo>
                  <a:lnTo>
                    <a:pt x="16588" y="78634"/>
                  </a:lnTo>
                  <a:lnTo>
                    <a:pt x="14043" y="76353"/>
                  </a:lnTo>
                  <a:lnTo>
                    <a:pt x="11322" y="74246"/>
                  </a:lnTo>
                  <a:lnTo>
                    <a:pt x="10444" y="72974"/>
                  </a:lnTo>
                  <a:lnTo>
                    <a:pt x="9479" y="70736"/>
                  </a:lnTo>
                  <a:lnTo>
                    <a:pt x="8689" y="68498"/>
                  </a:lnTo>
                  <a:lnTo>
                    <a:pt x="8294" y="66743"/>
                  </a:lnTo>
                  <a:lnTo>
                    <a:pt x="8119" y="64373"/>
                  </a:lnTo>
                  <a:lnTo>
                    <a:pt x="8031" y="59854"/>
                  </a:lnTo>
                  <a:lnTo>
                    <a:pt x="7987" y="56431"/>
                  </a:lnTo>
                  <a:lnTo>
                    <a:pt x="7987" y="52043"/>
                  </a:lnTo>
                  <a:lnTo>
                    <a:pt x="8031" y="47084"/>
                  </a:lnTo>
                  <a:lnTo>
                    <a:pt x="7636" y="44847"/>
                  </a:lnTo>
                  <a:lnTo>
                    <a:pt x="7636" y="43223"/>
                  </a:lnTo>
                  <a:lnTo>
                    <a:pt x="7636" y="43179"/>
                  </a:lnTo>
                  <a:lnTo>
                    <a:pt x="7241" y="41907"/>
                  </a:lnTo>
                  <a:lnTo>
                    <a:pt x="6627" y="40415"/>
                  </a:lnTo>
                  <a:lnTo>
                    <a:pt x="5617" y="38001"/>
                  </a:lnTo>
                  <a:lnTo>
                    <a:pt x="4433" y="35412"/>
                  </a:lnTo>
                  <a:lnTo>
                    <a:pt x="2678" y="31595"/>
                  </a:lnTo>
                  <a:lnTo>
                    <a:pt x="1580" y="29488"/>
                  </a:lnTo>
                  <a:lnTo>
                    <a:pt x="352" y="25276"/>
                  </a:lnTo>
                  <a:lnTo>
                    <a:pt x="352" y="22555"/>
                  </a:lnTo>
                  <a:lnTo>
                    <a:pt x="1142" y="20230"/>
                  </a:lnTo>
                  <a:lnTo>
                    <a:pt x="1932" y="17992"/>
                  </a:lnTo>
                  <a:lnTo>
                    <a:pt x="5749" y="10752"/>
                  </a:lnTo>
                  <a:lnTo>
                    <a:pt x="6539" y="9567"/>
                  </a:lnTo>
                  <a:lnTo>
                    <a:pt x="9128" y="6715"/>
                  </a:lnTo>
                  <a:lnTo>
                    <a:pt x="10269" y="5837"/>
                  </a:lnTo>
                  <a:lnTo>
                    <a:pt x="12682" y="4082"/>
                  </a:lnTo>
                  <a:lnTo>
                    <a:pt x="15140" y="2458"/>
                  </a:lnTo>
                  <a:lnTo>
                    <a:pt x="19001" y="352"/>
                  </a:lnTo>
                  <a:lnTo>
                    <a:pt x="19045" y="308"/>
                  </a:lnTo>
                  <a:lnTo>
                    <a:pt x="19089" y="220"/>
                  </a:lnTo>
                  <a:lnTo>
                    <a:pt x="19089" y="176"/>
                  </a:lnTo>
                  <a:lnTo>
                    <a:pt x="19045" y="89"/>
                  </a:lnTo>
                  <a:lnTo>
                    <a:pt x="19001" y="45"/>
                  </a:lnTo>
                  <a:lnTo>
                    <a:pt x="1895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73" name="Google Shape;3173;p113"/>
            <p:cNvSpPr/>
            <p:nvPr/>
          </p:nvSpPr>
          <p:spPr>
            <a:xfrm>
              <a:off x="4021700" y="2610100"/>
              <a:ext cx="687875" cy="2200625"/>
            </a:xfrm>
            <a:custGeom>
              <a:avLst/>
              <a:gdLst/>
              <a:ahLst/>
              <a:cxnLst/>
              <a:rect l="l" t="t" r="r" b="b"/>
              <a:pathLst>
                <a:path w="27515" h="88025" extrusionOk="0">
                  <a:moveTo>
                    <a:pt x="27251" y="1"/>
                  </a:moveTo>
                  <a:lnTo>
                    <a:pt x="25144" y="1186"/>
                  </a:lnTo>
                  <a:lnTo>
                    <a:pt x="22380" y="2590"/>
                  </a:lnTo>
                  <a:lnTo>
                    <a:pt x="20142" y="3643"/>
                  </a:lnTo>
                  <a:lnTo>
                    <a:pt x="17992" y="4872"/>
                  </a:lnTo>
                  <a:lnTo>
                    <a:pt x="14262" y="6978"/>
                  </a:lnTo>
                  <a:lnTo>
                    <a:pt x="12375" y="8119"/>
                  </a:lnTo>
                  <a:lnTo>
                    <a:pt x="10181" y="9611"/>
                  </a:lnTo>
                  <a:lnTo>
                    <a:pt x="8031" y="11103"/>
                  </a:lnTo>
                  <a:lnTo>
                    <a:pt x="6759" y="12068"/>
                  </a:lnTo>
                  <a:lnTo>
                    <a:pt x="6759" y="12112"/>
                  </a:lnTo>
                  <a:lnTo>
                    <a:pt x="5354" y="13867"/>
                  </a:lnTo>
                  <a:lnTo>
                    <a:pt x="3511" y="16193"/>
                  </a:lnTo>
                  <a:lnTo>
                    <a:pt x="3511" y="16237"/>
                  </a:lnTo>
                  <a:lnTo>
                    <a:pt x="2458" y="18518"/>
                  </a:lnTo>
                  <a:lnTo>
                    <a:pt x="1273" y="21502"/>
                  </a:lnTo>
                  <a:lnTo>
                    <a:pt x="264" y="24004"/>
                  </a:lnTo>
                  <a:lnTo>
                    <a:pt x="1" y="25013"/>
                  </a:lnTo>
                  <a:lnTo>
                    <a:pt x="1" y="25101"/>
                  </a:lnTo>
                  <a:lnTo>
                    <a:pt x="484" y="28523"/>
                  </a:lnTo>
                  <a:lnTo>
                    <a:pt x="659" y="30981"/>
                  </a:lnTo>
                  <a:lnTo>
                    <a:pt x="1186" y="33833"/>
                  </a:lnTo>
                  <a:lnTo>
                    <a:pt x="1186" y="33877"/>
                  </a:lnTo>
                  <a:lnTo>
                    <a:pt x="2897" y="38440"/>
                  </a:lnTo>
                  <a:lnTo>
                    <a:pt x="4038" y="41205"/>
                  </a:lnTo>
                  <a:lnTo>
                    <a:pt x="5047" y="43618"/>
                  </a:lnTo>
                  <a:lnTo>
                    <a:pt x="6056" y="46382"/>
                  </a:lnTo>
                  <a:lnTo>
                    <a:pt x="6232" y="47523"/>
                  </a:lnTo>
                  <a:lnTo>
                    <a:pt x="6232" y="50463"/>
                  </a:lnTo>
                  <a:lnTo>
                    <a:pt x="6232" y="50507"/>
                  </a:lnTo>
                  <a:lnTo>
                    <a:pt x="6715" y="53140"/>
                  </a:lnTo>
                  <a:lnTo>
                    <a:pt x="6934" y="54764"/>
                  </a:lnTo>
                  <a:lnTo>
                    <a:pt x="6846" y="57221"/>
                  </a:lnTo>
                  <a:lnTo>
                    <a:pt x="6759" y="60424"/>
                  </a:lnTo>
                  <a:lnTo>
                    <a:pt x="6759" y="63145"/>
                  </a:lnTo>
                  <a:lnTo>
                    <a:pt x="6759" y="65339"/>
                  </a:lnTo>
                  <a:lnTo>
                    <a:pt x="6759" y="67489"/>
                  </a:lnTo>
                  <a:lnTo>
                    <a:pt x="6934" y="69902"/>
                  </a:lnTo>
                  <a:lnTo>
                    <a:pt x="6934" y="69946"/>
                  </a:lnTo>
                  <a:lnTo>
                    <a:pt x="7461" y="72491"/>
                  </a:lnTo>
                  <a:lnTo>
                    <a:pt x="7724" y="73149"/>
                  </a:lnTo>
                  <a:lnTo>
                    <a:pt x="7812" y="73237"/>
                  </a:lnTo>
                  <a:lnTo>
                    <a:pt x="9567" y="74773"/>
                  </a:lnTo>
                  <a:lnTo>
                    <a:pt x="11629" y="76353"/>
                  </a:lnTo>
                  <a:lnTo>
                    <a:pt x="13736" y="77845"/>
                  </a:lnTo>
                  <a:lnTo>
                    <a:pt x="16061" y="79205"/>
                  </a:lnTo>
                  <a:lnTo>
                    <a:pt x="18080" y="80785"/>
                  </a:lnTo>
                  <a:lnTo>
                    <a:pt x="20098" y="82496"/>
                  </a:lnTo>
                  <a:lnTo>
                    <a:pt x="21195" y="84866"/>
                  </a:lnTo>
                  <a:lnTo>
                    <a:pt x="21327" y="87849"/>
                  </a:lnTo>
                  <a:lnTo>
                    <a:pt x="21327" y="87937"/>
                  </a:lnTo>
                  <a:lnTo>
                    <a:pt x="21371" y="87981"/>
                  </a:lnTo>
                  <a:lnTo>
                    <a:pt x="21502" y="88025"/>
                  </a:lnTo>
                  <a:lnTo>
                    <a:pt x="21546" y="88025"/>
                  </a:lnTo>
                  <a:lnTo>
                    <a:pt x="21634" y="87981"/>
                  </a:lnTo>
                  <a:lnTo>
                    <a:pt x="21634" y="87937"/>
                  </a:lnTo>
                  <a:lnTo>
                    <a:pt x="21678" y="87849"/>
                  </a:lnTo>
                  <a:lnTo>
                    <a:pt x="21546" y="84822"/>
                  </a:lnTo>
                  <a:lnTo>
                    <a:pt x="21546" y="84734"/>
                  </a:lnTo>
                  <a:lnTo>
                    <a:pt x="20405" y="82320"/>
                  </a:lnTo>
                  <a:lnTo>
                    <a:pt x="20362" y="82277"/>
                  </a:lnTo>
                  <a:lnTo>
                    <a:pt x="18299" y="80521"/>
                  </a:lnTo>
                  <a:lnTo>
                    <a:pt x="16281" y="78898"/>
                  </a:lnTo>
                  <a:lnTo>
                    <a:pt x="16237" y="78898"/>
                  </a:lnTo>
                  <a:lnTo>
                    <a:pt x="13955" y="77538"/>
                  </a:lnTo>
                  <a:lnTo>
                    <a:pt x="11849" y="76089"/>
                  </a:lnTo>
                  <a:lnTo>
                    <a:pt x="9830" y="74510"/>
                  </a:lnTo>
                  <a:lnTo>
                    <a:pt x="8031" y="73018"/>
                  </a:lnTo>
                  <a:lnTo>
                    <a:pt x="7812" y="72404"/>
                  </a:lnTo>
                  <a:lnTo>
                    <a:pt x="7285" y="69858"/>
                  </a:lnTo>
                  <a:lnTo>
                    <a:pt x="7110" y="67489"/>
                  </a:lnTo>
                  <a:lnTo>
                    <a:pt x="7110" y="65339"/>
                  </a:lnTo>
                  <a:lnTo>
                    <a:pt x="7110" y="63145"/>
                  </a:lnTo>
                  <a:lnTo>
                    <a:pt x="7110" y="60424"/>
                  </a:lnTo>
                  <a:lnTo>
                    <a:pt x="7197" y="57221"/>
                  </a:lnTo>
                  <a:lnTo>
                    <a:pt x="7285" y="54764"/>
                  </a:lnTo>
                  <a:lnTo>
                    <a:pt x="7285" y="54720"/>
                  </a:lnTo>
                  <a:lnTo>
                    <a:pt x="7066" y="53052"/>
                  </a:lnTo>
                  <a:lnTo>
                    <a:pt x="6583" y="50419"/>
                  </a:lnTo>
                  <a:lnTo>
                    <a:pt x="6583" y="47480"/>
                  </a:lnTo>
                  <a:lnTo>
                    <a:pt x="6364" y="46295"/>
                  </a:lnTo>
                  <a:lnTo>
                    <a:pt x="5354" y="43486"/>
                  </a:lnTo>
                  <a:lnTo>
                    <a:pt x="4389" y="41073"/>
                  </a:lnTo>
                  <a:lnTo>
                    <a:pt x="3204" y="38309"/>
                  </a:lnTo>
                  <a:lnTo>
                    <a:pt x="1537" y="33745"/>
                  </a:lnTo>
                  <a:lnTo>
                    <a:pt x="1010" y="30937"/>
                  </a:lnTo>
                  <a:lnTo>
                    <a:pt x="835" y="28479"/>
                  </a:lnTo>
                  <a:lnTo>
                    <a:pt x="352" y="25057"/>
                  </a:lnTo>
                  <a:lnTo>
                    <a:pt x="615" y="24091"/>
                  </a:lnTo>
                  <a:lnTo>
                    <a:pt x="1581" y="21634"/>
                  </a:lnTo>
                  <a:lnTo>
                    <a:pt x="2809" y="18650"/>
                  </a:lnTo>
                  <a:lnTo>
                    <a:pt x="3819" y="16368"/>
                  </a:lnTo>
                  <a:lnTo>
                    <a:pt x="5618" y="14087"/>
                  </a:lnTo>
                  <a:lnTo>
                    <a:pt x="7022" y="12331"/>
                  </a:lnTo>
                  <a:lnTo>
                    <a:pt x="8250" y="11366"/>
                  </a:lnTo>
                  <a:lnTo>
                    <a:pt x="10357" y="9874"/>
                  </a:lnTo>
                  <a:lnTo>
                    <a:pt x="12551" y="8426"/>
                  </a:lnTo>
                  <a:lnTo>
                    <a:pt x="14438" y="7285"/>
                  </a:lnTo>
                  <a:lnTo>
                    <a:pt x="18167" y="5179"/>
                  </a:lnTo>
                  <a:lnTo>
                    <a:pt x="20318" y="3950"/>
                  </a:lnTo>
                  <a:lnTo>
                    <a:pt x="22556" y="2897"/>
                  </a:lnTo>
                  <a:lnTo>
                    <a:pt x="25320" y="1493"/>
                  </a:lnTo>
                  <a:lnTo>
                    <a:pt x="27426" y="308"/>
                  </a:lnTo>
                  <a:lnTo>
                    <a:pt x="27470" y="264"/>
                  </a:lnTo>
                  <a:lnTo>
                    <a:pt x="27514" y="220"/>
                  </a:lnTo>
                  <a:lnTo>
                    <a:pt x="27514" y="133"/>
                  </a:lnTo>
                  <a:lnTo>
                    <a:pt x="27514" y="89"/>
                  </a:lnTo>
                  <a:lnTo>
                    <a:pt x="274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74" name="Google Shape;3174;p113"/>
            <p:cNvSpPr/>
            <p:nvPr/>
          </p:nvSpPr>
          <p:spPr>
            <a:xfrm>
              <a:off x="3872525" y="2722000"/>
              <a:ext cx="510125" cy="2108475"/>
            </a:xfrm>
            <a:custGeom>
              <a:avLst/>
              <a:gdLst/>
              <a:ahLst/>
              <a:cxnLst/>
              <a:rect l="l" t="t" r="r" b="b"/>
              <a:pathLst>
                <a:path w="20405" h="84339" extrusionOk="0">
                  <a:moveTo>
                    <a:pt x="19659" y="1"/>
                  </a:moveTo>
                  <a:lnTo>
                    <a:pt x="19615" y="45"/>
                  </a:lnTo>
                  <a:lnTo>
                    <a:pt x="17596" y="1054"/>
                  </a:lnTo>
                  <a:lnTo>
                    <a:pt x="15446" y="2370"/>
                  </a:lnTo>
                  <a:lnTo>
                    <a:pt x="12638" y="4389"/>
                  </a:lnTo>
                  <a:lnTo>
                    <a:pt x="11058" y="5486"/>
                  </a:lnTo>
                  <a:lnTo>
                    <a:pt x="7986" y="8382"/>
                  </a:lnTo>
                  <a:lnTo>
                    <a:pt x="5836" y="10357"/>
                  </a:lnTo>
                  <a:lnTo>
                    <a:pt x="5792" y="10400"/>
                  </a:lnTo>
                  <a:lnTo>
                    <a:pt x="2370" y="17728"/>
                  </a:lnTo>
                  <a:lnTo>
                    <a:pt x="702" y="21458"/>
                  </a:lnTo>
                  <a:lnTo>
                    <a:pt x="220" y="22643"/>
                  </a:lnTo>
                  <a:lnTo>
                    <a:pt x="44" y="23038"/>
                  </a:lnTo>
                  <a:lnTo>
                    <a:pt x="0" y="23213"/>
                  </a:lnTo>
                  <a:lnTo>
                    <a:pt x="44" y="23257"/>
                  </a:lnTo>
                  <a:lnTo>
                    <a:pt x="3160" y="31946"/>
                  </a:lnTo>
                  <a:lnTo>
                    <a:pt x="3160" y="31990"/>
                  </a:lnTo>
                  <a:lnTo>
                    <a:pt x="4476" y="34096"/>
                  </a:lnTo>
                  <a:lnTo>
                    <a:pt x="5924" y="37124"/>
                  </a:lnTo>
                  <a:lnTo>
                    <a:pt x="7635" y="40853"/>
                  </a:lnTo>
                  <a:lnTo>
                    <a:pt x="8689" y="43311"/>
                  </a:lnTo>
                  <a:lnTo>
                    <a:pt x="9127" y="46382"/>
                  </a:lnTo>
                  <a:lnTo>
                    <a:pt x="9171" y="49103"/>
                  </a:lnTo>
                  <a:lnTo>
                    <a:pt x="9171" y="53052"/>
                  </a:lnTo>
                  <a:lnTo>
                    <a:pt x="9215" y="55817"/>
                  </a:lnTo>
                  <a:lnTo>
                    <a:pt x="9171" y="58274"/>
                  </a:lnTo>
                  <a:lnTo>
                    <a:pt x="9259" y="62091"/>
                  </a:lnTo>
                  <a:lnTo>
                    <a:pt x="9391" y="65251"/>
                  </a:lnTo>
                  <a:lnTo>
                    <a:pt x="9522" y="67533"/>
                  </a:lnTo>
                  <a:lnTo>
                    <a:pt x="9654" y="68586"/>
                  </a:lnTo>
                  <a:lnTo>
                    <a:pt x="10400" y="70868"/>
                  </a:lnTo>
                  <a:lnTo>
                    <a:pt x="10400" y="70911"/>
                  </a:lnTo>
                  <a:lnTo>
                    <a:pt x="11672" y="73632"/>
                  </a:lnTo>
                  <a:lnTo>
                    <a:pt x="12769" y="75870"/>
                  </a:lnTo>
                  <a:lnTo>
                    <a:pt x="13340" y="77011"/>
                  </a:lnTo>
                  <a:lnTo>
                    <a:pt x="13340" y="77055"/>
                  </a:lnTo>
                  <a:lnTo>
                    <a:pt x="14393" y="78283"/>
                  </a:lnTo>
                  <a:lnTo>
                    <a:pt x="18342" y="82057"/>
                  </a:lnTo>
                  <a:lnTo>
                    <a:pt x="20097" y="84295"/>
                  </a:lnTo>
                  <a:lnTo>
                    <a:pt x="20141" y="84339"/>
                  </a:lnTo>
                  <a:lnTo>
                    <a:pt x="20229" y="84339"/>
                  </a:lnTo>
                  <a:lnTo>
                    <a:pt x="20317" y="84295"/>
                  </a:lnTo>
                  <a:lnTo>
                    <a:pt x="20361" y="84251"/>
                  </a:lnTo>
                  <a:lnTo>
                    <a:pt x="20405" y="84207"/>
                  </a:lnTo>
                  <a:lnTo>
                    <a:pt x="20405" y="84119"/>
                  </a:lnTo>
                  <a:lnTo>
                    <a:pt x="20361" y="84075"/>
                  </a:lnTo>
                  <a:lnTo>
                    <a:pt x="18606" y="81838"/>
                  </a:lnTo>
                  <a:lnTo>
                    <a:pt x="18562" y="81794"/>
                  </a:lnTo>
                  <a:lnTo>
                    <a:pt x="14656" y="78064"/>
                  </a:lnTo>
                  <a:lnTo>
                    <a:pt x="13647" y="76835"/>
                  </a:lnTo>
                  <a:lnTo>
                    <a:pt x="11980" y="73500"/>
                  </a:lnTo>
                  <a:lnTo>
                    <a:pt x="10751" y="70780"/>
                  </a:lnTo>
                  <a:lnTo>
                    <a:pt x="10005" y="68498"/>
                  </a:lnTo>
                  <a:lnTo>
                    <a:pt x="9873" y="67489"/>
                  </a:lnTo>
                  <a:lnTo>
                    <a:pt x="9742" y="65251"/>
                  </a:lnTo>
                  <a:lnTo>
                    <a:pt x="9610" y="62091"/>
                  </a:lnTo>
                  <a:lnTo>
                    <a:pt x="9522" y="58274"/>
                  </a:lnTo>
                  <a:lnTo>
                    <a:pt x="9566" y="55817"/>
                  </a:lnTo>
                  <a:lnTo>
                    <a:pt x="9522" y="53052"/>
                  </a:lnTo>
                  <a:lnTo>
                    <a:pt x="9522" y="49103"/>
                  </a:lnTo>
                  <a:lnTo>
                    <a:pt x="9478" y="46382"/>
                  </a:lnTo>
                  <a:lnTo>
                    <a:pt x="9478" y="46338"/>
                  </a:lnTo>
                  <a:lnTo>
                    <a:pt x="8996" y="43267"/>
                  </a:lnTo>
                  <a:lnTo>
                    <a:pt x="8996" y="43223"/>
                  </a:lnTo>
                  <a:lnTo>
                    <a:pt x="7943" y="40678"/>
                  </a:lnTo>
                  <a:lnTo>
                    <a:pt x="6231" y="36992"/>
                  </a:lnTo>
                  <a:lnTo>
                    <a:pt x="4783" y="33964"/>
                  </a:lnTo>
                  <a:lnTo>
                    <a:pt x="3467" y="31814"/>
                  </a:lnTo>
                  <a:lnTo>
                    <a:pt x="351" y="23170"/>
                  </a:lnTo>
                  <a:lnTo>
                    <a:pt x="571" y="22643"/>
                  </a:lnTo>
                  <a:lnTo>
                    <a:pt x="1009" y="21634"/>
                  </a:lnTo>
                  <a:lnTo>
                    <a:pt x="2458" y="18431"/>
                  </a:lnTo>
                  <a:lnTo>
                    <a:pt x="6100" y="10576"/>
                  </a:lnTo>
                  <a:lnTo>
                    <a:pt x="8250" y="8645"/>
                  </a:lnTo>
                  <a:lnTo>
                    <a:pt x="11277" y="5749"/>
                  </a:lnTo>
                  <a:lnTo>
                    <a:pt x="12857" y="4652"/>
                  </a:lnTo>
                  <a:lnTo>
                    <a:pt x="15666" y="2677"/>
                  </a:lnTo>
                  <a:lnTo>
                    <a:pt x="17772" y="1361"/>
                  </a:lnTo>
                  <a:lnTo>
                    <a:pt x="19746" y="352"/>
                  </a:lnTo>
                  <a:lnTo>
                    <a:pt x="19790" y="308"/>
                  </a:lnTo>
                  <a:lnTo>
                    <a:pt x="19834" y="220"/>
                  </a:lnTo>
                  <a:lnTo>
                    <a:pt x="19834" y="176"/>
                  </a:lnTo>
                  <a:lnTo>
                    <a:pt x="19834" y="89"/>
                  </a:lnTo>
                  <a:lnTo>
                    <a:pt x="19790" y="45"/>
                  </a:lnTo>
                  <a:lnTo>
                    <a:pt x="197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75" name="Google Shape;3175;p113"/>
            <p:cNvSpPr/>
            <p:nvPr/>
          </p:nvSpPr>
          <p:spPr>
            <a:xfrm>
              <a:off x="5263525" y="3312200"/>
              <a:ext cx="868875" cy="1159550"/>
            </a:xfrm>
            <a:custGeom>
              <a:avLst/>
              <a:gdLst/>
              <a:ahLst/>
              <a:cxnLst/>
              <a:rect l="l" t="t" r="r" b="b"/>
              <a:pathLst>
                <a:path w="34755" h="46382" extrusionOk="0">
                  <a:moveTo>
                    <a:pt x="34579" y="0"/>
                  </a:moveTo>
                  <a:lnTo>
                    <a:pt x="34491" y="44"/>
                  </a:lnTo>
                  <a:lnTo>
                    <a:pt x="31551" y="1799"/>
                  </a:lnTo>
                  <a:lnTo>
                    <a:pt x="31507" y="1799"/>
                  </a:lnTo>
                  <a:lnTo>
                    <a:pt x="30454" y="2633"/>
                  </a:lnTo>
                  <a:lnTo>
                    <a:pt x="30454" y="2677"/>
                  </a:lnTo>
                  <a:lnTo>
                    <a:pt x="28348" y="5003"/>
                  </a:lnTo>
                  <a:lnTo>
                    <a:pt x="25846" y="7416"/>
                  </a:lnTo>
                  <a:lnTo>
                    <a:pt x="23872" y="9171"/>
                  </a:lnTo>
                  <a:lnTo>
                    <a:pt x="20976" y="10927"/>
                  </a:lnTo>
                  <a:lnTo>
                    <a:pt x="20932" y="10927"/>
                  </a:lnTo>
                  <a:lnTo>
                    <a:pt x="20142" y="11716"/>
                  </a:lnTo>
                  <a:lnTo>
                    <a:pt x="20142" y="11760"/>
                  </a:lnTo>
                  <a:lnTo>
                    <a:pt x="18255" y="14262"/>
                  </a:lnTo>
                  <a:lnTo>
                    <a:pt x="17202" y="15578"/>
                  </a:lnTo>
                  <a:lnTo>
                    <a:pt x="15754" y="16631"/>
                  </a:lnTo>
                  <a:lnTo>
                    <a:pt x="15710" y="16631"/>
                  </a:lnTo>
                  <a:lnTo>
                    <a:pt x="13516" y="19308"/>
                  </a:lnTo>
                  <a:lnTo>
                    <a:pt x="12199" y="21238"/>
                  </a:lnTo>
                  <a:lnTo>
                    <a:pt x="10971" y="23257"/>
                  </a:lnTo>
                  <a:lnTo>
                    <a:pt x="9347" y="26329"/>
                  </a:lnTo>
                  <a:lnTo>
                    <a:pt x="8426" y="28128"/>
                  </a:lnTo>
                  <a:lnTo>
                    <a:pt x="8426" y="28172"/>
                  </a:lnTo>
                  <a:lnTo>
                    <a:pt x="8075" y="29444"/>
                  </a:lnTo>
                  <a:lnTo>
                    <a:pt x="8075" y="29488"/>
                  </a:lnTo>
                  <a:lnTo>
                    <a:pt x="7855" y="32209"/>
                  </a:lnTo>
                  <a:lnTo>
                    <a:pt x="7724" y="34052"/>
                  </a:lnTo>
                  <a:lnTo>
                    <a:pt x="7724" y="34139"/>
                  </a:lnTo>
                  <a:lnTo>
                    <a:pt x="8119" y="34797"/>
                  </a:lnTo>
                  <a:lnTo>
                    <a:pt x="8119" y="35631"/>
                  </a:lnTo>
                  <a:lnTo>
                    <a:pt x="7811" y="36553"/>
                  </a:lnTo>
                  <a:lnTo>
                    <a:pt x="6100" y="38791"/>
                  </a:lnTo>
                  <a:lnTo>
                    <a:pt x="5179" y="40239"/>
                  </a:lnTo>
                  <a:lnTo>
                    <a:pt x="4257" y="42169"/>
                  </a:lnTo>
                  <a:lnTo>
                    <a:pt x="3511" y="43091"/>
                  </a:lnTo>
                  <a:lnTo>
                    <a:pt x="1712" y="44188"/>
                  </a:lnTo>
                  <a:lnTo>
                    <a:pt x="1668" y="44232"/>
                  </a:lnTo>
                  <a:lnTo>
                    <a:pt x="922" y="44890"/>
                  </a:lnTo>
                  <a:lnTo>
                    <a:pt x="878" y="44934"/>
                  </a:lnTo>
                  <a:lnTo>
                    <a:pt x="45" y="46119"/>
                  </a:lnTo>
                  <a:lnTo>
                    <a:pt x="1" y="46162"/>
                  </a:lnTo>
                  <a:lnTo>
                    <a:pt x="1" y="46250"/>
                  </a:lnTo>
                  <a:lnTo>
                    <a:pt x="45" y="46294"/>
                  </a:lnTo>
                  <a:lnTo>
                    <a:pt x="88" y="46338"/>
                  </a:lnTo>
                  <a:lnTo>
                    <a:pt x="176" y="46382"/>
                  </a:lnTo>
                  <a:lnTo>
                    <a:pt x="264" y="46382"/>
                  </a:lnTo>
                  <a:lnTo>
                    <a:pt x="308" y="46294"/>
                  </a:lnTo>
                  <a:lnTo>
                    <a:pt x="1185" y="45153"/>
                  </a:lnTo>
                  <a:lnTo>
                    <a:pt x="1888" y="44495"/>
                  </a:lnTo>
                  <a:lnTo>
                    <a:pt x="3687" y="43398"/>
                  </a:lnTo>
                  <a:lnTo>
                    <a:pt x="3731" y="43354"/>
                  </a:lnTo>
                  <a:lnTo>
                    <a:pt x="4520" y="42389"/>
                  </a:lnTo>
                  <a:lnTo>
                    <a:pt x="4564" y="42345"/>
                  </a:lnTo>
                  <a:lnTo>
                    <a:pt x="5486" y="40414"/>
                  </a:lnTo>
                  <a:lnTo>
                    <a:pt x="6407" y="38966"/>
                  </a:lnTo>
                  <a:lnTo>
                    <a:pt x="8119" y="36728"/>
                  </a:lnTo>
                  <a:lnTo>
                    <a:pt x="8162" y="36684"/>
                  </a:lnTo>
                  <a:lnTo>
                    <a:pt x="8426" y="35719"/>
                  </a:lnTo>
                  <a:lnTo>
                    <a:pt x="8470" y="35675"/>
                  </a:lnTo>
                  <a:lnTo>
                    <a:pt x="8470" y="34754"/>
                  </a:lnTo>
                  <a:lnTo>
                    <a:pt x="8426" y="34622"/>
                  </a:lnTo>
                  <a:lnTo>
                    <a:pt x="8075" y="34008"/>
                  </a:lnTo>
                  <a:lnTo>
                    <a:pt x="8206" y="32252"/>
                  </a:lnTo>
                  <a:lnTo>
                    <a:pt x="8426" y="29532"/>
                  </a:lnTo>
                  <a:lnTo>
                    <a:pt x="8733" y="28259"/>
                  </a:lnTo>
                  <a:lnTo>
                    <a:pt x="9654" y="26460"/>
                  </a:lnTo>
                  <a:lnTo>
                    <a:pt x="11278" y="23432"/>
                  </a:lnTo>
                  <a:lnTo>
                    <a:pt x="12507" y="21458"/>
                  </a:lnTo>
                  <a:lnTo>
                    <a:pt x="13779" y="19483"/>
                  </a:lnTo>
                  <a:lnTo>
                    <a:pt x="15973" y="16894"/>
                  </a:lnTo>
                  <a:lnTo>
                    <a:pt x="17421" y="15841"/>
                  </a:lnTo>
                  <a:lnTo>
                    <a:pt x="17421" y="15797"/>
                  </a:lnTo>
                  <a:lnTo>
                    <a:pt x="18518" y="14481"/>
                  </a:lnTo>
                  <a:lnTo>
                    <a:pt x="20405" y="11980"/>
                  </a:lnTo>
                  <a:lnTo>
                    <a:pt x="21151" y="11190"/>
                  </a:lnTo>
                  <a:lnTo>
                    <a:pt x="24091" y="9435"/>
                  </a:lnTo>
                  <a:lnTo>
                    <a:pt x="26110" y="7679"/>
                  </a:lnTo>
                  <a:lnTo>
                    <a:pt x="28611" y="5222"/>
                  </a:lnTo>
                  <a:lnTo>
                    <a:pt x="30717" y="2897"/>
                  </a:lnTo>
                  <a:lnTo>
                    <a:pt x="31726" y="2063"/>
                  </a:lnTo>
                  <a:lnTo>
                    <a:pt x="34666" y="351"/>
                  </a:lnTo>
                  <a:lnTo>
                    <a:pt x="34710" y="308"/>
                  </a:lnTo>
                  <a:lnTo>
                    <a:pt x="34754" y="220"/>
                  </a:lnTo>
                  <a:lnTo>
                    <a:pt x="34754" y="176"/>
                  </a:lnTo>
                  <a:lnTo>
                    <a:pt x="34754" y="88"/>
                  </a:lnTo>
                  <a:lnTo>
                    <a:pt x="34710" y="44"/>
                  </a:lnTo>
                  <a:lnTo>
                    <a:pt x="346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76" name="Google Shape;3176;p113"/>
            <p:cNvSpPr/>
            <p:nvPr/>
          </p:nvSpPr>
          <p:spPr>
            <a:xfrm>
              <a:off x="5251475" y="3288075"/>
              <a:ext cx="853500" cy="1173800"/>
            </a:xfrm>
            <a:custGeom>
              <a:avLst/>
              <a:gdLst/>
              <a:ahLst/>
              <a:cxnLst/>
              <a:rect l="l" t="t" r="r" b="b"/>
              <a:pathLst>
                <a:path w="34140" h="46952" extrusionOk="0">
                  <a:moveTo>
                    <a:pt x="33876" y="0"/>
                  </a:moveTo>
                  <a:lnTo>
                    <a:pt x="31462" y="1448"/>
                  </a:lnTo>
                  <a:lnTo>
                    <a:pt x="30453" y="2150"/>
                  </a:lnTo>
                  <a:lnTo>
                    <a:pt x="30409" y="2194"/>
                  </a:lnTo>
                  <a:lnTo>
                    <a:pt x="28478" y="4300"/>
                  </a:lnTo>
                  <a:lnTo>
                    <a:pt x="26460" y="6275"/>
                  </a:lnTo>
                  <a:lnTo>
                    <a:pt x="24836" y="7679"/>
                  </a:lnTo>
                  <a:lnTo>
                    <a:pt x="22774" y="9127"/>
                  </a:lnTo>
                  <a:lnTo>
                    <a:pt x="20931" y="10531"/>
                  </a:lnTo>
                  <a:lnTo>
                    <a:pt x="19658" y="11365"/>
                  </a:lnTo>
                  <a:lnTo>
                    <a:pt x="19615" y="11409"/>
                  </a:lnTo>
                  <a:lnTo>
                    <a:pt x="18649" y="12462"/>
                  </a:lnTo>
                  <a:lnTo>
                    <a:pt x="18649" y="12506"/>
                  </a:lnTo>
                  <a:lnTo>
                    <a:pt x="17157" y="14481"/>
                  </a:lnTo>
                  <a:lnTo>
                    <a:pt x="16543" y="15095"/>
                  </a:lnTo>
                  <a:lnTo>
                    <a:pt x="15534" y="15797"/>
                  </a:lnTo>
                  <a:lnTo>
                    <a:pt x="15490" y="15841"/>
                  </a:lnTo>
                  <a:lnTo>
                    <a:pt x="13954" y="17728"/>
                  </a:lnTo>
                  <a:lnTo>
                    <a:pt x="12111" y="20141"/>
                  </a:lnTo>
                  <a:lnTo>
                    <a:pt x="10707" y="22203"/>
                  </a:lnTo>
                  <a:lnTo>
                    <a:pt x="8381" y="26372"/>
                  </a:lnTo>
                  <a:lnTo>
                    <a:pt x="7591" y="27864"/>
                  </a:lnTo>
                  <a:lnTo>
                    <a:pt x="7372" y="28610"/>
                  </a:lnTo>
                  <a:lnTo>
                    <a:pt x="7372" y="28654"/>
                  </a:lnTo>
                  <a:lnTo>
                    <a:pt x="6802" y="34007"/>
                  </a:lnTo>
                  <a:lnTo>
                    <a:pt x="6582" y="36596"/>
                  </a:lnTo>
                  <a:lnTo>
                    <a:pt x="6363" y="38044"/>
                  </a:lnTo>
                  <a:lnTo>
                    <a:pt x="5485" y="39668"/>
                  </a:lnTo>
                  <a:lnTo>
                    <a:pt x="4300" y="41774"/>
                  </a:lnTo>
                  <a:lnTo>
                    <a:pt x="3467" y="43003"/>
                  </a:lnTo>
                  <a:lnTo>
                    <a:pt x="2019" y="44144"/>
                  </a:lnTo>
                  <a:lnTo>
                    <a:pt x="1975" y="44144"/>
                  </a:lnTo>
                  <a:lnTo>
                    <a:pt x="44" y="46645"/>
                  </a:lnTo>
                  <a:lnTo>
                    <a:pt x="0" y="46733"/>
                  </a:lnTo>
                  <a:lnTo>
                    <a:pt x="0" y="46776"/>
                  </a:lnTo>
                  <a:lnTo>
                    <a:pt x="44" y="46864"/>
                  </a:lnTo>
                  <a:lnTo>
                    <a:pt x="88" y="46908"/>
                  </a:lnTo>
                  <a:lnTo>
                    <a:pt x="176" y="46952"/>
                  </a:lnTo>
                  <a:lnTo>
                    <a:pt x="263" y="46908"/>
                  </a:lnTo>
                  <a:lnTo>
                    <a:pt x="307" y="46864"/>
                  </a:lnTo>
                  <a:lnTo>
                    <a:pt x="2238" y="44407"/>
                  </a:lnTo>
                  <a:lnTo>
                    <a:pt x="3686" y="43266"/>
                  </a:lnTo>
                  <a:lnTo>
                    <a:pt x="3730" y="43222"/>
                  </a:lnTo>
                  <a:lnTo>
                    <a:pt x="4607" y="41950"/>
                  </a:lnTo>
                  <a:lnTo>
                    <a:pt x="5792" y="39799"/>
                  </a:lnTo>
                  <a:lnTo>
                    <a:pt x="6714" y="38176"/>
                  </a:lnTo>
                  <a:lnTo>
                    <a:pt x="6714" y="38132"/>
                  </a:lnTo>
                  <a:lnTo>
                    <a:pt x="6933" y="36640"/>
                  </a:lnTo>
                  <a:lnTo>
                    <a:pt x="7153" y="34007"/>
                  </a:lnTo>
                  <a:lnTo>
                    <a:pt x="7723" y="28698"/>
                  </a:lnTo>
                  <a:lnTo>
                    <a:pt x="7942" y="27996"/>
                  </a:lnTo>
                  <a:lnTo>
                    <a:pt x="8688" y="26548"/>
                  </a:lnTo>
                  <a:lnTo>
                    <a:pt x="11014" y="22423"/>
                  </a:lnTo>
                  <a:lnTo>
                    <a:pt x="12418" y="20361"/>
                  </a:lnTo>
                  <a:lnTo>
                    <a:pt x="14217" y="17947"/>
                  </a:lnTo>
                  <a:lnTo>
                    <a:pt x="15753" y="16060"/>
                  </a:lnTo>
                  <a:lnTo>
                    <a:pt x="16762" y="15358"/>
                  </a:lnTo>
                  <a:lnTo>
                    <a:pt x="16806" y="15358"/>
                  </a:lnTo>
                  <a:lnTo>
                    <a:pt x="17421" y="14744"/>
                  </a:lnTo>
                  <a:lnTo>
                    <a:pt x="17464" y="14700"/>
                  </a:lnTo>
                  <a:lnTo>
                    <a:pt x="18913" y="12725"/>
                  </a:lnTo>
                  <a:lnTo>
                    <a:pt x="19878" y="11672"/>
                  </a:lnTo>
                  <a:lnTo>
                    <a:pt x="21150" y="10838"/>
                  </a:lnTo>
                  <a:lnTo>
                    <a:pt x="22993" y="9390"/>
                  </a:lnTo>
                  <a:lnTo>
                    <a:pt x="25056" y="7986"/>
                  </a:lnTo>
                  <a:lnTo>
                    <a:pt x="25056" y="7942"/>
                  </a:lnTo>
                  <a:lnTo>
                    <a:pt x="26679" y="6538"/>
                  </a:lnTo>
                  <a:lnTo>
                    <a:pt x="28698" y="4564"/>
                  </a:lnTo>
                  <a:lnTo>
                    <a:pt x="30629" y="2457"/>
                  </a:lnTo>
                  <a:lnTo>
                    <a:pt x="31682" y="1755"/>
                  </a:lnTo>
                  <a:lnTo>
                    <a:pt x="34051" y="307"/>
                  </a:lnTo>
                  <a:lnTo>
                    <a:pt x="34095" y="263"/>
                  </a:lnTo>
                  <a:lnTo>
                    <a:pt x="34139" y="176"/>
                  </a:lnTo>
                  <a:lnTo>
                    <a:pt x="34139" y="132"/>
                  </a:lnTo>
                  <a:lnTo>
                    <a:pt x="34139" y="44"/>
                  </a:lnTo>
                  <a:lnTo>
                    <a:pt x="340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77" name="Google Shape;3177;p113"/>
            <p:cNvSpPr/>
            <p:nvPr/>
          </p:nvSpPr>
          <p:spPr>
            <a:xfrm>
              <a:off x="5242675" y="3261725"/>
              <a:ext cx="833775" cy="1184800"/>
            </a:xfrm>
            <a:custGeom>
              <a:avLst/>
              <a:gdLst/>
              <a:ahLst/>
              <a:cxnLst/>
              <a:rect l="l" t="t" r="r" b="b"/>
              <a:pathLst>
                <a:path w="33351" h="47392" extrusionOk="0">
                  <a:moveTo>
                    <a:pt x="33175" y="1"/>
                  </a:moveTo>
                  <a:lnTo>
                    <a:pt x="33087" y="45"/>
                  </a:lnTo>
                  <a:lnTo>
                    <a:pt x="31244" y="1230"/>
                  </a:lnTo>
                  <a:lnTo>
                    <a:pt x="30147" y="1888"/>
                  </a:lnTo>
                  <a:lnTo>
                    <a:pt x="30103" y="1932"/>
                  </a:lnTo>
                  <a:lnTo>
                    <a:pt x="26900" y="5179"/>
                  </a:lnTo>
                  <a:lnTo>
                    <a:pt x="22775" y="8426"/>
                  </a:lnTo>
                  <a:lnTo>
                    <a:pt x="19703" y="10839"/>
                  </a:lnTo>
                  <a:lnTo>
                    <a:pt x="18255" y="11936"/>
                  </a:lnTo>
                  <a:lnTo>
                    <a:pt x="18211" y="11936"/>
                  </a:lnTo>
                  <a:lnTo>
                    <a:pt x="16632" y="13999"/>
                  </a:lnTo>
                  <a:lnTo>
                    <a:pt x="15666" y="14745"/>
                  </a:lnTo>
                  <a:lnTo>
                    <a:pt x="15622" y="14789"/>
                  </a:lnTo>
                  <a:lnTo>
                    <a:pt x="11936" y="19396"/>
                  </a:lnTo>
                  <a:lnTo>
                    <a:pt x="10664" y="21107"/>
                  </a:lnTo>
                  <a:lnTo>
                    <a:pt x="9084" y="23257"/>
                  </a:lnTo>
                  <a:lnTo>
                    <a:pt x="9084" y="23301"/>
                  </a:lnTo>
                  <a:lnTo>
                    <a:pt x="7680" y="25803"/>
                  </a:lnTo>
                  <a:lnTo>
                    <a:pt x="6671" y="27733"/>
                  </a:lnTo>
                  <a:lnTo>
                    <a:pt x="6627" y="27777"/>
                  </a:lnTo>
                  <a:lnTo>
                    <a:pt x="6056" y="32077"/>
                  </a:lnTo>
                  <a:lnTo>
                    <a:pt x="4784" y="40108"/>
                  </a:lnTo>
                  <a:lnTo>
                    <a:pt x="4345" y="41205"/>
                  </a:lnTo>
                  <a:lnTo>
                    <a:pt x="3248" y="43135"/>
                  </a:lnTo>
                  <a:lnTo>
                    <a:pt x="2195" y="44188"/>
                  </a:lnTo>
                  <a:lnTo>
                    <a:pt x="2151" y="44188"/>
                  </a:lnTo>
                  <a:lnTo>
                    <a:pt x="835" y="45987"/>
                  </a:lnTo>
                  <a:lnTo>
                    <a:pt x="1" y="47128"/>
                  </a:lnTo>
                  <a:lnTo>
                    <a:pt x="1" y="47172"/>
                  </a:lnTo>
                  <a:lnTo>
                    <a:pt x="1" y="47260"/>
                  </a:lnTo>
                  <a:lnTo>
                    <a:pt x="1" y="47304"/>
                  </a:lnTo>
                  <a:lnTo>
                    <a:pt x="45" y="47348"/>
                  </a:lnTo>
                  <a:lnTo>
                    <a:pt x="176" y="47392"/>
                  </a:lnTo>
                  <a:lnTo>
                    <a:pt x="220" y="47392"/>
                  </a:lnTo>
                  <a:lnTo>
                    <a:pt x="308" y="47304"/>
                  </a:lnTo>
                  <a:lnTo>
                    <a:pt x="1142" y="46207"/>
                  </a:lnTo>
                  <a:lnTo>
                    <a:pt x="2458" y="44408"/>
                  </a:lnTo>
                  <a:lnTo>
                    <a:pt x="3511" y="43355"/>
                  </a:lnTo>
                  <a:lnTo>
                    <a:pt x="3511" y="43311"/>
                  </a:lnTo>
                  <a:lnTo>
                    <a:pt x="4652" y="41380"/>
                  </a:lnTo>
                  <a:lnTo>
                    <a:pt x="4696" y="41336"/>
                  </a:lnTo>
                  <a:lnTo>
                    <a:pt x="5135" y="40239"/>
                  </a:lnTo>
                  <a:lnTo>
                    <a:pt x="5135" y="40195"/>
                  </a:lnTo>
                  <a:lnTo>
                    <a:pt x="6408" y="32121"/>
                  </a:lnTo>
                  <a:lnTo>
                    <a:pt x="6978" y="27865"/>
                  </a:lnTo>
                  <a:lnTo>
                    <a:pt x="7987" y="25934"/>
                  </a:lnTo>
                  <a:lnTo>
                    <a:pt x="9391" y="23477"/>
                  </a:lnTo>
                  <a:lnTo>
                    <a:pt x="10927" y="21327"/>
                  </a:lnTo>
                  <a:lnTo>
                    <a:pt x="12200" y="19615"/>
                  </a:lnTo>
                  <a:lnTo>
                    <a:pt x="15886" y="15008"/>
                  </a:lnTo>
                  <a:lnTo>
                    <a:pt x="16851" y="14262"/>
                  </a:lnTo>
                  <a:lnTo>
                    <a:pt x="16895" y="14218"/>
                  </a:lnTo>
                  <a:lnTo>
                    <a:pt x="18475" y="12200"/>
                  </a:lnTo>
                  <a:lnTo>
                    <a:pt x="19923" y="11103"/>
                  </a:lnTo>
                  <a:lnTo>
                    <a:pt x="22994" y="8689"/>
                  </a:lnTo>
                  <a:lnTo>
                    <a:pt x="27119" y="5442"/>
                  </a:lnTo>
                  <a:lnTo>
                    <a:pt x="27163" y="5442"/>
                  </a:lnTo>
                  <a:lnTo>
                    <a:pt x="30366" y="2195"/>
                  </a:lnTo>
                  <a:lnTo>
                    <a:pt x="31419" y="1537"/>
                  </a:lnTo>
                  <a:lnTo>
                    <a:pt x="33306" y="352"/>
                  </a:lnTo>
                  <a:lnTo>
                    <a:pt x="33350" y="308"/>
                  </a:lnTo>
                  <a:lnTo>
                    <a:pt x="33350" y="220"/>
                  </a:lnTo>
                  <a:lnTo>
                    <a:pt x="33350" y="176"/>
                  </a:lnTo>
                  <a:lnTo>
                    <a:pt x="33350" y="89"/>
                  </a:lnTo>
                  <a:lnTo>
                    <a:pt x="33306" y="45"/>
                  </a:lnTo>
                  <a:lnTo>
                    <a:pt x="332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78" name="Google Shape;3178;p113"/>
            <p:cNvSpPr/>
            <p:nvPr/>
          </p:nvSpPr>
          <p:spPr>
            <a:xfrm>
              <a:off x="5230625" y="3236500"/>
              <a:ext cx="817300" cy="1199050"/>
            </a:xfrm>
            <a:custGeom>
              <a:avLst/>
              <a:gdLst/>
              <a:ahLst/>
              <a:cxnLst/>
              <a:rect l="l" t="t" r="r" b="b"/>
              <a:pathLst>
                <a:path w="32692" h="47962" extrusionOk="0">
                  <a:moveTo>
                    <a:pt x="32428" y="1"/>
                  </a:moveTo>
                  <a:lnTo>
                    <a:pt x="30146" y="1536"/>
                  </a:lnTo>
                  <a:lnTo>
                    <a:pt x="30102" y="1580"/>
                  </a:lnTo>
                  <a:lnTo>
                    <a:pt x="27513" y="4038"/>
                  </a:lnTo>
                  <a:lnTo>
                    <a:pt x="22906" y="7724"/>
                  </a:lnTo>
                  <a:lnTo>
                    <a:pt x="20624" y="9523"/>
                  </a:lnTo>
                  <a:lnTo>
                    <a:pt x="18693" y="11102"/>
                  </a:lnTo>
                  <a:lnTo>
                    <a:pt x="17070" y="12287"/>
                  </a:lnTo>
                  <a:lnTo>
                    <a:pt x="17070" y="12331"/>
                  </a:lnTo>
                  <a:lnTo>
                    <a:pt x="16280" y="13253"/>
                  </a:lnTo>
                  <a:lnTo>
                    <a:pt x="15622" y="13867"/>
                  </a:lnTo>
                  <a:lnTo>
                    <a:pt x="15578" y="13911"/>
                  </a:lnTo>
                  <a:lnTo>
                    <a:pt x="12770" y="17509"/>
                  </a:lnTo>
                  <a:lnTo>
                    <a:pt x="10927" y="19878"/>
                  </a:lnTo>
                  <a:lnTo>
                    <a:pt x="7592" y="24310"/>
                  </a:lnTo>
                  <a:lnTo>
                    <a:pt x="5880" y="27514"/>
                  </a:lnTo>
                  <a:lnTo>
                    <a:pt x="5836" y="27558"/>
                  </a:lnTo>
                  <a:lnTo>
                    <a:pt x="5178" y="32121"/>
                  </a:lnTo>
                  <a:lnTo>
                    <a:pt x="4652" y="35851"/>
                  </a:lnTo>
                  <a:lnTo>
                    <a:pt x="4125" y="39274"/>
                  </a:lnTo>
                  <a:lnTo>
                    <a:pt x="3598" y="41731"/>
                  </a:lnTo>
                  <a:lnTo>
                    <a:pt x="3116" y="43091"/>
                  </a:lnTo>
                  <a:lnTo>
                    <a:pt x="527" y="47040"/>
                  </a:lnTo>
                  <a:lnTo>
                    <a:pt x="44" y="47699"/>
                  </a:lnTo>
                  <a:lnTo>
                    <a:pt x="0" y="47786"/>
                  </a:lnTo>
                  <a:lnTo>
                    <a:pt x="0" y="47830"/>
                  </a:lnTo>
                  <a:lnTo>
                    <a:pt x="44" y="47918"/>
                  </a:lnTo>
                  <a:lnTo>
                    <a:pt x="88" y="47962"/>
                  </a:lnTo>
                  <a:lnTo>
                    <a:pt x="264" y="47962"/>
                  </a:lnTo>
                  <a:lnTo>
                    <a:pt x="351" y="47918"/>
                  </a:lnTo>
                  <a:lnTo>
                    <a:pt x="790" y="47260"/>
                  </a:lnTo>
                  <a:lnTo>
                    <a:pt x="3423" y="43267"/>
                  </a:lnTo>
                  <a:lnTo>
                    <a:pt x="3467" y="43223"/>
                  </a:lnTo>
                  <a:lnTo>
                    <a:pt x="3906" y="41862"/>
                  </a:lnTo>
                  <a:lnTo>
                    <a:pt x="3950" y="41819"/>
                  </a:lnTo>
                  <a:lnTo>
                    <a:pt x="4476" y="39317"/>
                  </a:lnTo>
                  <a:lnTo>
                    <a:pt x="4959" y="35895"/>
                  </a:lnTo>
                  <a:lnTo>
                    <a:pt x="5529" y="32165"/>
                  </a:lnTo>
                  <a:lnTo>
                    <a:pt x="6187" y="27645"/>
                  </a:lnTo>
                  <a:lnTo>
                    <a:pt x="7899" y="24486"/>
                  </a:lnTo>
                  <a:lnTo>
                    <a:pt x="11190" y="20098"/>
                  </a:lnTo>
                  <a:lnTo>
                    <a:pt x="13033" y="17728"/>
                  </a:lnTo>
                  <a:lnTo>
                    <a:pt x="15841" y="14130"/>
                  </a:lnTo>
                  <a:lnTo>
                    <a:pt x="16543" y="13516"/>
                  </a:lnTo>
                  <a:lnTo>
                    <a:pt x="16543" y="13472"/>
                  </a:lnTo>
                  <a:lnTo>
                    <a:pt x="17289" y="12594"/>
                  </a:lnTo>
                  <a:lnTo>
                    <a:pt x="18913" y="11366"/>
                  </a:lnTo>
                  <a:lnTo>
                    <a:pt x="20844" y="9786"/>
                  </a:lnTo>
                  <a:lnTo>
                    <a:pt x="23125" y="7987"/>
                  </a:lnTo>
                  <a:lnTo>
                    <a:pt x="27733" y="4301"/>
                  </a:lnTo>
                  <a:lnTo>
                    <a:pt x="30322" y="1844"/>
                  </a:lnTo>
                  <a:lnTo>
                    <a:pt x="32604" y="308"/>
                  </a:lnTo>
                  <a:lnTo>
                    <a:pt x="32647" y="264"/>
                  </a:lnTo>
                  <a:lnTo>
                    <a:pt x="32691" y="220"/>
                  </a:lnTo>
                  <a:lnTo>
                    <a:pt x="32691" y="132"/>
                  </a:lnTo>
                  <a:lnTo>
                    <a:pt x="32647" y="88"/>
                  </a:lnTo>
                  <a:lnTo>
                    <a:pt x="326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79" name="Google Shape;3179;p113"/>
            <p:cNvSpPr/>
            <p:nvPr/>
          </p:nvSpPr>
          <p:spPr>
            <a:xfrm>
              <a:off x="5136275" y="3184950"/>
              <a:ext cx="854600" cy="1805700"/>
            </a:xfrm>
            <a:custGeom>
              <a:avLst/>
              <a:gdLst/>
              <a:ahLst/>
              <a:cxnLst/>
              <a:rect l="l" t="t" r="r" b="b"/>
              <a:pathLst>
                <a:path w="34184" h="72228" extrusionOk="0">
                  <a:moveTo>
                    <a:pt x="34052" y="0"/>
                  </a:moveTo>
                  <a:lnTo>
                    <a:pt x="33964" y="44"/>
                  </a:lnTo>
                  <a:lnTo>
                    <a:pt x="33920" y="44"/>
                  </a:lnTo>
                  <a:lnTo>
                    <a:pt x="30015" y="3072"/>
                  </a:lnTo>
                  <a:lnTo>
                    <a:pt x="25978" y="6319"/>
                  </a:lnTo>
                  <a:lnTo>
                    <a:pt x="23257" y="8513"/>
                  </a:lnTo>
                  <a:lnTo>
                    <a:pt x="20975" y="10400"/>
                  </a:lnTo>
                  <a:lnTo>
                    <a:pt x="19659" y="11453"/>
                  </a:lnTo>
                  <a:lnTo>
                    <a:pt x="16675" y="13340"/>
                  </a:lnTo>
                  <a:lnTo>
                    <a:pt x="16675" y="13384"/>
                  </a:lnTo>
                  <a:lnTo>
                    <a:pt x="15534" y="14656"/>
                  </a:lnTo>
                  <a:lnTo>
                    <a:pt x="14657" y="15885"/>
                  </a:lnTo>
                  <a:lnTo>
                    <a:pt x="13779" y="17114"/>
                  </a:lnTo>
                  <a:lnTo>
                    <a:pt x="12199" y="19615"/>
                  </a:lnTo>
                  <a:lnTo>
                    <a:pt x="10488" y="22248"/>
                  </a:lnTo>
                  <a:lnTo>
                    <a:pt x="9567" y="23564"/>
                  </a:lnTo>
                  <a:lnTo>
                    <a:pt x="8601" y="24837"/>
                  </a:lnTo>
                  <a:lnTo>
                    <a:pt x="7197" y="26811"/>
                  </a:lnTo>
                  <a:lnTo>
                    <a:pt x="7197" y="26899"/>
                  </a:lnTo>
                  <a:lnTo>
                    <a:pt x="6802" y="29005"/>
                  </a:lnTo>
                  <a:lnTo>
                    <a:pt x="6188" y="33876"/>
                  </a:lnTo>
                  <a:lnTo>
                    <a:pt x="5705" y="37386"/>
                  </a:lnTo>
                  <a:lnTo>
                    <a:pt x="5266" y="40502"/>
                  </a:lnTo>
                  <a:lnTo>
                    <a:pt x="4564" y="43793"/>
                  </a:lnTo>
                  <a:lnTo>
                    <a:pt x="3730" y="47479"/>
                  </a:lnTo>
                  <a:lnTo>
                    <a:pt x="1624" y="50814"/>
                  </a:lnTo>
                  <a:lnTo>
                    <a:pt x="878" y="52262"/>
                  </a:lnTo>
                  <a:lnTo>
                    <a:pt x="834" y="52350"/>
                  </a:lnTo>
                  <a:lnTo>
                    <a:pt x="527" y="54807"/>
                  </a:lnTo>
                  <a:lnTo>
                    <a:pt x="264" y="57527"/>
                  </a:lnTo>
                  <a:lnTo>
                    <a:pt x="1" y="59458"/>
                  </a:lnTo>
                  <a:lnTo>
                    <a:pt x="1" y="59502"/>
                  </a:lnTo>
                  <a:lnTo>
                    <a:pt x="1" y="59590"/>
                  </a:lnTo>
                  <a:lnTo>
                    <a:pt x="2414" y="62837"/>
                  </a:lnTo>
                  <a:lnTo>
                    <a:pt x="3774" y="64943"/>
                  </a:lnTo>
                  <a:lnTo>
                    <a:pt x="4608" y="66216"/>
                  </a:lnTo>
                  <a:lnTo>
                    <a:pt x="6275" y="68190"/>
                  </a:lnTo>
                  <a:lnTo>
                    <a:pt x="9391" y="71701"/>
                  </a:lnTo>
                  <a:lnTo>
                    <a:pt x="9435" y="71701"/>
                  </a:lnTo>
                  <a:lnTo>
                    <a:pt x="10093" y="72183"/>
                  </a:lnTo>
                  <a:lnTo>
                    <a:pt x="10181" y="72227"/>
                  </a:lnTo>
                  <a:lnTo>
                    <a:pt x="10707" y="72227"/>
                  </a:lnTo>
                  <a:lnTo>
                    <a:pt x="10751" y="72183"/>
                  </a:lnTo>
                  <a:lnTo>
                    <a:pt x="10839" y="72140"/>
                  </a:lnTo>
                  <a:lnTo>
                    <a:pt x="11804" y="71043"/>
                  </a:lnTo>
                  <a:lnTo>
                    <a:pt x="11848" y="70955"/>
                  </a:lnTo>
                  <a:lnTo>
                    <a:pt x="11848" y="70911"/>
                  </a:lnTo>
                  <a:lnTo>
                    <a:pt x="11804" y="70823"/>
                  </a:lnTo>
                  <a:lnTo>
                    <a:pt x="11804" y="70779"/>
                  </a:lnTo>
                  <a:lnTo>
                    <a:pt x="11717" y="70735"/>
                  </a:lnTo>
                  <a:lnTo>
                    <a:pt x="11585" y="70735"/>
                  </a:lnTo>
                  <a:lnTo>
                    <a:pt x="11541" y="70779"/>
                  </a:lnTo>
                  <a:lnTo>
                    <a:pt x="10620" y="71876"/>
                  </a:lnTo>
                  <a:lnTo>
                    <a:pt x="10269" y="71876"/>
                  </a:lnTo>
                  <a:lnTo>
                    <a:pt x="9654" y="71437"/>
                  </a:lnTo>
                  <a:lnTo>
                    <a:pt x="6539" y="67971"/>
                  </a:lnTo>
                  <a:lnTo>
                    <a:pt x="4915" y="65996"/>
                  </a:lnTo>
                  <a:lnTo>
                    <a:pt x="4038" y="64768"/>
                  </a:lnTo>
                  <a:lnTo>
                    <a:pt x="2677" y="62618"/>
                  </a:lnTo>
                  <a:lnTo>
                    <a:pt x="352" y="59414"/>
                  </a:lnTo>
                  <a:lnTo>
                    <a:pt x="615" y="57571"/>
                  </a:lnTo>
                  <a:lnTo>
                    <a:pt x="878" y="54851"/>
                  </a:lnTo>
                  <a:lnTo>
                    <a:pt x="1185" y="52393"/>
                  </a:lnTo>
                  <a:lnTo>
                    <a:pt x="1931" y="50989"/>
                  </a:lnTo>
                  <a:lnTo>
                    <a:pt x="4038" y="47654"/>
                  </a:lnTo>
                  <a:lnTo>
                    <a:pt x="4038" y="47567"/>
                  </a:lnTo>
                  <a:lnTo>
                    <a:pt x="4915" y="43837"/>
                  </a:lnTo>
                  <a:lnTo>
                    <a:pt x="5617" y="40546"/>
                  </a:lnTo>
                  <a:lnTo>
                    <a:pt x="6056" y="37430"/>
                  </a:lnTo>
                  <a:lnTo>
                    <a:pt x="6495" y="33920"/>
                  </a:lnTo>
                  <a:lnTo>
                    <a:pt x="7109" y="29093"/>
                  </a:lnTo>
                  <a:lnTo>
                    <a:pt x="7504" y="26987"/>
                  </a:lnTo>
                  <a:lnTo>
                    <a:pt x="8908" y="25056"/>
                  </a:lnTo>
                  <a:lnTo>
                    <a:pt x="9830" y="23783"/>
                  </a:lnTo>
                  <a:lnTo>
                    <a:pt x="10751" y="22467"/>
                  </a:lnTo>
                  <a:lnTo>
                    <a:pt x="12463" y="19790"/>
                  </a:lnTo>
                  <a:lnTo>
                    <a:pt x="14086" y="17289"/>
                  </a:lnTo>
                  <a:lnTo>
                    <a:pt x="14920" y="16060"/>
                  </a:lnTo>
                  <a:lnTo>
                    <a:pt x="15798" y="14876"/>
                  </a:lnTo>
                  <a:lnTo>
                    <a:pt x="16895" y="13647"/>
                  </a:lnTo>
                  <a:lnTo>
                    <a:pt x="19835" y="11760"/>
                  </a:lnTo>
                  <a:lnTo>
                    <a:pt x="19878" y="11760"/>
                  </a:lnTo>
                  <a:lnTo>
                    <a:pt x="21195" y="10663"/>
                  </a:lnTo>
                  <a:lnTo>
                    <a:pt x="23477" y="8820"/>
                  </a:lnTo>
                  <a:lnTo>
                    <a:pt x="26241" y="6626"/>
                  </a:lnTo>
                  <a:lnTo>
                    <a:pt x="30234" y="3379"/>
                  </a:lnTo>
                  <a:lnTo>
                    <a:pt x="34140" y="351"/>
                  </a:lnTo>
                  <a:lnTo>
                    <a:pt x="34183" y="264"/>
                  </a:lnTo>
                  <a:lnTo>
                    <a:pt x="34183" y="220"/>
                  </a:lnTo>
                  <a:lnTo>
                    <a:pt x="34183" y="132"/>
                  </a:lnTo>
                  <a:lnTo>
                    <a:pt x="34183" y="88"/>
                  </a:lnTo>
                  <a:lnTo>
                    <a:pt x="34096" y="44"/>
                  </a:lnTo>
                  <a:lnTo>
                    <a:pt x="340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80" name="Google Shape;3180;p113"/>
            <p:cNvSpPr/>
            <p:nvPr/>
          </p:nvSpPr>
          <p:spPr>
            <a:xfrm>
              <a:off x="5101175" y="3159725"/>
              <a:ext cx="862275" cy="1886875"/>
            </a:xfrm>
            <a:custGeom>
              <a:avLst/>
              <a:gdLst/>
              <a:ahLst/>
              <a:cxnLst/>
              <a:rect l="l" t="t" r="r" b="b"/>
              <a:pathLst>
                <a:path w="34491" h="75475" extrusionOk="0">
                  <a:moveTo>
                    <a:pt x="34271" y="0"/>
                  </a:moveTo>
                  <a:lnTo>
                    <a:pt x="34183" y="44"/>
                  </a:lnTo>
                  <a:lnTo>
                    <a:pt x="31287" y="2238"/>
                  </a:lnTo>
                  <a:lnTo>
                    <a:pt x="22555" y="9303"/>
                  </a:lnTo>
                  <a:lnTo>
                    <a:pt x="19834" y="11409"/>
                  </a:lnTo>
                  <a:lnTo>
                    <a:pt x="17509" y="12506"/>
                  </a:lnTo>
                  <a:lnTo>
                    <a:pt x="16938" y="12813"/>
                  </a:lnTo>
                  <a:lnTo>
                    <a:pt x="16456" y="13164"/>
                  </a:lnTo>
                  <a:lnTo>
                    <a:pt x="15929" y="13515"/>
                  </a:lnTo>
                  <a:lnTo>
                    <a:pt x="15446" y="13910"/>
                  </a:lnTo>
                  <a:lnTo>
                    <a:pt x="14964" y="14393"/>
                  </a:lnTo>
                  <a:lnTo>
                    <a:pt x="14481" y="14875"/>
                  </a:lnTo>
                  <a:lnTo>
                    <a:pt x="13559" y="15885"/>
                  </a:lnTo>
                  <a:lnTo>
                    <a:pt x="12726" y="17026"/>
                  </a:lnTo>
                  <a:lnTo>
                    <a:pt x="11892" y="18210"/>
                  </a:lnTo>
                  <a:lnTo>
                    <a:pt x="11058" y="19483"/>
                  </a:lnTo>
                  <a:lnTo>
                    <a:pt x="10268" y="20712"/>
                  </a:lnTo>
                  <a:lnTo>
                    <a:pt x="9479" y="21940"/>
                  </a:lnTo>
                  <a:lnTo>
                    <a:pt x="8733" y="23125"/>
                  </a:lnTo>
                  <a:lnTo>
                    <a:pt x="7943" y="24222"/>
                  </a:lnTo>
                  <a:lnTo>
                    <a:pt x="7197" y="25187"/>
                  </a:lnTo>
                  <a:lnTo>
                    <a:pt x="7153" y="25275"/>
                  </a:lnTo>
                  <a:lnTo>
                    <a:pt x="6846" y="26240"/>
                  </a:lnTo>
                  <a:lnTo>
                    <a:pt x="6846" y="26328"/>
                  </a:lnTo>
                  <a:lnTo>
                    <a:pt x="7021" y="27513"/>
                  </a:lnTo>
                  <a:lnTo>
                    <a:pt x="6319" y="33876"/>
                  </a:lnTo>
                  <a:lnTo>
                    <a:pt x="5836" y="37605"/>
                  </a:lnTo>
                  <a:lnTo>
                    <a:pt x="5398" y="40896"/>
                  </a:lnTo>
                  <a:lnTo>
                    <a:pt x="5047" y="43003"/>
                  </a:lnTo>
                  <a:lnTo>
                    <a:pt x="3950" y="47522"/>
                  </a:lnTo>
                  <a:lnTo>
                    <a:pt x="3423" y="49716"/>
                  </a:lnTo>
                  <a:lnTo>
                    <a:pt x="1756" y="52964"/>
                  </a:lnTo>
                  <a:lnTo>
                    <a:pt x="1712" y="53007"/>
                  </a:lnTo>
                  <a:lnTo>
                    <a:pt x="1229" y="56957"/>
                  </a:lnTo>
                  <a:lnTo>
                    <a:pt x="88" y="61345"/>
                  </a:lnTo>
                  <a:lnTo>
                    <a:pt x="0" y="62398"/>
                  </a:lnTo>
                  <a:lnTo>
                    <a:pt x="44" y="62529"/>
                  </a:lnTo>
                  <a:lnTo>
                    <a:pt x="1843" y="64811"/>
                  </a:lnTo>
                  <a:lnTo>
                    <a:pt x="4739" y="68146"/>
                  </a:lnTo>
                  <a:lnTo>
                    <a:pt x="6144" y="69814"/>
                  </a:lnTo>
                  <a:lnTo>
                    <a:pt x="8250" y="72095"/>
                  </a:lnTo>
                  <a:lnTo>
                    <a:pt x="9830" y="74026"/>
                  </a:lnTo>
                  <a:lnTo>
                    <a:pt x="10927" y="75386"/>
                  </a:lnTo>
                  <a:lnTo>
                    <a:pt x="11014" y="75430"/>
                  </a:lnTo>
                  <a:lnTo>
                    <a:pt x="11058" y="75474"/>
                  </a:lnTo>
                  <a:lnTo>
                    <a:pt x="11146" y="75430"/>
                  </a:lnTo>
                  <a:lnTo>
                    <a:pt x="11365" y="75343"/>
                  </a:lnTo>
                  <a:lnTo>
                    <a:pt x="11453" y="75299"/>
                  </a:lnTo>
                  <a:lnTo>
                    <a:pt x="12462" y="73763"/>
                  </a:lnTo>
                  <a:lnTo>
                    <a:pt x="12506" y="73719"/>
                  </a:lnTo>
                  <a:lnTo>
                    <a:pt x="12506" y="73631"/>
                  </a:lnTo>
                  <a:lnTo>
                    <a:pt x="12462" y="73587"/>
                  </a:lnTo>
                  <a:lnTo>
                    <a:pt x="12419" y="73543"/>
                  </a:lnTo>
                  <a:lnTo>
                    <a:pt x="12375" y="73500"/>
                  </a:lnTo>
                  <a:lnTo>
                    <a:pt x="12287" y="73500"/>
                  </a:lnTo>
                  <a:lnTo>
                    <a:pt x="12243" y="73543"/>
                  </a:lnTo>
                  <a:lnTo>
                    <a:pt x="12199" y="73587"/>
                  </a:lnTo>
                  <a:lnTo>
                    <a:pt x="11190" y="75035"/>
                  </a:lnTo>
                  <a:lnTo>
                    <a:pt x="11146" y="75079"/>
                  </a:lnTo>
                  <a:lnTo>
                    <a:pt x="10093" y="73807"/>
                  </a:lnTo>
                  <a:lnTo>
                    <a:pt x="8513" y="71876"/>
                  </a:lnTo>
                  <a:lnTo>
                    <a:pt x="6407" y="69594"/>
                  </a:lnTo>
                  <a:lnTo>
                    <a:pt x="2151" y="64592"/>
                  </a:lnTo>
                  <a:lnTo>
                    <a:pt x="395" y="62354"/>
                  </a:lnTo>
                  <a:lnTo>
                    <a:pt x="439" y="61389"/>
                  </a:lnTo>
                  <a:lnTo>
                    <a:pt x="1580" y="57044"/>
                  </a:lnTo>
                  <a:lnTo>
                    <a:pt x="1580" y="57001"/>
                  </a:lnTo>
                  <a:lnTo>
                    <a:pt x="2063" y="53095"/>
                  </a:lnTo>
                  <a:lnTo>
                    <a:pt x="3774" y="49848"/>
                  </a:lnTo>
                  <a:lnTo>
                    <a:pt x="3774" y="49804"/>
                  </a:lnTo>
                  <a:lnTo>
                    <a:pt x="4301" y="47610"/>
                  </a:lnTo>
                  <a:lnTo>
                    <a:pt x="5398" y="43091"/>
                  </a:lnTo>
                  <a:lnTo>
                    <a:pt x="5749" y="40940"/>
                  </a:lnTo>
                  <a:lnTo>
                    <a:pt x="6188" y="37649"/>
                  </a:lnTo>
                  <a:lnTo>
                    <a:pt x="6670" y="33920"/>
                  </a:lnTo>
                  <a:lnTo>
                    <a:pt x="7372" y="27557"/>
                  </a:lnTo>
                  <a:lnTo>
                    <a:pt x="7372" y="27469"/>
                  </a:lnTo>
                  <a:lnTo>
                    <a:pt x="7197" y="26284"/>
                  </a:lnTo>
                  <a:lnTo>
                    <a:pt x="7460" y="25407"/>
                  </a:lnTo>
                  <a:lnTo>
                    <a:pt x="8250" y="24397"/>
                  </a:lnTo>
                  <a:lnTo>
                    <a:pt x="9040" y="23300"/>
                  </a:lnTo>
                  <a:lnTo>
                    <a:pt x="9786" y="22116"/>
                  </a:lnTo>
                  <a:lnTo>
                    <a:pt x="10576" y="20887"/>
                  </a:lnTo>
                  <a:lnTo>
                    <a:pt x="12155" y="18430"/>
                  </a:lnTo>
                  <a:lnTo>
                    <a:pt x="12989" y="17245"/>
                  </a:lnTo>
                  <a:lnTo>
                    <a:pt x="13823" y="16148"/>
                  </a:lnTo>
                  <a:lnTo>
                    <a:pt x="14700" y="15139"/>
                  </a:lnTo>
                  <a:lnTo>
                    <a:pt x="15183" y="14656"/>
                  </a:lnTo>
                  <a:lnTo>
                    <a:pt x="15622" y="14217"/>
                  </a:lnTo>
                  <a:lnTo>
                    <a:pt x="16105" y="13822"/>
                  </a:lnTo>
                  <a:lnTo>
                    <a:pt x="16631" y="13427"/>
                  </a:lnTo>
                  <a:lnTo>
                    <a:pt x="17114" y="13120"/>
                  </a:lnTo>
                  <a:lnTo>
                    <a:pt x="17640" y="12857"/>
                  </a:lnTo>
                  <a:lnTo>
                    <a:pt x="20010" y="11716"/>
                  </a:lnTo>
                  <a:lnTo>
                    <a:pt x="20054" y="11716"/>
                  </a:lnTo>
                  <a:lnTo>
                    <a:pt x="22774" y="9566"/>
                  </a:lnTo>
                  <a:lnTo>
                    <a:pt x="27865" y="5441"/>
                  </a:lnTo>
                  <a:lnTo>
                    <a:pt x="31507" y="2545"/>
                  </a:lnTo>
                  <a:lnTo>
                    <a:pt x="34403" y="307"/>
                  </a:lnTo>
                  <a:lnTo>
                    <a:pt x="34447" y="263"/>
                  </a:lnTo>
                  <a:lnTo>
                    <a:pt x="34490" y="219"/>
                  </a:lnTo>
                  <a:lnTo>
                    <a:pt x="34490" y="132"/>
                  </a:lnTo>
                  <a:lnTo>
                    <a:pt x="34447" y="88"/>
                  </a:lnTo>
                  <a:lnTo>
                    <a:pt x="34403" y="44"/>
                  </a:lnTo>
                  <a:lnTo>
                    <a:pt x="343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81" name="Google Shape;3181;p113"/>
            <p:cNvSpPr/>
            <p:nvPr/>
          </p:nvSpPr>
          <p:spPr>
            <a:xfrm>
              <a:off x="5644200" y="4235875"/>
              <a:ext cx="110825" cy="70225"/>
            </a:xfrm>
            <a:custGeom>
              <a:avLst/>
              <a:gdLst/>
              <a:ahLst/>
              <a:cxnLst/>
              <a:rect l="l" t="t" r="r" b="b"/>
              <a:pathLst>
                <a:path w="4433" h="2809" extrusionOk="0">
                  <a:moveTo>
                    <a:pt x="3116" y="352"/>
                  </a:moveTo>
                  <a:lnTo>
                    <a:pt x="3555" y="571"/>
                  </a:lnTo>
                  <a:lnTo>
                    <a:pt x="4081" y="1361"/>
                  </a:lnTo>
                  <a:lnTo>
                    <a:pt x="4037" y="2107"/>
                  </a:lnTo>
                  <a:lnTo>
                    <a:pt x="3862" y="2326"/>
                  </a:lnTo>
                  <a:lnTo>
                    <a:pt x="3511" y="2458"/>
                  </a:lnTo>
                  <a:lnTo>
                    <a:pt x="2370" y="2414"/>
                  </a:lnTo>
                  <a:lnTo>
                    <a:pt x="746" y="1844"/>
                  </a:lnTo>
                  <a:lnTo>
                    <a:pt x="351" y="1493"/>
                  </a:lnTo>
                  <a:lnTo>
                    <a:pt x="351" y="1449"/>
                  </a:lnTo>
                  <a:lnTo>
                    <a:pt x="658" y="1229"/>
                  </a:lnTo>
                  <a:lnTo>
                    <a:pt x="2107" y="396"/>
                  </a:lnTo>
                  <a:lnTo>
                    <a:pt x="3116" y="352"/>
                  </a:lnTo>
                  <a:close/>
                  <a:moveTo>
                    <a:pt x="3160" y="1"/>
                  </a:moveTo>
                  <a:lnTo>
                    <a:pt x="2063" y="45"/>
                  </a:lnTo>
                  <a:lnTo>
                    <a:pt x="1975" y="88"/>
                  </a:lnTo>
                  <a:lnTo>
                    <a:pt x="483" y="922"/>
                  </a:lnTo>
                  <a:lnTo>
                    <a:pt x="439" y="922"/>
                  </a:lnTo>
                  <a:lnTo>
                    <a:pt x="88" y="1229"/>
                  </a:lnTo>
                  <a:lnTo>
                    <a:pt x="44" y="1273"/>
                  </a:lnTo>
                  <a:lnTo>
                    <a:pt x="0" y="1361"/>
                  </a:lnTo>
                  <a:lnTo>
                    <a:pt x="0" y="1536"/>
                  </a:lnTo>
                  <a:lnTo>
                    <a:pt x="88" y="1668"/>
                  </a:lnTo>
                  <a:lnTo>
                    <a:pt x="527" y="2151"/>
                  </a:lnTo>
                  <a:lnTo>
                    <a:pt x="615" y="2195"/>
                  </a:lnTo>
                  <a:lnTo>
                    <a:pt x="2282" y="2721"/>
                  </a:lnTo>
                  <a:lnTo>
                    <a:pt x="2326" y="2765"/>
                  </a:lnTo>
                  <a:lnTo>
                    <a:pt x="3555" y="2809"/>
                  </a:lnTo>
                  <a:lnTo>
                    <a:pt x="3598" y="2809"/>
                  </a:lnTo>
                  <a:lnTo>
                    <a:pt x="4037" y="2633"/>
                  </a:lnTo>
                  <a:lnTo>
                    <a:pt x="4081" y="2590"/>
                  </a:lnTo>
                  <a:lnTo>
                    <a:pt x="4344" y="2326"/>
                  </a:lnTo>
                  <a:lnTo>
                    <a:pt x="4388" y="2195"/>
                  </a:lnTo>
                  <a:lnTo>
                    <a:pt x="4432" y="1361"/>
                  </a:lnTo>
                  <a:lnTo>
                    <a:pt x="4388" y="1229"/>
                  </a:lnTo>
                  <a:lnTo>
                    <a:pt x="3818" y="352"/>
                  </a:lnTo>
                  <a:lnTo>
                    <a:pt x="3730" y="308"/>
                  </a:lnTo>
                  <a:lnTo>
                    <a:pt x="32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82" name="Google Shape;3182;p113"/>
            <p:cNvSpPr/>
            <p:nvPr/>
          </p:nvSpPr>
          <p:spPr>
            <a:xfrm>
              <a:off x="5600325" y="4217225"/>
              <a:ext cx="172250" cy="154700"/>
            </a:xfrm>
            <a:custGeom>
              <a:avLst/>
              <a:gdLst/>
              <a:ahLst/>
              <a:cxnLst/>
              <a:rect l="l" t="t" r="r" b="b"/>
              <a:pathLst>
                <a:path w="6890" h="6188" extrusionOk="0">
                  <a:moveTo>
                    <a:pt x="4915" y="352"/>
                  </a:moveTo>
                  <a:lnTo>
                    <a:pt x="5704" y="703"/>
                  </a:lnTo>
                  <a:lnTo>
                    <a:pt x="5924" y="922"/>
                  </a:lnTo>
                  <a:lnTo>
                    <a:pt x="6494" y="2590"/>
                  </a:lnTo>
                  <a:lnTo>
                    <a:pt x="6538" y="5793"/>
                  </a:lnTo>
                  <a:lnTo>
                    <a:pt x="6494" y="5837"/>
                  </a:lnTo>
                  <a:lnTo>
                    <a:pt x="6143" y="5837"/>
                  </a:lnTo>
                  <a:lnTo>
                    <a:pt x="4651" y="5486"/>
                  </a:lnTo>
                  <a:lnTo>
                    <a:pt x="2589" y="4740"/>
                  </a:lnTo>
                  <a:lnTo>
                    <a:pt x="878" y="3906"/>
                  </a:lnTo>
                  <a:lnTo>
                    <a:pt x="570" y="3599"/>
                  </a:lnTo>
                  <a:lnTo>
                    <a:pt x="351" y="2853"/>
                  </a:lnTo>
                  <a:lnTo>
                    <a:pt x="570" y="2414"/>
                  </a:lnTo>
                  <a:lnTo>
                    <a:pt x="965" y="1975"/>
                  </a:lnTo>
                  <a:lnTo>
                    <a:pt x="2677" y="1010"/>
                  </a:lnTo>
                  <a:lnTo>
                    <a:pt x="4125" y="396"/>
                  </a:lnTo>
                  <a:lnTo>
                    <a:pt x="4915" y="352"/>
                  </a:lnTo>
                  <a:close/>
                  <a:moveTo>
                    <a:pt x="4915" y="1"/>
                  </a:moveTo>
                  <a:lnTo>
                    <a:pt x="4081" y="45"/>
                  </a:lnTo>
                  <a:lnTo>
                    <a:pt x="3993" y="45"/>
                  </a:lnTo>
                  <a:lnTo>
                    <a:pt x="2501" y="703"/>
                  </a:lnTo>
                  <a:lnTo>
                    <a:pt x="746" y="1668"/>
                  </a:lnTo>
                  <a:lnTo>
                    <a:pt x="702" y="1712"/>
                  </a:lnTo>
                  <a:lnTo>
                    <a:pt x="263" y="2195"/>
                  </a:lnTo>
                  <a:lnTo>
                    <a:pt x="263" y="2239"/>
                  </a:lnTo>
                  <a:lnTo>
                    <a:pt x="0" y="2765"/>
                  </a:lnTo>
                  <a:lnTo>
                    <a:pt x="0" y="2853"/>
                  </a:lnTo>
                  <a:lnTo>
                    <a:pt x="219" y="3730"/>
                  </a:lnTo>
                  <a:lnTo>
                    <a:pt x="263" y="3818"/>
                  </a:lnTo>
                  <a:lnTo>
                    <a:pt x="658" y="4169"/>
                  </a:lnTo>
                  <a:lnTo>
                    <a:pt x="702" y="4213"/>
                  </a:lnTo>
                  <a:lnTo>
                    <a:pt x="2457" y="5047"/>
                  </a:lnTo>
                  <a:lnTo>
                    <a:pt x="4564" y="5793"/>
                  </a:lnTo>
                  <a:lnTo>
                    <a:pt x="6099" y="6188"/>
                  </a:lnTo>
                  <a:lnTo>
                    <a:pt x="6538" y="6188"/>
                  </a:lnTo>
                  <a:lnTo>
                    <a:pt x="6626" y="6144"/>
                  </a:lnTo>
                  <a:lnTo>
                    <a:pt x="6802" y="6012"/>
                  </a:lnTo>
                  <a:lnTo>
                    <a:pt x="6889" y="5968"/>
                  </a:lnTo>
                  <a:lnTo>
                    <a:pt x="6889" y="5881"/>
                  </a:lnTo>
                  <a:lnTo>
                    <a:pt x="6845" y="2546"/>
                  </a:lnTo>
                  <a:lnTo>
                    <a:pt x="6802" y="2502"/>
                  </a:lnTo>
                  <a:lnTo>
                    <a:pt x="6231" y="791"/>
                  </a:lnTo>
                  <a:lnTo>
                    <a:pt x="6231" y="747"/>
                  </a:lnTo>
                  <a:lnTo>
                    <a:pt x="5968" y="439"/>
                  </a:lnTo>
                  <a:lnTo>
                    <a:pt x="5880" y="396"/>
                  </a:lnTo>
                  <a:lnTo>
                    <a:pt x="50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83" name="Google Shape;3183;p113"/>
            <p:cNvSpPr/>
            <p:nvPr/>
          </p:nvSpPr>
          <p:spPr>
            <a:xfrm>
              <a:off x="5555325" y="4199675"/>
              <a:ext cx="240275" cy="216125"/>
            </a:xfrm>
            <a:custGeom>
              <a:avLst/>
              <a:gdLst/>
              <a:ahLst/>
              <a:cxnLst/>
              <a:rect l="l" t="t" r="r" b="b"/>
              <a:pathLst>
                <a:path w="9611" h="8645" extrusionOk="0">
                  <a:moveTo>
                    <a:pt x="6715" y="352"/>
                  </a:moveTo>
                  <a:lnTo>
                    <a:pt x="7856" y="747"/>
                  </a:lnTo>
                  <a:lnTo>
                    <a:pt x="8207" y="1010"/>
                  </a:lnTo>
                  <a:lnTo>
                    <a:pt x="8865" y="3072"/>
                  </a:lnTo>
                  <a:lnTo>
                    <a:pt x="9260" y="6495"/>
                  </a:lnTo>
                  <a:lnTo>
                    <a:pt x="8953" y="7636"/>
                  </a:lnTo>
                  <a:lnTo>
                    <a:pt x="8645" y="8294"/>
                  </a:lnTo>
                  <a:lnTo>
                    <a:pt x="7987" y="8206"/>
                  </a:lnTo>
                  <a:lnTo>
                    <a:pt x="1054" y="6495"/>
                  </a:lnTo>
                  <a:lnTo>
                    <a:pt x="484" y="6144"/>
                  </a:lnTo>
                  <a:lnTo>
                    <a:pt x="396" y="5968"/>
                  </a:lnTo>
                  <a:lnTo>
                    <a:pt x="1932" y="2677"/>
                  </a:lnTo>
                  <a:lnTo>
                    <a:pt x="2546" y="2063"/>
                  </a:lnTo>
                  <a:lnTo>
                    <a:pt x="4433" y="1010"/>
                  </a:lnTo>
                  <a:lnTo>
                    <a:pt x="5837" y="439"/>
                  </a:lnTo>
                  <a:lnTo>
                    <a:pt x="6715" y="352"/>
                  </a:lnTo>
                  <a:close/>
                  <a:moveTo>
                    <a:pt x="6715" y="1"/>
                  </a:moveTo>
                  <a:lnTo>
                    <a:pt x="5793" y="88"/>
                  </a:lnTo>
                  <a:lnTo>
                    <a:pt x="5749" y="88"/>
                  </a:lnTo>
                  <a:lnTo>
                    <a:pt x="4301" y="703"/>
                  </a:lnTo>
                  <a:lnTo>
                    <a:pt x="2370" y="1756"/>
                  </a:lnTo>
                  <a:lnTo>
                    <a:pt x="2327" y="1800"/>
                  </a:lnTo>
                  <a:lnTo>
                    <a:pt x="1668" y="2414"/>
                  </a:lnTo>
                  <a:lnTo>
                    <a:pt x="1625" y="2502"/>
                  </a:lnTo>
                  <a:lnTo>
                    <a:pt x="45" y="5881"/>
                  </a:lnTo>
                  <a:lnTo>
                    <a:pt x="1" y="5968"/>
                  </a:lnTo>
                  <a:lnTo>
                    <a:pt x="45" y="6056"/>
                  </a:lnTo>
                  <a:lnTo>
                    <a:pt x="176" y="6363"/>
                  </a:lnTo>
                  <a:lnTo>
                    <a:pt x="264" y="6451"/>
                  </a:lnTo>
                  <a:lnTo>
                    <a:pt x="922" y="6802"/>
                  </a:lnTo>
                  <a:lnTo>
                    <a:pt x="966" y="6802"/>
                  </a:lnTo>
                  <a:lnTo>
                    <a:pt x="5793" y="8031"/>
                  </a:lnTo>
                  <a:lnTo>
                    <a:pt x="7899" y="8557"/>
                  </a:lnTo>
                  <a:lnTo>
                    <a:pt x="7943" y="8557"/>
                  </a:lnTo>
                  <a:lnTo>
                    <a:pt x="8733" y="8645"/>
                  </a:lnTo>
                  <a:lnTo>
                    <a:pt x="8865" y="8601"/>
                  </a:lnTo>
                  <a:lnTo>
                    <a:pt x="8909" y="8557"/>
                  </a:lnTo>
                  <a:lnTo>
                    <a:pt x="9304" y="7767"/>
                  </a:lnTo>
                  <a:lnTo>
                    <a:pt x="9304" y="7724"/>
                  </a:lnTo>
                  <a:lnTo>
                    <a:pt x="9611" y="6583"/>
                  </a:lnTo>
                  <a:lnTo>
                    <a:pt x="9611" y="6495"/>
                  </a:lnTo>
                  <a:lnTo>
                    <a:pt x="9216" y="2984"/>
                  </a:lnTo>
                  <a:lnTo>
                    <a:pt x="9216" y="2941"/>
                  </a:lnTo>
                  <a:lnTo>
                    <a:pt x="8514" y="834"/>
                  </a:lnTo>
                  <a:lnTo>
                    <a:pt x="8470" y="747"/>
                  </a:lnTo>
                  <a:lnTo>
                    <a:pt x="8031" y="439"/>
                  </a:lnTo>
                  <a:lnTo>
                    <a:pt x="7987" y="396"/>
                  </a:lnTo>
                  <a:lnTo>
                    <a:pt x="68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84" name="Google Shape;3184;p113"/>
            <p:cNvSpPr/>
            <p:nvPr/>
          </p:nvSpPr>
          <p:spPr>
            <a:xfrm>
              <a:off x="5499400" y="4181025"/>
              <a:ext cx="342275" cy="296225"/>
            </a:xfrm>
            <a:custGeom>
              <a:avLst/>
              <a:gdLst/>
              <a:ahLst/>
              <a:cxnLst/>
              <a:rect l="l" t="t" r="r" b="b"/>
              <a:pathLst>
                <a:path w="13691" h="11849" extrusionOk="0">
                  <a:moveTo>
                    <a:pt x="8952" y="352"/>
                  </a:moveTo>
                  <a:lnTo>
                    <a:pt x="10882" y="1142"/>
                  </a:lnTo>
                  <a:lnTo>
                    <a:pt x="11848" y="4213"/>
                  </a:lnTo>
                  <a:lnTo>
                    <a:pt x="12462" y="8162"/>
                  </a:lnTo>
                  <a:lnTo>
                    <a:pt x="12462" y="8250"/>
                  </a:lnTo>
                  <a:lnTo>
                    <a:pt x="13340" y="9479"/>
                  </a:lnTo>
                  <a:lnTo>
                    <a:pt x="13340" y="9961"/>
                  </a:lnTo>
                  <a:lnTo>
                    <a:pt x="12901" y="10444"/>
                  </a:lnTo>
                  <a:lnTo>
                    <a:pt x="11497" y="11146"/>
                  </a:lnTo>
                  <a:lnTo>
                    <a:pt x="10444" y="11497"/>
                  </a:lnTo>
                  <a:lnTo>
                    <a:pt x="8381" y="10664"/>
                  </a:lnTo>
                  <a:lnTo>
                    <a:pt x="5002" y="9874"/>
                  </a:lnTo>
                  <a:lnTo>
                    <a:pt x="1536" y="9303"/>
                  </a:lnTo>
                  <a:lnTo>
                    <a:pt x="351" y="8952"/>
                  </a:lnTo>
                  <a:lnTo>
                    <a:pt x="351" y="8689"/>
                  </a:lnTo>
                  <a:lnTo>
                    <a:pt x="570" y="8162"/>
                  </a:lnTo>
                  <a:lnTo>
                    <a:pt x="1667" y="6583"/>
                  </a:lnTo>
                  <a:lnTo>
                    <a:pt x="3028" y="4433"/>
                  </a:lnTo>
                  <a:lnTo>
                    <a:pt x="3993" y="2590"/>
                  </a:lnTo>
                  <a:lnTo>
                    <a:pt x="5310" y="1712"/>
                  </a:lnTo>
                  <a:lnTo>
                    <a:pt x="8162" y="352"/>
                  </a:lnTo>
                  <a:close/>
                  <a:moveTo>
                    <a:pt x="8118" y="1"/>
                  </a:moveTo>
                  <a:lnTo>
                    <a:pt x="8074" y="44"/>
                  </a:lnTo>
                  <a:lnTo>
                    <a:pt x="5178" y="1405"/>
                  </a:lnTo>
                  <a:lnTo>
                    <a:pt x="5134" y="1405"/>
                  </a:lnTo>
                  <a:lnTo>
                    <a:pt x="3774" y="2326"/>
                  </a:lnTo>
                  <a:lnTo>
                    <a:pt x="3686" y="2370"/>
                  </a:lnTo>
                  <a:lnTo>
                    <a:pt x="2721" y="4257"/>
                  </a:lnTo>
                  <a:lnTo>
                    <a:pt x="1360" y="6407"/>
                  </a:lnTo>
                  <a:lnTo>
                    <a:pt x="263" y="7943"/>
                  </a:lnTo>
                  <a:lnTo>
                    <a:pt x="263" y="7987"/>
                  </a:lnTo>
                  <a:lnTo>
                    <a:pt x="44" y="8601"/>
                  </a:lnTo>
                  <a:lnTo>
                    <a:pt x="0" y="8645"/>
                  </a:lnTo>
                  <a:lnTo>
                    <a:pt x="0" y="9084"/>
                  </a:lnTo>
                  <a:lnTo>
                    <a:pt x="0" y="9215"/>
                  </a:lnTo>
                  <a:lnTo>
                    <a:pt x="88" y="9259"/>
                  </a:lnTo>
                  <a:lnTo>
                    <a:pt x="1448" y="9654"/>
                  </a:lnTo>
                  <a:lnTo>
                    <a:pt x="1492" y="9654"/>
                  </a:lnTo>
                  <a:lnTo>
                    <a:pt x="4959" y="10225"/>
                  </a:lnTo>
                  <a:lnTo>
                    <a:pt x="8293" y="11015"/>
                  </a:lnTo>
                  <a:lnTo>
                    <a:pt x="10400" y="11848"/>
                  </a:lnTo>
                  <a:lnTo>
                    <a:pt x="10531" y="11848"/>
                  </a:lnTo>
                  <a:lnTo>
                    <a:pt x="11584" y="11497"/>
                  </a:lnTo>
                  <a:lnTo>
                    <a:pt x="11628" y="11453"/>
                  </a:lnTo>
                  <a:lnTo>
                    <a:pt x="13120" y="10707"/>
                  </a:lnTo>
                  <a:lnTo>
                    <a:pt x="13164" y="10664"/>
                  </a:lnTo>
                  <a:lnTo>
                    <a:pt x="13647" y="10137"/>
                  </a:lnTo>
                  <a:lnTo>
                    <a:pt x="13691" y="10005"/>
                  </a:lnTo>
                  <a:lnTo>
                    <a:pt x="13691" y="9435"/>
                  </a:lnTo>
                  <a:lnTo>
                    <a:pt x="13647" y="9347"/>
                  </a:lnTo>
                  <a:lnTo>
                    <a:pt x="12813" y="8075"/>
                  </a:lnTo>
                  <a:lnTo>
                    <a:pt x="12155" y="4169"/>
                  </a:lnTo>
                  <a:lnTo>
                    <a:pt x="12155" y="4125"/>
                  </a:lnTo>
                  <a:lnTo>
                    <a:pt x="11190" y="966"/>
                  </a:lnTo>
                  <a:lnTo>
                    <a:pt x="11190" y="878"/>
                  </a:lnTo>
                  <a:lnTo>
                    <a:pt x="11102" y="834"/>
                  </a:lnTo>
                  <a:lnTo>
                    <a:pt x="9039" y="44"/>
                  </a:lnTo>
                  <a:lnTo>
                    <a:pt x="89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85" name="Google Shape;3185;p113"/>
            <p:cNvSpPr/>
            <p:nvPr/>
          </p:nvSpPr>
          <p:spPr>
            <a:xfrm>
              <a:off x="5288750" y="4500250"/>
              <a:ext cx="79025" cy="51600"/>
            </a:xfrm>
            <a:custGeom>
              <a:avLst/>
              <a:gdLst/>
              <a:ahLst/>
              <a:cxnLst/>
              <a:rect l="l" t="t" r="r" b="b"/>
              <a:pathLst>
                <a:path w="3161" h="2064" extrusionOk="0">
                  <a:moveTo>
                    <a:pt x="1932" y="352"/>
                  </a:moveTo>
                  <a:lnTo>
                    <a:pt x="2502" y="571"/>
                  </a:lnTo>
                  <a:lnTo>
                    <a:pt x="2678" y="703"/>
                  </a:lnTo>
                  <a:lnTo>
                    <a:pt x="2546" y="791"/>
                  </a:lnTo>
                  <a:lnTo>
                    <a:pt x="1493" y="1361"/>
                  </a:lnTo>
                  <a:lnTo>
                    <a:pt x="352" y="1668"/>
                  </a:lnTo>
                  <a:lnTo>
                    <a:pt x="352" y="1624"/>
                  </a:lnTo>
                  <a:lnTo>
                    <a:pt x="747" y="1054"/>
                  </a:lnTo>
                  <a:lnTo>
                    <a:pt x="1317" y="483"/>
                  </a:lnTo>
                  <a:lnTo>
                    <a:pt x="1932" y="352"/>
                  </a:lnTo>
                  <a:close/>
                  <a:moveTo>
                    <a:pt x="1932" y="1"/>
                  </a:moveTo>
                  <a:lnTo>
                    <a:pt x="1186" y="132"/>
                  </a:lnTo>
                  <a:lnTo>
                    <a:pt x="1098" y="176"/>
                  </a:lnTo>
                  <a:lnTo>
                    <a:pt x="484" y="791"/>
                  </a:lnTo>
                  <a:lnTo>
                    <a:pt x="484" y="835"/>
                  </a:lnTo>
                  <a:lnTo>
                    <a:pt x="45" y="1493"/>
                  </a:lnTo>
                  <a:lnTo>
                    <a:pt x="45" y="1537"/>
                  </a:lnTo>
                  <a:lnTo>
                    <a:pt x="1" y="1888"/>
                  </a:lnTo>
                  <a:lnTo>
                    <a:pt x="1" y="1975"/>
                  </a:lnTo>
                  <a:lnTo>
                    <a:pt x="45" y="2019"/>
                  </a:lnTo>
                  <a:lnTo>
                    <a:pt x="176" y="2063"/>
                  </a:lnTo>
                  <a:lnTo>
                    <a:pt x="220" y="2063"/>
                  </a:lnTo>
                  <a:lnTo>
                    <a:pt x="1581" y="1668"/>
                  </a:lnTo>
                  <a:lnTo>
                    <a:pt x="1625" y="1668"/>
                  </a:lnTo>
                  <a:lnTo>
                    <a:pt x="2678" y="1098"/>
                  </a:lnTo>
                  <a:lnTo>
                    <a:pt x="3073" y="922"/>
                  </a:lnTo>
                  <a:lnTo>
                    <a:pt x="3116" y="878"/>
                  </a:lnTo>
                  <a:lnTo>
                    <a:pt x="3160" y="791"/>
                  </a:lnTo>
                  <a:lnTo>
                    <a:pt x="3160" y="703"/>
                  </a:lnTo>
                  <a:lnTo>
                    <a:pt x="3116" y="615"/>
                  </a:lnTo>
                  <a:lnTo>
                    <a:pt x="2722" y="264"/>
                  </a:lnTo>
                  <a:lnTo>
                    <a:pt x="2634" y="220"/>
                  </a:lnTo>
                  <a:lnTo>
                    <a:pt x="20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86" name="Google Shape;3186;p113"/>
            <p:cNvSpPr/>
            <p:nvPr/>
          </p:nvSpPr>
          <p:spPr>
            <a:xfrm>
              <a:off x="5982075" y="1811500"/>
              <a:ext cx="928100" cy="1382250"/>
            </a:xfrm>
            <a:custGeom>
              <a:avLst/>
              <a:gdLst/>
              <a:ahLst/>
              <a:cxnLst/>
              <a:rect l="l" t="t" r="r" b="b"/>
              <a:pathLst>
                <a:path w="37124" h="55290" extrusionOk="0">
                  <a:moveTo>
                    <a:pt x="36685" y="0"/>
                  </a:moveTo>
                  <a:lnTo>
                    <a:pt x="36641" y="44"/>
                  </a:lnTo>
                  <a:lnTo>
                    <a:pt x="36597" y="132"/>
                  </a:lnTo>
                  <a:lnTo>
                    <a:pt x="36597" y="176"/>
                  </a:lnTo>
                  <a:lnTo>
                    <a:pt x="36641" y="263"/>
                  </a:lnTo>
                  <a:lnTo>
                    <a:pt x="36685" y="395"/>
                  </a:lnTo>
                  <a:lnTo>
                    <a:pt x="36772" y="1360"/>
                  </a:lnTo>
                  <a:lnTo>
                    <a:pt x="36772" y="3203"/>
                  </a:lnTo>
                  <a:lnTo>
                    <a:pt x="36070" y="4915"/>
                  </a:lnTo>
                  <a:lnTo>
                    <a:pt x="35280" y="7811"/>
                  </a:lnTo>
                  <a:lnTo>
                    <a:pt x="34666" y="9917"/>
                  </a:lnTo>
                  <a:lnTo>
                    <a:pt x="34008" y="11936"/>
                  </a:lnTo>
                  <a:lnTo>
                    <a:pt x="32648" y="14744"/>
                  </a:lnTo>
                  <a:lnTo>
                    <a:pt x="31551" y="16850"/>
                  </a:lnTo>
                  <a:lnTo>
                    <a:pt x="30629" y="18956"/>
                  </a:lnTo>
                  <a:lnTo>
                    <a:pt x="29137" y="21633"/>
                  </a:lnTo>
                  <a:lnTo>
                    <a:pt x="27733" y="23827"/>
                  </a:lnTo>
                  <a:lnTo>
                    <a:pt x="26504" y="25758"/>
                  </a:lnTo>
                  <a:lnTo>
                    <a:pt x="25144" y="28215"/>
                  </a:lnTo>
                  <a:lnTo>
                    <a:pt x="24881" y="29093"/>
                  </a:lnTo>
                  <a:lnTo>
                    <a:pt x="24881" y="29137"/>
                  </a:lnTo>
                  <a:lnTo>
                    <a:pt x="24881" y="30014"/>
                  </a:lnTo>
                  <a:lnTo>
                    <a:pt x="24881" y="30058"/>
                  </a:lnTo>
                  <a:lnTo>
                    <a:pt x="25232" y="32735"/>
                  </a:lnTo>
                  <a:lnTo>
                    <a:pt x="25583" y="36289"/>
                  </a:lnTo>
                  <a:lnTo>
                    <a:pt x="25495" y="36421"/>
                  </a:lnTo>
                  <a:lnTo>
                    <a:pt x="23345" y="37649"/>
                  </a:lnTo>
                  <a:lnTo>
                    <a:pt x="21370" y="39054"/>
                  </a:lnTo>
                  <a:lnTo>
                    <a:pt x="21326" y="39054"/>
                  </a:lnTo>
                  <a:lnTo>
                    <a:pt x="19659" y="40546"/>
                  </a:lnTo>
                  <a:lnTo>
                    <a:pt x="16500" y="43047"/>
                  </a:lnTo>
                  <a:lnTo>
                    <a:pt x="16456" y="43047"/>
                  </a:lnTo>
                  <a:lnTo>
                    <a:pt x="14964" y="44539"/>
                  </a:lnTo>
                  <a:lnTo>
                    <a:pt x="12594" y="47040"/>
                  </a:lnTo>
                  <a:lnTo>
                    <a:pt x="10400" y="48268"/>
                  </a:lnTo>
                  <a:lnTo>
                    <a:pt x="8250" y="49102"/>
                  </a:lnTo>
                  <a:lnTo>
                    <a:pt x="8206" y="49146"/>
                  </a:lnTo>
                  <a:lnTo>
                    <a:pt x="6626" y="50111"/>
                  </a:lnTo>
                  <a:lnTo>
                    <a:pt x="88" y="54982"/>
                  </a:lnTo>
                  <a:lnTo>
                    <a:pt x="44" y="55026"/>
                  </a:lnTo>
                  <a:lnTo>
                    <a:pt x="0" y="55114"/>
                  </a:lnTo>
                  <a:lnTo>
                    <a:pt x="44" y="55158"/>
                  </a:lnTo>
                  <a:lnTo>
                    <a:pt x="44" y="55245"/>
                  </a:lnTo>
                  <a:lnTo>
                    <a:pt x="132" y="55289"/>
                  </a:lnTo>
                  <a:lnTo>
                    <a:pt x="308" y="55289"/>
                  </a:lnTo>
                  <a:lnTo>
                    <a:pt x="6846" y="50419"/>
                  </a:lnTo>
                  <a:lnTo>
                    <a:pt x="8382" y="49453"/>
                  </a:lnTo>
                  <a:lnTo>
                    <a:pt x="10532" y="48620"/>
                  </a:lnTo>
                  <a:lnTo>
                    <a:pt x="10576" y="48576"/>
                  </a:lnTo>
                  <a:lnTo>
                    <a:pt x="12814" y="47347"/>
                  </a:lnTo>
                  <a:lnTo>
                    <a:pt x="12857" y="47303"/>
                  </a:lnTo>
                  <a:lnTo>
                    <a:pt x="15227" y="44802"/>
                  </a:lnTo>
                  <a:lnTo>
                    <a:pt x="16719" y="43310"/>
                  </a:lnTo>
                  <a:lnTo>
                    <a:pt x="19878" y="40853"/>
                  </a:lnTo>
                  <a:lnTo>
                    <a:pt x="21546" y="39361"/>
                  </a:lnTo>
                  <a:lnTo>
                    <a:pt x="23520" y="37957"/>
                  </a:lnTo>
                  <a:lnTo>
                    <a:pt x="25714" y="36684"/>
                  </a:lnTo>
                  <a:lnTo>
                    <a:pt x="25758" y="36640"/>
                  </a:lnTo>
                  <a:lnTo>
                    <a:pt x="25890" y="36421"/>
                  </a:lnTo>
                  <a:lnTo>
                    <a:pt x="25934" y="36289"/>
                  </a:lnTo>
                  <a:lnTo>
                    <a:pt x="25583" y="32691"/>
                  </a:lnTo>
                  <a:lnTo>
                    <a:pt x="25232" y="30014"/>
                  </a:lnTo>
                  <a:lnTo>
                    <a:pt x="25232" y="29137"/>
                  </a:lnTo>
                  <a:lnTo>
                    <a:pt x="25451" y="28347"/>
                  </a:lnTo>
                  <a:lnTo>
                    <a:pt x="26811" y="25933"/>
                  </a:lnTo>
                  <a:lnTo>
                    <a:pt x="29444" y="21809"/>
                  </a:lnTo>
                  <a:lnTo>
                    <a:pt x="30936" y="19132"/>
                  </a:lnTo>
                  <a:lnTo>
                    <a:pt x="30980" y="19088"/>
                  </a:lnTo>
                  <a:lnTo>
                    <a:pt x="31858" y="16982"/>
                  </a:lnTo>
                  <a:lnTo>
                    <a:pt x="32955" y="14876"/>
                  </a:lnTo>
                  <a:lnTo>
                    <a:pt x="34359" y="12111"/>
                  </a:lnTo>
                  <a:lnTo>
                    <a:pt x="34359" y="12067"/>
                  </a:lnTo>
                  <a:lnTo>
                    <a:pt x="35017" y="10049"/>
                  </a:lnTo>
                  <a:lnTo>
                    <a:pt x="35631" y="7942"/>
                  </a:lnTo>
                  <a:lnTo>
                    <a:pt x="36421" y="5002"/>
                  </a:lnTo>
                  <a:lnTo>
                    <a:pt x="37080" y="3291"/>
                  </a:lnTo>
                  <a:lnTo>
                    <a:pt x="37123" y="3203"/>
                  </a:lnTo>
                  <a:lnTo>
                    <a:pt x="37123" y="1360"/>
                  </a:lnTo>
                  <a:lnTo>
                    <a:pt x="37123" y="1317"/>
                  </a:lnTo>
                  <a:lnTo>
                    <a:pt x="37036" y="307"/>
                  </a:lnTo>
                  <a:lnTo>
                    <a:pt x="37036" y="263"/>
                  </a:lnTo>
                  <a:lnTo>
                    <a:pt x="36948" y="88"/>
                  </a:lnTo>
                  <a:lnTo>
                    <a:pt x="36904" y="44"/>
                  </a:lnTo>
                  <a:lnTo>
                    <a:pt x="368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87" name="Google Shape;3187;p113"/>
            <p:cNvSpPr/>
            <p:nvPr/>
          </p:nvSpPr>
          <p:spPr>
            <a:xfrm>
              <a:off x="5954650" y="1809300"/>
              <a:ext cx="928100" cy="1359225"/>
            </a:xfrm>
            <a:custGeom>
              <a:avLst/>
              <a:gdLst/>
              <a:ahLst/>
              <a:cxnLst/>
              <a:rect l="l" t="t" r="r" b="b"/>
              <a:pathLst>
                <a:path w="37124" h="54369" extrusionOk="0">
                  <a:moveTo>
                    <a:pt x="36685" y="0"/>
                  </a:moveTo>
                  <a:lnTo>
                    <a:pt x="36641" y="44"/>
                  </a:lnTo>
                  <a:lnTo>
                    <a:pt x="36553" y="44"/>
                  </a:lnTo>
                  <a:lnTo>
                    <a:pt x="36509" y="132"/>
                  </a:lnTo>
                  <a:lnTo>
                    <a:pt x="36509" y="176"/>
                  </a:lnTo>
                  <a:lnTo>
                    <a:pt x="36509" y="264"/>
                  </a:lnTo>
                  <a:lnTo>
                    <a:pt x="36685" y="878"/>
                  </a:lnTo>
                  <a:lnTo>
                    <a:pt x="36772" y="1317"/>
                  </a:lnTo>
                  <a:lnTo>
                    <a:pt x="36685" y="2238"/>
                  </a:lnTo>
                  <a:lnTo>
                    <a:pt x="36114" y="4169"/>
                  </a:lnTo>
                  <a:lnTo>
                    <a:pt x="35588" y="6275"/>
                  </a:lnTo>
                  <a:lnTo>
                    <a:pt x="34885" y="8820"/>
                  </a:lnTo>
                  <a:lnTo>
                    <a:pt x="34139" y="11146"/>
                  </a:lnTo>
                  <a:lnTo>
                    <a:pt x="32823" y="14042"/>
                  </a:lnTo>
                  <a:lnTo>
                    <a:pt x="31814" y="15973"/>
                  </a:lnTo>
                  <a:lnTo>
                    <a:pt x="30541" y="18737"/>
                  </a:lnTo>
                  <a:lnTo>
                    <a:pt x="29093" y="21238"/>
                  </a:lnTo>
                  <a:lnTo>
                    <a:pt x="27557" y="23652"/>
                  </a:lnTo>
                  <a:lnTo>
                    <a:pt x="26285" y="25802"/>
                  </a:lnTo>
                  <a:lnTo>
                    <a:pt x="24881" y="28172"/>
                  </a:lnTo>
                  <a:lnTo>
                    <a:pt x="22599" y="31682"/>
                  </a:lnTo>
                  <a:lnTo>
                    <a:pt x="22599" y="31770"/>
                  </a:lnTo>
                  <a:lnTo>
                    <a:pt x="22467" y="32911"/>
                  </a:lnTo>
                  <a:lnTo>
                    <a:pt x="22380" y="35631"/>
                  </a:lnTo>
                  <a:lnTo>
                    <a:pt x="22160" y="36509"/>
                  </a:lnTo>
                  <a:lnTo>
                    <a:pt x="21721" y="37299"/>
                  </a:lnTo>
                  <a:lnTo>
                    <a:pt x="20142" y="38834"/>
                  </a:lnTo>
                  <a:lnTo>
                    <a:pt x="17070" y="41379"/>
                  </a:lnTo>
                  <a:lnTo>
                    <a:pt x="15490" y="43091"/>
                  </a:lnTo>
                  <a:lnTo>
                    <a:pt x="13516" y="45329"/>
                  </a:lnTo>
                  <a:lnTo>
                    <a:pt x="12331" y="46338"/>
                  </a:lnTo>
                  <a:lnTo>
                    <a:pt x="11234" y="46865"/>
                  </a:lnTo>
                  <a:lnTo>
                    <a:pt x="8777" y="47786"/>
                  </a:lnTo>
                  <a:lnTo>
                    <a:pt x="8733" y="47786"/>
                  </a:lnTo>
                  <a:lnTo>
                    <a:pt x="6934" y="48927"/>
                  </a:lnTo>
                  <a:lnTo>
                    <a:pt x="2194" y="52525"/>
                  </a:lnTo>
                  <a:lnTo>
                    <a:pt x="44" y="54061"/>
                  </a:lnTo>
                  <a:lnTo>
                    <a:pt x="0" y="54105"/>
                  </a:lnTo>
                  <a:lnTo>
                    <a:pt x="0" y="54193"/>
                  </a:lnTo>
                  <a:lnTo>
                    <a:pt x="0" y="54236"/>
                  </a:lnTo>
                  <a:lnTo>
                    <a:pt x="0" y="54324"/>
                  </a:lnTo>
                  <a:lnTo>
                    <a:pt x="88" y="54368"/>
                  </a:lnTo>
                  <a:lnTo>
                    <a:pt x="176" y="54368"/>
                  </a:lnTo>
                  <a:lnTo>
                    <a:pt x="264" y="54324"/>
                  </a:lnTo>
                  <a:lnTo>
                    <a:pt x="2370" y="52788"/>
                  </a:lnTo>
                  <a:lnTo>
                    <a:pt x="5486" y="50463"/>
                  </a:lnTo>
                  <a:lnTo>
                    <a:pt x="7153" y="49234"/>
                  </a:lnTo>
                  <a:lnTo>
                    <a:pt x="8908" y="48093"/>
                  </a:lnTo>
                  <a:lnTo>
                    <a:pt x="11365" y="47172"/>
                  </a:lnTo>
                  <a:lnTo>
                    <a:pt x="12506" y="46645"/>
                  </a:lnTo>
                  <a:lnTo>
                    <a:pt x="12550" y="46601"/>
                  </a:lnTo>
                  <a:lnTo>
                    <a:pt x="13735" y="45592"/>
                  </a:lnTo>
                  <a:lnTo>
                    <a:pt x="13779" y="45548"/>
                  </a:lnTo>
                  <a:lnTo>
                    <a:pt x="15754" y="43310"/>
                  </a:lnTo>
                  <a:lnTo>
                    <a:pt x="17333" y="41643"/>
                  </a:lnTo>
                  <a:lnTo>
                    <a:pt x="20361" y="39098"/>
                  </a:lnTo>
                  <a:lnTo>
                    <a:pt x="21985" y="37518"/>
                  </a:lnTo>
                  <a:lnTo>
                    <a:pt x="22028" y="37474"/>
                  </a:lnTo>
                  <a:lnTo>
                    <a:pt x="22511" y="36684"/>
                  </a:lnTo>
                  <a:lnTo>
                    <a:pt x="22511" y="36640"/>
                  </a:lnTo>
                  <a:lnTo>
                    <a:pt x="22731" y="35719"/>
                  </a:lnTo>
                  <a:lnTo>
                    <a:pt x="22731" y="35675"/>
                  </a:lnTo>
                  <a:lnTo>
                    <a:pt x="22818" y="32954"/>
                  </a:lnTo>
                  <a:lnTo>
                    <a:pt x="22950" y="31857"/>
                  </a:lnTo>
                  <a:lnTo>
                    <a:pt x="25188" y="28391"/>
                  </a:lnTo>
                  <a:lnTo>
                    <a:pt x="26592" y="25978"/>
                  </a:lnTo>
                  <a:lnTo>
                    <a:pt x="27821" y="23827"/>
                  </a:lnTo>
                  <a:lnTo>
                    <a:pt x="29400" y="21414"/>
                  </a:lnTo>
                  <a:lnTo>
                    <a:pt x="30848" y="18913"/>
                  </a:lnTo>
                  <a:lnTo>
                    <a:pt x="32121" y="16104"/>
                  </a:lnTo>
                  <a:lnTo>
                    <a:pt x="33130" y="14218"/>
                  </a:lnTo>
                  <a:lnTo>
                    <a:pt x="34491" y="11278"/>
                  </a:lnTo>
                  <a:lnTo>
                    <a:pt x="34491" y="11234"/>
                  </a:lnTo>
                  <a:lnTo>
                    <a:pt x="35237" y="8908"/>
                  </a:lnTo>
                  <a:lnTo>
                    <a:pt x="35895" y="6363"/>
                  </a:lnTo>
                  <a:lnTo>
                    <a:pt x="36465" y="4301"/>
                  </a:lnTo>
                  <a:lnTo>
                    <a:pt x="37036" y="2282"/>
                  </a:lnTo>
                  <a:lnTo>
                    <a:pt x="37123" y="1317"/>
                  </a:lnTo>
                  <a:lnTo>
                    <a:pt x="37123" y="1273"/>
                  </a:lnTo>
                  <a:lnTo>
                    <a:pt x="37036" y="834"/>
                  </a:lnTo>
                  <a:lnTo>
                    <a:pt x="37036" y="790"/>
                  </a:lnTo>
                  <a:lnTo>
                    <a:pt x="36860" y="132"/>
                  </a:lnTo>
                  <a:lnTo>
                    <a:pt x="36816" y="88"/>
                  </a:lnTo>
                  <a:lnTo>
                    <a:pt x="36772" y="44"/>
                  </a:lnTo>
                  <a:lnTo>
                    <a:pt x="3668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88" name="Google Shape;3188;p113"/>
            <p:cNvSpPr/>
            <p:nvPr/>
          </p:nvSpPr>
          <p:spPr>
            <a:xfrm>
              <a:off x="5925025" y="1820275"/>
              <a:ext cx="932500" cy="1321900"/>
            </a:xfrm>
            <a:custGeom>
              <a:avLst/>
              <a:gdLst/>
              <a:ahLst/>
              <a:cxnLst/>
              <a:rect l="l" t="t" r="r" b="b"/>
              <a:pathLst>
                <a:path w="37300" h="52876" extrusionOk="0">
                  <a:moveTo>
                    <a:pt x="37124" y="0"/>
                  </a:moveTo>
                  <a:lnTo>
                    <a:pt x="37080" y="44"/>
                  </a:lnTo>
                  <a:lnTo>
                    <a:pt x="36992" y="44"/>
                  </a:lnTo>
                  <a:lnTo>
                    <a:pt x="36948" y="88"/>
                  </a:lnTo>
                  <a:lnTo>
                    <a:pt x="36948" y="176"/>
                  </a:lnTo>
                  <a:lnTo>
                    <a:pt x="36860" y="746"/>
                  </a:lnTo>
                  <a:lnTo>
                    <a:pt x="35763" y="4827"/>
                  </a:lnTo>
                  <a:lnTo>
                    <a:pt x="35061" y="7504"/>
                  </a:lnTo>
                  <a:lnTo>
                    <a:pt x="34315" y="9917"/>
                  </a:lnTo>
                  <a:lnTo>
                    <a:pt x="32165" y="14568"/>
                  </a:lnTo>
                  <a:lnTo>
                    <a:pt x="31024" y="17026"/>
                  </a:lnTo>
                  <a:lnTo>
                    <a:pt x="29532" y="19659"/>
                  </a:lnTo>
                  <a:lnTo>
                    <a:pt x="27031" y="23696"/>
                  </a:lnTo>
                  <a:lnTo>
                    <a:pt x="24705" y="27645"/>
                  </a:lnTo>
                  <a:lnTo>
                    <a:pt x="23696" y="29137"/>
                  </a:lnTo>
                  <a:lnTo>
                    <a:pt x="21063" y="32647"/>
                  </a:lnTo>
                  <a:lnTo>
                    <a:pt x="21019" y="32691"/>
                  </a:lnTo>
                  <a:lnTo>
                    <a:pt x="20230" y="35061"/>
                  </a:lnTo>
                  <a:lnTo>
                    <a:pt x="18387" y="38571"/>
                  </a:lnTo>
                  <a:lnTo>
                    <a:pt x="17158" y="39931"/>
                  </a:lnTo>
                  <a:lnTo>
                    <a:pt x="14964" y="42432"/>
                  </a:lnTo>
                  <a:lnTo>
                    <a:pt x="12814" y="44670"/>
                  </a:lnTo>
                  <a:lnTo>
                    <a:pt x="9391" y="45943"/>
                  </a:lnTo>
                  <a:lnTo>
                    <a:pt x="7855" y="46864"/>
                  </a:lnTo>
                  <a:lnTo>
                    <a:pt x="7811" y="46864"/>
                  </a:lnTo>
                  <a:lnTo>
                    <a:pt x="6012" y="48225"/>
                  </a:lnTo>
                  <a:lnTo>
                    <a:pt x="45" y="52569"/>
                  </a:lnTo>
                  <a:lnTo>
                    <a:pt x="1" y="52613"/>
                  </a:lnTo>
                  <a:lnTo>
                    <a:pt x="1" y="52700"/>
                  </a:lnTo>
                  <a:lnTo>
                    <a:pt x="1" y="52744"/>
                  </a:lnTo>
                  <a:lnTo>
                    <a:pt x="1" y="52832"/>
                  </a:lnTo>
                  <a:lnTo>
                    <a:pt x="88" y="52876"/>
                  </a:lnTo>
                  <a:lnTo>
                    <a:pt x="264" y="52876"/>
                  </a:lnTo>
                  <a:lnTo>
                    <a:pt x="6232" y="48532"/>
                  </a:lnTo>
                  <a:lnTo>
                    <a:pt x="8031" y="47172"/>
                  </a:lnTo>
                  <a:lnTo>
                    <a:pt x="9523" y="46250"/>
                  </a:lnTo>
                  <a:lnTo>
                    <a:pt x="12243" y="45241"/>
                  </a:lnTo>
                  <a:lnTo>
                    <a:pt x="12989" y="44977"/>
                  </a:lnTo>
                  <a:lnTo>
                    <a:pt x="13077" y="44934"/>
                  </a:lnTo>
                  <a:lnTo>
                    <a:pt x="15227" y="42652"/>
                  </a:lnTo>
                  <a:lnTo>
                    <a:pt x="17377" y="40151"/>
                  </a:lnTo>
                  <a:lnTo>
                    <a:pt x="18650" y="38790"/>
                  </a:lnTo>
                  <a:lnTo>
                    <a:pt x="18694" y="38746"/>
                  </a:lnTo>
                  <a:lnTo>
                    <a:pt x="20581" y="35192"/>
                  </a:lnTo>
                  <a:lnTo>
                    <a:pt x="20581" y="35148"/>
                  </a:lnTo>
                  <a:lnTo>
                    <a:pt x="21327" y="32823"/>
                  </a:lnTo>
                  <a:lnTo>
                    <a:pt x="23959" y="29356"/>
                  </a:lnTo>
                  <a:lnTo>
                    <a:pt x="25013" y="27864"/>
                  </a:lnTo>
                  <a:lnTo>
                    <a:pt x="27294" y="23871"/>
                  </a:lnTo>
                  <a:lnTo>
                    <a:pt x="29839" y="19834"/>
                  </a:lnTo>
                  <a:lnTo>
                    <a:pt x="31331" y="17201"/>
                  </a:lnTo>
                  <a:lnTo>
                    <a:pt x="32472" y="14700"/>
                  </a:lnTo>
                  <a:lnTo>
                    <a:pt x="34666" y="10093"/>
                  </a:lnTo>
                  <a:lnTo>
                    <a:pt x="34666" y="10049"/>
                  </a:lnTo>
                  <a:lnTo>
                    <a:pt x="35412" y="7591"/>
                  </a:lnTo>
                  <a:lnTo>
                    <a:pt x="36114" y="4915"/>
                  </a:lnTo>
                  <a:lnTo>
                    <a:pt x="37211" y="790"/>
                  </a:lnTo>
                  <a:lnTo>
                    <a:pt x="37299" y="220"/>
                  </a:lnTo>
                  <a:lnTo>
                    <a:pt x="37255" y="132"/>
                  </a:lnTo>
                  <a:lnTo>
                    <a:pt x="37255" y="88"/>
                  </a:lnTo>
                  <a:lnTo>
                    <a:pt x="37211" y="44"/>
                  </a:lnTo>
                  <a:lnTo>
                    <a:pt x="371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89" name="Google Shape;3189;p113"/>
            <p:cNvSpPr/>
            <p:nvPr/>
          </p:nvSpPr>
          <p:spPr>
            <a:xfrm>
              <a:off x="5894325" y="1812575"/>
              <a:ext cx="942350" cy="1302175"/>
            </a:xfrm>
            <a:custGeom>
              <a:avLst/>
              <a:gdLst/>
              <a:ahLst/>
              <a:cxnLst/>
              <a:rect l="l" t="t" r="r" b="b"/>
              <a:pathLst>
                <a:path w="37694" h="52087" extrusionOk="0">
                  <a:moveTo>
                    <a:pt x="37518" y="1"/>
                  </a:moveTo>
                  <a:lnTo>
                    <a:pt x="37430" y="45"/>
                  </a:lnTo>
                  <a:lnTo>
                    <a:pt x="37386" y="89"/>
                  </a:lnTo>
                  <a:lnTo>
                    <a:pt x="37342" y="133"/>
                  </a:lnTo>
                  <a:lnTo>
                    <a:pt x="37255" y="571"/>
                  </a:lnTo>
                  <a:lnTo>
                    <a:pt x="36377" y="3160"/>
                  </a:lnTo>
                  <a:lnTo>
                    <a:pt x="35763" y="5267"/>
                  </a:lnTo>
                  <a:lnTo>
                    <a:pt x="35148" y="7636"/>
                  </a:lnTo>
                  <a:lnTo>
                    <a:pt x="33876" y="11366"/>
                  </a:lnTo>
                  <a:lnTo>
                    <a:pt x="32559" y="13911"/>
                  </a:lnTo>
                  <a:lnTo>
                    <a:pt x="31550" y="16105"/>
                  </a:lnTo>
                  <a:lnTo>
                    <a:pt x="30629" y="17729"/>
                  </a:lnTo>
                  <a:lnTo>
                    <a:pt x="29707" y="19308"/>
                  </a:lnTo>
                  <a:lnTo>
                    <a:pt x="27820" y="22380"/>
                  </a:lnTo>
                  <a:lnTo>
                    <a:pt x="26504" y="24530"/>
                  </a:lnTo>
                  <a:lnTo>
                    <a:pt x="25231" y="26680"/>
                  </a:lnTo>
                  <a:lnTo>
                    <a:pt x="23959" y="28567"/>
                  </a:lnTo>
                  <a:lnTo>
                    <a:pt x="22686" y="30191"/>
                  </a:lnTo>
                  <a:lnTo>
                    <a:pt x="21282" y="31946"/>
                  </a:lnTo>
                  <a:lnTo>
                    <a:pt x="19790" y="33526"/>
                  </a:lnTo>
                  <a:lnTo>
                    <a:pt x="17684" y="35325"/>
                  </a:lnTo>
                  <a:lnTo>
                    <a:pt x="16762" y="36378"/>
                  </a:lnTo>
                  <a:lnTo>
                    <a:pt x="16718" y="36422"/>
                  </a:lnTo>
                  <a:lnTo>
                    <a:pt x="16148" y="37387"/>
                  </a:lnTo>
                  <a:lnTo>
                    <a:pt x="16148" y="37431"/>
                  </a:lnTo>
                  <a:lnTo>
                    <a:pt x="15358" y="39449"/>
                  </a:lnTo>
                  <a:lnTo>
                    <a:pt x="14437" y="41424"/>
                  </a:lnTo>
                  <a:lnTo>
                    <a:pt x="12901" y="43530"/>
                  </a:lnTo>
                  <a:lnTo>
                    <a:pt x="12330" y="43925"/>
                  </a:lnTo>
                  <a:lnTo>
                    <a:pt x="9917" y="44891"/>
                  </a:lnTo>
                  <a:lnTo>
                    <a:pt x="9917" y="44934"/>
                  </a:lnTo>
                  <a:lnTo>
                    <a:pt x="8337" y="45900"/>
                  </a:lnTo>
                  <a:lnTo>
                    <a:pt x="6143" y="47523"/>
                  </a:lnTo>
                  <a:lnTo>
                    <a:pt x="3642" y="49322"/>
                  </a:lnTo>
                  <a:lnTo>
                    <a:pt x="88" y="51780"/>
                  </a:lnTo>
                  <a:lnTo>
                    <a:pt x="44" y="51824"/>
                  </a:lnTo>
                  <a:lnTo>
                    <a:pt x="0" y="51911"/>
                  </a:lnTo>
                  <a:lnTo>
                    <a:pt x="0" y="51955"/>
                  </a:lnTo>
                  <a:lnTo>
                    <a:pt x="44" y="52043"/>
                  </a:lnTo>
                  <a:lnTo>
                    <a:pt x="88" y="52087"/>
                  </a:lnTo>
                  <a:lnTo>
                    <a:pt x="307" y="52087"/>
                  </a:lnTo>
                  <a:lnTo>
                    <a:pt x="3818" y="49630"/>
                  </a:lnTo>
                  <a:lnTo>
                    <a:pt x="6319" y="47787"/>
                  </a:lnTo>
                  <a:lnTo>
                    <a:pt x="8513" y="46163"/>
                  </a:lnTo>
                  <a:lnTo>
                    <a:pt x="10049" y="45242"/>
                  </a:lnTo>
                  <a:lnTo>
                    <a:pt x="12506" y="44232"/>
                  </a:lnTo>
                  <a:lnTo>
                    <a:pt x="13120" y="43794"/>
                  </a:lnTo>
                  <a:lnTo>
                    <a:pt x="13164" y="43750"/>
                  </a:lnTo>
                  <a:lnTo>
                    <a:pt x="14744" y="41643"/>
                  </a:lnTo>
                  <a:lnTo>
                    <a:pt x="14744" y="41600"/>
                  </a:lnTo>
                  <a:lnTo>
                    <a:pt x="15665" y="39581"/>
                  </a:lnTo>
                  <a:lnTo>
                    <a:pt x="16455" y="37563"/>
                  </a:lnTo>
                  <a:lnTo>
                    <a:pt x="17026" y="36597"/>
                  </a:lnTo>
                  <a:lnTo>
                    <a:pt x="17947" y="35588"/>
                  </a:lnTo>
                  <a:lnTo>
                    <a:pt x="20053" y="33789"/>
                  </a:lnTo>
                  <a:lnTo>
                    <a:pt x="20053" y="33745"/>
                  </a:lnTo>
                  <a:lnTo>
                    <a:pt x="21545" y="32165"/>
                  </a:lnTo>
                  <a:lnTo>
                    <a:pt x="22950" y="30410"/>
                  </a:lnTo>
                  <a:lnTo>
                    <a:pt x="24222" y="28786"/>
                  </a:lnTo>
                  <a:lnTo>
                    <a:pt x="25538" y="26856"/>
                  </a:lnTo>
                  <a:lnTo>
                    <a:pt x="26811" y="24706"/>
                  </a:lnTo>
                  <a:lnTo>
                    <a:pt x="28127" y="22599"/>
                  </a:lnTo>
                  <a:lnTo>
                    <a:pt x="30014" y="19484"/>
                  </a:lnTo>
                  <a:lnTo>
                    <a:pt x="30936" y="17904"/>
                  </a:lnTo>
                  <a:lnTo>
                    <a:pt x="31857" y="16281"/>
                  </a:lnTo>
                  <a:lnTo>
                    <a:pt x="32910" y="14043"/>
                  </a:lnTo>
                  <a:lnTo>
                    <a:pt x="34183" y="11498"/>
                  </a:lnTo>
                  <a:lnTo>
                    <a:pt x="34183" y="11454"/>
                  </a:lnTo>
                  <a:lnTo>
                    <a:pt x="35455" y="7768"/>
                  </a:lnTo>
                  <a:lnTo>
                    <a:pt x="36114" y="5354"/>
                  </a:lnTo>
                  <a:lnTo>
                    <a:pt x="36684" y="3248"/>
                  </a:lnTo>
                  <a:lnTo>
                    <a:pt x="37606" y="659"/>
                  </a:lnTo>
                  <a:lnTo>
                    <a:pt x="37693" y="220"/>
                  </a:lnTo>
                  <a:lnTo>
                    <a:pt x="37693" y="133"/>
                  </a:lnTo>
                  <a:lnTo>
                    <a:pt x="37693" y="89"/>
                  </a:lnTo>
                  <a:lnTo>
                    <a:pt x="37650" y="45"/>
                  </a:lnTo>
                  <a:lnTo>
                    <a:pt x="375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90" name="Google Shape;3190;p113"/>
            <p:cNvSpPr/>
            <p:nvPr/>
          </p:nvSpPr>
          <p:spPr>
            <a:xfrm>
              <a:off x="5836175" y="1785150"/>
              <a:ext cx="956625" cy="1276950"/>
            </a:xfrm>
            <a:custGeom>
              <a:avLst/>
              <a:gdLst/>
              <a:ahLst/>
              <a:cxnLst/>
              <a:rect l="l" t="t" r="r" b="b"/>
              <a:pathLst>
                <a:path w="38265" h="51078" extrusionOk="0">
                  <a:moveTo>
                    <a:pt x="38001" y="1"/>
                  </a:moveTo>
                  <a:lnTo>
                    <a:pt x="37957" y="45"/>
                  </a:lnTo>
                  <a:lnTo>
                    <a:pt x="37913" y="133"/>
                  </a:lnTo>
                  <a:lnTo>
                    <a:pt x="37299" y="1888"/>
                  </a:lnTo>
                  <a:lnTo>
                    <a:pt x="36333" y="4126"/>
                  </a:lnTo>
                  <a:lnTo>
                    <a:pt x="35587" y="6715"/>
                  </a:lnTo>
                  <a:lnTo>
                    <a:pt x="34622" y="10050"/>
                  </a:lnTo>
                  <a:lnTo>
                    <a:pt x="32999" y="13604"/>
                  </a:lnTo>
                  <a:lnTo>
                    <a:pt x="32121" y="15359"/>
                  </a:lnTo>
                  <a:lnTo>
                    <a:pt x="29313" y="20186"/>
                  </a:lnTo>
                  <a:lnTo>
                    <a:pt x="27908" y="22468"/>
                  </a:lnTo>
                  <a:lnTo>
                    <a:pt x="26680" y="24530"/>
                  </a:lnTo>
                  <a:lnTo>
                    <a:pt x="24442" y="27909"/>
                  </a:lnTo>
                  <a:lnTo>
                    <a:pt x="22818" y="29971"/>
                  </a:lnTo>
                  <a:lnTo>
                    <a:pt x="21853" y="31112"/>
                  </a:lnTo>
                  <a:lnTo>
                    <a:pt x="20931" y="32121"/>
                  </a:lnTo>
                  <a:lnTo>
                    <a:pt x="20010" y="32955"/>
                  </a:lnTo>
                  <a:lnTo>
                    <a:pt x="19132" y="33701"/>
                  </a:lnTo>
                  <a:lnTo>
                    <a:pt x="18211" y="34403"/>
                  </a:lnTo>
                  <a:lnTo>
                    <a:pt x="17245" y="35061"/>
                  </a:lnTo>
                  <a:lnTo>
                    <a:pt x="15095" y="36378"/>
                  </a:lnTo>
                  <a:lnTo>
                    <a:pt x="13472" y="37387"/>
                  </a:lnTo>
                  <a:lnTo>
                    <a:pt x="11102" y="39054"/>
                  </a:lnTo>
                  <a:lnTo>
                    <a:pt x="11058" y="39054"/>
                  </a:lnTo>
                  <a:lnTo>
                    <a:pt x="9347" y="40590"/>
                  </a:lnTo>
                  <a:lnTo>
                    <a:pt x="9303" y="40634"/>
                  </a:lnTo>
                  <a:lnTo>
                    <a:pt x="8162" y="42653"/>
                  </a:lnTo>
                  <a:lnTo>
                    <a:pt x="5793" y="46646"/>
                  </a:lnTo>
                  <a:lnTo>
                    <a:pt x="4959" y="47348"/>
                  </a:lnTo>
                  <a:lnTo>
                    <a:pt x="2940" y="48708"/>
                  </a:lnTo>
                  <a:lnTo>
                    <a:pt x="44" y="50771"/>
                  </a:lnTo>
                  <a:lnTo>
                    <a:pt x="0" y="50814"/>
                  </a:lnTo>
                  <a:lnTo>
                    <a:pt x="0" y="50858"/>
                  </a:lnTo>
                  <a:lnTo>
                    <a:pt x="0" y="50946"/>
                  </a:lnTo>
                  <a:lnTo>
                    <a:pt x="0" y="50990"/>
                  </a:lnTo>
                  <a:lnTo>
                    <a:pt x="88" y="51034"/>
                  </a:lnTo>
                  <a:lnTo>
                    <a:pt x="176" y="51078"/>
                  </a:lnTo>
                  <a:lnTo>
                    <a:pt x="264" y="51034"/>
                  </a:lnTo>
                  <a:lnTo>
                    <a:pt x="3116" y="49015"/>
                  </a:lnTo>
                  <a:lnTo>
                    <a:pt x="5178" y="47611"/>
                  </a:lnTo>
                  <a:lnTo>
                    <a:pt x="6056" y="46909"/>
                  </a:lnTo>
                  <a:lnTo>
                    <a:pt x="6100" y="46865"/>
                  </a:lnTo>
                  <a:lnTo>
                    <a:pt x="8469" y="42828"/>
                  </a:lnTo>
                  <a:lnTo>
                    <a:pt x="9610" y="40854"/>
                  </a:lnTo>
                  <a:lnTo>
                    <a:pt x="11278" y="39318"/>
                  </a:lnTo>
                  <a:lnTo>
                    <a:pt x="13691" y="37694"/>
                  </a:lnTo>
                  <a:lnTo>
                    <a:pt x="15271" y="36685"/>
                  </a:lnTo>
                  <a:lnTo>
                    <a:pt x="17465" y="35325"/>
                  </a:lnTo>
                  <a:lnTo>
                    <a:pt x="18430" y="34666"/>
                  </a:lnTo>
                  <a:lnTo>
                    <a:pt x="19352" y="34008"/>
                  </a:lnTo>
                  <a:lnTo>
                    <a:pt x="20229" y="33218"/>
                  </a:lnTo>
                  <a:lnTo>
                    <a:pt x="21151" y="32385"/>
                  </a:lnTo>
                  <a:lnTo>
                    <a:pt x="22116" y="31375"/>
                  </a:lnTo>
                  <a:lnTo>
                    <a:pt x="23125" y="30191"/>
                  </a:lnTo>
                  <a:lnTo>
                    <a:pt x="24705" y="28128"/>
                  </a:lnTo>
                  <a:lnTo>
                    <a:pt x="26943" y="24749"/>
                  </a:lnTo>
                  <a:lnTo>
                    <a:pt x="28172" y="22643"/>
                  </a:lnTo>
                  <a:lnTo>
                    <a:pt x="29620" y="20361"/>
                  </a:lnTo>
                  <a:lnTo>
                    <a:pt x="32428" y="15535"/>
                  </a:lnTo>
                  <a:lnTo>
                    <a:pt x="33306" y="13779"/>
                  </a:lnTo>
                  <a:lnTo>
                    <a:pt x="34973" y="10225"/>
                  </a:lnTo>
                  <a:lnTo>
                    <a:pt x="34973" y="10181"/>
                  </a:lnTo>
                  <a:lnTo>
                    <a:pt x="35895" y="6802"/>
                  </a:lnTo>
                  <a:lnTo>
                    <a:pt x="36684" y="4257"/>
                  </a:lnTo>
                  <a:lnTo>
                    <a:pt x="37606" y="2019"/>
                  </a:lnTo>
                  <a:lnTo>
                    <a:pt x="38220" y="220"/>
                  </a:lnTo>
                  <a:lnTo>
                    <a:pt x="38264" y="177"/>
                  </a:lnTo>
                  <a:lnTo>
                    <a:pt x="38220" y="89"/>
                  </a:lnTo>
                  <a:lnTo>
                    <a:pt x="38176" y="45"/>
                  </a:lnTo>
                  <a:lnTo>
                    <a:pt x="381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91" name="Google Shape;3191;p113"/>
            <p:cNvSpPr/>
            <p:nvPr/>
          </p:nvSpPr>
          <p:spPr>
            <a:xfrm>
              <a:off x="5806550" y="1750050"/>
              <a:ext cx="970875" cy="1285725"/>
            </a:xfrm>
            <a:custGeom>
              <a:avLst/>
              <a:gdLst/>
              <a:ahLst/>
              <a:cxnLst/>
              <a:rect l="l" t="t" r="r" b="b"/>
              <a:pathLst>
                <a:path w="38835" h="51429" extrusionOk="0">
                  <a:moveTo>
                    <a:pt x="38572" y="1"/>
                  </a:moveTo>
                  <a:lnTo>
                    <a:pt x="38528" y="45"/>
                  </a:lnTo>
                  <a:lnTo>
                    <a:pt x="38528" y="132"/>
                  </a:lnTo>
                  <a:lnTo>
                    <a:pt x="38221" y="1186"/>
                  </a:lnTo>
                  <a:lnTo>
                    <a:pt x="37255" y="3511"/>
                  </a:lnTo>
                  <a:lnTo>
                    <a:pt x="36158" y="6100"/>
                  </a:lnTo>
                  <a:lnTo>
                    <a:pt x="36114" y="6144"/>
                  </a:lnTo>
                  <a:lnTo>
                    <a:pt x="34710" y="11015"/>
                  </a:lnTo>
                  <a:lnTo>
                    <a:pt x="32955" y="14832"/>
                  </a:lnTo>
                  <a:lnTo>
                    <a:pt x="31112" y="18080"/>
                  </a:lnTo>
                  <a:lnTo>
                    <a:pt x="29049" y="21634"/>
                  </a:lnTo>
                  <a:lnTo>
                    <a:pt x="27996" y="23389"/>
                  </a:lnTo>
                  <a:lnTo>
                    <a:pt x="26943" y="25144"/>
                  </a:lnTo>
                  <a:lnTo>
                    <a:pt x="25802" y="26856"/>
                  </a:lnTo>
                  <a:lnTo>
                    <a:pt x="24661" y="28479"/>
                  </a:lnTo>
                  <a:lnTo>
                    <a:pt x="23477" y="30059"/>
                  </a:lnTo>
                  <a:lnTo>
                    <a:pt x="22862" y="30761"/>
                  </a:lnTo>
                  <a:lnTo>
                    <a:pt x="22204" y="31507"/>
                  </a:lnTo>
                  <a:lnTo>
                    <a:pt x="18869" y="34535"/>
                  </a:lnTo>
                  <a:lnTo>
                    <a:pt x="14920" y="37124"/>
                  </a:lnTo>
                  <a:lnTo>
                    <a:pt x="10883" y="39844"/>
                  </a:lnTo>
                  <a:lnTo>
                    <a:pt x="9084" y="41117"/>
                  </a:lnTo>
                  <a:lnTo>
                    <a:pt x="6714" y="42521"/>
                  </a:lnTo>
                  <a:lnTo>
                    <a:pt x="4169" y="43925"/>
                  </a:lnTo>
                  <a:lnTo>
                    <a:pt x="4125" y="43969"/>
                  </a:lnTo>
                  <a:lnTo>
                    <a:pt x="3774" y="44408"/>
                  </a:lnTo>
                  <a:lnTo>
                    <a:pt x="3774" y="44452"/>
                  </a:lnTo>
                  <a:lnTo>
                    <a:pt x="3248" y="45856"/>
                  </a:lnTo>
                  <a:lnTo>
                    <a:pt x="2370" y="48181"/>
                  </a:lnTo>
                  <a:lnTo>
                    <a:pt x="1317" y="49981"/>
                  </a:lnTo>
                  <a:lnTo>
                    <a:pt x="44" y="51121"/>
                  </a:lnTo>
                  <a:lnTo>
                    <a:pt x="44" y="51209"/>
                  </a:lnTo>
                  <a:lnTo>
                    <a:pt x="1" y="51253"/>
                  </a:lnTo>
                  <a:lnTo>
                    <a:pt x="1" y="51341"/>
                  </a:lnTo>
                  <a:lnTo>
                    <a:pt x="44" y="51385"/>
                  </a:lnTo>
                  <a:lnTo>
                    <a:pt x="132" y="51429"/>
                  </a:lnTo>
                  <a:lnTo>
                    <a:pt x="176" y="51429"/>
                  </a:lnTo>
                  <a:lnTo>
                    <a:pt x="308" y="51385"/>
                  </a:lnTo>
                  <a:lnTo>
                    <a:pt x="1580" y="50244"/>
                  </a:lnTo>
                  <a:lnTo>
                    <a:pt x="1624" y="50200"/>
                  </a:lnTo>
                  <a:lnTo>
                    <a:pt x="2677" y="48357"/>
                  </a:lnTo>
                  <a:lnTo>
                    <a:pt x="2721" y="48313"/>
                  </a:lnTo>
                  <a:lnTo>
                    <a:pt x="3599" y="45987"/>
                  </a:lnTo>
                  <a:lnTo>
                    <a:pt x="4081" y="44583"/>
                  </a:lnTo>
                  <a:lnTo>
                    <a:pt x="4389" y="44188"/>
                  </a:lnTo>
                  <a:lnTo>
                    <a:pt x="6890" y="42828"/>
                  </a:lnTo>
                  <a:lnTo>
                    <a:pt x="9303" y="41424"/>
                  </a:lnTo>
                  <a:lnTo>
                    <a:pt x="11102" y="40151"/>
                  </a:lnTo>
                  <a:lnTo>
                    <a:pt x="15139" y="37431"/>
                  </a:lnTo>
                  <a:lnTo>
                    <a:pt x="19089" y="34842"/>
                  </a:lnTo>
                  <a:lnTo>
                    <a:pt x="19089" y="34798"/>
                  </a:lnTo>
                  <a:lnTo>
                    <a:pt x="22467" y="31770"/>
                  </a:lnTo>
                  <a:lnTo>
                    <a:pt x="23082" y="31024"/>
                  </a:lnTo>
                  <a:lnTo>
                    <a:pt x="23740" y="30278"/>
                  </a:lnTo>
                  <a:lnTo>
                    <a:pt x="24925" y="28699"/>
                  </a:lnTo>
                  <a:lnTo>
                    <a:pt x="26109" y="27075"/>
                  </a:lnTo>
                  <a:lnTo>
                    <a:pt x="27206" y="25364"/>
                  </a:lnTo>
                  <a:lnTo>
                    <a:pt x="28304" y="23608"/>
                  </a:lnTo>
                  <a:lnTo>
                    <a:pt x="29357" y="21809"/>
                  </a:lnTo>
                  <a:lnTo>
                    <a:pt x="31419" y="18211"/>
                  </a:lnTo>
                  <a:lnTo>
                    <a:pt x="33262" y="15008"/>
                  </a:lnTo>
                  <a:lnTo>
                    <a:pt x="35061" y="11146"/>
                  </a:lnTo>
                  <a:lnTo>
                    <a:pt x="36465" y="6232"/>
                  </a:lnTo>
                  <a:lnTo>
                    <a:pt x="37606" y="3643"/>
                  </a:lnTo>
                  <a:lnTo>
                    <a:pt x="38572" y="1273"/>
                  </a:lnTo>
                  <a:lnTo>
                    <a:pt x="38835" y="220"/>
                  </a:lnTo>
                  <a:lnTo>
                    <a:pt x="38835" y="132"/>
                  </a:lnTo>
                  <a:lnTo>
                    <a:pt x="38835" y="89"/>
                  </a:lnTo>
                  <a:lnTo>
                    <a:pt x="3879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92" name="Google Shape;3192;p113"/>
            <p:cNvSpPr/>
            <p:nvPr/>
          </p:nvSpPr>
          <p:spPr>
            <a:xfrm>
              <a:off x="5750600" y="1745675"/>
              <a:ext cx="1006000" cy="1239650"/>
            </a:xfrm>
            <a:custGeom>
              <a:avLst/>
              <a:gdLst/>
              <a:ahLst/>
              <a:cxnLst/>
              <a:rect l="l" t="t" r="r" b="b"/>
              <a:pathLst>
                <a:path w="40240" h="49586" extrusionOk="0">
                  <a:moveTo>
                    <a:pt x="39976" y="0"/>
                  </a:moveTo>
                  <a:lnTo>
                    <a:pt x="39932" y="44"/>
                  </a:lnTo>
                  <a:lnTo>
                    <a:pt x="39888" y="88"/>
                  </a:lnTo>
                  <a:lnTo>
                    <a:pt x="39186" y="1756"/>
                  </a:lnTo>
                  <a:lnTo>
                    <a:pt x="36992" y="6933"/>
                  </a:lnTo>
                  <a:lnTo>
                    <a:pt x="36509" y="8601"/>
                  </a:lnTo>
                  <a:lnTo>
                    <a:pt x="35588" y="11497"/>
                  </a:lnTo>
                  <a:lnTo>
                    <a:pt x="33613" y="15315"/>
                  </a:lnTo>
                  <a:lnTo>
                    <a:pt x="32736" y="16894"/>
                  </a:lnTo>
                  <a:lnTo>
                    <a:pt x="31902" y="18386"/>
                  </a:lnTo>
                  <a:lnTo>
                    <a:pt x="30147" y="21370"/>
                  </a:lnTo>
                  <a:lnTo>
                    <a:pt x="28304" y="24310"/>
                  </a:lnTo>
                  <a:lnTo>
                    <a:pt x="26329" y="27338"/>
                  </a:lnTo>
                  <a:lnTo>
                    <a:pt x="23389" y="30892"/>
                  </a:lnTo>
                  <a:lnTo>
                    <a:pt x="20273" y="33700"/>
                  </a:lnTo>
                  <a:lnTo>
                    <a:pt x="16588" y="36114"/>
                  </a:lnTo>
                  <a:lnTo>
                    <a:pt x="14393" y="37562"/>
                  </a:lnTo>
                  <a:lnTo>
                    <a:pt x="12638" y="38747"/>
                  </a:lnTo>
                  <a:lnTo>
                    <a:pt x="10664" y="40151"/>
                  </a:lnTo>
                  <a:lnTo>
                    <a:pt x="8645" y="41336"/>
                  </a:lnTo>
                  <a:lnTo>
                    <a:pt x="6144" y="42652"/>
                  </a:lnTo>
                  <a:lnTo>
                    <a:pt x="5047" y="43398"/>
                  </a:lnTo>
                  <a:lnTo>
                    <a:pt x="1800" y="46119"/>
                  </a:lnTo>
                  <a:lnTo>
                    <a:pt x="1185" y="46864"/>
                  </a:lnTo>
                  <a:lnTo>
                    <a:pt x="1142" y="46908"/>
                  </a:lnTo>
                  <a:lnTo>
                    <a:pt x="1" y="49322"/>
                  </a:lnTo>
                  <a:lnTo>
                    <a:pt x="1" y="49410"/>
                  </a:lnTo>
                  <a:lnTo>
                    <a:pt x="1" y="49453"/>
                  </a:lnTo>
                  <a:lnTo>
                    <a:pt x="45" y="49541"/>
                  </a:lnTo>
                  <a:lnTo>
                    <a:pt x="88" y="49585"/>
                  </a:lnTo>
                  <a:lnTo>
                    <a:pt x="176" y="49585"/>
                  </a:lnTo>
                  <a:lnTo>
                    <a:pt x="264" y="49541"/>
                  </a:lnTo>
                  <a:lnTo>
                    <a:pt x="308" y="49497"/>
                  </a:lnTo>
                  <a:lnTo>
                    <a:pt x="1449" y="47040"/>
                  </a:lnTo>
                  <a:lnTo>
                    <a:pt x="2063" y="46382"/>
                  </a:lnTo>
                  <a:lnTo>
                    <a:pt x="5266" y="43661"/>
                  </a:lnTo>
                  <a:lnTo>
                    <a:pt x="6319" y="42959"/>
                  </a:lnTo>
                  <a:lnTo>
                    <a:pt x="8821" y="41643"/>
                  </a:lnTo>
                  <a:lnTo>
                    <a:pt x="10839" y="40458"/>
                  </a:lnTo>
                  <a:lnTo>
                    <a:pt x="12814" y="39010"/>
                  </a:lnTo>
                  <a:lnTo>
                    <a:pt x="14613" y="37825"/>
                  </a:lnTo>
                  <a:lnTo>
                    <a:pt x="16807" y="36421"/>
                  </a:lnTo>
                  <a:lnTo>
                    <a:pt x="20493" y="33964"/>
                  </a:lnTo>
                  <a:lnTo>
                    <a:pt x="23608" y="31155"/>
                  </a:lnTo>
                  <a:lnTo>
                    <a:pt x="23652" y="31111"/>
                  </a:lnTo>
                  <a:lnTo>
                    <a:pt x="26592" y="27557"/>
                  </a:lnTo>
                  <a:lnTo>
                    <a:pt x="26636" y="27513"/>
                  </a:lnTo>
                  <a:lnTo>
                    <a:pt x="28611" y="24486"/>
                  </a:lnTo>
                  <a:lnTo>
                    <a:pt x="30454" y="21546"/>
                  </a:lnTo>
                  <a:lnTo>
                    <a:pt x="32209" y="18562"/>
                  </a:lnTo>
                  <a:lnTo>
                    <a:pt x="33043" y="17070"/>
                  </a:lnTo>
                  <a:lnTo>
                    <a:pt x="33920" y="15490"/>
                  </a:lnTo>
                  <a:lnTo>
                    <a:pt x="35939" y="11629"/>
                  </a:lnTo>
                  <a:lnTo>
                    <a:pt x="36816" y="8732"/>
                  </a:lnTo>
                  <a:lnTo>
                    <a:pt x="37343" y="7065"/>
                  </a:lnTo>
                  <a:lnTo>
                    <a:pt x="39537" y="1931"/>
                  </a:lnTo>
                  <a:lnTo>
                    <a:pt x="40195" y="220"/>
                  </a:lnTo>
                  <a:lnTo>
                    <a:pt x="40239" y="176"/>
                  </a:lnTo>
                  <a:lnTo>
                    <a:pt x="40195" y="88"/>
                  </a:lnTo>
                  <a:lnTo>
                    <a:pt x="40195" y="44"/>
                  </a:lnTo>
                  <a:lnTo>
                    <a:pt x="40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93" name="Google Shape;3193;p113"/>
            <p:cNvSpPr/>
            <p:nvPr/>
          </p:nvSpPr>
          <p:spPr>
            <a:xfrm>
              <a:off x="5686975" y="1781875"/>
              <a:ext cx="1024625" cy="1146400"/>
            </a:xfrm>
            <a:custGeom>
              <a:avLst/>
              <a:gdLst/>
              <a:ahLst/>
              <a:cxnLst/>
              <a:rect l="l" t="t" r="r" b="b"/>
              <a:pathLst>
                <a:path w="40985" h="45856" extrusionOk="0">
                  <a:moveTo>
                    <a:pt x="40766" y="0"/>
                  </a:moveTo>
                  <a:lnTo>
                    <a:pt x="40678" y="44"/>
                  </a:lnTo>
                  <a:lnTo>
                    <a:pt x="40634" y="88"/>
                  </a:lnTo>
                  <a:lnTo>
                    <a:pt x="39888" y="2019"/>
                  </a:lnTo>
                  <a:lnTo>
                    <a:pt x="38967" y="4257"/>
                  </a:lnTo>
                  <a:lnTo>
                    <a:pt x="37957" y="6626"/>
                  </a:lnTo>
                  <a:lnTo>
                    <a:pt x="37957" y="6670"/>
                  </a:lnTo>
                  <a:lnTo>
                    <a:pt x="37343" y="8908"/>
                  </a:lnTo>
                  <a:lnTo>
                    <a:pt x="36465" y="10751"/>
                  </a:lnTo>
                  <a:lnTo>
                    <a:pt x="32560" y="17772"/>
                  </a:lnTo>
                  <a:lnTo>
                    <a:pt x="30936" y="20449"/>
                  </a:lnTo>
                  <a:lnTo>
                    <a:pt x="29532" y="22599"/>
                  </a:lnTo>
                  <a:lnTo>
                    <a:pt x="26899" y="26329"/>
                  </a:lnTo>
                  <a:lnTo>
                    <a:pt x="25364" y="28128"/>
                  </a:lnTo>
                  <a:lnTo>
                    <a:pt x="23608" y="29795"/>
                  </a:lnTo>
                  <a:lnTo>
                    <a:pt x="21546" y="31506"/>
                  </a:lnTo>
                  <a:lnTo>
                    <a:pt x="19571" y="32867"/>
                  </a:lnTo>
                  <a:lnTo>
                    <a:pt x="17421" y="34227"/>
                  </a:lnTo>
                  <a:lnTo>
                    <a:pt x="15271" y="35675"/>
                  </a:lnTo>
                  <a:lnTo>
                    <a:pt x="13384" y="36948"/>
                  </a:lnTo>
                  <a:lnTo>
                    <a:pt x="11453" y="38220"/>
                  </a:lnTo>
                  <a:lnTo>
                    <a:pt x="9084" y="39493"/>
                  </a:lnTo>
                  <a:lnTo>
                    <a:pt x="7109" y="40677"/>
                  </a:lnTo>
                  <a:lnTo>
                    <a:pt x="7065" y="40721"/>
                  </a:lnTo>
                  <a:lnTo>
                    <a:pt x="5047" y="42476"/>
                  </a:lnTo>
                  <a:lnTo>
                    <a:pt x="3160" y="43661"/>
                  </a:lnTo>
                  <a:lnTo>
                    <a:pt x="88" y="45548"/>
                  </a:lnTo>
                  <a:lnTo>
                    <a:pt x="44" y="45592"/>
                  </a:lnTo>
                  <a:lnTo>
                    <a:pt x="44" y="45680"/>
                  </a:lnTo>
                  <a:lnTo>
                    <a:pt x="1" y="45724"/>
                  </a:lnTo>
                  <a:lnTo>
                    <a:pt x="44" y="45811"/>
                  </a:lnTo>
                  <a:lnTo>
                    <a:pt x="132" y="45855"/>
                  </a:lnTo>
                  <a:lnTo>
                    <a:pt x="308" y="45855"/>
                  </a:lnTo>
                  <a:lnTo>
                    <a:pt x="3336" y="43968"/>
                  </a:lnTo>
                  <a:lnTo>
                    <a:pt x="5266" y="42740"/>
                  </a:lnTo>
                  <a:lnTo>
                    <a:pt x="7285" y="40985"/>
                  </a:lnTo>
                  <a:lnTo>
                    <a:pt x="9259" y="39800"/>
                  </a:lnTo>
                  <a:lnTo>
                    <a:pt x="11629" y="38527"/>
                  </a:lnTo>
                  <a:lnTo>
                    <a:pt x="13604" y="37255"/>
                  </a:lnTo>
                  <a:lnTo>
                    <a:pt x="15490" y="35938"/>
                  </a:lnTo>
                  <a:lnTo>
                    <a:pt x="17641" y="34534"/>
                  </a:lnTo>
                  <a:lnTo>
                    <a:pt x="19791" y="33174"/>
                  </a:lnTo>
                  <a:lnTo>
                    <a:pt x="21765" y="31770"/>
                  </a:lnTo>
                  <a:lnTo>
                    <a:pt x="23828" y="30058"/>
                  </a:lnTo>
                  <a:lnTo>
                    <a:pt x="25583" y="28391"/>
                  </a:lnTo>
                  <a:lnTo>
                    <a:pt x="27207" y="26548"/>
                  </a:lnTo>
                  <a:lnTo>
                    <a:pt x="29795" y="22774"/>
                  </a:lnTo>
                  <a:lnTo>
                    <a:pt x="31244" y="20624"/>
                  </a:lnTo>
                  <a:lnTo>
                    <a:pt x="32867" y="17947"/>
                  </a:lnTo>
                  <a:lnTo>
                    <a:pt x="36772" y="10927"/>
                  </a:lnTo>
                  <a:lnTo>
                    <a:pt x="37650" y="9084"/>
                  </a:lnTo>
                  <a:lnTo>
                    <a:pt x="37694" y="9040"/>
                  </a:lnTo>
                  <a:lnTo>
                    <a:pt x="38308" y="6758"/>
                  </a:lnTo>
                  <a:lnTo>
                    <a:pt x="39274" y="4388"/>
                  </a:lnTo>
                  <a:lnTo>
                    <a:pt x="40195" y="2150"/>
                  </a:lnTo>
                  <a:lnTo>
                    <a:pt x="40985" y="220"/>
                  </a:lnTo>
                  <a:lnTo>
                    <a:pt x="40985" y="176"/>
                  </a:lnTo>
                  <a:lnTo>
                    <a:pt x="40985" y="88"/>
                  </a:lnTo>
                  <a:lnTo>
                    <a:pt x="40941" y="44"/>
                  </a:lnTo>
                  <a:lnTo>
                    <a:pt x="4089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94" name="Google Shape;3194;p113"/>
            <p:cNvSpPr/>
            <p:nvPr/>
          </p:nvSpPr>
          <p:spPr>
            <a:xfrm>
              <a:off x="5631025" y="1795025"/>
              <a:ext cx="1012575" cy="1082775"/>
            </a:xfrm>
            <a:custGeom>
              <a:avLst/>
              <a:gdLst/>
              <a:ahLst/>
              <a:cxnLst/>
              <a:rect l="l" t="t" r="r" b="b"/>
              <a:pathLst>
                <a:path w="40503" h="43311" extrusionOk="0">
                  <a:moveTo>
                    <a:pt x="40239" y="1"/>
                  </a:moveTo>
                  <a:lnTo>
                    <a:pt x="40195" y="45"/>
                  </a:lnTo>
                  <a:lnTo>
                    <a:pt x="40151" y="133"/>
                  </a:lnTo>
                  <a:lnTo>
                    <a:pt x="38923" y="3424"/>
                  </a:lnTo>
                  <a:lnTo>
                    <a:pt x="37167" y="8031"/>
                  </a:lnTo>
                  <a:lnTo>
                    <a:pt x="36334" y="9523"/>
                  </a:lnTo>
                  <a:lnTo>
                    <a:pt x="35281" y="11410"/>
                  </a:lnTo>
                  <a:lnTo>
                    <a:pt x="34052" y="13648"/>
                  </a:lnTo>
                  <a:lnTo>
                    <a:pt x="31990" y="17246"/>
                  </a:lnTo>
                  <a:lnTo>
                    <a:pt x="30805" y="19133"/>
                  </a:lnTo>
                  <a:lnTo>
                    <a:pt x="29401" y="21063"/>
                  </a:lnTo>
                  <a:lnTo>
                    <a:pt x="27996" y="23214"/>
                  </a:lnTo>
                  <a:lnTo>
                    <a:pt x="26505" y="24969"/>
                  </a:lnTo>
                  <a:lnTo>
                    <a:pt x="25232" y="26154"/>
                  </a:lnTo>
                  <a:lnTo>
                    <a:pt x="23477" y="27821"/>
                  </a:lnTo>
                  <a:lnTo>
                    <a:pt x="21853" y="29137"/>
                  </a:lnTo>
                  <a:lnTo>
                    <a:pt x="20054" y="30410"/>
                  </a:lnTo>
                  <a:lnTo>
                    <a:pt x="12199" y="35456"/>
                  </a:lnTo>
                  <a:lnTo>
                    <a:pt x="10137" y="36597"/>
                  </a:lnTo>
                  <a:lnTo>
                    <a:pt x="7636" y="38221"/>
                  </a:lnTo>
                  <a:lnTo>
                    <a:pt x="5661" y="39669"/>
                  </a:lnTo>
                  <a:lnTo>
                    <a:pt x="3687" y="40897"/>
                  </a:lnTo>
                  <a:lnTo>
                    <a:pt x="88" y="43004"/>
                  </a:lnTo>
                  <a:lnTo>
                    <a:pt x="45" y="43048"/>
                  </a:lnTo>
                  <a:lnTo>
                    <a:pt x="1" y="43091"/>
                  </a:lnTo>
                  <a:lnTo>
                    <a:pt x="1" y="43179"/>
                  </a:lnTo>
                  <a:lnTo>
                    <a:pt x="1" y="43223"/>
                  </a:lnTo>
                  <a:lnTo>
                    <a:pt x="88" y="43311"/>
                  </a:lnTo>
                  <a:lnTo>
                    <a:pt x="264" y="43311"/>
                  </a:lnTo>
                  <a:lnTo>
                    <a:pt x="3862" y="41205"/>
                  </a:lnTo>
                  <a:lnTo>
                    <a:pt x="5881" y="39932"/>
                  </a:lnTo>
                  <a:lnTo>
                    <a:pt x="7855" y="38484"/>
                  </a:lnTo>
                  <a:lnTo>
                    <a:pt x="10313" y="36904"/>
                  </a:lnTo>
                  <a:lnTo>
                    <a:pt x="12375" y="35763"/>
                  </a:lnTo>
                  <a:lnTo>
                    <a:pt x="20230" y="30717"/>
                  </a:lnTo>
                  <a:lnTo>
                    <a:pt x="22073" y="29401"/>
                  </a:lnTo>
                  <a:lnTo>
                    <a:pt x="23696" y="28084"/>
                  </a:lnTo>
                  <a:lnTo>
                    <a:pt x="25451" y="26417"/>
                  </a:lnTo>
                  <a:lnTo>
                    <a:pt x="26724" y="25232"/>
                  </a:lnTo>
                  <a:lnTo>
                    <a:pt x="26768" y="25188"/>
                  </a:lnTo>
                  <a:lnTo>
                    <a:pt x="28260" y="23433"/>
                  </a:lnTo>
                  <a:lnTo>
                    <a:pt x="28304" y="23389"/>
                  </a:lnTo>
                  <a:lnTo>
                    <a:pt x="29708" y="21283"/>
                  </a:lnTo>
                  <a:lnTo>
                    <a:pt x="31068" y="19352"/>
                  </a:lnTo>
                  <a:lnTo>
                    <a:pt x="32297" y="17421"/>
                  </a:lnTo>
                  <a:lnTo>
                    <a:pt x="34359" y="13823"/>
                  </a:lnTo>
                  <a:lnTo>
                    <a:pt x="35588" y="11585"/>
                  </a:lnTo>
                  <a:lnTo>
                    <a:pt x="36641" y="9698"/>
                  </a:lnTo>
                  <a:lnTo>
                    <a:pt x="37475" y="8207"/>
                  </a:lnTo>
                  <a:lnTo>
                    <a:pt x="37519" y="8163"/>
                  </a:lnTo>
                  <a:lnTo>
                    <a:pt x="39230" y="3555"/>
                  </a:lnTo>
                  <a:lnTo>
                    <a:pt x="40459" y="220"/>
                  </a:lnTo>
                  <a:lnTo>
                    <a:pt x="40502" y="176"/>
                  </a:lnTo>
                  <a:lnTo>
                    <a:pt x="40459" y="89"/>
                  </a:lnTo>
                  <a:lnTo>
                    <a:pt x="40415" y="45"/>
                  </a:lnTo>
                  <a:lnTo>
                    <a:pt x="403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95" name="Google Shape;3195;p113"/>
            <p:cNvSpPr/>
            <p:nvPr/>
          </p:nvSpPr>
          <p:spPr>
            <a:xfrm>
              <a:off x="5603600" y="1804900"/>
              <a:ext cx="1003800" cy="1047675"/>
            </a:xfrm>
            <a:custGeom>
              <a:avLst/>
              <a:gdLst/>
              <a:ahLst/>
              <a:cxnLst/>
              <a:rect l="l" t="t" r="r" b="b"/>
              <a:pathLst>
                <a:path w="40152" h="41907" extrusionOk="0">
                  <a:moveTo>
                    <a:pt x="39932" y="1"/>
                  </a:moveTo>
                  <a:lnTo>
                    <a:pt x="39844" y="45"/>
                  </a:lnTo>
                  <a:lnTo>
                    <a:pt x="39800" y="89"/>
                  </a:lnTo>
                  <a:lnTo>
                    <a:pt x="38572" y="3511"/>
                  </a:lnTo>
                  <a:lnTo>
                    <a:pt x="37255" y="6978"/>
                  </a:lnTo>
                  <a:lnTo>
                    <a:pt x="35193" y="10620"/>
                  </a:lnTo>
                  <a:lnTo>
                    <a:pt x="33043" y="14525"/>
                  </a:lnTo>
                  <a:lnTo>
                    <a:pt x="32823" y="14876"/>
                  </a:lnTo>
                  <a:lnTo>
                    <a:pt x="30980" y="17860"/>
                  </a:lnTo>
                  <a:lnTo>
                    <a:pt x="30059" y="19264"/>
                  </a:lnTo>
                  <a:lnTo>
                    <a:pt x="29050" y="20668"/>
                  </a:lnTo>
                  <a:lnTo>
                    <a:pt x="28040" y="22029"/>
                  </a:lnTo>
                  <a:lnTo>
                    <a:pt x="26943" y="23301"/>
                  </a:lnTo>
                  <a:lnTo>
                    <a:pt x="26329" y="23959"/>
                  </a:lnTo>
                  <a:lnTo>
                    <a:pt x="25715" y="24574"/>
                  </a:lnTo>
                  <a:lnTo>
                    <a:pt x="25100" y="25144"/>
                  </a:lnTo>
                  <a:lnTo>
                    <a:pt x="24442" y="25715"/>
                  </a:lnTo>
                  <a:lnTo>
                    <a:pt x="22468" y="27426"/>
                  </a:lnTo>
                  <a:lnTo>
                    <a:pt x="20493" y="28874"/>
                  </a:lnTo>
                  <a:lnTo>
                    <a:pt x="13823" y="33262"/>
                  </a:lnTo>
                  <a:lnTo>
                    <a:pt x="12024" y="34271"/>
                  </a:lnTo>
                  <a:lnTo>
                    <a:pt x="10005" y="35456"/>
                  </a:lnTo>
                  <a:lnTo>
                    <a:pt x="6144" y="38001"/>
                  </a:lnTo>
                  <a:lnTo>
                    <a:pt x="3950" y="39361"/>
                  </a:lnTo>
                  <a:lnTo>
                    <a:pt x="88" y="41599"/>
                  </a:lnTo>
                  <a:lnTo>
                    <a:pt x="45" y="41643"/>
                  </a:lnTo>
                  <a:lnTo>
                    <a:pt x="1" y="41687"/>
                  </a:lnTo>
                  <a:lnTo>
                    <a:pt x="1" y="41775"/>
                  </a:lnTo>
                  <a:lnTo>
                    <a:pt x="1" y="41819"/>
                  </a:lnTo>
                  <a:lnTo>
                    <a:pt x="88" y="41907"/>
                  </a:lnTo>
                  <a:lnTo>
                    <a:pt x="264" y="41907"/>
                  </a:lnTo>
                  <a:lnTo>
                    <a:pt x="4125" y="39669"/>
                  </a:lnTo>
                  <a:lnTo>
                    <a:pt x="6319" y="38308"/>
                  </a:lnTo>
                  <a:lnTo>
                    <a:pt x="10181" y="35719"/>
                  </a:lnTo>
                  <a:lnTo>
                    <a:pt x="12199" y="34579"/>
                  </a:lnTo>
                  <a:lnTo>
                    <a:pt x="13999" y="33569"/>
                  </a:lnTo>
                  <a:lnTo>
                    <a:pt x="20668" y="29137"/>
                  </a:lnTo>
                  <a:lnTo>
                    <a:pt x="22687" y="27733"/>
                  </a:lnTo>
                  <a:lnTo>
                    <a:pt x="24662" y="26022"/>
                  </a:lnTo>
                  <a:lnTo>
                    <a:pt x="25320" y="25408"/>
                  </a:lnTo>
                  <a:lnTo>
                    <a:pt x="25978" y="24793"/>
                  </a:lnTo>
                  <a:lnTo>
                    <a:pt x="26592" y="24179"/>
                  </a:lnTo>
                  <a:lnTo>
                    <a:pt x="27163" y="23565"/>
                  </a:lnTo>
                  <a:lnTo>
                    <a:pt x="28304" y="22248"/>
                  </a:lnTo>
                  <a:lnTo>
                    <a:pt x="29313" y="20888"/>
                  </a:lnTo>
                  <a:lnTo>
                    <a:pt x="30322" y="19484"/>
                  </a:lnTo>
                  <a:lnTo>
                    <a:pt x="31287" y="18036"/>
                  </a:lnTo>
                  <a:lnTo>
                    <a:pt x="33130" y="15052"/>
                  </a:lnTo>
                  <a:lnTo>
                    <a:pt x="33350" y="14701"/>
                  </a:lnTo>
                  <a:lnTo>
                    <a:pt x="35500" y="10795"/>
                  </a:lnTo>
                  <a:lnTo>
                    <a:pt x="37562" y="7109"/>
                  </a:lnTo>
                  <a:lnTo>
                    <a:pt x="38923" y="3599"/>
                  </a:lnTo>
                  <a:lnTo>
                    <a:pt x="40151" y="220"/>
                  </a:lnTo>
                  <a:lnTo>
                    <a:pt x="40151" y="176"/>
                  </a:lnTo>
                  <a:lnTo>
                    <a:pt x="40151" y="89"/>
                  </a:lnTo>
                  <a:lnTo>
                    <a:pt x="40107" y="45"/>
                  </a:lnTo>
                  <a:lnTo>
                    <a:pt x="400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96" name="Google Shape;3196;p113"/>
            <p:cNvSpPr/>
            <p:nvPr/>
          </p:nvSpPr>
          <p:spPr>
            <a:xfrm>
              <a:off x="5576175" y="1804900"/>
              <a:ext cx="998300" cy="1023550"/>
            </a:xfrm>
            <a:custGeom>
              <a:avLst/>
              <a:gdLst/>
              <a:ahLst/>
              <a:cxnLst/>
              <a:rect l="l" t="t" r="r" b="b"/>
              <a:pathLst>
                <a:path w="39932" h="40942" extrusionOk="0">
                  <a:moveTo>
                    <a:pt x="39713" y="1"/>
                  </a:moveTo>
                  <a:lnTo>
                    <a:pt x="39625" y="45"/>
                  </a:lnTo>
                  <a:lnTo>
                    <a:pt x="39625" y="89"/>
                  </a:lnTo>
                  <a:lnTo>
                    <a:pt x="38703" y="2634"/>
                  </a:lnTo>
                  <a:lnTo>
                    <a:pt x="37606" y="5705"/>
                  </a:lnTo>
                  <a:lnTo>
                    <a:pt x="35939" y="8865"/>
                  </a:lnTo>
                  <a:lnTo>
                    <a:pt x="34579" y="11234"/>
                  </a:lnTo>
                  <a:lnTo>
                    <a:pt x="32955" y="14130"/>
                  </a:lnTo>
                  <a:lnTo>
                    <a:pt x="31639" y="16324"/>
                  </a:lnTo>
                  <a:lnTo>
                    <a:pt x="28435" y="20888"/>
                  </a:lnTo>
                  <a:lnTo>
                    <a:pt x="27338" y="22160"/>
                  </a:lnTo>
                  <a:lnTo>
                    <a:pt x="25583" y="23828"/>
                  </a:lnTo>
                  <a:lnTo>
                    <a:pt x="23565" y="25715"/>
                  </a:lnTo>
                  <a:lnTo>
                    <a:pt x="21678" y="27207"/>
                  </a:lnTo>
                  <a:lnTo>
                    <a:pt x="20317" y="28172"/>
                  </a:lnTo>
                  <a:lnTo>
                    <a:pt x="18957" y="29050"/>
                  </a:lnTo>
                  <a:lnTo>
                    <a:pt x="16236" y="30805"/>
                  </a:lnTo>
                  <a:lnTo>
                    <a:pt x="13472" y="32516"/>
                  </a:lnTo>
                  <a:lnTo>
                    <a:pt x="10708" y="34184"/>
                  </a:lnTo>
                  <a:lnTo>
                    <a:pt x="7504" y="36158"/>
                  </a:lnTo>
                  <a:lnTo>
                    <a:pt x="4301" y="38133"/>
                  </a:lnTo>
                  <a:lnTo>
                    <a:pt x="2414" y="39230"/>
                  </a:lnTo>
                  <a:lnTo>
                    <a:pt x="88" y="40590"/>
                  </a:lnTo>
                  <a:lnTo>
                    <a:pt x="45" y="40634"/>
                  </a:lnTo>
                  <a:lnTo>
                    <a:pt x="1" y="40722"/>
                  </a:lnTo>
                  <a:lnTo>
                    <a:pt x="1" y="40766"/>
                  </a:lnTo>
                  <a:lnTo>
                    <a:pt x="1" y="40853"/>
                  </a:lnTo>
                  <a:lnTo>
                    <a:pt x="88" y="40897"/>
                  </a:lnTo>
                  <a:lnTo>
                    <a:pt x="176" y="40941"/>
                  </a:lnTo>
                  <a:lnTo>
                    <a:pt x="264" y="40897"/>
                  </a:lnTo>
                  <a:lnTo>
                    <a:pt x="2590" y="39537"/>
                  </a:lnTo>
                  <a:lnTo>
                    <a:pt x="4476" y="38440"/>
                  </a:lnTo>
                  <a:lnTo>
                    <a:pt x="7680" y="36422"/>
                  </a:lnTo>
                  <a:lnTo>
                    <a:pt x="10883" y="34491"/>
                  </a:lnTo>
                  <a:lnTo>
                    <a:pt x="13648" y="32823"/>
                  </a:lnTo>
                  <a:lnTo>
                    <a:pt x="16412" y="31112"/>
                  </a:lnTo>
                  <a:lnTo>
                    <a:pt x="19176" y="29357"/>
                  </a:lnTo>
                  <a:lnTo>
                    <a:pt x="20537" y="28435"/>
                  </a:lnTo>
                  <a:lnTo>
                    <a:pt x="21853" y="27514"/>
                  </a:lnTo>
                  <a:lnTo>
                    <a:pt x="23784" y="25978"/>
                  </a:lnTo>
                  <a:lnTo>
                    <a:pt x="25846" y="24047"/>
                  </a:lnTo>
                  <a:lnTo>
                    <a:pt x="27602" y="22424"/>
                  </a:lnTo>
                  <a:lnTo>
                    <a:pt x="27602" y="22380"/>
                  </a:lnTo>
                  <a:lnTo>
                    <a:pt x="28699" y="21107"/>
                  </a:lnTo>
                  <a:lnTo>
                    <a:pt x="31946" y="16500"/>
                  </a:lnTo>
                  <a:lnTo>
                    <a:pt x="33262" y="14306"/>
                  </a:lnTo>
                  <a:lnTo>
                    <a:pt x="34886" y="11410"/>
                  </a:lnTo>
                  <a:lnTo>
                    <a:pt x="36246" y="9040"/>
                  </a:lnTo>
                  <a:lnTo>
                    <a:pt x="37957" y="5881"/>
                  </a:lnTo>
                  <a:lnTo>
                    <a:pt x="37957" y="5837"/>
                  </a:lnTo>
                  <a:lnTo>
                    <a:pt x="39054" y="2765"/>
                  </a:lnTo>
                  <a:lnTo>
                    <a:pt x="39932" y="220"/>
                  </a:lnTo>
                  <a:lnTo>
                    <a:pt x="39932" y="132"/>
                  </a:lnTo>
                  <a:lnTo>
                    <a:pt x="39932" y="89"/>
                  </a:lnTo>
                  <a:lnTo>
                    <a:pt x="39888" y="45"/>
                  </a:lnTo>
                  <a:lnTo>
                    <a:pt x="398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97" name="Google Shape;3197;p113"/>
            <p:cNvSpPr/>
            <p:nvPr/>
          </p:nvSpPr>
          <p:spPr>
            <a:xfrm>
              <a:off x="5548750" y="1803800"/>
              <a:ext cx="995025" cy="1000500"/>
            </a:xfrm>
            <a:custGeom>
              <a:avLst/>
              <a:gdLst/>
              <a:ahLst/>
              <a:cxnLst/>
              <a:rect l="l" t="t" r="r" b="b"/>
              <a:pathLst>
                <a:path w="39801" h="40020" extrusionOk="0">
                  <a:moveTo>
                    <a:pt x="39581" y="1"/>
                  </a:moveTo>
                  <a:lnTo>
                    <a:pt x="39537" y="45"/>
                  </a:lnTo>
                  <a:lnTo>
                    <a:pt x="39493" y="89"/>
                  </a:lnTo>
                  <a:lnTo>
                    <a:pt x="39449" y="133"/>
                  </a:lnTo>
                  <a:lnTo>
                    <a:pt x="38572" y="2678"/>
                  </a:lnTo>
                  <a:lnTo>
                    <a:pt x="37782" y="4959"/>
                  </a:lnTo>
                  <a:lnTo>
                    <a:pt x="36773" y="6890"/>
                  </a:lnTo>
                  <a:lnTo>
                    <a:pt x="34579" y="10839"/>
                  </a:lnTo>
                  <a:lnTo>
                    <a:pt x="33350" y="12946"/>
                  </a:lnTo>
                  <a:lnTo>
                    <a:pt x="31902" y="15403"/>
                  </a:lnTo>
                  <a:lnTo>
                    <a:pt x="30322" y="17685"/>
                  </a:lnTo>
                  <a:lnTo>
                    <a:pt x="27953" y="20844"/>
                  </a:lnTo>
                  <a:lnTo>
                    <a:pt x="26110" y="22599"/>
                  </a:lnTo>
                  <a:lnTo>
                    <a:pt x="23872" y="24706"/>
                  </a:lnTo>
                  <a:lnTo>
                    <a:pt x="21765" y="26417"/>
                  </a:lnTo>
                  <a:lnTo>
                    <a:pt x="19966" y="27646"/>
                  </a:lnTo>
                  <a:lnTo>
                    <a:pt x="17641" y="29137"/>
                  </a:lnTo>
                  <a:lnTo>
                    <a:pt x="13384" y="31770"/>
                  </a:lnTo>
                  <a:lnTo>
                    <a:pt x="11805" y="32648"/>
                  </a:lnTo>
                  <a:lnTo>
                    <a:pt x="7724" y="35149"/>
                  </a:lnTo>
                  <a:lnTo>
                    <a:pt x="3643" y="37563"/>
                  </a:lnTo>
                  <a:lnTo>
                    <a:pt x="88" y="39669"/>
                  </a:lnTo>
                  <a:lnTo>
                    <a:pt x="45" y="39757"/>
                  </a:lnTo>
                  <a:lnTo>
                    <a:pt x="1" y="39800"/>
                  </a:lnTo>
                  <a:lnTo>
                    <a:pt x="1" y="39844"/>
                  </a:lnTo>
                  <a:lnTo>
                    <a:pt x="1" y="39932"/>
                  </a:lnTo>
                  <a:lnTo>
                    <a:pt x="88" y="39976"/>
                  </a:lnTo>
                  <a:lnTo>
                    <a:pt x="176" y="40020"/>
                  </a:lnTo>
                  <a:lnTo>
                    <a:pt x="264" y="39976"/>
                  </a:lnTo>
                  <a:lnTo>
                    <a:pt x="3818" y="37870"/>
                  </a:lnTo>
                  <a:lnTo>
                    <a:pt x="7899" y="35456"/>
                  </a:lnTo>
                  <a:lnTo>
                    <a:pt x="11980" y="32955"/>
                  </a:lnTo>
                  <a:lnTo>
                    <a:pt x="13560" y="32077"/>
                  </a:lnTo>
                  <a:lnTo>
                    <a:pt x="17816" y="29445"/>
                  </a:lnTo>
                  <a:lnTo>
                    <a:pt x="20142" y="27953"/>
                  </a:lnTo>
                  <a:lnTo>
                    <a:pt x="21985" y="26680"/>
                  </a:lnTo>
                  <a:lnTo>
                    <a:pt x="24091" y="24969"/>
                  </a:lnTo>
                  <a:lnTo>
                    <a:pt x="26329" y="22819"/>
                  </a:lnTo>
                  <a:lnTo>
                    <a:pt x="28216" y="21064"/>
                  </a:lnTo>
                  <a:lnTo>
                    <a:pt x="30585" y="17904"/>
                  </a:lnTo>
                  <a:lnTo>
                    <a:pt x="32209" y="15578"/>
                  </a:lnTo>
                  <a:lnTo>
                    <a:pt x="33657" y="13121"/>
                  </a:lnTo>
                  <a:lnTo>
                    <a:pt x="34886" y="11015"/>
                  </a:lnTo>
                  <a:lnTo>
                    <a:pt x="37080" y="7066"/>
                  </a:lnTo>
                  <a:lnTo>
                    <a:pt x="38089" y="5135"/>
                  </a:lnTo>
                  <a:lnTo>
                    <a:pt x="38089" y="5091"/>
                  </a:lnTo>
                  <a:lnTo>
                    <a:pt x="38879" y="2809"/>
                  </a:lnTo>
                  <a:lnTo>
                    <a:pt x="39800" y="264"/>
                  </a:lnTo>
                  <a:lnTo>
                    <a:pt x="39800" y="176"/>
                  </a:lnTo>
                  <a:lnTo>
                    <a:pt x="39756" y="133"/>
                  </a:lnTo>
                  <a:lnTo>
                    <a:pt x="39713" y="45"/>
                  </a:lnTo>
                  <a:lnTo>
                    <a:pt x="39669" y="45"/>
                  </a:lnTo>
                  <a:lnTo>
                    <a:pt x="395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98" name="Google Shape;3198;p113"/>
            <p:cNvSpPr/>
            <p:nvPr/>
          </p:nvSpPr>
          <p:spPr>
            <a:xfrm>
              <a:off x="5493900" y="1863050"/>
              <a:ext cx="967600" cy="891900"/>
            </a:xfrm>
            <a:custGeom>
              <a:avLst/>
              <a:gdLst/>
              <a:ahLst/>
              <a:cxnLst/>
              <a:rect l="l" t="t" r="r" b="b"/>
              <a:pathLst>
                <a:path w="38704" h="35676" extrusionOk="0">
                  <a:moveTo>
                    <a:pt x="38484" y="0"/>
                  </a:moveTo>
                  <a:lnTo>
                    <a:pt x="38396" y="44"/>
                  </a:lnTo>
                  <a:lnTo>
                    <a:pt x="38352" y="88"/>
                  </a:lnTo>
                  <a:lnTo>
                    <a:pt x="37562" y="2107"/>
                  </a:lnTo>
                  <a:lnTo>
                    <a:pt x="36334" y="4345"/>
                  </a:lnTo>
                  <a:lnTo>
                    <a:pt x="34930" y="6934"/>
                  </a:lnTo>
                  <a:lnTo>
                    <a:pt x="33789" y="8820"/>
                  </a:lnTo>
                  <a:lnTo>
                    <a:pt x="32648" y="10707"/>
                  </a:lnTo>
                  <a:lnTo>
                    <a:pt x="31244" y="12770"/>
                  </a:lnTo>
                  <a:lnTo>
                    <a:pt x="29708" y="14700"/>
                  </a:lnTo>
                  <a:lnTo>
                    <a:pt x="28172" y="16499"/>
                  </a:lnTo>
                  <a:lnTo>
                    <a:pt x="27207" y="17553"/>
                  </a:lnTo>
                  <a:lnTo>
                    <a:pt x="26241" y="18562"/>
                  </a:lnTo>
                  <a:lnTo>
                    <a:pt x="25188" y="19527"/>
                  </a:lnTo>
                  <a:lnTo>
                    <a:pt x="24135" y="20449"/>
                  </a:lnTo>
                  <a:lnTo>
                    <a:pt x="23082" y="21370"/>
                  </a:lnTo>
                  <a:lnTo>
                    <a:pt x="21941" y="22248"/>
                  </a:lnTo>
                  <a:lnTo>
                    <a:pt x="20800" y="23038"/>
                  </a:lnTo>
                  <a:lnTo>
                    <a:pt x="19659" y="23871"/>
                  </a:lnTo>
                  <a:lnTo>
                    <a:pt x="18474" y="24661"/>
                  </a:lnTo>
                  <a:lnTo>
                    <a:pt x="17290" y="25407"/>
                  </a:lnTo>
                  <a:lnTo>
                    <a:pt x="14876" y="26855"/>
                  </a:lnTo>
                  <a:lnTo>
                    <a:pt x="12463" y="28259"/>
                  </a:lnTo>
                  <a:lnTo>
                    <a:pt x="10005" y="29620"/>
                  </a:lnTo>
                  <a:lnTo>
                    <a:pt x="7680" y="30936"/>
                  </a:lnTo>
                  <a:lnTo>
                    <a:pt x="5354" y="32296"/>
                  </a:lnTo>
                  <a:lnTo>
                    <a:pt x="3028" y="33613"/>
                  </a:lnTo>
                  <a:lnTo>
                    <a:pt x="88" y="35324"/>
                  </a:lnTo>
                  <a:lnTo>
                    <a:pt x="44" y="35368"/>
                  </a:lnTo>
                  <a:lnTo>
                    <a:pt x="1" y="35456"/>
                  </a:lnTo>
                  <a:lnTo>
                    <a:pt x="1" y="35500"/>
                  </a:lnTo>
                  <a:lnTo>
                    <a:pt x="44" y="35587"/>
                  </a:lnTo>
                  <a:lnTo>
                    <a:pt x="88" y="35631"/>
                  </a:lnTo>
                  <a:lnTo>
                    <a:pt x="176" y="35675"/>
                  </a:lnTo>
                  <a:lnTo>
                    <a:pt x="264" y="35631"/>
                  </a:lnTo>
                  <a:lnTo>
                    <a:pt x="3204" y="33920"/>
                  </a:lnTo>
                  <a:lnTo>
                    <a:pt x="5530" y="32604"/>
                  </a:lnTo>
                  <a:lnTo>
                    <a:pt x="7855" y="31243"/>
                  </a:lnTo>
                  <a:lnTo>
                    <a:pt x="10181" y="29927"/>
                  </a:lnTo>
                  <a:lnTo>
                    <a:pt x="12638" y="28567"/>
                  </a:lnTo>
                  <a:lnTo>
                    <a:pt x="15096" y="27162"/>
                  </a:lnTo>
                  <a:lnTo>
                    <a:pt x="17509" y="25670"/>
                  </a:lnTo>
                  <a:lnTo>
                    <a:pt x="18694" y="24925"/>
                  </a:lnTo>
                  <a:lnTo>
                    <a:pt x="19878" y="24135"/>
                  </a:lnTo>
                  <a:lnTo>
                    <a:pt x="21019" y="23345"/>
                  </a:lnTo>
                  <a:lnTo>
                    <a:pt x="22160" y="22511"/>
                  </a:lnTo>
                  <a:lnTo>
                    <a:pt x="23301" y="21633"/>
                  </a:lnTo>
                  <a:lnTo>
                    <a:pt x="24398" y="20712"/>
                  </a:lnTo>
                  <a:lnTo>
                    <a:pt x="25451" y="19791"/>
                  </a:lnTo>
                  <a:lnTo>
                    <a:pt x="26461" y="18825"/>
                  </a:lnTo>
                  <a:lnTo>
                    <a:pt x="27470" y="17772"/>
                  </a:lnTo>
                  <a:lnTo>
                    <a:pt x="28435" y="16719"/>
                  </a:lnTo>
                  <a:lnTo>
                    <a:pt x="30015" y="14920"/>
                  </a:lnTo>
                  <a:lnTo>
                    <a:pt x="31551" y="12945"/>
                  </a:lnTo>
                  <a:lnTo>
                    <a:pt x="32955" y="10883"/>
                  </a:lnTo>
                  <a:lnTo>
                    <a:pt x="34096" y="8996"/>
                  </a:lnTo>
                  <a:lnTo>
                    <a:pt x="35237" y="7109"/>
                  </a:lnTo>
                  <a:lnTo>
                    <a:pt x="36641" y="4520"/>
                  </a:lnTo>
                  <a:lnTo>
                    <a:pt x="37870" y="2238"/>
                  </a:lnTo>
                  <a:lnTo>
                    <a:pt x="38703" y="220"/>
                  </a:lnTo>
                  <a:lnTo>
                    <a:pt x="38703" y="132"/>
                  </a:lnTo>
                  <a:lnTo>
                    <a:pt x="38703" y="88"/>
                  </a:lnTo>
                  <a:lnTo>
                    <a:pt x="38659" y="44"/>
                  </a:lnTo>
                  <a:lnTo>
                    <a:pt x="386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99" name="Google Shape;3199;p113"/>
            <p:cNvSpPr/>
            <p:nvPr/>
          </p:nvSpPr>
          <p:spPr>
            <a:xfrm>
              <a:off x="5469775" y="1897050"/>
              <a:ext cx="943450" cy="837050"/>
            </a:xfrm>
            <a:custGeom>
              <a:avLst/>
              <a:gdLst/>
              <a:ahLst/>
              <a:cxnLst/>
              <a:rect l="l" t="t" r="r" b="b"/>
              <a:pathLst>
                <a:path w="37738" h="33482" extrusionOk="0">
                  <a:moveTo>
                    <a:pt x="37518" y="1"/>
                  </a:moveTo>
                  <a:lnTo>
                    <a:pt x="37430" y="45"/>
                  </a:lnTo>
                  <a:lnTo>
                    <a:pt x="37386" y="89"/>
                  </a:lnTo>
                  <a:lnTo>
                    <a:pt x="36114" y="2502"/>
                  </a:lnTo>
                  <a:lnTo>
                    <a:pt x="34841" y="4915"/>
                  </a:lnTo>
                  <a:lnTo>
                    <a:pt x="33569" y="7066"/>
                  </a:lnTo>
                  <a:lnTo>
                    <a:pt x="32472" y="8908"/>
                  </a:lnTo>
                  <a:lnTo>
                    <a:pt x="31155" y="10751"/>
                  </a:lnTo>
                  <a:lnTo>
                    <a:pt x="29751" y="12551"/>
                  </a:lnTo>
                  <a:lnTo>
                    <a:pt x="27601" y="14964"/>
                  </a:lnTo>
                  <a:lnTo>
                    <a:pt x="26504" y="16105"/>
                  </a:lnTo>
                  <a:lnTo>
                    <a:pt x="25363" y="17202"/>
                  </a:lnTo>
                  <a:lnTo>
                    <a:pt x="24178" y="18255"/>
                  </a:lnTo>
                  <a:lnTo>
                    <a:pt x="22950" y="19264"/>
                  </a:lnTo>
                  <a:lnTo>
                    <a:pt x="21721" y="20230"/>
                  </a:lnTo>
                  <a:lnTo>
                    <a:pt x="20449" y="21195"/>
                  </a:lnTo>
                  <a:lnTo>
                    <a:pt x="19176" y="22073"/>
                  </a:lnTo>
                  <a:lnTo>
                    <a:pt x="17860" y="22994"/>
                  </a:lnTo>
                  <a:lnTo>
                    <a:pt x="16499" y="23828"/>
                  </a:lnTo>
                  <a:lnTo>
                    <a:pt x="15139" y="24662"/>
                  </a:lnTo>
                  <a:lnTo>
                    <a:pt x="12418" y="26285"/>
                  </a:lnTo>
                  <a:lnTo>
                    <a:pt x="9654" y="27821"/>
                  </a:lnTo>
                  <a:lnTo>
                    <a:pt x="6889" y="29313"/>
                  </a:lnTo>
                  <a:lnTo>
                    <a:pt x="5222" y="30278"/>
                  </a:lnTo>
                  <a:lnTo>
                    <a:pt x="2852" y="31463"/>
                  </a:lnTo>
                  <a:lnTo>
                    <a:pt x="88" y="33130"/>
                  </a:lnTo>
                  <a:lnTo>
                    <a:pt x="44" y="33174"/>
                  </a:lnTo>
                  <a:lnTo>
                    <a:pt x="0" y="33262"/>
                  </a:lnTo>
                  <a:lnTo>
                    <a:pt x="0" y="33306"/>
                  </a:lnTo>
                  <a:lnTo>
                    <a:pt x="44" y="33394"/>
                  </a:lnTo>
                  <a:lnTo>
                    <a:pt x="88" y="33438"/>
                  </a:lnTo>
                  <a:lnTo>
                    <a:pt x="176" y="33481"/>
                  </a:lnTo>
                  <a:lnTo>
                    <a:pt x="264" y="33438"/>
                  </a:lnTo>
                  <a:lnTo>
                    <a:pt x="3028" y="31770"/>
                  </a:lnTo>
                  <a:lnTo>
                    <a:pt x="5354" y="30585"/>
                  </a:lnTo>
                  <a:lnTo>
                    <a:pt x="7065" y="29620"/>
                  </a:lnTo>
                  <a:lnTo>
                    <a:pt x="9829" y="28128"/>
                  </a:lnTo>
                  <a:lnTo>
                    <a:pt x="12594" y="26548"/>
                  </a:lnTo>
                  <a:lnTo>
                    <a:pt x="15358" y="24969"/>
                  </a:lnTo>
                  <a:lnTo>
                    <a:pt x="16719" y="24135"/>
                  </a:lnTo>
                  <a:lnTo>
                    <a:pt x="18035" y="23257"/>
                  </a:lnTo>
                  <a:lnTo>
                    <a:pt x="19352" y="22380"/>
                  </a:lnTo>
                  <a:lnTo>
                    <a:pt x="20668" y="21458"/>
                  </a:lnTo>
                  <a:lnTo>
                    <a:pt x="21941" y="20493"/>
                  </a:lnTo>
                  <a:lnTo>
                    <a:pt x="23213" y="19528"/>
                  </a:lnTo>
                  <a:lnTo>
                    <a:pt x="24398" y="18518"/>
                  </a:lnTo>
                  <a:lnTo>
                    <a:pt x="25583" y="17465"/>
                  </a:lnTo>
                  <a:lnTo>
                    <a:pt x="26767" y="16324"/>
                  </a:lnTo>
                  <a:lnTo>
                    <a:pt x="27864" y="15183"/>
                  </a:lnTo>
                  <a:lnTo>
                    <a:pt x="30015" y="12814"/>
                  </a:lnTo>
                  <a:lnTo>
                    <a:pt x="31463" y="10971"/>
                  </a:lnTo>
                  <a:lnTo>
                    <a:pt x="32779" y="9084"/>
                  </a:lnTo>
                  <a:lnTo>
                    <a:pt x="33876" y="7241"/>
                  </a:lnTo>
                  <a:lnTo>
                    <a:pt x="35149" y="5091"/>
                  </a:lnTo>
                  <a:lnTo>
                    <a:pt x="36465" y="2677"/>
                  </a:lnTo>
                  <a:lnTo>
                    <a:pt x="37694" y="264"/>
                  </a:lnTo>
                  <a:lnTo>
                    <a:pt x="37738" y="220"/>
                  </a:lnTo>
                  <a:lnTo>
                    <a:pt x="37738" y="132"/>
                  </a:lnTo>
                  <a:lnTo>
                    <a:pt x="37694" y="89"/>
                  </a:lnTo>
                  <a:lnTo>
                    <a:pt x="37650" y="45"/>
                  </a:lnTo>
                  <a:lnTo>
                    <a:pt x="375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00" name="Google Shape;3200;p113"/>
            <p:cNvSpPr/>
            <p:nvPr/>
          </p:nvSpPr>
          <p:spPr>
            <a:xfrm>
              <a:off x="5446725" y="1902550"/>
              <a:ext cx="929200" cy="809600"/>
            </a:xfrm>
            <a:custGeom>
              <a:avLst/>
              <a:gdLst/>
              <a:ahLst/>
              <a:cxnLst/>
              <a:rect l="l" t="t" r="r" b="b"/>
              <a:pathLst>
                <a:path w="37168" h="32384" extrusionOk="0">
                  <a:moveTo>
                    <a:pt x="36860" y="0"/>
                  </a:moveTo>
                  <a:lnTo>
                    <a:pt x="36817" y="88"/>
                  </a:lnTo>
                  <a:lnTo>
                    <a:pt x="36202" y="1229"/>
                  </a:lnTo>
                  <a:lnTo>
                    <a:pt x="35237" y="3028"/>
                  </a:lnTo>
                  <a:lnTo>
                    <a:pt x="34271" y="4783"/>
                  </a:lnTo>
                  <a:lnTo>
                    <a:pt x="33306" y="6451"/>
                  </a:lnTo>
                  <a:lnTo>
                    <a:pt x="32297" y="8118"/>
                  </a:lnTo>
                  <a:lnTo>
                    <a:pt x="31156" y="9742"/>
                  </a:lnTo>
                  <a:lnTo>
                    <a:pt x="30585" y="10531"/>
                  </a:lnTo>
                  <a:lnTo>
                    <a:pt x="29971" y="11321"/>
                  </a:lnTo>
                  <a:lnTo>
                    <a:pt x="29313" y="12111"/>
                  </a:lnTo>
                  <a:lnTo>
                    <a:pt x="28655" y="12901"/>
                  </a:lnTo>
                  <a:lnTo>
                    <a:pt x="27909" y="13691"/>
                  </a:lnTo>
                  <a:lnTo>
                    <a:pt x="27163" y="14437"/>
                  </a:lnTo>
                  <a:lnTo>
                    <a:pt x="25232" y="16280"/>
                  </a:lnTo>
                  <a:lnTo>
                    <a:pt x="23257" y="17947"/>
                  </a:lnTo>
                  <a:lnTo>
                    <a:pt x="21283" y="19395"/>
                  </a:lnTo>
                  <a:lnTo>
                    <a:pt x="19089" y="21194"/>
                  </a:lnTo>
                  <a:lnTo>
                    <a:pt x="16588" y="22906"/>
                  </a:lnTo>
                  <a:lnTo>
                    <a:pt x="12112" y="25495"/>
                  </a:lnTo>
                  <a:lnTo>
                    <a:pt x="9303" y="27030"/>
                  </a:lnTo>
                  <a:lnTo>
                    <a:pt x="7241" y="28171"/>
                  </a:lnTo>
                  <a:lnTo>
                    <a:pt x="3292" y="30146"/>
                  </a:lnTo>
                  <a:lnTo>
                    <a:pt x="89" y="32033"/>
                  </a:lnTo>
                  <a:lnTo>
                    <a:pt x="45" y="32077"/>
                  </a:lnTo>
                  <a:lnTo>
                    <a:pt x="1" y="32164"/>
                  </a:lnTo>
                  <a:lnTo>
                    <a:pt x="1" y="32208"/>
                  </a:lnTo>
                  <a:lnTo>
                    <a:pt x="1" y="32296"/>
                  </a:lnTo>
                  <a:lnTo>
                    <a:pt x="89" y="32340"/>
                  </a:lnTo>
                  <a:lnTo>
                    <a:pt x="176" y="32384"/>
                  </a:lnTo>
                  <a:lnTo>
                    <a:pt x="264" y="32340"/>
                  </a:lnTo>
                  <a:lnTo>
                    <a:pt x="3467" y="30453"/>
                  </a:lnTo>
                  <a:lnTo>
                    <a:pt x="7417" y="28479"/>
                  </a:lnTo>
                  <a:lnTo>
                    <a:pt x="9479" y="27338"/>
                  </a:lnTo>
                  <a:lnTo>
                    <a:pt x="12287" y="25802"/>
                  </a:lnTo>
                  <a:lnTo>
                    <a:pt x="16763" y="23169"/>
                  </a:lnTo>
                  <a:lnTo>
                    <a:pt x="19308" y="21458"/>
                  </a:lnTo>
                  <a:lnTo>
                    <a:pt x="21502" y="19659"/>
                  </a:lnTo>
                  <a:lnTo>
                    <a:pt x="23477" y="18211"/>
                  </a:lnTo>
                  <a:lnTo>
                    <a:pt x="25451" y="16543"/>
                  </a:lnTo>
                  <a:lnTo>
                    <a:pt x="27382" y="14700"/>
                  </a:lnTo>
                  <a:lnTo>
                    <a:pt x="28172" y="13910"/>
                  </a:lnTo>
                  <a:lnTo>
                    <a:pt x="28918" y="13120"/>
                  </a:lnTo>
                  <a:lnTo>
                    <a:pt x="29576" y="12331"/>
                  </a:lnTo>
                  <a:lnTo>
                    <a:pt x="30234" y="11541"/>
                  </a:lnTo>
                  <a:lnTo>
                    <a:pt x="30849" y="10751"/>
                  </a:lnTo>
                  <a:lnTo>
                    <a:pt x="31463" y="9917"/>
                  </a:lnTo>
                  <a:lnTo>
                    <a:pt x="32560" y="8294"/>
                  </a:lnTo>
                  <a:lnTo>
                    <a:pt x="33613" y="6626"/>
                  </a:lnTo>
                  <a:lnTo>
                    <a:pt x="34579" y="4959"/>
                  </a:lnTo>
                  <a:lnTo>
                    <a:pt x="35544" y="3203"/>
                  </a:lnTo>
                  <a:lnTo>
                    <a:pt x="36509" y="1404"/>
                  </a:lnTo>
                  <a:lnTo>
                    <a:pt x="37124" y="220"/>
                  </a:lnTo>
                  <a:lnTo>
                    <a:pt x="37168" y="176"/>
                  </a:lnTo>
                  <a:lnTo>
                    <a:pt x="37168" y="88"/>
                  </a:lnTo>
                  <a:lnTo>
                    <a:pt x="37124" y="44"/>
                  </a:lnTo>
                  <a:lnTo>
                    <a:pt x="3708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01" name="Google Shape;3201;p113"/>
            <p:cNvSpPr/>
            <p:nvPr/>
          </p:nvSpPr>
          <p:spPr>
            <a:xfrm>
              <a:off x="5422600" y="1929975"/>
              <a:ext cx="900675" cy="760250"/>
            </a:xfrm>
            <a:custGeom>
              <a:avLst/>
              <a:gdLst/>
              <a:ahLst/>
              <a:cxnLst/>
              <a:rect l="l" t="t" r="r" b="b"/>
              <a:pathLst>
                <a:path w="36027" h="30410" extrusionOk="0">
                  <a:moveTo>
                    <a:pt x="35807" y="0"/>
                  </a:moveTo>
                  <a:lnTo>
                    <a:pt x="35763" y="44"/>
                  </a:lnTo>
                  <a:lnTo>
                    <a:pt x="35719" y="88"/>
                  </a:lnTo>
                  <a:lnTo>
                    <a:pt x="34315" y="2677"/>
                  </a:lnTo>
                  <a:lnTo>
                    <a:pt x="33350" y="4476"/>
                  </a:lnTo>
                  <a:lnTo>
                    <a:pt x="32340" y="6187"/>
                  </a:lnTo>
                  <a:lnTo>
                    <a:pt x="31814" y="7021"/>
                  </a:lnTo>
                  <a:lnTo>
                    <a:pt x="31243" y="7855"/>
                  </a:lnTo>
                  <a:lnTo>
                    <a:pt x="30673" y="8645"/>
                  </a:lnTo>
                  <a:lnTo>
                    <a:pt x="30059" y="9391"/>
                  </a:lnTo>
                  <a:lnTo>
                    <a:pt x="29400" y="10180"/>
                  </a:lnTo>
                  <a:lnTo>
                    <a:pt x="28786" y="10926"/>
                  </a:lnTo>
                  <a:lnTo>
                    <a:pt x="28084" y="11672"/>
                  </a:lnTo>
                  <a:lnTo>
                    <a:pt x="27382" y="12374"/>
                  </a:lnTo>
                  <a:lnTo>
                    <a:pt x="25890" y="13779"/>
                  </a:lnTo>
                  <a:lnTo>
                    <a:pt x="24310" y="15183"/>
                  </a:lnTo>
                  <a:lnTo>
                    <a:pt x="22643" y="16411"/>
                  </a:lnTo>
                  <a:lnTo>
                    <a:pt x="20975" y="17772"/>
                  </a:lnTo>
                  <a:lnTo>
                    <a:pt x="20361" y="18342"/>
                  </a:lnTo>
                  <a:lnTo>
                    <a:pt x="19703" y="18913"/>
                  </a:lnTo>
                  <a:lnTo>
                    <a:pt x="19045" y="19439"/>
                  </a:lnTo>
                  <a:lnTo>
                    <a:pt x="18342" y="19966"/>
                  </a:lnTo>
                  <a:lnTo>
                    <a:pt x="16851" y="20975"/>
                  </a:lnTo>
                  <a:lnTo>
                    <a:pt x="15271" y="21940"/>
                  </a:lnTo>
                  <a:lnTo>
                    <a:pt x="13647" y="22906"/>
                  </a:lnTo>
                  <a:lnTo>
                    <a:pt x="12024" y="23783"/>
                  </a:lnTo>
                  <a:lnTo>
                    <a:pt x="8820" y="25495"/>
                  </a:lnTo>
                  <a:lnTo>
                    <a:pt x="7241" y="26328"/>
                  </a:lnTo>
                  <a:lnTo>
                    <a:pt x="3379" y="28171"/>
                  </a:lnTo>
                  <a:lnTo>
                    <a:pt x="88" y="30058"/>
                  </a:lnTo>
                  <a:lnTo>
                    <a:pt x="44" y="30102"/>
                  </a:lnTo>
                  <a:lnTo>
                    <a:pt x="0" y="30190"/>
                  </a:lnTo>
                  <a:lnTo>
                    <a:pt x="0" y="30234"/>
                  </a:lnTo>
                  <a:lnTo>
                    <a:pt x="44" y="30321"/>
                  </a:lnTo>
                  <a:lnTo>
                    <a:pt x="88" y="30365"/>
                  </a:lnTo>
                  <a:lnTo>
                    <a:pt x="176" y="30409"/>
                  </a:lnTo>
                  <a:lnTo>
                    <a:pt x="264" y="30365"/>
                  </a:lnTo>
                  <a:lnTo>
                    <a:pt x="3555" y="28479"/>
                  </a:lnTo>
                  <a:lnTo>
                    <a:pt x="7372" y="26636"/>
                  </a:lnTo>
                  <a:lnTo>
                    <a:pt x="8952" y="25802"/>
                  </a:lnTo>
                  <a:lnTo>
                    <a:pt x="12199" y="24090"/>
                  </a:lnTo>
                  <a:lnTo>
                    <a:pt x="13867" y="23213"/>
                  </a:lnTo>
                  <a:lnTo>
                    <a:pt x="15490" y="22248"/>
                  </a:lnTo>
                  <a:lnTo>
                    <a:pt x="17026" y="21282"/>
                  </a:lnTo>
                  <a:lnTo>
                    <a:pt x="18562" y="20229"/>
                  </a:lnTo>
                  <a:lnTo>
                    <a:pt x="19264" y="19702"/>
                  </a:lnTo>
                  <a:lnTo>
                    <a:pt x="19922" y="19176"/>
                  </a:lnTo>
                  <a:lnTo>
                    <a:pt x="20580" y="18605"/>
                  </a:lnTo>
                  <a:lnTo>
                    <a:pt x="21239" y="18035"/>
                  </a:lnTo>
                  <a:lnTo>
                    <a:pt x="22862" y="16675"/>
                  </a:lnTo>
                  <a:lnTo>
                    <a:pt x="24530" y="15446"/>
                  </a:lnTo>
                  <a:lnTo>
                    <a:pt x="26153" y="14042"/>
                  </a:lnTo>
                  <a:lnTo>
                    <a:pt x="27645" y="12638"/>
                  </a:lnTo>
                  <a:lnTo>
                    <a:pt x="28347" y="11892"/>
                  </a:lnTo>
                  <a:lnTo>
                    <a:pt x="29049" y="11146"/>
                  </a:lnTo>
                  <a:lnTo>
                    <a:pt x="29708" y="10400"/>
                  </a:lnTo>
                  <a:lnTo>
                    <a:pt x="30322" y="9610"/>
                  </a:lnTo>
                  <a:lnTo>
                    <a:pt x="30936" y="8864"/>
                  </a:lnTo>
                  <a:lnTo>
                    <a:pt x="31507" y="8030"/>
                  </a:lnTo>
                  <a:lnTo>
                    <a:pt x="32077" y="7240"/>
                  </a:lnTo>
                  <a:lnTo>
                    <a:pt x="32647" y="6407"/>
                  </a:lnTo>
                  <a:lnTo>
                    <a:pt x="33174" y="5529"/>
                  </a:lnTo>
                  <a:lnTo>
                    <a:pt x="33657" y="4652"/>
                  </a:lnTo>
                  <a:lnTo>
                    <a:pt x="34666" y="2809"/>
                  </a:lnTo>
                  <a:lnTo>
                    <a:pt x="36026" y="263"/>
                  </a:lnTo>
                  <a:lnTo>
                    <a:pt x="36026" y="176"/>
                  </a:lnTo>
                  <a:lnTo>
                    <a:pt x="36026" y="132"/>
                  </a:lnTo>
                  <a:lnTo>
                    <a:pt x="35982" y="44"/>
                  </a:lnTo>
                  <a:lnTo>
                    <a:pt x="359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02" name="Google Shape;3202;p113"/>
            <p:cNvSpPr/>
            <p:nvPr/>
          </p:nvSpPr>
          <p:spPr>
            <a:xfrm>
              <a:off x="5375425" y="2000175"/>
              <a:ext cx="840325" cy="647250"/>
            </a:xfrm>
            <a:custGeom>
              <a:avLst/>
              <a:gdLst/>
              <a:ahLst/>
              <a:cxnLst/>
              <a:rect l="l" t="t" r="r" b="b"/>
              <a:pathLst>
                <a:path w="33613" h="25890" extrusionOk="0">
                  <a:moveTo>
                    <a:pt x="33350" y="1"/>
                  </a:moveTo>
                  <a:lnTo>
                    <a:pt x="33306" y="88"/>
                  </a:lnTo>
                  <a:lnTo>
                    <a:pt x="31638" y="2897"/>
                  </a:lnTo>
                  <a:lnTo>
                    <a:pt x="30322" y="4783"/>
                  </a:lnTo>
                  <a:lnTo>
                    <a:pt x="28874" y="6495"/>
                  </a:lnTo>
                  <a:lnTo>
                    <a:pt x="26943" y="8426"/>
                  </a:lnTo>
                  <a:lnTo>
                    <a:pt x="25056" y="10049"/>
                  </a:lnTo>
                  <a:lnTo>
                    <a:pt x="22994" y="11673"/>
                  </a:lnTo>
                  <a:lnTo>
                    <a:pt x="20361" y="14042"/>
                  </a:lnTo>
                  <a:lnTo>
                    <a:pt x="18123" y="15929"/>
                  </a:lnTo>
                  <a:lnTo>
                    <a:pt x="16105" y="17289"/>
                  </a:lnTo>
                  <a:lnTo>
                    <a:pt x="14174" y="18430"/>
                  </a:lnTo>
                  <a:lnTo>
                    <a:pt x="12112" y="19571"/>
                  </a:lnTo>
                  <a:lnTo>
                    <a:pt x="7811" y="21677"/>
                  </a:lnTo>
                  <a:lnTo>
                    <a:pt x="5661" y="22555"/>
                  </a:lnTo>
                  <a:lnTo>
                    <a:pt x="3511" y="23608"/>
                  </a:lnTo>
                  <a:lnTo>
                    <a:pt x="88" y="25539"/>
                  </a:lnTo>
                  <a:lnTo>
                    <a:pt x="1" y="25583"/>
                  </a:lnTo>
                  <a:lnTo>
                    <a:pt x="1" y="25671"/>
                  </a:lnTo>
                  <a:lnTo>
                    <a:pt x="1" y="25714"/>
                  </a:lnTo>
                  <a:lnTo>
                    <a:pt x="1" y="25802"/>
                  </a:lnTo>
                  <a:lnTo>
                    <a:pt x="88" y="25846"/>
                  </a:lnTo>
                  <a:lnTo>
                    <a:pt x="176" y="25890"/>
                  </a:lnTo>
                  <a:lnTo>
                    <a:pt x="264" y="25846"/>
                  </a:lnTo>
                  <a:lnTo>
                    <a:pt x="3686" y="23915"/>
                  </a:lnTo>
                  <a:lnTo>
                    <a:pt x="5793" y="22862"/>
                  </a:lnTo>
                  <a:lnTo>
                    <a:pt x="7943" y="22028"/>
                  </a:lnTo>
                  <a:lnTo>
                    <a:pt x="12287" y="19878"/>
                  </a:lnTo>
                  <a:lnTo>
                    <a:pt x="14349" y="18737"/>
                  </a:lnTo>
                  <a:lnTo>
                    <a:pt x="16280" y="17553"/>
                  </a:lnTo>
                  <a:lnTo>
                    <a:pt x="18299" y="16236"/>
                  </a:lnTo>
                  <a:lnTo>
                    <a:pt x="18343" y="16236"/>
                  </a:lnTo>
                  <a:lnTo>
                    <a:pt x="20580" y="14306"/>
                  </a:lnTo>
                  <a:lnTo>
                    <a:pt x="23213" y="11936"/>
                  </a:lnTo>
                  <a:lnTo>
                    <a:pt x="25276" y="10312"/>
                  </a:lnTo>
                  <a:lnTo>
                    <a:pt x="27206" y="8689"/>
                  </a:lnTo>
                  <a:lnTo>
                    <a:pt x="29137" y="6714"/>
                  </a:lnTo>
                  <a:lnTo>
                    <a:pt x="30585" y="5003"/>
                  </a:lnTo>
                  <a:lnTo>
                    <a:pt x="31946" y="3072"/>
                  </a:lnTo>
                  <a:lnTo>
                    <a:pt x="33569" y="264"/>
                  </a:lnTo>
                  <a:lnTo>
                    <a:pt x="33613" y="176"/>
                  </a:lnTo>
                  <a:lnTo>
                    <a:pt x="33613" y="132"/>
                  </a:lnTo>
                  <a:lnTo>
                    <a:pt x="33569" y="44"/>
                  </a:lnTo>
                  <a:lnTo>
                    <a:pt x="3352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03" name="Google Shape;3203;p113"/>
            <p:cNvSpPr/>
            <p:nvPr/>
          </p:nvSpPr>
          <p:spPr>
            <a:xfrm>
              <a:off x="5351300" y="2536625"/>
              <a:ext cx="160175" cy="88875"/>
            </a:xfrm>
            <a:custGeom>
              <a:avLst/>
              <a:gdLst/>
              <a:ahLst/>
              <a:cxnLst/>
              <a:rect l="l" t="t" r="r" b="b"/>
              <a:pathLst>
                <a:path w="6407" h="3555" extrusionOk="0">
                  <a:moveTo>
                    <a:pt x="6231" y="0"/>
                  </a:moveTo>
                  <a:lnTo>
                    <a:pt x="6143" y="44"/>
                  </a:lnTo>
                  <a:lnTo>
                    <a:pt x="3554" y="1273"/>
                  </a:lnTo>
                  <a:lnTo>
                    <a:pt x="88" y="3247"/>
                  </a:lnTo>
                  <a:lnTo>
                    <a:pt x="44" y="3291"/>
                  </a:lnTo>
                  <a:lnTo>
                    <a:pt x="0" y="3335"/>
                  </a:lnTo>
                  <a:lnTo>
                    <a:pt x="0" y="3423"/>
                  </a:lnTo>
                  <a:lnTo>
                    <a:pt x="44" y="3467"/>
                  </a:lnTo>
                  <a:lnTo>
                    <a:pt x="88" y="3554"/>
                  </a:lnTo>
                  <a:lnTo>
                    <a:pt x="263" y="3554"/>
                  </a:lnTo>
                  <a:lnTo>
                    <a:pt x="3730" y="1580"/>
                  </a:lnTo>
                  <a:lnTo>
                    <a:pt x="6319" y="351"/>
                  </a:lnTo>
                  <a:lnTo>
                    <a:pt x="6363" y="307"/>
                  </a:lnTo>
                  <a:lnTo>
                    <a:pt x="6407" y="263"/>
                  </a:lnTo>
                  <a:lnTo>
                    <a:pt x="6407" y="176"/>
                  </a:lnTo>
                  <a:lnTo>
                    <a:pt x="6363" y="132"/>
                  </a:lnTo>
                  <a:lnTo>
                    <a:pt x="6363" y="44"/>
                  </a:lnTo>
                  <a:lnTo>
                    <a:pt x="6275" y="44"/>
                  </a:lnTo>
                  <a:lnTo>
                    <a:pt x="62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04" name="Google Shape;3204;p113"/>
            <p:cNvSpPr/>
            <p:nvPr/>
          </p:nvSpPr>
          <p:spPr>
            <a:xfrm>
              <a:off x="5904175" y="2181175"/>
              <a:ext cx="137150" cy="118500"/>
            </a:xfrm>
            <a:custGeom>
              <a:avLst/>
              <a:gdLst/>
              <a:ahLst/>
              <a:cxnLst/>
              <a:rect l="l" t="t" r="r" b="b"/>
              <a:pathLst>
                <a:path w="5486" h="4740" extrusionOk="0">
                  <a:moveTo>
                    <a:pt x="5267" y="1"/>
                  </a:moveTo>
                  <a:lnTo>
                    <a:pt x="5223" y="45"/>
                  </a:lnTo>
                  <a:lnTo>
                    <a:pt x="3555" y="1493"/>
                  </a:lnTo>
                  <a:lnTo>
                    <a:pt x="89" y="4433"/>
                  </a:lnTo>
                  <a:lnTo>
                    <a:pt x="45" y="4477"/>
                  </a:lnTo>
                  <a:lnTo>
                    <a:pt x="1" y="4564"/>
                  </a:lnTo>
                  <a:lnTo>
                    <a:pt x="1" y="4608"/>
                  </a:lnTo>
                  <a:lnTo>
                    <a:pt x="45" y="4696"/>
                  </a:lnTo>
                  <a:lnTo>
                    <a:pt x="89" y="4740"/>
                  </a:lnTo>
                  <a:lnTo>
                    <a:pt x="176" y="4740"/>
                  </a:lnTo>
                  <a:lnTo>
                    <a:pt x="308" y="4696"/>
                  </a:lnTo>
                  <a:lnTo>
                    <a:pt x="3775" y="1756"/>
                  </a:lnTo>
                  <a:lnTo>
                    <a:pt x="5442" y="308"/>
                  </a:lnTo>
                  <a:lnTo>
                    <a:pt x="5486" y="264"/>
                  </a:lnTo>
                  <a:lnTo>
                    <a:pt x="5486" y="220"/>
                  </a:lnTo>
                  <a:lnTo>
                    <a:pt x="5486" y="132"/>
                  </a:lnTo>
                  <a:lnTo>
                    <a:pt x="5442" y="89"/>
                  </a:lnTo>
                  <a:lnTo>
                    <a:pt x="5398" y="45"/>
                  </a:lnTo>
                  <a:lnTo>
                    <a:pt x="535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05" name="Google Shape;3205;p113"/>
            <p:cNvSpPr/>
            <p:nvPr/>
          </p:nvSpPr>
          <p:spPr>
            <a:xfrm>
              <a:off x="5889925" y="2072575"/>
              <a:ext cx="210650" cy="199675"/>
            </a:xfrm>
            <a:custGeom>
              <a:avLst/>
              <a:gdLst/>
              <a:ahLst/>
              <a:cxnLst/>
              <a:rect l="l" t="t" r="r" b="b"/>
              <a:pathLst>
                <a:path w="8426" h="7987" extrusionOk="0">
                  <a:moveTo>
                    <a:pt x="8162" y="1"/>
                  </a:moveTo>
                  <a:lnTo>
                    <a:pt x="8118" y="45"/>
                  </a:lnTo>
                  <a:lnTo>
                    <a:pt x="6670" y="1800"/>
                  </a:lnTo>
                  <a:lnTo>
                    <a:pt x="4871" y="3599"/>
                  </a:lnTo>
                  <a:lnTo>
                    <a:pt x="3379" y="4784"/>
                  </a:lnTo>
                  <a:lnTo>
                    <a:pt x="1712" y="6232"/>
                  </a:lnTo>
                  <a:lnTo>
                    <a:pt x="44" y="7680"/>
                  </a:lnTo>
                  <a:lnTo>
                    <a:pt x="0" y="7724"/>
                  </a:lnTo>
                  <a:lnTo>
                    <a:pt x="0" y="7811"/>
                  </a:lnTo>
                  <a:lnTo>
                    <a:pt x="0" y="7855"/>
                  </a:lnTo>
                  <a:lnTo>
                    <a:pt x="44" y="7943"/>
                  </a:lnTo>
                  <a:lnTo>
                    <a:pt x="88" y="7987"/>
                  </a:lnTo>
                  <a:lnTo>
                    <a:pt x="176" y="7987"/>
                  </a:lnTo>
                  <a:lnTo>
                    <a:pt x="308" y="7943"/>
                  </a:lnTo>
                  <a:lnTo>
                    <a:pt x="1931" y="6495"/>
                  </a:lnTo>
                  <a:lnTo>
                    <a:pt x="3599" y="5047"/>
                  </a:lnTo>
                  <a:lnTo>
                    <a:pt x="5091" y="3862"/>
                  </a:lnTo>
                  <a:lnTo>
                    <a:pt x="6934" y="2019"/>
                  </a:lnTo>
                  <a:lnTo>
                    <a:pt x="8382" y="264"/>
                  </a:lnTo>
                  <a:lnTo>
                    <a:pt x="8426" y="220"/>
                  </a:lnTo>
                  <a:lnTo>
                    <a:pt x="8426" y="132"/>
                  </a:lnTo>
                  <a:lnTo>
                    <a:pt x="8426" y="88"/>
                  </a:lnTo>
                  <a:lnTo>
                    <a:pt x="838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06" name="Google Shape;3206;p113"/>
            <p:cNvSpPr/>
            <p:nvPr/>
          </p:nvSpPr>
          <p:spPr>
            <a:xfrm>
              <a:off x="5303025" y="2516875"/>
              <a:ext cx="109725" cy="65825"/>
            </a:xfrm>
            <a:custGeom>
              <a:avLst/>
              <a:gdLst/>
              <a:ahLst/>
              <a:cxnLst/>
              <a:rect l="l" t="t" r="r" b="b"/>
              <a:pathLst>
                <a:path w="4389" h="2633" extrusionOk="0">
                  <a:moveTo>
                    <a:pt x="4213" y="0"/>
                  </a:moveTo>
                  <a:lnTo>
                    <a:pt x="4169" y="44"/>
                  </a:lnTo>
                  <a:lnTo>
                    <a:pt x="88" y="2282"/>
                  </a:lnTo>
                  <a:lnTo>
                    <a:pt x="44" y="2326"/>
                  </a:lnTo>
                  <a:lnTo>
                    <a:pt x="0" y="2414"/>
                  </a:lnTo>
                  <a:lnTo>
                    <a:pt x="0" y="2457"/>
                  </a:lnTo>
                  <a:lnTo>
                    <a:pt x="0" y="2545"/>
                  </a:lnTo>
                  <a:lnTo>
                    <a:pt x="88" y="2589"/>
                  </a:lnTo>
                  <a:lnTo>
                    <a:pt x="176" y="2633"/>
                  </a:lnTo>
                  <a:lnTo>
                    <a:pt x="264" y="2589"/>
                  </a:lnTo>
                  <a:lnTo>
                    <a:pt x="4301" y="351"/>
                  </a:lnTo>
                  <a:lnTo>
                    <a:pt x="4388" y="307"/>
                  </a:lnTo>
                  <a:lnTo>
                    <a:pt x="4388" y="263"/>
                  </a:lnTo>
                  <a:lnTo>
                    <a:pt x="4388" y="176"/>
                  </a:lnTo>
                  <a:lnTo>
                    <a:pt x="4388" y="132"/>
                  </a:lnTo>
                  <a:lnTo>
                    <a:pt x="4345" y="44"/>
                  </a:lnTo>
                  <a:lnTo>
                    <a:pt x="4301" y="44"/>
                  </a:lnTo>
                  <a:lnTo>
                    <a:pt x="42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07" name="Google Shape;3207;p113"/>
            <p:cNvSpPr/>
            <p:nvPr/>
          </p:nvSpPr>
          <p:spPr>
            <a:xfrm>
              <a:off x="6039125" y="1741275"/>
              <a:ext cx="930275" cy="1504025"/>
            </a:xfrm>
            <a:custGeom>
              <a:avLst/>
              <a:gdLst/>
              <a:ahLst/>
              <a:cxnLst/>
              <a:rect l="l" t="t" r="r" b="b"/>
              <a:pathLst>
                <a:path w="37211" h="60161" extrusionOk="0">
                  <a:moveTo>
                    <a:pt x="35149" y="1"/>
                  </a:moveTo>
                  <a:lnTo>
                    <a:pt x="35105" y="45"/>
                  </a:lnTo>
                  <a:lnTo>
                    <a:pt x="35017" y="89"/>
                  </a:lnTo>
                  <a:lnTo>
                    <a:pt x="34973" y="132"/>
                  </a:lnTo>
                  <a:lnTo>
                    <a:pt x="34973" y="176"/>
                  </a:lnTo>
                  <a:lnTo>
                    <a:pt x="34973" y="264"/>
                  </a:lnTo>
                  <a:lnTo>
                    <a:pt x="35017" y="308"/>
                  </a:lnTo>
                  <a:lnTo>
                    <a:pt x="36333" y="1756"/>
                  </a:lnTo>
                  <a:lnTo>
                    <a:pt x="36509" y="2195"/>
                  </a:lnTo>
                  <a:lnTo>
                    <a:pt x="36772" y="4433"/>
                  </a:lnTo>
                  <a:lnTo>
                    <a:pt x="36860" y="7329"/>
                  </a:lnTo>
                  <a:lnTo>
                    <a:pt x="36728" y="8557"/>
                  </a:lnTo>
                  <a:lnTo>
                    <a:pt x="35938" y="10400"/>
                  </a:lnTo>
                  <a:lnTo>
                    <a:pt x="34973" y="12770"/>
                  </a:lnTo>
                  <a:lnTo>
                    <a:pt x="33657" y="16588"/>
                  </a:lnTo>
                  <a:lnTo>
                    <a:pt x="32252" y="19133"/>
                  </a:lnTo>
                  <a:lnTo>
                    <a:pt x="30936" y="21590"/>
                  </a:lnTo>
                  <a:lnTo>
                    <a:pt x="29883" y="24091"/>
                  </a:lnTo>
                  <a:lnTo>
                    <a:pt x="27250" y="28742"/>
                  </a:lnTo>
                  <a:lnTo>
                    <a:pt x="27250" y="28830"/>
                  </a:lnTo>
                  <a:lnTo>
                    <a:pt x="27206" y="30585"/>
                  </a:lnTo>
                  <a:lnTo>
                    <a:pt x="27338" y="32253"/>
                  </a:lnTo>
                  <a:lnTo>
                    <a:pt x="28435" y="40239"/>
                  </a:lnTo>
                  <a:lnTo>
                    <a:pt x="28215" y="40590"/>
                  </a:lnTo>
                  <a:lnTo>
                    <a:pt x="27426" y="41204"/>
                  </a:lnTo>
                  <a:lnTo>
                    <a:pt x="25144" y="42565"/>
                  </a:lnTo>
                  <a:lnTo>
                    <a:pt x="22730" y="44232"/>
                  </a:lnTo>
                  <a:lnTo>
                    <a:pt x="20054" y="45856"/>
                  </a:lnTo>
                  <a:lnTo>
                    <a:pt x="20054" y="45900"/>
                  </a:lnTo>
                  <a:lnTo>
                    <a:pt x="16499" y="48708"/>
                  </a:lnTo>
                  <a:lnTo>
                    <a:pt x="14569" y="49761"/>
                  </a:lnTo>
                  <a:lnTo>
                    <a:pt x="14569" y="49805"/>
                  </a:lnTo>
                  <a:lnTo>
                    <a:pt x="12418" y="51867"/>
                  </a:lnTo>
                  <a:lnTo>
                    <a:pt x="11409" y="52569"/>
                  </a:lnTo>
                  <a:lnTo>
                    <a:pt x="8118" y="54281"/>
                  </a:lnTo>
                  <a:lnTo>
                    <a:pt x="6626" y="54939"/>
                  </a:lnTo>
                  <a:lnTo>
                    <a:pt x="6626" y="54983"/>
                  </a:lnTo>
                  <a:lnTo>
                    <a:pt x="5134" y="56036"/>
                  </a:lnTo>
                  <a:lnTo>
                    <a:pt x="3160" y="57484"/>
                  </a:lnTo>
                  <a:lnTo>
                    <a:pt x="88" y="59854"/>
                  </a:lnTo>
                  <a:lnTo>
                    <a:pt x="0" y="59897"/>
                  </a:lnTo>
                  <a:lnTo>
                    <a:pt x="0" y="59941"/>
                  </a:lnTo>
                  <a:lnTo>
                    <a:pt x="0" y="60029"/>
                  </a:lnTo>
                  <a:lnTo>
                    <a:pt x="44" y="60073"/>
                  </a:lnTo>
                  <a:lnTo>
                    <a:pt x="88" y="60117"/>
                  </a:lnTo>
                  <a:lnTo>
                    <a:pt x="176" y="60161"/>
                  </a:lnTo>
                  <a:lnTo>
                    <a:pt x="264" y="60117"/>
                  </a:lnTo>
                  <a:lnTo>
                    <a:pt x="3335" y="57791"/>
                  </a:lnTo>
                  <a:lnTo>
                    <a:pt x="5354" y="56299"/>
                  </a:lnTo>
                  <a:lnTo>
                    <a:pt x="6802" y="55246"/>
                  </a:lnTo>
                  <a:lnTo>
                    <a:pt x="8250" y="54588"/>
                  </a:lnTo>
                  <a:lnTo>
                    <a:pt x="11585" y="52877"/>
                  </a:lnTo>
                  <a:lnTo>
                    <a:pt x="11585" y="52833"/>
                  </a:lnTo>
                  <a:lnTo>
                    <a:pt x="12638" y="52174"/>
                  </a:lnTo>
                  <a:lnTo>
                    <a:pt x="12638" y="52131"/>
                  </a:lnTo>
                  <a:lnTo>
                    <a:pt x="14788" y="50068"/>
                  </a:lnTo>
                  <a:lnTo>
                    <a:pt x="16675" y="48971"/>
                  </a:lnTo>
                  <a:lnTo>
                    <a:pt x="16719" y="48971"/>
                  </a:lnTo>
                  <a:lnTo>
                    <a:pt x="20229" y="46163"/>
                  </a:lnTo>
                  <a:lnTo>
                    <a:pt x="22906" y="44539"/>
                  </a:lnTo>
                  <a:lnTo>
                    <a:pt x="25319" y="42872"/>
                  </a:lnTo>
                  <a:lnTo>
                    <a:pt x="27645" y="41512"/>
                  </a:lnTo>
                  <a:lnTo>
                    <a:pt x="27645" y="41468"/>
                  </a:lnTo>
                  <a:lnTo>
                    <a:pt x="28435" y="40853"/>
                  </a:lnTo>
                  <a:lnTo>
                    <a:pt x="28479" y="40809"/>
                  </a:lnTo>
                  <a:lnTo>
                    <a:pt x="28786" y="40415"/>
                  </a:lnTo>
                  <a:lnTo>
                    <a:pt x="28786" y="40283"/>
                  </a:lnTo>
                  <a:lnTo>
                    <a:pt x="27689" y="32209"/>
                  </a:lnTo>
                  <a:lnTo>
                    <a:pt x="27557" y="30585"/>
                  </a:lnTo>
                  <a:lnTo>
                    <a:pt x="27601" y="28874"/>
                  </a:lnTo>
                  <a:lnTo>
                    <a:pt x="30190" y="24223"/>
                  </a:lnTo>
                  <a:lnTo>
                    <a:pt x="31243" y="21722"/>
                  </a:lnTo>
                  <a:lnTo>
                    <a:pt x="32560" y="19308"/>
                  </a:lnTo>
                  <a:lnTo>
                    <a:pt x="33964" y="16763"/>
                  </a:lnTo>
                  <a:lnTo>
                    <a:pt x="33964" y="16719"/>
                  </a:lnTo>
                  <a:lnTo>
                    <a:pt x="35280" y="12902"/>
                  </a:lnTo>
                  <a:lnTo>
                    <a:pt x="36246" y="10532"/>
                  </a:lnTo>
                  <a:lnTo>
                    <a:pt x="37079" y="8645"/>
                  </a:lnTo>
                  <a:lnTo>
                    <a:pt x="37079" y="8601"/>
                  </a:lnTo>
                  <a:lnTo>
                    <a:pt x="37211" y="7373"/>
                  </a:lnTo>
                  <a:lnTo>
                    <a:pt x="37123" y="4389"/>
                  </a:lnTo>
                  <a:lnTo>
                    <a:pt x="36860" y="2107"/>
                  </a:lnTo>
                  <a:lnTo>
                    <a:pt x="36860" y="2063"/>
                  </a:lnTo>
                  <a:lnTo>
                    <a:pt x="36640" y="1580"/>
                  </a:lnTo>
                  <a:lnTo>
                    <a:pt x="36597" y="1537"/>
                  </a:lnTo>
                  <a:lnTo>
                    <a:pt x="35280" y="89"/>
                  </a:lnTo>
                  <a:lnTo>
                    <a:pt x="35236" y="45"/>
                  </a:lnTo>
                  <a:lnTo>
                    <a:pt x="351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08" name="Google Shape;3208;p113"/>
            <p:cNvSpPr/>
            <p:nvPr/>
          </p:nvSpPr>
          <p:spPr>
            <a:xfrm>
              <a:off x="6067650" y="1763225"/>
              <a:ext cx="930275" cy="1507300"/>
            </a:xfrm>
            <a:custGeom>
              <a:avLst/>
              <a:gdLst/>
              <a:ahLst/>
              <a:cxnLst/>
              <a:rect l="l" t="t" r="r" b="b"/>
              <a:pathLst>
                <a:path w="37211" h="60292" extrusionOk="0">
                  <a:moveTo>
                    <a:pt x="35982" y="0"/>
                  </a:moveTo>
                  <a:lnTo>
                    <a:pt x="35938" y="44"/>
                  </a:lnTo>
                  <a:lnTo>
                    <a:pt x="35851" y="88"/>
                  </a:lnTo>
                  <a:lnTo>
                    <a:pt x="35807" y="132"/>
                  </a:lnTo>
                  <a:lnTo>
                    <a:pt x="35807" y="176"/>
                  </a:lnTo>
                  <a:lnTo>
                    <a:pt x="35851" y="264"/>
                  </a:lnTo>
                  <a:lnTo>
                    <a:pt x="35894" y="308"/>
                  </a:lnTo>
                  <a:lnTo>
                    <a:pt x="36772" y="1141"/>
                  </a:lnTo>
                  <a:lnTo>
                    <a:pt x="36772" y="2370"/>
                  </a:lnTo>
                  <a:lnTo>
                    <a:pt x="36860" y="5310"/>
                  </a:lnTo>
                  <a:lnTo>
                    <a:pt x="36860" y="7241"/>
                  </a:lnTo>
                  <a:lnTo>
                    <a:pt x="36860" y="7943"/>
                  </a:lnTo>
                  <a:lnTo>
                    <a:pt x="36772" y="8557"/>
                  </a:lnTo>
                  <a:lnTo>
                    <a:pt x="36597" y="9127"/>
                  </a:lnTo>
                  <a:lnTo>
                    <a:pt x="36377" y="9786"/>
                  </a:lnTo>
                  <a:lnTo>
                    <a:pt x="35587" y="11629"/>
                  </a:lnTo>
                  <a:lnTo>
                    <a:pt x="34578" y="13823"/>
                  </a:lnTo>
                  <a:lnTo>
                    <a:pt x="33481" y="16631"/>
                  </a:lnTo>
                  <a:lnTo>
                    <a:pt x="32033" y="19001"/>
                  </a:lnTo>
                  <a:lnTo>
                    <a:pt x="30717" y="21414"/>
                  </a:lnTo>
                  <a:lnTo>
                    <a:pt x="29927" y="23652"/>
                  </a:lnTo>
                  <a:lnTo>
                    <a:pt x="29927" y="23740"/>
                  </a:lnTo>
                  <a:lnTo>
                    <a:pt x="30190" y="24924"/>
                  </a:lnTo>
                  <a:lnTo>
                    <a:pt x="30409" y="29532"/>
                  </a:lnTo>
                  <a:lnTo>
                    <a:pt x="30453" y="32472"/>
                  </a:lnTo>
                  <a:lnTo>
                    <a:pt x="30453" y="35587"/>
                  </a:lnTo>
                  <a:lnTo>
                    <a:pt x="30409" y="40195"/>
                  </a:lnTo>
                  <a:lnTo>
                    <a:pt x="30234" y="40370"/>
                  </a:lnTo>
                  <a:lnTo>
                    <a:pt x="29225" y="40941"/>
                  </a:lnTo>
                  <a:lnTo>
                    <a:pt x="29181" y="40985"/>
                  </a:lnTo>
                  <a:lnTo>
                    <a:pt x="28171" y="41950"/>
                  </a:lnTo>
                  <a:lnTo>
                    <a:pt x="26153" y="43047"/>
                  </a:lnTo>
                  <a:lnTo>
                    <a:pt x="23257" y="44627"/>
                  </a:lnTo>
                  <a:lnTo>
                    <a:pt x="20843" y="46206"/>
                  </a:lnTo>
                  <a:lnTo>
                    <a:pt x="18825" y="47391"/>
                  </a:lnTo>
                  <a:lnTo>
                    <a:pt x="18825" y="47435"/>
                  </a:lnTo>
                  <a:lnTo>
                    <a:pt x="16017" y="49585"/>
                  </a:lnTo>
                  <a:lnTo>
                    <a:pt x="13910" y="50594"/>
                  </a:lnTo>
                  <a:lnTo>
                    <a:pt x="13866" y="50638"/>
                  </a:lnTo>
                  <a:lnTo>
                    <a:pt x="12023" y="52262"/>
                  </a:lnTo>
                  <a:lnTo>
                    <a:pt x="11014" y="52920"/>
                  </a:lnTo>
                  <a:lnTo>
                    <a:pt x="7328" y="54895"/>
                  </a:lnTo>
                  <a:lnTo>
                    <a:pt x="5880" y="55641"/>
                  </a:lnTo>
                  <a:lnTo>
                    <a:pt x="4213" y="56869"/>
                  </a:lnTo>
                  <a:lnTo>
                    <a:pt x="2150" y="58361"/>
                  </a:lnTo>
                  <a:lnTo>
                    <a:pt x="88" y="59985"/>
                  </a:lnTo>
                  <a:lnTo>
                    <a:pt x="44" y="60029"/>
                  </a:lnTo>
                  <a:lnTo>
                    <a:pt x="0" y="60116"/>
                  </a:lnTo>
                  <a:lnTo>
                    <a:pt x="0" y="60160"/>
                  </a:lnTo>
                  <a:lnTo>
                    <a:pt x="44" y="60248"/>
                  </a:lnTo>
                  <a:lnTo>
                    <a:pt x="132" y="60292"/>
                  </a:lnTo>
                  <a:lnTo>
                    <a:pt x="176" y="60292"/>
                  </a:lnTo>
                  <a:lnTo>
                    <a:pt x="307" y="60248"/>
                  </a:lnTo>
                  <a:lnTo>
                    <a:pt x="2370" y="58668"/>
                  </a:lnTo>
                  <a:lnTo>
                    <a:pt x="4388" y="57176"/>
                  </a:lnTo>
                  <a:lnTo>
                    <a:pt x="6056" y="55904"/>
                  </a:lnTo>
                  <a:lnTo>
                    <a:pt x="7504" y="55202"/>
                  </a:lnTo>
                  <a:lnTo>
                    <a:pt x="11190" y="53227"/>
                  </a:lnTo>
                  <a:lnTo>
                    <a:pt x="12243" y="52525"/>
                  </a:lnTo>
                  <a:lnTo>
                    <a:pt x="14086" y="50902"/>
                  </a:lnTo>
                  <a:lnTo>
                    <a:pt x="16192" y="49892"/>
                  </a:lnTo>
                  <a:lnTo>
                    <a:pt x="16192" y="49848"/>
                  </a:lnTo>
                  <a:lnTo>
                    <a:pt x="19044" y="47698"/>
                  </a:lnTo>
                  <a:lnTo>
                    <a:pt x="21019" y="46514"/>
                  </a:lnTo>
                  <a:lnTo>
                    <a:pt x="23432" y="44934"/>
                  </a:lnTo>
                  <a:lnTo>
                    <a:pt x="26328" y="43354"/>
                  </a:lnTo>
                  <a:lnTo>
                    <a:pt x="28347" y="42213"/>
                  </a:lnTo>
                  <a:lnTo>
                    <a:pt x="28391" y="42213"/>
                  </a:lnTo>
                  <a:lnTo>
                    <a:pt x="29400" y="41248"/>
                  </a:lnTo>
                  <a:lnTo>
                    <a:pt x="30453" y="40677"/>
                  </a:lnTo>
                  <a:lnTo>
                    <a:pt x="30497" y="40634"/>
                  </a:lnTo>
                  <a:lnTo>
                    <a:pt x="30717" y="40370"/>
                  </a:lnTo>
                  <a:lnTo>
                    <a:pt x="30760" y="40239"/>
                  </a:lnTo>
                  <a:lnTo>
                    <a:pt x="30804" y="35587"/>
                  </a:lnTo>
                  <a:lnTo>
                    <a:pt x="30804" y="32472"/>
                  </a:lnTo>
                  <a:lnTo>
                    <a:pt x="30760" y="29488"/>
                  </a:lnTo>
                  <a:lnTo>
                    <a:pt x="30541" y="24881"/>
                  </a:lnTo>
                  <a:lnTo>
                    <a:pt x="30541" y="24837"/>
                  </a:lnTo>
                  <a:lnTo>
                    <a:pt x="30278" y="23740"/>
                  </a:lnTo>
                  <a:lnTo>
                    <a:pt x="31024" y="21546"/>
                  </a:lnTo>
                  <a:lnTo>
                    <a:pt x="32340" y="19176"/>
                  </a:lnTo>
                  <a:lnTo>
                    <a:pt x="33788" y="16807"/>
                  </a:lnTo>
                  <a:lnTo>
                    <a:pt x="33788" y="16763"/>
                  </a:lnTo>
                  <a:lnTo>
                    <a:pt x="34929" y="13954"/>
                  </a:lnTo>
                  <a:lnTo>
                    <a:pt x="35894" y="11760"/>
                  </a:lnTo>
                  <a:lnTo>
                    <a:pt x="36684" y="9917"/>
                  </a:lnTo>
                  <a:lnTo>
                    <a:pt x="36948" y="9215"/>
                  </a:lnTo>
                  <a:lnTo>
                    <a:pt x="37123" y="8601"/>
                  </a:lnTo>
                  <a:lnTo>
                    <a:pt x="37211" y="7987"/>
                  </a:lnTo>
                  <a:lnTo>
                    <a:pt x="37211" y="7285"/>
                  </a:lnTo>
                  <a:lnTo>
                    <a:pt x="37211" y="5310"/>
                  </a:lnTo>
                  <a:lnTo>
                    <a:pt x="37123" y="2370"/>
                  </a:lnTo>
                  <a:lnTo>
                    <a:pt x="37123" y="1097"/>
                  </a:lnTo>
                  <a:lnTo>
                    <a:pt x="37123" y="1010"/>
                  </a:lnTo>
                  <a:lnTo>
                    <a:pt x="37079" y="966"/>
                  </a:lnTo>
                  <a:lnTo>
                    <a:pt x="36114" y="44"/>
                  </a:lnTo>
                  <a:lnTo>
                    <a:pt x="36070" y="44"/>
                  </a:lnTo>
                  <a:lnTo>
                    <a:pt x="3598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09" name="Google Shape;3209;p113"/>
            <p:cNvSpPr/>
            <p:nvPr/>
          </p:nvSpPr>
          <p:spPr>
            <a:xfrm>
              <a:off x="7317150" y="4387275"/>
              <a:ext cx="64725" cy="41700"/>
            </a:xfrm>
            <a:custGeom>
              <a:avLst/>
              <a:gdLst/>
              <a:ahLst/>
              <a:cxnLst/>
              <a:rect l="l" t="t" r="r" b="b"/>
              <a:pathLst>
                <a:path w="2589" h="1668" extrusionOk="0">
                  <a:moveTo>
                    <a:pt x="132" y="0"/>
                  </a:moveTo>
                  <a:lnTo>
                    <a:pt x="88" y="44"/>
                  </a:lnTo>
                  <a:lnTo>
                    <a:pt x="44" y="88"/>
                  </a:lnTo>
                  <a:lnTo>
                    <a:pt x="0" y="176"/>
                  </a:lnTo>
                  <a:lnTo>
                    <a:pt x="0" y="220"/>
                  </a:lnTo>
                  <a:lnTo>
                    <a:pt x="44" y="307"/>
                  </a:lnTo>
                  <a:lnTo>
                    <a:pt x="88" y="351"/>
                  </a:lnTo>
                  <a:lnTo>
                    <a:pt x="2326" y="1624"/>
                  </a:lnTo>
                  <a:lnTo>
                    <a:pt x="2413" y="1668"/>
                  </a:lnTo>
                  <a:lnTo>
                    <a:pt x="2501" y="1624"/>
                  </a:lnTo>
                  <a:lnTo>
                    <a:pt x="2589" y="1580"/>
                  </a:lnTo>
                  <a:lnTo>
                    <a:pt x="2589" y="1492"/>
                  </a:lnTo>
                  <a:lnTo>
                    <a:pt x="2589" y="1448"/>
                  </a:lnTo>
                  <a:lnTo>
                    <a:pt x="2545" y="1360"/>
                  </a:lnTo>
                  <a:lnTo>
                    <a:pt x="2501" y="1317"/>
                  </a:lnTo>
                  <a:lnTo>
                    <a:pt x="263" y="44"/>
                  </a:lnTo>
                  <a:lnTo>
                    <a:pt x="2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10" name="Google Shape;3210;p113"/>
            <p:cNvSpPr/>
            <p:nvPr/>
          </p:nvSpPr>
          <p:spPr>
            <a:xfrm>
              <a:off x="7284225" y="4357650"/>
              <a:ext cx="41725" cy="38425"/>
            </a:xfrm>
            <a:custGeom>
              <a:avLst/>
              <a:gdLst/>
              <a:ahLst/>
              <a:cxnLst/>
              <a:rect l="l" t="t" r="r" b="b"/>
              <a:pathLst>
                <a:path w="1669" h="1537" extrusionOk="0">
                  <a:moveTo>
                    <a:pt x="88" y="0"/>
                  </a:moveTo>
                  <a:lnTo>
                    <a:pt x="45" y="88"/>
                  </a:lnTo>
                  <a:lnTo>
                    <a:pt x="1" y="132"/>
                  </a:lnTo>
                  <a:lnTo>
                    <a:pt x="1" y="176"/>
                  </a:lnTo>
                  <a:lnTo>
                    <a:pt x="45" y="264"/>
                  </a:lnTo>
                  <a:lnTo>
                    <a:pt x="483" y="966"/>
                  </a:lnTo>
                  <a:lnTo>
                    <a:pt x="571" y="1010"/>
                  </a:lnTo>
                  <a:lnTo>
                    <a:pt x="1405" y="1536"/>
                  </a:lnTo>
                  <a:lnTo>
                    <a:pt x="1580" y="1536"/>
                  </a:lnTo>
                  <a:lnTo>
                    <a:pt x="1668" y="1448"/>
                  </a:lnTo>
                  <a:lnTo>
                    <a:pt x="1668" y="1405"/>
                  </a:lnTo>
                  <a:lnTo>
                    <a:pt x="1668" y="1317"/>
                  </a:lnTo>
                  <a:lnTo>
                    <a:pt x="1624" y="1273"/>
                  </a:lnTo>
                  <a:lnTo>
                    <a:pt x="1580" y="1229"/>
                  </a:lnTo>
                  <a:lnTo>
                    <a:pt x="790" y="746"/>
                  </a:lnTo>
                  <a:lnTo>
                    <a:pt x="308" y="88"/>
                  </a:lnTo>
                  <a:lnTo>
                    <a:pt x="2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11" name="Google Shape;3211;p113"/>
            <p:cNvSpPr/>
            <p:nvPr/>
          </p:nvSpPr>
          <p:spPr>
            <a:xfrm>
              <a:off x="7108700" y="4199675"/>
              <a:ext cx="231500" cy="292925"/>
            </a:xfrm>
            <a:custGeom>
              <a:avLst/>
              <a:gdLst/>
              <a:ahLst/>
              <a:cxnLst/>
              <a:rect l="l" t="t" r="r" b="b"/>
              <a:pathLst>
                <a:path w="9260" h="11717" extrusionOk="0">
                  <a:moveTo>
                    <a:pt x="89" y="1"/>
                  </a:moveTo>
                  <a:lnTo>
                    <a:pt x="45" y="44"/>
                  </a:lnTo>
                  <a:lnTo>
                    <a:pt x="1" y="88"/>
                  </a:lnTo>
                  <a:lnTo>
                    <a:pt x="1" y="176"/>
                  </a:lnTo>
                  <a:lnTo>
                    <a:pt x="1" y="220"/>
                  </a:lnTo>
                  <a:lnTo>
                    <a:pt x="1624" y="3643"/>
                  </a:lnTo>
                  <a:lnTo>
                    <a:pt x="2985" y="6407"/>
                  </a:lnTo>
                  <a:lnTo>
                    <a:pt x="3774" y="8513"/>
                  </a:lnTo>
                  <a:lnTo>
                    <a:pt x="4213" y="9347"/>
                  </a:lnTo>
                  <a:lnTo>
                    <a:pt x="4301" y="9435"/>
                  </a:lnTo>
                  <a:lnTo>
                    <a:pt x="7373" y="10883"/>
                  </a:lnTo>
                  <a:lnTo>
                    <a:pt x="8996" y="11673"/>
                  </a:lnTo>
                  <a:lnTo>
                    <a:pt x="9084" y="11717"/>
                  </a:lnTo>
                  <a:lnTo>
                    <a:pt x="9172" y="11673"/>
                  </a:lnTo>
                  <a:lnTo>
                    <a:pt x="9260" y="11629"/>
                  </a:lnTo>
                  <a:lnTo>
                    <a:pt x="9260" y="11541"/>
                  </a:lnTo>
                  <a:lnTo>
                    <a:pt x="9260" y="11497"/>
                  </a:lnTo>
                  <a:lnTo>
                    <a:pt x="9216" y="11409"/>
                  </a:lnTo>
                  <a:lnTo>
                    <a:pt x="9172" y="11366"/>
                  </a:lnTo>
                  <a:lnTo>
                    <a:pt x="7548" y="10576"/>
                  </a:lnTo>
                  <a:lnTo>
                    <a:pt x="4520" y="9128"/>
                  </a:lnTo>
                  <a:lnTo>
                    <a:pt x="4082" y="8338"/>
                  </a:lnTo>
                  <a:lnTo>
                    <a:pt x="3336" y="6275"/>
                  </a:lnTo>
                  <a:lnTo>
                    <a:pt x="3292" y="6275"/>
                  </a:lnTo>
                  <a:lnTo>
                    <a:pt x="1932" y="3511"/>
                  </a:lnTo>
                  <a:lnTo>
                    <a:pt x="308" y="88"/>
                  </a:lnTo>
                  <a:lnTo>
                    <a:pt x="264" y="44"/>
                  </a:lnTo>
                  <a:lnTo>
                    <a:pt x="2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12" name="Google Shape;3212;p113"/>
            <p:cNvSpPr/>
            <p:nvPr/>
          </p:nvSpPr>
          <p:spPr>
            <a:xfrm>
              <a:off x="6978150" y="4100950"/>
              <a:ext cx="378500" cy="413600"/>
            </a:xfrm>
            <a:custGeom>
              <a:avLst/>
              <a:gdLst/>
              <a:ahLst/>
              <a:cxnLst/>
              <a:rect l="l" t="t" r="r" b="b"/>
              <a:pathLst>
                <a:path w="15140" h="16544" extrusionOk="0">
                  <a:moveTo>
                    <a:pt x="922" y="0"/>
                  </a:moveTo>
                  <a:lnTo>
                    <a:pt x="835" y="44"/>
                  </a:lnTo>
                  <a:lnTo>
                    <a:pt x="835" y="132"/>
                  </a:lnTo>
                  <a:lnTo>
                    <a:pt x="220" y="2326"/>
                  </a:lnTo>
                  <a:lnTo>
                    <a:pt x="1" y="3204"/>
                  </a:lnTo>
                  <a:lnTo>
                    <a:pt x="1" y="3335"/>
                  </a:lnTo>
                  <a:lnTo>
                    <a:pt x="791" y="5178"/>
                  </a:lnTo>
                  <a:lnTo>
                    <a:pt x="2283" y="7987"/>
                  </a:lnTo>
                  <a:lnTo>
                    <a:pt x="4257" y="11278"/>
                  </a:lnTo>
                  <a:lnTo>
                    <a:pt x="5223" y="12550"/>
                  </a:lnTo>
                  <a:lnTo>
                    <a:pt x="5223" y="12594"/>
                  </a:lnTo>
                  <a:lnTo>
                    <a:pt x="6056" y="13428"/>
                  </a:lnTo>
                  <a:lnTo>
                    <a:pt x="6100" y="13428"/>
                  </a:lnTo>
                  <a:lnTo>
                    <a:pt x="8733" y="14788"/>
                  </a:lnTo>
                  <a:lnTo>
                    <a:pt x="8777" y="14788"/>
                  </a:lnTo>
                  <a:lnTo>
                    <a:pt x="11542" y="15666"/>
                  </a:lnTo>
                  <a:lnTo>
                    <a:pt x="13779" y="16499"/>
                  </a:lnTo>
                  <a:lnTo>
                    <a:pt x="13823" y="16543"/>
                  </a:lnTo>
                  <a:lnTo>
                    <a:pt x="13867" y="16543"/>
                  </a:lnTo>
                  <a:lnTo>
                    <a:pt x="14964" y="16455"/>
                  </a:lnTo>
                  <a:lnTo>
                    <a:pt x="15052" y="16455"/>
                  </a:lnTo>
                  <a:lnTo>
                    <a:pt x="15096" y="16412"/>
                  </a:lnTo>
                  <a:lnTo>
                    <a:pt x="15140" y="16324"/>
                  </a:lnTo>
                  <a:lnTo>
                    <a:pt x="15140" y="16280"/>
                  </a:lnTo>
                  <a:lnTo>
                    <a:pt x="15096" y="16192"/>
                  </a:lnTo>
                  <a:lnTo>
                    <a:pt x="15052" y="16148"/>
                  </a:lnTo>
                  <a:lnTo>
                    <a:pt x="15008" y="16104"/>
                  </a:lnTo>
                  <a:lnTo>
                    <a:pt x="14964" y="16104"/>
                  </a:lnTo>
                  <a:lnTo>
                    <a:pt x="13867" y="16192"/>
                  </a:lnTo>
                  <a:lnTo>
                    <a:pt x="11673" y="15315"/>
                  </a:lnTo>
                  <a:lnTo>
                    <a:pt x="8909" y="14437"/>
                  </a:lnTo>
                  <a:lnTo>
                    <a:pt x="6276" y="13121"/>
                  </a:lnTo>
                  <a:lnTo>
                    <a:pt x="5486" y="12331"/>
                  </a:lnTo>
                  <a:lnTo>
                    <a:pt x="4521" y="11102"/>
                  </a:lnTo>
                  <a:lnTo>
                    <a:pt x="2590" y="7811"/>
                  </a:lnTo>
                  <a:lnTo>
                    <a:pt x="1098" y="5047"/>
                  </a:lnTo>
                  <a:lnTo>
                    <a:pt x="352" y="3247"/>
                  </a:lnTo>
                  <a:lnTo>
                    <a:pt x="571" y="2414"/>
                  </a:lnTo>
                  <a:lnTo>
                    <a:pt x="1142" y="220"/>
                  </a:lnTo>
                  <a:lnTo>
                    <a:pt x="1186" y="132"/>
                  </a:lnTo>
                  <a:lnTo>
                    <a:pt x="1142" y="88"/>
                  </a:lnTo>
                  <a:lnTo>
                    <a:pt x="10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13" name="Google Shape;3213;p113"/>
            <p:cNvSpPr/>
            <p:nvPr/>
          </p:nvSpPr>
          <p:spPr>
            <a:xfrm>
              <a:off x="6866275" y="4041700"/>
              <a:ext cx="453075" cy="489300"/>
            </a:xfrm>
            <a:custGeom>
              <a:avLst/>
              <a:gdLst/>
              <a:ahLst/>
              <a:cxnLst/>
              <a:rect l="l" t="t" r="r" b="b"/>
              <a:pathLst>
                <a:path w="18123" h="19572" extrusionOk="0">
                  <a:moveTo>
                    <a:pt x="2765" y="1"/>
                  </a:moveTo>
                  <a:lnTo>
                    <a:pt x="2721" y="89"/>
                  </a:lnTo>
                  <a:lnTo>
                    <a:pt x="966" y="2546"/>
                  </a:lnTo>
                  <a:lnTo>
                    <a:pt x="966" y="2590"/>
                  </a:lnTo>
                  <a:lnTo>
                    <a:pt x="176" y="4740"/>
                  </a:lnTo>
                  <a:lnTo>
                    <a:pt x="0" y="5442"/>
                  </a:lnTo>
                  <a:lnTo>
                    <a:pt x="0" y="5486"/>
                  </a:lnTo>
                  <a:lnTo>
                    <a:pt x="0" y="7153"/>
                  </a:lnTo>
                  <a:lnTo>
                    <a:pt x="44" y="7285"/>
                  </a:lnTo>
                  <a:lnTo>
                    <a:pt x="263" y="7504"/>
                  </a:lnTo>
                  <a:lnTo>
                    <a:pt x="307" y="7548"/>
                  </a:lnTo>
                  <a:lnTo>
                    <a:pt x="351" y="7592"/>
                  </a:lnTo>
                  <a:lnTo>
                    <a:pt x="1931" y="7680"/>
                  </a:lnTo>
                  <a:lnTo>
                    <a:pt x="3028" y="9260"/>
                  </a:lnTo>
                  <a:lnTo>
                    <a:pt x="4476" y="11849"/>
                  </a:lnTo>
                  <a:lnTo>
                    <a:pt x="5749" y="14569"/>
                  </a:lnTo>
                  <a:lnTo>
                    <a:pt x="6407" y="15622"/>
                  </a:lnTo>
                  <a:lnTo>
                    <a:pt x="6451" y="15666"/>
                  </a:lnTo>
                  <a:lnTo>
                    <a:pt x="7153" y="16280"/>
                  </a:lnTo>
                  <a:lnTo>
                    <a:pt x="7197" y="16280"/>
                  </a:lnTo>
                  <a:lnTo>
                    <a:pt x="7855" y="16588"/>
                  </a:lnTo>
                  <a:lnTo>
                    <a:pt x="8381" y="16675"/>
                  </a:lnTo>
                  <a:lnTo>
                    <a:pt x="12331" y="18036"/>
                  </a:lnTo>
                  <a:lnTo>
                    <a:pt x="14744" y="18738"/>
                  </a:lnTo>
                  <a:lnTo>
                    <a:pt x="17465" y="19571"/>
                  </a:lnTo>
                  <a:lnTo>
                    <a:pt x="17552" y="19571"/>
                  </a:lnTo>
                  <a:lnTo>
                    <a:pt x="17991" y="19484"/>
                  </a:lnTo>
                  <a:lnTo>
                    <a:pt x="18035" y="19484"/>
                  </a:lnTo>
                  <a:lnTo>
                    <a:pt x="18123" y="19440"/>
                  </a:lnTo>
                  <a:lnTo>
                    <a:pt x="18123" y="19352"/>
                  </a:lnTo>
                  <a:lnTo>
                    <a:pt x="18123" y="19308"/>
                  </a:lnTo>
                  <a:lnTo>
                    <a:pt x="18123" y="19220"/>
                  </a:lnTo>
                  <a:lnTo>
                    <a:pt x="18035" y="19177"/>
                  </a:lnTo>
                  <a:lnTo>
                    <a:pt x="17991" y="19133"/>
                  </a:lnTo>
                  <a:lnTo>
                    <a:pt x="17903" y="19133"/>
                  </a:lnTo>
                  <a:lnTo>
                    <a:pt x="17508" y="19220"/>
                  </a:lnTo>
                  <a:lnTo>
                    <a:pt x="14876" y="18431"/>
                  </a:lnTo>
                  <a:lnTo>
                    <a:pt x="12418" y="17685"/>
                  </a:lnTo>
                  <a:lnTo>
                    <a:pt x="8469" y="16324"/>
                  </a:lnTo>
                  <a:lnTo>
                    <a:pt x="7943" y="16237"/>
                  </a:lnTo>
                  <a:lnTo>
                    <a:pt x="7328" y="15973"/>
                  </a:lnTo>
                  <a:lnTo>
                    <a:pt x="6714" y="15403"/>
                  </a:lnTo>
                  <a:lnTo>
                    <a:pt x="6056" y="14394"/>
                  </a:lnTo>
                  <a:lnTo>
                    <a:pt x="4783" y="11673"/>
                  </a:lnTo>
                  <a:lnTo>
                    <a:pt x="3335" y="9084"/>
                  </a:lnTo>
                  <a:lnTo>
                    <a:pt x="3335" y="9040"/>
                  </a:lnTo>
                  <a:lnTo>
                    <a:pt x="2150" y="7373"/>
                  </a:lnTo>
                  <a:lnTo>
                    <a:pt x="2106" y="7329"/>
                  </a:lnTo>
                  <a:lnTo>
                    <a:pt x="2019" y="7329"/>
                  </a:lnTo>
                  <a:lnTo>
                    <a:pt x="483" y="7241"/>
                  </a:lnTo>
                  <a:lnTo>
                    <a:pt x="351" y="7109"/>
                  </a:lnTo>
                  <a:lnTo>
                    <a:pt x="351" y="5486"/>
                  </a:lnTo>
                  <a:lnTo>
                    <a:pt x="527" y="4872"/>
                  </a:lnTo>
                  <a:lnTo>
                    <a:pt x="1273" y="2721"/>
                  </a:lnTo>
                  <a:lnTo>
                    <a:pt x="2984" y="264"/>
                  </a:lnTo>
                  <a:lnTo>
                    <a:pt x="3028" y="220"/>
                  </a:lnTo>
                  <a:lnTo>
                    <a:pt x="3028" y="132"/>
                  </a:lnTo>
                  <a:lnTo>
                    <a:pt x="3028" y="89"/>
                  </a:lnTo>
                  <a:lnTo>
                    <a:pt x="2940" y="45"/>
                  </a:lnTo>
                  <a:lnTo>
                    <a:pt x="28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14" name="Google Shape;3214;p113"/>
            <p:cNvSpPr/>
            <p:nvPr/>
          </p:nvSpPr>
          <p:spPr>
            <a:xfrm>
              <a:off x="6816900" y="4007700"/>
              <a:ext cx="515625" cy="541950"/>
            </a:xfrm>
            <a:custGeom>
              <a:avLst/>
              <a:gdLst/>
              <a:ahLst/>
              <a:cxnLst/>
              <a:rect l="l" t="t" r="r" b="b"/>
              <a:pathLst>
                <a:path w="20625" h="21678" extrusionOk="0">
                  <a:moveTo>
                    <a:pt x="3379" y="1"/>
                  </a:moveTo>
                  <a:lnTo>
                    <a:pt x="3292" y="44"/>
                  </a:lnTo>
                  <a:lnTo>
                    <a:pt x="3248" y="44"/>
                  </a:lnTo>
                  <a:lnTo>
                    <a:pt x="3204" y="132"/>
                  </a:lnTo>
                  <a:lnTo>
                    <a:pt x="1624" y="3248"/>
                  </a:lnTo>
                  <a:lnTo>
                    <a:pt x="922" y="4389"/>
                  </a:lnTo>
                  <a:lnTo>
                    <a:pt x="439" y="5573"/>
                  </a:lnTo>
                  <a:lnTo>
                    <a:pt x="132" y="6583"/>
                  </a:lnTo>
                  <a:lnTo>
                    <a:pt x="132" y="6626"/>
                  </a:lnTo>
                  <a:lnTo>
                    <a:pt x="1" y="7987"/>
                  </a:lnTo>
                  <a:lnTo>
                    <a:pt x="1" y="8031"/>
                  </a:lnTo>
                  <a:lnTo>
                    <a:pt x="88" y="9172"/>
                  </a:lnTo>
                  <a:lnTo>
                    <a:pt x="88" y="9259"/>
                  </a:lnTo>
                  <a:lnTo>
                    <a:pt x="352" y="9654"/>
                  </a:lnTo>
                  <a:lnTo>
                    <a:pt x="352" y="9698"/>
                  </a:lnTo>
                  <a:lnTo>
                    <a:pt x="2282" y="11585"/>
                  </a:lnTo>
                  <a:lnTo>
                    <a:pt x="2984" y="12594"/>
                  </a:lnTo>
                  <a:lnTo>
                    <a:pt x="4125" y="16807"/>
                  </a:lnTo>
                  <a:lnTo>
                    <a:pt x="4389" y="17597"/>
                  </a:lnTo>
                  <a:lnTo>
                    <a:pt x="4432" y="17640"/>
                  </a:lnTo>
                  <a:lnTo>
                    <a:pt x="4476" y="17684"/>
                  </a:lnTo>
                  <a:lnTo>
                    <a:pt x="6100" y="18474"/>
                  </a:lnTo>
                  <a:lnTo>
                    <a:pt x="6144" y="18474"/>
                  </a:lnTo>
                  <a:lnTo>
                    <a:pt x="8601" y="18957"/>
                  </a:lnTo>
                  <a:lnTo>
                    <a:pt x="10664" y="19220"/>
                  </a:lnTo>
                  <a:lnTo>
                    <a:pt x="15095" y="20668"/>
                  </a:lnTo>
                  <a:lnTo>
                    <a:pt x="17641" y="21458"/>
                  </a:lnTo>
                  <a:lnTo>
                    <a:pt x="18650" y="21677"/>
                  </a:lnTo>
                  <a:lnTo>
                    <a:pt x="18738" y="21677"/>
                  </a:lnTo>
                  <a:lnTo>
                    <a:pt x="20493" y="21195"/>
                  </a:lnTo>
                  <a:lnTo>
                    <a:pt x="20581" y="21151"/>
                  </a:lnTo>
                  <a:lnTo>
                    <a:pt x="20624" y="21107"/>
                  </a:lnTo>
                  <a:lnTo>
                    <a:pt x="20624" y="21063"/>
                  </a:lnTo>
                  <a:lnTo>
                    <a:pt x="20624" y="20975"/>
                  </a:lnTo>
                  <a:lnTo>
                    <a:pt x="20581" y="20931"/>
                  </a:lnTo>
                  <a:lnTo>
                    <a:pt x="20537" y="20888"/>
                  </a:lnTo>
                  <a:lnTo>
                    <a:pt x="20493" y="20844"/>
                  </a:lnTo>
                  <a:lnTo>
                    <a:pt x="20405" y="20844"/>
                  </a:lnTo>
                  <a:lnTo>
                    <a:pt x="18694" y="21326"/>
                  </a:lnTo>
                  <a:lnTo>
                    <a:pt x="17728" y="21107"/>
                  </a:lnTo>
                  <a:lnTo>
                    <a:pt x="15183" y="20317"/>
                  </a:lnTo>
                  <a:lnTo>
                    <a:pt x="10751" y="18869"/>
                  </a:lnTo>
                  <a:lnTo>
                    <a:pt x="10707" y="18869"/>
                  </a:lnTo>
                  <a:lnTo>
                    <a:pt x="8645" y="18606"/>
                  </a:lnTo>
                  <a:lnTo>
                    <a:pt x="6232" y="18123"/>
                  </a:lnTo>
                  <a:lnTo>
                    <a:pt x="4696" y="17421"/>
                  </a:lnTo>
                  <a:lnTo>
                    <a:pt x="4476" y="16719"/>
                  </a:lnTo>
                  <a:lnTo>
                    <a:pt x="3292" y="12463"/>
                  </a:lnTo>
                  <a:lnTo>
                    <a:pt x="3292" y="12419"/>
                  </a:lnTo>
                  <a:lnTo>
                    <a:pt x="2546" y="11366"/>
                  </a:lnTo>
                  <a:lnTo>
                    <a:pt x="2546" y="11322"/>
                  </a:lnTo>
                  <a:lnTo>
                    <a:pt x="615" y="9479"/>
                  </a:lnTo>
                  <a:lnTo>
                    <a:pt x="439" y="9128"/>
                  </a:lnTo>
                  <a:lnTo>
                    <a:pt x="352" y="8031"/>
                  </a:lnTo>
                  <a:lnTo>
                    <a:pt x="483" y="6670"/>
                  </a:lnTo>
                  <a:lnTo>
                    <a:pt x="747" y="5705"/>
                  </a:lnTo>
                  <a:lnTo>
                    <a:pt x="1229" y="4564"/>
                  </a:lnTo>
                  <a:lnTo>
                    <a:pt x="1931" y="3423"/>
                  </a:lnTo>
                  <a:lnTo>
                    <a:pt x="3511" y="264"/>
                  </a:lnTo>
                  <a:lnTo>
                    <a:pt x="3511" y="220"/>
                  </a:lnTo>
                  <a:lnTo>
                    <a:pt x="3511" y="132"/>
                  </a:lnTo>
                  <a:lnTo>
                    <a:pt x="3467" y="88"/>
                  </a:lnTo>
                  <a:lnTo>
                    <a:pt x="3423" y="44"/>
                  </a:lnTo>
                  <a:lnTo>
                    <a:pt x="337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15" name="Google Shape;3215;p113"/>
            <p:cNvSpPr/>
            <p:nvPr/>
          </p:nvSpPr>
          <p:spPr>
            <a:xfrm>
              <a:off x="7193175" y="3904575"/>
              <a:ext cx="99850" cy="461875"/>
            </a:xfrm>
            <a:custGeom>
              <a:avLst/>
              <a:gdLst/>
              <a:ahLst/>
              <a:cxnLst/>
              <a:rect l="l" t="t" r="r" b="b"/>
              <a:pathLst>
                <a:path w="3994" h="18475" extrusionOk="0">
                  <a:moveTo>
                    <a:pt x="132" y="1"/>
                  </a:moveTo>
                  <a:lnTo>
                    <a:pt x="88" y="45"/>
                  </a:lnTo>
                  <a:lnTo>
                    <a:pt x="44" y="89"/>
                  </a:lnTo>
                  <a:lnTo>
                    <a:pt x="44" y="176"/>
                  </a:lnTo>
                  <a:lnTo>
                    <a:pt x="1" y="659"/>
                  </a:lnTo>
                  <a:lnTo>
                    <a:pt x="132" y="1932"/>
                  </a:lnTo>
                  <a:lnTo>
                    <a:pt x="176" y="1932"/>
                  </a:lnTo>
                  <a:lnTo>
                    <a:pt x="703" y="3818"/>
                  </a:lnTo>
                  <a:lnTo>
                    <a:pt x="834" y="4871"/>
                  </a:lnTo>
                  <a:lnTo>
                    <a:pt x="220" y="7768"/>
                  </a:lnTo>
                  <a:lnTo>
                    <a:pt x="220" y="7811"/>
                  </a:lnTo>
                  <a:lnTo>
                    <a:pt x="220" y="8689"/>
                  </a:lnTo>
                  <a:lnTo>
                    <a:pt x="395" y="9698"/>
                  </a:lnTo>
                  <a:lnTo>
                    <a:pt x="395" y="9742"/>
                  </a:lnTo>
                  <a:lnTo>
                    <a:pt x="1887" y="13560"/>
                  </a:lnTo>
                  <a:lnTo>
                    <a:pt x="2590" y="16017"/>
                  </a:lnTo>
                  <a:lnTo>
                    <a:pt x="3248" y="17816"/>
                  </a:lnTo>
                  <a:lnTo>
                    <a:pt x="3248" y="17860"/>
                  </a:lnTo>
                  <a:lnTo>
                    <a:pt x="3687" y="18387"/>
                  </a:lnTo>
                  <a:lnTo>
                    <a:pt x="3730" y="18431"/>
                  </a:lnTo>
                  <a:lnTo>
                    <a:pt x="3818" y="18474"/>
                  </a:lnTo>
                  <a:lnTo>
                    <a:pt x="3950" y="18431"/>
                  </a:lnTo>
                  <a:lnTo>
                    <a:pt x="3994" y="18387"/>
                  </a:lnTo>
                  <a:lnTo>
                    <a:pt x="3994" y="18299"/>
                  </a:lnTo>
                  <a:lnTo>
                    <a:pt x="3994" y="18255"/>
                  </a:lnTo>
                  <a:lnTo>
                    <a:pt x="3950" y="18167"/>
                  </a:lnTo>
                  <a:lnTo>
                    <a:pt x="3555" y="17685"/>
                  </a:lnTo>
                  <a:lnTo>
                    <a:pt x="2897" y="15885"/>
                  </a:lnTo>
                  <a:lnTo>
                    <a:pt x="2238" y="13472"/>
                  </a:lnTo>
                  <a:lnTo>
                    <a:pt x="747" y="9611"/>
                  </a:lnTo>
                  <a:lnTo>
                    <a:pt x="571" y="8645"/>
                  </a:lnTo>
                  <a:lnTo>
                    <a:pt x="571" y="7811"/>
                  </a:lnTo>
                  <a:lnTo>
                    <a:pt x="1185" y="4915"/>
                  </a:lnTo>
                  <a:lnTo>
                    <a:pt x="1185" y="4871"/>
                  </a:lnTo>
                  <a:lnTo>
                    <a:pt x="1054" y="3731"/>
                  </a:lnTo>
                  <a:lnTo>
                    <a:pt x="483" y="1844"/>
                  </a:lnTo>
                  <a:lnTo>
                    <a:pt x="352" y="659"/>
                  </a:lnTo>
                  <a:lnTo>
                    <a:pt x="395" y="176"/>
                  </a:lnTo>
                  <a:lnTo>
                    <a:pt x="352" y="89"/>
                  </a:lnTo>
                  <a:lnTo>
                    <a:pt x="308" y="45"/>
                  </a:lnTo>
                  <a:lnTo>
                    <a:pt x="2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16" name="Google Shape;3216;p113"/>
            <p:cNvSpPr/>
            <p:nvPr/>
          </p:nvSpPr>
          <p:spPr>
            <a:xfrm>
              <a:off x="7090050" y="3878250"/>
              <a:ext cx="102050" cy="330225"/>
            </a:xfrm>
            <a:custGeom>
              <a:avLst/>
              <a:gdLst/>
              <a:ahLst/>
              <a:cxnLst/>
              <a:rect l="l" t="t" r="r" b="b"/>
              <a:pathLst>
                <a:path w="4082" h="13209" extrusionOk="0">
                  <a:moveTo>
                    <a:pt x="3818" y="1"/>
                  </a:moveTo>
                  <a:lnTo>
                    <a:pt x="3775" y="45"/>
                  </a:lnTo>
                  <a:lnTo>
                    <a:pt x="3731" y="88"/>
                  </a:lnTo>
                  <a:lnTo>
                    <a:pt x="3511" y="659"/>
                  </a:lnTo>
                  <a:lnTo>
                    <a:pt x="3511" y="703"/>
                  </a:lnTo>
                  <a:lnTo>
                    <a:pt x="3204" y="2633"/>
                  </a:lnTo>
                  <a:lnTo>
                    <a:pt x="1537" y="5661"/>
                  </a:lnTo>
                  <a:lnTo>
                    <a:pt x="1537" y="5705"/>
                  </a:lnTo>
                  <a:lnTo>
                    <a:pt x="791" y="7811"/>
                  </a:lnTo>
                  <a:lnTo>
                    <a:pt x="1" y="10400"/>
                  </a:lnTo>
                  <a:lnTo>
                    <a:pt x="1" y="10488"/>
                  </a:lnTo>
                  <a:lnTo>
                    <a:pt x="89" y="11278"/>
                  </a:lnTo>
                  <a:lnTo>
                    <a:pt x="89" y="11322"/>
                  </a:lnTo>
                  <a:lnTo>
                    <a:pt x="747" y="13077"/>
                  </a:lnTo>
                  <a:lnTo>
                    <a:pt x="791" y="13165"/>
                  </a:lnTo>
                  <a:lnTo>
                    <a:pt x="922" y="13209"/>
                  </a:lnTo>
                  <a:lnTo>
                    <a:pt x="966" y="13165"/>
                  </a:lnTo>
                  <a:lnTo>
                    <a:pt x="1010" y="13165"/>
                  </a:lnTo>
                  <a:lnTo>
                    <a:pt x="1054" y="13077"/>
                  </a:lnTo>
                  <a:lnTo>
                    <a:pt x="1098" y="13033"/>
                  </a:lnTo>
                  <a:lnTo>
                    <a:pt x="1054" y="12945"/>
                  </a:lnTo>
                  <a:lnTo>
                    <a:pt x="440" y="11234"/>
                  </a:lnTo>
                  <a:lnTo>
                    <a:pt x="352" y="10488"/>
                  </a:lnTo>
                  <a:lnTo>
                    <a:pt x="1098" y="7943"/>
                  </a:lnTo>
                  <a:lnTo>
                    <a:pt x="1888" y="5837"/>
                  </a:lnTo>
                  <a:lnTo>
                    <a:pt x="3511" y="2765"/>
                  </a:lnTo>
                  <a:lnTo>
                    <a:pt x="3555" y="2721"/>
                  </a:lnTo>
                  <a:lnTo>
                    <a:pt x="3862" y="790"/>
                  </a:lnTo>
                  <a:lnTo>
                    <a:pt x="4082" y="220"/>
                  </a:lnTo>
                  <a:lnTo>
                    <a:pt x="4082" y="176"/>
                  </a:lnTo>
                  <a:lnTo>
                    <a:pt x="4082" y="88"/>
                  </a:lnTo>
                  <a:lnTo>
                    <a:pt x="4038" y="45"/>
                  </a:lnTo>
                  <a:lnTo>
                    <a:pt x="39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17" name="Google Shape;3217;p113"/>
            <p:cNvSpPr/>
            <p:nvPr/>
          </p:nvSpPr>
          <p:spPr>
            <a:xfrm>
              <a:off x="6999000" y="3853025"/>
              <a:ext cx="183225" cy="256725"/>
            </a:xfrm>
            <a:custGeom>
              <a:avLst/>
              <a:gdLst/>
              <a:ahLst/>
              <a:cxnLst/>
              <a:rect l="l" t="t" r="r" b="b"/>
              <a:pathLst>
                <a:path w="7329" h="10269" extrusionOk="0">
                  <a:moveTo>
                    <a:pt x="7065" y="0"/>
                  </a:moveTo>
                  <a:lnTo>
                    <a:pt x="7022" y="44"/>
                  </a:lnTo>
                  <a:lnTo>
                    <a:pt x="6978" y="132"/>
                  </a:lnTo>
                  <a:lnTo>
                    <a:pt x="6934" y="308"/>
                  </a:lnTo>
                  <a:lnTo>
                    <a:pt x="5047" y="1624"/>
                  </a:lnTo>
                  <a:lnTo>
                    <a:pt x="5003" y="1668"/>
                  </a:lnTo>
                  <a:lnTo>
                    <a:pt x="4213" y="2677"/>
                  </a:lnTo>
                  <a:lnTo>
                    <a:pt x="2546" y="5003"/>
                  </a:lnTo>
                  <a:lnTo>
                    <a:pt x="747" y="7855"/>
                  </a:lnTo>
                  <a:lnTo>
                    <a:pt x="703" y="7855"/>
                  </a:lnTo>
                  <a:lnTo>
                    <a:pt x="1" y="10005"/>
                  </a:lnTo>
                  <a:lnTo>
                    <a:pt x="1" y="10093"/>
                  </a:lnTo>
                  <a:lnTo>
                    <a:pt x="1" y="10137"/>
                  </a:lnTo>
                  <a:lnTo>
                    <a:pt x="45" y="10225"/>
                  </a:lnTo>
                  <a:lnTo>
                    <a:pt x="88" y="10225"/>
                  </a:lnTo>
                  <a:lnTo>
                    <a:pt x="176" y="10268"/>
                  </a:lnTo>
                  <a:lnTo>
                    <a:pt x="264" y="10225"/>
                  </a:lnTo>
                  <a:lnTo>
                    <a:pt x="308" y="10137"/>
                  </a:lnTo>
                  <a:lnTo>
                    <a:pt x="1054" y="7987"/>
                  </a:lnTo>
                  <a:lnTo>
                    <a:pt x="2809" y="5222"/>
                  </a:lnTo>
                  <a:lnTo>
                    <a:pt x="4520" y="2897"/>
                  </a:lnTo>
                  <a:lnTo>
                    <a:pt x="5266" y="1887"/>
                  </a:lnTo>
                  <a:lnTo>
                    <a:pt x="7153" y="571"/>
                  </a:lnTo>
                  <a:lnTo>
                    <a:pt x="7241" y="483"/>
                  </a:lnTo>
                  <a:lnTo>
                    <a:pt x="7329" y="220"/>
                  </a:lnTo>
                  <a:lnTo>
                    <a:pt x="7329" y="132"/>
                  </a:lnTo>
                  <a:lnTo>
                    <a:pt x="7285" y="88"/>
                  </a:lnTo>
                  <a:lnTo>
                    <a:pt x="7241" y="44"/>
                  </a:lnTo>
                  <a:lnTo>
                    <a:pt x="719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18" name="Google Shape;3218;p113"/>
            <p:cNvSpPr/>
            <p:nvPr/>
          </p:nvSpPr>
          <p:spPr>
            <a:xfrm>
              <a:off x="6933175" y="3802550"/>
              <a:ext cx="228200" cy="247950"/>
            </a:xfrm>
            <a:custGeom>
              <a:avLst/>
              <a:gdLst/>
              <a:ahLst/>
              <a:cxnLst/>
              <a:rect l="l" t="t" r="r" b="b"/>
              <a:pathLst>
                <a:path w="9128" h="9918" extrusionOk="0">
                  <a:moveTo>
                    <a:pt x="8909" y="1"/>
                  </a:moveTo>
                  <a:lnTo>
                    <a:pt x="7548" y="791"/>
                  </a:lnTo>
                  <a:lnTo>
                    <a:pt x="5091" y="2502"/>
                  </a:lnTo>
                  <a:lnTo>
                    <a:pt x="5047" y="2546"/>
                  </a:lnTo>
                  <a:lnTo>
                    <a:pt x="2502" y="6144"/>
                  </a:lnTo>
                  <a:lnTo>
                    <a:pt x="45" y="9655"/>
                  </a:lnTo>
                  <a:lnTo>
                    <a:pt x="1" y="9698"/>
                  </a:lnTo>
                  <a:lnTo>
                    <a:pt x="1" y="9786"/>
                  </a:lnTo>
                  <a:lnTo>
                    <a:pt x="45" y="9830"/>
                  </a:lnTo>
                  <a:lnTo>
                    <a:pt x="89" y="9874"/>
                  </a:lnTo>
                  <a:lnTo>
                    <a:pt x="176" y="9918"/>
                  </a:lnTo>
                  <a:lnTo>
                    <a:pt x="264" y="9874"/>
                  </a:lnTo>
                  <a:lnTo>
                    <a:pt x="308" y="9830"/>
                  </a:lnTo>
                  <a:lnTo>
                    <a:pt x="2809" y="6320"/>
                  </a:lnTo>
                  <a:lnTo>
                    <a:pt x="5310" y="2765"/>
                  </a:lnTo>
                  <a:lnTo>
                    <a:pt x="7724" y="1054"/>
                  </a:lnTo>
                  <a:lnTo>
                    <a:pt x="9040" y="308"/>
                  </a:lnTo>
                  <a:lnTo>
                    <a:pt x="9128" y="264"/>
                  </a:lnTo>
                  <a:lnTo>
                    <a:pt x="9128" y="220"/>
                  </a:lnTo>
                  <a:lnTo>
                    <a:pt x="9128" y="133"/>
                  </a:lnTo>
                  <a:lnTo>
                    <a:pt x="9128" y="89"/>
                  </a:lnTo>
                  <a:lnTo>
                    <a:pt x="9084" y="45"/>
                  </a:lnTo>
                  <a:lnTo>
                    <a:pt x="90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19" name="Google Shape;3219;p113"/>
            <p:cNvSpPr/>
            <p:nvPr/>
          </p:nvSpPr>
          <p:spPr>
            <a:xfrm>
              <a:off x="4482450" y="2681425"/>
              <a:ext cx="948950" cy="1026825"/>
            </a:xfrm>
            <a:custGeom>
              <a:avLst/>
              <a:gdLst/>
              <a:ahLst/>
              <a:cxnLst/>
              <a:rect l="l" t="t" r="r" b="b"/>
              <a:pathLst>
                <a:path w="37958" h="41073" extrusionOk="0">
                  <a:moveTo>
                    <a:pt x="37694" y="0"/>
                  </a:moveTo>
                  <a:lnTo>
                    <a:pt x="34930" y="1668"/>
                  </a:lnTo>
                  <a:lnTo>
                    <a:pt x="30454" y="3686"/>
                  </a:lnTo>
                  <a:lnTo>
                    <a:pt x="27338" y="5046"/>
                  </a:lnTo>
                  <a:lnTo>
                    <a:pt x="24223" y="6407"/>
                  </a:lnTo>
                  <a:lnTo>
                    <a:pt x="21283" y="7811"/>
                  </a:lnTo>
                  <a:lnTo>
                    <a:pt x="19615" y="8601"/>
                  </a:lnTo>
                  <a:lnTo>
                    <a:pt x="16588" y="10356"/>
                  </a:lnTo>
                  <a:lnTo>
                    <a:pt x="15008" y="11277"/>
                  </a:lnTo>
                  <a:lnTo>
                    <a:pt x="13253" y="12638"/>
                  </a:lnTo>
                  <a:lnTo>
                    <a:pt x="8996" y="16060"/>
                  </a:lnTo>
                  <a:lnTo>
                    <a:pt x="6890" y="17860"/>
                  </a:lnTo>
                  <a:lnTo>
                    <a:pt x="5661" y="18693"/>
                  </a:lnTo>
                  <a:lnTo>
                    <a:pt x="1712" y="20141"/>
                  </a:lnTo>
                  <a:lnTo>
                    <a:pt x="922" y="20536"/>
                  </a:lnTo>
                  <a:lnTo>
                    <a:pt x="878" y="20580"/>
                  </a:lnTo>
                  <a:lnTo>
                    <a:pt x="835" y="20668"/>
                  </a:lnTo>
                  <a:lnTo>
                    <a:pt x="45" y="24442"/>
                  </a:lnTo>
                  <a:lnTo>
                    <a:pt x="45" y="24485"/>
                  </a:lnTo>
                  <a:lnTo>
                    <a:pt x="1" y="25626"/>
                  </a:lnTo>
                  <a:lnTo>
                    <a:pt x="1" y="25670"/>
                  </a:lnTo>
                  <a:lnTo>
                    <a:pt x="220" y="26153"/>
                  </a:lnTo>
                  <a:lnTo>
                    <a:pt x="220" y="26197"/>
                  </a:lnTo>
                  <a:lnTo>
                    <a:pt x="2458" y="28654"/>
                  </a:lnTo>
                  <a:lnTo>
                    <a:pt x="4740" y="31111"/>
                  </a:lnTo>
                  <a:lnTo>
                    <a:pt x="6627" y="33700"/>
                  </a:lnTo>
                  <a:lnTo>
                    <a:pt x="6627" y="33744"/>
                  </a:lnTo>
                  <a:lnTo>
                    <a:pt x="8909" y="35807"/>
                  </a:lnTo>
                  <a:lnTo>
                    <a:pt x="10357" y="37167"/>
                  </a:lnTo>
                  <a:lnTo>
                    <a:pt x="10752" y="37650"/>
                  </a:lnTo>
                  <a:lnTo>
                    <a:pt x="10181" y="39624"/>
                  </a:lnTo>
                  <a:lnTo>
                    <a:pt x="10049" y="40897"/>
                  </a:lnTo>
                  <a:lnTo>
                    <a:pt x="10049" y="40941"/>
                  </a:lnTo>
                  <a:lnTo>
                    <a:pt x="10093" y="40984"/>
                  </a:lnTo>
                  <a:lnTo>
                    <a:pt x="10137" y="41028"/>
                  </a:lnTo>
                  <a:lnTo>
                    <a:pt x="10225" y="41072"/>
                  </a:lnTo>
                  <a:lnTo>
                    <a:pt x="10357" y="41028"/>
                  </a:lnTo>
                  <a:lnTo>
                    <a:pt x="10400" y="40897"/>
                  </a:lnTo>
                  <a:lnTo>
                    <a:pt x="10532" y="39668"/>
                  </a:lnTo>
                  <a:lnTo>
                    <a:pt x="11103" y="37650"/>
                  </a:lnTo>
                  <a:lnTo>
                    <a:pt x="11103" y="37562"/>
                  </a:lnTo>
                  <a:lnTo>
                    <a:pt x="11103" y="37474"/>
                  </a:lnTo>
                  <a:lnTo>
                    <a:pt x="10620" y="36947"/>
                  </a:lnTo>
                  <a:lnTo>
                    <a:pt x="10620" y="36904"/>
                  </a:lnTo>
                  <a:lnTo>
                    <a:pt x="9128" y="35543"/>
                  </a:lnTo>
                  <a:lnTo>
                    <a:pt x="6890" y="33481"/>
                  </a:lnTo>
                  <a:lnTo>
                    <a:pt x="5003" y="30936"/>
                  </a:lnTo>
                  <a:lnTo>
                    <a:pt x="5003" y="30892"/>
                  </a:lnTo>
                  <a:lnTo>
                    <a:pt x="2721" y="28435"/>
                  </a:lnTo>
                  <a:lnTo>
                    <a:pt x="527" y="25977"/>
                  </a:lnTo>
                  <a:lnTo>
                    <a:pt x="352" y="25582"/>
                  </a:lnTo>
                  <a:lnTo>
                    <a:pt x="396" y="24485"/>
                  </a:lnTo>
                  <a:lnTo>
                    <a:pt x="1186" y="20799"/>
                  </a:lnTo>
                  <a:lnTo>
                    <a:pt x="1844" y="20448"/>
                  </a:lnTo>
                  <a:lnTo>
                    <a:pt x="5793" y="19044"/>
                  </a:lnTo>
                  <a:lnTo>
                    <a:pt x="5837" y="19000"/>
                  </a:lnTo>
                  <a:lnTo>
                    <a:pt x="7109" y="18123"/>
                  </a:lnTo>
                  <a:lnTo>
                    <a:pt x="9216" y="16324"/>
                  </a:lnTo>
                  <a:lnTo>
                    <a:pt x="13472" y="12901"/>
                  </a:lnTo>
                  <a:lnTo>
                    <a:pt x="15183" y="11585"/>
                  </a:lnTo>
                  <a:lnTo>
                    <a:pt x="16763" y="10663"/>
                  </a:lnTo>
                  <a:lnTo>
                    <a:pt x="19747" y="8908"/>
                  </a:lnTo>
                  <a:lnTo>
                    <a:pt x="21414" y="8118"/>
                  </a:lnTo>
                  <a:lnTo>
                    <a:pt x="24354" y="6714"/>
                  </a:lnTo>
                  <a:lnTo>
                    <a:pt x="27470" y="5354"/>
                  </a:lnTo>
                  <a:lnTo>
                    <a:pt x="30585" y="4037"/>
                  </a:lnTo>
                  <a:lnTo>
                    <a:pt x="35061" y="1975"/>
                  </a:lnTo>
                  <a:lnTo>
                    <a:pt x="35105" y="1975"/>
                  </a:lnTo>
                  <a:lnTo>
                    <a:pt x="37870" y="307"/>
                  </a:lnTo>
                  <a:lnTo>
                    <a:pt x="37914" y="263"/>
                  </a:lnTo>
                  <a:lnTo>
                    <a:pt x="37957" y="220"/>
                  </a:lnTo>
                  <a:lnTo>
                    <a:pt x="37957" y="132"/>
                  </a:lnTo>
                  <a:lnTo>
                    <a:pt x="37957" y="88"/>
                  </a:lnTo>
                  <a:lnTo>
                    <a:pt x="37914" y="44"/>
                  </a:lnTo>
                  <a:lnTo>
                    <a:pt x="378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20" name="Google Shape;3220;p113"/>
            <p:cNvSpPr/>
            <p:nvPr/>
          </p:nvSpPr>
          <p:spPr>
            <a:xfrm>
              <a:off x="4547175" y="2703350"/>
              <a:ext cx="908350" cy="911650"/>
            </a:xfrm>
            <a:custGeom>
              <a:avLst/>
              <a:gdLst/>
              <a:ahLst/>
              <a:cxnLst/>
              <a:rect l="l" t="t" r="r" b="b"/>
              <a:pathLst>
                <a:path w="36334" h="36466" extrusionOk="0">
                  <a:moveTo>
                    <a:pt x="36071" y="1"/>
                  </a:moveTo>
                  <a:lnTo>
                    <a:pt x="33569" y="1493"/>
                  </a:lnTo>
                  <a:lnTo>
                    <a:pt x="31331" y="2721"/>
                  </a:lnTo>
                  <a:lnTo>
                    <a:pt x="29094" y="3687"/>
                  </a:lnTo>
                  <a:lnTo>
                    <a:pt x="26592" y="4784"/>
                  </a:lnTo>
                  <a:lnTo>
                    <a:pt x="23696" y="6012"/>
                  </a:lnTo>
                  <a:lnTo>
                    <a:pt x="20888" y="7285"/>
                  </a:lnTo>
                  <a:lnTo>
                    <a:pt x="18957" y="8250"/>
                  </a:lnTo>
                  <a:lnTo>
                    <a:pt x="14701" y="10664"/>
                  </a:lnTo>
                  <a:lnTo>
                    <a:pt x="13253" y="11497"/>
                  </a:lnTo>
                  <a:lnTo>
                    <a:pt x="10488" y="13735"/>
                  </a:lnTo>
                  <a:lnTo>
                    <a:pt x="7943" y="15842"/>
                  </a:lnTo>
                  <a:lnTo>
                    <a:pt x="4520" y="18738"/>
                  </a:lnTo>
                  <a:lnTo>
                    <a:pt x="3599" y="19264"/>
                  </a:lnTo>
                  <a:lnTo>
                    <a:pt x="1054" y="20230"/>
                  </a:lnTo>
                  <a:lnTo>
                    <a:pt x="264" y="20537"/>
                  </a:lnTo>
                  <a:lnTo>
                    <a:pt x="220" y="20581"/>
                  </a:lnTo>
                  <a:lnTo>
                    <a:pt x="176" y="20625"/>
                  </a:lnTo>
                  <a:lnTo>
                    <a:pt x="45" y="21151"/>
                  </a:lnTo>
                  <a:lnTo>
                    <a:pt x="1" y="21195"/>
                  </a:lnTo>
                  <a:lnTo>
                    <a:pt x="88" y="22073"/>
                  </a:lnTo>
                  <a:lnTo>
                    <a:pt x="88" y="22160"/>
                  </a:lnTo>
                  <a:lnTo>
                    <a:pt x="1537" y="24398"/>
                  </a:lnTo>
                  <a:lnTo>
                    <a:pt x="4213" y="27865"/>
                  </a:lnTo>
                  <a:lnTo>
                    <a:pt x="5881" y="29796"/>
                  </a:lnTo>
                  <a:lnTo>
                    <a:pt x="7504" y="31595"/>
                  </a:lnTo>
                  <a:lnTo>
                    <a:pt x="8733" y="32999"/>
                  </a:lnTo>
                  <a:lnTo>
                    <a:pt x="9391" y="33833"/>
                  </a:lnTo>
                  <a:lnTo>
                    <a:pt x="9523" y="34271"/>
                  </a:lnTo>
                  <a:lnTo>
                    <a:pt x="8996" y="35807"/>
                  </a:lnTo>
                  <a:lnTo>
                    <a:pt x="8865" y="36202"/>
                  </a:lnTo>
                  <a:lnTo>
                    <a:pt x="8865" y="36290"/>
                  </a:lnTo>
                  <a:lnTo>
                    <a:pt x="8908" y="36334"/>
                  </a:lnTo>
                  <a:lnTo>
                    <a:pt x="8952" y="36421"/>
                  </a:lnTo>
                  <a:lnTo>
                    <a:pt x="8996" y="36421"/>
                  </a:lnTo>
                  <a:lnTo>
                    <a:pt x="9040" y="36465"/>
                  </a:lnTo>
                  <a:lnTo>
                    <a:pt x="9172" y="36421"/>
                  </a:lnTo>
                  <a:lnTo>
                    <a:pt x="9216" y="36334"/>
                  </a:lnTo>
                  <a:lnTo>
                    <a:pt x="9874" y="34315"/>
                  </a:lnTo>
                  <a:lnTo>
                    <a:pt x="9874" y="34227"/>
                  </a:lnTo>
                  <a:lnTo>
                    <a:pt x="9698" y="33701"/>
                  </a:lnTo>
                  <a:lnTo>
                    <a:pt x="9698" y="33657"/>
                  </a:lnTo>
                  <a:lnTo>
                    <a:pt x="8996" y="32779"/>
                  </a:lnTo>
                  <a:lnTo>
                    <a:pt x="7768" y="31375"/>
                  </a:lnTo>
                  <a:lnTo>
                    <a:pt x="6144" y="29576"/>
                  </a:lnTo>
                  <a:lnTo>
                    <a:pt x="4477" y="27645"/>
                  </a:lnTo>
                  <a:lnTo>
                    <a:pt x="1844" y="24179"/>
                  </a:lnTo>
                  <a:lnTo>
                    <a:pt x="440" y="22029"/>
                  </a:lnTo>
                  <a:lnTo>
                    <a:pt x="352" y="21239"/>
                  </a:lnTo>
                  <a:lnTo>
                    <a:pt x="483" y="20800"/>
                  </a:lnTo>
                  <a:lnTo>
                    <a:pt x="3731" y="19571"/>
                  </a:lnTo>
                  <a:lnTo>
                    <a:pt x="3774" y="19571"/>
                  </a:lnTo>
                  <a:lnTo>
                    <a:pt x="4696" y="19045"/>
                  </a:lnTo>
                  <a:lnTo>
                    <a:pt x="4740" y="19045"/>
                  </a:lnTo>
                  <a:lnTo>
                    <a:pt x="8163" y="16105"/>
                  </a:lnTo>
                  <a:lnTo>
                    <a:pt x="10708" y="13999"/>
                  </a:lnTo>
                  <a:lnTo>
                    <a:pt x="13472" y="11805"/>
                  </a:lnTo>
                  <a:lnTo>
                    <a:pt x="14876" y="10971"/>
                  </a:lnTo>
                  <a:lnTo>
                    <a:pt x="19089" y="8557"/>
                  </a:lnTo>
                  <a:lnTo>
                    <a:pt x="21063" y="7592"/>
                  </a:lnTo>
                  <a:lnTo>
                    <a:pt x="23828" y="6363"/>
                  </a:lnTo>
                  <a:lnTo>
                    <a:pt x="26724" y="5091"/>
                  </a:lnTo>
                  <a:lnTo>
                    <a:pt x="29225" y="3994"/>
                  </a:lnTo>
                  <a:lnTo>
                    <a:pt x="31463" y="3029"/>
                  </a:lnTo>
                  <a:lnTo>
                    <a:pt x="33745" y="1800"/>
                  </a:lnTo>
                  <a:lnTo>
                    <a:pt x="36246" y="308"/>
                  </a:lnTo>
                  <a:lnTo>
                    <a:pt x="36290" y="264"/>
                  </a:lnTo>
                  <a:lnTo>
                    <a:pt x="36334" y="220"/>
                  </a:lnTo>
                  <a:lnTo>
                    <a:pt x="36334" y="132"/>
                  </a:lnTo>
                  <a:lnTo>
                    <a:pt x="36290" y="89"/>
                  </a:lnTo>
                  <a:lnTo>
                    <a:pt x="36246" y="45"/>
                  </a:lnTo>
                  <a:lnTo>
                    <a:pt x="362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21" name="Google Shape;3221;p113"/>
            <p:cNvSpPr/>
            <p:nvPr/>
          </p:nvSpPr>
          <p:spPr>
            <a:xfrm>
              <a:off x="4648100" y="2725300"/>
              <a:ext cx="830475" cy="834850"/>
            </a:xfrm>
            <a:custGeom>
              <a:avLst/>
              <a:gdLst/>
              <a:ahLst/>
              <a:cxnLst/>
              <a:rect l="l" t="t" r="r" b="b"/>
              <a:pathLst>
                <a:path w="33219" h="33394" extrusionOk="0">
                  <a:moveTo>
                    <a:pt x="32955" y="0"/>
                  </a:moveTo>
                  <a:lnTo>
                    <a:pt x="29269" y="2194"/>
                  </a:lnTo>
                  <a:lnTo>
                    <a:pt x="26636" y="3511"/>
                  </a:lnTo>
                  <a:lnTo>
                    <a:pt x="23916" y="4652"/>
                  </a:lnTo>
                  <a:lnTo>
                    <a:pt x="21502" y="5749"/>
                  </a:lnTo>
                  <a:lnTo>
                    <a:pt x="18738" y="6977"/>
                  </a:lnTo>
                  <a:lnTo>
                    <a:pt x="16368" y="8118"/>
                  </a:lnTo>
                  <a:lnTo>
                    <a:pt x="14350" y="9171"/>
                  </a:lnTo>
                  <a:lnTo>
                    <a:pt x="12068" y="10488"/>
                  </a:lnTo>
                  <a:lnTo>
                    <a:pt x="10049" y="11716"/>
                  </a:lnTo>
                  <a:lnTo>
                    <a:pt x="7329" y="13910"/>
                  </a:lnTo>
                  <a:lnTo>
                    <a:pt x="4652" y="16192"/>
                  </a:lnTo>
                  <a:lnTo>
                    <a:pt x="1317" y="19132"/>
                  </a:lnTo>
                  <a:lnTo>
                    <a:pt x="264" y="19790"/>
                  </a:lnTo>
                  <a:lnTo>
                    <a:pt x="220" y="19834"/>
                  </a:lnTo>
                  <a:lnTo>
                    <a:pt x="1" y="20185"/>
                  </a:lnTo>
                  <a:lnTo>
                    <a:pt x="1" y="20229"/>
                  </a:lnTo>
                  <a:lnTo>
                    <a:pt x="1" y="20317"/>
                  </a:lnTo>
                  <a:lnTo>
                    <a:pt x="176" y="20975"/>
                  </a:lnTo>
                  <a:lnTo>
                    <a:pt x="220" y="21019"/>
                  </a:lnTo>
                  <a:lnTo>
                    <a:pt x="3423" y="25056"/>
                  </a:lnTo>
                  <a:lnTo>
                    <a:pt x="5881" y="28128"/>
                  </a:lnTo>
                  <a:lnTo>
                    <a:pt x="6671" y="29356"/>
                  </a:lnTo>
                  <a:lnTo>
                    <a:pt x="6934" y="30278"/>
                  </a:lnTo>
                  <a:lnTo>
                    <a:pt x="6934" y="30848"/>
                  </a:lnTo>
                  <a:lnTo>
                    <a:pt x="6144" y="33174"/>
                  </a:lnTo>
                  <a:lnTo>
                    <a:pt x="6100" y="33218"/>
                  </a:lnTo>
                  <a:lnTo>
                    <a:pt x="6144" y="33306"/>
                  </a:lnTo>
                  <a:lnTo>
                    <a:pt x="6188" y="33349"/>
                  </a:lnTo>
                  <a:lnTo>
                    <a:pt x="6232" y="33393"/>
                  </a:lnTo>
                  <a:lnTo>
                    <a:pt x="6276" y="33393"/>
                  </a:lnTo>
                  <a:lnTo>
                    <a:pt x="6407" y="33349"/>
                  </a:lnTo>
                  <a:lnTo>
                    <a:pt x="6451" y="33306"/>
                  </a:lnTo>
                  <a:lnTo>
                    <a:pt x="7285" y="30936"/>
                  </a:lnTo>
                  <a:lnTo>
                    <a:pt x="7285" y="30848"/>
                  </a:lnTo>
                  <a:lnTo>
                    <a:pt x="7285" y="30234"/>
                  </a:lnTo>
                  <a:lnTo>
                    <a:pt x="7285" y="30190"/>
                  </a:lnTo>
                  <a:lnTo>
                    <a:pt x="6978" y="29269"/>
                  </a:lnTo>
                  <a:lnTo>
                    <a:pt x="6978" y="29225"/>
                  </a:lnTo>
                  <a:lnTo>
                    <a:pt x="6144" y="27952"/>
                  </a:lnTo>
                  <a:lnTo>
                    <a:pt x="3687" y="24837"/>
                  </a:lnTo>
                  <a:lnTo>
                    <a:pt x="483" y="20844"/>
                  </a:lnTo>
                  <a:lnTo>
                    <a:pt x="352" y="20273"/>
                  </a:lnTo>
                  <a:lnTo>
                    <a:pt x="483" y="20054"/>
                  </a:lnTo>
                  <a:lnTo>
                    <a:pt x="1537" y="19396"/>
                  </a:lnTo>
                  <a:lnTo>
                    <a:pt x="1580" y="19396"/>
                  </a:lnTo>
                  <a:lnTo>
                    <a:pt x="4871" y="16456"/>
                  </a:lnTo>
                  <a:lnTo>
                    <a:pt x="7548" y="14174"/>
                  </a:lnTo>
                  <a:lnTo>
                    <a:pt x="10225" y="12024"/>
                  </a:lnTo>
                  <a:lnTo>
                    <a:pt x="12243" y="10795"/>
                  </a:lnTo>
                  <a:lnTo>
                    <a:pt x="14525" y="9479"/>
                  </a:lnTo>
                  <a:lnTo>
                    <a:pt x="16544" y="8469"/>
                  </a:lnTo>
                  <a:lnTo>
                    <a:pt x="18913" y="7328"/>
                  </a:lnTo>
                  <a:lnTo>
                    <a:pt x="21634" y="6056"/>
                  </a:lnTo>
                  <a:lnTo>
                    <a:pt x="24047" y="5003"/>
                  </a:lnTo>
                  <a:lnTo>
                    <a:pt x="26768" y="3818"/>
                  </a:lnTo>
                  <a:lnTo>
                    <a:pt x="29445" y="2502"/>
                  </a:lnTo>
                  <a:lnTo>
                    <a:pt x="33131" y="308"/>
                  </a:lnTo>
                  <a:lnTo>
                    <a:pt x="33218" y="264"/>
                  </a:lnTo>
                  <a:lnTo>
                    <a:pt x="33218" y="220"/>
                  </a:lnTo>
                  <a:lnTo>
                    <a:pt x="33218" y="132"/>
                  </a:lnTo>
                  <a:lnTo>
                    <a:pt x="33218" y="88"/>
                  </a:lnTo>
                  <a:lnTo>
                    <a:pt x="3317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22" name="Google Shape;3222;p113"/>
            <p:cNvSpPr/>
            <p:nvPr/>
          </p:nvSpPr>
          <p:spPr>
            <a:xfrm>
              <a:off x="4789625" y="2746150"/>
              <a:ext cx="713075" cy="742700"/>
            </a:xfrm>
            <a:custGeom>
              <a:avLst/>
              <a:gdLst/>
              <a:ahLst/>
              <a:cxnLst/>
              <a:rect l="l" t="t" r="r" b="b"/>
              <a:pathLst>
                <a:path w="28523" h="29708" extrusionOk="0">
                  <a:moveTo>
                    <a:pt x="28259" y="0"/>
                  </a:moveTo>
                  <a:lnTo>
                    <a:pt x="25100" y="1887"/>
                  </a:lnTo>
                  <a:lnTo>
                    <a:pt x="23213" y="2896"/>
                  </a:lnTo>
                  <a:lnTo>
                    <a:pt x="21238" y="3862"/>
                  </a:lnTo>
                  <a:lnTo>
                    <a:pt x="19308" y="4783"/>
                  </a:lnTo>
                  <a:lnTo>
                    <a:pt x="17333" y="5661"/>
                  </a:lnTo>
                  <a:lnTo>
                    <a:pt x="15051" y="6714"/>
                  </a:lnTo>
                  <a:lnTo>
                    <a:pt x="12726" y="7767"/>
                  </a:lnTo>
                  <a:lnTo>
                    <a:pt x="10400" y="8952"/>
                  </a:lnTo>
                  <a:lnTo>
                    <a:pt x="9303" y="9566"/>
                  </a:lnTo>
                  <a:lnTo>
                    <a:pt x="8162" y="10180"/>
                  </a:lnTo>
                  <a:lnTo>
                    <a:pt x="5924" y="11541"/>
                  </a:lnTo>
                  <a:lnTo>
                    <a:pt x="2194" y="14568"/>
                  </a:lnTo>
                  <a:lnTo>
                    <a:pt x="746" y="15973"/>
                  </a:lnTo>
                  <a:lnTo>
                    <a:pt x="702" y="16016"/>
                  </a:lnTo>
                  <a:lnTo>
                    <a:pt x="132" y="16719"/>
                  </a:lnTo>
                  <a:lnTo>
                    <a:pt x="88" y="16762"/>
                  </a:lnTo>
                  <a:lnTo>
                    <a:pt x="0" y="17157"/>
                  </a:lnTo>
                  <a:lnTo>
                    <a:pt x="0" y="17245"/>
                  </a:lnTo>
                  <a:lnTo>
                    <a:pt x="132" y="17684"/>
                  </a:lnTo>
                  <a:lnTo>
                    <a:pt x="132" y="17728"/>
                  </a:lnTo>
                  <a:lnTo>
                    <a:pt x="3291" y="22599"/>
                  </a:lnTo>
                  <a:lnTo>
                    <a:pt x="4037" y="24090"/>
                  </a:lnTo>
                  <a:lnTo>
                    <a:pt x="4213" y="25100"/>
                  </a:lnTo>
                  <a:lnTo>
                    <a:pt x="4081" y="25714"/>
                  </a:lnTo>
                  <a:lnTo>
                    <a:pt x="3555" y="26372"/>
                  </a:lnTo>
                  <a:lnTo>
                    <a:pt x="3511" y="26416"/>
                  </a:lnTo>
                  <a:lnTo>
                    <a:pt x="2150" y="29444"/>
                  </a:lnTo>
                  <a:lnTo>
                    <a:pt x="2107" y="29532"/>
                  </a:lnTo>
                  <a:lnTo>
                    <a:pt x="2150" y="29575"/>
                  </a:lnTo>
                  <a:lnTo>
                    <a:pt x="2150" y="29663"/>
                  </a:lnTo>
                  <a:lnTo>
                    <a:pt x="2238" y="29707"/>
                  </a:lnTo>
                  <a:lnTo>
                    <a:pt x="2282" y="29707"/>
                  </a:lnTo>
                  <a:lnTo>
                    <a:pt x="2370" y="29663"/>
                  </a:lnTo>
                  <a:lnTo>
                    <a:pt x="2458" y="29619"/>
                  </a:lnTo>
                  <a:lnTo>
                    <a:pt x="3818" y="26592"/>
                  </a:lnTo>
                  <a:lnTo>
                    <a:pt x="4388" y="25890"/>
                  </a:lnTo>
                  <a:lnTo>
                    <a:pt x="4388" y="25846"/>
                  </a:lnTo>
                  <a:lnTo>
                    <a:pt x="4564" y="25144"/>
                  </a:lnTo>
                  <a:lnTo>
                    <a:pt x="4564" y="25100"/>
                  </a:lnTo>
                  <a:lnTo>
                    <a:pt x="4388" y="24003"/>
                  </a:lnTo>
                  <a:lnTo>
                    <a:pt x="4344" y="23959"/>
                  </a:lnTo>
                  <a:lnTo>
                    <a:pt x="3599" y="22423"/>
                  </a:lnTo>
                  <a:lnTo>
                    <a:pt x="439" y="17552"/>
                  </a:lnTo>
                  <a:lnTo>
                    <a:pt x="351" y="17201"/>
                  </a:lnTo>
                  <a:lnTo>
                    <a:pt x="439" y="16894"/>
                  </a:lnTo>
                  <a:lnTo>
                    <a:pt x="966" y="16236"/>
                  </a:lnTo>
                  <a:lnTo>
                    <a:pt x="2414" y="14832"/>
                  </a:lnTo>
                  <a:lnTo>
                    <a:pt x="6100" y="11804"/>
                  </a:lnTo>
                  <a:lnTo>
                    <a:pt x="8338" y="10488"/>
                  </a:lnTo>
                  <a:lnTo>
                    <a:pt x="9479" y="9873"/>
                  </a:lnTo>
                  <a:lnTo>
                    <a:pt x="10576" y="9259"/>
                  </a:lnTo>
                  <a:lnTo>
                    <a:pt x="12857" y="8118"/>
                  </a:lnTo>
                  <a:lnTo>
                    <a:pt x="15183" y="7021"/>
                  </a:lnTo>
                  <a:lnTo>
                    <a:pt x="17465" y="5968"/>
                  </a:lnTo>
                  <a:lnTo>
                    <a:pt x="19439" y="5090"/>
                  </a:lnTo>
                  <a:lnTo>
                    <a:pt x="21414" y="4169"/>
                  </a:lnTo>
                  <a:lnTo>
                    <a:pt x="23345" y="3247"/>
                  </a:lnTo>
                  <a:lnTo>
                    <a:pt x="25276" y="2194"/>
                  </a:lnTo>
                  <a:lnTo>
                    <a:pt x="28435" y="307"/>
                  </a:lnTo>
                  <a:lnTo>
                    <a:pt x="28523" y="263"/>
                  </a:lnTo>
                  <a:lnTo>
                    <a:pt x="28523" y="220"/>
                  </a:lnTo>
                  <a:lnTo>
                    <a:pt x="28523" y="132"/>
                  </a:lnTo>
                  <a:lnTo>
                    <a:pt x="28523" y="88"/>
                  </a:lnTo>
                  <a:lnTo>
                    <a:pt x="2847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23" name="Google Shape;3223;p113"/>
            <p:cNvSpPr/>
            <p:nvPr/>
          </p:nvSpPr>
          <p:spPr>
            <a:xfrm>
              <a:off x="5014500" y="3023675"/>
              <a:ext cx="151425" cy="318175"/>
            </a:xfrm>
            <a:custGeom>
              <a:avLst/>
              <a:gdLst/>
              <a:ahLst/>
              <a:cxnLst/>
              <a:rect l="l" t="t" r="r" b="b"/>
              <a:pathLst>
                <a:path w="6057" h="12727" extrusionOk="0">
                  <a:moveTo>
                    <a:pt x="5749" y="1"/>
                  </a:moveTo>
                  <a:lnTo>
                    <a:pt x="2678" y="2195"/>
                  </a:lnTo>
                  <a:lnTo>
                    <a:pt x="1800" y="2985"/>
                  </a:lnTo>
                  <a:lnTo>
                    <a:pt x="1756" y="3072"/>
                  </a:lnTo>
                  <a:lnTo>
                    <a:pt x="1756" y="3160"/>
                  </a:lnTo>
                  <a:lnTo>
                    <a:pt x="1932" y="4433"/>
                  </a:lnTo>
                  <a:lnTo>
                    <a:pt x="1932" y="4477"/>
                  </a:lnTo>
                  <a:lnTo>
                    <a:pt x="2809" y="7768"/>
                  </a:lnTo>
                  <a:lnTo>
                    <a:pt x="3072" y="9304"/>
                  </a:lnTo>
                  <a:lnTo>
                    <a:pt x="3029" y="10225"/>
                  </a:lnTo>
                  <a:lnTo>
                    <a:pt x="2809" y="10664"/>
                  </a:lnTo>
                  <a:lnTo>
                    <a:pt x="703" y="11892"/>
                  </a:lnTo>
                  <a:lnTo>
                    <a:pt x="703" y="11936"/>
                  </a:lnTo>
                  <a:lnTo>
                    <a:pt x="89" y="12375"/>
                  </a:lnTo>
                  <a:lnTo>
                    <a:pt x="45" y="12463"/>
                  </a:lnTo>
                  <a:lnTo>
                    <a:pt x="1" y="12507"/>
                  </a:lnTo>
                  <a:lnTo>
                    <a:pt x="1" y="12595"/>
                  </a:lnTo>
                  <a:lnTo>
                    <a:pt x="45" y="12638"/>
                  </a:lnTo>
                  <a:lnTo>
                    <a:pt x="89" y="12682"/>
                  </a:lnTo>
                  <a:lnTo>
                    <a:pt x="176" y="12726"/>
                  </a:lnTo>
                  <a:lnTo>
                    <a:pt x="264" y="12682"/>
                  </a:lnTo>
                  <a:lnTo>
                    <a:pt x="922" y="12200"/>
                  </a:lnTo>
                  <a:lnTo>
                    <a:pt x="3029" y="10927"/>
                  </a:lnTo>
                  <a:lnTo>
                    <a:pt x="3116" y="10883"/>
                  </a:lnTo>
                  <a:lnTo>
                    <a:pt x="3380" y="10357"/>
                  </a:lnTo>
                  <a:lnTo>
                    <a:pt x="3380" y="10313"/>
                  </a:lnTo>
                  <a:lnTo>
                    <a:pt x="3424" y="9304"/>
                  </a:lnTo>
                  <a:lnTo>
                    <a:pt x="3424" y="9260"/>
                  </a:lnTo>
                  <a:lnTo>
                    <a:pt x="3160" y="7680"/>
                  </a:lnTo>
                  <a:lnTo>
                    <a:pt x="2283" y="4389"/>
                  </a:lnTo>
                  <a:lnTo>
                    <a:pt x="2107" y="3204"/>
                  </a:lnTo>
                  <a:lnTo>
                    <a:pt x="2897" y="2458"/>
                  </a:lnTo>
                  <a:lnTo>
                    <a:pt x="5969" y="308"/>
                  </a:lnTo>
                  <a:lnTo>
                    <a:pt x="6012" y="264"/>
                  </a:lnTo>
                  <a:lnTo>
                    <a:pt x="6056" y="176"/>
                  </a:lnTo>
                  <a:lnTo>
                    <a:pt x="6012" y="133"/>
                  </a:lnTo>
                  <a:lnTo>
                    <a:pt x="6012" y="45"/>
                  </a:lnTo>
                  <a:lnTo>
                    <a:pt x="596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24" name="Google Shape;3224;p113"/>
            <p:cNvSpPr/>
            <p:nvPr/>
          </p:nvSpPr>
          <p:spPr>
            <a:xfrm>
              <a:off x="4389200" y="3352775"/>
              <a:ext cx="295125" cy="759175"/>
            </a:xfrm>
            <a:custGeom>
              <a:avLst/>
              <a:gdLst/>
              <a:ahLst/>
              <a:cxnLst/>
              <a:rect l="l" t="t" r="r" b="b"/>
              <a:pathLst>
                <a:path w="11805" h="30367" extrusionOk="0">
                  <a:moveTo>
                    <a:pt x="133" y="1"/>
                  </a:moveTo>
                  <a:lnTo>
                    <a:pt x="89" y="45"/>
                  </a:lnTo>
                  <a:lnTo>
                    <a:pt x="45" y="89"/>
                  </a:lnTo>
                  <a:lnTo>
                    <a:pt x="1" y="176"/>
                  </a:lnTo>
                  <a:lnTo>
                    <a:pt x="1" y="220"/>
                  </a:lnTo>
                  <a:lnTo>
                    <a:pt x="396" y="1581"/>
                  </a:lnTo>
                  <a:lnTo>
                    <a:pt x="791" y="3906"/>
                  </a:lnTo>
                  <a:lnTo>
                    <a:pt x="1010" y="6539"/>
                  </a:lnTo>
                  <a:lnTo>
                    <a:pt x="1054" y="6583"/>
                  </a:lnTo>
                  <a:lnTo>
                    <a:pt x="1317" y="7417"/>
                  </a:lnTo>
                  <a:lnTo>
                    <a:pt x="1361" y="7461"/>
                  </a:lnTo>
                  <a:lnTo>
                    <a:pt x="4740" y="10752"/>
                  </a:lnTo>
                  <a:lnTo>
                    <a:pt x="7856" y="13736"/>
                  </a:lnTo>
                  <a:lnTo>
                    <a:pt x="8470" y="14481"/>
                  </a:lnTo>
                  <a:lnTo>
                    <a:pt x="9435" y="18255"/>
                  </a:lnTo>
                  <a:lnTo>
                    <a:pt x="9435" y="18299"/>
                  </a:lnTo>
                  <a:lnTo>
                    <a:pt x="10093" y="19747"/>
                  </a:lnTo>
                  <a:lnTo>
                    <a:pt x="9918" y="23301"/>
                  </a:lnTo>
                  <a:lnTo>
                    <a:pt x="9918" y="23345"/>
                  </a:lnTo>
                  <a:lnTo>
                    <a:pt x="11103" y="26154"/>
                  </a:lnTo>
                  <a:lnTo>
                    <a:pt x="11454" y="30191"/>
                  </a:lnTo>
                  <a:lnTo>
                    <a:pt x="11498" y="30322"/>
                  </a:lnTo>
                  <a:lnTo>
                    <a:pt x="11629" y="30366"/>
                  </a:lnTo>
                  <a:lnTo>
                    <a:pt x="11717" y="30322"/>
                  </a:lnTo>
                  <a:lnTo>
                    <a:pt x="11761" y="30278"/>
                  </a:lnTo>
                  <a:lnTo>
                    <a:pt x="11805" y="30235"/>
                  </a:lnTo>
                  <a:lnTo>
                    <a:pt x="11805" y="30147"/>
                  </a:lnTo>
                  <a:lnTo>
                    <a:pt x="11454" y="26110"/>
                  </a:lnTo>
                  <a:lnTo>
                    <a:pt x="11454" y="26066"/>
                  </a:lnTo>
                  <a:lnTo>
                    <a:pt x="10269" y="23258"/>
                  </a:lnTo>
                  <a:lnTo>
                    <a:pt x="10444" y="19747"/>
                  </a:lnTo>
                  <a:lnTo>
                    <a:pt x="10444" y="19659"/>
                  </a:lnTo>
                  <a:lnTo>
                    <a:pt x="9742" y="18167"/>
                  </a:lnTo>
                  <a:lnTo>
                    <a:pt x="8777" y="14350"/>
                  </a:lnTo>
                  <a:lnTo>
                    <a:pt x="8733" y="14306"/>
                  </a:lnTo>
                  <a:lnTo>
                    <a:pt x="8119" y="13516"/>
                  </a:lnTo>
                  <a:lnTo>
                    <a:pt x="5003" y="10488"/>
                  </a:lnTo>
                  <a:lnTo>
                    <a:pt x="1625" y="7241"/>
                  </a:lnTo>
                  <a:lnTo>
                    <a:pt x="1361" y="6495"/>
                  </a:lnTo>
                  <a:lnTo>
                    <a:pt x="1098" y="3862"/>
                  </a:lnTo>
                  <a:lnTo>
                    <a:pt x="747" y="1537"/>
                  </a:lnTo>
                  <a:lnTo>
                    <a:pt x="747" y="1493"/>
                  </a:lnTo>
                  <a:lnTo>
                    <a:pt x="352" y="133"/>
                  </a:lnTo>
                  <a:lnTo>
                    <a:pt x="308" y="89"/>
                  </a:lnTo>
                  <a:lnTo>
                    <a:pt x="264" y="45"/>
                  </a:lnTo>
                  <a:lnTo>
                    <a:pt x="2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25" name="Google Shape;3225;p113"/>
            <p:cNvSpPr/>
            <p:nvPr/>
          </p:nvSpPr>
          <p:spPr>
            <a:xfrm>
              <a:off x="4328875" y="3108150"/>
              <a:ext cx="357650" cy="1116775"/>
            </a:xfrm>
            <a:custGeom>
              <a:avLst/>
              <a:gdLst/>
              <a:ahLst/>
              <a:cxnLst/>
              <a:rect l="l" t="t" r="r" b="b"/>
              <a:pathLst>
                <a:path w="14306" h="44671" extrusionOk="0">
                  <a:moveTo>
                    <a:pt x="2589" y="1"/>
                  </a:moveTo>
                  <a:lnTo>
                    <a:pt x="1273" y="352"/>
                  </a:lnTo>
                  <a:lnTo>
                    <a:pt x="1141" y="439"/>
                  </a:lnTo>
                  <a:lnTo>
                    <a:pt x="132" y="2107"/>
                  </a:lnTo>
                  <a:lnTo>
                    <a:pt x="132" y="2195"/>
                  </a:lnTo>
                  <a:lnTo>
                    <a:pt x="0" y="4257"/>
                  </a:lnTo>
                  <a:lnTo>
                    <a:pt x="132" y="6802"/>
                  </a:lnTo>
                  <a:lnTo>
                    <a:pt x="132" y="6846"/>
                  </a:lnTo>
                  <a:lnTo>
                    <a:pt x="1054" y="9830"/>
                  </a:lnTo>
                  <a:lnTo>
                    <a:pt x="1800" y="12945"/>
                  </a:lnTo>
                  <a:lnTo>
                    <a:pt x="2195" y="15183"/>
                  </a:lnTo>
                  <a:lnTo>
                    <a:pt x="2458" y="17202"/>
                  </a:lnTo>
                  <a:lnTo>
                    <a:pt x="3028" y="19835"/>
                  </a:lnTo>
                  <a:lnTo>
                    <a:pt x="3423" y="21151"/>
                  </a:lnTo>
                  <a:lnTo>
                    <a:pt x="3423" y="21195"/>
                  </a:lnTo>
                  <a:lnTo>
                    <a:pt x="4257" y="22380"/>
                  </a:lnTo>
                  <a:lnTo>
                    <a:pt x="5486" y="23696"/>
                  </a:lnTo>
                  <a:lnTo>
                    <a:pt x="6188" y="25363"/>
                  </a:lnTo>
                  <a:lnTo>
                    <a:pt x="6188" y="25407"/>
                  </a:lnTo>
                  <a:lnTo>
                    <a:pt x="7680" y="27514"/>
                  </a:lnTo>
                  <a:lnTo>
                    <a:pt x="8689" y="29137"/>
                  </a:lnTo>
                  <a:lnTo>
                    <a:pt x="9084" y="30146"/>
                  </a:lnTo>
                  <a:lnTo>
                    <a:pt x="9084" y="32077"/>
                  </a:lnTo>
                  <a:lnTo>
                    <a:pt x="9084" y="32121"/>
                  </a:lnTo>
                  <a:lnTo>
                    <a:pt x="9303" y="32955"/>
                  </a:lnTo>
                  <a:lnTo>
                    <a:pt x="9303" y="32999"/>
                  </a:lnTo>
                  <a:lnTo>
                    <a:pt x="10488" y="35324"/>
                  </a:lnTo>
                  <a:lnTo>
                    <a:pt x="10532" y="35368"/>
                  </a:lnTo>
                  <a:lnTo>
                    <a:pt x="11585" y="36992"/>
                  </a:lnTo>
                  <a:lnTo>
                    <a:pt x="12550" y="39274"/>
                  </a:lnTo>
                  <a:lnTo>
                    <a:pt x="13560" y="41511"/>
                  </a:lnTo>
                  <a:lnTo>
                    <a:pt x="13955" y="43135"/>
                  </a:lnTo>
                  <a:lnTo>
                    <a:pt x="13955" y="44232"/>
                  </a:lnTo>
                  <a:lnTo>
                    <a:pt x="13955" y="44495"/>
                  </a:lnTo>
                  <a:lnTo>
                    <a:pt x="13955" y="44539"/>
                  </a:lnTo>
                  <a:lnTo>
                    <a:pt x="13998" y="44627"/>
                  </a:lnTo>
                  <a:lnTo>
                    <a:pt x="14042" y="44671"/>
                  </a:lnTo>
                  <a:lnTo>
                    <a:pt x="14130" y="44671"/>
                  </a:lnTo>
                  <a:lnTo>
                    <a:pt x="14218" y="44627"/>
                  </a:lnTo>
                  <a:lnTo>
                    <a:pt x="14306" y="44539"/>
                  </a:lnTo>
                  <a:lnTo>
                    <a:pt x="14306" y="44276"/>
                  </a:lnTo>
                  <a:lnTo>
                    <a:pt x="14306" y="43135"/>
                  </a:lnTo>
                  <a:lnTo>
                    <a:pt x="14306" y="43091"/>
                  </a:lnTo>
                  <a:lnTo>
                    <a:pt x="13911" y="41424"/>
                  </a:lnTo>
                  <a:lnTo>
                    <a:pt x="13867" y="41380"/>
                  </a:lnTo>
                  <a:lnTo>
                    <a:pt x="12857" y="39142"/>
                  </a:lnTo>
                  <a:lnTo>
                    <a:pt x="11892" y="36816"/>
                  </a:lnTo>
                  <a:lnTo>
                    <a:pt x="10795" y="35193"/>
                  </a:lnTo>
                  <a:lnTo>
                    <a:pt x="9610" y="32867"/>
                  </a:lnTo>
                  <a:lnTo>
                    <a:pt x="9435" y="32077"/>
                  </a:lnTo>
                  <a:lnTo>
                    <a:pt x="9435" y="30103"/>
                  </a:lnTo>
                  <a:lnTo>
                    <a:pt x="9435" y="30059"/>
                  </a:lnTo>
                  <a:lnTo>
                    <a:pt x="9040" y="29006"/>
                  </a:lnTo>
                  <a:lnTo>
                    <a:pt x="8996" y="29006"/>
                  </a:lnTo>
                  <a:lnTo>
                    <a:pt x="7987" y="27338"/>
                  </a:lnTo>
                  <a:lnTo>
                    <a:pt x="6495" y="25232"/>
                  </a:lnTo>
                  <a:lnTo>
                    <a:pt x="5793" y="23564"/>
                  </a:lnTo>
                  <a:lnTo>
                    <a:pt x="5749" y="23521"/>
                  </a:lnTo>
                  <a:lnTo>
                    <a:pt x="4520" y="22160"/>
                  </a:lnTo>
                  <a:lnTo>
                    <a:pt x="3730" y="21019"/>
                  </a:lnTo>
                  <a:lnTo>
                    <a:pt x="3379" y="19747"/>
                  </a:lnTo>
                  <a:lnTo>
                    <a:pt x="2809" y="17158"/>
                  </a:lnTo>
                  <a:lnTo>
                    <a:pt x="2546" y="15139"/>
                  </a:lnTo>
                  <a:lnTo>
                    <a:pt x="2107" y="12901"/>
                  </a:lnTo>
                  <a:lnTo>
                    <a:pt x="1405" y="9742"/>
                  </a:lnTo>
                  <a:lnTo>
                    <a:pt x="483" y="6758"/>
                  </a:lnTo>
                  <a:lnTo>
                    <a:pt x="352" y="4257"/>
                  </a:lnTo>
                  <a:lnTo>
                    <a:pt x="483" y="2282"/>
                  </a:lnTo>
                  <a:lnTo>
                    <a:pt x="1405" y="703"/>
                  </a:lnTo>
                  <a:lnTo>
                    <a:pt x="2677" y="352"/>
                  </a:lnTo>
                  <a:lnTo>
                    <a:pt x="2721" y="308"/>
                  </a:lnTo>
                  <a:lnTo>
                    <a:pt x="2765" y="264"/>
                  </a:lnTo>
                  <a:lnTo>
                    <a:pt x="2809" y="176"/>
                  </a:lnTo>
                  <a:lnTo>
                    <a:pt x="2809" y="132"/>
                  </a:lnTo>
                  <a:lnTo>
                    <a:pt x="2765" y="45"/>
                  </a:lnTo>
                  <a:lnTo>
                    <a:pt x="27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26" name="Google Shape;3226;p113"/>
            <p:cNvSpPr/>
            <p:nvPr/>
          </p:nvSpPr>
          <p:spPr>
            <a:xfrm>
              <a:off x="4276225" y="3001750"/>
              <a:ext cx="400425" cy="1289000"/>
            </a:xfrm>
            <a:custGeom>
              <a:avLst/>
              <a:gdLst/>
              <a:ahLst/>
              <a:cxnLst/>
              <a:rect l="l" t="t" r="r" b="b"/>
              <a:pathLst>
                <a:path w="16017" h="51560" extrusionOk="0">
                  <a:moveTo>
                    <a:pt x="11936" y="0"/>
                  </a:moveTo>
                  <a:lnTo>
                    <a:pt x="11848" y="44"/>
                  </a:lnTo>
                  <a:lnTo>
                    <a:pt x="9917" y="1010"/>
                  </a:lnTo>
                  <a:lnTo>
                    <a:pt x="7635" y="1887"/>
                  </a:lnTo>
                  <a:lnTo>
                    <a:pt x="5573" y="2545"/>
                  </a:lnTo>
                  <a:lnTo>
                    <a:pt x="2765" y="3247"/>
                  </a:lnTo>
                  <a:lnTo>
                    <a:pt x="351" y="4037"/>
                  </a:lnTo>
                  <a:lnTo>
                    <a:pt x="264" y="4081"/>
                  </a:lnTo>
                  <a:lnTo>
                    <a:pt x="220" y="4169"/>
                  </a:lnTo>
                  <a:lnTo>
                    <a:pt x="0" y="5047"/>
                  </a:lnTo>
                  <a:lnTo>
                    <a:pt x="0" y="5090"/>
                  </a:lnTo>
                  <a:lnTo>
                    <a:pt x="88" y="7460"/>
                  </a:lnTo>
                  <a:lnTo>
                    <a:pt x="220" y="9698"/>
                  </a:lnTo>
                  <a:lnTo>
                    <a:pt x="220" y="9742"/>
                  </a:lnTo>
                  <a:lnTo>
                    <a:pt x="1097" y="11848"/>
                  </a:lnTo>
                  <a:lnTo>
                    <a:pt x="1492" y="13033"/>
                  </a:lnTo>
                  <a:lnTo>
                    <a:pt x="1799" y="14174"/>
                  </a:lnTo>
                  <a:lnTo>
                    <a:pt x="2370" y="16587"/>
                  </a:lnTo>
                  <a:lnTo>
                    <a:pt x="2896" y="19000"/>
                  </a:lnTo>
                  <a:lnTo>
                    <a:pt x="3379" y="21414"/>
                  </a:lnTo>
                  <a:lnTo>
                    <a:pt x="3774" y="23476"/>
                  </a:lnTo>
                  <a:lnTo>
                    <a:pt x="4213" y="25582"/>
                  </a:lnTo>
                  <a:lnTo>
                    <a:pt x="4959" y="29619"/>
                  </a:lnTo>
                  <a:lnTo>
                    <a:pt x="5003" y="29663"/>
                  </a:lnTo>
                  <a:lnTo>
                    <a:pt x="6977" y="32954"/>
                  </a:lnTo>
                  <a:lnTo>
                    <a:pt x="7679" y="34359"/>
                  </a:lnTo>
                  <a:lnTo>
                    <a:pt x="7943" y="35894"/>
                  </a:lnTo>
                  <a:lnTo>
                    <a:pt x="7986" y="35938"/>
                  </a:lnTo>
                  <a:lnTo>
                    <a:pt x="8513" y="37255"/>
                  </a:lnTo>
                  <a:lnTo>
                    <a:pt x="8557" y="37255"/>
                  </a:lnTo>
                  <a:lnTo>
                    <a:pt x="9654" y="39229"/>
                  </a:lnTo>
                  <a:lnTo>
                    <a:pt x="11058" y="41292"/>
                  </a:lnTo>
                  <a:lnTo>
                    <a:pt x="11936" y="42696"/>
                  </a:lnTo>
                  <a:lnTo>
                    <a:pt x="12989" y="45021"/>
                  </a:lnTo>
                  <a:lnTo>
                    <a:pt x="13033" y="45065"/>
                  </a:lnTo>
                  <a:lnTo>
                    <a:pt x="15402" y="48620"/>
                  </a:lnTo>
                  <a:lnTo>
                    <a:pt x="15666" y="49278"/>
                  </a:lnTo>
                  <a:lnTo>
                    <a:pt x="15534" y="50814"/>
                  </a:lnTo>
                  <a:lnTo>
                    <a:pt x="15402" y="51340"/>
                  </a:lnTo>
                  <a:lnTo>
                    <a:pt x="15402" y="51384"/>
                  </a:lnTo>
                  <a:lnTo>
                    <a:pt x="15402" y="51472"/>
                  </a:lnTo>
                  <a:lnTo>
                    <a:pt x="15446" y="51516"/>
                  </a:lnTo>
                  <a:lnTo>
                    <a:pt x="15490" y="51560"/>
                  </a:lnTo>
                  <a:lnTo>
                    <a:pt x="15578" y="51560"/>
                  </a:lnTo>
                  <a:lnTo>
                    <a:pt x="15666" y="51516"/>
                  </a:lnTo>
                  <a:lnTo>
                    <a:pt x="15709" y="51428"/>
                  </a:lnTo>
                  <a:lnTo>
                    <a:pt x="15885" y="50901"/>
                  </a:lnTo>
                  <a:lnTo>
                    <a:pt x="15885" y="50858"/>
                  </a:lnTo>
                  <a:lnTo>
                    <a:pt x="16017" y="49278"/>
                  </a:lnTo>
                  <a:lnTo>
                    <a:pt x="16017" y="49190"/>
                  </a:lnTo>
                  <a:lnTo>
                    <a:pt x="15709" y="48488"/>
                  </a:lnTo>
                  <a:lnTo>
                    <a:pt x="15666" y="48444"/>
                  </a:lnTo>
                  <a:lnTo>
                    <a:pt x="13340" y="44890"/>
                  </a:lnTo>
                  <a:lnTo>
                    <a:pt x="12243" y="42564"/>
                  </a:lnTo>
                  <a:lnTo>
                    <a:pt x="12243" y="42520"/>
                  </a:lnTo>
                  <a:lnTo>
                    <a:pt x="11321" y="41116"/>
                  </a:lnTo>
                  <a:lnTo>
                    <a:pt x="9961" y="39054"/>
                  </a:lnTo>
                  <a:lnTo>
                    <a:pt x="8864" y="37123"/>
                  </a:lnTo>
                  <a:lnTo>
                    <a:pt x="8294" y="35807"/>
                  </a:lnTo>
                  <a:lnTo>
                    <a:pt x="8030" y="34271"/>
                  </a:lnTo>
                  <a:lnTo>
                    <a:pt x="8030" y="34227"/>
                  </a:lnTo>
                  <a:lnTo>
                    <a:pt x="7284" y="32779"/>
                  </a:lnTo>
                  <a:lnTo>
                    <a:pt x="5310" y="29532"/>
                  </a:lnTo>
                  <a:lnTo>
                    <a:pt x="4564" y="25495"/>
                  </a:lnTo>
                  <a:lnTo>
                    <a:pt x="4125" y="23432"/>
                  </a:lnTo>
                  <a:lnTo>
                    <a:pt x="3730" y="21326"/>
                  </a:lnTo>
                  <a:lnTo>
                    <a:pt x="3247" y="18913"/>
                  </a:lnTo>
                  <a:lnTo>
                    <a:pt x="2721" y="16499"/>
                  </a:lnTo>
                  <a:lnTo>
                    <a:pt x="2150" y="14086"/>
                  </a:lnTo>
                  <a:lnTo>
                    <a:pt x="1799" y="12901"/>
                  </a:lnTo>
                  <a:lnTo>
                    <a:pt x="1448" y="11760"/>
                  </a:lnTo>
                  <a:lnTo>
                    <a:pt x="571" y="9610"/>
                  </a:lnTo>
                  <a:lnTo>
                    <a:pt x="439" y="7460"/>
                  </a:lnTo>
                  <a:lnTo>
                    <a:pt x="351" y="5090"/>
                  </a:lnTo>
                  <a:lnTo>
                    <a:pt x="571" y="4344"/>
                  </a:lnTo>
                  <a:lnTo>
                    <a:pt x="2852" y="3555"/>
                  </a:lnTo>
                  <a:lnTo>
                    <a:pt x="5705" y="2896"/>
                  </a:lnTo>
                  <a:lnTo>
                    <a:pt x="7767" y="2194"/>
                  </a:lnTo>
                  <a:lnTo>
                    <a:pt x="10049" y="1317"/>
                  </a:lnTo>
                  <a:lnTo>
                    <a:pt x="12023" y="351"/>
                  </a:lnTo>
                  <a:lnTo>
                    <a:pt x="12067" y="307"/>
                  </a:lnTo>
                  <a:lnTo>
                    <a:pt x="12111" y="220"/>
                  </a:lnTo>
                  <a:lnTo>
                    <a:pt x="12111" y="176"/>
                  </a:lnTo>
                  <a:lnTo>
                    <a:pt x="12111" y="88"/>
                  </a:lnTo>
                  <a:lnTo>
                    <a:pt x="12067" y="44"/>
                  </a:lnTo>
                  <a:lnTo>
                    <a:pt x="120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27" name="Google Shape;3227;p113"/>
            <p:cNvSpPr/>
            <p:nvPr/>
          </p:nvSpPr>
          <p:spPr>
            <a:xfrm>
              <a:off x="4227950" y="2940300"/>
              <a:ext cx="432250" cy="1407500"/>
            </a:xfrm>
            <a:custGeom>
              <a:avLst/>
              <a:gdLst/>
              <a:ahLst/>
              <a:cxnLst/>
              <a:rect l="l" t="t" r="r" b="b"/>
              <a:pathLst>
                <a:path w="17290" h="56300" extrusionOk="0">
                  <a:moveTo>
                    <a:pt x="14657" y="1"/>
                  </a:moveTo>
                  <a:lnTo>
                    <a:pt x="12112" y="1712"/>
                  </a:lnTo>
                  <a:lnTo>
                    <a:pt x="9479" y="2809"/>
                  </a:lnTo>
                  <a:lnTo>
                    <a:pt x="7548" y="3468"/>
                  </a:lnTo>
                  <a:lnTo>
                    <a:pt x="4345" y="4257"/>
                  </a:lnTo>
                  <a:lnTo>
                    <a:pt x="4301" y="4301"/>
                  </a:lnTo>
                  <a:lnTo>
                    <a:pt x="2765" y="5135"/>
                  </a:lnTo>
                  <a:lnTo>
                    <a:pt x="2721" y="5179"/>
                  </a:lnTo>
                  <a:lnTo>
                    <a:pt x="878" y="6539"/>
                  </a:lnTo>
                  <a:lnTo>
                    <a:pt x="264" y="7110"/>
                  </a:lnTo>
                  <a:lnTo>
                    <a:pt x="220" y="7197"/>
                  </a:lnTo>
                  <a:lnTo>
                    <a:pt x="0" y="7943"/>
                  </a:lnTo>
                  <a:lnTo>
                    <a:pt x="0" y="8031"/>
                  </a:lnTo>
                  <a:lnTo>
                    <a:pt x="132" y="10093"/>
                  </a:lnTo>
                  <a:lnTo>
                    <a:pt x="132" y="10137"/>
                  </a:lnTo>
                  <a:lnTo>
                    <a:pt x="1317" y="12902"/>
                  </a:lnTo>
                  <a:lnTo>
                    <a:pt x="2326" y="16149"/>
                  </a:lnTo>
                  <a:lnTo>
                    <a:pt x="3160" y="19967"/>
                  </a:lnTo>
                  <a:lnTo>
                    <a:pt x="3599" y="22512"/>
                  </a:lnTo>
                  <a:lnTo>
                    <a:pt x="4740" y="27075"/>
                  </a:lnTo>
                  <a:lnTo>
                    <a:pt x="5398" y="30278"/>
                  </a:lnTo>
                  <a:lnTo>
                    <a:pt x="5705" y="32253"/>
                  </a:lnTo>
                  <a:lnTo>
                    <a:pt x="5661" y="34666"/>
                  </a:lnTo>
                  <a:lnTo>
                    <a:pt x="5661" y="34710"/>
                  </a:lnTo>
                  <a:lnTo>
                    <a:pt x="5749" y="35676"/>
                  </a:lnTo>
                  <a:lnTo>
                    <a:pt x="5749" y="35720"/>
                  </a:lnTo>
                  <a:lnTo>
                    <a:pt x="6670" y="37870"/>
                  </a:lnTo>
                  <a:lnTo>
                    <a:pt x="7767" y="39976"/>
                  </a:lnTo>
                  <a:lnTo>
                    <a:pt x="9172" y="42082"/>
                  </a:lnTo>
                  <a:lnTo>
                    <a:pt x="10444" y="44013"/>
                  </a:lnTo>
                  <a:lnTo>
                    <a:pt x="11760" y="45900"/>
                  </a:lnTo>
                  <a:lnTo>
                    <a:pt x="12726" y="47831"/>
                  </a:lnTo>
                  <a:lnTo>
                    <a:pt x="13998" y="49849"/>
                  </a:lnTo>
                  <a:lnTo>
                    <a:pt x="15315" y="51736"/>
                  </a:lnTo>
                  <a:lnTo>
                    <a:pt x="16631" y="53535"/>
                  </a:lnTo>
                  <a:lnTo>
                    <a:pt x="16938" y="54105"/>
                  </a:lnTo>
                  <a:lnTo>
                    <a:pt x="16938" y="54544"/>
                  </a:lnTo>
                  <a:lnTo>
                    <a:pt x="16324" y="55948"/>
                  </a:lnTo>
                  <a:lnTo>
                    <a:pt x="16280" y="56080"/>
                  </a:lnTo>
                  <a:lnTo>
                    <a:pt x="16280" y="56124"/>
                  </a:lnTo>
                  <a:lnTo>
                    <a:pt x="16324" y="56212"/>
                  </a:lnTo>
                  <a:lnTo>
                    <a:pt x="16368" y="56256"/>
                  </a:lnTo>
                  <a:lnTo>
                    <a:pt x="16412" y="56299"/>
                  </a:lnTo>
                  <a:lnTo>
                    <a:pt x="16456" y="56299"/>
                  </a:lnTo>
                  <a:lnTo>
                    <a:pt x="16543" y="56256"/>
                  </a:lnTo>
                  <a:lnTo>
                    <a:pt x="16631" y="56124"/>
                  </a:lnTo>
                  <a:lnTo>
                    <a:pt x="16631" y="56080"/>
                  </a:lnTo>
                  <a:lnTo>
                    <a:pt x="17246" y="54632"/>
                  </a:lnTo>
                  <a:lnTo>
                    <a:pt x="17289" y="54588"/>
                  </a:lnTo>
                  <a:lnTo>
                    <a:pt x="17289" y="54062"/>
                  </a:lnTo>
                  <a:lnTo>
                    <a:pt x="17289" y="53974"/>
                  </a:lnTo>
                  <a:lnTo>
                    <a:pt x="16894" y="53359"/>
                  </a:lnTo>
                  <a:lnTo>
                    <a:pt x="15578" y="51516"/>
                  </a:lnTo>
                  <a:lnTo>
                    <a:pt x="14306" y="49630"/>
                  </a:lnTo>
                  <a:lnTo>
                    <a:pt x="13033" y="47655"/>
                  </a:lnTo>
                  <a:lnTo>
                    <a:pt x="12068" y="45724"/>
                  </a:lnTo>
                  <a:lnTo>
                    <a:pt x="12068" y="45680"/>
                  </a:lnTo>
                  <a:lnTo>
                    <a:pt x="10751" y="43794"/>
                  </a:lnTo>
                  <a:lnTo>
                    <a:pt x="9479" y="41863"/>
                  </a:lnTo>
                  <a:lnTo>
                    <a:pt x="8075" y="39800"/>
                  </a:lnTo>
                  <a:lnTo>
                    <a:pt x="6977" y="37738"/>
                  </a:lnTo>
                  <a:lnTo>
                    <a:pt x="6100" y="35632"/>
                  </a:lnTo>
                  <a:lnTo>
                    <a:pt x="6012" y="34666"/>
                  </a:lnTo>
                  <a:lnTo>
                    <a:pt x="6056" y="32253"/>
                  </a:lnTo>
                  <a:lnTo>
                    <a:pt x="6056" y="32209"/>
                  </a:lnTo>
                  <a:lnTo>
                    <a:pt x="5749" y="30235"/>
                  </a:lnTo>
                  <a:lnTo>
                    <a:pt x="5091" y="27031"/>
                  </a:lnTo>
                  <a:lnTo>
                    <a:pt x="3950" y="22424"/>
                  </a:lnTo>
                  <a:lnTo>
                    <a:pt x="3467" y="19923"/>
                  </a:lnTo>
                  <a:lnTo>
                    <a:pt x="2677" y="16061"/>
                  </a:lnTo>
                  <a:lnTo>
                    <a:pt x="1668" y="12770"/>
                  </a:lnTo>
                  <a:lnTo>
                    <a:pt x="483" y="10050"/>
                  </a:lnTo>
                  <a:lnTo>
                    <a:pt x="352" y="8031"/>
                  </a:lnTo>
                  <a:lnTo>
                    <a:pt x="571" y="7329"/>
                  </a:lnTo>
                  <a:lnTo>
                    <a:pt x="1098" y="6802"/>
                  </a:lnTo>
                  <a:lnTo>
                    <a:pt x="2940" y="5442"/>
                  </a:lnTo>
                  <a:lnTo>
                    <a:pt x="4432" y="4608"/>
                  </a:lnTo>
                  <a:lnTo>
                    <a:pt x="7636" y="3819"/>
                  </a:lnTo>
                  <a:lnTo>
                    <a:pt x="9610" y="3116"/>
                  </a:lnTo>
                  <a:lnTo>
                    <a:pt x="12243" y="2019"/>
                  </a:lnTo>
                  <a:lnTo>
                    <a:pt x="12287" y="2019"/>
                  </a:lnTo>
                  <a:lnTo>
                    <a:pt x="14876" y="308"/>
                  </a:lnTo>
                  <a:lnTo>
                    <a:pt x="14920" y="264"/>
                  </a:lnTo>
                  <a:lnTo>
                    <a:pt x="14920" y="220"/>
                  </a:lnTo>
                  <a:lnTo>
                    <a:pt x="14920" y="133"/>
                  </a:lnTo>
                  <a:lnTo>
                    <a:pt x="14920" y="89"/>
                  </a:lnTo>
                  <a:lnTo>
                    <a:pt x="148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28" name="Google Shape;3228;p113"/>
            <p:cNvSpPr/>
            <p:nvPr/>
          </p:nvSpPr>
          <p:spPr>
            <a:xfrm>
              <a:off x="4167625" y="2749425"/>
              <a:ext cx="593500" cy="1676250"/>
            </a:xfrm>
            <a:custGeom>
              <a:avLst/>
              <a:gdLst/>
              <a:ahLst/>
              <a:cxnLst/>
              <a:rect l="l" t="t" r="r" b="b"/>
              <a:pathLst>
                <a:path w="23740" h="67050" extrusionOk="0">
                  <a:moveTo>
                    <a:pt x="23520" y="1"/>
                  </a:moveTo>
                  <a:lnTo>
                    <a:pt x="23476" y="45"/>
                  </a:lnTo>
                  <a:lnTo>
                    <a:pt x="19571" y="2370"/>
                  </a:lnTo>
                  <a:lnTo>
                    <a:pt x="17640" y="3731"/>
                  </a:lnTo>
                  <a:lnTo>
                    <a:pt x="15490" y="5223"/>
                  </a:lnTo>
                  <a:lnTo>
                    <a:pt x="13779" y="6363"/>
                  </a:lnTo>
                  <a:lnTo>
                    <a:pt x="11628" y="7285"/>
                  </a:lnTo>
                  <a:lnTo>
                    <a:pt x="8820" y="8338"/>
                  </a:lnTo>
                  <a:lnTo>
                    <a:pt x="7723" y="8821"/>
                  </a:lnTo>
                  <a:lnTo>
                    <a:pt x="6977" y="8908"/>
                  </a:lnTo>
                  <a:lnTo>
                    <a:pt x="6889" y="8952"/>
                  </a:lnTo>
                  <a:lnTo>
                    <a:pt x="3818" y="11585"/>
                  </a:lnTo>
                  <a:lnTo>
                    <a:pt x="2019" y="13165"/>
                  </a:lnTo>
                  <a:lnTo>
                    <a:pt x="702" y="14701"/>
                  </a:lnTo>
                  <a:lnTo>
                    <a:pt x="658" y="14745"/>
                  </a:lnTo>
                  <a:lnTo>
                    <a:pt x="88" y="15754"/>
                  </a:lnTo>
                  <a:lnTo>
                    <a:pt x="44" y="15842"/>
                  </a:lnTo>
                  <a:lnTo>
                    <a:pt x="0" y="16324"/>
                  </a:lnTo>
                  <a:lnTo>
                    <a:pt x="0" y="16412"/>
                  </a:lnTo>
                  <a:lnTo>
                    <a:pt x="1053" y="19176"/>
                  </a:lnTo>
                  <a:lnTo>
                    <a:pt x="1580" y="21283"/>
                  </a:lnTo>
                  <a:lnTo>
                    <a:pt x="2238" y="25100"/>
                  </a:lnTo>
                  <a:lnTo>
                    <a:pt x="2677" y="27558"/>
                  </a:lnTo>
                  <a:lnTo>
                    <a:pt x="3116" y="29839"/>
                  </a:lnTo>
                  <a:lnTo>
                    <a:pt x="4169" y="33218"/>
                  </a:lnTo>
                  <a:lnTo>
                    <a:pt x="5090" y="36158"/>
                  </a:lnTo>
                  <a:lnTo>
                    <a:pt x="5661" y="38923"/>
                  </a:lnTo>
                  <a:lnTo>
                    <a:pt x="5968" y="41073"/>
                  </a:lnTo>
                  <a:lnTo>
                    <a:pt x="5792" y="43837"/>
                  </a:lnTo>
                  <a:lnTo>
                    <a:pt x="5792" y="45900"/>
                  </a:lnTo>
                  <a:lnTo>
                    <a:pt x="5836" y="45943"/>
                  </a:lnTo>
                  <a:lnTo>
                    <a:pt x="6099" y="47918"/>
                  </a:lnTo>
                  <a:lnTo>
                    <a:pt x="6494" y="49761"/>
                  </a:lnTo>
                  <a:lnTo>
                    <a:pt x="6538" y="49805"/>
                  </a:lnTo>
                  <a:lnTo>
                    <a:pt x="7065" y="50946"/>
                  </a:lnTo>
                  <a:lnTo>
                    <a:pt x="8688" y="53272"/>
                  </a:lnTo>
                  <a:lnTo>
                    <a:pt x="9961" y="54939"/>
                  </a:lnTo>
                  <a:lnTo>
                    <a:pt x="12023" y="58230"/>
                  </a:lnTo>
                  <a:lnTo>
                    <a:pt x="13603" y="60292"/>
                  </a:lnTo>
                  <a:lnTo>
                    <a:pt x="15402" y="62837"/>
                  </a:lnTo>
                  <a:lnTo>
                    <a:pt x="16543" y="64812"/>
                  </a:lnTo>
                  <a:lnTo>
                    <a:pt x="16675" y="65426"/>
                  </a:lnTo>
                  <a:lnTo>
                    <a:pt x="16148" y="66831"/>
                  </a:lnTo>
                  <a:lnTo>
                    <a:pt x="16148" y="66874"/>
                  </a:lnTo>
                  <a:lnTo>
                    <a:pt x="16148" y="66962"/>
                  </a:lnTo>
                  <a:lnTo>
                    <a:pt x="16192" y="67006"/>
                  </a:lnTo>
                  <a:lnTo>
                    <a:pt x="16236" y="67050"/>
                  </a:lnTo>
                  <a:lnTo>
                    <a:pt x="16411" y="67050"/>
                  </a:lnTo>
                  <a:lnTo>
                    <a:pt x="16455" y="66962"/>
                  </a:lnTo>
                  <a:lnTo>
                    <a:pt x="17026" y="65514"/>
                  </a:lnTo>
                  <a:lnTo>
                    <a:pt x="17026" y="65382"/>
                  </a:lnTo>
                  <a:lnTo>
                    <a:pt x="16894" y="64680"/>
                  </a:lnTo>
                  <a:lnTo>
                    <a:pt x="16850" y="64637"/>
                  </a:lnTo>
                  <a:lnTo>
                    <a:pt x="15709" y="62662"/>
                  </a:lnTo>
                  <a:lnTo>
                    <a:pt x="13866" y="60073"/>
                  </a:lnTo>
                  <a:lnTo>
                    <a:pt x="12330" y="58011"/>
                  </a:lnTo>
                  <a:lnTo>
                    <a:pt x="10224" y="54720"/>
                  </a:lnTo>
                  <a:lnTo>
                    <a:pt x="8996" y="53096"/>
                  </a:lnTo>
                  <a:lnTo>
                    <a:pt x="7372" y="50770"/>
                  </a:lnTo>
                  <a:lnTo>
                    <a:pt x="6845" y="49673"/>
                  </a:lnTo>
                  <a:lnTo>
                    <a:pt x="6450" y="47874"/>
                  </a:lnTo>
                  <a:lnTo>
                    <a:pt x="6143" y="45900"/>
                  </a:lnTo>
                  <a:lnTo>
                    <a:pt x="6143" y="43881"/>
                  </a:lnTo>
                  <a:lnTo>
                    <a:pt x="6319" y="41073"/>
                  </a:lnTo>
                  <a:lnTo>
                    <a:pt x="6319" y="41029"/>
                  </a:lnTo>
                  <a:lnTo>
                    <a:pt x="6012" y="38835"/>
                  </a:lnTo>
                  <a:lnTo>
                    <a:pt x="5397" y="36070"/>
                  </a:lnTo>
                  <a:lnTo>
                    <a:pt x="4520" y="33087"/>
                  </a:lnTo>
                  <a:lnTo>
                    <a:pt x="3467" y="29752"/>
                  </a:lnTo>
                  <a:lnTo>
                    <a:pt x="3028" y="27514"/>
                  </a:lnTo>
                  <a:lnTo>
                    <a:pt x="2589" y="25056"/>
                  </a:lnTo>
                  <a:lnTo>
                    <a:pt x="1931" y="21239"/>
                  </a:lnTo>
                  <a:lnTo>
                    <a:pt x="1404" y="19089"/>
                  </a:lnTo>
                  <a:lnTo>
                    <a:pt x="351" y="16324"/>
                  </a:lnTo>
                  <a:lnTo>
                    <a:pt x="395" y="15929"/>
                  </a:lnTo>
                  <a:lnTo>
                    <a:pt x="965" y="14920"/>
                  </a:lnTo>
                  <a:lnTo>
                    <a:pt x="2282" y="13428"/>
                  </a:lnTo>
                  <a:lnTo>
                    <a:pt x="4037" y="11848"/>
                  </a:lnTo>
                  <a:lnTo>
                    <a:pt x="7109" y="9260"/>
                  </a:lnTo>
                  <a:lnTo>
                    <a:pt x="7811" y="9128"/>
                  </a:lnTo>
                  <a:lnTo>
                    <a:pt x="7855" y="9128"/>
                  </a:lnTo>
                  <a:lnTo>
                    <a:pt x="8952" y="8689"/>
                  </a:lnTo>
                  <a:lnTo>
                    <a:pt x="11760" y="7636"/>
                  </a:lnTo>
                  <a:lnTo>
                    <a:pt x="13910" y="6671"/>
                  </a:lnTo>
                  <a:lnTo>
                    <a:pt x="13954" y="6671"/>
                  </a:lnTo>
                  <a:lnTo>
                    <a:pt x="15665" y="5530"/>
                  </a:lnTo>
                  <a:lnTo>
                    <a:pt x="17816" y="4038"/>
                  </a:lnTo>
                  <a:lnTo>
                    <a:pt x="19746" y="2677"/>
                  </a:lnTo>
                  <a:lnTo>
                    <a:pt x="23652" y="352"/>
                  </a:lnTo>
                  <a:lnTo>
                    <a:pt x="23696" y="264"/>
                  </a:lnTo>
                  <a:lnTo>
                    <a:pt x="23696" y="220"/>
                  </a:lnTo>
                  <a:lnTo>
                    <a:pt x="23739" y="176"/>
                  </a:lnTo>
                  <a:lnTo>
                    <a:pt x="23696" y="89"/>
                  </a:lnTo>
                  <a:lnTo>
                    <a:pt x="23652" y="45"/>
                  </a:lnTo>
                  <a:lnTo>
                    <a:pt x="236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29" name="Google Shape;3229;p113"/>
            <p:cNvSpPr/>
            <p:nvPr/>
          </p:nvSpPr>
          <p:spPr>
            <a:xfrm>
              <a:off x="4152250" y="2727500"/>
              <a:ext cx="578150" cy="1726700"/>
            </a:xfrm>
            <a:custGeom>
              <a:avLst/>
              <a:gdLst/>
              <a:ahLst/>
              <a:cxnLst/>
              <a:rect l="l" t="t" r="r" b="b"/>
              <a:pathLst>
                <a:path w="23126" h="69068" extrusionOk="0">
                  <a:moveTo>
                    <a:pt x="22906" y="0"/>
                  </a:moveTo>
                  <a:lnTo>
                    <a:pt x="22862" y="44"/>
                  </a:lnTo>
                  <a:lnTo>
                    <a:pt x="19177" y="2238"/>
                  </a:lnTo>
                  <a:lnTo>
                    <a:pt x="17421" y="3467"/>
                  </a:lnTo>
                  <a:lnTo>
                    <a:pt x="15271" y="4915"/>
                  </a:lnTo>
                  <a:lnTo>
                    <a:pt x="13691" y="5968"/>
                  </a:lnTo>
                  <a:lnTo>
                    <a:pt x="11015" y="7065"/>
                  </a:lnTo>
                  <a:lnTo>
                    <a:pt x="7329" y="8820"/>
                  </a:lnTo>
                  <a:lnTo>
                    <a:pt x="6056" y="9654"/>
                  </a:lnTo>
                  <a:lnTo>
                    <a:pt x="6012" y="9698"/>
                  </a:lnTo>
                  <a:lnTo>
                    <a:pt x="3643" y="12023"/>
                  </a:lnTo>
                  <a:lnTo>
                    <a:pt x="1756" y="13822"/>
                  </a:lnTo>
                  <a:lnTo>
                    <a:pt x="922" y="14832"/>
                  </a:lnTo>
                  <a:lnTo>
                    <a:pt x="922" y="14876"/>
                  </a:lnTo>
                  <a:lnTo>
                    <a:pt x="308" y="16280"/>
                  </a:lnTo>
                  <a:lnTo>
                    <a:pt x="308" y="16324"/>
                  </a:lnTo>
                  <a:lnTo>
                    <a:pt x="1" y="17772"/>
                  </a:lnTo>
                  <a:lnTo>
                    <a:pt x="1" y="17859"/>
                  </a:lnTo>
                  <a:lnTo>
                    <a:pt x="396" y="19966"/>
                  </a:lnTo>
                  <a:lnTo>
                    <a:pt x="1054" y="24047"/>
                  </a:lnTo>
                  <a:lnTo>
                    <a:pt x="1580" y="27118"/>
                  </a:lnTo>
                  <a:lnTo>
                    <a:pt x="2239" y="30146"/>
                  </a:lnTo>
                  <a:lnTo>
                    <a:pt x="2897" y="32603"/>
                  </a:lnTo>
                  <a:lnTo>
                    <a:pt x="4213" y="36201"/>
                  </a:lnTo>
                  <a:lnTo>
                    <a:pt x="4959" y="39141"/>
                  </a:lnTo>
                  <a:lnTo>
                    <a:pt x="5442" y="41774"/>
                  </a:lnTo>
                  <a:lnTo>
                    <a:pt x="5310" y="45987"/>
                  </a:lnTo>
                  <a:lnTo>
                    <a:pt x="5310" y="46031"/>
                  </a:lnTo>
                  <a:lnTo>
                    <a:pt x="5486" y="47786"/>
                  </a:lnTo>
                  <a:lnTo>
                    <a:pt x="5486" y="47830"/>
                  </a:lnTo>
                  <a:lnTo>
                    <a:pt x="6012" y="50331"/>
                  </a:lnTo>
                  <a:lnTo>
                    <a:pt x="6539" y="53315"/>
                  </a:lnTo>
                  <a:lnTo>
                    <a:pt x="6890" y="54631"/>
                  </a:lnTo>
                  <a:lnTo>
                    <a:pt x="6934" y="54719"/>
                  </a:lnTo>
                  <a:lnTo>
                    <a:pt x="8514" y="56650"/>
                  </a:lnTo>
                  <a:lnTo>
                    <a:pt x="12156" y="61740"/>
                  </a:lnTo>
                  <a:lnTo>
                    <a:pt x="14262" y="64680"/>
                  </a:lnTo>
                  <a:lnTo>
                    <a:pt x="15754" y="66962"/>
                  </a:lnTo>
                  <a:lnTo>
                    <a:pt x="16017" y="67576"/>
                  </a:lnTo>
                  <a:lnTo>
                    <a:pt x="15754" y="68892"/>
                  </a:lnTo>
                  <a:lnTo>
                    <a:pt x="15754" y="68936"/>
                  </a:lnTo>
                  <a:lnTo>
                    <a:pt x="15798" y="69024"/>
                  </a:lnTo>
                  <a:lnTo>
                    <a:pt x="15842" y="69068"/>
                  </a:lnTo>
                  <a:lnTo>
                    <a:pt x="16061" y="69068"/>
                  </a:lnTo>
                  <a:lnTo>
                    <a:pt x="16105" y="68936"/>
                  </a:lnTo>
                  <a:lnTo>
                    <a:pt x="16368" y="67576"/>
                  </a:lnTo>
                  <a:lnTo>
                    <a:pt x="16368" y="67488"/>
                  </a:lnTo>
                  <a:lnTo>
                    <a:pt x="16061" y="66830"/>
                  </a:lnTo>
                  <a:lnTo>
                    <a:pt x="16061" y="66786"/>
                  </a:lnTo>
                  <a:lnTo>
                    <a:pt x="14525" y="64460"/>
                  </a:lnTo>
                  <a:lnTo>
                    <a:pt x="8821" y="56430"/>
                  </a:lnTo>
                  <a:lnTo>
                    <a:pt x="7197" y="54500"/>
                  </a:lnTo>
                  <a:lnTo>
                    <a:pt x="6890" y="53271"/>
                  </a:lnTo>
                  <a:lnTo>
                    <a:pt x="6363" y="50287"/>
                  </a:lnTo>
                  <a:lnTo>
                    <a:pt x="5837" y="47742"/>
                  </a:lnTo>
                  <a:lnTo>
                    <a:pt x="5661" y="45987"/>
                  </a:lnTo>
                  <a:lnTo>
                    <a:pt x="5793" y="41774"/>
                  </a:lnTo>
                  <a:lnTo>
                    <a:pt x="5793" y="41730"/>
                  </a:lnTo>
                  <a:lnTo>
                    <a:pt x="5310" y="39054"/>
                  </a:lnTo>
                  <a:lnTo>
                    <a:pt x="4520" y="36070"/>
                  </a:lnTo>
                  <a:lnTo>
                    <a:pt x="3248" y="32472"/>
                  </a:lnTo>
                  <a:lnTo>
                    <a:pt x="2546" y="30102"/>
                  </a:lnTo>
                  <a:lnTo>
                    <a:pt x="1931" y="27074"/>
                  </a:lnTo>
                  <a:lnTo>
                    <a:pt x="1405" y="23959"/>
                  </a:lnTo>
                  <a:lnTo>
                    <a:pt x="747" y="19878"/>
                  </a:lnTo>
                  <a:lnTo>
                    <a:pt x="352" y="17816"/>
                  </a:lnTo>
                  <a:lnTo>
                    <a:pt x="615" y="16411"/>
                  </a:lnTo>
                  <a:lnTo>
                    <a:pt x="1229" y="15051"/>
                  </a:lnTo>
                  <a:lnTo>
                    <a:pt x="2019" y="14086"/>
                  </a:lnTo>
                  <a:lnTo>
                    <a:pt x="3906" y="12287"/>
                  </a:lnTo>
                  <a:lnTo>
                    <a:pt x="6276" y="9961"/>
                  </a:lnTo>
                  <a:lnTo>
                    <a:pt x="7504" y="9127"/>
                  </a:lnTo>
                  <a:lnTo>
                    <a:pt x="11146" y="7416"/>
                  </a:lnTo>
                  <a:lnTo>
                    <a:pt x="13823" y="6275"/>
                  </a:lnTo>
                  <a:lnTo>
                    <a:pt x="13867" y="6231"/>
                  </a:lnTo>
                  <a:lnTo>
                    <a:pt x="17597" y="3774"/>
                  </a:lnTo>
                  <a:lnTo>
                    <a:pt x="19396" y="2545"/>
                  </a:lnTo>
                  <a:lnTo>
                    <a:pt x="23038" y="351"/>
                  </a:lnTo>
                  <a:lnTo>
                    <a:pt x="23082" y="307"/>
                  </a:lnTo>
                  <a:lnTo>
                    <a:pt x="23126" y="220"/>
                  </a:lnTo>
                  <a:lnTo>
                    <a:pt x="23126" y="176"/>
                  </a:lnTo>
                  <a:lnTo>
                    <a:pt x="23082" y="88"/>
                  </a:lnTo>
                  <a:lnTo>
                    <a:pt x="23038" y="44"/>
                  </a:lnTo>
                  <a:lnTo>
                    <a:pt x="22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30" name="Google Shape;3230;p113"/>
            <p:cNvSpPr/>
            <p:nvPr/>
          </p:nvSpPr>
          <p:spPr>
            <a:xfrm>
              <a:off x="4125925" y="2666050"/>
              <a:ext cx="649450" cy="1851775"/>
            </a:xfrm>
            <a:custGeom>
              <a:avLst/>
              <a:gdLst/>
              <a:ahLst/>
              <a:cxnLst/>
              <a:rect l="l" t="t" r="r" b="b"/>
              <a:pathLst>
                <a:path w="25978" h="74071" extrusionOk="0">
                  <a:moveTo>
                    <a:pt x="25715" y="1"/>
                  </a:moveTo>
                  <a:lnTo>
                    <a:pt x="23608" y="1142"/>
                  </a:lnTo>
                  <a:lnTo>
                    <a:pt x="19922" y="3292"/>
                  </a:lnTo>
                  <a:lnTo>
                    <a:pt x="18079" y="4477"/>
                  </a:lnTo>
                  <a:lnTo>
                    <a:pt x="15534" y="6144"/>
                  </a:lnTo>
                  <a:lnTo>
                    <a:pt x="14042" y="7109"/>
                  </a:lnTo>
                  <a:lnTo>
                    <a:pt x="11585" y="8207"/>
                  </a:lnTo>
                  <a:lnTo>
                    <a:pt x="11585" y="8250"/>
                  </a:lnTo>
                  <a:lnTo>
                    <a:pt x="10269" y="9040"/>
                  </a:lnTo>
                  <a:lnTo>
                    <a:pt x="6846" y="11146"/>
                  </a:lnTo>
                  <a:lnTo>
                    <a:pt x="6802" y="11190"/>
                  </a:lnTo>
                  <a:lnTo>
                    <a:pt x="4213" y="13823"/>
                  </a:lnTo>
                  <a:lnTo>
                    <a:pt x="2326" y="15622"/>
                  </a:lnTo>
                  <a:lnTo>
                    <a:pt x="1624" y="16500"/>
                  </a:lnTo>
                  <a:lnTo>
                    <a:pt x="1580" y="16544"/>
                  </a:lnTo>
                  <a:lnTo>
                    <a:pt x="703" y="19177"/>
                  </a:lnTo>
                  <a:lnTo>
                    <a:pt x="88" y="20976"/>
                  </a:lnTo>
                  <a:lnTo>
                    <a:pt x="88" y="21020"/>
                  </a:lnTo>
                  <a:lnTo>
                    <a:pt x="1" y="22336"/>
                  </a:lnTo>
                  <a:lnTo>
                    <a:pt x="44" y="22380"/>
                  </a:lnTo>
                  <a:lnTo>
                    <a:pt x="615" y="26417"/>
                  </a:lnTo>
                  <a:lnTo>
                    <a:pt x="878" y="28084"/>
                  </a:lnTo>
                  <a:lnTo>
                    <a:pt x="1185" y="29708"/>
                  </a:lnTo>
                  <a:lnTo>
                    <a:pt x="1536" y="31244"/>
                  </a:lnTo>
                  <a:lnTo>
                    <a:pt x="1931" y="32823"/>
                  </a:lnTo>
                  <a:lnTo>
                    <a:pt x="2370" y="34359"/>
                  </a:lnTo>
                  <a:lnTo>
                    <a:pt x="2897" y="35939"/>
                  </a:lnTo>
                  <a:lnTo>
                    <a:pt x="3467" y="37606"/>
                  </a:lnTo>
                  <a:lnTo>
                    <a:pt x="4125" y="39362"/>
                  </a:lnTo>
                  <a:lnTo>
                    <a:pt x="5003" y="42258"/>
                  </a:lnTo>
                  <a:lnTo>
                    <a:pt x="5310" y="44057"/>
                  </a:lnTo>
                  <a:lnTo>
                    <a:pt x="5398" y="45329"/>
                  </a:lnTo>
                  <a:lnTo>
                    <a:pt x="5310" y="47787"/>
                  </a:lnTo>
                  <a:lnTo>
                    <a:pt x="5354" y="49322"/>
                  </a:lnTo>
                  <a:lnTo>
                    <a:pt x="5354" y="49366"/>
                  </a:lnTo>
                  <a:lnTo>
                    <a:pt x="5924" y="52175"/>
                  </a:lnTo>
                  <a:lnTo>
                    <a:pt x="6407" y="54939"/>
                  </a:lnTo>
                  <a:lnTo>
                    <a:pt x="6451" y="57528"/>
                  </a:lnTo>
                  <a:lnTo>
                    <a:pt x="6319" y="59810"/>
                  </a:lnTo>
                  <a:lnTo>
                    <a:pt x="6319" y="59854"/>
                  </a:lnTo>
                  <a:lnTo>
                    <a:pt x="6495" y="60731"/>
                  </a:lnTo>
                  <a:lnTo>
                    <a:pt x="6495" y="60819"/>
                  </a:lnTo>
                  <a:lnTo>
                    <a:pt x="7943" y="62399"/>
                  </a:lnTo>
                  <a:lnTo>
                    <a:pt x="10225" y="65251"/>
                  </a:lnTo>
                  <a:lnTo>
                    <a:pt x="12112" y="67796"/>
                  </a:lnTo>
                  <a:lnTo>
                    <a:pt x="13077" y="68981"/>
                  </a:lnTo>
                  <a:lnTo>
                    <a:pt x="13121" y="68981"/>
                  </a:lnTo>
                  <a:lnTo>
                    <a:pt x="15841" y="71614"/>
                  </a:lnTo>
                  <a:lnTo>
                    <a:pt x="16061" y="71921"/>
                  </a:lnTo>
                  <a:lnTo>
                    <a:pt x="15973" y="73851"/>
                  </a:lnTo>
                  <a:lnTo>
                    <a:pt x="15973" y="73939"/>
                  </a:lnTo>
                  <a:lnTo>
                    <a:pt x="16017" y="73983"/>
                  </a:lnTo>
                  <a:lnTo>
                    <a:pt x="16105" y="74027"/>
                  </a:lnTo>
                  <a:lnTo>
                    <a:pt x="16149" y="74071"/>
                  </a:lnTo>
                  <a:lnTo>
                    <a:pt x="16236" y="74027"/>
                  </a:lnTo>
                  <a:lnTo>
                    <a:pt x="16280" y="73983"/>
                  </a:lnTo>
                  <a:lnTo>
                    <a:pt x="16324" y="73939"/>
                  </a:lnTo>
                  <a:lnTo>
                    <a:pt x="16324" y="73895"/>
                  </a:lnTo>
                  <a:lnTo>
                    <a:pt x="16412" y="71877"/>
                  </a:lnTo>
                  <a:lnTo>
                    <a:pt x="16368" y="71789"/>
                  </a:lnTo>
                  <a:lnTo>
                    <a:pt x="16149" y="71394"/>
                  </a:lnTo>
                  <a:lnTo>
                    <a:pt x="16105" y="71394"/>
                  </a:lnTo>
                  <a:lnTo>
                    <a:pt x="13340" y="68761"/>
                  </a:lnTo>
                  <a:lnTo>
                    <a:pt x="12375" y="67577"/>
                  </a:lnTo>
                  <a:lnTo>
                    <a:pt x="10488" y="65032"/>
                  </a:lnTo>
                  <a:lnTo>
                    <a:pt x="8206" y="62179"/>
                  </a:lnTo>
                  <a:lnTo>
                    <a:pt x="6802" y="60600"/>
                  </a:lnTo>
                  <a:lnTo>
                    <a:pt x="6670" y="59810"/>
                  </a:lnTo>
                  <a:lnTo>
                    <a:pt x="6802" y="57528"/>
                  </a:lnTo>
                  <a:lnTo>
                    <a:pt x="6758" y="54895"/>
                  </a:lnTo>
                  <a:lnTo>
                    <a:pt x="6276" y="52131"/>
                  </a:lnTo>
                  <a:lnTo>
                    <a:pt x="5705" y="49322"/>
                  </a:lnTo>
                  <a:lnTo>
                    <a:pt x="5661" y="47787"/>
                  </a:lnTo>
                  <a:lnTo>
                    <a:pt x="5749" y="45329"/>
                  </a:lnTo>
                  <a:lnTo>
                    <a:pt x="5661" y="44013"/>
                  </a:lnTo>
                  <a:lnTo>
                    <a:pt x="5310" y="42170"/>
                  </a:lnTo>
                  <a:lnTo>
                    <a:pt x="4476" y="39230"/>
                  </a:lnTo>
                  <a:lnTo>
                    <a:pt x="3818" y="37475"/>
                  </a:lnTo>
                  <a:lnTo>
                    <a:pt x="3204" y="35851"/>
                  </a:lnTo>
                  <a:lnTo>
                    <a:pt x="2721" y="34271"/>
                  </a:lnTo>
                  <a:lnTo>
                    <a:pt x="2239" y="32736"/>
                  </a:lnTo>
                  <a:lnTo>
                    <a:pt x="1844" y="31200"/>
                  </a:lnTo>
                  <a:lnTo>
                    <a:pt x="1493" y="29620"/>
                  </a:lnTo>
                  <a:lnTo>
                    <a:pt x="1229" y="28040"/>
                  </a:lnTo>
                  <a:lnTo>
                    <a:pt x="966" y="26329"/>
                  </a:lnTo>
                  <a:lnTo>
                    <a:pt x="396" y="22336"/>
                  </a:lnTo>
                  <a:lnTo>
                    <a:pt x="439" y="21063"/>
                  </a:lnTo>
                  <a:lnTo>
                    <a:pt x="1054" y="19308"/>
                  </a:lnTo>
                  <a:lnTo>
                    <a:pt x="1887" y="16675"/>
                  </a:lnTo>
                  <a:lnTo>
                    <a:pt x="2590" y="15842"/>
                  </a:lnTo>
                  <a:lnTo>
                    <a:pt x="4476" y="14043"/>
                  </a:lnTo>
                  <a:lnTo>
                    <a:pt x="7021" y="11454"/>
                  </a:lnTo>
                  <a:lnTo>
                    <a:pt x="10488" y="9347"/>
                  </a:lnTo>
                  <a:lnTo>
                    <a:pt x="11761" y="8558"/>
                  </a:lnTo>
                  <a:lnTo>
                    <a:pt x="14218" y="7417"/>
                  </a:lnTo>
                  <a:lnTo>
                    <a:pt x="15710" y="6451"/>
                  </a:lnTo>
                  <a:lnTo>
                    <a:pt x="18255" y="4784"/>
                  </a:lnTo>
                  <a:lnTo>
                    <a:pt x="20098" y="3599"/>
                  </a:lnTo>
                  <a:lnTo>
                    <a:pt x="23784" y="1449"/>
                  </a:lnTo>
                  <a:lnTo>
                    <a:pt x="25846" y="308"/>
                  </a:lnTo>
                  <a:lnTo>
                    <a:pt x="25934" y="264"/>
                  </a:lnTo>
                  <a:lnTo>
                    <a:pt x="25934" y="220"/>
                  </a:lnTo>
                  <a:lnTo>
                    <a:pt x="25978" y="133"/>
                  </a:lnTo>
                  <a:lnTo>
                    <a:pt x="25934" y="89"/>
                  </a:lnTo>
                  <a:lnTo>
                    <a:pt x="2589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31" name="Google Shape;3231;p113"/>
            <p:cNvSpPr/>
            <p:nvPr/>
          </p:nvSpPr>
          <p:spPr>
            <a:xfrm>
              <a:off x="4096300" y="2788925"/>
              <a:ext cx="434450" cy="1781575"/>
            </a:xfrm>
            <a:custGeom>
              <a:avLst/>
              <a:gdLst/>
              <a:ahLst/>
              <a:cxnLst/>
              <a:rect l="l" t="t" r="r" b="b"/>
              <a:pathLst>
                <a:path w="17378" h="71263" extrusionOk="0">
                  <a:moveTo>
                    <a:pt x="15886" y="0"/>
                  </a:moveTo>
                  <a:lnTo>
                    <a:pt x="14174" y="1054"/>
                  </a:lnTo>
                  <a:lnTo>
                    <a:pt x="10971" y="3028"/>
                  </a:lnTo>
                  <a:lnTo>
                    <a:pt x="8952" y="4301"/>
                  </a:lnTo>
                  <a:lnTo>
                    <a:pt x="6890" y="5880"/>
                  </a:lnTo>
                  <a:lnTo>
                    <a:pt x="6846" y="5880"/>
                  </a:lnTo>
                  <a:lnTo>
                    <a:pt x="5705" y="7328"/>
                  </a:lnTo>
                  <a:lnTo>
                    <a:pt x="3029" y="10049"/>
                  </a:lnTo>
                  <a:lnTo>
                    <a:pt x="2502" y="10663"/>
                  </a:lnTo>
                  <a:lnTo>
                    <a:pt x="2458" y="10751"/>
                  </a:lnTo>
                  <a:lnTo>
                    <a:pt x="1229" y="13691"/>
                  </a:lnTo>
                  <a:lnTo>
                    <a:pt x="264" y="16280"/>
                  </a:lnTo>
                  <a:lnTo>
                    <a:pt x="264" y="16324"/>
                  </a:lnTo>
                  <a:lnTo>
                    <a:pt x="1" y="17509"/>
                  </a:lnTo>
                  <a:lnTo>
                    <a:pt x="1" y="17553"/>
                  </a:lnTo>
                  <a:lnTo>
                    <a:pt x="1" y="18825"/>
                  </a:lnTo>
                  <a:lnTo>
                    <a:pt x="484" y="22687"/>
                  </a:lnTo>
                  <a:lnTo>
                    <a:pt x="966" y="25276"/>
                  </a:lnTo>
                  <a:lnTo>
                    <a:pt x="1624" y="28040"/>
                  </a:lnTo>
                  <a:lnTo>
                    <a:pt x="2546" y="30673"/>
                  </a:lnTo>
                  <a:lnTo>
                    <a:pt x="4257" y="35105"/>
                  </a:lnTo>
                  <a:lnTo>
                    <a:pt x="4828" y="36728"/>
                  </a:lnTo>
                  <a:lnTo>
                    <a:pt x="5310" y="38922"/>
                  </a:lnTo>
                  <a:lnTo>
                    <a:pt x="5530" y="40370"/>
                  </a:lnTo>
                  <a:lnTo>
                    <a:pt x="5398" y="42828"/>
                  </a:lnTo>
                  <a:lnTo>
                    <a:pt x="5442" y="44144"/>
                  </a:lnTo>
                  <a:lnTo>
                    <a:pt x="5442" y="44188"/>
                  </a:lnTo>
                  <a:lnTo>
                    <a:pt x="5925" y="46645"/>
                  </a:lnTo>
                  <a:lnTo>
                    <a:pt x="6320" y="49059"/>
                  </a:lnTo>
                  <a:lnTo>
                    <a:pt x="6407" y="51297"/>
                  </a:lnTo>
                  <a:lnTo>
                    <a:pt x="6232" y="54544"/>
                  </a:lnTo>
                  <a:lnTo>
                    <a:pt x="6144" y="56826"/>
                  </a:lnTo>
                  <a:lnTo>
                    <a:pt x="6144" y="58405"/>
                  </a:lnTo>
                  <a:lnTo>
                    <a:pt x="6144" y="58449"/>
                  </a:lnTo>
                  <a:lnTo>
                    <a:pt x="6407" y="59239"/>
                  </a:lnTo>
                  <a:lnTo>
                    <a:pt x="6451" y="59283"/>
                  </a:lnTo>
                  <a:lnTo>
                    <a:pt x="7899" y="61257"/>
                  </a:lnTo>
                  <a:lnTo>
                    <a:pt x="10006" y="63583"/>
                  </a:lnTo>
                  <a:lnTo>
                    <a:pt x="13604" y="66655"/>
                  </a:lnTo>
                  <a:lnTo>
                    <a:pt x="15491" y="68234"/>
                  </a:lnTo>
                  <a:lnTo>
                    <a:pt x="16412" y="69068"/>
                  </a:lnTo>
                  <a:lnTo>
                    <a:pt x="16632" y="69419"/>
                  </a:lnTo>
                  <a:lnTo>
                    <a:pt x="16675" y="70121"/>
                  </a:lnTo>
                  <a:lnTo>
                    <a:pt x="16675" y="70165"/>
                  </a:lnTo>
                  <a:lnTo>
                    <a:pt x="17026" y="71130"/>
                  </a:lnTo>
                  <a:lnTo>
                    <a:pt x="17114" y="71218"/>
                  </a:lnTo>
                  <a:lnTo>
                    <a:pt x="17202" y="71262"/>
                  </a:lnTo>
                  <a:lnTo>
                    <a:pt x="17246" y="71262"/>
                  </a:lnTo>
                  <a:lnTo>
                    <a:pt x="17334" y="71218"/>
                  </a:lnTo>
                  <a:lnTo>
                    <a:pt x="17378" y="71130"/>
                  </a:lnTo>
                  <a:lnTo>
                    <a:pt x="17378" y="71087"/>
                  </a:lnTo>
                  <a:lnTo>
                    <a:pt x="17378" y="70999"/>
                  </a:lnTo>
                  <a:lnTo>
                    <a:pt x="17026" y="70077"/>
                  </a:lnTo>
                  <a:lnTo>
                    <a:pt x="16983" y="69331"/>
                  </a:lnTo>
                  <a:lnTo>
                    <a:pt x="16939" y="69288"/>
                  </a:lnTo>
                  <a:lnTo>
                    <a:pt x="16719" y="68893"/>
                  </a:lnTo>
                  <a:lnTo>
                    <a:pt x="16675" y="68849"/>
                  </a:lnTo>
                  <a:lnTo>
                    <a:pt x="15754" y="67971"/>
                  </a:lnTo>
                  <a:lnTo>
                    <a:pt x="13823" y="66391"/>
                  </a:lnTo>
                  <a:lnTo>
                    <a:pt x="10269" y="63320"/>
                  </a:lnTo>
                  <a:lnTo>
                    <a:pt x="8163" y="61038"/>
                  </a:lnTo>
                  <a:lnTo>
                    <a:pt x="6715" y="59107"/>
                  </a:lnTo>
                  <a:lnTo>
                    <a:pt x="6495" y="58361"/>
                  </a:lnTo>
                  <a:lnTo>
                    <a:pt x="6495" y="56826"/>
                  </a:lnTo>
                  <a:lnTo>
                    <a:pt x="6583" y="54544"/>
                  </a:lnTo>
                  <a:lnTo>
                    <a:pt x="6758" y="51297"/>
                  </a:lnTo>
                  <a:lnTo>
                    <a:pt x="6671" y="49015"/>
                  </a:lnTo>
                  <a:lnTo>
                    <a:pt x="6276" y="46601"/>
                  </a:lnTo>
                  <a:lnTo>
                    <a:pt x="5793" y="44144"/>
                  </a:lnTo>
                  <a:lnTo>
                    <a:pt x="5749" y="42828"/>
                  </a:lnTo>
                  <a:lnTo>
                    <a:pt x="5881" y="40370"/>
                  </a:lnTo>
                  <a:lnTo>
                    <a:pt x="5881" y="40327"/>
                  </a:lnTo>
                  <a:lnTo>
                    <a:pt x="5661" y="38835"/>
                  </a:lnTo>
                  <a:lnTo>
                    <a:pt x="5135" y="36641"/>
                  </a:lnTo>
                  <a:lnTo>
                    <a:pt x="4564" y="34973"/>
                  </a:lnTo>
                  <a:lnTo>
                    <a:pt x="2853" y="30541"/>
                  </a:lnTo>
                  <a:lnTo>
                    <a:pt x="1975" y="27908"/>
                  </a:lnTo>
                  <a:lnTo>
                    <a:pt x="1317" y="25232"/>
                  </a:lnTo>
                  <a:lnTo>
                    <a:pt x="791" y="22599"/>
                  </a:lnTo>
                  <a:lnTo>
                    <a:pt x="352" y="18825"/>
                  </a:lnTo>
                  <a:lnTo>
                    <a:pt x="352" y="17596"/>
                  </a:lnTo>
                  <a:lnTo>
                    <a:pt x="615" y="16412"/>
                  </a:lnTo>
                  <a:lnTo>
                    <a:pt x="1581" y="13823"/>
                  </a:lnTo>
                  <a:lnTo>
                    <a:pt x="2765" y="10883"/>
                  </a:lnTo>
                  <a:lnTo>
                    <a:pt x="3292" y="10312"/>
                  </a:lnTo>
                  <a:lnTo>
                    <a:pt x="5969" y="7548"/>
                  </a:lnTo>
                  <a:lnTo>
                    <a:pt x="7109" y="6144"/>
                  </a:lnTo>
                  <a:lnTo>
                    <a:pt x="9172" y="4608"/>
                  </a:lnTo>
                  <a:lnTo>
                    <a:pt x="11146" y="3335"/>
                  </a:lnTo>
                  <a:lnTo>
                    <a:pt x="14350" y="1361"/>
                  </a:lnTo>
                  <a:lnTo>
                    <a:pt x="16105" y="308"/>
                  </a:lnTo>
                  <a:lnTo>
                    <a:pt x="16149" y="264"/>
                  </a:lnTo>
                  <a:lnTo>
                    <a:pt x="16149" y="220"/>
                  </a:lnTo>
                  <a:lnTo>
                    <a:pt x="16149" y="132"/>
                  </a:lnTo>
                  <a:lnTo>
                    <a:pt x="16149" y="88"/>
                  </a:lnTo>
                  <a:lnTo>
                    <a:pt x="16105" y="44"/>
                  </a:lnTo>
                  <a:lnTo>
                    <a:pt x="160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32" name="Google Shape;3232;p113"/>
            <p:cNvSpPr/>
            <p:nvPr/>
          </p:nvSpPr>
          <p:spPr>
            <a:xfrm>
              <a:off x="5157125" y="2795500"/>
              <a:ext cx="400425" cy="235900"/>
            </a:xfrm>
            <a:custGeom>
              <a:avLst/>
              <a:gdLst/>
              <a:ahLst/>
              <a:cxnLst/>
              <a:rect l="l" t="t" r="r" b="b"/>
              <a:pathLst>
                <a:path w="16017" h="9436" extrusionOk="0">
                  <a:moveTo>
                    <a:pt x="15753" y="1"/>
                  </a:moveTo>
                  <a:lnTo>
                    <a:pt x="9566" y="3774"/>
                  </a:lnTo>
                  <a:lnTo>
                    <a:pt x="7328" y="5179"/>
                  </a:lnTo>
                  <a:lnTo>
                    <a:pt x="5485" y="6056"/>
                  </a:lnTo>
                  <a:lnTo>
                    <a:pt x="3818" y="7022"/>
                  </a:lnTo>
                  <a:lnTo>
                    <a:pt x="88" y="9128"/>
                  </a:lnTo>
                  <a:lnTo>
                    <a:pt x="0" y="9172"/>
                  </a:lnTo>
                  <a:lnTo>
                    <a:pt x="0" y="9216"/>
                  </a:lnTo>
                  <a:lnTo>
                    <a:pt x="0" y="9303"/>
                  </a:lnTo>
                  <a:lnTo>
                    <a:pt x="0" y="9347"/>
                  </a:lnTo>
                  <a:lnTo>
                    <a:pt x="88" y="9435"/>
                  </a:lnTo>
                  <a:lnTo>
                    <a:pt x="264" y="9435"/>
                  </a:lnTo>
                  <a:lnTo>
                    <a:pt x="3993" y="7329"/>
                  </a:lnTo>
                  <a:lnTo>
                    <a:pt x="5617" y="6363"/>
                  </a:lnTo>
                  <a:lnTo>
                    <a:pt x="7504" y="5486"/>
                  </a:lnTo>
                  <a:lnTo>
                    <a:pt x="9742" y="4082"/>
                  </a:lnTo>
                  <a:lnTo>
                    <a:pt x="15929" y="308"/>
                  </a:lnTo>
                  <a:lnTo>
                    <a:pt x="15973" y="264"/>
                  </a:lnTo>
                  <a:lnTo>
                    <a:pt x="16017" y="220"/>
                  </a:lnTo>
                  <a:lnTo>
                    <a:pt x="16017" y="132"/>
                  </a:lnTo>
                  <a:lnTo>
                    <a:pt x="15973" y="89"/>
                  </a:lnTo>
                  <a:lnTo>
                    <a:pt x="15929" y="45"/>
                  </a:lnTo>
                  <a:lnTo>
                    <a:pt x="1588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33" name="Google Shape;3233;p113"/>
            <p:cNvSpPr/>
            <p:nvPr/>
          </p:nvSpPr>
          <p:spPr>
            <a:xfrm>
              <a:off x="4878475" y="2770275"/>
              <a:ext cx="651650" cy="660425"/>
            </a:xfrm>
            <a:custGeom>
              <a:avLst/>
              <a:gdLst/>
              <a:ahLst/>
              <a:cxnLst/>
              <a:rect l="l" t="t" r="r" b="b"/>
              <a:pathLst>
                <a:path w="26066" h="26417" extrusionOk="0">
                  <a:moveTo>
                    <a:pt x="25846" y="1"/>
                  </a:moveTo>
                  <a:lnTo>
                    <a:pt x="25802" y="44"/>
                  </a:lnTo>
                  <a:lnTo>
                    <a:pt x="21063" y="2897"/>
                  </a:lnTo>
                  <a:lnTo>
                    <a:pt x="18211" y="4520"/>
                  </a:lnTo>
                  <a:lnTo>
                    <a:pt x="16061" y="5398"/>
                  </a:lnTo>
                  <a:lnTo>
                    <a:pt x="13823" y="6539"/>
                  </a:lnTo>
                  <a:lnTo>
                    <a:pt x="9610" y="8689"/>
                  </a:lnTo>
                  <a:lnTo>
                    <a:pt x="6319" y="10883"/>
                  </a:lnTo>
                  <a:lnTo>
                    <a:pt x="3511" y="12901"/>
                  </a:lnTo>
                  <a:lnTo>
                    <a:pt x="3467" y="12901"/>
                  </a:lnTo>
                  <a:lnTo>
                    <a:pt x="3028" y="13296"/>
                  </a:lnTo>
                  <a:lnTo>
                    <a:pt x="2985" y="13340"/>
                  </a:lnTo>
                  <a:lnTo>
                    <a:pt x="2590" y="14218"/>
                  </a:lnTo>
                  <a:lnTo>
                    <a:pt x="2590" y="14306"/>
                  </a:lnTo>
                  <a:lnTo>
                    <a:pt x="2546" y="15051"/>
                  </a:lnTo>
                  <a:lnTo>
                    <a:pt x="2546" y="15095"/>
                  </a:lnTo>
                  <a:lnTo>
                    <a:pt x="2809" y="16105"/>
                  </a:lnTo>
                  <a:lnTo>
                    <a:pt x="3818" y="18430"/>
                  </a:lnTo>
                  <a:lnTo>
                    <a:pt x="4740" y="20537"/>
                  </a:lnTo>
                  <a:lnTo>
                    <a:pt x="4828" y="21326"/>
                  </a:lnTo>
                  <a:lnTo>
                    <a:pt x="4696" y="21897"/>
                  </a:lnTo>
                  <a:lnTo>
                    <a:pt x="2721" y="23608"/>
                  </a:lnTo>
                  <a:lnTo>
                    <a:pt x="834" y="25451"/>
                  </a:lnTo>
                  <a:lnTo>
                    <a:pt x="88" y="26109"/>
                  </a:lnTo>
                  <a:lnTo>
                    <a:pt x="45" y="26197"/>
                  </a:lnTo>
                  <a:lnTo>
                    <a:pt x="1" y="26241"/>
                  </a:lnTo>
                  <a:lnTo>
                    <a:pt x="1" y="26329"/>
                  </a:lnTo>
                  <a:lnTo>
                    <a:pt x="45" y="26373"/>
                  </a:lnTo>
                  <a:lnTo>
                    <a:pt x="88" y="26416"/>
                  </a:lnTo>
                  <a:lnTo>
                    <a:pt x="176" y="26416"/>
                  </a:lnTo>
                  <a:lnTo>
                    <a:pt x="308" y="26373"/>
                  </a:lnTo>
                  <a:lnTo>
                    <a:pt x="1098" y="25714"/>
                  </a:lnTo>
                  <a:lnTo>
                    <a:pt x="2941" y="23871"/>
                  </a:lnTo>
                  <a:lnTo>
                    <a:pt x="5003" y="22116"/>
                  </a:lnTo>
                  <a:lnTo>
                    <a:pt x="5047" y="22028"/>
                  </a:lnTo>
                  <a:lnTo>
                    <a:pt x="5179" y="21370"/>
                  </a:lnTo>
                  <a:lnTo>
                    <a:pt x="5179" y="21326"/>
                  </a:lnTo>
                  <a:lnTo>
                    <a:pt x="5091" y="20493"/>
                  </a:lnTo>
                  <a:lnTo>
                    <a:pt x="5047" y="20449"/>
                  </a:lnTo>
                  <a:lnTo>
                    <a:pt x="4125" y="18299"/>
                  </a:lnTo>
                  <a:lnTo>
                    <a:pt x="3116" y="15973"/>
                  </a:lnTo>
                  <a:lnTo>
                    <a:pt x="2897" y="15051"/>
                  </a:lnTo>
                  <a:lnTo>
                    <a:pt x="2941" y="14349"/>
                  </a:lnTo>
                  <a:lnTo>
                    <a:pt x="3292" y="13560"/>
                  </a:lnTo>
                  <a:lnTo>
                    <a:pt x="3687" y="13165"/>
                  </a:lnTo>
                  <a:lnTo>
                    <a:pt x="6495" y="11146"/>
                  </a:lnTo>
                  <a:lnTo>
                    <a:pt x="9830" y="8996"/>
                  </a:lnTo>
                  <a:lnTo>
                    <a:pt x="13955" y="6846"/>
                  </a:lnTo>
                  <a:lnTo>
                    <a:pt x="16236" y="5705"/>
                  </a:lnTo>
                  <a:lnTo>
                    <a:pt x="18343" y="4827"/>
                  </a:lnTo>
                  <a:lnTo>
                    <a:pt x="18387" y="4827"/>
                  </a:lnTo>
                  <a:lnTo>
                    <a:pt x="21239" y="3204"/>
                  </a:lnTo>
                  <a:lnTo>
                    <a:pt x="25978" y="352"/>
                  </a:lnTo>
                  <a:lnTo>
                    <a:pt x="26022" y="264"/>
                  </a:lnTo>
                  <a:lnTo>
                    <a:pt x="26066" y="220"/>
                  </a:lnTo>
                  <a:lnTo>
                    <a:pt x="26066" y="176"/>
                  </a:lnTo>
                  <a:lnTo>
                    <a:pt x="26022" y="88"/>
                  </a:lnTo>
                  <a:lnTo>
                    <a:pt x="25978" y="44"/>
                  </a:lnTo>
                  <a:lnTo>
                    <a:pt x="259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34" name="Google Shape;3234;p113"/>
            <p:cNvSpPr/>
            <p:nvPr/>
          </p:nvSpPr>
          <p:spPr>
            <a:xfrm>
              <a:off x="4429800" y="2660575"/>
              <a:ext cx="977475" cy="1079475"/>
            </a:xfrm>
            <a:custGeom>
              <a:avLst/>
              <a:gdLst/>
              <a:ahLst/>
              <a:cxnLst/>
              <a:rect l="l" t="t" r="r" b="b"/>
              <a:pathLst>
                <a:path w="39099" h="43179" extrusionOk="0">
                  <a:moveTo>
                    <a:pt x="38835" y="0"/>
                  </a:moveTo>
                  <a:lnTo>
                    <a:pt x="36553" y="1361"/>
                  </a:lnTo>
                  <a:lnTo>
                    <a:pt x="32121" y="3335"/>
                  </a:lnTo>
                  <a:lnTo>
                    <a:pt x="31156" y="3730"/>
                  </a:lnTo>
                  <a:lnTo>
                    <a:pt x="26812" y="5617"/>
                  </a:lnTo>
                  <a:lnTo>
                    <a:pt x="24617" y="6583"/>
                  </a:lnTo>
                  <a:lnTo>
                    <a:pt x="22467" y="7592"/>
                  </a:lnTo>
                  <a:lnTo>
                    <a:pt x="20361" y="8689"/>
                  </a:lnTo>
                  <a:lnTo>
                    <a:pt x="18299" y="9830"/>
                  </a:lnTo>
                  <a:lnTo>
                    <a:pt x="17289" y="10444"/>
                  </a:lnTo>
                  <a:lnTo>
                    <a:pt x="16280" y="11102"/>
                  </a:lnTo>
                  <a:lnTo>
                    <a:pt x="15315" y="11760"/>
                  </a:lnTo>
                  <a:lnTo>
                    <a:pt x="14349" y="12462"/>
                  </a:lnTo>
                  <a:lnTo>
                    <a:pt x="12155" y="14262"/>
                  </a:lnTo>
                  <a:lnTo>
                    <a:pt x="10312" y="15666"/>
                  </a:lnTo>
                  <a:lnTo>
                    <a:pt x="8162" y="17421"/>
                  </a:lnTo>
                  <a:lnTo>
                    <a:pt x="6758" y="18342"/>
                  </a:lnTo>
                  <a:lnTo>
                    <a:pt x="4564" y="19176"/>
                  </a:lnTo>
                  <a:lnTo>
                    <a:pt x="2414" y="19878"/>
                  </a:lnTo>
                  <a:lnTo>
                    <a:pt x="1273" y="20229"/>
                  </a:lnTo>
                  <a:lnTo>
                    <a:pt x="1185" y="20273"/>
                  </a:lnTo>
                  <a:lnTo>
                    <a:pt x="922" y="20536"/>
                  </a:lnTo>
                  <a:lnTo>
                    <a:pt x="878" y="20624"/>
                  </a:lnTo>
                  <a:lnTo>
                    <a:pt x="439" y="22774"/>
                  </a:lnTo>
                  <a:lnTo>
                    <a:pt x="1" y="24705"/>
                  </a:lnTo>
                  <a:lnTo>
                    <a:pt x="1" y="24749"/>
                  </a:lnTo>
                  <a:lnTo>
                    <a:pt x="176" y="27426"/>
                  </a:lnTo>
                  <a:lnTo>
                    <a:pt x="132" y="29707"/>
                  </a:lnTo>
                  <a:lnTo>
                    <a:pt x="88" y="30980"/>
                  </a:lnTo>
                  <a:lnTo>
                    <a:pt x="132" y="31068"/>
                  </a:lnTo>
                  <a:lnTo>
                    <a:pt x="176" y="31112"/>
                  </a:lnTo>
                  <a:lnTo>
                    <a:pt x="1756" y="32691"/>
                  </a:lnTo>
                  <a:lnTo>
                    <a:pt x="3906" y="34666"/>
                  </a:lnTo>
                  <a:lnTo>
                    <a:pt x="7636" y="38001"/>
                  </a:lnTo>
                  <a:lnTo>
                    <a:pt x="9435" y="39756"/>
                  </a:lnTo>
                  <a:lnTo>
                    <a:pt x="11015" y="41336"/>
                  </a:lnTo>
                  <a:lnTo>
                    <a:pt x="11409" y="41950"/>
                  </a:lnTo>
                  <a:lnTo>
                    <a:pt x="11278" y="42959"/>
                  </a:lnTo>
                  <a:lnTo>
                    <a:pt x="11322" y="43047"/>
                  </a:lnTo>
                  <a:lnTo>
                    <a:pt x="11322" y="43091"/>
                  </a:lnTo>
                  <a:lnTo>
                    <a:pt x="11366" y="43135"/>
                  </a:lnTo>
                  <a:lnTo>
                    <a:pt x="11453" y="43179"/>
                  </a:lnTo>
                  <a:lnTo>
                    <a:pt x="11585" y="43135"/>
                  </a:lnTo>
                  <a:lnTo>
                    <a:pt x="11629" y="43003"/>
                  </a:lnTo>
                  <a:lnTo>
                    <a:pt x="11760" y="41906"/>
                  </a:lnTo>
                  <a:lnTo>
                    <a:pt x="11717" y="41818"/>
                  </a:lnTo>
                  <a:lnTo>
                    <a:pt x="11278" y="41116"/>
                  </a:lnTo>
                  <a:lnTo>
                    <a:pt x="11278" y="41072"/>
                  </a:lnTo>
                  <a:lnTo>
                    <a:pt x="9698" y="39493"/>
                  </a:lnTo>
                  <a:lnTo>
                    <a:pt x="7855" y="37781"/>
                  </a:lnTo>
                  <a:lnTo>
                    <a:pt x="4169" y="34403"/>
                  </a:lnTo>
                  <a:lnTo>
                    <a:pt x="1975" y="32428"/>
                  </a:lnTo>
                  <a:lnTo>
                    <a:pt x="439" y="30936"/>
                  </a:lnTo>
                  <a:lnTo>
                    <a:pt x="483" y="29707"/>
                  </a:lnTo>
                  <a:lnTo>
                    <a:pt x="527" y="27426"/>
                  </a:lnTo>
                  <a:lnTo>
                    <a:pt x="352" y="24749"/>
                  </a:lnTo>
                  <a:lnTo>
                    <a:pt x="790" y="22862"/>
                  </a:lnTo>
                  <a:lnTo>
                    <a:pt x="1229" y="20756"/>
                  </a:lnTo>
                  <a:lnTo>
                    <a:pt x="1405" y="20580"/>
                  </a:lnTo>
                  <a:lnTo>
                    <a:pt x="2546" y="20185"/>
                  </a:lnTo>
                  <a:lnTo>
                    <a:pt x="4652" y="19527"/>
                  </a:lnTo>
                  <a:lnTo>
                    <a:pt x="6890" y="18650"/>
                  </a:lnTo>
                  <a:lnTo>
                    <a:pt x="6934" y="18650"/>
                  </a:lnTo>
                  <a:lnTo>
                    <a:pt x="8382" y="17728"/>
                  </a:lnTo>
                  <a:lnTo>
                    <a:pt x="10532" y="15929"/>
                  </a:lnTo>
                  <a:lnTo>
                    <a:pt x="12375" y="14525"/>
                  </a:lnTo>
                  <a:lnTo>
                    <a:pt x="14569" y="12726"/>
                  </a:lnTo>
                  <a:lnTo>
                    <a:pt x="15534" y="12024"/>
                  </a:lnTo>
                  <a:lnTo>
                    <a:pt x="16500" y="11365"/>
                  </a:lnTo>
                  <a:lnTo>
                    <a:pt x="17465" y="10751"/>
                  </a:lnTo>
                  <a:lnTo>
                    <a:pt x="18474" y="10137"/>
                  </a:lnTo>
                  <a:lnTo>
                    <a:pt x="20537" y="8996"/>
                  </a:lnTo>
                  <a:lnTo>
                    <a:pt x="22643" y="7899"/>
                  </a:lnTo>
                  <a:lnTo>
                    <a:pt x="24793" y="6890"/>
                  </a:lnTo>
                  <a:lnTo>
                    <a:pt x="26943" y="5924"/>
                  </a:lnTo>
                  <a:lnTo>
                    <a:pt x="31287" y="4081"/>
                  </a:lnTo>
                  <a:lnTo>
                    <a:pt x="32253" y="3686"/>
                  </a:lnTo>
                  <a:lnTo>
                    <a:pt x="36685" y="1668"/>
                  </a:lnTo>
                  <a:lnTo>
                    <a:pt x="36729" y="1668"/>
                  </a:lnTo>
                  <a:lnTo>
                    <a:pt x="39010" y="308"/>
                  </a:lnTo>
                  <a:lnTo>
                    <a:pt x="39054" y="264"/>
                  </a:lnTo>
                  <a:lnTo>
                    <a:pt x="39098" y="220"/>
                  </a:lnTo>
                  <a:lnTo>
                    <a:pt x="39098" y="132"/>
                  </a:lnTo>
                  <a:lnTo>
                    <a:pt x="39098" y="88"/>
                  </a:lnTo>
                  <a:lnTo>
                    <a:pt x="39054" y="44"/>
                  </a:lnTo>
                  <a:lnTo>
                    <a:pt x="389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35" name="Google Shape;3235;p113"/>
            <p:cNvSpPr/>
            <p:nvPr/>
          </p:nvSpPr>
          <p:spPr>
            <a:xfrm>
              <a:off x="4382625" y="2638625"/>
              <a:ext cx="1001600" cy="722950"/>
            </a:xfrm>
            <a:custGeom>
              <a:avLst/>
              <a:gdLst/>
              <a:ahLst/>
              <a:cxnLst/>
              <a:rect l="l" t="t" r="r" b="b"/>
              <a:pathLst>
                <a:path w="40064" h="28918" extrusionOk="0">
                  <a:moveTo>
                    <a:pt x="39800" y="1"/>
                  </a:moveTo>
                  <a:lnTo>
                    <a:pt x="36948" y="1624"/>
                  </a:lnTo>
                  <a:lnTo>
                    <a:pt x="34359" y="2678"/>
                  </a:lnTo>
                  <a:lnTo>
                    <a:pt x="31331" y="3906"/>
                  </a:lnTo>
                  <a:lnTo>
                    <a:pt x="27821" y="5442"/>
                  </a:lnTo>
                  <a:lnTo>
                    <a:pt x="25188" y="6627"/>
                  </a:lnTo>
                  <a:lnTo>
                    <a:pt x="21897" y="8206"/>
                  </a:lnTo>
                  <a:lnTo>
                    <a:pt x="19440" y="9611"/>
                  </a:lnTo>
                  <a:lnTo>
                    <a:pt x="15271" y="12287"/>
                  </a:lnTo>
                  <a:lnTo>
                    <a:pt x="15227" y="12287"/>
                  </a:lnTo>
                  <a:lnTo>
                    <a:pt x="13165" y="13955"/>
                  </a:lnTo>
                  <a:lnTo>
                    <a:pt x="11453" y="15315"/>
                  </a:lnTo>
                  <a:lnTo>
                    <a:pt x="8470" y="17553"/>
                  </a:lnTo>
                  <a:lnTo>
                    <a:pt x="6714" y="18343"/>
                  </a:lnTo>
                  <a:lnTo>
                    <a:pt x="4476" y="19177"/>
                  </a:lnTo>
                  <a:lnTo>
                    <a:pt x="2019" y="19835"/>
                  </a:lnTo>
                  <a:lnTo>
                    <a:pt x="1010" y="20274"/>
                  </a:lnTo>
                  <a:lnTo>
                    <a:pt x="922" y="20317"/>
                  </a:lnTo>
                  <a:lnTo>
                    <a:pt x="878" y="20405"/>
                  </a:lnTo>
                  <a:lnTo>
                    <a:pt x="439" y="22029"/>
                  </a:lnTo>
                  <a:lnTo>
                    <a:pt x="1" y="23082"/>
                  </a:lnTo>
                  <a:lnTo>
                    <a:pt x="1" y="23170"/>
                  </a:lnTo>
                  <a:lnTo>
                    <a:pt x="1" y="25627"/>
                  </a:lnTo>
                  <a:lnTo>
                    <a:pt x="1" y="27909"/>
                  </a:lnTo>
                  <a:lnTo>
                    <a:pt x="1" y="27953"/>
                  </a:lnTo>
                  <a:lnTo>
                    <a:pt x="264" y="28786"/>
                  </a:lnTo>
                  <a:lnTo>
                    <a:pt x="352" y="28874"/>
                  </a:lnTo>
                  <a:lnTo>
                    <a:pt x="439" y="28918"/>
                  </a:lnTo>
                  <a:lnTo>
                    <a:pt x="483" y="28918"/>
                  </a:lnTo>
                  <a:lnTo>
                    <a:pt x="571" y="28874"/>
                  </a:lnTo>
                  <a:lnTo>
                    <a:pt x="615" y="28830"/>
                  </a:lnTo>
                  <a:lnTo>
                    <a:pt x="615" y="28742"/>
                  </a:lnTo>
                  <a:lnTo>
                    <a:pt x="615" y="28699"/>
                  </a:lnTo>
                  <a:lnTo>
                    <a:pt x="352" y="27865"/>
                  </a:lnTo>
                  <a:lnTo>
                    <a:pt x="352" y="25627"/>
                  </a:lnTo>
                  <a:lnTo>
                    <a:pt x="352" y="23214"/>
                  </a:lnTo>
                  <a:lnTo>
                    <a:pt x="790" y="22160"/>
                  </a:lnTo>
                  <a:lnTo>
                    <a:pt x="1185" y="20581"/>
                  </a:lnTo>
                  <a:lnTo>
                    <a:pt x="2151" y="20186"/>
                  </a:lnTo>
                  <a:lnTo>
                    <a:pt x="4564" y="19484"/>
                  </a:lnTo>
                  <a:lnTo>
                    <a:pt x="6846" y="18694"/>
                  </a:lnTo>
                  <a:lnTo>
                    <a:pt x="8645" y="17860"/>
                  </a:lnTo>
                  <a:lnTo>
                    <a:pt x="8689" y="17860"/>
                  </a:lnTo>
                  <a:lnTo>
                    <a:pt x="11673" y="15578"/>
                  </a:lnTo>
                  <a:lnTo>
                    <a:pt x="13384" y="14218"/>
                  </a:lnTo>
                  <a:lnTo>
                    <a:pt x="15447" y="12595"/>
                  </a:lnTo>
                  <a:lnTo>
                    <a:pt x="19615" y="9918"/>
                  </a:lnTo>
                  <a:lnTo>
                    <a:pt x="22029" y="8514"/>
                  </a:lnTo>
                  <a:lnTo>
                    <a:pt x="25364" y="6978"/>
                  </a:lnTo>
                  <a:lnTo>
                    <a:pt x="27996" y="5749"/>
                  </a:lnTo>
                  <a:lnTo>
                    <a:pt x="31463" y="4257"/>
                  </a:lnTo>
                  <a:lnTo>
                    <a:pt x="34491" y="2985"/>
                  </a:lnTo>
                  <a:lnTo>
                    <a:pt x="37124" y="1932"/>
                  </a:lnTo>
                  <a:lnTo>
                    <a:pt x="39976" y="308"/>
                  </a:lnTo>
                  <a:lnTo>
                    <a:pt x="40020" y="264"/>
                  </a:lnTo>
                  <a:lnTo>
                    <a:pt x="40020" y="220"/>
                  </a:lnTo>
                  <a:lnTo>
                    <a:pt x="40064" y="133"/>
                  </a:lnTo>
                  <a:lnTo>
                    <a:pt x="40020" y="89"/>
                  </a:lnTo>
                  <a:lnTo>
                    <a:pt x="39976" y="45"/>
                  </a:lnTo>
                  <a:lnTo>
                    <a:pt x="3993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36" name="Google Shape;3236;p113"/>
            <p:cNvSpPr/>
            <p:nvPr/>
          </p:nvSpPr>
          <p:spPr>
            <a:xfrm>
              <a:off x="4390300" y="2616700"/>
              <a:ext cx="969800" cy="500250"/>
            </a:xfrm>
            <a:custGeom>
              <a:avLst/>
              <a:gdLst/>
              <a:ahLst/>
              <a:cxnLst/>
              <a:rect l="l" t="t" r="r" b="b"/>
              <a:pathLst>
                <a:path w="38792" h="20010" extrusionOk="0">
                  <a:moveTo>
                    <a:pt x="38572" y="0"/>
                  </a:moveTo>
                  <a:lnTo>
                    <a:pt x="38528" y="44"/>
                  </a:lnTo>
                  <a:lnTo>
                    <a:pt x="37563" y="615"/>
                  </a:lnTo>
                  <a:lnTo>
                    <a:pt x="32911" y="2633"/>
                  </a:lnTo>
                  <a:lnTo>
                    <a:pt x="29050" y="4213"/>
                  </a:lnTo>
                  <a:lnTo>
                    <a:pt x="23433" y="6758"/>
                  </a:lnTo>
                  <a:lnTo>
                    <a:pt x="21063" y="7855"/>
                  </a:lnTo>
                  <a:lnTo>
                    <a:pt x="18782" y="9127"/>
                  </a:lnTo>
                  <a:lnTo>
                    <a:pt x="16368" y="10532"/>
                  </a:lnTo>
                  <a:lnTo>
                    <a:pt x="14657" y="11672"/>
                  </a:lnTo>
                  <a:lnTo>
                    <a:pt x="12068" y="13691"/>
                  </a:lnTo>
                  <a:lnTo>
                    <a:pt x="10400" y="14963"/>
                  </a:lnTo>
                  <a:lnTo>
                    <a:pt x="7329" y="17157"/>
                  </a:lnTo>
                  <a:lnTo>
                    <a:pt x="5310" y="18079"/>
                  </a:lnTo>
                  <a:lnTo>
                    <a:pt x="2897" y="18913"/>
                  </a:lnTo>
                  <a:lnTo>
                    <a:pt x="132" y="19659"/>
                  </a:lnTo>
                  <a:lnTo>
                    <a:pt x="89" y="19703"/>
                  </a:lnTo>
                  <a:lnTo>
                    <a:pt x="45" y="19746"/>
                  </a:lnTo>
                  <a:lnTo>
                    <a:pt x="1" y="19790"/>
                  </a:lnTo>
                  <a:lnTo>
                    <a:pt x="1" y="19878"/>
                  </a:lnTo>
                  <a:lnTo>
                    <a:pt x="89" y="19966"/>
                  </a:lnTo>
                  <a:lnTo>
                    <a:pt x="176" y="20010"/>
                  </a:lnTo>
                  <a:lnTo>
                    <a:pt x="220" y="20010"/>
                  </a:lnTo>
                  <a:lnTo>
                    <a:pt x="3029" y="19264"/>
                  </a:lnTo>
                  <a:lnTo>
                    <a:pt x="5442" y="18386"/>
                  </a:lnTo>
                  <a:lnTo>
                    <a:pt x="7504" y="17465"/>
                  </a:lnTo>
                  <a:lnTo>
                    <a:pt x="7504" y="17421"/>
                  </a:lnTo>
                  <a:lnTo>
                    <a:pt x="10620" y="15271"/>
                  </a:lnTo>
                  <a:lnTo>
                    <a:pt x="14832" y="11936"/>
                  </a:lnTo>
                  <a:lnTo>
                    <a:pt x="16544" y="10839"/>
                  </a:lnTo>
                  <a:lnTo>
                    <a:pt x="18957" y="9435"/>
                  </a:lnTo>
                  <a:lnTo>
                    <a:pt x="21239" y="8162"/>
                  </a:lnTo>
                  <a:lnTo>
                    <a:pt x="23565" y="7065"/>
                  </a:lnTo>
                  <a:lnTo>
                    <a:pt x="29181" y="4520"/>
                  </a:lnTo>
                  <a:lnTo>
                    <a:pt x="33087" y="2940"/>
                  </a:lnTo>
                  <a:lnTo>
                    <a:pt x="37738" y="922"/>
                  </a:lnTo>
                  <a:lnTo>
                    <a:pt x="38703" y="351"/>
                  </a:lnTo>
                  <a:lnTo>
                    <a:pt x="38747" y="264"/>
                  </a:lnTo>
                  <a:lnTo>
                    <a:pt x="38791" y="220"/>
                  </a:lnTo>
                  <a:lnTo>
                    <a:pt x="38791" y="176"/>
                  </a:lnTo>
                  <a:lnTo>
                    <a:pt x="38747" y="88"/>
                  </a:lnTo>
                  <a:lnTo>
                    <a:pt x="38703" y="44"/>
                  </a:lnTo>
                  <a:lnTo>
                    <a:pt x="386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37" name="Google Shape;3237;p113"/>
            <p:cNvSpPr/>
            <p:nvPr/>
          </p:nvSpPr>
          <p:spPr>
            <a:xfrm>
              <a:off x="4570225" y="2562950"/>
              <a:ext cx="823875" cy="447600"/>
            </a:xfrm>
            <a:custGeom>
              <a:avLst/>
              <a:gdLst/>
              <a:ahLst/>
              <a:cxnLst/>
              <a:rect l="l" t="t" r="r" b="b"/>
              <a:pathLst>
                <a:path w="32955" h="17904" extrusionOk="0">
                  <a:moveTo>
                    <a:pt x="32691" y="0"/>
                  </a:moveTo>
                  <a:lnTo>
                    <a:pt x="30366" y="1317"/>
                  </a:lnTo>
                  <a:lnTo>
                    <a:pt x="27689" y="2589"/>
                  </a:lnTo>
                  <a:lnTo>
                    <a:pt x="23827" y="4125"/>
                  </a:lnTo>
                  <a:lnTo>
                    <a:pt x="21721" y="5002"/>
                  </a:lnTo>
                  <a:lnTo>
                    <a:pt x="18649" y="6319"/>
                  </a:lnTo>
                  <a:lnTo>
                    <a:pt x="16763" y="7197"/>
                  </a:lnTo>
                  <a:lnTo>
                    <a:pt x="12550" y="9215"/>
                  </a:lnTo>
                  <a:lnTo>
                    <a:pt x="10356" y="10400"/>
                  </a:lnTo>
                  <a:lnTo>
                    <a:pt x="8206" y="11716"/>
                  </a:lnTo>
                  <a:lnTo>
                    <a:pt x="6451" y="12813"/>
                  </a:lnTo>
                  <a:lnTo>
                    <a:pt x="4037" y="14656"/>
                  </a:lnTo>
                  <a:lnTo>
                    <a:pt x="88" y="17596"/>
                  </a:lnTo>
                  <a:lnTo>
                    <a:pt x="44" y="17640"/>
                  </a:lnTo>
                  <a:lnTo>
                    <a:pt x="0" y="17728"/>
                  </a:lnTo>
                  <a:lnTo>
                    <a:pt x="0" y="17772"/>
                  </a:lnTo>
                  <a:lnTo>
                    <a:pt x="44" y="17859"/>
                  </a:lnTo>
                  <a:lnTo>
                    <a:pt x="88" y="17903"/>
                  </a:lnTo>
                  <a:lnTo>
                    <a:pt x="176" y="17903"/>
                  </a:lnTo>
                  <a:lnTo>
                    <a:pt x="307" y="17859"/>
                  </a:lnTo>
                  <a:lnTo>
                    <a:pt x="4257" y="14963"/>
                  </a:lnTo>
                  <a:lnTo>
                    <a:pt x="6670" y="13120"/>
                  </a:lnTo>
                  <a:lnTo>
                    <a:pt x="8381" y="11979"/>
                  </a:lnTo>
                  <a:lnTo>
                    <a:pt x="10532" y="10707"/>
                  </a:lnTo>
                  <a:lnTo>
                    <a:pt x="12682" y="9522"/>
                  </a:lnTo>
                  <a:lnTo>
                    <a:pt x="16938" y="7504"/>
                  </a:lnTo>
                  <a:lnTo>
                    <a:pt x="18781" y="6670"/>
                  </a:lnTo>
                  <a:lnTo>
                    <a:pt x="21853" y="5310"/>
                  </a:lnTo>
                  <a:lnTo>
                    <a:pt x="27820" y="2896"/>
                  </a:lnTo>
                  <a:lnTo>
                    <a:pt x="30541" y="1624"/>
                  </a:lnTo>
                  <a:lnTo>
                    <a:pt x="32867" y="307"/>
                  </a:lnTo>
                  <a:lnTo>
                    <a:pt x="32911" y="263"/>
                  </a:lnTo>
                  <a:lnTo>
                    <a:pt x="32954" y="220"/>
                  </a:lnTo>
                  <a:lnTo>
                    <a:pt x="32954" y="132"/>
                  </a:lnTo>
                  <a:lnTo>
                    <a:pt x="32911" y="88"/>
                  </a:lnTo>
                  <a:lnTo>
                    <a:pt x="328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38" name="Google Shape;3238;p113"/>
            <p:cNvSpPr/>
            <p:nvPr/>
          </p:nvSpPr>
          <p:spPr>
            <a:xfrm>
              <a:off x="4593250" y="2573900"/>
              <a:ext cx="718575" cy="375225"/>
            </a:xfrm>
            <a:custGeom>
              <a:avLst/>
              <a:gdLst/>
              <a:ahLst/>
              <a:cxnLst/>
              <a:rect l="l" t="t" r="r" b="b"/>
              <a:pathLst>
                <a:path w="28743" h="15009" extrusionOk="0">
                  <a:moveTo>
                    <a:pt x="28479" y="1"/>
                  </a:moveTo>
                  <a:lnTo>
                    <a:pt x="26066" y="1010"/>
                  </a:lnTo>
                  <a:lnTo>
                    <a:pt x="24267" y="1756"/>
                  </a:lnTo>
                  <a:lnTo>
                    <a:pt x="21414" y="2897"/>
                  </a:lnTo>
                  <a:lnTo>
                    <a:pt x="18562" y="4082"/>
                  </a:lnTo>
                  <a:lnTo>
                    <a:pt x="15710" y="5354"/>
                  </a:lnTo>
                  <a:lnTo>
                    <a:pt x="12902" y="6671"/>
                  </a:lnTo>
                  <a:lnTo>
                    <a:pt x="11497" y="7329"/>
                  </a:lnTo>
                  <a:lnTo>
                    <a:pt x="10093" y="8075"/>
                  </a:lnTo>
                  <a:lnTo>
                    <a:pt x="8733" y="8821"/>
                  </a:lnTo>
                  <a:lnTo>
                    <a:pt x="7417" y="9611"/>
                  </a:lnTo>
                  <a:lnTo>
                    <a:pt x="6100" y="10401"/>
                  </a:lnTo>
                  <a:lnTo>
                    <a:pt x="4784" y="11234"/>
                  </a:lnTo>
                  <a:lnTo>
                    <a:pt x="3511" y="12156"/>
                  </a:lnTo>
                  <a:lnTo>
                    <a:pt x="2282" y="13077"/>
                  </a:lnTo>
                  <a:lnTo>
                    <a:pt x="45" y="14701"/>
                  </a:lnTo>
                  <a:lnTo>
                    <a:pt x="1" y="14745"/>
                  </a:lnTo>
                  <a:lnTo>
                    <a:pt x="1" y="14789"/>
                  </a:lnTo>
                  <a:lnTo>
                    <a:pt x="1" y="14876"/>
                  </a:lnTo>
                  <a:lnTo>
                    <a:pt x="1" y="14920"/>
                  </a:lnTo>
                  <a:lnTo>
                    <a:pt x="88" y="14964"/>
                  </a:lnTo>
                  <a:lnTo>
                    <a:pt x="176" y="15008"/>
                  </a:lnTo>
                  <a:lnTo>
                    <a:pt x="264" y="14964"/>
                  </a:lnTo>
                  <a:lnTo>
                    <a:pt x="2502" y="13341"/>
                  </a:lnTo>
                  <a:lnTo>
                    <a:pt x="3731" y="12419"/>
                  </a:lnTo>
                  <a:lnTo>
                    <a:pt x="5003" y="11541"/>
                  </a:lnTo>
                  <a:lnTo>
                    <a:pt x="6276" y="10708"/>
                  </a:lnTo>
                  <a:lnTo>
                    <a:pt x="7592" y="9874"/>
                  </a:lnTo>
                  <a:lnTo>
                    <a:pt x="8952" y="9128"/>
                  </a:lnTo>
                  <a:lnTo>
                    <a:pt x="10313" y="8382"/>
                  </a:lnTo>
                  <a:lnTo>
                    <a:pt x="11673" y="7636"/>
                  </a:lnTo>
                  <a:lnTo>
                    <a:pt x="13033" y="6978"/>
                  </a:lnTo>
                  <a:lnTo>
                    <a:pt x="15885" y="5662"/>
                  </a:lnTo>
                  <a:lnTo>
                    <a:pt x="18694" y="4433"/>
                  </a:lnTo>
                  <a:lnTo>
                    <a:pt x="21546" y="3248"/>
                  </a:lnTo>
                  <a:lnTo>
                    <a:pt x="24398" y="2063"/>
                  </a:lnTo>
                  <a:lnTo>
                    <a:pt x="26197" y="1361"/>
                  </a:lnTo>
                  <a:lnTo>
                    <a:pt x="28611" y="308"/>
                  </a:lnTo>
                  <a:lnTo>
                    <a:pt x="28699" y="308"/>
                  </a:lnTo>
                  <a:lnTo>
                    <a:pt x="28699" y="220"/>
                  </a:lnTo>
                  <a:lnTo>
                    <a:pt x="28742" y="176"/>
                  </a:lnTo>
                  <a:lnTo>
                    <a:pt x="28699" y="89"/>
                  </a:lnTo>
                  <a:lnTo>
                    <a:pt x="28699" y="45"/>
                  </a:lnTo>
                  <a:lnTo>
                    <a:pt x="286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39" name="Google Shape;3239;p113"/>
            <p:cNvSpPr/>
            <p:nvPr/>
          </p:nvSpPr>
          <p:spPr>
            <a:xfrm>
              <a:off x="4627275" y="2549775"/>
              <a:ext cx="657125" cy="330225"/>
            </a:xfrm>
            <a:custGeom>
              <a:avLst/>
              <a:gdLst/>
              <a:ahLst/>
              <a:cxnLst/>
              <a:rect l="l" t="t" r="r" b="b"/>
              <a:pathLst>
                <a:path w="26285" h="13209" extrusionOk="0">
                  <a:moveTo>
                    <a:pt x="26021" y="1"/>
                  </a:moveTo>
                  <a:lnTo>
                    <a:pt x="21765" y="1756"/>
                  </a:lnTo>
                  <a:lnTo>
                    <a:pt x="19176" y="2809"/>
                  </a:lnTo>
                  <a:lnTo>
                    <a:pt x="16631" y="3862"/>
                  </a:lnTo>
                  <a:lnTo>
                    <a:pt x="14130" y="4959"/>
                  </a:lnTo>
                  <a:lnTo>
                    <a:pt x="11672" y="6100"/>
                  </a:lnTo>
                  <a:lnTo>
                    <a:pt x="9215" y="7329"/>
                  </a:lnTo>
                  <a:lnTo>
                    <a:pt x="6845" y="8557"/>
                  </a:lnTo>
                  <a:lnTo>
                    <a:pt x="4476" y="9918"/>
                  </a:lnTo>
                  <a:lnTo>
                    <a:pt x="3291" y="10620"/>
                  </a:lnTo>
                  <a:lnTo>
                    <a:pt x="2150" y="11366"/>
                  </a:lnTo>
                  <a:lnTo>
                    <a:pt x="88" y="12901"/>
                  </a:lnTo>
                  <a:lnTo>
                    <a:pt x="44" y="12945"/>
                  </a:lnTo>
                  <a:lnTo>
                    <a:pt x="0" y="13033"/>
                  </a:lnTo>
                  <a:lnTo>
                    <a:pt x="44" y="13077"/>
                  </a:lnTo>
                  <a:lnTo>
                    <a:pt x="44" y="13121"/>
                  </a:lnTo>
                  <a:lnTo>
                    <a:pt x="132" y="13209"/>
                  </a:lnTo>
                  <a:lnTo>
                    <a:pt x="176" y="13209"/>
                  </a:lnTo>
                  <a:lnTo>
                    <a:pt x="307" y="13165"/>
                  </a:lnTo>
                  <a:lnTo>
                    <a:pt x="2370" y="11629"/>
                  </a:lnTo>
                  <a:lnTo>
                    <a:pt x="3510" y="10927"/>
                  </a:lnTo>
                  <a:lnTo>
                    <a:pt x="4651" y="10225"/>
                  </a:lnTo>
                  <a:lnTo>
                    <a:pt x="7021" y="8864"/>
                  </a:lnTo>
                  <a:lnTo>
                    <a:pt x="9390" y="7636"/>
                  </a:lnTo>
                  <a:lnTo>
                    <a:pt x="11848" y="6407"/>
                  </a:lnTo>
                  <a:lnTo>
                    <a:pt x="14305" y="5266"/>
                  </a:lnTo>
                  <a:lnTo>
                    <a:pt x="16806" y="4169"/>
                  </a:lnTo>
                  <a:lnTo>
                    <a:pt x="19307" y="3116"/>
                  </a:lnTo>
                  <a:lnTo>
                    <a:pt x="21896" y="2063"/>
                  </a:lnTo>
                  <a:lnTo>
                    <a:pt x="26153" y="352"/>
                  </a:lnTo>
                  <a:lnTo>
                    <a:pt x="26241" y="308"/>
                  </a:lnTo>
                  <a:lnTo>
                    <a:pt x="26284" y="264"/>
                  </a:lnTo>
                  <a:lnTo>
                    <a:pt x="26284" y="176"/>
                  </a:lnTo>
                  <a:lnTo>
                    <a:pt x="26284" y="88"/>
                  </a:lnTo>
                  <a:lnTo>
                    <a:pt x="26241" y="44"/>
                  </a:lnTo>
                  <a:lnTo>
                    <a:pt x="261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40" name="Google Shape;3240;p113"/>
            <p:cNvSpPr/>
            <p:nvPr/>
          </p:nvSpPr>
          <p:spPr>
            <a:xfrm>
              <a:off x="4752325" y="2525650"/>
              <a:ext cx="504650" cy="232575"/>
            </a:xfrm>
            <a:custGeom>
              <a:avLst/>
              <a:gdLst/>
              <a:ahLst/>
              <a:cxnLst/>
              <a:rect l="l" t="t" r="r" b="b"/>
              <a:pathLst>
                <a:path w="20186" h="9303" extrusionOk="0">
                  <a:moveTo>
                    <a:pt x="19966" y="0"/>
                  </a:moveTo>
                  <a:lnTo>
                    <a:pt x="15446" y="1843"/>
                  </a:lnTo>
                  <a:lnTo>
                    <a:pt x="12813" y="2896"/>
                  </a:lnTo>
                  <a:lnTo>
                    <a:pt x="8382" y="4871"/>
                  </a:lnTo>
                  <a:lnTo>
                    <a:pt x="6363" y="5792"/>
                  </a:lnTo>
                  <a:lnTo>
                    <a:pt x="4345" y="6758"/>
                  </a:lnTo>
                  <a:lnTo>
                    <a:pt x="88" y="8996"/>
                  </a:lnTo>
                  <a:lnTo>
                    <a:pt x="44" y="9040"/>
                  </a:lnTo>
                  <a:lnTo>
                    <a:pt x="0" y="9083"/>
                  </a:lnTo>
                  <a:lnTo>
                    <a:pt x="0" y="9127"/>
                  </a:lnTo>
                  <a:lnTo>
                    <a:pt x="0" y="9215"/>
                  </a:lnTo>
                  <a:lnTo>
                    <a:pt x="88" y="9303"/>
                  </a:lnTo>
                  <a:lnTo>
                    <a:pt x="220" y="9303"/>
                  </a:lnTo>
                  <a:lnTo>
                    <a:pt x="4520" y="7065"/>
                  </a:lnTo>
                  <a:lnTo>
                    <a:pt x="6495" y="6100"/>
                  </a:lnTo>
                  <a:lnTo>
                    <a:pt x="8513" y="5178"/>
                  </a:lnTo>
                  <a:lnTo>
                    <a:pt x="12945" y="3203"/>
                  </a:lnTo>
                  <a:lnTo>
                    <a:pt x="15578" y="2150"/>
                  </a:lnTo>
                  <a:lnTo>
                    <a:pt x="20098" y="307"/>
                  </a:lnTo>
                  <a:lnTo>
                    <a:pt x="20142" y="263"/>
                  </a:lnTo>
                  <a:lnTo>
                    <a:pt x="20185" y="220"/>
                  </a:lnTo>
                  <a:lnTo>
                    <a:pt x="20185" y="176"/>
                  </a:lnTo>
                  <a:lnTo>
                    <a:pt x="20185" y="88"/>
                  </a:lnTo>
                  <a:lnTo>
                    <a:pt x="20142" y="44"/>
                  </a:lnTo>
                  <a:lnTo>
                    <a:pt x="200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41" name="Google Shape;3241;p113"/>
            <p:cNvSpPr/>
            <p:nvPr/>
          </p:nvSpPr>
          <p:spPr>
            <a:xfrm>
              <a:off x="4721600" y="2500400"/>
              <a:ext cx="509050" cy="235900"/>
            </a:xfrm>
            <a:custGeom>
              <a:avLst/>
              <a:gdLst/>
              <a:ahLst/>
              <a:cxnLst/>
              <a:rect l="l" t="t" r="r" b="b"/>
              <a:pathLst>
                <a:path w="20362" h="9436" extrusionOk="0">
                  <a:moveTo>
                    <a:pt x="20186" y="1"/>
                  </a:moveTo>
                  <a:lnTo>
                    <a:pt x="20098" y="45"/>
                  </a:lnTo>
                  <a:lnTo>
                    <a:pt x="18036" y="922"/>
                  </a:lnTo>
                  <a:lnTo>
                    <a:pt x="16193" y="1625"/>
                  </a:lnTo>
                  <a:lnTo>
                    <a:pt x="14262" y="2414"/>
                  </a:lnTo>
                  <a:lnTo>
                    <a:pt x="12287" y="3204"/>
                  </a:lnTo>
                  <a:lnTo>
                    <a:pt x="10313" y="4082"/>
                  </a:lnTo>
                  <a:lnTo>
                    <a:pt x="8250" y="5047"/>
                  </a:lnTo>
                  <a:lnTo>
                    <a:pt x="6144" y="6013"/>
                  </a:lnTo>
                  <a:lnTo>
                    <a:pt x="3994" y="7066"/>
                  </a:lnTo>
                  <a:lnTo>
                    <a:pt x="1800" y="8163"/>
                  </a:lnTo>
                  <a:lnTo>
                    <a:pt x="88" y="9128"/>
                  </a:lnTo>
                  <a:lnTo>
                    <a:pt x="45" y="9172"/>
                  </a:lnTo>
                  <a:lnTo>
                    <a:pt x="1" y="9216"/>
                  </a:lnTo>
                  <a:lnTo>
                    <a:pt x="1" y="9304"/>
                  </a:lnTo>
                  <a:lnTo>
                    <a:pt x="1" y="9347"/>
                  </a:lnTo>
                  <a:lnTo>
                    <a:pt x="88" y="9435"/>
                  </a:lnTo>
                  <a:lnTo>
                    <a:pt x="264" y="9435"/>
                  </a:lnTo>
                  <a:lnTo>
                    <a:pt x="1975" y="8470"/>
                  </a:lnTo>
                  <a:lnTo>
                    <a:pt x="4125" y="7373"/>
                  </a:lnTo>
                  <a:lnTo>
                    <a:pt x="6276" y="6364"/>
                  </a:lnTo>
                  <a:lnTo>
                    <a:pt x="8382" y="5354"/>
                  </a:lnTo>
                  <a:lnTo>
                    <a:pt x="10444" y="4433"/>
                  </a:lnTo>
                  <a:lnTo>
                    <a:pt x="12463" y="3555"/>
                  </a:lnTo>
                  <a:lnTo>
                    <a:pt x="14394" y="2722"/>
                  </a:lnTo>
                  <a:lnTo>
                    <a:pt x="16324" y="1932"/>
                  </a:lnTo>
                  <a:lnTo>
                    <a:pt x="18167" y="1230"/>
                  </a:lnTo>
                  <a:lnTo>
                    <a:pt x="20274" y="352"/>
                  </a:lnTo>
                  <a:lnTo>
                    <a:pt x="20317" y="308"/>
                  </a:lnTo>
                  <a:lnTo>
                    <a:pt x="20361" y="264"/>
                  </a:lnTo>
                  <a:lnTo>
                    <a:pt x="20361" y="176"/>
                  </a:lnTo>
                  <a:lnTo>
                    <a:pt x="20361" y="133"/>
                  </a:lnTo>
                  <a:lnTo>
                    <a:pt x="20317" y="45"/>
                  </a:lnTo>
                  <a:lnTo>
                    <a:pt x="2027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42" name="Google Shape;3242;p113"/>
            <p:cNvSpPr/>
            <p:nvPr/>
          </p:nvSpPr>
          <p:spPr>
            <a:xfrm>
              <a:off x="4766575" y="2636450"/>
              <a:ext cx="66950" cy="38400"/>
            </a:xfrm>
            <a:custGeom>
              <a:avLst/>
              <a:gdLst/>
              <a:ahLst/>
              <a:cxnLst/>
              <a:rect l="l" t="t" r="r" b="b"/>
              <a:pathLst>
                <a:path w="2678" h="1536" extrusionOk="0">
                  <a:moveTo>
                    <a:pt x="2414" y="0"/>
                  </a:moveTo>
                  <a:lnTo>
                    <a:pt x="89" y="1185"/>
                  </a:lnTo>
                  <a:lnTo>
                    <a:pt x="1" y="1229"/>
                  </a:lnTo>
                  <a:lnTo>
                    <a:pt x="1" y="1273"/>
                  </a:lnTo>
                  <a:lnTo>
                    <a:pt x="1" y="1360"/>
                  </a:lnTo>
                  <a:lnTo>
                    <a:pt x="1" y="1404"/>
                  </a:lnTo>
                  <a:lnTo>
                    <a:pt x="45" y="1492"/>
                  </a:lnTo>
                  <a:lnTo>
                    <a:pt x="176" y="1536"/>
                  </a:lnTo>
                  <a:lnTo>
                    <a:pt x="220" y="1492"/>
                  </a:lnTo>
                  <a:lnTo>
                    <a:pt x="2590" y="307"/>
                  </a:lnTo>
                  <a:lnTo>
                    <a:pt x="2634" y="263"/>
                  </a:lnTo>
                  <a:lnTo>
                    <a:pt x="2678" y="220"/>
                  </a:lnTo>
                  <a:lnTo>
                    <a:pt x="2678" y="132"/>
                  </a:lnTo>
                  <a:lnTo>
                    <a:pt x="2678" y="88"/>
                  </a:lnTo>
                  <a:lnTo>
                    <a:pt x="2634" y="44"/>
                  </a:lnTo>
                  <a:lnTo>
                    <a:pt x="25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43" name="Google Shape;3243;p113"/>
            <p:cNvSpPr/>
            <p:nvPr/>
          </p:nvSpPr>
          <p:spPr>
            <a:xfrm>
              <a:off x="4492325" y="2749425"/>
              <a:ext cx="69150" cy="48300"/>
            </a:xfrm>
            <a:custGeom>
              <a:avLst/>
              <a:gdLst/>
              <a:ahLst/>
              <a:cxnLst/>
              <a:rect l="l" t="t" r="r" b="b"/>
              <a:pathLst>
                <a:path w="2766" h="1932" extrusionOk="0">
                  <a:moveTo>
                    <a:pt x="2546" y="1"/>
                  </a:moveTo>
                  <a:lnTo>
                    <a:pt x="2502" y="45"/>
                  </a:lnTo>
                  <a:lnTo>
                    <a:pt x="45" y="1624"/>
                  </a:lnTo>
                  <a:lnTo>
                    <a:pt x="1" y="1668"/>
                  </a:lnTo>
                  <a:lnTo>
                    <a:pt x="1" y="1712"/>
                  </a:lnTo>
                  <a:lnTo>
                    <a:pt x="1" y="1800"/>
                  </a:lnTo>
                  <a:lnTo>
                    <a:pt x="1" y="1844"/>
                  </a:lnTo>
                  <a:lnTo>
                    <a:pt x="88" y="1888"/>
                  </a:lnTo>
                  <a:lnTo>
                    <a:pt x="176" y="1932"/>
                  </a:lnTo>
                  <a:lnTo>
                    <a:pt x="264" y="1888"/>
                  </a:lnTo>
                  <a:lnTo>
                    <a:pt x="2677" y="352"/>
                  </a:lnTo>
                  <a:lnTo>
                    <a:pt x="2721" y="308"/>
                  </a:lnTo>
                  <a:lnTo>
                    <a:pt x="2765" y="220"/>
                  </a:lnTo>
                  <a:lnTo>
                    <a:pt x="2765" y="176"/>
                  </a:lnTo>
                  <a:lnTo>
                    <a:pt x="2721" y="89"/>
                  </a:lnTo>
                  <a:lnTo>
                    <a:pt x="2677" y="45"/>
                  </a:lnTo>
                  <a:lnTo>
                    <a:pt x="26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44" name="Google Shape;3244;p113"/>
            <p:cNvSpPr/>
            <p:nvPr/>
          </p:nvSpPr>
          <p:spPr>
            <a:xfrm>
              <a:off x="4584475" y="2661675"/>
              <a:ext cx="72425" cy="46100"/>
            </a:xfrm>
            <a:custGeom>
              <a:avLst/>
              <a:gdLst/>
              <a:ahLst/>
              <a:cxnLst/>
              <a:rect l="l" t="t" r="r" b="b"/>
              <a:pathLst>
                <a:path w="2897" h="1844" extrusionOk="0">
                  <a:moveTo>
                    <a:pt x="2677" y="0"/>
                  </a:moveTo>
                  <a:lnTo>
                    <a:pt x="2633" y="44"/>
                  </a:lnTo>
                  <a:lnTo>
                    <a:pt x="88" y="1536"/>
                  </a:lnTo>
                  <a:lnTo>
                    <a:pt x="45" y="1580"/>
                  </a:lnTo>
                  <a:lnTo>
                    <a:pt x="1" y="1624"/>
                  </a:lnTo>
                  <a:lnTo>
                    <a:pt x="1" y="1712"/>
                  </a:lnTo>
                  <a:lnTo>
                    <a:pt x="1" y="1756"/>
                  </a:lnTo>
                  <a:lnTo>
                    <a:pt x="88" y="1843"/>
                  </a:lnTo>
                  <a:lnTo>
                    <a:pt x="264" y="1843"/>
                  </a:lnTo>
                  <a:lnTo>
                    <a:pt x="2809" y="351"/>
                  </a:lnTo>
                  <a:lnTo>
                    <a:pt x="2853" y="308"/>
                  </a:lnTo>
                  <a:lnTo>
                    <a:pt x="2897" y="220"/>
                  </a:lnTo>
                  <a:lnTo>
                    <a:pt x="2897" y="176"/>
                  </a:lnTo>
                  <a:lnTo>
                    <a:pt x="2853" y="88"/>
                  </a:lnTo>
                  <a:lnTo>
                    <a:pt x="2809" y="44"/>
                  </a:lnTo>
                  <a:lnTo>
                    <a:pt x="276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45" name="Google Shape;3245;p113"/>
            <p:cNvSpPr/>
            <p:nvPr/>
          </p:nvSpPr>
          <p:spPr>
            <a:xfrm>
              <a:off x="5248175" y="2451050"/>
              <a:ext cx="158000" cy="83400"/>
            </a:xfrm>
            <a:custGeom>
              <a:avLst/>
              <a:gdLst/>
              <a:ahLst/>
              <a:cxnLst/>
              <a:rect l="l" t="t" r="r" b="b"/>
              <a:pathLst>
                <a:path w="6320" h="3336" extrusionOk="0">
                  <a:moveTo>
                    <a:pt x="6144" y="0"/>
                  </a:moveTo>
                  <a:lnTo>
                    <a:pt x="6056" y="44"/>
                  </a:lnTo>
                  <a:lnTo>
                    <a:pt x="3335" y="1492"/>
                  </a:lnTo>
                  <a:lnTo>
                    <a:pt x="132" y="2984"/>
                  </a:lnTo>
                  <a:lnTo>
                    <a:pt x="44" y="3028"/>
                  </a:lnTo>
                  <a:lnTo>
                    <a:pt x="44" y="3072"/>
                  </a:lnTo>
                  <a:lnTo>
                    <a:pt x="0" y="3160"/>
                  </a:lnTo>
                  <a:lnTo>
                    <a:pt x="44" y="3204"/>
                  </a:lnTo>
                  <a:lnTo>
                    <a:pt x="88" y="3291"/>
                  </a:lnTo>
                  <a:lnTo>
                    <a:pt x="176" y="3335"/>
                  </a:lnTo>
                  <a:lnTo>
                    <a:pt x="264" y="3291"/>
                  </a:lnTo>
                  <a:lnTo>
                    <a:pt x="3467" y="1799"/>
                  </a:lnTo>
                  <a:lnTo>
                    <a:pt x="6231" y="351"/>
                  </a:lnTo>
                  <a:lnTo>
                    <a:pt x="6275" y="308"/>
                  </a:lnTo>
                  <a:lnTo>
                    <a:pt x="6319" y="264"/>
                  </a:lnTo>
                  <a:lnTo>
                    <a:pt x="6319" y="176"/>
                  </a:lnTo>
                  <a:lnTo>
                    <a:pt x="6275" y="132"/>
                  </a:lnTo>
                  <a:lnTo>
                    <a:pt x="6231" y="44"/>
                  </a:lnTo>
                  <a:lnTo>
                    <a:pt x="6188" y="44"/>
                  </a:lnTo>
                  <a:lnTo>
                    <a:pt x="61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46" name="Google Shape;3246;p113"/>
            <p:cNvSpPr/>
            <p:nvPr/>
          </p:nvSpPr>
          <p:spPr>
            <a:xfrm>
              <a:off x="5221850" y="2453250"/>
              <a:ext cx="110825" cy="55950"/>
            </a:xfrm>
            <a:custGeom>
              <a:avLst/>
              <a:gdLst/>
              <a:ahLst/>
              <a:cxnLst/>
              <a:rect l="l" t="t" r="r" b="b"/>
              <a:pathLst>
                <a:path w="4433" h="2238" extrusionOk="0">
                  <a:moveTo>
                    <a:pt x="4169" y="0"/>
                  </a:moveTo>
                  <a:lnTo>
                    <a:pt x="2107" y="1009"/>
                  </a:lnTo>
                  <a:lnTo>
                    <a:pt x="88" y="1931"/>
                  </a:lnTo>
                  <a:lnTo>
                    <a:pt x="44" y="1931"/>
                  </a:lnTo>
                  <a:lnTo>
                    <a:pt x="0" y="2019"/>
                  </a:lnTo>
                  <a:lnTo>
                    <a:pt x="0" y="2062"/>
                  </a:lnTo>
                  <a:lnTo>
                    <a:pt x="0" y="2150"/>
                  </a:lnTo>
                  <a:lnTo>
                    <a:pt x="88" y="2238"/>
                  </a:lnTo>
                  <a:lnTo>
                    <a:pt x="264" y="2238"/>
                  </a:lnTo>
                  <a:lnTo>
                    <a:pt x="2238" y="1317"/>
                  </a:lnTo>
                  <a:lnTo>
                    <a:pt x="4344" y="351"/>
                  </a:lnTo>
                  <a:lnTo>
                    <a:pt x="4388" y="307"/>
                  </a:lnTo>
                  <a:lnTo>
                    <a:pt x="4432" y="220"/>
                  </a:lnTo>
                  <a:lnTo>
                    <a:pt x="4432" y="176"/>
                  </a:lnTo>
                  <a:lnTo>
                    <a:pt x="4432" y="88"/>
                  </a:lnTo>
                  <a:lnTo>
                    <a:pt x="4388" y="44"/>
                  </a:lnTo>
                  <a:lnTo>
                    <a:pt x="43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47" name="Google Shape;3247;p113"/>
            <p:cNvSpPr/>
            <p:nvPr/>
          </p:nvSpPr>
          <p:spPr>
            <a:xfrm>
              <a:off x="2583525" y="3619350"/>
              <a:ext cx="11000" cy="43925"/>
            </a:xfrm>
            <a:custGeom>
              <a:avLst/>
              <a:gdLst/>
              <a:ahLst/>
              <a:cxnLst/>
              <a:rect l="l" t="t" r="r" b="b"/>
              <a:pathLst>
                <a:path w="440" h="1757" extrusionOk="0">
                  <a:moveTo>
                    <a:pt x="220" y="1"/>
                  </a:moveTo>
                  <a:lnTo>
                    <a:pt x="176" y="45"/>
                  </a:lnTo>
                  <a:lnTo>
                    <a:pt x="132" y="89"/>
                  </a:lnTo>
                  <a:lnTo>
                    <a:pt x="88" y="176"/>
                  </a:lnTo>
                  <a:lnTo>
                    <a:pt x="1" y="1581"/>
                  </a:lnTo>
                  <a:lnTo>
                    <a:pt x="1" y="1624"/>
                  </a:lnTo>
                  <a:lnTo>
                    <a:pt x="44" y="1668"/>
                  </a:lnTo>
                  <a:lnTo>
                    <a:pt x="88" y="1712"/>
                  </a:lnTo>
                  <a:lnTo>
                    <a:pt x="176" y="1756"/>
                  </a:lnTo>
                  <a:lnTo>
                    <a:pt x="308" y="1712"/>
                  </a:lnTo>
                  <a:lnTo>
                    <a:pt x="352" y="1581"/>
                  </a:lnTo>
                  <a:lnTo>
                    <a:pt x="439" y="176"/>
                  </a:lnTo>
                  <a:lnTo>
                    <a:pt x="439" y="133"/>
                  </a:lnTo>
                  <a:lnTo>
                    <a:pt x="395" y="45"/>
                  </a:lnTo>
                  <a:lnTo>
                    <a:pt x="35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48" name="Google Shape;3248;p113"/>
            <p:cNvSpPr/>
            <p:nvPr/>
          </p:nvSpPr>
          <p:spPr>
            <a:xfrm>
              <a:off x="2531975" y="3816825"/>
              <a:ext cx="28550" cy="37325"/>
            </a:xfrm>
            <a:custGeom>
              <a:avLst/>
              <a:gdLst/>
              <a:ahLst/>
              <a:cxnLst/>
              <a:rect l="l" t="t" r="r" b="b"/>
              <a:pathLst>
                <a:path w="1142" h="1493" extrusionOk="0">
                  <a:moveTo>
                    <a:pt x="922" y="0"/>
                  </a:moveTo>
                  <a:lnTo>
                    <a:pt x="878" y="44"/>
                  </a:lnTo>
                  <a:lnTo>
                    <a:pt x="834" y="88"/>
                  </a:lnTo>
                  <a:lnTo>
                    <a:pt x="0" y="1229"/>
                  </a:lnTo>
                  <a:lnTo>
                    <a:pt x="0" y="1317"/>
                  </a:lnTo>
                  <a:lnTo>
                    <a:pt x="0" y="1361"/>
                  </a:lnTo>
                  <a:lnTo>
                    <a:pt x="0" y="1448"/>
                  </a:lnTo>
                  <a:lnTo>
                    <a:pt x="44" y="1492"/>
                  </a:lnTo>
                  <a:lnTo>
                    <a:pt x="263" y="1492"/>
                  </a:lnTo>
                  <a:lnTo>
                    <a:pt x="307" y="1448"/>
                  </a:lnTo>
                  <a:lnTo>
                    <a:pt x="1097" y="308"/>
                  </a:lnTo>
                  <a:lnTo>
                    <a:pt x="1141" y="220"/>
                  </a:lnTo>
                  <a:lnTo>
                    <a:pt x="1141" y="176"/>
                  </a:lnTo>
                  <a:lnTo>
                    <a:pt x="1097" y="88"/>
                  </a:lnTo>
                  <a:lnTo>
                    <a:pt x="1053" y="44"/>
                  </a:lnTo>
                  <a:lnTo>
                    <a:pt x="10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49" name="Google Shape;3249;p113"/>
            <p:cNvSpPr/>
            <p:nvPr/>
          </p:nvSpPr>
          <p:spPr>
            <a:xfrm>
              <a:off x="2790850" y="3734550"/>
              <a:ext cx="36250" cy="30725"/>
            </a:xfrm>
            <a:custGeom>
              <a:avLst/>
              <a:gdLst/>
              <a:ahLst/>
              <a:cxnLst/>
              <a:rect l="l" t="t" r="r" b="b"/>
              <a:pathLst>
                <a:path w="1450" h="1229" extrusionOk="0">
                  <a:moveTo>
                    <a:pt x="177" y="0"/>
                  </a:moveTo>
                  <a:lnTo>
                    <a:pt x="89" y="44"/>
                  </a:lnTo>
                  <a:lnTo>
                    <a:pt x="45" y="88"/>
                  </a:lnTo>
                  <a:lnTo>
                    <a:pt x="1" y="132"/>
                  </a:lnTo>
                  <a:lnTo>
                    <a:pt x="1" y="220"/>
                  </a:lnTo>
                  <a:lnTo>
                    <a:pt x="45" y="264"/>
                  </a:lnTo>
                  <a:lnTo>
                    <a:pt x="89" y="307"/>
                  </a:lnTo>
                  <a:lnTo>
                    <a:pt x="1186" y="1185"/>
                  </a:lnTo>
                  <a:lnTo>
                    <a:pt x="1274" y="1229"/>
                  </a:lnTo>
                  <a:lnTo>
                    <a:pt x="1361" y="1229"/>
                  </a:lnTo>
                  <a:lnTo>
                    <a:pt x="1405" y="1185"/>
                  </a:lnTo>
                  <a:lnTo>
                    <a:pt x="1449" y="1097"/>
                  </a:lnTo>
                  <a:lnTo>
                    <a:pt x="1449" y="1053"/>
                  </a:lnTo>
                  <a:lnTo>
                    <a:pt x="1449" y="966"/>
                  </a:lnTo>
                  <a:lnTo>
                    <a:pt x="1405" y="922"/>
                  </a:lnTo>
                  <a:lnTo>
                    <a:pt x="308" y="44"/>
                  </a:lnTo>
                  <a:lnTo>
                    <a:pt x="2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50" name="Google Shape;3250;p113"/>
            <p:cNvSpPr/>
            <p:nvPr/>
          </p:nvSpPr>
          <p:spPr>
            <a:xfrm>
              <a:off x="2285150" y="4725150"/>
              <a:ext cx="47175" cy="14275"/>
            </a:xfrm>
            <a:custGeom>
              <a:avLst/>
              <a:gdLst/>
              <a:ahLst/>
              <a:cxnLst/>
              <a:rect l="l" t="t" r="r" b="b"/>
              <a:pathLst>
                <a:path w="1887" h="571" extrusionOk="0">
                  <a:moveTo>
                    <a:pt x="1668" y="0"/>
                  </a:moveTo>
                  <a:lnTo>
                    <a:pt x="132" y="220"/>
                  </a:lnTo>
                  <a:lnTo>
                    <a:pt x="88" y="220"/>
                  </a:lnTo>
                  <a:lnTo>
                    <a:pt x="0" y="264"/>
                  </a:lnTo>
                  <a:lnTo>
                    <a:pt x="0" y="351"/>
                  </a:lnTo>
                  <a:lnTo>
                    <a:pt x="0" y="395"/>
                  </a:lnTo>
                  <a:lnTo>
                    <a:pt x="44" y="527"/>
                  </a:lnTo>
                  <a:lnTo>
                    <a:pt x="176" y="571"/>
                  </a:lnTo>
                  <a:lnTo>
                    <a:pt x="1711" y="351"/>
                  </a:lnTo>
                  <a:lnTo>
                    <a:pt x="1799" y="351"/>
                  </a:lnTo>
                  <a:lnTo>
                    <a:pt x="1843" y="307"/>
                  </a:lnTo>
                  <a:lnTo>
                    <a:pt x="1887" y="220"/>
                  </a:lnTo>
                  <a:lnTo>
                    <a:pt x="1887" y="176"/>
                  </a:lnTo>
                  <a:lnTo>
                    <a:pt x="1843" y="88"/>
                  </a:lnTo>
                  <a:lnTo>
                    <a:pt x="1799" y="44"/>
                  </a:lnTo>
                  <a:lnTo>
                    <a:pt x="175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51" name="Google Shape;3251;p113"/>
            <p:cNvSpPr/>
            <p:nvPr/>
          </p:nvSpPr>
          <p:spPr>
            <a:xfrm>
              <a:off x="2232475" y="4129475"/>
              <a:ext cx="879825" cy="325825"/>
            </a:xfrm>
            <a:custGeom>
              <a:avLst/>
              <a:gdLst/>
              <a:ahLst/>
              <a:cxnLst/>
              <a:rect l="l" t="t" r="r" b="b"/>
              <a:pathLst>
                <a:path w="35193" h="13033" extrusionOk="0">
                  <a:moveTo>
                    <a:pt x="23828" y="0"/>
                  </a:moveTo>
                  <a:lnTo>
                    <a:pt x="22424" y="44"/>
                  </a:lnTo>
                  <a:lnTo>
                    <a:pt x="22336" y="44"/>
                  </a:lnTo>
                  <a:lnTo>
                    <a:pt x="21809" y="220"/>
                  </a:lnTo>
                  <a:lnTo>
                    <a:pt x="21766" y="220"/>
                  </a:lnTo>
                  <a:lnTo>
                    <a:pt x="20537" y="1317"/>
                  </a:lnTo>
                  <a:lnTo>
                    <a:pt x="19703" y="1931"/>
                  </a:lnTo>
                  <a:lnTo>
                    <a:pt x="19045" y="2501"/>
                  </a:lnTo>
                  <a:lnTo>
                    <a:pt x="17948" y="3423"/>
                  </a:lnTo>
                  <a:lnTo>
                    <a:pt x="17377" y="3906"/>
                  </a:lnTo>
                  <a:lnTo>
                    <a:pt x="16851" y="4344"/>
                  </a:lnTo>
                  <a:lnTo>
                    <a:pt x="16324" y="4695"/>
                  </a:lnTo>
                  <a:lnTo>
                    <a:pt x="15754" y="5003"/>
                  </a:lnTo>
                  <a:lnTo>
                    <a:pt x="15052" y="5266"/>
                  </a:lnTo>
                  <a:lnTo>
                    <a:pt x="14174" y="5485"/>
                  </a:lnTo>
                  <a:lnTo>
                    <a:pt x="13077" y="5749"/>
                  </a:lnTo>
                  <a:lnTo>
                    <a:pt x="11673" y="5968"/>
                  </a:lnTo>
                  <a:lnTo>
                    <a:pt x="11629" y="6012"/>
                  </a:lnTo>
                  <a:lnTo>
                    <a:pt x="10269" y="6626"/>
                  </a:lnTo>
                  <a:lnTo>
                    <a:pt x="10225" y="6670"/>
                  </a:lnTo>
                  <a:lnTo>
                    <a:pt x="9611" y="7240"/>
                  </a:lnTo>
                  <a:lnTo>
                    <a:pt x="9567" y="7284"/>
                  </a:lnTo>
                  <a:lnTo>
                    <a:pt x="8163" y="10093"/>
                  </a:lnTo>
                  <a:lnTo>
                    <a:pt x="7022" y="11541"/>
                  </a:lnTo>
                  <a:lnTo>
                    <a:pt x="5705" y="12506"/>
                  </a:lnTo>
                  <a:lnTo>
                    <a:pt x="5091" y="12682"/>
                  </a:lnTo>
                  <a:lnTo>
                    <a:pt x="3906" y="12506"/>
                  </a:lnTo>
                  <a:lnTo>
                    <a:pt x="1537" y="11848"/>
                  </a:lnTo>
                  <a:lnTo>
                    <a:pt x="264" y="11365"/>
                  </a:lnTo>
                  <a:lnTo>
                    <a:pt x="89" y="11365"/>
                  </a:lnTo>
                  <a:lnTo>
                    <a:pt x="45" y="11409"/>
                  </a:lnTo>
                  <a:lnTo>
                    <a:pt x="1" y="11497"/>
                  </a:lnTo>
                  <a:lnTo>
                    <a:pt x="1" y="11541"/>
                  </a:lnTo>
                  <a:lnTo>
                    <a:pt x="45" y="11629"/>
                  </a:lnTo>
                  <a:lnTo>
                    <a:pt x="45" y="11672"/>
                  </a:lnTo>
                  <a:lnTo>
                    <a:pt x="132" y="11716"/>
                  </a:lnTo>
                  <a:lnTo>
                    <a:pt x="1449" y="12155"/>
                  </a:lnTo>
                  <a:lnTo>
                    <a:pt x="3818" y="12857"/>
                  </a:lnTo>
                  <a:lnTo>
                    <a:pt x="3862" y="12857"/>
                  </a:lnTo>
                  <a:lnTo>
                    <a:pt x="5091" y="13033"/>
                  </a:lnTo>
                  <a:lnTo>
                    <a:pt x="5135" y="13033"/>
                  </a:lnTo>
                  <a:lnTo>
                    <a:pt x="5837" y="12857"/>
                  </a:lnTo>
                  <a:lnTo>
                    <a:pt x="5881" y="12813"/>
                  </a:lnTo>
                  <a:lnTo>
                    <a:pt x="7241" y="11804"/>
                  </a:lnTo>
                  <a:lnTo>
                    <a:pt x="7285" y="11760"/>
                  </a:lnTo>
                  <a:lnTo>
                    <a:pt x="8426" y="10312"/>
                  </a:lnTo>
                  <a:lnTo>
                    <a:pt x="8470" y="10268"/>
                  </a:lnTo>
                  <a:lnTo>
                    <a:pt x="9874" y="7504"/>
                  </a:lnTo>
                  <a:lnTo>
                    <a:pt x="10444" y="6933"/>
                  </a:lnTo>
                  <a:lnTo>
                    <a:pt x="11761" y="6319"/>
                  </a:lnTo>
                  <a:lnTo>
                    <a:pt x="13165" y="6056"/>
                  </a:lnTo>
                  <a:lnTo>
                    <a:pt x="14306" y="5836"/>
                  </a:lnTo>
                  <a:lnTo>
                    <a:pt x="15227" y="5573"/>
                  </a:lnTo>
                  <a:lnTo>
                    <a:pt x="15929" y="5266"/>
                  </a:lnTo>
                  <a:lnTo>
                    <a:pt x="16544" y="4959"/>
                  </a:lnTo>
                  <a:lnTo>
                    <a:pt x="17070" y="4608"/>
                  </a:lnTo>
                  <a:lnTo>
                    <a:pt x="17597" y="4213"/>
                  </a:lnTo>
                  <a:lnTo>
                    <a:pt x="18167" y="3686"/>
                  </a:lnTo>
                  <a:lnTo>
                    <a:pt x="19264" y="2765"/>
                  </a:lnTo>
                  <a:lnTo>
                    <a:pt x="19923" y="2194"/>
                  </a:lnTo>
                  <a:lnTo>
                    <a:pt x="20756" y="1580"/>
                  </a:lnTo>
                  <a:lnTo>
                    <a:pt x="21941" y="527"/>
                  </a:lnTo>
                  <a:lnTo>
                    <a:pt x="22424" y="395"/>
                  </a:lnTo>
                  <a:lnTo>
                    <a:pt x="23784" y="351"/>
                  </a:lnTo>
                  <a:lnTo>
                    <a:pt x="25144" y="351"/>
                  </a:lnTo>
                  <a:lnTo>
                    <a:pt x="26461" y="395"/>
                  </a:lnTo>
                  <a:lnTo>
                    <a:pt x="27733" y="527"/>
                  </a:lnTo>
                  <a:lnTo>
                    <a:pt x="28348" y="615"/>
                  </a:lnTo>
                  <a:lnTo>
                    <a:pt x="28962" y="746"/>
                  </a:lnTo>
                  <a:lnTo>
                    <a:pt x="29576" y="878"/>
                  </a:lnTo>
                  <a:lnTo>
                    <a:pt x="30191" y="1097"/>
                  </a:lnTo>
                  <a:lnTo>
                    <a:pt x="30805" y="1317"/>
                  </a:lnTo>
                  <a:lnTo>
                    <a:pt x="31419" y="1580"/>
                  </a:lnTo>
                  <a:lnTo>
                    <a:pt x="32034" y="1887"/>
                  </a:lnTo>
                  <a:lnTo>
                    <a:pt x="32648" y="2238"/>
                  </a:lnTo>
                  <a:lnTo>
                    <a:pt x="34271" y="3291"/>
                  </a:lnTo>
                  <a:lnTo>
                    <a:pt x="34886" y="3949"/>
                  </a:lnTo>
                  <a:lnTo>
                    <a:pt x="34930" y="3993"/>
                  </a:lnTo>
                  <a:lnTo>
                    <a:pt x="35017" y="4037"/>
                  </a:lnTo>
                  <a:lnTo>
                    <a:pt x="35061" y="3993"/>
                  </a:lnTo>
                  <a:lnTo>
                    <a:pt x="35105" y="3993"/>
                  </a:lnTo>
                  <a:lnTo>
                    <a:pt x="35149" y="3906"/>
                  </a:lnTo>
                  <a:lnTo>
                    <a:pt x="35193" y="3862"/>
                  </a:lnTo>
                  <a:lnTo>
                    <a:pt x="35193" y="3774"/>
                  </a:lnTo>
                  <a:lnTo>
                    <a:pt x="35149" y="3730"/>
                  </a:lnTo>
                  <a:lnTo>
                    <a:pt x="34491" y="3028"/>
                  </a:lnTo>
                  <a:lnTo>
                    <a:pt x="32823" y="1931"/>
                  </a:lnTo>
                  <a:lnTo>
                    <a:pt x="32209" y="1580"/>
                  </a:lnTo>
                  <a:lnTo>
                    <a:pt x="31595" y="1273"/>
                  </a:lnTo>
                  <a:lnTo>
                    <a:pt x="30980" y="966"/>
                  </a:lnTo>
                  <a:lnTo>
                    <a:pt x="30322" y="746"/>
                  </a:lnTo>
                  <a:lnTo>
                    <a:pt x="29708" y="571"/>
                  </a:lnTo>
                  <a:lnTo>
                    <a:pt x="29094" y="395"/>
                  </a:lnTo>
                  <a:lnTo>
                    <a:pt x="28435" y="264"/>
                  </a:lnTo>
                  <a:lnTo>
                    <a:pt x="27821" y="176"/>
                  </a:lnTo>
                  <a:lnTo>
                    <a:pt x="26505" y="44"/>
                  </a:lnTo>
                  <a:lnTo>
                    <a:pt x="251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52" name="Google Shape;3252;p113"/>
            <p:cNvSpPr/>
            <p:nvPr/>
          </p:nvSpPr>
          <p:spPr>
            <a:xfrm>
              <a:off x="2228100" y="4100950"/>
              <a:ext cx="934675" cy="336800"/>
            </a:xfrm>
            <a:custGeom>
              <a:avLst/>
              <a:gdLst/>
              <a:ahLst/>
              <a:cxnLst/>
              <a:rect l="l" t="t" r="r" b="b"/>
              <a:pathLst>
                <a:path w="37387" h="13472" extrusionOk="0">
                  <a:moveTo>
                    <a:pt x="29707" y="0"/>
                  </a:moveTo>
                  <a:lnTo>
                    <a:pt x="25539" y="44"/>
                  </a:lnTo>
                  <a:lnTo>
                    <a:pt x="22204" y="176"/>
                  </a:lnTo>
                  <a:lnTo>
                    <a:pt x="22160" y="176"/>
                  </a:lnTo>
                  <a:lnTo>
                    <a:pt x="21370" y="571"/>
                  </a:lnTo>
                  <a:lnTo>
                    <a:pt x="21282" y="615"/>
                  </a:lnTo>
                  <a:lnTo>
                    <a:pt x="20010" y="2063"/>
                  </a:lnTo>
                  <a:lnTo>
                    <a:pt x="18167" y="3599"/>
                  </a:lnTo>
                  <a:lnTo>
                    <a:pt x="16368" y="5090"/>
                  </a:lnTo>
                  <a:lnTo>
                    <a:pt x="15183" y="5573"/>
                  </a:lnTo>
                  <a:lnTo>
                    <a:pt x="14569" y="5793"/>
                  </a:lnTo>
                  <a:lnTo>
                    <a:pt x="13998" y="5924"/>
                  </a:lnTo>
                  <a:lnTo>
                    <a:pt x="12857" y="6144"/>
                  </a:lnTo>
                  <a:lnTo>
                    <a:pt x="12243" y="6231"/>
                  </a:lnTo>
                  <a:lnTo>
                    <a:pt x="11629" y="6363"/>
                  </a:lnTo>
                  <a:lnTo>
                    <a:pt x="11058" y="6539"/>
                  </a:lnTo>
                  <a:lnTo>
                    <a:pt x="10488" y="6758"/>
                  </a:lnTo>
                  <a:lnTo>
                    <a:pt x="10224" y="6890"/>
                  </a:lnTo>
                  <a:lnTo>
                    <a:pt x="9961" y="7065"/>
                  </a:lnTo>
                  <a:lnTo>
                    <a:pt x="9698" y="7284"/>
                  </a:lnTo>
                  <a:lnTo>
                    <a:pt x="9478" y="7504"/>
                  </a:lnTo>
                  <a:lnTo>
                    <a:pt x="9259" y="7767"/>
                  </a:lnTo>
                  <a:lnTo>
                    <a:pt x="8996" y="8118"/>
                  </a:lnTo>
                  <a:lnTo>
                    <a:pt x="8820" y="8469"/>
                  </a:lnTo>
                  <a:lnTo>
                    <a:pt x="8601" y="8820"/>
                  </a:lnTo>
                  <a:lnTo>
                    <a:pt x="6802" y="12506"/>
                  </a:lnTo>
                  <a:lnTo>
                    <a:pt x="5968" y="12813"/>
                  </a:lnTo>
                  <a:lnTo>
                    <a:pt x="4608" y="13121"/>
                  </a:lnTo>
                  <a:lnTo>
                    <a:pt x="3906" y="12989"/>
                  </a:lnTo>
                  <a:lnTo>
                    <a:pt x="1712" y="12155"/>
                  </a:lnTo>
                  <a:lnTo>
                    <a:pt x="220" y="11585"/>
                  </a:lnTo>
                  <a:lnTo>
                    <a:pt x="88" y="11585"/>
                  </a:lnTo>
                  <a:lnTo>
                    <a:pt x="44" y="11629"/>
                  </a:lnTo>
                  <a:lnTo>
                    <a:pt x="0" y="11716"/>
                  </a:lnTo>
                  <a:lnTo>
                    <a:pt x="0" y="11760"/>
                  </a:lnTo>
                  <a:lnTo>
                    <a:pt x="0" y="11848"/>
                  </a:lnTo>
                  <a:lnTo>
                    <a:pt x="44" y="11892"/>
                  </a:lnTo>
                  <a:lnTo>
                    <a:pt x="88" y="11936"/>
                  </a:lnTo>
                  <a:lnTo>
                    <a:pt x="1580" y="12506"/>
                  </a:lnTo>
                  <a:lnTo>
                    <a:pt x="3818" y="13296"/>
                  </a:lnTo>
                  <a:lnTo>
                    <a:pt x="4564" y="13472"/>
                  </a:lnTo>
                  <a:lnTo>
                    <a:pt x="4652" y="13472"/>
                  </a:lnTo>
                  <a:lnTo>
                    <a:pt x="6100" y="13121"/>
                  </a:lnTo>
                  <a:lnTo>
                    <a:pt x="6977" y="12813"/>
                  </a:lnTo>
                  <a:lnTo>
                    <a:pt x="7065" y="12726"/>
                  </a:lnTo>
                  <a:lnTo>
                    <a:pt x="8908" y="8996"/>
                  </a:lnTo>
                  <a:lnTo>
                    <a:pt x="9084" y="8645"/>
                  </a:lnTo>
                  <a:lnTo>
                    <a:pt x="9303" y="8294"/>
                  </a:lnTo>
                  <a:lnTo>
                    <a:pt x="9522" y="8030"/>
                  </a:lnTo>
                  <a:lnTo>
                    <a:pt x="9742" y="7767"/>
                  </a:lnTo>
                  <a:lnTo>
                    <a:pt x="9961" y="7548"/>
                  </a:lnTo>
                  <a:lnTo>
                    <a:pt x="10181" y="7372"/>
                  </a:lnTo>
                  <a:lnTo>
                    <a:pt x="10663" y="7065"/>
                  </a:lnTo>
                  <a:lnTo>
                    <a:pt x="11190" y="6846"/>
                  </a:lnTo>
                  <a:lnTo>
                    <a:pt x="11716" y="6670"/>
                  </a:lnTo>
                  <a:lnTo>
                    <a:pt x="12287" y="6582"/>
                  </a:lnTo>
                  <a:lnTo>
                    <a:pt x="12901" y="6495"/>
                  </a:lnTo>
                  <a:lnTo>
                    <a:pt x="14086" y="6275"/>
                  </a:lnTo>
                  <a:lnTo>
                    <a:pt x="14700" y="6144"/>
                  </a:lnTo>
                  <a:lnTo>
                    <a:pt x="15315" y="5924"/>
                  </a:lnTo>
                  <a:lnTo>
                    <a:pt x="16499" y="5398"/>
                  </a:lnTo>
                  <a:lnTo>
                    <a:pt x="16543" y="5354"/>
                  </a:lnTo>
                  <a:lnTo>
                    <a:pt x="18430" y="3862"/>
                  </a:lnTo>
                  <a:lnTo>
                    <a:pt x="20229" y="2326"/>
                  </a:lnTo>
                  <a:lnTo>
                    <a:pt x="20273" y="2326"/>
                  </a:lnTo>
                  <a:lnTo>
                    <a:pt x="21546" y="878"/>
                  </a:lnTo>
                  <a:lnTo>
                    <a:pt x="22248" y="527"/>
                  </a:lnTo>
                  <a:lnTo>
                    <a:pt x="25539" y="395"/>
                  </a:lnTo>
                  <a:lnTo>
                    <a:pt x="29664" y="351"/>
                  </a:lnTo>
                  <a:lnTo>
                    <a:pt x="33042" y="2282"/>
                  </a:lnTo>
                  <a:lnTo>
                    <a:pt x="34973" y="3642"/>
                  </a:lnTo>
                  <a:lnTo>
                    <a:pt x="36772" y="5222"/>
                  </a:lnTo>
                  <a:lnTo>
                    <a:pt x="36816" y="5222"/>
                  </a:lnTo>
                  <a:lnTo>
                    <a:pt x="37123" y="5398"/>
                  </a:lnTo>
                  <a:lnTo>
                    <a:pt x="37167" y="5442"/>
                  </a:lnTo>
                  <a:lnTo>
                    <a:pt x="37255" y="5442"/>
                  </a:lnTo>
                  <a:lnTo>
                    <a:pt x="37299" y="5398"/>
                  </a:lnTo>
                  <a:lnTo>
                    <a:pt x="37343" y="5354"/>
                  </a:lnTo>
                  <a:lnTo>
                    <a:pt x="37386" y="5310"/>
                  </a:lnTo>
                  <a:lnTo>
                    <a:pt x="37386" y="5222"/>
                  </a:lnTo>
                  <a:lnTo>
                    <a:pt x="37343" y="5178"/>
                  </a:lnTo>
                  <a:lnTo>
                    <a:pt x="37299" y="5134"/>
                  </a:lnTo>
                  <a:lnTo>
                    <a:pt x="36992" y="4959"/>
                  </a:lnTo>
                  <a:lnTo>
                    <a:pt x="35192" y="3379"/>
                  </a:lnTo>
                  <a:lnTo>
                    <a:pt x="35149" y="3335"/>
                  </a:lnTo>
                  <a:lnTo>
                    <a:pt x="33218" y="2019"/>
                  </a:lnTo>
                  <a:lnTo>
                    <a:pt x="297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53" name="Google Shape;3253;p113"/>
            <p:cNvSpPr/>
            <p:nvPr/>
          </p:nvSpPr>
          <p:spPr>
            <a:xfrm>
              <a:off x="2245650" y="4054875"/>
              <a:ext cx="1314250" cy="359850"/>
            </a:xfrm>
            <a:custGeom>
              <a:avLst/>
              <a:gdLst/>
              <a:ahLst/>
              <a:cxnLst/>
              <a:rect l="l" t="t" r="r" b="b"/>
              <a:pathLst>
                <a:path w="52570" h="14394" extrusionOk="0">
                  <a:moveTo>
                    <a:pt x="26680" y="0"/>
                  </a:moveTo>
                  <a:lnTo>
                    <a:pt x="24091" y="176"/>
                  </a:lnTo>
                  <a:lnTo>
                    <a:pt x="24047" y="220"/>
                  </a:lnTo>
                  <a:lnTo>
                    <a:pt x="22862" y="439"/>
                  </a:lnTo>
                  <a:lnTo>
                    <a:pt x="22818" y="439"/>
                  </a:lnTo>
                  <a:lnTo>
                    <a:pt x="22292" y="746"/>
                  </a:lnTo>
                  <a:lnTo>
                    <a:pt x="21019" y="834"/>
                  </a:lnTo>
                  <a:lnTo>
                    <a:pt x="20888" y="878"/>
                  </a:lnTo>
                  <a:lnTo>
                    <a:pt x="19659" y="2063"/>
                  </a:lnTo>
                  <a:lnTo>
                    <a:pt x="19615" y="2107"/>
                  </a:lnTo>
                  <a:lnTo>
                    <a:pt x="19045" y="3072"/>
                  </a:lnTo>
                  <a:lnTo>
                    <a:pt x="18167" y="3862"/>
                  </a:lnTo>
                  <a:lnTo>
                    <a:pt x="16280" y="5573"/>
                  </a:lnTo>
                  <a:lnTo>
                    <a:pt x="15095" y="6451"/>
                  </a:lnTo>
                  <a:lnTo>
                    <a:pt x="14349" y="6758"/>
                  </a:lnTo>
                  <a:lnTo>
                    <a:pt x="11322" y="7285"/>
                  </a:lnTo>
                  <a:lnTo>
                    <a:pt x="9566" y="7811"/>
                  </a:lnTo>
                  <a:lnTo>
                    <a:pt x="9522" y="7855"/>
                  </a:lnTo>
                  <a:lnTo>
                    <a:pt x="8645" y="8338"/>
                  </a:lnTo>
                  <a:lnTo>
                    <a:pt x="8601" y="8382"/>
                  </a:lnTo>
                  <a:lnTo>
                    <a:pt x="7855" y="9171"/>
                  </a:lnTo>
                  <a:lnTo>
                    <a:pt x="7811" y="9215"/>
                  </a:lnTo>
                  <a:lnTo>
                    <a:pt x="7197" y="10268"/>
                  </a:lnTo>
                  <a:lnTo>
                    <a:pt x="5705" y="13603"/>
                  </a:lnTo>
                  <a:lnTo>
                    <a:pt x="5091" y="13823"/>
                  </a:lnTo>
                  <a:lnTo>
                    <a:pt x="3862" y="14042"/>
                  </a:lnTo>
                  <a:lnTo>
                    <a:pt x="2940" y="13867"/>
                  </a:lnTo>
                  <a:lnTo>
                    <a:pt x="264" y="12857"/>
                  </a:lnTo>
                  <a:lnTo>
                    <a:pt x="132" y="12857"/>
                  </a:lnTo>
                  <a:lnTo>
                    <a:pt x="44" y="12901"/>
                  </a:lnTo>
                  <a:lnTo>
                    <a:pt x="44" y="12989"/>
                  </a:lnTo>
                  <a:lnTo>
                    <a:pt x="0" y="13033"/>
                  </a:lnTo>
                  <a:lnTo>
                    <a:pt x="44" y="13121"/>
                  </a:lnTo>
                  <a:lnTo>
                    <a:pt x="88" y="13164"/>
                  </a:lnTo>
                  <a:lnTo>
                    <a:pt x="132" y="13208"/>
                  </a:lnTo>
                  <a:lnTo>
                    <a:pt x="2853" y="14218"/>
                  </a:lnTo>
                  <a:lnTo>
                    <a:pt x="2896" y="14218"/>
                  </a:lnTo>
                  <a:lnTo>
                    <a:pt x="3818" y="14393"/>
                  </a:lnTo>
                  <a:lnTo>
                    <a:pt x="3862" y="14393"/>
                  </a:lnTo>
                  <a:lnTo>
                    <a:pt x="5178" y="14174"/>
                  </a:lnTo>
                  <a:lnTo>
                    <a:pt x="5880" y="13867"/>
                  </a:lnTo>
                  <a:lnTo>
                    <a:pt x="6012" y="13779"/>
                  </a:lnTo>
                  <a:lnTo>
                    <a:pt x="7504" y="10400"/>
                  </a:lnTo>
                  <a:lnTo>
                    <a:pt x="8118" y="9391"/>
                  </a:lnTo>
                  <a:lnTo>
                    <a:pt x="8820" y="8645"/>
                  </a:lnTo>
                  <a:lnTo>
                    <a:pt x="9698" y="8162"/>
                  </a:lnTo>
                  <a:lnTo>
                    <a:pt x="11409" y="7636"/>
                  </a:lnTo>
                  <a:lnTo>
                    <a:pt x="14437" y="7065"/>
                  </a:lnTo>
                  <a:lnTo>
                    <a:pt x="14481" y="7065"/>
                  </a:lnTo>
                  <a:lnTo>
                    <a:pt x="15227" y="6758"/>
                  </a:lnTo>
                  <a:lnTo>
                    <a:pt x="15271" y="6714"/>
                  </a:lnTo>
                  <a:lnTo>
                    <a:pt x="16499" y="5880"/>
                  </a:lnTo>
                  <a:lnTo>
                    <a:pt x="18386" y="4125"/>
                  </a:lnTo>
                  <a:lnTo>
                    <a:pt x="19264" y="3291"/>
                  </a:lnTo>
                  <a:lnTo>
                    <a:pt x="19308" y="3291"/>
                  </a:lnTo>
                  <a:lnTo>
                    <a:pt x="19922" y="2326"/>
                  </a:lnTo>
                  <a:lnTo>
                    <a:pt x="21107" y="1185"/>
                  </a:lnTo>
                  <a:lnTo>
                    <a:pt x="22336" y="1054"/>
                  </a:lnTo>
                  <a:lnTo>
                    <a:pt x="22423" y="1054"/>
                  </a:lnTo>
                  <a:lnTo>
                    <a:pt x="22950" y="790"/>
                  </a:lnTo>
                  <a:lnTo>
                    <a:pt x="24135" y="527"/>
                  </a:lnTo>
                  <a:lnTo>
                    <a:pt x="26680" y="351"/>
                  </a:lnTo>
                  <a:lnTo>
                    <a:pt x="28128" y="527"/>
                  </a:lnTo>
                  <a:lnTo>
                    <a:pt x="28874" y="746"/>
                  </a:lnTo>
                  <a:lnTo>
                    <a:pt x="31024" y="2019"/>
                  </a:lnTo>
                  <a:lnTo>
                    <a:pt x="33042" y="3335"/>
                  </a:lnTo>
                  <a:lnTo>
                    <a:pt x="34710" y="4476"/>
                  </a:lnTo>
                  <a:lnTo>
                    <a:pt x="35719" y="5661"/>
                  </a:lnTo>
                  <a:lnTo>
                    <a:pt x="35763" y="5661"/>
                  </a:lnTo>
                  <a:lnTo>
                    <a:pt x="37079" y="6846"/>
                  </a:lnTo>
                  <a:lnTo>
                    <a:pt x="37123" y="6890"/>
                  </a:lnTo>
                  <a:lnTo>
                    <a:pt x="39493" y="8118"/>
                  </a:lnTo>
                  <a:lnTo>
                    <a:pt x="42740" y="9215"/>
                  </a:lnTo>
                  <a:lnTo>
                    <a:pt x="44407" y="9698"/>
                  </a:lnTo>
                  <a:lnTo>
                    <a:pt x="44451" y="9698"/>
                  </a:lnTo>
                  <a:lnTo>
                    <a:pt x="48620" y="10093"/>
                  </a:lnTo>
                  <a:lnTo>
                    <a:pt x="49673" y="10137"/>
                  </a:lnTo>
                  <a:lnTo>
                    <a:pt x="51867" y="9961"/>
                  </a:lnTo>
                  <a:lnTo>
                    <a:pt x="51911" y="9961"/>
                  </a:lnTo>
                  <a:lnTo>
                    <a:pt x="52438" y="9786"/>
                  </a:lnTo>
                  <a:lnTo>
                    <a:pt x="52525" y="9742"/>
                  </a:lnTo>
                  <a:lnTo>
                    <a:pt x="52569" y="9654"/>
                  </a:lnTo>
                  <a:lnTo>
                    <a:pt x="52569" y="9610"/>
                  </a:lnTo>
                  <a:lnTo>
                    <a:pt x="52569" y="9522"/>
                  </a:lnTo>
                  <a:lnTo>
                    <a:pt x="52525" y="9479"/>
                  </a:lnTo>
                  <a:lnTo>
                    <a:pt x="52481" y="9435"/>
                  </a:lnTo>
                  <a:lnTo>
                    <a:pt x="52350" y="9435"/>
                  </a:lnTo>
                  <a:lnTo>
                    <a:pt x="51823" y="9610"/>
                  </a:lnTo>
                  <a:lnTo>
                    <a:pt x="49673" y="9786"/>
                  </a:lnTo>
                  <a:lnTo>
                    <a:pt x="48620" y="9742"/>
                  </a:lnTo>
                  <a:lnTo>
                    <a:pt x="44495" y="9347"/>
                  </a:lnTo>
                  <a:lnTo>
                    <a:pt x="42872" y="8864"/>
                  </a:lnTo>
                  <a:lnTo>
                    <a:pt x="39624" y="7811"/>
                  </a:lnTo>
                  <a:lnTo>
                    <a:pt x="37299" y="6582"/>
                  </a:lnTo>
                  <a:lnTo>
                    <a:pt x="35982" y="5398"/>
                  </a:lnTo>
                  <a:lnTo>
                    <a:pt x="34929" y="4213"/>
                  </a:lnTo>
                  <a:lnTo>
                    <a:pt x="34885" y="4169"/>
                  </a:lnTo>
                  <a:lnTo>
                    <a:pt x="33218" y="3028"/>
                  </a:lnTo>
                  <a:lnTo>
                    <a:pt x="31199" y="1712"/>
                  </a:lnTo>
                  <a:lnTo>
                    <a:pt x="29049" y="439"/>
                  </a:lnTo>
                  <a:lnTo>
                    <a:pt x="29005" y="395"/>
                  </a:lnTo>
                  <a:lnTo>
                    <a:pt x="28216" y="176"/>
                  </a:lnTo>
                  <a:lnTo>
                    <a:pt x="28172" y="176"/>
                  </a:lnTo>
                  <a:lnTo>
                    <a:pt x="267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54" name="Google Shape;3254;p113"/>
            <p:cNvSpPr/>
            <p:nvPr/>
          </p:nvSpPr>
          <p:spPr>
            <a:xfrm>
              <a:off x="2252225" y="4008800"/>
              <a:ext cx="1328500" cy="378500"/>
            </a:xfrm>
            <a:custGeom>
              <a:avLst/>
              <a:gdLst/>
              <a:ahLst/>
              <a:cxnLst/>
              <a:rect l="l" t="t" r="r" b="b"/>
              <a:pathLst>
                <a:path w="53140" h="15140" extrusionOk="0">
                  <a:moveTo>
                    <a:pt x="24749" y="0"/>
                  </a:moveTo>
                  <a:lnTo>
                    <a:pt x="22643" y="483"/>
                  </a:lnTo>
                  <a:lnTo>
                    <a:pt x="22599" y="527"/>
                  </a:lnTo>
                  <a:lnTo>
                    <a:pt x="20054" y="1448"/>
                  </a:lnTo>
                  <a:lnTo>
                    <a:pt x="19966" y="1492"/>
                  </a:lnTo>
                  <a:lnTo>
                    <a:pt x="18650" y="3291"/>
                  </a:lnTo>
                  <a:lnTo>
                    <a:pt x="17992" y="4520"/>
                  </a:lnTo>
                  <a:lnTo>
                    <a:pt x="17290" y="5310"/>
                  </a:lnTo>
                  <a:lnTo>
                    <a:pt x="15490" y="6977"/>
                  </a:lnTo>
                  <a:lnTo>
                    <a:pt x="14437" y="7679"/>
                  </a:lnTo>
                  <a:lnTo>
                    <a:pt x="13779" y="7899"/>
                  </a:lnTo>
                  <a:lnTo>
                    <a:pt x="9918" y="8601"/>
                  </a:lnTo>
                  <a:lnTo>
                    <a:pt x="9874" y="8601"/>
                  </a:lnTo>
                  <a:lnTo>
                    <a:pt x="8908" y="8996"/>
                  </a:lnTo>
                  <a:lnTo>
                    <a:pt x="8865" y="8996"/>
                  </a:lnTo>
                  <a:lnTo>
                    <a:pt x="7855" y="9566"/>
                  </a:lnTo>
                  <a:lnTo>
                    <a:pt x="7811" y="9610"/>
                  </a:lnTo>
                  <a:lnTo>
                    <a:pt x="6934" y="10444"/>
                  </a:lnTo>
                  <a:lnTo>
                    <a:pt x="6890" y="10488"/>
                  </a:lnTo>
                  <a:lnTo>
                    <a:pt x="6188" y="11716"/>
                  </a:lnTo>
                  <a:lnTo>
                    <a:pt x="5091" y="14700"/>
                  </a:lnTo>
                  <a:lnTo>
                    <a:pt x="2458" y="14788"/>
                  </a:lnTo>
                  <a:lnTo>
                    <a:pt x="220" y="13954"/>
                  </a:lnTo>
                  <a:lnTo>
                    <a:pt x="176" y="13954"/>
                  </a:lnTo>
                  <a:lnTo>
                    <a:pt x="88" y="13998"/>
                  </a:lnTo>
                  <a:lnTo>
                    <a:pt x="45" y="13998"/>
                  </a:lnTo>
                  <a:lnTo>
                    <a:pt x="1" y="14086"/>
                  </a:lnTo>
                  <a:lnTo>
                    <a:pt x="1" y="14130"/>
                  </a:lnTo>
                  <a:lnTo>
                    <a:pt x="1" y="14218"/>
                  </a:lnTo>
                  <a:lnTo>
                    <a:pt x="45" y="14262"/>
                  </a:lnTo>
                  <a:lnTo>
                    <a:pt x="132" y="14305"/>
                  </a:lnTo>
                  <a:lnTo>
                    <a:pt x="2370" y="15139"/>
                  </a:lnTo>
                  <a:lnTo>
                    <a:pt x="2458" y="15139"/>
                  </a:lnTo>
                  <a:lnTo>
                    <a:pt x="5222" y="15051"/>
                  </a:lnTo>
                  <a:lnTo>
                    <a:pt x="5310" y="15007"/>
                  </a:lnTo>
                  <a:lnTo>
                    <a:pt x="5398" y="14920"/>
                  </a:lnTo>
                  <a:lnTo>
                    <a:pt x="6495" y="11848"/>
                  </a:lnTo>
                  <a:lnTo>
                    <a:pt x="7197" y="10707"/>
                  </a:lnTo>
                  <a:lnTo>
                    <a:pt x="8075" y="9873"/>
                  </a:lnTo>
                  <a:lnTo>
                    <a:pt x="9040" y="9303"/>
                  </a:lnTo>
                  <a:lnTo>
                    <a:pt x="10005" y="8952"/>
                  </a:lnTo>
                  <a:lnTo>
                    <a:pt x="13867" y="8250"/>
                  </a:lnTo>
                  <a:lnTo>
                    <a:pt x="14569" y="8031"/>
                  </a:lnTo>
                  <a:lnTo>
                    <a:pt x="14613" y="7987"/>
                  </a:lnTo>
                  <a:lnTo>
                    <a:pt x="15666" y="7241"/>
                  </a:lnTo>
                  <a:lnTo>
                    <a:pt x="15710" y="7241"/>
                  </a:lnTo>
                  <a:lnTo>
                    <a:pt x="17553" y="5573"/>
                  </a:lnTo>
                  <a:lnTo>
                    <a:pt x="17553" y="5529"/>
                  </a:lnTo>
                  <a:lnTo>
                    <a:pt x="18255" y="4739"/>
                  </a:lnTo>
                  <a:lnTo>
                    <a:pt x="18299" y="4696"/>
                  </a:lnTo>
                  <a:lnTo>
                    <a:pt x="18957" y="3467"/>
                  </a:lnTo>
                  <a:lnTo>
                    <a:pt x="20230" y="1756"/>
                  </a:lnTo>
                  <a:lnTo>
                    <a:pt x="22731" y="834"/>
                  </a:lnTo>
                  <a:lnTo>
                    <a:pt x="24793" y="351"/>
                  </a:lnTo>
                  <a:lnTo>
                    <a:pt x="25320" y="351"/>
                  </a:lnTo>
                  <a:lnTo>
                    <a:pt x="27996" y="1054"/>
                  </a:lnTo>
                  <a:lnTo>
                    <a:pt x="31507" y="2940"/>
                  </a:lnTo>
                  <a:lnTo>
                    <a:pt x="33789" y="4345"/>
                  </a:lnTo>
                  <a:lnTo>
                    <a:pt x="35544" y="5134"/>
                  </a:lnTo>
                  <a:lnTo>
                    <a:pt x="36992" y="6582"/>
                  </a:lnTo>
                  <a:lnTo>
                    <a:pt x="39142" y="8118"/>
                  </a:lnTo>
                  <a:lnTo>
                    <a:pt x="40107" y="9171"/>
                  </a:lnTo>
                  <a:lnTo>
                    <a:pt x="40151" y="9259"/>
                  </a:lnTo>
                  <a:lnTo>
                    <a:pt x="42696" y="10181"/>
                  </a:lnTo>
                  <a:lnTo>
                    <a:pt x="44671" y="10751"/>
                  </a:lnTo>
                  <a:lnTo>
                    <a:pt x="44715" y="10751"/>
                  </a:lnTo>
                  <a:lnTo>
                    <a:pt x="48752" y="11146"/>
                  </a:lnTo>
                  <a:lnTo>
                    <a:pt x="48796" y="11190"/>
                  </a:lnTo>
                  <a:lnTo>
                    <a:pt x="51341" y="11058"/>
                  </a:lnTo>
                  <a:lnTo>
                    <a:pt x="52087" y="11190"/>
                  </a:lnTo>
                  <a:lnTo>
                    <a:pt x="52175" y="11190"/>
                  </a:lnTo>
                  <a:lnTo>
                    <a:pt x="53008" y="10927"/>
                  </a:lnTo>
                  <a:lnTo>
                    <a:pt x="53096" y="10883"/>
                  </a:lnTo>
                  <a:lnTo>
                    <a:pt x="53140" y="10839"/>
                  </a:lnTo>
                  <a:lnTo>
                    <a:pt x="53140" y="10751"/>
                  </a:lnTo>
                  <a:lnTo>
                    <a:pt x="53140" y="10707"/>
                  </a:lnTo>
                  <a:lnTo>
                    <a:pt x="53096" y="10619"/>
                  </a:lnTo>
                  <a:lnTo>
                    <a:pt x="53052" y="10576"/>
                  </a:lnTo>
                  <a:lnTo>
                    <a:pt x="52921" y="10576"/>
                  </a:lnTo>
                  <a:lnTo>
                    <a:pt x="52087" y="10839"/>
                  </a:lnTo>
                  <a:lnTo>
                    <a:pt x="51385" y="10707"/>
                  </a:lnTo>
                  <a:lnTo>
                    <a:pt x="51341" y="10707"/>
                  </a:lnTo>
                  <a:lnTo>
                    <a:pt x="48796" y="10839"/>
                  </a:lnTo>
                  <a:lnTo>
                    <a:pt x="44759" y="10400"/>
                  </a:lnTo>
                  <a:lnTo>
                    <a:pt x="42828" y="9830"/>
                  </a:lnTo>
                  <a:lnTo>
                    <a:pt x="40327" y="8908"/>
                  </a:lnTo>
                  <a:lnTo>
                    <a:pt x="39361" y="7855"/>
                  </a:lnTo>
                  <a:lnTo>
                    <a:pt x="37211" y="6319"/>
                  </a:lnTo>
                  <a:lnTo>
                    <a:pt x="35763" y="4871"/>
                  </a:lnTo>
                  <a:lnTo>
                    <a:pt x="35719" y="4827"/>
                  </a:lnTo>
                  <a:lnTo>
                    <a:pt x="33964" y="4037"/>
                  </a:lnTo>
                  <a:lnTo>
                    <a:pt x="31682" y="2633"/>
                  </a:lnTo>
                  <a:lnTo>
                    <a:pt x="28128" y="702"/>
                  </a:lnTo>
                  <a:lnTo>
                    <a:pt x="253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55" name="Google Shape;3255;p113"/>
            <p:cNvSpPr/>
            <p:nvPr/>
          </p:nvSpPr>
          <p:spPr>
            <a:xfrm>
              <a:off x="2104125" y="4481600"/>
              <a:ext cx="42825" cy="15400"/>
            </a:xfrm>
            <a:custGeom>
              <a:avLst/>
              <a:gdLst/>
              <a:ahLst/>
              <a:cxnLst/>
              <a:rect l="l" t="t" r="r" b="b"/>
              <a:pathLst>
                <a:path w="1713" h="616" extrusionOk="0">
                  <a:moveTo>
                    <a:pt x="132" y="1"/>
                  </a:moveTo>
                  <a:lnTo>
                    <a:pt x="45" y="45"/>
                  </a:lnTo>
                  <a:lnTo>
                    <a:pt x="1" y="89"/>
                  </a:lnTo>
                  <a:lnTo>
                    <a:pt x="1" y="132"/>
                  </a:lnTo>
                  <a:lnTo>
                    <a:pt x="1" y="220"/>
                  </a:lnTo>
                  <a:lnTo>
                    <a:pt x="1" y="264"/>
                  </a:lnTo>
                  <a:lnTo>
                    <a:pt x="45" y="308"/>
                  </a:lnTo>
                  <a:lnTo>
                    <a:pt x="132" y="352"/>
                  </a:lnTo>
                  <a:lnTo>
                    <a:pt x="1493" y="615"/>
                  </a:lnTo>
                  <a:lnTo>
                    <a:pt x="1537" y="615"/>
                  </a:lnTo>
                  <a:lnTo>
                    <a:pt x="1668" y="571"/>
                  </a:lnTo>
                  <a:lnTo>
                    <a:pt x="1712" y="484"/>
                  </a:lnTo>
                  <a:lnTo>
                    <a:pt x="1712" y="440"/>
                  </a:lnTo>
                  <a:lnTo>
                    <a:pt x="1668" y="352"/>
                  </a:lnTo>
                  <a:lnTo>
                    <a:pt x="1624" y="308"/>
                  </a:lnTo>
                  <a:lnTo>
                    <a:pt x="1580" y="264"/>
                  </a:lnTo>
                  <a:lnTo>
                    <a:pt x="1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56" name="Google Shape;3256;p113"/>
            <p:cNvSpPr/>
            <p:nvPr/>
          </p:nvSpPr>
          <p:spPr>
            <a:xfrm>
              <a:off x="2084375" y="4455275"/>
              <a:ext cx="138250" cy="42825"/>
            </a:xfrm>
            <a:custGeom>
              <a:avLst/>
              <a:gdLst/>
              <a:ahLst/>
              <a:cxnLst/>
              <a:rect l="l" t="t" r="r" b="b"/>
              <a:pathLst>
                <a:path w="5530" h="1713" extrusionOk="0">
                  <a:moveTo>
                    <a:pt x="659" y="1"/>
                  </a:moveTo>
                  <a:lnTo>
                    <a:pt x="133" y="132"/>
                  </a:lnTo>
                  <a:lnTo>
                    <a:pt x="45" y="176"/>
                  </a:lnTo>
                  <a:lnTo>
                    <a:pt x="1" y="220"/>
                  </a:lnTo>
                  <a:lnTo>
                    <a:pt x="1" y="264"/>
                  </a:lnTo>
                  <a:lnTo>
                    <a:pt x="1" y="352"/>
                  </a:lnTo>
                  <a:lnTo>
                    <a:pt x="1" y="396"/>
                  </a:lnTo>
                  <a:lnTo>
                    <a:pt x="89" y="439"/>
                  </a:lnTo>
                  <a:lnTo>
                    <a:pt x="133" y="483"/>
                  </a:lnTo>
                  <a:lnTo>
                    <a:pt x="220" y="483"/>
                  </a:lnTo>
                  <a:lnTo>
                    <a:pt x="703" y="352"/>
                  </a:lnTo>
                  <a:lnTo>
                    <a:pt x="3029" y="1142"/>
                  </a:lnTo>
                  <a:lnTo>
                    <a:pt x="5310" y="1712"/>
                  </a:lnTo>
                  <a:lnTo>
                    <a:pt x="5354" y="1712"/>
                  </a:lnTo>
                  <a:lnTo>
                    <a:pt x="5442" y="1668"/>
                  </a:lnTo>
                  <a:lnTo>
                    <a:pt x="5530" y="1580"/>
                  </a:lnTo>
                  <a:lnTo>
                    <a:pt x="5530" y="1493"/>
                  </a:lnTo>
                  <a:lnTo>
                    <a:pt x="5486" y="1449"/>
                  </a:lnTo>
                  <a:lnTo>
                    <a:pt x="5442" y="1405"/>
                  </a:lnTo>
                  <a:lnTo>
                    <a:pt x="5398" y="1361"/>
                  </a:lnTo>
                  <a:lnTo>
                    <a:pt x="3116" y="791"/>
                  </a:lnTo>
                  <a:lnTo>
                    <a:pt x="7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57" name="Google Shape;3257;p113"/>
            <p:cNvSpPr/>
            <p:nvPr/>
          </p:nvSpPr>
          <p:spPr>
            <a:xfrm>
              <a:off x="2080000" y="4434425"/>
              <a:ext cx="208450" cy="60375"/>
            </a:xfrm>
            <a:custGeom>
              <a:avLst/>
              <a:gdLst/>
              <a:ahLst/>
              <a:cxnLst/>
              <a:rect l="l" t="t" r="r" b="b"/>
              <a:pathLst>
                <a:path w="8338" h="2415" extrusionOk="0">
                  <a:moveTo>
                    <a:pt x="1317" y="1"/>
                  </a:moveTo>
                  <a:lnTo>
                    <a:pt x="527" y="176"/>
                  </a:lnTo>
                  <a:lnTo>
                    <a:pt x="483" y="176"/>
                  </a:lnTo>
                  <a:lnTo>
                    <a:pt x="132" y="308"/>
                  </a:lnTo>
                  <a:lnTo>
                    <a:pt x="44" y="352"/>
                  </a:lnTo>
                  <a:lnTo>
                    <a:pt x="44" y="396"/>
                  </a:lnTo>
                  <a:lnTo>
                    <a:pt x="0" y="484"/>
                  </a:lnTo>
                  <a:lnTo>
                    <a:pt x="44" y="528"/>
                  </a:lnTo>
                  <a:lnTo>
                    <a:pt x="44" y="571"/>
                  </a:lnTo>
                  <a:lnTo>
                    <a:pt x="132" y="615"/>
                  </a:lnTo>
                  <a:lnTo>
                    <a:pt x="176" y="659"/>
                  </a:lnTo>
                  <a:lnTo>
                    <a:pt x="264" y="615"/>
                  </a:lnTo>
                  <a:lnTo>
                    <a:pt x="571" y="484"/>
                  </a:lnTo>
                  <a:lnTo>
                    <a:pt x="1361" y="352"/>
                  </a:lnTo>
                  <a:lnTo>
                    <a:pt x="3511" y="922"/>
                  </a:lnTo>
                  <a:lnTo>
                    <a:pt x="5837" y="1844"/>
                  </a:lnTo>
                  <a:lnTo>
                    <a:pt x="7723" y="2371"/>
                  </a:lnTo>
                  <a:lnTo>
                    <a:pt x="8162" y="2414"/>
                  </a:lnTo>
                  <a:lnTo>
                    <a:pt x="8206" y="2414"/>
                  </a:lnTo>
                  <a:lnTo>
                    <a:pt x="8294" y="2371"/>
                  </a:lnTo>
                  <a:lnTo>
                    <a:pt x="8338" y="2283"/>
                  </a:lnTo>
                  <a:lnTo>
                    <a:pt x="8338" y="2195"/>
                  </a:lnTo>
                  <a:lnTo>
                    <a:pt x="8338" y="2151"/>
                  </a:lnTo>
                  <a:lnTo>
                    <a:pt x="8294" y="2107"/>
                  </a:lnTo>
                  <a:lnTo>
                    <a:pt x="8206" y="2063"/>
                  </a:lnTo>
                  <a:lnTo>
                    <a:pt x="7811" y="2019"/>
                  </a:lnTo>
                  <a:lnTo>
                    <a:pt x="5968" y="1537"/>
                  </a:lnTo>
                  <a:lnTo>
                    <a:pt x="3642" y="571"/>
                  </a:lnTo>
                  <a:lnTo>
                    <a:pt x="3599" y="571"/>
                  </a:lnTo>
                  <a:lnTo>
                    <a:pt x="1405" y="45"/>
                  </a:lnTo>
                  <a:lnTo>
                    <a:pt x="131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58" name="Google Shape;3258;p113"/>
            <p:cNvSpPr/>
            <p:nvPr/>
          </p:nvSpPr>
          <p:spPr>
            <a:xfrm>
              <a:off x="2060250" y="4419075"/>
              <a:ext cx="269900" cy="66950"/>
            </a:xfrm>
            <a:custGeom>
              <a:avLst/>
              <a:gdLst/>
              <a:ahLst/>
              <a:cxnLst/>
              <a:rect l="l" t="t" r="r" b="b"/>
              <a:pathLst>
                <a:path w="10796" h="2678" extrusionOk="0">
                  <a:moveTo>
                    <a:pt x="3072" y="1"/>
                  </a:moveTo>
                  <a:lnTo>
                    <a:pt x="1536" y="264"/>
                  </a:lnTo>
                  <a:lnTo>
                    <a:pt x="176" y="483"/>
                  </a:lnTo>
                  <a:lnTo>
                    <a:pt x="88" y="483"/>
                  </a:lnTo>
                  <a:lnTo>
                    <a:pt x="44" y="571"/>
                  </a:lnTo>
                  <a:lnTo>
                    <a:pt x="1" y="615"/>
                  </a:lnTo>
                  <a:lnTo>
                    <a:pt x="1" y="659"/>
                  </a:lnTo>
                  <a:lnTo>
                    <a:pt x="44" y="747"/>
                  </a:lnTo>
                  <a:lnTo>
                    <a:pt x="88" y="790"/>
                  </a:lnTo>
                  <a:lnTo>
                    <a:pt x="132" y="834"/>
                  </a:lnTo>
                  <a:lnTo>
                    <a:pt x="220" y="834"/>
                  </a:lnTo>
                  <a:lnTo>
                    <a:pt x="1580" y="615"/>
                  </a:lnTo>
                  <a:lnTo>
                    <a:pt x="3116" y="396"/>
                  </a:lnTo>
                  <a:lnTo>
                    <a:pt x="5617" y="1229"/>
                  </a:lnTo>
                  <a:lnTo>
                    <a:pt x="7899" y="1887"/>
                  </a:lnTo>
                  <a:lnTo>
                    <a:pt x="9698" y="2546"/>
                  </a:lnTo>
                  <a:lnTo>
                    <a:pt x="9742" y="2546"/>
                  </a:lnTo>
                  <a:lnTo>
                    <a:pt x="10576" y="2677"/>
                  </a:lnTo>
                  <a:lnTo>
                    <a:pt x="10620" y="2677"/>
                  </a:lnTo>
                  <a:lnTo>
                    <a:pt x="10751" y="2633"/>
                  </a:lnTo>
                  <a:lnTo>
                    <a:pt x="10795" y="2502"/>
                  </a:lnTo>
                  <a:lnTo>
                    <a:pt x="10795" y="2458"/>
                  </a:lnTo>
                  <a:lnTo>
                    <a:pt x="10751" y="2370"/>
                  </a:lnTo>
                  <a:lnTo>
                    <a:pt x="10707" y="2326"/>
                  </a:lnTo>
                  <a:lnTo>
                    <a:pt x="10664" y="2326"/>
                  </a:lnTo>
                  <a:lnTo>
                    <a:pt x="9830" y="2195"/>
                  </a:lnTo>
                  <a:lnTo>
                    <a:pt x="7987" y="1536"/>
                  </a:lnTo>
                  <a:lnTo>
                    <a:pt x="5749" y="878"/>
                  </a:lnTo>
                  <a:lnTo>
                    <a:pt x="3160" y="45"/>
                  </a:lnTo>
                  <a:lnTo>
                    <a:pt x="307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59" name="Google Shape;3259;p113"/>
            <p:cNvSpPr/>
            <p:nvPr/>
          </p:nvSpPr>
          <p:spPr>
            <a:xfrm>
              <a:off x="1951650" y="4680175"/>
              <a:ext cx="528775" cy="40600"/>
            </a:xfrm>
            <a:custGeom>
              <a:avLst/>
              <a:gdLst/>
              <a:ahLst/>
              <a:cxnLst/>
              <a:rect l="l" t="t" r="r" b="b"/>
              <a:pathLst>
                <a:path w="21151" h="1624" extrusionOk="0">
                  <a:moveTo>
                    <a:pt x="20975" y="0"/>
                  </a:moveTo>
                  <a:lnTo>
                    <a:pt x="16807" y="132"/>
                  </a:lnTo>
                  <a:lnTo>
                    <a:pt x="16719" y="176"/>
                  </a:lnTo>
                  <a:lnTo>
                    <a:pt x="15578" y="702"/>
                  </a:lnTo>
                  <a:lnTo>
                    <a:pt x="11146" y="527"/>
                  </a:lnTo>
                  <a:lnTo>
                    <a:pt x="8733" y="527"/>
                  </a:lnTo>
                  <a:lnTo>
                    <a:pt x="6188" y="790"/>
                  </a:lnTo>
                  <a:lnTo>
                    <a:pt x="3116" y="1097"/>
                  </a:lnTo>
                  <a:lnTo>
                    <a:pt x="878" y="966"/>
                  </a:lnTo>
                  <a:lnTo>
                    <a:pt x="790" y="1009"/>
                  </a:lnTo>
                  <a:lnTo>
                    <a:pt x="132" y="1273"/>
                  </a:lnTo>
                  <a:lnTo>
                    <a:pt x="44" y="1317"/>
                  </a:lnTo>
                  <a:lnTo>
                    <a:pt x="0" y="1404"/>
                  </a:lnTo>
                  <a:lnTo>
                    <a:pt x="0" y="1448"/>
                  </a:lnTo>
                  <a:lnTo>
                    <a:pt x="0" y="1536"/>
                  </a:lnTo>
                  <a:lnTo>
                    <a:pt x="88" y="1580"/>
                  </a:lnTo>
                  <a:lnTo>
                    <a:pt x="176" y="1624"/>
                  </a:lnTo>
                  <a:lnTo>
                    <a:pt x="264" y="1624"/>
                  </a:lnTo>
                  <a:lnTo>
                    <a:pt x="878" y="1317"/>
                  </a:lnTo>
                  <a:lnTo>
                    <a:pt x="3116" y="1448"/>
                  </a:lnTo>
                  <a:lnTo>
                    <a:pt x="3160" y="1448"/>
                  </a:lnTo>
                  <a:lnTo>
                    <a:pt x="6231" y="1141"/>
                  </a:lnTo>
                  <a:lnTo>
                    <a:pt x="8733" y="878"/>
                  </a:lnTo>
                  <a:lnTo>
                    <a:pt x="11146" y="878"/>
                  </a:lnTo>
                  <a:lnTo>
                    <a:pt x="15578" y="1053"/>
                  </a:lnTo>
                  <a:lnTo>
                    <a:pt x="15666" y="1053"/>
                  </a:lnTo>
                  <a:lnTo>
                    <a:pt x="16851" y="483"/>
                  </a:lnTo>
                  <a:lnTo>
                    <a:pt x="20975" y="351"/>
                  </a:lnTo>
                  <a:lnTo>
                    <a:pt x="21063" y="351"/>
                  </a:lnTo>
                  <a:lnTo>
                    <a:pt x="21107" y="307"/>
                  </a:lnTo>
                  <a:lnTo>
                    <a:pt x="21151" y="263"/>
                  </a:lnTo>
                  <a:lnTo>
                    <a:pt x="21151" y="176"/>
                  </a:lnTo>
                  <a:lnTo>
                    <a:pt x="21151" y="132"/>
                  </a:lnTo>
                  <a:lnTo>
                    <a:pt x="21107" y="44"/>
                  </a:lnTo>
                  <a:lnTo>
                    <a:pt x="21063" y="44"/>
                  </a:lnTo>
                  <a:lnTo>
                    <a:pt x="2097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60" name="Google Shape;3260;p113"/>
            <p:cNvSpPr/>
            <p:nvPr/>
          </p:nvSpPr>
          <p:spPr>
            <a:xfrm>
              <a:off x="2370700" y="4660425"/>
              <a:ext cx="121800" cy="17575"/>
            </a:xfrm>
            <a:custGeom>
              <a:avLst/>
              <a:gdLst/>
              <a:ahLst/>
              <a:cxnLst/>
              <a:rect l="l" t="t" r="r" b="b"/>
              <a:pathLst>
                <a:path w="4872" h="703" extrusionOk="0">
                  <a:moveTo>
                    <a:pt x="4696" y="0"/>
                  </a:moveTo>
                  <a:lnTo>
                    <a:pt x="1010" y="44"/>
                  </a:lnTo>
                  <a:lnTo>
                    <a:pt x="966" y="88"/>
                  </a:lnTo>
                  <a:lnTo>
                    <a:pt x="132" y="395"/>
                  </a:lnTo>
                  <a:lnTo>
                    <a:pt x="45" y="395"/>
                  </a:lnTo>
                  <a:lnTo>
                    <a:pt x="1" y="483"/>
                  </a:lnTo>
                  <a:lnTo>
                    <a:pt x="1" y="527"/>
                  </a:lnTo>
                  <a:lnTo>
                    <a:pt x="1" y="615"/>
                  </a:lnTo>
                  <a:lnTo>
                    <a:pt x="89" y="702"/>
                  </a:lnTo>
                  <a:lnTo>
                    <a:pt x="220" y="702"/>
                  </a:lnTo>
                  <a:lnTo>
                    <a:pt x="1054" y="395"/>
                  </a:lnTo>
                  <a:lnTo>
                    <a:pt x="4740" y="351"/>
                  </a:lnTo>
                  <a:lnTo>
                    <a:pt x="4784" y="307"/>
                  </a:lnTo>
                  <a:lnTo>
                    <a:pt x="4828" y="264"/>
                  </a:lnTo>
                  <a:lnTo>
                    <a:pt x="4871" y="220"/>
                  </a:lnTo>
                  <a:lnTo>
                    <a:pt x="4871" y="132"/>
                  </a:lnTo>
                  <a:lnTo>
                    <a:pt x="4871" y="88"/>
                  </a:lnTo>
                  <a:lnTo>
                    <a:pt x="4828" y="44"/>
                  </a:lnTo>
                  <a:lnTo>
                    <a:pt x="47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61" name="Google Shape;3261;p113"/>
            <p:cNvSpPr/>
            <p:nvPr/>
          </p:nvSpPr>
          <p:spPr>
            <a:xfrm>
              <a:off x="2386075" y="4638475"/>
              <a:ext cx="120675" cy="19775"/>
            </a:xfrm>
            <a:custGeom>
              <a:avLst/>
              <a:gdLst/>
              <a:ahLst/>
              <a:cxnLst/>
              <a:rect l="l" t="t" r="r" b="b"/>
              <a:pathLst>
                <a:path w="4827" h="791" extrusionOk="0">
                  <a:moveTo>
                    <a:pt x="4651" y="1"/>
                  </a:moveTo>
                  <a:lnTo>
                    <a:pt x="965" y="132"/>
                  </a:lnTo>
                  <a:lnTo>
                    <a:pt x="922" y="132"/>
                  </a:lnTo>
                  <a:lnTo>
                    <a:pt x="132" y="440"/>
                  </a:lnTo>
                  <a:lnTo>
                    <a:pt x="88" y="483"/>
                  </a:lnTo>
                  <a:lnTo>
                    <a:pt x="44" y="527"/>
                  </a:lnTo>
                  <a:lnTo>
                    <a:pt x="0" y="615"/>
                  </a:lnTo>
                  <a:lnTo>
                    <a:pt x="44" y="659"/>
                  </a:lnTo>
                  <a:lnTo>
                    <a:pt x="88" y="747"/>
                  </a:lnTo>
                  <a:lnTo>
                    <a:pt x="176" y="791"/>
                  </a:lnTo>
                  <a:lnTo>
                    <a:pt x="263" y="791"/>
                  </a:lnTo>
                  <a:lnTo>
                    <a:pt x="1009" y="483"/>
                  </a:lnTo>
                  <a:lnTo>
                    <a:pt x="4651" y="352"/>
                  </a:lnTo>
                  <a:lnTo>
                    <a:pt x="4695" y="352"/>
                  </a:lnTo>
                  <a:lnTo>
                    <a:pt x="4783" y="308"/>
                  </a:lnTo>
                  <a:lnTo>
                    <a:pt x="4783" y="264"/>
                  </a:lnTo>
                  <a:lnTo>
                    <a:pt x="4827" y="176"/>
                  </a:lnTo>
                  <a:lnTo>
                    <a:pt x="4783" y="132"/>
                  </a:lnTo>
                  <a:lnTo>
                    <a:pt x="4739" y="88"/>
                  </a:lnTo>
                  <a:lnTo>
                    <a:pt x="4695" y="45"/>
                  </a:lnTo>
                  <a:lnTo>
                    <a:pt x="46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62" name="Google Shape;3262;p113"/>
            <p:cNvSpPr/>
            <p:nvPr/>
          </p:nvSpPr>
          <p:spPr>
            <a:xfrm>
              <a:off x="2401425" y="4618725"/>
              <a:ext cx="117400" cy="17575"/>
            </a:xfrm>
            <a:custGeom>
              <a:avLst/>
              <a:gdLst/>
              <a:ahLst/>
              <a:cxnLst/>
              <a:rect l="l" t="t" r="r" b="b"/>
              <a:pathLst>
                <a:path w="4696" h="703" extrusionOk="0">
                  <a:moveTo>
                    <a:pt x="4520" y="1"/>
                  </a:moveTo>
                  <a:lnTo>
                    <a:pt x="966" y="133"/>
                  </a:lnTo>
                  <a:lnTo>
                    <a:pt x="922" y="133"/>
                  </a:lnTo>
                  <a:lnTo>
                    <a:pt x="176" y="352"/>
                  </a:lnTo>
                  <a:lnTo>
                    <a:pt x="132" y="352"/>
                  </a:lnTo>
                  <a:lnTo>
                    <a:pt x="88" y="396"/>
                  </a:lnTo>
                  <a:lnTo>
                    <a:pt x="44" y="440"/>
                  </a:lnTo>
                  <a:lnTo>
                    <a:pt x="0" y="484"/>
                  </a:lnTo>
                  <a:lnTo>
                    <a:pt x="0" y="571"/>
                  </a:lnTo>
                  <a:lnTo>
                    <a:pt x="88" y="659"/>
                  </a:lnTo>
                  <a:lnTo>
                    <a:pt x="176" y="703"/>
                  </a:lnTo>
                  <a:lnTo>
                    <a:pt x="220" y="703"/>
                  </a:lnTo>
                  <a:lnTo>
                    <a:pt x="1010" y="484"/>
                  </a:lnTo>
                  <a:lnTo>
                    <a:pt x="4520" y="352"/>
                  </a:lnTo>
                  <a:lnTo>
                    <a:pt x="4608" y="308"/>
                  </a:lnTo>
                  <a:lnTo>
                    <a:pt x="4652" y="264"/>
                  </a:lnTo>
                  <a:lnTo>
                    <a:pt x="4696" y="220"/>
                  </a:lnTo>
                  <a:lnTo>
                    <a:pt x="4696" y="133"/>
                  </a:lnTo>
                  <a:lnTo>
                    <a:pt x="4652" y="89"/>
                  </a:lnTo>
                  <a:lnTo>
                    <a:pt x="4652" y="45"/>
                  </a:lnTo>
                  <a:lnTo>
                    <a:pt x="45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63" name="Google Shape;3263;p113"/>
            <p:cNvSpPr/>
            <p:nvPr/>
          </p:nvSpPr>
          <p:spPr>
            <a:xfrm>
              <a:off x="2443100" y="4581425"/>
              <a:ext cx="16500" cy="11000"/>
            </a:xfrm>
            <a:custGeom>
              <a:avLst/>
              <a:gdLst/>
              <a:ahLst/>
              <a:cxnLst/>
              <a:rect l="l" t="t" r="r" b="b"/>
              <a:pathLst>
                <a:path w="660" h="440" extrusionOk="0">
                  <a:moveTo>
                    <a:pt x="440" y="1"/>
                  </a:moveTo>
                  <a:lnTo>
                    <a:pt x="133" y="89"/>
                  </a:lnTo>
                  <a:lnTo>
                    <a:pt x="45" y="133"/>
                  </a:lnTo>
                  <a:lnTo>
                    <a:pt x="1" y="176"/>
                  </a:lnTo>
                  <a:lnTo>
                    <a:pt x="1" y="220"/>
                  </a:lnTo>
                  <a:lnTo>
                    <a:pt x="1" y="308"/>
                  </a:lnTo>
                  <a:lnTo>
                    <a:pt x="45" y="396"/>
                  </a:lnTo>
                  <a:lnTo>
                    <a:pt x="176" y="440"/>
                  </a:lnTo>
                  <a:lnTo>
                    <a:pt x="220" y="440"/>
                  </a:lnTo>
                  <a:lnTo>
                    <a:pt x="527" y="352"/>
                  </a:lnTo>
                  <a:lnTo>
                    <a:pt x="571" y="308"/>
                  </a:lnTo>
                  <a:lnTo>
                    <a:pt x="615" y="264"/>
                  </a:lnTo>
                  <a:lnTo>
                    <a:pt x="659" y="220"/>
                  </a:lnTo>
                  <a:lnTo>
                    <a:pt x="659" y="133"/>
                  </a:lnTo>
                  <a:lnTo>
                    <a:pt x="615" y="89"/>
                  </a:lnTo>
                  <a:lnTo>
                    <a:pt x="571" y="45"/>
                  </a:lnTo>
                  <a:lnTo>
                    <a:pt x="52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64" name="Google Shape;3264;p113"/>
            <p:cNvSpPr/>
            <p:nvPr/>
          </p:nvSpPr>
          <p:spPr>
            <a:xfrm>
              <a:off x="2448600" y="4561700"/>
              <a:ext cx="25250" cy="13175"/>
            </a:xfrm>
            <a:custGeom>
              <a:avLst/>
              <a:gdLst/>
              <a:ahLst/>
              <a:cxnLst/>
              <a:rect l="l" t="t" r="r" b="b"/>
              <a:pathLst>
                <a:path w="1010" h="527" extrusionOk="0">
                  <a:moveTo>
                    <a:pt x="834" y="0"/>
                  </a:moveTo>
                  <a:lnTo>
                    <a:pt x="132" y="176"/>
                  </a:lnTo>
                  <a:lnTo>
                    <a:pt x="88" y="176"/>
                  </a:lnTo>
                  <a:lnTo>
                    <a:pt x="44" y="263"/>
                  </a:lnTo>
                  <a:lnTo>
                    <a:pt x="0" y="307"/>
                  </a:lnTo>
                  <a:lnTo>
                    <a:pt x="0" y="395"/>
                  </a:lnTo>
                  <a:lnTo>
                    <a:pt x="88" y="483"/>
                  </a:lnTo>
                  <a:lnTo>
                    <a:pt x="176" y="527"/>
                  </a:lnTo>
                  <a:lnTo>
                    <a:pt x="220" y="527"/>
                  </a:lnTo>
                  <a:lnTo>
                    <a:pt x="922" y="351"/>
                  </a:lnTo>
                  <a:lnTo>
                    <a:pt x="966" y="307"/>
                  </a:lnTo>
                  <a:lnTo>
                    <a:pt x="1010" y="263"/>
                  </a:lnTo>
                  <a:lnTo>
                    <a:pt x="1010" y="176"/>
                  </a:lnTo>
                  <a:lnTo>
                    <a:pt x="1010" y="132"/>
                  </a:lnTo>
                  <a:lnTo>
                    <a:pt x="1010" y="44"/>
                  </a:lnTo>
                  <a:lnTo>
                    <a:pt x="9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65" name="Google Shape;3265;p113"/>
            <p:cNvSpPr/>
            <p:nvPr/>
          </p:nvSpPr>
          <p:spPr>
            <a:xfrm>
              <a:off x="2465050" y="4534275"/>
              <a:ext cx="165675" cy="19750"/>
            </a:xfrm>
            <a:custGeom>
              <a:avLst/>
              <a:gdLst/>
              <a:ahLst/>
              <a:cxnLst/>
              <a:rect l="l" t="t" r="r" b="b"/>
              <a:pathLst>
                <a:path w="6627" h="790" extrusionOk="0">
                  <a:moveTo>
                    <a:pt x="6451" y="0"/>
                  </a:moveTo>
                  <a:lnTo>
                    <a:pt x="790" y="263"/>
                  </a:lnTo>
                  <a:lnTo>
                    <a:pt x="746" y="307"/>
                  </a:lnTo>
                  <a:lnTo>
                    <a:pt x="132" y="483"/>
                  </a:lnTo>
                  <a:lnTo>
                    <a:pt x="88" y="483"/>
                  </a:lnTo>
                  <a:lnTo>
                    <a:pt x="44" y="571"/>
                  </a:lnTo>
                  <a:lnTo>
                    <a:pt x="0" y="614"/>
                  </a:lnTo>
                  <a:lnTo>
                    <a:pt x="0" y="702"/>
                  </a:lnTo>
                  <a:lnTo>
                    <a:pt x="88" y="790"/>
                  </a:lnTo>
                  <a:lnTo>
                    <a:pt x="220" y="790"/>
                  </a:lnTo>
                  <a:lnTo>
                    <a:pt x="834" y="614"/>
                  </a:lnTo>
                  <a:lnTo>
                    <a:pt x="6451" y="351"/>
                  </a:lnTo>
                  <a:lnTo>
                    <a:pt x="6539" y="351"/>
                  </a:lnTo>
                  <a:lnTo>
                    <a:pt x="6583" y="307"/>
                  </a:lnTo>
                  <a:lnTo>
                    <a:pt x="6626" y="263"/>
                  </a:lnTo>
                  <a:lnTo>
                    <a:pt x="6626" y="176"/>
                  </a:lnTo>
                  <a:lnTo>
                    <a:pt x="6626" y="132"/>
                  </a:lnTo>
                  <a:lnTo>
                    <a:pt x="6583" y="44"/>
                  </a:lnTo>
                  <a:lnTo>
                    <a:pt x="6495" y="44"/>
                  </a:lnTo>
                  <a:lnTo>
                    <a:pt x="64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66" name="Google Shape;3266;p113"/>
            <p:cNvSpPr/>
            <p:nvPr/>
          </p:nvSpPr>
          <p:spPr>
            <a:xfrm>
              <a:off x="2470525" y="4513425"/>
              <a:ext cx="164575" cy="23050"/>
            </a:xfrm>
            <a:custGeom>
              <a:avLst/>
              <a:gdLst/>
              <a:ahLst/>
              <a:cxnLst/>
              <a:rect l="l" t="t" r="r" b="b"/>
              <a:pathLst>
                <a:path w="6583" h="922" extrusionOk="0">
                  <a:moveTo>
                    <a:pt x="6407" y="0"/>
                  </a:moveTo>
                  <a:lnTo>
                    <a:pt x="2546" y="88"/>
                  </a:lnTo>
                  <a:lnTo>
                    <a:pt x="1142" y="308"/>
                  </a:lnTo>
                  <a:lnTo>
                    <a:pt x="1098" y="308"/>
                  </a:lnTo>
                  <a:lnTo>
                    <a:pt x="133" y="571"/>
                  </a:lnTo>
                  <a:lnTo>
                    <a:pt x="89" y="615"/>
                  </a:lnTo>
                  <a:lnTo>
                    <a:pt x="45" y="659"/>
                  </a:lnTo>
                  <a:lnTo>
                    <a:pt x="1" y="746"/>
                  </a:lnTo>
                  <a:lnTo>
                    <a:pt x="45" y="790"/>
                  </a:lnTo>
                  <a:lnTo>
                    <a:pt x="89" y="878"/>
                  </a:lnTo>
                  <a:lnTo>
                    <a:pt x="176" y="922"/>
                  </a:lnTo>
                  <a:lnTo>
                    <a:pt x="220" y="922"/>
                  </a:lnTo>
                  <a:lnTo>
                    <a:pt x="1186" y="659"/>
                  </a:lnTo>
                  <a:lnTo>
                    <a:pt x="2590" y="439"/>
                  </a:lnTo>
                  <a:lnTo>
                    <a:pt x="6451" y="351"/>
                  </a:lnTo>
                  <a:lnTo>
                    <a:pt x="6495" y="351"/>
                  </a:lnTo>
                  <a:lnTo>
                    <a:pt x="6539" y="308"/>
                  </a:lnTo>
                  <a:lnTo>
                    <a:pt x="6583" y="264"/>
                  </a:lnTo>
                  <a:lnTo>
                    <a:pt x="6583" y="176"/>
                  </a:lnTo>
                  <a:lnTo>
                    <a:pt x="6583" y="88"/>
                  </a:lnTo>
                  <a:lnTo>
                    <a:pt x="6539" y="44"/>
                  </a:lnTo>
                  <a:lnTo>
                    <a:pt x="64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67" name="Google Shape;3267;p113"/>
            <p:cNvSpPr/>
            <p:nvPr/>
          </p:nvSpPr>
          <p:spPr>
            <a:xfrm>
              <a:off x="2521000" y="4471725"/>
              <a:ext cx="125075" cy="18675"/>
            </a:xfrm>
            <a:custGeom>
              <a:avLst/>
              <a:gdLst/>
              <a:ahLst/>
              <a:cxnLst/>
              <a:rect l="l" t="t" r="r" b="b"/>
              <a:pathLst>
                <a:path w="5003" h="747" extrusionOk="0">
                  <a:moveTo>
                    <a:pt x="4827" y="1"/>
                  </a:moveTo>
                  <a:lnTo>
                    <a:pt x="1756" y="133"/>
                  </a:lnTo>
                  <a:lnTo>
                    <a:pt x="308" y="308"/>
                  </a:lnTo>
                  <a:lnTo>
                    <a:pt x="264" y="352"/>
                  </a:lnTo>
                  <a:lnTo>
                    <a:pt x="88" y="396"/>
                  </a:lnTo>
                  <a:lnTo>
                    <a:pt x="44" y="440"/>
                  </a:lnTo>
                  <a:lnTo>
                    <a:pt x="0" y="484"/>
                  </a:lnTo>
                  <a:lnTo>
                    <a:pt x="0" y="571"/>
                  </a:lnTo>
                  <a:lnTo>
                    <a:pt x="0" y="615"/>
                  </a:lnTo>
                  <a:lnTo>
                    <a:pt x="88" y="703"/>
                  </a:lnTo>
                  <a:lnTo>
                    <a:pt x="176" y="747"/>
                  </a:lnTo>
                  <a:lnTo>
                    <a:pt x="220" y="747"/>
                  </a:lnTo>
                  <a:lnTo>
                    <a:pt x="351" y="659"/>
                  </a:lnTo>
                  <a:lnTo>
                    <a:pt x="1799" y="484"/>
                  </a:lnTo>
                  <a:lnTo>
                    <a:pt x="4827" y="352"/>
                  </a:lnTo>
                  <a:lnTo>
                    <a:pt x="4915" y="308"/>
                  </a:lnTo>
                  <a:lnTo>
                    <a:pt x="4959" y="308"/>
                  </a:lnTo>
                  <a:lnTo>
                    <a:pt x="5003" y="220"/>
                  </a:lnTo>
                  <a:lnTo>
                    <a:pt x="5003" y="176"/>
                  </a:lnTo>
                  <a:lnTo>
                    <a:pt x="5003" y="89"/>
                  </a:lnTo>
                  <a:lnTo>
                    <a:pt x="4959" y="45"/>
                  </a:lnTo>
                  <a:lnTo>
                    <a:pt x="48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68" name="Google Shape;3268;p113"/>
            <p:cNvSpPr/>
            <p:nvPr/>
          </p:nvSpPr>
          <p:spPr>
            <a:xfrm>
              <a:off x="2530875" y="4452000"/>
              <a:ext cx="120700" cy="19750"/>
            </a:xfrm>
            <a:custGeom>
              <a:avLst/>
              <a:gdLst/>
              <a:ahLst/>
              <a:cxnLst/>
              <a:rect l="l" t="t" r="r" b="b"/>
              <a:pathLst>
                <a:path w="4828" h="790" extrusionOk="0">
                  <a:moveTo>
                    <a:pt x="4608" y="0"/>
                  </a:moveTo>
                  <a:lnTo>
                    <a:pt x="2019" y="88"/>
                  </a:lnTo>
                  <a:lnTo>
                    <a:pt x="483" y="307"/>
                  </a:lnTo>
                  <a:lnTo>
                    <a:pt x="439" y="307"/>
                  </a:lnTo>
                  <a:lnTo>
                    <a:pt x="88" y="439"/>
                  </a:lnTo>
                  <a:lnTo>
                    <a:pt x="44" y="483"/>
                  </a:lnTo>
                  <a:lnTo>
                    <a:pt x="0" y="570"/>
                  </a:lnTo>
                  <a:lnTo>
                    <a:pt x="0" y="614"/>
                  </a:lnTo>
                  <a:lnTo>
                    <a:pt x="0" y="702"/>
                  </a:lnTo>
                  <a:lnTo>
                    <a:pt x="44" y="790"/>
                  </a:lnTo>
                  <a:lnTo>
                    <a:pt x="220" y="790"/>
                  </a:lnTo>
                  <a:lnTo>
                    <a:pt x="571" y="658"/>
                  </a:lnTo>
                  <a:lnTo>
                    <a:pt x="2063" y="439"/>
                  </a:lnTo>
                  <a:lnTo>
                    <a:pt x="4652" y="351"/>
                  </a:lnTo>
                  <a:lnTo>
                    <a:pt x="4696" y="307"/>
                  </a:lnTo>
                  <a:lnTo>
                    <a:pt x="4783" y="263"/>
                  </a:lnTo>
                  <a:lnTo>
                    <a:pt x="4783" y="219"/>
                  </a:lnTo>
                  <a:lnTo>
                    <a:pt x="4827" y="132"/>
                  </a:lnTo>
                  <a:lnTo>
                    <a:pt x="4783" y="88"/>
                  </a:lnTo>
                  <a:lnTo>
                    <a:pt x="4739" y="44"/>
                  </a:lnTo>
                  <a:lnTo>
                    <a:pt x="469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69" name="Google Shape;3269;p113"/>
            <p:cNvSpPr/>
            <p:nvPr/>
          </p:nvSpPr>
          <p:spPr>
            <a:xfrm>
              <a:off x="2524300" y="4427850"/>
              <a:ext cx="161275" cy="30750"/>
            </a:xfrm>
            <a:custGeom>
              <a:avLst/>
              <a:gdLst/>
              <a:ahLst/>
              <a:cxnLst/>
              <a:rect l="l" t="t" r="r" b="b"/>
              <a:pathLst>
                <a:path w="6451" h="1230" extrusionOk="0">
                  <a:moveTo>
                    <a:pt x="6275" y="1"/>
                  </a:moveTo>
                  <a:lnTo>
                    <a:pt x="2896" y="220"/>
                  </a:lnTo>
                  <a:lnTo>
                    <a:pt x="1360" y="483"/>
                  </a:lnTo>
                  <a:lnTo>
                    <a:pt x="1316" y="483"/>
                  </a:lnTo>
                  <a:lnTo>
                    <a:pt x="132" y="878"/>
                  </a:lnTo>
                  <a:lnTo>
                    <a:pt x="44" y="922"/>
                  </a:lnTo>
                  <a:lnTo>
                    <a:pt x="0" y="966"/>
                  </a:lnTo>
                  <a:lnTo>
                    <a:pt x="0" y="1054"/>
                  </a:lnTo>
                  <a:lnTo>
                    <a:pt x="0" y="1098"/>
                  </a:lnTo>
                  <a:lnTo>
                    <a:pt x="88" y="1185"/>
                  </a:lnTo>
                  <a:lnTo>
                    <a:pt x="176" y="1229"/>
                  </a:lnTo>
                  <a:lnTo>
                    <a:pt x="219" y="1229"/>
                  </a:lnTo>
                  <a:lnTo>
                    <a:pt x="1404" y="834"/>
                  </a:lnTo>
                  <a:lnTo>
                    <a:pt x="2896" y="571"/>
                  </a:lnTo>
                  <a:lnTo>
                    <a:pt x="6275" y="352"/>
                  </a:lnTo>
                  <a:lnTo>
                    <a:pt x="6363" y="308"/>
                  </a:lnTo>
                  <a:lnTo>
                    <a:pt x="6407" y="264"/>
                  </a:lnTo>
                  <a:lnTo>
                    <a:pt x="6450" y="220"/>
                  </a:lnTo>
                  <a:lnTo>
                    <a:pt x="6450" y="132"/>
                  </a:lnTo>
                  <a:lnTo>
                    <a:pt x="6450" y="88"/>
                  </a:lnTo>
                  <a:lnTo>
                    <a:pt x="6407" y="45"/>
                  </a:lnTo>
                  <a:lnTo>
                    <a:pt x="627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70" name="Google Shape;3270;p113"/>
            <p:cNvSpPr/>
            <p:nvPr/>
          </p:nvSpPr>
          <p:spPr>
            <a:xfrm>
              <a:off x="2522100" y="4401525"/>
              <a:ext cx="190900" cy="28550"/>
            </a:xfrm>
            <a:custGeom>
              <a:avLst/>
              <a:gdLst/>
              <a:ahLst/>
              <a:cxnLst/>
              <a:rect l="l" t="t" r="r" b="b"/>
              <a:pathLst>
                <a:path w="7636" h="1142" extrusionOk="0">
                  <a:moveTo>
                    <a:pt x="7416" y="1"/>
                  </a:moveTo>
                  <a:lnTo>
                    <a:pt x="5003" y="308"/>
                  </a:lnTo>
                  <a:lnTo>
                    <a:pt x="2370" y="483"/>
                  </a:lnTo>
                  <a:lnTo>
                    <a:pt x="351" y="703"/>
                  </a:lnTo>
                  <a:lnTo>
                    <a:pt x="264" y="747"/>
                  </a:lnTo>
                  <a:lnTo>
                    <a:pt x="88" y="834"/>
                  </a:lnTo>
                  <a:lnTo>
                    <a:pt x="44" y="878"/>
                  </a:lnTo>
                  <a:lnTo>
                    <a:pt x="0" y="922"/>
                  </a:lnTo>
                  <a:lnTo>
                    <a:pt x="0" y="1010"/>
                  </a:lnTo>
                  <a:lnTo>
                    <a:pt x="44" y="1054"/>
                  </a:lnTo>
                  <a:lnTo>
                    <a:pt x="88" y="1141"/>
                  </a:lnTo>
                  <a:lnTo>
                    <a:pt x="264" y="1141"/>
                  </a:lnTo>
                  <a:lnTo>
                    <a:pt x="395" y="1054"/>
                  </a:lnTo>
                  <a:lnTo>
                    <a:pt x="2414" y="834"/>
                  </a:lnTo>
                  <a:lnTo>
                    <a:pt x="5047" y="659"/>
                  </a:lnTo>
                  <a:lnTo>
                    <a:pt x="7460" y="352"/>
                  </a:lnTo>
                  <a:lnTo>
                    <a:pt x="7548" y="308"/>
                  </a:lnTo>
                  <a:lnTo>
                    <a:pt x="7592" y="264"/>
                  </a:lnTo>
                  <a:lnTo>
                    <a:pt x="7635" y="220"/>
                  </a:lnTo>
                  <a:lnTo>
                    <a:pt x="7635" y="132"/>
                  </a:lnTo>
                  <a:lnTo>
                    <a:pt x="7592" y="88"/>
                  </a:lnTo>
                  <a:lnTo>
                    <a:pt x="7548" y="44"/>
                  </a:lnTo>
                  <a:lnTo>
                    <a:pt x="75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71" name="Google Shape;3271;p113"/>
            <p:cNvSpPr/>
            <p:nvPr/>
          </p:nvSpPr>
          <p:spPr>
            <a:xfrm>
              <a:off x="2533075" y="4308275"/>
              <a:ext cx="523300" cy="91075"/>
            </a:xfrm>
            <a:custGeom>
              <a:avLst/>
              <a:gdLst/>
              <a:ahLst/>
              <a:cxnLst/>
              <a:rect l="l" t="t" r="r" b="b"/>
              <a:pathLst>
                <a:path w="20932" h="3643" extrusionOk="0">
                  <a:moveTo>
                    <a:pt x="20361" y="1"/>
                  </a:moveTo>
                  <a:lnTo>
                    <a:pt x="16411" y="352"/>
                  </a:lnTo>
                  <a:lnTo>
                    <a:pt x="10444" y="834"/>
                  </a:lnTo>
                  <a:lnTo>
                    <a:pt x="6099" y="1273"/>
                  </a:lnTo>
                  <a:lnTo>
                    <a:pt x="6056" y="1273"/>
                  </a:lnTo>
                  <a:lnTo>
                    <a:pt x="2765" y="2283"/>
                  </a:lnTo>
                  <a:lnTo>
                    <a:pt x="965" y="2634"/>
                  </a:lnTo>
                  <a:lnTo>
                    <a:pt x="878" y="2677"/>
                  </a:lnTo>
                  <a:lnTo>
                    <a:pt x="88" y="3336"/>
                  </a:lnTo>
                  <a:lnTo>
                    <a:pt x="44" y="3380"/>
                  </a:lnTo>
                  <a:lnTo>
                    <a:pt x="0" y="3467"/>
                  </a:lnTo>
                  <a:lnTo>
                    <a:pt x="0" y="3511"/>
                  </a:lnTo>
                  <a:lnTo>
                    <a:pt x="44" y="3599"/>
                  </a:lnTo>
                  <a:lnTo>
                    <a:pt x="88" y="3643"/>
                  </a:lnTo>
                  <a:lnTo>
                    <a:pt x="176" y="3643"/>
                  </a:lnTo>
                  <a:lnTo>
                    <a:pt x="307" y="3599"/>
                  </a:lnTo>
                  <a:lnTo>
                    <a:pt x="1097" y="2985"/>
                  </a:lnTo>
                  <a:lnTo>
                    <a:pt x="2852" y="2590"/>
                  </a:lnTo>
                  <a:lnTo>
                    <a:pt x="6143" y="1624"/>
                  </a:lnTo>
                  <a:lnTo>
                    <a:pt x="10488" y="1186"/>
                  </a:lnTo>
                  <a:lnTo>
                    <a:pt x="13647" y="966"/>
                  </a:lnTo>
                  <a:lnTo>
                    <a:pt x="16455" y="703"/>
                  </a:lnTo>
                  <a:lnTo>
                    <a:pt x="20361" y="352"/>
                  </a:lnTo>
                  <a:lnTo>
                    <a:pt x="20712" y="440"/>
                  </a:lnTo>
                  <a:lnTo>
                    <a:pt x="20799" y="440"/>
                  </a:lnTo>
                  <a:lnTo>
                    <a:pt x="20843" y="396"/>
                  </a:lnTo>
                  <a:lnTo>
                    <a:pt x="20887" y="352"/>
                  </a:lnTo>
                  <a:lnTo>
                    <a:pt x="20931" y="308"/>
                  </a:lnTo>
                  <a:lnTo>
                    <a:pt x="20931" y="220"/>
                  </a:lnTo>
                  <a:lnTo>
                    <a:pt x="20887" y="176"/>
                  </a:lnTo>
                  <a:lnTo>
                    <a:pt x="20843" y="132"/>
                  </a:lnTo>
                  <a:lnTo>
                    <a:pt x="20799" y="88"/>
                  </a:lnTo>
                  <a:lnTo>
                    <a:pt x="204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72" name="Google Shape;3272;p113"/>
            <p:cNvSpPr/>
            <p:nvPr/>
          </p:nvSpPr>
          <p:spPr>
            <a:xfrm>
              <a:off x="2508925" y="4276475"/>
              <a:ext cx="537575" cy="125075"/>
            </a:xfrm>
            <a:custGeom>
              <a:avLst/>
              <a:gdLst/>
              <a:ahLst/>
              <a:cxnLst/>
              <a:rect l="l" t="t" r="r" b="b"/>
              <a:pathLst>
                <a:path w="21503" h="5003" extrusionOk="0">
                  <a:moveTo>
                    <a:pt x="18255" y="0"/>
                  </a:moveTo>
                  <a:lnTo>
                    <a:pt x="13779" y="395"/>
                  </a:lnTo>
                  <a:lnTo>
                    <a:pt x="9479" y="834"/>
                  </a:lnTo>
                  <a:lnTo>
                    <a:pt x="6846" y="1185"/>
                  </a:lnTo>
                  <a:lnTo>
                    <a:pt x="6802" y="1229"/>
                  </a:lnTo>
                  <a:lnTo>
                    <a:pt x="5003" y="2238"/>
                  </a:lnTo>
                  <a:lnTo>
                    <a:pt x="3599" y="2765"/>
                  </a:lnTo>
                  <a:lnTo>
                    <a:pt x="1361" y="3247"/>
                  </a:lnTo>
                  <a:lnTo>
                    <a:pt x="1273" y="3335"/>
                  </a:lnTo>
                  <a:lnTo>
                    <a:pt x="440" y="4432"/>
                  </a:lnTo>
                  <a:lnTo>
                    <a:pt x="88" y="4652"/>
                  </a:lnTo>
                  <a:lnTo>
                    <a:pt x="45" y="4739"/>
                  </a:lnTo>
                  <a:lnTo>
                    <a:pt x="1" y="4783"/>
                  </a:lnTo>
                  <a:lnTo>
                    <a:pt x="1" y="4871"/>
                  </a:lnTo>
                  <a:lnTo>
                    <a:pt x="45" y="4915"/>
                  </a:lnTo>
                  <a:lnTo>
                    <a:pt x="88" y="4959"/>
                  </a:lnTo>
                  <a:lnTo>
                    <a:pt x="176" y="5003"/>
                  </a:lnTo>
                  <a:lnTo>
                    <a:pt x="264" y="4959"/>
                  </a:lnTo>
                  <a:lnTo>
                    <a:pt x="659" y="4739"/>
                  </a:lnTo>
                  <a:lnTo>
                    <a:pt x="703" y="4695"/>
                  </a:lnTo>
                  <a:lnTo>
                    <a:pt x="1537" y="3598"/>
                  </a:lnTo>
                  <a:lnTo>
                    <a:pt x="3687" y="3072"/>
                  </a:lnTo>
                  <a:lnTo>
                    <a:pt x="3731" y="3072"/>
                  </a:lnTo>
                  <a:lnTo>
                    <a:pt x="5135" y="2545"/>
                  </a:lnTo>
                  <a:lnTo>
                    <a:pt x="5179" y="2545"/>
                  </a:lnTo>
                  <a:lnTo>
                    <a:pt x="6934" y="1536"/>
                  </a:lnTo>
                  <a:lnTo>
                    <a:pt x="9523" y="1185"/>
                  </a:lnTo>
                  <a:lnTo>
                    <a:pt x="13779" y="746"/>
                  </a:lnTo>
                  <a:lnTo>
                    <a:pt x="18255" y="351"/>
                  </a:lnTo>
                  <a:lnTo>
                    <a:pt x="19922" y="351"/>
                  </a:lnTo>
                  <a:lnTo>
                    <a:pt x="20625" y="527"/>
                  </a:lnTo>
                  <a:lnTo>
                    <a:pt x="21063" y="790"/>
                  </a:lnTo>
                  <a:lnTo>
                    <a:pt x="21151" y="790"/>
                  </a:lnTo>
                  <a:lnTo>
                    <a:pt x="21327" y="834"/>
                  </a:lnTo>
                  <a:lnTo>
                    <a:pt x="21371" y="790"/>
                  </a:lnTo>
                  <a:lnTo>
                    <a:pt x="21458" y="790"/>
                  </a:lnTo>
                  <a:lnTo>
                    <a:pt x="21458" y="746"/>
                  </a:lnTo>
                  <a:lnTo>
                    <a:pt x="21502" y="658"/>
                  </a:lnTo>
                  <a:lnTo>
                    <a:pt x="21502" y="571"/>
                  </a:lnTo>
                  <a:lnTo>
                    <a:pt x="21458" y="527"/>
                  </a:lnTo>
                  <a:lnTo>
                    <a:pt x="21414" y="483"/>
                  </a:lnTo>
                  <a:lnTo>
                    <a:pt x="21239" y="483"/>
                  </a:lnTo>
                  <a:lnTo>
                    <a:pt x="20800" y="176"/>
                  </a:lnTo>
                  <a:lnTo>
                    <a:pt x="20712" y="176"/>
                  </a:lnTo>
                  <a:lnTo>
                    <a:pt x="199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73" name="Google Shape;3273;p113"/>
            <p:cNvSpPr/>
            <p:nvPr/>
          </p:nvSpPr>
          <p:spPr>
            <a:xfrm>
              <a:off x="2481500" y="4238075"/>
              <a:ext cx="585825" cy="166775"/>
            </a:xfrm>
            <a:custGeom>
              <a:avLst/>
              <a:gdLst/>
              <a:ahLst/>
              <a:cxnLst/>
              <a:rect l="l" t="t" r="r" b="b"/>
              <a:pathLst>
                <a:path w="23433" h="6671" extrusionOk="0">
                  <a:moveTo>
                    <a:pt x="17509" y="0"/>
                  </a:moveTo>
                  <a:lnTo>
                    <a:pt x="16149" y="88"/>
                  </a:lnTo>
                  <a:lnTo>
                    <a:pt x="14832" y="176"/>
                  </a:lnTo>
                  <a:lnTo>
                    <a:pt x="13604" y="264"/>
                  </a:lnTo>
                  <a:lnTo>
                    <a:pt x="11848" y="395"/>
                  </a:lnTo>
                  <a:lnTo>
                    <a:pt x="11805" y="395"/>
                  </a:lnTo>
                  <a:lnTo>
                    <a:pt x="9786" y="790"/>
                  </a:lnTo>
                  <a:lnTo>
                    <a:pt x="9742" y="790"/>
                  </a:lnTo>
                  <a:lnTo>
                    <a:pt x="8470" y="1448"/>
                  </a:lnTo>
                  <a:lnTo>
                    <a:pt x="7285" y="2282"/>
                  </a:lnTo>
                  <a:lnTo>
                    <a:pt x="5442" y="3248"/>
                  </a:lnTo>
                  <a:lnTo>
                    <a:pt x="2282" y="3950"/>
                  </a:lnTo>
                  <a:lnTo>
                    <a:pt x="2195" y="3994"/>
                  </a:lnTo>
                  <a:lnTo>
                    <a:pt x="1580" y="4476"/>
                  </a:lnTo>
                  <a:lnTo>
                    <a:pt x="1537" y="4564"/>
                  </a:lnTo>
                  <a:lnTo>
                    <a:pt x="747" y="5836"/>
                  </a:lnTo>
                  <a:lnTo>
                    <a:pt x="88" y="6363"/>
                  </a:lnTo>
                  <a:lnTo>
                    <a:pt x="45" y="6407"/>
                  </a:lnTo>
                  <a:lnTo>
                    <a:pt x="1" y="6451"/>
                  </a:lnTo>
                  <a:lnTo>
                    <a:pt x="45" y="6539"/>
                  </a:lnTo>
                  <a:lnTo>
                    <a:pt x="45" y="6582"/>
                  </a:lnTo>
                  <a:lnTo>
                    <a:pt x="132" y="6626"/>
                  </a:lnTo>
                  <a:lnTo>
                    <a:pt x="176" y="6670"/>
                  </a:lnTo>
                  <a:lnTo>
                    <a:pt x="308" y="6626"/>
                  </a:lnTo>
                  <a:lnTo>
                    <a:pt x="1010" y="6100"/>
                  </a:lnTo>
                  <a:lnTo>
                    <a:pt x="1054" y="6012"/>
                  </a:lnTo>
                  <a:lnTo>
                    <a:pt x="1800" y="4739"/>
                  </a:lnTo>
                  <a:lnTo>
                    <a:pt x="2414" y="4301"/>
                  </a:lnTo>
                  <a:lnTo>
                    <a:pt x="5574" y="3599"/>
                  </a:lnTo>
                  <a:lnTo>
                    <a:pt x="5617" y="3555"/>
                  </a:lnTo>
                  <a:lnTo>
                    <a:pt x="7460" y="2589"/>
                  </a:lnTo>
                  <a:lnTo>
                    <a:pt x="8645" y="1756"/>
                  </a:lnTo>
                  <a:lnTo>
                    <a:pt x="9874" y="1141"/>
                  </a:lnTo>
                  <a:lnTo>
                    <a:pt x="11892" y="746"/>
                  </a:lnTo>
                  <a:lnTo>
                    <a:pt x="13604" y="615"/>
                  </a:lnTo>
                  <a:lnTo>
                    <a:pt x="14832" y="527"/>
                  </a:lnTo>
                  <a:lnTo>
                    <a:pt x="16149" y="439"/>
                  </a:lnTo>
                  <a:lnTo>
                    <a:pt x="17509" y="351"/>
                  </a:lnTo>
                  <a:lnTo>
                    <a:pt x="18825" y="395"/>
                  </a:lnTo>
                  <a:lnTo>
                    <a:pt x="19484" y="439"/>
                  </a:lnTo>
                  <a:lnTo>
                    <a:pt x="20098" y="483"/>
                  </a:lnTo>
                  <a:lnTo>
                    <a:pt x="20668" y="571"/>
                  </a:lnTo>
                  <a:lnTo>
                    <a:pt x="21195" y="702"/>
                  </a:lnTo>
                  <a:lnTo>
                    <a:pt x="21722" y="878"/>
                  </a:lnTo>
                  <a:lnTo>
                    <a:pt x="22160" y="1097"/>
                  </a:lnTo>
                  <a:lnTo>
                    <a:pt x="22555" y="1361"/>
                  </a:lnTo>
                  <a:lnTo>
                    <a:pt x="22862" y="1624"/>
                  </a:lnTo>
                  <a:lnTo>
                    <a:pt x="22950" y="1712"/>
                  </a:lnTo>
                  <a:lnTo>
                    <a:pt x="23213" y="1756"/>
                  </a:lnTo>
                  <a:lnTo>
                    <a:pt x="23345" y="1756"/>
                  </a:lnTo>
                  <a:lnTo>
                    <a:pt x="23389" y="1712"/>
                  </a:lnTo>
                  <a:lnTo>
                    <a:pt x="23433" y="1668"/>
                  </a:lnTo>
                  <a:lnTo>
                    <a:pt x="23433" y="1580"/>
                  </a:lnTo>
                  <a:lnTo>
                    <a:pt x="23433" y="1536"/>
                  </a:lnTo>
                  <a:lnTo>
                    <a:pt x="23389" y="1448"/>
                  </a:lnTo>
                  <a:lnTo>
                    <a:pt x="23301" y="1448"/>
                  </a:lnTo>
                  <a:lnTo>
                    <a:pt x="23082" y="1361"/>
                  </a:lnTo>
                  <a:lnTo>
                    <a:pt x="22731" y="1054"/>
                  </a:lnTo>
                  <a:lnTo>
                    <a:pt x="22336" y="790"/>
                  </a:lnTo>
                  <a:lnTo>
                    <a:pt x="21853" y="571"/>
                  </a:lnTo>
                  <a:lnTo>
                    <a:pt x="21327" y="395"/>
                  </a:lnTo>
                  <a:lnTo>
                    <a:pt x="20800" y="264"/>
                  </a:lnTo>
                  <a:lnTo>
                    <a:pt x="20186" y="176"/>
                  </a:lnTo>
                  <a:lnTo>
                    <a:pt x="19528" y="88"/>
                  </a:lnTo>
                  <a:lnTo>
                    <a:pt x="18869" y="44"/>
                  </a:lnTo>
                  <a:lnTo>
                    <a:pt x="175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74" name="Google Shape;3274;p113"/>
            <p:cNvSpPr/>
            <p:nvPr/>
          </p:nvSpPr>
          <p:spPr>
            <a:xfrm>
              <a:off x="2461750" y="4201875"/>
              <a:ext cx="634100" cy="202975"/>
            </a:xfrm>
            <a:custGeom>
              <a:avLst/>
              <a:gdLst/>
              <a:ahLst/>
              <a:cxnLst/>
              <a:rect l="l" t="t" r="r" b="b"/>
              <a:pathLst>
                <a:path w="25364" h="8119" extrusionOk="0">
                  <a:moveTo>
                    <a:pt x="14613" y="0"/>
                  </a:moveTo>
                  <a:lnTo>
                    <a:pt x="12156" y="220"/>
                  </a:lnTo>
                  <a:lnTo>
                    <a:pt x="12112" y="220"/>
                  </a:lnTo>
                  <a:lnTo>
                    <a:pt x="11015" y="527"/>
                  </a:lnTo>
                  <a:lnTo>
                    <a:pt x="10971" y="571"/>
                  </a:lnTo>
                  <a:lnTo>
                    <a:pt x="10181" y="1185"/>
                  </a:lnTo>
                  <a:lnTo>
                    <a:pt x="8163" y="2809"/>
                  </a:lnTo>
                  <a:lnTo>
                    <a:pt x="6320" y="3818"/>
                  </a:lnTo>
                  <a:lnTo>
                    <a:pt x="5574" y="4081"/>
                  </a:lnTo>
                  <a:lnTo>
                    <a:pt x="4915" y="4257"/>
                  </a:lnTo>
                  <a:lnTo>
                    <a:pt x="4345" y="4388"/>
                  </a:lnTo>
                  <a:lnTo>
                    <a:pt x="3862" y="4432"/>
                  </a:lnTo>
                  <a:lnTo>
                    <a:pt x="3380" y="4520"/>
                  </a:lnTo>
                  <a:lnTo>
                    <a:pt x="2941" y="4608"/>
                  </a:lnTo>
                  <a:lnTo>
                    <a:pt x="2546" y="4783"/>
                  </a:lnTo>
                  <a:lnTo>
                    <a:pt x="2151" y="5003"/>
                  </a:lnTo>
                  <a:lnTo>
                    <a:pt x="1756" y="5354"/>
                  </a:lnTo>
                  <a:lnTo>
                    <a:pt x="1317" y="5880"/>
                  </a:lnTo>
                  <a:lnTo>
                    <a:pt x="922" y="6582"/>
                  </a:lnTo>
                  <a:lnTo>
                    <a:pt x="440" y="7460"/>
                  </a:lnTo>
                  <a:lnTo>
                    <a:pt x="89" y="7811"/>
                  </a:lnTo>
                  <a:lnTo>
                    <a:pt x="45" y="7855"/>
                  </a:lnTo>
                  <a:lnTo>
                    <a:pt x="1" y="7899"/>
                  </a:lnTo>
                  <a:lnTo>
                    <a:pt x="1" y="7987"/>
                  </a:lnTo>
                  <a:lnTo>
                    <a:pt x="45" y="8030"/>
                  </a:lnTo>
                  <a:lnTo>
                    <a:pt x="89" y="8074"/>
                  </a:lnTo>
                  <a:lnTo>
                    <a:pt x="176" y="8118"/>
                  </a:lnTo>
                  <a:lnTo>
                    <a:pt x="308" y="8074"/>
                  </a:lnTo>
                  <a:lnTo>
                    <a:pt x="703" y="7723"/>
                  </a:lnTo>
                  <a:lnTo>
                    <a:pt x="747" y="7636"/>
                  </a:lnTo>
                  <a:lnTo>
                    <a:pt x="1186" y="6802"/>
                  </a:lnTo>
                  <a:lnTo>
                    <a:pt x="1581" y="6144"/>
                  </a:lnTo>
                  <a:lnTo>
                    <a:pt x="1932" y="5661"/>
                  </a:lnTo>
                  <a:lnTo>
                    <a:pt x="2283" y="5310"/>
                  </a:lnTo>
                  <a:lnTo>
                    <a:pt x="2678" y="5090"/>
                  </a:lnTo>
                  <a:lnTo>
                    <a:pt x="3029" y="4959"/>
                  </a:lnTo>
                  <a:lnTo>
                    <a:pt x="3467" y="4871"/>
                  </a:lnTo>
                  <a:lnTo>
                    <a:pt x="3906" y="4783"/>
                  </a:lnTo>
                  <a:lnTo>
                    <a:pt x="4433" y="4696"/>
                  </a:lnTo>
                  <a:lnTo>
                    <a:pt x="5003" y="4608"/>
                  </a:lnTo>
                  <a:lnTo>
                    <a:pt x="5705" y="4432"/>
                  </a:lnTo>
                  <a:lnTo>
                    <a:pt x="6451" y="4125"/>
                  </a:lnTo>
                  <a:lnTo>
                    <a:pt x="8338" y="3116"/>
                  </a:lnTo>
                  <a:lnTo>
                    <a:pt x="8382" y="3116"/>
                  </a:lnTo>
                  <a:lnTo>
                    <a:pt x="10401" y="1448"/>
                  </a:lnTo>
                  <a:lnTo>
                    <a:pt x="11146" y="878"/>
                  </a:lnTo>
                  <a:lnTo>
                    <a:pt x="12200" y="571"/>
                  </a:lnTo>
                  <a:lnTo>
                    <a:pt x="14657" y="351"/>
                  </a:lnTo>
                  <a:lnTo>
                    <a:pt x="17948" y="351"/>
                  </a:lnTo>
                  <a:lnTo>
                    <a:pt x="21063" y="702"/>
                  </a:lnTo>
                  <a:lnTo>
                    <a:pt x="22204" y="1053"/>
                  </a:lnTo>
                  <a:lnTo>
                    <a:pt x="23652" y="1843"/>
                  </a:lnTo>
                  <a:lnTo>
                    <a:pt x="24706" y="2677"/>
                  </a:lnTo>
                  <a:lnTo>
                    <a:pt x="24749" y="2721"/>
                  </a:lnTo>
                  <a:lnTo>
                    <a:pt x="25144" y="2809"/>
                  </a:lnTo>
                  <a:lnTo>
                    <a:pt x="25276" y="2809"/>
                  </a:lnTo>
                  <a:lnTo>
                    <a:pt x="25320" y="2765"/>
                  </a:lnTo>
                  <a:lnTo>
                    <a:pt x="25364" y="2677"/>
                  </a:lnTo>
                  <a:lnTo>
                    <a:pt x="25364" y="2633"/>
                  </a:lnTo>
                  <a:lnTo>
                    <a:pt x="25320" y="2545"/>
                  </a:lnTo>
                  <a:lnTo>
                    <a:pt x="25276" y="2502"/>
                  </a:lnTo>
                  <a:lnTo>
                    <a:pt x="25232" y="2458"/>
                  </a:lnTo>
                  <a:lnTo>
                    <a:pt x="24881" y="2370"/>
                  </a:lnTo>
                  <a:lnTo>
                    <a:pt x="23872" y="1536"/>
                  </a:lnTo>
                  <a:lnTo>
                    <a:pt x="23828" y="1536"/>
                  </a:lnTo>
                  <a:lnTo>
                    <a:pt x="22380" y="746"/>
                  </a:lnTo>
                  <a:lnTo>
                    <a:pt x="22336" y="702"/>
                  </a:lnTo>
                  <a:lnTo>
                    <a:pt x="21151" y="351"/>
                  </a:lnTo>
                  <a:lnTo>
                    <a:pt x="179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75" name="Google Shape;3275;p113"/>
            <p:cNvSpPr/>
            <p:nvPr/>
          </p:nvSpPr>
          <p:spPr>
            <a:xfrm>
              <a:off x="1832075" y="4324725"/>
              <a:ext cx="1298875" cy="348875"/>
            </a:xfrm>
            <a:custGeom>
              <a:avLst/>
              <a:gdLst/>
              <a:ahLst/>
              <a:cxnLst/>
              <a:rect l="l" t="t" r="r" b="b"/>
              <a:pathLst>
                <a:path w="51955" h="13955" extrusionOk="0">
                  <a:moveTo>
                    <a:pt x="48620" y="1"/>
                  </a:moveTo>
                  <a:lnTo>
                    <a:pt x="45329" y="528"/>
                  </a:lnTo>
                  <a:lnTo>
                    <a:pt x="42916" y="879"/>
                  </a:lnTo>
                  <a:lnTo>
                    <a:pt x="40370" y="1273"/>
                  </a:lnTo>
                  <a:lnTo>
                    <a:pt x="35982" y="1756"/>
                  </a:lnTo>
                  <a:lnTo>
                    <a:pt x="31945" y="2414"/>
                  </a:lnTo>
                  <a:lnTo>
                    <a:pt x="29400" y="2678"/>
                  </a:lnTo>
                  <a:lnTo>
                    <a:pt x="29356" y="2722"/>
                  </a:lnTo>
                  <a:lnTo>
                    <a:pt x="27162" y="3775"/>
                  </a:lnTo>
                  <a:lnTo>
                    <a:pt x="27119" y="3775"/>
                  </a:lnTo>
                  <a:lnTo>
                    <a:pt x="25407" y="5003"/>
                  </a:lnTo>
                  <a:lnTo>
                    <a:pt x="21282" y="7899"/>
                  </a:lnTo>
                  <a:lnTo>
                    <a:pt x="20712" y="8075"/>
                  </a:lnTo>
                  <a:lnTo>
                    <a:pt x="17684" y="7987"/>
                  </a:lnTo>
                  <a:lnTo>
                    <a:pt x="15359" y="7768"/>
                  </a:lnTo>
                  <a:lnTo>
                    <a:pt x="11717" y="7329"/>
                  </a:lnTo>
                  <a:lnTo>
                    <a:pt x="9566" y="6978"/>
                  </a:lnTo>
                  <a:lnTo>
                    <a:pt x="9522" y="6978"/>
                  </a:lnTo>
                  <a:lnTo>
                    <a:pt x="8777" y="7153"/>
                  </a:lnTo>
                  <a:lnTo>
                    <a:pt x="6012" y="8163"/>
                  </a:lnTo>
                  <a:lnTo>
                    <a:pt x="5091" y="8733"/>
                  </a:lnTo>
                  <a:lnTo>
                    <a:pt x="5047" y="8733"/>
                  </a:lnTo>
                  <a:lnTo>
                    <a:pt x="3511" y="10444"/>
                  </a:lnTo>
                  <a:lnTo>
                    <a:pt x="1536" y="11717"/>
                  </a:lnTo>
                  <a:lnTo>
                    <a:pt x="1492" y="11761"/>
                  </a:lnTo>
                  <a:lnTo>
                    <a:pt x="44" y="13692"/>
                  </a:lnTo>
                  <a:lnTo>
                    <a:pt x="0" y="13735"/>
                  </a:lnTo>
                  <a:lnTo>
                    <a:pt x="0" y="13823"/>
                  </a:lnTo>
                  <a:lnTo>
                    <a:pt x="44" y="13867"/>
                  </a:lnTo>
                  <a:lnTo>
                    <a:pt x="88" y="13955"/>
                  </a:lnTo>
                  <a:lnTo>
                    <a:pt x="264" y="13955"/>
                  </a:lnTo>
                  <a:lnTo>
                    <a:pt x="308" y="13911"/>
                  </a:lnTo>
                  <a:lnTo>
                    <a:pt x="1756" y="12024"/>
                  </a:lnTo>
                  <a:lnTo>
                    <a:pt x="3730" y="10752"/>
                  </a:lnTo>
                  <a:lnTo>
                    <a:pt x="3730" y="10708"/>
                  </a:lnTo>
                  <a:lnTo>
                    <a:pt x="5310" y="8996"/>
                  </a:lnTo>
                  <a:lnTo>
                    <a:pt x="6144" y="8470"/>
                  </a:lnTo>
                  <a:lnTo>
                    <a:pt x="8864" y="7504"/>
                  </a:lnTo>
                  <a:lnTo>
                    <a:pt x="9566" y="7329"/>
                  </a:lnTo>
                  <a:lnTo>
                    <a:pt x="11673" y="7680"/>
                  </a:lnTo>
                  <a:lnTo>
                    <a:pt x="15315" y="8119"/>
                  </a:lnTo>
                  <a:lnTo>
                    <a:pt x="17640" y="8338"/>
                  </a:lnTo>
                  <a:lnTo>
                    <a:pt x="20712" y="8426"/>
                  </a:lnTo>
                  <a:lnTo>
                    <a:pt x="20756" y="8382"/>
                  </a:lnTo>
                  <a:lnTo>
                    <a:pt x="21414" y="8250"/>
                  </a:lnTo>
                  <a:lnTo>
                    <a:pt x="21458" y="8207"/>
                  </a:lnTo>
                  <a:lnTo>
                    <a:pt x="25627" y="5267"/>
                  </a:lnTo>
                  <a:lnTo>
                    <a:pt x="27294" y="4082"/>
                  </a:lnTo>
                  <a:lnTo>
                    <a:pt x="29488" y="3029"/>
                  </a:lnTo>
                  <a:lnTo>
                    <a:pt x="31989" y="2765"/>
                  </a:lnTo>
                  <a:lnTo>
                    <a:pt x="36026" y="2107"/>
                  </a:lnTo>
                  <a:lnTo>
                    <a:pt x="40414" y="1625"/>
                  </a:lnTo>
                  <a:lnTo>
                    <a:pt x="43003" y="1230"/>
                  </a:lnTo>
                  <a:lnTo>
                    <a:pt x="45417" y="879"/>
                  </a:lnTo>
                  <a:lnTo>
                    <a:pt x="48664" y="352"/>
                  </a:lnTo>
                  <a:lnTo>
                    <a:pt x="51736" y="1054"/>
                  </a:lnTo>
                  <a:lnTo>
                    <a:pt x="51823" y="1054"/>
                  </a:lnTo>
                  <a:lnTo>
                    <a:pt x="51867" y="1010"/>
                  </a:lnTo>
                  <a:lnTo>
                    <a:pt x="51911" y="966"/>
                  </a:lnTo>
                  <a:lnTo>
                    <a:pt x="51955" y="922"/>
                  </a:lnTo>
                  <a:lnTo>
                    <a:pt x="51955" y="835"/>
                  </a:lnTo>
                  <a:lnTo>
                    <a:pt x="51911" y="791"/>
                  </a:lnTo>
                  <a:lnTo>
                    <a:pt x="51867" y="747"/>
                  </a:lnTo>
                  <a:lnTo>
                    <a:pt x="51823" y="703"/>
                  </a:lnTo>
                  <a:lnTo>
                    <a:pt x="487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76" name="Google Shape;3276;p113"/>
            <p:cNvSpPr/>
            <p:nvPr/>
          </p:nvSpPr>
          <p:spPr>
            <a:xfrm>
              <a:off x="1442625" y="2706650"/>
              <a:ext cx="854600" cy="1976825"/>
            </a:xfrm>
            <a:custGeom>
              <a:avLst/>
              <a:gdLst/>
              <a:ahLst/>
              <a:cxnLst/>
              <a:rect l="l" t="t" r="r" b="b"/>
              <a:pathLst>
                <a:path w="34184" h="79073" extrusionOk="0">
                  <a:moveTo>
                    <a:pt x="33964" y="0"/>
                  </a:moveTo>
                  <a:lnTo>
                    <a:pt x="33920" y="44"/>
                  </a:lnTo>
                  <a:lnTo>
                    <a:pt x="31507" y="2019"/>
                  </a:lnTo>
                  <a:lnTo>
                    <a:pt x="28567" y="4432"/>
                  </a:lnTo>
                  <a:lnTo>
                    <a:pt x="23784" y="8250"/>
                  </a:lnTo>
                  <a:lnTo>
                    <a:pt x="20712" y="10356"/>
                  </a:lnTo>
                  <a:lnTo>
                    <a:pt x="17816" y="11453"/>
                  </a:lnTo>
                  <a:lnTo>
                    <a:pt x="14174" y="12770"/>
                  </a:lnTo>
                  <a:lnTo>
                    <a:pt x="14130" y="12770"/>
                  </a:lnTo>
                  <a:lnTo>
                    <a:pt x="12156" y="13691"/>
                  </a:lnTo>
                  <a:lnTo>
                    <a:pt x="10093" y="14262"/>
                  </a:lnTo>
                  <a:lnTo>
                    <a:pt x="10093" y="14305"/>
                  </a:lnTo>
                  <a:lnTo>
                    <a:pt x="6276" y="16412"/>
                  </a:lnTo>
                  <a:lnTo>
                    <a:pt x="6232" y="16456"/>
                  </a:lnTo>
                  <a:lnTo>
                    <a:pt x="5661" y="17070"/>
                  </a:lnTo>
                  <a:lnTo>
                    <a:pt x="5661" y="17114"/>
                  </a:lnTo>
                  <a:lnTo>
                    <a:pt x="5091" y="18606"/>
                  </a:lnTo>
                  <a:lnTo>
                    <a:pt x="5091" y="18650"/>
                  </a:lnTo>
                  <a:lnTo>
                    <a:pt x="4433" y="21677"/>
                  </a:lnTo>
                  <a:lnTo>
                    <a:pt x="4433" y="21721"/>
                  </a:lnTo>
                  <a:lnTo>
                    <a:pt x="4433" y="23652"/>
                  </a:lnTo>
                  <a:lnTo>
                    <a:pt x="4433" y="23696"/>
                  </a:lnTo>
                  <a:lnTo>
                    <a:pt x="4784" y="25802"/>
                  </a:lnTo>
                  <a:lnTo>
                    <a:pt x="4784" y="25846"/>
                  </a:lnTo>
                  <a:lnTo>
                    <a:pt x="5135" y="27338"/>
                  </a:lnTo>
                  <a:lnTo>
                    <a:pt x="5442" y="28742"/>
                  </a:lnTo>
                  <a:lnTo>
                    <a:pt x="5661" y="30015"/>
                  </a:lnTo>
                  <a:lnTo>
                    <a:pt x="5793" y="31243"/>
                  </a:lnTo>
                  <a:lnTo>
                    <a:pt x="5881" y="32472"/>
                  </a:lnTo>
                  <a:lnTo>
                    <a:pt x="5837" y="33744"/>
                  </a:lnTo>
                  <a:lnTo>
                    <a:pt x="5749" y="35149"/>
                  </a:lnTo>
                  <a:lnTo>
                    <a:pt x="5574" y="36641"/>
                  </a:lnTo>
                  <a:lnTo>
                    <a:pt x="5310" y="39229"/>
                  </a:lnTo>
                  <a:lnTo>
                    <a:pt x="5003" y="41731"/>
                  </a:lnTo>
                  <a:lnTo>
                    <a:pt x="4521" y="45022"/>
                  </a:lnTo>
                  <a:lnTo>
                    <a:pt x="3687" y="48488"/>
                  </a:lnTo>
                  <a:lnTo>
                    <a:pt x="3292" y="51384"/>
                  </a:lnTo>
                  <a:lnTo>
                    <a:pt x="3116" y="53842"/>
                  </a:lnTo>
                  <a:lnTo>
                    <a:pt x="2853" y="55553"/>
                  </a:lnTo>
                  <a:lnTo>
                    <a:pt x="2107" y="57966"/>
                  </a:lnTo>
                  <a:lnTo>
                    <a:pt x="1186" y="60468"/>
                  </a:lnTo>
                  <a:lnTo>
                    <a:pt x="45" y="64592"/>
                  </a:lnTo>
                  <a:lnTo>
                    <a:pt x="1" y="64636"/>
                  </a:lnTo>
                  <a:lnTo>
                    <a:pt x="1" y="66611"/>
                  </a:lnTo>
                  <a:lnTo>
                    <a:pt x="89" y="69287"/>
                  </a:lnTo>
                  <a:lnTo>
                    <a:pt x="132" y="69419"/>
                  </a:lnTo>
                  <a:lnTo>
                    <a:pt x="1975" y="71701"/>
                  </a:lnTo>
                  <a:lnTo>
                    <a:pt x="5135" y="75167"/>
                  </a:lnTo>
                  <a:lnTo>
                    <a:pt x="7153" y="77230"/>
                  </a:lnTo>
                  <a:lnTo>
                    <a:pt x="8865" y="79029"/>
                  </a:lnTo>
                  <a:lnTo>
                    <a:pt x="8909" y="79073"/>
                  </a:lnTo>
                  <a:lnTo>
                    <a:pt x="8996" y="79073"/>
                  </a:lnTo>
                  <a:lnTo>
                    <a:pt x="9128" y="79029"/>
                  </a:lnTo>
                  <a:lnTo>
                    <a:pt x="9172" y="78985"/>
                  </a:lnTo>
                  <a:lnTo>
                    <a:pt x="9172" y="78897"/>
                  </a:lnTo>
                  <a:lnTo>
                    <a:pt x="9172" y="78853"/>
                  </a:lnTo>
                  <a:lnTo>
                    <a:pt x="9128" y="78766"/>
                  </a:lnTo>
                  <a:lnTo>
                    <a:pt x="7417" y="77010"/>
                  </a:lnTo>
                  <a:lnTo>
                    <a:pt x="5398" y="74904"/>
                  </a:lnTo>
                  <a:lnTo>
                    <a:pt x="2239" y="71482"/>
                  </a:lnTo>
                  <a:lnTo>
                    <a:pt x="440" y="69244"/>
                  </a:lnTo>
                  <a:lnTo>
                    <a:pt x="352" y="66611"/>
                  </a:lnTo>
                  <a:lnTo>
                    <a:pt x="352" y="64680"/>
                  </a:lnTo>
                  <a:lnTo>
                    <a:pt x="1493" y="60555"/>
                  </a:lnTo>
                  <a:lnTo>
                    <a:pt x="2458" y="58054"/>
                  </a:lnTo>
                  <a:lnTo>
                    <a:pt x="3204" y="55641"/>
                  </a:lnTo>
                  <a:lnTo>
                    <a:pt x="3204" y="55597"/>
                  </a:lnTo>
                  <a:lnTo>
                    <a:pt x="3424" y="53885"/>
                  </a:lnTo>
                  <a:lnTo>
                    <a:pt x="3643" y="51428"/>
                  </a:lnTo>
                  <a:lnTo>
                    <a:pt x="4038" y="48532"/>
                  </a:lnTo>
                  <a:lnTo>
                    <a:pt x="4828" y="45109"/>
                  </a:lnTo>
                  <a:lnTo>
                    <a:pt x="5354" y="41775"/>
                  </a:lnTo>
                  <a:lnTo>
                    <a:pt x="5661" y="39273"/>
                  </a:lnTo>
                  <a:lnTo>
                    <a:pt x="5925" y="36684"/>
                  </a:lnTo>
                  <a:lnTo>
                    <a:pt x="6100" y="35149"/>
                  </a:lnTo>
                  <a:lnTo>
                    <a:pt x="6188" y="33788"/>
                  </a:lnTo>
                  <a:lnTo>
                    <a:pt x="6232" y="32472"/>
                  </a:lnTo>
                  <a:lnTo>
                    <a:pt x="6144" y="31243"/>
                  </a:lnTo>
                  <a:lnTo>
                    <a:pt x="6012" y="29971"/>
                  </a:lnTo>
                  <a:lnTo>
                    <a:pt x="5793" y="28654"/>
                  </a:lnTo>
                  <a:lnTo>
                    <a:pt x="5486" y="27294"/>
                  </a:lnTo>
                  <a:lnTo>
                    <a:pt x="5091" y="25758"/>
                  </a:lnTo>
                  <a:lnTo>
                    <a:pt x="4784" y="23652"/>
                  </a:lnTo>
                  <a:lnTo>
                    <a:pt x="4784" y="21721"/>
                  </a:lnTo>
                  <a:lnTo>
                    <a:pt x="5442" y="18737"/>
                  </a:lnTo>
                  <a:lnTo>
                    <a:pt x="5969" y="17289"/>
                  </a:lnTo>
                  <a:lnTo>
                    <a:pt x="6451" y="16719"/>
                  </a:lnTo>
                  <a:lnTo>
                    <a:pt x="10225" y="14613"/>
                  </a:lnTo>
                  <a:lnTo>
                    <a:pt x="12287" y="14042"/>
                  </a:lnTo>
                  <a:lnTo>
                    <a:pt x="12331" y="14042"/>
                  </a:lnTo>
                  <a:lnTo>
                    <a:pt x="14306" y="13077"/>
                  </a:lnTo>
                  <a:lnTo>
                    <a:pt x="17948" y="11804"/>
                  </a:lnTo>
                  <a:lnTo>
                    <a:pt x="20844" y="10663"/>
                  </a:lnTo>
                  <a:lnTo>
                    <a:pt x="20888" y="10663"/>
                  </a:lnTo>
                  <a:lnTo>
                    <a:pt x="24003" y="8513"/>
                  </a:lnTo>
                  <a:lnTo>
                    <a:pt x="28786" y="4696"/>
                  </a:lnTo>
                  <a:lnTo>
                    <a:pt x="31726" y="2326"/>
                  </a:lnTo>
                  <a:lnTo>
                    <a:pt x="34140" y="308"/>
                  </a:lnTo>
                  <a:lnTo>
                    <a:pt x="34184" y="264"/>
                  </a:lnTo>
                  <a:lnTo>
                    <a:pt x="34184" y="176"/>
                  </a:lnTo>
                  <a:lnTo>
                    <a:pt x="34184" y="132"/>
                  </a:lnTo>
                  <a:lnTo>
                    <a:pt x="34140" y="44"/>
                  </a:lnTo>
                  <a:lnTo>
                    <a:pt x="3409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77" name="Google Shape;3277;p113"/>
            <p:cNvSpPr/>
            <p:nvPr/>
          </p:nvSpPr>
          <p:spPr>
            <a:xfrm>
              <a:off x="1908875" y="4495875"/>
              <a:ext cx="646150" cy="156900"/>
            </a:xfrm>
            <a:custGeom>
              <a:avLst/>
              <a:gdLst/>
              <a:ahLst/>
              <a:cxnLst/>
              <a:rect l="l" t="t" r="r" b="b"/>
              <a:pathLst>
                <a:path w="25846" h="6276" extrusionOk="0">
                  <a:moveTo>
                    <a:pt x="25626" y="0"/>
                  </a:moveTo>
                  <a:lnTo>
                    <a:pt x="24178" y="176"/>
                  </a:lnTo>
                  <a:lnTo>
                    <a:pt x="24134" y="176"/>
                  </a:lnTo>
                  <a:lnTo>
                    <a:pt x="22774" y="658"/>
                  </a:lnTo>
                  <a:lnTo>
                    <a:pt x="22730" y="658"/>
                  </a:lnTo>
                  <a:lnTo>
                    <a:pt x="21238" y="1448"/>
                  </a:lnTo>
                  <a:lnTo>
                    <a:pt x="18035" y="3511"/>
                  </a:lnTo>
                  <a:lnTo>
                    <a:pt x="17464" y="3686"/>
                  </a:lnTo>
                  <a:lnTo>
                    <a:pt x="14393" y="3511"/>
                  </a:lnTo>
                  <a:lnTo>
                    <a:pt x="11936" y="3379"/>
                  </a:lnTo>
                  <a:lnTo>
                    <a:pt x="7811" y="3160"/>
                  </a:lnTo>
                  <a:lnTo>
                    <a:pt x="4827" y="3204"/>
                  </a:lnTo>
                  <a:lnTo>
                    <a:pt x="4739" y="3204"/>
                  </a:lnTo>
                  <a:lnTo>
                    <a:pt x="3291" y="4125"/>
                  </a:lnTo>
                  <a:lnTo>
                    <a:pt x="88" y="5968"/>
                  </a:lnTo>
                  <a:lnTo>
                    <a:pt x="0" y="6012"/>
                  </a:lnTo>
                  <a:lnTo>
                    <a:pt x="0" y="6056"/>
                  </a:lnTo>
                  <a:lnTo>
                    <a:pt x="0" y="6100"/>
                  </a:lnTo>
                  <a:lnTo>
                    <a:pt x="0" y="6187"/>
                  </a:lnTo>
                  <a:lnTo>
                    <a:pt x="88" y="6231"/>
                  </a:lnTo>
                  <a:lnTo>
                    <a:pt x="176" y="6275"/>
                  </a:lnTo>
                  <a:lnTo>
                    <a:pt x="263" y="6275"/>
                  </a:lnTo>
                  <a:lnTo>
                    <a:pt x="3467" y="4432"/>
                  </a:lnTo>
                  <a:lnTo>
                    <a:pt x="4871" y="3555"/>
                  </a:lnTo>
                  <a:lnTo>
                    <a:pt x="7767" y="3511"/>
                  </a:lnTo>
                  <a:lnTo>
                    <a:pt x="11892" y="3730"/>
                  </a:lnTo>
                  <a:lnTo>
                    <a:pt x="14349" y="3862"/>
                  </a:lnTo>
                  <a:lnTo>
                    <a:pt x="17464" y="4037"/>
                  </a:lnTo>
                  <a:lnTo>
                    <a:pt x="17508" y="4037"/>
                  </a:lnTo>
                  <a:lnTo>
                    <a:pt x="18167" y="3818"/>
                  </a:lnTo>
                  <a:lnTo>
                    <a:pt x="18210" y="3818"/>
                  </a:lnTo>
                  <a:lnTo>
                    <a:pt x="21414" y="1755"/>
                  </a:lnTo>
                  <a:lnTo>
                    <a:pt x="22862" y="966"/>
                  </a:lnTo>
                  <a:lnTo>
                    <a:pt x="24266" y="527"/>
                  </a:lnTo>
                  <a:lnTo>
                    <a:pt x="25670" y="351"/>
                  </a:lnTo>
                  <a:lnTo>
                    <a:pt x="25758" y="307"/>
                  </a:lnTo>
                  <a:lnTo>
                    <a:pt x="25802" y="264"/>
                  </a:lnTo>
                  <a:lnTo>
                    <a:pt x="25846" y="220"/>
                  </a:lnTo>
                  <a:lnTo>
                    <a:pt x="25846" y="132"/>
                  </a:lnTo>
                  <a:lnTo>
                    <a:pt x="25802" y="88"/>
                  </a:lnTo>
                  <a:lnTo>
                    <a:pt x="2575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78" name="Google Shape;3278;p113"/>
            <p:cNvSpPr/>
            <p:nvPr/>
          </p:nvSpPr>
          <p:spPr>
            <a:xfrm>
              <a:off x="1292350" y="2521250"/>
              <a:ext cx="799750" cy="2106275"/>
            </a:xfrm>
            <a:custGeom>
              <a:avLst/>
              <a:gdLst/>
              <a:ahLst/>
              <a:cxnLst/>
              <a:rect l="l" t="t" r="r" b="b"/>
              <a:pathLst>
                <a:path w="31990" h="84251" extrusionOk="0">
                  <a:moveTo>
                    <a:pt x="31770" y="1"/>
                  </a:moveTo>
                  <a:lnTo>
                    <a:pt x="31682" y="45"/>
                  </a:lnTo>
                  <a:lnTo>
                    <a:pt x="30146" y="1185"/>
                  </a:lnTo>
                  <a:lnTo>
                    <a:pt x="27689" y="2853"/>
                  </a:lnTo>
                  <a:lnTo>
                    <a:pt x="27645" y="2941"/>
                  </a:lnTo>
                  <a:lnTo>
                    <a:pt x="25977" y="7197"/>
                  </a:lnTo>
                  <a:lnTo>
                    <a:pt x="25495" y="8513"/>
                  </a:lnTo>
                  <a:lnTo>
                    <a:pt x="25100" y="9128"/>
                  </a:lnTo>
                  <a:lnTo>
                    <a:pt x="21897" y="11453"/>
                  </a:lnTo>
                  <a:lnTo>
                    <a:pt x="17640" y="15096"/>
                  </a:lnTo>
                  <a:lnTo>
                    <a:pt x="15446" y="15973"/>
                  </a:lnTo>
                  <a:lnTo>
                    <a:pt x="11804" y="18430"/>
                  </a:lnTo>
                  <a:lnTo>
                    <a:pt x="9917" y="19527"/>
                  </a:lnTo>
                  <a:lnTo>
                    <a:pt x="7416" y="20361"/>
                  </a:lnTo>
                  <a:lnTo>
                    <a:pt x="5222" y="21809"/>
                  </a:lnTo>
                  <a:lnTo>
                    <a:pt x="3906" y="22775"/>
                  </a:lnTo>
                  <a:lnTo>
                    <a:pt x="1887" y="23828"/>
                  </a:lnTo>
                  <a:lnTo>
                    <a:pt x="1843" y="23872"/>
                  </a:lnTo>
                  <a:lnTo>
                    <a:pt x="1492" y="24618"/>
                  </a:lnTo>
                  <a:lnTo>
                    <a:pt x="1448" y="24661"/>
                  </a:lnTo>
                  <a:lnTo>
                    <a:pt x="1404" y="25276"/>
                  </a:lnTo>
                  <a:lnTo>
                    <a:pt x="1448" y="25364"/>
                  </a:lnTo>
                  <a:lnTo>
                    <a:pt x="1843" y="26066"/>
                  </a:lnTo>
                  <a:lnTo>
                    <a:pt x="4125" y="34754"/>
                  </a:lnTo>
                  <a:lnTo>
                    <a:pt x="4564" y="37782"/>
                  </a:lnTo>
                  <a:lnTo>
                    <a:pt x="4652" y="41248"/>
                  </a:lnTo>
                  <a:lnTo>
                    <a:pt x="4520" y="44715"/>
                  </a:lnTo>
                  <a:lnTo>
                    <a:pt x="4344" y="47435"/>
                  </a:lnTo>
                  <a:lnTo>
                    <a:pt x="4125" y="51165"/>
                  </a:lnTo>
                  <a:lnTo>
                    <a:pt x="3555" y="55860"/>
                  </a:lnTo>
                  <a:lnTo>
                    <a:pt x="2765" y="61872"/>
                  </a:lnTo>
                  <a:lnTo>
                    <a:pt x="2194" y="64768"/>
                  </a:lnTo>
                  <a:lnTo>
                    <a:pt x="1448" y="67225"/>
                  </a:lnTo>
                  <a:lnTo>
                    <a:pt x="922" y="69375"/>
                  </a:lnTo>
                  <a:lnTo>
                    <a:pt x="220" y="71789"/>
                  </a:lnTo>
                  <a:lnTo>
                    <a:pt x="220" y="71833"/>
                  </a:lnTo>
                  <a:lnTo>
                    <a:pt x="44" y="74246"/>
                  </a:lnTo>
                  <a:lnTo>
                    <a:pt x="0" y="76747"/>
                  </a:lnTo>
                  <a:lnTo>
                    <a:pt x="0" y="76791"/>
                  </a:lnTo>
                  <a:lnTo>
                    <a:pt x="176" y="78020"/>
                  </a:lnTo>
                  <a:lnTo>
                    <a:pt x="966" y="80653"/>
                  </a:lnTo>
                  <a:lnTo>
                    <a:pt x="1536" y="82189"/>
                  </a:lnTo>
                  <a:lnTo>
                    <a:pt x="1580" y="82232"/>
                  </a:lnTo>
                  <a:lnTo>
                    <a:pt x="2063" y="82934"/>
                  </a:lnTo>
                  <a:lnTo>
                    <a:pt x="2106" y="82978"/>
                  </a:lnTo>
                  <a:lnTo>
                    <a:pt x="3949" y="84207"/>
                  </a:lnTo>
                  <a:lnTo>
                    <a:pt x="4037" y="84251"/>
                  </a:lnTo>
                  <a:lnTo>
                    <a:pt x="4125" y="84207"/>
                  </a:lnTo>
                  <a:lnTo>
                    <a:pt x="4213" y="84163"/>
                  </a:lnTo>
                  <a:lnTo>
                    <a:pt x="4213" y="84075"/>
                  </a:lnTo>
                  <a:lnTo>
                    <a:pt x="4213" y="84032"/>
                  </a:lnTo>
                  <a:lnTo>
                    <a:pt x="4213" y="83944"/>
                  </a:lnTo>
                  <a:lnTo>
                    <a:pt x="4169" y="83900"/>
                  </a:lnTo>
                  <a:lnTo>
                    <a:pt x="2326" y="82671"/>
                  </a:lnTo>
                  <a:lnTo>
                    <a:pt x="1843" y="82057"/>
                  </a:lnTo>
                  <a:lnTo>
                    <a:pt x="1273" y="80521"/>
                  </a:lnTo>
                  <a:lnTo>
                    <a:pt x="527" y="77932"/>
                  </a:lnTo>
                  <a:lnTo>
                    <a:pt x="351" y="76747"/>
                  </a:lnTo>
                  <a:lnTo>
                    <a:pt x="395" y="74246"/>
                  </a:lnTo>
                  <a:lnTo>
                    <a:pt x="571" y="71877"/>
                  </a:lnTo>
                  <a:lnTo>
                    <a:pt x="1273" y="69463"/>
                  </a:lnTo>
                  <a:lnTo>
                    <a:pt x="1755" y="67357"/>
                  </a:lnTo>
                  <a:lnTo>
                    <a:pt x="2545" y="64856"/>
                  </a:lnTo>
                  <a:lnTo>
                    <a:pt x="3116" y="61960"/>
                  </a:lnTo>
                  <a:lnTo>
                    <a:pt x="3906" y="55904"/>
                  </a:lnTo>
                  <a:lnTo>
                    <a:pt x="4476" y="51209"/>
                  </a:lnTo>
                  <a:lnTo>
                    <a:pt x="4695" y="47435"/>
                  </a:lnTo>
                  <a:lnTo>
                    <a:pt x="4871" y="44715"/>
                  </a:lnTo>
                  <a:lnTo>
                    <a:pt x="5003" y="41248"/>
                  </a:lnTo>
                  <a:lnTo>
                    <a:pt x="4915" y="37782"/>
                  </a:lnTo>
                  <a:lnTo>
                    <a:pt x="4915" y="37738"/>
                  </a:lnTo>
                  <a:lnTo>
                    <a:pt x="4476" y="34710"/>
                  </a:lnTo>
                  <a:lnTo>
                    <a:pt x="2194" y="25934"/>
                  </a:lnTo>
                  <a:lnTo>
                    <a:pt x="2150" y="25890"/>
                  </a:lnTo>
                  <a:lnTo>
                    <a:pt x="1755" y="25232"/>
                  </a:lnTo>
                  <a:lnTo>
                    <a:pt x="1799" y="24749"/>
                  </a:lnTo>
                  <a:lnTo>
                    <a:pt x="2106" y="24091"/>
                  </a:lnTo>
                  <a:lnTo>
                    <a:pt x="4081" y="23082"/>
                  </a:lnTo>
                  <a:lnTo>
                    <a:pt x="5397" y="22072"/>
                  </a:lnTo>
                  <a:lnTo>
                    <a:pt x="7548" y="20668"/>
                  </a:lnTo>
                  <a:lnTo>
                    <a:pt x="10049" y="19835"/>
                  </a:lnTo>
                  <a:lnTo>
                    <a:pt x="10093" y="19835"/>
                  </a:lnTo>
                  <a:lnTo>
                    <a:pt x="12023" y="18738"/>
                  </a:lnTo>
                  <a:lnTo>
                    <a:pt x="15622" y="16280"/>
                  </a:lnTo>
                  <a:lnTo>
                    <a:pt x="17816" y="15403"/>
                  </a:lnTo>
                  <a:lnTo>
                    <a:pt x="17860" y="15359"/>
                  </a:lnTo>
                  <a:lnTo>
                    <a:pt x="22116" y="11717"/>
                  </a:lnTo>
                  <a:lnTo>
                    <a:pt x="25363" y="9391"/>
                  </a:lnTo>
                  <a:lnTo>
                    <a:pt x="25407" y="9347"/>
                  </a:lnTo>
                  <a:lnTo>
                    <a:pt x="25802" y="8689"/>
                  </a:lnTo>
                  <a:lnTo>
                    <a:pt x="25802" y="8645"/>
                  </a:lnTo>
                  <a:lnTo>
                    <a:pt x="26285" y="7329"/>
                  </a:lnTo>
                  <a:lnTo>
                    <a:pt x="27952" y="3116"/>
                  </a:lnTo>
                  <a:lnTo>
                    <a:pt x="30322" y="1449"/>
                  </a:lnTo>
                  <a:lnTo>
                    <a:pt x="31901" y="308"/>
                  </a:lnTo>
                  <a:lnTo>
                    <a:pt x="31945" y="264"/>
                  </a:lnTo>
                  <a:lnTo>
                    <a:pt x="31989" y="176"/>
                  </a:lnTo>
                  <a:lnTo>
                    <a:pt x="31989" y="132"/>
                  </a:lnTo>
                  <a:lnTo>
                    <a:pt x="31945" y="88"/>
                  </a:lnTo>
                  <a:lnTo>
                    <a:pt x="319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79" name="Google Shape;3279;p113"/>
            <p:cNvSpPr/>
            <p:nvPr/>
          </p:nvSpPr>
          <p:spPr>
            <a:xfrm>
              <a:off x="1915450" y="4597900"/>
              <a:ext cx="615450" cy="109725"/>
            </a:xfrm>
            <a:custGeom>
              <a:avLst/>
              <a:gdLst/>
              <a:ahLst/>
              <a:cxnLst/>
              <a:rect l="l" t="t" r="r" b="b"/>
              <a:pathLst>
                <a:path w="24618" h="4389" extrusionOk="0">
                  <a:moveTo>
                    <a:pt x="24442" y="0"/>
                  </a:moveTo>
                  <a:lnTo>
                    <a:pt x="20975" y="132"/>
                  </a:lnTo>
                  <a:lnTo>
                    <a:pt x="20931" y="132"/>
                  </a:lnTo>
                  <a:lnTo>
                    <a:pt x="20098" y="395"/>
                  </a:lnTo>
                  <a:lnTo>
                    <a:pt x="17201" y="2019"/>
                  </a:lnTo>
                  <a:lnTo>
                    <a:pt x="15534" y="1975"/>
                  </a:lnTo>
                  <a:lnTo>
                    <a:pt x="12857" y="1799"/>
                  </a:lnTo>
                  <a:lnTo>
                    <a:pt x="9698" y="1668"/>
                  </a:lnTo>
                  <a:lnTo>
                    <a:pt x="7197" y="1580"/>
                  </a:lnTo>
                  <a:lnTo>
                    <a:pt x="4169" y="1536"/>
                  </a:lnTo>
                  <a:lnTo>
                    <a:pt x="4081" y="1580"/>
                  </a:lnTo>
                  <a:lnTo>
                    <a:pt x="1185" y="3116"/>
                  </a:lnTo>
                  <a:lnTo>
                    <a:pt x="1141" y="3160"/>
                  </a:lnTo>
                  <a:lnTo>
                    <a:pt x="88" y="4081"/>
                  </a:lnTo>
                  <a:lnTo>
                    <a:pt x="44" y="4125"/>
                  </a:lnTo>
                  <a:lnTo>
                    <a:pt x="0" y="4169"/>
                  </a:lnTo>
                  <a:lnTo>
                    <a:pt x="0" y="4257"/>
                  </a:lnTo>
                  <a:lnTo>
                    <a:pt x="44" y="4300"/>
                  </a:lnTo>
                  <a:lnTo>
                    <a:pt x="132" y="4344"/>
                  </a:lnTo>
                  <a:lnTo>
                    <a:pt x="176" y="4388"/>
                  </a:lnTo>
                  <a:lnTo>
                    <a:pt x="307" y="4344"/>
                  </a:lnTo>
                  <a:lnTo>
                    <a:pt x="1361" y="3423"/>
                  </a:lnTo>
                  <a:lnTo>
                    <a:pt x="4213" y="1887"/>
                  </a:lnTo>
                  <a:lnTo>
                    <a:pt x="7197" y="1931"/>
                  </a:lnTo>
                  <a:lnTo>
                    <a:pt x="9698" y="2019"/>
                  </a:lnTo>
                  <a:lnTo>
                    <a:pt x="12813" y="2150"/>
                  </a:lnTo>
                  <a:lnTo>
                    <a:pt x="15534" y="2326"/>
                  </a:lnTo>
                  <a:lnTo>
                    <a:pt x="17201" y="2370"/>
                  </a:lnTo>
                  <a:lnTo>
                    <a:pt x="17333" y="2370"/>
                  </a:lnTo>
                  <a:lnTo>
                    <a:pt x="20229" y="702"/>
                  </a:lnTo>
                  <a:lnTo>
                    <a:pt x="21019" y="483"/>
                  </a:lnTo>
                  <a:lnTo>
                    <a:pt x="24442" y="351"/>
                  </a:lnTo>
                  <a:lnTo>
                    <a:pt x="24530" y="307"/>
                  </a:lnTo>
                  <a:lnTo>
                    <a:pt x="24573" y="307"/>
                  </a:lnTo>
                  <a:lnTo>
                    <a:pt x="24617" y="220"/>
                  </a:lnTo>
                  <a:lnTo>
                    <a:pt x="24617" y="176"/>
                  </a:lnTo>
                  <a:lnTo>
                    <a:pt x="24617" y="88"/>
                  </a:lnTo>
                  <a:lnTo>
                    <a:pt x="24573" y="44"/>
                  </a:lnTo>
                  <a:lnTo>
                    <a:pt x="244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80" name="Google Shape;3280;p113"/>
            <p:cNvSpPr/>
            <p:nvPr/>
          </p:nvSpPr>
          <p:spPr>
            <a:xfrm>
              <a:off x="1158500" y="3048925"/>
              <a:ext cx="152525" cy="1579700"/>
            </a:xfrm>
            <a:custGeom>
              <a:avLst/>
              <a:gdLst/>
              <a:ahLst/>
              <a:cxnLst/>
              <a:rect l="l" t="t" r="r" b="b"/>
              <a:pathLst>
                <a:path w="6101" h="63188" extrusionOk="0">
                  <a:moveTo>
                    <a:pt x="5881" y="0"/>
                  </a:moveTo>
                  <a:lnTo>
                    <a:pt x="5793" y="44"/>
                  </a:lnTo>
                  <a:lnTo>
                    <a:pt x="5749" y="88"/>
                  </a:lnTo>
                  <a:lnTo>
                    <a:pt x="4564" y="3028"/>
                  </a:lnTo>
                  <a:lnTo>
                    <a:pt x="3687" y="5441"/>
                  </a:lnTo>
                  <a:lnTo>
                    <a:pt x="2765" y="8030"/>
                  </a:lnTo>
                  <a:lnTo>
                    <a:pt x="2765" y="8074"/>
                  </a:lnTo>
                  <a:lnTo>
                    <a:pt x="2853" y="9873"/>
                  </a:lnTo>
                  <a:lnTo>
                    <a:pt x="3204" y="12330"/>
                  </a:lnTo>
                  <a:lnTo>
                    <a:pt x="3248" y="12330"/>
                  </a:lnTo>
                  <a:lnTo>
                    <a:pt x="3818" y="14568"/>
                  </a:lnTo>
                  <a:lnTo>
                    <a:pt x="3599" y="16236"/>
                  </a:lnTo>
                  <a:lnTo>
                    <a:pt x="3423" y="18956"/>
                  </a:lnTo>
                  <a:lnTo>
                    <a:pt x="3336" y="21414"/>
                  </a:lnTo>
                  <a:lnTo>
                    <a:pt x="2853" y="24134"/>
                  </a:lnTo>
                  <a:lnTo>
                    <a:pt x="2502" y="26284"/>
                  </a:lnTo>
                  <a:lnTo>
                    <a:pt x="2502" y="26328"/>
                  </a:lnTo>
                  <a:lnTo>
                    <a:pt x="2458" y="31331"/>
                  </a:lnTo>
                  <a:lnTo>
                    <a:pt x="2634" y="34446"/>
                  </a:lnTo>
                  <a:lnTo>
                    <a:pt x="2765" y="36158"/>
                  </a:lnTo>
                  <a:lnTo>
                    <a:pt x="2414" y="39931"/>
                  </a:lnTo>
                  <a:lnTo>
                    <a:pt x="2107" y="41292"/>
                  </a:lnTo>
                  <a:lnTo>
                    <a:pt x="834" y="44714"/>
                  </a:lnTo>
                  <a:lnTo>
                    <a:pt x="571" y="45899"/>
                  </a:lnTo>
                  <a:lnTo>
                    <a:pt x="571" y="45943"/>
                  </a:lnTo>
                  <a:lnTo>
                    <a:pt x="615" y="48137"/>
                  </a:lnTo>
                  <a:lnTo>
                    <a:pt x="615" y="51560"/>
                  </a:lnTo>
                  <a:lnTo>
                    <a:pt x="176" y="53183"/>
                  </a:lnTo>
                  <a:lnTo>
                    <a:pt x="1" y="54499"/>
                  </a:lnTo>
                  <a:lnTo>
                    <a:pt x="1" y="54543"/>
                  </a:lnTo>
                  <a:lnTo>
                    <a:pt x="483" y="58624"/>
                  </a:lnTo>
                  <a:lnTo>
                    <a:pt x="834" y="61169"/>
                  </a:lnTo>
                  <a:lnTo>
                    <a:pt x="922" y="63012"/>
                  </a:lnTo>
                  <a:lnTo>
                    <a:pt x="922" y="63100"/>
                  </a:lnTo>
                  <a:lnTo>
                    <a:pt x="966" y="63144"/>
                  </a:lnTo>
                  <a:lnTo>
                    <a:pt x="1098" y="63188"/>
                  </a:lnTo>
                  <a:lnTo>
                    <a:pt x="1186" y="63188"/>
                  </a:lnTo>
                  <a:lnTo>
                    <a:pt x="1229" y="63144"/>
                  </a:lnTo>
                  <a:lnTo>
                    <a:pt x="1273" y="63100"/>
                  </a:lnTo>
                  <a:lnTo>
                    <a:pt x="1273" y="63012"/>
                  </a:lnTo>
                  <a:lnTo>
                    <a:pt x="1186" y="61125"/>
                  </a:lnTo>
                  <a:lnTo>
                    <a:pt x="834" y="58580"/>
                  </a:lnTo>
                  <a:lnTo>
                    <a:pt x="352" y="54543"/>
                  </a:lnTo>
                  <a:lnTo>
                    <a:pt x="527" y="53227"/>
                  </a:lnTo>
                  <a:lnTo>
                    <a:pt x="966" y="51603"/>
                  </a:lnTo>
                  <a:lnTo>
                    <a:pt x="966" y="51560"/>
                  </a:lnTo>
                  <a:lnTo>
                    <a:pt x="966" y="48137"/>
                  </a:lnTo>
                  <a:lnTo>
                    <a:pt x="922" y="45987"/>
                  </a:lnTo>
                  <a:lnTo>
                    <a:pt x="1186" y="44802"/>
                  </a:lnTo>
                  <a:lnTo>
                    <a:pt x="2414" y="41423"/>
                  </a:lnTo>
                  <a:lnTo>
                    <a:pt x="2458" y="41379"/>
                  </a:lnTo>
                  <a:lnTo>
                    <a:pt x="2765" y="39975"/>
                  </a:lnTo>
                  <a:lnTo>
                    <a:pt x="3116" y="36201"/>
                  </a:lnTo>
                  <a:lnTo>
                    <a:pt x="3116" y="36158"/>
                  </a:lnTo>
                  <a:lnTo>
                    <a:pt x="2985" y="34446"/>
                  </a:lnTo>
                  <a:lnTo>
                    <a:pt x="2809" y="31287"/>
                  </a:lnTo>
                  <a:lnTo>
                    <a:pt x="2853" y="26328"/>
                  </a:lnTo>
                  <a:lnTo>
                    <a:pt x="3204" y="24222"/>
                  </a:lnTo>
                  <a:lnTo>
                    <a:pt x="3687" y="21458"/>
                  </a:lnTo>
                  <a:lnTo>
                    <a:pt x="3687" y="21414"/>
                  </a:lnTo>
                  <a:lnTo>
                    <a:pt x="3774" y="19000"/>
                  </a:lnTo>
                  <a:lnTo>
                    <a:pt x="3950" y="16280"/>
                  </a:lnTo>
                  <a:lnTo>
                    <a:pt x="4169" y="14612"/>
                  </a:lnTo>
                  <a:lnTo>
                    <a:pt x="4169" y="14525"/>
                  </a:lnTo>
                  <a:lnTo>
                    <a:pt x="3555" y="12287"/>
                  </a:lnTo>
                  <a:lnTo>
                    <a:pt x="3204" y="9829"/>
                  </a:lnTo>
                  <a:lnTo>
                    <a:pt x="3116" y="8074"/>
                  </a:lnTo>
                  <a:lnTo>
                    <a:pt x="3994" y="5573"/>
                  </a:lnTo>
                  <a:lnTo>
                    <a:pt x="4915" y="3160"/>
                  </a:lnTo>
                  <a:lnTo>
                    <a:pt x="6100" y="220"/>
                  </a:lnTo>
                  <a:lnTo>
                    <a:pt x="6100" y="176"/>
                  </a:lnTo>
                  <a:lnTo>
                    <a:pt x="6100" y="88"/>
                  </a:lnTo>
                  <a:lnTo>
                    <a:pt x="6056" y="44"/>
                  </a:lnTo>
                  <a:lnTo>
                    <a:pt x="60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81" name="Google Shape;3281;p113"/>
            <p:cNvSpPr/>
            <p:nvPr/>
          </p:nvSpPr>
          <p:spPr>
            <a:xfrm>
              <a:off x="2096450" y="4705400"/>
              <a:ext cx="263300" cy="30750"/>
            </a:xfrm>
            <a:custGeom>
              <a:avLst/>
              <a:gdLst/>
              <a:ahLst/>
              <a:cxnLst/>
              <a:rect l="l" t="t" r="r" b="b"/>
              <a:pathLst>
                <a:path w="10532" h="1230" extrusionOk="0">
                  <a:moveTo>
                    <a:pt x="10313" y="0"/>
                  </a:moveTo>
                  <a:lnTo>
                    <a:pt x="9874" y="176"/>
                  </a:lnTo>
                  <a:lnTo>
                    <a:pt x="6100" y="132"/>
                  </a:lnTo>
                  <a:lnTo>
                    <a:pt x="6056" y="176"/>
                  </a:lnTo>
                  <a:lnTo>
                    <a:pt x="4740" y="308"/>
                  </a:lnTo>
                  <a:lnTo>
                    <a:pt x="176" y="878"/>
                  </a:lnTo>
                  <a:lnTo>
                    <a:pt x="88" y="922"/>
                  </a:lnTo>
                  <a:lnTo>
                    <a:pt x="44" y="966"/>
                  </a:lnTo>
                  <a:lnTo>
                    <a:pt x="1" y="1010"/>
                  </a:lnTo>
                  <a:lnTo>
                    <a:pt x="1" y="1097"/>
                  </a:lnTo>
                  <a:lnTo>
                    <a:pt x="88" y="1185"/>
                  </a:lnTo>
                  <a:lnTo>
                    <a:pt x="176" y="1229"/>
                  </a:lnTo>
                  <a:lnTo>
                    <a:pt x="220" y="1229"/>
                  </a:lnTo>
                  <a:lnTo>
                    <a:pt x="4784" y="659"/>
                  </a:lnTo>
                  <a:lnTo>
                    <a:pt x="6100" y="483"/>
                  </a:lnTo>
                  <a:lnTo>
                    <a:pt x="9918" y="527"/>
                  </a:lnTo>
                  <a:lnTo>
                    <a:pt x="9961" y="527"/>
                  </a:lnTo>
                  <a:lnTo>
                    <a:pt x="10444" y="351"/>
                  </a:lnTo>
                  <a:lnTo>
                    <a:pt x="10488" y="308"/>
                  </a:lnTo>
                  <a:lnTo>
                    <a:pt x="10532" y="264"/>
                  </a:lnTo>
                  <a:lnTo>
                    <a:pt x="10532" y="176"/>
                  </a:lnTo>
                  <a:lnTo>
                    <a:pt x="10532" y="88"/>
                  </a:lnTo>
                  <a:lnTo>
                    <a:pt x="10488" y="44"/>
                  </a:lnTo>
                  <a:lnTo>
                    <a:pt x="104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82" name="Google Shape;3282;p113"/>
            <p:cNvSpPr/>
            <p:nvPr/>
          </p:nvSpPr>
          <p:spPr>
            <a:xfrm>
              <a:off x="1024675" y="3357175"/>
              <a:ext cx="119600" cy="1265975"/>
            </a:xfrm>
            <a:custGeom>
              <a:avLst/>
              <a:gdLst/>
              <a:ahLst/>
              <a:cxnLst/>
              <a:rect l="l" t="t" r="r" b="b"/>
              <a:pathLst>
                <a:path w="4784" h="50639" extrusionOk="0">
                  <a:moveTo>
                    <a:pt x="4564" y="0"/>
                  </a:moveTo>
                  <a:lnTo>
                    <a:pt x="4520" y="44"/>
                  </a:lnTo>
                  <a:lnTo>
                    <a:pt x="4476" y="88"/>
                  </a:lnTo>
                  <a:lnTo>
                    <a:pt x="4432" y="176"/>
                  </a:lnTo>
                  <a:lnTo>
                    <a:pt x="3950" y="3423"/>
                  </a:lnTo>
                  <a:lnTo>
                    <a:pt x="3555" y="5266"/>
                  </a:lnTo>
                  <a:lnTo>
                    <a:pt x="3511" y="5310"/>
                  </a:lnTo>
                  <a:lnTo>
                    <a:pt x="3423" y="7504"/>
                  </a:lnTo>
                  <a:lnTo>
                    <a:pt x="3379" y="11278"/>
                  </a:lnTo>
                  <a:lnTo>
                    <a:pt x="3467" y="13823"/>
                  </a:lnTo>
                  <a:lnTo>
                    <a:pt x="3555" y="16148"/>
                  </a:lnTo>
                  <a:lnTo>
                    <a:pt x="3818" y="18342"/>
                  </a:lnTo>
                  <a:lnTo>
                    <a:pt x="3774" y="19483"/>
                  </a:lnTo>
                  <a:lnTo>
                    <a:pt x="3511" y="20624"/>
                  </a:lnTo>
                  <a:lnTo>
                    <a:pt x="2589" y="24310"/>
                  </a:lnTo>
                  <a:lnTo>
                    <a:pt x="2589" y="24354"/>
                  </a:lnTo>
                  <a:lnTo>
                    <a:pt x="2414" y="27206"/>
                  </a:lnTo>
                  <a:lnTo>
                    <a:pt x="2150" y="28523"/>
                  </a:lnTo>
                  <a:lnTo>
                    <a:pt x="659" y="31638"/>
                  </a:lnTo>
                  <a:lnTo>
                    <a:pt x="659" y="31682"/>
                  </a:lnTo>
                  <a:lnTo>
                    <a:pt x="308" y="32998"/>
                  </a:lnTo>
                  <a:lnTo>
                    <a:pt x="264" y="33042"/>
                  </a:lnTo>
                  <a:lnTo>
                    <a:pt x="0" y="35324"/>
                  </a:lnTo>
                  <a:lnTo>
                    <a:pt x="264" y="39054"/>
                  </a:lnTo>
                  <a:lnTo>
                    <a:pt x="176" y="41643"/>
                  </a:lnTo>
                  <a:lnTo>
                    <a:pt x="176" y="41687"/>
                  </a:lnTo>
                  <a:lnTo>
                    <a:pt x="527" y="43837"/>
                  </a:lnTo>
                  <a:lnTo>
                    <a:pt x="922" y="45943"/>
                  </a:lnTo>
                  <a:lnTo>
                    <a:pt x="922" y="45987"/>
                  </a:lnTo>
                  <a:lnTo>
                    <a:pt x="2458" y="48839"/>
                  </a:lnTo>
                  <a:lnTo>
                    <a:pt x="3379" y="50551"/>
                  </a:lnTo>
                  <a:lnTo>
                    <a:pt x="3423" y="50638"/>
                  </a:lnTo>
                  <a:lnTo>
                    <a:pt x="3599" y="50638"/>
                  </a:lnTo>
                  <a:lnTo>
                    <a:pt x="3686" y="50595"/>
                  </a:lnTo>
                  <a:lnTo>
                    <a:pt x="3686" y="50507"/>
                  </a:lnTo>
                  <a:lnTo>
                    <a:pt x="3730" y="50463"/>
                  </a:lnTo>
                  <a:lnTo>
                    <a:pt x="3686" y="50375"/>
                  </a:lnTo>
                  <a:lnTo>
                    <a:pt x="2809" y="48664"/>
                  </a:lnTo>
                  <a:lnTo>
                    <a:pt x="1273" y="45855"/>
                  </a:lnTo>
                  <a:lnTo>
                    <a:pt x="878" y="43793"/>
                  </a:lnTo>
                  <a:lnTo>
                    <a:pt x="527" y="41643"/>
                  </a:lnTo>
                  <a:lnTo>
                    <a:pt x="615" y="39054"/>
                  </a:lnTo>
                  <a:lnTo>
                    <a:pt x="351" y="35324"/>
                  </a:lnTo>
                  <a:lnTo>
                    <a:pt x="615" y="33086"/>
                  </a:lnTo>
                  <a:lnTo>
                    <a:pt x="966" y="31814"/>
                  </a:lnTo>
                  <a:lnTo>
                    <a:pt x="2502" y="28654"/>
                  </a:lnTo>
                  <a:lnTo>
                    <a:pt x="2502" y="28610"/>
                  </a:lnTo>
                  <a:lnTo>
                    <a:pt x="2765" y="27294"/>
                  </a:lnTo>
                  <a:lnTo>
                    <a:pt x="2765" y="27250"/>
                  </a:lnTo>
                  <a:lnTo>
                    <a:pt x="2940" y="24398"/>
                  </a:lnTo>
                  <a:lnTo>
                    <a:pt x="3862" y="20668"/>
                  </a:lnTo>
                  <a:lnTo>
                    <a:pt x="4125" y="19571"/>
                  </a:lnTo>
                  <a:lnTo>
                    <a:pt x="4125" y="19527"/>
                  </a:lnTo>
                  <a:lnTo>
                    <a:pt x="4169" y="18342"/>
                  </a:lnTo>
                  <a:lnTo>
                    <a:pt x="4169" y="18299"/>
                  </a:lnTo>
                  <a:lnTo>
                    <a:pt x="3906" y="16105"/>
                  </a:lnTo>
                  <a:lnTo>
                    <a:pt x="3818" y="13779"/>
                  </a:lnTo>
                  <a:lnTo>
                    <a:pt x="3730" y="11278"/>
                  </a:lnTo>
                  <a:lnTo>
                    <a:pt x="3774" y="7504"/>
                  </a:lnTo>
                  <a:lnTo>
                    <a:pt x="3862" y="5310"/>
                  </a:lnTo>
                  <a:lnTo>
                    <a:pt x="4301" y="3467"/>
                  </a:lnTo>
                  <a:lnTo>
                    <a:pt x="4783" y="220"/>
                  </a:lnTo>
                  <a:lnTo>
                    <a:pt x="4783" y="132"/>
                  </a:lnTo>
                  <a:lnTo>
                    <a:pt x="4783" y="88"/>
                  </a:lnTo>
                  <a:lnTo>
                    <a:pt x="4696" y="44"/>
                  </a:lnTo>
                  <a:lnTo>
                    <a:pt x="46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83" name="Google Shape;3283;p113"/>
            <p:cNvSpPr/>
            <p:nvPr/>
          </p:nvSpPr>
          <p:spPr>
            <a:xfrm>
              <a:off x="605600" y="2498225"/>
              <a:ext cx="454200" cy="2111750"/>
            </a:xfrm>
            <a:custGeom>
              <a:avLst/>
              <a:gdLst/>
              <a:ahLst/>
              <a:cxnLst/>
              <a:rect l="l" t="t" r="r" b="b"/>
              <a:pathLst>
                <a:path w="18168" h="84470" extrusionOk="0">
                  <a:moveTo>
                    <a:pt x="17904" y="0"/>
                  </a:moveTo>
                  <a:lnTo>
                    <a:pt x="14569" y="2370"/>
                  </a:lnTo>
                  <a:lnTo>
                    <a:pt x="13077" y="3203"/>
                  </a:lnTo>
                  <a:lnTo>
                    <a:pt x="10181" y="4344"/>
                  </a:lnTo>
                  <a:lnTo>
                    <a:pt x="8119" y="5134"/>
                  </a:lnTo>
                  <a:lnTo>
                    <a:pt x="6364" y="5485"/>
                  </a:lnTo>
                  <a:lnTo>
                    <a:pt x="6320" y="5485"/>
                  </a:lnTo>
                  <a:lnTo>
                    <a:pt x="5223" y="6275"/>
                  </a:lnTo>
                  <a:lnTo>
                    <a:pt x="4521" y="6714"/>
                  </a:lnTo>
                  <a:lnTo>
                    <a:pt x="4477" y="6758"/>
                  </a:lnTo>
                  <a:lnTo>
                    <a:pt x="1888" y="8952"/>
                  </a:lnTo>
                  <a:lnTo>
                    <a:pt x="308" y="10883"/>
                  </a:lnTo>
                  <a:lnTo>
                    <a:pt x="264" y="10926"/>
                  </a:lnTo>
                  <a:lnTo>
                    <a:pt x="1" y="11409"/>
                  </a:lnTo>
                  <a:lnTo>
                    <a:pt x="1" y="11497"/>
                  </a:lnTo>
                  <a:lnTo>
                    <a:pt x="1" y="11585"/>
                  </a:lnTo>
                  <a:lnTo>
                    <a:pt x="1976" y="15534"/>
                  </a:lnTo>
                  <a:lnTo>
                    <a:pt x="2809" y="18649"/>
                  </a:lnTo>
                  <a:lnTo>
                    <a:pt x="3468" y="22204"/>
                  </a:lnTo>
                  <a:lnTo>
                    <a:pt x="4082" y="25495"/>
                  </a:lnTo>
                  <a:lnTo>
                    <a:pt x="4784" y="27864"/>
                  </a:lnTo>
                  <a:lnTo>
                    <a:pt x="5574" y="30541"/>
                  </a:lnTo>
                  <a:lnTo>
                    <a:pt x="6144" y="33525"/>
                  </a:lnTo>
                  <a:lnTo>
                    <a:pt x="6408" y="35324"/>
                  </a:lnTo>
                  <a:lnTo>
                    <a:pt x="6276" y="39800"/>
                  </a:lnTo>
                  <a:lnTo>
                    <a:pt x="6320" y="41730"/>
                  </a:lnTo>
                  <a:lnTo>
                    <a:pt x="6364" y="41818"/>
                  </a:lnTo>
                  <a:lnTo>
                    <a:pt x="8031" y="44407"/>
                  </a:lnTo>
                  <a:lnTo>
                    <a:pt x="9786" y="46996"/>
                  </a:lnTo>
                  <a:lnTo>
                    <a:pt x="11498" y="49322"/>
                  </a:lnTo>
                  <a:lnTo>
                    <a:pt x="12595" y="51384"/>
                  </a:lnTo>
                  <a:lnTo>
                    <a:pt x="13779" y="53183"/>
                  </a:lnTo>
                  <a:lnTo>
                    <a:pt x="15228" y="55202"/>
                  </a:lnTo>
                  <a:lnTo>
                    <a:pt x="16588" y="57045"/>
                  </a:lnTo>
                  <a:lnTo>
                    <a:pt x="17597" y="58580"/>
                  </a:lnTo>
                  <a:lnTo>
                    <a:pt x="17685" y="58975"/>
                  </a:lnTo>
                  <a:lnTo>
                    <a:pt x="16763" y="60950"/>
                  </a:lnTo>
                  <a:lnTo>
                    <a:pt x="15798" y="62925"/>
                  </a:lnTo>
                  <a:lnTo>
                    <a:pt x="15798" y="62968"/>
                  </a:lnTo>
                  <a:lnTo>
                    <a:pt x="15140" y="64987"/>
                  </a:lnTo>
                  <a:lnTo>
                    <a:pt x="15140" y="65031"/>
                  </a:lnTo>
                  <a:lnTo>
                    <a:pt x="14920" y="67313"/>
                  </a:lnTo>
                  <a:lnTo>
                    <a:pt x="14920" y="67356"/>
                  </a:lnTo>
                  <a:lnTo>
                    <a:pt x="15052" y="68102"/>
                  </a:lnTo>
                  <a:lnTo>
                    <a:pt x="15052" y="68146"/>
                  </a:lnTo>
                  <a:lnTo>
                    <a:pt x="15535" y="69199"/>
                  </a:lnTo>
                  <a:lnTo>
                    <a:pt x="15886" y="71437"/>
                  </a:lnTo>
                  <a:lnTo>
                    <a:pt x="16149" y="73895"/>
                  </a:lnTo>
                  <a:lnTo>
                    <a:pt x="16193" y="75606"/>
                  </a:lnTo>
                  <a:lnTo>
                    <a:pt x="15973" y="77537"/>
                  </a:lnTo>
                  <a:lnTo>
                    <a:pt x="15973" y="77581"/>
                  </a:lnTo>
                  <a:lnTo>
                    <a:pt x="16017" y="79731"/>
                  </a:lnTo>
                  <a:lnTo>
                    <a:pt x="16017" y="79775"/>
                  </a:lnTo>
                  <a:lnTo>
                    <a:pt x="16281" y="81003"/>
                  </a:lnTo>
                  <a:lnTo>
                    <a:pt x="16281" y="81047"/>
                  </a:lnTo>
                  <a:lnTo>
                    <a:pt x="17816" y="84382"/>
                  </a:lnTo>
                  <a:lnTo>
                    <a:pt x="17904" y="84470"/>
                  </a:lnTo>
                  <a:lnTo>
                    <a:pt x="18080" y="84470"/>
                  </a:lnTo>
                  <a:lnTo>
                    <a:pt x="18124" y="84426"/>
                  </a:lnTo>
                  <a:lnTo>
                    <a:pt x="18168" y="84382"/>
                  </a:lnTo>
                  <a:lnTo>
                    <a:pt x="18168" y="84294"/>
                  </a:lnTo>
                  <a:lnTo>
                    <a:pt x="18168" y="84250"/>
                  </a:lnTo>
                  <a:lnTo>
                    <a:pt x="16588" y="80916"/>
                  </a:lnTo>
                  <a:lnTo>
                    <a:pt x="16368" y="79731"/>
                  </a:lnTo>
                  <a:lnTo>
                    <a:pt x="16325" y="77581"/>
                  </a:lnTo>
                  <a:lnTo>
                    <a:pt x="16544" y="75650"/>
                  </a:lnTo>
                  <a:lnTo>
                    <a:pt x="16544" y="75606"/>
                  </a:lnTo>
                  <a:lnTo>
                    <a:pt x="16500" y="73851"/>
                  </a:lnTo>
                  <a:lnTo>
                    <a:pt x="16237" y="71393"/>
                  </a:lnTo>
                  <a:lnTo>
                    <a:pt x="15886" y="69112"/>
                  </a:lnTo>
                  <a:lnTo>
                    <a:pt x="15842" y="69068"/>
                  </a:lnTo>
                  <a:lnTo>
                    <a:pt x="15403" y="68015"/>
                  </a:lnTo>
                  <a:lnTo>
                    <a:pt x="15271" y="67313"/>
                  </a:lnTo>
                  <a:lnTo>
                    <a:pt x="15491" y="65075"/>
                  </a:lnTo>
                  <a:lnTo>
                    <a:pt x="16105" y="63056"/>
                  </a:lnTo>
                  <a:lnTo>
                    <a:pt x="17071" y="61125"/>
                  </a:lnTo>
                  <a:lnTo>
                    <a:pt x="17992" y="59107"/>
                  </a:lnTo>
                  <a:lnTo>
                    <a:pt x="18036" y="58975"/>
                  </a:lnTo>
                  <a:lnTo>
                    <a:pt x="17948" y="58493"/>
                  </a:lnTo>
                  <a:lnTo>
                    <a:pt x="17904" y="58405"/>
                  </a:lnTo>
                  <a:lnTo>
                    <a:pt x="16895" y="56825"/>
                  </a:lnTo>
                  <a:lnTo>
                    <a:pt x="15535" y="54982"/>
                  </a:lnTo>
                  <a:lnTo>
                    <a:pt x="14087" y="52964"/>
                  </a:lnTo>
                  <a:lnTo>
                    <a:pt x="12902" y="51209"/>
                  </a:lnTo>
                  <a:lnTo>
                    <a:pt x="11805" y="49146"/>
                  </a:lnTo>
                  <a:lnTo>
                    <a:pt x="11761" y="49146"/>
                  </a:lnTo>
                  <a:lnTo>
                    <a:pt x="10094" y="46777"/>
                  </a:lnTo>
                  <a:lnTo>
                    <a:pt x="8294" y="44188"/>
                  </a:lnTo>
                  <a:lnTo>
                    <a:pt x="6671" y="41687"/>
                  </a:lnTo>
                  <a:lnTo>
                    <a:pt x="6627" y="39800"/>
                  </a:lnTo>
                  <a:lnTo>
                    <a:pt x="6759" y="35324"/>
                  </a:lnTo>
                  <a:lnTo>
                    <a:pt x="6759" y="35280"/>
                  </a:lnTo>
                  <a:lnTo>
                    <a:pt x="6495" y="33481"/>
                  </a:lnTo>
                  <a:lnTo>
                    <a:pt x="5881" y="30453"/>
                  </a:lnTo>
                  <a:lnTo>
                    <a:pt x="5135" y="27776"/>
                  </a:lnTo>
                  <a:lnTo>
                    <a:pt x="4433" y="25407"/>
                  </a:lnTo>
                  <a:lnTo>
                    <a:pt x="3775" y="22116"/>
                  </a:lnTo>
                  <a:lnTo>
                    <a:pt x="3160" y="18562"/>
                  </a:lnTo>
                  <a:lnTo>
                    <a:pt x="2327" y="15446"/>
                  </a:lnTo>
                  <a:lnTo>
                    <a:pt x="2327" y="15402"/>
                  </a:lnTo>
                  <a:lnTo>
                    <a:pt x="352" y="11497"/>
                  </a:lnTo>
                  <a:lnTo>
                    <a:pt x="571" y="11102"/>
                  </a:lnTo>
                  <a:lnTo>
                    <a:pt x="2151" y="9215"/>
                  </a:lnTo>
                  <a:lnTo>
                    <a:pt x="4696" y="7021"/>
                  </a:lnTo>
                  <a:lnTo>
                    <a:pt x="5442" y="6582"/>
                  </a:lnTo>
                  <a:lnTo>
                    <a:pt x="6495" y="5792"/>
                  </a:lnTo>
                  <a:lnTo>
                    <a:pt x="8207" y="5441"/>
                  </a:lnTo>
                  <a:lnTo>
                    <a:pt x="10313" y="4695"/>
                  </a:lnTo>
                  <a:lnTo>
                    <a:pt x="13209" y="3511"/>
                  </a:lnTo>
                  <a:lnTo>
                    <a:pt x="13253" y="3511"/>
                  </a:lnTo>
                  <a:lnTo>
                    <a:pt x="14745" y="2677"/>
                  </a:lnTo>
                  <a:lnTo>
                    <a:pt x="18124" y="307"/>
                  </a:lnTo>
                  <a:lnTo>
                    <a:pt x="18168" y="263"/>
                  </a:lnTo>
                  <a:lnTo>
                    <a:pt x="18168" y="176"/>
                  </a:lnTo>
                  <a:lnTo>
                    <a:pt x="18168" y="132"/>
                  </a:lnTo>
                  <a:lnTo>
                    <a:pt x="18168" y="44"/>
                  </a:lnTo>
                  <a:lnTo>
                    <a:pt x="181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84" name="Google Shape;3284;p113"/>
            <p:cNvSpPr/>
            <p:nvPr/>
          </p:nvSpPr>
          <p:spPr>
            <a:xfrm>
              <a:off x="489325" y="2325975"/>
              <a:ext cx="527700" cy="2220375"/>
            </a:xfrm>
            <a:custGeom>
              <a:avLst/>
              <a:gdLst/>
              <a:ahLst/>
              <a:cxnLst/>
              <a:rect l="l" t="t" r="r" b="b"/>
              <a:pathLst>
                <a:path w="21108" h="88815" extrusionOk="0">
                  <a:moveTo>
                    <a:pt x="20844" y="1"/>
                  </a:moveTo>
                  <a:lnTo>
                    <a:pt x="17509" y="1844"/>
                  </a:lnTo>
                  <a:lnTo>
                    <a:pt x="15315" y="3204"/>
                  </a:lnTo>
                  <a:lnTo>
                    <a:pt x="13779" y="4082"/>
                  </a:lnTo>
                  <a:lnTo>
                    <a:pt x="12243" y="5047"/>
                  </a:lnTo>
                  <a:lnTo>
                    <a:pt x="10707" y="6056"/>
                  </a:lnTo>
                  <a:lnTo>
                    <a:pt x="9216" y="7066"/>
                  </a:lnTo>
                  <a:lnTo>
                    <a:pt x="8470" y="7636"/>
                  </a:lnTo>
                  <a:lnTo>
                    <a:pt x="7811" y="8163"/>
                  </a:lnTo>
                  <a:lnTo>
                    <a:pt x="7109" y="8733"/>
                  </a:lnTo>
                  <a:lnTo>
                    <a:pt x="6495" y="9347"/>
                  </a:lnTo>
                  <a:lnTo>
                    <a:pt x="5881" y="9918"/>
                  </a:lnTo>
                  <a:lnTo>
                    <a:pt x="5310" y="10576"/>
                  </a:lnTo>
                  <a:lnTo>
                    <a:pt x="4784" y="11190"/>
                  </a:lnTo>
                  <a:lnTo>
                    <a:pt x="4301" y="11849"/>
                  </a:lnTo>
                  <a:lnTo>
                    <a:pt x="3292" y="13121"/>
                  </a:lnTo>
                  <a:lnTo>
                    <a:pt x="3292" y="13165"/>
                  </a:lnTo>
                  <a:lnTo>
                    <a:pt x="1185" y="17860"/>
                  </a:lnTo>
                  <a:lnTo>
                    <a:pt x="220" y="20712"/>
                  </a:lnTo>
                  <a:lnTo>
                    <a:pt x="176" y="20712"/>
                  </a:lnTo>
                  <a:lnTo>
                    <a:pt x="1" y="22204"/>
                  </a:lnTo>
                  <a:lnTo>
                    <a:pt x="1" y="22248"/>
                  </a:lnTo>
                  <a:lnTo>
                    <a:pt x="132" y="25495"/>
                  </a:lnTo>
                  <a:lnTo>
                    <a:pt x="176" y="25539"/>
                  </a:lnTo>
                  <a:lnTo>
                    <a:pt x="834" y="29532"/>
                  </a:lnTo>
                  <a:lnTo>
                    <a:pt x="834" y="29576"/>
                  </a:lnTo>
                  <a:lnTo>
                    <a:pt x="1493" y="31946"/>
                  </a:lnTo>
                  <a:lnTo>
                    <a:pt x="2414" y="34579"/>
                  </a:lnTo>
                  <a:lnTo>
                    <a:pt x="3467" y="37124"/>
                  </a:lnTo>
                  <a:lnTo>
                    <a:pt x="4389" y="39362"/>
                  </a:lnTo>
                  <a:lnTo>
                    <a:pt x="4959" y="41029"/>
                  </a:lnTo>
                  <a:lnTo>
                    <a:pt x="5486" y="42960"/>
                  </a:lnTo>
                  <a:lnTo>
                    <a:pt x="5661" y="44232"/>
                  </a:lnTo>
                  <a:lnTo>
                    <a:pt x="5573" y="46734"/>
                  </a:lnTo>
                  <a:lnTo>
                    <a:pt x="5881" y="48928"/>
                  </a:lnTo>
                  <a:lnTo>
                    <a:pt x="6363" y="51648"/>
                  </a:lnTo>
                  <a:lnTo>
                    <a:pt x="6276" y="56343"/>
                  </a:lnTo>
                  <a:lnTo>
                    <a:pt x="6188" y="58625"/>
                  </a:lnTo>
                  <a:lnTo>
                    <a:pt x="6188" y="61346"/>
                  </a:lnTo>
                  <a:lnTo>
                    <a:pt x="6276" y="65690"/>
                  </a:lnTo>
                  <a:lnTo>
                    <a:pt x="6276" y="65778"/>
                  </a:lnTo>
                  <a:lnTo>
                    <a:pt x="6539" y="66304"/>
                  </a:lnTo>
                  <a:lnTo>
                    <a:pt x="6583" y="66348"/>
                  </a:lnTo>
                  <a:lnTo>
                    <a:pt x="8996" y="68674"/>
                  </a:lnTo>
                  <a:lnTo>
                    <a:pt x="10839" y="70385"/>
                  </a:lnTo>
                  <a:lnTo>
                    <a:pt x="12902" y="71965"/>
                  </a:lnTo>
                  <a:lnTo>
                    <a:pt x="14745" y="73369"/>
                  </a:lnTo>
                  <a:lnTo>
                    <a:pt x="16412" y="74378"/>
                  </a:lnTo>
                  <a:lnTo>
                    <a:pt x="17948" y="75168"/>
                  </a:lnTo>
                  <a:lnTo>
                    <a:pt x="18825" y="76528"/>
                  </a:lnTo>
                  <a:lnTo>
                    <a:pt x="19440" y="77976"/>
                  </a:lnTo>
                  <a:lnTo>
                    <a:pt x="19747" y="80126"/>
                  </a:lnTo>
                  <a:lnTo>
                    <a:pt x="20054" y="82759"/>
                  </a:lnTo>
                  <a:lnTo>
                    <a:pt x="19922" y="84953"/>
                  </a:lnTo>
                  <a:lnTo>
                    <a:pt x="19703" y="87147"/>
                  </a:lnTo>
                  <a:lnTo>
                    <a:pt x="19615" y="88639"/>
                  </a:lnTo>
                  <a:lnTo>
                    <a:pt x="19659" y="88683"/>
                  </a:lnTo>
                  <a:lnTo>
                    <a:pt x="19659" y="88771"/>
                  </a:lnTo>
                  <a:lnTo>
                    <a:pt x="19747" y="88815"/>
                  </a:lnTo>
                  <a:lnTo>
                    <a:pt x="19791" y="88815"/>
                  </a:lnTo>
                  <a:lnTo>
                    <a:pt x="19922" y="88771"/>
                  </a:lnTo>
                  <a:lnTo>
                    <a:pt x="19966" y="88727"/>
                  </a:lnTo>
                  <a:lnTo>
                    <a:pt x="19966" y="88639"/>
                  </a:lnTo>
                  <a:lnTo>
                    <a:pt x="20054" y="87191"/>
                  </a:lnTo>
                  <a:lnTo>
                    <a:pt x="20273" y="84997"/>
                  </a:lnTo>
                  <a:lnTo>
                    <a:pt x="20405" y="82759"/>
                  </a:lnTo>
                  <a:lnTo>
                    <a:pt x="20405" y="82715"/>
                  </a:lnTo>
                  <a:lnTo>
                    <a:pt x="20098" y="80083"/>
                  </a:lnTo>
                  <a:lnTo>
                    <a:pt x="19791" y="77889"/>
                  </a:lnTo>
                  <a:lnTo>
                    <a:pt x="19791" y="77845"/>
                  </a:lnTo>
                  <a:lnTo>
                    <a:pt x="19133" y="76397"/>
                  </a:lnTo>
                  <a:lnTo>
                    <a:pt x="19133" y="76353"/>
                  </a:lnTo>
                  <a:lnTo>
                    <a:pt x="18211" y="74905"/>
                  </a:lnTo>
                  <a:lnTo>
                    <a:pt x="18167" y="74861"/>
                  </a:lnTo>
                  <a:lnTo>
                    <a:pt x="16587" y="74071"/>
                  </a:lnTo>
                  <a:lnTo>
                    <a:pt x="14964" y="73062"/>
                  </a:lnTo>
                  <a:lnTo>
                    <a:pt x="13121" y="71658"/>
                  </a:lnTo>
                  <a:lnTo>
                    <a:pt x="11102" y="70078"/>
                  </a:lnTo>
                  <a:lnTo>
                    <a:pt x="9216" y="68410"/>
                  </a:lnTo>
                  <a:lnTo>
                    <a:pt x="6846" y="66129"/>
                  </a:lnTo>
                  <a:lnTo>
                    <a:pt x="6627" y="65646"/>
                  </a:lnTo>
                  <a:lnTo>
                    <a:pt x="6539" y="61346"/>
                  </a:lnTo>
                  <a:lnTo>
                    <a:pt x="6539" y="58625"/>
                  </a:lnTo>
                  <a:lnTo>
                    <a:pt x="6627" y="56343"/>
                  </a:lnTo>
                  <a:lnTo>
                    <a:pt x="6714" y="51648"/>
                  </a:lnTo>
                  <a:lnTo>
                    <a:pt x="6714" y="51604"/>
                  </a:lnTo>
                  <a:lnTo>
                    <a:pt x="6232" y="48884"/>
                  </a:lnTo>
                  <a:lnTo>
                    <a:pt x="5925" y="46690"/>
                  </a:lnTo>
                  <a:lnTo>
                    <a:pt x="6012" y="44232"/>
                  </a:lnTo>
                  <a:lnTo>
                    <a:pt x="6012" y="44188"/>
                  </a:lnTo>
                  <a:lnTo>
                    <a:pt x="5837" y="42916"/>
                  </a:lnTo>
                  <a:lnTo>
                    <a:pt x="5310" y="40897"/>
                  </a:lnTo>
                  <a:lnTo>
                    <a:pt x="4696" y="39230"/>
                  </a:lnTo>
                  <a:lnTo>
                    <a:pt x="3818" y="36992"/>
                  </a:lnTo>
                  <a:lnTo>
                    <a:pt x="2765" y="34447"/>
                  </a:lnTo>
                  <a:lnTo>
                    <a:pt x="1800" y="31858"/>
                  </a:lnTo>
                  <a:lnTo>
                    <a:pt x="1142" y="29489"/>
                  </a:lnTo>
                  <a:lnTo>
                    <a:pt x="483" y="25495"/>
                  </a:lnTo>
                  <a:lnTo>
                    <a:pt x="352" y="22248"/>
                  </a:lnTo>
                  <a:lnTo>
                    <a:pt x="527" y="20800"/>
                  </a:lnTo>
                  <a:lnTo>
                    <a:pt x="1493" y="17992"/>
                  </a:lnTo>
                  <a:lnTo>
                    <a:pt x="3599" y="13341"/>
                  </a:lnTo>
                  <a:lnTo>
                    <a:pt x="4608" y="12068"/>
                  </a:lnTo>
                  <a:lnTo>
                    <a:pt x="5091" y="11410"/>
                  </a:lnTo>
                  <a:lnTo>
                    <a:pt x="5573" y="10796"/>
                  </a:lnTo>
                  <a:lnTo>
                    <a:pt x="6144" y="10181"/>
                  </a:lnTo>
                  <a:lnTo>
                    <a:pt x="6758" y="9567"/>
                  </a:lnTo>
                  <a:lnTo>
                    <a:pt x="7373" y="8996"/>
                  </a:lnTo>
                  <a:lnTo>
                    <a:pt x="8031" y="8426"/>
                  </a:lnTo>
                  <a:lnTo>
                    <a:pt x="9435" y="7329"/>
                  </a:lnTo>
                  <a:lnTo>
                    <a:pt x="10927" y="6320"/>
                  </a:lnTo>
                  <a:lnTo>
                    <a:pt x="12419" y="5354"/>
                  </a:lnTo>
                  <a:lnTo>
                    <a:pt x="13955" y="4389"/>
                  </a:lnTo>
                  <a:lnTo>
                    <a:pt x="15490" y="3468"/>
                  </a:lnTo>
                  <a:lnTo>
                    <a:pt x="17684" y="2151"/>
                  </a:lnTo>
                  <a:lnTo>
                    <a:pt x="21019" y="308"/>
                  </a:lnTo>
                  <a:lnTo>
                    <a:pt x="21063" y="264"/>
                  </a:lnTo>
                  <a:lnTo>
                    <a:pt x="21107" y="220"/>
                  </a:lnTo>
                  <a:lnTo>
                    <a:pt x="21107" y="133"/>
                  </a:lnTo>
                  <a:lnTo>
                    <a:pt x="21063" y="89"/>
                  </a:lnTo>
                  <a:lnTo>
                    <a:pt x="21019" y="45"/>
                  </a:lnTo>
                  <a:lnTo>
                    <a:pt x="209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85" name="Google Shape;3285;p113"/>
            <p:cNvSpPr/>
            <p:nvPr/>
          </p:nvSpPr>
          <p:spPr>
            <a:xfrm>
              <a:off x="261150" y="2997350"/>
              <a:ext cx="377400" cy="1344975"/>
            </a:xfrm>
            <a:custGeom>
              <a:avLst/>
              <a:gdLst/>
              <a:ahLst/>
              <a:cxnLst/>
              <a:rect l="l" t="t" r="r" b="b"/>
              <a:pathLst>
                <a:path w="15096" h="53799" extrusionOk="0">
                  <a:moveTo>
                    <a:pt x="88" y="1"/>
                  </a:moveTo>
                  <a:lnTo>
                    <a:pt x="44" y="45"/>
                  </a:lnTo>
                  <a:lnTo>
                    <a:pt x="0" y="89"/>
                  </a:lnTo>
                  <a:lnTo>
                    <a:pt x="0" y="176"/>
                  </a:lnTo>
                  <a:lnTo>
                    <a:pt x="0" y="220"/>
                  </a:lnTo>
                  <a:lnTo>
                    <a:pt x="2326" y="5223"/>
                  </a:lnTo>
                  <a:lnTo>
                    <a:pt x="4871" y="9479"/>
                  </a:lnTo>
                  <a:lnTo>
                    <a:pt x="6670" y="12989"/>
                  </a:lnTo>
                  <a:lnTo>
                    <a:pt x="8206" y="16149"/>
                  </a:lnTo>
                  <a:lnTo>
                    <a:pt x="8996" y="17904"/>
                  </a:lnTo>
                  <a:lnTo>
                    <a:pt x="9259" y="18694"/>
                  </a:lnTo>
                  <a:lnTo>
                    <a:pt x="9347" y="21283"/>
                  </a:lnTo>
                  <a:lnTo>
                    <a:pt x="9391" y="25671"/>
                  </a:lnTo>
                  <a:lnTo>
                    <a:pt x="9391" y="28918"/>
                  </a:lnTo>
                  <a:lnTo>
                    <a:pt x="9479" y="36114"/>
                  </a:lnTo>
                  <a:lnTo>
                    <a:pt x="9830" y="42433"/>
                  </a:lnTo>
                  <a:lnTo>
                    <a:pt x="9961" y="43442"/>
                  </a:lnTo>
                  <a:lnTo>
                    <a:pt x="9961" y="43486"/>
                  </a:lnTo>
                  <a:lnTo>
                    <a:pt x="10751" y="45505"/>
                  </a:lnTo>
                  <a:lnTo>
                    <a:pt x="11936" y="48006"/>
                  </a:lnTo>
                  <a:lnTo>
                    <a:pt x="12901" y="49980"/>
                  </a:lnTo>
                  <a:lnTo>
                    <a:pt x="13603" y="51604"/>
                  </a:lnTo>
                  <a:lnTo>
                    <a:pt x="14744" y="53710"/>
                  </a:lnTo>
                  <a:lnTo>
                    <a:pt x="14832" y="53754"/>
                  </a:lnTo>
                  <a:lnTo>
                    <a:pt x="14920" y="53798"/>
                  </a:lnTo>
                  <a:lnTo>
                    <a:pt x="15008" y="53754"/>
                  </a:lnTo>
                  <a:lnTo>
                    <a:pt x="15052" y="53710"/>
                  </a:lnTo>
                  <a:lnTo>
                    <a:pt x="15095" y="53666"/>
                  </a:lnTo>
                  <a:lnTo>
                    <a:pt x="15095" y="53623"/>
                  </a:lnTo>
                  <a:lnTo>
                    <a:pt x="15052" y="53535"/>
                  </a:lnTo>
                  <a:lnTo>
                    <a:pt x="13911" y="51428"/>
                  </a:lnTo>
                  <a:lnTo>
                    <a:pt x="13209" y="49849"/>
                  </a:lnTo>
                  <a:lnTo>
                    <a:pt x="12243" y="47830"/>
                  </a:lnTo>
                  <a:lnTo>
                    <a:pt x="11058" y="45373"/>
                  </a:lnTo>
                  <a:lnTo>
                    <a:pt x="10312" y="43398"/>
                  </a:lnTo>
                  <a:lnTo>
                    <a:pt x="10181" y="42433"/>
                  </a:lnTo>
                  <a:lnTo>
                    <a:pt x="9830" y="36114"/>
                  </a:lnTo>
                  <a:lnTo>
                    <a:pt x="9742" y="28918"/>
                  </a:lnTo>
                  <a:lnTo>
                    <a:pt x="9742" y="25671"/>
                  </a:lnTo>
                  <a:lnTo>
                    <a:pt x="9698" y="21283"/>
                  </a:lnTo>
                  <a:lnTo>
                    <a:pt x="9610" y="18650"/>
                  </a:lnTo>
                  <a:lnTo>
                    <a:pt x="9566" y="18606"/>
                  </a:lnTo>
                  <a:lnTo>
                    <a:pt x="9303" y="17816"/>
                  </a:lnTo>
                  <a:lnTo>
                    <a:pt x="8513" y="16017"/>
                  </a:lnTo>
                  <a:lnTo>
                    <a:pt x="6977" y="12814"/>
                  </a:lnTo>
                  <a:lnTo>
                    <a:pt x="5178" y="9347"/>
                  </a:lnTo>
                  <a:lnTo>
                    <a:pt x="2633" y="5047"/>
                  </a:lnTo>
                  <a:lnTo>
                    <a:pt x="308" y="89"/>
                  </a:lnTo>
                  <a:lnTo>
                    <a:pt x="264" y="45"/>
                  </a:lnTo>
                  <a:lnTo>
                    <a:pt x="2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86" name="Google Shape;3286;p113"/>
            <p:cNvSpPr/>
            <p:nvPr/>
          </p:nvSpPr>
          <p:spPr>
            <a:xfrm>
              <a:off x="238125" y="3076350"/>
              <a:ext cx="340075" cy="1220975"/>
            </a:xfrm>
            <a:custGeom>
              <a:avLst/>
              <a:gdLst/>
              <a:ahLst/>
              <a:cxnLst/>
              <a:rect l="l" t="t" r="r" b="b"/>
              <a:pathLst>
                <a:path w="13603" h="48839" extrusionOk="0">
                  <a:moveTo>
                    <a:pt x="132" y="0"/>
                  </a:moveTo>
                  <a:lnTo>
                    <a:pt x="44" y="44"/>
                  </a:lnTo>
                  <a:lnTo>
                    <a:pt x="44" y="88"/>
                  </a:lnTo>
                  <a:lnTo>
                    <a:pt x="0" y="176"/>
                  </a:lnTo>
                  <a:lnTo>
                    <a:pt x="0" y="220"/>
                  </a:lnTo>
                  <a:lnTo>
                    <a:pt x="1448" y="3905"/>
                  </a:lnTo>
                  <a:lnTo>
                    <a:pt x="1492" y="3949"/>
                  </a:lnTo>
                  <a:lnTo>
                    <a:pt x="4344" y="6889"/>
                  </a:lnTo>
                  <a:lnTo>
                    <a:pt x="6143" y="10136"/>
                  </a:lnTo>
                  <a:lnTo>
                    <a:pt x="7855" y="13603"/>
                  </a:lnTo>
                  <a:lnTo>
                    <a:pt x="8820" y="15490"/>
                  </a:lnTo>
                  <a:lnTo>
                    <a:pt x="9039" y="16631"/>
                  </a:lnTo>
                  <a:lnTo>
                    <a:pt x="9083" y="18825"/>
                  </a:lnTo>
                  <a:lnTo>
                    <a:pt x="9127" y="21019"/>
                  </a:lnTo>
                  <a:lnTo>
                    <a:pt x="9171" y="25407"/>
                  </a:lnTo>
                  <a:lnTo>
                    <a:pt x="9171" y="28303"/>
                  </a:lnTo>
                  <a:lnTo>
                    <a:pt x="9215" y="31243"/>
                  </a:lnTo>
                  <a:lnTo>
                    <a:pt x="9303" y="34227"/>
                  </a:lnTo>
                  <a:lnTo>
                    <a:pt x="9434" y="37167"/>
                  </a:lnTo>
                  <a:lnTo>
                    <a:pt x="9654" y="40546"/>
                  </a:lnTo>
                  <a:lnTo>
                    <a:pt x="9654" y="40633"/>
                  </a:lnTo>
                  <a:lnTo>
                    <a:pt x="12681" y="47347"/>
                  </a:lnTo>
                  <a:lnTo>
                    <a:pt x="13252" y="48751"/>
                  </a:lnTo>
                  <a:lnTo>
                    <a:pt x="13340" y="48839"/>
                  </a:lnTo>
                  <a:lnTo>
                    <a:pt x="13471" y="48839"/>
                  </a:lnTo>
                  <a:lnTo>
                    <a:pt x="13559" y="48795"/>
                  </a:lnTo>
                  <a:lnTo>
                    <a:pt x="13559" y="48751"/>
                  </a:lnTo>
                  <a:lnTo>
                    <a:pt x="13603" y="48707"/>
                  </a:lnTo>
                  <a:lnTo>
                    <a:pt x="13559" y="48620"/>
                  </a:lnTo>
                  <a:lnTo>
                    <a:pt x="13033" y="47215"/>
                  </a:lnTo>
                  <a:lnTo>
                    <a:pt x="10005" y="40502"/>
                  </a:lnTo>
                  <a:lnTo>
                    <a:pt x="9785" y="37167"/>
                  </a:lnTo>
                  <a:lnTo>
                    <a:pt x="9654" y="34183"/>
                  </a:lnTo>
                  <a:lnTo>
                    <a:pt x="9566" y="31243"/>
                  </a:lnTo>
                  <a:lnTo>
                    <a:pt x="9522" y="28303"/>
                  </a:lnTo>
                  <a:lnTo>
                    <a:pt x="9522" y="25407"/>
                  </a:lnTo>
                  <a:lnTo>
                    <a:pt x="9478" y="21019"/>
                  </a:lnTo>
                  <a:lnTo>
                    <a:pt x="9434" y="18825"/>
                  </a:lnTo>
                  <a:lnTo>
                    <a:pt x="9390" y="16631"/>
                  </a:lnTo>
                  <a:lnTo>
                    <a:pt x="9390" y="16587"/>
                  </a:lnTo>
                  <a:lnTo>
                    <a:pt x="9171" y="15402"/>
                  </a:lnTo>
                  <a:lnTo>
                    <a:pt x="9171" y="15314"/>
                  </a:lnTo>
                  <a:lnTo>
                    <a:pt x="8162" y="13428"/>
                  </a:lnTo>
                  <a:lnTo>
                    <a:pt x="6450" y="9961"/>
                  </a:lnTo>
                  <a:lnTo>
                    <a:pt x="4651" y="6714"/>
                  </a:lnTo>
                  <a:lnTo>
                    <a:pt x="4607" y="6670"/>
                  </a:lnTo>
                  <a:lnTo>
                    <a:pt x="1755" y="3730"/>
                  </a:lnTo>
                  <a:lnTo>
                    <a:pt x="351" y="132"/>
                  </a:lnTo>
                  <a:lnTo>
                    <a:pt x="307" y="44"/>
                  </a:lnTo>
                  <a:lnTo>
                    <a:pt x="2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87" name="Google Shape;3287;p113"/>
            <p:cNvSpPr/>
            <p:nvPr/>
          </p:nvSpPr>
          <p:spPr>
            <a:xfrm>
              <a:off x="343425" y="3363750"/>
              <a:ext cx="188700" cy="900675"/>
            </a:xfrm>
            <a:custGeom>
              <a:avLst/>
              <a:gdLst/>
              <a:ahLst/>
              <a:cxnLst/>
              <a:rect l="l" t="t" r="r" b="b"/>
              <a:pathLst>
                <a:path w="7548" h="36027" extrusionOk="0">
                  <a:moveTo>
                    <a:pt x="176" y="1"/>
                  </a:moveTo>
                  <a:lnTo>
                    <a:pt x="88" y="45"/>
                  </a:lnTo>
                  <a:lnTo>
                    <a:pt x="44" y="89"/>
                  </a:lnTo>
                  <a:lnTo>
                    <a:pt x="44" y="132"/>
                  </a:lnTo>
                  <a:lnTo>
                    <a:pt x="1" y="220"/>
                  </a:lnTo>
                  <a:lnTo>
                    <a:pt x="44" y="264"/>
                  </a:lnTo>
                  <a:lnTo>
                    <a:pt x="3467" y="6144"/>
                  </a:lnTo>
                  <a:lnTo>
                    <a:pt x="3686" y="10488"/>
                  </a:lnTo>
                  <a:lnTo>
                    <a:pt x="3774" y="13823"/>
                  </a:lnTo>
                  <a:lnTo>
                    <a:pt x="3774" y="16675"/>
                  </a:lnTo>
                  <a:lnTo>
                    <a:pt x="3862" y="21063"/>
                  </a:lnTo>
                  <a:lnTo>
                    <a:pt x="4257" y="28479"/>
                  </a:lnTo>
                  <a:lnTo>
                    <a:pt x="4432" y="29576"/>
                  </a:lnTo>
                  <a:lnTo>
                    <a:pt x="4432" y="29620"/>
                  </a:lnTo>
                  <a:lnTo>
                    <a:pt x="5705" y="32648"/>
                  </a:lnTo>
                  <a:lnTo>
                    <a:pt x="7197" y="35939"/>
                  </a:lnTo>
                  <a:lnTo>
                    <a:pt x="7285" y="36027"/>
                  </a:lnTo>
                  <a:lnTo>
                    <a:pt x="7460" y="36027"/>
                  </a:lnTo>
                  <a:lnTo>
                    <a:pt x="7504" y="35983"/>
                  </a:lnTo>
                  <a:lnTo>
                    <a:pt x="7548" y="35939"/>
                  </a:lnTo>
                  <a:lnTo>
                    <a:pt x="7548" y="35851"/>
                  </a:lnTo>
                  <a:lnTo>
                    <a:pt x="7548" y="35807"/>
                  </a:lnTo>
                  <a:lnTo>
                    <a:pt x="6012" y="32516"/>
                  </a:lnTo>
                  <a:lnTo>
                    <a:pt x="4784" y="29488"/>
                  </a:lnTo>
                  <a:lnTo>
                    <a:pt x="4608" y="28435"/>
                  </a:lnTo>
                  <a:lnTo>
                    <a:pt x="4213" y="21063"/>
                  </a:lnTo>
                  <a:lnTo>
                    <a:pt x="4125" y="16675"/>
                  </a:lnTo>
                  <a:lnTo>
                    <a:pt x="4125" y="13823"/>
                  </a:lnTo>
                  <a:lnTo>
                    <a:pt x="4038" y="10444"/>
                  </a:lnTo>
                  <a:lnTo>
                    <a:pt x="3818" y="6100"/>
                  </a:lnTo>
                  <a:lnTo>
                    <a:pt x="3818" y="6012"/>
                  </a:lnTo>
                  <a:lnTo>
                    <a:pt x="352" y="89"/>
                  </a:lnTo>
                  <a:lnTo>
                    <a:pt x="308" y="45"/>
                  </a:lnTo>
                  <a:lnTo>
                    <a:pt x="220" y="45"/>
                  </a:lnTo>
                  <a:lnTo>
                    <a:pt x="1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88" name="Google Shape;3288;p113"/>
            <p:cNvSpPr/>
            <p:nvPr/>
          </p:nvSpPr>
          <p:spPr>
            <a:xfrm>
              <a:off x="2699800" y="3180550"/>
              <a:ext cx="204075" cy="111925"/>
            </a:xfrm>
            <a:custGeom>
              <a:avLst/>
              <a:gdLst/>
              <a:ahLst/>
              <a:cxnLst/>
              <a:rect l="l" t="t" r="r" b="b"/>
              <a:pathLst>
                <a:path w="8163" h="4477" extrusionOk="0">
                  <a:moveTo>
                    <a:pt x="4828" y="1"/>
                  </a:moveTo>
                  <a:lnTo>
                    <a:pt x="4740" y="45"/>
                  </a:lnTo>
                  <a:lnTo>
                    <a:pt x="2590" y="1054"/>
                  </a:lnTo>
                  <a:lnTo>
                    <a:pt x="922" y="1712"/>
                  </a:lnTo>
                  <a:lnTo>
                    <a:pt x="879" y="1756"/>
                  </a:lnTo>
                  <a:lnTo>
                    <a:pt x="220" y="2326"/>
                  </a:lnTo>
                  <a:lnTo>
                    <a:pt x="133" y="2414"/>
                  </a:lnTo>
                  <a:lnTo>
                    <a:pt x="1" y="2853"/>
                  </a:lnTo>
                  <a:lnTo>
                    <a:pt x="1" y="2941"/>
                  </a:lnTo>
                  <a:lnTo>
                    <a:pt x="176" y="3511"/>
                  </a:lnTo>
                  <a:lnTo>
                    <a:pt x="220" y="3555"/>
                  </a:lnTo>
                  <a:lnTo>
                    <a:pt x="703" y="4038"/>
                  </a:lnTo>
                  <a:lnTo>
                    <a:pt x="747" y="4038"/>
                  </a:lnTo>
                  <a:lnTo>
                    <a:pt x="1361" y="4345"/>
                  </a:lnTo>
                  <a:lnTo>
                    <a:pt x="1449" y="4389"/>
                  </a:lnTo>
                  <a:lnTo>
                    <a:pt x="3029" y="4477"/>
                  </a:lnTo>
                  <a:lnTo>
                    <a:pt x="3073" y="4477"/>
                  </a:lnTo>
                  <a:lnTo>
                    <a:pt x="5179" y="4038"/>
                  </a:lnTo>
                  <a:lnTo>
                    <a:pt x="8031" y="3204"/>
                  </a:lnTo>
                  <a:lnTo>
                    <a:pt x="8119" y="3160"/>
                  </a:lnTo>
                  <a:lnTo>
                    <a:pt x="8163" y="3116"/>
                  </a:lnTo>
                  <a:lnTo>
                    <a:pt x="8163" y="3029"/>
                  </a:lnTo>
                  <a:lnTo>
                    <a:pt x="8163" y="2985"/>
                  </a:lnTo>
                  <a:lnTo>
                    <a:pt x="8119" y="2897"/>
                  </a:lnTo>
                  <a:lnTo>
                    <a:pt x="8075" y="2897"/>
                  </a:lnTo>
                  <a:lnTo>
                    <a:pt x="8031" y="2853"/>
                  </a:lnTo>
                  <a:lnTo>
                    <a:pt x="7943" y="2853"/>
                  </a:lnTo>
                  <a:lnTo>
                    <a:pt x="5091" y="3687"/>
                  </a:lnTo>
                  <a:lnTo>
                    <a:pt x="3029" y="4126"/>
                  </a:lnTo>
                  <a:lnTo>
                    <a:pt x="1493" y="4038"/>
                  </a:lnTo>
                  <a:lnTo>
                    <a:pt x="922" y="3774"/>
                  </a:lnTo>
                  <a:lnTo>
                    <a:pt x="527" y="3336"/>
                  </a:lnTo>
                  <a:lnTo>
                    <a:pt x="352" y="2897"/>
                  </a:lnTo>
                  <a:lnTo>
                    <a:pt x="484" y="2590"/>
                  </a:lnTo>
                  <a:lnTo>
                    <a:pt x="1098" y="2063"/>
                  </a:lnTo>
                  <a:lnTo>
                    <a:pt x="2722" y="1361"/>
                  </a:lnTo>
                  <a:lnTo>
                    <a:pt x="4916" y="352"/>
                  </a:lnTo>
                  <a:lnTo>
                    <a:pt x="4959" y="308"/>
                  </a:lnTo>
                  <a:lnTo>
                    <a:pt x="5003" y="264"/>
                  </a:lnTo>
                  <a:lnTo>
                    <a:pt x="5003" y="176"/>
                  </a:lnTo>
                  <a:lnTo>
                    <a:pt x="5003" y="132"/>
                  </a:lnTo>
                  <a:lnTo>
                    <a:pt x="4959" y="45"/>
                  </a:lnTo>
                  <a:lnTo>
                    <a:pt x="4872" y="45"/>
                  </a:lnTo>
                  <a:lnTo>
                    <a:pt x="48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89" name="Google Shape;3289;p113"/>
            <p:cNvSpPr/>
            <p:nvPr/>
          </p:nvSpPr>
          <p:spPr>
            <a:xfrm>
              <a:off x="3153975" y="3567800"/>
              <a:ext cx="561700" cy="625325"/>
            </a:xfrm>
            <a:custGeom>
              <a:avLst/>
              <a:gdLst/>
              <a:ahLst/>
              <a:cxnLst/>
              <a:rect l="l" t="t" r="r" b="b"/>
              <a:pathLst>
                <a:path w="22468" h="25013" extrusionOk="0">
                  <a:moveTo>
                    <a:pt x="3774" y="1"/>
                  </a:moveTo>
                  <a:lnTo>
                    <a:pt x="3730" y="44"/>
                  </a:lnTo>
                  <a:lnTo>
                    <a:pt x="3686" y="88"/>
                  </a:lnTo>
                  <a:lnTo>
                    <a:pt x="2151" y="3599"/>
                  </a:lnTo>
                  <a:lnTo>
                    <a:pt x="1361" y="5442"/>
                  </a:lnTo>
                  <a:lnTo>
                    <a:pt x="1361" y="5486"/>
                  </a:lnTo>
                  <a:lnTo>
                    <a:pt x="703" y="8733"/>
                  </a:lnTo>
                  <a:lnTo>
                    <a:pt x="132" y="11629"/>
                  </a:lnTo>
                  <a:lnTo>
                    <a:pt x="0" y="12331"/>
                  </a:lnTo>
                  <a:lnTo>
                    <a:pt x="0" y="12463"/>
                  </a:lnTo>
                  <a:lnTo>
                    <a:pt x="88" y="12506"/>
                  </a:lnTo>
                  <a:lnTo>
                    <a:pt x="3335" y="14788"/>
                  </a:lnTo>
                  <a:lnTo>
                    <a:pt x="3862" y="15534"/>
                  </a:lnTo>
                  <a:lnTo>
                    <a:pt x="4915" y="17860"/>
                  </a:lnTo>
                  <a:lnTo>
                    <a:pt x="6012" y="19747"/>
                  </a:lnTo>
                  <a:lnTo>
                    <a:pt x="6012" y="19791"/>
                  </a:lnTo>
                  <a:lnTo>
                    <a:pt x="7241" y="21326"/>
                  </a:lnTo>
                  <a:lnTo>
                    <a:pt x="7285" y="21370"/>
                  </a:lnTo>
                  <a:lnTo>
                    <a:pt x="8645" y="22072"/>
                  </a:lnTo>
                  <a:lnTo>
                    <a:pt x="9523" y="22379"/>
                  </a:lnTo>
                  <a:lnTo>
                    <a:pt x="9566" y="22423"/>
                  </a:lnTo>
                  <a:lnTo>
                    <a:pt x="12243" y="22818"/>
                  </a:lnTo>
                  <a:lnTo>
                    <a:pt x="14525" y="23038"/>
                  </a:lnTo>
                  <a:lnTo>
                    <a:pt x="18079" y="24266"/>
                  </a:lnTo>
                  <a:lnTo>
                    <a:pt x="20273" y="24881"/>
                  </a:lnTo>
                  <a:lnTo>
                    <a:pt x="20317" y="24881"/>
                  </a:lnTo>
                  <a:lnTo>
                    <a:pt x="21326" y="25012"/>
                  </a:lnTo>
                  <a:lnTo>
                    <a:pt x="21414" y="25012"/>
                  </a:lnTo>
                  <a:lnTo>
                    <a:pt x="22336" y="24749"/>
                  </a:lnTo>
                  <a:lnTo>
                    <a:pt x="22423" y="24705"/>
                  </a:lnTo>
                  <a:lnTo>
                    <a:pt x="22467" y="24661"/>
                  </a:lnTo>
                  <a:lnTo>
                    <a:pt x="22467" y="24617"/>
                  </a:lnTo>
                  <a:lnTo>
                    <a:pt x="22467" y="24530"/>
                  </a:lnTo>
                  <a:lnTo>
                    <a:pt x="22467" y="24486"/>
                  </a:lnTo>
                  <a:lnTo>
                    <a:pt x="22423" y="24442"/>
                  </a:lnTo>
                  <a:lnTo>
                    <a:pt x="22336" y="24398"/>
                  </a:lnTo>
                  <a:lnTo>
                    <a:pt x="22248" y="24398"/>
                  </a:lnTo>
                  <a:lnTo>
                    <a:pt x="21326" y="24661"/>
                  </a:lnTo>
                  <a:lnTo>
                    <a:pt x="20361" y="24530"/>
                  </a:lnTo>
                  <a:lnTo>
                    <a:pt x="18211" y="23915"/>
                  </a:lnTo>
                  <a:lnTo>
                    <a:pt x="14613" y="22731"/>
                  </a:lnTo>
                  <a:lnTo>
                    <a:pt x="12287" y="22467"/>
                  </a:lnTo>
                  <a:lnTo>
                    <a:pt x="9610" y="22072"/>
                  </a:lnTo>
                  <a:lnTo>
                    <a:pt x="8777" y="21765"/>
                  </a:lnTo>
                  <a:lnTo>
                    <a:pt x="7460" y="21107"/>
                  </a:lnTo>
                  <a:lnTo>
                    <a:pt x="6319" y="19571"/>
                  </a:lnTo>
                  <a:lnTo>
                    <a:pt x="5222" y="17684"/>
                  </a:lnTo>
                  <a:lnTo>
                    <a:pt x="4169" y="15359"/>
                  </a:lnTo>
                  <a:lnTo>
                    <a:pt x="4169" y="15315"/>
                  </a:lnTo>
                  <a:lnTo>
                    <a:pt x="3643" y="14569"/>
                  </a:lnTo>
                  <a:lnTo>
                    <a:pt x="3599" y="14525"/>
                  </a:lnTo>
                  <a:lnTo>
                    <a:pt x="351" y="12287"/>
                  </a:lnTo>
                  <a:lnTo>
                    <a:pt x="483" y="11673"/>
                  </a:lnTo>
                  <a:lnTo>
                    <a:pt x="1054" y="8820"/>
                  </a:lnTo>
                  <a:lnTo>
                    <a:pt x="1712" y="5573"/>
                  </a:lnTo>
                  <a:lnTo>
                    <a:pt x="2458" y="3730"/>
                  </a:lnTo>
                  <a:lnTo>
                    <a:pt x="3994" y="220"/>
                  </a:lnTo>
                  <a:lnTo>
                    <a:pt x="3994" y="176"/>
                  </a:lnTo>
                  <a:lnTo>
                    <a:pt x="3994" y="88"/>
                  </a:lnTo>
                  <a:lnTo>
                    <a:pt x="3950" y="44"/>
                  </a:lnTo>
                  <a:lnTo>
                    <a:pt x="39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90" name="Google Shape;3290;p113"/>
            <p:cNvSpPr/>
            <p:nvPr/>
          </p:nvSpPr>
          <p:spPr>
            <a:xfrm>
              <a:off x="2632900" y="3118025"/>
              <a:ext cx="307175" cy="222725"/>
            </a:xfrm>
            <a:custGeom>
              <a:avLst/>
              <a:gdLst/>
              <a:ahLst/>
              <a:cxnLst/>
              <a:rect l="l" t="t" r="r" b="b"/>
              <a:pathLst>
                <a:path w="12287" h="8909" extrusionOk="0">
                  <a:moveTo>
                    <a:pt x="4695" y="1"/>
                  </a:moveTo>
                  <a:lnTo>
                    <a:pt x="4608" y="44"/>
                  </a:lnTo>
                  <a:lnTo>
                    <a:pt x="4564" y="88"/>
                  </a:lnTo>
                  <a:lnTo>
                    <a:pt x="3116" y="2238"/>
                  </a:lnTo>
                  <a:lnTo>
                    <a:pt x="2106" y="3116"/>
                  </a:lnTo>
                  <a:lnTo>
                    <a:pt x="2106" y="3160"/>
                  </a:lnTo>
                  <a:lnTo>
                    <a:pt x="746" y="4784"/>
                  </a:lnTo>
                  <a:lnTo>
                    <a:pt x="746" y="4827"/>
                  </a:lnTo>
                  <a:lnTo>
                    <a:pt x="0" y="6232"/>
                  </a:lnTo>
                  <a:lnTo>
                    <a:pt x="0" y="6319"/>
                  </a:lnTo>
                  <a:lnTo>
                    <a:pt x="0" y="6407"/>
                  </a:lnTo>
                  <a:lnTo>
                    <a:pt x="307" y="6934"/>
                  </a:lnTo>
                  <a:lnTo>
                    <a:pt x="351" y="6978"/>
                  </a:lnTo>
                  <a:lnTo>
                    <a:pt x="2633" y="8426"/>
                  </a:lnTo>
                  <a:lnTo>
                    <a:pt x="2677" y="8469"/>
                  </a:lnTo>
                  <a:lnTo>
                    <a:pt x="5836" y="8908"/>
                  </a:lnTo>
                  <a:lnTo>
                    <a:pt x="5880" y="8908"/>
                  </a:lnTo>
                  <a:lnTo>
                    <a:pt x="8294" y="8294"/>
                  </a:lnTo>
                  <a:lnTo>
                    <a:pt x="10839" y="7285"/>
                  </a:lnTo>
                  <a:lnTo>
                    <a:pt x="12155" y="7021"/>
                  </a:lnTo>
                  <a:lnTo>
                    <a:pt x="12199" y="6978"/>
                  </a:lnTo>
                  <a:lnTo>
                    <a:pt x="12287" y="6934"/>
                  </a:lnTo>
                  <a:lnTo>
                    <a:pt x="12287" y="6890"/>
                  </a:lnTo>
                  <a:lnTo>
                    <a:pt x="12287" y="6802"/>
                  </a:lnTo>
                  <a:lnTo>
                    <a:pt x="12287" y="6758"/>
                  </a:lnTo>
                  <a:lnTo>
                    <a:pt x="12199" y="6714"/>
                  </a:lnTo>
                  <a:lnTo>
                    <a:pt x="12155" y="6670"/>
                  </a:lnTo>
                  <a:lnTo>
                    <a:pt x="12067" y="6670"/>
                  </a:lnTo>
                  <a:lnTo>
                    <a:pt x="10795" y="6934"/>
                  </a:lnTo>
                  <a:lnTo>
                    <a:pt x="10751" y="6934"/>
                  </a:lnTo>
                  <a:lnTo>
                    <a:pt x="8206" y="7987"/>
                  </a:lnTo>
                  <a:lnTo>
                    <a:pt x="5836" y="8557"/>
                  </a:lnTo>
                  <a:lnTo>
                    <a:pt x="2765" y="8118"/>
                  </a:lnTo>
                  <a:lnTo>
                    <a:pt x="615" y="6714"/>
                  </a:lnTo>
                  <a:lnTo>
                    <a:pt x="351" y="6319"/>
                  </a:lnTo>
                  <a:lnTo>
                    <a:pt x="1053" y="5003"/>
                  </a:lnTo>
                  <a:lnTo>
                    <a:pt x="2370" y="3379"/>
                  </a:lnTo>
                  <a:lnTo>
                    <a:pt x="3379" y="2502"/>
                  </a:lnTo>
                  <a:lnTo>
                    <a:pt x="3423" y="2458"/>
                  </a:lnTo>
                  <a:lnTo>
                    <a:pt x="4871" y="308"/>
                  </a:lnTo>
                  <a:lnTo>
                    <a:pt x="4871" y="220"/>
                  </a:lnTo>
                  <a:lnTo>
                    <a:pt x="4871" y="176"/>
                  </a:lnTo>
                  <a:lnTo>
                    <a:pt x="4871" y="88"/>
                  </a:lnTo>
                  <a:lnTo>
                    <a:pt x="4827" y="44"/>
                  </a:lnTo>
                  <a:lnTo>
                    <a:pt x="47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91" name="Google Shape;3291;p113"/>
            <p:cNvSpPr/>
            <p:nvPr/>
          </p:nvSpPr>
          <p:spPr>
            <a:xfrm>
              <a:off x="3084850" y="3493200"/>
              <a:ext cx="603400" cy="716375"/>
            </a:xfrm>
            <a:custGeom>
              <a:avLst/>
              <a:gdLst/>
              <a:ahLst/>
              <a:cxnLst/>
              <a:rect l="l" t="t" r="r" b="b"/>
              <a:pathLst>
                <a:path w="24136" h="28655" extrusionOk="0">
                  <a:moveTo>
                    <a:pt x="3248" y="1"/>
                  </a:moveTo>
                  <a:lnTo>
                    <a:pt x="3204" y="45"/>
                  </a:lnTo>
                  <a:lnTo>
                    <a:pt x="3160" y="88"/>
                  </a:lnTo>
                  <a:lnTo>
                    <a:pt x="3116" y="176"/>
                  </a:lnTo>
                  <a:lnTo>
                    <a:pt x="2941" y="1361"/>
                  </a:lnTo>
                  <a:lnTo>
                    <a:pt x="1756" y="4520"/>
                  </a:lnTo>
                  <a:lnTo>
                    <a:pt x="1142" y="6539"/>
                  </a:lnTo>
                  <a:lnTo>
                    <a:pt x="1098" y="6539"/>
                  </a:lnTo>
                  <a:lnTo>
                    <a:pt x="879" y="8864"/>
                  </a:lnTo>
                  <a:lnTo>
                    <a:pt x="45" y="13165"/>
                  </a:lnTo>
                  <a:lnTo>
                    <a:pt x="45" y="13209"/>
                  </a:lnTo>
                  <a:lnTo>
                    <a:pt x="1" y="15534"/>
                  </a:lnTo>
                  <a:lnTo>
                    <a:pt x="45" y="16895"/>
                  </a:lnTo>
                  <a:lnTo>
                    <a:pt x="45" y="16982"/>
                  </a:lnTo>
                  <a:lnTo>
                    <a:pt x="440" y="17641"/>
                  </a:lnTo>
                  <a:lnTo>
                    <a:pt x="484" y="17728"/>
                  </a:lnTo>
                  <a:lnTo>
                    <a:pt x="1317" y="18255"/>
                  </a:lnTo>
                  <a:lnTo>
                    <a:pt x="1361" y="18255"/>
                  </a:lnTo>
                  <a:lnTo>
                    <a:pt x="4082" y="19264"/>
                  </a:lnTo>
                  <a:lnTo>
                    <a:pt x="5530" y="20010"/>
                  </a:lnTo>
                  <a:lnTo>
                    <a:pt x="7066" y="22248"/>
                  </a:lnTo>
                  <a:lnTo>
                    <a:pt x="8602" y="24442"/>
                  </a:lnTo>
                  <a:lnTo>
                    <a:pt x="9479" y="25495"/>
                  </a:lnTo>
                  <a:lnTo>
                    <a:pt x="9523" y="25539"/>
                  </a:lnTo>
                  <a:lnTo>
                    <a:pt x="11585" y="26417"/>
                  </a:lnTo>
                  <a:lnTo>
                    <a:pt x="11629" y="26417"/>
                  </a:lnTo>
                  <a:lnTo>
                    <a:pt x="13779" y="26812"/>
                  </a:lnTo>
                  <a:lnTo>
                    <a:pt x="16412" y="27163"/>
                  </a:lnTo>
                  <a:lnTo>
                    <a:pt x="17816" y="27250"/>
                  </a:lnTo>
                  <a:lnTo>
                    <a:pt x="20449" y="28128"/>
                  </a:lnTo>
                  <a:lnTo>
                    <a:pt x="22248" y="28655"/>
                  </a:lnTo>
                  <a:lnTo>
                    <a:pt x="23389" y="28655"/>
                  </a:lnTo>
                  <a:lnTo>
                    <a:pt x="24004" y="28479"/>
                  </a:lnTo>
                  <a:lnTo>
                    <a:pt x="24048" y="28435"/>
                  </a:lnTo>
                  <a:lnTo>
                    <a:pt x="24091" y="28391"/>
                  </a:lnTo>
                  <a:lnTo>
                    <a:pt x="24135" y="28347"/>
                  </a:lnTo>
                  <a:lnTo>
                    <a:pt x="24091" y="28260"/>
                  </a:lnTo>
                  <a:lnTo>
                    <a:pt x="24091" y="28216"/>
                  </a:lnTo>
                  <a:lnTo>
                    <a:pt x="24004" y="28172"/>
                  </a:lnTo>
                  <a:lnTo>
                    <a:pt x="23960" y="28128"/>
                  </a:lnTo>
                  <a:lnTo>
                    <a:pt x="23872" y="28128"/>
                  </a:lnTo>
                  <a:lnTo>
                    <a:pt x="23302" y="28303"/>
                  </a:lnTo>
                  <a:lnTo>
                    <a:pt x="22336" y="28303"/>
                  </a:lnTo>
                  <a:lnTo>
                    <a:pt x="20537" y="27821"/>
                  </a:lnTo>
                  <a:lnTo>
                    <a:pt x="17904" y="26943"/>
                  </a:lnTo>
                  <a:lnTo>
                    <a:pt x="17860" y="26899"/>
                  </a:lnTo>
                  <a:lnTo>
                    <a:pt x="16456" y="26812"/>
                  </a:lnTo>
                  <a:lnTo>
                    <a:pt x="13823" y="26504"/>
                  </a:lnTo>
                  <a:lnTo>
                    <a:pt x="11673" y="26109"/>
                  </a:lnTo>
                  <a:lnTo>
                    <a:pt x="9699" y="25232"/>
                  </a:lnTo>
                  <a:lnTo>
                    <a:pt x="8865" y="24223"/>
                  </a:lnTo>
                  <a:lnTo>
                    <a:pt x="7373" y="22029"/>
                  </a:lnTo>
                  <a:lnTo>
                    <a:pt x="5793" y="19791"/>
                  </a:lnTo>
                  <a:lnTo>
                    <a:pt x="5705" y="19747"/>
                  </a:lnTo>
                  <a:lnTo>
                    <a:pt x="4214" y="18957"/>
                  </a:lnTo>
                  <a:lnTo>
                    <a:pt x="4214" y="18913"/>
                  </a:lnTo>
                  <a:lnTo>
                    <a:pt x="1493" y="17948"/>
                  </a:lnTo>
                  <a:lnTo>
                    <a:pt x="703" y="17421"/>
                  </a:lnTo>
                  <a:lnTo>
                    <a:pt x="396" y="16851"/>
                  </a:lnTo>
                  <a:lnTo>
                    <a:pt x="352" y="15490"/>
                  </a:lnTo>
                  <a:lnTo>
                    <a:pt x="396" y="13209"/>
                  </a:lnTo>
                  <a:lnTo>
                    <a:pt x="1230" y="8908"/>
                  </a:lnTo>
                  <a:lnTo>
                    <a:pt x="1449" y="6627"/>
                  </a:lnTo>
                  <a:lnTo>
                    <a:pt x="2107" y="4652"/>
                  </a:lnTo>
                  <a:lnTo>
                    <a:pt x="3292" y="1493"/>
                  </a:lnTo>
                  <a:lnTo>
                    <a:pt x="3292" y="1449"/>
                  </a:lnTo>
                  <a:lnTo>
                    <a:pt x="3468" y="220"/>
                  </a:lnTo>
                  <a:lnTo>
                    <a:pt x="3468" y="132"/>
                  </a:lnTo>
                  <a:lnTo>
                    <a:pt x="3468" y="88"/>
                  </a:lnTo>
                  <a:lnTo>
                    <a:pt x="3380" y="45"/>
                  </a:lnTo>
                  <a:lnTo>
                    <a:pt x="33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92" name="Google Shape;3292;p113"/>
            <p:cNvSpPr/>
            <p:nvPr/>
          </p:nvSpPr>
          <p:spPr>
            <a:xfrm>
              <a:off x="2512225" y="3058800"/>
              <a:ext cx="1147500" cy="1171625"/>
            </a:xfrm>
            <a:custGeom>
              <a:avLst/>
              <a:gdLst/>
              <a:ahLst/>
              <a:cxnLst/>
              <a:rect l="l" t="t" r="r" b="b"/>
              <a:pathLst>
                <a:path w="45900" h="46865" extrusionOk="0">
                  <a:moveTo>
                    <a:pt x="6846" y="0"/>
                  </a:moveTo>
                  <a:lnTo>
                    <a:pt x="6802" y="44"/>
                  </a:lnTo>
                  <a:lnTo>
                    <a:pt x="6758" y="88"/>
                  </a:lnTo>
                  <a:lnTo>
                    <a:pt x="5222" y="2721"/>
                  </a:lnTo>
                  <a:lnTo>
                    <a:pt x="4037" y="4827"/>
                  </a:lnTo>
                  <a:lnTo>
                    <a:pt x="1405" y="8557"/>
                  </a:lnTo>
                  <a:lnTo>
                    <a:pt x="176" y="10400"/>
                  </a:lnTo>
                  <a:lnTo>
                    <a:pt x="44" y="10531"/>
                  </a:lnTo>
                  <a:lnTo>
                    <a:pt x="0" y="10619"/>
                  </a:lnTo>
                  <a:lnTo>
                    <a:pt x="0" y="10707"/>
                  </a:lnTo>
                  <a:lnTo>
                    <a:pt x="0" y="10795"/>
                  </a:lnTo>
                  <a:lnTo>
                    <a:pt x="88" y="10838"/>
                  </a:lnTo>
                  <a:lnTo>
                    <a:pt x="2765" y="11848"/>
                  </a:lnTo>
                  <a:lnTo>
                    <a:pt x="5222" y="12901"/>
                  </a:lnTo>
                  <a:lnTo>
                    <a:pt x="7855" y="13603"/>
                  </a:lnTo>
                  <a:lnTo>
                    <a:pt x="7899" y="13603"/>
                  </a:lnTo>
                  <a:lnTo>
                    <a:pt x="10619" y="13954"/>
                  </a:lnTo>
                  <a:lnTo>
                    <a:pt x="10663" y="13954"/>
                  </a:lnTo>
                  <a:lnTo>
                    <a:pt x="11936" y="13866"/>
                  </a:lnTo>
                  <a:lnTo>
                    <a:pt x="11980" y="13822"/>
                  </a:lnTo>
                  <a:lnTo>
                    <a:pt x="15095" y="12989"/>
                  </a:lnTo>
                  <a:lnTo>
                    <a:pt x="15139" y="12945"/>
                  </a:lnTo>
                  <a:lnTo>
                    <a:pt x="17289" y="11892"/>
                  </a:lnTo>
                  <a:lnTo>
                    <a:pt x="18430" y="11628"/>
                  </a:lnTo>
                  <a:lnTo>
                    <a:pt x="19264" y="11716"/>
                  </a:lnTo>
                  <a:lnTo>
                    <a:pt x="21502" y="15139"/>
                  </a:lnTo>
                  <a:lnTo>
                    <a:pt x="22028" y="16543"/>
                  </a:lnTo>
                  <a:lnTo>
                    <a:pt x="22116" y="17684"/>
                  </a:lnTo>
                  <a:lnTo>
                    <a:pt x="21546" y="19790"/>
                  </a:lnTo>
                  <a:lnTo>
                    <a:pt x="21019" y="21940"/>
                  </a:lnTo>
                  <a:lnTo>
                    <a:pt x="20712" y="24310"/>
                  </a:lnTo>
                  <a:lnTo>
                    <a:pt x="20536" y="26943"/>
                  </a:lnTo>
                  <a:lnTo>
                    <a:pt x="20054" y="29093"/>
                  </a:lnTo>
                  <a:lnTo>
                    <a:pt x="20054" y="29137"/>
                  </a:lnTo>
                  <a:lnTo>
                    <a:pt x="19966" y="31067"/>
                  </a:lnTo>
                  <a:lnTo>
                    <a:pt x="19001" y="35148"/>
                  </a:lnTo>
                  <a:lnTo>
                    <a:pt x="18957" y="35675"/>
                  </a:lnTo>
                  <a:lnTo>
                    <a:pt x="18957" y="35763"/>
                  </a:lnTo>
                  <a:lnTo>
                    <a:pt x="19044" y="35850"/>
                  </a:lnTo>
                  <a:lnTo>
                    <a:pt x="19834" y="36333"/>
                  </a:lnTo>
                  <a:lnTo>
                    <a:pt x="19878" y="36333"/>
                  </a:lnTo>
                  <a:lnTo>
                    <a:pt x="23871" y="37649"/>
                  </a:lnTo>
                  <a:lnTo>
                    <a:pt x="26636" y="38702"/>
                  </a:lnTo>
                  <a:lnTo>
                    <a:pt x="28216" y="39317"/>
                  </a:lnTo>
                  <a:lnTo>
                    <a:pt x="28830" y="39975"/>
                  </a:lnTo>
                  <a:lnTo>
                    <a:pt x="30410" y="42301"/>
                  </a:lnTo>
                  <a:lnTo>
                    <a:pt x="31507" y="43749"/>
                  </a:lnTo>
                  <a:lnTo>
                    <a:pt x="31550" y="43793"/>
                  </a:lnTo>
                  <a:lnTo>
                    <a:pt x="32209" y="44231"/>
                  </a:lnTo>
                  <a:lnTo>
                    <a:pt x="34359" y="45065"/>
                  </a:lnTo>
                  <a:lnTo>
                    <a:pt x="34403" y="45065"/>
                  </a:lnTo>
                  <a:lnTo>
                    <a:pt x="38220" y="45592"/>
                  </a:lnTo>
                  <a:lnTo>
                    <a:pt x="40765" y="45767"/>
                  </a:lnTo>
                  <a:lnTo>
                    <a:pt x="43969" y="46733"/>
                  </a:lnTo>
                  <a:lnTo>
                    <a:pt x="44758" y="46864"/>
                  </a:lnTo>
                  <a:lnTo>
                    <a:pt x="44846" y="46864"/>
                  </a:lnTo>
                  <a:lnTo>
                    <a:pt x="45768" y="46601"/>
                  </a:lnTo>
                  <a:lnTo>
                    <a:pt x="45812" y="46601"/>
                  </a:lnTo>
                  <a:lnTo>
                    <a:pt x="45855" y="46513"/>
                  </a:lnTo>
                  <a:lnTo>
                    <a:pt x="45899" y="46469"/>
                  </a:lnTo>
                  <a:lnTo>
                    <a:pt x="45855" y="46382"/>
                  </a:lnTo>
                  <a:lnTo>
                    <a:pt x="45855" y="46338"/>
                  </a:lnTo>
                  <a:lnTo>
                    <a:pt x="45812" y="46294"/>
                  </a:lnTo>
                  <a:lnTo>
                    <a:pt x="45724" y="46250"/>
                  </a:lnTo>
                  <a:lnTo>
                    <a:pt x="45680" y="46294"/>
                  </a:lnTo>
                  <a:lnTo>
                    <a:pt x="44758" y="46513"/>
                  </a:lnTo>
                  <a:lnTo>
                    <a:pt x="44056" y="46382"/>
                  </a:lnTo>
                  <a:lnTo>
                    <a:pt x="40853" y="45416"/>
                  </a:lnTo>
                  <a:lnTo>
                    <a:pt x="40809" y="45416"/>
                  </a:lnTo>
                  <a:lnTo>
                    <a:pt x="38264" y="45241"/>
                  </a:lnTo>
                  <a:lnTo>
                    <a:pt x="34490" y="44714"/>
                  </a:lnTo>
                  <a:lnTo>
                    <a:pt x="32384" y="43924"/>
                  </a:lnTo>
                  <a:lnTo>
                    <a:pt x="31770" y="43529"/>
                  </a:lnTo>
                  <a:lnTo>
                    <a:pt x="30717" y="42081"/>
                  </a:lnTo>
                  <a:lnTo>
                    <a:pt x="29093" y="39756"/>
                  </a:lnTo>
                  <a:lnTo>
                    <a:pt x="28435" y="39054"/>
                  </a:lnTo>
                  <a:lnTo>
                    <a:pt x="28347" y="39010"/>
                  </a:lnTo>
                  <a:lnTo>
                    <a:pt x="26767" y="38351"/>
                  </a:lnTo>
                  <a:lnTo>
                    <a:pt x="24003" y="37342"/>
                  </a:lnTo>
                  <a:lnTo>
                    <a:pt x="20010" y="35982"/>
                  </a:lnTo>
                  <a:lnTo>
                    <a:pt x="19308" y="35587"/>
                  </a:lnTo>
                  <a:lnTo>
                    <a:pt x="19352" y="35236"/>
                  </a:lnTo>
                  <a:lnTo>
                    <a:pt x="20273" y="31111"/>
                  </a:lnTo>
                  <a:lnTo>
                    <a:pt x="20317" y="31111"/>
                  </a:lnTo>
                  <a:lnTo>
                    <a:pt x="20405" y="29180"/>
                  </a:lnTo>
                  <a:lnTo>
                    <a:pt x="20887" y="26986"/>
                  </a:lnTo>
                  <a:lnTo>
                    <a:pt x="21063" y="24354"/>
                  </a:lnTo>
                  <a:lnTo>
                    <a:pt x="21326" y="21984"/>
                  </a:lnTo>
                  <a:lnTo>
                    <a:pt x="21897" y="19878"/>
                  </a:lnTo>
                  <a:lnTo>
                    <a:pt x="22467" y="17772"/>
                  </a:lnTo>
                  <a:lnTo>
                    <a:pt x="22467" y="17684"/>
                  </a:lnTo>
                  <a:lnTo>
                    <a:pt x="22379" y="16455"/>
                  </a:lnTo>
                  <a:lnTo>
                    <a:pt x="22336" y="16411"/>
                  </a:lnTo>
                  <a:lnTo>
                    <a:pt x="21809" y="15007"/>
                  </a:lnTo>
                  <a:lnTo>
                    <a:pt x="21809" y="14963"/>
                  </a:lnTo>
                  <a:lnTo>
                    <a:pt x="19527" y="11453"/>
                  </a:lnTo>
                  <a:lnTo>
                    <a:pt x="19483" y="11409"/>
                  </a:lnTo>
                  <a:lnTo>
                    <a:pt x="19396" y="11365"/>
                  </a:lnTo>
                  <a:lnTo>
                    <a:pt x="18430" y="11277"/>
                  </a:lnTo>
                  <a:lnTo>
                    <a:pt x="18386" y="11277"/>
                  </a:lnTo>
                  <a:lnTo>
                    <a:pt x="17202" y="11584"/>
                  </a:lnTo>
                  <a:lnTo>
                    <a:pt x="17158" y="11584"/>
                  </a:lnTo>
                  <a:lnTo>
                    <a:pt x="15007" y="12638"/>
                  </a:lnTo>
                  <a:lnTo>
                    <a:pt x="11892" y="13515"/>
                  </a:lnTo>
                  <a:lnTo>
                    <a:pt x="10663" y="13603"/>
                  </a:lnTo>
                  <a:lnTo>
                    <a:pt x="7943" y="13252"/>
                  </a:lnTo>
                  <a:lnTo>
                    <a:pt x="5354" y="12594"/>
                  </a:lnTo>
                  <a:lnTo>
                    <a:pt x="2896" y="11497"/>
                  </a:lnTo>
                  <a:lnTo>
                    <a:pt x="483" y="10575"/>
                  </a:lnTo>
                  <a:lnTo>
                    <a:pt x="1668" y="8732"/>
                  </a:lnTo>
                  <a:lnTo>
                    <a:pt x="4345" y="5046"/>
                  </a:lnTo>
                  <a:lnTo>
                    <a:pt x="4345" y="5002"/>
                  </a:lnTo>
                  <a:lnTo>
                    <a:pt x="5529" y="2896"/>
                  </a:lnTo>
                  <a:lnTo>
                    <a:pt x="7065" y="263"/>
                  </a:lnTo>
                  <a:lnTo>
                    <a:pt x="7065" y="219"/>
                  </a:lnTo>
                  <a:lnTo>
                    <a:pt x="7065" y="132"/>
                  </a:lnTo>
                  <a:lnTo>
                    <a:pt x="7021" y="88"/>
                  </a:lnTo>
                  <a:lnTo>
                    <a:pt x="6977" y="44"/>
                  </a:lnTo>
                  <a:lnTo>
                    <a:pt x="69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93" name="Google Shape;3293;p113"/>
            <p:cNvSpPr/>
            <p:nvPr/>
          </p:nvSpPr>
          <p:spPr>
            <a:xfrm>
              <a:off x="1670800" y="3011625"/>
              <a:ext cx="1963700" cy="1351525"/>
            </a:xfrm>
            <a:custGeom>
              <a:avLst/>
              <a:gdLst/>
              <a:ahLst/>
              <a:cxnLst/>
              <a:rect l="l" t="t" r="r" b="b"/>
              <a:pathLst>
                <a:path w="78548" h="54061" extrusionOk="0">
                  <a:moveTo>
                    <a:pt x="38309" y="0"/>
                  </a:moveTo>
                  <a:lnTo>
                    <a:pt x="36246" y="1360"/>
                  </a:lnTo>
                  <a:lnTo>
                    <a:pt x="35676" y="1843"/>
                  </a:lnTo>
                  <a:lnTo>
                    <a:pt x="35632" y="1931"/>
                  </a:lnTo>
                  <a:lnTo>
                    <a:pt x="34447" y="4520"/>
                  </a:lnTo>
                  <a:lnTo>
                    <a:pt x="33262" y="7460"/>
                  </a:lnTo>
                  <a:lnTo>
                    <a:pt x="32824" y="8513"/>
                  </a:lnTo>
                  <a:lnTo>
                    <a:pt x="31639" y="8952"/>
                  </a:lnTo>
                  <a:lnTo>
                    <a:pt x="31595" y="8996"/>
                  </a:lnTo>
                  <a:lnTo>
                    <a:pt x="30059" y="9917"/>
                  </a:lnTo>
                  <a:lnTo>
                    <a:pt x="30015" y="9917"/>
                  </a:lnTo>
                  <a:lnTo>
                    <a:pt x="28962" y="10751"/>
                  </a:lnTo>
                  <a:lnTo>
                    <a:pt x="28962" y="10795"/>
                  </a:lnTo>
                  <a:lnTo>
                    <a:pt x="28260" y="11804"/>
                  </a:lnTo>
                  <a:lnTo>
                    <a:pt x="27251" y="13822"/>
                  </a:lnTo>
                  <a:lnTo>
                    <a:pt x="27251" y="13910"/>
                  </a:lnTo>
                  <a:lnTo>
                    <a:pt x="27339" y="16236"/>
                  </a:lnTo>
                  <a:lnTo>
                    <a:pt x="27339" y="18079"/>
                  </a:lnTo>
                  <a:lnTo>
                    <a:pt x="27031" y="18869"/>
                  </a:lnTo>
                  <a:lnTo>
                    <a:pt x="26768" y="19132"/>
                  </a:lnTo>
                  <a:lnTo>
                    <a:pt x="26461" y="19220"/>
                  </a:lnTo>
                  <a:lnTo>
                    <a:pt x="24750" y="18518"/>
                  </a:lnTo>
                  <a:lnTo>
                    <a:pt x="22468" y="18123"/>
                  </a:lnTo>
                  <a:lnTo>
                    <a:pt x="20274" y="17947"/>
                  </a:lnTo>
                  <a:lnTo>
                    <a:pt x="20230" y="17991"/>
                  </a:lnTo>
                  <a:lnTo>
                    <a:pt x="19484" y="18123"/>
                  </a:lnTo>
                  <a:lnTo>
                    <a:pt x="19396" y="18123"/>
                  </a:lnTo>
                  <a:lnTo>
                    <a:pt x="18650" y="18649"/>
                  </a:lnTo>
                  <a:lnTo>
                    <a:pt x="18036" y="18430"/>
                  </a:lnTo>
                  <a:lnTo>
                    <a:pt x="17948" y="18430"/>
                  </a:lnTo>
                  <a:lnTo>
                    <a:pt x="17246" y="18562"/>
                  </a:lnTo>
                  <a:lnTo>
                    <a:pt x="17202" y="18605"/>
                  </a:lnTo>
                  <a:lnTo>
                    <a:pt x="16368" y="19088"/>
                  </a:lnTo>
                  <a:lnTo>
                    <a:pt x="16325" y="19132"/>
                  </a:lnTo>
                  <a:lnTo>
                    <a:pt x="15622" y="19790"/>
                  </a:lnTo>
                  <a:lnTo>
                    <a:pt x="15579" y="19834"/>
                  </a:lnTo>
                  <a:lnTo>
                    <a:pt x="13648" y="23827"/>
                  </a:lnTo>
                  <a:lnTo>
                    <a:pt x="12288" y="26241"/>
                  </a:lnTo>
                  <a:lnTo>
                    <a:pt x="11542" y="27425"/>
                  </a:lnTo>
                  <a:lnTo>
                    <a:pt x="11542" y="27469"/>
                  </a:lnTo>
                  <a:lnTo>
                    <a:pt x="11191" y="28522"/>
                  </a:lnTo>
                  <a:lnTo>
                    <a:pt x="11147" y="28522"/>
                  </a:lnTo>
                  <a:lnTo>
                    <a:pt x="10620" y="31550"/>
                  </a:lnTo>
                  <a:lnTo>
                    <a:pt x="10620" y="32691"/>
                  </a:lnTo>
                  <a:lnTo>
                    <a:pt x="10532" y="33349"/>
                  </a:lnTo>
                  <a:lnTo>
                    <a:pt x="9567" y="35104"/>
                  </a:lnTo>
                  <a:lnTo>
                    <a:pt x="7943" y="37255"/>
                  </a:lnTo>
                  <a:lnTo>
                    <a:pt x="7943" y="37298"/>
                  </a:lnTo>
                  <a:lnTo>
                    <a:pt x="6978" y="39141"/>
                  </a:lnTo>
                  <a:lnTo>
                    <a:pt x="6144" y="41028"/>
                  </a:lnTo>
                  <a:lnTo>
                    <a:pt x="6144" y="41072"/>
                  </a:lnTo>
                  <a:lnTo>
                    <a:pt x="5925" y="42169"/>
                  </a:lnTo>
                  <a:lnTo>
                    <a:pt x="5793" y="42301"/>
                  </a:lnTo>
                  <a:lnTo>
                    <a:pt x="5618" y="42213"/>
                  </a:lnTo>
                  <a:lnTo>
                    <a:pt x="5486" y="42213"/>
                  </a:lnTo>
                  <a:lnTo>
                    <a:pt x="4126" y="42652"/>
                  </a:lnTo>
                  <a:lnTo>
                    <a:pt x="4082" y="42652"/>
                  </a:lnTo>
                  <a:lnTo>
                    <a:pt x="2283" y="43442"/>
                  </a:lnTo>
                  <a:lnTo>
                    <a:pt x="2239" y="43486"/>
                  </a:lnTo>
                  <a:lnTo>
                    <a:pt x="1317" y="44451"/>
                  </a:lnTo>
                  <a:lnTo>
                    <a:pt x="1274" y="44495"/>
                  </a:lnTo>
                  <a:lnTo>
                    <a:pt x="440" y="45855"/>
                  </a:lnTo>
                  <a:lnTo>
                    <a:pt x="440" y="45899"/>
                  </a:lnTo>
                  <a:lnTo>
                    <a:pt x="176" y="46908"/>
                  </a:lnTo>
                  <a:lnTo>
                    <a:pt x="133" y="46952"/>
                  </a:lnTo>
                  <a:lnTo>
                    <a:pt x="1" y="48488"/>
                  </a:lnTo>
                  <a:lnTo>
                    <a:pt x="45" y="48576"/>
                  </a:lnTo>
                  <a:lnTo>
                    <a:pt x="791" y="49848"/>
                  </a:lnTo>
                  <a:lnTo>
                    <a:pt x="791" y="49892"/>
                  </a:lnTo>
                  <a:lnTo>
                    <a:pt x="1888" y="51252"/>
                  </a:lnTo>
                  <a:lnTo>
                    <a:pt x="2239" y="51603"/>
                  </a:lnTo>
                  <a:lnTo>
                    <a:pt x="2327" y="51647"/>
                  </a:lnTo>
                  <a:lnTo>
                    <a:pt x="5442" y="51691"/>
                  </a:lnTo>
                  <a:lnTo>
                    <a:pt x="8733" y="51867"/>
                  </a:lnTo>
                  <a:lnTo>
                    <a:pt x="11805" y="52613"/>
                  </a:lnTo>
                  <a:lnTo>
                    <a:pt x="14920" y="54017"/>
                  </a:lnTo>
                  <a:lnTo>
                    <a:pt x="14964" y="54017"/>
                  </a:lnTo>
                  <a:lnTo>
                    <a:pt x="15491" y="54061"/>
                  </a:lnTo>
                  <a:lnTo>
                    <a:pt x="15579" y="54061"/>
                  </a:lnTo>
                  <a:lnTo>
                    <a:pt x="18036" y="53271"/>
                  </a:lnTo>
                  <a:lnTo>
                    <a:pt x="19659" y="52744"/>
                  </a:lnTo>
                  <a:lnTo>
                    <a:pt x="21239" y="52218"/>
                  </a:lnTo>
                  <a:lnTo>
                    <a:pt x="22819" y="51647"/>
                  </a:lnTo>
                  <a:lnTo>
                    <a:pt x="24355" y="51033"/>
                  </a:lnTo>
                  <a:lnTo>
                    <a:pt x="25101" y="50682"/>
                  </a:lnTo>
                  <a:lnTo>
                    <a:pt x="25847" y="50331"/>
                  </a:lnTo>
                  <a:lnTo>
                    <a:pt x="26549" y="49936"/>
                  </a:lnTo>
                  <a:lnTo>
                    <a:pt x="27295" y="49541"/>
                  </a:lnTo>
                  <a:lnTo>
                    <a:pt x="27953" y="49102"/>
                  </a:lnTo>
                  <a:lnTo>
                    <a:pt x="28655" y="48620"/>
                  </a:lnTo>
                  <a:lnTo>
                    <a:pt x="29313" y="48093"/>
                  </a:lnTo>
                  <a:lnTo>
                    <a:pt x="29927" y="47566"/>
                  </a:lnTo>
                  <a:lnTo>
                    <a:pt x="30805" y="47128"/>
                  </a:lnTo>
                  <a:lnTo>
                    <a:pt x="31814" y="46952"/>
                  </a:lnTo>
                  <a:lnTo>
                    <a:pt x="34272" y="46864"/>
                  </a:lnTo>
                  <a:lnTo>
                    <a:pt x="36466" y="46820"/>
                  </a:lnTo>
                  <a:lnTo>
                    <a:pt x="36510" y="46777"/>
                  </a:lnTo>
                  <a:lnTo>
                    <a:pt x="37168" y="46601"/>
                  </a:lnTo>
                  <a:lnTo>
                    <a:pt x="37212" y="46601"/>
                  </a:lnTo>
                  <a:lnTo>
                    <a:pt x="37870" y="46206"/>
                  </a:lnTo>
                  <a:lnTo>
                    <a:pt x="37914" y="46162"/>
                  </a:lnTo>
                  <a:lnTo>
                    <a:pt x="39625" y="44539"/>
                  </a:lnTo>
                  <a:lnTo>
                    <a:pt x="39625" y="44495"/>
                  </a:lnTo>
                  <a:lnTo>
                    <a:pt x="39976" y="43881"/>
                  </a:lnTo>
                  <a:lnTo>
                    <a:pt x="40020" y="43837"/>
                  </a:lnTo>
                  <a:lnTo>
                    <a:pt x="40634" y="41248"/>
                  </a:lnTo>
                  <a:lnTo>
                    <a:pt x="40942" y="40853"/>
                  </a:lnTo>
                  <a:lnTo>
                    <a:pt x="42741" y="39668"/>
                  </a:lnTo>
                  <a:lnTo>
                    <a:pt x="42828" y="39580"/>
                  </a:lnTo>
                  <a:lnTo>
                    <a:pt x="42828" y="39492"/>
                  </a:lnTo>
                  <a:lnTo>
                    <a:pt x="42784" y="39405"/>
                  </a:lnTo>
                  <a:lnTo>
                    <a:pt x="42741" y="39361"/>
                  </a:lnTo>
                  <a:lnTo>
                    <a:pt x="42082" y="39141"/>
                  </a:lnTo>
                  <a:lnTo>
                    <a:pt x="41995" y="39098"/>
                  </a:lnTo>
                  <a:lnTo>
                    <a:pt x="40064" y="39229"/>
                  </a:lnTo>
                  <a:lnTo>
                    <a:pt x="38089" y="39580"/>
                  </a:lnTo>
                  <a:lnTo>
                    <a:pt x="36115" y="39492"/>
                  </a:lnTo>
                  <a:lnTo>
                    <a:pt x="35149" y="39361"/>
                  </a:lnTo>
                  <a:lnTo>
                    <a:pt x="32955" y="38220"/>
                  </a:lnTo>
                  <a:lnTo>
                    <a:pt x="32297" y="37737"/>
                  </a:lnTo>
                  <a:lnTo>
                    <a:pt x="31858" y="35543"/>
                  </a:lnTo>
                  <a:lnTo>
                    <a:pt x="31463" y="32779"/>
                  </a:lnTo>
                  <a:lnTo>
                    <a:pt x="31156" y="31594"/>
                  </a:lnTo>
                  <a:lnTo>
                    <a:pt x="31156" y="31550"/>
                  </a:lnTo>
                  <a:lnTo>
                    <a:pt x="28962" y="28435"/>
                  </a:lnTo>
                  <a:lnTo>
                    <a:pt x="26724" y="25451"/>
                  </a:lnTo>
                  <a:lnTo>
                    <a:pt x="25978" y="24485"/>
                  </a:lnTo>
                  <a:lnTo>
                    <a:pt x="27602" y="21282"/>
                  </a:lnTo>
                  <a:lnTo>
                    <a:pt x="28523" y="19659"/>
                  </a:lnTo>
                  <a:lnTo>
                    <a:pt x="28874" y="19308"/>
                  </a:lnTo>
                  <a:lnTo>
                    <a:pt x="30103" y="18737"/>
                  </a:lnTo>
                  <a:lnTo>
                    <a:pt x="31288" y="18562"/>
                  </a:lnTo>
                  <a:lnTo>
                    <a:pt x="32867" y="18781"/>
                  </a:lnTo>
                  <a:lnTo>
                    <a:pt x="37299" y="19746"/>
                  </a:lnTo>
                  <a:lnTo>
                    <a:pt x="38747" y="20010"/>
                  </a:lnTo>
                  <a:lnTo>
                    <a:pt x="38835" y="20053"/>
                  </a:lnTo>
                  <a:lnTo>
                    <a:pt x="39713" y="19966"/>
                  </a:lnTo>
                  <a:lnTo>
                    <a:pt x="39757" y="19922"/>
                  </a:lnTo>
                  <a:lnTo>
                    <a:pt x="42082" y="18869"/>
                  </a:lnTo>
                  <a:lnTo>
                    <a:pt x="45154" y="18781"/>
                  </a:lnTo>
                  <a:lnTo>
                    <a:pt x="45198" y="18781"/>
                  </a:lnTo>
                  <a:lnTo>
                    <a:pt x="48357" y="17947"/>
                  </a:lnTo>
                  <a:lnTo>
                    <a:pt x="50420" y="17245"/>
                  </a:lnTo>
                  <a:lnTo>
                    <a:pt x="50464" y="17201"/>
                  </a:lnTo>
                  <a:lnTo>
                    <a:pt x="51429" y="16499"/>
                  </a:lnTo>
                  <a:lnTo>
                    <a:pt x="52175" y="18605"/>
                  </a:lnTo>
                  <a:lnTo>
                    <a:pt x="51648" y="21853"/>
                  </a:lnTo>
                  <a:lnTo>
                    <a:pt x="51297" y="25056"/>
                  </a:lnTo>
                  <a:lnTo>
                    <a:pt x="51166" y="27689"/>
                  </a:lnTo>
                  <a:lnTo>
                    <a:pt x="50551" y="31419"/>
                  </a:lnTo>
                  <a:lnTo>
                    <a:pt x="49893" y="33569"/>
                  </a:lnTo>
                  <a:lnTo>
                    <a:pt x="49893" y="33613"/>
                  </a:lnTo>
                  <a:lnTo>
                    <a:pt x="49718" y="36114"/>
                  </a:lnTo>
                  <a:lnTo>
                    <a:pt x="49718" y="37386"/>
                  </a:lnTo>
                  <a:lnTo>
                    <a:pt x="49761" y="37518"/>
                  </a:lnTo>
                  <a:lnTo>
                    <a:pt x="49981" y="37825"/>
                  </a:lnTo>
                  <a:lnTo>
                    <a:pt x="50113" y="37869"/>
                  </a:lnTo>
                  <a:lnTo>
                    <a:pt x="51034" y="38001"/>
                  </a:lnTo>
                  <a:lnTo>
                    <a:pt x="52789" y="39098"/>
                  </a:lnTo>
                  <a:lnTo>
                    <a:pt x="55993" y="40721"/>
                  </a:lnTo>
                  <a:lnTo>
                    <a:pt x="56036" y="40765"/>
                  </a:lnTo>
                  <a:lnTo>
                    <a:pt x="59415" y="41774"/>
                  </a:lnTo>
                  <a:lnTo>
                    <a:pt x="61214" y="42389"/>
                  </a:lnTo>
                  <a:lnTo>
                    <a:pt x="62662" y="44144"/>
                  </a:lnTo>
                  <a:lnTo>
                    <a:pt x="63935" y="45943"/>
                  </a:lnTo>
                  <a:lnTo>
                    <a:pt x="64593" y="46820"/>
                  </a:lnTo>
                  <a:lnTo>
                    <a:pt x="64681" y="46864"/>
                  </a:lnTo>
                  <a:lnTo>
                    <a:pt x="65866" y="47435"/>
                  </a:lnTo>
                  <a:lnTo>
                    <a:pt x="67972" y="48181"/>
                  </a:lnTo>
                  <a:lnTo>
                    <a:pt x="68016" y="48181"/>
                  </a:lnTo>
                  <a:lnTo>
                    <a:pt x="72053" y="48663"/>
                  </a:lnTo>
                  <a:lnTo>
                    <a:pt x="73984" y="48707"/>
                  </a:lnTo>
                  <a:lnTo>
                    <a:pt x="74905" y="48839"/>
                  </a:lnTo>
                  <a:lnTo>
                    <a:pt x="76880" y="49453"/>
                  </a:lnTo>
                  <a:lnTo>
                    <a:pt x="77538" y="49541"/>
                  </a:lnTo>
                  <a:lnTo>
                    <a:pt x="77626" y="49497"/>
                  </a:lnTo>
                  <a:lnTo>
                    <a:pt x="78415" y="49278"/>
                  </a:lnTo>
                  <a:lnTo>
                    <a:pt x="78503" y="49234"/>
                  </a:lnTo>
                  <a:lnTo>
                    <a:pt x="78547" y="49190"/>
                  </a:lnTo>
                  <a:lnTo>
                    <a:pt x="78547" y="49102"/>
                  </a:lnTo>
                  <a:lnTo>
                    <a:pt x="78547" y="49058"/>
                  </a:lnTo>
                  <a:lnTo>
                    <a:pt x="78503" y="48971"/>
                  </a:lnTo>
                  <a:lnTo>
                    <a:pt x="78459" y="48927"/>
                  </a:lnTo>
                  <a:lnTo>
                    <a:pt x="78328" y="48927"/>
                  </a:lnTo>
                  <a:lnTo>
                    <a:pt x="77538" y="49146"/>
                  </a:lnTo>
                  <a:lnTo>
                    <a:pt x="76967" y="49102"/>
                  </a:lnTo>
                  <a:lnTo>
                    <a:pt x="74993" y="48488"/>
                  </a:lnTo>
                  <a:lnTo>
                    <a:pt x="74949" y="48488"/>
                  </a:lnTo>
                  <a:lnTo>
                    <a:pt x="74027" y="48356"/>
                  </a:lnTo>
                  <a:lnTo>
                    <a:pt x="72053" y="48312"/>
                  </a:lnTo>
                  <a:lnTo>
                    <a:pt x="68104" y="47830"/>
                  </a:lnTo>
                  <a:lnTo>
                    <a:pt x="65997" y="47128"/>
                  </a:lnTo>
                  <a:lnTo>
                    <a:pt x="64856" y="46557"/>
                  </a:lnTo>
                  <a:lnTo>
                    <a:pt x="64198" y="45723"/>
                  </a:lnTo>
                  <a:lnTo>
                    <a:pt x="62926" y="43924"/>
                  </a:lnTo>
                  <a:lnTo>
                    <a:pt x="61478" y="42125"/>
                  </a:lnTo>
                  <a:lnTo>
                    <a:pt x="61390" y="42081"/>
                  </a:lnTo>
                  <a:lnTo>
                    <a:pt x="59547" y="41423"/>
                  </a:lnTo>
                  <a:lnTo>
                    <a:pt x="56168" y="40414"/>
                  </a:lnTo>
                  <a:lnTo>
                    <a:pt x="52965" y="38790"/>
                  </a:lnTo>
                  <a:lnTo>
                    <a:pt x="51166" y="37693"/>
                  </a:lnTo>
                  <a:lnTo>
                    <a:pt x="51122" y="37650"/>
                  </a:lnTo>
                  <a:lnTo>
                    <a:pt x="50200" y="37518"/>
                  </a:lnTo>
                  <a:lnTo>
                    <a:pt x="50069" y="37342"/>
                  </a:lnTo>
                  <a:lnTo>
                    <a:pt x="50069" y="36114"/>
                  </a:lnTo>
                  <a:lnTo>
                    <a:pt x="50244" y="33656"/>
                  </a:lnTo>
                  <a:lnTo>
                    <a:pt x="50902" y="31550"/>
                  </a:lnTo>
                  <a:lnTo>
                    <a:pt x="50902" y="31506"/>
                  </a:lnTo>
                  <a:lnTo>
                    <a:pt x="51473" y="27733"/>
                  </a:lnTo>
                  <a:lnTo>
                    <a:pt x="51648" y="25056"/>
                  </a:lnTo>
                  <a:lnTo>
                    <a:pt x="51999" y="21896"/>
                  </a:lnTo>
                  <a:lnTo>
                    <a:pt x="52526" y="18605"/>
                  </a:lnTo>
                  <a:lnTo>
                    <a:pt x="52526" y="18518"/>
                  </a:lnTo>
                  <a:lnTo>
                    <a:pt x="51648" y="16148"/>
                  </a:lnTo>
                  <a:lnTo>
                    <a:pt x="51604" y="16104"/>
                  </a:lnTo>
                  <a:lnTo>
                    <a:pt x="51561" y="16060"/>
                  </a:lnTo>
                  <a:lnTo>
                    <a:pt x="51385" y="16060"/>
                  </a:lnTo>
                  <a:lnTo>
                    <a:pt x="50244" y="16938"/>
                  </a:lnTo>
                  <a:lnTo>
                    <a:pt x="48270" y="17596"/>
                  </a:lnTo>
                  <a:lnTo>
                    <a:pt x="45154" y="18430"/>
                  </a:lnTo>
                  <a:lnTo>
                    <a:pt x="42039" y="18518"/>
                  </a:lnTo>
                  <a:lnTo>
                    <a:pt x="41951" y="18518"/>
                  </a:lnTo>
                  <a:lnTo>
                    <a:pt x="39669" y="19615"/>
                  </a:lnTo>
                  <a:lnTo>
                    <a:pt x="38791" y="19659"/>
                  </a:lnTo>
                  <a:lnTo>
                    <a:pt x="37343" y="19395"/>
                  </a:lnTo>
                  <a:lnTo>
                    <a:pt x="32955" y="18430"/>
                  </a:lnTo>
                  <a:lnTo>
                    <a:pt x="31288" y="18211"/>
                  </a:lnTo>
                  <a:lnTo>
                    <a:pt x="31244" y="18211"/>
                  </a:lnTo>
                  <a:lnTo>
                    <a:pt x="30015" y="18386"/>
                  </a:lnTo>
                  <a:lnTo>
                    <a:pt x="29971" y="18386"/>
                  </a:lnTo>
                  <a:lnTo>
                    <a:pt x="28699" y="19000"/>
                  </a:lnTo>
                  <a:lnTo>
                    <a:pt x="28655" y="19044"/>
                  </a:lnTo>
                  <a:lnTo>
                    <a:pt x="28260" y="19439"/>
                  </a:lnTo>
                  <a:lnTo>
                    <a:pt x="27295" y="21151"/>
                  </a:lnTo>
                  <a:lnTo>
                    <a:pt x="25627" y="24398"/>
                  </a:lnTo>
                  <a:lnTo>
                    <a:pt x="25583" y="24529"/>
                  </a:lnTo>
                  <a:lnTo>
                    <a:pt x="25627" y="24617"/>
                  </a:lnTo>
                  <a:lnTo>
                    <a:pt x="28699" y="28654"/>
                  </a:lnTo>
                  <a:lnTo>
                    <a:pt x="30849" y="31726"/>
                  </a:lnTo>
                  <a:lnTo>
                    <a:pt x="31112" y="32867"/>
                  </a:lnTo>
                  <a:lnTo>
                    <a:pt x="31507" y="35587"/>
                  </a:lnTo>
                  <a:lnTo>
                    <a:pt x="31946" y="37869"/>
                  </a:lnTo>
                  <a:lnTo>
                    <a:pt x="32034" y="38001"/>
                  </a:lnTo>
                  <a:lnTo>
                    <a:pt x="32780" y="38527"/>
                  </a:lnTo>
                  <a:lnTo>
                    <a:pt x="34974" y="39668"/>
                  </a:lnTo>
                  <a:lnTo>
                    <a:pt x="35062" y="39712"/>
                  </a:lnTo>
                  <a:lnTo>
                    <a:pt x="36071" y="39844"/>
                  </a:lnTo>
                  <a:lnTo>
                    <a:pt x="36115" y="39844"/>
                  </a:lnTo>
                  <a:lnTo>
                    <a:pt x="38089" y="39931"/>
                  </a:lnTo>
                  <a:lnTo>
                    <a:pt x="38133" y="39887"/>
                  </a:lnTo>
                  <a:lnTo>
                    <a:pt x="40108" y="39580"/>
                  </a:lnTo>
                  <a:lnTo>
                    <a:pt x="41995" y="39449"/>
                  </a:lnTo>
                  <a:lnTo>
                    <a:pt x="42258" y="39580"/>
                  </a:lnTo>
                  <a:lnTo>
                    <a:pt x="40722" y="40589"/>
                  </a:lnTo>
                  <a:lnTo>
                    <a:pt x="40678" y="40633"/>
                  </a:lnTo>
                  <a:lnTo>
                    <a:pt x="40327" y="41072"/>
                  </a:lnTo>
                  <a:lnTo>
                    <a:pt x="40327" y="41160"/>
                  </a:lnTo>
                  <a:lnTo>
                    <a:pt x="39669" y="43749"/>
                  </a:lnTo>
                  <a:lnTo>
                    <a:pt x="39362" y="44319"/>
                  </a:lnTo>
                  <a:lnTo>
                    <a:pt x="37694" y="45899"/>
                  </a:lnTo>
                  <a:lnTo>
                    <a:pt x="37080" y="46294"/>
                  </a:lnTo>
                  <a:lnTo>
                    <a:pt x="36466" y="46469"/>
                  </a:lnTo>
                  <a:lnTo>
                    <a:pt x="34272" y="46513"/>
                  </a:lnTo>
                  <a:lnTo>
                    <a:pt x="31814" y="46601"/>
                  </a:lnTo>
                  <a:lnTo>
                    <a:pt x="31770" y="46601"/>
                  </a:lnTo>
                  <a:lnTo>
                    <a:pt x="30717" y="46777"/>
                  </a:lnTo>
                  <a:lnTo>
                    <a:pt x="30673" y="46820"/>
                  </a:lnTo>
                  <a:lnTo>
                    <a:pt x="29752" y="47259"/>
                  </a:lnTo>
                  <a:lnTo>
                    <a:pt x="29708" y="47303"/>
                  </a:lnTo>
                  <a:lnTo>
                    <a:pt x="29094" y="47830"/>
                  </a:lnTo>
                  <a:lnTo>
                    <a:pt x="28436" y="48312"/>
                  </a:lnTo>
                  <a:lnTo>
                    <a:pt x="27777" y="48795"/>
                  </a:lnTo>
                  <a:lnTo>
                    <a:pt x="27075" y="49234"/>
                  </a:lnTo>
                  <a:lnTo>
                    <a:pt x="26373" y="49629"/>
                  </a:lnTo>
                  <a:lnTo>
                    <a:pt x="25671" y="50024"/>
                  </a:lnTo>
                  <a:lnTo>
                    <a:pt x="24179" y="50726"/>
                  </a:lnTo>
                  <a:lnTo>
                    <a:pt x="22643" y="51340"/>
                  </a:lnTo>
                  <a:lnTo>
                    <a:pt x="21108" y="51911"/>
                  </a:lnTo>
                  <a:lnTo>
                    <a:pt x="19528" y="52437"/>
                  </a:lnTo>
                  <a:lnTo>
                    <a:pt x="17948" y="52920"/>
                  </a:lnTo>
                  <a:lnTo>
                    <a:pt x="15491" y="53710"/>
                  </a:lnTo>
                  <a:lnTo>
                    <a:pt x="15052" y="53666"/>
                  </a:lnTo>
                  <a:lnTo>
                    <a:pt x="11936" y="52262"/>
                  </a:lnTo>
                  <a:lnTo>
                    <a:pt x="11893" y="52262"/>
                  </a:lnTo>
                  <a:lnTo>
                    <a:pt x="8821" y="51516"/>
                  </a:lnTo>
                  <a:lnTo>
                    <a:pt x="8777" y="51516"/>
                  </a:lnTo>
                  <a:lnTo>
                    <a:pt x="5486" y="51340"/>
                  </a:lnTo>
                  <a:lnTo>
                    <a:pt x="2414" y="51296"/>
                  </a:lnTo>
                  <a:lnTo>
                    <a:pt x="2151" y="51033"/>
                  </a:lnTo>
                  <a:lnTo>
                    <a:pt x="1054" y="49673"/>
                  </a:lnTo>
                  <a:lnTo>
                    <a:pt x="352" y="48444"/>
                  </a:lnTo>
                  <a:lnTo>
                    <a:pt x="484" y="46996"/>
                  </a:lnTo>
                  <a:lnTo>
                    <a:pt x="791" y="46031"/>
                  </a:lnTo>
                  <a:lnTo>
                    <a:pt x="1581" y="44670"/>
                  </a:lnTo>
                  <a:lnTo>
                    <a:pt x="2458" y="43749"/>
                  </a:lnTo>
                  <a:lnTo>
                    <a:pt x="4257" y="42959"/>
                  </a:lnTo>
                  <a:lnTo>
                    <a:pt x="5530" y="42564"/>
                  </a:lnTo>
                  <a:lnTo>
                    <a:pt x="5749" y="42652"/>
                  </a:lnTo>
                  <a:lnTo>
                    <a:pt x="5837" y="42696"/>
                  </a:lnTo>
                  <a:lnTo>
                    <a:pt x="5925" y="42652"/>
                  </a:lnTo>
                  <a:lnTo>
                    <a:pt x="6188" y="42432"/>
                  </a:lnTo>
                  <a:lnTo>
                    <a:pt x="6276" y="42301"/>
                  </a:lnTo>
                  <a:lnTo>
                    <a:pt x="6451" y="41160"/>
                  </a:lnTo>
                  <a:lnTo>
                    <a:pt x="7285" y="39273"/>
                  </a:lnTo>
                  <a:lnTo>
                    <a:pt x="8251" y="37474"/>
                  </a:lnTo>
                  <a:lnTo>
                    <a:pt x="9830" y="35280"/>
                  </a:lnTo>
                  <a:lnTo>
                    <a:pt x="10839" y="33525"/>
                  </a:lnTo>
                  <a:lnTo>
                    <a:pt x="10883" y="33437"/>
                  </a:lnTo>
                  <a:lnTo>
                    <a:pt x="10971" y="32735"/>
                  </a:lnTo>
                  <a:lnTo>
                    <a:pt x="10971" y="31594"/>
                  </a:lnTo>
                  <a:lnTo>
                    <a:pt x="11498" y="28610"/>
                  </a:lnTo>
                  <a:lnTo>
                    <a:pt x="11849" y="27601"/>
                  </a:lnTo>
                  <a:lnTo>
                    <a:pt x="12595" y="26416"/>
                  </a:lnTo>
                  <a:lnTo>
                    <a:pt x="13955" y="24003"/>
                  </a:lnTo>
                  <a:lnTo>
                    <a:pt x="15886" y="20053"/>
                  </a:lnTo>
                  <a:lnTo>
                    <a:pt x="16544" y="19395"/>
                  </a:lnTo>
                  <a:lnTo>
                    <a:pt x="17334" y="18913"/>
                  </a:lnTo>
                  <a:lnTo>
                    <a:pt x="17948" y="18781"/>
                  </a:lnTo>
                  <a:lnTo>
                    <a:pt x="18606" y="19044"/>
                  </a:lnTo>
                  <a:lnTo>
                    <a:pt x="18694" y="19044"/>
                  </a:lnTo>
                  <a:lnTo>
                    <a:pt x="18782" y="19000"/>
                  </a:lnTo>
                  <a:lnTo>
                    <a:pt x="19572" y="18430"/>
                  </a:lnTo>
                  <a:lnTo>
                    <a:pt x="20274" y="18342"/>
                  </a:lnTo>
                  <a:lnTo>
                    <a:pt x="22424" y="18474"/>
                  </a:lnTo>
                  <a:lnTo>
                    <a:pt x="24662" y="18869"/>
                  </a:lnTo>
                  <a:lnTo>
                    <a:pt x="26373" y="19571"/>
                  </a:lnTo>
                  <a:lnTo>
                    <a:pt x="26505" y="19571"/>
                  </a:lnTo>
                  <a:lnTo>
                    <a:pt x="26900" y="19439"/>
                  </a:lnTo>
                  <a:lnTo>
                    <a:pt x="26987" y="19395"/>
                  </a:lnTo>
                  <a:lnTo>
                    <a:pt x="27295" y="19132"/>
                  </a:lnTo>
                  <a:lnTo>
                    <a:pt x="27339" y="19044"/>
                  </a:lnTo>
                  <a:lnTo>
                    <a:pt x="27646" y="18211"/>
                  </a:lnTo>
                  <a:lnTo>
                    <a:pt x="27690" y="18123"/>
                  </a:lnTo>
                  <a:lnTo>
                    <a:pt x="27690" y="16236"/>
                  </a:lnTo>
                  <a:lnTo>
                    <a:pt x="27602" y="13954"/>
                  </a:lnTo>
                  <a:lnTo>
                    <a:pt x="28567" y="11980"/>
                  </a:lnTo>
                  <a:lnTo>
                    <a:pt x="29225" y="11014"/>
                  </a:lnTo>
                  <a:lnTo>
                    <a:pt x="30235" y="10224"/>
                  </a:lnTo>
                  <a:lnTo>
                    <a:pt x="31770" y="9303"/>
                  </a:lnTo>
                  <a:lnTo>
                    <a:pt x="33043" y="8820"/>
                  </a:lnTo>
                  <a:lnTo>
                    <a:pt x="33087" y="8776"/>
                  </a:lnTo>
                  <a:lnTo>
                    <a:pt x="33131" y="8732"/>
                  </a:lnTo>
                  <a:lnTo>
                    <a:pt x="33570" y="7548"/>
                  </a:lnTo>
                  <a:lnTo>
                    <a:pt x="34754" y="4652"/>
                  </a:lnTo>
                  <a:lnTo>
                    <a:pt x="35939" y="2106"/>
                  </a:lnTo>
                  <a:lnTo>
                    <a:pt x="36466" y="1668"/>
                  </a:lnTo>
                  <a:lnTo>
                    <a:pt x="38528" y="307"/>
                  </a:lnTo>
                  <a:lnTo>
                    <a:pt x="38572" y="263"/>
                  </a:lnTo>
                  <a:lnTo>
                    <a:pt x="38616" y="176"/>
                  </a:lnTo>
                  <a:lnTo>
                    <a:pt x="38616" y="132"/>
                  </a:lnTo>
                  <a:lnTo>
                    <a:pt x="38572" y="44"/>
                  </a:lnTo>
                  <a:lnTo>
                    <a:pt x="385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94" name="Google Shape;3294;p113"/>
            <p:cNvSpPr/>
            <p:nvPr/>
          </p:nvSpPr>
          <p:spPr>
            <a:xfrm>
              <a:off x="1656550" y="2963350"/>
              <a:ext cx="2084350" cy="1429425"/>
            </a:xfrm>
            <a:custGeom>
              <a:avLst/>
              <a:gdLst/>
              <a:ahLst/>
              <a:cxnLst/>
              <a:rect l="l" t="t" r="r" b="b"/>
              <a:pathLst>
                <a:path w="83374" h="57177" extrusionOk="0">
                  <a:moveTo>
                    <a:pt x="36860" y="0"/>
                  </a:moveTo>
                  <a:lnTo>
                    <a:pt x="36816" y="44"/>
                  </a:lnTo>
                  <a:lnTo>
                    <a:pt x="34403" y="1405"/>
                  </a:lnTo>
                  <a:lnTo>
                    <a:pt x="33262" y="2194"/>
                  </a:lnTo>
                  <a:lnTo>
                    <a:pt x="33218" y="2194"/>
                  </a:lnTo>
                  <a:lnTo>
                    <a:pt x="32121" y="3204"/>
                  </a:lnTo>
                  <a:lnTo>
                    <a:pt x="32121" y="3248"/>
                  </a:lnTo>
                  <a:lnTo>
                    <a:pt x="30673" y="4959"/>
                  </a:lnTo>
                  <a:lnTo>
                    <a:pt x="28962" y="6846"/>
                  </a:lnTo>
                  <a:lnTo>
                    <a:pt x="28918" y="6890"/>
                  </a:lnTo>
                  <a:lnTo>
                    <a:pt x="27689" y="10400"/>
                  </a:lnTo>
                  <a:lnTo>
                    <a:pt x="25188" y="12989"/>
                  </a:lnTo>
                  <a:lnTo>
                    <a:pt x="24179" y="14086"/>
                  </a:lnTo>
                  <a:lnTo>
                    <a:pt x="23696" y="14481"/>
                  </a:lnTo>
                  <a:lnTo>
                    <a:pt x="21458" y="15402"/>
                  </a:lnTo>
                  <a:lnTo>
                    <a:pt x="20317" y="15841"/>
                  </a:lnTo>
                  <a:lnTo>
                    <a:pt x="20273" y="15841"/>
                  </a:lnTo>
                  <a:lnTo>
                    <a:pt x="19176" y="16368"/>
                  </a:lnTo>
                  <a:lnTo>
                    <a:pt x="17377" y="17553"/>
                  </a:lnTo>
                  <a:lnTo>
                    <a:pt x="17333" y="17596"/>
                  </a:lnTo>
                  <a:lnTo>
                    <a:pt x="16236" y="18957"/>
                  </a:lnTo>
                  <a:lnTo>
                    <a:pt x="16236" y="19001"/>
                  </a:lnTo>
                  <a:lnTo>
                    <a:pt x="14613" y="21458"/>
                  </a:lnTo>
                  <a:lnTo>
                    <a:pt x="13516" y="23476"/>
                  </a:lnTo>
                  <a:lnTo>
                    <a:pt x="12024" y="26197"/>
                  </a:lnTo>
                  <a:lnTo>
                    <a:pt x="10927" y="28347"/>
                  </a:lnTo>
                  <a:lnTo>
                    <a:pt x="10927" y="28391"/>
                  </a:lnTo>
                  <a:lnTo>
                    <a:pt x="10444" y="30410"/>
                  </a:lnTo>
                  <a:lnTo>
                    <a:pt x="10400" y="30453"/>
                  </a:lnTo>
                  <a:lnTo>
                    <a:pt x="10225" y="32823"/>
                  </a:lnTo>
                  <a:lnTo>
                    <a:pt x="10269" y="34315"/>
                  </a:lnTo>
                  <a:lnTo>
                    <a:pt x="10181" y="35149"/>
                  </a:lnTo>
                  <a:lnTo>
                    <a:pt x="9479" y="36465"/>
                  </a:lnTo>
                  <a:lnTo>
                    <a:pt x="7943" y="38527"/>
                  </a:lnTo>
                  <a:lnTo>
                    <a:pt x="7899" y="38527"/>
                  </a:lnTo>
                  <a:lnTo>
                    <a:pt x="6890" y="40283"/>
                  </a:lnTo>
                  <a:lnTo>
                    <a:pt x="6144" y="42082"/>
                  </a:lnTo>
                  <a:lnTo>
                    <a:pt x="5617" y="42872"/>
                  </a:lnTo>
                  <a:lnTo>
                    <a:pt x="2633" y="44495"/>
                  </a:lnTo>
                  <a:lnTo>
                    <a:pt x="2589" y="44539"/>
                  </a:lnTo>
                  <a:lnTo>
                    <a:pt x="966" y="46601"/>
                  </a:lnTo>
                  <a:lnTo>
                    <a:pt x="308" y="47918"/>
                  </a:lnTo>
                  <a:lnTo>
                    <a:pt x="308" y="47962"/>
                  </a:lnTo>
                  <a:lnTo>
                    <a:pt x="1" y="50112"/>
                  </a:lnTo>
                  <a:lnTo>
                    <a:pt x="1" y="50156"/>
                  </a:lnTo>
                  <a:lnTo>
                    <a:pt x="1" y="50989"/>
                  </a:lnTo>
                  <a:lnTo>
                    <a:pt x="44" y="51121"/>
                  </a:lnTo>
                  <a:lnTo>
                    <a:pt x="2326" y="53973"/>
                  </a:lnTo>
                  <a:lnTo>
                    <a:pt x="3379" y="55641"/>
                  </a:lnTo>
                  <a:lnTo>
                    <a:pt x="3423" y="55641"/>
                  </a:lnTo>
                  <a:lnTo>
                    <a:pt x="3686" y="55948"/>
                  </a:lnTo>
                  <a:lnTo>
                    <a:pt x="3774" y="55992"/>
                  </a:lnTo>
                  <a:lnTo>
                    <a:pt x="7153" y="56562"/>
                  </a:lnTo>
                  <a:lnTo>
                    <a:pt x="10400" y="57001"/>
                  </a:lnTo>
                  <a:lnTo>
                    <a:pt x="11629" y="57177"/>
                  </a:lnTo>
                  <a:lnTo>
                    <a:pt x="11673" y="57177"/>
                  </a:lnTo>
                  <a:lnTo>
                    <a:pt x="15710" y="56431"/>
                  </a:lnTo>
                  <a:lnTo>
                    <a:pt x="17421" y="56080"/>
                  </a:lnTo>
                  <a:lnTo>
                    <a:pt x="19483" y="55421"/>
                  </a:lnTo>
                  <a:lnTo>
                    <a:pt x="21283" y="55070"/>
                  </a:lnTo>
                  <a:lnTo>
                    <a:pt x="22818" y="55070"/>
                  </a:lnTo>
                  <a:lnTo>
                    <a:pt x="24398" y="55377"/>
                  </a:lnTo>
                  <a:lnTo>
                    <a:pt x="24442" y="55377"/>
                  </a:lnTo>
                  <a:lnTo>
                    <a:pt x="27952" y="54807"/>
                  </a:lnTo>
                  <a:lnTo>
                    <a:pt x="28084" y="54763"/>
                  </a:lnTo>
                  <a:lnTo>
                    <a:pt x="28611" y="54237"/>
                  </a:lnTo>
                  <a:lnTo>
                    <a:pt x="28655" y="54193"/>
                  </a:lnTo>
                  <a:lnTo>
                    <a:pt x="30015" y="51999"/>
                  </a:lnTo>
                  <a:lnTo>
                    <a:pt x="30541" y="51428"/>
                  </a:lnTo>
                  <a:lnTo>
                    <a:pt x="31375" y="50902"/>
                  </a:lnTo>
                  <a:lnTo>
                    <a:pt x="33525" y="50024"/>
                  </a:lnTo>
                  <a:lnTo>
                    <a:pt x="35412" y="49629"/>
                  </a:lnTo>
                  <a:lnTo>
                    <a:pt x="37387" y="49410"/>
                  </a:lnTo>
                  <a:lnTo>
                    <a:pt x="38177" y="49146"/>
                  </a:lnTo>
                  <a:lnTo>
                    <a:pt x="38220" y="49103"/>
                  </a:lnTo>
                  <a:lnTo>
                    <a:pt x="38966" y="48620"/>
                  </a:lnTo>
                  <a:lnTo>
                    <a:pt x="39010" y="48576"/>
                  </a:lnTo>
                  <a:lnTo>
                    <a:pt x="40809" y="46909"/>
                  </a:lnTo>
                  <a:lnTo>
                    <a:pt x="40809" y="46865"/>
                  </a:lnTo>
                  <a:lnTo>
                    <a:pt x="41380" y="46075"/>
                  </a:lnTo>
                  <a:lnTo>
                    <a:pt x="42345" y="44012"/>
                  </a:lnTo>
                  <a:lnTo>
                    <a:pt x="42960" y="43047"/>
                  </a:lnTo>
                  <a:lnTo>
                    <a:pt x="43486" y="42608"/>
                  </a:lnTo>
                  <a:lnTo>
                    <a:pt x="44890" y="42082"/>
                  </a:lnTo>
                  <a:lnTo>
                    <a:pt x="47084" y="41555"/>
                  </a:lnTo>
                  <a:lnTo>
                    <a:pt x="49234" y="41072"/>
                  </a:lnTo>
                  <a:lnTo>
                    <a:pt x="50419" y="41116"/>
                  </a:lnTo>
                  <a:lnTo>
                    <a:pt x="51955" y="41511"/>
                  </a:lnTo>
                  <a:lnTo>
                    <a:pt x="56299" y="43925"/>
                  </a:lnTo>
                  <a:lnTo>
                    <a:pt x="57484" y="44539"/>
                  </a:lnTo>
                  <a:lnTo>
                    <a:pt x="58449" y="44934"/>
                  </a:lnTo>
                  <a:lnTo>
                    <a:pt x="59239" y="45197"/>
                  </a:lnTo>
                  <a:lnTo>
                    <a:pt x="59854" y="45373"/>
                  </a:lnTo>
                  <a:lnTo>
                    <a:pt x="60292" y="45504"/>
                  </a:lnTo>
                  <a:lnTo>
                    <a:pt x="60687" y="45636"/>
                  </a:lnTo>
                  <a:lnTo>
                    <a:pt x="61082" y="45855"/>
                  </a:lnTo>
                  <a:lnTo>
                    <a:pt x="61521" y="46163"/>
                  </a:lnTo>
                  <a:lnTo>
                    <a:pt x="62004" y="46645"/>
                  </a:lnTo>
                  <a:lnTo>
                    <a:pt x="62574" y="47260"/>
                  </a:lnTo>
                  <a:lnTo>
                    <a:pt x="63232" y="48137"/>
                  </a:lnTo>
                  <a:lnTo>
                    <a:pt x="64066" y="49234"/>
                  </a:lnTo>
                  <a:lnTo>
                    <a:pt x="64637" y="49936"/>
                  </a:lnTo>
                  <a:lnTo>
                    <a:pt x="64680" y="49980"/>
                  </a:lnTo>
                  <a:lnTo>
                    <a:pt x="66874" y="50814"/>
                  </a:lnTo>
                  <a:lnTo>
                    <a:pt x="68674" y="51384"/>
                  </a:lnTo>
                  <a:lnTo>
                    <a:pt x="68717" y="51384"/>
                  </a:lnTo>
                  <a:lnTo>
                    <a:pt x="72798" y="51823"/>
                  </a:lnTo>
                  <a:lnTo>
                    <a:pt x="75080" y="51779"/>
                  </a:lnTo>
                  <a:lnTo>
                    <a:pt x="76879" y="52218"/>
                  </a:lnTo>
                  <a:lnTo>
                    <a:pt x="77011" y="52218"/>
                  </a:lnTo>
                  <a:lnTo>
                    <a:pt x="79380" y="51516"/>
                  </a:lnTo>
                  <a:lnTo>
                    <a:pt x="82277" y="50551"/>
                  </a:lnTo>
                  <a:lnTo>
                    <a:pt x="83198" y="50419"/>
                  </a:lnTo>
                  <a:lnTo>
                    <a:pt x="83286" y="50375"/>
                  </a:lnTo>
                  <a:lnTo>
                    <a:pt x="83330" y="50331"/>
                  </a:lnTo>
                  <a:lnTo>
                    <a:pt x="83374" y="50287"/>
                  </a:lnTo>
                  <a:lnTo>
                    <a:pt x="83374" y="50200"/>
                  </a:lnTo>
                  <a:lnTo>
                    <a:pt x="83330" y="50112"/>
                  </a:lnTo>
                  <a:lnTo>
                    <a:pt x="83286" y="50068"/>
                  </a:lnTo>
                  <a:lnTo>
                    <a:pt x="83154" y="50068"/>
                  </a:lnTo>
                  <a:lnTo>
                    <a:pt x="82189" y="50243"/>
                  </a:lnTo>
                  <a:lnTo>
                    <a:pt x="79293" y="51165"/>
                  </a:lnTo>
                  <a:lnTo>
                    <a:pt x="76923" y="51867"/>
                  </a:lnTo>
                  <a:lnTo>
                    <a:pt x="75124" y="51428"/>
                  </a:lnTo>
                  <a:lnTo>
                    <a:pt x="75080" y="51428"/>
                  </a:lnTo>
                  <a:lnTo>
                    <a:pt x="72798" y="51472"/>
                  </a:lnTo>
                  <a:lnTo>
                    <a:pt x="68761" y="51033"/>
                  </a:lnTo>
                  <a:lnTo>
                    <a:pt x="67006" y="50463"/>
                  </a:lnTo>
                  <a:lnTo>
                    <a:pt x="64856" y="49673"/>
                  </a:lnTo>
                  <a:lnTo>
                    <a:pt x="64329" y="49015"/>
                  </a:lnTo>
                  <a:lnTo>
                    <a:pt x="63496" y="47874"/>
                  </a:lnTo>
                  <a:lnTo>
                    <a:pt x="62794" y="46996"/>
                  </a:lnTo>
                  <a:lnTo>
                    <a:pt x="62223" y="46338"/>
                  </a:lnTo>
                  <a:lnTo>
                    <a:pt x="61697" y="45855"/>
                  </a:lnTo>
                  <a:lnTo>
                    <a:pt x="61258" y="45548"/>
                  </a:lnTo>
                  <a:lnTo>
                    <a:pt x="60863" y="45329"/>
                  </a:lnTo>
                  <a:lnTo>
                    <a:pt x="60424" y="45197"/>
                  </a:lnTo>
                  <a:lnTo>
                    <a:pt x="59941" y="45022"/>
                  </a:lnTo>
                  <a:lnTo>
                    <a:pt x="59327" y="44846"/>
                  </a:lnTo>
                  <a:lnTo>
                    <a:pt x="58581" y="44583"/>
                  </a:lnTo>
                  <a:lnTo>
                    <a:pt x="57616" y="44188"/>
                  </a:lnTo>
                  <a:lnTo>
                    <a:pt x="56475" y="43617"/>
                  </a:lnTo>
                  <a:lnTo>
                    <a:pt x="52087" y="41160"/>
                  </a:lnTo>
                  <a:lnTo>
                    <a:pt x="52043" y="41160"/>
                  </a:lnTo>
                  <a:lnTo>
                    <a:pt x="50463" y="40765"/>
                  </a:lnTo>
                  <a:lnTo>
                    <a:pt x="50419" y="40765"/>
                  </a:lnTo>
                  <a:lnTo>
                    <a:pt x="49234" y="40721"/>
                  </a:lnTo>
                  <a:lnTo>
                    <a:pt x="49191" y="40721"/>
                  </a:lnTo>
                  <a:lnTo>
                    <a:pt x="46997" y="41204"/>
                  </a:lnTo>
                  <a:lnTo>
                    <a:pt x="44803" y="41731"/>
                  </a:lnTo>
                  <a:lnTo>
                    <a:pt x="43354" y="42257"/>
                  </a:lnTo>
                  <a:lnTo>
                    <a:pt x="43311" y="42301"/>
                  </a:lnTo>
                  <a:lnTo>
                    <a:pt x="42696" y="42784"/>
                  </a:lnTo>
                  <a:lnTo>
                    <a:pt x="42652" y="42828"/>
                  </a:lnTo>
                  <a:lnTo>
                    <a:pt x="42038" y="43793"/>
                  </a:lnTo>
                  <a:lnTo>
                    <a:pt x="42038" y="43837"/>
                  </a:lnTo>
                  <a:lnTo>
                    <a:pt x="41073" y="45899"/>
                  </a:lnTo>
                  <a:lnTo>
                    <a:pt x="40546" y="46689"/>
                  </a:lnTo>
                  <a:lnTo>
                    <a:pt x="38791" y="48313"/>
                  </a:lnTo>
                  <a:lnTo>
                    <a:pt x="38045" y="48795"/>
                  </a:lnTo>
                  <a:lnTo>
                    <a:pt x="37299" y="49059"/>
                  </a:lnTo>
                  <a:lnTo>
                    <a:pt x="35368" y="49278"/>
                  </a:lnTo>
                  <a:lnTo>
                    <a:pt x="33437" y="49673"/>
                  </a:lnTo>
                  <a:lnTo>
                    <a:pt x="31243" y="50551"/>
                  </a:lnTo>
                  <a:lnTo>
                    <a:pt x="31200" y="50594"/>
                  </a:lnTo>
                  <a:lnTo>
                    <a:pt x="30322" y="51165"/>
                  </a:lnTo>
                  <a:lnTo>
                    <a:pt x="30278" y="51165"/>
                  </a:lnTo>
                  <a:lnTo>
                    <a:pt x="29752" y="51779"/>
                  </a:lnTo>
                  <a:lnTo>
                    <a:pt x="29708" y="51779"/>
                  </a:lnTo>
                  <a:lnTo>
                    <a:pt x="28347" y="54017"/>
                  </a:lnTo>
                  <a:lnTo>
                    <a:pt x="27865" y="54456"/>
                  </a:lnTo>
                  <a:lnTo>
                    <a:pt x="24398" y="55026"/>
                  </a:lnTo>
                  <a:lnTo>
                    <a:pt x="22862" y="54719"/>
                  </a:lnTo>
                  <a:lnTo>
                    <a:pt x="21283" y="54719"/>
                  </a:lnTo>
                  <a:lnTo>
                    <a:pt x="21239" y="54763"/>
                  </a:lnTo>
                  <a:lnTo>
                    <a:pt x="19440" y="55070"/>
                  </a:lnTo>
                  <a:lnTo>
                    <a:pt x="19396" y="55070"/>
                  </a:lnTo>
                  <a:lnTo>
                    <a:pt x="17333" y="55728"/>
                  </a:lnTo>
                  <a:lnTo>
                    <a:pt x="15622" y="56080"/>
                  </a:lnTo>
                  <a:lnTo>
                    <a:pt x="11629" y="56825"/>
                  </a:lnTo>
                  <a:lnTo>
                    <a:pt x="10488" y="56650"/>
                  </a:lnTo>
                  <a:lnTo>
                    <a:pt x="7197" y="56211"/>
                  </a:lnTo>
                  <a:lnTo>
                    <a:pt x="3906" y="55641"/>
                  </a:lnTo>
                  <a:lnTo>
                    <a:pt x="3686" y="55421"/>
                  </a:lnTo>
                  <a:lnTo>
                    <a:pt x="2589" y="53754"/>
                  </a:lnTo>
                  <a:lnTo>
                    <a:pt x="352" y="50946"/>
                  </a:lnTo>
                  <a:lnTo>
                    <a:pt x="352" y="50156"/>
                  </a:lnTo>
                  <a:lnTo>
                    <a:pt x="659" y="48049"/>
                  </a:lnTo>
                  <a:lnTo>
                    <a:pt x="1273" y="46777"/>
                  </a:lnTo>
                  <a:lnTo>
                    <a:pt x="2853" y="44802"/>
                  </a:lnTo>
                  <a:lnTo>
                    <a:pt x="5837" y="43179"/>
                  </a:lnTo>
                  <a:lnTo>
                    <a:pt x="5924" y="43135"/>
                  </a:lnTo>
                  <a:lnTo>
                    <a:pt x="6451" y="42213"/>
                  </a:lnTo>
                  <a:lnTo>
                    <a:pt x="7197" y="40458"/>
                  </a:lnTo>
                  <a:lnTo>
                    <a:pt x="8206" y="38703"/>
                  </a:lnTo>
                  <a:lnTo>
                    <a:pt x="9742" y="36684"/>
                  </a:lnTo>
                  <a:lnTo>
                    <a:pt x="9786" y="36641"/>
                  </a:lnTo>
                  <a:lnTo>
                    <a:pt x="10532" y="35280"/>
                  </a:lnTo>
                  <a:lnTo>
                    <a:pt x="10532" y="35236"/>
                  </a:lnTo>
                  <a:lnTo>
                    <a:pt x="10620" y="34315"/>
                  </a:lnTo>
                  <a:lnTo>
                    <a:pt x="10620" y="34271"/>
                  </a:lnTo>
                  <a:lnTo>
                    <a:pt x="10576" y="32823"/>
                  </a:lnTo>
                  <a:lnTo>
                    <a:pt x="10751" y="30497"/>
                  </a:lnTo>
                  <a:lnTo>
                    <a:pt x="11278" y="28479"/>
                  </a:lnTo>
                  <a:lnTo>
                    <a:pt x="12331" y="26373"/>
                  </a:lnTo>
                  <a:lnTo>
                    <a:pt x="13823" y="23608"/>
                  </a:lnTo>
                  <a:lnTo>
                    <a:pt x="14876" y="21633"/>
                  </a:lnTo>
                  <a:lnTo>
                    <a:pt x="16500" y="19176"/>
                  </a:lnTo>
                  <a:lnTo>
                    <a:pt x="17597" y="17860"/>
                  </a:lnTo>
                  <a:lnTo>
                    <a:pt x="19352" y="16675"/>
                  </a:lnTo>
                  <a:lnTo>
                    <a:pt x="20449" y="16148"/>
                  </a:lnTo>
                  <a:lnTo>
                    <a:pt x="21590" y="15710"/>
                  </a:lnTo>
                  <a:lnTo>
                    <a:pt x="23872" y="14788"/>
                  </a:lnTo>
                  <a:lnTo>
                    <a:pt x="24398" y="14393"/>
                  </a:lnTo>
                  <a:lnTo>
                    <a:pt x="24398" y="14349"/>
                  </a:lnTo>
                  <a:lnTo>
                    <a:pt x="25451" y="13252"/>
                  </a:lnTo>
                  <a:lnTo>
                    <a:pt x="27996" y="10619"/>
                  </a:lnTo>
                  <a:lnTo>
                    <a:pt x="27996" y="10532"/>
                  </a:lnTo>
                  <a:lnTo>
                    <a:pt x="29269" y="7065"/>
                  </a:lnTo>
                  <a:lnTo>
                    <a:pt x="30936" y="5178"/>
                  </a:lnTo>
                  <a:lnTo>
                    <a:pt x="32384" y="3467"/>
                  </a:lnTo>
                  <a:lnTo>
                    <a:pt x="33481" y="2458"/>
                  </a:lnTo>
                  <a:lnTo>
                    <a:pt x="34578" y="1712"/>
                  </a:lnTo>
                  <a:lnTo>
                    <a:pt x="36992" y="351"/>
                  </a:lnTo>
                  <a:lnTo>
                    <a:pt x="37036" y="308"/>
                  </a:lnTo>
                  <a:lnTo>
                    <a:pt x="37080" y="220"/>
                  </a:lnTo>
                  <a:lnTo>
                    <a:pt x="37080" y="176"/>
                  </a:lnTo>
                  <a:lnTo>
                    <a:pt x="37036" y="88"/>
                  </a:lnTo>
                  <a:lnTo>
                    <a:pt x="36992" y="44"/>
                  </a:lnTo>
                  <a:lnTo>
                    <a:pt x="3694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95" name="Google Shape;3295;p113"/>
            <p:cNvSpPr/>
            <p:nvPr/>
          </p:nvSpPr>
          <p:spPr>
            <a:xfrm>
              <a:off x="1579750" y="2837200"/>
              <a:ext cx="2045975" cy="1732200"/>
            </a:xfrm>
            <a:custGeom>
              <a:avLst/>
              <a:gdLst/>
              <a:ahLst/>
              <a:cxnLst/>
              <a:rect l="l" t="t" r="r" b="b"/>
              <a:pathLst>
                <a:path w="81839" h="69288" extrusionOk="0">
                  <a:moveTo>
                    <a:pt x="34315" y="0"/>
                  </a:moveTo>
                  <a:lnTo>
                    <a:pt x="34272" y="44"/>
                  </a:lnTo>
                  <a:lnTo>
                    <a:pt x="32165" y="1536"/>
                  </a:lnTo>
                  <a:lnTo>
                    <a:pt x="29489" y="3862"/>
                  </a:lnTo>
                  <a:lnTo>
                    <a:pt x="25715" y="6889"/>
                  </a:lnTo>
                  <a:lnTo>
                    <a:pt x="20493" y="11102"/>
                  </a:lnTo>
                  <a:lnTo>
                    <a:pt x="18475" y="12726"/>
                  </a:lnTo>
                  <a:lnTo>
                    <a:pt x="18431" y="12726"/>
                  </a:lnTo>
                  <a:lnTo>
                    <a:pt x="14525" y="17640"/>
                  </a:lnTo>
                  <a:lnTo>
                    <a:pt x="12331" y="20536"/>
                  </a:lnTo>
                  <a:lnTo>
                    <a:pt x="10357" y="23037"/>
                  </a:lnTo>
                  <a:lnTo>
                    <a:pt x="8645" y="25363"/>
                  </a:lnTo>
                  <a:lnTo>
                    <a:pt x="7680" y="27074"/>
                  </a:lnTo>
                  <a:lnTo>
                    <a:pt x="7636" y="27162"/>
                  </a:lnTo>
                  <a:lnTo>
                    <a:pt x="6934" y="31462"/>
                  </a:lnTo>
                  <a:lnTo>
                    <a:pt x="6320" y="35763"/>
                  </a:lnTo>
                  <a:lnTo>
                    <a:pt x="6013" y="38352"/>
                  </a:lnTo>
                  <a:lnTo>
                    <a:pt x="5661" y="40590"/>
                  </a:lnTo>
                  <a:lnTo>
                    <a:pt x="5047" y="43222"/>
                  </a:lnTo>
                  <a:lnTo>
                    <a:pt x="4301" y="45636"/>
                  </a:lnTo>
                  <a:lnTo>
                    <a:pt x="3380" y="47128"/>
                  </a:lnTo>
                  <a:lnTo>
                    <a:pt x="2063" y="48927"/>
                  </a:lnTo>
                  <a:lnTo>
                    <a:pt x="2063" y="48971"/>
                  </a:lnTo>
                  <a:lnTo>
                    <a:pt x="747" y="51209"/>
                  </a:lnTo>
                  <a:lnTo>
                    <a:pt x="747" y="51252"/>
                  </a:lnTo>
                  <a:lnTo>
                    <a:pt x="527" y="52042"/>
                  </a:lnTo>
                  <a:lnTo>
                    <a:pt x="527" y="52086"/>
                  </a:lnTo>
                  <a:lnTo>
                    <a:pt x="176" y="55684"/>
                  </a:lnTo>
                  <a:lnTo>
                    <a:pt x="1" y="57659"/>
                  </a:lnTo>
                  <a:lnTo>
                    <a:pt x="1" y="57703"/>
                  </a:lnTo>
                  <a:lnTo>
                    <a:pt x="45" y="58010"/>
                  </a:lnTo>
                  <a:lnTo>
                    <a:pt x="89" y="58098"/>
                  </a:lnTo>
                  <a:lnTo>
                    <a:pt x="133" y="58142"/>
                  </a:lnTo>
                  <a:lnTo>
                    <a:pt x="1317" y="58624"/>
                  </a:lnTo>
                  <a:lnTo>
                    <a:pt x="2063" y="59458"/>
                  </a:lnTo>
                  <a:lnTo>
                    <a:pt x="3248" y="61696"/>
                  </a:lnTo>
                  <a:lnTo>
                    <a:pt x="4433" y="63890"/>
                  </a:lnTo>
                  <a:lnTo>
                    <a:pt x="5749" y="65865"/>
                  </a:lnTo>
                  <a:lnTo>
                    <a:pt x="6671" y="67049"/>
                  </a:lnTo>
                  <a:lnTo>
                    <a:pt x="6715" y="67093"/>
                  </a:lnTo>
                  <a:lnTo>
                    <a:pt x="9347" y="68980"/>
                  </a:lnTo>
                  <a:lnTo>
                    <a:pt x="9391" y="68980"/>
                  </a:lnTo>
                  <a:lnTo>
                    <a:pt x="10137" y="69243"/>
                  </a:lnTo>
                  <a:lnTo>
                    <a:pt x="10181" y="69287"/>
                  </a:lnTo>
                  <a:lnTo>
                    <a:pt x="10269" y="69243"/>
                  </a:lnTo>
                  <a:lnTo>
                    <a:pt x="10883" y="69068"/>
                  </a:lnTo>
                  <a:lnTo>
                    <a:pt x="10927" y="69024"/>
                  </a:lnTo>
                  <a:lnTo>
                    <a:pt x="13341" y="66611"/>
                  </a:lnTo>
                  <a:lnTo>
                    <a:pt x="17114" y="64460"/>
                  </a:lnTo>
                  <a:lnTo>
                    <a:pt x="18562" y="63627"/>
                  </a:lnTo>
                  <a:lnTo>
                    <a:pt x="20010" y="63539"/>
                  </a:lnTo>
                  <a:lnTo>
                    <a:pt x="22029" y="63100"/>
                  </a:lnTo>
                  <a:lnTo>
                    <a:pt x="22907" y="63056"/>
                  </a:lnTo>
                  <a:lnTo>
                    <a:pt x="26900" y="64417"/>
                  </a:lnTo>
                  <a:lnTo>
                    <a:pt x="29357" y="65075"/>
                  </a:lnTo>
                  <a:lnTo>
                    <a:pt x="31156" y="65601"/>
                  </a:lnTo>
                  <a:lnTo>
                    <a:pt x="31288" y="65601"/>
                  </a:lnTo>
                  <a:lnTo>
                    <a:pt x="33569" y="63846"/>
                  </a:lnTo>
                  <a:lnTo>
                    <a:pt x="33613" y="63846"/>
                  </a:lnTo>
                  <a:lnTo>
                    <a:pt x="35281" y="62135"/>
                  </a:lnTo>
                  <a:lnTo>
                    <a:pt x="35281" y="62091"/>
                  </a:lnTo>
                  <a:lnTo>
                    <a:pt x="36641" y="59721"/>
                  </a:lnTo>
                  <a:lnTo>
                    <a:pt x="37080" y="59239"/>
                  </a:lnTo>
                  <a:lnTo>
                    <a:pt x="38177" y="58756"/>
                  </a:lnTo>
                  <a:lnTo>
                    <a:pt x="40415" y="58361"/>
                  </a:lnTo>
                  <a:lnTo>
                    <a:pt x="40459" y="58361"/>
                  </a:lnTo>
                  <a:lnTo>
                    <a:pt x="43048" y="57264"/>
                  </a:lnTo>
                  <a:lnTo>
                    <a:pt x="43092" y="57264"/>
                  </a:lnTo>
                  <a:lnTo>
                    <a:pt x="45154" y="55597"/>
                  </a:lnTo>
                  <a:lnTo>
                    <a:pt x="47216" y="53973"/>
                  </a:lnTo>
                  <a:lnTo>
                    <a:pt x="48313" y="53403"/>
                  </a:lnTo>
                  <a:lnTo>
                    <a:pt x="50069" y="53359"/>
                  </a:lnTo>
                  <a:lnTo>
                    <a:pt x="50902" y="53403"/>
                  </a:lnTo>
                  <a:lnTo>
                    <a:pt x="53096" y="53578"/>
                  </a:lnTo>
                  <a:lnTo>
                    <a:pt x="54193" y="53666"/>
                  </a:lnTo>
                  <a:lnTo>
                    <a:pt x="55246" y="53841"/>
                  </a:lnTo>
                  <a:lnTo>
                    <a:pt x="56300" y="54105"/>
                  </a:lnTo>
                  <a:lnTo>
                    <a:pt x="57353" y="54456"/>
                  </a:lnTo>
                  <a:lnTo>
                    <a:pt x="57835" y="54631"/>
                  </a:lnTo>
                  <a:lnTo>
                    <a:pt x="58362" y="54895"/>
                  </a:lnTo>
                  <a:lnTo>
                    <a:pt x="58845" y="55158"/>
                  </a:lnTo>
                  <a:lnTo>
                    <a:pt x="59327" y="55465"/>
                  </a:lnTo>
                  <a:lnTo>
                    <a:pt x="60512" y="56518"/>
                  </a:lnTo>
                  <a:lnTo>
                    <a:pt x="60556" y="56562"/>
                  </a:lnTo>
                  <a:lnTo>
                    <a:pt x="65383" y="58537"/>
                  </a:lnTo>
                  <a:lnTo>
                    <a:pt x="65427" y="58537"/>
                  </a:lnTo>
                  <a:lnTo>
                    <a:pt x="66436" y="58624"/>
                  </a:lnTo>
                  <a:lnTo>
                    <a:pt x="68455" y="59019"/>
                  </a:lnTo>
                  <a:lnTo>
                    <a:pt x="70692" y="59370"/>
                  </a:lnTo>
                  <a:lnTo>
                    <a:pt x="70736" y="59370"/>
                  </a:lnTo>
                  <a:lnTo>
                    <a:pt x="73062" y="59414"/>
                  </a:lnTo>
                  <a:lnTo>
                    <a:pt x="75432" y="59590"/>
                  </a:lnTo>
                  <a:lnTo>
                    <a:pt x="75475" y="59590"/>
                  </a:lnTo>
                  <a:lnTo>
                    <a:pt x="79161" y="59414"/>
                  </a:lnTo>
                  <a:lnTo>
                    <a:pt x="79205" y="59370"/>
                  </a:lnTo>
                  <a:lnTo>
                    <a:pt x="81706" y="58712"/>
                  </a:lnTo>
                  <a:lnTo>
                    <a:pt x="81750" y="58712"/>
                  </a:lnTo>
                  <a:lnTo>
                    <a:pt x="81794" y="58624"/>
                  </a:lnTo>
                  <a:lnTo>
                    <a:pt x="81838" y="58580"/>
                  </a:lnTo>
                  <a:lnTo>
                    <a:pt x="81838" y="58493"/>
                  </a:lnTo>
                  <a:lnTo>
                    <a:pt x="81794" y="58449"/>
                  </a:lnTo>
                  <a:lnTo>
                    <a:pt x="81750" y="58405"/>
                  </a:lnTo>
                  <a:lnTo>
                    <a:pt x="81706" y="58361"/>
                  </a:lnTo>
                  <a:lnTo>
                    <a:pt x="81619" y="58361"/>
                  </a:lnTo>
                  <a:lnTo>
                    <a:pt x="79117" y="59063"/>
                  </a:lnTo>
                  <a:lnTo>
                    <a:pt x="75432" y="59239"/>
                  </a:lnTo>
                  <a:lnTo>
                    <a:pt x="73106" y="59063"/>
                  </a:lnTo>
                  <a:lnTo>
                    <a:pt x="70736" y="59019"/>
                  </a:lnTo>
                  <a:lnTo>
                    <a:pt x="68498" y="58668"/>
                  </a:lnTo>
                  <a:lnTo>
                    <a:pt x="66524" y="58273"/>
                  </a:lnTo>
                  <a:lnTo>
                    <a:pt x="66480" y="58273"/>
                  </a:lnTo>
                  <a:lnTo>
                    <a:pt x="65471" y="58186"/>
                  </a:lnTo>
                  <a:lnTo>
                    <a:pt x="62531" y="57001"/>
                  </a:lnTo>
                  <a:lnTo>
                    <a:pt x="60688" y="56255"/>
                  </a:lnTo>
                  <a:lnTo>
                    <a:pt x="59547" y="55202"/>
                  </a:lnTo>
                  <a:lnTo>
                    <a:pt x="59547" y="55158"/>
                  </a:lnTo>
                  <a:lnTo>
                    <a:pt x="59020" y="54851"/>
                  </a:lnTo>
                  <a:lnTo>
                    <a:pt x="58538" y="54587"/>
                  </a:lnTo>
                  <a:lnTo>
                    <a:pt x="58011" y="54324"/>
                  </a:lnTo>
                  <a:lnTo>
                    <a:pt x="57484" y="54105"/>
                  </a:lnTo>
                  <a:lnTo>
                    <a:pt x="56958" y="53929"/>
                  </a:lnTo>
                  <a:lnTo>
                    <a:pt x="56431" y="53754"/>
                  </a:lnTo>
                  <a:lnTo>
                    <a:pt x="55378" y="53534"/>
                  </a:lnTo>
                  <a:lnTo>
                    <a:pt x="54281" y="53315"/>
                  </a:lnTo>
                  <a:lnTo>
                    <a:pt x="53184" y="53227"/>
                  </a:lnTo>
                  <a:lnTo>
                    <a:pt x="50902" y="53052"/>
                  </a:lnTo>
                  <a:lnTo>
                    <a:pt x="50069" y="53008"/>
                  </a:lnTo>
                  <a:lnTo>
                    <a:pt x="48269" y="53052"/>
                  </a:lnTo>
                  <a:lnTo>
                    <a:pt x="48182" y="53095"/>
                  </a:lnTo>
                  <a:lnTo>
                    <a:pt x="47041" y="53666"/>
                  </a:lnTo>
                  <a:lnTo>
                    <a:pt x="46997" y="53666"/>
                  </a:lnTo>
                  <a:lnTo>
                    <a:pt x="44935" y="55333"/>
                  </a:lnTo>
                  <a:lnTo>
                    <a:pt x="42872" y="56957"/>
                  </a:lnTo>
                  <a:lnTo>
                    <a:pt x="40371" y="58010"/>
                  </a:lnTo>
                  <a:lnTo>
                    <a:pt x="38089" y="58405"/>
                  </a:lnTo>
                  <a:lnTo>
                    <a:pt x="38045" y="58405"/>
                  </a:lnTo>
                  <a:lnTo>
                    <a:pt x="36904" y="58931"/>
                  </a:lnTo>
                  <a:lnTo>
                    <a:pt x="36861" y="58975"/>
                  </a:lnTo>
                  <a:lnTo>
                    <a:pt x="36378" y="59502"/>
                  </a:lnTo>
                  <a:lnTo>
                    <a:pt x="36334" y="59546"/>
                  </a:lnTo>
                  <a:lnTo>
                    <a:pt x="35018" y="61915"/>
                  </a:lnTo>
                  <a:lnTo>
                    <a:pt x="33350" y="63583"/>
                  </a:lnTo>
                  <a:lnTo>
                    <a:pt x="31156" y="65250"/>
                  </a:lnTo>
                  <a:lnTo>
                    <a:pt x="29445" y="64768"/>
                  </a:lnTo>
                  <a:lnTo>
                    <a:pt x="27031" y="64065"/>
                  </a:lnTo>
                  <a:lnTo>
                    <a:pt x="22994" y="62705"/>
                  </a:lnTo>
                  <a:lnTo>
                    <a:pt x="22907" y="62705"/>
                  </a:lnTo>
                  <a:lnTo>
                    <a:pt x="21985" y="62749"/>
                  </a:lnTo>
                  <a:lnTo>
                    <a:pt x="19967" y="63188"/>
                  </a:lnTo>
                  <a:lnTo>
                    <a:pt x="18475" y="63276"/>
                  </a:lnTo>
                  <a:lnTo>
                    <a:pt x="18387" y="63320"/>
                  </a:lnTo>
                  <a:lnTo>
                    <a:pt x="13165" y="66303"/>
                  </a:lnTo>
                  <a:lnTo>
                    <a:pt x="13121" y="66347"/>
                  </a:lnTo>
                  <a:lnTo>
                    <a:pt x="10708" y="68717"/>
                  </a:lnTo>
                  <a:lnTo>
                    <a:pt x="10181" y="68892"/>
                  </a:lnTo>
                  <a:lnTo>
                    <a:pt x="9567" y="68673"/>
                  </a:lnTo>
                  <a:lnTo>
                    <a:pt x="6934" y="66786"/>
                  </a:lnTo>
                  <a:lnTo>
                    <a:pt x="6013" y="65689"/>
                  </a:lnTo>
                  <a:lnTo>
                    <a:pt x="4740" y="63714"/>
                  </a:lnTo>
                  <a:lnTo>
                    <a:pt x="3555" y="61520"/>
                  </a:lnTo>
                  <a:lnTo>
                    <a:pt x="2327" y="59239"/>
                  </a:lnTo>
                  <a:lnTo>
                    <a:pt x="1537" y="58361"/>
                  </a:lnTo>
                  <a:lnTo>
                    <a:pt x="1493" y="58317"/>
                  </a:lnTo>
                  <a:lnTo>
                    <a:pt x="396" y="57878"/>
                  </a:lnTo>
                  <a:lnTo>
                    <a:pt x="352" y="57659"/>
                  </a:lnTo>
                  <a:lnTo>
                    <a:pt x="527" y="55728"/>
                  </a:lnTo>
                  <a:lnTo>
                    <a:pt x="878" y="52130"/>
                  </a:lnTo>
                  <a:lnTo>
                    <a:pt x="1054" y="51384"/>
                  </a:lnTo>
                  <a:lnTo>
                    <a:pt x="2370" y="49146"/>
                  </a:lnTo>
                  <a:lnTo>
                    <a:pt x="3687" y="47347"/>
                  </a:lnTo>
                  <a:lnTo>
                    <a:pt x="4608" y="45811"/>
                  </a:lnTo>
                  <a:lnTo>
                    <a:pt x="4608" y="45767"/>
                  </a:lnTo>
                  <a:lnTo>
                    <a:pt x="5398" y="43310"/>
                  </a:lnTo>
                  <a:lnTo>
                    <a:pt x="5969" y="40633"/>
                  </a:lnTo>
                  <a:lnTo>
                    <a:pt x="6364" y="38396"/>
                  </a:lnTo>
                  <a:lnTo>
                    <a:pt x="6671" y="35807"/>
                  </a:lnTo>
                  <a:lnTo>
                    <a:pt x="7285" y="31506"/>
                  </a:lnTo>
                  <a:lnTo>
                    <a:pt x="7987" y="27250"/>
                  </a:lnTo>
                  <a:lnTo>
                    <a:pt x="8953" y="25539"/>
                  </a:lnTo>
                  <a:lnTo>
                    <a:pt x="10664" y="23257"/>
                  </a:lnTo>
                  <a:lnTo>
                    <a:pt x="12595" y="20756"/>
                  </a:lnTo>
                  <a:lnTo>
                    <a:pt x="14789" y="17860"/>
                  </a:lnTo>
                  <a:lnTo>
                    <a:pt x="18694" y="12989"/>
                  </a:lnTo>
                  <a:lnTo>
                    <a:pt x="25934" y="7153"/>
                  </a:lnTo>
                  <a:lnTo>
                    <a:pt x="29708" y="4125"/>
                  </a:lnTo>
                  <a:lnTo>
                    <a:pt x="32385" y="1799"/>
                  </a:lnTo>
                  <a:lnTo>
                    <a:pt x="34447" y="307"/>
                  </a:lnTo>
                  <a:lnTo>
                    <a:pt x="34535" y="263"/>
                  </a:lnTo>
                  <a:lnTo>
                    <a:pt x="34535" y="220"/>
                  </a:lnTo>
                  <a:lnTo>
                    <a:pt x="34535" y="132"/>
                  </a:lnTo>
                  <a:lnTo>
                    <a:pt x="34491" y="88"/>
                  </a:lnTo>
                  <a:lnTo>
                    <a:pt x="34447" y="44"/>
                  </a:lnTo>
                  <a:lnTo>
                    <a:pt x="3440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96" name="Google Shape;3296;p113"/>
            <p:cNvSpPr/>
            <p:nvPr/>
          </p:nvSpPr>
          <p:spPr>
            <a:xfrm>
              <a:off x="1896800" y="3719200"/>
              <a:ext cx="560600" cy="444300"/>
            </a:xfrm>
            <a:custGeom>
              <a:avLst/>
              <a:gdLst/>
              <a:ahLst/>
              <a:cxnLst/>
              <a:rect l="l" t="t" r="r" b="b"/>
              <a:pathLst>
                <a:path w="22424" h="17772" extrusionOk="0">
                  <a:moveTo>
                    <a:pt x="6188" y="483"/>
                  </a:moveTo>
                  <a:lnTo>
                    <a:pt x="6670" y="1316"/>
                  </a:lnTo>
                  <a:lnTo>
                    <a:pt x="6758" y="1404"/>
                  </a:lnTo>
                  <a:lnTo>
                    <a:pt x="8513" y="2062"/>
                  </a:lnTo>
                  <a:lnTo>
                    <a:pt x="12550" y="3861"/>
                  </a:lnTo>
                  <a:lnTo>
                    <a:pt x="12813" y="4213"/>
                  </a:lnTo>
                  <a:lnTo>
                    <a:pt x="13384" y="5441"/>
                  </a:lnTo>
                  <a:lnTo>
                    <a:pt x="14393" y="7196"/>
                  </a:lnTo>
                  <a:lnTo>
                    <a:pt x="14920" y="9347"/>
                  </a:lnTo>
                  <a:lnTo>
                    <a:pt x="15359" y="10707"/>
                  </a:lnTo>
                  <a:lnTo>
                    <a:pt x="15359" y="10751"/>
                  </a:lnTo>
                  <a:lnTo>
                    <a:pt x="16105" y="11892"/>
                  </a:lnTo>
                  <a:lnTo>
                    <a:pt x="16148" y="11935"/>
                  </a:lnTo>
                  <a:lnTo>
                    <a:pt x="17070" y="12638"/>
                  </a:lnTo>
                  <a:lnTo>
                    <a:pt x="17114" y="12681"/>
                  </a:lnTo>
                  <a:lnTo>
                    <a:pt x="19439" y="13383"/>
                  </a:lnTo>
                  <a:lnTo>
                    <a:pt x="19527" y="13383"/>
                  </a:lnTo>
                  <a:lnTo>
                    <a:pt x="20712" y="13208"/>
                  </a:lnTo>
                  <a:lnTo>
                    <a:pt x="21985" y="13471"/>
                  </a:lnTo>
                  <a:lnTo>
                    <a:pt x="22028" y="13471"/>
                  </a:lnTo>
                  <a:lnTo>
                    <a:pt x="21897" y="13559"/>
                  </a:lnTo>
                  <a:lnTo>
                    <a:pt x="20668" y="14086"/>
                  </a:lnTo>
                  <a:lnTo>
                    <a:pt x="16105" y="15490"/>
                  </a:lnTo>
                  <a:lnTo>
                    <a:pt x="13735" y="16367"/>
                  </a:lnTo>
                  <a:lnTo>
                    <a:pt x="11234" y="17420"/>
                  </a:lnTo>
                  <a:lnTo>
                    <a:pt x="10883" y="17333"/>
                  </a:lnTo>
                  <a:lnTo>
                    <a:pt x="8733" y="16455"/>
                  </a:lnTo>
                  <a:lnTo>
                    <a:pt x="5222" y="15051"/>
                  </a:lnTo>
                  <a:lnTo>
                    <a:pt x="5178" y="15051"/>
                  </a:lnTo>
                  <a:lnTo>
                    <a:pt x="746" y="13866"/>
                  </a:lnTo>
                  <a:lnTo>
                    <a:pt x="395" y="13515"/>
                  </a:lnTo>
                  <a:lnTo>
                    <a:pt x="351" y="12901"/>
                  </a:lnTo>
                  <a:lnTo>
                    <a:pt x="702" y="11672"/>
                  </a:lnTo>
                  <a:lnTo>
                    <a:pt x="1229" y="10795"/>
                  </a:lnTo>
                  <a:lnTo>
                    <a:pt x="2633" y="8732"/>
                  </a:lnTo>
                  <a:lnTo>
                    <a:pt x="5091" y="4958"/>
                  </a:lnTo>
                  <a:lnTo>
                    <a:pt x="5134" y="4915"/>
                  </a:lnTo>
                  <a:lnTo>
                    <a:pt x="5749" y="2852"/>
                  </a:lnTo>
                  <a:lnTo>
                    <a:pt x="6056" y="746"/>
                  </a:lnTo>
                  <a:lnTo>
                    <a:pt x="6188" y="483"/>
                  </a:lnTo>
                  <a:close/>
                  <a:moveTo>
                    <a:pt x="6144" y="0"/>
                  </a:moveTo>
                  <a:lnTo>
                    <a:pt x="6056" y="44"/>
                  </a:lnTo>
                  <a:lnTo>
                    <a:pt x="6012" y="88"/>
                  </a:lnTo>
                  <a:lnTo>
                    <a:pt x="5749" y="614"/>
                  </a:lnTo>
                  <a:lnTo>
                    <a:pt x="5705" y="658"/>
                  </a:lnTo>
                  <a:lnTo>
                    <a:pt x="5398" y="2764"/>
                  </a:lnTo>
                  <a:lnTo>
                    <a:pt x="4783" y="4827"/>
                  </a:lnTo>
                  <a:lnTo>
                    <a:pt x="2370" y="8513"/>
                  </a:lnTo>
                  <a:lnTo>
                    <a:pt x="922" y="10619"/>
                  </a:lnTo>
                  <a:lnTo>
                    <a:pt x="395" y="11541"/>
                  </a:lnTo>
                  <a:lnTo>
                    <a:pt x="351" y="11584"/>
                  </a:lnTo>
                  <a:lnTo>
                    <a:pt x="0" y="12857"/>
                  </a:lnTo>
                  <a:lnTo>
                    <a:pt x="0" y="12901"/>
                  </a:lnTo>
                  <a:lnTo>
                    <a:pt x="44" y="13603"/>
                  </a:lnTo>
                  <a:lnTo>
                    <a:pt x="88" y="13691"/>
                  </a:lnTo>
                  <a:lnTo>
                    <a:pt x="527" y="14173"/>
                  </a:lnTo>
                  <a:lnTo>
                    <a:pt x="615" y="14217"/>
                  </a:lnTo>
                  <a:lnTo>
                    <a:pt x="5091" y="15358"/>
                  </a:lnTo>
                  <a:lnTo>
                    <a:pt x="8601" y="16806"/>
                  </a:lnTo>
                  <a:lnTo>
                    <a:pt x="10751" y="17684"/>
                  </a:lnTo>
                  <a:lnTo>
                    <a:pt x="10795" y="17684"/>
                  </a:lnTo>
                  <a:lnTo>
                    <a:pt x="11234" y="17772"/>
                  </a:lnTo>
                  <a:lnTo>
                    <a:pt x="11322" y="17728"/>
                  </a:lnTo>
                  <a:lnTo>
                    <a:pt x="13867" y="16675"/>
                  </a:lnTo>
                  <a:lnTo>
                    <a:pt x="16192" y="15841"/>
                  </a:lnTo>
                  <a:lnTo>
                    <a:pt x="20756" y="14437"/>
                  </a:lnTo>
                  <a:lnTo>
                    <a:pt x="20800" y="14437"/>
                  </a:lnTo>
                  <a:lnTo>
                    <a:pt x="22072" y="13866"/>
                  </a:lnTo>
                  <a:lnTo>
                    <a:pt x="22116" y="13866"/>
                  </a:lnTo>
                  <a:lnTo>
                    <a:pt x="22379" y="13603"/>
                  </a:lnTo>
                  <a:lnTo>
                    <a:pt x="22423" y="13559"/>
                  </a:lnTo>
                  <a:lnTo>
                    <a:pt x="22423" y="13471"/>
                  </a:lnTo>
                  <a:lnTo>
                    <a:pt x="22423" y="13427"/>
                  </a:lnTo>
                  <a:lnTo>
                    <a:pt x="22379" y="13340"/>
                  </a:lnTo>
                  <a:lnTo>
                    <a:pt x="22204" y="13164"/>
                  </a:lnTo>
                  <a:lnTo>
                    <a:pt x="22116" y="13120"/>
                  </a:lnTo>
                  <a:lnTo>
                    <a:pt x="20756" y="12857"/>
                  </a:lnTo>
                  <a:lnTo>
                    <a:pt x="20712" y="12857"/>
                  </a:lnTo>
                  <a:lnTo>
                    <a:pt x="19527" y="13032"/>
                  </a:lnTo>
                  <a:lnTo>
                    <a:pt x="17245" y="12374"/>
                  </a:lnTo>
                  <a:lnTo>
                    <a:pt x="16368" y="11672"/>
                  </a:lnTo>
                  <a:lnTo>
                    <a:pt x="15666" y="10575"/>
                  </a:lnTo>
                  <a:lnTo>
                    <a:pt x="15271" y="9259"/>
                  </a:lnTo>
                  <a:lnTo>
                    <a:pt x="14744" y="7065"/>
                  </a:lnTo>
                  <a:lnTo>
                    <a:pt x="14700" y="7021"/>
                  </a:lnTo>
                  <a:lnTo>
                    <a:pt x="13691" y="5266"/>
                  </a:lnTo>
                  <a:lnTo>
                    <a:pt x="13121" y="4037"/>
                  </a:lnTo>
                  <a:lnTo>
                    <a:pt x="13077" y="3993"/>
                  </a:lnTo>
                  <a:lnTo>
                    <a:pt x="12813" y="3598"/>
                  </a:lnTo>
                  <a:lnTo>
                    <a:pt x="12726" y="3554"/>
                  </a:lnTo>
                  <a:lnTo>
                    <a:pt x="8645" y="1755"/>
                  </a:lnTo>
                  <a:lnTo>
                    <a:pt x="6933" y="1097"/>
                  </a:lnTo>
                  <a:lnTo>
                    <a:pt x="6495" y="263"/>
                  </a:lnTo>
                  <a:lnTo>
                    <a:pt x="6451" y="219"/>
                  </a:lnTo>
                  <a:lnTo>
                    <a:pt x="6275" y="44"/>
                  </a:lnTo>
                  <a:lnTo>
                    <a:pt x="62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97" name="Google Shape;3297;p113"/>
            <p:cNvSpPr/>
            <p:nvPr/>
          </p:nvSpPr>
          <p:spPr>
            <a:xfrm>
              <a:off x="1870475" y="3665425"/>
              <a:ext cx="650550" cy="557325"/>
            </a:xfrm>
            <a:custGeom>
              <a:avLst/>
              <a:gdLst/>
              <a:ahLst/>
              <a:cxnLst/>
              <a:rect l="l" t="t" r="r" b="b"/>
              <a:pathLst>
                <a:path w="26022" h="22293" extrusionOk="0">
                  <a:moveTo>
                    <a:pt x="10224" y="352"/>
                  </a:moveTo>
                  <a:lnTo>
                    <a:pt x="10795" y="571"/>
                  </a:lnTo>
                  <a:lnTo>
                    <a:pt x="12945" y="2239"/>
                  </a:lnTo>
                  <a:lnTo>
                    <a:pt x="14832" y="3511"/>
                  </a:lnTo>
                  <a:lnTo>
                    <a:pt x="16017" y="4828"/>
                  </a:lnTo>
                  <a:lnTo>
                    <a:pt x="17026" y="6495"/>
                  </a:lnTo>
                  <a:lnTo>
                    <a:pt x="17947" y="8294"/>
                  </a:lnTo>
                  <a:lnTo>
                    <a:pt x="18430" y="10927"/>
                  </a:lnTo>
                  <a:lnTo>
                    <a:pt x="18957" y="13692"/>
                  </a:lnTo>
                  <a:lnTo>
                    <a:pt x="18957" y="13735"/>
                  </a:lnTo>
                  <a:lnTo>
                    <a:pt x="19308" y="14130"/>
                  </a:lnTo>
                  <a:lnTo>
                    <a:pt x="19395" y="14174"/>
                  </a:lnTo>
                  <a:lnTo>
                    <a:pt x="20800" y="14525"/>
                  </a:lnTo>
                  <a:lnTo>
                    <a:pt x="20843" y="14525"/>
                  </a:lnTo>
                  <a:lnTo>
                    <a:pt x="21940" y="14569"/>
                  </a:lnTo>
                  <a:lnTo>
                    <a:pt x="25363" y="15227"/>
                  </a:lnTo>
                  <a:lnTo>
                    <a:pt x="25583" y="15359"/>
                  </a:lnTo>
                  <a:lnTo>
                    <a:pt x="25670" y="15578"/>
                  </a:lnTo>
                  <a:lnTo>
                    <a:pt x="25583" y="16324"/>
                  </a:lnTo>
                  <a:lnTo>
                    <a:pt x="25407" y="16632"/>
                  </a:lnTo>
                  <a:lnTo>
                    <a:pt x="24968" y="16851"/>
                  </a:lnTo>
                  <a:lnTo>
                    <a:pt x="23915" y="17026"/>
                  </a:lnTo>
                  <a:lnTo>
                    <a:pt x="23871" y="17026"/>
                  </a:lnTo>
                  <a:lnTo>
                    <a:pt x="19659" y="18650"/>
                  </a:lnTo>
                  <a:lnTo>
                    <a:pt x="19615" y="18694"/>
                  </a:lnTo>
                  <a:lnTo>
                    <a:pt x="19132" y="19001"/>
                  </a:lnTo>
                  <a:lnTo>
                    <a:pt x="17772" y="19659"/>
                  </a:lnTo>
                  <a:lnTo>
                    <a:pt x="13164" y="21371"/>
                  </a:lnTo>
                  <a:lnTo>
                    <a:pt x="11804" y="21941"/>
                  </a:lnTo>
                  <a:lnTo>
                    <a:pt x="11278" y="21809"/>
                  </a:lnTo>
                  <a:lnTo>
                    <a:pt x="10093" y="21371"/>
                  </a:lnTo>
                  <a:lnTo>
                    <a:pt x="8074" y="20493"/>
                  </a:lnTo>
                  <a:lnTo>
                    <a:pt x="5661" y="19396"/>
                  </a:lnTo>
                  <a:lnTo>
                    <a:pt x="878" y="17377"/>
                  </a:lnTo>
                  <a:lnTo>
                    <a:pt x="483" y="16544"/>
                  </a:lnTo>
                  <a:lnTo>
                    <a:pt x="395" y="16193"/>
                  </a:lnTo>
                  <a:lnTo>
                    <a:pt x="351" y="15842"/>
                  </a:lnTo>
                  <a:lnTo>
                    <a:pt x="351" y="15491"/>
                  </a:lnTo>
                  <a:lnTo>
                    <a:pt x="395" y="15140"/>
                  </a:lnTo>
                  <a:lnTo>
                    <a:pt x="439" y="14789"/>
                  </a:lnTo>
                  <a:lnTo>
                    <a:pt x="571" y="14481"/>
                  </a:lnTo>
                  <a:lnTo>
                    <a:pt x="834" y="13779"/>
                  </a:lnTo>
                  <a:lnTo>
                    <a:pt x="1141" y="13121"/>
                  </a:lnTo>
                  <a:lnTo>
                    <a:pt x="1580" y="12463"/>
                  </a:lnTo>
                  <a:lnTo>
                    <a:pt x="2458" y="11190"/>
                  </a:lnTo>
                  <a:lnTo>
                    <a:pt x="3116" y="10269"/>
                  </a:lnTo>
                  <a:lnTo>
                    <a:pt x="3379" y="9830"/>
                  </a:lnTo>
                  <a:lnTo>
                    <a:pt x="3642" y="9435"/>
                  </a:lnTo>
                  <a:lnTo>
                    <a:pt x="4915" y="6890"/>
                  </a:lnTo>
                  <a:lnTo>
                    <a:pt x="4915" y="6846"/>
                  </a:lnTo>
                  <a:lnTo>
                    <a:pt x="5617" y="4345"/>
                  </a:lnTo>
                  <a:lnTo>
                    <a:pt x="6144" y="2327"/>
                  </a:lnTo>
                  <a:lnTo>
                    <a:pt x="6889" y="1493"/>
                  </a:lnTo>
                  <a:lnTo>
                    <a:pt x="8381" y="966"/>
                  </a:lnTo>
                  <a:lnTo>
                    <a:pt x="8469" y="878"/>
                  </a:lnTo>
                  <a:lnTo>
                    <a:pt x="8908" y="352"/>
                  </a:lnTo>
                  <a:close/>
                  <a:moveTo>
                    <a:pt x="8776" y="1"/>
                  </a:moveTo>
                  <a:lnTo>
                    <a:pt x="8732" y="45"/>
                  </a:lnTo>
                  <a:lnTo>
                    <a:pt x="8206" y="615"/>
                  </a:lnTo>
                  <a:lnTo>
                    <a:pt x="6758" y="1186"/>
                  </a:lnTo>
                  <a:lnTo>
                    <a:pt x="6670" y="1230"/>
                  </a:lnTo>
                  <a:lnTo>
                    <a:pt x="5836" y="2107"/>
                  </a:lnTo>
                  <a:lnTo>
                    <a:pt x="5792" y="2195"/>
                  </a:lnTo>
                  <a:lnTo>
                    <a:pt x="5310" y="4257"/>
                  </a:lnTo>
                  <a:lnTo>
                    <a:pt x="4608" y="6715"/>
                  </a:lnTo>
                  <a:lnTo>
                    <a:pt x="3335" y="9260"/>
                  </a:lnTo>
                  <a:lnTo>
                    <a:pt x="3072" y="9655"/>
                  </a:lnTo>
                  <a:lnTo>
                    <a:pt x="2809" y="10093"/>
                  </a:lnTo>
                  <a:lnTo>
                    <a:pt x="2194" y="10971"/>
                  </a:lnTo>
                  <a:lnTo>
                    <a:pt x="1712" y="11629"/>
                  </a:lnTo>
                  <a:lnTo>
                    <a:pt x="1229" y="12287"/>
                  </a:lnTo>
                  <a:lnTo>
                    <a:pt x="834" y="12989"/>
                  </a:lnTo>
                  <a:lnTo>
                    <a:pt x="483" y="13692"/>
                  </a:lnTo>
                  <a:lnTo>
                    <a:pt x="176" y="14437"/>
                  </a:lnTo>
                  <a:lnTo>
                    <a:pt x="88" y="14789"/>
                  </a:lnTo>
                  <a:lnTo>
                    <a:pt x="44" y="15140"/>
                  </a:lnTo>
                  <a:lnTo>
                    <a:pt x="0" y="15534"/>
                  </a:lnTo>
                  <a:lnTo>
                    <a:pt x="0" y="15886"/>
                  </a:lnTo>
                  <a:lnTo>
                    <a:pt x="88" y="16280"/>
                  </a:lnTo>
                  <a:lnTo>
                    <a:pt x="176" y="16675"/>
                  </a:lnTo>
                  <a:lnTo>
                    <a:pt x="615" y="17597"/>
                  </a:lnTo>
                  <a:lnTo>
                    <a:pt x="702" y="17685"/>
                  </a:lnTo>
                  <a:lnTo>
                    <a:pt x="5529" y="19747"/>
                  </a:lnTo>
                  <a:lnTo>
                    <a:pt x="7899" y="20800"/>
                  </a:lnTo>
                  <a:lnTo>
                    <a:pt x="9961" y="21678"/>
                  </a:lnTo>
                  <a:lnTo>
                    <a:pt x="11190" y="22160"/>
                  </a:lnTo>
                  <a:lnTo>
                    <a:pt x="11804" y="22292"/>
                  </a:lnTo>
                  <a:lnTo>
                    <a:pt x="11892" y="22248"/>
                  </a:lnTo>
                  <a:lnTo>
                    <a:pt x="13296" y="21678"/>
                  </a:lnTo>
                  <a:lnTo>
                    <a:pt x="17903" y="19966"/>
                  </a:lnTo>
                  <a:lnTo>
                    <a:pt x="19308" y="19352"/>
                  </a:lnTo>
                  <a:lnTo>
                    <a:pt x="19308" y="19308"/>
                  </a:lnTo>
                  <a:lnTo>
                    <a:pt x="19834" y="19001"/>
                  </a:lnTo>
                  <a:lnTo>
                    <a:pt x="23959" y="17377"/>
                  </a:lnTo>
                  <a:lnTo>
                    <a:pt x="25056" y="17202"/>
                  </a:lnTo>
                  <a:lnTo>
                    <a:pt x="25100" y="17202"/>
                  </a:lnTo>
                  <a:lnTo>
                    <a:pt x="25626" y="16895"/>
                  </a:lnTo>
                  <a:lnTo>
                    <a:pt x="25670" y="16851"/>
                  </a:lnTo>
                  <a:lnTo>
                    <a:pt x="25890" y="16500"/>
                  </a:lnTo>
                  <a:lnTo>
                    <a:pt x="25934" y="16412"/>
                  </a:lnTo>
                  <a:lnTo>
                    <a:pt x="26021" y="15578"/>
                  </a:lnTo>
                  <a:lnTo>
                    <a:pt x="26021" y="15491"/>
                  </a:lnTo>
                  <a:lnTo>
                    <a:pt x="25846" y="15183"/>
                  </a:lnTo>
                  <a:lnTo>
                    <a:pt x="25802" y="15096"/>
                  </a:lnTo>
                  <a:lnTo>
                    <a:pt x="25539" y="14920"/>
                  </a:lnTo>
                  <a:lnTo>
                    <a:pt x="25451" y="14876"/>
                  </a:lnTo>
                  <a:lnTo>
                    <a:pt x="21984" y="14218"/>
                  </a:lnTo>
                  <a:lnTo>
                    <a:pt x="20843" y="14174"/>
                  </a:lnTo>
                  <a:lnTo>
                    <a:pt x="19527" y="13867"/>
                  </a:lnTo>
                  <a:lnTo>
                    <a:pt x="19264" y="13560"/>
                  </a:lnTo>
                  <a:lnTo>
                    <a:pt x="18781" y="10839"/>
                  </a:lnTo>
                  <a:lnTo>
                    <a:pt x="18298" y="8206"/>
                  </a:lnTo>
                  <a:lnTo>
                    <a:pt x="18255" y="8163"/>
                  </a:lnTo>
                  <a:lnTo>
                    <a:pt x="17333" y="6320"/>
                  </a:lnTo>
                  <a:lnTo>
                    <a:pt x="16324" y="4652"/>
                  </a:lnTo>
                  <a:lnTo>
                    <a:pt x="16280" y="4608"/>
                  </a:lnTo>
                  <a:lnTo>
                    <a:pt x="15051" y="3292"/>
                  </a:lnTo>
                  <a:lnTo>
                    <a:pt x="15051" y="3248"/>
                  </a:lnTo>
                  <a:lnTo>
                    <a:pt x="13164" y="1932"/>
                  </a:lnTo>
                  <a:lnTo>
                    <a:pt x="11014" y="264"/>
                  </a:lnTo>
                  <a:lnTo>
                    <a:pt x="10970" y="264"/>
                  </a:lnTo>
                  <a:lnTo>
                    <a:pt x="1035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98" name="Google Shape;3298;p113"/>
            <p:cNvSpPr/>
            <p:nvPr/>
          </p:nvSpPr>
          <p:spPr>
            <a:xfrm>
              <a:off x="1686175" y="3501975"/>
              <a:ext cx="889700" cy="781100"/>
            </a:xfrm>
            <a:custGeom>
              <a:avLst/>
              <a:gdLst/>
              <a:ahLst/>
              <a:cxnLst/>
              <a:rect l="l" t="t" r="r" b="b"/>
              <a:pathLst>
                <a:path w="35588" h="31244" extrusionOk="0">
                  <a:moveTo>
                    <a:pt x="16807" y="352"/>
                  </a:moveTo>
                  <a:lnTo>
                    <a:pt x="17070" y="615"/>
                  </a:lnTo>
                  <a:lnTo>
                    <a:pt x="17509" y="1405"/>
                  </a:lnTo>
                  <a:lnTo>
                    <a:pt x="18430" y="3423"/>
                  </a:lnTo>
                  <a:lnTo>
                    <a:pt x="18474" y="3511"/>
                  </a:lnTo>
                  <a:lnTo>
                    <a:pt x="19878" y="4345"/>
                  </a:lnTo>
                  <a:lnTo>
                    <a:pt x="21765" y="5968"/>
                  </a:lnTo>
                  <a:lnTo>
                    <a:pt x="23784" y="7768"/>
                  </a:lnTo>
                  <a:lnTo>
                    <a:pt x="25627" y="10093"/>
                  </a:lnTo>
                  <a:lnTo>
                    <a:pt x="27689" y="13428"/>
                  </a:lnTo>
                  <a:lnTo>
                    <a:pt x="28128" y="15490"/>
                  </a:lnTo>
                  <a:lnTo>
                    <a:pt x="28567" y="18299"/>
                  </a:lnTo>
                  <a:lnTo>
                    <a:pt x="28918" y="19703"/>
                  </a:lnTo>
                  <a:lnTo>
                    <a:pt x="28961" y="19835"/>
                  </a:lnTo>
                  <a:lnTo>
                    <a:pt x="29488" y="20273"/>
                  </a:lnTo>
                  <a:lnTo>
                    <a:pt x="29576" y="20317"/>
                  </a:lnTo>
                  <a:lnTo>
                    <a:pt x="30761" y="20537"/>
                  </a:lnTo>
                  <a:lnTo>
                    <a:pt x="32955" y="20888"/>
                  </a:lnTo>
                  <a:lnTo>
                    <a:pt x="35236" y="21809"/>
                  </a:lnTo>
                  <a:lnTo>
                    <a:pt x="35192" y="21897"/>
                  </a:lnTo>
                  <a:lnTo>
                    <a:pt x="34841" y="22467"/>
                  </a:lnTo>
                  <a:lnTo>
                    <a:pt x="34841" y="22511"/>
                  </a:lnTo>
                  <a:lnTo>
                    <a:pt x="34271" y="24003"/>
                  </a:lnTo>
                  <a:lnTo>
                    <a:pt x="33876" y="24661"/>
                  </a:lnTo>
                  <a:lnTo>
                    <a:pt x="33350" y="25012"/>
                  </a:lnTo>
                  <a:lnTo>
                    <a:pt x="31024" y="25276"/>
                  </a:lnTo>
                  <a:lnTo>
                    <a:pt x="30980" y="25320"/>
                  </a:lnTo>
                  <a:lnTo>
                    <a:pt x="28172" y="26329"/>
                  </a:lnTo>
                  <a:lnTo>
                    <a:pt x="28128" y="26373"/>
                  </a:lnTo>
                  <a:lnTo>
                    <a:pt x="26636" y="27514"/>
                  </a:lnTo>
                  <a:lnTo>
                    <a:pt x="24222" y="28655"/>
                  </a:lnTo>
                  <a:lnTo>
                    <a:pt x="21941" y="29532"/>
                  </a:lnTo>
                  <a:lnTo>
                    <a:pt x="20361" y="30190"/>
                  </a:lnTo>
                  <a:lnTo>
                    <a:pt x="19220" y="30673"/>
                  </a:lnTo>
                  <a:lnTo>
                    <a:pt x="18825" y="30805"/>
                  </a:lnTo>
                  <a:lnTo>
                    <a:pt x="18474" y="30849"/>
                  </a:lnTo>
                  <a:lnTo>
                    <a:pt x="18123" y="30849"/>
                  </a:lnTo>
                  <a:lnTo>
                    <a:pt x="17816" y="30761"/>
                  </a:lnTo>
                  <a:lnTo>
                    <a:pt x="17421" y="30585"/>
                  </a:lnTo>
                  <a:lnTo>
                    <a:pt x="16894" y="30366"/>
                  </a:lnTo>
                  <a:lnTo>
                    <a:pt x="16104" y="30015"/>
                  </a:lnTo>
                  <a:lnTo>
                    <a:pt x="15095" y="29620"/>
                  </a:lnTo>
                  <a:lnTo>
                    <a:pt x="13779" y="29093"/>
                  </a:lnTo>
                  <a:lnTo>
                    <a:pt x="12067" y="28523"/>
                  </a:lnTo>
                  <a:lnTo>
                    <a:pt x="9303" y="27909"/>
                  </a:lnTo>
                  <a:lnTo>
                    <a:pt x="9259" y="27909"/>
                  </a:lnTo>
                  <a:lnTo>
                    <a:pt x="7592" y="28304"/>
                  </a:lnTo>
                  <a:lnTo>
                    <a:pt x="5749" y="28128"/>
                  </a:lnTo>
                  <a:lnTo>
                    <a:pt x="5705" y="28128"/>
                  </a:lnTo>
                  <a:lnTo>
                    <a:pt x="4476" y="28304"/>
                  </a:lnTo>
                  <a:lnTo>
                    <a:pt x="4432" y="28304"/>
                  </a:lnTo>
                  <a:lnTo>
                    <a:pt x="966" y="29488"/>
                  </a:lnTo>
                  <a:lnTo>
                    <a:pt x="746" y="29357"/>
                  </a:lnTo>
                  <a:lnTo>
                    <a:pt x="351" y="28567"/>
                  </a:lnTo>
                  <a:lnTo>
                    <a:pt x="395" y="27952"/>
                  </a:lnTo>
                  <a:lnTo>
                    <a:pt x="615" y="26855"/>
                  </a:lnTo>
                  <a:lnTo>
                    <a:pt x="1404" y="25539"/>
                  </a:lnTo>
                  <a:lnTo>
                    <a:pt x="2150" y="24793"/>
                  </a:lnTo>
                  <a:lnTo>
                    <a:pt x="4037" y="24179"/>
                  </a:lnTo>
                  <a:lnTo>
                    <a:pt x="5529" y="24925"/>
                  </a:lnTo>
                  <a:lnTo>
                    <a:pt x="5661" y="24925"/>
                  </a:lnTo>
                  <a:lnTo>
                    <a:pt x="6144" y="24749"/>
                  </a:lnTo>
                  <a:lnTo>
                    <a:pt x="6187" y="24749"/>
                  </a:lnTo>
                  <a:lnTo>
                    <a:pt x="6582" y="24486"/>
                  </a:lnTo>
                  <a:lnTo>
                    <a:pt x="6626" y="24442"/>
                  </a:lnTo>
                  <a:lnTo>
                    <a:pt x="6846" y="24003"/>
                  </a:lnTo>
                  <a:lnTo>
                    <a:pt x="6890" y="23915"/>
                  </a:lnTo>
                  <a:lnTo>
                    <a:pt x="6846" y="23038"/>
                  </a:lnTo>
                  <a:lnTo>
                    <a:pt x="6846" y="22994"/>
                  </a:lnTo>
                  <a:lnTo>
                    <a:pt x="6714" y="22292"/>
                  </a:lnTo>
                  <a:lnTo>
                    <a:pt x="6846" y="21458"/>
                  </a:lnTo>
                  <a:lnTo>
                    <a:pt x="7855" y="19089"/>
                  </a:lnTo>
                  <a:lnTo>
                    <a:pt x="10268" y="15578"/>
                  </a:lnTo>
                  <a:lnTo>
                    <a:pt x="11278" y="13691"/>
                  </a:lnTo>
                  <a:lnTo>
                    <a:pt x="11278" y="13604"/>
                  </a:lnTo>
                  <a:lnTo>
                    <a:pt x="11278" y="12770"/>
                  </a:lnTo>
                  <a:lnTo>
                    <a:pt x="12155" y="8952"/>
                  </a:lnTo>
                  <a:lnTo>
                    <a:pt x="12375" y="8470"/>
                  </a:lnTo>
                  <a:lnTo>
                    <a:pt x="13252" y="7504"/>
                  </a:lnTo>
                  <a:lnTo>
                    <a:pt x="14569" y="6671"/>
                  </a:lnTo>
                  <a:lnTo>
                    <a:pt x="15446" y="6276"/>
                  </a:lnTo>
                  <a:lnTo>
                    <a:pt x="15490" y="6232"/>
                  </a:lnTo>
                  <a:lnTo>
                    <a:pt x="15534" y="6144"/>
                  </a:lnTo>
                  <a:lnTo>
                    <a:pt x="15622" y="5837"/>
                  </a:lnTo>
                  <a:lnTo>
                    <a:pt x="15622" y="5793"/>
                  </a:lnTo>
                  <a:lnTo>
                    <a:pt x="15446" y="3555"/>
                  </a:lnTo>
                  <a:lnTo>
                    <a:pt x="15534" y="1844"/>
                  </a:lnTo>
                  <a:lnTo>
                    <a:pt x="15841" y="966"/>
                  </a:lnTo>
                  <a:lnTo>
                    <a:pt x="16455" y="396"/>
                  </a:lnTo>
                  <a:lnTo>
                    <a:pt x="16807" y="352"/>
                  </a:lnTo>
                  <a:close/>
                  <a:moveTo>
                    <a:pt x="16850" y="1"/>
                  </a:moveTo>
                  <a:lnTo>
                    <a:pt x="16368" y="45"/>
                  </a:lnTo>
                  <a:lnTo>
                    <a:pt x="16280" y="88"/>
                  </a:lnTo>
                  <a:lnTo>
                    <a:pt x="15578" y="703"/>
                  </a:lnTo>
                  <a:lnTo>
                    <a:pt x="15534" y="791"/>
                  </a:lnTo>
                  <a:lnTo>
                    <a:pt x="15183" y="1756"/>
                  </a:lnTo>
                  <a:lnTo>
                    <a:pt x="15183" y="1800"/>
                  </a:lnTo>
                  <a:lnTo>
                    <a:pt x="15095" y="3555"/>
                  </a:lnTo>
                  <a:lnTo>
                    <a:pt x="15271" y="5793"/>
                  </a:lnTo>
                  <a:lnTo>
                    <a:pt x="15227" y="6012"/>
                  </a:lnTo>
                  <a:lnTo>
                    <a:pt x="14437" y="6319"/>
                  </a:lnTo>
                  <a:lnTo>
                    <a:pt x="14393" y="6363"/>
                  </a:lnTo>
                  <a:lnTo>
                    <a:pt x="13033" y="7241"/>
                  </a:lnTo>
                  <a:lnTo>
                    <a:pt x="12989" y="7241"/>
                  </a:lnTo>
                  <a:lnTo>
                    <a:pt x="12111" y="8250"/>
                  </a:lnTo>
                  <a:lnTo>
                    <a:pt x="12067" y="8294"/>
                  </a:lnTo>
                  <a:lnTo>
                    <a:pt x="11848" y="8821"/>
                  </a:lnTo>
                  <a:lnTo>
                    <a:pt x="11804" y="8865"/>
                  </a:lnTo>
                  <a:lnTo>
                    <a:pt x="10970" y="12726"/>
                  </a:lnTo>
                  <a:lnTo>
                    <a:pt x="10927" y="12770"/>
                  </a:lnTo>
                  <a:lnTo>
                    <a:pt x="10927" y="13560"/>
                  </a:lnTo>
                  <a:lnTo>
                    <a:pt x="9961" y="15403"/>
                  </a:lnTo>
                  <a:lnTo>
                    <a:pt x="7548" y="18913"/>
                  </a:lnTo>
                  <a:lnTo>
                    <a:pt x="7548" y="18957"/>
                  </a:lnTo>
                  <a:lnTo>
                    <a:pt x="6538" y="21370"/>
                  </a:lnTo>
                  <a:lnTo>
                    <a:pt x="6495" y="21370"/>
                  </a:lnTo>
                  <a:lnTo>
                    <a:pt x="6363" y="22248"/>
                  </a:lnTo>
                  <a:lnTo>
                    <a:pt x="6363" y="22336"/>
                  </a:lnTo>
                  <a:lnTo>
                    <a:pt x="6495" y="23082"/>
                  </a:lnTo>
                  <a:lnTo>
                    <a:pt x="6538" y="23872"/>
                  </a:lnTo>
                  <a:lnTo>
                    <a:pt x="6319" y="24223"/>
                  </a:lnTo>
                  <a:lnTo>
                    <a:pt x="6012" y="24442"/>
                  </a:lnTo>
                  <a:lnTo>
                    <a:pt x="5617" y="24574"/>
                  </a:lnTo>
                  <a:lnTo>
                    <a:pt x="4125" y="23872"/>
                  </a:lnTo>
                  <a:lnTo>
                    <a:pt x="3993" y="23828"/>
                  </a:lnTo>
                  <a:lnTo>
                    <a:pt x="1975" y="24486"/>
                  </a:lnTo>
                  <a:lnTo>
                    <a:pt x="1931" y="24530"/>
                  </a:lnTo>
                  <a:lnTo>
                    <a:pt x="1141" y="25276"/>
                  </a:lnTo>
                  <a:lnTo>
                    <a:pt x="1141" y="25320"/>
                  </a:lnTo>
                  <a:lnTo>
                    <a:pt x="307" y="26680"/>
                  </a:lnTo>
                  <a:lnTo>
                    <a:pt x="307" y="26768"/>
                  </a:lnTo>
                  <a:lnTo>
                    <a:pt x="44" y="27865"/>
                  </a:lnTo>
                  <a:lnTo>
                    <a:pt x="44" y="27909"/>
                  </a:lnTo>
                  <a:lnTo>
                    <a:pt x="0" y="28611"/>
                  </a:lnTo>
                  <a:lnTo>
                    <a:pt x="44" y="28698"/>
                  </a:lnTo>
                  <a:lnTo>
                    <a:pt x="483" y="29576"/>
                  </a:lnTo>
                  <a:lnTo>
                    <a:pt x="527" y="29664"/>
                  </a:lnTo>
                  <a:lnTo>
                    <a:pt x="834" y="29839"/>
                  </a:lnTo>
                  <a:lnTo>
                    <a:pt x="1010" y="29839"/>
                  </a:lnTo>
                  <a:lnTo>
                    <a:pt x="4564" y="28655"/>
                  </a:lnTo>
                  <a:lnTo>
                    <a:pt x="5705" y="28479"/>
                  </a:lnTo>
                  <a:lnTo>
                    <a:pt x="7592" y="28655"/>
                  </a:lnTo>
                  <a:lnTo>
                    <a:pt x="7636" y="28655"/>
                  </a:lnTo>
                  <a:lnTo>
                    <a:pt x="9303" y="28260"/>
                  </a:lnTo>
                  <a:lnTo>
                    <a:pt x="11980" y="28874"/>
                  </a:lnTo>
                  <a:lnTo>
                    <a:pt x="13647" y="29444"/>
                  </a:lnTo>
                  <a:lnTo>
                    <a:pt x="14964" y="29927"/>
                  </a:lnTo>
                  <a:lnTo>
                    <a:pt x="15973" y="30366"/>
                  </a:lnTo>
                  <a:lnTo>
                    <a:pt x="16763" y="30717"/>
                  </a:lnTo>
                  <a:lnTo>
                    <a:pt x="17684" y="31068"/>
                  </a:lnTo>
                  <a:lnTo>
                    <a:pt x="18079" y="31200"/>
                  </a:lnTo>
                  <a:lnTo>
                    <a:pt x="18386" y="31243"/>
                  </a:lnTo>
                  <a:lnTo>
                    <a:pt x="18781" y="31200"/>
                  </a:lnTo>
                  <a:lnTo>
                    <a:pt x="19220" y="31068"/>
                  </a:lnTo>
                  <a:lnTo>
                    <a:pt x="19790" y="30849"/>
                  </a:lnTo>
                  <a:lnTo>
                    <a:pt x="20493" y="30541"/>
                  </a:lnTo>
                  <a:lnTo>
                    <a:pt x="22072" y="29883"/>
                  </a:lnTo>
                  <a:lnTo>
                    <a:pt x="24354" y="28962"/>
                  </a:lnTo>
                  <a:lnTo>
                    <a:pt x="26811" y="27821"/>
                  </a:lnTo>
                  <a:lnTo>
                    <a:pt x="26855" y="27821"/>
                  </a:lnTo>
                  <a:lnTo>
                    <a:pt x="28347" y="26636"/>
                  </a:lnTo>
                  <a:lnTo>
                    <a:pt x="31068" y="25627"/>
                  </a:lnTo>
                  <a:lnTo>
                    <a:pt x="33437" y="25364"/>
                  </a:lnTo>
                  <a:lnTo>
                    <a:pt x="33525" y="25320"/>
                  </a:lnTo>
                  <a:lnTo>
                    <a:pt x="34095" y="24925"/>
                  </a:lnTo>
                  <a:lnTo>
                    <a:pt x="34139" y="24881"/>
                  </a:lnTo>
                  <a:lnTo>
                    <a:pt x="34578" y="24179"/>
                  </a:lnTo>
                  <a:lnTo>
                    <a:pt x="34622" y="24135"/>
                  </a:lnTo>
                  <a:lnTo>
                    <a:pt x="35149" y="22643"/>
                  </a:lnTo>
                  <a:lnTo>
                    <a:pt x="35500" y="22072"/>
                  </a:lnTo>
                  <a:lnTo>
                    <a:pt x="35500" y="22029"/>
                  </a:lnTo>
                  <a:lnTo>
                    <a:pt x="35587" y="21765"/>
                  </a:lnTo>
                  <a:lnTo>
                    <a:pt x="35587" y="21634"/>
                  </a:lnTo>
                  <a:lnTo>
                    <a:pt x="35500" y="21546"/>
                  </a:lnTo>
                  <a:lnTo>
                    <a:pt x="33086" y="20581"/>
                  </a:lnTo>
                  <a:lnTo>
                    <a:pt x="33042" y="20581"/>
                  </a:lnTo>
                  <a:lnTo>
                    <a:pt x="30848" y="20186"/>
                  </a:lnTo>
                  <a:lnTo>
                    <a:pt x="29664" y="19966"/>
                  </a:lnTo>
                  <a:lnTo>
                    <a:pt x="29225" y="19571"/>
                  </a:lnTo>
                  <a:lnTo>
                    <a:pt x="28918" y="18211"/>
                  </a:lnTo>
                  <a:lnTo>
                    <a:pt x="28479" y="15403"/>
                  </a:lnTo>
                  <a:lnTo>
                    <a:pt x="28040" y="13296"/>
                  </a:lnTo>
                  <a:lnTo>
                    <a:pt x="28040" y="13253"/>
                  </a:lnTo>
                  <a:lnTo>
                    <a:pt x="25934" y="9918"/>
                  </a:lnTo>
                  <a:lnTo>
                    <a:pt x="25934" y="9874"/>
                  </a:lnTo>
                  <a:lnTo>
                    <a:pt x="24047" y="7548"/>
                  </a:lnTo>
                  <a:lnTo>
                    <a:pt x="21984" y="5705"/>
                  </a:lnTo>
                  <a:lnTo>
                    <a:pt x="20098" y="4082"/>
                  </a:lnTo>
                  <a:lnTo>
                    <a:pt x="20054" y="4038"/>
                  </a:lnTo>
                  <a:lnTo>
                    <a:pt x="18737" y="3248"/>
                  </a:lnTo>
                  <a:lnTo>
                    <a:pt x="17816" y="1229"/>
                  </a:lnTo>
                  <a:lnTo>
                    <a:pt x="17377" y="439"/>
                  </a:lnTo>
                  <a:lnTo>
                    <a:pt x="17333" y="396"/>
                  </a:lnTo>
                  <a:lnTo>
                    <a:pt x="16982" y="45"/>
                  </a:lnTo>
                  <a:lnTo>
                    <a:pt x="169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99" name="Google Shape;3299;p113"/>
            <p:cNvSpPr/>
            <p:nvPr/>
          </p:nvSpPr>
          <p:spPr>
            <a:xfrm>
              <a:off x="2461750" y="3614975"/>
              <a:ext cx="388375" cy="286350"/>
            </a:xfrm>
            <a:custGeom>
              <a:avLst/>
              <a:gdLst/>
              <a:ahLst/>
              <a:cxnLst/>
              <a:rect l="l" t="t" r="r" b="b"/>
              <a:pathLst>
                <a:path w="15535" h="11454" extrusionOk="0">
                  <a:moveTo>
                    <a:pt x="2546" y="351"/>
                  </a:moveTo>
                  <a:lnTo>
                    <a:pt x="5135" y="527"/>
                  </a:lnTo>
                  <a:lnTo>
                    <a:pt x="7504" y="1010"/>
                  </a:lnTo>
                  <a:lnTo>
                    <a:pt x="9786" y="1273"/>
                  </a:lnTo>
                  <a:lnTo>
                    <a:pt x="9830" y="1273"/>
                  </a:lnTo>
                  <a:lnTo>
                    <a:pt x="11761" y="966"/>
                  </a:lnTo>
                  <a:lnTo>
                    <a:pt x="12814" y="1141"/>
                  </a:lnTo>
                  <a:lnTo>
                    <a:pt x="14130" y="1756"/>
                  </a:lnTo>
                  <a:lnTo>
                    <a:pt x="14569" y="2194"/>
                  </a:lnTo>
                  <a:lnTo>
                    <a:pt x="15140" y="3906"/>
                  </a:lnTo>
                  <a:lnTo>
                    <a:pt x="15183" y="4345"/>
                  </a:lnTo>
                  <a:lnTo>
                    <a:pt x="14481" y="5485"/>
                  </a:lnTo>
                  <a:lnTo>
                    <a:pt x="12858" y="7504"/>
                  </a:lnTo>
                  <a:lnTo>
                    <a:pt x="11936" y="8908"/>
                  </a:lnTo>
                  <a:lnTo>
                    <a:pt x="10357" y="9961"/>
                  </a:lnTo>
                  <a:lnTo>
                    <a:pt x="7855" y="10970"/>
                  </a:lnTo>
                  <a:lnTo>
                    <a:pt x="6758" y="11102"/>
                  </a:lnTo>
                  <a:lnTo>
                    <a:pt x="5925" y="11014"/>
                  </a:lnTo>
                  <a:lnTo>
                    <a:pt x="4521" y="10268"/>
                  </a:lnTo>
                  <a:lnTo>
                    <a:pt x="3072" y="9259"/>
                  </a:lnTo>
                  <a:lnTo>
                    <a:pt x="2721" y="8820"/>
                  </a:lnTo>
                  <a:lnTo>
                    <a:pt x="2327" y="6758"/>
                  </a:lnTo>
                  <a:lnTo>
                    <a:pt x="2283" y="6714"/>
                  </a:lnTo>
                  <a:lnTo>
                    <a:pt x="527" y="4081"/>
                  </a:lnTo>
                  <a:lnTo>
                    <a:pt x="352" y="3160"/>
                  </a:lnTo>
                  <a:lnTo>
                    <a:pt x="835" y="2063"/>
                  </a:lnTo>
                  <a:lnTo>
                    <a:pt x="1581" y="878"/>
                  </a:lnTo>
                  <a:lnTo>
                    <a:pt x="2019" y="527"/>
                  </a:lnTo>
                  <a:lnTo>
                    <a:pt x="2546" y="351"/>
                  </a:lnTo>
                  <a:close/>
                  <a:moveTo>
                    <a:pt x="2458" y="0"/>
                  </a:moveTo>
                  <a:lnTo>
                    <a:pt x="1888" y="220"/>
                  </a:lnTo>
                  <a:lnTo>
                    <a:pt x="1844" y="220"/>
                  </a:lnTo>
                  <a:lnTo>
                    <a:pt x="1317" y="615"/>
                  </a:lnTo>
                  <a:lnTo>
                    <a:pt x="1273" y="659"/>
                  </a:lnTo>
                  <a:lnTo>
                    <a:pt x="527" y="1887"/>
                  </a:lnTo>
                  <a:lnTo>
                    <a:pt x="1" y="3072"/>
                  </a:lnTo>
                  <a:lnTo>
                    <a:pt x="1" y="3160"/>
                  </a:lnTo>
                  <a:lnTo>
                    <a:pt x="176" y="4169"/>
                  </a:lnTo>
                  <a:lnTo>
                    <a:pt x="220" y="4213"/>
                  </a:lnTo>
                  <a:lnTo>
                    <a:pt x="1975" y="6846"/>
                  </a:lnTo>
                  <a:lnTo>
                    <a:pt x="2414" y="8952"/>
                  </a:lnTo>
                  <a:lnTo>
                    <a:pt x="2458" y="8996"/>
                  </a:lnTo>
                  <a:lnTo>
                    <a:pt x="2809" y="9479"/>
                  </a:lnTo>
                  <a:lnTo>
                    <a:pt x="2853" y="9522"/>
                  </a:lnTo>
                  <a:lnTo>
                    <a:pt x="4345" y="10576"/>
                  </a:lnTo>
                  <a:lnTo>
                    <a:pt x="5793" y="11365"/>
                  </a:lnTo>
                  <a:lnTo>
                    <a:pt x="5881" y="11365"/>
                  </a:lnTo>
                  <a:lnTo>
                    <a:pt x="6758" y="11453"/>
                  </a:lnTo>
                  <a:lnTo>
                    <a:pt x="7943" y="11321"/>
                  </a:lnTo>
                  <a:lnTo>
                    <a:pt x="7987" y="11321"/>
                  </a:lnTo>
                  <a:lnTo>
                    <a:pt x="10488" y="10312"/>
                  </a:lnTo>
                  <a:lnTo>
                    <a:pt x="10532" y="10268"/>
                  </a:lnTo>
                  <a:lnTo>
                    <a:pt x="12156" y="9215"/>
                  </a:lnTo>
                  <a:lnTo>
                    <a:pt x="12200" y="9127"/>
                  </a:lnTo>
                  <a:lnTo>
                    <a:pt x="13165" y="7679"/>
                  </a:lnTo>
                  <a:lnTo>
                    <a:pt x="14789" y="5705"/>
                  </a:lnTo>
                  <a:lnTo>
                    <a:pt x="14789" y="5661"/>
                  </a:lnTo>
                  <a:lnTo>
                    <a:pt x="15491" y="4476"/>
                  </a:lnTo>
                  <a:lnTo>
                    <a:pt x="15535" y="4388"/>
                  </a:lnTo>
                  <a:lnTo>
                    <a:pt x="15491" y="3862"/>
                  </a:lnTo>
                  <a:lnTo>
                    <a:pt x="15491" y="3818"/>
                  </a:lnTo>
                  <a:lnTo>
                    <a:pt x="14876" y="2019"/>
                  </a:lnTo>
                  <a:lnTo>
                    <a:pt x="14832" y="1975"/>
                  </a:lnTo>
                  <a:lnTo>
                    <a:pt x="14394" y="1492"/>
                  </a:lnTo>
                  <a:lnTo>
                    <a:pt x="14306" y="1448"/>
                  </a:lnTo>
                  <a:lnTo>
                    <a:pt x="12946" y="790"/>
                  </a:lnTo>
                  <a:lnTo>
                    <a:pt x="12902" y="790"/>
                  </a:lnTo>
                  <a:lnTo>
                    <a:pt x="11805" y="615"/>
                  </a:lnTo>
                  <a:lnTo>
                    <a:pt x="11761" y="615"/>
                  </a:lnTo>
                  <a:lnTo>
                    <a:pt x="9830" y="922"/>
                  </a:lnTo>
                  <a:lnTo>
                    <a:pt x="7548" y="659"/>
                  </a:lnTo>
                  <a:lnTo>
                    <a:pt x="5179" y="176"/>
                  </a:lnTo>
                  <a:lnTo>
                    <a:pt x="25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00" name="Google Shape;3300;p113"/>
            <p:cNvSpPr/>
            <p:nvPr/>
          </p:nvSpPr>
          <p:spPr>
            <a:xfrm>
              <a:off x="2519900" y="1399025"/>
              <a:ext cx="942350" cy="1523750"/>
            </a:xfrm>
            <a:custGeom>
              <a:avLst/>
              <a:gdLst/>
              <a:ahLst/>
              <a:cxnLst/>
              <a:rect l="l" t="t" r="r" b="b"/>
              <a:pathLst>
                <a:path w="37694" h="60950" extrusionOk="0">
                  <a:moveTo>
                    <a:pt x="36026" y="0"/>
                  </a:moveTo>
                  <a:lnTo>
                    <a:pt x="35983" y="44"/>
                  </a:lnTo>
                  <a:lnTo>
                    <a:pt x="35939" y="88"/>
                  </a:lnTo>
                  <a:lnTo>
                    <a:pt x="35895" y="132"/>
                  </a:lnTo>
                  <a:lnTo>
                    <a:pt x="35895" y="220"/>
                  </a:lnTo>
                  <a:lnTo>
                    <a:pt x="35895" y="263"/>
                  </a:lnTo>
                  <a:lnTo>
                    <a:pt x="35939" y="307"/>
                  </a:lnTo>
                  <a:lnTo>
                    <a:pt x="36070" y="439"/>
                  </a:lnTo>
                  <a:lnTo>
                    <a:pt x="37080" y="1975"/>
                  </a:lnTo>
                  <a:lnTo>
                    <a:pt x="37299" y="2808"/>
                  </a:lnTo>
                  <a:lnTo>
                    <a:pt x="37343" y="3598"/>
                  </a:lnTo>
                  <a:lnTo>
                    <a:pt x="37036" y="5573"/>
                  </a:lnTo>
                  <a:lnTo>
                    <a:pt x="36904" y="8864"/>
                  </a:lnTo>
                  <a:lnTo>
                    <a:pt x="36641" y="9873"/>
                  </a:lnTo>
                  <a:lnTo>
                    <a:pt x="35851" y="11804"/>
                  </a:lnTo>
                  <a:lnTo>
                    <a:pt x="34578" y="14612"/>
                  </a:lnTo>
                  <a:lnTo>
                    <a:pt x="33394" y="17070"/>
                  </a:lnTo>
                  <a:lnTo>
                    <a:pt x="31112" y="20448"/>
                  </a:lnTo>
                  <a:lnTo>
                    <a:pt x="31112" y="20536"/>
                  </a:lnTo>
                  <a:lnTo>
                    <a:pt x="31156" y="20624"/>
                  </a:lnTo>
                  <a:lnTo>
                    <a:pt x="31507" y="21107"/>
                  </a:lnTo>
                  <a:lnTo>
                    <a:pt x="32472" y="22511"/>
                  </a:lnTo>
                  <a:lnTo>
                    <a:pt x="32867" y="24573"/>
                  </a:lnTo>
                  <a:lnTo>
                    <a:pt x="33525" y="26811"/>
                  </a:lnTo>
                  <a:lnTo>
                    <a:pt x="33613" y="28522"/>
                  </a:lnTo>
                  <a:lnTo>
                    <a:pt x="33657" y="31682"/>
                  </a:lnTo>
                  <a:lnTo>
                    <a:pt x="33657" y="35368"/>
                  </a:lnTo>
                  <a:lnTo>
                    <a:pt x="33437" y="38132"/>
                  </a:lnTo>
                  <a:lnTo>
                    <a:pt x="33130" y="38922"/>
                  </a:lnTo>
                  <a:lnTo>
                    <a:pt x="30805" y="41774"/>
                  </a:lnTo>
                  <a:lnTo>
                    <a:pt x="28391" y="43486"/>
                  </a:lnTo>
                  <a:lnTo>
                    <a:pt x="25495" y="45021"/>
                  </a:lnTo>
                  <a:lnTo>
                    <a:pt x="23301" y="46162"/>
                  </a:lnTo>
                  <a:lnTo>
                    <a:pt x="20098" y="47874"/>
                  </a:lnTo>
                  <a:lnTo>
                    <a:pt x="16895" y="49980"/>
                  </a:lnTo>
                  <a:lnTo>
                    <a:pt x="16017" y="50726"/>
                  </a:lnTo>
                  <a:lnTo>
                    <a:pt x="14042" y="51559"/>
                  </a:lnTo>
                  <a:lnTo>
                    <a:pt x="13998" y="51559"/>
                  </a:lnTo>
                  <a:lnTo>
                    <a:pt x="12682" y="52349"/>
                  </a:lnTo>
                  <a:lnTo>
                    <a:pt x="12638" y="52349"/>
                  </a:lnTo>
                  <a:lnTo>
                    <a:pt x="11146" y="53490"/>
                  </a:lnTo>
                  <a:lnTo>
                    <a:pt x="9128" y="54499"/>
                  </a:lnTo>
                  <a:lnTo>
                    <a:pt x="5222" y="56693"/>
                  </a:lnTo>
                  <a:lnTo>
                    <a:pt x="3335" y="58142"/>
                  </a:lnTo>
                  <a:lnTo>
                    <a:pt x="88" y="60643"/>
                  </a:lnTo>
                  <a:lnTo>
                    <a:pt x="44" y="60687"/>
                  </a:lnTo>
                  <a:lnTo>
                    <a:pt x="1" y="60730"/>
                  </a:lnTo>
                  <a:lnTo>
                    <a:pt x="1" y="60818"/>
                  </a:lnTo>
                  <a:lnTo>
                    <a:pt x="44" y="60862"/>
                  </a:lnTo>
                  <a:lnTo>
                    <a:pt x="88" y="60950"/>
                  </a:lnTo>
                  <a:lnTo>
                    <a:pt x="176" y="60950"/>
                  </a:lnTo>
                  <a:lnTo>
                    <a:pt x="308" y="60906"/>
                  </a:lnTo>
                  <a:lnTo>
                    <a:pt x="3555" y="58405"/>
                  </a:lnTo>
                  <a:lnTo>
                    <a:pt x="5398" y="57001"/>
                  </a:lnTo>
                  <a:lnTo>
                    <a:pt x="9303" y="54807"/>
                  </a:lnTo>
                  <a:lnTo>
                    <a:pt x="11278" y="53797"/>
                  </a:lnTo>
                  <a:lnTo>
                    <a:pt x="11322" y="53797"/>
                  </a:lnTo>
                  <a:lnTo>
                    <a:pt x="12857" y="52613"/>
                  </a:lnTo>
                  <a:lnTo>
                    <a:pt x="14174" y="51867"/>
                  </a:lnTo>
                  <a:lnTo>
                    <a:pt x="16149" y="51033"/>
                  </a:lnTo>
                  <a:lnTo>
                    <a:pt x="16192" y="51033"/>
                  </a:lnTo>
                  <a:lnTo>
                    <a:pt x="17114" y="50243"/>
                  </a:lnTo>
                  <a:lnTo>
                    <a:pt x="20273" y="48181"/>
                  </a:lnTo>
                  <a:lnTo>
                    <a:pt x="23477" y="46469"/>
                  </a:lnTo>
                  <a:lnTo>
                    <a:pt x="25627" y="45328"/>
                  </a:lnTo>
                  <a:lnTo>
                    <a:pt x="28567" y="43793"/>
                  </a:lnTo>
                  <a:lnTo>
                    <a:pt x="28567" y="43749"/>
                  </a:lnTo>
                  <a:lnTo>
                    <a:pt x="31024" y="42037"/>
                  </a:lnTo>
                  <a:lnTo>
                    <a:pt x="31068" y="42037"/>
                  </a:lnTo>
                  <a:lnTo>
                    <a:pt x="33437" y="39141"/>
                  </a:lnTo>
                  <a:lnTo>
                    <a:pt x="33437" y="39054"/>
                  </a:lnTo>
                  <a:lnTo>
                    <a:pt x="33789" y="38220"/>
                  </a:lnTo>
                  <a:lnTo>
                    <a:pt x="33789" y="38176"/>
                  </a:lnTo>
                  <a:lnTo>
                    <a:pt x="34008" y="35412"/>
                  </a:lnTo>
                  <a:lnTo>
                    <a:pt x="34008" y="31682"/>
                  </a:lnTo>
                  <a:lnTo>
                    <a:pt x="33964" y="28522"/>
                  </a:lnTo>
                  <a:lnTo>
                    <a:pt x="33876" y="26767"/>
                  </a:lnTo>
                  <a:lnTo>
                    <a:pt x="33876" y="26723"/>
                  </a:lnTo>
                  <a:lnTo>
                    <a:pt x="33218" y="24529"/>
                  </a:lnTo>
                  <a:lnTo>
                    <a:pt x="32823" y="22423"/>
                  </a:lnTo>
                  <a:lnTo>
                    <a:pt x="32779" y="22335"/>
                  </a:lnTo>
                  <a:lnTo>
                    <a:pt x="31814" y="20887"/>
                  </a:lnTo>
                  <a:lnTo>
                    <a:pt x="31770" y="20887"/>
                  </a:lnTo>
                  <a:lnTo>
                    <a:pt x="31507" y="20536"/>
                  </a:lnTo>
                  <a:lnTo>
                    <a:pt x="33701" y="17245"/>
                  </a:lnTo>
                  <a:lnTo>
                    <a:pt x="33701" y="17201"/>
                  </a:lnTo>
                  <a:lnTo>
                    <a:pt x="34886" y="14744"/>
                  </a:lnTo>
                  <a:lnTo>
                    <a:pt x="36202" y="11936"/>
                  </a:lnTo>
                  <a:lnTo>
                    <a:pt x="36992" y="10005"/>
                  </a:lnTo>
                  <a:lnTo>
                    <a:pt x="36992" y="9961"/>
                  </a:lnTo>
                  <a:lnTo>
                    <a:pt x="37255" y="8908"/>
                  </a:lnTo>
                  <a:lnTo>
                    <a:pt x="37255" y="8864"/>
                  </a:lnTo>
                  <a:lnTo>
                    <a:pt x="37387" y="5617"/>
                  </a:lnTo>
                  <a:lnTo>
                    <a:pt x="37694" y="3642"/>
                  </a:lnTo>
                  <a:lnTo>
                    <a:pt x="37650" y="2765"/>
                  </a:lnTo>
                  <a:lnTo>
                    <a:pt x="37650" y="2721"/>
                  </a:lnTo>
                  <a:lnTo>
                    <a:pt x="37387" y="1843"/>
                  </a:lnTo>
                  <a:lnTo>
                    <a:pt x="36377" y="220"/>
                  </a:lnTo>
                  <a:lnTo>
                    <a:pt x="36334" y="176"/>
                  </a:lnTo>
                  <a:lnTo>
                    <a:pt x="36158" y="44"/>
                  </a:lnTo>
                  <a:lnTo>
                    <a:pt x="361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01" name="Google Shape;3301;p113"/>
            <p:cNvSpPr/>
            <p:nvPr/>
          </p:nvSpPr>
          <p:spPr>
            <a:xfrm>
              <a:off x="2547325" y="1444000"/>
              <a:ext cx="957725" cy="1504025"/>
            </a:xfrm>
            <a:custGeom>
              <a:avLst/>
              <a:gdLst/>
              <a:ahLst/>
              <a:cxnLst/>
              <a:rect l="l" t="t" r="r" b="b"/>
              <a:pathLst>
                <a:path w="38309" h="60161" extrusionOk="0">
                  <a:moveTo>
                    <a:pt x="36772" y="0"/>
                  </a:moveTo>
                  <a:lnTo>
                    <a:pt x="36685" y="44"/>
                  </a:lnTo>
                  <a:lnTo>
                    <a:pt x="36685" y="88"/>
                  </a:lnTo>
                  <a:lnTo>
                    <a:pt x="36641" y="176"/>
                  </a:lnTo>
                  <a:lnTo>
                    <a:pt x="36685" y="220"/>
                  </a:lnTo>
                  <a:lnTo>
                    <a:pt x="37387" y="1580"/>
                  </a:lnTo>
                  <a:lnTo>
                    <a:pt x="37913" y="3160"/>
                  </a:lnTo>
                  <a:lnTo>
                    <a:pt x="37913" y="4739"/>
                  </a:lnTo>
                  <a:lnTo>
                    <a:pt x="37299" y="7328"/>
                  </a:lnTo>
                  <a:lnTo>
                    <a:pt x="36246" y="10575"/>
                  </a:lnTo>
                  <a:lnTo>
                    <a:pt x="36202" y="10663"/>
                  </a:lnTo>
                  <a:lnTo>
                    <a:pt x="36421" y="13033"/>
                  </a:lnTo>
                  <a:lnTo>
                    <a:pt x="36158" y="15183"/>
                  </a:lnTo>
                  <a:lnTo>
                    <a:pt x="36070" y="17465"/>
                  </a:lnTo>
                  <a:lnTo>
                    <a:pt x="35807" y="20141"/>
                  </a:lnTo>
                  <a:lnTo>
                    <a:pt x="35851" y="20185"/>
                  </a:lnTo>
                  <a:lnTo>
                    <a:pt x="36465" y="22116"/>
                  </a:lnTo>
                  <a:lnTo>
                    <a:pt x="36597" y="25758"/>
                  </a:lnTo>
                  <a:lnTo>
                    <a:pt x="36597" y="25802"/>
                  </a:lnTo>
                  <a:lnTo>
                    <a:pt x="36904" y="27601"/>
                  </a:lnTo>
                  <a:lnTo>
                    <a:pt x="36948" y="29488"/>
                  </a:lnTo>
                  <a:lnTo>
                    <a:pt x="36860" y="32077"/>
                  </a:lnTo>
                  <a:lnTo>
                    <a:pt x="36597" y="34578"/>
                  </a:lnTo>
                  <a:lnTo>
                    <a:pt x="36070" y="36333"/>
                  </a:lnTo>
                  <a:lnTo>
                    <a:pt x="34798" y="38308"/>
                  </a:lnTo>
                  <a:lnTo>
                    <a:pt x="33043" y="41511"/>
                  </a:lnTo>
                  <a:lnTo>
                    <a:pt x="31770" y="42827"/>
                  </a:lnTo>
                  <a:lnTo>
                    <a:pt x="30849" y="43047"/>
                  </a:lnTo>
                  <a:lnTo>
                    <a:pt x="29620" y="43091"/>
                  </a:lnTo>
                  <a:lnTo>
                    <a:pt x="29532" y="43091"/>
                  </a:lnTo>
                  <a:lnTo>
                    <a:pt x="27294" y="44319"/>
                  </a:lnTo>
                  <a:lnTo>
                    <a:pt x="22029" y="46996"/>
                  </a:lnTo>
                  <a:lnTo>
                    <a:pt x="18035" y="49058"/>
                  </a:lnTo>
                  <a:lnTo>
                    <a:pt x="15534" y="50682"/>
                  </a:lnTo>
                  <a:lnTo>
                    <a:pt x="12155" y="52086"/>
                  </a:lnTo>
                  <a:lnTo>
                    <a:pt x="12112" y="52086"/>
                  </a:lnTo>
                  <a:lnTo>
                    <a:pt x="10532" y="53008"/>
                  </a:lnTo>
                  <a:lnTo>
                    <a:pt x="8996" y="53841"/>
                  </a:lnTo>
                  <a:lnTo>
                    <a:pt x="7416" y="54675"/>
                  </a:lnTo>
                  <a:lnTo>
                    <a:pt x="5881" y="55597"/>
                  </a:lnTo>
                  <a:lnTo>
                    <a:pt x="5135" y="56079"/>
                  </a:lnTo>
                  <a:lnTo>
                    <a:pt x="4389" y="56562"/>
                  </a:lnTo>
                  <a:lnTo>
                    <a:pt x="3686" y="57089"/>
                  </a:lnTo>
                  <a:lnTo>
                    <a:pt x="2984" y="57659"/>
                  </a:lnTo>
                  <a:lnTo>
                    <a:pt x="88" y="59853"/>
                  </a:lnTo>
                  <a:lnTo>
                    <a:pt x="44" y="59897"/>
                  </a:lnTo>
                  <a:lnTo>
                    <a:pt x="1" y="59941"/>
                  </a:lnTo>
                  <a:lnTo>
                    <a:pt x="1" y="60028"/>
                  </a:lnTo>
                  <a:lnTo>
                    <a:pt x="44" y="60072"/>
                  </a:lnTo>
                  <a:lnTo>
                    <a:pt x="88" y="60116"/>
                  </a:lnTo>
                  <a:lnTo>
                    <a:pt x="176" y="60160"/>
                  </a:lnTo>
                  <a:lnTo>
                    <a:pt x="308" y="60116"/>
                  </a:lnTo>
                  <a:lnTo>
                    <a:pt x="3204" y="57922"/>
                  </a:lnTo>
                  <a:lnTo>
                    <a:pt x="3906" y="57352"/>
                  </a:lnTo>
                  <a:lnTo>
                    <a:pt x="4608" y="56825"/>
                  </a:lnTo>
                  <a:lnTo>
                    <a:pt x="5354" y="56343"/>
                  </a:lnTo>
                  <a:lnTo>
                    <a:pt x="6100" y="55860"/>
                  </a:lnTo>
                  <a:lnTo>
                    <a:pt x="7592" y="54982"/>
                  </a:lnTo>
                  <a:lnTo>
                    <a:pt x="9128" y="54149"/>
                  </a:lnTo>
                  <a:lnTo>
                    <a:pt x="10707" y="53315"/>
                  </a:lnTo>
                  <a:lnTo>
                    <a:pt x="12287" y="52393"/>
                  </a:lnTo>
                  <a:lnTo>
                    <a:pt x="15666" y="51033"/>
                  </a:lnTo>
                  <a:lnTo>
                    <a:pt x="15710" y="50989"/>
                  </a:lnTo>
                  <a:lnTo>
                    <a:pt x="18211" y="49366"/>
                  </a:lnTo>
                  <a:lnTo>
                    <a:pt x="22160" y="47303"/>
                  </a:lnTo>
                  <a:lnTo>
                    <a:pt x="27470" y="44626"/>
                  </a:lnTo>
                  <a:lnTo>
                    <a:pt x="29664" y="43442"/>
                  </a:lnTo>
                  <a:lnTo>
                    <a:pt x="30892" y="43398"/>
                  </a:lnTo>
                  <a:lnTo>
                    <a:pt x="30936" y="43398"/>
                  </a:lnTo>
                  <a:lnTo>
                    <a:pt x="31902" y="43135"/>
                  </a:lnTo>
                  <a:lnTo>
                    <a:pt x="31989" y="43091"/>
                  </a:lnTo>
                  <a:lnTo>
                    <a:pt x="33306" y="41730"/>
                  </a:lnTo>
                  <a:lnTo>
                    <a:pt x="33350" y="41687"/>
                  </a:lnTo>
                  <a:lnTo>
                    <a:pt x="35105" y="38483"/>
                  </a:lnTo>
                  <a:lnTo>
                    <a:pt x="36377" y="36509"/>
                  </a:lnTo>
                  <a:lnTo>
                    <a:pt x="36377" y="36465"/>
                  </a:lnTo>
                  <a:lnTo>
                    <a:pt x="36904" y="34666"/>
                  </a:lnTo>
                  <a:lnTo>
                    <a:pt x="36904" y="34622"/>
                  </a:lnTo>
                  <a:lnTo>
                    <a:pt x="37211" y="32077"/>
                  </a:lnTo>
                  <a:lnTo>
                    <a:pt x="37299" y="29488"/>
                  </a:lnTo>
                  <a:lnTo>
                    <a:pt x="37211" y="27557"/>
                  </a:lnTo>
                  <a:lnTo>
                    <a:pt x="36948" y="25758"/>
                  </a:lnTo>
                  <a:lnTo>
                    <a:pt x="36816" y="22116"/>
                  </a:lnTo>
                  <a:lnTo>
                    <a:pt x="36816" y="22028"/>
                  </a:lnTo>
                  <a:lnTo>
                    <a:pt x="36158" y="20141"/>
                  </a:lnTo>
                  <a:lnTo>
                    <a:pt x="36421" y="17508"/>
                  </a:lnTo>
                  <a:lnTo>
                    <a:pt x="36509" y="15183"/>
                  </a:lnTo>
                  <a:lnTo>
                    <a:pt x="36772" y="13077"/>
                  </a:lnTo>
                  <a:lnTo>
                    <a:pt x="36772" y="13033"/>
                  </a:lnTo>
                  <a:lnTo>
                    <a:pt x="36597" y="10663"/>
                  </a:lnTo>
                  <a:lnTo>
                    <a:pt x="37650" y="7416"/>
                  </a:lnTo>
                  <a:lnTo>
                    <a:pt x="38264" y="4783"/>
                  </a:lnTo>
                  <a:lnTo>
                    <a:pt x="38308" y="4739"/>
                  </a:lnTo>
                  <a:lnTo>
                    <a:pt x="38264" y="3116"/>
                  </a:lnTo>
                  <a:lnTo>
                    <a:pt x="38264" y="3072"/>
                  </a:lnTo>
                  <a:lnTo>
                    <a:pt x="37738" y="1448"/>
                  </a:lnTo>
                  <a:lnTo>
                    <a:pt x="36992" y="88"/>
                  </a:lnTo>
                  <a:lnTo>
                    <a:pt x="3694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02" name="Google Shape;3302;p113"/>
            <p:cNvSpPr/>
            <p:nvPr/>
          </p:nvSpPr>
          <p:spPr>
            <a:xfrm>
              <a:off x="2816100" y="3080725"/>
              <a:ext cx="767925" cy="218325"/>
            </a:xfrm>
            <a:custGeom>
              <a:avLst/>
              <a:gdLst/>
              <a:ahLst/>
              <a:cxnLst/>
              <a:rect l="l" t="t" r="r" b="b"/>
              <a:pathLst>
                <a:path w="30717" h="8733" extrusionOk="0">
                  <a:moveTo>
                    <a:pt x="11234" y="1"/>
                  </a:moveTo>
                  <a:lnTo>
                    <a:pt x="7899" y="1054"/>
                  </a:lnTo>
                  <a:lnTo>
                    <a:pt x="3555" y="2019"/>
                  </a:lnTo>
                  <a:lnTo>
                    <a:pt x="3511" y="2019"/>
                  </a:lnTo>
                  <a:lnTo>
                    <a:pt x="88" y="4038"/>
                  </a:lnTo>
                  <a:lnTo>
                    <a:pt x="44" y="4082"/>
                  </a:lnTo>
                  <a:lnTo>
                    <a:pt x="0" y="4125"/>
                  </a:lnTo>
                  <a:lnTo>
                    <a:pt x="0" y="4213"/>
                  </a:lnTo>
                  <a:lnTo>
                    <a:pt x="44" y="4257"/>
                  </a:lnTo>
                  <a:lnTo>
                    <a:pt x="88" y="4345"/>
                  </a:lnTo>
                  <a:lnTo>
                    <a:pt x="264" y="4345"/>
                  </a:lnTo>
                  <a:lnTo>
                    <a:pt x="3686" y="2326"/>
                  </a:lnTo>
                  <a:lnTo>
                    <a:pt x="7987" y="1361"/>
                  </a:lnTo>
                  <a:lnTo>
                    <a:pt x="10312" y="659"/>
                  </a:lnTo>
                  <a:lnTo>
                    <a:pt x="11278" y="352"/>
                  </a:lnTo>
                  <a:lnTo>
                    <a:pt x="11497" y="396"/>
                  </a:lnTo>
                  <a:lnTo>
                    <a:pt x="13384" y="2326"/>
                  </a:lnTo>
                  <a:lnTo>
                    <a:pt x="13428" y="2326"/>
                  </a:lnTo>
                  <a:lnTo>
                    <a:pt x="15753" y="4257"/>
                  </a:lnTo>
                  <a:lnTo>
                    <a:pt x="15797" y="4301"/>
                  </a:lnTo>
                  <a:lnTo>
                    <a:pt x="18913" y="5968"/>
                  </a:lnTo>
                  <a:lnTo>
                    <a:pt x="20887" y="6846"/>
                  </a:lnTo>
                  <a:lnTo>
                    <a:pt x="23213" y="7636"/>
                  </a:lnTo>
                  <a:lnTo>
                    <a:pt x="26021" y="8645"/>
                  </a:lnTo>
                  <a:lnTo>
                    <a:pt x="26065" y="8645"/>
                  </a:lnTo>
                  <a:lnTo>
                    <a:pt x="26943" y="8733"/>
                  </a:lnTo>
                  <a:lnTo>
                    <a:pt x="26987" y="8733"/>
                  </a:lnTo>
                  <a:lnTo>
                    <a:pt x="27777" y="8557"/>
                  </a:lnTo>
                  <a:lnTo>
                    <a:pt x="27821" y="8557"/>
                  </a:lnTo>
                  <a:lnTo>
                    <a:pt x="28874" y="7943"/>
                  </a:lnTo>
                  <a:lnTo>
                    <a:pt x="28961" y="7899"/>
                  </a:lnTo>
                  <a:lnTo>
                    <a:pt x="30366" y="5881"/>
                  </a:lnTo>
                  <a:lnTo>
                    <a:pt x="30366" y="5837"/>
                  </a:lnTo>
                  <a:lnTo>
                    <a:pt x="30717" y="5003"/>
                  </a:lnTo>
                  <a:lnTo>
                    <a:pt x="30717" y="4915"/>
                  </a:lnTo>
                  <a:lnTo>
                    <a:pt x="30322" y="3423"/>
                  </a:lnTo>
                  <a:lnTo>
                    <a:pt x="30278" y="3379"/>
                  </a:lnTo>
                  <a:lnTo>
                    <a:pt x="29225" y="1054"/>
                  </a:lnTo>
                  <a:lnTo>
                    <a:pt x="29181" y="1010"/>
                  </a:lnTo>
                  <a:lnTo>
                    <a:pt x="29093" y="966"/>
                  </a:lnTo>
                  <a:lnTo>
                    <a:pt x="28961" y="966"/>
                  </a:lnTo>
                  <a:lnTo>
                    <a:pt x="28918" y="1010"/>
                  </a:lnTo>
                  <a:lnTo>
                    <a:pt x="28874" y="1054"/>
                  </a:lnTo>
                  <a:lnTo>
                    <a:pt x="28874" y="1142"/>
                  </a:lnTo>
                  <a:lnTo>
                    <a:pt x="28874" y="1185"/>
                  </a:lnTo>
                  <a:lnTo>
                    <a:pt x="29971" y="3511"/>
                  </a:lnTo>
                  <a:lnTo>
                    <a:pt x="30366" y="4915"/>
                  </a:lnTo>
                  <a:lnTo>
                    <a:pt x="30058" y="5705"/>
                  </a:lnTo>
                  <a:lnTo>
                    <a:pt x="28698" y="7636"/>
                  </a:lnTo>
                  <a:lnTo>
                    <a:pt x="27689" y="8250"/>
                  </a:lnTo>
                  <a:lnTo>
                    <a:pt x="26943" y="8382"/>
                  </a:lnTo>
                  <a:lnTo>
                    <a:pt x="26153" y="8294"/>
                  </a:lnTo>
                  <a:lnTo>
                    <a:pt x="23301" y="7285"/>
                  </a:lnTo>
                  <a:lnTo>
                    <a:pt x="21019" y="6539"/>
                  </a:lnTo>
                  <a:lnTo>
                    <a:pt x="19044" y="5661"/>
                  </a:lnTo>
                  <a:lnTo>
                    <a:pt x="15973" y="3994"/>
                  </a:lnTo>
                  <a:lnTo>
                    <a:pt x="13647" y="2063"/>
                  </a:lnTo>
                  <a:lnTo>
                    <a:pt x="11672" y="88"/>
                  </a:lnTo>
                  <a:lnTo>
                    <a:pt x="11585" y="45"/>
                  </a:lnTo>
                  <a:lnTo>
                    <a:pt x="113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03" name="Google Shape;3303;p113"/>
            <p:cNvSpPr/>
            <p:nvPr/>
          </p:nvSpPr>
          <p:spPr>
            <a:xfrm>
              <a:off x="2745875" y="2864625"/>
              <a:ext cx="868875" cy="266600"/>
            </a:xfrm>
            <a:custGeom>
              <a:avLst/>
              <a:gdLst/>
              <a:ahLst/>
              <a:cxnLst/>
              <a:rect l="l" t="t" r="r" b="b"/>
              <a:pathLst>
                <a:path w="34755" h="10664" extrusionOk="0">
                  <a:moveTo>
                    <a:pt x="34535" y="0"/>
                  </a:moveTo>
                  <a:lnTo>
                    <a:pt x="34491" y="44"/>
                  </a:lnTo>
                  <a:lnTo>
                    <a:pt x="34447" y="88"/>
                  </a:lnTo>
                  <a:lnTo>
                    <a:pt x="33438" y="1492"/>
                  </a:lnTo>
                  <a:lnTo>
                    <a:pt x="32034" y="3730"/>
                  </a:lnTo>
                  <a:lnTo>
                    <a:pt x="32034" y="3774"/>
                  </a:lnTo>
                  <a:lnTo>
                    <a:pt x="31419" y="5441"/>
                  </a:lnTo>
                  <a:lnTo>
                    <a:pt x="31419" y="5485"/>
                  </a:lnTo>
                  <a:lnTo>
                    <a:pt x="31156" y="7635"/>
                  </a:lnTo>
                  <a:lnTo>
                    <a:pt x="31112" y="10049"/>
                  </a:lnTo>
                  <a:lnTo>
                    <a:pt x="30937" y="10268"/>
                  </a:lnTo>
                  <a:lnTo>
                    <a:pt x="30454" y="10312"/>
                  </a:lnTo>
                  <a:lnTo>
                    <a:pt x="29971" y="10268"/>
                  </a:lnTo>
                  <a:lnTo>
                    <a:pt x="29489" y="10180"/>
                  </a:lnTo>
                  <a:lnTo>
                    <a:pt x="29006" y="10049"/>
                  </a:lnTo>
                  <a:lnTo>
                    <a:pt x="28523" y="9873"/>
                  </a:lnTo>
                  <a:lnTo>
                    <a:pt x="28041" y="9654"/>
                  </a:lnTo>
                  <a:lnTo>
                    <a:pt x="27558" y="9391"/>
                  </a:lnTo>
                  <a:lnTo>
                    <a:pt x="27119" y="9127"/>
                  </a:lnTo>
                  <a:lnTo>
                    <a:pt x="26241" y="8513"/>
                  </a:lnTo>
                  <a:lnTo>
                    <a:pt x="25452" y="7943"/>
                  </a:lnTo>
                  <a:lnTo>
                    <a:pt x="24750" y="7372"/>
                  </a:lnTo>
                  <a:lnTo>
                    <a:pt x="24179" y="6846"/>
                  </a:lnTo>
                  <a:lnTo>
                    <a:pt x="19308" y="2677"/>
                  </a:lnTo>
                  <a:lnTo>
                    <a:pt x="19264" y="2633"/>
                  </a:lnTo>
                  <a:lnTo>
                    <a:pt x="17992" y="2019"/>
                  </a:lnTo>
                  <a:lnTo>
                    <a:pt x="17948" y="2019"/>
                  </a:lnTo>
                  <a:lnTo>
                    <a:pt x="17246" y="1931"/>
                  </a:lnTo>
                  <a:lnTo>
                    <a:pt x="17158" y="1975"/>
                  </a:lnTo>
                  <a:lnTo>
                    <a:pt x="16500" y="2370"/>
                  </a:lnTo>
                  <a:lnTo>
                    <a:pt x="16456" y="2414"/>
                  </a:lnTo>
                  <a:lnTo>
                    <a:pt x="14789" y="3993"/>
                  </a:lnTo>
                  <a:lnTo>
                    <a:pt x="13604" y="4827"/>
                  </a:lnTo>
                  <a:lnTo>
                    <a:pt x="12331" y="5222"/>
                  </a:lnTo>
                  <a:lnTo>
                    <a:pt x="10313" y="5529"/>
                  </a:lnTo>
                  <a:lnTo>
                    <a:pt x="10269" y="5529"/>
                  </a:lnTo>
                  <a:lnTo>
                    <a:pt x="8338" y="6143"/>
                  </a:lnTo>
                  <a:lnTo>
                    <a:pt x="5925" y="6714"/>
                  </a:lnTo>
                  <a:lnTo>
                    <a:pt x="5881" y="6714"/>
                  </a:lnTo>
                  <a:lnTo>
                    <a:pt x="4126" y="7460"/>
                  </a:lnTo>
                  <a:lnTo>
                    <a:pt x="4082" y="7460"/>
                  </a:lnTo>
                  <a:lnTo>
                    <a:pt x="2063" y="8689"/>
                  </a:lnTo>
                  <a:lnTo>
                    <a:pt x="89" y="10180"/>
                  </a:lnTo>
                  <a:lnTo>
                    <a:pt x="45" y="10224"/>
                  </a:lnTo>
                  <a:lnTo>
                    <a:pt x="1" y="10312"/>
                  </a:lnTo>
                  <a:lnTo>
                    <a:pt x="45" y="10356"/>
                  </a:lnTo>
                  <a:lnTo>
                    <a:pt x="45" y="10444"/>
                  </a:lnTo>
                  <a:lnTo>
                    <a:pt x="89" y="10488"/>
                  </a:lnTo>
                  <a:lnTo>
                    <a:pt x="220" y="10488"/>
                  </a:lnTo>
                  <a:lnTo>
                    <a:pt x="308" y="10444"/>
                  </a:lnTo>
                  <a:lnTo>
                    <a:pt x="2239" y="8996"/>
                  </a:lnTo>
                  <a:lnTo>
                    <a:pt x="4257" y="7767"/>
                  </a:lnTo>
                  <a:lnTo>
                    <a:pt x="6013" y="7065"/>
                  </a:lnTo>
                  <a:lnTo>
                    <a:pt x="8426" y="6495"/>
                  </a:lnTo>
                  <a:lnTo>
                    <a:pt x="10357" y="5880"/>
                  </a:lnTo>
                  <a:lnTo>
                    <a:pt x="12375" y="5529"/>
                  </a:lnTo>
                  <a:lnTo>
                    <a:pt x="12419" y="5529"/>
                  </a:lnTo>
                  <a:lnTo>
                    <a:pt x="13735" y="5178"/>
                  </a:lnTo>
                  <a:lnTo>
                    <a:pt x="13779" y="5134"/>
                  </a:lnTo>
                  <a:lnTo>
                    <a:pt x="15008" y="4300"/>
                  </a:lnTo>
                  <a:lnTo>
                    <a:pt x="15008" y="4257"/>
                  </a:lnTo>
                  <a:lnTo>
                    <a:pt x="16719" y="2677"/>
                  </a:lnTo>
                  <a:lnTo>
                    <a:pt x="17290" y="2282"/>
                  </a:lnTo>
                  <a:lnTo>
                    <a:pt x="17860" y="2370"/>
                  </a:lnTo>
                  <a:lnTo>
                    <a:pt x="19089" y="2940"/>
                  </a:lnTo>
                  <a:lnTo>
                    <a:pt x="23960" y="7153"/>
                  </a:lnTo>
                  <a:lnTo>
                    <a:pt x="24706" y="7767"/>
                  </a:lnTo>
                  <a:lnTo>
                    <a:pt x="25495" y="8425"/>
                  </a:lnTo>
                  <a:lnTo>
                    <a:pt x="26329" y="8996"/>
                  </a:lnTo>
                  <a:lnTo>
                    <a:pt x="27163" y="9566"/>
                  </a:lnTo>
                  <a:lnTo>
                    <a:pt x="27953" y="10005"/>
                  </a:lnTo>
                  <a:lnTo>
                    <a:pt x="28392" y="10180"/>
                  </a:lnTo>
                  <a:lnTo>
                    <a:pt x="28787" y="10356"/>
                  </a:lnTo>
                  <a:lnTo>
                    <a:pt x="29225" y="10488"/>
                  </a:lnTo>
                  <a:lnTo>
                    <a:pt x="29620" y="10575"/>
                  </a:lnTo>
                  <a:lnTo>
                    <a:pt x="30015" y="10619"/>
                  </a:lnTo>
                  <a:lnTo>
                    <a:pt x="30454" y="10663"/>
                  </a:lnTo>
                  <a:lnTo>
                    <a:pt x="31024" y="10575"/>
                  </a:lnTo>
                  <a:lnTo>
                    <a:pt x="31156" y="10532"/>
                  </a:lnTo>
                  <a:lnTo>
                    <a:pt x="31419" y="10224"/>
                  </a:lnTo>
                  <a:lnTo>
                    <a:pt x="31463" y="10137"/>
                  </a:lnTo>
                  <a:lnTo>
                    <a:pt x="31507" y="7635"/>
                  </a:lnTo>
                  <a:lnTo>
                    <a:pt x="31727" y="5573"/>
                  </a:lnTo>
                  <a:lnTo>
                    <a:pt x="32341" y="3906"/>
                  </a:lnTo>
                  <a:lnTo>
                    <a:pt x="33745" y="1712"/>
                  </a:lnTo>
                  <a:lnTo>
                    <a:pt x="34710" y="264"/>
                  </a:lnTo>
                  <a:lnTo>
                    <a:pt x="34754" y="220"/>
                  </a:lnTo>
                  <a:lnTo>
                    <a:pt x="34754" y="132"/>
                  </a:lnTo>
                  <a:lnTo>
                    <a:pt x="34754" y="88"/>
                  </a:lnTo>
                  <a:lnTo>
                    <a:pt x="34667" y="44"/>
                  </a:lnTo>
                  <a:lnTo>
                    <a:pt x="346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04" name="Google Shape;3304;p113"/>
            <p:cNvSpPr/>
            <p:nvPr/>
          </p:nvSpPr>
          <p:spPr>
            <a:xfrm>
              <a:off x="2680075" y="2663875"/>
              <a:ext cx="923700" cy="403725"/>
            </a:xfrm>
            <a:custGeom>
              <a:avLst/>
              <a:gdLst/>
              <a:ahLst/>
              <a:cxnLst/>
              <a:rect l="l" t="t" r="r" b="b"/>
              <a:pathLst>
                <a:path w="36948" h="16149" extrusionOk="0">
                  <a:moveTo>
                    <a:pt x="34753" y="0"/>
                  </a:moveTo>
                  <a:lnTo>
                    <a:pt x="34666" y="44"/>
                  </a:lnTo>
                  <a:lnTo>
                    <a:pt x="34622" y="88"/>
                  </a:lnTo>
                  <a:lnTo>
                    <a:pt x="34622" y="132"/>
                  </a:lnTo>
                  <a:lnTo>
                    <a:pt x="34622" y="220"/>
                  </a:lnTo>
                  <a:lnTo>
                    <a:pt x="35061" y="1931"/>
                  </a:lnTo>
                  <a:lnTo>
                    <a:pt x="35982" y="5222"/>
                  </a:lnTo>
                  <a:lnTo>
                    <a:pt x="36596" y="7855"/>
                  </a:lnTo>
                  <a:lnTo>
                    <a:pt x="35850" y="8908"/>
                  </a:lnTo>
                  <a:lnTo>
                    <a:pt x="34227" y="10970"/>
                  </a:lnTo>
                  <a:lnTo>
                    <a:pt x="33744" y="11058"/>
                  </a:lnTo>
                  <a:lnTo>
                    <a:pt x="32954" y="10839"/>
                  </a:lnTo>
                  <a:lnTo>
                    <a:pt x="29795" y="9391"/>
                  </a:lnTo>
                  <a:lnTo>
                    <a:pt x="27776" y="8425"/>
                  </a:lnTo>
                  <a:lnTo>
                    <a:pt x="23871" y="6889"/>
                  </a:lnTo>
                  <a:lnTo>
                    <a:pt x="23827" y="6889"/>
                  </a:lnTo>
                  <a:lnTo>
                    <a:pt x="22160" y="6538"/>
                  </a:lnTo>
                  <a:lnTo>
                    <a:pt x="20843" y="6494"/>
                  </a:lnTo>
                  <a:lnTo>
                    <a:pt x="20799" y="6494"/>
                  </a:lnTo>
                  <a:lnTo>
                    <a:pt x="19834" y="6670"/>
                  </a:lnTo>
                  <a:lnTo>
                    <a:pt x="19790" y="6670"/>
                  </a:lnTo>
                  <a:lnTo>
                    <a:pt x="18035" y="7548"/>
                  </a:lnTo>
                  <a:lnTo>
                    <a:pt x="15797" y="8820"/>
                  </a:lnTo>
                  <a:lnTo>
                    <a:pt x="15753" y="8820"/>
                  </a:lnTo>
                  <a:lnTo>
                    <a:pt x="13866" y="10180"/>
                  </a:lnTo>
                  <a:lnTo>
                    <a:pt x="12199" y="10356"/>
                  </a:lnTo>
                  <a:lnTo>
                    <a:pt x="9039" y="10531"/>
                  </a:lnTo>
                  <a:lnTo>
                    <a:pt x="8996" y="10575"/>
                  </a:lnTo>
                  <a:lnTo>
                    <a:pt x="7372" y="11058"/>
                  </a:lnTo>
                  <a:lnTo>
                    <a:pt x="3818" y="12682"/>
                  </a:lnTo>
                  <a:lnTo>
                    <a:pt x="1755" y="14042"/>
                  </a:lnTo>
                  <a:lnTo>
                    <a:pt x="1711" y="14086"/>
                  </a:lnTo>
                  <a:lnTo>
                    <a:pt x="44" y="15885"/>
                  </a:lnTo>
                  <a:lnTo>
                    <a:pt x="44" y="15929"/>
                  </a:lnTo>
                  <a:lnTo>
                    <a:pt x="0" y="15973"/>
                  </a:lnTo>
                  <a:lnTo>
                    <a:pt x="44" y="16060"/>
                  </a:lnTo>
                  <a:lnTo>
                    <a:pt x="88" y="16104"/>
                  </a:lnTo>
                  <a:lnTo>
                    <a:pt x="176" y="16148"/>
                  </a:lnTo>
                  <a:lnTo>
                    <a:pt x="263" y="16148"/>
                  </a:lnTo>
                  <a:lnTo>
                    <a:pt x="307" y="16104"/>
                  </a:lnTo>
                  <a:lnTo>
                    <a:pt x="1975" y="14349"/>
                  </a:lnTo>
                  <a:lnTo>
                    <a:pt x="3993" y="12989"/>
                  </a:lnTo>
                  <a:lnTo>
                    <a:pt x="7504" y="11409"/>
                  </a:lnTo>
                  <a:lnTo>
                    <a:pt x="9083" y="10882"/>
                  </a:lnTo>
                  <a:lnTo>
                    <a:pt x="12199" y="10707"/>
                  </a:lnTo>
                  <a:lnTo>
                    <a:pt x="13954" y="10531"/>
                  </a:lnTo>
                  <a:lnTo>
                    <a:pt x="14042" y="10488"/>
                  </a:lnTo>
                  <a:lnTo>
                    <a:pt x="15973" y="9083"/>
                  </a:lnTo>
                  <a:lnTo>
                    <a:pt x="18167" y="7855"/>
                  </a:lnTo>
                  <a:lnTo>
                    <a:pt x="19922" y="7021"/>
                  </a:lnTo>
                  <a:lnTo>
                    <a:pt x="20843" y="6845"/>
                  </a:lnTo>
                  <a:lnTo>
                    <a:pt x="22116" y="6889"/>
                  </a:lnTo>
                  <a:lnTo>
                    <a:pt x="23739" y="7240"/>
                  </a:lnTo>
                  <a:lnTo>
                    <a:pt x="27645" y="8732"/>
                  </a:lnTo>
                  <a:lnTo>
                    <a:pt x="29663" y="9698"/>
                  </a:lnTo>
                  <a:lnTo>
                    <a:pt x="32823" y="11146"/>
                  </a:lnTo>
                  <a:lnTo>
                    <a:pt x="32867" y="11190"/>
                  </a:lnTo>
                  <a:lnTo>
                    <a:pt x="33700" y="11409"/>
                  </a:lnTo>
                  <a:lnTo>
                    <a:pt x="33788" y="11409"/>
                  </a:lnTo>
                  <a:lnTo>
                    <a:pt x="34359" y="11277"/>
                  </a:lnTo>
                  <a:lnTo>
                    <a:pt x="34446" y="11233"/>
                  </a:lnTo>
                  <a:lnTo>
                    <a:pt x="36158" y="9127"/>
                  </a:lnTo>
                  <a:lnTo>
                    <a:pt x="36947" y="7986"/>
                  </a:lnTo>
                  <a:lnTo>
                    <a:pt x="36947" y="7899"/>
                  </a:lnTo>
                  <a:lnTo>
                    <a:pt x="36947" y="7855"/>
                  </a:lnTo>
                  <a:lnTo>
                    <a:pt x="36333" y="5134"/>
                  </a:lnTo>
                  <a:lnTo>
                    <a:pt x="35368" y="1843"/>
                  </a:lnTo>
                  <a:lnTo>
                    <a:pt x="34929" y="132"/>
                  </a:lnTo>
                  <a:lnTo>
                    <a:pt x="34929" y="88"/>
                  </a:lnTo>
                  <a:lnTo>
                    <a:pt x="34885" y="44"/>
                  </a:lnTo>
                  <a:lnTo>
                    <a:pt x="3479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05" name="Google Shape;3305;p113"/>
            <p:cNvSpPr/>
            <p:nvPr/>
          </p:nvSpPr>
          <p:spPr>
            <a:xfrm>
              <a:off x="2627400" y="2363275"/>
              <a:ext cx="931400" cy="657150"/>
            </a:xfrm>
            <a:custGeom>
              <a:avLst/>
              <a:gdLst/>
              <a:ahLst/>
              <a:cxnLst/>
              <a:rect l="l" t="t" r="r" b="b"/>
              <a:pathLst>
                <a:path w="37256" h="26286" extrusionOk="0">
                  <a:moveTo>
                    <a:pt x="36992" y="1"/>
                  </a:moveTo>
                  <a:lnTo>
                    <a:pt x="36948" y="45"/>
                  </a:lnTo>
                  <a:lnTo>
                    <a:pt x="36904" y="133"/>
                  </a:lnTo>
                  <a:lnTo>
                    <a:pt x="36466" y="2283"/>
                  </a:lnTo>
                  <a:lnTo>
                    <a:pt x="36466" y="2327"/>
                  </a:lnTo>
                  <a:lnTo>
                    <a:pt x="36422" y="4564"/>
                  </a:lnTo>
                  <a:lnTo>
                    <a:pt x="36290" y="9040"/>
                  </a:lnTo>
                  <a:lnTo>
                    <a:pt x="36334" y="12507"/>
                  </a:lnTo>
                  <a:lnTo>
                    <a:pt x="36334" y="12551"/>
                  </a:lnTo>
                  <a:lnTo>
                    <a:pt x="36597" y="13692"/>
                  </a:lnTo>
                  <a:lnTo>
                    <a:pt x="36158" y="14657"/>
                  </a:lnTo>
                  <a:lnTo>
                    <a:pt x="34930" y="15271"/>
                  </a:lnTo>
                  <a:lnTo>
                    <a:pt x="33394" y="15622"/>
                  </a:lnTo>
                  <a:lnTo>
                    <a:pt x="31683" y="15842"/>
                  </a:lnTo>
                  <a:lnTo>
                    <a:pt x="29971" y="15315"/>
                  </a:lnTo>
                  <a:lnTo>
                    <a:pt x="27294" y="14262"/>
                  </a:lnTo>
                  <a:lnTo>
                    <a:pt x="26110" y="13253"/>
                  </a:lnTo>
                  <a:lnTo>
                    <a:pt x="26022" y="13209"/>
                  </a:lnTo>
                  <a:lnTo>
                    <a:pt x="25890" y="13253"/>
                  </a:lnTo>
                  <a:lnTo>
                    <a:pt x="25276" y="13779"/>
                  </a:lnTo>
                  <a:lnTo>
                    <a:pt x="24179" y="14306"/>
                  </a:lnTo>
                  <a:lnTo>
                    <a:pt x="21502" y="15491"/>
                  </a:lnTo>
                  <a:lnTo>
                    <a:pt x="18826" y="16632"/>
                  </a:lnTo>
                  <a:lnTo>
                    <a:pt x="16851" y="17597"/>
                  </a:lnTo>
                  <a:lnTo>
                    <a:pt x="13823" y="19528"/>
                  </a:lnTo>
                  <a:lnTo>
                    <a:pt x="12200" y="19572"/>
                  </a:lnTo>
                  <a:lnTo>
                    <a:pt x="9435" y="19791"/>
                  </a:lnTo>
                  <a:lnTo>
                    <a:pt x="9391" y="19791"/>
                  </a:lnTo>
                  <a:lnTo>
                    <a:pt x="8426" y="20186"/>
                  </a:lnTo>
                  <a:lnTo>
                    <a:pt x="6495" y="21063"/>
                  </a:lnTo>
                  <a:lnTo>
                    <a:pt x="4520" y="22160"/>
                  </a:lnTo>
                  <a:lnTo>
                    <a:pt x="4477" y="22160"/>
                  </a:lnTo>
                  <a:lnTo>
                    <a:pt x="2634" y="23477"/>
                  </a:lnTo>
                  <a:lnTo>
                    <a:pt x="45" y="25978"/>
                  </a:lnTo>
                  <a:lnTo>
                    <a:pt x="1" y="26022"/>
                  </a:lnTo>
                  <a:lnTo>
                    <a:pt x="1" y="26066"/>
                  </a:lnTo>
                  <a:lnTo>
                    <a:pt x="1" y="26154"/>
                  </a:lnTo>
                  <a:lnTo>
                    <a:pt x="45" y="26197"/>
                  </a:lnTo>
                  <a:lnTo>
                    <a:pt x="89" y="26241"/>
                  </a:lnTo>
                  <a:lnTo>
                    <a:pt x="176" y="26285"/>
                  </a:lnTo>
                  <a:lnTo>
                    <a:pt x="220" y="26241"/>
                  </a:lnTo>
                  <a:lnTo>
                    <a:pt x="264" y="26197"/>
                  </a:lnTo>
                  <a:lnTo>
                    <a:pt x="2853" y="23740"/>
                  </a:lnTo>
                  <a:lnTo>
                    <a:pt x="4696" y="22468"/>
                  </a:lnTo>
                  <a:lnTo>
                    <a:pt x="6671" y="21371"/>
                  </a:lnTo>
                  <a:lnTo>
                    <a:pt x="8557" y="20493"/>
                  </a:lnTo>
                  <a:lnTo>
                    <a:pt x="9479" y="20142"/>
                  </a:lnTo>
                  <a:lnTo>
                    <a:pt x="12243" y="19923"/>
                  </a:lnTo>
                  <a:lnTo>
                    <a:pt x="13867" y="19879"/>
                  </a:lnTo>
                  <a:lnTo>
                    <a:pt x="13955" y="19835"/>
                  </a:lnTo>
                  <a:lnTo>
                    <a:pt x="17026" y="17904"/>
                  </a:lnTo>
                  <a:lnTo>
                    <a:pt x="18957" y="16939"/>
                  </a:lnTo>
                  <a:lnTo>
                    <a:pt x="21634" y="15798"/>
                  </a:lnTo>
                  <a:lnTo>
                    <a:pt x="24354" y="14613"/>
                  </a:lnTo>
                  <a:lnTo>
                    <a:pt x="25452" y="14087"/>
                  </a:lnTo>
                  <a:lnTo>
                    <a:pt x="25495" y="14087"/>
                  </a:lnTo>
                  <a:lnTo>
                    <a:pt x="26022" y="13604"/>
                  </a:lnTo>
                  <a:lnTo>
                    <a:pt x="27119" y="14525"/>
                  </a:lnTo>
                  <a:lnTo>
                    <a:pt x="27163" y="14569"/>
                  </a:lnTo>
                  <a:lnTo>
                    <a:pt x="29840" y="15666"/>
                  </a:lnTo>
                  <a:lnTo>
                    <a:pt x="31595" y="16193"/>
                  </a:lnTo>
                  <a:lnTo>
                    <a:pt x="31683" y="16193"/>
                  </a:lnTo>
                  <a:lnTo>
                    <a:pt x="33438" y="15973"/>
                  </a:lnTo>
                  <a:lnTo>
                    <a:pt x="33482" y="15973"/>
                  </a:lnTo>
                  <a:lnTo>
                    <a:pt x="35061" y="15622"/>
                  </a:lnTo>
                  <a:lnTo>
                    <a:pt x="35061" y="15578"/>
                  </a:lnTo>
                  <a:lnTo>
                    <a:pt x="36378" y="14964"/>
                  </a:lnTo>
                  <a:lnTo>
                    <a:pt x="36466" y="14876"/>
                  </a:lnTo>
                  <a:lnTo>
                    <a:pt x="36904" y="13779"/>
                  </a:lnTo>
                  <a:lnTo>
                    <a:pt x="36948" y="13692"/>
                  </a:lnTo>
                  <a:lnTo>
                    <a:pt x="36685" y="12507"/>
                  </a:lnTo>
                  <a:lnTo>
                    <a:pt x="36641" y="9040"/>
                  </a:lnTo>
                  <a:lnTo>
                    <a:pt x="36773" y="4564"/>
                  </a:lnTo>
                  <a:lnTo>
                    <a:pt x="36817" y="2327"/>
                  </a:lnTo>
                  <a:lnTo>
                    <a:pt x="37255" y="176"/>
                  </a:lnTo>
                  <a:lnTo>
                    <a:pt x="37255" y="133"/>
                  </a:lnTo>
                  <a:lnTo>
                    <a:pt x="37255" y="45"/>
                  </a:lnTo>
                  <a:lnTo>
                    <a:pt x="372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06" name="Google Shape;3306;p113"/>
            <p:cNvSpPr/>
            <p:nvPr/>
          </p:nvSpPr>
          <p:spPr>
            <a:xfrm>
              <a:off x="3319625" y="1408900"/>
              <a:ext cx="345575" cy="2234625"/>
            </a:xfrm>
            <a:custGeom>
              <a:avLst/>
              <a:gdLst/>
              <a:ahLst/>
              <a:cxnLst/>
              <a:rect l="l" t="t" r="r" b="b"/>
              <a:pathLst>
                <a:path w="13823" h="89385" extrusionOk="0">
                  <a:moveTo>
                    <a:pt x="8382" y="0"/>
                  </a:moveTo>
                  <a:lnTo>
                    <a:pt x="8294" y="44"/>
                  </a:lnTo>
                  <a:lnTo>
                    <a:pt x="8250" y="88"/>
                  </a:lnTo>
                  <a:lnTo>
                    <a:pt x="8250" y="176"/>
                  </a:lnTo>
                  <a:lnTo>
                    <a:pt x="8250" y="219"/>
                  </a:lnTo>
                  <a:lnTo>
                    <a:pt x="8294" y="263"/>
                  </a:lnTo>
                  <a:lnTo>
                    <a:pt x="9961" y="2413"/>
                  </a:lnTo>
                  <a:lnTo>
                    <a:pt x="11190" y="3467"/>
                  </a:lnTo>
                  <a:lnTo>
                    <a:pt x="11278" y="3510"/>
                  </a:lnTo>
                  <a:lnTo>
                    <a:pt x="12814" y="4037"/>
                  </a:lnTo>
                  <a:lnTo>
                    <a:pt x="13165" y="4344"/>
                  </a:lnTo>
                  <a:lnTo>
                    <a:pt x="13340" y="4959"/>
                  </a:lnTo>
                  <a:lnTo>
                    <a:pt x="13472" y="6450"/>
                  </a:lnTo>
                  <a:lnTo>
                    <a:pt x="13340" y="7504"/>
                  </a:lnTo>
                  <a:lnTo>
                    <a:pt x="12726" y="9347"/>
                  </a:lnTo>
                  <a:lnTo>
                    <a:pt x="12068" y="12067"/>
                  </a:lnTo>
                  <a:lnTo>
                    <a:pt x="11629" y="14656"/>
                  </a:lnTo>
                  <a:lnTo>
                    <a:pt x="11629" y="14700"/>
                  </a:lnTo>
                  <a:lnTo>
                    <a:pt x="11497" y="17069"/>
                  </a:lnTo>
                  <a:lnTo>
                    <a:pt x="11453" y="19702"/>
                  </a:lnTo>
                  <a:lnTo>
                    <a:pt x="11102" y="24573"/>
                  </a:lnTo>
                  <a:lnTo>
                    <a:pt x="11102" y="24617"/>
                  </a:lnTo>
                  <a:lnTo>
                    <a:pt x="11322" y="26416"/>
                  </a:lnTo>
                  <a:lnTo>
                    <a:pt x="11322" y="26460"/>
                  </a:lnTo>
                  <a:lnTo>
                    <a:pt x="12111" y="29575"/>
                  </a:lnTo>
                  <a:lnTo>
                    <a:pt x="12857" y="32647"/>
                  </a:lnTo>
                  <a:lnTo>
                    <a:pt x="12770" y="33525"/>
                  </a:lnTo>
                  <a:lnTo>
                    <a:pt x="11804" y="35631"/>
                  </a:lnTo>
                  <a:lnTo>
                    <a:pt x="10663" y="38527"/>
                  </a:lnTo>
                  <a:lnTo>
                    <a:pt x="10268" y="40545"/>
                  </a:lnTo>
                  <a:lnTo>
                    <a:pt x="10268" y="40589"/>
                  </a:lnTo>
                  <a:lnTo>
                    <a:pt x="10181" y="42696"/>
                  </a:lnTo>
                  <a:lnTo>
                    <a:pt x="10049" y="47654"/>
                  </a:lnTo>
                  <a:lnTo>
                    <a:pt x="10181" y="49760"/>
                  </a:lnTo>
                  <a:lnTo>
                    <a:pt x="10663" y="52174"/>
                  </a:lnTo>
                  <a:lnTo>
                    <a:pt x="11453" y="55070"/>
                  </a:lnTo>
                  <a:lnTo>
                    <a:pt x="12375" y="58493"/>
                  </a:lnTo>
                  <a:lnTo>
                    <a:pt x="12331" y="58887"/>
                  </a:lnTo>
                  <a:lnTo>
                    <a:pt x="11497" y="60204"/>
                  </a:lnTo>
                  <a:lnTo>
                    <a:pt x="10268" y="62135"/>
                  </a:lnTo>
                  <a:lnTo>
                    <a:pt x="10225" y="62178"/>
                  </a:lnTo>
                  <a:lnTo>
                    <a:pt x="9742" y="63627"/>
                  </a:lnTo>
                  <a:lnTo>
                    <a:pt x="9698" y="63670"/>
                  </a:lnTo>
                  <a:lnTo>
                    <a:pt x="9347" y="67620"/>
                  </a:lnTo>
                  <a:lnTo>
                    <a:pt x="9347" y="67707"/>
                  </a:lnTo>
                  <a:lnTo>
                    <a:pt x="9479" y="68234"/>
                  </a:lnTo>
                  <a:lnTo>
                    <a:pt x="9479" y="68278"/>
                  </a:lnTo>
                  <a:lnTo>
                    <a:pt x="10576" y="70603"/>
                  </a:lnTo>
                  <a:lnTo>
                    <a:pt x="12638" y="74948"/>
                  </a:lnTo>
                  <a:lnTo>
                    <a:pt x="12287" y="75957"/>
                  </a:lnTo>
                  <a:lnTo>
                    <a:pt x="10400" y="77186"/>
                  </a:lnTo>
                  <a:lnTo>
                    <a:pt x="8557" y="78546"/>
                  </a:lnTo>
                  <a:lnTo>
                    <a:pt x="6275" y="80433"/>
                  </a:lnTo>
                  <a:lnTo>
                    <a:pt x="5968" y="80477"/>
                  </a:lnTo>
                  <a:lnTo>
                    <a:pt x="5880" y="80520"/>
                  </a:lnTo>
                  <a:lnTo>
                    <a:pt x="3642" y="82714"/>
                  </a:lnTo>
                  <a:lnTo>
                    <a:pt x="2326" y="84119"/>
                  </a:lnTo>
                  <a:lnTo>
                    <a:pt x="2282" y="84206"/>
                  </a:lnTo>
                  <a:lnTo>
                    <a:pt x="1405" y="86269"/>
                  </a:lnTo>
                  <a:lnTo>
                    <a:pt x="44" y="89121"/>
                  </a:lnTo>
                  <a:lnTo>
                    <a:pt x="0" y="89209"/>
                  </a:lnTo>
                  <a:lnTo>
                    <a:pt x="44" y="89253"/>
                  </a:lnTo>
                  <a:lnTo>
                    <a:pt x="44" y="89340"/>
                  </a:lnTo>
                  <a:lnTo>
                    <a:pt x="132" y="89384"/>
                  </a:lnTo>
                  <a:lnTo>
                    <a:pt x="176" y="89384"/>
                  </a:lnTo>
                  <a:lnTo>
                    <a:pt x="308" y="89340"/>
                  </a:lnTo>
                  <a:lnTo>
                    <a:pt x="351" y="89296"/>
                  </a:lnTo>
                  <a:lnTo>
                    <a:pt x="1712" y="86400"/>
                  </a:lnTo>
                  <a:lnTo>
                    <a:pt x="2589" y="84338"/>
                  </a:lnTo>
                  <a:lnTo>
                    <a:pt x="3906" y="82934"/>
                  </a:lnTo>
                  <a:lnTo>
                    <a:pt x="6056" y="80828"/>
                  </a:lnTo>
                  <a:lnTo>
                    <a:pt x="6363" y="80784"/>
                  </a:lnTo>
                  <a:lnTo>
                    <a:pt x="6451" y="80740"/>
                  </a:lnTo>
                  <a:lnTo>
                    <a:pt x="8777" y="78809"/>
                  </a:lnTo>
                  <a:lnTo>
                    <a:pt x="10619" y="77449"/>
                  </a:lnTo>
                  <a:lnTo>
                    <a:pt x="12550" y="76220"/>
                  </a:lnTo>
                  <a:lnTo>
                    <a:pt x="12638" y="76132"/>
                  </a:lnTo>
                  <a:lnTo>
                    <a:pt x="12989" y="74992"/>
                  </a:lnTo>
                  <a:lnTo>
                    <a:pt x="12989" y="74860"/>
                  </a:lnTo>
                  <a:lnTo>
                    <a:pt x="10883" y="70472"/>
                  </a:lnTo>
                  <a:lnTo>
                    <a:pt x="9786" y="68146"/>
                  </a:lnTo>
                  <a:lnTo>
                    <a:pt x="9698" y="67620"/>
                  </a:lnTo>
                  <a:lnTo>
                    <a:pt x="10049" y="63714"/>
                  </a:lnTo>
                  <a:lnTo>
                    <a:pt x="10576" y="62310"/>
                  </a:lnTo>
                  <a:lnTo>
                    <a:pt x="11760" y="60379"/>
                  </a:lnTo>
                  <a:lnTo>
                    <a:pt x="12638" y="59063"/>
                  </a:lnTo>
                  <a:lnTo>
                    <a:pt x="12682" y="58975"/>
                  </a:lnTo>
                  <a:lnTo>
                    <a:pt x="12726" y="58493"/>
                  </a:lnTo>
                  <a:lnTo>
                    <a:pt x="12726" y="58449"/>
                  </a:lnTo>
                  <a:lnTo>
                    <a:pt x="11760" y="54938"/>
                  </a:lnTo>
                  <a:lnTo>
                    <a:pt x="11014" y="52086"/>
                  </a:lnTo>
                  <a:lnTo>
                    <a:pt x="10532" y="49716"/>
                  </a:lnTo>
                  <a:lnTo>
                    <a:pt x="10400" y="47654"/>
                  </a:lnTo>
                  <a:lnTo>
                    <a:pt x="10532" y="42739"/>
                  </a:lnTo>
                  <a:lnTo>
                    <a:pt x="10619" y="40589"/>
                  </a:lnTo>
                  <a:lnTo>
                    <a:pt x="11014" y="38615"/>
                  </a:lnTo>
                  <a:lnTo>
                    <a:pt x="12111" y="35763"/>
                  </a:lnTo>
                  <a:lnTo>
                    <a:pt x="13077" y="33656"/>
                  </a:lnTo>
                  <a:lnTo>
                    <a:pt x="13077" y="33612"/>
                  </a:lnTo>
                  <a:lnTo>
                    <a:pt x="13208" y="32647"/>
                  </a:lnTo>
                  <a:lnTo>
                    <a:pt x="13208" y="32603"/>
                  </a:lnTo>
                  <a:lnTo>
                    <a:pt x="12462" y="29488"/>
                  </a:lnTo>
                  <a:lnTo>
                    <a:pt x="11673" y="26372"/>
                  </a:lnTo>
                  <a:lnTo>
                    <a:pt x="11453" y="24573"/>
                  </a:lnTo>
                  <a:lnTo>
                    <a:pt x="11804" y="19702"/>
                  </a:lnTo>
                  <a:lnTo>
                    <a:pt x="11848" y="17113"/>
                  </a:lnTo>
                  <a:lnTo>
                    <a:pt x="11980" y="14700"/>
                  </a:lnTo>
                  <a:lnTo>
                    <a:pt x="12419" y="12111"/>
                  </a:lnTo>
                  <a:lnTo>
                    <a:pt x="13077" y="9434"/>
                  </a:lnTo>
                  <a:lnTo>
                    <a:pt x="13647" y="7591"/>
                  </a:lnTo>
                  <a:lnTo>
                    <a:pt x="13647" y="7547"/>
                  </a:lnTo>
                  <a:lnTo>
                    <a:pt x="13823" y="6494"/>
                  </a:lnTo>
                  <a:lnTo>
                    <a:pt x="13823" y="6450"/>
                  </a:lnTo>
                  <a:lnTo>
                    <a:pt x="13691" y="4915"/>
                  </a:lnTo>
                  <a:lnTo>
                    <a:pt x="13691" y="4871"/>
                  </a:lnTo>
                  <a:lnTo>
                    <a:pt x="13472" y="4213"/>
                  </a:lnTo>
                  <a:lnTo>
                    <a:pt x="13428" y="4125"/>
                  </a:lnTo>
                  <a:lnTo>
                    <a:pt x="13033" y="3730"/>
                  </a:lnTo>
                  <a:lnTo>
                    <a:pt x="12945" y="3686"/>
                  </a:lnTo>
                  <a:lnTo>
                    <a:pt x="11409" y="3203"/>
                  </a:lnTo>
                  <a:lnTo>
                    <a:pt x="10225" y="2150"/>
                  </a:lnTo>
                  <a:lnTo>
                    <a:pt x="8557" y="88"/>
                  </a:lnTo>
                  <a:lnTo>
                    <a:pt x="85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07" name="Google Shape;3307;p113"/>
            <p:cNvSpPr/>
            <p:nvPr/>
          </p:nvSpPr>
          <p:spPr>
            <a:xfrm>
              <a:off x="2895075" y="3238700"/>
              <a:ext cx="385075" cy="337900"/>
            </a:xfrm>
            <a:custGeom>
              <a:avLst/>
              <a:gdLst/>
              <a:ahLst/>
              <a:cxnLst/>
              <a:rect l="l" t="t" r="r" b="b"/>
              <a:pathLst>
                <a:path w="15403" h="13516" extrusionOk="0">
                  <a:moveTo>
                    <a:pt x="7197" y="0"/>
                  </a:moveTo>
                  <a:lnTo>
                    <a:pt x="2677" y="483"/>
                  </a:lnTo>
                  <a:lnTo>
                    <a:pt x="176" y="527"/>
                  </a:lnTo>
                  <a:lnTo>
                    <a:pt x="132" y="527"/>
                  </a:lnTo>
                  <a:lnTo>
                    <a:pt x="45" y="571"/>
                  </a:lnTo>
                  <a:lnTo>
                    <a:pt x="1" y="659"/>
                  </a:lnTo>
                  <a:lnTo>
                    <a:pt x="1" y="703"/>
                  </a:lnTo>
                  <a:lnTo>
                    <a:pt x="45" y="790"/>
                  </a:lnTo>
                  <a:lnTo>
                    <a:pt x="45" y="834"/>
                  </a:lnTo>
                  <a:lnTo>
                    <a:pt x="132" y="878"/>
                  </a:lnTo>
                  <a:lnTo>
                    <a:pt x="176" y="878"/>
                  </a:lnTo>
                  <a:lnTo>
                    <a:pt x="2721" y="834"/>
                  </a:lnTo>
                  <a:lnTo>
                    <a:pt x="7197" y="351"/>
                  </a:lnTo>
                  <a:lnTo>
                    <a:pt x="7548" y="615"/>
                  </a:lnTo>
                  <a:lnTo>
                    <a:pt x="8470" y="1448"/>
                  </a:lnTo>
                  <a:lnTo>
                    <a:pt x="10005" y="2940"/>
                  </a:lnTo>
                  <a:lnTo>
                    <a:pt x="11805" y="4783"/>
                  </a:lnTo>
                  <a:lnTo>
                    <a:pt x="14525" y="7943"/>
                  </a:lnTo>
                  <a:lnTo>
                    <a:pt x="15052" y="9128"/>
                  </a:lnTo>
                  <a:lnTo>
                    <a:pt x="14964" y="10619"/>
                  </a:lnTo>
                  <a:lnTo>
                    <a:pt x="14042" y="13252"/>
                  </a:lnTo>
                  <a:lnTo>
                    <a:pt x="13999" y="13340"/>
                  </a:lnTo>
                  <a:lnTo>
                    <a:pt x="14042" y="13384"/>
                  </a:lnTo>
                  <a:lnTo>
                    <a:pt x="14086" y="13428"/>
                  </a:lnTo>
                  <a:lnTo>
                    <a:pt x="14130" y="13472"/>
                  </a:lnTo>
                  <a:lnTo>
                    <a:pt x="14174" y="13516"/>
                  </a:lnTo>
                  <a:lnTo>
                    <a:pt x="14306" y="13472"/>
                  </a:lnTo>
                  <a:lnTo>
                    <a:pt x="14350" y="13384"/>
                  </a:lnTo>
                  <a:lnTo>
                    <a:pt x="15271" y="10707"/>
                  </a:lnTo>
                  <a:lnTo>
                    <a:pt x="15315" y="10663"/>
                  </a:lnTo>
                  <a:lnTo>
                    <a:pt x="15403" y="9128"/>
                  </a:lnTo>
                  <a:lnTo>
                    <a:pt x="15359" y="9040"/>
                  </a:lnTo>
                  <a:lnTo>
                    <a:pt x="14832" y="7767"/>
                  </a:lnTo>
                  <a:lnTo>
                    <a:pt x="14788" y="7723"/>
                  </a:lnTo>
                  <a:lnTo>
                    <a:pt x="12068" y="4520"/>
                  </a:lnTo>
                  <a:lnTo>
                    <a:pt x="10269" y="2721"/>
                  </a:lnTo>
                  <a:lnTo>
                    <a:pt x="8689" y="1185"/>
                  </a:lnTo>
                  <a:lnTo>
                    <a:pt x="7767" y="351"/>
                  </a:lnTo>
                  <a:lnTo>
                    <a:pt x="7329" y="44"/>
                  </a:lnTo>
                  <a:lnTo>
                    <a:pt x="719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08" name="Google Shape;3308;p113"/>
            <p:cNvSpPr/>
            <p:nvPr/>
          </p:nvSpPr>
          <p:spPr>
            <a:xfrm>
              <a:off x="2931275" y="3283675"/>
              <a:ext cx="242475" cy="218325"/>
            </a:xfrm>
            <a:custGeom>
              <a:avLst/>
              <a:gdLst/>
              <a:ahLst/>
              <a:cxnLst/>
              <a:rect l="l" t="t" r="r" b="b"/>
              <a:pathLst>
                <a:path w="9699" h="8733" extrusionOk="0">
                  <a:moveTo>
                    <a:pt x="1624" y="1"/>
                  </a:moveTo>
                  <a:lnTo>
                    <a:pt x="176" y="44"/>
                  </a:lnTo>
                  <a:lnTo>
                    <a:pt x="132" y="88"/>
                  </a:lnTo>
                  <a:lnTo>
                    <a:pt x="45" y="88"/>
                  </a:lnTo>
                  <a:lnTo>
                    <a:pt x="45" y="176"/>
                  </a:lnTo>
                  <a:lnTo>
                    <a:pt x="1" y="220"/>
                  </a:lnTo>
                  <a:lnTo>
                    <a:pt x="45" y="308"/>
                  </a:lnTo>
                  <a:lnTo>
                    <a:pt x="88" y="352"/>
                  </a:lnTo>
                  <a:lnTo>
                    <a:pt x="176" y="395"/>
                  </a:lnTo>
                  <a:lnTo>
                    <a:pt x="1624" y="352"/>
                  </a:lnTo>
                  <a:lnTo>
                    <a:pt x="3555" y="483"/>
                  </a:lnTo>
                  <a:lnTo>
                    <a:pt x="4301" y="746"/>
                  </a:lnTo>
                  <a:lnTo>
                    <a:pt x="5530" y="1843"/>
                  </a:lnTo>
                  <a:lnTo>
                    <a:pt x="7504" y="4038"/>
                  </a:lnTo>
                  <a:lnTo>
                    <a:pt x="8426" y="5266"/>
                  </a:lnTo>
                  <a:lnTo>
                    <a:pt x="9128" y="6626"/>
                  </a:lnTo>
                  <a:lnTo>
                    <a:pt x="9347" y="8118"/>
                  </a:lnTo>
                  <a:lnTo>
                    <a:pt x="9259" y="8557"/>
                  </a:lnTo>
                  <a:lnTo>
                    <a:pt x="9259" y="8601"/>
                  </a:lnTo>
                  <a:lnTo>
                    <a:pt x="9303" y="8689"/>
                  </a:lnTo>
                  <a:lnTo>
                    <a:pt x="9347" y="8733"/>
                  </a:lnTo>
                  <a:lnTo>
                    <a:pt x="9435" y="8733"/>
                  </a:lnTo>
                  <a:lnTo>
                    <a:pt x="9567" y="8689"/>
                  </a:lnTo>
                  <a:lnTo>
                    <a:pt x="9611" y="8601"/>
                  </a:lnTo>
                  <a:lnTo>
                    <a:pt x="9698" y="8162"/>
                  </a:lnTo>
                  <a:lnTo>
                    <a:pt x="9698" y="8074"/>
                  </a:lnTo>
                  <a:lnTo>
                    <a:pt x="9435" y="6539"/>
                  </a:lnTo>
                  <a:lnTo>
                    <a:pt x="9435" y="6495"/>
                  </a:lnTo>
                  <a:lnTo>
                    <a:pt x="8733" y="5091"/>
                  </a:lnTo>
                  <a:lnTo>
                    <a:pt x="8689" y="5091"/>
                  </a:lnTo>
                  <a:lnTo>
                    <a:pt x="7768" y="3818"/>
                  </a:lnTo>
                  <a:lnTo>
                    <a:pt x="7768" y="3774"/>
                  </a:lnTo>
                  <a:lnTo>
                    <a:pt x="5749" y="1580"/>
                  </a:lnTo>
                  <a:lnTo>
                    <a:pt x="4520" y="483"/>
                  </a:lnTo>
                  <a:lnTo>
                    <a:pt x="4433" y="439"/>
                  </a:lnTo>
                  <a:lnTo>
                    <a:pt x="3643" y="176"/>
                  </a:lnTo>
                  <a:lnTo>
                    <a:pt x="3599" y="132"/>
                  </a:lnTo>
                  <a:lnTo>
                    <a:pt x="16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09" name="Google Shape;3309;p113"/>
            <p:cNvSpPr/>
            <p:nvPr/>
          </p:nvSpPr>
          <p:spPr>
            <a:xfrm>
              <a:off x="2574750" y="1389150"/>
              <a:ext cx="1018050" cy="1583000"/>
            </a:xfrm>
            <a:custGeom>
              <a:avLst/>
              <a:gdLst/>
              <a:ahLst/>
              <a:cxnLst/>
              <a:rect l="l" t="t" r="r" b="b"/>
              <a:pathLst>
                <a:path w="40722" h="63320" extrusionOk="0">
                  <a:moveTo>
                    <a:pt x="34666" y="0"/>
                  </a:moveTo>
                  <a:lnTo>
                    <a:pt x="34622" y="44"/>
                  </a:lnTo>
                  <a:lnTo>
                    <a:pt x="34578" y="88"/>
                  </a:lnTo>
                  <a:lnTo>
                    <a:pt x="34535" y="132"/>
                  </a:lnTo>
                  <a:lnTo>
                    <a:pt x="34535" y="220"/>
                  </a:lnTo>
                  <a:lnTo>
                    <a:pt x="34578" y="263"/>
                  </a:lnTo>
                  <a:lnTo>
                    <a:pt x="36597" y="3072"/>
                  </a:lnTo>
                  <a:lnTo>
                    <a:pt x="37826" y="4959"/>
                  </a:lnTo>
                  <a:lnTo>
                    <a:pt x="38791" y="6714"/>
                  </a:lnTo>
                  <a:lnTo>
                    <a:pt x="39230" y="8030"/>
                  </a:lnTo>
                  <a:lnTo>
                    <a:pt x="39098" y="10224"/>
                  </a:lnTo>
                  <a:lnTo>
                    <a:pt x="39098" y="10268"/>
                  </a:lnTo>
                  <a:lnTo>
                    <a:pt x="39537" y="12594"/>
                  </a:lnTo>
                  <a:lnTo>
                    <a:pt x="39493" y="13779"/>
                  </a:lnTo>
                  <a:lnTo>
                    <a:pt x="39230" y="15885"/>
                  </a:lnTo>
                  <a:lnTo>
                    <a:pt x="39230" y="15929"/>
                  </a:lnTo>
                  <a:lnTo>
                    <a:pt x="39317" y="20229"/>
                  </a:lnTo>
                  <a:lnTo>
                    <a:pt x="39142" y="22511"/>
                  </a:lnTo>
                  <a:lnTo>
                    <a:pt x="38966" y="25319"/>
                  </a:lnTo>
                  <a:lnTo>
                    <a:pt x="39142" y="27118"/>
                  </a:lnTo>
                  <a:lnTo>
                    <a:pt x="39142" y="27162"/>
                  </a:lnTo>
                  <a:lnTo>
                    <a:pt x="39800" y="29970"/>
                  </a:lnTo>
                  <a:lnTo>
                    <a:pt x="40371" y="32472"/>
                  </a:lnTo>
                  <a:lnTo>
                    <a:pt x="40239" y="33964"/>
                  </a:lnTo>
                  <a:lnTo>
                    <a:pt x="39712" y="35850"/>
                  </a:lnTo>
                  <a:lnTo>
                    <a:pt x="38264" y="39800"/>
                  </a:lnTo>
                  <a:lnTo>
                    <a:pt x="38264" y="39844"/>
                  </a:lnTo>
                  <a:lnTo>
                    <a:pt x="37957" y="41248"/>
                  </a:lnTo>
                  <a:lnTo>
                    <a:pt x="37299" y="42740"/>
                  </a:lnTo>
                  <a:lnTo>
                    <a:pt x="35368" y="45767"/>
                  </a:lnTo>
                  <a:lnTo>
                    <a:pt x="33789" y="47172"/>
                  </a:lnTo>
                  <a:lnTo>
                    <a:pt x="31770" y="48883"/>
                  </a:lnTo>
                  <a:lnTo>
                    <a:pt x="30849" y="48839"/>
                  </a:lnTo>
                  <a:lnTo>
                    <a:pt x="28786" y="48400"/>
                  </a:lnTo>
                  <a:lnTo>
                    <a:pt x="28655" y="48400"/>
                  </a:lnTo>
                  <a:lnTo>
                    <a:pt x="26153" y="49673"/>
                  </a:lnTo>
                  <a:lnTo>
                    <a:pt x="23520" y="50901"/>
                  </a:lnTo>
                  <a:lnTo>
                    <a:pt x="20493" y="52306"/>
                  </a:lnTo>
                  <a:lnTo>
                    <a:pt x="14613" y="54894"/>
                  </a:lnTo>
                  <a:lnTo>
                    <a:pt x="10488" y="56299"/>
                  </a:lnTo>
                  <a:lnTo>
                    <a:pt x="10444" y="56343"/>
                  </a:lnTo>
                  <a:lnTo>
                    <a:pt x="7943" y="57571"/>
                  </a:lnTo>
                  <a:lnTo>
                    <a:pt x="5837" y="58844"/>
                  </a:lnTo>
                  <a:lnTo>
                    <a:pt x="2546" y="61257"/>
                  </a:lnTo>
                  <a:lnTo>
                    <a:pt x="44" y="63012"/>
                  </a:lnTo>
                  <a:lnTo>
                    <a:pt x="1" y="63056"/>
                  </a:lnTo>
                  <a:lnTo>
                    <a:pt x="1" y="63100"/>
                  </a:lnTo>
                  <a:lnTo>
                    <a:pt x="1" y="63188"/>
                  </a:lnTo>
                  <a:lnTo>
                    <a:pt x="1" y="63232"/>
                  </a:lnTo>
                  <a:lnTo>
                    <a:pt x="88" y="63319"/>
                  </a:lnTo>
                  <a:lnTo>
                    <a:pt x="176" y="63319"/>
                  </a:lnTo>
                  <a:lnTo>
                    <a:pt x="264" y="63276"/>
                  </a:lnTo>
                  <a:lnTo>
                    <a:pt x="2765" y="61520"/>
                  </a:lnTo>
                  <a:lnTo>
                    <a:pt x="6012" y="59151"/>
                  </a:lnTo>
                  <a:lnTo>
                    <a:pt x="8118" y="57878"/>
                  </a:lnTo>
                  <a:lnTo>
                    <a:pt x="10620" y="56650"/>
                  </a:lnTo>
                  <a:lnTo>
                    <a:pt x="14744" y="55202"/>
                  </a:lnTo>
                  <a:lnTo>
                    <a:pt x="20624" y="52613"/>
                  </a:lnTo>
                  <a:lnTo>
                    <a:pt x="23696" y="51209"/>
                  </a:lnTo>
                  <a:lnTo>
                    <a:pt x="26285" y="49980"/>
                  </a:lnTo>
                  <a:lnTo>
                    <a:pt x="28786" y="48751"/>
                  </a:lnTo>
                  <a:lnTo>
                    <a:pt x="30805" y="49190"/>
                  </a:lnTo>
                  <a:lnTo>
                    <a:pt x="31858" y="49234"/>
                  </a:lnTo>
                  <a:lnTo>
                    <a:pt x="31946" y="49190"/>
                  </a:lnTo>
                  <a:lnTo>
                    <a:pt x="34008" y="47435"/>
                  </a:lnTo>
                  <a:lnTo>
                    <a:pt x="35588" y="46031"/>
                  </a:lnTo>
                  <a:lnTo>
                    <a:pt x="35632" y="45987"/>
                  </a:lnTo>
                  <a:lnTo>
                    <a:pt x="37562" y="42915"/>
                  </a:lnTo>
                  <a:lnTo>
                    <a:pt x="37606" y="42871"/>
                  </a:lnTo>
                  <a:lnTo>
                    <a:pt x="38264" y="41379"/>
                  </a:lnTo>
                  <a:lnTo>
                    <a:pt x="38264" y="41335"/>
                  </a:lnTo>
                  <a:lnTo>
                    <a:pt x="38615" y="39931"/>
                  </a:lnTo>
                  <a:lnTo>
                    <a:pt x="40063" y="35982"/>
                  </a:lnTo>
                  <a:lnTo>
                    <a:pt x="40546" y="34007"/>
                  </a:lnTo>
                  <a:lnTo>
                    <a:pt x="40590" y="34007"/>
                  </a:lnTo>
                  <a:lnTo>
                    <a:pt x="40722" y="32472"/>
                  </a:lnTo>
                  <a:lnTo>
                    <a:pt x="40722" y="32428"/>
                  </a:lnTo>
                  <a:lnTo>
                    <a:pt x="40151" y="29883"/>
                  </a:lnTo>
                  <a:lnTo>
                    <a:pt x="39493" y="27074"/>
                  </a:lnTo>
                  <a:lnTo>
                    <a:pt x="39317" y="25319"/>
                  </a:lnTo>
                  <a:lnTo>
                    <a:pt x="39493" y="22555"/>
                  </a:lnTo>
                  <a:lnTo>
                    <a:pt x="39669" y="20229"/>
                  </a:lnTo>
                  <a:lnTo>
                    <a:pt x="39581" y="15929"/>
                  </a:lnTo>
                  <a:lnTo>
                    <a:pt x="39844" y="13822"/>
                  </a:lnTo>
                  <a:lnTo>
                    <a:pt x="39888" y="12594"/>
                  </a:lnTo>
                  <a:lnTo>
                    <a:pt x="39888" y="12550"/>
                  </a:lnTo>
                  <a:lnTo>
                    <a:pt x="39449" y="10224"/>
                  </a:lnTo>
                  <a:lnTo>
                    <a:pt x="39581" y="8030"/>
                  </a:lnTo>
                  <a:lnTo>
                    <a:pt x="39537" y="7943"/>
                  </a:lnTo>
                  <a:lnTo>
                    <a:pt x="39142" y="6582"/>
                  </a:lnTo>
                  <a:lnTo>
                    <a:pt x="39098" y="6582"/>
                  </a:lnTo>
                  <a:lnTo>
                    <a:pt x="38133" y="4783"/>
                  </a:lnTo>
                  <a:lnTo>
                    <a:pt x="36904" y="2896"/>
                  </a:lnTo>
                  <a:lnTo>
                    <a:pt x="34886" y="44"/>
                  </a:lnTo>
                  <a:lnTo>
                    <a:pt x="347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10" name="Google Shape;3310;p113"/>
            <p:cNvSpPr/>
            <p:nvPr/>
          </p:nvSpPr>
          <p:spPr>
            <a:xfrm>
              <a:off x="2434325" y="1378175"/>
              <a:ext cx="930300" cy="1467825"/>
            </a:xfrm>
            <a:custGeom>
              <a:avLst/>
              <a:gdLst/>
              <a:ahLst/>
              <a:cxnLst/>
              <a:rect l="l" t="t" r="r" b="b"/>
              <a:pathLst>
                <a:path w="37212" h="58713" extrusionOk="0">
                  <a:moveTo>
                    <a:pt x="35369" y="0"/>
                  </a:moveTo>
                  <a:lnTo>
                    <a:pt x="35325" y="44"/>
                  </a:lnTo>
                  <a:lnTo>
                    <a:pt x="35281" y="88"/>
                  </a:lnTo>
                  <a:lnTo>
                    <a:pt x="35237" y="176"/>
                  </a:lnTo>
                  <a:lnTo>
                    <a:pt x="35237" y="220"/>
                  </a:lnTo>
                  <a:lnTo>
                    <a:pt x="35281" y="308"/>
                  </a:lnTo>
                  <a:lnTo>
                    <a:pt x="36466" y="1931"/>
                  </a:lnTo>
                  <a:lnTo>
                    <a:pt x="36685" y="2896"/>
                  </a:lnTo>
                  <a:lnTo>
                    <a:pt x="36860" y="5968"/>
                  </a:lnTo>
                  <a:lnTo>
                    <a:pt x="36641" y="7065"/>
                  </a:lnTo>
                  <a:lnTo>
                    <a:pt x="35369" y="10400"/>
                  </a:lnTo>
                  <a:lnTo>
                    <a:pt x="33833" y="15271"/>
                  </a:lnTo>
                  <a:lnTo>
                    <a:pt x="32429" y="17904"/>
                  </a:lnTo>
                  <a:lnTo>
                    <a:pt x="31244" y="20229"/>
                  </a:lnTo>
                  <a:lnTo>
                    <a:pt x="30235" y="22467"/>
                  </a:lnTo>
                  <a:lnTo>
                    <a:pt x="28655" y="25275"/>
                  </a:lnTo>
                  <a:lnTo>
                    <a:pt x="26461" y="28654"/>
                  </a:lnTo>
                  <a:lnTo>
                    <a:pt x="26461" y="28698"/>
                  </a:lnTo>
                  <a:lnTo>
                    <a:pt x="26197" y="29663"/>
                  </a:lnTo>
                  <a:lnTo>
                    <a:pt x="26197" y="29707"/>
                  </a:lnTo>
                  <a:lnTo>
                    <a:pt x="26066" y="31068"/>
                  </a:lnTo>
                  <a:lnTo>
                    <a:pt x="26066" y="31112"/>
                  </a:lnTo>
                  <a:lnTo>
                    <a:pt x="26505" y="35105"/>
                  </a:lnTo>
                  <a:lnTo>
                    <a:pt x="26943" y="38747"/>
                  </a:lnTo>
                  <a:lnTo>
                    <a:pt x="26724" y="39229"/>
                  </a:lnTo>
                  <a:lnTo>
                    <a:pt x="26241" y="39756"/>
                  </a:lnTo>
                  <a:lnTo>
                    <a:pt x="24530" y="41028"/>
                  </a:lnTo>
                  <a:lnTo>
                    <a:pt x="22336" y="42389"/>
                  </a:lnTo>
                  <a:lnTo>
                    <a:pt x="20361" y="43705"/>
                  </a:lnTo>
                  <a:lnTo>
                    <a:pt x="17026" y="46514"/>
                  </a:lnTo>
                  <a:lnTo>
                    <a:pt x="15227" y="47698"/>
                  </a:lnTo>
                  <a:lnTo>
                    <a:pt x="15183" y="47698"/>
                  </a:lnTo>
                  <a:lnTo>
                    <a:pt x="12200" y="50638"/>
                  </a:lnTo>
                  <a:lnTo>
                    <a:pt x="10401" y="51691"/>
                  </a:lnTo>
                  <a:lnTo>
                    <a:pt x="7109" y="53183"/>
                  </a:lnTo>
                  <a:lnTo>
                    <a:pt x="5442" y="54368"/>
                  </a:lnTo>
                  <a:lnTo>
                    <a:pt x="3072" y="56167"/>
                  </a:lnTo>
                  <a:lnTo>
                    <a:pt x="89" y="58405"/>
                  </a:lnTo>
                  <a:lnTo>
                    <a:pt x="45" y="58449"/>
                  </a:lnTo>
                  <a:lnTo>
                    <a:pt x="1" y="58537"/>
                  </a:lnTo>
                  <a:lnTo>
                    <a:pt x="1" y="58581"/>
                  </a:lnTo>
                  <a:lnTo>
                    <a:pt x="45" y="58668"/>
                  </a:lnTo>
                  <a:lnTo>
                    <a:pt x="89" y="58712"/>
                  </a:lnTo>
                  <a:lnTo>
                    <a:pt x="176" y="58712"/>
                  </a:lnTo>
                  <a:lnTo>
                    <a:pt x="308" y="58668"/>
                  </a:lnTo>
                  <a:lnTo>
                    <a:pt x="3248" y="56430"/>
                  </a:lnTo>
                  <a:lnTo>
                    <a:pt x="5661" y="54675"/>
                  </a:lnTo>
                  <a:lnTo>
                    <a:pt x="7285" y="53491"/>
                  </a:lnTo>
                  <a:lnTo>
                    <a:pt x="10576" y="52042"/>
                  </a:lnTo>
                  <a:lnTo>
                    <a:pt x="12419" y="50945"/>
                  </a:lnTo>
                  <a:lnTo>
                    <a:pt x="12463" y="50902"/>
                  </a:lnTo>
                  <a:lnTo>
                    <a:pt x="15403" y="47962"/>
                  </a:lnTo>
                  <a:lnTo>
                    <a:pt x="17202" y="46821"/>
                  </a:lnTo>
                  <a:lnTo>
                    <a:pt x="17246" y="46821"/>
                  </a:lnTo>
                  <a:lnTo>
                    <a:pt x="20581" y="44012"/>
                  </a:lnTo>
                  <a:lnTo>
                    <a:pt x="22512" y="42696"/>
                  </a:lnTo>
                  <a:lnTo>
                    <a:pt x="24749" y="41336"/>
                  </a:lnTo>
                  <a:lnTo>
                    <a:pt x="26461" y="40063"/>
                  </a:lnTo>
                  <a:lnTo>
                    <a:pt x="26505" y="40019"/>
                  </a:lnTo>
                  <a:lnTo>
                    <a:pt x="27031" y="39449"/>
                  </a:lnTo>
                  <a:lnTo>
                    <a:pt x="27031" y="39405"/>
                  </a:lnTo>
                  <a:lnTo>
                    <a:pt x="27295" y="38878"/>
                  </a:lnTo>
                  <a:lnTo>
                    <a:pt x="27295" y="38747"/>
                  </a:lnTo>
                  <a:lnTo>
                    <a:pt x="26856" y="35061"/>
                  </a:lnTo>
                  <a:lnTo>
                    <a:pt x="26417" y="31112"/>
                  </a:lnTo>
                  <a:lnTo>
                    <a:pt x="26549" y="29751"/>
                  </a:lnTo>
                  <a:lnTo>
                    <a:pt x="26768" y="28830"/>
                  </a:lnTo>
                  <a:lnTo>
                    <a:pt x="28962" y="25451"/>
                  </a:lnTo>
                  <a:lnTo>
                    <a:pt x="30542" y="22643"/>
                  </a:lnTo>
                  <a:lnTo>
                    <a:pt x="30586" y="22643"/>
                  </a:lnTo>
                  <a:lnTo>
                    <a:pt x="31551" y="20361"/>
                  </a:lnTo>
                  <a:lnTo>
                    <a:pt x="34140" y="15402"/>
                  </a:lnTo>
                  <a:lnTo>
                    <a:pt x="34184" y="15359"/>
                  </a:lnTo>
                  <a:lnTo>
                    <a:pt x="35720" y="10532"/>
                  </a:lnTo>
                  <a:lnTo>
                    <a:pt x="36992" y="7153"/>
                  </a:lnTo>
                  <a:lnTo>
                    <a:pt x="37212" y="6012"/>
                  </a:lnTo>
                  <a:lnTo>
                    <a:pt x="37212" y="5968"/>
                  </a:lnTo>
                  <a:lnTo>
                    <a:pt x="37036" y="2853"/>
                  </a:lnTo>
                  <a:lnTo>
                    <a:pt x="37036" y="2809"/>
                  </a:lnTo>
                  <a:lnTo>
                    <a:pt x="36817" y="1843"/>
                  </a:lnTo>
                  <a:lnTo>
                    <a:pt x="36773" y="1756"/>
                  </a:lnTo>
                  <a:lnTo>
                    <a:pt x="35588" y="88"/>
                  </a:lnTo>
                  <a:lnTo>
                    <a:pt x="35500" y="44"/>
                  </a:lnTo>
                  <a:lnTo>
                    <a:pt x="354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11" name="Google Shape;3311;p113"/>
            <p:cNvSpPr/>
            <p:nvPr/>
          </p:nvSpPr>
          <p:spPr>
            <a:xfrm>
              <a:off x="2288425" y="1370500"/>
              <a:ext cx="948950" cy="1344950"/>
            </a:xfrm>
            <a:custGeom>
              <a:avLst/>
              <a:gdLst/>
              <a:ahLst/>
              <a:cxnLst/>
              <a:rect l="l" t="t" r="r" b="b"/>
              <a:pathLst>
                <a:path w="37958" h="53798" extrusionOk="0">
                  <a:moveTo>
                    <a:pt x="37475" y="0"/>
                  </a:moveTo>
                  <a:lnTo>
                    <a:pt x="37431" y="44"/>
                  </a:lnTo>
                  <a:lnTo>
                    <a:pt x="37387" y="88"/>
                  </a:lnTo>
                  <a:lnTo>
                    <a:pt x="37343" y="132"/>
                  </a:lnTo>
                  <a:lnTo>
                    <a:pt x="37343" y="220"/>
                  </a:lnTo>
                  <a:lnTo>
                    <a:pt x="37606" y="1448"/>
                  </a:lnTo>
                  <a:lnTo>
                    <a:pt x="37519" y="2765"/>
                  </a:lnTo>
                  <a:lnTo>
                    <a:pt x="36202" y="6363"/>
                  </a:lnTo>
                  <a:lnTo>
                    <a:pt x="35676" y="8206"/>
                  </a:lnTo>
                  <a:lnTo>
                    <a:pt x="34579" y="12155"/>
                  </a:lnTo>
                  <a:lnTo>
                    <a:pt x="33613" y="14349"/>
                  </a:lnTo>
                  <a:lnTo>
                    <a:pt x="32648" y="16324"/>
                  </a:lnTo>
                  <a:lnTo>
                    <a:pt x="31595" y="18298"/>
                  </a:lnTo>
                  <a:lnTo>
                    <a:pt x="30410" y="20361"/>
                  </a:lnTo>
                  <a:lnTo>
                    <a:pt x="28655" y="23388"/>
                  </a:lnTo>
                  <a:lnTo>
                    <a:pt x="27294" y="25626"/>
                  </a:lnTo>
                  <a:lnTo>
                    <a:pt x="25846" y="27952"/>
                  </a:lnTo>
                  <a:lnTo>
                    <a:pt x="24705" y="29795"/>
                  </a:lnTo>
                  <a:lnTo>
                    <a:pt x="23038" y="31901"/>
                  </a:lnTo>
                  <a:lnTo>
                    <a:pt x="21107" y="34271"/>
                  </a:lnTo>
                  <a:lnTo>
                    <a:pt x="18211" y="36904"/>
                  </a:lnTo>
                  <a:lnTo>
                    <a:pt x="13165" y="40107"/>
                  </a:lnTo>
                  <a:lnTo>
                    <a:pt x="13121" y="40151"/>
                  </a:lnTo>
                  <a:lnTo>
                    <a:pt x="12419" y="41248"/>
                  </a:lnTo>
                  <a:lnTo>
                    <a:pt x="12375" y="41292"/>
                  </a:lnTo>
                  <a:lnTo>
                    <a:pt x="11190" y="43924"/>
                  </a:lnTo>
                  <a:lnTo>
                    <a:pt x="10093" y="46250"/>
                  </a:lnTo>
                  <a:lnTo>
                    <a:pt x="8162" y="47786"/>
                  </a:lnTo>
                  <a:lnTo>
                    <a:pt x="6276" y="49146"/>
                  </a:lnTo>
                  <a:lnTo>
                    <a:pt x="3862" y="50858"/>
                  </a:lnTo>
                  <a:lnTo>
                    <a:pt x="88" y="53490"/>
                  </a:lnTo>
                  <a:lnTo>
                    <a:pt x="45" y="53534"/>
                  </a:lnTo>
                  <a:lnTo>
                    <a:pt x="1" y="53578"/>
                  </a:lnTo>
                  <a:lnTo>
                    <a:pt x="1" y="53666"/>
                  </a:lnTo>
                  <a:lnTo>
                    <a:pt x="45" y="53710"/>
                  </a:lnTo>
                  <a:lnTo>
                    <a:pt x="88" y="53798"/>
                  </a:lnTo>
                  <a:lnTo>
                    <a:pt x="176" y="53798"/>
                  </a:lnTo>
                  <a:lnTo>
                    <a:pt x="308" y="53754"/>
                  </a:lnTo>
                  <a:lnTo>
                    <a:pt x="4082" y="51121"/>
                  </a:lnTo>
                  <a:lnTo>
                    <a:pt x="6451" y="49453"/>
                  </a:lnTo>
                  <a:lnTo>
                    <a:pt x="8382" y="48049"/>
                  </a:lnTo>
                  <a:lnTo>
                    <a:pt x="10357" y="46513"/>
                  </a:lnTo>
                  <a:lnTo>
                    <a:pt x="10400" y="46469"/>
                  </a:lnTo>
                  <a:lnTo>
                    <a:pt x="11541" y="44056"/>
                  </a:lnTo>
                  <a:lnTo>
                    <a:pt x="12682" y="41423"/>
                  </a:lnTo>
                  <a:lnTo>
                    <a:pt x="13384" y="40414"/>
                  </a:lnTo>
                  <a:lnTo>
                    <a:pt x="18387" y="37167"/>
                  </a:lnTo>
                  <a:lnTo>
                    <a:pt x="18431" y="37167"/>
                  </a:lnTo>
                  <a:lnTo>
                    <a:pt x="21371" y="34534"/>
                  </a:lnTo>
                  <a:lnTo>
                    <a:pt x="21371" y="34490"/>
                  </a:lnTo>
                  <a:lnTo>
                    <a:pt x="23345" y="32121"/>
                  </a:lnTo>
                  <a:lnTo>
                    <a:pt x="24969" y="30014"/>
                  </a:lnTo>
                  <a:lnTo>
                    <a:pt x="25013" y="29970"/>
                  </a:lnTo>
                  <a:lnTo>
                    <a:pt x="26154" y="28128"/>
                  </a:lnTo>
                  <a:lnTo>
                    <a:pt x="27558" y="25802"/>
                  </a:lnTo>
                  <a:lnTo>
                    <a:pt x="28962" y="23564"/>
                  </a:lnTo>
                  <a:lnTo>
                    <a:pt x="30717" y="20536"/>
                  </a:lnTo>
                  <a:lnTo>
                    <a:pt x="31902" y="18474"/>
                  </a:lnTo>
                  <a:lnTo>
                    <a:pt x="32955" y="16455"/>
                  </a:lnTo>
                  <a:lnTo>
                    <a:pt x="33920" y="14481"/>
                  </a:lnTo>
                  <a:lnTo>
                    <a:pt x="34930" y="12287"/>
                  </a:lnTo>
                  <a:lnTo>
                    <a:pt x="34930" y="12243"/>
                  </a:lnTo>
                  <a:lnTo>
                    <a:pt x="36027" y="8294"/>
                  </a:lnTo>
                  <a:lnTo>
                    <a:pt x="36553" y="6495"/>
                  </a:lnTo>
                  <a:lnTo>
                    <a:pt x="37870" y="2896"/>
                  </a:lnTo>
                  <a:lnTo>
                    <a:pt x="37870" y="2809"/>
                  </a:lnTo>
                  <a:lnTo>
                    <a:pt x="37957" y="1448"/>
                  </a:lnTo>
                  <a:lnTo>
                    <a:pt x="37957" y="1404"/>
                  </a:lnTo>
                  <a:lnTo>
                    <a:pt x="37694" y="132"/>
                  </a:lnTo>
                  <a:lnTo>
                    <a:pt x="37650" y="88"/>
                  </a:lnTo>
                  <a:lnTo>
                    <a:pt x="37606" y="44"/>
                  </a:lnTo>
                  <a:lnTo>
                    <a:pt x="3756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12" name="Google Shape;3312;p113"/>
            <p:cNvSpPr/>
            <p:nvPr/>
          </p:nvSpPr>
          <p:spPr>
            <a:xfrm>
              <a:off x="2083300" y="1434125"/>
              <a:ext cx="1010375" cy="1095925"/>
            </a:xfrm>
            <a:custGeom>
              <a:avLst/>
              <a:gdLst/>
              <a:ahLst/>
              <a:cxnLst/>
              <a:rect l="l" t="t" r="r" b="b"/>
              <a:pathLst>
                <a:path w="40415" h="43837" extrusionOk="0">
                  <a:moveTo>
                    <a:pt x="40238" y="0"/>
                  </a:moveTo>
                  <a:lnTo>
                    <a:pt x="40195" y="44"/>
                  </a:lnTo>
                  <a:lnTo>
                    <a:pt x="40107" y="88"/>
                  </a:lnTo>
                  <a:lnTo>
                    <a:pt x="40063" y="132"/>
                  </a:lnTo>
                  <a:lnTo>
                    <a:pt x="39098" y="2721"/>
                  </a:lnTo>
                  <a:lnTo>
                    <a:pt x="37957" y="5485"/>
                  </a:lnTo>
                  <a:lnTo>
                    <a:pt x="36991" y="8294"/>
                  </a:lnTo>
                  <a:lnTo>
                    <a:pt x="36465" y="9259"/>
                  </a:lnTo>
                  <a:lnTo>
                    <a:pt x="34885" y="12067"/>
                  </a:lnTo>
                  <a:lnTo>
                    <a:pt x="32735" y="15885"/>
                  </a:lnTo>
                  <a:lnTo>
                    <a:pt x="30102" y="20141"/>
                  </a:lnTo>
                  <a:lnTo>
                    <a:pt x="27206" y="24266"/>
                  </a:lnTo>
                  <a:lnTo>
                    <a:pt x="25890" y="25802"/>
                  </a:lnTo>
                  <a:lnTo>
                    <a:pt x="24090" y="27469"/>
                  </a:lnTo>
                  <a:lnTo>
                    <a:pt x="22247" y="29137"/>
                  </a:lnTo>
                  <a:lnTo>
                    <a:pt x="18605" y="31638"/>
                  </a:lnTo>
                  <a:lnTo>
                    <a:pt x="15007" y="33964"/>
                  </a:lnTo>
                  <a:lnTo>
                    <a:pt x="12945" y="35412"/>
                  </a:lnTo>
                  <a:lnTo>
                    <a:pt x="9171" y="37518"/>
                  </a:lnTo>
                  <a:lnTo>
                    <a:pt x="7021" y="38966"/>
                  </a:lnTo>
                  <a:lnTo>
                    <a:pt x="5178" y="40370"/>
                  </a:lnTo>
                  <a:lnTo>
                    <a:pt x="1448" y="42696"/>
                  </a:lnTo>
                  <a:lnTo>
                    <a:pt x="88" y="43486"/>
                  </a:lnTo>
                  <a:lnTo>
                    <a:pt x="0" y="43530"/>
                  </a:lnTo>
                  <a:lnTo>
                    <a:pt x="0" y="43617"/>
                  </a:lnTo>
                  <a:lnTo>
                    <a:pt x="0" y="43661"/>
                  </a:lnTo>
                  <a:lnTo>
                    <a:pt x="0" y="43749"/>
                  </a:lnTo>
                  <a:lnTo>
                    <a:pt x="88" y="43793"/>
                  </a:lnTo>
                  <a:lnTo>
                    <a:pt x="176" y="43837"/>
                  </a:lnTo>
                  <a:lnTo>
                    <a:pt x="263" y="43793"/>
                  </a:lnTo>
                  <a:lnTo>
                    <a:pt x="1624" y="43003"/>
                  </a:lnTo>
                  <a:lnTo>
                    <a:pt x="5397" y="40677"/>
                  </a:lnTo>
                  <a:lnTo>
                    <a:pt x="7240" y="39229"/>
                  </a:lnTo>
                  <a:lnTo>
                    <a:pt x="9347" y="37825"/>
                  </a:lnTo>
                  <a:lnTo>
                    <a:pt x="13120" y="35719"/>
                  </a:lnTo>
                  <a:lnTo>
                    <a:pt x="15183" y="34271"/>
                  </a:lnTo>
                  <a:lnTo>
                    <a:pt x="18781" y="31901"/>
                  </a:lnTo>
                  <a:lnTo>
                    <a:pt x="22467" y="29444"/>
                  </a:lnTo>
                  <a:lnTo>
                    <a:pt x="22467" y="29400"/>
                  </a:lnTo>
                  <a:lnTo>
                    <a:pt x="24354" y="27733"/>
                  </a:lnTo>
                  <a:lnTo>
                    <a:pt x="26153" y="26065"/>
                  </a:lnTo>
                  <a:lnTo>
                    <a:pt x="26153" y="26021"/>
                  </a:lnTo>
                  <a:lnTo>
                    <a:pt x="27469" y="24486"/>
                  </a:lnTo>
                  <a:lnTo>
                    <a:pt x="30409" y="20361"/>
                  </a:lnTo>
                  <a:lnTo>
                    <a:pt x="33042" y="16060"/>
                  </a:lnTo>
                  <a:lnTo>
                    <a:pt x="35192" y="12243"/>
                  </a:lnTo>
                  <a:lnTo>
                    <a:pt x="36772" y="9435"/>
                  </a:lnTo>
                  <a:lnTo>
                    <a:pt x="37299" y="8425"/>
                  </a:lnTo>
                  <a:lnTo>
                    <a:pt x="38264" y="5617"/>
                  </a:lnTo>
                  <a:lnTo>
                    <a:pt x="39449" y="2853"/>
                  </a:lnTo>
                  <a:lnTo>
                    <a:pt x="40414" y="264"/>
                  </a:lnTo>
                  <a:lnTo>
                    <a:pt x="40414" y="176"/>
                  </a:lnTo>
                  <a:lnTo>
                    <a:pt x="40414" y="132"/>
                  </a:lnTo>
                  <a:lnTo>
                    <a:pt x="40370" y="44"/>
                  </a:lnTo>
                  <a:lnTo>
                    <a:pt x="40326" y="44"/>
                  </a:lnTo>
                  <a:lnTo>
                    <a:pt x="402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13" name="Google Shape;3313;p113"/>
            <p:cNvSpPr/>
            <p:nvPr/>
          </p:nvSpPr>
          <p:spPr>
            <a:xfrm>
              <a:off x="1945075" y="1451675"/>
              <a:ext cx="982950" cy="954425"/>
            </a:xfrm>
            <a:custGeom>
              <a:avLst/>
              <a:gdLst/>
              <a:ahLst/>
              <a:cxnLst/>
              <a:rect l="l" t="t" r="r" b="b"/>
              <a:pathLst>
                <a:path w="39318" h="38177" extrusionOk="0">
                  <a:moveTo>
                    <a:pt x="39054" y="0"/>
                  </a:moveTo>
                  <a:lnTo>
                    <a:pt x="39010" y="44"/>
                  </a:lnTo>
                  <a:lnTo>
                    <a:pt x="38966" y="132"/>
                  </a:lnTo>
                  <a:lnTo>
                    <a:pt x="38352" y="2107"/>
                  </a:lnTo>
                  <a:lnTo>
                    <a:pt x="37606" y="3950"/>
                  </a:lnTo>
                  <a:lnTo>
                    <a:pt x="36509" y="6056"/>
                  </a:lnTo>
                  <a:lnTo>
                    <a:pt x="35105" y="8557"/>
                  </a:lnTo>
                  <a:lnTo>
                    <a:pt x="33700" y="10970"/>
                  </a:lnTo>
                  <a:lnTo>
                    <a:pt x="32384" y="13208"/>
                  </a:lnTo>
                  <a:lnTo>
                    <a:pt x="31068" y="15095"/>
                  </a:lnTo>
                  <a:lnTo>
                    <a:pt x="29356" y="17553"/>
                  </a:lnTo>
                  <a:lnTo>
                    <a:pt x="28128" y="19001"/>
                  </a:lnTo>
                  <a:lnTo>
                    <a:pt x="26592" y="20492"/>
                  </a:lnTo>
                  <a:lnTo>
                    <a:pt x="24134" y="22774"/>
                  </a:lnTo>
                  <a:lnTo>
                    <a:pt x="22116" y="24486"/>
                  </a:lnTo>
                  <a:lnTo>
                    <a:pt x="18254" y="27075"/>
                  </a:lnTo>
                  <a:lnTo>
                    <a:pt x="16455" y="28215"/>
                  </a:lnTo>
                  <a:lnTo>
                    <a:pt x="14393" y="29488"/>
                  </a:lnTo>
                  <a:lnTo>
                    <a:pt x="12287" y="30717"/>
                  </a:lnTo>
                  <a:lnTo>
                    <a:pt x="8250" y="33042"/>
                  </a:lnTo>
                  <a:lnTo>
                    <a:pt x="88" y="37825"/>
                  </a:lnTo>
                  <a:lnTo>
                    <a:pt x="44" y="37869"/>
                  </a:lnTo>
                  <a:lnTo>
                    <a:pt x="0" y="37957"/>
                  </a:lnTo>
                  <a:lnTo>
                    <a:pt x="0" y="38001"/>
                  </a:lnTo>
                  <a:lnTo>
                    <a:pt x="0" y="38088"/>
                  </a:lnTo>
                  <a:lnTo>
                    <a:pt x="88" y="38132"/>
                  </a:lnTo>
                  <a:lnTo>
                    <a:pt x="176" y="38176"/>
                  </a:lnTo>
                  <a:lnTo>
                    <a:pt x="263" y="38132"/>
                  </a:lnTo>
                  <a:lnTo>
                    <a:pt x="8425" y="33349"/>
                  </a:lnTo>
                  <a:lnTo>
                    <a:pt x="12462" y="31024"/>
                  </a:lnTo>
                  <a:lnTo>
                    <a:pt x="14612" y="29795"/>
                  </a:lnTo>
                  <a:lnTo>
                    <a:pt x="16631" y="28523"/>
                  </a:lnTo>
                  <a:lnTo>
                    <a:pt x="18430" y="27382"/>
                  </a:lnTo>
                  <a:lnTo>
                    <a:pt x="20843" y="25802"/>
                  </a:lnTo>
                  <a:lnTo>
                    <a:pt x="22291" y="24793"/>
                  </a:lnTo>
                  <a:lnTo>
                    <a:pt x="22335" y="24749"/>
                  </a:lnTo>
                  <a:lnTo>
                    <a:pt x="24354" y="23038"/>
                  </a:lnTo>
                  <a:lnTo>
                    <a:pt x="26855" y="20756"/>
                  </a:lnTo>
                  <a:lnTo>
                    <a:pt x="28391" y="19264"/>
                  </a:lnTo>
                  <a:lnTo>
                    <a:pt x="29619" y="17772"/>
                  </a:lnTo>
                  <a:lnTo>
                    <a:pt x="31375" y="15315"/>
                  </a:lnTo>
                  <a:lnTo>
                    <a:pt x="32691" y="13428"/>
                  </a:lnTo>
                  <a:lnTo>
                    <a:pt x="34008" y="11146"/>
                  </a:lnTo>
                  <a:lnTo>
                    <a:pt x="35412" y="8733"/>
                  </a:lnTo>
                  <a:lnTo>
                    <a:pt x="36816" y="6231"/>
                  </a:lnTo>
                  <a:lnTo>
                    <a:pt x="37957" y="4081"/>
                  </a:lnTo>
                  <a:lnTo>
                    <a:pt x="38703" y="2194"/>
                  </a:lnTo>
                  <a:lnTo>
                    <a:pt x="39317" y="220"/>
                  </a:lnTo>
                  <a:lnTo>
                    <a:pt x="39317" y="176"/>
                  </a:lnTo>
                  <a:lnTo>
                    <a:pt x="39273" y="88"/>
                  </a:lnTo>
                  <a:lnTo>
                    <a:pt x="39229" y="44"/>
                  </a:lnTo>
                  <a:lnTo>
                    <a:pt x="3918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14" name="Google Shape;3314;p113"/>
            <p:cNvSpPr/>
            <p:nvPr/>
          </p:nvSpPr>
          <p:spPr>
            <a:xfrm>
              <a:off x="1822200" y="1600875"/>
              <a:ext cx="866675" cy="694425"/>
            </a:xfrm>
            <a:custGeom>
              <a:avLst/>
              <a:gdLst/>
              <a:ahLst/>
              <a:cxnLst/>
              <a:rect l="l" t="t" r="r" b="b"/>
              <a:pathLst>
                <a:path w="34667" h="27777" extrusionOk="0">
                  <a:moveTo>
                    <a:pt x="34359" y="0"/>
                  </a:moveTo>
                  <a:lnTo>
                    <a:pt x="34315" y="88"/>
                  </a:lnTo>
                  <a:lnTo>
                    <a:pt x="32867" y="2765"/>
                  </a:lnTo>
                  <a:lnTo>
                    <a:pt x="31375" y="5134"/>
                  </a:lnTo>
                  <a:lnTo>
                    <a:pt x="29839" y="7196"/>
                  </a:lnTo>
                  <a:lnTo>
                    <a:pt x="28216" y="8996"/>
                  </a:lnTo>
                  <a:lnTo>
                    <a:pt x="26592" y="10575"/>
                  </a:lnTo>
                  <a:lnTo>
                    <a:pt x="24881" y="12111"/>
                  </a:lnTo>
                  <a:lnTo>
                    <a:pt x="23301" y="13252"/>
                  </a:lnTo>
                  <a:lnTo>
                    <a:pt x="21370" y="14919"/>
                  </a:lnTo>
                  <a:lnTo>
                    <a:pt x="20537" y="15665"/>
                  </a:lnTo>
                  <a:lnTo>
                    <a:pt x="19659" y="16455"/>
                  </a:lnTo>
                  <a:lnTo>
                    <a:pt x="18737" y="17157"/>
                  </a:lnTo>
                  <a:lnTo>
                    <a:pt x="17772" y="17903"/>
                  </a:lnTo>
                  <a:lnTo>
                    <a:pt x="16719" y="18605"/>
                  </a:lnTo>
                  <a:lnTo>
                    <a:pt x="15666" y="19264"/>
                  </a:lnTo>
                  <a:lnTo>
                    <a:pt x="14569" y="19922"/>
                  </a:lnTo>
                  <a:lnTo>
                    <a:pt x="13472" y="20580"/>
                  </a:lnTo>
                  <a:lnTo>
                    <a:pt x="11190" y="21809"/>
                  </a:lnTo>
                  <a:lnTo>
                    <a:pt x="8864" y="22950"/>
                  </a:lnTo>
                  <a:lnTo>
                    <a:pt x="6583" y="24003"/>
                  </a:lnTo>
                  <a:lnTo>
                    <a:pt x="4389" y="25012"/>
                  </a:lnTo>
                  <a:lnTo>
                    <a:pt x="2414" y="26065"/>
                  </a:lnTo>
                  <a:lnTo>
                    <a:pt x="88" y="27469"/>
                  </a:lnTo>
                  <a:lnTo>
                    <a:pt x="44" y="27513"/>
                  </a:lnTo>
                  <a:lnTo>
                    <a:pt x="0" y="27557"/>
                  </a:lnTo>
                  <a:lnTo>
                    <a:pt x="0" y="27645"/>
                  </a:lnTo>
                  <a:lnTo>
                    <a:pt x="44" y="27689"/>
                  </a:lnTo>
                  <a:lnTo>
                    <a:pt x="88" y="27776"/>
                  </a:lnTo>
                  <a:lnTo>
                    <a:pt x="264" y="27776"/>
                  </a:lnTo>
                  <a:lnTo>
                    <a:pt x="2589" y="26372"/>
                  </a:lnTo>
                  <a:lnTo>
                    <a:pt x="4564" y="25319"/>
                  </a:lnTo>
                  <a:lnTo>
                    <a:pt x="6758" y="24354"/>
                  </a:lnTo>
                  <a:lnTo>
                    <a:pt x="9040" y="23257"/>
                  </a:lnTo>
                  <a:lnTo>
                    <a:pt x="11366" y="22116"/>
                  </a:lnTo>
                  <a:lnTo>
                    <a:pt x="13647" y="20887"/>
                  </a:lnTo>
                  <a:lnTo>
                    <a:pt x="14788" y="20229"/>
                  </a:lnTo>
                  <a:lnTo>
                    <a:pt x="15885" y="19571"/>
                  </a:lnTo>
                  <a:lnTo>
                    <a:pt x="16938" y="18869"/>
                  </a:lnTo>
                  <a:lnTo>
                    <a:pt x="17992" y="18167"/>
                  </a:lnTo>
                  <a:lnTo>
                    <a:pt x="18957" y="17464"/>
                  </a:lnTo>
                  <a:lnTo>
                    <a:pt x="19922" y="16718"/>
                  </a:lnTo>
                  <a:lnTo>
                    <a:pt x="20800" y="15929"/>
                  </a:lnTo>
                  <a:lnTo>
                    <a:pt x="21634" y="15183"/>
                  </a:lnTo>
                  <a:lnTo>
                    <a:pt x="23520" y="13559"/>
                  </a:lnTo>
                  <a:lnTo>
                    <a:pt x="25100" y="12374"/>
                  </a:lnTo>
                  <a:lnTo>
                    <a:pt x="26855" y="10839"/>
                  </a:lnTo>
                  <a:lnTo>
                    <a:pt x="28435" y="9215"/>
                  </a:lnTo>
                  <a:lnTo>
                    <a:pt x="30103" y="7416"/>
                  </a:lnTo>
                  <a:lnTo>
                    <a:pt x="31682" y="5310"/>
                  </a:lnTo>
                  <a:lnTo>
                    <a:pt x="33174" y="2940"/>
                  </a:lnTo>
                  <a:lnTo>
                    <a:pt x="34622" y="219"/>
                  </a:lnTo>
                  <a:lnTo>
                    <a:pt x="34666" y="176"/>
                  </a:lnTo>
                  <a:lnTo>
                    <a:pt x="34622" y="88"/>
                  </a:lnTo>
                  <a:lnTo>
                    <a:pt x="34622" y="44"/>
                  </a:lnTo>
                  <a:lnTo>
                    <a:pt x="345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15" name="Google Shape;3315;p113"/>
            <p:cNvSpPr/>
            <p:nvPr/>
          </p:nvSpPr>
          <p:spPr>
            <a:xfrm>
              <a:off x="1699325" y="2110975"/>
              <a:ext cx="133875" cy="74625"/>
            </a:xfrm>
            <a:custGeom>
              <a:avLst/>
              <a:gdLst/>
              <a:ahLst/>
              <a:cxnLst/>
              <a:rect l="l" t="t" r="r" b="b"/>
              <a:pathLst>
                <a:path w="5355" h="2985" extrusionOk="0">
                  <a:moveTo>
                    <a:pt x="5091" y="0"/>
                  </a:moveTo>
                  <a:lnTo>
                    <a:pt x="89" y="2633"/>
                  </a:lnTo>
                  <a:lnTo>
                    <a:pt x="45" y="2677"/>
                  </a:lnTo>
                  <a:lnTo>
                    <a:pt x="1" y="2721"/>
                  </a:lnTo>
                  <a:lnTo>
                    <a:pt x="1" y="2809"/>
                  </a:lnTo>
                  <a:lnTo>
                    <a:pt x="1" y="2853"/>
                  </a:lnTo>
                  <a:lnTo>
                    <a:pt x="89" y="2940"/>
                  </a:lnTo>
                  <a:lnTo>
                    <a:pt x="176" y="2984"/>
                  </a:lnTo>
                  <a:lnTo>
                    <a:pt x="264" y="2940"/>
                  </a:lnTo>
                  <a:lnTo>
                    <a:pt x="5267" y="351"/>
                  </a:lnTo>
                  <a:lnTo>
                    <a:pt x="5310" y="308"/>
                  </a:lnTo>
                  <a:lnTo>
                    <a:pt x="5354" y="220"/>
                  </a:lnTo>
                  <a:lnTo>
                    <a:pt x="5354" y="176"/>
                  </a:lnTo>
                  <a:lnTo>
                    <a:pt x="5354" y="88"/>
                  </a:lnTo>
                  <a:lnTo>
                    <a:pt x="5310" y="44"/>
                  </a:lnTo>
                  <a:lnTo>
                    <a:pt x="52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16" name="Google Shape;3316;p113"/>
            <p:cNvSpPr/>
            <p:nvPr/>
          </p:nvSpPr>
          <p:spPr>
            <a:xfrm>
              <a:off x="2929075" y="3201400"/>
              <a:ext cx="121800" cy="42800"/>
            </a:xfrm>
            <a:custGeom>
              <a:avLst/>
              <a:gdLst/>
              <a:ahLst/>
              <a:cxnLst/>
              <a:rect l="l" t="t" r="r" b="b"/>
              <a:pathLst>
                <a:path w="4872" h="1712" extrusionOk="0">
                  <a:moveTo>
                    <a:pt x="2722" y="352"/>
                  </a:moveTo>
                  <a:lnTo>
                    <a:pt x="3950" y="439"/>
                  </a:lnTo>
                  <a:lnTo>
                    <a:pt x="4433" y="1054"/>
                  </a:lnTo>
                  <a:lnTo>
                    <a:pt x="4082" y="1229"/>
                  </a:lnTo>
                  <a:lnTo>
                    <a:pt x="1932" y="1361"/>
                  </a:lnTo>
                  <a:lnTo>
                    <a:pt x="440" y="1361"/>
                  </a:lnTo>
                  <a:lnTo>
                    <a:pt x="703" y="659"/>
                  </a:lnTo>
                  <a:lnTo>
                    <a:pt x="2722" y="352"/>
                  </a:lnTo>
                  <a:close/>
                  <a:moveTo>
                    <a:pt x="2722" y="0"/>
                  </a:moveTo>
                  <a:lnTo>
                    <a:pt x="528" y="308"/>
                  </a:lnTo>
                  <a:lnTo>
                    <a:pt x="440" y="352"/>
                  </a:lnTo>
                  <a:lnTo>
                    <a:pt x="396" y="439"/>
                  </a:lnTo>
                  <a:lnTo>
                    <a:pt x="1" y="1492"/>
                  </a:lnTo>
                  <a:lnTo>
                    <a:pt x="1" y="1536"/>
                  </a:lnTo>
                  <a:lnTo>
                    <a:pt x="45" y="1624"/>
                  </a:lnTo>
                  <a:lnTo>
                    <a:pt x="89" y="1712"/>
                  </a:lnTo>
                  <a:lnTo>
                    <a:pt x="1976" y="1712"/>
                  </a:lnTo>
                  <a:lnTo>
                    <a:pt x="4170" y="1580"/>
                  </a:lnTo>
                  <a:lnTo>
                    <a:pt x="4257" y="1536"/>
                  </a:lnTo>
                  <a:lnTo>
                    <a:pt x="4784" y="1229"/>
                  </a:lnTo>
                  <a:lnTo>
                    <a:pt x="4828" y="1185"/>
                  </a:lnTo>
                  <a:lnTo>
                    <a:pt x="4872" y="1141"/>
                  </a:lnTo>
                  <a:lnTo>
                    <a:pt x="4872" y="1054"/>
                  </a:lnTo>
                  <a:lnTo>
                    <a:pt x="4828" y="966"/>
                  </a:lnTo>
                  <a:lnTo>
                    <a:pt x="4213" y="132"/>
                  </a:lnTo>
                  <a:lnTo>
                    <a:pt x="4126" y="88"/>
                  </a:lnTo>
                  <a:lnTo>
                    <a:pt x="4082" y="88"/>
                  </a:lnTo>
                  <a:lnTo>
                    <a:pt x="27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17" name="Google Shape;3317;p113"/>
            <p:cNvSpPr/>
            <p:nvPr/>
          </p:nvSpPr>
          <p:spPr>
            <a:xfrm>
              <a:off x="463000" y="1796125"/>
              <a:ext cx="3006950" cy="2565925"/>
            </a:xfrm>
            <a:custGeom>
              <a:avLst/>
              <a:gdLst/>
              <a:ahLst/>
              <a:cxnLst/>
              <a:rect l="l" t="t" r="r" b="b"/>
              <a:pathLst>
                <a:path w="120278" h="102637" extrusionOk="0">
                  <a:moveTo>
                    <a:pt x="106586" y="1"/>
                  </a:moveTo>
                  <a:lnTo>
                    <a:pt x="106499" y="45"/>
                  </a:lnTo>
                  <a:lnTo>
                    <a:pt x="104173" y="2809"/>
                  </a:lnTo>
                  <a:lnTo>
                    <a:pt x="100355" y="7022"/>
                  </a:lnTo>
                  <a:lnTo>
                    <a:pt x="98512" y="7373"/>
                  </a:lnTo>
                  <a:lnTo>
                    <a:pt x="98425" y="7417"/>
                  </a:lnTo>
                  <a:lnTo>
                    <a:pt x="95967" y="9303"/>
                  </a:lnTo>
                  <a:lnTo>
                    <a:pt x="89561" y="14130"/>
                  </a:lnTo>
                  <a:lnTo>
                    <a:pt x="84997" y="16500"/>
                  </a:lnTo>
                  <a:lnTo>
                    <a:pt x="79293" y="18606"/>
                  </a:lnTo>
                  <a:lnTo>
                    <a:pt x="74334" y="20712"/>
                  </a:lnTo>
                  <a:lnTo>
                    <a:pt x="67620" y="23082"/>
                  </a:lnTo>
                  <a:lnTo>
                    <a:pt x="63364" y="24618"/>
                  </a:lnTo>
                  <a:lnTo>
                    <a:pt x="59151" y="25539"/>
                  </a:lnTo>
                  <a:lnTo>
                    <a:pt x="59108" y="25539"/>
                  </a:lnTo>
                  <a:lnTo>
                    <a:pt x="54017" y="27294"/>
                  </a:lnTo>
                  <a:lnTo>
                    <a:pt x="48664" y="28786"/>
                  </a:lnTo>
                  <a:lnTo>
                    <a:pt x="43662" y="30629"/>
                  </a:lnTo>
                  <a:lnTo>
                    <a:pt x="39010" y="31419"/>
                  </a:lnTo>
                  <a:lnTo>
                    <a:pt x="33920" y="32604"/>
                  </a:lnTo>
                  <a:lnTo>
                    <a:pt x="29795" y="32736"/>
                  </a:lnTo>
                  <a:lnTo>
                    <a:pt x="29708" y="32779"/>
                  </a:lnTo>
                  <a:lnTo>
                    <a:pt x="23169" y="35588"/>
                  </a:lnTo>
                  <a:lnTo>
                    <a:pt x="17509" y="37826"/>
                  </a:lnTo>
                  <a:lnTo>
                    <a:pt x="13603" y="37870"/>
                  </a:lnTo>
                  <a:lnTo>
                    <a:pt x="11892" y="36509"/>
                  </a:lnTo>
                  <a:lnTo>
                    <a:pt x="11848" y="36509"/>
                  </a:lnTo>
                  <a:lnTo>
                    <a:pt x="9786" y="35632"/>
                  </a:lnTo>
                  <a:lnTo>
                    <a:pt x="9742" y="35588"/>
                  </a:lnTo>
                  <a:lnTo>
                    <a:pt x="9654" y="35632"/>
                  </a:lnTo>
                  <a:lnTo>
                    <a:pt x="9610" y="35675"/>
                  </a:lnTo>
                  <a:lnTo>
                    <a:pt x="9566" y="35719"/>
                  </a:lnTo>
                  <a:lnTo>
                    <a:pt x="6802" y="42082"/>
                  </a:lnTo>
                  <a:lnTo>
                    <a:pt x="6802" y="42170"/>
                  </a:lnTo>
                  <a:lnTo>
                    <a:pt x="8338" y="50156"/>
                  </a:lnTo>
                  <a:lnTo>
                    <a:pt x="8864" y="55334"/>
                  </a:lnTo>
                  <a:lnTo>
                    <a:pt x="9479" y="61565"/>
                  </a:lnTo>
                  <a:lnTo>
                    <a:pt x="7285" y="64022"/>
                  </a:lnTo>
                  <a:lnTo>
                    <a:pt x="7241" y="64110"/>
                  </a:lnTo>
                  <a:lnTo>
                    <a:pt x="6758" y="67796"/>
                  </a:lnTo>
                  <a:lnTo>
                    <a:pt x="5266" y="69419"/>
                  </a:lnTo>
                  <a:lnTo>
                    <a:pt x="5222" y="69507"/>
                  </a:lnTo>
                  <a:lnTo>
                    <a:pt x="4432" y="72316"/>
                  </a:lnTo>
                  <a:lnTo>
                    <a:pt x="2984" y="76002"/>
                  </a:lnTo>
                  <a:lnTo>
                    <a:pt x="1756" y="79380"/>
                  </a:lnTo>
                  <a:lnTo>
                    <a:pt x="571" y="82540"/>
                  </a:lnTo>
                  <a:lnTo>
                    <a:pt x="44" y="86182"/>
                  </a:lnTo>
                  <a:lnTo>
                    <a:pt x="1" y="89341"/>
                  </a:lnTo>
                  <a:lnTo>
                    <a:pt x="132" y="92281"/>
                  </a:lnTo>
                  <a:lnTo>
                    <a:pt x="132" y="92369"/>
                  </a:lnTo>
                  <a:lnTo>
                    <a:pt x="176" y="92413"/>
                  </a:lnTo>
                  <a:lnTo>
                    <a:pt x="220" y="92457"/>
                  </a:lnTo>
                  <a:lnTo>
                    <a:pt x="395" y="92457"/>
                  </a:lnTo>
                  <a:lnTo>
                    <a:pt x="439" y="92413"/>
                  </a:lnTo>
                  <a:lnTo>
                    <a:pt x="483" y="92369"/>
                  </a:lnTo>
                  <a:lnTo>
                    <a:pt x="483" y="92281"/>
                  </a:lnTo>
                  <a:lnTo>
                    <a:pt x="352" y="89341"/>
                  </a:lnTo>
                  <a:lnTo>
                    <a:pt x="395" y="86226"/>
                  </a:lnTo>
                  <a:lnTo>
                    <a:pt x="922" y="82627"/>
                  </a:lnTo>
                  <a:lnTo>
                    <a:pt x="2063" y="79512"/>
                  </a:lnTo>
                  <a:lnTo>
                    <a:pt x="3335" y="76089"/>
                  </a:lnTo>
                  <a:lnTo>
                    <a:pt x="4740" y="72447"/>
                  </a:lnTo>
                  <a:lnTo>
                    <a:pt x="5529" y="69639"/>
                  </a:lnTo>
                  <a:lnTo>
                    <a:pt x="7065" y="68015"/>
                  </a:lnTo>
                  <a:lnTo>
                    <a:pt x="7109" y="67884"/>
                  </a:lnTo>
                  <a:lnTo>
                    <a:pt x="7592" y="64198"/>
                  </a:lnTo>
                  <a:lnTo>
                    <a:pt x="9786" y="61740"/>
                  </a:lnTo>
                  <a:lnTo>
                    <a:pt x="9830" y="61697"/>
                  </a:lnTo>
                  <a:lnTo>
                    <a:pt x="9830" y="61609"/>
                  </a:lnTo>
                  <a:lnTo>
                    <a:pt x="9215" y="55290"/>
                  </a:lnTo>
                  <a:lnTo>
                    <a:pt x="8689" y="50112"/>
                  </a:lnTo>
                  <a:lnTo>
                    <a:pt x="7153" y="42170"/>
                  </a:lnTo>
                  <a:lnTo>
                    <a:pt x="9830" y="36027"/>
                  </a:lnTo>
                  <a:lnTo>
                    <a:pt x="11717" y="36816"/>
                  </a:lnTo>
                  <a:lnTo>
                    <a:pt x="13428" y="38177"/>
                  </a:lnTo>
                  <a:lnTo>
                    <a:pt x="13560" y="38221"/>
                  </a:lnTo>
                  <a:lnTo>
                    <a:pt x="17553" y="38177"/>
                  </a:lnTo>
                  <a:lnTo>
                    <a:pt x="17597" y="38133"/>
                  </a:lnTo>
                  <a:lnTo>
                    <a:pt x="23301" y="35895"/>
                  </a:lnTo>
                  <a:lnTo>
                    <a:pt x="29839" y="33087"/>
                  </a:lnTo>
                  <a:lnTo>
                    <a:pt x="33964" y="32955"/>
                  </a:lnTo>
                  <a:lnTo>
                    <a:pt x="34008" y="32955"/>
                  </a:lnTo>
                  <a:lnTo>
                    <a:pt x="39098" y="31726"/>
                  </a:lnTo>
                  <a:lnTo>
                    <a:pt x="43749" y="30980"/>
                  </a:lnTo>
                  <a:lnTo>
                    <a:pt x="43793" y="30936"/>
                  </a:lnTo>
                  <a:lnTo>
                    <a:pt x="48752" y="29093"/>
                  </a:lnTo>
                  <a:lnTo>
                    <a:pt x="54105" y="27645"/>
                  </a:lnTo>
                  <a:lnTo>
                    <a:pt x="59239" y="25890"/>
                  </a:lnTo>
                  <a:lnTo>
                    <a:pt x="63452" y="24969"/>
                  </a:lnTo>
                  <a:lnTo>
                    <a:pt x="63496" y="24969"/>
                  </a:lnTo>
                  <a:lnTo>
                    <a:pt x="67752" y="23389"/>
                  </a:lnTo>
                  <a:lnTo>
                    <a:pt x="74466" y="21019"/>
                  </a:lnTo>
                  <a:lnTo>
                    <a:pt x="79424" y="18913"/>
                  </a:lnTo>
                  <a:lnTo>
                    <a:pt x="85129" y="16851"/>
                  </a:lnTo>
                  <a:lnTo>
                    <a:pt x="85129" y="16807"/>
                  </a:lnTo>
                  <a:lnTo>
                    <a:pt x="89736" y="14437"/>
                  </a:lnTo>
                  <a:lnTo>
                    <a:pt x="89780" y="14437"/>
                  </a:lnTo>
                  <a:lnTo>
                    <a:pt x="96187" y="9567"/>
                  </a:lnTo>
                  <a:lnTo>
                    <a:pt x="98644" y="7680"/>
                  </a:lnTo>
                  <a:lnTo>
                    <a:pt x="100487" y="7373"/>
                  </a:lnTo>
                  <a:lnTo>
                    <a:pt x="100575" y="7329"/>
                  </a:lnTo>
                  <a:lnTo>
                    <a:pt x="104436" y="3029"/>
                  </a:lnTo>
                  <a:lnTo>
                    <a:pt x="106674" y="352"/>
                  </a:lnTo>
                  <a:lnTo>
                    <a:pt x="112335" y="1712"/>
                  </a:lnTo>
                  <a:lnTo>
                    <a:pt x="112949" y="3555"/>
                  </a:lnTo>
                  <a:lnTo>
                    <a:pt x="116547" y="18343"/>
                  </a:lnTo>
                  <a:lnTo>
                    <a:pt x="116372" y="30410"/>
                  </a:lnTo>
                  <a:lnTo>
                    <a:pt x="116372" y="30454"/>
                  </a:lnTo>
                  <a:lnTo>
                    <a:pt x="118741" y="38396"/>
                  </a:lnTo>
                  <a:lnTo>
                    <a:pt x="117600" y="42214"/>
                  </a:lnTo>
                  <a:lnTo>
                    <a:pt x="116942" y="44890"/>
                  </a:lnTo>
                  <a:lnTo>
                    <a:pt x="116942" y="44934"/>
                  </a:lnTo>
                  <a:lnTo>
                    <a:pt x="116810" y="48225"/>
                  </a:lnTo>
                  <a:lnTo>
                    <a:pt x="116810" y="48313"/>
                  </a:lnTo>
                  <a:lnTo>
                    <a:pt x="119926" y="54939"/>
                  </a:lnTo>
                  <a:lnTo>
                    <a:pt x="119663" y="55948"/>
                  </a:lnTo>
                  <a:lnTo>
                    <a:pt x="118697" y="56475"/>
                  </a:lnTo>
                  <a:lnTo>
                    <a:pt x="118653" y="56475"/>
                  </a:lnTo>
                  <a:lnTo>
                    <a:pt x="115889" y="58537"/>
                  </a:lnTo>
                  <a:lnTo>
                    <a:pt x="113519" y="60468"/>
                  </a:lnTo>
                  <a:lnTo>
                    <a:pt x="109614" y="64154"/>
                  </a:lnTo>
                  <a:lnTo>
                    <a:pt x="109570" y="64198"/>
                  </a:lnTo>
                  <a:lnTo>
                    <a:pt x="104305" y="75519"/>
                  </a:lnTo>
                  <a:lnTo>
                    <a:pt x="100750" y="78634"/>
                  </a:lnTo>
                  <a:lnTo>
                    <a:pt x="98468" y="80784"/>
                  </a:lnTo>
                  <a:lnTo>
                    <a:pt x="91184" y="82935"/>
                  </a:lnTo>
                  <a:lnTo>
                    <a:pt x="87805" y="83417"/>
                  </a:lnTo>
                  <a:lnTo>
                    <a:pt x="87762" y="83417"/>
                  </a:lnTo>
                  <a:lnTo>
                    <a:pt x="84163" y="84470"/>
                  </a:lnTo>
                  <a:lnTo>
                    <a:pt x="84076" y="84514"/>
                  </a:lnTo>
                  <a:lnTo>
                    <a:pt x="82847" y="85962"/>
                  </a:lnTo>
                  <a:lnTo>
                    <a:pt x="82847" y="86006"/>
                  </a:lnTo>
                  <a:lnTo>
                    <a:pt x="81311" y="88858"/>
                  </a:lnTo>
                  <a:lnTo>
                    <a:pt x="78810" y="90965"/>
                  </a:lnTo>
                  <a:lnTo>
                    <a:pt x="74202" y="91886"/>
                  </a:lnTo>
                  <a:lnTo>
                    <a:pt x="74159" y="91886"/>
                  </a:lnTo>
                  <a:lnTo>
                    <a:pt x="70560" y="93905"/>
                  </a:lnTo>
                  <a:lnTo>
                    <a:pt x="70517" y="93992"/>
                  </a:lnTo>
                  <a:lnTo>
                    <a:pt x="68630" y="96669"/>
                  </a:lnTo>
                  <a:lnTo>
                    <a:pt x="65207" y="97196"/>
                  </a:lnTo>
                  <a:lnTo>
                    <a:pt x="63671" y="96932"/>
                  </a:lnTo>
                  <a:lnTo>
                    <a:pt x="62004" y="96932"/>
                  </a:lnTo>
                  <a:lnTo>
                    <a:pt x="58098" y="97942"/>
                  </a:lnTo>
                  <a:lnTo>
                    <a:pt x="52482" y="98995"/>
                  </a:lnTo>
                  <a:lnTo>
                    <a:pt x="51253" y="98819"/>
                  </a:lnTo>
                  <a:lnTo>
                    <a:pt x="48006" y="98380"/>
                  </a:lnTo>
                  <a:lnTo>
                    <a:pt x="44451" y="97547"/>
                  </a:lnTo>
                  <a:lnTo>
                    <a:pt x="43398" y="95923"/>
                  </a:lnTo>
                  <a:lnTo>
                    <a:pt x="41160" y="93115"/>
                  </a:lnTo>
                  <a:lnTo>
                    <a:pt x="41160" y="92325"/>
                  </a:lnTo>
                  <a:lnTo>
                    <a:pt x="41160" y="90833"/>
                  </a:lnTo>
                  <a:lnTo>
                    <a:pt x="42038" y="88990"/>
                  </a:lnTo>
                  <a:lnTo>
                    <a:pt x="43618" y="86972"/>
                  </a:lnTo>
                  <a:lnTo>
                    <a:pt x="46646" y="85348"/>
                  </a:lnTo>
                  <a:lnTo>
                    <a:pt x="46689" y="85304"/>
                  </a:lnTo>
                  <a:lnTo>
                    <a:pt x="47216" y="84427"/>
                  </a:lnTo>
                  <a:lnTo>
                    <a:pt x="47216" y="84383"/>
                  </a:lnTo>
                  <a:lnTo>
                    <a:pt x="48006" y="82627"/>
                  </a:lnTo>
                  <a:lnTo>
                    <a:pt x="49015" y="80916"/>
                  </a:lnTo>
                  <a:lnTo>
                    <a:pt x="50551" y="78854"/>
                  </a:lnTo>
                  <a:lnTo>
                    <a:pt x="51297" y="77493"/>
                  </a:lnTo>
                  <a:lnTo>
                    <a:pt x="51297" y="77450"/>
                  </a:lnTo>
                  <a:lnTo>
                    <a:pt x="51428" y="76528"/>
                  </a:lnTo>
                  <a:lnTo>
                    <a:pt x="51428" y="76484"/>
                  </a:lnTo>
                  <a:lnTo>
                    <a:pt x="51341" y="75036"/>
                  </a:lnTo>
                  <a:lnTo>
                    <a:pt x="52043" y="70692"/>
                  </a:lnTo>
                  <a:lnTo>
                    <a:pt x="55685" y="63847"/>
                  </a:lnTo>
                  <a:lnTo>
                    <a:pt x="58405" y="60029"/>
                  </a:lnTo>
                  <a:lnTo>
                    <a:pt x="61214" y="58318"/>
                  </a:lnTo>
                  <a:lnTo>
                    <a:pt x="65163" y="56563"/>
                  </a:lnTo>
                  <a:lnTo>
                    <a:pt x="65207" y="56519"/>
                  </a:lnTo>
                  <a:lnTo>
                    <a:pt x="68761" y="52789"/>
                  </a:lnTo>
                  <a:lnTo>
                    <a:pt x="77845" y="45768"/>
                  </a:lnTo>
                  <a:lnTo>
                    <a:pt x="82452" y="41950"/>
                  </a:lnTo>
                  <a:lnTo>
                    <a:pt x="89122" y="38308"/>
                  </a:lnTo>
                  <a:lnTo>
                    <a:pt x="93554" y="38089"/>
                  </a:lnTo>
                  <a:lnTo>
                    <a:pt x="93598" y="38045"/>
                  </a:lnTo>
                  <a:lnTo>
                    <a:pt x="105709" y="31726"/>
                  </a:lnTo>
                  <a:lnTo>
                    <a:pt x="105796" y="31682"/>
                  </a:lnTo>
                  <a:lnTo>
                    <a:pt x="105796" y="31595"/>
                  </a:lnTo>
                  <a:lnTo>
                    <a:pt x="106455" y="27821"/>
                  </a:lnTo>
                  <a:lnTo>
                    <a:pt x="106455" y="27777"/>
                  </a:lnTo>
                  <a:lnTo>
                    <a:pt x="106235" y="24705"/>
                  </a:lnTo>
                  <a:lnTo>
                    <a:pt x="106411" y="21546"/>
                  </a:lnTo>
                  <a:lnTo>
                    <a:pt x="106367" y="21414"/>
                  </a:lnTo>
                  <a:lnTo>
                    <a:pt x="104875" y="19396"/>
                  </a:lnTo>
                  <a:lnTo>
                    <a:pt x="104787" y="19308"/>
                  </a:lnTo>
                  <a:lnTo>
                    <a:pt x="100575" y="17992"/>
                  </a:lnTo>
                  <a:lnTo>
                    <a:pt x="99127" y="17421"/>
                  </a:lnTo>
                  <a:lnTo>
                    <a:pt x="95090" y="15842"/>
                  </a:lnTo>
                  <a:lnTo>
                    <a:pt x="94914" y="15842"/>
                  </a:lnTo>
                  <a:lnTo>
                    <a:pt x="91448" y="18343"/>
                  </a:lnTo>
                  <a:lnTo>
                    <a:pt x="83461" y="23916"/>
                  </a:lnTo>
                  <a:lnTo>
                    <a:pt x="79688" y="25100"/>
                  </a:lnTo>
                  <a:lnTo>
                    <a:pt x="76353" y="24662"/>
                  </a:lnTo>
                  <a:lnTo>
                    <a:pt x="76265" y="24705"/>
                  </a:lnTo>
                  <a:lnTo>
                    <a:pt x="70824" y="26724"/>
                  </a:lnTo>
                  <a:lnTo>
                    <a:pt x="65119" y="28655"/>
                  </a:lnTo>
                  <a:lnTo>
                    <a:pt x="61126" y="30103"/>
                  </a:lnTo>
                  <a:lnTo>
                    <a:pt x="56519" y="31726"/>
                  </a:lnTo>
                  <a:lnTo>
                    <a:pt x="51428" y="33569"/>
                  </a:lnTo>
                  <a:lnTo>
                    <a:pt x="47435" y="35017"/>
                  </a:lnTo>
                  <a:lnTo>
                    <a:pt x="47391" y="35017"/>
                  </a:lnTo>
                  <a:lnTo>
                    <a:pt x="42784" y="37431"/>
                  </a:lnTo>
                  <a:lnTo>
                    <a:pt x="38923" y="38572"/>
                  </a:lnTo>
                  <a:lnTo>
                    <a:pt x="35237" y="39756"/>
                  </a:lnTo>
                  <a:lnTo>
                    <a:pt x="31594" y="40678"/>
                  </a:lnTo>
                  <a:lnTo>
                    <a:pt x="31551" y="40722"/>
                  </a:lnTo>
                  <a:lnTo>
                    <a:pt x="27382" y="43530"/>
                  </a:lnTo>
                  <a:lnTo>
                    <a:pt x="27338" y="43574"/>
                  </a:lnTo>
                  <a:lnTo>
                    <a:pt x="24354" y="47435"/>
                  </a:lnTo>
                  <a:lnTo>
                    <a:pt x="24354" y="47479"/>
                  </a:lnTo>
                  <a:lnTo>
                    <a:pt x="22731" y="50507"/>
                  </a:lnTo>
                  <a:lnTo>
                    <a:pt x="21590" y="53491"/>
                  </a:lnTo>
                  <a:lnTo>
                    <a:pt x="19659" y="56255"/>
                  </a:lnTo>
                  <a:lnTo>
                    <a:pt x="19615" y="56299"/>
                  </a:lnTo>
                  <a:lnTo>
                    <a:pt x="18167" y="68937"/>
                  </a:lnTo>
                  <a:lnTo>
                    <a:pt x="18562" y="76133"/>
                  </a:lnTo>
                  <a:lnTo>
                    <a:pt x="18211" y="77976"/>
                  </a:lnTo>
                  <a:lnTo>
                    <a:pt x="17553" y="80258"/>
                  </a:lnTo>
                  <a:lnTo>
                    <a:pt x="16368" y="81969"/>
                  </a:lnTo>
                  <a:lnTo>
                    <a:pt x="14920" y="83988"/>
                  </a:lnTo>
                  <a:lnTo>
                    <a:pt x="13428" y="84514"/>
                  </a:lnTo>
                  <a:lnTo>
                    <a:pt x="13340" y="84558"/>
                  </a:lnTo>
                  <a:lnTo>
                    <a:pt x="13296" y="84646"/>
                  </a:lnTo>
                  <a:lnTo>
                    <a:pt x="12331" y="86796"/>
                  </a:lnTo>
                  <a:lnTo>
                    <a:pt x="11717" y="89209"/>
                  </a:lnTo>
                  <a:lnTo>
                    <a:pt x="11717" y="89253"/>
                  </a:lnTo>
                  <a:lnTo>
                    <a:pt x="12419" y="95528"/>
                  </a:lnTo>
                  <a:lnTo>
                    <a:pt x="13560" y="102461"/>
                  </a:lnTo>
                  <a:lnTo>
                    <a:pt x="13603" y="102593"/>
                  </a:lnTo>
                  <a:lnTo>
                    <a:pt x="13735" y="102637"/>
                  </a:lnTo>
                  <a:lnTo>
                    <a:pt x="13823" y="102593"/>
                  </a:lnTo>
                  <a:lnTo>
                    <a:pt x="13867" y="102549"/>
                  </a:lnTo>
                  <a:lnTo>
                    <a:pt x="13911" y="102505"/>
                  </a:lnTo>
                  <a:lnTo>
                    <a:pt x="13911" y="102417"/>
                  </a:lnTo>
                  <a:lnTo>
                    <a:pt x="12770" y="95484"/>
                  </a:lnTo>
                  <a:lnTo>
                    <a:pt x="12068" y="89253"/>
                  </a:lnTo>
                  <a:lnTo>
                    <a:pt x="12682" y="86928"/>
                  </a:lnTo>
                  <a:lnTo>
                    <a:pt x="13603" y="84821"/>
                  </a:lnTo>
                  <a:lnTo>
                    <a:pt x="15095" y="84295"/>
                  </a:lnTo>
                  <a:lnTo>
                    <a:pt x="15183" y="84207"/>
                  </a:lnTo>
                  <a:lnTo>
                    <a:pt x="16675" y="82189"/>
                  </a:lnTo>
                  <a:lnTo>
                    <a:pt x="17860" y="80433"/>
                  </a:lnTo>
                  <a:lnTo>
                    <a:pt x="17860" y="80390"/>
                  </a:lnTo>
                  <a:lnTo>
                    <a:pt x="18562" y="78064"/>
                  </a:lnTo>
                  <a:lnTo>
                    <a:pt x="18913" y="76221"/>
                  </a:lnTo>
                  <a:lnTo>
                    <a:pt x="18913" y="76133"/>
                  </a:lnTo>
                  <a:lnTo>
                    <a:pt x="18518" y="68937"/>
                  </a:lnTo>
                  <a:lnTo>
                    <a:pt x="19966" y="56387"/>
                  </a:lnTo>
                  <a:lnTo>
                    <a:pt x="21853" y="53666"/>
                  </a:lnTo>
                  <a:lnTo>
                    <a:pt x="21897" y="53623"/>
                  </a:lnTo>
                  <a:lnTo>
                    <a:pt x="23082" y="50683"/>
                  </a:lnTo>
                  <a:lnTo>
                    <a:pt x="24661" y="47655"/>
                  </a:lnTo>
                  <a:lnTo>
                    <a:pt x="27601" y="43793"/>
                  </a:lnTo>
                  <a:lnTo>
                    <a:pt x="31682" y="41029"/>
                  </a:lnTo>
                  <a:lnTo>
                    <a:pt x="35324" y="40107"/>
                  </a:lnTo>
                  <a:lnTo>
                    <a:pt x="39054" y="38879"/>
                  </a:lnTo>
                  <a:lnTo>
                    <a:pt x="42872" y="37782"/>
                  </a:lnTo>
                  <a:lnTo>
                    <a:pt x="42916" y="37782"/>
                  </a:lnTo>
                  <a:lnTo>
                    <a:pt x="47567" y="35324"/>
                  </a:lnTo>
                  <a:lnTo>
                    <a:pt x="51560" y="33920"/>
                  </a:lnTo>
                  <a:lnTo>
                    <a:pt x="56650" y="32077"/>
                  </a:lnTo>
                  <a:lnTo>
                    <a:pt x="61214" y="30454"/>
                  </a:lnTo>
                  <a:lnTo>
                    <a:pt x="65251" y="28962"/>
                  </a:lnTo>
                  <a:lnTo>
                    <a:pt x="70911" y="27075"/>
                  </a:lnTo>
                  <a:lnTo>
                    <a:pt x="76353" y="25013"/>
                  </a:lnTo>
                  <a:lnTo>
                    <a:pt x="79644" y="25451"/>
                  </a:lnTo>
                  <a:lnTo>
                    <a:pt x="79731" y="25451"/>
                  </a:lnTo>
                  <a:lnTo>
                    <a:pt x="83593" y="24223"/>
                  </a:lnTo>
                  <a:lnTo>
                    <a:pt x="83681" y="24223"/>
                  </a:lnTo>
                  <a:lnTo>
                    <a:pt x="91623" y="18606"/>
                  </a:lnTo>
                  <a:lnTo>
                    <a:pt x="95046" y="16193"/>
                  </a:lnTo>
                  <a:lnTo>
                    <a:pt x="98995" y="17728"/>
                  </a:lnTo>
                  <a:lnTo>
                    <a:pt x="100443" y="18343"/>
                  </a:lnTo>
                  <a:lnTo>
                    <a:pt x="104656" y="19659"/>
                  </a:lnTo>
                  <a:lnTo>
                    <a:pt x="106060" y="21590"/>
                  </a:lnTo>
                  <a:lnTo>
                    <a:pt x="105884" y="24662"/>
                  </a:lnTo>
                  <a:lnTo>
                    <a:pt x="105884" y="24705"/>
                  </a:lnTo>
                  <a:lnTo>
                    <a:pt x="106104" y="27777"/>
                  </a:lnTo>
                  <a:lnTo>
                    <a:pt x="105489" y="31463"/>
                  </a:lnTo>
                  <a:lnTo>
                    <a:pt x="93466" y="37738"/>
                  </a:lnTo>
                  <a:lnTo>
                    <a:pt x="89078" y="37957"/>
                  </a:lnTo>
                  <a:lnTo>
                    <a:pt x="88990" y="37957"/>
                  </a:lnTo>
                  <a:lnTo>
                    <a:pt x="82277" y="41643"/>
                  </a:lnTo>
                  <a:lnTo>
                    <a:pt x="82233" y="41643"/>
                  </a:lnTo>
                  <a:lnTo>
                    <a:pt x="77625" y="45505"/>
                  </a:lnTo>
                  <a:lnTo>
                    <a:pt x="68542" y="52526"/>
                  </a:lnTo>
                  <a:lnTo>
                    <a:pt x="68498" y="52569"/>
                  </a:lnTo>
                  <a:lnTo>
                    <a:pt x="64988" y="56255"/>
                  </a:lnTo>
                  <a:lnTo>
                    <a:pt x="61082" y="58011"/>
                  </a:lnTo>
                  <a:lnTo>
                    <a:pt x="61038" y="58011"/>
                  </a:lnTo>
                  <a:lnTo>
                    <a:pt x="58186" y="59766"/>
                  </a:lnTo>
                  <a:lnTo>
                    <a:pt x="58142" y="59810"/>
                  </a:lnTo>
                  <a:lnTo>
                    <a:pt x="55378" y="63627"/>
                  </a:lnTo>
                  <a:lnTo>
                    <a:pt x="55378" y="63671"/>
                  </a:lnTo>
                  <a:lnTo>
                    <a:pt x="51736" y="70516"/>
                  </a:lnTo>
                  <a:lnTo>
                    <a:pt x="51692" y="70604"/>
                  </a:lnTo>
                  <a:lnTo>
                    <a:pt x="50990" y="74992"/>
                  </a:lnTo>
                  <a:lnTo>
                    <a:pt x="50990" y="75036"/>
                  </a:lnTo>
                  <a:lnTo>
                    <a:pt x="51077" y="76484"/>
                  </a:lnTo>
                  <a:lnTo>
                    <a:pt x="50946" y="77362"/>
                  </a:lnTo>
                  <a:lnTo>
                    <a:pt x="50244" y="78678"/>
                  </a:lnTo>
                  <a:lnTo>
                    <a:pt x="48708" y="80697"/>
                  </a:lnTo>
                  <a:lnTo>
                    <a:pt x="47699" y="82452"/>
                  </a:lnTo>
                  <a:lnTo>
                    <a:pt x="47699" y="82496"/>
                  </a:lnTo>
                  <a:lnTo>
                    <a:pt x="46909" y="84251"/>
                  </a:lnTo>
                  <a:lnTo>
                    <a:pt x="46426" y="85085"/>
                  </a:lnTo>
                  <a:lnTo>
                    <a:pt x="43442" y="86664"/>
                  </a:lnTo>
                  <a:lnTo>
                    <a:pt x="43354" y="86708"/>
                  </a:lnTo>
                  <a:lnTo>
                    <a:pt x="41775" y="88771"/>
                  </a:lnTo>
                  <a:lnTo>
                    <a:pt x="41731" y="88815"/>
                  </a:lnTo>
                  <a:lnTo>
                    <a:pt x="40809" y="90701"/>
                  </a:lnTo>
                  <a:lnTo>
                    <a:pt x="40809" y="90789"/>
                  </a:lnTo>
                  <a:lnTo>
                    <a:pt x="40809" y="92325"/>
                  </a:lnTo>
                  <a:lnTo>
                    <a:pt x="40809" y="93203"/>
                  </a:lnTo>
                  <a:lnTo>
                    <a:pt x="40853" y="93290"/>
                  </a:lnTo>
                  <a:lnTo>
                    <a:pt x="43091" y="96143"/>
                  </a:lnTo>
                  <a:lnTo>
                    <a:pt x="44188" y="97810"/>
                  </a:lnTo>
                  <a:lnTo>
                    <a:pt x="44276" y="97898"/>
                  </a:lnTo>
                  <a:lnTo>
                    <a:pt x="47918" y="98732"/>
                  </a:lnTo>
                  <a:lnTo>
                    <a:pt x="51209" y="99170"/>
                  </a:lnTo>
                  <a:lnTo>
                    <a:pt x="52438" y="99346"/>
                  </a:lnTo>
                  <a:lnTo>
                    <a:pt x="52482" y="99346"/>
                  </a:lnTo>
                  <a:lnTo>
                    <a:pt x="58186" y="98293"/>
                  </a:lnTo>
                  <a:lnTo>
                    <a:pt x="62091" y="97283"/>
                  </a:lnTo>
                  <a:lnTo>
                    <a:pt x="63627" y="97283"/>
                  </a:lnTo>
                  <a:lnTo>
                    <a:pt x="65163" y="97547"/>
                  </a:lnTo>
                  <a:lnTo>
                    <a:pt x="65251" y="97547"/>
                  </a:lnTo>
                  <a:lnTo>
                    <a:pt x="68761" y="96976"/>
                  </a:lnTo>
                  <a:lnTo>
                    <a:pt x="68805" y="96976"/>
                  </a:lnTo>
                  <a:lnTo>
                    <a:pt x="68893" y="96932"/>
                  </a:lnTo>
                  <a:lnTo>
                    <a:pt x="70780" y="94212"/>
                  </a:lnTo>
                  <a:lnTo>
                    <a:pt x="74334" y="92193"/>
                  </a:lnTo>
                  <a:lnTo>
                    <a:pt x="78942" y="91316"/>
                  </a:lnTo>
                  <a:lnTo>
                    <a:pt x="79029" y="91272"/>
                  </a:lnTo>
                  <a:lnTo>
                    <a:pt x="81574" y="89122"/>
                  </a:lnTo>
                  <a:lnTo>
                    <a:pt x="81618" y="89034"/>
                  </a:lnTo>
                  <a:lnTo>
                    <a:pt x="83110" y="86182"/>
                  </a:lnTo>
                  <a:lnTo>
                    <a:pt x="84295" y="84778"/>
                  </a:lnTo>
                  <a:lnTo>
                    <a:pt x="87849" y="83724"/>
                  </a:lnTo>
                  <a:lnTo>
                    <a:pt x="91228" y="83286"/>
                  </a:lnTo>
                  <a:lnTo>
                    <a:pt x="91272" y="83286"/>
                  </a:lnTo>
                  <a:lnTo>
                    <a:pt x="98600" y="81136"/>
                  </a:lnTo>
                  <a:lnTo>
                    <a:pt x="98644" y="81092"/>
                  </a:lnTo>
                  <a:lnTo>
                    <a:pt x="100970" y="78854"/>
                  </a:lnTo>
                  <a:lnTo>
                    <a:pt x="104568" y="75782"/>
                  </a:lnTo>
                  <a:lnTo>
                    <a:pt x="104612" y="75738"/>
                  </a:lnTo>
                  <a:lnTo>
                    <a:pt x="109877" y="64373"/>
                  </a:lnTo>
                  <a:lnTo>
                    <a:pt x="113739" y="60731"/>
                  </a:lnTo>
                  <a:lnTo>
                    <a:pt x="116065" y="58800"/>
                  </a:lnTo>
                  <a:lnTo>
                    <a:pt x="118873" y="56782"/>
                  </a:lnTo>
                  <a:lnTo>
                    <a:pt x="119882" y="56255"/>
                  </a:lnTo>
                  <a:lnTo>
                    <a:pt x="119926" y="56211"/>
                  </a:lnTo>
                  <a:lnTo>
                    <a:pt x="119970" y="56124"/>
                  </a:lnTo>
                  <a:lnTo>
                    <a:pt x="120277" y="54983"/>
                  </a:lnTo>
                  <a:lnTo>
                    <a:pt x="120277" y="54851"/>
                  </a:lnTo>
                  <a:lnTo>
                    <a:pt x="117162" y="48225"/>
                  </a:lnTo>
                  <a:lnTo>
                    <a:pt x="117293" y="44978"/>
                  </a:lnTo>
                  <a:lnTo>
                    <a:pt x="117907" y="42301"/>
                  </a:lnTo>
                  <a:lnTo>
                    <a:pt x="119092" y="38484"/>
                  </a:lnTo>
                  <a:lnTo>
                    <a:pt x="119092" y="38352"/>
                  </a:lnTo>
                  <a:lnTo>
                    <a:pt x="116723" y="30366"/>
                  </a:lnTo>
                  <a:lnTo>
                    <a:pt x="116898" y="18343"/>
                  </a:lnTo>
                  <a:lnTo>
                    <a:pt x="116898" y="18299"/>
                  </a:lnTo>
                  <a:lnTo>
                    <a:pt x="113256" y="3423"/>
                  </a:lnTo>
                  <a:lnTo>
                    <a:pt x="112598" y="1493"/>
                  </a:lnTo>
                  <a:lnTo>
                    <a:pt x="112554" y="1449"/>
                  </a:lnTo>
                  <a:lnTo>
                    <a:pt x="112510" y="1405"/>
                  </a:lnTo>
                  <a:lnTo>
                    <a:pt x="10667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18" name="Google Shape;3318;p113"/>
            <p:cNvSpPr/>
            <p:nvPr/>
          </p:nvSpPr>
          <p:spPr>
            <a:xfrm>
              <a:off x="1260525" y="3161900"/>
              <a:ext cx="125100" cy="1464550"/>
            </a:xfrm>
            <a:custGeom>
              <a:avLst/>
              <a:gdLst/>
              <a:ahLst/>
              <a:cxnLst/>
              <a:rect l="l" t="t" r="r" b="b"/>
              <a:pathLst>
                <a:path w="5004" h="58582" extrusionOk="0">
                  <a:moveTo>
                    <a:pt x="2195" y="1"/>
                  </a:moveTo>
                  <a:lnTo>
                    <a:pt x="2107" y="45"/>
                  </a:lnTo>
                  <a:lnTo>
                    <a:pt x="2063" y="89"/>
                  </a:lnTo>
                  <a:lnTo>
                    <a:pt x="2019" y="132"/>
                  </a:lnTo>
                  <a:lnTo>
                    <a:pt x="2019" y="264"/>
                  </a:lnTo>
                  <a:lnTo>
                    <a:pt x="2019" y="308"/>
                  </a:lnTo>
                  <a:lnTo>
                    <a:pt x="2721" y="3029"/>
                  </a:lnTo>
                  <a:lnTo>
                    <a:pt x="3336" y="5837"/>
                  </a:lnTo>
                  <a:lnTo>
                    <a:pt x="4257" y="9479"/>
                  </a:lnTo>
                  <a:lnTo>
                    <a:pt x="4564" y="11761"/>
                  </a:lnTo>
                  <a:lnTo>
                    <a:pt x="4652" y="14437"/>
                  </a:lnTo>
                  <a:lnTo>
                    <a:pt x="4520" y="17070"/>
                  </a:lnTo>
                  <a:lnTo>
                    <a:pt x="4389" y="19220"/>
                  </a:lnTo>
                  <a:lnTo>
                    <a:pt x="4301" y="20581"/>
                  </a:lnTo>
                  <a:lnTo>
                    <a:pt x="3994" y="24223"/>
                  </a:lnTo>
                  <a:lnTo>
                    <a:pt x="3994" y="24267"/>
                  </a:lnTo>
                  <a:lnTo>
                    <a:pt x="4038" y="26548"/>
                  </a:lnTo>
                  <a:lnTo>
                    <a:pt x="3599" y="30936"/>
                  </a:lnTo>
                  <a:lnTo>
                    <a:pt x="3248" y="33657"/>
                  </a:lnTo>
                  <a:lnTo>
                    <a:pt x="2897" y="36070"/>
                  </a:lnTo>
                  <a:lnTo>
                    <a:pt x="2414" y="38615"/>
                  </a:lnTo>
                  <a:lnTo>
                    <a:pt x="1800" y="40634"/>
                  </a:lnTo>
                  <a:lnTo>
                    <a:pt x="132" y="46689"/>
                  </a:lnTo>
                  <a:lnTo>
                    <a:pt x="1" y="49015"/>
                  </a:lnTo>
                  <a:lnTo>
                    <a:pt x="1" y="50463"/>
                  </a:lnTo>
                  <a:lnTo>
                    <a:pt x="1" y="50507"/>
                  </a:lnTo>
                  <a:lnTo>
                    <a:pt x="527" y="52789"/>
                  </a:lnTo>
                  <a:lnTo>
                    <a:pt x="1317" y="55509"/>
                  </a:lnTo>
                  <a:lnTo>
                    <a:pt x="2107" y="57528"/>
                  </a:lnTo>
                  <a:lnTo>
                    <a:pt x="2151" y="57572"/>
                  </a:lnTo>
                  <a:lnTo>
                    <a:pt x="2809" y="58537"/>
                  </a:lnTo>
                  <a:lnTo>
                    <a:pt x="2897" y="58581"/>
                  </a:lnTo>
                  <a:lnTo>
                    <a:pt x="2941" y="58581"/>
                  </a:lnTo>
                  <a:lnTo>
                    <a:pt x="3072" y="58537"/>
                  </a:lnTo>
                  <a:lnTo>
                    <a:pt x="3116" y="58493"/>
                  </a:lnTo>
                  <a:lnTo>
                    <a:pt x="3116" y="58449"/>
                  </a:lnTo>
                  <a:lnTo>
                    <a:pt x="3116" y="58362"/>
                  </a:lnTo>
                  <a:lnTo>
                    <a:pt x="3116" y="58318"/>
                  </a:lnTo>
                  <a:lnTo>
                    <a:pt x="2458" y="57396"/>
                  </a:lnTo>
                  <a:lnTo>
                    <a:pt x="1668" y="55378"/>
                  </a:lnTo>
                  <a:lnTo>
                    <a:pt x="878" y="52701"/>
                  </a:lnTo>
                  <a:lnTo>
                    <a:pt x="352" y="50419"/>
                  </a:lnTo>
                  <a:lnTo>
                    <a:pt x="352" y="49015"/>
                  </a:lnTo>
                  <a:lnTo>
                    <a:pt x="483" y="46733"/>
                  </a:lnTo>
                  <a:lnTo>
                    <a:pt x="2107" y="40722"/>
                  </a:lnTo>
                  <a:lnTo>
                    <a:pt x="2765" y="38703"/>
                  </a:lnTo>
                  <a:lnTo>
                    <a:pt x="2765" y="38659"/>
                  </a:lnTo>
                  <a:lnTo>
                    <a:pt x="3248" y="36158"/>
                  </a:lnTo>
                  <a:lnTo>
                    <a:pt x="3599" y="33701"/>
                  </a:lnTo>
                  <a:lnTo>
                    <a:pt x="3950" y="30936"/>
                  </a:lnTo>
                  <a:lnTo>
                    <a:pt x="4389" y="26548"/>
                  </a:lnTo>
                  <a:lnTo>
                    <a:pt x="4345" y="24267"/>
                  </a:lnTo>
                  <a:lnTo>
                    <a:pt x="4652" y="20581"/>
                  </a:lnTo>
                  <a:lnTo>
                    <a:pt x="4740" y="19264"/>
                  </a:lnTo>
                  <a:lnTo>
                    <a:pt x="4871" y="17114"/>
                  </a:lnTo>
                  <a:lnTo>
                    <a:pt x="5003" y="14437"/>
                  </a:lnTo>
                  <a:lnTo>
                    <a:pt x="4915" y="11717"/>
                  </a:lnTo>
                  <a:lnTo>
                    <a:pt x="4608" y="9391"/>
                  </a:lnTo>
                  <a:lnTo>
                    <a:pt x="3687" y="5749"/>
                  </a:lnTo>
                  <a:lnTo>
                    <a:pt x="3072" y="2941"/>
                  </a:lnTo>
                  <a:lnTo>
                    <a:pt x="2370" y="264"/>
                  </a:lnTo>
                  <a:lnTo>
                    <a:pt x="2370" y="220"/>
                  </a:lnTo>
                  <a:lnTo>
                    <a:pt x="2370" y="132"/>
                  </a:lnTo>
                  <a:lnTo>
                    <a:pt x="2370" y="89"/>
                  </a:lnTo>
                  <a:lnTo>
                    <a:pt x="2326" y="45"/>
                  </a:lnTo>
                  <a:lnTo>
                    <a:pt x="22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19" name="Google Shape;3319;p113"/>
            <p:cNvSpPr/>
            <p:nvPr/>
          </p:nvSpPr>
          <p:spPr>
            <a:xfrm>
              <a:off x="1226525" y="3169575"/>
              <a:ext cx="129475" cy="1510625"/>
            </a:xfrm>
            <a:custGeom>
              <a:avLst/>
              <a:gdLst/>
              <a:ahLst/>
              <a:cxnLst/>
              <a:rect l="l" t="t" r="r" b="b"/>
              <a:pathLst>
                <a:path w="5179" h="60425" extrusionOk="0">
                  <a:moveTo>
                    <a:pt x="2896" y="1"/>
                  </a:moveTo>
                  <a:lnTo>
                    <a:pt x="2853" y="45"/>
                  </a:lnTo>
                  <a:lnTo>
                    <a:pt x="2809" y="45"/>
                  </a:lnTo>
                  <a:lnTo>
                    <a:pt x="2765" y="133"/>
                  </a:lnTo>
                  <a:lnTo>
                    <a:pt x="2633" y="440"/>
                  </a:lnTo>
                  <a:lnTo>
                    <a:pt x="2633" y="528"/>
                  </a:lnTo>
                  <a:lnTo>
                    <a:pt x="3423" y="5047"/>
                  </a:lnTo>
                  <a:lnTo>
                    <a:pt x="4125" y="8031"/>
                  </a:lnTo>
                  <a:lnTo>
                    <a:pt x="4652" y="11059"/>
                  </a:lnTo>
                  <a:lnTo>
                    <a:pt x="4696" y="12902"/>
                  </a:lnTo>
                  <a:lnTo>
                    <a:pt x="4520" y="16368"/>
                  </a:lnTo>
                  <a:lnTo>
                    <a:pt x="4345" y="20274"/>
                  </a:lnTo>
                  <a:lnTo>
                    <a:pt x="4037" y="22731"/>
                  </a:lnTo>
                  <a:lnTo>
                    <a:pt x="3950" y="25057"/>
                  </a:lnTo>
                  <a:lnTo>
                    <a:pt x="4037" y="27338"/>
                  </a:lnTo>
                  <a:lnTo>
                    <a:pt x="3423" y="33526"/>
                  </a:lnTo>
                  <a:lnTo>
                    <a:pt x="2896" y="36904"/>
                  </a:lnTo>
                  <a:lnTo>
                    <a:pt x="2545" y="38265"/>
                  </a:lnTo>
                  <a:lnTo>
                    <a:pt x="1405" y="42521"/>
                  </a:lnTo>
                  <a:lnTo>
                    <a:pt x="1361" y="42521"/>
                  </a:lnTo>
                  <a:lnTo>
                    <a:pt x="966" y="45110"/>
                  </a:lnTo>
                  <a:lnTo>
                    <a:pt x="308" y="47260"/>
                  </a:lnTo>
                  <a:lnTo>
                    <a:pt x="0" y="48445"/>
                  </a:lnTo>
                  <a:lnTo>
                    <a:pt x="0" y="48533"/>
                  </a:lnTo>
                  <a:lnTo>
                    <a:pt x="264" y="50244"/>
                  </a:lnTo>
                  <a:lnTo>
                    <a:pt x="264" y="50288"/>
                  </a:lnTo>
                  <a:lnTo>
                    <a:pt x="1053" y="53316"/>
                  </a:lnTo>
                  <a:lnTo>
                    <a:pt x="1799" y="55597"/>
                  </a:lnTo>
                  <a:lnTo>
                    <a:pt x="2765" y="58230"/>
                  </a:lnTo>
                  <a:lnTo>
                    <a:pt x="2809" y="58274"/>
                  </a:lnTo>
                  <a:lnTo>
                    <a:pt x="3686" y="59459"/>
                  </a:lnTo>
                  <a:lnTo>
                    <a:pt x="3686" y="59503"/>
                  </a:lnTo>
                  <a:lnTo>
                    <a:pt x="4915" y="60380"/>
                  </a:lnTo>
                  <a:lnTo>
                    <a:pt x="5003" y="60424"/>
                  </a:lnTo>
                  <a:lnTo>
                    <a:pt x="5090" y="60424"/>
                  </a:lnTo>
                  <a:lnTo>
                    <a:pt x="5134" y="60336"/>
                  </a:lnTo>
                  <a:lnTo>
                    <a:pt x="5178" y="60293"/>
                  </a:lnTo>
                  <a:lnTo>
                    <a:pt x="5178" y="60205"/>
                  </a:lnTo>
                  <a:lnTo>
                    <a:pt x="5178" y="60161"/>
                  </a:lnTo>
                  <a:lnTo>
                    <a:pt x="5134" y="60117"/>
                  </a:lnTo>
                  <a:lnTo>
                    <a:pt x="3950" y="59239"/>
                  </a:lnTo>
                  <a:lnTo>
                    <a:pt x="3072" y="58099"/>
                  </a:lnTo>
                  <a:lnTo>
                    <a:pt x="2107" y="55510"/>
                  </a:lnTo>
                  <a:lnTo>
                    <a:pt x="1405" y="53228"/>
                  </a:lnTo>
                  <a:lnTo>
                    <a:pt x="615" y="50200"/>
                  </a:lnTo>
                  <a:lnTo>
                    <a:pt x="351" y="48489"/>
                  </a:lnTo>
                  <a:lnTo>
                    <a:pt x="659" y="47392"/>
                  </a:lnTo>
                  <a:lnTo>
                    <a:pt x="1317" y="45198"/>
                  </a:lnTo>
                  <a:lnTo>
                    <a:pt x="1712" y="42609"/>
                  </a:lnTo>
                  <a:lnTo>
                    <a:pt x="2896" y="38396"/>
                  </a:lnTo>
                  <a:lnTo>
                    <a:pt x="3248" y="36992"/>
                  </a:lnTo>
                  <a:lnTo>
                    <a:pt x="3730" y="33569"/>
                  </a:lnTo>
                  <a:lnTo>
                    <a:pt x="4388" y="27382"/>
                  </a:lnTo>
                  <a:lnTo>
                    <a:pt x="4388" y="27338"/>
                  </a:lnTo>
                  <a:lnTo>
                    <a:pt x="4301" y="25057"/>
                  </a:lnTo>
                  <a:lnTo>
                    <a:pt x="4388" y="22775"/>
                  </a:lnTo>
                  <a:lnTo>
                    <a:pt x="4696" y="20318"/>
                  </a:lnTo>
                  <a:lnTo>
                    <a:pt x="4871" y="16368"/>
                  </a:lnTo>
                  <a:lnTo>
                    <a:pt x="5047" y="12902"/>
                  </a:lnTo>
                  <a:lnTo>
                    <a:pt x="5003" y="11059"/>
                  </a:lnTo>
                  <a:lnTo>
                    <a:pt x="5003" y="11015"/>
                  </a:lnTo>
                  <a:lnTo>
                    <a:pt x="4476" y="7943"/>
                  </a:lnTo>
                  <a:lnTo>
                    <a:pt x="3774" y="5003"/>
                  </a:lnTo>
                  <a:lnTo>
                    <a:pt x="2984" y="528"/>
                  </a:lnTo>
                  <a:lnTo>
                    <a:pt x="3072" y="220"/>
                  </a:lnTo>
                  <a:lnTo>
                    <a:pt x="3116" y="176"/>
                  </a:lnTo>
                  <a:lnTo>
                    <a:pt x="3072" y="89"/>
                  </a:lnTo>
                  <a:lnTo>
                    <a:pt x="3028" y="45"/>
                  </a:lnTo>
                  <a:lnTo>
                    <a:pt x="29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20" name="Google Shape;3320;p113"/>
            <p:cNvSpPr/>
            <p:nvPr/>
          </p:nvSpPr>
          <p:spPr>
            <a:xfrm>
              <a:off x="1190325" y="3178350"/>
              <a:ext cx="129475" cy="1474425"/>
            </a:xfrm>
            <a:custGeom>
              <a:avLst/>
              <a:gdLst/>
              <a:ahLst/>
              <a:cxnLst/>
              <a:rect l="l" t="t" r="r" b="b"/>
              <a:pathLst>
                <a:path w="5179" h="58977" extrusionOk="0">
                  <a:moveTo>
                    <a:pt x="3642" y="1"/>
                  </a:moveTo>
                  <a:lnTo>
                    <a:pt x="3555" y="45"/>
                  </a:lnTo>
                  <a:lnTo>
                    <a:pt x="3555" y="133"/>
                  </a:lnTo>
                  <a:lnTo>
                    <a:pt x="3335" y="879"/>
                  </a:lnTo>
                  <a:lnTo>
                    <a:pt x="3335" y="966"/>
                  </a:lnTo>
                  <a:lnTo>
                    <a:pt x="3993" y="5705"/>
                  </a:lnTo>
                  <a:lnTo>
                    <a:pt x="4520" y="8514"/>
                  </a:lnTo>
                  <a:lnTo>
                    <a:pt x="4827" y="10313"/>
                  </a:lnTo>
                  <a:lnTo>
                    <a:pt x="4739" y="13428"/>
                  </a:lnTo>
                  <a:lnTo>
                    <a:pt x="4608" y="15973"/>
                  </a:lnTo>
                  <a:lnTo>
                    <a:pt x="4608" y="18124"/>
                  </a:lnTo>
                  <a:lnTo>
                    <a:pt x="4476" y="19835"/>
                  </a:lnTo>
                  <a:lnTo>
                    <a:pt x="4081" y="21985"/>
                  </a:lnTo>
                  <a:lnTo>
                    <a:pt x="3993" y="25452"/>
                  </a:lnTo>
                  <a:lnTo>
                    <a:pt x="4125" y="28084"/>
                  </a:lnTo>
                  <a:lnTo>
                    <a:pt x="4081" y="29971"/>
                  </a:lnTo>
                  <a:lnTo>
                    <a:pt x="3686" y="33438"/>
                  </a:lnTo>
                  <a:lnTo>
                    <a:pt x="3247" y="36158"/>
                  </a:lnTo>
                  <a:lnTo>
                    <a:pt x="2677" y="38177"/>
                  </a:lnTo>
                  <a:lnTo>
                    <a:pt x="2063" y="40371"/>
                  </a:lnTo>
                  <a:lnTo>
                    <a:pt x="1712" y="41424"/>
                  </a:lnTo>
                  <a:lnTo>
                    <a:pt x="1712" y="41468"/>
                  </a:lnTo>
                  <a:lnTo>
                    <a:pt x="1624" y="44013"/>
                  </a:lnTo>
                  <a:lnTo>
                    <a:pt x="1536" y="44934"/>
                  </a:lnTo>
                  <a:lnTo>
                    <a:pt x="790" y="47260"/>
                  </a:lnTo>
                  <a:lnTo>
                    <a:pt x="0" y="49235"/>
                  </a:lnTo>
                  <a:lnTo>
                    <a:pt x="0" y="49366"/>
                  </a:lnTo>
                  <a:lnTo>
                    <a:pt x="44" y="49454"/>
                  </a:lnTo>
                  <a:lnTo>
                    <a:pt x="351" y="49674"/>
                  </a:lnTo>
                  <a:lnTo>
                    <a:pt x="1887" y="54281"/>
                  </a:lnTo>
                  <a:lnTo>
                    <a:pt x="2809" y="57265"/>
                  </a:lnTo>
                  <a:lnTo>
                    <a:pt x="2853" y="57309"/>
                  </a:lnTo>
                  <a:lnTo>
                    <a:pt x="3511" y="58845"/>
                  </a:lnTo>
                  <a:lnTo>
                    <a:pt x="3599" y="58932"/>
                  </a:lnTo>
                  <a:lnTo>
                    <a:pt x="3686" y="58976"/>
                  </a:lnTo>
                  <a:lnTo>
                    <a:pt x="3774" y="58976"/>
                  </a:lnTo>
                  <a:lnTo>
                    <a:pt x="3818" y="58932"/>
                  </a:lnTo>
                  <a:lnTo>
                    <a:pt x="3862" y="58845"/>
                  </a:lnTo>
                  <a:lnTo>
                    <a:pt x="3862" y="58801"/>
                  </a:lnTo>
                  <a:lnTo>
                    <a:pt x="3862" y="58713"/>
                  </a:lnTo>
                  <a:lnTo>
                    <a:pt x="3160" y="57177"/>
                  </a:lnTo>
                  <a:lnTo>
                    <a:pt x="2194" y="54193"/>
                  </a:lnTo>
                  <a:lnTo>
                    <a:pt x="659" y="49498"/>
                  </a:lnTo>
                  <a:lnTo>
                    <a:pt x="615" y="49410"/>
                  </a:lnTo>
                  <a:lnTo>
                    <a:pt x="351" y="49235"/>
                  </a:lnTo>
                  <a:lnTo>
                    <a:pt x="1097" y="47348"/>
                  </a:lnTo>
                  <a:lnTo>
                    <a:pt x="1887" y="45022"/>
                  </a:lnTo>
                  <a:lnTo>
                    <a:pt x="1887" y="44978"/>
                  </a:lnTo>
                  <a:lnTo>
                    <a:pt x="1975" y="44013"/>
                  </a:lnTo>
                  <a:lnTo>
                    <a:pt x="2063" y="41512"/>
                  </a:lnTo>
                  <a:lnTo>
                    <a:pt x="2414" y="40459"/>
                  </a:lnTo>
                  <a:lnTo>
                    <a:pt x="3028" y="38309"/>
                  </a:lnTo>
                  <a:lnTo>
                    <a:pt x="3599" y="36246"/>
                  </a:lnTo>
                  <a:lnTo>
                    <a:pt x="3599" y="36202"/>
                  </a:lnTo>
                  <a:lnTo>
                    <a:pt x="4037" y="33482"/>
                  </a:lnTo>
                  <a:lnTo>
                    <a:pt x="4432" y="29971"/>
                  </a:lnTo>
                  <a:lnTo>
                    <a:pt x="4476" y="28128"/>
                  </a:lnTo>
                  <a:lnTo>
                    <a:pt x="4476" y="28084"/>
                  </a:lnTo>
                  <a:lnTo>
                    <a:pt x="4344" y="25452"/>
                  </a:lnTo>
                  <a:lnTo>
                    <a:pt x="4432" y="22029"/>
                  </a:lnTo>
                  <a:lnTo>
                    <a:pt x="4783" y="19879"/>
                  </a:lnTo>
                  <a:lnTo>
                    <a:pt x="4959" y="18124"/>
                  </a:lnTo>
                  <a:lnTo>
                    <a:pt x="4959" y="15973"/>
                  </a:lnTo>
                  <a:lnTo>
                    <a:pt x="5090" y="13428"/>
                  </a:lnTo>
                  <a:lnTo>
                    <a:pt x="5178" y="10313"/>
                  </a:lnTo>
                  <a:lnTo>
                    <a:pt x="5178" y="10269"/>
                  </a:lnTo>
                  <a:lnTo>
                    <a:pt x="4827" y="8470"/>
                  </a:lnTo>
                  <a:lnTo>
                    <a:pt x="4344" y="5662"/>
                  </a:lnTo>
                  <a:lnTo>
                    <a:pt x="3686" y="922"/>
                  </a:lnTo>
                  <a:lnTo>
                    <a:pt x="3862" y="220"/>
                  </a:lnTo>
                  <a:lnTo>
                    <a:pt x="3862" y="133"/>
                  </a:lnTo>
                  <a:lnTo>
                    <a:pt x="3862" y="89"/>
                  </a:lnTo>
                  <a:lnTo>
                    <a:pt x="3818" y="45"/>
                  </a:lnTo>
                  <a:lnTo>
                    <a:pt x="377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21" name="Google Shape;3321;p113"/>
            <p:cNvSpPr/>
            <p:nvPr/>
          </p:nvSpPr>
          <p:spPr>
            <a:xfrm>
              <a:off x="1174950" y="3213475"/>
              <a:ext cx="113025" cy="1464525"/>
            </a:xfrm>
            <a:custGeom>
              <a:avLst/>
              <a:gdLst/>
              <a:ahLst/>
              <a:cxnLst/>
              <a:rect l="l" t="t" r="r" b="b"/>
              <a:pathLst>
                <a:path w="4521" h="58581" extrusionOk="0">
                  <a:moveTo>
                    <a:pt x="3292" y="0"/>
                  </a:moveTo>
                  <a:lnTo>
                    <a:pt x="3248" y="44"/>
                  </a:lnTo>
                  <a:lnTo>
                    <a:pt x="3204" y="88"/>
                  </a:lnTo>
                  <a:lnTo>
                    <a:pt x="3160" y="132"/>
                  </a:lnTo>
                  <a:lnTo>
                    <a:pt x="3073" y="395"/>
                  </a:lnTo>
                  <a:lnTo>
                    <a:pt x="3073" y="483"/>
                  </a:lnTo>
                  <a:lnTo>
                    <a:pt x="3424" y="3467"/>
                  </a:lnTo>
                  <a:lnTo>
                    <a:pt x="3950" y="6977"/>
                  </a:lnTo>
                  <a:lnTo>
                    <a:pt x="4170" y="8381"/>
                  </a:lnTo>
                  <a:lnTo>
                    <a:pt x="3994" y="13033"/>
                  </a:lnTo>
                  <a:lnTo>
                    <a:pt x="3950" y="15622"/>
                  </a:lnTo>
                  <a:lnTo>
                    <a:pt x="3643" y="17816"/>
                  </a:lnTo>
                  <a:lnTo>
                    <a:pt x="3292" y="19834"/>
                  </a:lnTo>
                  <a:lnTo>
                    <a:pt x="3292" y="19878"/>
                  </a:lnTo>
                  <a:lnTo>
                    <a:pt x="3248" y="23959"/>
                  </a:lnTo>
                  <a:lnTo>
                    <a:pt x="3336" y="26943"/>
                  </a:lnTo>
                  <a:lnTo>
                    <a:pt x="3468" y="28873"/>
                  </a:lnTo>
                  <a:lnTo>
                    <a:pt x="3073" y="32208"/>
                  </a:lnTo>
                  <a:lnTo>
                    <a:pt x="2765" y="34315"/>
                  </a:lnTo>
                  <a:lnTo>
                    <a:pt x="2458" y="35499"/>
                  </a:lnTo>
                  <a:lnTo>
                    <a:pt x="1274" y="39098"/>
                  </a:lnTo>
                  <a:lnTo>
                    <a:pt x="1098" y="40238"/>
                  </a:lnTo>
                  <a:lnTo>
                    <a:pt x="1054" y="40282"/>
                  </a:lnTo>
                  <a:lnTo>
                    <a:pt x="1274" y="43486"/>
                  </a:lnTo>
                  <a:lnTo>
                    <a:pt x="484" y="46118"/>
                  </a:lnTo>
                  <a:lnTo>
                    <a:pt x="1" y="47435"/>
                  </a:lnTo>
                  <a:lnTo>
                    <a:pt x="1" y="47479"/>
                  </a:lnTo>
                  <a:lnTo>
                    <a:pt x="1" y="48312"/>
                  </a:lnTo>
                  <a:lnTo>
                    <a:pt x="1" y="48356"/>
                  </a:lnTo>
                  <a:lnTo>
                    <a:pt x="1493" y="53095"/>
                  </a:lnTo>
                  <a:lnTo>
                    <a:pt x="2634" y="56606"/>
                  </a:lnTo>
                  <a:lnTo>
                    <a:pt x="3468" y="58493"/>
                  </a:lnTo>
                  <a:lnTo>
                    <a:pt x="3511" y="58537"/>
                  </a:lnTo>
                  <a:lnTo>
                    <a:pt x="3599" y="58580"/>
                  </a:lnTo>
                  <a:lnTo>
                    <a:pt x="3687" y="58580"/>
                  </a:lnTo>
                  <a:lnTo>
                    <a:pt x="3731" y="58537"/>
                  </a:lnTo>
                  <a:lnTo>
                    <a:pt x="3775" y="58493"/>
                  </a:lnTo>
                  <a:lnTo>
                    <a:pt x="3775" y="58405"/>
                  </a:lnTo>
                  <a:lnTo>
                    <a:pt x="3775" y="58361"/>
                  </a:lnTo>
                  <a:lnTo>
                    <a:pt x="2985" y="56474"/>
                  </a:lnTo>
                  <a:lnTo>
                    <a:pt x="1844" y="53008"/>
                  </a:lnTo>
                  <a:lnTo>
                    <a:pt x="352" y="48312"/>
                  </a:lnTo>
                  <a:lnTo>
                    <a:pt x="352" y="47523"/>
                  </a:lnTo>
                  <a:lnTo>
                    <a:pt x="791" y="46206"/>
                  </a:lnTo>
                  <a:lnTo>
                    <a:pt x="1581" y="43573"/>
                  </a:lnTo>
                  <a:lnTo>
                    <a:pt x="1625" y="43529"/>
                  </a:lnTo>
                  <a:lnTo>
                    <a:pt x="1405" y="40282"/>
                  </a:lnTo>
                  <a:lnTo>
                    <a:pt x="1625" y="39185"/>
                  </a:lnTo>
                  <a:lnTo>
                    <a:pt x="2765" y="35587"/>
                  </a:lnTo>
                  <a:lnTo>
                    <a:pt x="3116" y="34402"/>
                  </a:lnTo>
                  <a:lnTo>
                    <a:pt x="3424" y="32252"/>
                  </a:lnTo>
                  <a:lnTo>
                    <a:pt x="3819" y="28873"/>
                  </a:lnTo>
                  <a:lnTo>
                    <a:pt x="3819" y="28830"/>
                  </a:lnTo>
                  <a:lnTo>
                    <a:pt x="3687" y="26943"/>
                  </a:lnTo>
                  <a:lnTo>
                    <a:pt x="3599" y="23959"/>
                  </a:lnTo>
                  <a:lnTo>
                    <a:pt x="3643" y="19878"/>
                  </a:lnTo>
                  <a:lnTo>
                    <a:pt x="3994" y="17859"/>
                  </a:lnTo>
                  <a:lnTo>
                    <a:pt x="4301" y="15665"/>
                  </a:lnTo>
                  <a:lnTo>
                    <a:pt x="4301" y="15622"/>
                  </a:lnTo>
                  <a:lnTo>
                    <a:pt x="4345" y="13033"/>
                  </a:lnTo>
                  <a:lnTo>
                    <a:pt x="4521" y="8381"/>
                  </a:lnTo>
                  <a:lnTo>
                    <a:pt x="4521" y="8337"/>
                  </a:lnTo>
                  <a:lnTo>
                    <a:pt x="3775" y="3379"/>
                  </a:lnTo>
                  <a:lnTo>
                    <a:pt x="3424" y="439"/>
                  </a:lnTo>
                  <a:lnTo>
                    <a:pt x="3511" y="220"/>
                  </a:lnTo>
                  <a:lnTo>
                    <a:pt x="3511" y="176"/>
                  </a:lnTo>
                  <a:lnTo>
                    <a:pt x="3468" y="88"/>
                  </a:lnTo>
                  <a:lnTo>
                    <a:pt x="3424" y="44"/>
                  </a:lnTo>
                  <a:lnTo>
                    <a:pt x="338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22" name="Google Shape;3322;p113"/>
            <p:cNvSpPr/>
            <p:nvPr/>
          </p:nvSpPr>
          <p:spPr>
            <a:xfrm>
              <a:off x="1139850" y="4002225"/>
              <a:ext cx="64750" cy="674675"/>
            </a:xfrm>
            <a:custGeom>
              <a:avLst/>
              <a:gdLst/>
              <a:ahLst/>
              <a:cxnLst/>
              <a:rect l="l" t="t" r="r" b="b"/>
              <a:pathLst>
                <a:path w="2590" h="26987" extrusionOk="0">
                  <a:moveTo>
                    <a:pt x="2370" y="0"/>
                  </a:moveTo>
                  <a:lnTo>
                    <a:pt x="2283" y="44"/>
                  </a:lnTo>
                  <a:lnTo>
                    <a:pt x="2239" y="88"/>
                  </a:lnTo>
                  <a:lnTo>
                    <a:pt x="2239" y="132"/>
                  </a:lnTo>
                  <a:lnTo>
                    <a:pt x="2019" y="1931"/>
                  </a:lnTo>
                  <a:lnTo>
                    <a:pt x="1624" y="3203"/>
                  </a:lnTo>
                  <a:lnTo>
                    <a:pt x="571" y="5617"/>
                  </a:lnTo>
                  <a:lnTo>
                    <a:pt x="132" y="6889"/>
                  </a:lnTo>
                  <a:lnTo>
                    <a:pt x="132" y="6933"/>
                  </a:lnTo>
                  <a:lnTo>
                    <a:pt x="1" y="10049"/>
                  </a:lnTo>
                  <a:lnTo>
                    <a:pt x="220" y="14393"/>
                  </a:lnTo>
                  <a:lnTo>
                    <a:pt x="89" y="17640"/>
                  </a:lnTo>
                  <a:lnTo>
                    <a:pt x="220" y="20229"/>
                  </a:lnTo>
                  <a:lnTo>
                    <a:pt x="483" y="22467"/>
                  </a:lnTo>
                  <a:lnTo>
                    <a:pt x="527" y="24793"/>
                  </a:lnTo>
                  <a:lnTo>
                    <a:pt x="527" y="24880"/>
                  </a:lnTo>
                  <a:lnTo>
                    <a:pt x="703" y="25275"/>
                  </a:lnTo>
                  <a:lnTo>
                    <a:pt x="747" y="26811"/>
                  </a:lnTo>
                  <a:lnTo>
                    <a:pt x="791" y="26855"/>
                  </a:lnTo>
                  <a:lnTo>
                    <a:pt x="835" y="26899"/>
                  </a:lnTo>
                  <a:lnTo>
                    <a:pt x="878" y="26943"/>
                  </a:lnTo>
                  <a:lnTo>
                    <a:pt x="922" y="26987"/>
                  </a:lnTo>
                  <a:lnTo>
                    <a:pt x="966" y="26987"/>
                  </a:lnTo>
                  <a:lnTo>
                    <a:pt x="1010" y="26943"/>
                  </a:lnTo>
                  <a:lnTo>
                    <a:pt x="1054" y="26899"/>
                  </a:lnTo>
                  <a:lnTo>
                    <a:pt x="1098" y="26855"/>
                  </a:lnTo>
                  <a:lnTo>
                    <a:pt x="1098" y="26767"/>
                  </a:lnTo>
                  <a:lnTo>
                    <a:pt x="1054" y="25231"/>
                  </a:lnTo>
                  <a:lnTo>
                    <a:pt x="1054" y="25187"/>
                  </a:lnTo>
                  <a:lnTo>
                    <a:pt x="878" y="24749"/>
                  </a:lnTo>
                  <a:lnTo>
                    <a:pt x="835" y="22423"/>
                  </a:lnTo>
                  <a:lnTo>
                    <a:pt x="571" y="20185"/>
                  </a:lnTo>
                  <a:lnTo>
                    <a:pt x="440" y="17596"/>
                  </a:lnTo>
                  <a:lnTo>
                    <a:pt x="571" y="14393"/>
                  </a:lnTo>
                  <a:lnTo>
                    <a:pt x="352" y="10049"/>
                  </a:lnTo>
                  <a:lnTo>
                    <a:pt x="483" y="6977"/>
                  </a:lnTo>
                  <a:lnTo>
                    <a:pt x="878" y="5748"/>
                  </a:lnTo>
                  <a:lnTo>
                    <a:pt x="1975" y="3335"/>
                  </a:lnTo>
                  <a:lnTo>
                    <a:pt x="2370" y="2019"/>
                  </a:lnTo>
                  <a:lnTo>
                    <a:pt x="2370" y="1975"/>
                  </a:lnTo>
                  <a:lnTo>
                    <a:pt x="2590" y="176"/>
                  </a:lnTo>
                  <a:lnTo>
                    <a:pt x="2590" y="132"/>
                  </a:lnTo>
                  <a:lnTo>
                    <a:pt x="2546" y="44"/>
                  </a:lnTo>
                  <a:lnTo>
                    <a:pt x="25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23" name="Google Shape;3323;p113"/>
            <p:cNvSpPr/>
            <p:nvPr/>
          </p:nvSpPr>
          <p:spPr>
            <a:xfrm>
              <a:off x="1106950" y="3840950"/>
              <a:ext cx="64750" cy="782200"/>
            </a:xfrm>
            <a:custGeom>
              <a:avLst/>
              <a:gdLst/>
              <a:ahLst/>
              <a:cxnLst/>
              <a:rect l="l" t="t" r="r" b="b"/>
              <a:pathLst>
                <a:path w="2590" h="31288" extrusionOk="0">
                  <a:moveTo>
                    <a:pt x="2019" y="1"/>
                  </a:moveTo>
                  <a:lnTo>
                    <a:pt x="1975" y="45"/>
                  </a:lnTo>
                  <a:lnTo>
                    <a:pt x="1887" y="45"/>
                  </a:lnTo>
                  <a:lnTo>
                    <a:pt x="1843" y="132"/>
                  </a:lnTo>
                  <a:lnTo>
                    <a:pt x="1843" y="176"/>
                  </a:lnTo>
                  <a:lnTo>
                    <a:pt x="1843" y="2853"/>
                  </a:lnTo>
                  <a:lnTo>
                    <a:pt x="2063" y="6056"/>
                  </a:lnTo>
                  <a:lnTo>
                    <a:pt x="2238" y="7548"/>
                  </a:lnTo>
                  <a:lnTo>
                    <a:pt x="2151" y="8206"/>
                  </a:lnTo>
                  <a:lnTo>
                    <a:pt x="1097" y="10488"/>
                  </a:lnTo>
                  <a:lnTo>
                    <a:pt x="308" y="12419"/>
                  </a:lnTo>
                  <a:lnTo>
                    <a:pt x="308" y="12507"/>
                  </a:lnTo>
                  <a:lnTo>
                    <a:pt x="0" y="16324"/>
                  </a:lnTo>
                  <a:lnTo>
                    <a:pt x="0" y="16368"/>
                  </a:lnTo>
                  <a:lnTo>
                    <a:pt x="88" y="18299"/>
                  </a:lnTo>
                  <a:lnTo>
                    <a:pt x="439" y="21985"/>
                  </a:lnTo>
                  <a:lnTo>
                    <a:pt x="439" y="24705"/>
                  </a:lnTo>
                  <a:lnTo>
                    <a:pt x="746" y="28918"/>
                  </a:lnTo>
                  <a:lnTo>
                    <a:pt x="834" y="29971"/>
                  </a:lnTo>
                  <a:lnTo>
                    <a:pt x="834" y="30015"/>
                  </a:lnTo>
                  <a:lnTo>
                    <a:pt x="1317" y="31156"/>
                  </a:lnTo>
                  <a:lnTo>
                    <a:pt x="1405" y="31244"/>
                  </a:lnTo>
                  <a:lnTo>
                    <a:pt x="1492" y="31287"/>
                  </a:lnTo>
                  <a:lnTo>
                    <a:pt x="1580" y="31244"/>
                  </a:lnTo>
                  <a:lnTo>
                    <a:pt x="1624" y="31200"/>
                  </a:lnTo>
                  <a:lnTo>
                    <a:pt x="1668" y="31156"/>
                  </a:lnTo>
                  <a:lnTo>
                    <a:pt x="1668" y="31112"/>
                  </a:lnTo>
                  <a:lnTo>
                    <a:pt x="1668" y="31024"/>
                  </a:lnTo>
                  <a:lnTo>
                    <a:pt x="1185" y="29927"/>
                  </a:lnTo>
                  <a:lnTo>
                    <a:pt x="1097" y="28874"/>
                  </a:lnTo>
                  <a:lnTo>
                    <a:pt x="790" y="24661"/>
                  </a:lnTo>
                  <a:lnTo>
                    <a:pt x="790" y="21985"/>
                  </a:lnTo>
                  <a:lnTo>
                    <a:pt x="439" y="18255"/>
                  </a:lnTo>
                  <a:lnTo>
                    <a:pt x="351" y="16368"/>
                  </a:lnTo>
                  <a:lnTo>
                    <a:pt x="615" y="12550"/>
                  </a:lnTo>
                  <a:lnTo>
                    <a:pt x="1448" y="10620"/>
                  </a:lnTo>
                  <a:lnTo>
                    <a:pt x="2502" y="8338"/>
                  </a:lnTo>
                  <a:lnTo>
                    <a:pt x="2502" y="8294"/>
                  </a:lnTo>
                  <a:lnTo>
                    <a:pt x="2589" y="7592"/>
                  </a:lnTo>
                  <a:lnTo>
                    <a:pt x="2589" y="7548"/>
                  </a:lnTo>
                  <a:lnTo>
                    <a:pt x="2414" y="6056"/>
                  </a:lnTo>
                  <a:lnTo>
                    <a:pt x="2194" y="2853"/>
                  </a:lnTo>
                  <a:lnTo>
                    <a:pt x="2194" y="176"/>
                  </a:lnTo>
                  <a:lnTo>
                    <a:pt x="2194" y="132"/>
                  </a:lnTo>
                  <a:lnTo>
                    <a:pt x="2151" y="45"/>
                  </a:lnTo>
                  <a:lnTo>
                    <a:pt x="2107" y="45"/>
                  </a:lnTo>
                  <a:lnTo>
                    <a:pt x="20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24" name="Google Shape;3324;p113"/>
            <p:cNvSpPr/>
            <p:nvPr/>
          </p:nvSpPr>
          <p:spPr>
            <a:xfrm>
              <a:off x="1074025" y="3794875"/>
              <a:ext cx="75725" cy="787675"/>
            </a:xfrm>
            <a:custGeom>
              <a:avLst/>
              <a:gdLst/>
              <a:ahLst/>
              <a:cxnLst/>
              <a:rect l="l" t="t" r="r" b="b"/>
              <a:pathLst>
                <a:path w="3029" h="31507" extrusionOk="0">
                  <a:moveTo>
                    <a:pt x="2765" y="1"/>
                  </a:moveTo>
                  <a:lnTo>
                    <a:pt x="2678" y="45"/>
                  </a:lnTo>
                  <a:lnTo>
                    <a:pt x="2678" y="132"/>
                  </a:lnTo>
                  <a:lnTo>
                    <a:pt x="2634" y="176"/>
                  </a:lnTo>
                  <a:lnTo>
                    <a:pt x="2678" y="791"/>
                  </a:lnTo>
                  <a:lnTo>
                    <a:pt x="2546" y="1712"/>
                  </a:lnTo>
                  <a:lnTo>
                    <a:pt x="1317" y="5442"/>
                  </a:lnTo>
                  <a:lnTo>
                    <a:pt x="1317" y="5486"/>
                  </a:lnTo>
                  <a:lnTo>
                    <a:pt x="1142" y="6320"/>
                  </a:lnTo>
                  <a:lnTo>
                    <a:pt x="1142" y="6407"/>
                  </a:lnTo>
                  <a:lnTo>
                    <a:pt x="1317" y="7592"/>
                  </a:lnTo>
                  <a:lnTo>
                    <a:pt x="1054" y="11892"/>
                  </a:lnTo>
                  <a:lnTo>
                    <a:pt x="352" y="13516"/>
                  </a:lnTo>
                  <a:lnTo>
                    <a:pt x="352" y="13560"/>
                  </a:lnTo>
                  <a:lnTo>
                    <a:pt x="133" y="14745"/>
                  </a:lnTo>
                  <a:lnTo>
                    <a:pt x="133" y="14788"/>
                  </a:lnTo>
                  <a:lnTo>
                    <a:pt x="1" y="16982"/>
                  </a:lnTo>
                  <a:lnTo>
                    <a:pt x="45" y="19176"/>
                  </a:lnTo>
                  <a:lnTo>
                    <a:pt x="45" y="19220"/>
                  </a:lnTo>
                  <a:lnTo>
                    <a:pt x="352" y="21678"/>
                  </a:lnTo>
                  <a:lnTo>
                    <a:pt x="747" y="25495"/>
                  </a:lnTo>
                  <a:lnTo>
                    <a:pt x="791" y="28040"/>
                  </a:lnTo>
                  <a:lnTo>
                    <a:pt x="1010" y="30322"/>
                  </a:lnTo>
                  <a:lnTo>
                    <a:pt x="1054" y="30410"/>
                  </a:lnTo>
                  <a:lnTo>
                    <a:pt x="1405" y="31375"/>
                  </a:lnTo>
                  <a:lnTo>
                    <a:pt x="1493" y="31463"/>
                  </a:lnTo>
                  <a:lnTo>
                    <a:pt x="1581" y="31507"/>
                  </a:lnTo>
                  <a:lnTo>
                    <a:pt x="1625" y="31463"/>
                  </a:lnTo>
                  <a:lnTo>
                    <a:pt x="1712" y="31463"/>
                  </a:lnTo>
                  <a:lnTo>
                    <a:pt x="1756" y="31375"/>
                  </a:lnTo>
                  <a:lnTo>
                    <a:pt x="1756" y="31331"/>
                  </a:lnTo>
                  <a:lnTo>
                    <a:pt x="1756" y="31244"/>
                  </a:lnTo>
                  <a:lnTo>
                    <a:pt x="1361" y="30278"/>
                  </a:lnTo>
                  <a:lnTo>
                    <a:pt x="1142" y="28040"/>
                  </a:lnTo>
                  <a:lnTo>
                    <a:pt x="1098" y="25495"/>
                  </a:lnTo>
                  <a:lnTo>
                    <a:pt x="703" y="21634"/>
                  </a:lnTo>
                  <a:lnTo>
                    <a:pt x="396" y="19176"/>
                  </a:lnTo>
                  <a:lnTo>
                    <a:pt x="352" y="16982"/>
                  </a:lnTo>
                  <a:lnTo>
                    <a:pt x="484" y="14832"/>
                  </a:lnTo>
                  <a:lnTo>
                    <a:pt x="703" y="13648"/>
                  </a:lnTo>
                  <a:lnTo>
                    <a:pt x="1405" y="12024"/>
                  </a:lnTo>
                  <a:lnTo>
                    <a:pt x="1405" y="11936"/>
                  </a:lnTo>
                  <a:lnTo>
                    <a:pt x="1668" y="7592"/>
                  </a:lnTo>
                  <a:lnTo>
                    <a:pt x="1668" y="7548"/>
                  </a:lnTo>
                  <a:lnTo>
                    <a:pt x="1493" y="6363"/>
                  </a:lnTo>
                  <a:lnTo>
                    <a:pt x="1625" y="5530"/>
                  </a:lnTo>
                  <a:lnTo>
                    <a:pt x="2897" y="1800"/>
                  </a:lnTo>
                  <a:lnTo>
                    <a:pt x="2897" y="1756"/>
                  </a:lnTo>
                  <a:lnTo>
                    <a:pt x="3029" y="834"/>
                  </a:lnTo>
                  <a:lnTo>
                    <a:pt x="3029" y="791"/>
                  </a:lnTo>
                  <a:lnTo>
                    <a:pt x="2985" y="176"/>
                  </a:lnTo>
                  <a:lnTo>
                    <a:pt x="2985" y="89"/>
                  </a:lnTo>
                  <a:lnTo>
                    <a:pt x="2941" y="45"/>
                  </a:lnTo>
                  <a:lnTo>
                    <a:pt x="28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25" name="Google Shape;3325;p113"/>
            <p:cNvSpPr/>
            <p:nvPr/>
          </p:nvSpPr>
          <p:spPr>
            <a:xfrm>
              <a:off x="1043325" y="4272075"/>
              <a:ext cx="50475" cy="285250"/>
            </a:xfrm>
            <a:custGeom>
              <a:avLst/>
              <a:gdLst/>
              <a:ahLst/>
              <a:cxnLst/>
              <a:rect l="l" t="t" r="r" b="b"/>
              <a:pathLst>
                <a:path w="2019" h="11410" extrusionOk="0">
                  <a:moveTo>
                    <a:pt x="88" y="1"/>
                  </a:moveTo>
                  <a:lnTo>
                    <a:pt x="44" y="45"/>
                  </a:lnTo>
                  <a:lnTo>
                    <a:pt x="0" y="132"/>
                  </a:lnTo>
                  <a:lnTo>
                    <a:pt x="0" y="176"/>
                  </a:lnTo>
                  <a:lnTo>
                    <a:pt x="307" y="2063"/>
                  </a:lnTo>
                  <a:lnTo>
                    <a:pt x="527" y="4213"/>
                  </a:lnTo>
                  <a:lnTo>
                    <a:pt x="1229" y="10313"/>
                  </a:lnTo>
                  <a:lnTo>
                    <a:pt x="1229" y="10356"/>
                  </a:lnTo>
                  <a:lnTo>
                    <a:pt x="1712" y="11278"/>
                  </a:lnTo>
                  <a:lnTo>
                    <a:pt x="1756" y="11366"/>
                  </a:lnTo>
                  <a:lnTo>
                    <a:pt x="1887" y="11410"/>
                  </a:lnTo>
                  <a:lnTo>
                    <a:pt x="1931" y="11366"/>
                  </a:lnTo>
                  <a:lnTo>
                    <a:pt x="2019" y="11322"/>
                  </a:lnTo>
                  <a:lnTo>
                    <a:pt x="2019" y="11278"/>
                  </a:lnTo>
                  <a:lnTo>
                    <a:pt x="2019" y="11190"/>
                  </a:lnTo>
                  <a:lnTo>
                    <a:pt x="2019" y="11146"/>
                  </a:lnTo>
                  <a:lnTo>
                    <a:pt x="1536" y="10225"/>
                  </a:lnTo>
                  <a:lnTo>
                    <a:pt x="878" y="4213"/>
                  </a:lnTo>
                  <a:lnTo>
                    <a:pt x="659" y="2019"/>
                  </a:lnTo>
                  <a:lnTo>
                    <a:pt x="351" y="132"/>
                  </a:lnTo>
                  <a:lnTo>
                    <a:pt x="307" y="88"/>
                  </a:lnTo>
                  <a:lnTo>
                    <a:pt x="2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26" name="Google Shape;3326;p113"/>
            <p:cNvSpPr/>
            <p:nvPr/>
          </p:nvSpPr>
          <p:spPr>
            <a:xfrm>
              <a:off x="1022475" y="4402625"/>
              <a:ext cx="26350" cy="111925"/>
            </a:xfrm>
            <a:custGeom>
              <a:avLst/>
              <a:gdLst/>
              <a:ahLst/>
              <a:cxnLst/>
              <a:rect l="l" t="t" r="r" b="b"/>
              <a:pathLst>
                <a:path w="1054" h="4477" extrusionOk="0">
                  <a:moveTo>
                    <a:pt x="88" y="0"/>
                  </a:moveTo>
                  <a:lnTo>
                    <a:pt x="44" y="44"/>
                  </a:lnTo>
                  <a:lnTo>
                    <a:pt x="1" y="132"/>
                  </a:lnTo>
                  <a:lnTo>
                    <a:pt x="1" y="220"/>
                  </a:lnTo>
                  <a:lnTo>
                    <a:pt x="1" y="264"/>
                  </a:lnTo>
                  <a:lnTo>
                    <a:pt x="88" y="2853"/>
                  </a:lnTo>
                  <a:lnTo>
                    <a:pt x="88" y="2897"/>
                  </a:lnTo>
                  <a:lnTo>
                    <a:pt x="264" y="3555"/>
                  </a:lnTo>
                  <a:lnTo>
                    <a:pt x="308" y="3599"/>
                  </a:lnTo>
                  <a:lnTo>
                    <a:pt x="703" y="4388"/>
                  </a:lnTo>
                  <a:lnTo>
                    <a:pt x="790" y="4432"/>
                  </a:lnTo>
                  <a:lnTo>
                    <a:pt x="878" y="4476"/>
                  </a:lnTo>
                  <a:lnTo>
                    <a:pt x="922" y="4432"/>
                  </a:lnTo>
                  <a:lnTo>
                    <a:pt x="1010" y="4388"/>
                  </a:lnTo>
                  <a:lnTo>
                    <a:pt x="1010" y="4345"/>
                  </a:lnTo>
                  <a:lnTo>
                    <a:pt x="1054" y="4257"/>
                  </a:lnTo>
                  <a:lnTo>
                    <a:pt x="1010" y="4213"/>
                  </a:lnTo>
                  <a:lnTo>
                    <a:pt x="615" y="3423"/>
                  </a:lnTo>
                  <a:lnTo>
                    <a:pt x="439" y="2809"/>
                  </a:lnTo>
                  <a:lnTo>
                    <a:pt x="352" y="264"/>
                  </a:lnTo>
                  <a:lnTo>
                    <a:pt x="352" y="176"/>
                  </a:lnTo>
                  <a:lnTo>
                    <a:pt x="352" y="132"/>
                  </a:lnTo>
                  <a:lnTo>
                    <a:pt x="352" y="44"/>
                  </a:lnTo>
                  <a:lnTo>
                    <a:pt x="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27" name="Google Shape;3327;p113"/>
            <p:cNvSpPr/>
            <p:nvPr/>
          </p:nvSpPr>
          <p:spPr>
            <a:xfrm>
              <a:off x="1765150" y="4491475"/>
              <a:ext cx="95475" cy="49400"/>
            </a:xfrm>
            <a:custGeom>
              <a:avLst/>
              <a:gdLst/>
              <a:ahLst/>
              <a:cxnLst/>
              <a:rect l="l" t="t" r="r" b="b"/>
              <a:pathLst>
                <a:path w="3819" h="1976" extrusionOk="0">
                  <a:moveTo>
                    <a:pt x="220" y="1"/>
                  </a:moveTo>
                  <a:lnTo>
                    <a:pt x="132" y="45"/>
                  </a:lnTo>
                  <a:lnTo>
                    <a:pt x="88" y="45"/>
                  </a:lnTo>
                  <a:lnTo>
                    <a:pt x="45" y="132"/>
                  </a:lnTo>
                  <a:lnTo>
                    <a:pt x="1" y="176"/>
                  </a:lnTo>
                  <a:lnTo>
                    <a:pt x="45" y="264"/>
                  </a:lnTo>
                  <a:lnTo>
                    <a:pt x="45" y="308"/>
                  </a:lnTo>
                  <a:lnTo>
                    <a:pt x="132" y="352"/>
                  </a:lnTo>
                  <a:lnTo>
                    <a:pt x="1449" y="1054"/>
                  </a:lnTo>
                  <a:lnTo>
                    <a:pt x="3028" y="1975"/>
                  </a:lnTo>
                  <a:lnTo>
                    <a:pt x="3116" y="1975"/>
                  </a:lnTo>
                  <a:lnTo>
                    <a:pt x="3248" y="1931"/>
                  </a:lnTo>
                  <a:lnTo>
                    <a:pt x="3774" y="1493"/>
                  </a:lnTo>
                  <a:lnTo>
                    <a:pt x="3818" y="1449"/>
                  </a:lnTo>
                  <a:lnTo>
                    <a:pt x="3818" y="1361"/>
                  </a:lnTo>
                  <a:lnTo>
                    <a:pt x="3818" y="1317"/>
                  </a:lnTo>
                  <a:lnTo>
                    <a:pt x="3774" y="1273"/>
                  </a:lnTo>
                  <a:lnTo>
                    <a:pt x="3731" y="1229"/>
                  </a:lnTo>
                  <a:lnTo>
                    <a:pt x="3687" y="1186"/>
                  </a:lnTo>
                  <a:lnTo>
                    <a:pt x="3599" y="1186"/>
                  </a:lnTo>
                  <a:lnTo>
                    <a:pt x="3555" y="1229"/>
                  </a:lnTo>
                  <a:lnTo>
                    <a:pt x="3116" y="1580"/>
                  </a:lnTo>
                  <a:lnTo>
                    <a:pt x="1624" y="747"/>
                  </a:lnTo>
                  <a:lnTo>
                    <a:pt x="264" y="45"/>
                  </a:lnTo>
                  <a:lnTo>
                    <a:pt x="2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28" name="Google Shape;3328;p113"/>
            <p:cNvSpPr/>
            <p:nvPr/>
          </p:nvSpPr>
          <p:spPr>
            <a:xfrm>
              <a:off x="1765150" y="4467350"/>
              <a:ext cx="97675" cy="45000"/>
            </a:xfrm>
            <a:custGeom>
              <a:avLst/>
              <a:gdLst/>
              <a:ahLst/>
              <a:cxnLst/>
              <a:rect l="l" t="t" r="r" b="b"/>
              <a:pathLst>
                <a:path w="3907" h="1800" extrusionOk="0">
                  <a:moveTo>
                    <a:pt x="176" y="0"/>
                  </a:moveTo>
                  <a:lnTo>
                    <a:pt x="88" y="44"/>
                  </a:lnTo>
                  <a:lnTo>
                    <a:pt x="45" y="88"/>
                  </a:lnTo>
                  <a:lnTo>
                    <a:pt x="1" y="132"/>
                  </a:lnTo>
                  <a:lnTo>
                    <a:pt x="1" y="220"/>
                  </a:lnTo>
                  <a:lnTo>
                    <a:pt x="45" y="264"/>
                  </a:lnTo>
                  <a:lnTo>
                    <a:pt x="88" y="351"/>
                  </a:lnTo>
                  <a:lnTo>
                    <a:pt x="527" y="702"/>
                  </a:lnTo>
                  <a:lnTo>
                    <a:pt x="571" y="746"/>
                  </a:lnTo>
                  <a:lnTo>
                    <a:pt x="2458" y="1536"/>
                  </a:lnTo>
                  <a:lnTo>
                    <a:pt x="3336" y="1799"/>
                  </a:lnTo>
                  <a:lnTo>
                    <a:pt x="3379" y="1799"/>
                  </a:lnTo>
                  <a:lnTo>
                    <a:pt x="3467" y="1756"/>
                  </a:lnTo>
                  <a:lnTo>
                    <a:pt x="3818" y="1580"/>
                  </a:lnTo>
                  <a:lnTo>
                    <a:pt x="3862" y="1536"/>
                  </a:lnTo>
                  <a:lnTo>
                    <a:pt x="3906" y="1448"/>
                  </a:lnTo>
                  <a:lnTo>
                    <a:pt x="3906" y="1405"/>
                  </a:lnTo>
                  <a:lnTo>
                    <a:pt x="3906" y="1317"/>
                  </a:lnTo>
                  <a:lnTo>
                    <a:pt x="3862" y="1273"/>
                  </a:lnTo>
                  <a:lnTo>
                    <a:pt x="3774" y="1229"/>
                  </a:lnTo>
                  <a:lnTo>
                    <a:pt x="3731" y="1229"/>
                  </a:lnTo>
                  <a:lnTo>
                    <a:pt x="3643" y="1273"/>
                  </a:lnTo>
                  <a:lnTo>
                    <a:pt x="3379" y="1448"/>
                  </a:lnTo>
                  <a:lnTo>
                    <a:pt x="2590" y="1229"/>
                  </a:lnTo>
                  <a:lnTo>
                    <a:pt x="747" y="439"/>
                  </a:lnTo>
                  <a:lnTo>
                    <a:pt x="308" y="44"/>
                  </a:lnTo>
                  <a:lnTo>
                    <a:pt x="220" y="44"/>
                  </a:lnTo>
                  <a:lnTo>
                    <a:pt x="1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29" name="Google Shape;3329;p113"/>
            <p:cNvSpPr/>
            <p:nvPr/>
          </p:nvSpPr>
          <p:spPr>
            <a:xfrm>
              <a:off x="1765150" y="4441025"/>
              <a:ext cx="127275" cy="43900"/>
            </a:xfrm>
            <a:custGeom>
              <a:avLst/>
              <a:gdLst/>
              <a:ahLst/>
              <a:cxnLst/>
              <a:rect l="l" t="t" r="r" b="b"/>
              <a:pathLst>
                <a:path w="5091" h="1756" extrusionOk="0">
                  <a:moveTo>
                    <a:pt x="176" y="0"/>
                  </a:moveTo>
                  <a:lnTo>
                    <a:pt x="88" y="44"/>
                  </a:lnTo>
                  <a:lnTo>
                    <a:pt x="45" y="88"/>
                  </a:lnTo>
                  <a:lnTo>
                    <a:pt x="1" y="132"/>
                  </a:lnTo>
                  <a:lnTo>
                    <a:pt x="1" y="176"/>
                  </a:lnTo>
                  <a:lnTo>
                    <a:pt x="1" y="264"/>
                  </a:lnTo>
                  <a:lnTo>
                    <a:pt x="45" y="307"/>
                  </a:lnTo>
                  <a:lnTo>
                    <a:pt x="571" y="834"/>
                  </a:lnTo>
                  <a:lnTo>
                    <a:pt x="1624" y="1404"/>
                  </a:lnTo>
                  <a:lnTo>
                    <a:pt x="2458" y="1755"/>
                  </a:lnTo>
                  <a:lnTo>
                    <a:pt x="2546" y="1755"/>
                  </a:lnTo>
                  <a:lnTo>
                    <a:pt x="3818" y="1668"/>
                  </a:lnTo>
                  <a:lnTo>
                    <a:pt x="3906" y="1668"/>
                  </a:lnTo>
                  <a:lnTo>
                    <a:pt x="5003" y="1009"/>
                  </a:lnTo>
                  <a:lnTo>
                    <a:pt x="5047" y="966"/>
                  </a:lnTo>
                  <a:lnTo>
                    <a:pt x="5047" y="878"/>
                  </a:lnTo>
                  <a:lnTo>
                    <a:pt x="5091" y="834"/>
                  </a:lnTo>
                  <a:lnTo>
                    <a:pt x="5047" y="746"/>
                  </a:lnTo>
                  <a:lnTo>
                    <a:pt x="5003" y="702"/>
                  </a:lnTo>
                  <a:lnTo>
                    <a:pt x="4915" y="658"/>
                  </a:lnTo>
                  <a:lnTo>
                    <a:pt x="4871" y="658"/>
                  </a:lnTo>
                  <a:lnTo>
                    <a:pt x="4784" y="702"/>
                  </a:lnTo>
                  <a:lnTo>
                    <a:pt x="3774" y="1317"/>
                  </a:lnTo>
                  <a:lnTo>
                    <a:pt x="2546" y="1404"/>
                  </a:lnTo>
                  <a:lnTo>
                    <a:pt x="1756" y="1097"/>
                  </a:lnTo>
                  <a:lnTo>
                    <a:pt x="791" y="527"/>
                  </a:lnTo>
                  <a:lnTo>
                    <a:pt x="264" y="44"/>
                  </a:lnTo>
                  <a:lnTo>
                    <a:pt x="220" y="44"/>
                  </a:lnTo>
                  <a:lnTo>
                    <a:pt x="1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30" name="Google Shape;3330;p113"/>
            <p:cNvSpPr/>
            <p:nvPr/>
          </p:nvSpPr>
          <p:spPr>
            <a:xfrm>
              <a:off x="1728950" y="4366425"/>
              <a:ext cx="241375" cy="79000"/>
            </a:xfrm>
            <a:custGeom>
              <a:avLst/>
              <a:gdLst/>
              <a:ahLst/>
              <a:cxnLst/>
              <a:rect l="l" t="t" r="r" b="b"/>
              <a:pathLst>
                <a:path w="9655" h="3160" extrusionOk="0">
                  <a:moveTo>
                    <a:pt x="176" y="0"/>
                  </a:moveTo>
                  <a:lnTo>
                    <a:pt x="88" y="44"/>
                  </a:lnTo>
                  <a:lnTo>
                    <a:pt x="45" y="88"/>
                  </a:lnTo>
                  <a:lnTo>
                    <a:pt x="1" y="132"/>
                  </a:lnTo>
                  <a:lnTo>
                    <a:pt x="1" y="220"/>
                  </a:lnTo>
                  <a:lnTo>
                    <a:pt x="45" y="264"/>
                  </a:lnTo>
                  <a:lnTo>
                    <a:pt x="308" y="702"/>
                  </a:lnTo>
                  <a:lnTo>
                    <a:pt x="878" y="1668"/>
                  </a:lnTo>
                  <a:lnTo>
                    <a:pt x="878" y="1712"/>
                  </a:lnTo>
                  <a:lnTo>
                    <a:pt x="1756" y="2502"/>
                  </a:lnTo>
                  <a:lnTo>
                    <a:pt x="1800" y="2545"/>
                  </a:lnTo>
                  <a:lnTo>
                    <a:pt x="2853" y="2896"/>
                  </a:lnTo>
                  <a:lnTo>
                    <a:pt x="2897" y="2896"/>
                  </a:lnTo>
                  <a:lnTo>
                    <a:pt x="6232" y="3160"/>
                  </a:lnTo>
                  <a:lnTo>
                    <a:pt x="6319" y="3160"/>
                  </a:lnTo>
                  <a:lnTo>
                    <a:pt x="9567" y="1536"/>
                  </a:lnTo>
                  <a:lnTo>
                    <a:pt x="9610" y="1492"/>
                  </a:lnTo>
                  <a:lnTo>
                    <a:pt x="9654" y="1448"/>
                  </a:lnTo>
                  <a:lnTo>
                    <a:pt x="9654" y="1361"/>
                  </a:lnTo>
                  <a:lnTo>
                    <a:pt x="9654" y="1317"/>
                  </a:lnTo>
                  <a:lnTo>
                    <a:pt x="9610" y="1229"/>
                  </a:lnTo>
                  <a:lnTo>
                    <a:pt x="9523" y="1229"/>
                  </a:lnTo>
                  <a:lnTo>
                    <a:pt x="9479" y="1185"/>
                  </a:lnTo>
                  <a:lnTo>
                    <a:pt x="9391" y="1229"/>
                  </a:lnTo>
                  <a:lnTo>
                    <a:pt x="6232" y="2809"/>
                  </a:lnTo>
                  <a:lnTo>
                    <a:pt x="2941" y="2545"/>
                  </a:lnTo>
                  <a:lnTo>
                    <a:pt x="1931" y="2194"/>
                  </a:lnTo>
                  <a:lnTo>
                    <a:pt x="1142" y="1492"/>
                  </a:lnTo>
                  <a:lnTo>
                    <a:pt x="571" y="527"/>
                  </a:lnTo>
                  <a:lnTo>
                    <a:pt x="352" y="88"/>
                  </a:lnTo>
                  <a:lnTo>
                    <a:pt x="308" y="44"/>
                  </a:lnTo>
                  <a:lnTo>
                    <a:pt x="2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31" name="Google Shape;3331;p113"/>
            <p:cNvSpPr/>
            <p:nvPr/>
          </p:nvSpPr>
          <p:spPr>
            <a:xfrm>
              <a:off x="1807950" y="4679075"/>
              <a:ext cx="25" cy="25"/>
            </a:xfrm>
            <a:custGeom>
              <a:avLst/>
              <a:gdLst/>
              <a:ahLst/>
              <a:cxnLst/>
              <a:rect l="l" t="t" r="r" b="b"/>
              <a:pathLst>
                <a:path w="1" h="1" extrusionOk="0">
                  <a:moveTo>
                    <a:pt x="0" y="0"/>
                  </a:move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32" name="Google Shape;3332;p113"/>
            <p:cNvSpPr/>
            <p:nvPr/>
          </p:nvSpPr>
          <p:spPr>
            <a:xfrm>
              <a:off x="1807950" y="4679075"/>
              <a:ext cx="25" cy="25"/>
            </a:xfrm>
            <a:custGeom>
              <a:avLst/>
              <a:gdLst/>
              <a:ahLst/>
              <a:cxnLst/>
              <a:rect l="l" t="t" r="r" b="b"/>
              <a:pathLst>
                <a:path w="1" h="1" fill="none" extrusionOk="0">
                  <a:moveTo>
                    <a:pt x="0" y="0"/>
                  </a:moveTo>
                  <a:lnTo>
                    <a:pt x="0" y="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33" name="Google Shape;3333;p113"/>
            <p:cNvSpPr/>
            <p:nvPr/>
          </p:nvSpPr>
          <p:spPr>
            <a:xfrm>
              <a:off x="1490900" y="2760400"/>
              <a:ext cx="866675" cy="1925275"/>
            </a:xfrm>
            <a:custGeom>
              <a:avLst/>
              <a:gdLst/>
              <a:ahLst/>
              <a:cxnLst/>
              <a:rect l="l" t="t" r="r" b="b"/>
              <a:pathLst>
                <a:path w="34667" h="77011" extrusionOk="0">
                  <a:moveTo>
                    <a:pt x="34447" y="1"/>
                  </a:moveTo>
                  <a:lnTo>
                    <a:pt x="34359" y="44"/>
                  </a:lnTo>
                  <a:lnTo>
                    <a:pt x="31858" y="1931"/>
                  </a:lnTo>
                  <a:lnTo>
                    <a:pt x="28216" y="4915"/>
                  </a:lnTo>
                  <a:lnTo>
                    <a:pt x="25846" y="6758"/>
                  </a:lnTo>
                  <a:lnTo>
                    <a:pt x="23784" y="8426"/>
                  </a:lnTo>
                  <a:lnTo>
                    <a:pt x="20668" y="10883"/>
                  </a:lnTo>
                  <a:lnTo>
                    <a:pt x="15666" y="13077"/>
                  </a:lnTo>
                  <a:lnTo>
                    <a:pt x="15622" y="13077"/>
                  </a:lnTo>
                  <a:lnTo>
                    <a:pt x="13867" y="14174"/>
                  </a:lnTo>
                  <a:lnTo>
                    <a:pt x="13823" y="14218"/>
                  </a:lnTo>
                  <a:lnTo>
                    <a:pt x="12331" y="15622"/>
                  </a:lnTo>
                  <a:lnTo>
                    <a:pt x="12331" y="15666"/>
                  </a:lnTo>
                  <a:lnTo>
                    <a:pt x="10225" y="18386"/>
                  </a:lnTo>
                  <a:lnTo>
                    <a:pt x="9610" y="19045"/>
                  </a:lnTo>
                  <a:lnTo>
                    <a:pt x="8777" y="19571"/>
                  </a:lnTo>
                  <a:lnTo>
                    <a:pt x="8733" y="19615"/>
                  </a:lnTo>
                  <a:lnTo>
                    <a:pt x="8118" y="20229"/>
                  </a:lnTo>
                  <a:lnTo>
                    <a:pt x="8118" y="20273"/>
                  </a:lnTo>
                  <a:lnTo>
                    <a:pt x="7065" y="22204"/>
                  </a:lnTo>
                  <a:lnTo>
                    <a:pt x="7021" y="22204"/>
                  </a:lnTo>
                  <a:lnTo>
                    <a:pt x="6451" y="23915"/>
                  </a:lnTo>
                  <a:lnTo>
                    <a:pt x="6451" y="23959"/>
                  </a:lnTo>
                  <a:lnTo>
                    <a:pt x="6319" y="25583"/>
                  </a:lnTo>
                  <a:lnTo>
                    <a:pt x="6319" y="25627"/>
                  </a:lnTo>
                  <a:lnTo>
                    <a:pt x="6846" y="28347"/>
                  </a:lnTo>
                  <a:lnTo>
                    <a:pt x="6846" y="30629"/>
                  </a:lnTo>
                  <a:lnTo>
                    <a:pt x="6275" y="35631"/>
                  </a:lnTo>
                  <a:lnTo>
                    <a:pt x="5837" y="38966"/>
                  </a:lnTo>
                  <a:lnTo>
                    <a:pt x="5442" y="41819"/>
                  </a:lnTo>
                  <a:lnTo>
                    <a:pt x="5135" y="43662"/>
                  </a:lnTo>
                  <a:lnTo>
                    <a:pt x="4169" y="47699"/>
                  </a:lnTo>
                  <a:lnTo>
                    <a:pt x="3599" y="50200"/>
                  </a:lnTo>
                  <a:lnTo>
                    <a:pt x="3292" y="52087"/>
                  </a:lnTo>
                  <a:lnTo>
                    <a:pt x="2633" y="53491"/>
                  </a:lnTo>
                  <a:lnTo>
                    <a:pt x="2633" y="53535"/>
                  </a:lnTo>
                  <a:lnTo>
                    <a:pt x="2107" y="56387"/>
                  </a:lnTo>
                  <a:lnTo>
                    <a:pt x="834" y="60512"/>
                  </a:lnTo>
                  <a:lnTo>
                    <a:pt x="220" y="62837"/>
                  </a:lnTo>
                  <a:lnTo>
                    <a:pt x="1" y="63846"/>
                  </a:lnTo>
                  <a:lnTo>
                    <a:pt x="1" y="63890"/>
                  </a:lnTo>
                  <a:lnTo>
                    <a:pt x="44" y="64856"/>
                  </a:lnTo>
                  <a:lnTo>
                    <a:pt x="88" y="64987"/>
                  </a:lnTo>
                  <a:lnTo>
                    <a:pt x="2019" y="67050"/>
                  </a:lnTo>
                  <a:lnTo>
                    <a:pt x="3511" y="68629"/>
                  </a:lnTo>
                  <a:lnTo>
                    <a:pt x="5486" y="70955"/>
                  </a:lnTo>
                  <a:lnTo>
                    <a:pt x="7767" y="73412"/>
                  </a:lnTo>
                  <a:lnTo>
                    <a:pt x="9830" y="75606"/>
                  </a:lnTo>
                  <a:lnTo>
                    <a:pt x="10883" y="76967"/>
                  </a:lnTo>
                  <a:lnTo>
                    <a:pt x="10927" y="77011"/>
                  </a:lnTo>
                  <a:lnTo>
                    <a:pt x="11102" y="77011"/>
                  </a:lnTo>
                  <a:lnTo>
                    <a:pt x="11146" y="76923"/>
                  </a:lnTo>
                  <a:lnTo>
                    <a:pt x="11190" y="76879"/>
                  </a:lnTo>
                  <a:lnTo>
                    <a:pt x="11190" y="76791"/>
                  </a:lnTo>
                  <a:lnTo>
                    <a:pt x="11146" y="76747"/>
                  </a:lnTo>
                  <a:lnTo>
                    <a:pt x="10093" y="75387"/>
                  </a:lnTo>
                  <a:lnTo>
                    <a:pt x="8031" y="73149"/>
                  </a:lnTo>
                  <a:lnTo>
                    <a:pt x="5749" y="70736"/>
                  </a:lnTo>
                  <a:lnTo>
                    <a:pt x="3774" y="68410"/>
                  </a:lnTo>
                  <a:lnTo>
                    <a:pt x="2282" y="66830"/>
                  </a:lnTo>
                  <a:lnTo>
                    <a:pt x="395" y="64812"/>
                  </a:lnTo>
                  <a:lnTo>
                    <a:pt x="352" y="63890"/>
                  </a:lnTo>
                  <a:lnTo>
                    <a:pt x="571" y="62925"/>
                  </a:lnTo>
                  <a:lnTo>
                    <a:pt x="1141" y="60599"/>
                  </a:lnTo>
                  <a:lnTo>
                    <a:pt x="2458" y="56475"/>
                  </a:lnTo>
                  <a:lnTo>
                    <a:pt x="2984" y="53578"/>
                  </a:lnTo>
                  <a:lnTo>
                    <a:pt x="3599" y="52174"/>
                  </a:lnTo>
                  <a:lnTo>
                    <a:pt x="3643" y="52174"/>
                  </a:lnTo>
                  <a:lnTo>
                    <a:pt x="3950" y="50287"/>
                  </a:lnTo>
                  <a:lnTo>
                    <a:pt x="4520" y="47786"/>
                  </a:lnTo>
                  <a:lnTo>
                    <a:pt x="5442" y="43749"/>
                  </a:lnTo>
                  <a:lnTo>
                    <a:pt x="5793" y="41862"/>
                  </a:lnTo>
                  <a:lnTo>
                    <a:pt x="6188" y="39010"/>
                  </a:lnTo>
                  <a:lnTo>
                    <a:pt x="6627" y="35675"/>
                  </a:lnTo>
                  <a:lnTo>
                    <a:pt x="7197" y="30673"/>
                  </a:lnTo>
                  <a:lnTo>
                    <a:pt x="7197" y="30629"/>
                  </a:lnTo>
                  <a:lnTo>
                    <a:pt x="7197" y="28347"/>
                  </a:lnTo>
                  <a:lnTo>
                    <a:pt x="7197" y="28303"/>
                  </a:lnTo>
                  <a:lnTo>
                    <a:pt x="6670" y="25583"/>
                  </a:lnTo>
                  <a:lnTo>
                    <a:pt x="6802" y="24003"/>
                  </a:lnTo>
                  <a:lnTo>
                    <a:pt x="7372" y="22336"/>
                  </a:lnTo>
                  <a:lnTo>
                    <a:pt x="8382" y="20449"/>
                  </a:lnTo>
                  <a:lnTo>
                    <a:pt x="8996" y="19878"/>
                  </a:lnTo>
                  <a:lnTo>
                    <a:pt x="9830" y="19352"/>
                  </a:lnTo>
                  <a:lnTo>
                    <a:pt x="9874" y="19308"/>
                  </a:lnTo>
                  <a:lnTo>
                    <a:pt x="10488" y="18606"/>
                  </a:lnTo>
                  <a:lnTo>
                    <a:pt x="12594" y="15885"/>
                  </a:lnTo>
                  <a:lnTo>
                    <a:pt x="14042" y="14481"/>
                  </a:lnTo>
                  <a:lnTo>
                    <a:pt x="15798" y="13384"/>
                  </a:lnTo>
                  <a:lnTo>
                    <a:pt x="20800" y="11234"/>
                  </a:lnTo>
                  <a:lnTo>
                    <a:pt x="20844" y="11190"/>
                  </a:lnTo>
                  <a:lnTo>
                    <a:pt x="24003" y="8733"/>
                  </a:lnTo>
                  <a:lnTo>
                    <a:pt x="28435" y="5178"/>
                  </a:lnTo>
                  <a:lnTo>
                    <a:pt x="32077" y="2195"/>
                  </a:lnTo>
                  <a:lnTo>
                    <a:pt x="34578" y="308"/>
                  </a:lnTo>
                  <a:lnTo>
                    <a:pt x="34622" y="264"/>
                  </a:lnTo>
                  <a:lnTo>
                    <a:pt x="34666" y="176"/>
                  </a:lnTo>
                  <a:lnTo>
                    <a:pt x="34622" y="132"/>
                  </a:lnTo>
                  <a:lnTo>
                    <a:pt x="34622" y="44"/>
                  </a:lnTo>
                  <a:lnTo>
                    <a:pt x="345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34" name="Google Shape;3334;p113"/>
            <p:cNvSpPr/>
            <p:nvPr/>
          </p:nvSpPr>
          <p:spPr>
            <a:xfrm>
              <a:off x="1465675" y="2732975"/>
              <a:ext cx="861175" cy="1931850"/>
            </a:xfrm>
            <a:custGeom>
              <a:avLst/>
              <a:gdLst/>
              <a:ahLst/>
              <a:cxnLst/>
              <a:rect l="l" t="t" r="r" b="b"/>
              <a:pathLst>
                <a:path w="34447" h="77274" extrusionOk="0">
                  <a:moveTo>
                    <a:pt x="34227" y="1"/>
                  </a:moveTo>
                  <a:lnTo>
                    <a:pt x="34183" y="44"/>
                  </a:lnTo>
                  <a:lnTo>
                    <a:pt x="33174" y="790"/>
                  </a:lnTo>
                  <a:lnTo>
                    <a:pt x="28435" y="4652"/>
                  </a:lnTo>
                  <a:lnTo>
                    <a:pt x="26504" y="6275"/>
                  </a:lnTo>
                  <a:lnTo>
                    <a:pt x="24705" y="7680"/>
                  </a:lnTo>
                  <a:lnTo>
                    <a:pt x="22862" y="9128"/>
                  </a:lnTo>
                  <a:lnTo>
                    <a:pt x="20931" y="10532"/>
                  </a:lnTo>
                  <a:lnTo>
                    <a:pt x="19044" y="11366"/>
                  </a:lnTo>
                  <a:lnTo>
                    <a:pt x="14876" y="12814"/>
                  </a:lnTo>
                  <a:lnTo>
                    <a:pt x="9479" y="14788"/>
                  </a:lnTo>
                  <a:lnTo>
                    <a:pt x="9435" y="14832"/>
                  </a:lnTo>
                  <a:lnTo>
                    <a:pt x="8908" y="15271"/>
                  </a:lnTo>
                  <a:lnTo>
                    <a:pt x="8864" y="15315"/>
                  </a:lnTo>
                  <a:lnTo>
                    <a:pt x="7987" y="16543"/>
                  </a:lnTo>
                  <a:lnTo>
                    <a:pt x="7943" y="16587"/>
                  </a:lnTo>
                  <a:lnTo>
                    <a:pt x="6933" y="18474"/>
                  </a:lnTo>
                  <a:lnTo>
                    <a:pt x="5968" y="20800"/>
                  </a:lnTo>
                  <a:lnTo>
                    <a:pt x="5968" y="20844"/>
                  </a:lnTo>
                  <a:lnTo>
                    <a:pt x="5441" y="23169"/>
                  </a:lnTo>
                  <a:lnTo>
                    <a:pt x="5441" y="23213"/>
                  </a:lnTo>
                  <a:lnTo>
                    <a:pt x="5398" y="24617"/>
                  </a:lnTo>
                  <a:lnTo>
                    <a:pt x="5398" y="24661"/>
                  </a:lnTo>
                  <a:lnTo>
                    <a:pt x="6319" y="29269"/>
                  </a:lnTo>
                  <a:lnTo>
                    <a:pt x="6407" y="30761"/>
                  </a:lnTo>
                  <a:lnTo>
                    <a:pt x="6144" y="34666"/>
                  </a:lnTo>
                  <a:lnTo>
                    <a:pt x="5836" y="37431"/>
                  </a:lnTo>
                  <a:lnTo>
                    <a:pt x="5485" y="40327"/>
                  </a:lnTo>
                  <a:lnTo>
                    <a:pt x="5134" y="42784"/>
                  </a:lnTo>
                  <a:lnTo>
                    <a:pt x="4871" y="44364"/>
                  </a:lnTo>
                  <a:lnTo>
                    <a:pt x="3906" y="48532"/>
                  </a:lnTo>
                  <a:lnTo>
                    <a:pt x="3423" y="51472"/>
                  </a:lnTo>
                  <a:lnTo>
                    <a:pt x="3247" y="53447"/>
                  </a:lnTo>
                  <a:lnTo>
                    <a:pt x="2633" y="55860"/>
                  </a:lnTo>
                  <a:lnTo>
                    <a:pt x="1756" y="58449"/>
                  </a:lnTo>
                  <a:lnTo>
                    <a:pt x="922" y="60775"/>
                  </a:lnTo>
                  <a:lnTo>
                    <a:pt x="922" y="60819"/>
                  </a:lnTo>
                  <a:lnTo>
                    <a:pt x="307" y="63188"/>
                  </a:lnTo>
                  <a:lnTo>
                    <a:pt x="0" y="64549"/>
                  </a:lnTo>
                  <a:lnTo>
                    <a:pt x="0" y="64592"/>
                  </a:lnTo>
                  <a:lnTo>
                    <a:pt x="44" y="66743"/>
                  </a:lnTo>
                  <a:lnTo>
                    <a:pt x="44" y="66786"/>
                  </a:lnTo>
                  <a:lnTo>
                    <a:pt x="264" y="67357"/>
                  </a:lnTo>
                  <a:lnTo>
                    <a:pt x="307" y="67401"/>
                  </a:lnTo>
                  <a:lnTo>
                    <a:pt x="3423" y="70955"/>
                  </a:lnTo>
                  <a:lnTo>
                    <a:pt x="7811" y="75650"/>
                  </a:lnTo>
                  <a:lnTo>
                    <a:pt x="9303" y="77230"/>
                  </a:lnTo>
                  <a:lnTo>
                    <a:pt x="9347" y="77274"/>
                  </a:lnTo>
                  <a:lnTo>
                    <a:pt x="9435" y="77274"/>
                  </a:lnTo>
                  <a:lnTo>
                    <a:pt x="9566" y="77230"/>
                  </a:lnTo>
                  <a:lnTo>
                    <a:pt x="9610" y="77186"/>
                  </a:lnTo>
                  <a:lnTo>
                    <a:pt x="9610" y="77098"/>
                  </a:lnTo>
                  <a:lnTo>
                    <a:pt x="9610" y="77054"/>
                  </a:lnTo>
                  <a:lnTo>
                    <a:pt x="9566" y="77011"/>
                  </a:lnTo>
                  <a:lnTo>
                    <a:pt x="3686" y="70736"/>
                  </a:lnTo>
                  <a:lnTo>
                    <a:pt x="571" y="67225"/>
                  </a:lnTo>
                  <a:lnTo>
                    <a:pt x="395" y="66699"/>
                  </a:lnTo>
                  <a:lnTo>
                    <a:pt x="351" y="64592"/>
                  </a:lnTo>
                  <a:lnTo>
                    <a:pt x="659" y="63276"/>
                  </a:lnTo>
                  <a:lnTo>
                    <a:pt x="1273" y="60906"/>
                  </a:lnTo>
                  <a:lnTo>
                    <a:pt x="2107" y="58581"/>
                  </a:lnTo>
                  <a:lnTo>
                    <a:pt x="2984" y="55992"/>
                  </a:lnTo>
                  <a:lnTo>
                    <a:pt x="3599" y="53535"/>
                  </a:lnTo>
                  <a:lnTo>
                    <a:pt x="3599" y="53491"/>
                  </a:lnTo>
                  <a:lnTo>
                    <a:pt x="3774" y="51516"/>
                  </a:lnTo>
                  <a:lnTo>
                    <a:pt x="4213" y="48576"/>
                  </a:lnTo>
                  <a:lnTo>
                    <a:pt x="5222" y="44407"/>
                  </a:lnTo>
                  <a:lnTo>
                    <a:pt x="5485" y="42828"/>
                  </a:lnTo>
                  <a:lnTo>
                    <a:pt x="5836" y="40370"/>
                  </a:lnTo>
                  <a:lnTo>
                    <a:pt x="6187" y="37474"/>
                  </a:lnTo>
                  <a:lnTo>
                    <a:pt x="6495" y="34710"/>
                  </a:lnTo>
                  <a:lnTo>
                    <a:pt x="6758" y="30805"/>
                  </a:lnTo>
                  <a:lnTo>
                    <a:pt x="6758" y="30761"/>
                  </a:lnTo>
                  <a:lnTo>
                    <a:pt x="6670" y="29225"/>
                  </a:lnTo>
                  <a:lnTo>
                    <a:pt x="5749" y="24617"/>
                  </a:lnTo>
                  <a:lnTo>
                    <a:pt x="5793" y="23257"/>
                  </a:lnTo>
                  <a:lnTo>
                    <a:pt x="6319" y="20932"/>
                  </a:lnTo>
                  <a:lnTo>
                    <a:pt x="7284" y="18606"/>
                  </a:lnTo>
                  <a:lnTo>
                    <a:pt x="8250" y="16763"/>
                  </a:lnTo>
                  <a:lnTo>
                    <a:pt x="9127" y="15534"/>
                  </a:lnTo>
                  <a:lnTo>
                    <a:pt x="9610" y="15095"/>
                  </a:lnTo>
                  <a:lnTo>
                    <a:pt x="15007" y="13165"/>
                  </a:lnTo>
                  <a:lnTo>
                    <a:pt x="19132" y="11673"/>
                  </a:lnTo>
                  <a:lnTo>
                    <a:pt x="21063" y="10839"/>
                  </a:lnTo>
                  <a:lnTo>
                    <a:pt x="21107" y="10839"/>
                  </a:lnTo>
                  <a:lnTo>
                    <a:pt x="23081" y="9435"/>
                  </a:lnTo>
                  <a:lnTo>
                    <a:pt x="24924" y="7943"/>
                  </a:lnTo>
                  <a:lnTo>
                    <a:pt x="26724" y="6539"/>
                  </a:lnTo>
                  <a:lnTo>
                    <a:pt x="28654" y="4959"/>
                  </a:lnTo>
                  <a:lnTo>
                    <a:pt x="33350" y="1054"/>
                  </a:lnTo>
                  <a:lnTo>
                    <a:pt x="34403" y="308"/>
                  </a:lnTo>
                  <a:lnTo>
                    <a:pt x="34447" y="264"/>
                  </a:lnTo>
                  <a:lnTo>
                    <a:pt x="34447" y="220"/>
                  </a:lnTo>
                  <a:lnTo>
                    <a:pt x="34447" y="132"/>
                  </a:lnTo>
                  <a:lnTo>
                    <a:pt x="34447" y="88"/>
                  </a:lnTo>
                  <a:lnTo>
                    <a:pt x="3435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35" name="Google Shape;3335;p113"/>
            <p:cNvSpPr/>
            <p:nvPr/>
          </p:nvSpPr>
          <p:spPr>
            <a:xfrm>
              <a:off x="1417400" y="2679225"/>
              <a:ext cx="851300" cy="1981225"/>
            </a:xfrm>
            <a:custGeom>
              <a:avLst/>
              <a:gdLst/>
              <a:ahLst/>
              <a:cxnLst/>
              <a:rect l="l" t="t" r="r" b="b"/>
              <a:pathLst>
                <a:path w="34052" h="79249" extrusionOk="0">
                  <a:moveTo>
                    <a:pt x="33876" y="0"/>
                  </a:moveTo>
                  <a:lnTo>
                    <a:pt x="33789" y="44"/>
                  </a:lnTo>
                  <a:lnTo>
                    <a:pt x="33745" y="44"/>
                  </a:lnTo>
                  <a:lnTo>
                    <a:pt x="31244" y="2194"/>
                  </a:lnTo>
                  <a:lnTo>
                    <a:pt x="28786" y="4213"/>
                  </a:lnTo>
                  <a:lnTo>
                    <a:pt x="26461" y="6056"/>
                  </a:lnTo>
                  <a:lnTo>
                    <a:pt x="22994" y="8645"/>
                  </a:lnTo>
                  <a:lnTo>
                    <a:pt x="21239" y="9830"/>
                  </a:lnTo>
                  <a:lnTo>
                    <a:pt x="18738" y="10883"/>
                  </a:lnTo>
                  <a:lnTo>
                    <a:pt x="15534" y="12111"/>
                  </a:lnTo>
                  <a:lnTo>
                    <a:pt x="13209" y="13472"/>
                  </a:lnTo>
                  <a:lnTo>
                    <a:pt x="10356" y="14569"/>
                  </a:lnTo>
                  <a:lnTo>
                    <a:pt x="10312" y="14569"/>
                  </a:lnTo>
                  <a:lnTo>
                    <a:pt x="8294" y="15797"/>
                  </a:lnTo>
                  <a:lnTo>
                    <a:pt x="6056" y="16938"/>
                  </a:lnTo>
                  <a:lnTo>
                    <a:pt x="3862" y="17465"/>
                  </a:lnTo>
                  <a:lnTo>
                    <a:pt x="2721" y="17684"/>
                  </a:lnTo>
                  <a:lnTo>
                    <a:pt x="2633" y="17684"/>
                  </a:lnTo>
                  <a:lnTo>
                    <a:pt x="2590" y="17772"/>
                  </a:lnTo>
                  <a:lnTo>
                    <a:pt x="2590" y="17860"/>
                  </a:lnTo>
                  <a:lnTo>
                    <a:pt x="2633" y="17948"/>
                  </a:lnTo>
                  <a:lnTo>
                    <a:pt x="3248" y="18518"/>
                  </a:lnTo>
                  <a:lnTo>
                    <a:pt x="3379" y="19045"/>
                  </a:lnTo>
                  <a:lnTo>
                    <a:pt x="3248" y="20142"/>
                  </a:lnTo>
                  <a:lnTo>
                    <a:pt x="3248" y="21195"/>
                  </a:lnTo>
                  <a:lnTo>
                    <a:pt x="3292" y="22248"/>
                  </a:lnTo>
                  <a:lnTo>
                    <a:pt x="3423" y="23257"/>
                  </a:lnTo>
                  <a:lnTo>
                    <a:pt x="3599" y="24222"/>
                  </a:lnTo>
                  <a:lnTo>
                    <a:pt x="3818" y="25232"/>
                  </a:lnTo>
                  <a:lnTo>
                    <a:pt x="4301" y="27162"/>
                  </a:lnTo>
                  <a:lnTo>
                    <a:pt x="4696" y="28698"/>
                  </a:lnTo>
                  <a:lnTo>
                    <a:pt x="5047" y="30278"/>
                  </a:lnTo>
                  <a:lnTo>
                    <a:pt x="5178" y="31112"/>
                  </a:lnTo>
                  <a:lnTo>
                    <a:pt x="5266" y="31945"/>
                  </a:lnTo>
                  <a:lnTo>
                    <a:pt x="5354" y="32779"/>
                  </a:lnTo>
                  <a:lnTo>
                    <a:pt x="5354" y="33657"/>
                  </a:lnTo>
                  <a:lnTo>
                    <a:pt x="5354" y="36202"/>
                  </a:lnTo>
                  <a:lnTo>
                    <a:pt x="5135" y="38659"/>
                  </a:lnTo>
                  <a:lnTo>
                    <a:pt x="4871" y="41029"/>
                  </a:lnTo>
                  <a:lnTo>
                    <a:pt x="4257" y="45724"/>
                  </a:lnTo>
                  <a:lnTo>
                    <a:pt x="3687" y="47962"/>
                  </a:lnTo>
                  <a:lnTo>
                    <a:pt x="3292" y="50770"/>
                  </a:lnTo>
                  <a:lnTo>
                    <a:pt x="3028" y="53315"/>
                  </a:lnTo>
                  <a:lnTo>
                    <a:pt x="2546" y="56387"/>
                  </a:lnTo>
                  <a:lnTo>
                    <a:pt x="2195" y="58449"/>
                  </a:lnTo>
                  <a:lnTo>
                    <a:pt x="1317" y="60775"/>
                  </a:lnTo>
                  <a:lnTo>
                    <a:pt x="88" y="65075"/>
                  </a:lnTo>
                  <a:lnTo>
                    <a:pt x="1" y="66874"/>
                  </a:lnTo>
                  <a:lnTo>
                    <a:pt x="1" y="66918"/>
                  </a:lnTo>
                  <a:lnTo>
                    <a:pt x="132" y="68936"/>
                  </a:lnTo>
                  <a:lnTo>
                    <a:pt x="44" y="70516"/>
                  </a:lnTo>
                  <a:lnTo>
                    <a:pt x="88" y="71569"/>
                  </a:lnTo>
                  <a:lnTo>
                    <a:pt x="132" y="71657"/>
                  </a:lnTo>
                  <a:lnTo>
                    <a:pt x="395" y="72184"/>
                  </a:lnTo>
                  <a:lnTo>
                    <a:pt x="395" y="72227"/>
                  </a:lnTo>
                  <a:lnTo>
                    <a:pt x="2633" y="74773"/>
                  </a:lnTo>
                  <a:lnTo>
                    <a:pt x="5486" y="77625"/>
                  </a:lnTo>
                  <a:lnTo>
                    <a:pt x="7153" y="79204"/>
                  </a:lnTo>
                  <a:lnTo>
                    <a:pt x="7285" y="79248"/>
                  </a:lnTo>
                  <a:lnTo>
                    <a:pt x="7329" y="79248"/>
                  </a:lnTo>
                  <a:lnTo>
                    <a:pt x="7416" y="79204"/>
                  </a:lnTo>
                  <a:lnTo>
                    <a:pt x="7460" y="79117"/>
                  </a:lnTo>
                  <a:lnTo>
                    <a:pt x="7460" y="79073"/>
                  </a:lnTo>
                  <a:lnTo>
                    <a:pt x="7416" y="78985"/>
                  </a:lnTo>
                  <a:lnTo>
                    <a:pt x="7416" y="78941"/>
                  </a:lnTo>
                  <a:lnTo>
                    <a:pt x="5705" y="77361"/>
                  </a:lnTo>
                  <a:lnTo>
                    <a:pt x="2853" y="74553"/>
                  </a:lnTo>
                  <a:lnTo>
                    <a:pt x="703" y="72008"/>
                  </a:lnTo>
                  <a:lnTo>
                    <a:pt x="439" y="71525"/>
                  </a:lnTo>
                  <a:lnTo>
                    <a:pt x="395" y="70516"/>
                  </a:lnTo>
                  <a:lnTo>
                    <a:pt x="483" y="68936"/>
                  </a:lnTo>
                  <a:lnTo>
                    <a:pt x="352" y="66874"/>
                  </a:lnTo>
                  <a:lnTo>
                    <a:pt x="439" y="65119"/>
                  </a:lnTo>
                  <a:lnTo>
                    <a:pt x="1624" y="60862"/>
                  </a:lnTo>
                  <a:lnTo>
                    <a:pt x="2502" y="58537"/>
                  </a:lnTo>
                  <a:lnTo>
                    <a:pt x="2502" y="58493"/>
                  </a:lnTo>
                  <a:lnTo>
                    <a:pt x="2897" y="56431"/>
                  </a:lnTo>
                  <a:lnTo>
                    <a:pt x="3379" y="53359"/>
                  </a:lnTo>
                  <a:lnTo>
                    <a:pt x="3643" y="50814"/>
                  </a:lnTo>
                  <a:lnTo>
                    <a:pt x="4038" y="48049"/>
                  </a:lnTo>
                  <a:lnTo>
                    <a:pt x="4608" y="45812"/>
                  </a:lnTo>
                  <a:lnTo>
                    <a:pt x="5222" y="41072"/>
                  </a:lnTo>
                  <a:lnTo>
                    <a:pt x="5486" y="38703"/>
                  </a:lnTo>
                  <a:lnTo>
                    <a:pt x="5705" y="36246"/>
                  </a:lnTo>
                  <a:lnTo>
                    <a:pt x="5705" y="33657"/>
                  </a:lnTo>
                  <a:lnTo>
                    <a:pt x="5705" y="32779"/>
                  </a:lnTo>
                  <a:lnTo>
                    <a:pt x="5617" y="31901"/>
                  </a:lnTo>
                  <a:lnTo>
                    <a:pt x="5530" y="31068"/>
                  </a:lnTo>
                  <a:lnTo>
                    <a:pt x="5398" y="30234"/>
                  </a:lnTo>
                  <a:lnTo>
                    <a:pt x="5047" y="28610"/>
                  </a:lnTo>
                  <a:lnTo>
                    <a:pt x="4652" y="27075"/>
                  </a:lnTo>
                  <a:lnTo>
                    <a:pt x="4169" y="25100"/>
                  </a:lnTo>
                  <a:lnTo>
                    <a:pt x="3950" y="24135"/>
                  </a:lnTo>
                  <a:lnTo>
                    <a:pt x="3774" y="23169"/>
                  </a:lnTo>
                  <a:lnTo>
                    <a:pt x="3643" y="22160"/>
                  </a:lnTo>
                  <a:lnTo>
                    <a:pt x="3599" y="21151"/>
                  </a:lnTo>
                  <a:lnTo>
                    <a:pt x="3599" y="20142"/>
                  </a:lnTo>
                  <a:lnTo>
                    <a:pt x="3730" y="19045"/>
                  </a:lnTo>
                  <a:lnTo>
                    <a:pt x="3730" y="19001"/>
                  </a:lnTo>
                  <a:lnTo>
                    <a:pt x="3555" y="18386"/>
                  </a:lnTo>
                  <a:lnTo>
                    <a:pt x="3511" y="18299"/>
                  </a:lnTo>
                  <a:lnTo>
                    <a:pt x="3116" y="17948"/>
                  </a:lnTo>
                  <a:lnTo>
                    <a:pt x="3906" y="17816"/>
                  </a:lnTo>
                  <a:lnTo>
                    <a:pt x="6144" y="17289"/>
                  </a:lnTo>
                  <a:lnTo>
                    <a:pt x="6188" y="17289"/>
                  </a:lnTo>
                  <a:lnTo>
                    <a:pt x="8470" y="16105"/>
                  </a:lnTo>
                  <a:lnTo>
                    <a:pt x="10488" y="14876"/>
                  </a:lnTo>
                  <a:lnTo>
                    <a:pt x="13340" y="13823"/>
                  </a:lnTo>
                  <a:lnTo>
                    <a:pt x="13384" y="13779"/>
                  </a:lnTo>
                  <a:lnTo>
                    <a:pt x="15666" y="12419"/>
                  </a:lnTo>
                  <a:lnTo>
                    <a:pt x="18869" y="11234"/>
                  </a:lnTo>
                  <a:lnTo>
                    <a:pt x="21370" y="10181"/>
                  </a:lnTo>
                  <a:lnTo>
                    <a:pt x="21414" y="10137"/>
                  </a:lnTo>
                  <a:lnTo>
                    <a:pt x="23213" y="8952"/>
                  </a:lnTo>
                  <a:lnTo>
                    <a:pt x="26680" y="6363"/>
                  </a:lnTo>
                  <a:lnTo>
                    <a:pt x="29006" y="4476"/>
                  </a:lnTo>
                  <a:lnTo>
                    <a:pt x="31463" y="2458"/>
                  </a:lnTo>
                  <a:lnTo>
                    <a:pt x="33964" y="308"/>
                  </a:lnTo>
                  <a:lnTo>
                    <a:pt x="34008" y="264"/>
                  </a:lnTo>
                  <a:lnTo>
                    <a:pt x="34052" y="220"/>
                  </a:lnTo>
                  <a:lnTo>
                    <a:pt x="34008" y="132"/>
                  </a:lnTo>
                  <a:lnTo>
                    <a:pt x="34008" y="88"/>
                  </a:lnTo>
                  <a:lnTo>
                    <a:pt x="33920" y="44"/>
                  </a:lnTo>
                  <a:lnTo>
                    <a:pt x="338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36" name="Google Shape;3336;p113"/>
            <p:cNvSpPr/>
            <p:nvPr/>
          </p:nvSpPr>
          <p:spPr>
            <a:xfrm>
              <a:off x="1386675" y="2654000"/>
              <a:ext cx="852425" cy="2016325"/>
            </a:xfrm>
            <a:custGeom>
              <a:avLst/>
              <a:gdLst/>
              <a:ahLst/>
              <a:cxnLst/>
              <a:rect l="l" t="t" r="r" b="b"/>
              <a:pathLst>
                <a:path w="34097" h="80653" extrusionOk="0">
                  <a:moveTo>
                    <a:pt x="33877" y="0"/>
                  </a:moveTo>
                  <a:lnTo>
                    <a:pt x="33833" y="44"/>
                  </a:lnTo>
                  <a:lnTo>
                    <a:pt x="30849" y="2545"/>
                  </a:lnTo>
                  <a:lnTo>
                    <a:pt x="28392" y="4564"/>
                  </a:lnTo>
                  <a:lnTo>
                    <a:pt x="26022" y="6407"/>
                  </a:lnTo>
                  <a:lnTo>
                    <a:pt x="23960" y="7899"/>
                  </a:lnTo>
                  <a:lnTo>
                    <a:pt x="22029" y="9259"/>
                  </a:lnTo>
                  <a:lnTo>
                    <a:pt x="19835" y="10224"/>
                  </a:lnTo>
                  <a:lnTo>
                    <a:pt x="17114" y="11365"/>
                  </a:lnTo>
                  <a:lnTo>
                    <a:pt x="17070" y="11365"/>
                  </a:lnTo>
                  <a:lnTo>
                    <a:pt x="15096" y="12725"/>
                  </a:lnTo>
                  <a:lnTo>
                    <a:pt x="13999" y="13428"/>
                  </a:lnTo>
                  <a:lnTo>
                    <a:pt x="13121" y="13691"/>
                  </a:lnTo>
                  <a:lnTo>
                    <a:pt x="13077" y="13691"/>
                  </a:lnTo>
                  <a:lnTo>
                    <a:pt x="12287" y="14086"/>
                  </a:lnTo>
                  <a:lnTo>
                    <a:pt x="9084" y="15929"/>
                  </a:lnTo>
                  <a:lnTo>
                    <a:pt x="7066" y="17026"/>
                  </a:lnTo>
                  <a:lnTo>
                    <a:pt x="4082" y="17684"/>
                  </a:lnTo>
                  <a:lnTo>
                    <a:pt x="3994" y="17728"/>
                  </a:lnTo>
                  <a:lnTo>
                    <a:pt x="2414" y="18737"/>
                  </a:lnTo>
                  <a:lnTo>
                    <a:pt x="2370" y="18825"/>
                  </a:lnTo>
                  <a:lnTo>
                    <a:pt x="2019" y="19439"/>
                  </a:lnTo>
                  <a:lnTo>
                    <a:pt x="1976" y="19571"/>
                  </a:lnTo>
                  <a:lnTo>
                    <a:pt x="2195" y="21414"/>
                  </a:lnTo>
                  <a:lnTo>
                    <a:pt x="2195" y="21458"/>
                  </a:lnTo>
                  <a:lnTo>
                    <a:pt x="3292" y="25451"/>
                  </a:lnTo>
                  <a:lnTo>
                    <a:pt x="4170" y="28479"/>
                  </a:lnTo>
                  <a:lnTo>
                    <a:pt x="4872" y="31813"/>
                  </a:lnTo>
                  <a:lnTo>
                    <a:pt x="5135" y="35017"/>
                  </a:lnTo>
                  <a:lnTo>
                    <a:pt x="5091" y="38001"/>
                  </a:lnTo>
                  <a:lnTo>
                    <a:pt x="4872" y="40590"/>
                  </a:lnTo>
                  <a:lnTo>
                    <a:pt x="4652" y="42784"/>
                  </a:lnTo>
                  <a:lnTo>
                    <a:pt x="4301" y="45636"/>
                  </a:lnTo>
                  <a:lnTo>
                    <a:pt x="3599" y="49278"/>
                  </a:lnTo>
                  <a:lnTo>
                    <a:pt x="3292" y="52130"/>
                  </a:lnTo>
                  <a:lnTo>
                    <a:pt x="2809" y="55202"/>
                  </a:lnTo>
                  <a:lnTo>
                    <a:pt x="2414" y="57834"/>
                  </a:lnTo>
                  <a:lnTo>
                    <a:pt x="2063" y="59897"/>
                  </a:lnTo>
                  <a:lnTo>
                    <a:pt x="1317" y="61828"/>
                  </a:lnTo>
                  <a:lnTo>
                    <a:pt x="1273" y="61828"/>
                  </a:lnTo>
                  <a:lnTo>
                    <a:pt x="571" y="64504"/>
                  </a:lnTo>
                  <a:lnTo>
                    <a:pt x="527" y="64548"/>
                  </a:lnTo>
                  <a:lnTo>
                    <a:pt x="264" y="66391"/>
                  </a:lnTo>
                  <a:lnTo>
                    <a:pt x="264" y="66435"/>
                  </a:lnTo>
                  <a:lnTo>
                    <a:pt x="352" y="69243"/>
                  </a:lnTo>
                  <a:lnTo>
                    <a:pt x="45" y="73149"/>
                  </a:lnTo>
                  <a:lnTo>
                    <a:pt x="1" y="73807"/>
                  </a:lnTo>
                  <a:lnTo>
                    <a:pt x="1" y="73895"/>
                  </a:lnTo>
                  <a:lnTo>
                    <a:pt x="45" y="73939"/>
                  </a:lnTo>
                  <a:lnTo>
                    <a:pt x="4564" y="78195"/>
                  </a:lnTo>
                  <a:lnTo>
                    <a:pt x="7285" y="80608"/>
                  </a:lnTo>
                  <a:lnTo>
                    <a:pt x="7417" y="80652"/>
                  </a:lnTo>
                  <a:lnTo>
                    <a:pt x="7504" y="80652"/>
                  </a:lnTo>
                  <a:lnTo>
                    <a:pt x="7548" y="80608"/>
                  </a:lnTo>
                  <a:lnTo>
                    <a:pt x="7592" y="80521"/>
                  </a:lnTo>
                  <a:lnTo>
                    <a:pt x="7592" y="80477"/>
                  </a:lnTo>
                  <a:lnTo>
                    <a:pt x="7592" y="80389"/>
                  </a:lnTo>
                  <a:lnTo>
                    <a:pt x="7548" y="80345"/>
                  </a:lnTo>
                  <a:lnTo>
                    <a:pt x="4828" y="77932"/>
                  </a:lnTo>
                  <a:lnTo>
                    <a:pt x="352" y="73763"/>
                  </a:lnTo>
                  <a:lnTo>
                    <a:pt x="703" y="69287"/>
                  </a:lnTo>
                  <a:lnTo>
                    <a:pt x="703" y="69243"/>
                  </a:lnTo>
                  <a:lnTo>
                    <a:pt x="615" y="66435"/>
                  </a:lnTo>
                  <a:lnTo>
                    <a:pt x="879" y="64592"/>
                  </a:lnTo>
                  <a:lnTo>
                    <a:pt x="1624" y="61959"/>
                  </a:lnTo>
                  <a:lnTo>
                    <a:pt x="2414" y="59985"/>
                  </a:lnTo>
                  <a:lnTo>
                    <a:pt x="2414" y="59941"/>
                  </a:lnTo>
                  <a:lnTo>
                    <a:pt x="2765" y="57878"/>
                  </a:lnTo>
                  <a:lnTo>
                    <a:pt x="3160" y="55246"/>
                  </a:lnTo>
                  <a:lnTo>
                    <a:pt x="3643" y="52174"/>
                  </a:lnTo>
                  <a:lnTo>
                    <a:pt x="3950" y="49366"/>
                  </a:lnTo>
                  <a:lnTo>
                    <a:pt x="4652" y="45680"/>
                  </a:lnTo>
                  <a:lnTo>
                    <a:pt x="5003" y="42827"/>
                  </a:lnTo>
                  <a:lnTo>
                    <a:pt x="5223" y="40633"/>
                  </a:lnTo>
                  <a:lnTo>
                    <a:pt x="5442" y="38001"/>
                  </a:lnTo>
                  <a:lnTo>
                    <a:pt x="5486" y="35017"/>
                  </a:lnTo>
                  <a:lnTo>
                    <a:pt x="5223" y="31770"/>
                  </a:lnTo>
                  <a:lnTo>
                    <a:pt x="5179" y="31726"/>
                  </a:lnTo>
                  <a:lnTo>
                    <a:pt x="4521" y="28391"/>
                  </a:lnTo>
                  <a:lnTo>
                    <a:pt x="3643" y="25319"/>
                  </a:lnTo>
                  <a:lnTo>
                    <a:pt x="2546" y="21370"/>
                  </a:lnTo>
                  <a:lnTo>
                    <a:pt x="2327" y="19571"/>
                  </a:lnTo>
                  <a:lnTo>
                    <a:pt x="2678" y="19044"/>
                  </a:lnTo>
                  <a:lnTo>
                    <a:pt x="4170" y="18035"/>
                  </a:lnTo>
                  <a:lnTo>
                    <a:pt x="7197" y="17333"/>
                  </a:lnTo>
                  <a:lnTo>
                    <a:pt x="7241" y="17333"/>
                  </a:lnTo>
                  <a:lnTo>
                    <a:pt x="9260" y="16236"/>
                  </a:lnTo>
                  <a:lnTo>
                    <a:pt x="12419" y="14393"/>
                  </a:lnTo>
                  <a:lnTo>
                    <a:pt x="13209" y="13998"/>
                  </a:lnTo>
                  <a:lnTo>
                    <a:pt x="14087" y="13779"/>
                  </a:lnTo>
                  <a:lnTo>
                    <a:pt x="14174" y="13779"/>
                  </a:lnTo>
                  <a:lnTo>
                    <a:pt x="15315" y="12989"/>
                  </a:lnTo>
                  <a:lnTo>
                    <a:pt x="17246" y="11672"/>
                  </a:lnTo>
                  <a:lnTo>
                    <a:pt x="19967" y="10531"/>
                  </a:lnTo>
                  <a:lnTo>
                    <a:pt x="22161" y="9566"/>
                  </a:lnTo>
                  <a:lnTo>
                    <a:pt x="22204" y="9566"/>
                  </a:lnTo>
                  <a:lnTo>
                    <a:pt x="24179" y="8206"/>
                  </a:lnTo>
                  <a:lnTo>
                    <a:pt x="26198" y="6670"/>
                  </a:lnTo>
                  <a:lnTo>
                    <a:pt x="28611" y="4827"/>
                  </a:lnTo>
                  <a:lnTo>
                    <a:pt x="31068" y="2809"/>
                  </a:lnTo>
                  <a:lnTo>
                    <a:pt x="34052" y="307"/>
                  </a:lnTo>
                  <a:lnTo>
                    <a:pt x="34096" y="263"/>
                  </a:lnTo>
                  <a:lnTo>
                    <a:pt x="34096" y="176"/>
                  </a:lnTo>
                  <a:lnTo>
                    <a:pt x="34096" y="132"/>
                  </a:lnTo>
                  <a:lnTo>
                    <a:pt x="34052" y="44"/>
                  </a:lnTo>
                  <a:lnTo>
                    <a:pt x="340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37" name="Google Shape;3337;p113"/>
            <p:cNvSpPr/>
            <p:nvPr/>
          </p:nvSpPr>
          <p:spPr>
            <a:xfrm>
              <a:off x="1355975" y="2603525"/>
              <a:ext cx="827175" cy="2027300"/>
            </a:xfrm>
            <a:custGeom>
              <a:avLst/>
              <a:gdLst/>
              <a:ahLst/>
              <a:cxnLst/>
              <a:rect l="l" t="t" r="r" b="b"/>
              <a:pathLst>
                <a:path w="33087" h="81092" extrusionOk="0">
                  <a:moveTo>
                    <a:pt x="32823" y="1"/>
                  </a:moveTo>
                  <a:lnTo>
                    <a:pt x="32779" y="45"/>
                  </a:lnTo>
                  <a:lnTo>
                    <a:pt x="32735" y="88"/>
                  </a:lnTo>
                  <a:lnTo>
                    <a:pt x="31989" y="2414"/>
                  </a:lnTo>
                  <a:lnTo>
                    <a:pt x="31463" y="3072"/>
                  </a:lnTo>
                  <a:lnTo>
                    <a:pt x="29663" y="4608"/>
                  </a:lnTo>
                  <a:lnTo>
                    <a:pt x="27250" y="6451"/>
                  </a:lnTo>
                  <a:lnTo>
                    <a:pt x="24881" y="8162"/>
                  </a:lnTo>
                  <a:lnTo>
                    <a:pt x="22774" y="9698"/>
                  </a:lnTo>
                  <a:lnTo>
                    <a:pt x="18693" y="11673"/>
                  </a:lnTo>
                  <a:lnTo>
                    <a:pt x="16499" y="13253"/>
                  </a:lnTo>
                  <a:lnTo>
                    <a:pt x="15183" y="14262"/>
                  </a:lnTo>
                  <a:lnTo>
                    <a:pt x="13867" y="14701"/>
                  </a:lnTo>
                  <a:lnTo>
                    <a:pt x="13823" y="14701"/>
                  </a:lnTo>
                  <a:lnTo>
                    <a:pt x="11716" y="15842"/>
                  </a:lnTo>
                  <a:lnTo>
                    <a:pt x="9873" y="17114"/>
                  </a:lnTo>
                  <a:lnTo>
                    <a:pt x="8074" y="18036"/>
                  </a:lnTo>
                  <a:lnTo>
                    <a:pt x="5617" y="18694"/>
                  </a:lnTo>
                  <a:lnTo>
                    <a:pt x="5573" y="18694"/>
                  </a:lnTo>
                  <a:lnTo>
                    <a:pt x="3642" y="19703"/>
                  </a:lnTo>
                  <a:lnTo>
                    <a:pt x="2107" y="20668"/>
                  </a:lnTo>
                  <a:lnTo>
                    <a:pt x="1492" y="21239"/>
                  </a:lnTo>
                  <a:lnTo>
                    <a:pt x="1448" y="21283"/>
                  </a:lnTo>
                  <a:lnTo>
                    <a:pt x="1273" y="21897"/>
                  </a:lnTo>
                  <a:lnTo>
                    <a:pt x="1273" y="21985"/>
                  </a:lnTo>
                  <a:lnTo>
                    <a:pt x="3116" y="27294"/>
                  </a:lnTo>
                  <a:lnTo>
                    <a:pt x="3993" y="30454"/>
                  </a:lnTo>
                  <a:lnTo>
                    <a:pt x="4213" y="31463"/>
                  </a:lnTo>
                  <a:lnTo>
                    <a:pt x="4432" y="32472"/>
                  </a:lnTo>
                  <a:lnTo>
                    <a:pt x="4608" y="33481"/>
                  </a:lnTo>
                  <a:lnTo>
                    <a:pt x="4739" y="34535"/>
                  </a:lnTo>
                  <a:lnTo>
                    <a:pt x="4827" y="35544"/>
                  </a:lnTo>
                  <a:lnTo>
                    <a:pt x="4871" y="36553"/>
                  </a:lnTo>
                  <a:lnTo>
                    <a:pt x="4915" y="37562"/>
                  </a:lnTo>
                  <a:lnTo>
                    <a:pt x="4915" y="38572"/>
                  </a:lnTo>
                  <a:lnTo>
                    <a:pt x="4871" y="40590"/>
                  </a:lnTo>
                  <a:lnTo>
                    <a:pt x="4695" y="42652"/>
                  </a:lnTo>
                  <a:lnTo>
                    <a:pt x="4520" y="44671"/>
                  </a:lnTo>
                  <a:lnTo>
                    <a:pt x="4301" y="46777"/>
                  </a:lnTo>
                  <a:lnTo>
                    <a:pt x="4257" y="47523"/>
                  </a:lnTo>
                  <a:lnTo>
                    <a:pt x="3686" y="50814"/>
                  </a:lnTo>
                  <a:lnTo>
                    <a:pt x="3247" y="53754"/>
                  </a:lnTo>
                  <a:lnTo>
                    <a:pt x="2809" y="57001"/>
                  </a:lnTo>
                  <a:lnTo>
                    <a:pt x="2282" y="60468"/>
                  </a:lnTo>
                  <a:lnTo>
                    <a:pt x="1799" y="62530"/>
                  </a:lnTo>
                  <a:lnTo>
                    <a:pt x="1097" y="64944"/>
                  </a:lnTo>
                  <a:lnTo>
                    <a:pt x="439" y="67620"/>
                  </a:lnTo>
                  <a:lnTo>
                    <a:pt x="439" y="67664"/>
                  </a:lnTo>
                  <a:lnTo>
                    <a:pt x="395" y="69200"/>
                  </a:lnTo>
                  <a:lnTo>
                    <a:pt x="88" y="73237"/>
                  </a:lnTo>
                  <a:lnTo>
                    <a:pt x="0" y="75255"/>
                  </a:lnTo>
                  <a:lnTo>
                    <a:pt x="0" y="75299"/>
                  </a:lnTo>
                  <a:lnTo>
                    <a:pt x="395" y="76879"/>
                  </a:lnTo>
                  <a:lnTo>
                    <a:pt x="439" y="77011"/>
                  </a:lnTo>
                  <a:lnTo>
                    <a:pt x="5222" y="81048"/>
                  </a:lnTo>
                  <a:lnTo>
                    <a:pt x="5310" y="81092"/>
                  </a:lnTo>
                  <a:lnTo>
                    <a:pt x="5398" y="81048"/>
                  </a:lnTo>
                  <a:lnTo>
                    <a:pt x="5441" y="81004"/>
                  </a:lnTo>
                  <a:lnTo>
                    <a:pt x="5485" y="80960"/>
                  </a:lnTo>
                  <a:lnTo>
                    <a:pt x="5485" y="80916"/>
                  </a:lnTo>
                  <a:lnTo>
                    <a:pt x="5485" y="80828"/>
                  </a:lnTo>
                  <a:lnTo>
                    <a:pt x="5441" y="80784"/>
                  </a:lnTo>
                  <a:lnTo>
                    <a:pt x="702" y="76747"/>
                  </a:lnTo>
                  <a:lnTo>
                    <a:pt x="351" y="75255"/>
                  </a:lnTo>
                  <a:lnTo>
                    <a:pt x="439" y="73281"/>
                  </a:lnTo>
                  <a:lnTo>
                    <a:pt x="746" y="69200"/>
                  </a:lnTo>
                  <a:lnTo>
                    <a:pt x="790" y="67664"/>
                  </a:lnTo>
                  <a:lnTo>
                    <a:pt x="1404" y="65031"/>
                  </a:lnTo>
                  <a:lnTo>
                    <a:pt x="2150" y="62618"/>
                  </a:lnTo>
                  <a:lnTo>
                    <a:pt x="2633" y="60556"/>
                  </a:lnTo>
                  <a:lnTo>
                    <a:pt x="3160" y="57045"/>
                  </a:lnTo>
                  <a:lnTo>
                    <a:pt x="3598" y="53798"/>
                  </a:lnTo>
                  <a:lnTo>
                    <a:pt x="4037" y="50902"/>
                  </a:lnTo>
                  <a:lnTo>
                    <a:pt x="4564" y="47567"/>
                  </a:lnTo>
                  <a:lnTo>
                    <a:pt x="4652" y="46821"/>
                  </a:lnTo>
                  <a:lnTo>
                    <a:pt x="4871" y="44715"/>
                  </a:lnTo>
                  <a:lnTo>
                    <a:pt x="5047" y="42652"/>
                  </a:lnTo>
                  <a:lnTo>
                    <a:pt x="5222" y="40590"/>
                  </a:lnTo>
                  <a:lnTo>
                    <a:pt x="5266" y="38528"/>
                  </a:lnTo>
                  <a:lnTo>
                    <a:pt x="5266" y="37518"/>
                  </a:lnTo>
                  <a:lnTo>
                    <a:pt x="5222" y="36509"/>
                  </a:lnTo>
                  <a:lnTo>
                    <a:pt x="5178" y="35500"/>
                  </a:lnTo>
                  <a:lnTo>
                    <a:pt x="5090" y="34447"/>
                  </a:lnTo>
                  <a:lnTo>
                    <a:pt x="4959" y="33438"/>
                  </a:lnTo>
                  <a:lnTo>
                    <a:pt x="4783" y="32428"/>
                  </a:lnTo>
                  <a:lnTo>
                    <a:pt x="4564" y="31375"/>
                  </a:lnTo>
                  <a:lnTo>
                    <a:pt x="4301" y="30366"/>
                  </a:lnTo>
                  <a:lnTo>
                    <a:pt x="3423" y="27207"/>
                  </a:lnTo>
                  <a:lnTo>
                    <a:pt x="1624" y="21941"/>
                  </a:lnTo>
                  <a:lnTo>
                    <a:pt x="1755" y="21458"/>
                  </a:lnTo>
                  <a:lnTo>
                    <a:pt x="2326" y="20932"/>
                  </a:lnTo>
                  <a:lnTo>
                    <a:pt x="3818" y="20010"/>
                  </a:lnTo>
                  <a:lnTo>
                    <a:pt x="5705" y="19001"/>
                  </a:lnTo>
                  <a:lnTo>
                    <a:pt x="8206" y="18387"/>
                  </a:lnTo>
                  <a:lnTo>
                    <a:pt x="8206" y="18343"/>
                  </a:lnTo>
                  <a:lnTo>
                    <a:pt x="10049" y="17421"/>
                  </a:lnTo>
                  <a:lnTo>
                    <a:pt x="11892" y="16149"/>
                  </a:lnTo>
                  <a:lnTo>
                    <a:pt x="13954" y="15008"/>
                  </a:lnTo>
                  <a:lnTo>
                    <a:pt x="15315" y="14613"/>
                  </a:lnTo>
                  <a:lnTo>
                    <a:pt x="15402" y="14569"/>
                  </a:lnTo>
                  <a:lnTo>
                    <a:pt x="16719" y="13516"/>
                  </a:lnTo>
                  <a:lnTo>
                    <a:pt x="18869" y="11980"/>
                  </a:lnTo>
                  <a:lnTo>
                    <a:pt x="22906" y="10005"/>
                  </a:lnTo>
                  <a:lnTo>
                    <a:pt x="22950" y="9962"/>
                  </a:lnTo>
                  <a:lnTo>
                    <a:pt x="25100" y="8470"/>
                  </a:lnTo>
                  <a:lnTo>
                    <a:pt x="27469" y="6758"/>
                  </a:lnTo>
                  <a:lnTo>
                    <a:pt x="29883" y="4871"/>
                  </a:lnTo>
                  <a:lnTo>
                    <a:pt x="31726" y="3336"/>
                  </a:lnTo>
                  <a:lnTo>
                    <a:pt x="31726" y="3292"/>
                  </a:lnTo>
                  <a:lnTo>
                    <a:pt x="32296" y="2590"/>
                  </a:lnTo>
                  <a:lnTo>
                    <a:pt x="32296" y="2546"/>
                  </a:lnTo>
                  <a:lnTo>
                    <a:pt x="33042" y="220"/>
                  </a:lnTo>
                  <a:lnTo>
                    <a:pt x="33086" y="132"/>
                  </a:lnTo>
                  <a:lnTo>
                    <a:pt x="33042" y="88"/>
                  </a:lnTo>
                  <a:lnTo>
                    <a:pt x="329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38" name="Google Shape;3338;p113"/>
            <p:cNvSpPr/>
            <p:nvPr/>
          </p:nvSpPr>
          <p:spPr>
            <a:xfrm>
              <a:off x="1323050" y="2546475"/>
              <a:ext cx="796475" cy="2115075"/>
            </a:xfrm>
            <a:custGeom>
              <a:avLst/>
              <a:gdLst/>
              <a:ahLst/>
              <a:cxnLst/>
              <a:rect l="l" t="t" r="r" b="b"/>
              <a:pathLst>
                <a:path w="31859" h="84603" extrusionOk="0">
                  <a:moveTo>
                    <a:pt x="31639" y="1"/>
                  </a:moveTo>
                  <a:lnTo>
                    <a:pt x="31595" y="45"/>
                  </a:lnTo>
                  <a:lnTo>
                    <a:pt x="31288" y="352"/>
                  </a:lnTo>
                  <a:lnTo>
                    <a:pt x="31244" y="440"/>
                  </a:lnTo>
                  <a:lnTo>
                    <a:pt x="30322" y="3775"/>
                  </a:lnTo>
                  <a:lnTo>
                    <a:pt x="29006" y="6276"/>
                  </a:lnTo>
                  <a:lnTo>
                    <a:pt x="25890" y="8689"/>
                  </a:lnTo>
                  <a:lnTo>
                    <a:pt x="23609" y="10357"/>
                  </a:lnTo>
                  <a:lnTo>
                    <a:pt x="20361" y="12200"/>
                  </a:lnTo>
                  <a:lnTo>
                    <a:pt x="17992" y="14043"/>
                  </a:lnTo>
                  <a:lnTo>
                    <a:pt x="16456" y="15315"/>
                  </a:lnTo>
                  <a:lnTo>
                    <a:pt x="14525" y="16061"/>
                  </a:lnTo>
                  <a:lnTo>
                    <a:pt x="14481" y="16061"/>
                  </a:lnTo>
                  <a:lnTo>
                    <a:pt x="10752" y="18518"/>
                  </a:lnTo>
                  <a:lnTo>
                    <a:pt x="8952" y="19484"/>
                  </a:lnTo>
                  <a:lnTo>
                    <a:pt x="6890" y="20010"/>
                  </a:lnTo>
                  <a:lnTo>
                    <a:pt x="6802" y="20010"/>
                  </a:lnTo>
                  <a:lnTo>
                    <a:pt x="3862" y="21722"/>
                  </a:lnTo>
                  <a:lnTo>
                    <a:pt x="1229" y="23258"/>
                  </a:lnTo>
                  <a:lnTo>
                    <a:pt x="835" y="23433"/>
                  </a:lnTo>
                  <a:lnTo>
                    <a:pt x="747" y="23477"/>
                  </a:lnTo>
                  <a:lnTo>
                    <a:pt x="703" y="23521"/>
                  </a:lnTo>
                  <a:lnTo>
                    <a:pt x="703" y="23609"/>
                  </a:lnTo>
                  <a:lnTo>
                    <a:pt x="747" y="23696"/>
                  </a:lnTo>
                  <a:lnTo>
                    <a:pt x="1624" y="24837"/>
                  </a:lnTo>
                  <a:lnTo>
                    <a:pt x="3380" y="30454"/>
                  </a:lnTo>
                  <a:lnTo>
                    <a:pt x="4126" y="33262"/>
                  </a:lnTo>
                  <a:lnTo>
                    <a:pt x="4652" y="36641"/>
                  </a:lnTo>
                  <a:lnTo>
                    <a:pt x="4784" y="40327"/>
                  </a:lnTo>
                  <a:lnTo>
                    <a:pt x="4696" y="43881"/>
                  </a:lnTo>
                  <a:lnTo>
                    <a:pt x="4608" y="45154"/>
                  </a:lnTo>
                  <a:lnTo>
                    <a:pt x="4521" y="46382"/>
                  </a:lnTo>
                  <a:lnTo>
                    <a:pt x="4301" y="48840"/>
                  </a:lnTo>
                  <a:lnTo>
                    <a:pt x="3994" y="51297"/>
                  </a:lnTo>
                  <a:lnTo>
                    <a:pt x="3687" y="53667"/>
                  </a:lnTo>
                  <a:lnTo>
                    <a:pt x="3292" y="56431"/>
                  </a:lnTo>
                  <a:lnTo>
                    <a:pt x="2985" y="59195"/>
                  </a:lnTo>
                  <a:lnTo>
                    <a:pt x="2590" y="61653"/>
                  </a:lnTo>
                  <a:lnTo>
                    <a:pt x="2283" y="63276"/>
                  </a:lnTo>
                  <a:lnTo>
                    <a:pt x="1668" y="65514"/>
                  </a:lnTo>
                  <a:lnTo>
                    <a:pt x="1098" y="67577"/>
                  </a:lnTo>
                  <a:lnTo>
                    <a:pt x="703" y="69551"/>
                  </a:lnTo>
                  <a:lnTo>
                    <a:pt x="352" y="71394"/>
                  </a:lnTo>
                  <a:lnTo>
                    <a:pt x="132" y="73106"/>
                  </a:lnTo>
                  <a:lnTo>
                    <a:pt x="45" y="74685"/>
                  </a:lnTo>
                  <a:lnTo>
                    <a:pt x="1" y="75431"/>
                  </a:lnTo>
                  <a:lnTo>
                    <a:pt x="45" y="76133"/>
                  </a:lnTo>
                  <a:lnTo>
                    <a:pt x="45" y="76835"/>
                  </a:lnTo>
                  <a:lnTo>
                    <a:pt x="132" y="77450"/>
                  </a:lnTo>
                  <a:lnTo>
                    <a:pt x="132" y="77494"/>
                  </a:lnTo>
                  <a:lnTo>
                    <a:pt x="791" y="79688"/>
                  </a:lnTo>
                  <a:lnTo>
                    <a:pt x="835" y="79731"/>
                  </a:lnTo>
                  <a:lnTo>
                    <a:pt x="1361" y="80653"/>
                  </a:lnTo>
                  <a:lnTo>
                    <a:pt x="1405" y="80741"/>
                  </a:lnTo>
                  <a:lnTo>
                    <a:pt x="6364" y="84602"/>
                  </a:lnTo>
                  <a:lnTo>
                    <a:pt x="6539" y="84602"/>
                  </a:lnTo>
                  <a:lnTo>
                    <a:pt x="6627" y="84558"/>
                  </a:lnTo>
                  <a:lnTo>
                    <a:pt x="6627" y="84471"/>
                  </a:lnTo>
                  <a:lnTo>
                    <a:pt x="6627" y="84427"/>
                  </a:lnTo>
                  <a:lnTo>
                    <a:pt x="6627" y="84339"/>
                  </a:lnTo>
                  <a:lnTo>
                    <a:pt x="6583" y="84295"/>
                  </a:lnTo>
                  <a:lnTo>
                    <a:pt x="1668" y="80477"/>
                  </a:lnTo>
                  <a:lnTo>
                    <a:pt x="1142" y="79556"/>
                  </a:lnTo>
                  <a:lnTo>
                    <a:pt x="484" y="77406"/>
                  </a:lnTo>
                  <a:lnTo>
                    <a:pt x="396" y="76748"/>
                  </a:lnTo>
                  <a:lnTo>
                    <a:pt x="396" y="76089"/>
                  </a:lnTo>
                  <a:lnTo>
                    <a:pt x="352" y="75387"/>
                  </a:lnTo>
                  <a:lnTo>
                    <a:pt x="396" y="74685"/>
                  </a:lnTo>
                  <a:lnTo>
                    <a:pt x="484" y="73106"/>
                  </a:lnTo>
                  <a:lnTo>
                    <a:pt x="703" y="71438"/>
                  </a:lnTo>
                  <a:lnTo>
                    <a:pt x="1054" y="69595"/>
                  </a:lnTo>
                  <a:lnTo>
                    <a:pt x="1449" y="67664"/>
                  </a:lnTo>
                  <a:lnTo>
                    <a:pt x="2019" y="65558"/>
                  </a:lnTo>
                  <a:lnTo>
                    <a:pt x="2634" y="63364"/>
                  </a:lnTo>
                  <a:lnTo>
                    <a:pt x="2941" y="61697"/>
                  </a:lnTo>
                  <a:lnTo>
                    <a:pt x="3336" y="59239"/>
                  </a:lnTo>
                  <a:lnTo>
                    <a:pt x="3643" y="56475"/>
                  </a:lnTo>
                  <a:lnTo>
                    <a:pt x="3994" y="53754"/>
                  </a:lnTo>
                  <a:lnTo>
                    <a:pt x="4345" y="51341"/>
                  </a:lnTo>
                  <a:lnTo>
                    <a:pt x="4652" y="48884"/>
                  </a:lnTo>
                  <a:lnTo>
                    <a:pt x="4872" y="46382"/>
                  </a:lnTo>
                  <a:lnTo>
                    <a:pt x="4959" y="45154"/>
                  </a:lnTo>
                  <a:lnTo>
                    <a:pt x="5047" y="43925"/>
                  </a:lnTo>
                  <a:lnTo>
                    <a:pt x="5135" y="40327"/>
                  </a:lnTo>
                  <a:lnTo>
                    <a:pt x="5003" y="36597"/>
                  </a:lnTo>
                  <a:lnTo>
                    <a:pt x="4433" y="33218"/>
                  </a:lnTo>
                  <a:lnTo>
                    <a:pt x="3687" y="30366"/>
                  </a:lnTo>
                  <a:lnTo>
                    <a:pt x="2590" y="26768"/>
                  </a:lnTo>
                  <a:lnTo>
                    <a:pt x="1932" y="24706"/>
                  </a:lnTo>
                  <a:lnTo>
                    <a:pt x="1932" y="24662"/>
                  </a:lnTo>
                  <a:lnTo>
                    <a:pt x="1186" y="23652"/>
                  </a:lnTo>
                  <a:lnTo>
                    <a:pt x="1361" y="23565"/>
                  </a:lnTo>
                  <a:lnTo>
                    <a:pt x="1405" y="23565"/>
                  </a:lnTo>
                  <a:lnTo>
                    <a:pt x="4038" y="22029"/>
                  </a:lnTo>
                  <a:lnTo>
                    <a:pt x="6978" y="20318"/>
                  </a:lnTo>
                  <a:lnTo>
                    <a:pt x="9040" y="19791"/>
                  </a:lnTo>
                  <a:lnTo>
                    <a:pt x="9084" y="19791"/>
                  </a:lnTo>
                  <a:lnTo>
                    <a:pt x="10927" y="18826"/>
                  </a:lnTo>
                  <a:lnTo>
                    <a:pt x="14657" y="16368"/>
                  </a:lnTo>
                  <a:lnTo>
                    <a:pt x="16632" y="15622"/>
                  </a:lnTo>
                  <a:lnTo>
                    <a:pt x="16675" y="15578"/>
                  </a:lnTo>
                  <a:lnTo>
                    <a:pt x="18211" y="14306"/>
                  </a:lnTo>
                  <a:lnTo>
                    <a:pt x="20537" y="12463"/>
                  </a:lnTo>
                  <a:lnTo>
                    <a:pt x="23784" y="10664"/>
                  </a:lnTo>
                  <a:lnTo>
                    <a:pt x="26110" y="8996"/>
                  </a:lnTo>
                  <a:lnTo>
                    <a:pt x="29225" y="6539"/>
                  </a:lnTo>
                  <a:lnTo>
                    <a:pt x="29269" y="6495"/>
                  </a:lnTo>
                  <a:lnTo>
                    <a:pt x="30673" y="3906"/>
                  </a:lnTo>
                  <a:lnTo>
                    <a:pt x="30673" y="3862"/>
                  </a:lnTo>
                  <a:lnTo>
                    <a:pt x="31551" y="571"/>
                  </a:lnTo>
                  <a:lnTo>
                    <a:pt x="31814" y="308"/>
                  </a:lnTo>
                  <a:lnTo>
                    <a:pt x="31858" y="264"/>
                  </a:lnTo>
                  <a:lnTo>
                    <a:pt x="31858" y="176"/>
                  </a:lnTo>
                  <a:lnTo>
                    <a:pt x="31858" y="133"/>
                  </a:lnTo>
                  <a:lnTo>
                    <a:pt x="31814" y="45"/>
                  </a:lnTo>
                  <a:lnTo>
                    <a:pt x="317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39" name="Google Shape;3339;p113"/>
            <p:cNvSpPr/>
            <p:nvPr/>
          </p:nvSpPr>
          <p:spPr>
            <a:xfrm>
              <a:off x="1713600" y="2496025"/>
              <a:ext cx="349975" cy="388375"/>
            </a:xfrm>
            <a:custGeom>
              <a:avLst/>
              <a:gdLst/>
              <a:ahLst/>
              <a:cxnLst/>
              <a:rect l="l" t="t" r="r" b="b"/>
              <a:pathLst>
                <a:path w="13999" h="15535" extrusionOk="0">
                  <a:moveTo>
                    <a:pt x="13735" y="0"/>
                  </a:moveTo>
                  <a:lnTo>
                    <a:pt x="12901" y="483"/>
                  </a:lnTo>
                  <a:lnTo>
                    <a:pt x="9127" y="3116"/>
                  </a:lnTo>
                  <a:lnTo>
                    <a:pt x="7284" y="4169"/>
                  </a:lnTo>
                  <a:lnTo>
                    <a:pt x="5485" y="5310"/>
                  </a:lnTo>
                  <a:lnTo>
                    <a:pt x="5441" y="5354"/>
                  </a:lnTo>
                  <a:lnTo>
                    <a:pt x="5441" y="5442"/>
                  </a:lnTo>
                  <a:lnTo>
                    <a:pt x="4739" y="8864"/>
                  </a:lnTo>
                  <a:lnTo>
                    <a:pt x="4432" y="10927"/>
                  </a:lnTo>
                  <a:lnTo>
                    <a:pt x="4257" y="11629"/>
                  </a:lnTo>
                  <a:lnTo>
                    <a:pt x="2019" y="13823"/>
                  </a:lnTo>
                  <a:lnTo>
                    <a:pt x="659" y="14964"/>
                  </a:lnTo>
                  <a:lnTo>
                    <a:pt x="88" y="15183"/>
                  </a:lnTo>
                  <a:lnTo>
                    <a:pt x="44" y="15227"/>
                  </a:lnTo>
                  <a:lnTo>
                    <a:pt x="0" y="15271"/>
                  </a:lnTo>
                  <a:lnTo>
                    <a:pt x="0" y="15359"/>
                  </a:lnTo>
                  <a:lnTo>
                    <a:pt x="0" y="15402"/>
                  </a:lnTo>
                  <a:lnTo>
                    <a:pt x="44" y="15490"/>
                  </a:lnTo>
                  <a:lnTo>
                    <a:pt x="176" y="15534"/>
                  </a:lnTo>
                  <a:lnTo>
                    <a:pt x="220" y="15534"/>
                  </a:lnTo>
                  <a:lnTo>
                    <a:pt x="834" y="15315"/>
                  </a:lnTo>
                  <a:lnTo>
                    <a:pt x="878" y="15271"/>
                  </a:lnTo>
                  <a:lnTo>
                    <a:pt x="2282" y="14086"/>
                  </a:lnTo>
                  <a:lnTo>
                    <a:pt x="4520" y="11848"/>
                  </a:lnTo>
                  <a:lnTo>
                    <a:pt x="4564" y="11760"/>
                  </a:lnTo>
                  <a:lnTo>
                    <a:pt x="4783" y="11014"/>
                  </a:lnTo>
                  <a:lnTo>
                    <a:pt x="4783" y="10971"/>
                  </a:lnTo>
                  <a:lnTo>
                    <a:pt x="5090" y="8952"/>
                  </a:lnTo>
                  <a:lnTo>
                    <a:pt x="5749" y="5573"/>
                  </a:lnTo>
                  <a:lnTo>
                    <a:pt x="7460" y="4476"/>
                  </a:lnTo>
                  <a:lnTo>
                    <a:pt x="9303" y="3379"/>
                  </a:lnTo>
                  <a:lnTo>
                    <a:pt x="13077" y="790"/>
                  </a:lnTo>
                  <a:lnTo>
                    <a:pt x="13910" y="308"/>
                  </a:lnTo>
                  <a:lnTo>
                    <a:pt x="13954" y="264"/>
                  </a:lnTo>
                  <a:lnTo>
                    <a:pt x="13998" y="220"/>
                  </a:lnTo>
                  <a:lnTo>
                    <a:pt x="13998" y="132"/>
                  </a:lnTo>
                  <a:lnTo>
                    <a:pt x="13954" y="88"/>
                  </a:lnTo>
                  <a:lnTo>
                    <a:pt x="13910" y="44"/>
                  </a:lnTo>
                  <a:lnTo>
                    <a:pt x="138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40" name="Google Shape;3340;p113"/>
            <p:cNvSpPr/>
            <p:nvPr/>
          </p:nvSpPr>
          <p:spPr>
            <a:xfrm>
              <a:off x="1630225" y="2470800"/>
              <a:ext cx="405925" cy="425650"/>
            </a:xfrm>
            <a:custGeom>
              <a:avLst/>
              <a:gdLst/>
              <a:ahLst/>
              <a:cxnLst/>
              <a:rect l="l" t="t" r="r" b="b"/>
              <a:pathLst>
                <a:path w="16237" h="17026" extrusionOk="0">
                  <a:moveTo>
                    <a:pt x="16017" y="0"/>
                  </a:moveTo>
                  <a:lnTo>
                    <a:pt x="15973" y="44"/>
                  </a:lnTo>
                  <a:lnTo>
                    <a:pt x="12857" y="2106"/>
                  </a:lnTo>
                  <a:lnTo>
                    <a:pt x="10532" y="3511"/>
                  </a:lnTo>
                  <a:lnTo>
                    <a:pt x="8513" y="4739"/>
                  </a:lnTo>
                  <a:lnTo>
                    <a:pt x="6495" y="6187"/>
                  </a:lnTo>
                  <a:lnTo>
                    <a:pt x="4388" y="7591"/>
                  </a:lnTo>
                  <a:lnTo>
                    <a:pt x="4345" y="7635"/>
                  </a:lnTo>
                  <a:lnTo>
                    <a:pt x="3862" y="8206"/>
                  </a:lnTo>
                  <a:lnTo>
                    <a:pt x="3818" y="8337"/>
                  </a:lnTo>
                  <a:lnTo>
                    <a:pt x="3467" y="11497"/>
                  </a:lnTo>
                  <a:lnTo>
                    <a:pt x="3291" y="13954"/>
                  </a:lnTo>
                  <a:lnTo>
                    <a:pt x="3204" y="14700"/>
                  </a:lnTo>
                  <a:lnTo>
                    <a:pt x="2984" y="15007"/>
                  </a:lnTo>
                  <a:lnTo>
                    <a:pt x="1273" y="15841"/>
                  </a:lnTo>
                  <a:lnTo>
                    <a:pt x="88" y="16719"/>
                  </a:lnTo>
                  <a:lnTo>
                    <a:pt x="44" y="16762"/>
                  </a:lnTo>
                  <a:lnTo>
                    <a:pt x="0" y="16850"/>
                  </a:lnTo>
                  <a:lnTo>
                    <a:pt x="0" y="16894"/>
                  </a:lnTo>
                  <a:lnTo>
                    <a:pt x="44" y="16982"/>
                  </a:lnTo>
                  <a:lnTo>
                    <a:pt x="88" y="17026"/>
                  </a:lnTo>
                  <a:lnTo>
                    <a:pt x="308" y="17026"/>
                  </a:lnTo>
                  <a:lnTo>
                    <a:pt x="1448" y="16148"/>
                  </a:lnTo>
                  <a:lnTo>
                    <a:pt x="3160" y="15271"/>
                  </a:lnTo>
                  <a:lnTo>
                    <a:pt x="3248" y="15227"/>
                  </a:lnTo>
                  <a:lnTo>
                    <a:pt x="3511" y="14876"/>
                  </a:lnTo>
                  <a:lnTo>
                    <a:pt x="3511" y="14832"/>
                  </a:lnTo>
                  <a:lnTo>
                    <a:pt x="3642" y="13998"/>
                  </a:lnTo>
                  <a:lnTo>
                    <a:pt x="3818" y="11541"/>
                  </a:lnTo>
                  <a:lnTo>
                    <a:pt x="4125" y="8425"/>
                  </a:lnTo>
                  <a:lnTo>
                    <a:pt x="4608" y="7899"/>
                  </a:lnTo>
                  <a:lnTo>
                    <a:pt x="6714" y="6451"/>
                  </a:lnTo>
                  <a:lnTo>
                    <a:pt x="8689" y="5046"/>
                  </a:lnTo>
                  <a:lnTo>
                    <a:pt x="10707" y="3818"/>
                  </a:lnTo>
                  <a:lnTo>
                    <a:pt x="13033" y="2414"/>
                  </a:lnTo>
                  <a:lnTo>
                    <a:pt x="16148" y="307"/>
                  </a:lnTo>
                  <a:lnTo>
                    <a:pt x="16192" y="263"/>
                  </a:lnTo>
                  <a:lnTo>
                    <a:pt x="16236" y="220"/>
                  </a:lnTo>
                  <a:lnTo>
                    <a:pt x="16236" y="132"/>
                  </a:lnTo>
                  <a:lnTo>
                    <a:pt x="16192" y="88"/>
                  </a:lnTo>
                  <a:lnTo>
                    <a:pt x="16148" y="44"/>
                  </a:lnTo>
                  <a:lnTo>
                    <a:pt x="161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41" name="Google Shape;3341;p113"/>
            <p:cNvSpPr/>
            <p:nvPr/>
          </p:nvSpPr>
          <p:spPr>
            <a:xfrm>
              <a:off x="1524900" y="2445550"/>
              <a:ext cx="483825" cy="495875"/>
            </a:xfrm>
            <a:custGeom>
              <a:avLst/>
              <a:gdLst/>
              <a:ahLst/>
              <a:cxnLst/>
              <a:rect l="l" t="t" r="r" b="b"/>
              <a:pathLst>
                <a:path w="19353" h="19835" extrusionOk="0">
                  <a:moveTo>
                    <a:pt x="19133" y="1"/>
                  </a:moveTo>
                  <a:lnTo>
                    <a:pt x="19089" y="45"/>
                  </a:lnTo>
                  <a:lnTo>
                    <a:pt x="15929" y="2107"/>
                  </a:lnTo>
                  <a:lnTo>
                    <a:pt x="14130" y="3204"/>
                  </a:lnTo>
                  <a:lnTo>
                    <a:pt x="11892" y="4521"/>
                  </a:lnTo>
                  <a:lnTo>
                    <a:pt x="9874" y="5881"/>
                  </a:lnTo>
                  <a:lnTo>
                    <a:pt x="7812" y="7066"/>
                  </a:lnTo>
                  <a:lnTo>
                    <a:pt x="5881" y="8250"/>
                  </a:lnTo>
                  <a:lnTo>
                    <a:pt x="3818" y="9611"/>
                  </a:lnTo>
                  <a:lnTo>
                    <a:pt x="3775" y="9611"/>
                  </a:lnTo>
                  <a:lnTo>
                    <a:pt x="3424" y="9962"/>
                  </a:lnTo>
                  <a:lnTo>
                    <a:pt x="3380" y="10050"/>
                  </a:lnTo>
                  <a:lnTo>
                    <a:pt x="3380" y="10093"/>
                  </a:lnTo>
                  <a:lnTo>
                    <a:pt x="3380" y="14569"/>
                  </a:lnTo>
                  <a:lnTo>
                    <a:pt x="3511" y="16412"/>
                  </a:lnTo>
                  <a:lnTo>
                    <a:pt x="3292" y="17158"/>
                  </a:lnTo>
                  <a:lnTo>
                    <a:pt x="747" y="19221"/>
                  </a:lnTo>
                  <a:lnTo>
                    <a:pt x="133" y="19484"/>
                  </a:lnTo>
                  <a:lnTo>
                    <a:pt x="45" y="19528"/>
                  </a:lnTo>
                  <a:lnTo>
                    <a:pt x="45" y="19615"/>
                  </a:lnTo>
                  <a:lnTo>
                    <a:pt x="1" y="19659"/>
                  </a:lnTo>
                  <a:lnTo>
                    <a:pt x="45" y="19747"/>
                  </a:lnTo>
                  <a:lnTo>
                    <a:pt x="89" y="19791"/>
                  </a:lnTo>
                  <a:lnTo>
                    <a:pt x="176" y="19835"/>
                  </a:lnTo>
                  <a:lnTo>
                    <a:pt x="264" y="19835"/>
                  </a:lnTo>
                  <a:lnTo>
                    <a:pt x="878" y="19528"/>
                  </a:lnTo>
                  <a:lnTo>
                    <a:pt x="922" y="19528"/>
                  </a:lnTo>
                  <a:lnTo>
                    <a:pt x="3555" y="17378"/>
                  </a:lnTo>
                  <a:lnTo>
                    <a:pt x="3643" y="17290"/>
                  </a:lnTo>
                  <a:lnTo>
                    <a:pt x="3818" y="16500"/>
                  </a:lnTo>
                  <a:lnTo>
                    <a:pt x="3862" y="16456"/>
                  </a:lnTo>
                  <a:lnTo>
                    <a:pt x="3731" y="14525"/>
                  </a:lnTo>
                  <a:lnTo>
                    <a:pt x="3731" y="10181"/>
                  </a:lnTo>
                  <a:lnTo>
                    <a:pt x="4038" y="9874"/>
                  </a:lnTo>
                  <a:lnTo>
                    <a:pt x="6056" y="8558"/>
                  </a:lnTo>
                  <a:lnTo>
                    <a:pt x="7987" y="7373"/>
                  </a:lnTo>
                  <a:lnTo>
                    <a:pt x="10050" y="6188"/>
                  </a:lnTo>
                  <a:lnTo>
                    <a:pt x="12068" y="4828"/>
                  </a:lnTo>
                  <a:lnTo>
                    <a:pt x="14306" y="3511"/>
                  </a:lnTo>
                  <a:lnTo>
                    <a:pt x="16105" y="2370"/>
                  </a:lnTo>
                  <a:lnTo>
                    <a:pt x="19264" y="308"/>
                  </a:lnTo>
                  <a:lnTo>
                    <a:pt x="19308" y="264"/>
                  </a:lnTo>
                  <a:lnTo>
                    <a:pt x="19352" y="220"/>
                  </a:lnTo>
                  <a:lnTo>
                    <a:pt x="19352" y="133"/>
                  </a:lnTo>
                  <a:lnTo>
                    <a:pt x="19308" y="89"/>
                  </a:lnTo>
                  <a:lnTo>
                    <a:pt x="19264" y="45"/>
                  </a:lnTo>
                  <a:lnTo>
                    <a:pt x="192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42" name="Google Shape;3342;p113"/>
            <p:cNvSpPr/>
            <p:nvPr/>
          </p:nvSpPr>
          <p:spPr>
            <a:xfrm>
              <a:off x="399375" y="2885450"/>
              <a:ext cx="584725" cy="1657625"/>
            </a:xfrm>
            <a:custGeom>
              <a:avLst/>
              <a:gdLst/>
              <a:ahLst/>
              <a:cxnLst/>
              <a:rect l="l" t="t" r="r" b="b"/>
              <a:pathLst>
                <a:path w="23389" h="66305" extrusionOk="0">
                  <a:moveTo>
                    <a:pt x="966" y="1"/>
                  </a:moveTo>
                  <a:lnTo>
                    <a:pt x="922" y="45"/>
                  </a:lnTo>
                  <a:lnTo>
                    <a:pt x="834" y="89"/>
                  </a:lnTo>
                  <a:lnTo>
                    <a:pt x="834" y="133"/>
                  </a:lnTo>
                  <a:lnTo>
                    <a:pt x="308" y="1449"/>
                  </a:lnTo>
                  <a:lnTo>
                    <a:pt x="88" y="2195"/>
                  </a:lnTo>
                  <a:lnTo>
                    <a:pt x="0" y="2502"/>
                  </a:lnTo>
                  <a:lnTo>
                    <a:pt x="0" y="2590"/>
                  </a:lnTo>
                  <a:lnTo>
                    <a:pt x="351" y="5091"/>
                  </a:lnTo>
                  <a:lnTo>
                    <a:pt x="351" y="5135"/>
                  </a:lnTo>
                  <a:lnTo>
                    <a:pt x="1317" y="7241"/>
                  </a:lnTo>
                  <a:lnTo>
                    <a:pt x="1624" y="8601"/>
                  </a:lnTo>
                  <a:lnTo>
                    <a:pt x="1668" y="8645"/>
                  </a:lnTo>
                  <a:lnTo>
                    <a:pt x="3379" y="12770"/>
                  </a:lnTo>
                  <a:lnTo>
                    <a:pt x="4696" y="15710"/>
                  </a:lnTo>
                  <a:lnTo>
                    <a:pt x="5837" y="18343"/>
                  </a:lnTo>
                  <a:lnTo>
                    <a:pt x="6802" y="21064"/>
                  </a:lnTo>
                  <a:lnTo>
                    <a:pt x="6977" y="21985"/>
                  </a:lnTo>
                  <a:lnTo>
                    <a:pt x="7021" y="24530"/>
                  </a:lnTo>
                  <a:lnTo>
                    <a:pt x="7021" y="24574"/>
                  </a:lnTo>
                  <a:lnTo>
                    <a:pt x="7460" y="26856"/>
                  </a:lnTo>
                  <a:lnTo>
                    <a:pt x="7548" y="28523"/>
                  </a:lnTo>
                  <a:lnTo>
                    <a:pt x="7460" y="31375"/>
                  </a:lnTo>
                  <a:lnTo>
                    <a:pt x="7416" y="34403"/>
                  </a:lnTo>
                  <a:lnTo>
                    <a:pt x="7416" y="37870"/>
                  </a:lnTo>
                  <a:lnTo>
                    <a:pt x="7504" y="42740"/>
                  </a:lnTo>
                  <a:lnTo>
                    <a:pt x="7680" y="44803"/>
                  </a:lnTo>
                  <a:lnTo>
                    <a:pt x="8162" y="47172"/>
                  </a:lnTo>
                  <a:lnTo>
                    <a:pt x="8952" y="49366"/>
                  </a:lnTo>
                  <a:lnTo>
                    <a:pt x="8952" y="49410"/>
                  </a:lnTo>
                  <a:lnTo>
                    <a:pt x="9523" y="50332"/>
                  </a:lnTo>
                  <a:lnTo>
                    <a:pt x="9566" y="50376"/>
                  </a:lnTo>
                  <a:lnTo>
                    <a:pt x="10488" y="51297"/>
                  </a:lnTo>
                  <a:lnTo>
                    <a:pt x="13033" y="52921"/>
                  </a:lnTo>
                  <a:lnTo>
                    <a:pt x="15183" y="54413"/>
                  </a:lnTo>
                  <a:lnTo>
                    <a:pt x="17245" y="56080"/>
                  </a:lnTo>
                  <a:lnTo>
                    <a:pt x="18430" y="57133"/>
                  </a:lnTo>
                  <a:lnTo>
                    <a:pt x="18430" y="57177"/>
                  </a:lnTo>
                  <a:lnTo>
                    <a:pt x="19834" y="58099"/>
                  </a:lnTo>
                  <a:lnTo>
                    <a:pt x="22731" y="62618"/>
                  </a:lnTo>
                  <a:lnTo>
                    <a:pt x="23038" y="63408"/>
                  </a:lnTo>
                  <a:lnTo>
                    <a:pt x="22774" y="66129"/>
                  </a:lnTo>
                  <a:lnTo>
                    <a:pt x="22774" y="66172"/>
                  </a:lnTo>
                  <a:lnTo>
                    <a:pt x="22818" y="66260"/>
                  </a:lnTo>
                  <a:lnTo>
                    <a:pt x="22862" y="66304"/>
                  </a:lnTo>
                  <a:lnTo>
                    <a:pt x="22950" y="66304"/>
                  </a:lnTo>
                  <a:lnTo>
                    <a:pt x="23038" y="66260"/>
                  </a:lnTo>
                  <a:lnTo>
                    <a:pt x="23125" y="66172"/>
                  </a:lnTo>
                  <a:lnTo>
                    <a:pt x="23389" y="63408"/>
                  </a:lnTo>
                  <a:lnTo>
                    <a:pt x="23389" y="63320"/>
                  </a:lnTo>
                  <a:lnTo>
                    <a:pt x="23038" y="62443"/>
                  </a:lnTo>
                  <a:lnTo>
                    <a:pt x="20098" y="57879"/>
                  </a:lnTo>
                  <a:lnTo>
                    <a:pt x="20054" y="57835"/>
                  </a:lnTo>
                  <a:lnTo>
                    <a:pt x="18650" y="56870"/>
                  </a:lnTo>
                  <a:lnTo>
                    <a:pt x="17465" y="55817"/>
                  </a:lnTo>
                  <a:lnTo>
                    <a:pt x="15403" y="54105"/>
                  </a:lnTo>
                  <a:lnTo>
                    <a:pt x="13208" y="52613"/>
                  </a:lnTo>
                  <a:lnTo>
                    <a:pt x="10707" y="51034"/>
                  </a:lnTo>
                  <a:lnTo>
                    <a:pt x="9830" y="50156"/>
                  </a:lnTo>
                  <a:lnTo>
                    <a:pt x="9259" y="49235"/>
                  </a:lnTo>
                  <a:lnTo>
                    <a:pt x="8513" y="47085"/>
                  </a:lnTo>
                  <a:lnTo>
                    <a:pt x="8031" y="44759"/>
                  </a:lnTo>
                  <a:lnTo>
                    <a:pt x="7855" y="42740"/>
                  </a:lnTo>
                  <a:lnTo>
                    <a:pt x="7767" y="37870"/>
                  </a:lnTo>
                  <a:lnTo>
                    <a:pt x="7767" y="34403"/>
                  </a:lnTo>
                  <a:lnTo>
                    <a:pt x="7811" y="31375"/>
                  </a:lnTo>
                  <a:lnTo>
                    <a:pt x="7899" y="28523"/>
                  </a:lnTo>
                  <a:lnTo>
                    <a:pt x="7811" y="26856"/>
                  </a:lnTo>
                  <a:lnTo>
                    <a:pt x="7811" y="26812"/>
                  </a:lnTo>
                  <a:lnTo>
                    <a:pt x="7372" y="24530"/>
                  </a:lnTo>
                  <a:lnTo>
                    <a:pt x="7328" y="21985"/>
                  </a:lnTo>
                  <a:lnTo>
                    <a:pt x="7328" y="21941"/>
                  </a:lnTo>
                  <a:lnTo>
                    <a:pt x="7153" y="20976"/>
                  </a:lnTo>
                  <a:lnTo>
                    <a:pt x="6144" y="18211"/>
                  </a:lnTo>
                  <a:lnTo>
                    <a:pt x="5003" y="15578"/>
                  </a:lnTo>
                  <a:lnTo>
                    <a:pt x="3730" y="12638"/>
                  </a:lnTo>
                  <a:lnTo>
                    <a:pt x="1975" y="8514"/>
                  </a:lnTo>
                  <a:lnTo>
                    <a:pt x="1668" y="7153"/>
                  </a:lnTo>
                  <a:lnTo>
                    <a:pt x="1624" y="7110"/>
                  </a:lnTo>
                  <a:lnTo>
                    <a:pt x="703" y="5003"/>
                  </a:lnTo>
                  <a:lnTo>
                    <a:pt x="351" y="2546"/>
                  </a:lnTo>
                  <a:lnTo>
                    <a:pt x="395" y="2239"/>
                  </a:lnTo>
                  <a:lnTo>
                    <a:pt x="615" y="1712"/>
                  </a:lnTo>
                  <a:lnTo>
                    <a:pt x="1141" y="264"/>
                  </a:lnTo>
                  <a:lnTo>
                    <a:pt x="1141" y="176"/>
                  </a:lnTo>
                  <a:lnTo>
                    <a:pt x="1141" y="133"/>
                  </a:lnTo>
                  <a:lnTo>
                    <a:pt x="1097" y="89"/>
                  </a:lnTo>
                  <a:lnTo>
                    <a:pt x="1054" y="45"/>
                  </a:lnTo>
                  <a:lnTo>
                    <a:pt x="9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43" name="Google Shape;3343;p113"/>
            <p:cNvSpPr/>
            <p:nvPr/>
          </p:nvSpPr>
          <p:spPr>
            <a:xfrm>
              <a:off x="363175" y="2357800"/>
              <a:ext cx="590225" cy="2187450"/>
            </a:xfrm>
            <a:custGeom>
              <a:avLst/>
              <a:gdLst/>
              <a:ahLst/>
              <a:cxnLst/>
              <a:rect l="l" t="t" r="r" b="b"/>
              <a:pathLst>
                <a:path w="23609" h="87498" extrusionOk="0">
                  <a:moveTo>
                    <a:pt x="18869" y="1"/>
                  </a:moveTo>
                  <a:lnTo>
                    <a:pt x="15008" y="2151"/>
                  </a:lnTo>
                  <a:lnTo>
                    <a:pt x="12550" y="3774"/>
                  </a:lnTo>
                  <a:lnTo>
                    <a:pt x="10093" y="5529"/>
                  </a:lnTo>
                  <a:lnTo>
                    <a:pt x="8952" y="6451"/>
                  </a:lnTo>
                  <a:lnTo>
                    <a:pt x="8908" y="6451"/>
                  </a:lnTo>
                  <a:lnTo>
                    <a:pt x="6319" y="9347"/>
                  </a:lnTo>
                  <a:lnTo>
                    <a:pt x="6275" y="9347"/>
                  </a:lnTo>
                  <a:lnTo>
                    <a:pt x="5485" y="10576"/>
                  </a:lnTo>
                  <a:lnTo>
                    <a:pt x="1624" y="17816"/>
                  </a:lnTo>
                  <a:lnTo>
                    <a:pt x="834" y="20098"/>
                  </a:lnTo>
                  <a:lnTo>
                    <a:pt x="308" y="21677"/>
                  </a:lnTo>
                  <a:lnTo>
                    <a:pt x="44" y="22467"/>
                  </a:lnTo>
                  <a:lnTo>
                    <a:pt x="0" y="25276"/>
                  </a:lnTo>
                  <a:lnTo>
                    <a:pt x="44" y="25319"/>
                  </a:lnTo>
                  <a:lnTo>
                    <a:pt x="1273" y="29576"/>
                  </a:lnTo>
                  <a:lnTo>
                    <a:pt x="1317" y="29620"/>
                  </a:lnTo>
                  <a:lnTo>
                    <a:pt x="2414" y="31726"/>
                  </a:lnTo>
                  <a:lnTo>
                    <a:pt x="4125" y="35500"/>
                  </a:lnTo>
                  <a:lnTo>
                    <a:pt x="5310" y="38133"/>
                  </a:lnTo>
                  <a:lnTo>
                    <a:pt x="6319" y="40502"/>
                  </a:lnTo>
                  <a:lnTo>
                    <a:pt x="6934" y="41994"/>
                  </a:lnTo>
                  <a:lnTo>
                    <a:pt x="7328" y="43223"/>
                  </a:lnTo>
                  <a:lnTo>
                    <a:pt x="7328" y="44846"/>
                  </a:lnTo>
                  <a:lnTo>
                    <a:pt x="7372" y="44846"/>
                  </a:lnTo>
                  <a:lnTo>
                    <a:pt x="7723" y="47084"/>
                  </a:lnTo>
                  <a:lnTo>
                    <a:pt x="7679" y="52043"/>
                  </a:lnTo>
                  <a:lnTo>
                    <a:pt x="7679" y="56387"/>
                  </a:lnTo>
                  <a:lnTo>
                    <a:pt x="7679" y="59809"/>
                  </a:lnTo>
                  <a:lnTo>
                    <a:pt x="7811" y="64373"/>
                  </a:lnTo>
                  <a:lnTo>
                    <a:pt x="7987" y="66742"/>
                  </a:lnTo>
                  <a:lnTo>
                    <a:pt x="7987" y="66786"/>
                  </a:lnTo>
                  <a:lnTo>
                    <a:pt x="8382" y="68585"/>
                  </a:lnTo>
                  <a:lnTo>
                    <a:pt x="9171" y="70867"/>
                  </a:lnTo>
                  <a:lnTo>
                    <a:pt x="10137" y="73105"/>
                  </a:lnTo>
                  <a:lnTo>
                    <a:pt x="10181" y="73149"/>
                  </a:lnTo>
                  <a:lnTo>
                    <a:pt x="11102" y="74422"/>
                  </a:lnTo>
                  <a:lnTo>
                    <a:pt x="11146" y="74465"/>
                  </a:lnTo>
                  <a:lnTo>
                    <a:pt x="13867" y="76616"/>
                  </a:lnTo>
                  <a:lnTo>
                    <a:pt x="16412" y="78853"/>
                  </a:lnTo>
                  <a:lnTo>
                    <a:pt x="18035" y="80345"/>
                  </a:lnTo>
                  <a:lnTo>
                    <a:pt x="18518" y="80696"/>
                  </a:lnTo>
                  <a:lnTo>
                    <a:pt x="21721" y="85216"/>
                  </a:lnTo>
                  <a:lnTo>
                    <a:pt x="23301" y="87454"/>
                  </a:lnTo>
                  <a:lnTo>
                    <a:pt x="23345" y="87498"/>
                  </a:lnTo>
                  <a:lnTo>
                    <a:pt x="23564" y="87498"/>
                  </a:lnTo>
                  <a:lnTo>
                    <a:pt x="23608" y="87410"/>
                  </a:lnTo>
                  <a:lnTo>
                    <a:pt x="23608" y="87366"/>
                  </a:lnTo>
                  <a:lnTo>
                    <a:pt x="23608" y="87278"/>
                  </a:lnTo>
                  <a:lnTo>
                    <a:pt x="23608" y="87235"/>
                  </a:lnTo>
                  <a:lnTo>
                    <a:pt x="22028" y="85041"/>
                  </a:lnTo>
                  <a:lnTo>
                    <a:pt x="18781" y="80477"/>
                  </a:lnTo>
                  <a:lnTo>
                    <a:pt x="18737" y="80433"/>
                  </a:lnTo>
                  <a:lnTo>
                    <a:pt x="18255" y="80038"/>
                  </a:lnTo>
                  <a:lnTo>
                    <a:pt x="16631" y="78590"/>
                  </a:lnTo>
                  <a:lnTo>
                    <a:pt x="14086" y="76352"/>
                  </a:lnTo>
                  <a:lnTo>
                    <a:pt x="11365" y="74202"/>
                  </a:lnTo>
                  <a:lnTo>
                    <a:pt x="10488" y="72973"/>
                  </a:lnTo>
                  <a:lnTo>
                    <a:pt x="9522" y="70736"/>
                  </a:lnTo>
                  <a:lnTo>
                    <a:pt x="8733" y="68498"/>
                  </a:lnTo>
                  <a:lnTo>
                    <a:pt x="8338" y="66699"/>
                  </a:lnTo>
                  <a:lnTo>
                    <a:pt x="8162" y="64373"/>
                  </a:lnTo>
                  <a:lnTo>
                    <a:pt x="8031" y="59809"/>
                  </a:lnTo>
                  <a:lnTo>
                    <a:pt x="8031" y="56387"/>
                  </a:lnTo>
                  <a:lnTo>
                    <a:pt x="8031" y="52043"/>
                  </a:lnTo>
                  <a:lnTo>
                    <a:pt x="8074" y="47084"/>
                  </a:lnTo>
                  <a:lnTo>
                    <a:pt x="8074" y="47040"/>
                  </a:lnTo>
                  <a:lnTo>
                    <a:pt x="7679" y="44802"/>
                  </a:lnTo>
                  <a:lnTo>
                    <a:pt x="7679" y="43179"/>
                  </a:lnTo>
                  <a:lnTo>
                    <a:pt x="7679" y="43135"/>
                  </a:lnTo>
                  <a:lnTo>
                    <a:pt x="7285" y="41906"/>
                  </a:lnTo>
                  <a:lnTo>
                    <a:pt x="6670" y="40370"/>
                  </a:lnTo>
                  <a:lnTo>
                    <a:pt x="5661" y="38001"/>
                  </a:lnTo>
                  <a:lnTo>
                    <a:pt x="4476" y="35368"/>
                  </a:lnTo>
                  <a:lnTo>
                    <a:pt x="2721" y="31550"/>
                  </a:lnTo>
                  <a:lnTo>
                    <a:pt x="1624" y="29444"/>
                  </a:lnTo>
                  <a:lnTo>
                    <a:pt x="351" y="25232"/>
                  </a:lnTo>
                  <a:lnTo>
                    <a:pt x="395" y="22511"/>
                  </a:lnTo>
                  <a:lnTo>
                    <a:pt x="1185" y="20229"/>
                  </a:lnTo>
                  <a:lnTo>
                    <a:pt x="1975" y="17991"/>
                  </a:lnTo>
                  <a:lnTo>
                    <a:pt x="5793" y="10751"/>
                  </a:lnTo>
                  <a:lnTo>
                    <a:pt x="6582" y="9566"/>
                  </a:lnTo>
                  <a:lnTo>
                    <a:pt x="9171" y="6714"/>
                  </a:lnTo>
                  <a:lnTo>
                    <a:pt x="10312" y="5793"/>
                  </a:lnTo>
                  <a:lnTo>
                    <a:pt x="12726" y="4081"/>
                  </a:lnTo>
                  <a:lnTo>
                    <a:pt x="15183" y="2414"/>
                  </a:lnTo>
                  <a:lnTo>
                    <a:pt x="19045" y="308"/>
                  </a:lnTo>
                  <a:lnTo>
                    <a:pt x="19088" y="264"/>
                  </a:lnTo>
                  <a:lnTo>
                    <a:pt x="19132" y="220"/>
                  </a:lnTo>
                  <a:lnTo>
                    <a:pt x="19132" y="132"/>
                  </a:lnTo>
                  <a:lnTo>
                    <a:pt x="19088" y="88"/>
                  </a:lnTo>
                  <a:lnTo>
                    <a:pt x="1904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44" name="Google Shape;3344;p113"/>
            <p:cNvSpPr/>
            <p:nvPr/>
          </p:nvSpPr>
          <p:spPr>
            <a:xfrm>
              <a:off x="445450" y="2236025"/>
              <a:ext cx="687850" cy="2201725"/>
            </a:xfrm>
            <a:custGeom>
              <a:avLst/>
              <a:gdLst/>
              <a:ahLst/>
              <a:cxnLst/>
              <a:rect l="l" t="t" r="r" b="b"/>
              <a:pathLst>
                <a:path w="27514" h="88069" extrusionOk="0">
                  <a:moveTo>
                    <a:pt x="27338" y="1"/>
                  </a:moveTo>
                  <a:lnTo>
                    <a:pt x="27250" y="45"/>
                  </a:lnTo>
                  <a:lnTo>
                    <a:pt x="25144" y="1229"/>
                  </a:lnTo>
                  <a:lnTo>
                    <a:pt x="22379" y="2590"/>
                  </a:lnTo>
                  <a:lnTo>
                    <a:pt x="20142" y="3643"/>
                  </a:lnTo>
                  <a:lnTo>
                    <a:pt x="17991" y="4872"/>
                  </a:lnTo>
                  <a:lnTo>
                    <a:pt x="14218" y="6978"/>
                  </a:lnTo>
                  <a:lnTo>
                    <a:pt x="12375" y="8163"/>
                  </a:lnTo>
                  <a:lnTo>
                    <a:pt x="10181" y="9611"/>
                  </a:lnTo>
                  <a:lnTo>
                    <a:pt x="8031" y="11103"/>
                  </a:lnTo>
                  <a:lnTo>
                    <a:pt x="6758" y="12112"/>
                  </a:lnTo>
                  <a:lnTo>
                    <a:pt x="5354" y="13911"/>
                  </a:lnTo>
                  <a:lnTo>
                    <a:pt x="3511" y="16193"/>
                  </a:lnTo>
                  <a:lnTo>
                    <a:pt x="3511" y="16237"/>
                  </a:lnTo>
                  <a:lnTo>
                    <a:pt x="2458" y="18562"/>
                  </a:lnTo>
                  <a:lnTo>
                    <a:pt x="1273" y="21502"/>
                  </a:lnTo>
                  <a:lnTo>
                    <a:pt x="264" y="24003"/>
                  </a:lnTo>
                  <a:lnTo>
                    <a:pt x="264" y="24047"/>
                  </a:lnTo>
                  <a:lnTo>
                    <a:pt x="0" y="25056"/>
                  </a:lnTo>
                  <a:lnTo>
                    <a:pt x="0" y="25100"/>
                  </a:lnTo>
                  <a:lnTo>
                    <a:pt x="483" y="28523"/>
                  </a:lnTo>
                  <a:lnTo>
                    <a:pt x="659" y="31024"/>
                  </a:lnTo>
                  <a:lnTo>
                    <a:pt x="1185" y="33876"/>
                  </a:lnTo>
                  <a:lnTo>
                    <a:pt x="2897" y="38484"/>
                  </a:lnTo>
                  <a:lnTo>
                    <a:pt x="4037" y="41204"/>
                  </a:lnTo>
                  <a:lnTo>
                    <a:pt x="5047" y="43618"/>
                  </a:lnTo>
                  <a:lnTo>
                    <a:pt x="6056" y="46426"/>
                  </a:lnTo>
                  <a:lnTo>
                    <a:pt x="6231" y="47523"/>
                  </a:lnTo>
                  <a:lnTo>
                    <a:pt x="6231" y="50463"/>
                  </a:lnTo>
                  <a:lnTo>
                    <a:pt x="6231" y="50507"/>
                  </a:lnTo>
                  <a:lnTo>
                    <a:pt x="6714" y="53140"/>
                  </a:lnTo>
                  <a:lnTo>
                    <a:pt x="6934" y="54763"/>
                  </a:lnTo>
                  <a:lnTo>
                    <a:pt x="6846" y="57265"/>
                  </a:lnTo>
                  <a:lnTo>
                    <a:pt x="6758" y="60424"/>
                  </a:lnTo>
                  <a:lnTo>
                    <a:pt x="6758" y="63145"/>
                  </a:lnTo>
                  <a:lnTo>
                    <a:pt x="6758" y="65339"/>
                  </a:lnTo>
                  <a:lnTo>
                    <a:pt x="6758" y="67533"/>
                  </a:lnTo>
                  <a:lnTo>
                    <a:pt x="6934" y="69946"/>
                  </a:lnTo>
                  <a:lnTo>
                    <a:pt x="7460" y="72491"/>
                  </a:lnTo>
                  <a:lnTo>
                    <a:pt x="7460" y="72535"/>
                  </a:lnTo>
                  <a:lnTo>
                    <a:pt x="7723" y="73193"/>
                  </a:lnTo>
                  <a:lnTo>
                    <a:pt x="7767" y="73281"/>
                  </a:lnTo>
                  <a:lnTo>
                    <a:pt x="9566" y="74773"/>
                  </a:lnTo>
                  <a:lnTo>
                    <a:pt x="11629" y="76396"/>
                  </a:lnTo>
                  <a:lnTo>
                    <a:pt x="13735" y="77888"/>
                  </a:lnTo>
                  <a:lnTo>
                    <a:pt x="16061" y="79205"/>
                  </a:lnTo>
                  <a:lnTo>
                    <a:pt x="18079" y="80828"/>
                  </a:lnTo>
                  <a:lnTo>
                    <a:pt x="20098" y="82540"/>
                  </a:lnTo>
                  <a:lnTo>
                    <a:pt x="21195" y="84865"/>
                  </a:lnTo>
                  <a:lnTo>
                    <a:pt x="21326" y="87893"/>
                  </a:lnTo>
                  <a:lnTo>
                    <a:pt x="21326" y="87937"/>
                  </a:lnTo>
                  <a:lnTo>
                    <a:pt x="21370" y="88025"/>
                  </a:lnTo>
                  <a:lnTo>
                    <a:pt x="21502" y="88069"/>
                  </a:lnTo>
                  <a:lnTo>
                    <a:pt x="21546" y="88025"/>
                  </a:lnTo>
                  <a:lnTo>
                    <a:pt x="21634" y="87981"/>
                  </a:lnTo>
                  <a:lnTo>
                    <a:pt x="21634" y="87937"/>
                  </a:lnTo>
                  <a:lnTo>
                    <a:pt x="21677" y="87893"/>
                  </a:lnTo>
                  <a:lnTo>
                    <a:pt x="21546" y="84821"/>
                  </a:lnTo>
                  <a:lnTo>
                    <a:pt x="21546" y="84778"/>
                  </a:lnTo>
                  <a:lnTo>
                    <a:pt x="20405" y="82364"/>
                  </a:lnTo>
                  <a:lnTo>
                    <a:pt x="20361" y="82276"/>
                  </a:lnTo>
                  <a:lnTo>
                    <a:pt x="18299" y="80521"/>
                  </a:lnTo>
                  <a:lnTo>
                    <a:pt x="16280" y="78942"/>
                  </a:lnTo>
                  <a:lnTo>
                    <a:pt x="16236" y="78898"/>
                  </a:lnTo>
                  <a:lnTo>
                    <a:pt x="13954" y="77581"/>
                  </a:lnTo>
                  <a:lnTo>
                    <a:pt x="11848" y="76089"/>
                  </a:lnTo>
                  <a:lnTo>
                    <a:pt x="9830" y="74510"/>
                  </a:lnTo>
                  <a:lnTo>
                    <a:pt x="8031" y="73018"/>
                  </a:lnTo>
                  <a:lnTo>
                    <a:pt x="7811" y="72403"/>
                  </a:lnTo>
                  <a:lnTo>
                    <a:pt x="7285" y="69902"/>
                  </a:lnTo>
                  <a:lnTo>
                    <a:pt x="7109" y="67489"/>
                  </a:lnTo>
                  <a:lnTo>
                    <a:pt x="7109" y="65339"/>
                  </a:lnTo>
                  <a:lnTo>
                    <a:pt x="7109" y="63188"/>
                  </a:lnTo>
                  <a:lnTo>
                    <a:pt x="7109" y="60424"/>
                  </a:lnTo>
                  <a:lnTo>
                    <a:pt x="7197" y="57265"/>
                  </a:lnTo>
                  <a:lnTo>
                    <a:pt x="7285" y="54763"/>
                  </a:lnTo>
                  <a:lnTo>
                    <a:pt x="7285" y="54720"/>
                  </a:lnTo>
                  <a:lnTo>
                    <a:pt x="7065" y="53096"/>
                  </a:lnTo>
                  <a:lnTo>
                    <a:pt x="6583" y="50463"/>
                  </a:lnTo>
                  <a:lnTo>
                    <a:pt x="6583" y="47523"/>
                  </a:lnTo>
                  <a:lnTo>
                    <a:pt x="6583" y="47479"/>
                  </a:lnTo>
                  <a:lnTo>
                    <a:pt x="6363" y="46338"/>
                  </a:lnTo>
                  <a:lnTo>
                    <a:pt x="6363" y="46295"/>
                  </a:lnTo>
                  <a:lnTo>
                    <a:pt x="5354" y="43530"/>
                  </a:lnTo>
                  <a:lnTo>
                    <a:pt x="4388" y="41073"/>
                  </a:lnTo>
                  <a:lnTo>
                    <a:pt x="3204" y="38352"/>
                  </a:lnTo>
                  <a:lnTo>
                    <a:pt x="1536" y="33789"/>
                  </a:lnTo>
                  <a:lnTo>
                    <a:pt x="1010" y="30980"/>
                  </a:lnTo>
                  <a:lnTo>
                    <a:pt x="834" y="28479"/>
                  </a:lnTo>
                  <a:lnTo>
                    <a:pt x="351" y="25100"/>
                  </a:lnTo>
                  <a:lnTo>
                    <a:pt x="615" y="24135"/>
                  </a:lnTo>
                  <a:lnTo>
                    <a:pt x="1580" y="21634"/>
                  </a:lnTo>
                  <a:lnTo>
                    <a:pt x="2809" y="18694"/>
                  </a:lnTo>
                  <a:lnTo>
                    <a:pt x="3818" y="16412"/>
                  </a:lnTo>
                  <a:lnTo>
                    <a:pt x="5617" y="14130"/>
                  </a:lnTo>
                  <a:lnTo>
                    <a:pt x="7021" y="12375"/>
                  </a:lnTo>
                  <a:lnTo>
                    <a:pt x="8250" y="11410"/>
                  </a:lnTo>
                  <a:lnTo>
                    <a:pt x="10356" y="9918"/>
                  </a:lnTo>
                  <a:lnTo>
                    <a:pt x="12550" y="8426"/>
                  </a:lnTo>
                  <a:lnTo>
                    <a:pt x="14437" y="7285"/>
                  </a:lnTo>
                  <a:lnTo>
                    <a:pt x="18167" y="5179"/>
                  </a:lnTo>
                  <a:lnTo>
                    <a:pt x="20317" y="3994"/>
                  </a:lnTo>
                  <a:lnTo>
                    <a:pt x="22555" y="2897"/>
                  </a:lnTo>
                  <a:lnTo>
                    <a:pt x="25319" y="1537"/>
                  </a:lnTo>
                  <a:lnTo>
                    <a:pt x="27426" y="352"/>
                  </a:lnTo>
                  <a:lnTo>
                    <a:pt x="27470" y="308"/>
                  </a:lnTo>
                  <a:lnTo>
                    <a:pt x="27514" y="220"/>
                  </a:lnTo>
                  <a:lnTo>
                    <a:pt x="27514" y="176"/>
                  </a:lnTo>
                  <a:lnTo>
                    <a:pt x="27514" y="89"/>
                  </a:lnTo>
                  <a:lnTo>
                    <a:pt x="27470" y="45"/>
                  </a:lnTo>
                  <a:lnTo>
                    <a:pt x="2738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45" name="Google Shape;3345;p113"/>
            <p:cNvSpPr/>
            <p:nvPr/>
          </p:nvSpPr>
          <p:spPr>
            <a:xfrm>
              <a:off x="296250" y="2349025"/>
              <a:ext cx="510150" cy="2108475"/>
            </a:xfrm>
            <a:custGeom>
              <a:avLst/>
              <a:gdLst/>
              <a:ahLst/>
              <a:cxnLst/>
              <a:rect l="l" t="t" r="r" b="b"/>
              <a:pathLst>
                <a:path w="20406" h="84339" extrusionOk="0">
                  <a:moveTo>
                    <a:pt x="19571" y="0"/>
                  </a:moveTo>
                  <a:lnTo>
                    <a:pt x="17597" y="1010"/>
                  </a:lnTo>
                  <a:lnTo>
                    <a:pt x="15447" y="2370"/>
                  </a:lnTo>
                  <a:lnTo>
                    <a:pt x="12638" y="4345"/>
                  </a:lnTo>
                  <a:lnTo>
                    <a:pt x="11059" y="5442"/>
                  </a:lnTo>
                  <a:lnTo>
                    <a:pt x="11059" y="5486"/>
                  </a:lnTo>
                  <a:lnTo>
                    <a:pt x="7987" y="8338"/>
                  </a:lnTo>
                  <a:lnTo>
                    <a:pt x="5837" y="10356"/>
                  </a:lnTo>
                  <a:lnTo>
                    <a:pt x="5793" y="10400"/>
                  </a:lnTo>
                  <a:lnTo>
                    <a:pt x="2370" y="17728"/>
                  </a:lnTo>
                  <a:lnTo>
                    <a:pt x="703" y="21414"/>
                  </a:lnTo>
                  <a:lnTo>
                    <a:pt x="220" y="22643"/>
                  </a:lnTo>
                  <a:lnTo>
                    <a:pt x="45" y="22994"/>
                  </a:lnTo>
                  <a:lnTo>
                    <a:pt x="1" y="23213"/>
                  </a:lnTo>
                  <a:lnTo>
                    <a:pt x="45" y="23257"/>
                  </a:lnTo>
                  <a:lnTo>
                    <a:pt x="3160" y="31901"/>
                  </a:lnTo>
                  <a:lnTo>
                    <a:pt x="3160" y="31945"/>
                  </a:lnTo>
                  <a:lnTo>
                    <a:pt x="4476" y="34095"/>
                  </a:lnTo>
                  <a:lnTo>
                    <a:pt x="5925" y="37123"/>
                  </a:lnTo>
                  <a:lnTo>
                    <a:pt x="7636" y="40809"/>
                  </a:lnTo>
                  <a:lnTo>
                    <a:pt x="8689" y="43310"/>
                  </a:lnTo>
                  <a:lnTo>
                    <a:pt x="9128" y="46382"/>
                  </a:lnTo>
                  <a:lnTo>
                    <a:pt x="9172" y="49103"/>
                  </a:lnTo>
                  <a:lnTo>
                    <a:pt x="9172" y="53008"/>
                  </a:lnTo>
                  <a:lnTo>
                    <a:pt x="9216" y="55772"/>
                  </a:lnTo>
                  <a:lnTo>
                    <a:pt x="9172" y="58230"/>
                  </a:lnTo>
                  <a:lnTo>
                    <a:pt x="9259" y="62091"/>
                  </a:lnTo>
                  <a:lnTo>
                    <a:pt x="9391" y="65251"/>
                  </a:lnTo>
                  <a:lnTo>
                    <a:pt x="9523" y="67488"/>
                  </a:lnTo>
                  <a:lnTo>
                    <a:pt x="9654" y="68542"/>
                  </a:lnTo>
                  <a:lnTo>
                    <a:pt x="9654" y="68585"/>
                  </a:lnTo>
                  <a:lnTo>
                    <a:pt x="10400" y="70867"/>
                  </a:lnTo>
                  <a:lnTo>
                    <a:pt x="11673" y="73632"/>
                  </a:lnTo>
                  <a:lnTo>
                    <a:pt x="12770" y="75870"/>
                  </a:lnTo>
                  <a:lnTo>
                    <a:pt x="13340" y="77010"/>
                  </a:lnTo>
                  <a:lnTo>
                    <a:pt x="13340" y="77054"/>
                  </a:lnTo>
                  <a:lnTo>
                    <a:pt x="14393" y="78283"/>
                  </a:lnTo>
                  <a:lnTo>
                    <a:pt x="18343" y="82013"/>
                  </a:lnTo>
                  <a:lnTo>
                    <a:pt x="20054" y="84251"/>
                  </a:lnTo>
                  <a:lnTo>
                    <a:pt x="20142" y="84295"/>
                  </a:lnTo>
                  <a:lnTo>
                    <a:pt x="20230" y="84338"/>
                  </a:lnTo>
                  <a:lnTo>
                    <a:pt x="20317" y="84295"/>
                  </a:lnTo>
                  <a:lnTo>
                    <a:pt x="20361" y="84251"/>
                  </a:lnTo>
                  <a:lnTo>
                    <a:pt x="20405" y="84163"/>
                  </a:lnTo>
                  <a:lnTo>
                    <a:pt x="20361" y="84119"/>
                  </a:lnTo>
                  <a:lnTo>
                    <a:pt x="20361" y="84031"/>
                  </a:lnTo>
                  <a:lnTo>
                    <a:pt x="18606" y="81793"/>
                  </a:lnTo>
                  <a:lnTo>
                    <a:pt x="18562" y="81793"/>
                  </a:lnTo>
                  <a:lnTo>
                    <a:pt x="14657" y="78020"/>
                  </a:lnTo>
                  <a:lnTo>
                    <a:pt x="13648" y="76835"/>
                  </a:lnTo>
                  <a:lnTo>
                    <a:pt x="11980" y="73500"/>
                  </a:lnTo>
                  <a:lnTo>
                    <a:pt x="10708" y="70736"/>
                  </a:lnTo>
                  <a:lnTo>
                    <a:pt x="10005" y="68498"/>
                  </a:lnTo>
                  <a:lnTo>
                    <a:pt x="9874" y="67445"/>
                  </a:lnTo>
                  <a:lnTo>
                    <a:pt x="9742" y="65251"/>
                  </a:lnTo>
                  <a:lnTo>
                    <a:pt x="9611" y="62091"/>
                  </a:lnTo>
                  <a:lnTo>
                    <a:pt x="9523" y="58230"/>
                  </a:lnTo>
                  <a:lnTo>
                    <a:pt x="9567" y="55772"/>
                  </a:lnTo>
                  <a:lnTo>
                    <a:pt x="9523" y="53008"/>
                  </a:lnTo>
                  <a:lnTo>
                    <a:pt x="9523" y="49103"/>
                  </a:lnTo>
                  <a:lnTo>
                    <a:pt x="9479" y="46338"/>
                  </a:lnTo>
                  <a:lnTo>
                    <a:pt x="8996" y="43223"/>
                  </a:lnTo>
                  <a:lnTo>
                    <a:pt x="8996" y="43179"/>
                  </a:lnTo>
                  <a:lnTo>
                    <a:pt x="7943" y="40678"/>
                  </a:lnTo>
                  <a:lnTo>
                    <a:pt x="6232" y="36948"/>
                  </a:lnTo>
                  <a:lnTo>
                    <a:pt x="4784" y="33920"/>
                  </a:lnTo>
                  <a:lnTo>
                    <a:pt x="3467" y="31770"/>
                  </a:lnTo>
                  <a:lnTo>
                    <a:pt x="352" y="23169"/>
                  </a:lnTo>
                  <a:lnTo>
                    <a:pt x="571" y="22643"/>
                  </a:lnTo>
                  <a:lnTo>
                    <a:pt x="1010" y="21590"/>
                  </a:lnTo>
                  <a:lnTo>
                    <a:pt x="2458" y="18430"/>
                  </a:lnTo>
                  <a:lnTo>
                    <a:pt x="6100" y="10576"/>
                  </a:lnTo>
                  <a:lnTo>
                    <a:pt x="8250" y="8601"/>
                  </a:lnTo>
                  <a:lnTo>
                    <a:pt x="11278" y="5749"/>
                  </a:lnTo>
                  <a:lnTo>
                    <a:pt x="12858" y="4652"/>
                  </a:lnTo>
                  <a:lnTo>
                    <a:pt x="15666" y="2633"/>
                  </a:lnTo>
                  <a:lnTo>
                    <a:pt x="17772" y="1317"/>
                  </a:lnTo>
                  <a:lnTo>
                    <a:pt x="19747" y="308"/>
                  </a:lnTo>
                  <a:lnTo>
                    <a:pt x="19791" y="264"/>
                  </a:lnTo>
                  <a:lnTo>
                    <a:pt x="19835" y="220"/>
                  </a:lnTo>
                  <a:lnTo>
                    <a:pt x="19835" y="132"/>
                  </a:lnTo>
                  <a:lnTo>
                    <a:pt x="19835" y="88"/>
                  </a:lnTo>
                  <a:lnTo>
                    <a:pt x="19791" y="44"/>
                  </a:lnTo>
                  <a:lnTo>
                    <a:pt x="197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46" name="Google Shape;3346;p113"/>
            <p:cNvSpPr/>
            <p:nvPr/>
          </p:nvSpPr>
          <p:spPr>
            <a:xfrm>
              <a:off x="1687275" y="2939225"/>
              <a:ext cx="868850" cy="1159550"/>
            </a:xfrm>
            <a:custGeom>
              <a:avLst/>
              <a:gdLst/>
              <a:ahLst/>
              <a:cxnLst/>
              <a:rect l="l" t="t" r="r" b="b"/>
              <a:pathLst>
                <a:path w="34754" h="46382" extrusionOk="0">
                  <a:moveTo>
                    <a:pt x="34490" y="0"/>
                  </a:moveTo>
                  <a:lnTo>
                    <a:pt x="31550" y="1755"/>
                  </a:lnTo>
                  <a:lnTo>
                    <a:pt x="31506" y="1755"/>
                  </a:lnTo>
                  <a:lnTo>
                    <a:pt x="30453" y="2633"/>
                  </a:lnTo>
                  <a:lnTo>
                    <a:pt x="28347" y="4959"/>
                  </a:lnTo>
                  <a:lnTo>
                    <a:pt x="25846" y="7416"/>
                  </a:lnTo>
                  <a:lnTo>
                    <a:pt x="23871" y="9127"/>
                  </a:lnTo>
                  <a:lnTo>
                    <a:pt x="20975" y="10882"/>
                  </a:lnTo>
                  <a:lnTo>
                    <a:pt x="20931" y="10926"/>
                  </a:lnTo>
                  <a:lnTo>
                    <a:pt x="20141" y="11716"/>
                  </a:lnTo>
                  <a:lnTo>
                    <a:pt x="18254" y="14261"/>
                  </a:lnTo>
                  <a:lnTo>
                    <a:pt x="17201" y="15534"/>
                  </a:lnTo>
                  <a:lnTo>
                    <a:pt x="15753" y="16587"/>
                  </a:lnTo>
                  <a:lnTo>
                    <a:pt x="15709" y="16631"/>
                  </a:lnTo>
                  <a:lnTo>
                    <a:pt x="13515" y="19264"/>
                  </a:lnTo>
                  <a:lnTo>
                    <a:pt x="12199" y="21238"/>
                  </a:lnTo>
                  <a:lnTo>
                    <a:pt x="10970" y="23213"/>
                  </a:lnTo>
                  <a:lnTo>
                    <a:pt x="9347" y="26284"/>
                  </a:lnTo>
                  <a:lnTo>
                    <a:pt x="8425" y="28083"/>
                  </a:lnTo>
                  <a:lnTo>
                    <a:pt x="8425" y="28127"/>
                  </a:lnTo>
                  <a:lnTo>
                    <a:pt x="8074" y="29444"/>
                  </a:lnTo>
                  <a:lnTo>
                    <a:pt x="7855" y="32164"/>
                  </a:lnTo>
                  <a:lnTo>
                    <a:pt x="7723" y="34051"/>
                  </a:lnTo>
                  <a:lnTo>
                    <a:pt x="7723" y="34139"/>
                  </a:lnTo>
                  <a:lnTo>
                    <a:pt x="8118" y="34753"/>
                  </a:lnTo>
                  <a:lnTo>
                    <a:pt x="8118" y="35631"/>
                  </a:lnTo>
                  <a:lnTo>
                    <a:pt x="7811" y="36509"/>
                  </a:lnTo>
                  <a:lnTo>
                    <a:pt x="6100" y="38746"/>
                  </a:lnTo>
                  <a:lnTo>
                    <a:pt x="5178" y="40194"/>
                  </a:lnTo>
                  <a:lnTo>
                    <a:pt x="5178" y="40238"/>
                  </a:lnTo>
                  <a:lnTo>
                    <a:pt x="4257" y="42169"/>
                  </a:lnTo>
                  <a:lnTo>
                    <a:pt x="3467" y="43091"/>
                  </a:lnTo>
                  <a:lnTo>
                    <a:pt x="1712" y="44188"/>
                  </a:lnTo>
                  <a:lnTo>
                    <a:pt x="1668" y="44188"/>
                  </a:lnTo>
                  <a:lnTo>
                    <a:pt x="922" y="44890"/>
                  </a:lnTo>
                  <a:lnTo>
                    <a:pt x="878" y="44890"/>
                  </a:lnTo>
                  <a:lnTo>
                    <a:pt x="44" y="46074"/>
                  </a:lnTo>
                  <a:lnTo>
                    <a:pt x="0" y="46162"/>
                  </a:lnTo>
                  <a:lnTo>
                    <a:pt x="0" y="46206"/>
                  </a:lnTo>
                  <a:lnTo>
                    <a:pt x="44" y="46294"/>
                  </a:lnTo>
                  <a:lnTo>
                    <a:pt x="88" y="46338"/>
                  </a:lnTo>
                  <a:lnTo>
                    <a:pt x="176" y="46382"/>
                  </a:lnTo>
                  <a:lnTo>
                    <a:pt x="263" y="46338"/>
                  </a:lnTo>
                  <a:lnTo>
                    <a:pt x="307" y="46294"/>
                  </a:lnTo>
                  <a:lnTo>
                    <a:pt x="1185" y="45109"/>
                  </a:lnTo>
                  <a:lnTo>
                    <a:pt x="1887" y="44451"/>
                  </a:lnTo>
                  <a:lnTo>
                    <a:pt x="3686" y="43354"/>
                  </a:lnTo>
                  <a:lnTo>
                    <a:pt x="3730" y="43310"/>
                  </a:lnTo>
                  <a:lnTo>
                    <a:pt x="4520" y="42388"/>
                  </a:lnTo>
                  <a:lnTo>
                    <a:pt x="4564" y="42345"/>
                  </a:lnTo>
                  <a:lnTo>
                    <a:pt x="5485" y="40370"/>
                  </a:lnTo>
                  <a:lnTo>
                    <a:pt x="6407" y="38966"/>
                  </a:lnTo>
                  <a:lnTo>
                    <a:pt x="8118" y="36728"/>
                  </a:lnTo>
                  <a:lnTo>
                    <a:pt x="8162" y="36640"/>
                  </a:lnTo>
                  <a:lnTo>
                    <a:pt x="8425" y="35719"/>
                  </a:lnTo>
                  <a:lnTo>
                    <a:pt x="8469" y="35675"/>
                  </a:lnTo>
                  <a:lnTo>
                    <a:pt x="8469" y="34709"/>
                  </a:lnTo>
                  <a:lnTo>
                    <a:pt x="8425" y="34622"/>
                  </a:lnTo>
                  <a:lnTo>
                    <a:pt x="8074" y="34007"/>
                  </a:lnTo>
                  <a:lnTo>
                    <a:pt x="8206" y="32208"/>
                  </a:lnTo>
                  <a:lnTo>
                    <a:pt x="8425" y="29532"/>
                  </a:lnTo>
                  <a:lnTo>
                    <a:pt x="8732" y="28259"/>
                  </a:lnTo>
                  <a:lnTo>
                    <a:pt x="9654" y="26460"/>
                  </a:lnTo>
                  <a:lnTo>
                    <a:pt x="11277" y="23388"/>
                  </a:lnTo>
                  <a:lnTo>
                    <a:pt x="12506" y="21414"/>
                  </a:lnTo>
                  <a:lnTo>
                    <a:pt x="13779" y="19483"/>
                  </a:lnTo>
                  <a:lnTo>
                    <a:pt x="15973" y="16850"/>
                  </a:lnTo>
                  <a:lnTo>
                    <a:pt x="17421" y="15841"/>
                  </a:lnTo>
                  <a:lnTo>
                    <a:pt x="17421" y="15797"/>
                  </a:lnTo>
                  <a:lnTo>
                    <a:pt x="18518" y="14481"/>
                  </a:lnTo>
                  <a:lnTo>
                    <a:pt x="20405" y="11936"/>
                  </a:lnTo>
                  <a:lnTo>
                    <a:pt x="21151" y="11190"/>
                  </a:lnTo>
                  <a:lnTo>
                    <a:pt x="24091" y="9434"/>
                  </a:lnTo>
                  <a:lnTo>
                    <a:pt x="26109" y="7679"/>
                  </a:lnTo>
                  <a:lnTo>
                    <a:pt x="28610" y="5222"/>
                  </a:lnTo>
                  <a:lnTo>
                    <a:pt x="30717" y="2896"/>
                  </a:lnTo>
                  <a:lnTo>
                    <a:pt x="31726" y="2062"/>
                  </a:lnTo>
                  <a:lnTo>
                    <a:pt x="34666" y="307"/>
                  </a:lnTo>
                  <a:lnTo>
                    <a:pt x="34710" y="263"/>
                  </a:lnTo>
                  <a:lnTo>
                    <a:pt x="34754" y="219"/>
                  </a:lnTo>
                  <a:lnTo>
                    <a:pt x="34754" y="132"/>
                  </a:lnTo>
                  <a:lnTo>
                    <a:pt x="34754" y="88"/>
                  </a:lnTo>
                  <a:lnTo>
                    <a:pt x="34710" y="44"/>
                  </a:lnTo>
                  <a:lnTo>
                    <a:pt x="346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47" name="Google Shape;3347;p113"/>
            <p:cNvSpPr/>
            <p:nvPr/>
          </p:nvSpPr>
          <p:spPr>
            <a:xfrm>
              <a:off x="1675200" y="2913975"/>
              <a:ext cx="853500" cy="1173825"/>
            </a:xfrm>
            <a:custGeom>
              <a:avLst/>
              <a:gdLst/>
              <a:ahLst/>
              <a:cxnLst/>
              <a:rect l="l" t="t" r="r" b="b"/>
              <a:pathLst>
                <a:path w="34140" h="46953" extrusionOk="0">
                  <a:moveTo>
                    <a:pt x="33964" y="1"/>
                  </a:moveTo>
                  <a:lnTo>
                    <a:pt x="33876" y="45"/>
                  </a:lnTo>
                  <a:lnTo>
                    <a:pt x="31463" y="1449"/>
                  </a:lnTo>
                  <a:lnTo>
                    <a:pt x="30410" y="2195"/>
                  </a:lnTo>
                  <a:lnTo>
                    <a:pt x="28479" y="4345"/>
                  </a:lnTo>
                  <a:lnTo>
                    <a:pt x="26460" y="6276"/>
                  </a:lnTo>
                  <a:lnTo>
                    <a:pt x="24837" y="7724"/>
                  </a:lnTo>
                  <a:lnTo>
                    <a:pt x="22774" y="9128"/>
                  </a:lnTo>
                  <a:lnTo>
                    <a:pt x="20932" y="10576"/>
                  </a:lnTo>
                  <a:lnTo>
                    <a:pt x="19659" y="11410"/>
                  </a:lnTo>
                  <a:lnTo>
                    <a:pt x="19615" y="11410"/>
                  </a:lnTo>
                  <a:lnTo>
                    <a:pt x="18650" y="12507"/>
                  </a:lnTo>
                  <a:lnTo>
                    <a:pt x="17158" y="14525"/>
                  </a:lnTo>
                  <a:lnTo>
                    <a:pt x="16543" y="15140"/>
                  </a:lnTo>
                  <a:lnTo>
                    <a:pt x="15534" y="15798"/>
                  </a:lnTo>
                  <a:lnTo>
                    <a:pt x="15490" y="15842"/>
                  </a:lnTo>
                  <a:lnTo>
                    <a:pt x="13955" y="17728"/>
                  </a:lnTo>
                  <a:lnTo>
                    <a:pt x="12112" y="20186"/>
                  </a:lnTo>
                  <a:lnTo>
                    <a:pt x="10707" y="22248"/>
                  </a:lnTo>
                  <a:lnTo>
                    <a:pt x="8382" y="26417"/>
                  </a:lnTo>
                  <a:lnTo>
                    <a:pt x="7592" y="27865"/>
                  </a:lnTo>
                  <a:lnTo>
                    <a:pt x="7592" y="27909"/>
                  </a:lnTo>
                  <a:lnTo>
                    <a:pt x="7372" y="28655"/>
                  </a:lnTo>
                  <a:lnTo>
                    <a:pt x="6802" y="34008"/>
                  </a:lnTo>
                  <a:lnTo>
                    <a:pt x="6583" y="36597"/>
                  </a:lnTo>
                  <a:lnTo>
                    <a:pt x="6363" y="38089"/>
                  </a:lnTo>
                  <a:lnTo>
                    <a:pt x="5486" y="39669"/>
                  </a:lnTo>
                  <a:lnTo>
                    <a:pt x="4301" y="41819"/>
                  </a:lnTo>
                  <a:lnTo>
                    <a:pt x="3467" y="43047"/>
                  </a:lnTo>
                  <a:lnTo>
                    <a:pt x="2019" y="44144"/>
                  </a:lnTo>
                  <a:lnTo>
                    <a:pt x="1975" y="44188"/>
                  </a:lnTo>
                  <a:lnTo>
                    <a:pt x="44" y="46690"/>
                  </a:lnTo>
                  <a:lnTo>
                    <a:pt x="0" y="46733"/>
                  </a:lnTo>
                  <a:lnTo>
                    <a:pt x="0" y="46821"/>
                  </a:lnTo>
                  <a:lnTo>
                    <a:pt x="44" y="46865"/>
                  </a:lnTo>
                  <a:lnTo>
                    <a:pt x="88" y="46909"/>
                  </a:lnTo>
                  <a:lnTo>
                    <a:pt x="176" y="46953"/>
                  </a:lnTo>
                  <a:lnTo>
                    <a:pt x="264" y="46953"/>
                  </a:lnTo>
                  <a:lnTo>
                    <a:pt x="308" y="46909"/>
                  </a:lnTo>
                  <a:lnTo>
                    <a:pt x="2238" y="44408"/>
                  </a:lnTo>
                  <a:lnTo>
                    <a:pt x="3686" y="43311"/>
                  </a:lnTo>
                  <a:lnTo>
                    <a:pt x="3730" y="43267"/>
                  </a:lnTo>
                  <a:lnTo>
                    <a:pt x="4608" y="41994"/>
                  </a:lnTo>
                  <a:lnTo>
                    <a:pt x="5793" y="39844"/>
                  </a:lnTo>
                  <a:lnTo>
                    <a:pt x="6714" y="38221"/>
                  </a:lnTo>
                  <a:lnTo>
                    <a:pt x="6714" y="38133"/>
                  </a:lnTo>
                  <a:lnTo>
                    <a:pt x="6934" y="36641"/>
                  </a:lnTo>
                  <a:lnTo>
                    <a:pt x="7153" y="34052"/>
                  </a:lnTo>
                  <a:lnTo>
                    <a:pt x="7723" y="28699"/>
                  </a:lnTo>
                  <a:lnTo>
                    <a:pt x="7943" y="28040"/>
                  </a:lnTo>
                  <a:lnTo>
                    <a:pt x="8689" y="26548"/>
                  </a:lnTo>
                  <a:lnTo>
                    <a:pt x="11015" y="22424"/>
                  </a:lnTo>
                  <a:lnTo>
                    <a:pt x="12419" y="20361"/>
                  </a:lnTo>
                  <a:lnTo>
                    <a:pt x="14218" y="17948"/>
                  </a:lnTo>
                  <a:lnTo>
                    <a:pt x="15754" y="16105"/>
                  </a:lnTo>
                  <a:lnTo>
                    <a:pt x="16763" y="15403"/>
                  </a:lnTo>
                  <a:lnTo>
                    <a:pt x="16807" y="15403"/>
                  </a:lnTo>
                  <a:lnTo>
                    <a:pt x="17421" y="14745"/>
                  </a:lnTo>
                  <a:lnTo>
                    <a:pt x="17465" y="14745"/>
                  </a:lnTo>
                  <a:lnTo>
                    <a:pt x="18913" y="12726"/>
                  </a:lnTo>
                  <a:lnTo>
                    <a:pt x="19878" y="11673"/>
                  </a:lnTo>
                  <a:lnTo>
                    <a:pt x="21151" y="10839"/>
                  </a:lnTo>
                  <a:lnTo>
                    <a:pt x="22994" y="9435"/>
                  </a:lnTo>
                  <a:lnTo>
                    <a:pt x="25056" y="7987"/>
                  </a:lnTo>
                  <a:lnTo>
                    <a:pt x="26680" y="6539"/>
                  </a:lnTo>
                  <a:lnTo>
                    <a:pt x="28698" y="4564"/>
                  </a:lnTo>
                  <a:lnTo>
                    <a:pt x="30629" y="2458"/>
                  </a:lnTo>
                  <a:lnTo>
                    <a:pt x="31682" y="1756"/>
                  </a:lnTo>
                  <a:lnTo>
                    <a:pt x="34052" y="308"/>
                  </a:lnTo>
                  <a:lnTo>
                    <a:pt x="34096" y="264"/>
                  </a:lnTo>
                  <a:lnTo>
                    <a:pt x="34140" y="220"/>
                  </a:lnTo>
                  <a:lnTo>
                    <a:pt x="34140" y="132"/>
                  </a:lnTo>
                  <a:lnTo>
                    <a:pt x="34140" y="89"/>
                  </a:lnTo>
                  <a:lnTo>
                    <a:pt x="34052" y="45"/>
                  </a:lnTo>
                  <a:lnTo>
                    <a:pt x="340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48" name="Google Shape;3348;p113"/>
            <p:cNvSpPr/>
            <p:nvPr/>
          </p:nvSpPr>
          <p:spPr>
            <a:xfrm>
              <a:off x="1666425" y="2888750"/>
              <a:ext cx="833750" cy="1184800"/>
            </a:xfrm>
            <a:custGeom>
              <a:avLst/>
              <a:gdLst/>
              <a:ahLst/>
              <a:cxnLst/>
              <a:rect l="l" t="t" r="r" b="b"/>
              <a:pathLst>
                <a:path w="33350" h="47392" extrusionOk="0">
                  <a:moveTo>
                    <a:pt x="33086" y="1"/>
                  </a:moveTo>
                  <a:lnTo>
                    <a:pt x="31243" y="1229"/>
                  </a:lnTo>
                  <a:lnTo>
                    <a:pt x="30146" y="1887"/>
                  </a:lnTo>
                  <a:lnTo>
                    <a:pt x="30102" y="1931"/>
                  </a:lnTo>
                  <a:lnTo>
                    <a:pt x="26899" y="5178"/>
                  </a:lnTo>
                  <a:lnTo>
                    <a:pt x="22774" y="8382"/>
                  </a:lnTo>
                  <a:lnTo>
                    <a:pt x="19703" y="10795"/>
                  </a:lnTo>
                  <a:lnTo>
                    <a:pt x="18255" y="11892"/>
                  </a:lnTo>
                  <a:lnTo>
                    <a:pt x="18211" y="11936"/>
                  </a:lnTo>
                  <a:lnTo>
                    <a:pt x="16587" y="13955"/>
                  </a:lnTo>
                  <a:lnTo>
                    <a:pt x="15666" y="14744"/>
                  </a:lnTo>
                  <a:lnTo>
                    <a:pt x="15622" y="14744"/>
                  </a:lnTo>
                  <a:lnTo>
                    <a:pt x="11936" y="19396"/>
                  </a:lnTo>
                  <a:lnTo>
                    <a:pt x="10663" y="21107"/>
                  </a:lnTo>
                  <a:lnTo>
                    <a:pt x="9084" y="23257"/>
                  </a:lnTo>
                  <a:lnTo>
                    <a:pt x="7680" y="25758"/>
                  </a:lnTo>
                  <a:lnTo>
                    <a:pt x="6670" y="27689"/>
                  </a:lnTo>
                  <a:lnTo>
                    <a:pt x="6626" y="27733"/>
                  </a:lnTo>
                  <a:lnTo>
                    <a:pt x="6056" y="32033"/>
                  </a:lnTo>
                  <a:lnTo>
                    <a:pt x="4783" y="40107"/>
                  </a:lnTo>
                  <a:lnTo>
                    <a:pt x="4345" y="41204"/>
                  </a:lnTo>
                  <a:lnTo>
                    <a:pt x="3204" y="43091"/>
                  </a:lnTo>
                  <a:lnTo>
                    <a:pt x="2194" y="44144"/>
                  </a:lnTo>
                  <a:lnTo>
                    <a:pt x="2151" y="44188"/>
                  </a:lnTo>
                  <a:lnTo>
                    <a:pt x="834" y="45943"/>
                  </a:lnTo>
                  <a:lnTo>
                    <a:pt x="0" y="47084"/>
                  </a:lnTo>
                  <a:lnTo>
                    <a:pt x="0" y="47172"/>
                  </a:lnTo>
                  <a:lnTo>
                    <a:pt x="0" y="47216"/>
                  </a:lnTo>
                  <a:lnTo>
                    <a:pt x="0" y="47304"/>
                  </a:lnTo>
                  <a:lnTo>
                    <a:pt x="44" y="47347"/>
                  </a:lnTo>
                  <a:lnTo>
                    <a:pt x="176" y="47391"/>
                  </a:lnTo>
                  <a:lnTo>
                    <a:pt x="220" y="47347"/>
                  </a:lnTo>
                  <a:lnTo>
                    <a:pt x="308" y="47304"/>
                  </a:lnTo>
                  <a:lnTo>
                    <a:pt x="1097" y="46163"/>
                  </a:lnTo>
                  <a:lnTo>
                    <a:pt x="2458" y="44407"/>
                  </a:lnTo>
                  <a:lnTo>
                    <a:pt x="3511" y="43310"/>
                  </a:lnTo>
                  <a:lnTo>
                    <a:pt x="4652" y="41380"/>
                  </a:lnTo>
                  <a:lnTo>
                    <a:pt x="4696" y="41336"/>
                  </a:lnTo>
                  <a:lnTo>
                    <a:pt x="5134" y="40195"/>
                  </a:lnTo>
                  <a:lnTo>
                    <a:pt x="5134" y="40151"/>
                  </a:lnTo>
                  <a:lnTo>
                    <a:pt x="6407" y="32121"/>
                  </a:lnTo>
                  <a:lnTo>
                    <a:pt x="6977" y="27821"/>
                  </a:lnTo>
                  <a:lnTo>
                    <a:pt x="7987" y="25934"/>
                  </a:lnTo>
                  <a:lnTo>
                    <a:pt x="9391" y="23433"/>
                  </a:lnTo>
                  <a:lnTo>
                    <a:pt x="10927" y="21283"/>
                  </a:lnTo>
                  <a:lnTo>
                    <a:pt x="12199" y="19615"/>
                  </a:lnTo>
                  <a:lnTo>
                    <a:pt x="15885" y="15008"/>
                  </a:lnTo>
                  <a:lnTo>
                    <a:pt x="16851" y="14218"/>
                  </a:lnTo>
                  <a:lnTo>
                    <a:pt x="16894" y="14218"/>
                  </a:lnTo>
                  <a:lnTo>
                    <a:pt x="18474" y="12155"/>
                  </a:lnTo>
                  <a:lnTo>
                    <a:pt x="19922" y="11102"/>
                  </a:lnTo>
                  <a:lnTo>
                    <a:pt x="22994" y="8689"/>
                  </a:lnTo>
                  <a:lnTo>
                    <a:pt x="27119" y="5442"/>
                  </a:lnTo>
                  <a:lnTo>
                    <a:pt x="27162" y="5398"/>
                  </a:lnTo>
                  <a:lnTo>
                    <a:pt x="30366" y="2195"/>
                  </a:lnTo>
                  <a:lnTo>
                    <a:pt x="31419" y="1536"/>
                  </a:lnTo>
                  <a:lnTo>
                    <a:pt x="33306" y="308"/>
                  </a:lnTo>
                  <a:lnTo>
                    <a:pt x="33350" y="264"/>
                  </a:lnTo>
                  <a:lnTo>
                    <a:pt x="33350" y="220"/>
                  </a:lnTo>
                  <a:lnTo>
                    <a:pt x="33350" y="132"/>
                  </a:lnTo>
                  <a:lnTo>
                    <a:pt x="33350" y="88"/>
                  </a:lnTo>
                  <a:lnTo>
                    <a:pt x="33306" y="44"/>
                  </a:lnTo>
                  <a:lnTo>
                    <a:pt x="332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49" name="Google Shape;3349;p113"/>
            <p:cNvSpPr/>
            <p:nvPr/>
          </p:nvSpPr>
          <p:spPr>
            <a:xfrm>
              <a:off x="1654350" y="2862425"/>
              <a:ext cx="817300" cy="1200150"/>
            </a:xfrm>
            <a:custGeom>
              <a:avLst/>
              <a:gdLst/>
              <a:ahLst/>
              <a:cxnLst/>
              <a:rect l="l" t="t" r="r" b="b"/>
              <a:pathLst>
                <a:path w="32692" h="48006" extrusionOk="0">
                  <a:moveTo>
                    <a:pt x="32472" y="0"/>
                  </a:moveTo>
                  <a:lnTo>
                    <a:pt x="32428" y="44"/>
                  </a:lnTo>
                  <a:lnTo>
                    <a:pt x="30103" y="1580"/>
                  </a:lnTo>
                  <a:lnTo>
                    <a:pt x="27514" y="4081"/>
                  </a:lnTo>
                  <a:lnTo>
                    <a:pt x="22906" y="7723"/>
                  </a:lnTo>
                  <a:lnTo>
                    <a:pt x="20625" y="9522"/>
                  </a:lnTo>
                  <a:lnTo>
                    <a:pt x="18694" y="11102"/>
                  </a:lnTo>
                  <a:lnTo>
                    <a:pt x="17070" y="12331"/>
                  </a:lnTo>
                  <a:lnTo>
                    <a:pt x="17070" y="12375"/>
                  </a:lnTo>
                  <a:lnTo>
                    <a:pt x="16280" y="13252"/>
                  </a:lnTo>
                  <a:lnTo>
                    <a:pt x="15622" y="13911"/>
                  </a:lnTo>
                  <a:lnTo>
                    <a:pt x="15578" y="13911"/>
                  </a:lnTo>
                  <a:lnTo>
                    <a:pt x="12770" y="17509"/>
                  </a:lnTo>
                  <a:lnTo>
                    <a:pt x="10927" y="19922"/>
                  </a:lnTo>
                  <a:lnTo>
                    <a:pt x="7592" y="24310"/>
                  </a:lnTo>
                  <a:lnTo>
                    <a:pt x="7592" y="24354"/>
                  </a:lnTo>
                  <a:lnTo>
                    <a:pt x="5881" y="27513"/>
                  </a:lnTo>
                  <a:lnTo>
                    <a:pt x="5837" y="27601"/>
                  </a:lnTo>
                  <a:lnTo>
                    <a:pt x="5179" y="32121"/>
                  </a:lnTo>
                  <a:lnTo>
                    <a:pt x="4608" y="35851"/>
                  </a:lnTo>
                  <a:lnTo>
                    <a:pt x="4126" y="39317"/>
                  </a:lnTo>
                  <a:lnTo>
                    <a:pt x="3599" y="41775"/>
                  </a:lnTo>
                  <a:lnTo>
                    <a:pt x="3116" y="43135"/>
                  </a:lnTo>
                  <a:lnTo>
                    <a:pt x="527" y="47084"/>
                  </a:lnTo>
                  <a:lnTo>
                    <a:pt x="45" y="47742"/>
                  </a:lnTo>
                  <a:lnTo>
                    <a:pt x="1" y="47786"/>
                  </a:lnTo>
                  <a:lnTo>
                    <a:pt x="1" y="47874"/>
                  </a:lnTo>
                  <a:lnTo>
                    <a:pt x="45" y="47918"/>
                  </a:lnTo>
                  <a:lnTo>
                    <a:pt x="89" y="47962"/>
                  </a:lnTo>
                  <a:lnTo>
                    <a:pt x="176" y="48006"/>
                  </a:lnTo>
                  <a:lnTo>
                    <a:pt x="264" y="48006"/>
                  </a:lnTo>
                  <a:lnTo>
                    <a:pt x="352" y="47918"/>
                  </a:lnTo>
                  <a:lnTo>
                    <a:pt x="791" y="47260"/>
                  </a:lnTo>
                  <a:lnTo>
                    <a:pt x="3423" y="43310"/>
                  </a:lnTo>
                  <a:lnTo>
                    <a:pt x="3467" y="43266"/>
                  </a:lnTo>
                  <a:lnTo>
                    <a:pt x="3906" y="41862"/>
                  </a:lnTo>
                  <a:lnTo>
                    <a:pt x="4477" y="39361"/>
                  </a:lnTo>
                  <a:lnTo>
                    <a:pt x="4959" y="35938"/>
                  </a:lnTo>
                  <a:lnTo>
                    <a:pt x="5530" y="32165"/>
                  </a:lnTo>
                  <a:lnTo>
                    <a:pt x="6188" y="27645"/>
                  </a:lnTo>
                  <a:lnTo>
                    <a:pt x="7899" y="24530"/>
                  </a:lnTo>
                  <a:lnTo>
                    <a:pt x="11190" y="20098"/>
                  </a:lnTo>
                  <a:lnTo>
                    <a:pt x="13033" y="17728"/>
                  </a:lnTo>
                  <a:lnTo>
                    <a:pt x="15842" y="14130"/>
                  </a:lnTo>
                  <a:lnTo>
                    <a:pt x="16544" y="13516"/>
                  </a:lnTo>
                  <a:lnTo>
                    <a:pt x="17290" y="12594"/>
                  </a:lnTo>
                  <a:lnTo>
                    <a:pt x="18913" y="11409"/>
                  </a:lnTo>
                  <a:lnTo>
                    <a:pt x="20844" y="9830"/>
                  </a:lnTo>
                  <a:lnTo>
                    <a:pt x="23082" y="7987"/>
                  </a:lnTo>
                  <a:lnTo>
                    <a:pt x="27733" y="4345"/>
                  </a:lnTo>
                  <a:lnTo>
                    <a:pt x="30322" y="1843"/>
                  </a:lnTo>
                  <a:lnTo>
                    <a:pt x="32604" y="352"/>
                  </a:lnTo>
                  <a:lnTo>
                    <a:pt x="32648" y="264"/>
                  </a:lnTo>
                  <a:lnTo>
                    <a:pt x="32692" y="220"/>
                  </a:lnTo>
                  <a:lnTo>
                    <a:pt x="32692" y="176"/>
                  </a:lnTo>
                  <a:lnTo>
                    <a:pt x="32648" y="88"/>
                  </a:lnTo>
                  <a:lnTo>
                    <a:pt x="32604" y="44"/>
                  </a:lnTo>
                  <a:lnTo>
                    <a:pt x="325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50" name="Google Shape;3350;p113"/>
            <p:cNvSpPr/>
            <p:nvPr/>
          </p:nvSpPr>
          <p:spPr>
            <a:xfrm>
              <a:off x="1560025" y="2811950"/>
              <a:ext cx="854575" cy="1804625"/>
            </a:xfrm>
            <a:custGeom>
              <a:avLst/>
              <a:gdLst/>
              <a:ahLst/>
              <a:cxnLst/>
              <a:rect l="l" t="t" r="r" b="b"/>
              <a:pathLst>
                <a:path w="34183" h="72185" extrusionOk="0">
                  <a:moveTo>
                    <a:pt x="33964" y="1"/>
                  </a:moveTo>
                  <a:lnTo>
                    <a:pt x="33920" y="45"/>
                  </a:lnTo>
                  <a:lnTo>
                    <a:pt x="30014" y="3073"/>
                  </a:lnTo>
                  <a:lnTo>
                    <a:pt x="25977" y="6320"/>
                  </a:lnTo>
                  <a:lnTo>
                    <a:pt x="23257" y="8514"/>
                  </a:lnTo>
                  <a:lnTo>
                    <a:pt x="20975" y="10401"/>
                  </a:lnTo>
                  <a:lnTo>
                    <a:pt x="19659" y="11454"/>
                  </a:lnTo>
                  <a:lnTo>
                    <a:pt x="16675" y="13341"/>
                  </a:lnTo>
                  <a:lnTo>
                    <a:pt x="15534" y="14613"/>
                  </a:lnTo>
                  <a:lnTo>
                    <a:pt x="14656" y="15842"/>
                  </a:lnTo>
                  <a:lnTo>
                    <a:pt x="13779" y="17070"/>
                  </a:lnTo>
                  <a:lnTo>
                    <a:pt x="12199" y="19572"/>
                  </a:lnTo>
                  <a:lnTo>
                    <a:pt x="10444" y="22248"/>
                  </a:lnTo>
                  <a:lnTo>
                    <a:pt x="9566" y="23565"/>
                  </a:lnTo>
                  <a:lnTo>
                    <a:pt x="8601" y="24837"/>
                  </a:lnTo>
                  <a:lnTo>
                    <a:pt x="7196" y="26812"/>
                  </a:lnTo>
                  <a:lnTo>
                    <a:pt x="7196" y="26900"/>
                  </a:lnTo>
                  <a:lnTo>
                    <a:pt x="6802" y="29006"/>
                  </a:lnTo>
                  <a:lnTo>
                    <a:pt x="6187" y="33877"/>
                  </a:lnTo>
                  <a:lnTo>
                    <a:pt x="5705" y="37387"/>
                  </a:lnTo>
                  <a:lnTo>
                    <a:pt x="5266" y="40459"/>
                  </a:lnTo>
                  <a:lnTo>
                    <a:pt x="4564" y="43750"/>
                  </a:lnTo>
                  <a:lnTo>
                    <a:pt x="3730" y="47479"/>
                  </a:lnTo>
                  <a:lnTo>
                    <a:pt x="1624" y="50814"/>
                  </a:lnTo>
                  <a:lnTo>
                    <a:pt x="878" y="52262"/>
                  </a:lnTo>
                  <a:lnTo>
                    <a:pt x="834" y="52306"/>
                  </a:lnTo>
                  <a:lnTo>
                    <a:pt x="527" y="54807"/>
                  </a:lnTo>
                  <a:lnTo>
                    <a:pt x="263" y="57528"/>
                  </a:lnTo>
                  <a:lnTo>
                    <a:pt x="0" y="59415"/>
                  </a:lnTo>
                  <a:lnTo>
                    <a:pt x="0" y="59547"/>
                  </a:lnTo>
                  <a:lnTo>
                    <a:pt x="2413" y="62794"/>
                  </a:lnTo>
                  <a:lnTo>
                    <a:pt x="3774" y="64944"/>
                  </a:lnTo>
                  <a:lnTo>
                    <a:pt x="4607" y="66172"/>
                  </a:lnTo>
                  <a:lnTo>
                    <a:pt x="6275" y="68191"/>
                  </a:lnTo>
                  <a:lnTo>
                    <a:pt x="9390" y="71658"/>
                  </a:lnTo>
                  <a:lnTo>
                    <a:pt x="9434" y="71701"/>
                  </a:lnTo>
                  <a:lnTo>
                    <a:pt x="10093" y="72184"/>
                  </a:lnTo>
                  <a:lnTo>
                    <a:pt x="10751" y="72184"/>
                  </a:lnTo>
                  <a:lnTo>
                    <a:pt x="10839" y="72140"/>
                  </a:lnTo>
                  <a:lnTo>
                    <a:pt x="11804" y="70999"/>
                  </a:lnTo>
                  <a:lnTo>
                    <a:pt x="11848" y="70955"/>
                  </a:lnTo>
                  <a:lnTo>
                    <a:pt x="11848" y="70868"/>
                  </a:lnTo>
                  <a:lnTo>
                    <a:pt x="11804" y="70824"/>
                  </a:lnTo>
                  <a:lnTo>
                    <a:pt x="11804" y="70780"/>
                  </a:lnTo>
                  <a:lnTo>
                    <a:pt x="11716" y="70736"/>
                  </a:lnTo>
                  <a:lnTo>
                    <a:pt x="11584" y="70736"/>
                  </a:lnTo>
                  <a:lnTo>
                    <a:pt x="11541" y="70780"/>
                  </a:lnTo>
                  <a:lnTo>
                    <a:pt x="10619" y="71833"/>
                  </a:lnTo>
                  <a:lnTo>
                    <a:pt x="10224" y="71833"/>
                  </a:lnTo>
                  <a:lnTo>
                    <a:pt x="9654" y="71438"/>
                  </a:lnTo>
                  <a:lnTo>
                    <a:pt x="6538" y="67928"/>
                  </a:lnTo>
                  <a:lnTo>
                    <a:pt x="4915" y="65953"/>
                  </a:lnTo>
                  <a:lnTo>
                    <a:pt x="4037" y="64724"/>
                  </a:lnTo>
                  <a:lnTo>
                    <a:pt x="2677" y="62618"/>
                  </a:lnTo>
                  <a:lnTo>
                    <a:pt x="351" y="59415"/>
                  </a:lnTo>
                  <a:lnTo>
                    <a:pt x="614" y="57572"/>
                  </a:lnTo>
                  <a:lnTo>
                    <a:pt x="878" y="54851"/>
                  </a:lnTo>
                  <a:lnTo>
                    <a:pt x="1185" y="52394"/>
                  </a:lnTo>
                  <a:lnTo>
                    <a:pt x="1931" y="50990"/>
                  </a:lnTo>
                  <a:lnTo>
                    <a:pt x="4037" y="47611"/>
                  </a:lnTo>
                  <a:lnTo>
                    <a:pt x="4037" y="47567"/>
                  </a:lnTo>
                  <a:lnTo>
                    <a:pt x="4915" y="43837"/>
                  </a:lnTo>
                  <a:lnTo>
                    <a:pt x="5573" y="40546"/>
                  </a:lnTo>
                  <a:lnTo>
                    <a:pt x="6056" y="37431"/>
                  </a:lnTo>
                  <a:lnTo>
                    <a:pt x="6494" y="33920"/>
                  </a:lnTo>
                  <a:lnTo>
                    <a:pt x="7109" y="29050"/>
                  </a:lnTo>
                  <a:lnTo>
                    <a:pt x="7504" y="26987"/>
                  </a:lnTo>
                  <a:lnTo>
                    <a:pt x="8908" y="25057"/>
                  </a:lnTo>
                  <a:lnTo>
                    <a:pt x="9829" y="23740"/>
                  </a:lnTo>
                  <a:lnTo>
                    <a:pt x="10751" y="22424"/>
                  </a:lnTo>
                  <a:lnTo>
                    <a:pt x="12462" y="19747"/>
                  </a:lnTo>
                  <a:lnTo>
                    <a:pt x="14086" y="17290"/>
                  </a:lnTo>
                  <a:lnTo>
                    <a:pt x="14919" y="16061"/>
                  </a:lnTo>
                  <a:lnTo>
                    <a:pt x="15797" y="14833"/>
                  </a:lnTo>
                  <a:lnTo>
                    <a:pt x="16894" y="13604"/>
                  </a:lnTo>
                  <a:lnTo>
                    <a:pt x="19834" y="11717"/>
                  </a:lnTo>
                  <a:lnTo>
                    <a:pt x="19878" y="11717"/>
                  </a:lnTo>
                  <a:lnTo>
                    <a:pt x="21194" y="10664"/>
                  </a:lnTo>
                  <a:lnTo>
                    <a:pt x="23476" y="8777"/>
                  </a:lnTo>
                  <a:lnTo>
                    <a:pt x="26197" y="6583"/>
                  </a:lnTo>
                  <a:lnTo>
                    <a:pt x="30234" y="3336"/>
                  </a:lnTo>
                  <a:lnTo>
                    <a:pt x="34139" y="308"/>
                  </a:lnTo>
                  <a:lnTo>
                    <a:pt x="34183" y="264"/>
                  </a:lnTo>
                  <a:lnTo>
                    <a:pt x="34183" y="176"/>
                  </a:lnTo>
                  <a:lnTo>
                    <a:pt x="34183" y="133"/>
                  </a:lnTo>
                  <a:lnTo>
                    <a:pt x="34183" y="45"/>
                  </a:lnTo>
                  <a:lnTo>
                    <a:pt x="3409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51" name="Google Shape;3351;p113"/>
            <p:cNvSpPr/>
            <p:nvPr/>
          </p:nvSpPr>
          <p:spPr>
            <a:xfrm>
              <a:off x="1524900" y="2786725"/>
              <a:ext cx="862275" cy="1885775"/>
            </a:xfrm>
            <a:custGeom>
              <a:avLst/>
              <a:gdLst/>
              <a:ahLst/>
              <a:cxnLst/>
              <a:rect l="l" t="t" r="r" b="b"/>
              <a:pathLst>
                <a:path w="34491" h="75431" extrusionOk="0">
                  <a:moveTo>
                    <a:pt x="34272" y="1"/>
                  </a:moveTo>
                  <a:lnTo>
                    <a:pt x="34184" y="45"/>
                  </a:lnTo>
                  <a:lnTo>
                    <a:pt x="31288" y="2239"/>
                  </a:lnTo>
                  <a:lnTo>
                    <a:pt x="22555" y="9259"/>
                  </a:lnTo>
                  <a:lnTo>
                    <a:pt x="19835" y="11410"/>
                  </a:lnTo>
                  <a:lnTo>
                    <a:pt x="17509" y="12507"/>
                  </a:lnTo>
                  <a:lnTo>
                    <a:pt x="16939" y="12770"/>
                  </a:lnTo>
                  <a:lnTo>
                    <a:pt x="16456" y="13121"/>
                  </a:lnTo>
                  <a:lnTo>
                    <a:pt x="15929" y="13516"/>
                  </a:lnTo>
                  <a:lnTo>
                    <a:pt x="15447" y="13911"/>
                  </a:lnTo>
                  <a:lnTo>
                    <a:pt x="14964" y="14350"/>
                  </a:lnTo>
                  <a:lnTo>
                    <a:pt x="14481" y="14832"/>
                  </a:lnTo>
                  <a:lnTo>
                    <a:pt x="13560" y="15885"/>
                  </a:lnTo>
                  <a:lnTo>
                    <a:pt x="12726" y="17026"/>
                  </a:lnTo>
                  <a:lnTo>
                    <a:pt x="11892" y="18211"/>
                  </a:lnTo>
                  <a:lnTo>
                    <a:pt x="11059" y="19440"/>
                  </a:lnTo>
                  <a:lnTo>
                    <a:pt x="10269" y="20712"/>
                  </a:lnTo>
                  <a:lnTo>
                    <a:pt x="9479" y="21941"/>
                  </a:lnTo>
                  <a:lnTo>
                    <a:pt x="8733" y="23082"/>
                  </a:lnTo>
                  <a:lnTo>
                    <a:pt x="7943" y="24179"/>
                  </a:lnTo>
                  <a:lnTo>
                    <a:pt x="7197" y="25188"/>
                  </a:lnTo>
                  <a:lnTo>
                    <a:pt x="7153" y="25232"/>
                  </a:lnTo>
                  <a:lnTo>
                    <a:pt x="6846" y="26197"/>
                  </a:lnTo>
                  <a:lnTo>
                    <a:pt x="6846" y="26285"/>
                  </a:lnTo>
                  <a:lnTo>
                    <a:pt x="7022" y="27514"/>
                  </a:lnTo>
                  <a:lnTo>
                    <a:pt x="6320" y="33832"/>
                  </a:lnTo>
                  <a:lnTo>
                    <a:pt x="5837" y="37606"/>
                  </a:lnTo>
                  <a:lnTo>
                    <a:pt x="5398" y="40853"/>
                  </a:lnTo>
                  <a:lnTo>
                    <a:pt x="5047" y="42960"/>
                  </a:lnTo>
                  <a:lnTo>
                    <a:pt x="3950" y="47523"/>
                  </a:lnTo>
                  <a:lnTo>
                    <a:pt x="3424" y="49673"/>
                  </a:lnTo>
                  <a:lnTo>
                    <a:pt x="1712" y="52964"/>
                  </a:lnTo>
                  <a:lnTo>
                    <a:pt x="1712" y="53008"/>
                  </a:lnTo>
                  <a:lnTo>
                    <a:pt x="1230" y="56957"/>
                  </a:lnTo>
                  <a:lnTo>
                    <a:pt x="89" y="61302"/>
                  </a:lnTo>
                  <a:lnTo>
                    <a:pt x="89" y="61345"/>
                  </a:lnTo>
                  <a:lnTo>
                    <a:pt x="1" y="62355"/>
                  </a:lnTo>
                  <a:lnTo>
                    <a:pt x="45" y="62486"/>
                  </a:lnTo>
                  <a:lnTo>
                    <a:pt x="1844" y="64812"/>
                  </a:lnTo>
                  <a:lnTo>
                    <a:pt x="4740" y="68147"/>
                  </a:lnTo>
                  <a:lnTo>
                    <a:pt x="6144" y="69814"/>
                  </a:lnTo>
                  <a:lnTo>
                    <a:pt x="8250" y="72096"/>
                  </a:lnTo>
                  <a:lnTo>
                    <a:pt x="9830" y="73983"/>
                  </a:lnTo>
                  <a:lnTo>
                    <a:pt x="10927" y="75387"/>
                  </a:lnTo>
                  <a:lnTo>
                    <a:pt x="11015" y="75431"/>
                  </a:lnTo>
                  <a:lnTo>
                    <a:pt x="11147" y="75431"/>
                  </a:lnTo>
                  <a:lnTo>
                    <a:pt x="11366" y="75343"/>
                  </a:lnTo>
                  <a:lnTo>
                    <a:pt x="11454" y="75255"/>
                  </a:lnTo>
                  <a:lnTo>
                    <a:pt x="12463" y="73764"/>
                  </a:lnTo>
                  <a:lnTo>
                    <a:pt x="12507" y="73676"/>
                  </a:lnTo>
                  <a:lnTo>
                    <a:pt x="12507" y="73632"/>
                  </a:lnTo>
                  <a:lnTo>
                    <a:pt x="12463" y="73544"/>
                  </a:lnTo>
                  <a:lnTo>
                    <a:pt x="12419" y="73500"/>
                  </a:lnTo>
                  <a:lnTo>
                    <a:pt x="12244" y="73500"/>
                  </a:lnTo>
                  <a:lnTo>
                    <a:pt x="12200" y="73544"/>
                  </a:lnTo>
                  <a:lnTo>
                    <a:pt x="11190" y="75036"/>
                  </a:lnTo>
                  <a:lnTo>
                    <a:pt x="11147" y="75036"/>
                  </a:lnTo>
                  <a:lnTo>
                    <a:pt x="10093" y="73764"/>
                  </a:lnTo>
                  <a:lnTo>
                    <a:pt x="8514" y="71877"/>
                  </a:lnTo>
                  <a:lnTo>
                    <a:pt x="6407" y="69551"/>
                  </a:lnTo>
                  <a:lnTo>
                    <a:pt x="2151" y="64549"/>
                  </a:lnTo>
                  <a:lnTo>
                    <a:pt x="396" y="62311"/>
                  </a:lnTo>
                  <a:lnTo>
                    <a:pt x="440" y="61389"/>
                  </a:lnTo>
                  <a:lnTo>
                    <a:pt x="1581" y="57001"/>
                  </a:lnTo>
                  <a:lnTo>
                    <a:pt x="2063" y="53096"/>
                  </a:lnTo>
                  <a:lnTo>
                    <a:pt x="3775" y="49805"/>
                  </a:lnTo>
                  <a:lnTo>
                    <a:pt x="3775" y="49761"/>
                  </a:lnTo>
                  <a:lnTo>
                    <a:pt x="4301" y="47567"/>
                  </a:lnTo>
                  <a:lnTo>
                    <a:pt x="5398" y="43047"/>
                  </a:lnTo>
                  <a:lnTo>
                    <a:pt x="5749" y="40897"/>
                  </a:lnTo>
                  <a:lnTo>
                    <a:pt x="6188" y="37650"/>
                  </a:lnTo>
                  <a:lnTo>
                    <a:pt x="6671" y="33876"/>
                  </a:lnTo>
                  <a:lnTo>
                    <a:pt x="7373" y="27514"/>
                  </a:lnTo>
                  <a:lnTo>
                    <a:pt x="7373" y="27470"/>
                  </a:lnTo>
                  <a:lnTo>
                    <a:pt x="7197" y="26285"/>
                  </a:lnTo>
                  <a:lnTo>
                    <a:pt x="7461" y="25364"/>
                  </a:lnTo>
                  <a:lnTo>
                    <a:pt x="8250" y="24398"/>
                  </a:lnTo>
                  <a:lnTo>
                    <a:pt x="9040" y="23301"/>
                  </a:lnTo>
                  <a:lnTo>
                    <a:pt x="9786" y="22116"/>
                  </a:lnTo>
                  <a:lnTo>
                    <a:pt x="10576" y="20888"/>
                  </a:lnTo>
                  <a:lnTo>
                    <a:pt x="12156" y="18430"/>
                  </a:lnTo>
                  <a:lnTo>
                    <a:pt x="12989" y="17246"/>
                  </a:lnTo>
                  <a:lnTo>
                    <a:pt x="13823" y="16149"/>
                  </a:lnTo>
                  <a:lnTo>
                    <a:pt x="14701" y="15096"/>
                  </a:lnTo>
                  <a:lnTo>
                    <a:pt x="15184" y="14613"/>
                  </a:lnTo>
                  <a:lnTo>
                    <a:pt x="15622" y="14174"/>
                  </a:lnTo>
                  <a:lnTo>
                    <a:pt x="16105" y="13779"/>
                  </a:lnTo>
                  <a:lnTo>
                    <a:pt x="16632" y="13428"/>
                  </a:lnTo>
                  <a:lnTo>
                    <a:pt x="17114" y="13121"/>
                  </a:lnTo>
                  <a:lnTo>
                    <a:pt x="17641" y="12814"/>
                  </a:lnTo>
                  <a:lnTo>
                    <a:pt x="20010" y="11717"/>
                  </a:lnTo>
                  <a:lnTo>
                    <a:pt x="20054" y="11673"/>
                  </a:lnTo>
                  <a:lnTo>
                    <a:pt x="22775" y="9523"/>
                  </a:lnTo>
                  <a:lnTo>
                    <a:pt x="27865" y="5442"/>
                  </a:lnTo>
                  <a:lnTo>
                    <a:pt x="31507" y="2502"/>
                  </a:lnTo>
                  <a:lnTo>
                    <a:pt x="34403" y="308"/>
                  </a:lnTo>
                  <a:lnTo>
                    <a:pt x="34447" y="264"/>
                  </a:lnTo>
                  <a:lnTo>
                    <a:pt x="34491" y="176"/>
                  </a:lnTo>
                  <a:lnTo>
                    <a:pt x="34491" y="132"/>
                  </a:lnTo>
                  <a:lnTo>
                    <a:pt x="34447" y="45"/>
                  </a:lnTo>
                  <a:lnTo>
                    <a:pt x="3440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52" name="Google Shape;3352;p113"/>
            <p:cNvSpPr/>
            <p:nvPr/>
          </p:nvSpPr>
          <p:spPr>
            <a:xfrm>
              <a:off x="2067925" y="3861800"/>
              <a:ext cx="110825" cy="71325"/>
            </a:xfrm>
            <a:custGeom>
              <a:avLst/>
              <a:gdLst/>
              <a:ahLst/>
              <a:cxnLst/>
              <a:rect l="l" t="t" r="r" b="b"/>
              <a:pathLst>
                <a:path w="4433" h="2853" extrusionOk="0">
                  <a:moveTo>
                    <a:pt x="3116" y="351"/>
                  </a:moveTo>
                  <a:lnTo>
                    <a:pt x="3555" y="615"/>
                  </a:lnTo>
                  <a:lnTo>
                    <a:pt x="4082" y="1405"/>
                  </a:lnTo>
                  <a:lnTo>
                    <a:pt x="4038" y="2151"/>
                  </a:lnTo>
                  <a:lnTo>
                    <a:pt x="3862" y="2326"/>
                  </a:lnTo>
                  <a:lnTo>
                    <a:pt x="3511" y="2502"/>
                  </a:lnTo>
                  <a:lnTo>
                    <a:pt x="2370" y="2414"/>
                  </a:lnTo>
                  <a:lnTo>
                    <a:pt x="747" y="1887"/>
                  </a:lnTo>
                  <a:lnTo>
                    <a:pt x="352" y="1492"/>
                  </a:lnTo>
                  <a:lnTo>
                    <a:pt x="352" y="1448"/>
                  </a:lnTo>
                  <a:lnTo>
                    <a:pt x="659" y="1229"/>
                  </a:lnTo>
                  <a:lnTo>
                    <a:pt x="2107" y="439"/>
                  </a:lnTo>
                  <a:lnTo>
                    <a:pt x="3116" y="351"/>
                  </a:lnTo>
                  <a:close/>
                  <a:moveTo>
                    <a:pt x="3160" y="0"/>
                  </a:moveTo>
                  <a:lnTo>
                    <a:pt x="2063" y="88"/>
                  </a:lnTo>
                  <a:lnTo>
                    <a:pt x="1975" y="88"/>
                  </a:lnTo>
                  <a:lnTo>
                    <a:pt x="483" y="922"/>
                  </a:lnTo>
                  <a:lnTo>
                    <a:pt x="440" y="966"/>
                  </a:lnTo>
                  <a:lnTo>
                    <a:pt x="88" y="1229"/>
                  </a:lnTo>
                  <a:lnTo>
                    <a:pt x="45" y="1317"/>
                  </a:lnTo>
                  <a:lnTo>
                    <a:pt x="1" y="1361"/>
                  </a:lnTo>
                  <a:lnTo>
                    <a:pt x="1" y="1580"/>
                  </a:lnTo>
                  <a:lnTo>
                    <a:pt x="88" y="1712"/>
                  </a:lnTo>
                  <a:lnTo>
                    <a:pt x="527" y="2151"/>
                  </a:lnTo>
                  <a:lnTo>
                    <a:pt x="615" y="2194"/>
                  </a:lnTo>
                  <a:lnTo>
                    <a:pt x="2283" y="2765"/>
                  </a:lnTo>
                  <a:lnTo>
                    <a:pt x="2326" y="2765"/>
                  </a:lnTo>
                  <a:lnTo>
                    <a:pt x="3555" y="2853"/>
                  </a:lnTo>
                  <a:lnTo>
                    <a:pt x="3599" y="2853"/>
                  </a:lnTo>
                  <a:lnTo>
                    <a:pt x="4038" y="2633"/>
                  </a:lnTo>
                  <a:lnTo>
                    <a:pt x="4082" y="2589"/>
                  </a:lnTo>
                  <a:lnTo>
                    <a:pt x="4345" y="2326"/>
                  </a:lnTo>
                  <a:lnTo>
                    <a:pt x="4389" y="2238"/>
                  </a:lnTo>
                  <a:lnTo>
                    <a:pt x="4433" y="1361"/>
                  </a:lnTo>
                  <a:lnTo>
                    <a:pt x="4389" y="1273"/>
                  </a:lnTo>
                  <a:lnTo>
                    <a:pt x="3818" y="351"/>
                  </a:lnTo>
                  <a:lnTo>
                    <a:pt x="3731" y="308"/>
                  </a:lnTo>
                  <a:lnTo>
                    <a:pt x="3248" y="44"/>
                  </a:lnTo>
                  <a:lnTo>
                    <a:pt x="31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53" name="Google Shape;3353;p113"/>
            <p:cNvSpPr/>
            <p:nvPr/>
          </p:nvSpPr>
          <p:spPr>
            <a:xfrm>
              <a:off x="2024050" y="3843150"/>
              <a:ext cx="172250" cy="154700"/>
            </a:xfrm>
            <a:custGeom>
              <a:avLst/>
              <a:gdLst/>
              <a:ahLst/>
              <a:cxnLst/>
              <a:rect l="l" t="t" r="r" b="b"/>
              <a:pathLst>
                <a:path w="6890" h="6188" extrusionOk="0">
                  <a:moveTo>
                    <a:pt x="4915" y="395"/>
                  </a:moveTo>
                  <a:lnTo>
                    <a:pt x="5705" y="703"/>
                  </a:lnTo>
                  <a:lnTo>
                    <a:pt x="5924" y="966"/>
                  </a:lnTo>
                  <a:lnTo>
                    <a:pt x="6495" y="2589"/>
                  </a:lnTo>
                  <a:lnTo>
                    <a:pt x="6539" y="5793"/>
                  </a:lnTo>
                  <a:lnTo>
                    <a:pt x="6495" y="5837"/>
                  </a:lnTo>
                  <a:lnTo>
                    <a:pt x="6144" y="5837"/>
                  </a:lnTo>
                  <a:lnTo>
                    <a:pt x="4652" y="5486"/>
                  </a:lnTo>
                  <a:lnTo>
                    <a:pt x="2589" y="4783"/>
                  </a:lnTo>
                  <a:lnTo>
                    <a:pt x="878" y="3950"/>
                  </a:lnTo>
                  <a:lnTo>
                    <a:pt x="571" y="3599"/>
                  </a:lnTo>
                  <a:lnTo>
                    <a:pt x="352" y="2853"/>
                  </a:lnTo>
                  <a:lnTo>
                    <a:pt x="571" y="2414"/>
                  </a:lnTo>
                  <a:lnTo>
                    <a:pt x="966" y="1975"/>
                  </a:lnTo>
                  <a:lnTo>
                    <a:pt x="2677" y="1054"/>
                  </a:lnTo>
                  <a:lnTo>
                    <a:pt x="4125" y="395"/>
                  </a:lnTo>
                  <a:close/>
                  <a:moveTo>
                    <a:pt x="4915" y="0"/>
                  </a:moveTo>
                  <a:lnTo>
                    <a:pt x="4081" y="44"/>
                  </a:lnTo>
                  <a:lnTo>
                    <a:pt x="3994" y="44"/>
                  </a:lnTo>
                  <a:lnTo>
                    <a:pt x="2502" y="746"/>
                  </a:lnTo>
                  <a:lnTo>
                    <a:pt x="746" y="1712"/>
                  </a:lnTo>
                  <a:lnTo>
                    <a:pt x="703" y="1712"/>
                  </a:lnTo>
                  <a:lnTo>
                    <a:pt x="264" y="2194"/>
                  </a:lnTo>
                  <a:lnTo>
                    <a:pt x="264" y="2238"/>
                  </a:lnTo>
                  <a:lnTo>
                    <a:pt x="1" y="2765"/>
                  </a:lnTo>
                  <a:lnTo>
                    <a:pt x="1" y="2897"/>
                  </a:lnTo>
                  <a:lnTo>
                    <a:pt x="220" y="3730"/>
                  </a:lnTo>
                  <a:lnTo>
                    <a:pt x="264" y="3818"/>
                  </a:lnTo>
                  <a:lnTo>
                    <a:pt x="659" y="4213"/>
                  </a:lnTo>
                  <a:lnTo>
                    <a:pt x="703" y="4257"/>
                  </a:lnTo>
                  <a:lnTo>
                    <a:pt x="2458" y="5091"/>
                  </a:lnTo>
                  <a:lnTo>
                    <a:pt x="4564" y="5837"/>
                  </a:lnTo>
                  <a:lnTo>
                    <a:pt x="6100" y="6188"/>
                  </a:lnTo>
                  <a:lnTo>
                    <a:pt x="6626" y="6188"/>
                  </a:lnTo>
                  <a:lnTo>
                    <a:pt x="6802" y="6056"/>
                  </a:lnTo>
                  <a:lnTo>
                    <a:pt x="6890" y="6012"/>
                  </a:lnTo>
                  <a:lnTo>
                    <a:pt x="6890" y="5924"/>
                  </a:lnTo>
                  <a:lnTo>
                    <a:pt x="6846" y="2546"/>
                  </a:lnTo>
                  <a:lnTo>
                    <a:pt x="6802" y="2502"/>
                  </a:lnTo>
                  <a:lnTo>
                    <a:pt x="6232" y="834"/>
                  </a:lnTo>
                  <a:lnTo>
                    <a:pt x="6232" y="746"/>
                  </a:lnTo>
                  <a:lnTo>
                    <a:pt x="5968" y="483"/>
                  </a:lnTo>
                  <a:lnTo>
                    <a:pt x="5880" y="395"/>
                  </a:lnTo>
                  <a:lnTo>
                    <a:pt x="5003" y="44"/>
                  </a:lnTo>
                  <a:lnTo>
                    <a:pt x="49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54" name="Google Shape;3354;p113"/>
            <p:cNvSpPr/>
            <p:nvPr/>
          </p:nvSpPr>
          <p:spPr>
            <a:xfrm>
              <a:off x="1979075" y="3826700"/>
              <a:ext cx="240275" cy="215025"/>
            </a:xfrm>
            <a:custGeom>
              <a:avLst/>
              <a:gdLst/>
              <a:ahLst/>
              <a:cxnLst/>
              <a:rect l="l" t="t" r="r" b="b"/>
              <a:pathLst>
                <a:path w="9611" h="8601" extrusionOk="0">
                  <a:moveTo>
                    <a:pt x="6714" y="351"/>
                  </a:moveTo>
                  <a:lnTo>
                    <a:pt x="7855" y="702"/>
                  </a:lnTo>
                  <a:lnTo>
                    <a:pt x="8206" y="966"/>
                  </a:lnTo>
                  <a:lnTo>
                    <a:pt x="8864" y="3028"/>
                  </a:lnTo>
                  <a:lnTo>
                    <a:pt x="9259" y="6495"/>
                  </a:lnTo>
                  <a:lnTo>
                    <a:pt x="8952" y="7592"/>
                  </a:lnTo>
                  <a:lnTo>
                    <a:pt x="8645" y="8250"/>
                  </a:lnTo>
                  <a:lnTo>
                    <a:pt x="7987" y="8162"/>
                  </a:lnTo>
                  <a:lnTo>
                    <a:pt x="1054" y="6451"/>
                  </a:lnTo>
                  <a:lnTo>
                    <a:pt x="483" y="6144"/>
                  </a:lnTo>
                  <a:lnTo>
                    <a:pt x="395" y="5924"/>
                  </a:lnTo>
                  <a:lnTo>
                    <a:pt x="1931" y="2633"/>
                  </a:lnTo>
                  <a:lnTo>
                    <a:pt x="2545" y="2019"/>
                  </a:lnTo>
                  <a:lnTo>
                    <a:pt x="4432" y="1010"/>
                  </a:lnTo>
                  <a:lnTo>
                    <a:pt x="5837" y="395"/>
                  </a:lnTo>
                  <a:lnTo>
                    <a:pt x="6714" y="351"/>
                  </a:lnTo>
                  <a:close/>
                  <a:moveTo>
                    <a:pt x="6714" y="0"/>
                  </a:moveTo>
                  <a:lnTo>
                    <a:pt x="5793" y="44"/>
                  </a:lnTo>
                  <a:lnTo>
                    <a:pt x="5749" y="44"/>
                  </a:lnTo>
                  <a:lnTo>
                    <a:pt x="4301" y="658"/>
                  </a:lnTo>
                  <a:lnTo>
                    <a:pt x="2370" y="1712"/>
                  </a:lnTo>
                  <a:lnTo>
                    <a:pt x="2326" y="1755"/>
                  </a:lnTo>
                  <a:lnTo>
                    <a:pt x="1668" y="2414"/>
                  </a:lnTo>
                  <a:lnTo>
                    <a:pt x="1624" y="2458"/>
                  </a:lnTo>
                  <a:lnTo>
                    <a:pt x="44" y="5880"/>
                  </a:lnTo>
                  <a:lnTo>
                    <a:pt x="0" y="5924"/>
                  </a:lnTo>
                  <a:lnTo>
                    <a:pt x="44" y="6012"/>
                  </a:lnTo>
                  <a:lnTo>
                    <a:pt x="176" y="6319"/>
                  </a:lnTo>
                  <a:lnTo>
                    <a:pt x="264" y="6407"/>
                  </a:lnTo>
                  <a:lnTo>
                    <a:pt x="922" y="6758"/>
                  </a:lnTo>
                  <a:lnTo>
                    <a:pt x="966" y="6802"/>
                  </a:lnTo>
                  <a:lnTo>
                    <a:pt x="5793" y="7986"/>
                  </a:lnTo>
                  <a:lnTo>
                    <a:pt x="7899" y="8513"/>
                  </a:lnTo>
                  <a:lnTo>
                    <a:pt x="7943" y="8513"/>
                  </a:lnTo>
                  <a:lnTo>
                    <a:pt x="8733" y="8601"/>
                  </a:lnTo>
                  <a:lnTo>
                    <a:pt x="8864" y="8601"/>
                  </a:lnTo>
                  <a:lnTo>
                    <a:pt x="8908" y="8513"/>
                  </a:lnTo>
                  <a:lnTo>
                    <a:pt x="9303" y="7723"/>
                  </a:lnTo>
                  <a:lnTo>
                    <a:pt x="9610" y="6538"/>
                  </a:lnTo>
                  <a:lnTo>
                    <a:pt x="9610" y="6495"/>
                  </a:lnTo>
                  <a:lnTo>
                    <a:pt x="9215" y="2984"/>
                  </a:lnTo>
                  <a:lnTo>
                    <a:pt x="9215" y="2940"/>
                  </a:lnTo>
                  <a:lnTo>
                    <a:pt x="8513" y="834"/>
                  </a:lnTo>
                  <a:lnTo>
                    <a:pt x="8469" y="746"/>
                  </a:lnTo>
                  <a:lnTo>
                    <a:pt x="8031" y="395"/>
                  </a:lnTo>
                  <a:lnTo>
                    <a:pt x="7987" y="395"/>
                  </a:lnTo>
                  <a:lnTo>
                    <a:pt x="68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55" name="Google Shape;3355;p113"/>
            <p:cNvSpPr/>
            <p:nvPr/>
          </p:nvSpPr>
          <p:spPr>
            <a:xfrm>
              <a:off x="1923125" y="3808050"/>
              <a:ext cx="342300" cy="295125"/>
            </a:xfrm>
            <a:custGeom>
              <a:avLst/>
              <a:gdLst/>
              <a:ahLst/>
              <a:cxnLst/>
              <a:rect l="l" t="t" r="r" b="b"/>
              <a:pathLst>
                <a:path w="13692" h="11805" extrusionOk="0">
                  <a:moveTo>
                    <a:pt x="8952" y="351"/>
                  </a:moveTo>
                  <a:lnTo>
                    <a:pt x="10883" y="1097"/>
                  </a:lnTo>
                  <a:lnTo>
                    <a:pt x="11848" y="4213"/>
                  </a:lnTo>
                  <a:lnTo>
                    <a:pt x="12463" y="8162"/>
                  </a:lnTo>
                  <a:lnTo>
                    <a:pt x="12463" y="8206"/>
                  </a:lnTo>
                  <a:lnTo>
                    <a:pt x="13340" y="9478"/>
                  </a:lnTo>
                  <a:lnTo>
                    <a:pt x="13340" y="9917"/>
                  </a:lnTo>
                  <a:lnTo>
                    <a:pt x="12901" y="10400"/>
                  </a:lnTo>
                  <a:lnTo>
                    <a:pt x="11497" y="11146"/>
                  </a:lnTo>
                  <a:lnTo>
                    <a:pt x="10444" y="11453"/>
                  </a:lnTo>
                  <a:lnTo>
                    <a:pt x="8382" y="10663"/>
                  </a:lnTo>
                  <a:lnTo>
                    <a:pt x="8382" y="10619"/>
                  </a:lnTo>
                  <a:lnTo>
                    <a:pt x="5003" y="9829"/>
                  </a:lnTo>
                  <a:lnTo>
                    <a:pt x="1536" y="9303"/>
                  </a:lnTo>
                  <a:lnTo>
                    <a:pt x="352" y="8952"/>
                  </a:lnTo>
                  <a:lnTo>
                    <a:pt x="352" y="8689"/>
                  </a:lnTo>
                  <a:lnTo>
                    <a:pt x="571" y="8118"/>
                  </a:lnTo>
                  <a:lnTo>
                    <a:pt x="1668" y="6582"/>
                  </a:lnTo>
                  <a:lnTo>
                    <a:pt x="3028" y="4388"/>
                  </a:lnTo>
                  <a:lnTo>
                    <a:pt x="3994" y="2589"/>
                  </a:lnTo>
                  <a:lnTo>
                    <a:pt x="5310" y="1712"/>
                  </a:lnTo>
                  <a:lnTo>
                    <a:pt x="8162" y="351"/>
                  </a:lnTo>
                  <a:close/>
                  <a:moveTo>
                    <a:pt x="8075" y="0"/>
                  </a:moveTo>
                  <a:lnTo>
                    <a:pt x="5178" y="1404"/>
                  </a:lnTo>
                  <a:lnTo>
                    <a:pt x="5135" y="1404"/>
                  </a:lnTo>
                  <a:lnTo>
                    <a:pt x="3774" y="2326"/>
                  </a:lnTo>
                  <a:lnTo>
                    <a:pt x="3686" y="2370"/>
                  </a:lnTo>
                  <a:lnTo>
                    <a:pt x="2721" y="4213"/>
                  </a:lnTo>
                  <a:lnTo>
                    <a:pt x="1361" y="6407"/>
                  </a:lnTo>
                  <a:lnTo>
                    <a:pt x="264" y="7943"/>
                  </a:lnTo>
                  <a:lnTo>
                    <a:pt x="264" y="7987"/>
                  </a:lnTo>
                  <a:lnTo>
                    <a:pt x="44" y="8557"/>
                  </a:lnTo>
                  <a:lnTo>
                    <a:pt x="0" y="8601"/>
                  </a:lnTo>
                  <a:lnTo>
                    <a:pt x="0" y="9084"/>
                  </a:lnTo>
                  <a:lnTo>
                    <a:pt x="0" y="9171"/>
                  </a:lnTo>
                  <a:lnTo>
                    <a:pt x="88" y="9259"/>
                  </a:lnTo>
                  <a:lnTo>
                    <a:pt x="1449" y="9610"/>
                  </a:lnTo>
                  <a:lnTo>
                    <a:pt x="1492" y="9610"/>
                  </a:lnTo>
                  <a:lnTo>
                    <a:pt x="4959" y="10181"/>
                  </a:lnTo>
                  <a:lnTo>
                    <a:pt x="8294" y="10970"/>
                  </a:lnTo>
                  <a:lnTo>
                    <a:pt x="10400" y="11804"/>
                  </a:lnTo>
                  <a:lnTo>
                    <a:pt x="10488" y="11804"/>
                  </a:lnTo>
                  <a:lnTo>
                    <a:pt x="11585" y="11453"/>
                  </a:lnTo>
                  <a:lnTo>
                    <a:pt x="11629" y="11453"/>
                  </a:lnTo>
                  <a:lnTo>
                    <a:pt x="13121" y="10707"/>
                  </a:lnTo>
                  <a:lnTo>
                    <a:pt x="13165" y="10663"/>
                  </a:lnTo>
                  <a:lnTo>
                    <a:pt x="13647" y="10093"/>
                  </a:lnTo>
                  <a:lnTo>
                    <a:pt x="13691" y="10005"/>
                  </a:lnTo>
                  <a:lnTo>
                    <a:pt x="13691" y="9391"/>
                  </a:lnTo>
                  <a:lnTo>
                    <a:pt x="13647" y="9303"/>
                  </a:lnTo>
                  <a:lnTo>
                    <a:pt x="12770" y="8030"/>
                  </a:lnTo>
                  <a:lnTo>
                    <a:pt x="12155" y="4125"/>
                  </a:lnTo>
                  <a:lnTo>
                    <a:pt x="11190" y="922"/>
                  </a:lnTo>
                  <a:lnTo>
                    <a:pt x="11190" y="878"/>
                  </a:lnTo>
                  <a:lnTo>
                    <a:pt x="11102" y="834"/>
                  </a:lnTo>
                  <a:lnTo>
                    <a:pt x="90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56" name="Google Shape;3356;p113"/>
            <p:cNvSpPr/>
            <p:nvPr/>
          </p:nvSpPr>
          <p:spPr>
            <a:xfrm>
              <a:off x="1712500" y="4127275"/>
              <a:ext cx="79000" cy="51575"/>
            </a:xfrm>
            <a:custGeom>
              <a:avLst/>
              <a:gdLst/>
              <a:ahLst/>
              <a:cxnLst/>
              <a:rect l="l" t="t" r="r" b="b"/>
              <a:pathLst>
                <a:path w="3160" h="2063" extrusionOk="0">
                  <a:moveTo>
                    <a:pt x="1931" y="352"/>
                  </a:moveTo>
                  <a:lnTo>
                    <a:pt x="2502" y="527"/>
                  </a:lnTo>
                  <a:lnTo>
                    <a:pt x="2677" y="703"/>
                  </a:lnTo>
                  <a:lnTo>
                    <a:pt x="2546" y="790"/>
                  </a:lnTo>
                  <a:lnTo>
                    <a:pt x="1492" y="1317"/>
                  </a:lnTo>
                  <a:lnTo>
                    <a:pt x="351" y="1624"/>
                  </a:lnTo>
                  <a:lnTo>
                    <a:pt x="746" y="1010"/>
                  </a:lnTo>
                  <a:lnTo>
                    <a:pt x="1317" y="439"/>
                  </a:lnTo>
                  <a:lnTo>
                    <a:pt x="1931" y="352"/>
                  </a:lnTo>
                  <a:close/>
                  <a:moveTo>
                    <a:pt x="1931" y="0"/>
                  </a:moveTo>
                  <a:lnTo>
                    <a:pt x="1185" y="132"/>
                  </a:lnTo>
                  <a:lnTo>
                    <a:pt x="1097" y="176"/>
                  </a:lnTo>
                  <a:lnTo>
                    <a:pt x="483" y="790"/>
                  </a:lnTo>
                  <a:lnTo>
                    <a:pt x="44" y="1449"/>
                  </a:lnTo>
                  <a:lnTo>
                    <a:pt x="44" y="1536"/>
                  </a:lnTo>
                  <a:lnTo>
                    <a:pt x="0" y="1843"/>
                  </a:lnTo>
                  <a:lnTo>
                    <a:pt x="0" y="1931"/>
                  </a:lnTo>
                  <a:lnTo>
                    <a:pt x="44" y="2019"/>
                  </a:lnTo>
                  <a:lnTo>
                    <a:pt x="176" y="2063"/>
                  </a:lnTo>
                  <a:lnTo>
                    <a:pt x="220" y="2019"/>
                  </a:lnTo>
                  <a:lnTo>
                    <a:pt x="1580" y="1668"/>
                  </a:lnTo>
                  <a:lnTo>
                    <a:pt x="1624" y="1668"/>
                  </a:lnTo>
                  <a:lnTo>
                    <a:pt x="2677" y="1097"/>
                  </a:lnTo>
                  <a:lnTo>
                    <a:pt x="3072" y="878"/>
                  </a:lnTo>
                  <a:lnTo>
                    <a:pt x="3116" y="834"/>
                  </a:lnTo>
                  <a:lnTo>
                    <a:pt x="3160" y="746"/>
                  </a:lnTo>
                  <a:lnTo>
                    <a:pt x="3160" y="659"/>
                  </a:lnTo>
                  <a:lnTo>
                    <a:pt x="3116" y="615"/>
                  </a:lnTo>
                  <a:lnTo>
                    <a:pt x="2721" y="264"/>
                  </a:lnTo>
                  <a:lnTo>
                    <a:pt x="2633" y="220"/>
                  </a:lnTo>
                  <a:lnTo>
                    <a:pt x="20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57" name="Google Shape;3357;p113"/>
            <p:cNvSpPr/>
            <p:nvPr/>
          </p:nvSpPr>
          <p:spPr>
            <a:xfrm>
              <a:off x="2405800" y="1437400"/>
              <a:ext cx="928100" cy="1383375"/>
            </a:xfrm>
            <a:custGeom>
              <a:avLst/>
              <a:gdLst/>
              <a:ahLst/>
              <a:cxnLst/>
              <a:rect l="l" t="t" r="r" b="b"/>
              <a:pathLst>
                <a:path w="37124" h="55335" extrusionOk="0">
                  <a:moveTo>
                    <a:pt x="36773" y="1"/>
                  </a:moveTo>
                  <a:lnTo>
                    <a:pt x="36685" y="45"/>
                  </a:lnTo>
                  <a:lnTo>
                    <a:pt x="36641" y="89"/>
                  </a:lnTo>
                  <a:lnTo>
                    <a:pt x="36597" y="133"/>
                  </a:lnTo>
                  <a:lnTo>
                    <a:pt x="36597" y="220"/>
                  </a:lnTo>
                  <a:lnTo>
                    <a:pt x="36641" y="264"/>
                  </a:lnTo>
                  <a:lnTo>
                    <a:pt x="36685" y="396"/>
                  </a:lnTo>
                  <a:lnTo>
                    <a:pt x="36773" y="1361"/>
                  </a:lnTo>
                  <a:lnTo>
                    <a:pt x="36773" y="3204"/>
                  </a:lnTo>
                  <a:lnTo>
                    <a:pt x="36071" y="4916"/>
                  </a:lnTo>
                  <a:lnTo>
                    <a:pt x="36071" y="4959"/>
                  </a:lnTo>
                  <a:lnTo>
                    <a:pt x="35281" y="7856"/>
                  </a:lnTo>
                  <a:lnTo>
                    <a:pt x="34667" y="9962"/>
                  </a:lnTo>
                  <a:lnTo>
                    <a:pt x="34008" y="11980"/>
                  </a:lnTo>
                  <a:lnTo>
                    <a:pt x="32648" y="14745"/>
                  </a:lnTo>
                  <a:lnTo>
                    <a:pt x="31551" y="16851"/>
                  </a:lnTo>
                  <a:lnTo>
                    <a:pt x="30630" y="18957"/>
                  </a:lnTo>
                  <a:lnTo>
                    <a:pt x="29138" y="21634"/>
                  </a:lnTo>
                  <a:lnTo>
                    <a:pt x="27733" y="23872"/>
                  </a:lnTo>
                  <a:lnTo>
                    <a:pt x="26505" y="25803"/>
                  </a:lnTo>
                  <a:lnTo>
                    <a:pt x="25144" y="28216"/>
                  </a:lnTo>
                  <a:lnTo>
                    <a:pt x="25144" y="28260"/>
                  </a:lnTo>
                  <a:lnTo>
                    <a:pt x="24881" y="29094"/>
                  </a:lnTo>
                  <a:lnTo>
                    <a:pt x="24881" y="29137"/>
                  </a:lnTo>
                  <a:lnTo>
                    <a:pt x="24881" y="30059"/>
                  </a:lnTo>
                  <a:lnTo>
                    <a:pt x="25232" y="32736"/>
                  </a:lnTo>
                  <a:lnTo>
                    <a:pt x="25583" y="36290"/>
                  </a:lnTo>
                  <a:lnTo>
                    <a:pt x="25496" y="36422"/>
                  </a:lnTo>
                  <a:lnTo>
                    <a:pt x="23345" y="37694"/>
                  </a:lnTo>
                  <a:lnTo>
                    <a:pt x="21371" y="39098"/>
                  </a:lnTo>
                  <a:lnTo>
                    <a:pt x="21327" y="39098"/>
                  </a:lnTo>
                  <a:lnTo>
                    <a:pt x="19659" y="40590"/>
                  </a:lnTo>
                  <a:lnTo>
                    <a:pt x="16500" y="43048"/>
                  </a:lnTo>
                  <a:lnTo>
                    <a:pt x="16456" y="43091"/>
                  </a:lnTo>
                  <a:lnTo>
                    <a:pt x="14964" y="44583"/>
                  </a:lnTo>
                  <a:lnTo>
                    <a:pt x="12595" y="47085"/>
                  </a:lnTo>
                  <a:lnTo>
                    <a:pt x="10401" y="48313"/>
                  </a:lnTo>
                  <a:lnTo>
                    <a:pt x="8250" y="49147"/>
                  </a:lnTo>
                  <a:lnTo>
                    <a:pt x="8207" y="49147"/>
                  </a:lnTo>
                  <a:lnTo>
                    <a:pt x="6627" y="50156"/>
                  </a:lnTo>
                  <a:lnTo>
                    <a:pt x="89" y="55027"/>
                  </a:lnTo>
                  <a:lnTo>
                    <a:pt x="45" y="55071"/>
                  </a:lnTo>
                  <a:lnTo>
                    <a:pt x="1" y="55115"/>
                  </a:lnTo>
                  <a:lnTo>
                    <a:pt x="45" y="55202"/>
                  </a:lnTo>
                  <a:lnTo>
                    <a:pt x="45" y="55246"/>
                  </a:lnTo>
                  <a:lnTo>
                    <a:pt x="133" y="55334"/>
                  </a:lnTo>
                  <a:lnTo>
                    <a:pt x="176" y="55334"/>
                  </a:lnTo>
                  <a:lnTo>
                    <a:pt x="308" y="55290"/>
                  </a:lnTo>
                  <a:lnTo>
                    <a:pt x="6846" y="50463"/>
                  </a:lnTo>
                  <a:lnTo>
                    <a:pt x="8382" y="49454"/>
                  </a:lnTo>
                  <a:lnTo>
                    <a:pt x="10532" y="48620"/>
                  </a:lnTo>
                  <a:lnTo>
                    <a:pt x="10576" y="48620"/>
                  </a:lnTo>
                  <a:lnTo>
                    <a:pt x="12814" y="47348"/>
                  </a:lnTo>
                  <a:lnTo>
                    <a:pt x="12858" y="47348"/>
                  </a:lnTo>
                  <a:lnTo>
                    <a:pt x="15227" y="44803"/>
                  </a:lnTo>
                  <a:lnTo>
                    <a:pt x="16719" y="43355"/>
                  </a:lnTo>
                  <a:lnTo>
                    <a:pt x="19879" y="40854"/>
                  </a:lnTo>
                  <a:lnTo>
                    <a:pt x="21546" y="39362"/>
                  </a:lnTo>
                  <a:lnTo>
                    <a:pt x="23521" y="37957"/>
                  </a:lnTo>
                  <a:lnTo>
                    <a:pt x="25715" y="36729"/>
                  </a:lnTo>
                  <a:lnTo>
                    <a:pt x="25759" y="36641"/>
                  </a:lnTo>
                  <a:lnTo>
                    <a:pt x="25890" y="36422"/>
                  </a:lnTo>
                  <a:lnTo>
                    <a:pt x="25934" y="36334"/>
                  </a:lnTo>
                  <a:lnTo>
                    <a:pt x="25583" y="32692"/>
                  </a:lnTo>
                  <a:lnTo>
                    <a:pt x="25232" y="30015"/>
                  </a:lnTo>
                  <a:lnTo>
                    <a:pt x="25232" y="29181"/>
                  </a:lnTo>
                  <a:lnTo>
                    <a:pt x="25452" y="28391"/>
                  </a:lnTo>
                  <a:lnTo>
                    <a:pt x="26812" y="25978"/>
                  </a:lnTo>
                  <a:lnTo>
                    <a:pt x="29445" y="21809"/>
                  </a:lnTo>
                  <a:lnTo>
                    <a:pt x="30937" y="19133"/>
                  </a:lnTo>
                  <a:lnTo>
                    <a:pt x="30981" y="19133"/>
                  </a:lnTo>
                  <a:lnTo>
                    <a:pt x="31858" y="17026"/>
                  </a:lnTo>
                  <a:lnTo>
                    <a:pt x="32955" y="14920"/>
                  </a:lnTo>
                  <a:lnTo>
                    <a:pt x="34359" y="12112"/>
                  </a:lnTo>
                  <a:lnTo>
                    <a:pt x="35018" y="10050"/>
                  </a:lnTo>
                  <a:lnTo>
                    <a:pt x="35632" y="7943"/>
                  </a:lnTo>
                  <a:lnTo>
                    <a:pt x="36422" y="5047"/>
                  </a:lnTo>
                  <a:lnTo>
                    <a:pt x="37080" y="3292"/>
                  </a:lnTo>
                  <a:lnTo>
                    <a:pt x="37124" y="3248"/>
                  </a:lnTo>
                  <a:lnTo>
                    <a:pt x="37124" y="1361"/>
                  </a:lnTo>
                  <a:lnTo>
                    <a:pt x="37036" y="352"/>
                  </a:lnTo>
                  <a:lnTo>
                    <a:pt x="37036" y="264"/>
                  </a:lnTo>
                  <a:lnTo>
                    <a:pt x="36948" y="89"/>
                  </a:lnTo>
                  <a:lnTo>
                    <a:pt x="36904" y="45"/>
                  </a:lnTo>
                  <a:lnTo>
                    <a:pt x="3681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58" name="Google Shape;3358;p113"/>
            <p:cNvSpPr/>
            <p:nvPr/>
          </p:nvSpPr>
          <p:spPr>
            <a:xfrm>
              <a:off x="2378375" y="1436325"/>
              <a:ext cx="928100" cy="1359200"/>
            </a:xfrm>
            <a:custGeom>
              <a:avLst/>
              <a:gdLst/>
              <a:ahLst/>
              <a:cxnLst/>
              <a:rect l="l" t="t" r="r" b="b"/>
              <a:pathLst>
                <a:path w="37124" h="54368" extrusionOk="0">
                  <a:moveTo>
                    <a:pt x="36641" y="0"/>
                  </a:moveTo>
                  <a:lnTo>
                    <a:pt x="36553" y="44"/>
                  </a:lnTo>
                  <a:lnTo>
                    <a:pt x="36510" y="88"/>
                  </a:lnTo>
                  <a:lnTo>
                    <a:pt x="36510" y="132"/>
                  </a:lnTo>
                  <a:lnTo>
                    <a:pt x="36510" y="219"/>
                  </a:lnTo>
                  <a:lnTo>
                    <a:pt x="36685" y="878"/>
                  </a:lnTo>
                  <a:lnTo>
                    <a:pt x="36773" y="1316"/>
                  </a:lnTo>
                  <a:lnTo>
                    <a:pt x="36685" y="2194"/>
                  </a:lnTo>
                  <a:lnTo>
                    <a:pt x="36115" y="4169"/>
                  </a:lnTo>
                  <a:lnTo>
                    <a:pt x="35588" y="6275"/>
                  </a:lnTo>
                  <a:lnTo>
                    <a:pt x="34886" y="8776"/>
                  </a:lnTo>
                  <a:lnTo>
                    <a:pt x="34140" y="11102"/>
                  </a:lnTo>
                  <a:lnTo>
                    <a:pt x="32824" y="14042"/>
                  </a:lnTo>
                  <a:lnTo>
                    <a:pt x="31814" y="15929"/>
                  </a:lnTo>
                  <a:lnTo>
                    <a:pt x="30542" y="18693"/>
                  </a:lnTo>
                  <a:lnTo>
                    <a:pt x="29094" y="21194"/>
                  </a:lnTo>
                  <a:lnTo>
                    <a:pt x="27558" y="23652"/>
                  </a:lnTo>
                  <a:lnTo>
                    <a:pt x="26285" y="25758"/>
                  </a:lnTo>
                  <a:lnTo>
                    <a:pt x="24881" y="28171"/>
                  </a:lnTo>
                  <a:lnTo>
                    <a:pt x="22599" y="31682"/>
                  </a:lnTo>
                  <a:lnTo>
                    <a:pt x="22599" y="31769"/>
                  </a:lnTo>
                  <a:lnTo>
                    <a:pt x="22468" y="32866"/>
                  </a:lnTo>
                  <a:lnTo>
                    <a:pt x="22380" y="35631"/>
                  </a:lnTo>
                  <a:lnTo>
                    <a:pt x="22161" y="36508"/>
                  </a:lnTo>
                  <a:lnTo>
                    <a:pt x="21722" y="37254"/>
                  </a:lnTo>
                  <a:lnTo>
                    <a:pt x="20142" y="38790"/>
                  </a:lnTo>
                  <a:lnTo>
                    <a:pt x="17070" y="41335"/>
                  </a:lnTo>
                  <a:lnTo>
                    <a:pt x="17070" y="41379"/>
                  </a:lnTo>
                  <a:lnTo>
                    <a:pt x="15491" y="43047"/>
                  </a:lnTo>
                  <a:lnTo>
                    <a:pt x="13516" y="45285"/>
                  </a:lnTo>
                  <a:lnTo>
                    <a:pt x="12331" y="46294"/>
                  </a:lnTo>
                  <a:lnTo>
                    <a:pt x="11234" y="46820"/>
                  </a:lnTo>
                  <a:lnTo>
                    <a:pt x="8777" y="47742"/>
                  </a:lnTo>
                  <a:lnTo>
                    <a:pt x="8733" y="47786"/>
                  </a:lnTo>
                  <a:lnTo>
                    <a:pt x="6934" y="48927"/>
                  </a:lnTo>
                  <a:lnTo>
                    <a:pt x="2195" y="52481"/>
                  </a:lnTo>
                  <a:lnTo>
                    <a:pt x="45" y="54061"/>
                  </a:lnTo>
                  <a:lnTo>
                    <a:pt x="1" y="54104"/>
                  </a:lnTo>
                  <a:lnTo>
                    <a:pt x="1" y="54148"/>
                  </a:lnTo>
                  <a:lnTo>
                    <a:pt x="1" y="54236"/>
                  </a:lnTo>
                  <a:lnTo>
                    <a:pt x="1" y="54280"/>
                  </a:lnTo>
                  <a:lnTo>
                    <a:pt x="89" y="54324"/>
                  </a:lnTo>
                  <a:lnTo>
                    <a:pt x="176" y="54368"/>
                  </a:lnTo>
                  <a:lnTo>
                    <a:pt x="264" y="54324"/>
                  </a:lnTo>
                  <a:lnTo>
                    <a:pt x="2370" y="52788"/>
                  </a:lnTo>
                  <a:lnTo>
                    <a:pt x="5486" y="50462"/>
                  </a:lnTo>
                  <a:lnTo>
                    <a:pt x="7153" y="49190"/>
                  </a:lnTo>
                  <a:lnTo>
                    <a:pt x="8909" y="48093"/>
                  </a:lnTo>
                  <a:lnTo>
                    <a:pt x="11366" y="47128"/>
                  </a:lnTo>
                  <a:lnTo>
                    <a:pt x="12507" y="46601"/>
                  </a:lnTo>
                  <a:lnTo>
                    <a:pt x="12551" y="46601"/>
                  </a:lnTo>
                  <a:lnTo>
                    <a:pt x="13736" y="45548"/>
                  </a:lnTo>
                  <a:lnTo>
                    <a:pt x="13779" y="45548"/>
                  </a:lnTo>
                  <a:lnTo>
                    <a:pt x="15754" y="43310"/>
                  </a:lnTo>
                  <a:lnTo>
                    <a:pt x="17334" y="41599"/>
                  </a:lnTo>
                  <a:lnTo>
                    <a:pt x="20361" y="39054"/>
                  </a:lnTo>
                  <a:lnTo>
                    <a:pt x="21985" y="37474"/>
                  </a:lnTo>
                  <a:lnTo>
                    <a:pt x="22029" y="37474"/>
                  </a:lnTo>
                  <a:lnTo>
                    <a:pt x="22512" y="36640"/>
                  </a:lnTo>
                  <a:lnTo>
                    <a:pt x="22512" y="36596"/>
                  </a:lnTo>
                  <a:lnTo>
                    <a:pt x="22731" y="35675"/>
                  </a:lnTo>
                  <a:lnTo>
                    <a:pt x="22819" y="32910"/>
                  </a:lnTo>
                  <a:lnTo>
                    <a:pt x="22950" y="31813"/>
                  </a:lnTo>
                  <a:lnTo>
                    <a:pt x="25188" y="28347"/>
                  </a:lnTo>
                  <a:lnTo>
                    <a:pt x="26593" y="25933"/>
                  </a:lnTo>
                  <a:lnTo>
                    <a:pt x="27821" y="23827"/>
                  </a:lnTo>
                  <a:lnTo>
                    <a:pt x="29401" y="21370"/>
                  </a:lnTo>
                  <a:lnTo>
                    <a:pt x="30849" y="18869"/>
                  </a:lnTo>
                  <a:lnTo>
                    <a:pt x="32121" y="16104"/>
                  </a:lnTo>
                  <a:lnTo>
                    <a:pt x="33131" y="14173"/>
                  </a:lnTo>
                  <a:lnTo>
                    <a:pt x="34491" y="11233"/>
                  </a:lnTo>
                  <a:lnTo>
                    <a:pt x="35237" y="8864"/>
                  </a:lnTo>
                  <a:lnTo>
                    <a:pt x="35895" y="6363"/>
                  </a:lnTo>
                  <a:lnTo>
                    <a:pt x="36466" y="4256"/>
                  </a:lnTo>
                  <a:lnTo>
                    <a:pt x="36992" y="2282"/>
                  </a:lnTo>
                  <a:lnTo>
                    <a:pt x="37036" y="2238"/>
                  </a:lnTo>
                  <a:lnTo>
                    <a:pt x="37124" y="1316"/>
                  </a:lnTo>
                  <a:lnTo>
                    <a:pt x="37124" y="1273"/>
                  </a:lnTo>
                  <a:lnTo>
                    <a:pt x="37036" y="790"/>
                  </a:lnTo>
                  <a:lnTo>
                    <a:pt x="36861" y="132"/>
                  </a:lnTo>
                  <a:lnTo>
                    <a:pt x="36817" y="44"/>
                  </a:lnTo>
                  <a:lnTo>
                    <a:pt x="367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59" name="Google Shape;3359;p113"/>
            <p:cNvSpPr/>
            <p:nvPr/>
          </p:nvSpPr>
          <p:spPr>
            <a:xfrm>
              <a:off x="2348775" y="1447275"/>
              <a:ext cx="932475" cy="1321925"/>
            </a:xfrm>
            <a:custGeom>
              <a:avLst/>
              <a:gdLst/>
              <a:ahLst/>
              <a:cxnLst/>
              <a:rect l="l" t="t" r="r" b="b"/>
              <a:pathLst>
                <a:path w="37299" h="52877" extrusionOk="0">
                  <a:moveTo>
                    <a:pt x="37079" y="1"/>
                  </a:moveTo>
                  <a:lnTo>
                    <a:pt x="36991" y="45"/>
                  </a:lnTo>
                  <a:lnTo>
                    <a:pt x="36948" y="89"/>
                  </a:lnTo>
                  <a:lnTo>
                    <a:pt x="36948" y="132"/>
                  </a:lnTo>
                  <a:lnTo>
                    <a:pt x="36860" y="703"/>
                  </a:lnTo>
                  <a:lnTo>
                    <a:pt x="35763" y="4828"/>
                  </a:lnTo>
                  <a:lnTo>
                    <a:pt x="35061" y="7504"/>
                  </a:lnTo>
                  <a:lnTo>
                    <a:pt x="34315" y="9918"/>
                  </a:lnTo>
                  <a:lnTo>
                    <a:pt x="32165" y="14525"/>
                  </a:lnTo>
                  <a:lnTo>
                    <a:pt x="31024" y="17026"/>
                  </a:lnTo>
                  <a:lnTo>
                    <a:pt x="29532" y="19615"/>
                  </a:lnTo>
                  <a:lnTo>
                    <a:pt x="26987" y="23696"/>
                  </a:lnTo>
                  <a:lnTo>
                    <a:pt x="24705" y="27645"/>
                  </a:lnTo>
                  <a:lnTo>
                    <a:pt x="23696" y="29094"/>
                  </a:lnTo>
                  <a:lnTo>
                    <a:pt x="21063" y="32648"/>
                  </a:lnTo>
                  <a:lnTo>
                    <a:pt x="21019" y="32692"/>
                  </a:lnTo>
                  <a:lnTo>
                    <a:pt x="20229" y="35017"/>
                  </a:lnTo>
                  <a:lnTo>
                    <a:pt x="18386" y="38528"/>
                  </a:lnTo>
                  <a:lnTo>
                    <a:pt x="17114" y="39888"/>
                  </a:lnTo>
                  <a:lnTo>
                    <a:pt x="14963" y="42389"/>
                  </a:lnTo>
                  <a:lnTo>
                    <a:pt x="12813" y="44627"/>
                  </a:lnTo>
                  <a:lnTo>
                    <a:pt x="9391" y="45900"/>
                  </a:lnTo>
                  <a:lnTo>
                    <a:pt x="9391" y="45944"/>
                  </a:lnTo>
                  <a:lnTo>
                    <a:pt x="7855" y="46821"/>
                  </a:lnTo>
                  <a:lnTo>
                    <a:pt x="7811" y="46865"/>
                  </a:lnTo>
                  <a:lnTo>
                    <a:pt x="6012" y="48225"/>
                  </a:lnTo>
                  <a:lnTo>
                    <a:pt x="44" y="52569"/>
                  </a:lnTo>
                  <a:lnTo>
                    <a:pt x="0" y="52613"/>
                  </a:lnTo>
                  <a:lnTo>
                    <a:pt x="0" y="52657"/>
                  </a:lnTo>
                  <a:lnTo>
                    <a:pt x="0" y="52745"/>
                  </a:lnTo>
                  <a:lnTo>
                    <a:pt x="0" y="52789"/>
                  </a:lnTo>
                  <a:lnTo>
                    <a:pt x="88" y="52833"/>
                  </a:lnTo>
                  <a:lnTo>
                    <a:pt x="176" y="52877"/>
                  </a:lnTo>
                  <a:lnTo>
                    <a:pt x="263" y="52833"/>
                  </a:lnTo>
                  <a:lnTo>
                    <a:pt x="6231" y="48489"/>
                  </a:lnTo>
                  <a:lnTo>
                    <a:pt x="8030" y="47128"/>
                  </a:lnTo>
                  <a:lnTo>
                    <a:pt x="9522" y="46251"/>
                  </a:lnTo>
                  <a:lnTo>
                    <a:pt x="12243" y="45241"/>
                  </a:lnTo>
                  <a:lnTo>
                    <a:pt x="12989" y="44934"/>
                  </a:lnTo>
                  <a:lnTo>
                    <a:pt x="13077" y="44890"/>
                  </a:lnTo>
                  <a:lnTo>
                    <a:pt x="15227" y="42653"/>
                  </a:lnTo>
                  <a:lnTo>
                    <a:pt x="17377" y="40107"/>
                  </a:lnTo>
                  <a:lnTo>
                    <a:pt x="18649" y="38747"/>
                  </a:lnTo>
                  <a:lnTo>
                    <a:pt x="18693" y="38703"/>
                  </a:lnTo>
                  <a:lnTo>
                    <a:pt x="20580" y="35193"/>
                  </a:lnTo>
                  <a:lnTo>
                    <a:pt x="20580" y="35149"/>
                  </a:lnTo>
                  <a:lnTo>
                    <a:pt x="21326" y="32823"/>
                  </a:lnTo>
                  <a:lnTo>
                    <a:pt x="23959" y="29313"/>
                  </a:lnTo>
                  <a:lnTo>
                    <a:pt x="25012" y="27821"/>
                  </a:lnTo>
                  <a:lnTo>
                    <a:pt x="27294" y="23872"/>
                  </a:lnTo>
                  <a:lnTo>
                    <a:pt x="29839" y="19791"/>
                  </a:lnTo>
                  <a:lnTo>
                    <a:pt x="31331" y="17158"/>
                  </a:lnTo>
                  <a:lnTo>
                    <a:pt x="32472" y="14701"/>
                  </a:lnTo>
                  <a:lnTo>
                    <a:pt x="34666" y="10049"/>
                  </a:lnTo>
                  <a:lnTo>
                    <a:pt x="35412" y="7592"/>
                  </a:lnTo>
                  <a:lnTo>
                    <a:pt x="36114" y="4915"/>
                  </a:lnTo>
                  <a:lnTo>
                    <a:pt x="37211" y="791"/>
                  </a:lnTo>
                  <a:lnTo>
                    <a:pt x="37211" y="747"/>
                  </a:lnTo>
                  <a:lnTo>
                    <a:pt x="37299" y="176"/>
                  </a:lnTo>
                  <a:lnTo>
                    <a:pt x="37255" y="132"/>
                  </a:lnTo>
                  <a:lnTo>
                    <a:pt x="37255" y="45"/>
                  </a:lnTo>
                  <a:lnTo>
                    <a:pt x="372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60" name="Google Shape;3360;p113"/>
            <p:cNvSpPr/>
            <p:nvPr/>
          </p:nvSpPr>
          <p:spPr>
            <a:xfrm>
              <a:off x="2318050" y="1439600"/>
              <a:ext cx="942350" cy="1302175"/>
            </a:xfrm>
            <a:custGeom>
              <a:avLst/>
              <a:gdLst/>
              <a:ahLst/>
              <a:cxnLst/>
              <a:rect l="l" t="t" r="r" b="b"/>
              <a:pathLst>
                <a:path w="37694" h="52087" extrusionOk="0">
                  <a:moveTo>
                    <a:pt x="37431" y="1"/>
                  </a:moveTo>
                  <a:lnTo>
                    <a:pt x="37387" y="45"/>
                  </a:lnTo>
                  <a:lnTo>
                    <a:pt x="37343" y="132"/>
                  </a:lnTo>
                  <a:lnTo>
                    <a:pt x="37255" y="527"/>
                  </a:lnTo>
                  <a:lnTo>
                    <a:pt x="36377" y="3116"/>
                  </a:lnTo>
                  <a:lnTo>
                    <a:pt x="35763" y="5266"/>
                  </a:lnTo>
                  <a:lnTo>
                    <a:pt x="35149" y="7636"/>
                  </a:lnTo>
                  <a:lnTo>
                    <a:pt x="33876" y="11322"/>
                  </a:lnTo>
                  <a:lnTo>
                    <a:pt x="32560" y="13867"/>
                  </a:lnTo>
                  <a:lnTo>
                    <a:pt x="31551" y="16105"/>
                  </a:lnTo>
                  <a:lnTo>
                    <a:pt x="30629" y="17684"/>
                  </a:lnTo>
                  <a:lnTo>
                    <a:pt x="29708" y="19264"/>
                  </a:lnTo>
                  <a:lnTo>
                    <a:pt x="27821" y="22380"/>
                  </a:lnTo>
                  <a:lnTo>
                    <a:pt x="26504" y="24486"/>
                  </a:lnTo>
                  <a:lnTo>
                    <a:pt x="25232" y="26636"/>
                  </a:lnTo>
                  <a:lnTo>
                    <a:pt x="23959" y="28567"/>
                  </a:lnTo>
                  <a:lnTo>
                    <a:pt x="22687" y="30190"/>
                  </a:lnTo>
                  <a:lnTo>
                    <a:pt x="21283" y="31902"/>
                  </a:lnTo>
                  <a:lnTo>
                    <a:pt x="19791" y="33481"/>
                  </a:lnTo>
                  <a:lnTo>
                    <a:pt x="17684" y="35280"/>
                  </a:lnTo>
                  <a:lnTo>
                    <a:pt x="17684" y="35324"/>
                  </a:lnTo>
                  <a:lnTo>
                    <a:pt x="16763" y="36334"/>
                  </a:lnTo>
                  <a:lnTo>
                    <a:pt x="16719" y="36377"/>
                  </a:lnTo>
                  <a:lnTo>
                    <a:pt x="16149" y="37387"/>
                  </a:lnTo>
                  <a:lnTo>
                    <a:pt x="15359" y="39449"/>
                  </a:lnTo>
                  <a:lnTo>
                    <a:pt x="14437" y="41424"/>
                  </a:lnTo>
                  <a:lnTo>
                    <a:pt x="12901" y="43486"/>
                  </a:lnTo>
                  <a:lnTo>
                    <a:pt x="12331" y="43925"/>
                  </a:lnTo>
                  <a:lnTo>
                    <a:pt x="9917" y="44890"/>
                  </a:lnTo>
                  <a:lnTo>
                    <a:pt x="8338" y="45856"/>
                  </a:lnTo>
                  <a:lnTo>
                    <a:pt x="6144" y="47479"/>
                  </a:lnTo>
                  <a:lnTo>
                    <a:pt x="3599" y="49322"/>
                  </a:lnTo>
                  <a:lnTo>
                    <a:pt x="88" y="51779"/>
                  </a:lnTo>
                  <a:lnTo>
                    <a:pt x="44" y="51823"/>
                  </a:lnTo>
                  <a:lnTo>
                    <a:pt x="0" y="51867"/>
                  </a:lnTo>
                  <a:lnTo>
                    <a:pt x="0" y="51955"/>
                  </a:lnTo>
                  <a:lnTo>
                    <a:pt x="44" y="51999"/>
                  </a:lnTo>
                  <a:lnTo>
                    <a:pt x="88" y="52043"/>
                  </a:lnTo>
                  <a:lnTo>
                    <a:pt x="176" y="52087"/>
                  </a:lnTo>
                  <a:lnTo>
                    <a:pt x="308" y="52043"/>
                  </a:lnTo>
                  <a:lnTo>
                    <a:pt x="3818" y="49585"/>
                  </a:lnTo>
                  <a:lnTo>
                    <a:pt x="6319" y="47786"/>
                  </a:lnTo>
                  <a:lnTo>
                    <a:pt x="8513" y="46163"/>
                  </a:lnTo>
                  <a:lnTo>
                    <a:pt x="10049" y="45197"/>
                  </a:lnTo>
                  <a:lnTo>
                    <a:pt x="12506" y="44232"/>
                  </a:lnTo>
                  <a:lnTo>
                    <a:pt x="12506" y="44188"/>
                  </a:lnTo>
                  <a:lnTo>
                    <a:pt x="13121" y="43749"/>
                  </a:lnTo>
                  <a:lnTo>
                    <a:pt x="13165" y="43705"/>
                  </a:lnTo>
                  <a:lnTo>
                    <a:pt x="14744" y="41599"/>
                  </a:lnTo>
                  <a:lnTo>
                    <a:pt x="14744" y="41555"/>
                  </a:lnTo>
                  <a:lnTo>
                    <a:pt x="15666" y="39581"/>
                  </a:lnTo>
                  <a:lnTo>
                    <a:pt x="16456" y="37562"/>
                  </a:lnTo>
                  <a:lnTo>
                    <a:pt x="17026" y="36553"/>
                  </a:lnTo>
                  <a:lnTo>
                    <a:pt x="17948" y="35544"/>
                  </a:lnTo>
                  <a:lnTo>
                    <a:pt x="20054" y="33745"/>
                  </a:lnTo>
                  <a:lnTo>
                    <a:pt x="21546" y="32121"/>
                  </a:lnTo>
                  <a:lnTo>
                    <a:pt x="22950" y="30410"/>
                  </a:lnTo>
                  <a:lnTo>
                    <a:pt x="24223" y="28742"/>
                  </a:lnTo>
                  <a:lnTo>
                    <a:pt x="25539" y="26855"/>
                  </a:lnTo>
                  <a:lnTo>
                    <a:pt x="26811" y="24661"/>
                  </a:lnTo>
                  <a:lnTo>
                    <a:pt x="28128" y="22555"/>
                  </a:lnTo>
                  <a:lnTo>
                    <a:pt x="30015" y="19440"/>
                  </a:lnTo>
                  <a:lnTo>
                    <a:pt x="30936" y="17860"/>
                  </a:lnTo>
                  <a:lnTo>
                    <a:pt x="31858" y="16236"/>
                  </a:lnTo>
                  <a:lnTo>
                    <a:pt x="32911" y="14042"/>
                  </a:lnTo>
                  <a:lnTo>
                    <a:pt x="34183" y="11453"/>
                  </a:lnTo>
                  <a:lnTo>
                    <a:pt x="35456" y="7724"/>
                  </a:lnTo>
                  <a:lnTo>
                    <a:pt x="36114" y="5354"/>
                  </a:lnTo>
                  <a:lnTo>
                    <a:pt x="36685" y="3248"/>
                  </a:lnTo>
                  <a:lnTo>
                    <a:pt x="37606" y="615"/>
                  </a:lnTo>
                  <a:lnTo>
                    <a:pt x="37694" y="176"/>
                  </a:lnTo>
                  <a:lnTo>
                    <a:pt x="37694" y="132"/>
                  </a:lnTo>
                  <a:lnTo>
                    <a:pt x="37694" y="45"/>
                  </a:lnTo>
                  <a:lnTo>
                    <a:pt x="376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61" name="Google Shape;3361;p113"/>
            <p:cNvSpPr/>
            <p:nvPr/>
          </p:nvSpPr>
          <p:spPr>
            <a:xfrm>
              <a:off x="2259900" y="1412175"/>
              <a:ext cx="956625" cy="1275850"/>
            </a:xfrm>
            <a:custGeom>
              <a:avLst/>
              <a:gdLst/>
              <a:ahLst/>
              <a:cxnLst/>
              <a:rect l="l" t="t" r="r" b="b"/>
              <a:pathLst>
                <a:path w="38265" h="51034" extrusionOk="0">
                  <a:moveTo>
                    <a:pt x="38001" y="1"/>
                  </a:moveTo>
                  <a:lnTo>
                    <a:pt x="37957" y="45"/>
                  </a:lnTo>
                  <a:lnTo>
                    <a:pt x="37914" y="88"/>
                  </a:lnTo>
                  <a:lnTo>
                    <a:pt x="37299" y="1888"/>
                  </a:lnTo>
                  <a:lnTo>
                    <a:pt x="36334" y="4082"/>
                  </a:lnTo>
                  <a:lnTo>
                    <a:pt x="36334" y="4125"/>
                  </a:lnTo>
                  <a:lnTo>
                    <a:pt x="35588" y="6714"/>
                  </a:lnTo>
                  <a:lnTo>
                    <a:pt x="34623" y="10049"/>
                  </a:lnTo>
                  <a:lnTo>
                    <a:pt x="32999" y="13604"/>
                  </a:lnTo>
                  <a:lnTo>
                    <a:pt x="32121" y="15315"/>
                  </a:lnTo>
                  <a:lnTo>
                    <a:pt x="29313" y="20142"/>
                  </a:lnTo>
                  <a:lnTo>
                    <a:pt x="27865" y="22467"/>
                  </a:lnTo>
                  <a:lnTo>
                    <a:pt x="26636" y="24530"/>
                  </a:lnTo>
                  <a:lnTo>
                    <a:pt x="24442" y="27909"/>
                  </a:lnTo>
                  <a:lnTo>
                    <a:pt x="22819" y="29927"/>
                  </a:lnTo>
                  <a:lnTo>
                    <a:pt x="21853" y="31112"/>
                  </a:lnTo>
                  <a:lnTo>
                    <a:pt x="20932" y="32077"/>
                  </a:lnTo>
                  <a:lnTo>
                    <a:pt x="20010" y="32955"/>
                  </a:lnTo>
                  <a:lnTo>
                    <a:pt x="19133" y="33701"/>
                  </a:lnTo>
                  <a:lnTo>
                    <a:pt x="18211" y="34403"/>
                  </a:lnTo>
                  <a:lnTo>
                    <a:pt x="17246" y="35017"/>
                  </a:lnTo>
                  <a:lnTo>
                    <a:pt x="15096" y="36377"/>
                  </a:lnTo>
                  <a:lnTo>
                    <a:pt x="13472" y="37343"/>
                  </a:lnTo>
                  <a:lnTo>
                    <a:pt x="11103" y="39010"/>
                  </a:lnTo>
                  <a:lnTo>
                    <a:pt x="11059" y="39010"/>
                  </a:lnTo>
                  <a:lnTo>
                    <a:pt x="9347" y="40590"/>
                  </a:lnTo>
                  <a:lnTo>
                    <a:pt x="9303" y="40634"/>
                  </a:lnTo>
                  <a:lnTo>
                    <a:pt x="8163" y="42652"/>
                  </a:lnTo>
                  <a:lnTo>
                    <a:pt x="5793" y="46645"/>
                  </a:lnTo>
                  <a:lnTo>
                    <a:pt x="4959" y="47304"/>
                  </a:lnTo>
                  <a:lnTo>
                    <a:pt x="2897" y="48708"/>
                  </a:lnTo>
                  <a:lnTo>
                    <a:pt x="45" y="50726"/>
                  </a:lnTo>
                  <a:lnTo>
                    <a:pt x="1" y="50770"/>
                  </a:lnTo>
                  <a:lnTo>
                    <a:pt x="1" y="50858"/>
                  </a:lnTo>
                  <a:lnTo>
                    <a:pt x="1" y="50902"/>
                  </a:lnTo>
                  <a:lnTo>
                    <a:pt x="1" y="50990"/>
                  </a:lnTo>
                  <a:lnTo>
                    <a:pt x="89" y="51033"/>
                  </a:lnTo>
                  <a:lnTo>
                    <a:pt x="264" y="51033"/>
                  </a:lnTo>
                  <a:lnTo>
                    <a:pt x="3116" y="48971"/>
                  </a:lnTo>
                  <a:lnTo>
                    <a:pt x="5179" y="47611"/>
                  </a:lnTo>
                  <a:lnTo>
                    <a:pt x="6056" y="46909"/>
                  </a:lnTo>
                  <a:lnTo>
                    <a:pt x="6100" y="46865"/>
                  </a:lnTo>
                  <a:lnTo>
                    <a:pt x="8470" y="42828"/>
                  </a:lnTo>
                  <a:lnTo>
                    <a:pt x="9611" y="40809"/>
                  </a:lnTo>
                  <a:lnTo>
                    <a:pt x="11278" y="39317"/>
                  </a:lnTo>
                  <a:lnTo>
                    <a:pt x="13692" y="37650"/>
                  </a:lnTo>
                  <a:lnTo>
                    <a:pt x="15271" y="36685"/>
                  </a:lnTo>
                  <a:lnTo>
                    <a:pt x="17421" y="35324"/>
                  </a:lnTo>
                  <a:lnTo>
                    <a:pt x="18431" y="34666"/>
                  </a:lnTo>
                  <a:lnTo>
                    <a:pt x="19352" y="33964"/>
                  </a:lnTo>
                  <a:lnTo>
                    <a:pt x="20230" y="33218"/>
                  </a:lnTo>
                  <a:lnTo>
                    <a:pt x="21151" y="32340"/>
                  </a:lnTo>
                  <a:lnTo>
                    <a:pt x="22117" y="31331"/>
                  </a:lnTo>
                  <a:lnTo>
                    <a:pt x="23126" y="30146"/>
                  </a:lnTo>
                  <a:lnTo>
                    <a:pt x="24706" y="28084"/>
                  </a:lnTo>
                  <a:lnTo>
                    <a:pt x="26943" y="24705"/>
                  </a:lnTo>
                  <a:lnTo>
                    <a:pt x="28172" y="22643"/>
                  </a:lnTo>
                  <a:lnTo>
                    <a:pt x="29620" y="20317"/>
                  </a:lnTo>
                  <a:lnTo>
                    <a:pt x="32429" y="15490"/>
                  </a:lnTo>
                  <a:lnTo>
                    <a:pt x="33306" y="13735"/>
                  </a:lnTo>
                  <a:lnTo>
                    <a:pt x="34974" y="10181"/>
                  </a:lnTo>
                  <a:lnTo>
                    <a:pt x="34974" y="10137"/>
                  </a:lnTo>
                  <a:lnTo>
                    <a:pt x="35895" y="6802"/>
                  </a:lnTo>
                  <a:lnTo>
                    <a:pt x="36685" y="4213"/>
                  </a:lnTo>
                  <a:lnTo>
                    <a:pt x="37606" y="2019"/>
                  </a:lnTo>
                  <a:lnTo>
                    <a:pt x="38221" y="220"/>
                  </a:lnTo>
                  <a:lnTo>
                    <a:pt x="38265" y="132"/>
                  </a:lnTo>
                  <a:lnTo>
                    <a:pt x="38221" y="88"/>
                  </a:lnTo>
                  <a:lnTo>
                    <a:pt x="38177" y="45"/>
                  </a:lnTo>
                  <a:lnTo>
                    <a:pt x="381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62" name="Google Shape;3362;p113"/>
            <p:cNvSpPr/>
            <p:nvPr/>
          </p:nvSpPr>
          <p:spPr>
            <a:xfrm>
              <a:off x="2230300" y="1375975"/>
              <a:ext cx="970875" cy="1286825"/>
            </a:xfrm>
            <a:custGeom>
              <a:avLst/>
              <a:gdLst/>
              <a:ahLst/>
              <a:cxnLst/>
              <a:rect l="l" t="t" r="r" b="b"/>
              <a:pathLst>
                <a:path w="38835" h="51473" extrusionOk="0">
                  <a:moveTo>
                    <a:pt x="38659" y="1"/>
                  </a:moveTo>
                  <a:lnTo>
                    <a:pt x="38571" y="45"/>
                  </a:lnTo>
                  <a:lnTo>
                    <a:pt x="38527" y="88"/>
                  </a:lnTo>
                  <a:lnTo>
                    <a:pt x="38527" y="132"/>
                  </a:lnTo>
                  <a:lnTo>
                    <a:pt x="38220" y="1185"/>
                  </a:lnTo>
                  <a:lnTo>
                    <a:pt x="37255" y="3511"/>
                  </a:lnTo>
                  <a:lnTo>
                    <a:pt x="36158" y="6144"/>
                  </a:lnTo>
                  <a:lnTo>
                    <a:pt x="36114" y="6144"/>
                  </a:lnTo>
                  <a:lnTo>
                    <a:pt x="34710" y="11058"/>
                  </a:lnTo>
                  <a:lnTo>
                    <a:pt x="32954" y="14876"/>
                  </a:lnTo>
                  <a:lnTo>
                    <a:pt x="31111" y="18079"/>
                  </a:lnTo>
                  <a:lnTo>
                    <a:pt x="29049" y="21678"/>
                  </a:lnTo>
                  <a:lnTo>
                    <a:pt x="27996" y="23433"/>
                  </a:lnTo>
                  <a:lnTo>
                    <a:pt x="26943" y="25188"/>
                  </a:lnTo>
                  <a:lnTo>
                    <a:pt x="25802" y="26855"/>
                  </a:lnTo>
                  <a:lnTo>
                    <a:pt x="24661" y="28523"/>
                  </a:lnTo>
                  <a:lnTo>
                    <a:pt x="23476" y="30059"/>
                  </a:lnTo>
                  <a:lnTo>
                    <a:pt x="22862" y="30805"/>
                  </a:lnTo>
                  <a:lnTo>
                    <a:pt x="22204" y="31507"/>
                  </a:lnTo>
                  <a:lnTo>
                    <a:pt x="18869" y="34578"/>
                  </a:lnTo>
                  <a:lnTo>
                    <a:pt x="14919" y="37167"/>
                  </a:lnTo>
                  <a:lnTo>
                    <a:pt x="10882" y="39888"/>
                  </a:lnTo>
                  <a:lnTo>
                    <a:pt x="9083" y="41160"/>
                  </a:lnTo>
                  <a:lnTo>
                    <a:pt x="6714" y="42565"/>
                  </a:lnTo>
                  <a:lnTo>
                    <a:pt x="4169" y="43925"/>
                  </a:lnTo>
                  <a:lnTo>
                    <a:pt x="4125" y="43969"/>
                  </a:lnTo>
                  <a:lnTo>
                    <a:pt x="3774" y="44408"/>
                  </a:lnTo>
                  <a:lnTo>
                    <a:pt x="3774" y="44495"/>
                  </a:lnTo>
                  <a:lnTo>
                    <a:pt x="3247" y="45856"/>
                  </a:lnTo>
                  <a:lnTo>
                    <a:pt x="2370" y="48225"/>
                  </a:lnTo>
                  <a:lnTo>
                    <a:pt x="1316" y="50024"/>
                  </a:lnTo>
                  <a:lnTo>
                    <a:pt x="44" y="51165"/>
                  </a:lnTo>
                  <a:lnTo>
                    <a:pt x="44" y="51209"/>
                  </a:lnTo>
                  <a:lnTo>
                    <a:pt x="0" y="51297"/>
                  </a:lnTo>
                  <a:lnTo>
                    <a:pt x="0" y="51341"/>
                  </a:lnTo>
                  <a:lnTo>
                    <a:pt x="44" y="51428"/>
                  </a:lnTo>
                  <a:lnTo>
                    <a:pt x="132" y="51428"/>
                  </a:lnTo>
                  <a:lnTo>
                    <a:pt x="176" y="51472"/>
                  </a:lnTo>
                  <a:lnTo>
                    <a:pt x="307" y="51428"/>
                  </a:lnTo>
                  <a:lnTo>
                    <a:pt x="1580" y="50244"/>
                  </a:lnTo>
                  <a:lnTo>
                    <a:pt x="1624" y="50200"/>
                  </a:lnTo>
                  <a:lnTo>
                    <a:pt x="2677" y="48401"/>
                  </a:lnTo>
                  <a:lnTo>
                    <a:pt x="2721" y="48357"/>
                  </a:lnTo>
                  <a:lnTo>
                    <a:pt x="3598" y="45987"/>
                  </a:lnTo>
                  <a:lnTo>
                    <a:pt x="4081" y="44627"/>
                  </a:lnTo>
                  <a:lnTo>
                    <a:pt x="4388" y="44232"/>
                  </a:lnTo>
                  <a:lnTo>
                    <a:pt x="6889" y="42872"/>
                  </a:lnTo>
                  <a:lnTo>
                    <a:pt x="9303" y="41424"/>
                  </a:lnTo>
                  <a:lnTo>
                    <a:pt x="11102" y="40151"/>
                  </a:lnTo>
                  <a:lnTo>
                    <a:pt x="15139" y="37431"/>
                  </a:lnTo>
                  <a:lnTo>
                    <a:pt x="19088" y="34842"/>
                  </a:lnTo>
                  <a:lnTo>
                    <a:pt x="22467" y="31770"/>
                  </a:lnTo>
                  <a:lnTo>
                    <a:pt x="23081" y="31024"/>
                  </a:lnTo>
                  <a:lnTo>
                    <a:pt x="23739" y="30278"/>
                  </a:lnTo>
                  <a:lnTo>
                    <a:pt x="24924" y="28742"/>
                  </a:lnTo>
                  <a:lnTo>
                    <a:pt x="26109" y="27075"/>
                  </a:lnTo>
                  <a:lnTo>
                    <a:pt x="27206" y="25363"/>
                  </a:lnTo>
                  <a:lnTo>
                    <a:pt x="28303" y="23608"/>
                  </a:lnTo>
                  <a:lnTo>
                    <a:pt x="29356" y="21853"/>
                  </a:lnTo>
                  <a:lnTo>
                    <a:pt x="31419" y="18255"/>
                  </a:lnTo>
                  <a:lnTo>
                    <a:pt x="33261" y="15008"/>
                  </a:lnTo>
                  <a:lnTo>
                    <a:pt x="35061" y="11190"/>
                  </a:lnTo>
                  <a:lnTo>
                    <a:pt x="35061" y="11146"/>
                  </a:lnTo>
                  <a:lnTo>
                    <a:pt x="36465" y="6276"/>
                  </a:lnTo>
                  <a:lnTo>
                    <a:pt x="37606" y="3643"/>
                  </a:lnTo>
                  <a:lnTo>
                    <a:pt x="38571" y="1317"/>
                  </a:lnTo>
                  <a:lnTo>
                    <a:pt x="38571" y="1273"/>
                  </a:lnTo>
                  <a:lnTo>
                    <a:pt x="38834" y="220"/>
                  </a:lnTo>
                  <a:lnTo>
                    <a:pt x="38834" y="176"/>
                  </a:lnTo>
                  <a:lnTo>
                    <a:pt x="38834" y="88"/>
                  </a:lnTo>
                  <a:lnTo>
                    <a:pt x="38790" y="45"/>
                  </a:lnTo>
                  <a:lnTo>
                    <a:pt x="3870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63" name="Google Shape;3363;p113"/>
            <p:cNvSpPr/>
            <p:nvPr/>
          </p:nvSpPr>
          <p:spPr>
            <a:xfrm>
              <a:off x="2174350" y="1371600"/>
              <a:ext cx="1005975" cy="1239625"/>
            </a:xfrm>
            <a:custGeom>
              <a:avLst/>
              <a:gdLst/>
              <a:ahLst/>
              <a:cxnLst/>
              <a:rect l="l" t="t" r="r" b="b"/>
              <a:pathLst>
                <a:path w="40239" h="49585" extrusionOk="0">
                  <a:moveTo>
                    <a:pt x="40063" y="0"/>
                  </a:moveTo>
                  <a:lnTo>
                    <a:pt x="39975" y="44"/>
                  </a:lnTo>
                  <a:lnTo>
                    <a:pt x="39931" y="88"/>
                  </a:lnTo>
                  <a:lnTo>
                    <a:pt x="39888" y="132"/>
                  </a:lnTo>
                  <a:lnTo>
                    <a:pt x="39185" y="1799"/>
                  </a:lnTo>
                  <a:lnTo>
                    <a:pt x="36991" y="6933"/>
                  </a:lnTo>
                  <a:lnTo>
                    <a:pt x="36991" y="6977"/>
                  </a:lnTo>
                  <a:lnTo>
                    <a:pt x="36509" y="8645"/>
                  </a:lnTo>
                  <a:lnTo>
                    <a:pt x="35587" y="11541"/>
                  </a:lnTo>
                  <a:lnTo>
                    <a:pt x="33613" y="15358"/>
                  </a:lnTo>
                  <a:lnTo>
                    <a:pt x="32735" y="16894"/>
                  </a:lnTo>
                  <a:lnTo>
                    <a:pt x="31901" y="18430"/>
                  </a:lnTo>
                  <a:lnTo>
                    <a:pt x="30146" y="21370"/>
                  </a:lnTo>
                  <a:lnTo>
                    <a:pt x="28303" y="24310"/>
                  </a:lnTo>
                  <a:lnTo>
                    <a:pt x="26328" y="27338"/>
                  </a:lnTo>
                  <a:lnTo>
                    <a:pt x="23388" y="30936"/>
                  </a:lnTo>
                  <a:lnTo>
                    <a:pt x="20273" y="33700"/>
                  </a:lnTo>
                  <a:lnTo>
                    <a:pt x="16587" y="36157"/>
                  </a:lnTo>
                  <a:lnTo>
                    <a:pt x="14393" y="37562"/>
                  </a:lnTo>
                  <a:lnTo>
                    <a:pt x="12638" y="38746"/>
                  </a:lnTo>
                  <a:lnTo>
                    <a:pt x="10663" y="40194"/>
                  </a:lnTo>
                  <a:lnTo>
                    <a:pt x="8645" y="41379"/>
                  </a:lnTo>
                  <a:lnTo>
                    <a:pt x="6143" y="42652"/>
                  </a:lnTo>
                  <a:lnTo>
                    <a:pt x="6143" y="42696"/>
                  </a:lnTo>
                  <a:lnTo>
                    <a:pt x="5046" y="43398"/>
                  </a:lnTo>
                  <a:lnTo>
                    <a:pt x="5046" y="43442"/>
                  </a:lnTo>
                  <a:lnTo>
                    <a:pt x="1799" y="46118"/>
                  </a:lnTo>
                  <a:lnTo>
                    <a:pt x="1799" y="46162"/>
                  </a:lnTo>
                  <a:lnTo>
                    <a:pt x="1185" y="46864"/>
                  </a:lnTo>
                  <a:lnTo>
                    <a:pt x="1141" y="46908"/>
                  </a:lnTo>
                  <a:lnTo>
                    <a:pt x="0" y="49365"/>
                  </a:lnTo>
                  <a:lnTo>
                    <a:pt x="0" y="49409"/>
                  </a:lnTo>
                  <a:lnTo>
                    <a:pt x="0" y="49497"/>
                  </a:lnTo>
                  <a:lnTo>
                    <a:pt x="44" y="49541"/>
                  </a:lnTo>
                  <a:lnTo>
                    <a:pt x="88" y="49585"/>
                  </a:lnTo>
                  <a:lnTo>
                    <a:pt x="263" y="49585"/>
                  </a:lnTo>
                  <a:lnTo>
                    <a:pt x="307" y="49497"/>
                  </a:lnTo>
                  <a:lnTo>
                    <a:pt x="1448" y="47084"/>
                  </a:lnTo>
                  <a:lnTo>
                    <a:pt x="2019" y="46382"/>
                  </a:lnTo>
                  <a:lnTo>
                    <a:pt x="5266" y="43705"/>
                  </a:lnTo>
                  <a:lnTo>
                    <a:pt x="6319" y="42959"/>
                  </a:lnTo>
                  <a:lnTo>
                    <a:pt x="8820" y="41686"/>
                  </a:lnTo>
                  <a:lnTo>
                    <a:pt x="10839" y="40502"/>
                  </a:lnTo>
                  <a:lnTo>
                    <a:pt x="12813" y="39054"/>
                  </a:lnTo>
                  <a:lnTo>
                    <a:pt x="14612" y="37869"/>
                  </a:lnTo>
                  <a:lnTo>
                    <a:pt x="16806" y="36421"/>
                  </a:lnTo>
                  <a:lnTo>
                    <a:pt x="20448" y="34007"/>
                  </a:lnTo>
                  <a:lnTo>
                    <a:pt x="20492" y="33963"/>
                  </a:lnTo>
                  <a:lnTo>
                    <a:pt x="23608" y="31155"/>
                  </a:lnTo>
                  <a:lnTo>
                    <a:pt x="23652" y="31155"/>
                  </a:lnTo>
                  <a:lnTo>
                    <a:pt x="26592" y="27557"/>
                  </a:lnTo>
                  <a:lnTo>
                    <a:pt x="26636" y="27557"/>
                  </a:lnTo>
                  <a:lnTo>
                    <a:pt x="28610" y="24529"/>
                  </a:lnTo>
                  <a:lnTo>
                    <a:pt x="30453" y="21545"/>
                  </a:lnTo>
                  <a:lnTo>
                    <a:pt x="32208" y="18605"/>
                  </a:lnTo>
                  <a:lnTo>
                    <a:pt x="33042" y="17070"/>
                  </a:lnTo>
                  <a:lnTo>
                    <a:pt x="33920" y="15534"/>
                  </a:lnTo>
                  <a:lnTo>
                    <a:pt x="35894" y="11672"/>
                  </a:lnTo>
                  <a:lnTo>
                    <a:pt x="35938" y="11628"/>
                  </a:lnTo>
                  <a:lnTo>
                    <a:pt x="36816" y="8732"/>
                  </a:lnTo>
                  <a:lnTo>
                    <a:pt x="37342" y="7065"/>
                  </a:lnTo>
                  <a:lnTo>
                    <a:pt x="39536" y="1931"/>
                  </a:lnTo>
                  <a:lnTo>
                    <a:pt x="40195" y="263"/>
                  </a:lnTo>
                  <a:lnTo>
                    <a:pt x="40239" y="176"/>
                  </a:lnTo>
                  <a:lnTo>
                    <a:pt x="40195" y="132"/>
                  </a:lnTo>
                  <a:lnTo>
                    <a:pt x="40195" y="88"/>
                  </a:lnTo>
                  <a:lnTo>
                    <a:pt x="40107" y="44"/>
                  </a:lnTo>
                  <a:lnTo>
                    <a:pt x="400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64" name="Google Shape;3364;p113"/>
            <p:cNvSpPr/>
            <p:nvPr/>
          </p:nvSpPr>
          <p:spPr>
            <a:xfrm>
              <a:off x="2110725" y="1407800"/>
              <a:ext cx="1024625" cy="1147475"/>
            </a:xfrm>
            <a:custGeom>
              <a:avLst/>
              <a:gdLst/>
              <a:ahLst/>
              <a:cxnLst/>
              <a:rect l="l" t="t" r="r" b="b"/>
              <a:pathLst>
                <a:path w="40985" h="45899" extrusionOk="0">
                  <a:moveTo>
                    <a:pt x="40809" y="0"/>
                  </a:moveTo>
                  <a:lnTo>
                    <a:pt x="40765" y="44"/>
                  </a:lnTo>
                  <a:lnTo>
                    <a:pt x="40677" y="88"/>
                  </a:lnTo>
                  <a:lnTo>
                    <a:pt x="40633" y="132"/>
                  </a:lnTo>
                  <a:lnTo>
                    <a:pt x="39887" y="2063"/>
                  </a:lnTo>
                  <a:lnTo>
                    <a:pt x="38966" y="4300"/>
                  </a:lnTo>
                  <a:lnTo>
                    <a:pt x="37957" y="6670"/>
                  </a:lnTo>
                  <a:lnTo>
                    <a:pt x="37342" y="8952"/>
                  </a:lnTo>
                  <a:lnTo>
                    <a:pt x="36465" y="10795"/>
                  </a:lnTo>
                  <a:lnTo>
                    <a:pt x="32559" y="17772"/>
                  </a:lnTo>
                  <a:lnTo>
                    <a:pt x="30936" y="20448"/>
                  </a:lnTo>
                  <a:lnTo>
                    <a:pt x="29488" y="22642"/>
                  </a:lnTo>
                  <a:lnTo>
                    <a:pt x="26899" y="26328"/>
                  </a:lnTo>
                  <a:lnTo>
                    <a:pt x="25363" y="28171"/>
                  </a:lnTo>
                  <a:lnTo>
                    <a:pt x="23608" y="29795"/>
                  </a:lnTo>
                  <a:lnTo>
                    <a:pt x="21545" y="31506"/>
                  </a:lnTo>
                  <a:lnTo>
                    <a:pt x="19571" y="32910"/>
                  </a:lnTo>
                  <a:lnTo>
                    <a:pt x="17421" y="34271"/>
                  </a:lnTo>
                  <a:lnTo>
                    <a:pt x="15270" y="35675"/>
                  </a:lnTo>
                  <a:lnTo>
                    <a:pt x="13384" y="36991"/>
                  </a:lnTo>
                  <a:lnTo>
                    <a:pt x="11453" y="38264"/>
                  </a:lnTo>
                  <a:lnTo>
                    <a:pt x="9083" y="39536"/>
                  </a:lnTo>
                  <a:lnTo>
                    <a:pt x="7109" y="40721"/>
                  </a:lnTo>
                  <a:lnTo>
                    <a:pt x="7065" y="40721"/>
                  </a:lnTo>
                  <a:lnTo>
                    <a:pt x="5046" y="42476"/>
                  </a:lnTo>
                  <a:lnTo>
                    <a:pt x="3159" y="43705"/>
                  </a:lnTo>
                  <a:lnTo>
                    <a:pt x="88" y="45592"/>
                  </a:lnTo>
                  <a:lnTo>
                    <a:pt x="44" y="45636"/>
                  </a:lnTo>
                  <a:lnTo>
                    <a:pt x="44" y="45680"/>
                  </a:lnTo>
                  <a:lnTo>
                    <a:pt x="0" y="45767"/>
                  </a:lnTo>
                  <a:lnTo>
                    <a:pt x="44" y="45811"/>
                  </a:lnTo>
                  <a:lnTo>
                    <a:pt x="132" y="45899"/>
                  </a:lnTo>
                  <a:lnTo>
                    <a:pt x="176" y="45899"/>
                  </a:lnTo>
                  <a:lnTo>
                    <a:pt x="307" y="45855"/>
                  </a:lnTo>
                  <a:lnTo>
                    <a:pt x="3335" y="43968"/>
                  </a:lnTo>
                  <a:lnTo>
                    <a:pt x="5266" y="42783"/>
                  </a:lnTo>
                  <a:lnTo>
                    <a:pt x="5266" y="42740"/>
                  </a:lnTo>
                  <a:lnTo>
                    <a:pt x="7284" y="41028"/>
                  </a:lnTo>
                  <a:lnTo>
                    <a:pt x="9259" y="39843"/>
                  </a:lnTo>
                  <a:lnTo>
                    <a:pt x="11628" y="38527"/>
                  </a:lnTo>
                  <a:lnTo>
                    <a:pt x="13603" y="37255"/>
                  </a:lnTo>
                  <a:lnTo>
                    <a:pt x="15490" y="35982"/>
                  </a:lnTo>
                  <a:lnTo>
                    <a:pt x="17640" y="34534"/>
                  </a:lnTo>
                  <a:lnTo>
                    <a:pt x="19790" y="33218"/>
                  </a:lnTo>
                  <a:lnTo>
                    <a:pt x="21765" y="31770"/>
                  </a:lnTo>
                  <a:lnTo>
                    <a:pt x="23827" y="30058"/>
                  </a:lnTo>
                  <a:lnTo>
                    <a:pt x="25582" y="28391"/>
                  </a:lnTo>
                  <a:lnTo>
                    <a:pt x="27206" y="26592"/>
                  </a:lnTo>
                  <a:lnTo>
                    <a:pt x="27206" y="26548"/>
                  </a:lnTo>
                  <a:lnTo>
                    <a:pt x="29795" y="22818"/>
                  </a:lnTo>
                  <a:lnTo>
                    <a:pt x="31243" y="20668"/>
                  </a:lnTo>
                  <a:lnTo>
                    <a:pt x="32867" y="17947"/>
                  </a:lnTo>
                  <a:lnTo>
                    <a:pt x="36772" y="10970"/>
                  </a:lnTo>
                  <a:lnTo>
                    <a:pt x="37650" y="9083"/>
                  </a:lnTo>
                  <a:lnTo>
                    <a:pt x="37693" y="9040"/>
                  </a:lnTo>
                  <a:lnTo>
                    <a:pt x="38308" y="6802"/>
                  </a:lnTo>
                  <a:lnTo>
                    <a:pt x="39273" y="4432"/>
                  </a:lnTo>
                  <a:lnTo>
                    <a:pt x="40195" y="2194"/>
                  </a:lnTo>
                  <a:lnTo>
                    <a:pt x="40984" y="263"/>
                  </a:lnTo>
                  <a:lnTo>
                    <a:pt x="40984" y="176"/>
                  </a:lnTo>
                  <a:lnTo>
                    <a:pt x="40984" y="132"/>
                  </a:lnTo>
                  <a:lnTo>
                    <a:pt x="40941" y="44"/>
                  </a:lnTo>
                  <a:lnTo>
                    <a:pt x="40897" y="44"/>
                  </a:lnTo>
                  <a:lnTo>
                    <a:pt x="408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65" name="Google Shape;3365;p113"/>
            <p:cNvSpPr/>
            <p:nvPr/>
          </p:nvSpPr>
          <p:spPr>
            <a:xfrm>
              <a:off x="2054775" y="1420950"/>
              <a:ext cx="1012550" cy="1083875"/>
            </a:xfrm>
            <a:custGeom>
              <a:avLst/>
              <a:gdLst/>
              <a:ahLst/>
              <a:cxnLst/>
              <a:rect l="l" t="t" r="r" b="b"/>
              <a:pathLst>
                <a:path w="40502" h="43355" extrusionOk="0">
                  <a:moveTo>
                    <a:pt x="40282" y="1"/>
                  </a:moveTo>
                  <a:lnTo>
                    <a:pt x="40239" y="45"/>
                  </a:lnTo>
                  <a:lnTo>
                    <a:pt x="40195" y="88"/>
                  </a:lnTo>
                  <a:lnTo>
                    <a:pt x="40151" y="132"/>
                  </a:lnTo>
                  <a:lnTo>
                    <a:pt x="38922" y="3467"/>
                  </a:lnTo>
                  <a:lnTo>
                    <a:pt x="37167" y="8075"/>
                  </a:lnTo>
                  <a:lnTo>
                    <a:pt x="36333" y="9567"/>
                  </a:lnTo>
                  <a:lnTo>
                    <a:pt x="35280" y="11453"/>
                  </a:lnTo>
                  <a:lnTo>
                    <a:pt x="34051" y="13648"/>
                  </a:lnTo>
                  <a:lnTo>
                    <a:pt x="31989" y="17246"/>
                  </a:lnTo>
                  <a:lnTo>
                    <a:pt x="30804" y="19176"/>
                  </a:lnTo>
                  <a:lnTo>
                    <a:pt x="29400" y="21107"/>
                  </a:lnTo>
                  <a:lnTo>
                    <a:pt x="27996" y="23213"/>
                  </a:lnTo>
                  <a:lnTo>
                    <a:pt x="26504" y="25013"/>
                  </a:lnTo>
                  <a:lnTo>
                    <a:pt x="25188" y="26197"/>
                  </a:lnTo>
                  <a:lnTo>
                    <a:pt x="23476" y="27821"/>
                  </a:lnTo>
                  <a:lnTo>
                    <a:pt x="21853" y="29181"/>
                  </a:lnTo>
                  <a:lnTo>
                    <a:pt x="20054" y="30454"/>
                  </a:lnTo>
                  <a:lnTo>
                    <a:pt x="12199" y="35500"/>
                  </a:lnTo>
                  <a:lnTo>
                    <a:pt x="10137" y="36641"/>
                  </a:lnTo>
                  <a:lnTo>
                    <a:pt x="7635" y="38220"/>
                  </a:lnTo>
                  <a:lnTo>
                    <a:pt x="5661" y="39669"/>
                  </a:lnTo>
                  <a:lnTo>
                    <a:pt x="3686" y="40897"/>
                  </a:lnTo>
                  <a:lnTo>
                    <a:pt x="88" y="43003"/>
                  </a:lnTo>
                  <a:lnTo>
                    <a:pt x="44" y="43047"/>
                  </a:lnTo>
                  <a:lnTo>
                    <a:pt x="0" y="43135"/>
                  </a:lnTo>
                  <a:lnTo>
                    <a:pt x="0" y="43179"/>
                  </a:lnTo>
                  <a:lnTo>
                    <a:pt x="0" y="43267"/>
                  </a:lnTo>
                  <a:lnTo>
                    <a:pt x="88" y="43311"/>
                  </a:lnTo>
                  <a:lnTo>
                    <a:pt x="176" y="43354"/>
                  </a:lnTo>
                  <a:lnTo>
                    <a:pt x="263" y="43311"/>
                  </a:lnTo>
                  <a:lnTo>
                    <a:pt x="3862" y="41204"/>
                  </a:lnTo>
                  <a:lnTo>
                    <a:pt x="5880" y="39976"/>
                  </a:lnTo>
                  <a:lnTo>
                    <a:pt x="7855" y="38528"/>
                  </a:lnTo>
                  <a:lnTo>
                    <a:pt x="10312" y="36948"/>
                  </a:lnTo>
                  <a:lnTo>
                    <a:pt x="12374" y="35807"/>
                  </a:lnTo>
                  <a:lnTo>
                    <a:pt x="20229" y="30717"/>
                  </a:lnTo>
                  <a:lnTo>
                    <a:pt x="22028" y="29444"/>
                  </a:lnTo>
                  <a:lnTo>
                    <a:pt x="23696" y="28084"/>
                  </a:lnTo>
                  <a:lnTo>
                    <a:pt x="25451" y="26461"/>
                  </a:lnTo>
                  <a:lnTo>
                    <a:pt x="26723" y="25232"/>
                  </a:lnTo>
                  <a:lnTo>
                    <a:pt x="26767" y="25232"/>
                  </a:lnTo>
                  <a:lnTo>
                    <a:pt x="28259" y="23433"/>
                  </a:lnTo>
                  <a:lnTo>
                    <a:pt x="28303" y="23433"/>
                  </a:lnTo>
                  <a:lnTo>
                    <a:pt x="29707" y="21283"/>
                  </a:lnTo>
                  <a:lnTo>
                    <a:pt x="31068" y="19352"/>
                  </a:lnTo>
                  <a:lnTo>
                    <a:pt x="32296" y="17421"/>
                  </a:lnTo>
                  <a:lnTo>
                    <a:pt x="34359" y="13823"/>
                  </a:lnTo>
                  <a:lnTo>
                    <a:pt x="35587" y="11585"/>
                  </a:lnTo>
                  <a:lnTo>
                    <a:pt x="36640" y="9742"/>
                  </a:lnTo>
                  <a:lnTo>
                    <a:pt x="37474" y="8206"/>
                  </a:lnTo>
                  <a:lnTo>
                    <a:pt x="37518" y="8206"/>
                  </a:lnTo>
                  <a:lnTo>
                    <a:pt x="39229" y="3555"/>
                  </a:lnTo>
                  <a:lnTo>
                    <a:pt x="40458" y="264"/>
                  </a:lnTo>
                  <a:lnTo>
                    <a:pt x="40502" y="176"/>
                  </a:lnTo>
                  <a:lnTo>
                    <a:pt x="40458" y="132"/>
                  </a:lnTo>
                  <a:lnTo>
                    <a:pt x="40414" y="88"/>
                  </a:lnTo>
                  <a:lnTo>
                    <a:pt x="40370" y="45"/>
                  </a:lnTo>
                  <a:lnTo>
                    <a:pt x="4028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66" name="Google Shape;3366;p113"/>
            <p:cNvSpPr/>
            <p:nvPr/>
          </p:nvSpPr>
          <p:spPr>
            <a:xfrm>
              <a:off x="2027350" y="1430825"/>
              <a:ext cx="1003775" cy="1048775"/>
            </a:xfrm>
            <a:custGeom>
              <a:avLst/>
              <a:gdLst/>
              <a:ahLst/>
              <a:cxnLst/>
              <a:rect l="l" t="t" r="r" b="b"/>
              <a:pathLst>
                <a:path w="40151" h="41951" extrusionOk="0">
                  <a:moveTo>
                    <a:pt x="39975" y="1"/>
                  </a:moveTo>
                  <a:lnTo>
                    <a:pt x="39931" y="45"/>
                  </a:lnTo>
                  <a:lnTo>
                    <a:pt x="39844" y="88"/>
                  </a:lnTo>
                  <a:lnTo>
                    <a:pt x="39800" y="132"/>
                  </a:lnTo>
                  <a:lnTo>
                    <a:pt x="38571" y="3511"/>
                  </a:lnTo>
                  <a:lnTo>
                    <a:pt x="37255" y="6978"/>
                  </a:lnTo>
                  <a:lnTo>
                    <a:pt x="35192" y="10664"/>
                  </a:lnTo>
                  <a:lnTo>
                    <a:pt x="33042" y="14569"/>
                  </a:lnTo>
                  <a:lnTo>
                    <a:pt x="32823" y="14920"/>
                  </a:lnTo>
                  <a:lnTo>
                    <a:pt x="30980" y="17860"/>
                  </a:lnTo>
                  <a:lnTo>
                    <a:pt x="30058" y="19308"/>
                  </a:lnTo>
                  <a:lnTo>
                    <a:pt x="29049" y="20712"/>
                  </a:lnTo>
                  <a:lnTo>
                    <a:pt x="28040" y="22029"/>
                  </a:lnTo>
                  <a:lnTo>
                    <a:pt x="26943" y="23345"/>
                  </a:lnTo>
                  <a:lnTo>
                    <a:pt x="26328" y="23959"/>
                  </a:lnTo>
                  <a:lnTo>
                    <a:pt x="25714" y="24574"/>
                  </a:lnTo>
                  <a:lnTo>
                    <a:pt x="25100" y="25188"/>
                  </a:lnTo>
                  <a:lnTo>
                    <a:pt x="24442" y="25758"/>
                  </a:lnTo>
                  <a:lnTo>
                    <a:pt x="22467" y="27470"/>
                  </a:lnTo>
                  <a:lnTo>
                    <a:pt x="20492" y="28874"/>
                  </a:lnTo>
                  <a:lnTo>
                    <a:pt x="13823" y="33306"/>
                  </a:lnTo>
                  <a:lnTo>
                    <a:pt x="12023" y="34271"/>
                  </a:lnTo>
                  <a:lnTo>
                    <a:pt x="10005" y="35456"/>
                  </a:lnTo>
                  <a:lnTo>
                    <a:pt x="6143" y="38045"/>
                  </a:lnTo>
                  <a:lnTo>
                    <a:pt x="3949" y="39405"/>
                  </a:lnTo>
                  <a:lnTo>
                    <a:pt x="88" y="41599"/>
                  </a:lnTo>
                  <a:lnTo>
                    <a:pt x="44" y="41643"/>
                  </a:lnTo>
                  <a:lnTo>
                    <a:pt x="0" y="41731"/>
                  </a:lnTo>
                  <a:lnTo>
                    <a:pt x="0" y="41775"/>
                  </a:lnTo>
                  <a:lnTo>
                    <a:pt x="0" y="41862"/>
                  </a:lnTo>
                  <a:lnTo>
                    <a:pt x="88" y="41906"/>
                  </a:lnTo>
                  <a:lnTo>
                    <a:pt x="176" y="41950"/>
                  </a:lnTo>
                  <a:lnTo>
                    <a:pt x="263" y="41906"/>
                  </a:lnTo>
                  <a:lnTo>
                    <a:pt x="4125" y="39712"/>
                  </a:lnTo>
                  <a:lnTo>
                    <a:pt x="6319" y="38352"/>
                  </a:lnTo>
                  <a:lnTo>
                    <a:pt x="10180" y="35763"/>
                  </a:lnTo>
                  <a:lnTo>
                    <a:pt x="12199" y="34578"/>
                  </a:lnTo>
                  <a:lnTo>
                    <a:pt x="13998" y="33569"/>
                  </a:lnTo>
                  <a:lnTo>
                    <a:pt x="20668" y="29181"/>
                  </a:lnTo>
                  <a:lnTo>
                    <a:pt x="22686" y="27733"/>
                  </a:lnTo>
                  <a:lnTo>
                    <a:pt x="24661" y="26022"/>
                  </a:lnTo>
                  <a:lnTo>
                    <a:pt x="25319" y="25451"/>
                  </a:lnTo>
                  <a:lnTo>
                    <a:pt x="25977" y="24837"/>
                  </a:lnTo>
                  <a:lnTo>
                    <a:pt x="26592" y="24223"/>
                  </a:lnTo>
                  <a:lnTo>
                    <a:pt x="27162" y="23564"/>
                  </a:lnTo>
                  <a:lnTo>
                    <a:pt x="28303" y="22292"/>
                  </a:lnTo>
                  <a:lnTo>
                    <a:pt x="29312" y="20932"/>
                  </a:lnTo>
                  <a:lnTo>
                    <a:pt x="30322" y="19527"/>
                  </a:lnTo>
                  <a:lnTo>
                    <a:pt x="31287" y="18079"/>
                  </a:lnTo>
                  <a:lnTo>
                    <a:pt x="33130" y="15095"/>
                  </a:lnTo>
                  <a:lnTo>
                    <a:pt x="33349" y="14744"/>
                  </a:lnTo>
                  <a:lnTo>
                    <a:pt x="35499" y="10795"/>
                  </a:lnTo>
                  <a:lnTo>
                    <a:pt x="37562" y="7153"/>
                  </a:lnTo>
                  <a:lnTo>
                    <a:pt x="37562" y="7109"/>
                  </a:lnTo>
                  <a:lnTo>
                    <a:pt x="38922" y="3643"/>
                  </a:lnTo>
                  <a:lnTo>
                    <a:pt x="40151" y="264"/>
                  </a:lnTo>
                  <a:lnTo>
                    <a:pt x="40151" y="176"/>
                  </a:lnTo>
                  <a:lnTo>
                    <a:pt x="40151" y="132"/>
                  </a:lnTo>
                  <a:lnTo>
                    <a:pt x="40107" y="45"/>
                  </a:lnTo>
                  <a:lnTo>
                    <a:pt x="40063" y="45"/>
                  </a:lnTo>
                  <a:lnTo>
                    <a:pt x="3997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67" name="Google Shape;3367;p113"/>
            <p:cNvSpPr/>
            <p:nvPr/>
          </p:nvSpPr>
          <p:spPr>
            <a:xfrm>
              <a:off x="1999925" y="1430825"/>
              <a:ext cx="998300" cy="1023525"/>
            </a:xfrm>
            <a:custGeom>
              <a:avLst/>
              <a:gdLst/>
              <a:ahLst/>
              <a:cxnLst/>
              <a:rect l="l" t="t" r="r" b="b"/>
              <a:pathLst>
                <a:path w="39932" h="40941" extrusionOk="0">
                  <a:moveTo>
                    <a:pt x="39756" y="1"/>
                  </a:moveTo>
                  <a:lnTo>
                    <a:pt x="39712" y="45"/>
                  </a:lnTo>
                  <a:lnTo>
                    <a:pt x="39624" y="88"/>
                  </a:lnTo>
                  <a:lnTo>
                    <a:pt x="39624" y="132"/>
                  </a:lnTo>
                  <a:lnTo>
                    <a:pt x="38703" y="2677"/>
                  </a:lnTo>
                  <a:lnTo>
                    <a:pt x="37606" y="5749"/>
                  </a:lnTo>
                  <a:lnTo>
                    <a:pt x="35938" y="8864"/>
                  </a:lnTo>
                  <a:lnTo>
                    <a:pt x="34578" y="11234"/>
                  </a:lnTo>
                  <a:lnTo>
                    <a:pt x="32954" y="14174"/>
                  </a:lnTo>
                  <a:lnTo>
                    <a:pt x="31638" y="16324"/>
                  </a:lnTo>
                  <a:lnTo>
                    <a:pt x="28435" y="20932"/>
                  </a:lnTo>
                  <a:lnTo>
                    <a:pt x="27338" y="22204"/>
                  </a:lnTo>
                  <a:lnTo>
                    <a:pt x="25582" y="23828"/>
                  </a:lnTo>
                  <a:lnTo>
                    <a:pt x="23564" y="25715"/>
                  </a:lnTo>
                  <a:lnTo>
                    <a:pt x="21677" y="27250"/>
                  </a:lnTo>
                  <a:lnTo>
                    <a:pt x="20317" y="28172"/>
                  </a:lnTo>
                  <a:lnTo>
                    <a:pt x="18957" y="29093"/>
                  </a:lnTo>
                  <a:lnTo>
                    <a:pt x="16236" y="30849"/>
                  </a:lnTo>
                  <a:lnTo>
                    <a:pt x="13471" y="32560"/>
                  </a:lnTo>
                  <a:lnTo>
                    <a:pt x="10707" y="34227"/>
                  </a:lnTo>
                  <a:lnTo>
                    <a:pt x="7504" y="36158"/>
                  </a:lnTo>
                  <a:lnTo>
                    <a:pt x="4300" y="38177"/>
                  </a:lnTo>
                  <a:lnTo>
                    <a:pt x="2414" y="39274"/>
                  </a:lnTo>
                  <a:lnTo>
                    <a:pt x="88" y="40634"/>
                  </a:lnTo>
                  <a:lnTo>
                    <a:pt x="44" y="40678"/>
                  </a:lnTo>
                  <a:lnTo>
                    <a:pt x="0" y="40722"/>
                  </a:lnTo>
                  <a:lnTo>
                    <a:pt x="0" y="40809"/>
                  </a:lnTo>
                  <a:lnTo>
                    <a:pt x="0" y="40853"/>
                  </a:lnTo>
                  <a:lnTo>
                    <a:pt x="88" y="40941"/>
                  </a:lnTo>
                  <a:lnTo>
                    <a:pt x="263" y="40941"/>
                  </a:lnTo>
                  <a:lnTo>
                    <a:pt x="2589" y="39581"/>
                  </a:lnTo>
                  <a:lnTo>
                    <a:pt x="4476" y="38440"/>
                  </a:lnTo>
                  <a:lnTo>
                    <a:pt x="7679" y="36465"/>
                  </a:lnTo>
                  <a:lnTo>
                    <a:pt x="10883" y="34534"/>
                  </a:lnTo>
                  <a:lnTo>
                    <a:pt x="13647" y="32867"/>
                  </a:lnTo>
                  <a:lnTo>
                    <a:pt x="16411" y="31156"/>
                  </a:lnTo>
                  <a:lnTo>
                    <a:pt x="19176" y="29357"/>
                  </a:lnTo>
                  <a:lnTo>
                    <a:pt x="20536" y="28479"/>
                  </a:lnTo>
                  <a:lnTo>
                    <a:pt x="21853" y="27514"/>
                  </a:lnTo>
                  <a:lnTo>
                    <a:pt x="23783" y="25978"/>
                  </a:lnTo>
                  <a:lnTo>
                    <a:pt x="25846" y="24091"/>
                  </a:lnTo>
                  <a:lnTo>
                    <a:pt x="27601" y="22423"/>
                  </a:lnTo>
                  <a:lnTo>
                    <a:pt x="28698" y="21151"/>
                  </a:lnTo>
                  <a:lnTo>
                    <a:pt x="31945" y="16544"/>
                  </a:lnTo>
                  <a:lnTo>
                    <a:pt x="33262" y="14350"/>
                  </a:lnTo>
                  <a:lnTo>
                    <a:pt x="34885" y="11410"/>
                  </a:lnTo>
                  <a:lnTo>
                    <a:pt x="36245" y="9040"/>
                  </a:lnTo>
                  <a:lnTo>
                    <a:pt x="37957" y="5924"/>
                  </a:lnTo>
                  <a:lnTo>
                    <a:pt x="37957" y="5881"/>
                  </a:lnTo>
                  <a:lnTo>
                    <a:pt x="39054" y="2809"/>
                  </a:lnTo>
                  <a:lnTo>
                    <a:pt x="39931" y="264"/>
                  </a:lnTo>
                  <a:lnTo>
                    <a:pt x="39931" y="176"/>
                  </a:lnTo>
                  <a:lnTo>
                    <a:pt x="39931" y="88"/>
                  </a:lnTo>
                  <a:lnTo>
                    <a:pt x="39888" y="45"/>
                  </a:lnTo>
                  <a:lnTo>
                    <a:pt x="398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68" name="Google Shape;3368;p113"/>
            <p:cNvSpPr/>
            <p:nvPr/>
          </p:nvSpPr>
          <p:spPr>
            <a:xfrm>
              <a:off x="1972500" y="1430825"/>
              <a:ext cx="995000" cy="999400"/>
            </a:xfrm>
            <a:custGeom>
              <a:avLst/>
              <a:gdLst/>
              <a:ahLst/>
              <a:cxnLst/>
              <a:rect l="l" t="t" r="r" b="b"/>
              <a:pathLst>
                <a:path w="39800" h="39976" extrusionOk="0">
                  <a:moveTo>
                    <a:pt x="39536" y="1"/>
                  </a:moveTo>
                  <a:lnTo>
                    <a:pt x="39493" y="45"/>
                  </a:lnTo>
                  <a:lnTo>
                    <a:pt x="39449" y="132"/>
                  </a:lnTo>
                  <a:lnTo>
                    <a:pt x="38571" y="2677"/>
                  </a:lnTo>
                  <a:lnTo>
                    <a:pt x="37781" y="4959"/>
                  </a:lnTo>
                  <a:lnTo>
                    <a:pt x="36772" y="6890"/>
                  </a:lnTo>
                  <a:lnTo>
                    <a:pt x="34578" y="10795"/>
                  </a:lnTo>
                  <a:lnTo>
                    <a:pt x="33349" y="12945"/>
                  </a:lnTo>
                  <a:lnTo>
                    <a:pt x="31901" y="15359"/>
                  </a:lnTo>
                  <a:lnTo>
                    <a:pt x="30322" y="17641"/>
                  </a:lnTo>
                  <a:lnTo>
                    <a:pt x="27952" y="20800"/>
                  </a:lnTo>
                  <a:lnTo>
                    <a:pt x="26109" y="22555"/>
                  </a:lnTo>
                  <a:lnTo>
                    <a:pt x="23871" y="24661"/>
                  </a:lnTo>
                  <a:lnTo>
                    <a:pt x="21765" y="26373"/>
                  </a:lnTo>
                  <a:lnTo>
                    <a:pt x="19966" y="27645"/>
                  </a:lnTo>
                  <a:lnTo>
                    <a:pt x="17640" y="29137"/>
                  </a:lnTo>
                  <a:lnTo>
                    <a:pt x="13384" y="31770"/>
                  </a:lnTo>
                  <a:lnTo>
                    <a:pt x="11804" y="32648"/>
                  </a:lnTo>
                  <a:lnTo>
                    <a:pt x="7723" y="35149"/>
                  </a:lnTo>
                  <a:lnTo>
                    <a:pt x="3642" y="37562"/>
                  </a:lnTo>
                  <a:lnTo>
                    <a:pt x="88" y="39668"/>
                  </a:lnTo>
                  <a:lnTo>
                    <a:pt x="44" y="39712"/>
                  </a:lnTo>
                  <a:lnTo>
                    <a:pt x="0" y="39756"/>
                  </a:lnTo>
                  <a:lnTo>
                    <a:pt x="0" y="39844"/>
                  </a:lnTo>
                  <a:lnTo>
                    <a:pt x="0" y="39888"/>
                  </a:lnTo>
                  <a:lnTo>
                    <a:pt x="88" y="39976"/>
                  </a:lnTo>
                  <a:lnTo>
                    <a:pt x="263" y="39976"/>
                  </a:lnTo>
                  <a:lnTo>
                    <a:pt x="3818" y="37869"/>
                  </a:lnTo>
                  <a:lnTo>
                    <a:pt x="7899" y="35456"/>
                  </a:lnTo>
                  <a:lnTo>
                    <a:pt x="11980" y="32955"/>
                  </a:lnTo>
                  <a:lnTo>
                    <a:pt x="13559" y="32077"/>
                  </a:lnTo>
                  <a:lnTo>
                    <a:pt x="17816" y="29444"/>
                  </a:lnTo>
                  <a:lnTo>
                    <a:pt x="20141" y="27909"/>
                  </a:lnTo>
                  <a:lnTo>
                    <a:pt x="21984" y="26680"/>
                  </a:lnTo>
                  <a:lnTo>
                    <a:pt x="24091" y="24925"/>
                  </a:lnTo>
                  <a:lnTo>
                    <a:pt x="26328" y="22818"/>
                  </a:lnTo>
                  <a:lnTo>
                    <a:pt x="28171" y="21063"/>
                  </a:lnTo>
                  <a:lnTo>
                    <a:pt x="28215" y="21019"/>
                  </a:lnTo>
                  <a:lnTo>
                    <a:pt x="30585" y="17860"/>
                  </a:lnTo>
                  <a:lnTo>
                    <a:pt x="32208" y="15578"/>
                  </a:lnTo>
                  <a:lnTo>
                    <a:pt x="33656" y="13121"/>
                  </a:lnTo>
                  <a:lnTo>
                    <a:pt x="34885" y="10971"/>
                  </a:lnTo>
                  <a:lnTo>
                    <a:pt x="37079" y="7065"/>
                  </a:lnTo>
                  <a:lnTo>
                    <a:pt x="38088" y="5091"/>
                  </a:lnTo>
                  <a:lnTo>
                    <a:pt x="38878" y="2765"/>
                  </a:lnTo>
                  <a:lnTo>
                    <a:pt x="39756" y="220"/>
                  </a:lnTo>
                  <a:lnTo>
                    <a:pt x="39800" y="176"/>
                  </a:lnTo>
                  <a:lnTo>
                    <a:pt x="39756" y="88"/>
                  </a:lnTo>
                  <a:lnTo>
                    <a:pt x="39712" y="45"/>
                  </a:lnTo>
                  <a:lnTo>
                    <a:pt x="3966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69" name="Google Shape;3369;p113"/>
            <p:cNvSpPr/>
            <p:nvPr/>
          </p:nvSpPr>
          <p:spPr>
            <a:xfrm>
              <a:off x="1917650" y="1488975"/>
              <a:ext cx="967575" cy="891875"/>
            </a:xfrm>
            <a:custGeom>
              <a:avLst/>
              <a:gdLst/>
              <a:ahLst/>
              <a:cxnLst/>
              <a:rect l="l" t="t" r="r" b="b"/>
              <a:pathLst>
                <a:path w="38703" h="35675" extrusionOk="0">
                  <a:moveTo>
                    <a:pt x="38483" y="0"/>
                  </a:moveTo>
                  <a:lnTo>
                    <a:pt x="38396" y="44"/>
                  </a:lnTo>
                  <a:lnTo>
                    <a:pt x="38352" y="132"/>
                  </a:lnTo>
                  <a:lnTo>
                    <a:pt x="37562" y="2107"/>
                  </a:lnTo>
                  <a:lnTo>
                    <a:pt x="36333" y="4344"/>
                  </a:lnTo>
                  <a:lnTo>
                    <a:pt x="34929" y="6977"/>
                  </a:lnTo>
                  <a:lnTo>
                    <a:pt x="33788" y="8864"/>
                  </a:lnTo>
                  <a:lnTo>
                    <a:pt x="32647" y="10751"/>
                  </a:lnTo>
                  <a:lnTo>
                    <a:pt x="31243" y="12769"/>
                  </a:lnTo>
                  <a:lnTo>
                    <a:pt x="29707" y="14700"/>
                  </a:lnTo>
                  <a:lnTo>
                    <a:pt x="28171" y="16499"/>
                  </a:lnTo>
                  <a:lnTo>
                    <a:pt x="27206" y="17552"/>
                  </a:lnTo>
                  <a:lnTo>
                    <a:pt x="26197" y="18606"/>
                  </a:lnTo>
                  <a:lnTo>
                    <a:pt x="25188" y="19571"/>
                  </a:lnTo>
                  <a:lnTo>
                    <a:pt x="24134" y="20492"/>
                  </a:lnTo>
                  <a:lnTo>
                    <a:pt x="23037" y="21370"/>
                  </a:lnTo>
                  <a:lnTo>
                    <a:pt x="21940" y="22248"/>
                  </a:lnTo>
                  <a:lnTo>
                    <a:pt x="20799" y="23081"/>
                  </a:lnTo>
                  <a:lnTo>
                    <a:pt x="19659" y="23871"/>
                  </a:lnTo>
                  <a:lnTo>
                    <a:pt x="18474" y="24661"/>
                  </a:lnTo>
                  <a:lnTo>
                    <a:pt x="17289" y="25407"/>
                  </a:lnTo>
                  <a:lnTo>
                    <a:pt x="14876" y="26899"/>
                  </a:lnTo>
                  <a:lnTo>
                    <a:pt x="12462" y="28303"/>
                  </a:lnTo>
                  <a:lnTo>
                    <a:pt x="10005" y="29663"/>
                  </a:lnTo>
                  <a:lnTo>
                    <a:pt x="7679" y="30980"/>
                  </a:lnTo>
                  <a:lnTo>
                    <a:pt x="5354" y="32296"/>
                  </a:lnTo>
                  <a:lnTo>
                    <a:pt x="3028" y="33613"/>
                  </a:lnTo>
                  <a:lnTo>
                    <a:pt x="88" y="35368"/>
                  </a:lnTo>
                  <a:lnTo>
                    <a:pt x="44" y="35412"/>
                  </a:lnTo>
                  <a:lnTo>
                    <a:pt x="0" y="35456"/>
                  </a:lnTo>
                  <a:lnTo>
                    <a:pt x="0" y="35543"/>
                  </a:lnTo>
                  <a:lnTo>
                    <a:pt x="44" y="35587"/>
                  </a:lnTo>
                  <a:lnTo>
                    <a:pt x="88" y="35675"/>
                  </a:lnTo>
                  <a:lnTo>
                    <a:pt x="263" y="35675"/>
                  </a:lnTo>
                  <a:lnTo>
                    <a:pt x="3203" y="33920"/>
                  </a:lnTo>
                  <a:lnTo>
                    <a:pt x="5529" y="32603"/>
                  </a:lnTo>
                  <a:lnTo>
                    <a:pt x="7855" y="31287"/>
                  </a:lnTo>
                  <a:lnTo>
                    <a:pt x="10180" y="29971"/>
                  </a:lnTo>
                  <a:lnTo>
                    <a:pt x="12638" y="28566"/>
                  </a:lnTo>
                  <a:lnTo>
                    <a:pt x="15095" y="27162"/>
                  </a:lnTo>
                  <a:lnTo>
                    <a:pt x="17508" y="25714"/>
                  </a:lnTo>
                  <a:lnTo>
                    <a:pt x="18693" y="24968"/>
                  </a:lnTo>
                  <a:lnTo>
                    <a:pt x="19878" y="24178"/>
                  </a:lnTo>
                  <a:lnTo>
                    <a:pt x="21019" y="23345"/>
                  </a:lnTo>
                  <a:lnTo>
                    <a:pt x="22160" y="22511"/>
                  </a:lnTo>
                  <a:lnTo>
                    <a:pt x="23301" y="21633"/>
                  </a:lnTo>
                  <a:lnTo>
                    <a:pt x="24398" y="20756"/>
                  </a:lnTo>
                  <a:lnTo>
                    <a:pt x="25451" y="19790"/>
                  </a:lnTo>
                  <a:lnTo>
                    <a:pt x="26460" y="18825"/>
                  </a:lnTo>
                  <a:lnTo>
                    <a:pt x="27469" y="17816"/>
                  </a:lnTo>
                  <a:lnTo>
                    <a:pt x="28435" y="16763"/>
                  </a:lnTo>
                  <a:lnTo>
                    <a:pt x="29970" y="14920"/>
                  </a:lnTo>
                  <a:lnTo>
                    <a:pt x="31550" y="12989"/>
                  </a:lnTo>
                  <a:lnTo>
                    <a:pt x="32954" y="10927"/>
                  </a:lnTo>
                  <a:lnTo>
                    <a:pt x="34095" y="9040"/>
                  </a:lnTo>
                  <a:lnTo>
                    <a:pt x="35236" y="7153"/>
                  </a:lnTo>
                  <a:lnTo>
                    <a:pt x="36640" y="4520"/>
                  </a:lnTo>
                  <a:lnTo>
                    <a:pt x="37869" y="2282"/>
                  </a:lnTo>
                  <a:lnTo>
                    <a:pt x="38703" y="264"/>
                  </a:lnTo>
                  <a:lnTo>
                    <a:pt x="38703" y="176"/>
                  </a:lnTo>
                  <a:lnTo>
                    <a:pt x="38703" y="88"/>
                  </a:lnTo>
                  <a:lnTo>
                    <a:pt x="38659" y="44"/>
                  </a:lnTo>
                  <a:lnTo>
                    <a:pt x="386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70" name="Google Shape;3370;p113"/>
            <p:cNvSpPr/>
            <p:nvPr/>
          </p:nvSpPr>
          <p:spPr>
            <a:xfrm>
              <a:off x="1893500" y="1524075"/>
              <a:ext cx="943450" cy="835950"/>
            </a:xfrm>
            <a:custGeom>
              <a:avLst/>
              <a:gdLst/>
              <a:ahLst/>
              <a:cxnLst/>
              <a:rect l="l" t="t" r="r" b="b"/>
              <a:pathLst>
                <a:path w="37738" h="33438" extrusionOk="0">
                  <a:moveTo>
                    <a:pt x="37519" y="0"/>
                  </a:moveTo>
                  <a:lnTo>
                    <a:pt x="37431" y="44"/>
                  </a:lnTo>
                  <a:lnTo>
                    <a:pt x="37387" y="88"/>
                  </a:lnTo>
                  <a:lnTo>
                    <a:pt x="36114" y="2502"/>
                  </a:lnTo>
                  <a:lnTo>
                    <a:pt x="34842" y="4915"/>
                  </a:lnTo>
                  <a:lnTo>
                    <a:pt x="33569" y="7065"/>
                  </a:lnTo>
                  <a:lnTo>
                    <a:pt x="32472" y="8864"/>
                  </a:lnTo>
                  <a:lnTo>
                    <a:pt x="31156" y="10751"/>
                  </a:lnTo>
                  <a:lnTo>
                    <a:pt x="29752" y="12550"/>
                  </a:lnTo>
                  <a:lnTo>
                    <a:pt x="27602" y="14920"/>
                  </a:lnTo>
                  <a:lnTo>
                    <a:pt x="26505" y="16061"/>
                  </a:lnTo>
                  <a:lnTo>
                    <a:pt x="25364" y="17158"/>
                  </a:lnTo>
                  <a:lnTo>
                    <a:pt x="24179" y="18211"/>
                  </a:lnTo>
                  <a:lnTo>
                    <a:pt x="22950" y="19264"/>
                  </a:lnTo>
                  <a:lnTo>
                    <a:pt x="21722" y="20229"/>
                  </a:lnTo>
                  <a:lnTo>
                    <a:pt x="20449" y="21151"/>
                  </a:lnTo>
                  <a:lnTo>
                    <a:pt x="19177" y="22072"/>
                  </a:lnTo>
                  <a:lnTo>
                    <a:pt x="17860" y="22950"/>
                  </a:lnTo>
                  <a:lnTo>
                    <a:pt x="16500" y="23827"/>
                  </a:lnTo>
                  <a:lnTo>
                    <a:pt x="15140" y="24617"/>
                  </a:lnTo>
                  <a:lnTo>
                    <a:pt x="12419" y="26241"/>
                  </a:lnTo>
                  <a:lnTo>
                    <a:pt x="9654" y="27777"/>
                  </a:lnTo>
                  <a:lnTo>
                    <a:pt x="6890" y="29313"/>
                  </a:lnTo>
                  <a:lnTo>
                    <a:pt x="5223" y="30234"/>
                  </a:lnTo>
                  <a:lnTo>
                    <a:pt x="2853" y="31463"/>
                  </a:lnTo>
                  <a:lnTo>
                    <a:pt x="88" y="33130"/>
                  </a:lnTo>
                  <a:lnTo>
                    <a:pt x="45" y="33174"/>
                  </a:lnTo>
                  <a:lnTo>
                    <a:pt x="1" y="33218"/>
                  </a:lnTo>
                  <a:lnTo>
                    <a:pt x="1" y="33306"/>
                  </a:lnTo>
                  <a:lnTo>
                    <a:pt x="45" y="33350"/>
                  </a:lnTo>
                  <a:lnTo>
                    <a:pt x="88" y="33437"/>
                  </a:lnTo>
                  <a:lnTo>
                    <a:pt x="176" y="33437"/>
                  </a:lnTo>
                  <a:lnTo>
                    <a:pt x="264" y="33393"/>
                  </a:lnTo>
                  <a:lnTo>
                    <a:pt x="3028" y="31726"/>
                  </a:lnTo>
                  <a:lnTo>
                    <a:pt x="5354" y="30541"/>
                  </a:lnTo>
                  <a:lnTo>
                    <a:pt x="7065" y="29620"/>
                  </a:lnTo>
                  <a:lnTo>
                    <a:pt x="9830" y="28084"/>
                  </a:lnTo>
                  <a:lnTo>
                    <a:pt x="12594" y="26548"/>
                  </a:lnTo>
                  <a:lnTo>
                    <a:pt x="15359" y="24924"/>
                  </a:lnTo>
                  <a:lnTo>
                    <a:pt x="16719" y="24091"/>
                  </a:lnTo>
                  <a:lnTo>
                    <a:pt x="18036" y="23257"/>
                  </a:lnTo>
                  <a:lnTo>
                    <a:pt x="19352" y="22336"/>
                  </a:lnTo>
                  <a:lnTo>
                    <a:pt x="20668" y="21458"/>
                  </a:lnTo>
                  <a:lnTo>
                    <a:pt x="21941" y="20493"/>
                  </a:lnTo>
                  <a:lnTo>
                    <a:pt x="23214" y="19527"/>
                  </a:lnTo>
                  <a:lnTo>
                    <a:pt x="24398" y="18474"/>
                  </a:lnTo>
                  <a:lnTo>
                    <a:pt x="25583" y="17421"/>
                  </a:lnTo>
                  <a:lnTo>
                    <a:pt x="26768" y="16324"/>
                  </a:lnTo>
                  <a:lnTo>
                    <a:pt x="27865" y="15183"/>
                  </a:lnTo>
                  <a:lnTo>
                    <a:pt x="30015" y="12770"/>
                  </a:lnTo>
                  <a:lnTo>
                    <a:pt x="31463" y="10971"/>
                  </a:lnTo>
                  <a:lnTo>
                    <a:pt x="32779" y="9084"/>
                  </a:lnTo>
                  <a:lnTo>
                    <a:pt x="33876" y="7241"/>
                  </a:lnTo>
                  <a:lnTo>
                    <a:pt x="35105" y="5047"/>
                  </a:lnTo>
                  <a:lnTo>
                    <a:pt x="36465" y="2633"/>
                  </a:lnTo>
                  <a:lnTo>
                    <a:pt x="37694" y="264"/>
                  </a:lnTo>
                  <a:lnTo>
                    <a:pt x="37738" y="176"/>
                  </a:lnTo>
                  <a:lnTo>
                    <a:pt x="37738" y="132"/>
                  </a:lnTo>
                  <a:lnTo>
                    <a:pt x="37694" y="44"/>
                  </a:lnTo>
                  <a:lnTo>
                    <a:pt x="376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71" name="Google Shape;3371;p113"/>
            <p:cNvSpPr/>
            <p:nvPr/>
          </p:nvSpPr>
          <p:spPr>
            <a:xfrm>
              <a:off x="1870475" y="1528450"/>
              <a:ext cx="929200" cy="809625"/>
            </a:xfrm>
            <a:custGeom>
              <a:avLst/>
              <a:gdLst/>
              <a:ahLst/>
              <a:cxnLst/>
              <a:rect l="l" t="t" r="r" b="b"/>
              <a:pathLst>
                <a:path w="37168" h="32385" extrusionOk="0">
                  <a:moveTo>
                    <a:pt x="36948" y="1"/>
                  </a:moveTo>
                  <a:lnTo>
                    <a:pt x="36860" y="45"/>
                  </a:lnTo>
                  <a:lnTo>
                    <a:pt x="36816" y="89"/>
                  </a:lnTo>
                  <a:lnTo>
                    <a:pt x="36202" y="1274"/>
                  </a:lnTo>
                  <a:lnTo>
                    <a:pt x="35236" y="3029"/>
                  </a:lnTo>
                  <a:lnTo>
                    <a:pt x="34271" y="4784"/>
                  </a:lnTo>
                  <a:lnTo>
                    <a:pt x="33306" y="6495"/>
                  </a:lnTo>
                  <a:lnTo>
                    <a:pt x="32296" y="8119"/>
                  </a:lnTo>
                  <a:lnTo>
                    <a:pt x="31155" y="9742"/>
                  </a:lnTo>
                  <a:lnTo>
                    <a:pt x="30585" y="10532"/>
                  </a:lnTo>
                  <a:lnTo>
                    <a:pt x="29971" y="11322"/>
                  </a:lnTo>
                  <a:lnTo>
                    <a:pt x="29312" y="12112"/>
                  </a:lnTo>
                  <a:lnTo>
                    <a:pt x="28654" y="12902"/>
                  </a:lnTo>
                  <a:lnTo>
                    <a:pt x="27908" y="13692"/>
                  </a:lnTo>
                  <a:lnTo>
                    <a:pt x="27162" y="14482"/>
                  </a:lnTo>
                  <a:lnTo>
                    <a:pt x="25232" y="16324"/>
                  </a:lnTo>
                  <a:lnTo>
                    <a:pt x="23257" y="17948"/>
                  </a:lnTo>
                  <a:lnTo>
                    <a:pt x="21282" y="19396"/>
                  </a:lnTo>
                  <a:lnTo>
                    <a:pt x="19088" y="21195"/>
                  </a:lnTo>
                  <a:lnTo>
                    <a:pt x="16587" y="22907"/>
                  </a:lnTo>
                  <a:lnTo>
                    <a:pt x="12111" y="25539"/>
                  </a:lnTo>
                  <a:lnTo>
                    <a:pt x="9303" y="27075"/>
                  </a:lnTo>
                  <a:lnTo>
                    <a:pt x="7241" y="28172"/>
                  </a:lnTo>
                  <a:lnTo>
                    <a:pt x="3291" y="30147"/>
                  </a:lnTo>
                  <a:lnTo>
                    <a:pt x="88" y="32078"/>
                  </a:lnTo>
                  <a:lnTo>
                    <a:pt x="44" y="32121"/>
                  </a:lnTo>
                  <a:lnTo>
                    <a:pt x="0" y="32165"/>
                  </a:lnTo>
                  <a:lnTo>
                    <a:pt x="0" y="32253"/>
                  </a:lnTo>
                  <a:lnTo>
                    <a:pt x="0" y="32297"/>
                  </a:lnTo>
                  <a:lnTo>
                    <a:pt x="88" y="32385"/>
                  </a:lnTo>
                  <a:lnTo>
                    <a:pt x="264" y="32385"/>
                  </a:lnTo>
                  <a:lnTo>
                    <a:pt x="3467" y="30454"/>
                  </a:lnTo>
                  <a:lnTo>
                    <a:pt x="7416" y="28479"/>
                  </a:lnTo>
                  <a:lnTo>
                    <a:pt x="9478" y="27382"/>
                  </a:lnTo>
                  <a:lnTo>
                    <a:pt x="12287" y="25847"/>
                  </a:lnTo>
                  <a:lnTo>
                    <a:pt x="16763" y="23214"/>
                  </a:lnTo>
                  <a:lnTo>
                    <a:pt x="19308" y="21502"/>
                  </a:lnTo>
                  <a:lnTo>
                    <a:pt x="21502" y="19703"/>
                  </a:lnTo>
                  <a:lnTo>
                    <a:pt x="23476" y="18211"/>
                  </a:lnTo>
                  <a:lnTo>
                    <a:pt x="25451" y="16588"/>
                  </a:lnTo>
                  <a:lnTo>
                    <a:pt x="27382" y="14745"/>
                  </a:lnTo>
                  <a:lnTo>
                    <a:pt x="28172" y="13955"/>
                  </a:lnTo>
                  <a:lnTo>
                    <a:pt x="28917" y="13165"/>
                  </a:lnTo>
                  <a:lnTo>
                    <a:pt x="29576" y="12375"/>
                  </a:lnTo>
                  <a:lnTo>
                    <a:pt x="30234" y="11542"/>
                  </a:lnTo>
                  <a:lnTo>
                    <a:pt x="30848" y="10752"/>
                  </a:lnTo>
                  <a:lnTo>
                    <a:pt x="31463" y="9962"/>
                  </a:lnTo>
                  <a:lnTo>
                    <a:pt x="32560" y="8338"/>
                  </a:lnTo>
                  <a:lnTo>
                    <a:pt x="33613" y="6671"/>
                  </a:lnTo>
                  <a:lnTo>
                    <a:pt x="34578" y="4959"/>
                  </a:lnTo>
                  <a:lnTo>
                    <a:pt x="35543" y="3204"/>
                  </a:lnTo>
                  <a:lnTo>
                    <a:pt x="36509" y="1405"/>
                  </a:lnTo>
                  <a:lnTo>
                    <a:pt x="37123" y="264"/>
                  </a:lnTo>
                  <a:lnTo>
                    <a:pt x="37167" y="177"/>
                  </a:lnTo>
                  <a:lnTo>
                    <a:pt x="37167" y="133"/>
                  </a:lnTo>
                  <a:lnTo>
                    <a:pt x="37123" y="89"/>
                  </a:lnTo>
                  <a:lnTo>
                    <a:pt x="37079" y="45"/>
                  </a:lnTo>
                  <a:lnTo>
                    <a:pt x="369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72" name="Google Shape;3372;p113"/>
            <p:cNvSpPr/>
            <p:nvPr/>
          </p:nvSpPr>
          <p:spPr>
            <a:xfrm>
              <a:off x="1846325" y="1555900"/>
              <a:ext cx="900675" cy="760250"/>
            </a:xfrm>
            <a:custGeom>
              <a:avLst/>
              <a:gdLst/>
              <a:ahLst/>
              <a:cxnLst/>
              <a:rect l="l" t="t" r="r" b="b"/>
              <a:pathLst>
                <a:path w="36027" h="30410" extrusionOk="0">
                  <a:moveTo>
                    <a:pt x="35895" y="0"/>
                  </a:moveTo>
                  <a:lnTo>
                    <a:pt x="35807" y="44"/>
                  </a:lnTo>
                  <a:lnTo>
                    <a:pt x="35763" y="44"/>
                  </a:lnTo>
                  <a:lnTo>
                    <a:pt x="35720" y="132"/>
                  </a:lnTo>
                  <a:lnTo>
                    <a:pt x="34315" y="2677"/>
                  </a:lnTo>
                  <a:lnTo>
                    <a:pt x="33350" y="4520"/>
                  </a:lnTo>
                  <a:lnTo>
                    <a:pt x="32341" y="6231"/>
                  </a:lnTo>
                  <a:lnTo>
                    <a:pt x="31814" y="7065"/>
                  </a:lnTo>
                  <a:lnTo>
                    <a:pt x="31244" y="7855"/>
                  </a:lnTo>
                  <a:lnTo>
                    <a:pt x="30673" y="8644"/>
                  </a:lnTo>
                  <a:lnTo>
                    <a:pt x="30059" y="9434"/>
                  </a:lnTo>
                  <a:lnTo>
                    <a:pt x="29401" y="10180"/>
                  </a:lnTo>
                  <a:lnTo>
                    <a:pt x="28786" y="10926"/>
                  </a:lnTo>
                  <a:lnTo>
                    <a:pt x="28084" y="11672"/>
                  </a:lnTo>
                  <a:lnTo>
                    <a:pt x="27382" y="12418"/>
                  </a:lnTo>
                  <a:lnTo>
                    <a:pt x="25890" y="13822"/>
                  </a:lnTo>
                  <a:lnTo>
                    <a:pt x="24311" y="15226"/>
                  </a:lnTo>
                  <a:lnTo>
                    <a:pt x="22643" y="16455"/>
                  </a:lnTo>
                  <a:lnTo>
                    <a:pt x="20976" y="17815"/>
                  </a:lnTo>
                  <a:lnTo>
                    <a:pt x="20361" y="18386"/>
                  </a:lnTo>
                  <a:lnTo>
                    <a:pt x="19703" y="18912"/>
                  </a:lnTo>
                  <a:lnTo>
                    <a:pt x="19045" y="19483"/>
                  </a:lnTo>
                  <a:lnTo>
                    <a:pt x="18343" y="20009"/>
                  </a:lnTo>
                  <a:lnTo>
                    <a:pt x="16851" y="21019"/>
                  </a:lnTo>
                  <a:lnTo>
                    <a:pt x="15271" y="21984"/>
                  </a:lnTo>
                  <a:lnTo>
                    <a:pt x="13648" y="22906"/>
                  </a:lnTo>
                  <a:lnTo>
                    <a:pt x="12024" y="23827"/>
                  </a:lnTo>
                  <a:lnTo>
                    <a:pt x="8821" y="25494"/>
                  </a:lnTo>
                  <a:lnTo>
                    <a:pt x="7241" y="26328"/>
                  </a:lnTo>
                  <a:lnTo>
                    <a:pt x="3380" y="28215"/>
                  </a:lnTo>
                  <a:lnTo>
                    <a:pt x="89" y="30102"/>
                  </a:lnTo>
                  <a:lnTo>
                    <a:pt x="45" y="30146"/>
                  </a:lnTo>
                  <a:lnTo>
                    <a:pt x="1" y="30190"/>
                  </a:lnTo>
                  <a:lnTo>
                    <a:pt x="1" y="30277"/>
                  </a:lnTo>
                  <a:lnTo>
                    <a:pt x="45" y="30321"/>
                  </a:lnTo>
                  <a:lnTo>
                    <a:pt x="89" y="30409"/>
                  </a:lnTo>
                  <a:lnTo>
                    <a:pt x="264" y="30409"/>
                  </a:lnTo>
                  <a:lnTo>
                    <a:pt x="3555" y="28522"/>
                  </a:lnTo>
                  <a:lnTo>
                    <a:pt x="7373" y="26635"/>
                  </a:lnTo>
                  <a:lnTo>
                    <a:pt x="8952" y="25846"/>
                  </a:lnTo>
                  <a:lnTo>
                    <a:pt x="12200" y="24134"/>
                  </a:lnTo>
                  <a:lnTo>
                    <a:pt x="13867" y="23213"/>
                  </a:lnTo>
                  <a:lnTo>
                    <a:pt x="15491" y="22291"/>
                  </a:lnTo>
                  <a:lnTo>
                    <a:pt x="17027" y="21282"/>
                  </a:lnTo>
                  <a:lnTo>
                    <a:pt x="18518" y="20273"/>
                  </a:lnTo>
                  <a:lnTo>
                    <a:pt x="19264" y="19746"/>
                  </a:lnTo>
                  <a:lnTo>
                    <a:pt x="19923" y="19176"/>
                  </a:lnTo>
                  <a:lnTo>
                    <a:pt x="20581" y="18649"/>
                  </a:lnTo>
                  <a:lnTo>
                    <a:pt x="21239" y="18079"/>
                  </a:lnTo>
                  <a:lnTo>
                    <a:pt x="22863" y="16718"/>
                  </a:lnTo>
                  <a:lnTo>
                    <a:pt x="24530" y="15490"/>
                  </a:lnTo>
                  <a:lnTo>
                    <a:pt x="26154" y="14086"/>
                  </a:lnTo>
                  <a:lnTo>
                    <a:pt x="27646" y="12638"/>
                  </a:lnTo>
                  <a:lnTo>
                    <a:pt x="28348" y="11935"/>
                  </a:lnTo>
                  <a:lnTo>
                    <a:pt x="29050" y="11189"/>
                  </a:lnTo>
                  <a:lnTo>
                    <a:pt x="29708" y="10444"/>
                  </a:lnTo>
                  <a:lnTo>
                    <a:pt x="30322" y="9654"/>
                  </a:lnTo>
                  <a:lnTo>
                    <a:pt x="30937" y="8864"/>
                  </a:lnTo>
                  <a:lnTo>
                    <a:pt x="31507" y="8074"/>
                  </a:lnTo>
                  <a:lnTo>
                    <a:pt x="32078" y="7240"/>
                  </a:lnTo>
                  <a:lnTo>
                    <a:pt x="32648" y="6407"/>
                  </a:lnTo>
                  <a:lnTo>
                    <a:pt x="33175" y="5573"/>
                  </a:lnTo>
                  <a:lnTo>
                    <a:pt x="33657" y="4695"/>
                  </a:lnTo>
                  <a:lnTo>
                    <a:pt x="34666" y="2852"/>
                  </a:lnTo>
                  <a:lnTo>
                    <a:pt x="36027" y="263"/>
                  </a:lnTo>
                  <a:lnTo>
                    <a:pt x="36027" y="219"/>
                  </a:lnTo>
                  <a:lnTo>
                    <a:pt x="36027" y="132"/>
                  </a:lnTo>
                  <a:lnTo>
                    <a:pt x="35983" y="88"/>
                  </a:lnTo>
                  <a:lnTo>
                    <a:pt x="35939" y="44"/>
                  </a:lnTo>
                  <a:lnTo>
                    <a:pt x="358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73" name="Google Shape;3373;p113"/>
            <p:cNvSpPr/>
            <p:nvPr/>
          </p:nvSpPr>
          <p:spPr>
            <a:xfrm>
              <a:off x="1799150" y="1626100"/>
              <a:ext cx="840350" cy="647250"/>
            </a:xfrm>
            <a:custGeom>
              <a:avLst/>
              <a:gdLst/>
              <a:ahLst/>
              <a:cxnLst/>
              <a:rect l="l" t="t" r="r" b="b"/>
              <a:pathLst>
                <a:path w="33614" h="25890" extrusionOk="0">
                  <a:moveTo>
                    <a:pt x="33394" y="0"/>
                  </a:moveTo>
                  <a:lnTo>
                    <a:pt x="33350" y="44"/>
                  </a:lnTo>
                  <a:lnTo>
                    <a:pt x="33306" y="88"/>
                  </a:lnTo>
                  <a:lnTo>
                    <a:pt x="31639" y="2896"/>
                  </a:lnTo>
                  <a:lnTo>
                    <a:pt x="30322" y="4783"/>
                  </a:lnTo>
                  <a:lnTo>
                    <a:pt x="28874" y="6495"/>
                  </a:lnTo>
                  <a:lnTo>
                    <a:pt x="26944" y="8425"/>
                  </a:lnTo>
                  <a:lnTo>
                    <a:pt x="25057" y="10049"/>
                  </a:lnTo>
                  <a:lnTo>
                    <a:pt x="22994" y="11673"/>
                  </a:lnTo>
                  <a:lnTo>
                    <a:pt x="20362" y="14042"/>
                  </a:lnTo>
                  <a:lnTo>
                    <a:pt x="18124" y="15973"/>
                  </a:lnTo>
                  <a:lnTo>
                    <a:pt x="16105" y="17289"/>
                  </a:lnTo>
                  <a:lnTo>
                    <a:pt x="14174" y="18430"/>
                  </a:lnTo>
                  <a:lnTo>
                    <a:pt x="12112" y="19571"/>
                  </a:lnTo>
                  <a:lnTo>
                    <a:pt x="7812" y="21721"/>
                  </a:lnTo>
                  <a:lnTo>
                    <a:pt x="5662" y="22555"/>
                  </a:lnTo>
                  <a:lnTo>
                    <a:pt x="3511" y="23608"/>
                  </a:lnTo>
                  <a:lnTo>
                    <a:pt x="89" y="25583"/>
                  </a:lnTo>
                  <a:lnTo>
                    <a:pt x="1" y="25626"/>
                  </a:lnTo>
                  <a:lnTo>
                    <a:pt x="1" y="25670"/>
                  </a:lnTo>
                  <a:lnTo>
                    <a:pt x="1" y="25758"/>
                  </a:lnTo>
                  <a:lnTo>
                    <a:pt x="1" y="25802"/>
                  </a:lnTo>
                  <a:lnTo>
                    <a:pt x="89" y="25890"/>
                  </a:lnTo>
                  <a:lnTo>
                    <a:pt x="264" y="25890"/>
                  </a:lnTo>
                  <a:lnTo>
                    <a:pt x="3687" y="23915"/>
                  </a:lnTo>
                  <a:lnTo>
                    <a:pt x="5793" y="22862"/>
                  </a:lnTo>
                  <a:lnTo>
                    <a:pt x="7943" y="22028"/>
                  </a:lnTo>
                  <a:lnTo>
                    <a:pt x="12288" y="19878"/>
                  </a:lnTo>
                  <a:lnTo>
                    <a:pt x="14350" y="18737"/>
                  </a:lnTo>
                  <a:lnTo>
                    <a:pt x="16281" y="17596"/>
                  </a:lnTo>
                  <a:lnTo>
                    <a:pt x="18299" y="16236"/>
                  </a:lnTo>
                  <a:lnTo>
                    <a:pt x="18343" y="16236"/>
                  </a:lnTo>
                  <a:lnTo>
                    <a:pt x="20581" y="14305"/>
                  </a:lnTo>
                  <a:lnTo>
                    <a:pt x="23214" y="11936"/>
                  </a:lnTo>
                  <a:lnTo>
                    <a:pt x="25276" y="10356"/>
                  </a:lnTo>
                  <a:lnTo>
                    <a:pt x="27207" y="8689"/>
                  </a:lnTo>
                  <a:lnTo>
                    <a:pt x="29138" y="6758"/>
                  </a:lnTo>
                  <a:lnTo>
                    <a:pt x="30586" y="5003"/>
                  </a:lnTo>
                  <a:lnTo>
                    <a:pt x="31946" y="3116"/>
                  </a:lnTo>
                  <a:lnTo>
                    <a:pt x="33570" y="264"/>
                  </a:lnTo>
                  <a:lnTo>
                    <a:pt x="33613" y="220"/>
                  </a:lnTo>
                  <a:lnTo>
                    <a:pt x="33613" y="132"/>
                  </a:lnTo>
                  <a:lnTo>
                    <a:pt x="33570" y="88"/>
                  </a:lnTo>
                  <a:lnTo>
                    <a:pt x="33526" y="44"/>
                  </a:lnTo>
                  <a:lnTo>
                    <a:pt x="334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74" name="Google Shape;3374;p113"/>
            <p:cNvSpPr/>
            <p:nvPr/>
          </p:nvSpPr>
          <p:spPr>
            <a:xfrm>
              <a:off x="1775025" y="2163625"/>
              <a:ext cx="160200" cy="88875"/>
            </a:xfrm>
            <a:custGeom>
              <a:avLst/>
              <a:gdLst/>
              <a:ahLst/>
              <a:cxnLst/>
              <a:rect l="l" t="t" r="r" b="b"/>
              <a:pathLst>
                <a:path w="6408" h="3555" extrusionOk="0">
                  <a:moveTo>
                    <a:pt x="6144" y="1"/>
                  </a:moveTo>
                  <a:lnTo>
                    <a:pt x="3555" y="1229"/>
                  </a:lnTo>
                  <a:lnTo>
                    <a:pt x="88" y="3204"/>
                  </a:lnTo>
                  <a:lnTo>
                    <a:pt x="45" y="3248"/>
                  </a:lnTo>
                  <a:lnTo>
                    <a:pt x="1" y="3336"/>
                  </a:lnTo>
                  <a:lnTo>
                    <a:pt x="1" y="3379"/>
                  </a:lnTo>
                  <a:lnTo>
                    <a:pt x="45" y="3467"/>
                  </a:lnTo>
                  <a:lnTo>
                    <a:pt x="88" y="3511"/>
                  </a:lnTo>
                  <a:lnTo>
                    <a:pt x="176" y="3555"/>
                  </a:lnTo>
                  <a:lnTo>
                    <a:pt x="264" y="3511"/>
                  </a:lnTo>
                  <a:lnTo>
                    <a:pt x="3730" y="1537"/>
                  </a:lnTo>
                  <a:lnTo>
                    <a:pt x="6319" y="352"/>
                  </a:lnTo>
                  <a:lnTo>
                    <a:pt x="6363" y="308"/>
                  </a:lnTo>
                  <a:lnTo>
                    <a:pt x="6407" y="220"/>
                  </a:lnTo>
                  <a:lnTo>
                    <a:pt x="6407" y="176"/>
                  </a:lnTo>
                  <a:lnTo>
                    <a:pt x="6363" y="88"/>
                  </a:lnTo>
                  <a:lnTo>
                    <a:pt x="6319" y="45"/>
                  </a:lnTo>
                  <a:lnTo>
                    <a:pt x="62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75" name="Google Shape;3375;p113"/>
            <p:cNvSpPr/>
            <p:nvPr/>
          </p:nvSpPr>
          <p:spPr>
            <a:xfrm>
              <a:off x="2327925" y="1808200"/>
              <a:ext cx="137150" cy="118500"/>
            </a:xfrm>
            <a:custGeom>
              <a:avLst/>
              <a:gdLst/>
              <a:ahLst/>
              <a:cxnLst/>
              <a:rect l="l" t="t" r="r" b="b"/>
              <a:pathLst>
                <a:path w="5486" h="4740" extrusionOk="0">
                  <a:moveTo>
                    <a:pt x="5266" y="0"/>
                  </a:moveTo>
                  <a:lnTo>
                    <a:pt x="5222" y="44"/>
                  </a:lnTo>
                  <a:lnTo>
                    <a:pt x="3555" y="1492"/>
                  </a:lnTo>
                  <a:lnTo>
                    <a:pt x="88" y="4432"/>
                  </a:lnTo>
                  <a:lnTo>
                    <a:pt x="44" y="4476"/>
                  </a:lnTo>
                  <a:lnTo>
                    <a:pt x="0" y="4520"/>
                  </a:lnTo>
                  <a:lnTo>
                    <a:pt x="0" y="4608"/>
                  </a:lnTo>
                  <a:lnTo>
                    <a:pt x="44" y="4652"/>
                  </a:lnTo>
                  <a:lnTo>
                    <a:pt x="88" y="4696"/>
                  </a:lnTo>
                  <a:lnTo>
                    <a:pt x="176" y="4740"/>
                  </a:lnTo>
                  <a:lnTo>
                    <a:pt x="308" y="4696"/>
                  </a:lnTo>
                  <a:lnTo>
                    <a:pt x="3774" y="1756"/>
                  </a:lnTo>
                  <a:lnTo>
                    <a:pt x="5442" y="308"/>
                  </a:lnTo>
                  <a:lnTo>
                    <a:pt x="5485" y="264"/>
                  </a:lnTo>
                  <a:lnTo>
                    <a:pt x="5485" y="176"/>
                  </a:lnTo>
                  <a:lnTo>
                    <a:pt x="5485" y="132"/>
                  </a:lnTo>
                  <a:lnTo>
                    <a:pt x="5442" y="44"/>
                  </a:lnTo>
                  <a:lnTo>
                    <a:pt x="53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76" name="Google Shape;3376;p113"/>
            <p:cNvSpPr/>
            <p:nvPr/>
          </p:nvSpPr>
          <p:spPr>
            <a:xfrm>
              <a:off x="2313650" y="1698500"/>
              <a:ext cx="210675" cy="199675"/>
            </a:xfrm>
            <a:custGeom>
              <a:avLst/>
              <a:gdLst/>
              <a:ahLst/>
              <a:cxnLst/>
              <a:rect l="l" t="t" r="r" b="b"/>
              <a:pathLst>
                <a:path w="8427" h="7987" extrusionOk="0">
                  <a:moveTo>
                    <a:pt x="8251" y="0"/>
                  </a:moveTo>
                  <a:lnTo>
                    <a:pt x="8163" y="44"/>
                  </a:lnTo>
                  <a:lnTo>
                    <a:pt x="8119" y="88"/>
                  </a:lnTo>
                  <a:lnTo>
                    <a:pt x="6671" y="1800"/>
                  </a:lnTo>
                  <a:lnTo>
                    <a:pt x="4872" y="3599"/>
                  </a:lnTo>
                  <a:lnTo>
                    <a:pt x="3380" y="4827"/>
                  </a:lnTo>
                  <a:lnTo>
                    <a:pt x="1712" y="6231"/>
                  </a:lnTo>
                  <a:lnTo>
                    <a:pt x="45" y="7680"/>
                  </a:lnTo>
                  <a:lnTo>
                    <a:pt x="1" y="7767"/>
                  </a:lnTo>
                  <a:lnTo>
                    <a:pt x="1" y="7811"/>
                  </a:lnTo>
                  <a:lnTo>
                    <a:pt x="1" y="7899"/>
                  </a:lnTo>
                  <a:lnTo>
                    <a:pt x="45" y="7943"/>
                  </a:lnTo>
                  <a:lnTo>
                    <a:pt x="89" y="7987"/>
                  </a:lnTo>
                  <a:lnTo>
                    <a:pt x="176" y="7987"/>
                  </a:lnTo>
                  <a:lnTo>
                    <a:pt x="308" y="7943"/>
                  </a:lnTo>
                  <a:lnTo>
                    <a:pt x="1932" y="6495"/>
                  </a:lnTo>
                  <a:lnTo>
                    <a:pt x="3599" y="5091"/>
                  </a:lnTo>
                  <a:lnTo>
                    <a:pt x="5091" y="3862"/>
                  </a:lnTo>
                  <a:lnTo>
                    <a:pt x="6934" y="2063"/>
                  </a:lnTo>
                  <a:lnTo>
                    <a:pt x="8382" y="308"/>
                  </a:lnTo>
                  <a:lnTo>
                    <a:pt x="8426" y="220"/>
                  </a:lnTo>
                  <a:lnTo>
                    <a:pt x="8426" y="176"/>
                  </a:lnTo>
                  <a:lnTo>
                    <a:pt x="8426" y="88"/>
                  </a:lnTo>
                  <a:lnTo>
                    <a:pt x="8382" y="44"/>
                  </a:lnTo>
                  <a:lnTo>
                    <a:pt x="82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77" name="Google Shape;3377;p113"/>
            <p:cNvSpPr/>
            <p:nvPr/>
          </p:nvSpPr>
          <p:spPr>
            <a:xfrm>
              <a:off x="1726750" y="2143875"/>
              <a:ext cx="109725" cy="64750"/>
            </a:xfrm>
            <a:custGeom>
              <a:avLst/>
              <a:gdLst/>
              <a:ahLst/>
              <a:cxnLst/>
              <a:rect l="l" t="t" r="r" b="b"/>
              <a:pathLst>
                <a:path w="4389" h="2590" extrusionOk="0">
                  <a:moveTo>
                    <a:pt x="4126" y="1"/>
                  </a:moveTo>
                  <a:lnTo>
                    <a:pt x="89" y="2283"/>
                  </a:lnTo>
                  <a:lnTo>
                    <a:pt x="45" y="2327"/>
                  </a:lnTo>
                  <a:lnTo>
                    <a:pt x="1" y="2370"/>
                  </a:lnTo>
                  <a:lnTo>
                    <a:pt x="1" y="2458"/>
                  </a:lnTo>
                  <a:lnTo>
                    <a:pt x="1" y="2502"/>
                  </a:lnTo>
                  <a:lnTo>
                    <a:pt x="89" y="2590"/>
                  </a:lnTo>
                  <a:lnTo>
                    <a:pt x="264" y="2590"/>
                  </a:lnTo>
                  <a:lnTo>
                    <a:pt x="4301" y="308"/>
                  </a:lnTo>
                  <a:lnTo>
                    <a:pt x="4389" y="264"/>
                  </a:lnTo>
                  <a:lnTo>
                    <a:pt x="4389" y="220"/>
                  </a:lnTo>
                  <a:lnTo>
                    <a:pt x="4389" y="176"/>
                  </a:lnTo>
                  <a:lnTo>
                    <a:pt x="4389" y="89"/>
                  </a:lnTo>
                  <a:lnTo>
                    <a:pt x="4345" y="45"/>
                  </a:lnTo>
                  <a:lnTo>
                    <a:pt x="43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78" name="Google Shape;3378;p113"/>
            <p:cNvSpPr/>
            <p:nvPr/>
          </p:nvSpPr>
          <p:spPr>
            <a:xfrm>
              <a:off x="2462850" y="1368300"/>
              <a:ext cx="930300" cy="1502925"/>
            </a:xfrm>
            <a:custGeom>
              <a:avLst/>
              <a:gdLst/>
              <a:ahLst/>
              <a:cxnLst/>
              <a:rect l="l" t="t" r="r" b="b"/>
              <a:pathLst>
                <a:path w="37212" h="60117" extrusionOk="0">
                  <a:moveTo>
                    <a:pt x="35105" y="0"/>
                  </a:moveTo>
                  <a:lnTo>
                    <a:pt x="35017" y="44"/>
                  </a:lnTo>
                  <a:lnTo>
                    <a:pt x="34974" y="88"/>
                  </a:lnTo>
                  <a:lnTo>
                    <a:pt x="34974" y="176"/>
                  </a:lnTo>
                  <a:lnTo>
                    <a:pt x="34974" y="220"/>
                  </a:lnTo>
                  <a:lnTo>
                    <a:pt x="35017" y="308"/>
                  </a:lnTo>
                  <a:lnTo>
                    <a:pt x="36334" y="1712"/>
                  </a:lnTo>
                  <a:lnTo>
                    <a:pt x="36509" y="2151"/>
                  </a:lnTo>
                  <a:lnTo>
                    <a:pt x="36773" y="4388"/>
                  </a:lnTo>
                  <a:lnTo>
                    <a:pt x="36860" y="7328"/>
                  </a:lnTo>
                  <a:lnTo>
                    <a:pt x="36729" y="8513"/>
                  </a:lnTo>
                  <a:lnTo>
                    <a:pt x="35939" y="10400"/>
                  </a:lnTo>
                  <a:lnTo>
                    <a:pt x="34974" y="12726"/>
                  </a:lnTo>
                  <a:lnTo>
                    <a:pt x="33657" y="16587"/>
                  </a:lnTo>
                  <a:lnTo>
                    <a:pt x="32253" y="19088"/>
                  </a:lnTo>
                  <a:lnTo>
                    <a:pt x="30936" y="21590"/>
                  </a:lnTo>
                  <a:lnTo>
                    <a:pt x="29883" y="24047"/>
                  </a:lnTo>
                  <a:lnTo>
                    <a:pt x="27251" y="28742"/>
                  </a:lnTo>
                  <a:lnTo>
                    <a:pt x="27251" y="28830"/>
                  </a:lnTo>
                  <a:lnTo>
                    <a:pt x="27207" y="30541"/>
                  </a:lnTo>
                  <a:lnTo>
                    <a:pt x="27207" y="30585"/>
                  </a:lnTo>
                  <a:lnTo>
                    <a:pt x="27338" y="32209"/>
                  </a:lnTo>
                  <a:lnTo>
                    <a:pt x="28435" y="40239"/>
                  </a:lnTo>
                  <a:lnTo>
                    <a:pt x="28216" y="40546"/>
                  </a:lnTo>
                  <a:lnTo>
                    <a:pt x="27426" y="41204"/>
                  </a:lnTo>
                  <a:lnTo>
                    <a:pt x="25144" y="42564"/>
                  </a:lnTo>
                  <a:lnTo>
                    <a:pt x="22731" y="44232"/>
                  </a:lnTo>
                  <a:lnTo>
                    <a:pt x="20054" y="45855"/>
                  </a:lnTo>
                  <a:lnTo>
                    <a:pt x="16500" y="48664"/>
                  </a:lnTo>
                  <a:lnTo>
                    <a:pt x="14569" y="49761"/>
                  </a:lnTo>
                  <a:lnTo>
                    <a:pt x="14569" y="49805"/>
                  </a:lnTo>
                  <a:lnTo>
                    <a:pt x="12419" y="51867"/>
                  </a:lnTo>
                  <a:lnTo>
                    <a:pt x="11410" y="52525"/>
                  </a:lnTo>
                  <a:lnTo>
                    <a:pt x="8119" y="54280"/>
                  </a:lnTo>
                  <a:lnTo>
                    <a:pt x="6627" y="54939"/>
                  </a:lnTo>
                  <a:lnTo>
                    <a:pt x="5135" y="55992"/>
                  </a:lnTo>
                  <a:lnTo>
                    <a:pt x="3160" y="57484"/>
                  </a:lnTo>
                  <a:lnTo>
                    <a:pt x="88" y="59809"/>
                  </a:lnTo>
                  <a:lnTo>
                    <a:pt x="1" y="59853"/>
                  </a:lnTo>
                  <a:lnTo>
                    <a:pt x="1" y="59941"/>
                  </a:lnTo>
                  <a:lnTo>
                    <a:pt x="1" y="59985"/>
                  </a:lnTo>
                  <a:lnTo>
                    <a:pt x="45" y="60073"/>
                  </a:lnTo>
                  <a:lnTo>
                    <a:pt x="88" y="60117"/>
                  </a:lnTo>
                  <a:lnTo>
                    <a:pt x="176" y="60117"/>
                  </a:lnTo>
                  <a:lnTo>
                    <a:pt x="264" y="60073"/>
                  </a:lnTo>
                  <a:lnTo>
                    <a:pt x="3336" y="57747"/>
                  </a:lnTo>
                  <a:lnTo>
                    <a:pt x="5354" y="56299"/>
                  </a:lnTo>
                  <a:lnTo>
                    <a:pt x="6802" y="55246"/>
                  </a:lnTo>
                  <a:lnTo>
                    <a:pt x="8250" y="54588"/>
                  </a:lnTo>
                  <a:lnTo>
                    <a:pt x="11585" y="52832"/>
                  </a:lnTo>
                  <a:lnTo>
                    <a:pt x="12638" y="52130"/>
                  </a:lnTo>
                  <a:lnTo>
                    <a:pt x="14788" y="50068"/>
                  </a:lnTo>
                  <a:lnTo>
                    <a:pt x="16675" y="48971"/>
                  </a:lnTo>
                  <a:lnTo>
                    <a:pt x="16719" y="48971"/>
                  </a:lnTo>
                  <a:lnTo>
                    <a:pt x="20230" y="46163"/>
                  </a:lnTo>
                  <a:lnTo>
                    <a:pt x="22906" y="44539"/>
                  </a:lnTo>
                  <a:lnTo>
                    <a:pt x="25320" y="42828"/>
                  </a:lnTo>
                  <a:lnTo>
                    <a:pt x="27645" y="41467"/>
                  </a:lnTo>
                  <a:lnTo>
                    <a:pt x="28435" y="40809"/>
                  </a:lnTo>
                  <a:lnTo>
                    <a:pt x="28479" y="40809"/>
                  </a:lnTo>
                  <a:lnTo>
                    <a:pt x="28786" y="40370"/>
                  </a:lnTo>
                  <a:lnTo>
                    <a:pt x="28786" y="40239"/>
                  </a:lnTo>
                  <a:lnTo>
                    <a:pt x="27689" y="32165"/>
                  </a:lnTo>
                  <a:lnTo>
                    <a:pt x="27558" y="30541"/>
                  </a:lnTo>
                  <a:lnTo>
                    <a:pt x="27602" y="28874"/>
                  </a:lnTo>
                  <a:lnTo>
                    <a:pt x="30191" y="24222"/>
                  </a:lnTo>
                  <a:lnTo>
                    <a:pt x="31244" y="21721"/>
                  </a:lnTo>
                  <a:lnTo>
                    <a:pt x="32560" y="19264"/>
                  </a:lnTo>
                  <a:lnTo>
                    <a:pt x="33964" y="16719"/>
                  </a:lnTo>
                  <a:lnTo>
                    <a:pt x="33964" y="16675"/>
                  </a:lnTo>
                  <a:lnTo>
                    <a:pt x="35281" y="12857"/>
                  </a:lnTo>
                  <a:lnTo>
                    <a:pt x="36246" y="10532"/>
                  </a:lnTo>
                  <a:lnTo>
                    <a:pt x="37080" y="8645"/>
                  </a:lnTo>
                  <a:lnTo>
                    <a:pt x="37080" y="8601"/>
                  </a:lnTo>
                  <a:lnTo>
                    <a:pt x="37211" y="7328"/>
                  </a:lnTo>
                  <a:lnTo>
                    <a:pt x="37124" y="4388"/>
                  </a:lnTo>
                  <a:lnTo>
                    <a:pt x="36860" y="2107"/>
                  </a:lnTo>
                  <a:lnTo>
                    <a:pt x="36860" y="2063"/>
                  </a:lnTo>
                  <a:lnTo>
                    <a:pt x="36641" y="1536"/>
                  </a:lnTo>
                  <a:lnTo>
                    <a:pt x="36597" y="1492"/>
                  </a:lnTo>
                  <a:lnTo>
                    <a:pt x="35281" y="44"/>
                  </a:lnTo>
                  <a:lnTo>
                    <a:pt x="3523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79" name="Google Shape;3379;p113"/>
            <p:cNvSpPr/>
            <p:nvPr/>
          </p:nvSpPr>
          <p:spPr>
            <a:xfrm>
              <a:off x="2491375" y="1390250"/>
              <a:ext cx="930300" cy="1507300"/>
            </a:xfrm>
            <a:custGeom>
              <a:avLst/>
              <a:gdLst/>
              <a:ahLst/>
              <a:cxnLst/>
              <a:rect l="l" t="t" r="r" b="b"/>
              <a:pathLst>
                <a:path w="37212" h="60292" extrusionOk="0">
                  <a:moveTo>
                    <a:pt x="35895" y="0"/>
                  </a:moveTo>
                  <a:lnTo>
                    <a:pt x="35851" y="44"/>
                  </a:lnTo>
                  <a:lnTo>
                    <a:pt x="35807" y="88"/>
                  </a:lnTo>
                  <a:lnTo>
                    <a:pt x="35807" y="176"/>
                  </a:lnTo>
                  <a:lnTo>
                    <a:pt x="35851" y="219"/>
                  </a:lnTo>
                  <a:lnTo>
                    <a:pt x="35851" y="307"/>
                  </a:lnTo>
                  <a:lnTo>
                    <a:pt x="36772" y="1141"/>
                  </a:lnTo>
                  <a:lnTo>
                    <a:pt x="36772" y="2370"/>
                  </a:lnTo>
                  <a:lnTo>
                    <a:pt x="36860" y="5310"/>
                  </a:lnTo>
                  <a:lnTo>
                    <a:pt x="36860" y="7240"/>
                  </a:lnTo>
                  <a:lnTo>
                    <a:pt x="36860" y="7899"/>
                  </a:lnTo>
                  <a:lnTo>
                    <a:pt x="36772" y="8513"/>
                  </a:lnTo>
                  <a:lnTo>
                    <a:pt x="36597" y="9127"/>
                  </a:lnTo>
                  <a:lnTo>
                    <a:pt x="36378" y="9785"/>
                  </a:lnTo>
                  <a:lnTo>
                    <a:pt x="35588" y="11584"/>
                  </a:lnTo>
                  <a:lnTo>
                    <a:pt x="34578" y="13822"/>
                  </a:lnTo>
                  <a:lnTo>
                    <a:pt x="33481" y="16587"/>
                  </a:lnTo>
                  <a:lnTo>
                    <a:pt x="32033" y="18956"/>
                  </a:lnTo>
                  <a:lnTo>
                    <a:pt x="30717" y="21370"/>
                  </a:lnTo>
                  <a:lnTo>
                    <a:pt x="30717" y="21414"/>
                  </a:lnTo>
                  <a:lnTo>
                    <a:pt x="29927" y="23652"/>
                  </a:lnTo>
                  <a:lnTo>
                    <a:pt x="29927" y="23739"/>
                  </a:lnTo>
                  <a:lnTo>
                    <a:pt x="30190" y="24880"/>
                  </a:lnTo>
                  <a:lnTo>
                    <a:pt x="30410" y="29488"/>
                  </a:lnTo>
                  <a:lnTo>
                    <a:pt x="30454" y="32428"/>
                  </a:lnTo>
                  <a:lnTo>
                    <a:pt x="30454" y="35543"/>
                  </a:lnTo>
                  <a:lnTo>
                    <a:pt x="30410" y="40151"/>
                  </a:lnTo>
                  <a:lnTo>
                    <a:pt x="30234" y="40370"/>
                  </a:lnTo>
                  <a:lnTo>
                    <a:pt x="29225" y="40940"/>
                  </a:lnTo>
                  <a:lnTo>
                    <a:pt x="29181" y="40940"/>
                  </a:lnTo>
                  <a:lnTo>
                    <a:pt x="28172" y="41906"/>
                  </a:lnTo>
                  <a:lnTo>
                    <a:pt x="26153" y="43047"/>
                  </a:lnTo>
                  <a:lnTo>
                    <a:pt x="23257" y="44626"/>
                  </a:lnTo>
                  <a:lnTo>
                    <a:pt x="20800" y="46162"/>
                  </a:lnTo>
                  <a:lnTo>
                    <a:pt x="18825" y="47391"/>
                  </a:lnTo>
                  <a:lnTo>
                    <a:pt x="16017" y="49541"/>
                  </a:lnTo>
                  <a:lnTo>
                    <a:pt x="13911" y="50550"/>
                  </a:lnTo>
                  <a:lnTo>
                    <a:pt x="13867" y="50594"/>
                  </a:lnTo>
                  <a:lnTo>
                    <a:pt x="12024" y="52218"/>
                  </a:lnTo>
                  <a:lnTo>
                    <a:pt x="11015" y="52876"/>
                  </a:lnTo>
                  <a:lnTo>
                    <a:pt x="7329" y="54850"/>
                  </a:lnTo>
                  <a:lnTo>
                    <a:pt x="5881" y="55596"/>
                  </a:lnTo>
                  <a:lnTo>
                    <a:pt x="4213" y="56869"/>
                  </a:lnTo>
                  <a:lnTo>
                    <a:pt x="2151" y="58361"/>
                  </a:lnTo>
                  <a:lnTo>
                    <a:pt x="88" y="59984"/>
                  </a:lnTo>
                  <a:lnTo>
                    <a:pt x="44" y="60028"/>
                  </a:lnTo>
                  <a:lnTo>
                    <a:pt x="1" y="60072"/>
                  </a:lnTo>
                  <a:lnTo>
                    <a:pt x="1" y="60160"/>
                  </a:lnTo>
                  <a:lnTo>
                    <a:pt x="44" y="60204"/>
                  </a:lnTo>
                  <a:lnTo>
                    <a:pt x="132" y="60248"/>
                  </a:lnTo>
                  <a:lnTo>
                    <a:pt x="176" y="60292"/>
                  </a:lnTo>
                  <a:lnTo>
                    <a:pt x="308" y="60248"/>
                  </a:lnTo>
                  <a:lnTo>
                    <a:pt x="2370" y="58624"/>
                  </a:lnTo>
                  <a:lnTo>
                    <a:pt x="4389" y="57132"/>
                  </a:lnTo>
                  <a:lnTo>
                    <a:pt x="6056" y="55904"/>
                  </a:lnTo>
                  <a:lnTo>
                    <a:pt x="7504" y="55202"/>
                  </a:lnTo>
                  <a:lnTo>
                    <a:pt x="11190" y="53183"/>
                  </a:lnTo>
                  <a:lnTo>
                    <a:pt x="12243" y="52525"/>
                  </a:lnTo>
                  <a:lnTo>
                    <a:pt x="12243" y="52481"/>
                  </a:lnTo>
                  <a:lnTo>
                    <a:pt x="14086" y="50857"/>
                  </a:lnTo>
                  <a:lnTo>
                    <a:pt x="16193" y="49848"/>
                  </a:lnTo>
                  <a:lnTo>
                    <a:pt x="19045" y="47698"/>
                  </a:lnTo>
                  <a:lnTo>
                    <a:pt x="21019" y="46469"/>
                  </a:lnTo>
                  <a:lnTo>
                    <a:pt x="23433" y="44934"/>
                  </a:lnTo>
                  <a:lnTo>
                    <a:pt x="26329" y="43354"/>
                  </a:lnTo>
                  <a:lnTo>
                    <a:pt x="28347" y="42213"/>
                  </a:lnTo>
                  <a:lnTo>
                    <a:pt x="28391" y="42169"/>
                  </a:lnTo>
                  <a:lnTo>
                    <a:pt x="29401" y="41248"/>
                  </a:lnTo>
                  <a:lnTo>
                    <a:pt x="30454" y="40633"/>
                  </a:lnTo>
                  <a:lnTo>
                    <a:pt x="30498" y="40589"/>
                  </a:lnTo>
                  <a:lnTo>
                    <a:pt x="30717" y="40326"/>
                  </a:lnTo>
                  <a:lnTo>
                    <a:pt x="30761" y="40238"/>
                  </a:lnTo>
                  <a:lnTo>
                    <a:pt x="30805" y="35543"/>
                  </a:lnTo>
                  <a:lnTo>
                    <a:pt x="30805" y="32428"/>
                  </a:lnTo>
                  <a:lnTo>
                    <a:pt x="30761" y="29488"/>
                  </a:lnTo>
                  <a:lnTo>
                    <a:pt x="30541" y="24836"/>
                  </a:lnTo>
                  <a:lnTo>
                    <a:pt x="30278" y="23695"/>
                  </a:lnTo>
                  <a:lnTo>
                    <a:pt x="31024" y="21545"/>
                  </a:lnTo>
                  <a:lnTo>
                    <a:pt x="32341" y="19132"/>
                  </a:lnTo>
                  <a:lnTo>
                    <a:pt x="33789" y="16762"/>
                  </a:lnTo>
                  <a:lnTo>
                    <a:pt x="33789" y="16718"/>
                  </a:lnTo>
                  <a:lnTo>
                    <a:pt x="34930" y="13954"/>
                  </a:lnTo>
                  <a:lnTo>
                    <a:pt x="35895" y="11716"/>
                  </a:lnTo>
                  <a:lnTo>
                    <a:pt x="36685" y="9873"/>
                  </a:lnTo>
                  <a:lnTo>
                    <a:pt x="36948" y="9215"/>
                  </a:lnTo>
                  <a:lnTo>
                    <a:pt x="37124" y="8601"/>
                  </a:lnTo>
                  <a:lnTo>
                    <a:pt x="37211" y="7986"/>
                  </a:lnTo>
                  <a:lnTo>
                    <a:pt x="37211" y="7240"/>
                  </a:lnTo>
                  <a:lnTo>
                    <a:pt x="37211" y="5266"/>
                  </a:lnTo>
                  <a:lnTo>
                    <a:pt x="37124" y="2370"/>
                  </a:lnTo>
                  <a:lnTo>
                    <a:pt x="37124" y="1053"/>
                  </a:lnTo>
                  <a:lnTo>
                    <a:pt x="37124" y="965"/>
                  </a:lnTo>
                  <a:lnTo>
                    <a:pt x="37080" y="922"/>
                  </a:lnTo>
                  <a:lnTo>
                    <a:pt x="36114" y="44"/>
                  </a:lnTo>
                  <a:lnTo>
                    <a:pt x="3602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80" name="Google Shape;3380;p113"/>
            <p:cNvSpPr/>
            <p:nvPr/>
          </p:nvSpPr>
          <p:spPr>
            <a:xfrm>
              <a:off x="3740875" y="4014275"/>
              <a:ext cx="64750" cy="40625"/>
            </a:xfrm>
            <a:custGeom>
              <a:avLst/>
              <a:gdLst/>
              <a:ahLst/>
              <a:cxnLst/>
              <a:rect l="l" t="t" r="r" b="b"/>
              <a:pathLst>
                <a:path w="2590" h="1625" extrusionOk="0">
                  <a:moveTo>
                    <a:pt x="132" y="1"/>
                  </a:moveTo>
                  <a:lnTo>
                    <a:pt x="88" y="45"/>
                  </a:lnTo>
                  <a:lnTo>
                    <a:pt x="44" y="89"/>
                  </a:lnTo>
                  <a:lnTo>
                    <a:pt x="1" y="132"/>
                  </a:lnTo>
                  <a:lnTo>
                    <a:pt x="1" y="220"/>
                  </a:lnTo>
                  <a:lnTo>
                    <a:pt x="44" y="264"/>
                  </a:lnTo>
                  <a:lnTo>
                    <a:pt x="88" y="308"/>
                  </a:lnTo>
                  <a:lnTo>
                    <a:pt x="2326" y="1624"/>
                  </a:lnTo>
                  <a:lnTo>
                    <a:pt x="2502" y="1624"/>
                  </a:lnTo>
                  <a:lnTo>
                    <a:pt x="2589" y="1537"/>
                  </a:lnTo>
                  <a:lnTo>
                    <a:pt x="2589" y="1493"/>
                  </a:lnTo>
                  <a:lnTo>
                    <a:pt x="2589" y="1405"/>
                  </a:lnTo>
                  <a:lnTo>
                    <a:pt x="2546" y="1361"/>
                  </a:lnTo>
                  <a:lnTo>
                    <a:pt x="2502" y="1317"/>
                  </a:lnTo>
                  <a:lnTo>
                    <a:pt x="2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81" name="Google Shape;3381;p113"/>
            <p:cNvSpPr/>
            <p:nvPr/>
          </p:nvSpPr>
          <p:spPr>
            <a:xfrm>
              <a:off x="3707975" y="3983575"/>
              <a:ext cx="41700" cy="39500"/>
            </a:xfrm>
            <a:custGeom>
              <a:avLst/>
              <a:gdLst/>
              <a:ahLst/>
              <a:cxnLst/>
              <a:rect l="l" t="t" r="r" b="b"/>
              <a:pathLst>
                <a:path w="1668" h="1580" extrusionOk="0">
                  <a:moveTo>
                    <a:pt x="132" y="0"/>
                  </a:moveTo>
                  <a:lnTo>
                    <a:pt x="88" y="44"/>
                  </a:lnTo>
                  <a:lnTo>
                    <a:pt x="44" y="88"/>
                  </a:lnTo>
                  <a:lnTo>
                    <a:pt x="0" y="132"/>
                  </a:lnTo>
                  <a:lnTo>
                    <a:pt x="0" y="220"/>
                  </a:lnTo>
                  <a:lnTo>
                    <a:pt x="44" y="263"/>
                  </a:lnTo>
                  <a:lnTo>
                    <a:pt x="483" y="966"/>
                  </a:lnTo>
                  <a:lnTo>
                    <a:pt x="571" y="1053"/>
                  </a:lnTo>
                  <a:lnTo>
                    <a:pt x="1404" y="1536"/>
                  </a:lnTo>
                  <a:lnTo>
                    <a:pt x="1492" y="1580"/>
                  </a:lnTo>
                  <a:lnTo>
                    <a:pt x="1580" y="1536"/>
                  </a:lnTo>
                  <a:lnTo>
                    <a:pt x="1668" y="1492"/>
                  </a:lnTo>
                  <a:lnTo>
                    <a:pt x="1668" y="1404"/>
                  </a:lnTo>
                  <a:lnTo>
                    <a:pt x="1668" y="1360"/>
                  </a:lnTo>
                  <a:lnTo>
                    <a:pt x="1624" y="1273"/>
                  </a:lnTo>
                  <a:lnTo>
                    <a:pt x="1580" y="1229"/>
                  </a:lnTo>
                  <a:lnTo>
                    <a:pt x="746" y="746"/>
                  </a:lnTo>
                  <a:lnTo>
                    <a:pt x="307" y="88"/>
                  </a:lnTo>
                  <a:lnTo>
                    <a:pt x="263" y="44"/>
                  </a:lnTo>
                  <a:lnTo>
                    <a:pt x="2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82" name="Google Shape;3382;p113"/>
            <p:cNvSpPr/>
            <p:nvPr/>
          </p:nvSpPr>
          <p:spPr>
            <a:xfrm>
              <a:off x="3532450" y="3825600"/>
              <a:ext cx="231500" cy="292925"/>
            </a:xfrm>
            <a:custGeom>
              <a:avLst/>
              <a:gdLst/>
              <a:ahLst/>
              <a:cxnLst/>
              <a:rect l="l" t="t" r="r" b="b"/>
              <a:pathLst>
                <a:path w="9260" h="11717" extrusionOk="0">
                  <a:moveTo>
                    <a:pt x="176" y="0"/>
                  </a:moveTo>
                  <a:lnTo>
                    <a:pt x="88" y="44"/>
                  </a:lnTo>
                  <a:lnTo>
                    <a:pt x="44" y="44"/>
                  </a:lnTo>
                  <a:lnTo>
                    <a:pt x="0" y="132"/>
                  </a:lnTo>
                  <a:lnTo>
                    <a:pt x="0" y="176"/>
                  </a:lnTo>
                  <a:lnTo>
                    <a:pt x="0" y="264"/>
                  </a:lnTo>
                  <a:lnTo>
                    <a:pt x="1624" y="3686"/>
                  </a:lnTo>
                  <a:lnTo>
                    <a:pt x="2984" y="6451"/>
                  </a:lnTo>
                  <a:lnTo>
                    <a:pt x="3774" y="8513"/>
                  </a:lnTo>
                  <a:lnTo>
                    <a:pt x="3774" y="8557"/>
                  </a:lnTo>
                  <a:lnTo>
                    <a:pt x="4213" y="9391"/>
                  </a:lnTo>
                  <a:lnTo>
                    <a:pt x="4301" y="9479"/>
                  </a:lnTo>
                  <a:lnTo>
                    <a:pt x="7372" y="10883"/>
                  </a:lnTo>
                  <a:lnTo>
                    <a:pt x="8996" y="11716"/>
                  </a:lnTo>
                  <a:lnTo>
                    <a:pt x="9171" y="11716"/>
                  </a:lnTo>
                  <a:lnTo>
                    <a:pt x="9259" y="11629"/>
                  </a:lnTo>
                  <a:lnTo>
                    <a:pt x="9259" y="11585"/>
                  </a:lnTo>
                  <a:lnTo>
                    <a:pt x="9259" y="11497"/>
                  </a:lnTo>
                  <a:lnTo>
                    <a:pt x="9215" y="11453"/>
                  </a:lnTo>
                  <a:lnTo>
                    <a:pt x="9171" y="11409"/>
                  </a:lnTo>
                  <a:lnTo>
                    <a:pt x="7548" y="10576"/>
                  </a:lnTo>
                  <a:lnTo>
                    <a:pt x="4520" y="9171"/>
                  </a:lnTo>
                  <a:lnTo>
                    <a:pt x="4081" y="8382"/>
                  </a:lnTo>
                  <a:lnTo>
                    <a:pt x="3335" y="6319"/>
                  </a:lnTo>
                  <a:lnTo>
                    <a:pt x="3291" y="6319"/>
                  </a:lnTo>
                  <a:lnTo>
                    <a:pt x="1931" y="3555"/>
                  </a:lnTo>
                  <a:lnTo>
                    <a:pt x="307" y="88"/>
                  </a:lnTo>
                  <a:lnTo>
                    <a:pt x="264" y="44"/>
                  </a:lnTo>
                  <a:lnTo>
                    <a:pt x="2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83" name="Google Shape;3383;p113"/>
            <p:cNvSpPr/>
            <p:nvPr/>
          </p:nvSpPr>
          <p:spPr>
            <a:xfrm>
              <a:off x="3401900" y="3726875"/>
              <a:ext cx="378500" cy="413600"/>
            </a:xfrm>
            <a:custGeom>
              <a:avLst/>
              <a:gdLst/>
              <a:ahLst/>
              <a:cxnLst/>
              <a:rect l="l" t="t" r="r" b="b"/>
              <a:pathLst>
                <a:path w="15140" h="16544" extrusionOk="0">
                  <a:moveTo>
                    <a:pt x="966" y="0"/>
                  </a:moveTo>
                  <a:lnTo>
                    <a:pt x="922" y="44"/>
                  </a:lnTo>
                  <a:lnTo>
                    <a:pt x="834" y="88"/>
                  </a:lnTo>
                  <a:lnTo>
                    <a:pt x="834" y="132"/>
                  </a:lnTo>
                  <a:lnTo>
                    <a:pt x="220" y="2370"/>
                  </a:lnTo>
                  <a:lnTo>
                    <a:pt x="0" y="3203"/>
                  </a:lnTo>
                  <a:lnTo>
                    <a:pt x="0" y="3335"/>
                  </a:lnTo>
                  <a:lnTo>
                    <a:pt x="790" y="5222"/>
                  </a:lnTo>
                  <a:lnTo>
                    <a:pt x="2282" y="8030"/>
                  </a:lnTo>
                  <a:lnTo>
                    <a:pt x="4257" y="11277"/>
                  </a:lnTo>
                  <a:lnTo>
                    <a:pt x="4257" y="11321"/>
                  </a:lnTo>
                  <a:lnTo>
                    <a:pt x="5222" y="12594"/>
                  </a:lnTo>
                  <a:lnTo>
                    <a:pt x="6056" y="13428"/>
                  </a:lnTo>
                  <a:lnTo>
                    <a:pt x="6100" y="13471"/>
                  </a:lnTo>
                  <a:lnTo>
                    <a:pt x="8733" y="14788"/>
                  </a:lnTo>
                  <a:lnTo>
                    <a:pt x="8777" y="14788"/>
                  </a:lnTo>
                  <a:lnTo>
                    <a:pt x="11541" y="15665"/>
                  </a:lnTo>
                  <a:lnTo>
                    <a:pt x="13779" y="16543"/>
                  </a:lnTo>
                  <a:lnTo>
                    <a:pt x="13867" y="16543"/>
                  </a:lnTo>
                  <a:lnTo>
                    <a:pt x="14964" y="16499"/>
                  </a:lnTo>
                  <a:lnTo>
                    <a:pt x="15051" y="16455"/>
                  </a:lnTo>
                  <a:lnTo>
                    <a:pt x="15095" y="16411"/>
                  </a:lnTo>
                  <a:lnTo>
                    <a:pt x="15139" y="16368"/>
                  </a:lnTo>
                  <a:lnTo>
                    <a:pt x="15139" y="16280"/>
                  </a:lnTo>
                  <a:lnTo>
                    <a:pt x="15095" y="16236"/>
                  </a:lnTo>
                  <a:lnTo>
                    <a:pt x="15051" y="16192"/>
                  </a:lnTo>
                  <a:lnTo>
                    <a:pt x="14964" y="16148"/>
                  </a:lnTo>
                  <a:lnTo>
                    <a:pt x="13867" y="16192"/>
                  </a:lnTo>
                  <a:lnTo>
                    <a:pt x="11673" y="15358"/>
                  </a:lnTo>
                  <a:lnTo>
                    <a:pt x="8908" y="14481"/>
                  </a:lnTo>
                  <a:lnTo>
                    <a:pt x="6275" y="13164"/>
                  </a:lnTo>
                  <a:lnTo>
                    <a:pt x="5486" y="12374"/>
                  </a:lnTo>
                  <a:lnTo>
                    <a:pt x="4520" y="11102"/>
                  </a:lnTo>
                  <a:lnTo>
                    <a:pt x="2589" y="7855"/>
                  </a:lnTo>
                  <a:lnTo>
                    <a:pt x="1097" y="5046"/>
                  </a:lnTo>
                  <a:lnTo>
                    <a:pt x="351" y="3247"/>
                  </a:lnTo>
                  <a:lnTo>
                    <a:pt x="571" y="2457"/>
                  </a:lnTo>
                  <a:lnTo>
                    <a:pt x="1141" y="220"/>
                  </a:lnTo>
                  <a:lnTo>
                    <a:pt x="1185" y="132"/>
                  </a:lnTo>
                  <a:lnTo>
                    <a:pt x="1141" y="88"/>
                  </a:lnTo>
                  <a:lnTo>
                    <a:pt x="1097" y="44"/>
                  </a:lnTo>
                  <a:lnTo>
                    <a:pt x="10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84" name="Google Shape;3384;p113"/>
            <p:cNvSpPr/>
            <p:nvPr/>
          </p:nvSpPr>
          <p:spPr>
            <a:xfrm>
              <a:off x="3290000" y="3667625"/>
              <a:ext cx="453100" cy="490400"/>
            </a:xfrm>
            <a:custGeom>
              <a:avLst/>
              <a:gdLst/>
              <a:ahLst/>
              <a:cxnLst/>
              <a:rect l="l" t="t" r="r" b="b"/>
              <a:pathLst>
                <a:path w="18124" h="19616" extrusionOk="0">
                  <a:moveTo>
                    <a:pt x="2809" y="1"/>
                  </a:moveTo>
                  <a:lnTo>
                    <a:pt x="2765" y="45"/>
                  </a:lnTo>
                  <a:lnTo>
                    <a:pt x="2721" y="88"/>
                  </a:lnTo>
                  <a:lnTo>
                    <a:pt x="966" y="2546"/>
                  </a:lnTo>
                  <a:lnTo>
                    <a:pt x="966" y="2590"/>
                  </a:lnTo>
                  <a:lnTo>
                    <a:pt x="176" y="4784"/>
                  </a:lnTo>
                  <a:lnTo>
                    <a:pt x="1" y="5442"/>
                  </a:lnTo>
                  <a:lnTo>
                    <a:pt x="1" y="5486"/>
                  </a:lnTo>
                  <a:lnTo>
                    <a:pt x="1" y="7197"/>
                  </a:lnTo>
                  <a:lnTo>
                    <a:pt x="45" y="7285"/>
                  </a:lnTo>
                  <a:lnTo>
                    <a:pt x="264" y="7548"/>
                  </a:lnTo>
                  <a:lnTo>
                    <a:pt x="308" y="7592"/>
                  </a:lnTo>
                  <a:lnTo>
                    <a:pt x="352" y="7592"/>
                  </a:lnTo>
                  <a:lnTo>
                    <a:pt x="1931" y="7680"/>
                  </a:lnTo>
                  <a:lnTo>
                    <a:pt x="3028" y="9259"/>
                  </a:lnTo>
                  <a:lnTo>
                    <a:pt x="4433" y="11848"/>
                  </a:lnTo>
                  <a:lnTo>
                    <a:pt x="5749" y="14613"/>
                  </a:lnTo>
                  <a:lnTo>
                    <a:pt x="6407" y="15666"/>
                  </a:lnTo>
                  <a:lnTo>
                    <a:pt x="6451" y="15710"/>
                  </a:lnTo>
                  <a:lnTo>
                    <a:pt x="7153" y="16280"/>
                  </a:lnTo>
                  <a:lnTo>
                    <a:pt x="7197" y="16324"/>
                  </a:lnTo>
                  <a:lnTo>
                    <a:pt x="7855" y="16587"/>
                  </a:lnTo>
                  <a:lnTo>
                    <a:pt x="8382" y="16675"/>
                  </a:lnTo>
                  <a:lnTo>
                    <a:pt x="12287" y="18035"/>
                  </a:lnTo>
                  <a:lnTo>
                    <a:pt x="14744" y="18781"/>
                  </a:lnTo>
                  <a:lnTo>
                    <a:pt x="17465" y="19615"/>
                  </a:lnTo>
                  <a:lnTo>
                    <a:pt x="17553" y="19615"/>
                  </a:lnTo>
                  <a:lnTo>
                    <a:pt x="17992" y="19527"/>
                  </a:lnTo>
                  <a:lnTo>
                    <a:pt x="18036" y="19483"/>
                  </a:lnTo>
                  <a:lnTo>
                    <a:pt x="18123" y="19440"/>
                  </a:lnTo>
                  <a:lnTo>
                    <a:pt x="18123" y="19396"/>
                  </a:lnTo>
                  <a:lnTo>
                    <a:pt x="18123" y="19308"/>
                  </a:lnTo>
                  <a:lnTo>
                    <a:pt x="18079" y="19264"/>
                  </a:lnTo>
                  <a:lnTo>
                    <a:pt x="18036" y="19220"/>
                  </a:lnTo>
                  <a:lnTo>
                    <a:pt x="17992" y="19176"/>
                  </a:lnTo>
                  <a:lnTo>
                    <a:pt x="17904" y="19176"/>
                  </a:lnTo>
                  <a:lnTo>
                    <a:pt x="17509" y="19264"/>
                  </a:lnTo>
                  <a:lnTo>
                    <a:pt x="14876" y="18430"/>
                  </a:lnTo>
                  <a:lnTo>
                    <a:pt x="12419" y="17728"/>
                  </a:lnTo>
                  <a:lnTo>
                    <a:pt x="8470" y="16324"/>
                  </a:lnTo>
                  <a:lnTo>
                    <a:pt x="7943" y="16280"/>
                  </a:lnTo>
                  <a:lnTo>
                    <a:pt x="7329" y="16017"/>
                  </a:lnTo>
                  <a:lnTo>
                    <a:pt x="6714" y="15446"/>
                  </a:lnTo>
                  <a:lnTo>
                    <a:pt x="6056" y="14437"/>
                  </a:lnTo>
                  <a:lnTo>
                    <a:pt x="4784" y="11717"/>
                  </a:lnTo>
                  <a:lnTo>
                    <a:pt x="3336" y="9084"/>
                  </a:lnTo>
                  <a:lnTo>
                    <a:pt x="2151" y="7416"/>
                  </a:lnTo>
                  <a:lnTo>
                    <a:pt x="2107" y="7373"/>
                  </a:lnTo>
                  <a:lnTo>
                    <a:pt x="2019" y="7329"/>
                  </a:lnTo>
                  <a:lnTo>
                    <a:pt x="483" y="7241"/>
                  </a:lnTo>
                  <a:lnTo>
                    <a:pt x="352" y="7109"/>
                  </a:lnTo>
                  <a:lnTo>
                    <a:pt x="352" y="5530"/>
                  </a:lnTo>
                  <a:lnTo>
                    <a:pt x="527" y="4871"/>
                  </a:lnTo>
                  <a:lnTo>
                    <a:pt x="1273" y="2765"/>
                  </a:lnTo>
                  <a:lnTo>
                    <a:pt x="2985" y="308"/>
                  </a:lnTo>
                  <a:lnTo>
                    <a:pt x="3028" y="220"/>
                  </a:lnTo>
                  <a:lnTo>
                    <a:pt x="3028" y="176"/>
                  </a:lnTo>
                  <a:lnTo>
                    <a:pt x="2985" y="88"/>
                  </a:lnTo>
                  <a:lnTo>
                    <a:pt x="2941" y="45"/>
                  </a:lnTo>
                  <a:lnTo>
                    <a:pt x="28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85" name="Google Shape;3385;p113"/>
            <p:cNvSpPr/>
            <p:nvPr/>
          </p:nvSpPr>
          <p:spPr>
            <a:xfrm>
              <a:off x="3240650" y="3634725"/>
              <a:ext cx="515600" cy="540850"/>
            </a:xfrm>
            <a:custGeom>
              <a:avLst/>
              <a:gdLst/>
              <a:ahLst/>
              <a:cxnLst/>
              <a:rect l="l" t="t" r="r" b="b"/>
              <a:pathLst>
                <a:path w="20624" h="21634" extrusionOk="0">
                  <a:moveTo>
                    <a:pt x="3291" y="0"/>
                  </a:moveTo>
                  <a:lnTo>
                    <a:pt x="3247" y="44"/>
                  </a:lnTo>
                  <a:lnTo>
                    <a:pt x="3203" y="88"/>
                  </a:lnTo>
                  <a:lnTo>
                    <a:pt x="1624" y="3203"/>
                  </a:lnTo>
                  <a:lnTo>
                    <a:pt x="922" y="4344"/>
                  </a:lnTo>
                  <a:lnTo>
                    <a:pt x="922" y="4388"/>
                  </a:lnTo>
                  <a:lnTo>
                    <a:pt x="439" y="5529"/>
                  </a:lnTo>
                  <a:lnTo>
                    <a:pt x="439" y="5573"/>
                  </a:lnTo>
                  <a:lnTo>
                    <a:pt x="132" y="6538"/>
                  </a:lnTo>
                  <a:lnTo>
                    <a:pt x="132" y="6582"/>
                  </a:lnTo>
                  <a:lnTo>
                    <a:pt x="0" y="7986"/>
                  </a:lnTo>
                  <a:lnTo>
                    <a:pt x="88" y="9171"/>
                  </a:lnTo>
                  <a:lnTo>
                    <a:pt x="88" y="9259"/>
                  </a:lnTo>
                  <a:lnTo>
                    <a:pt x="351" y="9654"/>
                  </a:lnTo>
                  <a:lnTo>
                    <a:pt x="351" y="9698"/>
                  </a:lnTo>
                  <a:lnTo>
                    <a:pt x="2282" y="11541"/>
                  </a:lnTo>
                  <a:lnTo>
                    <a:pt x="2984" y="12550"/>
                  </a:lnTo>
                  <a:lnTo>
                    <a:pt x="4125" y="16806"/>
                  </a:lnTo>
                  <a:lnTo>
                    <a:pt x="4388" y="17552"/>
                  </a:lnTo>
                  <a:lnTo>
                    <a:pt x="4432" y="17640"/>
                  </a:lnTo>
                  <a:lnTo>
                    <a:pt x="4476" y="17684"/>
                  </a:lnTo>
                  <a:lnTo>
                    <a:pt x="6099" y="18430"/>
                  </a:lnTo>
                  <a:lnTo>
                    <a:pt x="6143" y="18474"/>
                  </a:lnTo>
                  <a:lnTo>
                    <a:pt x="8601" y="18957"/>
                  </a:lnTo>
                  <a:lnTo>
                    <a:pt x="10663" y="19220"/>
                  </a:lnTo>
                  <a:lnTo>
                    <a:pt x="15095" y="20668"/>
                  </a:lnTo>
                  <a:lnTo>
                    <a:pt x="17640" y="21414"/>
                  </a:lnTo>
                  <a:lnTo>
                    <a:pt x="18649" y="21633"/>
                  </a:lnTo>
                  <a:lnTo>
                    <a:pt x="18737" y="21633"/>
                  </a:lnTo>
                  <a:lnTo>
                    <a:pt x="20492" y="21194"/>
                  </a:lnTo>
                  <a:lnTo>
                    <a:pt x="20580" y="21151"/>
                  </a:lnTo>
                  <a:lnTo>
                    <a:pt x="20624" y="21107"/>
                  </a:lnTo>
                  <a:lnTo>
                    <a:pt x="20624" y="21019"/>
                  </a:lnTo>
                  <a:lnTo>
                    <a:pt x="20624" y="20975"/>
                  </a:lnTo>
                  <a:lnTo>
                    <a:pt x="20580" y="20887"/>
                  </a:lnTo>
                  <a:lnTo>
                    <a:pt x="20536" y="20843"/>
                  </a:lnTo>
                  <a:lnTo>
                    <a:pt x="20404" y="20843"/>
                  </a:lnTo>
                  <a:lnTo>
                    <a:pt x="18693" y="21282"/>
                  </a:lnTo>
                  <a:lnTo>
                    <a:pt x="17728" y="21107"/>
                  </a:lnTo>
                  <a:lnTo>
                    <a:pt x="15183" y="20317"/>
                  </a:lnTo>
                  <a:lnTo>
                    <a:pt x="10751" y="18869"/>
                  </a:lnTo>
                  <a:lnTo>
                    <a:pt x="10707" y="18869"/>
                  </a:lnTo>
                  <a:lnTo>
                    <a:pt x="8644" y="18605"/>
                  </a:lnTo>
                  <a:lnTo>
                    <a:pt x="6231" y="18123"/>
                  </a:lnTo>
                  <a:lnTo>
                    <a:pt x="4695" y="17377"/>
                  </a:lnTo>
                  <a:lnTo>
                    <a:pt x="4476" y="16719"/>
                  </a:lnTo>
                  <a:lnTo>
                    <a:pt x="3291" y="12418"/>
                  </a:lnTo>
                  <a:lnTo>
                    <a:pt x="3291" y="12374"/>
                  </a:lnTo>
                  <a:lnTo>
                    <a:pt x="2545" y="11321"/>
                  </a:lnTo>
                  <a:lnTo>
                    <a:pt x="614" y="9434"/>
                  </a:lnTo>
                  <a:lnTo>
                    <a:pt x="439" y="9083"/>
                  </a:lnTo>
                  <a:lnTo>
                    <a:pt x="351" y="7986"/>
                  </a:lnTo>
                  <a:lnTo>
                    <a:pt x="483" y="6626"/>
                  </a:lnTo>
                  <a:lnTo>
                    <a:pt x="746" y="5661"/>
                  </a:lnTo>
                  <a:lnTo>
                    <a:pt x="1229" y="4520"/>
                  </a:lnTo>
                  <a:lnTo>
                    <a:pt x="1931" y="3379"/>
                  </a:lnTo>
                  <a:lnTo>
                    <a:pt x="3510" y="263"/>
                  </a:lnTo>
                  <a:lnTo>
                    <a:pt x="3510" y="176"/>
                  </a:lnTo>
                  <a:lnTo>
                    <a:pt x="3510" y="132"/>
                  </a:lnTo>
                  <a:lnTo>
                    <a:pt x="3467" y="44"/>
                  </a:lnTo>
                  <a:lnTo>
                    <a:pt x="34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86" name="Google Shape;3386;p113"/>
            <p:cNvSpPr/>
            <p:nvPr/>
          </p:nvSpPr>
          <p:spPr>
            <a:xfrm>
              <a:off x="3616925" y="3530500"/>
              <a:ext cx="99850" cy="461875"/>
            </a:xfrm>
            <a:custGeom>
              <a:avLst/>
              <a:gdLst/>
              <a:ahLst/>
              <a:cxnLst/>
              <a:rect l="l" t="t" r="r" b="b"/>
              <a:pathLst>
                <a:path w="3994" h="18475" extrusionOk="0">
                  <a:moveTo>
                    <a:pt x="132" y="1"/>
                  </a:moveTo>
                  <a:lnTo>
                    <a:pt x="88" y="44"/>
                  </a:lnTo>
                  <a:lnTo>
                    <a:pt x="44" y="132"/>
                  </a:lnTo>
                  <a:lnTo>
                    <a:pt x="0" y="176"/>
                  </a:lnTo>
                  <a:lnTo>
                    <a:pt x="0" y="659"/>
                  </a:lnTo>
                  <a:lnTo>
                    <a:pt x="0" y="703"/>
                  </a:lnTo>
                  <a:lnTo>
                    <a:pt x="132" y="1931"/>
                  </a:lnTo>
                  <a:lnTo>
                    <a:pt x="176" y="1975"/>
                  </a:lnTo>
                  <a:lnTo>
                    <a:pt x="702" y="3818"/>
                  </a:lnTo>
                  <a:lnTo>
                    <a:pt x="834" y="4915"/>
                  </a:lnTo>
                  <a:lnTo>
                    <a:pt x="219" y="7767"/>
                  </a:lnTo>
                  <a:lnTo>
                    <a:pt x="219" y="7811"/>
                  </a:lnTo>
                  <a:lnTo>
                    <a:pt x="219" y="8689"/>
                  </a:lnTo>
                  <a:lnTo>
                    <a:pt x="219" y="8733"/>
                  </a:lnTo>
                  <a:lnTo>
                    <a:pt x="395" y="9698"/>
                  </a:lnTo>
                  <a:lnTo>
                    <a:pt x="395" y="9742"/>
                  </a:lnTo>
                  <a:lnTo>
                    <a:pt x="1887" y="13603"/>
                  </a:lnTo>
                  <a:lnTo>
                    <a:pt x="2589" y="16017"/>
                  </a:lnTo>
                  <a:lnTo>
                    <a:pt x="3247" y="17860"/>
                  </a:lnTo>
                  <a:lnTo>
                    <a:pt x="3247" y="17904"/>
                  </a:lnTo>
                  <a:lnTo>
                    <a:pt x="3686" y="18430"/>
                  </a:lnTo>
                  <a:lnTo>
                    <a:pt x="3730" y="18474"/>
                  </a:lnTo>
                  <a:lnTo>
                    <a:pt x="3818" y="18474"/>
                  </a:lnTo>
                  <a:lnTo>
                    <a:pt x="3905" y="18430"/>
                  </a:lnTo>
                  <a:lnTo>
                    <a:pt x="3949" y="18386"/>
                  </a:lnTo>
                  <a:lnTo>
                    <a:pt x="3993" y="18343"/>
                  </a:lnTo>
                  <a:lnTo>
                    <a:pt x="3993" y="18255"/>
                  </a:lnTo>
                  <a:lnTo>
                    <a:pt x="3949" y="18211"/>
                  </a:lnTo>
                  <a:lnTo>
                    <a:pt x="3554" y="17684"/>
                  </a:lnTo>
                  <a:lnTo>
                    <a:pt x="2896" y="15929"/>
                  </a:lnTo>
                  <a:lnTo>
                    <a:pt x="2238" y="13472"/>
                  </a:lnTo>
                  <a:lnTo>
                    <a:pt x="746" y="9654"/>
                  </a:lnTo>
                  <a:lnTo>
                    <a:pt x="570" y="8689"/>
                  </a:lnTo>
                  <a:lnTo>
                    <a:pt x="570" y="7855"/>
                  </a:lnTo>
                  <a:lnTo>
                    <a:pt x="1185" y="4959"/>
                  </a:lnTo>
                  <a:lnTo>
                    <a:pt x="1185" y="4871"/>
                  </a:lnTo>
                  <a:lnTo>
                    <a:pt x="1053" y="3774"/>
                  </a:lnTo>
                  <a:lnTo>
                    <a:pt x="1053" y="3730"/>
                  </a:lnTo>
                  <a:lnTo>
                    <a:pt x="483" y="1887"/>
                  </a:lnTo>
                  <a:lnTo>
                    <a:pt x="351" y="659"/>
                  </a:lnTo>
                  <a:lnTo>
                    <a:pt x="351" y="176"/>
                  </a:lnTo>
                  <a:lnTo>
                    <a:pt x="351" y="132"/>
                  </a:lnTo>
                  <a:lnTo>
                    <a:pt x="307" y="88"/>
                  </a:lnTo>
                  <a:lnTo>
                    <a:pt x="263" y="44"/>
                  </a:lnTo>
                  <a:lnTo>
                    <a:pt x="2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87" name="Google Shape;3387;p113"/>
            <p:cNvSpPr/>
            <p:nvPr/>
          </p:nvSpPr>
          <p:spPr>
            <a:xfrm>
              <a:off x="3513800" y="3504175"/>
              <a:ext cx="102050" cy="330225"/>
            </a:xfrm>
            <a:custGeom>
              <a:avLst/>
              <a:gdLst/>
              <a:ahLst/>
              <a:cxnLst/>
              <a:rect l="l" t="t" r="r" b="b"/>
              <a:pathLst>
                <a:path w="4082" h="13209" extrusionOk="0">
                  <a:moveTo>
                    <a:pt x="3906" y="0"/>
                  </a:moveTo>
                  <a:lnTo>
                    <a:pt x="3818" y="44"/>
                  </a:lnTo>
                  <a:lnTo>
                    <a:pt x="3774" y="44"/>
                  </a:lnTo>
                  <a:lnTo>
                    <a:pt x="3730" y="132"/>
                  </a:lnTo>
                  <a:lnTo>
                    <a:pt x="3511" y="703"/>
                  </a:lnTo>
                  <a:lnTo>
                    <a:pt x="3204" y="2677"/>
                  </a:lnTo>
                  <a:lnTo>
                    <a:pt x="1536" y="5705"/>
                  </a:lnTo>
                  <a:lnTo>
                    <a:pt x="790" y="7855"/>
                  </a:lnTo>
                  <a:lnTo>
                    <a:pt x="0" y="10444"/>
                  </a:lnTo>
                  <a:lnTo>
                    <a:pt x="0" y="10488"/>
                  </a:lnTo>
                  <a:lnTo>
                    <a:pt x="88" y="11322"/>
                  </a:lnTo>
                  <a:lnTo>
                    <a:pt x="88" y="11365"/>
                  </a:lnTo>
                  <a:lnTo>
                    <a:pt x="746" y="13121"/>
                  </a:lnTo>
                  <a:lnTo>
                    <a:pt x="790" y="13165"/>
                  </a:lnTo>
                  <a:lnTo>
                    <a:pt x="922" y="13208"/>
                  </a:lnTo>
                  <a:lnTo>
                    <a:pt x="966" y="13208"/>
                  </a:lnTo>
                  <a:lnTo>
                    <a:pt x="1010" y="13165"/>
                  </a:lnTo>
                  <a:lnTo>
                    <a:pt x="1053" y="13121"/>
                  </a:lnTo>
                  <a:lnTo>
                    <a:pt x="1097" y="13033"/>
                  </a:lnTo>
                  <a:lnTo>
                    <a:pt x="1053" y="12989"/>
                  </a:lnTo>
                  <a:lnTo>
                    <a:pt x="439" y="11278"/>
                  </a:lnTo>
                  <a:lnTo>
                    <a:pt x="351" y="10488"/>
                  </a:lnTo>
                  <a:lnTo>
                    <a:pt x="1097" y="7943"/>
                  </a:lnTo>
                  <a:lnTo>
                    <a:pt x="1887" y="5837"/>
                  </a:lnTo>
                  <a:lnTo>
                    <a:pt x="3511" y="2809"/>
                  </a:lnTo>
                  <a:lnTo>
                    <a:pt x="3555" y="2765"/>
                  </a:lnTo>
                  <a:lnTo>
                    <a:pt x="3862" y="790"/>
                  </a:lnTo>
                  <a:lnTo>
                    <a:pt x="4081" y="264"/>
                  </a:lnTo>
                  <a:lnTo>
                    <a:pt x="4081" y="176"/>
                  </a:lnTo>
                  <a:lnTo>
                    <a:pt x="4081" y="132"/>
                  </a:lnTo>
                  <a:lnTo>
                    <a:pt x="4037" y="44"/>
                  </a:lnTo>
                  <a:lnTo>
                    <a:pt x="39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88" name="Google Shape;3388;p113"/>
            <p:cNvSpPr/>
            <p:nvPr/>
          </p:nvSpPr>
          <p:spPr>
            <a:xfrm>
              <a:off x="3422750" y="3478950"/>
              <a:ext cx="183225" cy="256725"/>
            </a:xfrm>
            <a:custGeom>
              <a:avLst/>
              <a:gdLst/>
              <a:ahLst/>
              <a:cxnLst/>
              <a:rect l="l" t="t" r="r" b="b"/>
              <a:pathLst>
                <a:path w="7329" h="10269" extrusionOk="0">
                  <a:moveTo>
                    <a:pt x="7109" y="0"/>
                  </a:moveTo>
                  <a:lnTo>
                    <a:pt x="7065" y="44"/>
                  </a:lnTo>
                  <a:lnTo>
                    <a:pt x="7021" y="88"/>
                  </a:lnTo>
                  <a:lnTo>
                    <a:pt x="6977" y="132"/>
                  </a:lnTo>
                  <a:lnTo>
                    <a:pt x="6933" y="351"/>
                  </a:lnTo>
                  <a:lnTo>
                    <a:pt x="5046" y="1624"/>
                  </a:lnTo>
                  <a:lnTo>
                    <a:pt x="5003" y="1668"/>
                  </a:lnTo>
                  <a:lnTo>
                    <a:pt x="4213" y="2721"/>
                  </a:lnTo>
                  <a:lnTo>
                    <a:pt x="2545" y="5046"/>
                  </a:lnTo>
                  <a:lnTo>
                    <a:pt x="746" y="7855"/>
                  </a:lnTo>
                  <a:lnTo>
                    <a:pt x="702" y="7899"/>
                  </a:lnTo>
                  <a:lnTo>
                    <a:pt x="0" y="10049"/>
                  </a:lnTo>
                  <a:lnTo>
                    <a:pt x="0" y="10093"/>
                  </a:lnTo>
                  <a:lnTo>
                    <a:pt x="0" y="10180"/>
                  </a:lnTo>
                  <a:lnTo>
                    <a:pt x="44" y="10224"/>
                  </a:lnTo>
                  <a:lnTo>
                    <a:pt x="88" y="10268"/>
                  </a:lnTo>
                  <a:lnTo>
                    <a:pt x="176" y="10268"/>
                  </a:lnTo>
                  <a:lnTo>
                    <a:pt x="263" y="10224"/>
                  </a:lnTo>
                  <a:lnTo>
                    <a:pt x="307" y="10137"/>
                  </a:lnTo>
                  <a:lnTo>
                    <a:pt x="1053" y="8030"/>
                  </a:lnTo>
                  <a:lnTo>
                    <a:pt x="2809" y="5222"/>
                  </a:lnTo>
                  <a:lnTo>
                    <a:pt x="4520" y="2896"/>
                  </a:lnTo>
                  <a:lnTo>
                    <a:pt x="5266" y="1931"/>
                  </a:lnTo>
                  <a:lnTo>
                    <a:pt x="7153" y="571"/>
                  </a:lnTo>
                  <a:lnTo>
                    <a:pt x="7240" y="483"/>
                  </a:lnTo>
                  <a:lnTo>
                    <a:pt x="7328" y="220"/>
                  </a:lnTo>
                  <a:lnTo>
                    <a:pt x="7328" y="176"/>
                  </a:lnTo>
                  <a:lnTo>
                    <a:pt x="7284" y="88"/>
                  </a:lnTo>
                  <a:lnTo>
                    <a:pt x="7240" y="44"/>
                  </a:lnTo>
                  <a:lnTo>
                    <a:pt x="719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89" name="Google Shape;3389;p113"/>
            <p:cNvSpPr/>
            <p:nvPr/>
          </p:nvSpPr>
          <p:spPr>
            <a:xfrm>
              <a:off x="3356925" y="3428475"/>
              <a:ext cx="228200" cy="247950"/>
            </a:xfrm>
            <a:custGeom>
              <a:avLst/>
              <a:gdLst/>
              <a:ahLst/>
              <a:cxnLst/>
              <a:rect l="l" t="t" r="r" b="b"/>
              <a:pathLst>
                <a:path w="9128" h="9918" extrusionOk="0">
                  <a:moveTo>
                    <a:pt x="8952" y="1"/>
                  </a:moveTo>
                  <a:lnTo>
                    <a:pt x="8908" y="45"/>
                  </a:lnTo>
                  <a:lnTo>
                    <a:pt x="7548" y="791"/>
                  </a:lnTo>
                  <a:lnTo>
                    <a:pt x="5090" y="2502"/>
                  </a:lnTo>
                  <a:lnTo>
                    <a:pt x="5047" y="2546"/>
                  </a:lnTo>
                  <a:lnTo>
                    <a:pt x="2502" y="6144"/>
                  </a:lnTo>
                  <a:lnTo>
                    <a:pt x="44" y="9654"/>
                  </a:lnTo>
                  <a:lnTo>
                    <a:pt x="0" y="9742"/>
                  </a:lnTo>
                  <a:lnTo>
                    <a:pt x="0" y="9786"/>
                  </a:lnTo>
                  <a:lnTo>
                    <a:pt x="44" y="9874"/>
                  </a:lnTo>
                  <a:lnTo>
                    <a:pt x="88" y="9918"/>
                  </a:lnTo>
                  <a:lnTo>
                    <a:pt x="264" y="9918"/>
                  </a:lnTo>
                  <a:lnTo>
                    <a:pt x="308" y="9874"/>
                  </a:lnTo>
                  <a:lnTo>
                    <a:pt x="2809" y="6363"/>
                  </a:lnTo>
                  <a:lnTo>
                    <a:pt x="5310" y="2765"/>
                  </a:lnTo>
                  <a:lnTo>
                    <a:pt x="7723" y="1098"/>
                  </a:lnTo>
                  <a:lnTo>
                    <a:pt x="9040" y="352"/>
                  </a:lnTo>
                  <a:lnTo>
                    <a:pt x="9127" y="308"/>
                  </a:lnTo>
                  <a:lnTo>
                    <a:pt x="9127" y="220"/>
                  </a:lnTo>
                  <a:lnTo>
                    <a:pt x="9127" y="176"/>
                  </a:lnTo>
                  <a:lnTo>
                    <a:pt x="9127" y="88"/>
                  </a:lnTo>
                  <a:lnTo>
                    <a:pt x="9084" y="45"/>
                  </a:lnTo>
                  <a:lnTo>
                    <a:pt x="90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90" name="Google Shape;3390;p113"/>
            <p:cNvSpPr/>
            <p:nvPr/>
          </p:nvSpPr>
          <p:spPr>
            <a:xfrm>
              <a:off x="906200" y="2307350"/>
              <a:ext cx="948925" cy="1026800"/>
            </a:xfrm>
            <a:custGeom>
              <a:avLst/>
              <a:gdLst/>
              <a:ahLst/>
              <a:cxnLst/>
              <a:rect l="l" t="t" r="r" b="b"/>
              <a:pathLst>
                <a:path w="37957" h="41072" extrusionOk="0">
                  <a:moveTo>
                    <a:pt x="37781" y="0"/>
                  </a:moveTo>
                  <a:lnTo>
                    <a:pt x="37694" y="44"/>
                  </a:lnTo>
                  <a:lnTo>
                    <a:pt x="34929" y="1711"/>
                  </a:lnTo>
                  <a:lnTo>
                    <a:pt x="30453" y="3730"/>
                  </a:lnTo>
                  <a:lnTo>
                    <a:pt x="27338" y="5046"/>
                  </a:lnTo>
                  <a:lnTo>
                    <a:pt x="24222" y="6450"/>
                  </a:lnTo>
                  <a:lnTo>
                    <a:pt x="21282" y="7811"/>
                  </a:lnTo>
                  <a:lnTo>
                    <a:pt x="19571" y="8644"/>
                  </a:lnTo>
                  <a:lnTo>
                    <a:pt x="16587" y="10356"/>
                  </a:lnTo>
                  <a:lnTo>
                    <a:pt x="15007" y="11321"/>
                  </a:lnTo>
                  <a:lnTo>
                    <a:pt x="13252" y="12638"/>
                  </a:lnTo>
                  <a:lnTo>
                    <a:pt x="8996" y="16104"/>
                  </a:lnTo>
                  <a:lnTo>
                    <a:pt x="6889" y="17859"/>
                  </a:lnTo>
                  <a:lnTo>
                    <a:pt x="5661" y="18737"/>
                  </a:lnTo>
                  <a:lnTo>
                    <a:pt x="1712" y="20141"/>
                  </a:lnTo>
                  <a:lnTo>
                    <a:pt x="1712" y="20185"/>
                  </a:lnTo>
                  <a:lnTo>
                    <a:pt x="922" y="20536"/>
                  </a:lnTo>
                  <a:lnTo>
                    <a:pt x="878" y="20624"/>
                  </a:lnTo>
                  <a:lnTo>
                    <a:pt x="834" y="20668"/>
                  </a:lnTo>
                  <a:lnTo>
                    <a:pt x="44" y="24485"/>
                  </a:lnTo>
                  <a:lnTo>
                    <a:pt x="0" y="25626"/>
                  </a:lnTo>
                  <a:lnTo>
                    <a:pt x="0" y="25714"/>
                  </a:lnTo>
                  <a:lnTo>
                    <a:pt x="220" y="26153"/>
                  </a:lnTo>
                  <a:lnTo>
                    <a:pt x="220" y="26240"/>
                  </a:lnTo>
                  <a:lnTo>
                    <a:pt x="2458" y="28698"/>
                  </a:lnTo>
                  <a:lnTo>
                    <a:pt x="4739" y="31155"/>
                  </a:lnTo>
                  <a:lnTo>
                    <a:pt x="6626" y="33744"/>
                  </a:lnTo>
                  <a:lnTo>
                    <a:pt x="8908" y="35806"/>
                  </a:lnTo>
                  <a:lnTo>
                    <a:pt x="10356" y="37211"/>
                  </a:lnTo>
                  <a:lnTo>
                    <a:pt x="10751" y="37649"/>
                  </a:lnTo>
                  <a:lnTo>
                    <a:pt x="10181" y="39624"/>
                  </a:lnTo>
                  <a:lnTo>
                    <a:pt x="10181" y="39668"/>
                  </a:lnTo>
                  <a:lnTo>
                    <a:pt x="10049" y="40896"/>
                  </a:lnTo>
                  <a:lnTo>
                    <a:pt x="10049" y="40984"/>
                  </a:lnTo>
                  <a:lnTo>
                    <a:pt x="10093" y="41028"/>
                  </a:lnTo>
                  <a:lnTo>
                    <a:pt x="10137" y="41072"/>
                  </a:lnTo>
                  <a:lnTo>
                    <a:pt x="10224" y="41072"/>
                  </a:lnTo>
                  <a:lnTo>
                    <a:pt x="10356" y="41028"/>
                  </a:lnTo>
                  <a:lnTo>
                    <a:pt x="10400" y="40940"/>
                  </a:lnTo>
                  <a:lnTo>
                    <a:pt x="10532" y="39712"/>
                  </a:lnTo>
                  <a:lnTo>
                    <a:pt x="11102" y="37649"/>
                  </a:lnTo>
                  <a:lnTo>
                    <a:pt x="11102" y="37562"/>
                  </a:lnTo>
                  <a:lnTo>
                    <a:pt x="11102" y="37518"/>
                  </a:lnTo>
                  <a:lnTo>
                    <a:pt x="10619" y="36947"/>
                  </a:lnTo>
                  <a:lnTo>
                    <a:pt x="9127" y="35543"/>
                  </a:lnTo>
                  <a:lnTo>
                    <a:pt x="6889" y="33525"/>
                  </a:lnTo>
                  <a:lnTo>
                    <a:pt x="5003" y="30936"/>
                  </a:lnTo>
                  <a:lnTo>
                    <a:pt x="2721" y="28478"/>
                  </a:lnTo>
                  <a:lnTo>
                    <a:pt x="527" y="26021"/>
                  </a:lnTo>
                  <a:lnTo>
                    <a:pt x="351" y="25626"/>
                  </a:lnTo>
                  <a:lnTo>
                    <a:pt x="395" y="24529"/>
                  </a:lnTo>
                  <a:lnTo>
                    <a:pt x="1185" y="20843"/>
                  </a:lnTo>
                  <a:lnTo>
                    <a:pt x="1843" y="20492"/>
                  </a:lnTo>
                  <a:lnTo>
                    <a:pt x="5792" y="19044"/>
                  </a:lnTo>
                  <a:lnTo>
                    <a:pt x="5836" y="19044"/>
                  </a:lnTo>
                  <a:lnTo>
                    <a:pt x="7109" y="18123"/>
                  </a:lnTo>
                  <a:lnTo>
                    <a:pt x="9215" y="16367"/>
                  </a:lnTo>
                  <a:lnTo>
                    <a:pt x="13472" y="12901"/>
                  </a:lnTo>
                  <a:lnTo>
                    <a:pt x="15183" y="11584"/>
                  </a:lnTo>
                  <a:lnTo>
                    <a:pt x="16763" y="10663"/>
                  </a:lnTo>
                  <a:lnTo>
                    <a:pt x="19746" y="8952"/>
                  </a:lnTo>
                  <a:lnTo>
                    <a:pt x="21414" y="8118"/>
                  </a:lnTo>
                  <a:lnTo>
                    <a:pt x="24354" y="6758"/>
                  </a:lnTo>
                  <a:lnTo>
                    <a:pt x="27469" y="5353"/>
                  </a:lnTo>
                  <a:lnTo>
                    <a:pt x="30585" y="4037"/>
                  </a:lnTo>
                  <a:lnTo>
                    <a:pt x="35061" y="2019"/>
                  </a:lnTo>
                  <a:lnTo>
                    <a:pt x="35105" y="2019"/>
                  </a:lnTo>
                  <a:lnTo>
                    <a:pt x="37869" y="351"/>
                  </a:lnTo>
                  <a:lnTo>
                    <a:pt x="37913" y="307"/>
                  </a:lnTo>
                  <a:lnTo>
                    <a:pt x="37957" y="219"/>
                  </a:lnTo>
                  <a:lnTo>
                    <a:pt x="37957" y="176"/>
                  </a:lnTo>
                  <a:lnTo>
                    <a:pt x="37957" y="88"/>
                  </a:lnTo>
                  <a:lnTo>
                    <a:pt x="37913" y="44"/>
                  </a:lnTo>
                  <a:lnTo>
                    <a:pt x="37825" y="44"/>
                  </a:lnTo>
                  <a:lnTo>
                    <a:pt x="3778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91" name="Google Shape;3391;p113"/>
            <p:cNvSpPr/>
            <p:nvPr/>
          </p:nvSpPr>
          <p:spPr>
            <a:xfrm>
              <a:off x="970925" y="2329275"/>
              <a:ext cx="908350" cy="911650"/>
            </a:xfrm>
            <a:custGeom>
              <a:avLst/>
              <a:gdLst/>
              <a:ahLst/>
              <a:cxnLst/>
              <a:rect l="l" t="t" r="r" b="b"/>
              <a:pathLst>
                <a:path w="36334" h="36466" extrusionOk="0">
                  <a:moveTo>
                    <a:pt x="36114" y="1"/>
                  </a:moveTo>
                  <a:lnTo>
                    <a:pt x="36070" y="45"/>
                  </a:lnTo>
                  <a:lnTo>
                    <a:pt x="33569" y="1536"/>
                  </a:lnTo>
                  <a:lnTo>
                    <a:pt x="31287" y="2765"/>
                  </a:lnTo>
                  <a:lnTo>
                    <a:pt x="29093" y="3687"/>
                  </a:lnTo>
                  <a:lnTo>
                    <a:pt x="26592" y="4784"/>
                  </a:lnTo>
                  <a:lnTo>
                    <a:pt x="23696" y="6056"/>
                  </a:lnTo>
                  <a:lnTo>
                    <a:pt x="20887" y="7329"/>
                  </a:lnTo>
                  <a:lnTo>
                    <a:pt x="18957" y="8250"/>
                  </a:lnTo>
                  <a:lnTo>
                    <a:pt x="14700" y="10664"/>
                  </a:lnTo>
                  <a:lnTo>
                    <a:pt x="13252" y="11497"/>
                  </a:lnTo>
                  <a:lnTo>
                    <a:pt x="13252" y="11541"/>
                  </a:lnTo>
                  <a:lnTo>
                    <a:pt x="10488" y="13735"/>
                  </a:lnTo>
                  <a:lnTo>
                    <a:pt x="7899" y="15841"/>
                  </a:lnTo>
                  <a:lnTo>
                    <a:pt x="4520" y="18781"/>
                  </a:lnTo>
                  <a:lnTo>
                    <a:pt x="3598" y="19264"/>
                  </a:lnTo>
                  <a:lnTo>
                    <a:pt x="1053" y="20229"/>
                  </a:lnTo>
                  <a:lnTo>
                    <a:pt x="263" y="20537"/>
                  </a:lnTo>
                  <a:lnTo>
                    <a:pt x="220" y="20580"/>
                  </a:lnTo>
                  <a:lnTo>
                    <a:pt x="176" y="20668"/>
                  </a:lnTo>
                  <a:lnTo>
                    <a:pt x="0" y="21195"/>
                  </a:lnTo>
                  <a:lnTo>
                    <a:pt x="0" y="21239"/>
                  </a:lnTo>
                  <a:lnTo>
                    <a:pt x="88" y="22116"/>
                  </a:lnTo>
                  <a:lnTo>
                    <a:pt x="88" y="22204"/>
                  </a:lnTo>
                  <a:lnTo>
                    <a:pt x="1536" y="24398"/>
                  </a:lnTo>
                  <a:lnTo>
                    <a:pt x="4213" y="27909"/>
                  </a:lnTo>
                  <a:lnTo>
                    <a:pt x="5880" y="29839"/>
                  </a:lnTo>
                  <a:lnTo>
                    <a:pt x="7504" y="31594"/>
                  </a:lnTo>
                  <a:lnTo>
                    <a:pt x="8732" y="32999"/>
                  </a:lnTo>
                  <a:lnTo>
                    <a:pt x="9391" y="33876"/>
                  </a:lnTo>
                  <a:lnTo>
                    <a:pt x="9522" y="34271"/>
                  </a:lnTo>
                  <a:lnTo>
                    <a:pt x="8996" y="35807"/>
                  </a:lnTo>
                  <a:lnTo>
                    <a:pt x="8864" y="36246"/>
                  </a:lnTo>
                  <a:lnTo>
                    <a:pt x="8864" y="36290"/>
                  </a:lnTo>
                  <a:lnTo>
                    <a:pt x="8908" y="36377"/>
                  </a:lnTo>
                  <a:lnTo>
                    <a:pt x="8952" y="36421"/>
                  </a:lnTo>
                  <a:lnTo>
                    <a:pt x="8996" y="36465"/>
                  </a:lnTo>
                  <a:lnTo>
                    <a:pt x="9040" y="36465"/>
                  </a:lnTo>
                  <a:lnTo>
                    <a:pt x="9127" y="36421"/>
                  </a:lnTo>
                  <a:lnTo>
                    <a:pt x="9215" y="36334"/>
                  </a:lnTo>
                  <a:lnTo>
                    <a:pt x="9873" y="34359"/>
                  </a:lnTo>
                  <a:lnTo>
                    <a:pt x="9873" y="34227"/>
                  </a:lnTo>
                  <a:lnTo>
                    <a:pt x="9698" y="33745"/>
                  </a:lnTo>
                  <a:lnTo>
                    <a:pt x="9698" y="33657"/>
                  </a:lnTo>
                  <a:lnTo>
                    <a:pt x="8996" y="32779"/>
                  </a:lnTo>
                  <a:lnTo>
                    <a:pt x="7767" y="31375"/>
                  </a:lnTo>
                  <a:lnTo>
                    <a:pt x="6143" y="29620"/>
                  </a:lnTo>
                  <a:lnTo>
                    <a:pt x="4476" y="27689"/>
                  </a:lnTo>
                  <a:lnTo>
                    <a:pt x="1843" y="24223"/>
                  </a:lnTo>
                  <a:lnTo>
                    <a:pt x="439" y="22029"/>
                  </a:lnTo>
                  <a:lnTo>
                    <a:pt x="351" y="21239"/>
                  </a:lnTo>
                  <a:lnTo>
                    <a:pt x="483" y="20844"/>
                  </a:lnTo>
                  <a:lnTo>
                    <a:pt x="3730" y="19615"/>
                  </a:lnTo>
                  <a:lnTo>
                    <a:pt x="3774" y="19615"/>
                  </a:lnTo>
                  <a:lnTo>
                    <a:pt x="4695" y="19045"/>
                  </a:lnTo>
                  <a:lnTo>
                    <a:pt x="8162" y="16105"/>
                  </a:lnTo>
                  <a:lnTo>
                    <a:pt x="10707" y="13998"/>
                  </a:lnTo>
                  <a:lnTo>
                    <a:pt x="13472" y="11804"/>
                  </a:lnTo>
                  <a:lnTo>
                    <a:pt x="14876" y="10971"/>
                  </a:lnTo>
                  <a:lnTo>
                    <a:pt x="19088" y="8557"/>
                  </a:lnTo>
                  <a:lnTo>
                    <a:pt x="21019" y="7636"/>
                  </a:lnTo>
                  <a:lnTo>
                    <a:pt x="23827" y="6363"/>
                  </a:lnTo>
                  <a:lnTo>
                    <a:pt x="26723" y="5135"/>
                  </a:lnTo>
                  <a:lnTo>
                    <a:pt x="29225" y="4038"/>
                  </a:lnTo>
                  <a:lnTo>
                    <a:pt x="31463" y="3072"/>
                  </a:lnTo>
                  <a:lnTo>
                    <a:pt x="33744" y="1844"/>
                  </a:lnTo>
                  <a:lnTo>
                    <a:pt x="36246" y="352"/>
                  </a:lnTo>
                  <a:lnTo>
                    <a:pt x="36289" y="308"/>
                  </a:lnTo>
                  <a:lnTo>
                    <a:pt x="36333" y="220"/>
                  </a:lnTo>
                  <a:lnTo>
                    <a:pt x="36333" y="176"/>
                  </a:lnTo>
                  <a:lnTo>
                    <a:pt x="36289" y="88"/>
                  </a:lnTo>
                  <a:lnTo>
                    <a:pt x="36246" y="45"/>
                  </a:lnTo>
                  <a:lnTo>
                    <a:pt x="362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92" name="Google Shape;3392;p113"/>
            <p:cNvSpPr/>
            <p:nvPr/>
          </p:nvSpPr>
          <p:spPr>
            <a:xfrm>
              <a:off x="1070750" y="2351225"/>
              <a:ext cx="831550" cy="835950"/>
            </a:xfrm>
            <a:custGeom>
              <a:avLst/>
              <a:gdLst/>
              <a:ahLst/>
              <a:cxnLst/>
              <a:rect l="l" t="t" r="r" b="b"/>
              <a:pathLst>
                <a:path w="33262" h="33438" extrusionOk="0">
                  <a:moveTo>
                    <a:pt x="33086" y="0"/>
                  </a:moveTo>
                  <a:lnTo>
                    <a:pt x="32998" y="44"/>
                  </a:lnTo>
                  <a:lnTo>
                    <a:pt x="29313" y="2194"/>
                  </a:lnTo>
                  <a:lnTo>
                    <a:pt x="26680" y="3511"/>
                  </a:lnTo>
                  <a:lnTo>
                    <a:pt x="23959" y="4695"/>
                  </a:lnTo>
                  <a:lnTo>
                    <a:pt x="21546" y="5749"/>
                  </a:lnTo>
                  <a:lnTo>
                    <a:pt x="18781" y="7021"/>
                  </a:lnTo>
                  <a:lnTo>
                    <a:pt x="16412" y="8162"/>
                  </a:lnTo>
                  <a:lnTo>
                    <a:pt x="14393" y="9215"/>
                  </a:lnTo>
                  <a:lnTo>
                    <a:pt x="12111" y="10532"/>
                  </a:lnTo>
                  <a:lnTo>
                    <a:pt x="10093" y="11760"/>
                  </a:lnTo>
                  <a:lnTo>
                    <a:pt x="7372" y="13954"/>
                  </a:lnTo>
                  <a:lnTo>
                    <a:pt x="4696" y="16192"/>
                  </a:lnTo>
                  <a:lnTo>
                    <a:pt x="1361" y="19132"/>
                  </a:lnTo>
                  <a:lnTo>
                    <a:pt x="307" y="19790"/>
                  </a:lnTo>
                  <a:lnTo>
                    <a:pt x="264" y="19878"/>
                  </a:lnTo>
                  <a:lnTo>
                    <a:pt x="44" y="20185"/>
                  </a:lnTo>
                  <a:lnTo>
                    <a:pt x="0" y="20273"/>
                  </a:lnTo>
                  <a:lnTo>
                    <a:pt x="44" y="20361"/>
                  </a:lnTo>
                  <a:lnTo>
                    <a:pt x="220" y="20975"/>
                  </a:lnTo>
                  <a:lnTo>
                    <a:pt x="264" y="21063"/>
                  </a:lnTo>
                  <a:lnTo>
                    <a:pt x="3467" y="25056"/>
                  </a:lnTo>
                  <a:lnTo>
                    <a:pt x="5924" y="28171"/>
                  </a:lnTo>
                  <a:lnTo>
                    <a:pt x="6714" y="29400"/>
                  </a:lnTo>
                  <a:lnTo>
                    <a:pt x="6977" y="30278"/>
                  </a:lnTo>
                  <a:lnTo>
                    <a:pt x="6977" y="30848"/>
                  </a:lnTo>
                  <a:lnTo>
                    <a:pt x="6187" y="33174"/>
                  </a:lnTo>
                  <a:lnTo>
                    <a:pt x="6144" y="33262"/>
                  </a:lnTo>
                  <a:lnTo>
                    <a:pt x="6187" y="33305"/>
                  </a:lnTo>
                  <a:lnTo>
                    <a:pt x="6231" y="33393"/>
                  </a:lnTo>
                  <a:lnTo>
                    <a:pt x="6275" y="33437"/>
                  </a:lnTo>
                  <a:lnTo>
                    <a:pt x="6319" y="33437"/>
                  </a:lnTo>
                  <a:lnTo>
                    <a:pt x="6451" y="33393"/>
                  </a:lnTo>
                  <a:lnTo>
                    <a:pt x="6495" y="33305"/>
                  </a:lnTo>
                  <a:lnTo>
                    <a:pt x="7328" y="30936"/>
                  </a:lnTo>
                  <a:lnTo>
                    <a:pt x="7328" y="30892"/>
                  </a:lnTo>
                  <a:lnTo>
                    <a:pt x="7328" y="30278"/>
                  </a:lnTo>
                  <a:lnTo>
                    <a:pt x="7328" y="30190"/>
                  </a:lnTo>
                  <a:lnTo>
                    <a:pt x="7021" y="29268"/>
                  </a:lnTo>
                  <a:lnTo>
                    <a:pt x="7021" y="29225"/>
                  </a:lnTo>
                  <a:lnTo>
                    <a:pt x="6187" y="27952"/>
                  </a:lnTo>
                  <a:lnTo>
                    <a:pt x="3730" y="24836"/>
                  </a:lnTo>
                  <a:lnTo>
                    <a:pt x="527" y="20843"/>
                  </a:lnTo>
                  <a:lnTo>
                    <a:pt x="395" y="20317"/>
                  </a:lnTo>
                  <a:lnTo>
                    <a:pt x="527" y="20097"/>
                  </a:lnTo>
                  <a:lnTo>
                    <a:pt x="1580" y="19439"/>
                  </a:lnTo>
                  <a:lnTo>
                    <a:pt x="1580" y="19395"/>
                  </a:lnTo>
                  <a:lnTo>
                    <a:pt x="4915" y="16455"/>
                  </a:lnTo>
                  <a:lnTo>
                    <a:pt x="7592" y="14217"/>
                  </a:lnTo>
                  <a:lnTo>
                    <a:pt x="10268" y="12023"/>
                  </a:lnTo>
                  <a:lnTo>
                    <a:pt x="12287" y="10839"/>
                  </a:lnTo>
                  <a:lnTo>
                    <a:pt x="14569" y="9522"/>
                  </a:lnTo>
                  <a:lnTo>
                    <a:pt x="16587" y="8469"/>
                  </a:lnTo>
                  <a:lnTo>
                    <a:pt x="18957" y="7328"/>
                  </a:lnTo>
                  <a:lnTo>
                    <a:pt x="21677" y="6100"/>
                  </a:lnTo>
                  <a:lnTo>
                    <a:pt x="24091" y="5003"/>
                  </a:lnTo>
                  <a:lnTo>
                    <a:pt x="26811" y="3862"/>
                  </a:lnTo>
                  <a:lnTo>
                    <a:pt x="29488" y="2501"/>
                  </a:lnTo>
                  <a:lnTo>
                    <a:pt x="33174" y="351"/>
                  </a:lnTo>
                  <a:lnTo>
                    <a:pt x="33262" y="264"/>
                  </a:lnTo>
                  <a:lnTo>
                    <a:pt x="33262" y="220"/>
                  </a:lnTo>
                  <a:lnTo>
                    <a:pt x="33262" y="176"/>
                  </a:lnTo>
                  <a:lnTo>
                    <a:pt x="33262" y="88"/>
                  </a:lnTo>
                  <a:lnTo>
                    <a:pt x="33218" y="44"/>
                  </a:lnTo>
                  <a:lnTo>
                    <a:pt x="3313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93" name="Google Shape;3393;p113"/>
            <p:cNvSpPr/>
            <p:nvPr/>
          </p:nvSpPr>
          <p:spPr>
            <a:xfrm>
              <a:off x="1213350" y="2372050"/>
              <a:ext cx="713100" cy="742700"/>
            </a:xfrm>
            <a:custGeom>
              <a:avLst/>
              <a:gdLst/>
              <a:ahLst/>
              <a:cxnLst/>
              <a:rect l="l" t="t" r="r" b="b"/>
              <a:pathLst>
                <a:path w="28524" h="29708" extrusionOk="0">
                  <a:moveTo>
                    <a:pt x="28348" y="1"/>
                  </a:moveTo>
                  <a:lnTo>
                    <a:pt x="28260" y="45"/>
                  </a:lnTo>
                  <a:lnTo>
                    <a:pt x="25100" y="1932"/>
                  </a:lnTo>
                  <a:lnTo>
                    <a:pt x="23214" y="2941"/>
                  </a:lnTo>
                  <a:lnTo>
                    <a:pt x="21239" y="3906"/>
                  </a:lnTo>
                  <a:lnTo>
                    <a:pt x="19308" y="4784"/>
                  </a:lnTo>
                  <a:lnTo>
                    <a:pt x="17334" y="5662"/>
                  </a:lnTo>
                  <a:lnTo>
                    <a:pt x="15052" y="6715"/>
                  </a:lnTo>
                  <a:lnTo>
                    <a:pt x="12726" y="7812"/>
                  </a:lnTo>
                  <a:lnTo>
                    <a:pt x="10400" y="8953"/>
                  </a:lnTo>
                  <a:lnTo>
                    <a:pt x="9303" y="9567"/>
                  </a:lnTo>
                  <a:lnTo>
                    <a:pt x="8163" y="10225"/>
                  </a:lnTo>
                  <a:lnTo>
                    <a:pt x="5925" y="11541"/>
                  </a:lnTo>
                  <a:lnTo>
                    <a:pt x="5925" y="11585"/>
                  </a:lnTo>
                  <a:lnTo>
                    <a:pt x="2195" y="14569"/>
                  </a:lnTo>
                  <a:lnTo>
                    <a:pt x="703" y="16017"/>
                  </a:lnTo>
                  <a:lnTo>
                    <a:pt x="132" y="16719"/>
                  </a:lnTo>
                  <a:lnTo>
                    <a:pt x="89" y="16807"/>
                  </a:lnTo>
                  <a:lnTo>
                    <a:pt x="1" y="17158"/>
                  </a:lnTo>
                  <a:lnTo>
                    <a:pt x="1" y="17246"/>
                  </a:lnTo>
                  <a:lnTo>
                    <a:pt x="132" y="17685"/>
                  </a:lnTo>
                  <a:lnTo>
                    <a:pt x="132" y="17772"/>
                  </a:lnTo>
                  <a:lnTo>
                    <a:pt x="3292" y="22643"/>
                  </a:lnTo>
                  <a:lnTo>
                    <a:pt x="4038" y="24135"/>
                  </a:lnTo>
                  <a:lnTo>
                    <a:pt x="4213" y="25144"/>
                  </a:lnTo>
                  <a:lnTo>
                    <a:pt x="4082" y="25715"/>
                  </a:lnTo>
                  <a:lnTo>
                    <a:pt x="3511" y="26417"/>
                  </a:lnTo>
                  <a:lnTo>
                    <a:pt x="3511" y="26461"/>
                  </a:lnTo>
                  <a:lnTo>
                    <a:pt x="2151" y="29489"/>
                  </a:lnTo>
                  <a:lnTo>
                    <a:pt x="2107" y="29532"/>
                  </a:lnTo>
                  <a:lnTo>
                    <a:pt x="2151" y="29620"/>
                  </a:lnTo>
                  <a:lnTo>
                    <a:pt x="2151" y="29664"/>
                  </a:lnTo>
                  <a:lnTo>
                    <a:pt x="2239" y="29708"/>
                  </a:lnTo>
                  <a:lnTo>
                    <a:pt x="2370" y="29708"/>
                  </a:lnTo>
                  <a:lnTo>
                    <a:pt x="2458" y="29620"/>
                  </a:lnTo>
                  <a:lnTo>
                    <a:pt x="3818" y="26592"/>
                  </a:lnTo>
                  <a:lnTo>
                    <a:pt x="4389" y="25934"/>
                  </a:lnTo>
                  <a:lnTo>
                    <a:pt x="4389" y="25846"/>
                  </a:lnTo>
                  <a:lnTo>
                    <a:pt x="4564" y="25188"/>
                  </a:lnTo>
                  <a:lnTo>
                    <a:pt x="4564" y="25101"/>
                  </a:lnTo>
                  <a:lnTo>
                    <a:pt x="4389" y="24047"/>
                  </a:lnTo>
                  <a:lnTo>
                    <a:pt x="4345" y="23960"/>
                  </a:lnTo>
                  <a:lnTo>
                    <a:pt x="3599" y="22468"/>
                  </a:lnTo>
                  <a:lnTo>
                    <a:pt x="3599" y="22424"/>
                  </a:lnTo>
                  <a:lnTo>
                    <a:pt x="440" y="17597"/>
                  </a:lnTo>
                  <a:lnTo>
                    <a:pt x="352" y="17202"/>
                  </a:lnTo>
                  <a:lnTo>
                    <a:pt x="440" y="16939"/>
                  </a:lnTo>
                  <a:lnTo>
                    <a:pt x="966" y="16281"/>
                  </a:lnTo>
                  <a:lnTo>
                    <a:pt x="2414" y="14833"/>
                  </a:lnTo>
                  <a:lnTo>
                    <a:pt x="6100" y="11849"/>
                  </a:lnTo>
                  <a:lnTo>
                    <a:pt x="8338" y="10532"/>
                  </a:lnTo>
                  <a:lnTo>
                    <a:pt x="9479" y="9874"/>
                  </a:lnTo>
                  <a:lnTo>
                    <a:pt x="10576" y="9260"/>
                  </a:lnTo>
                  <a:lnTo>
                    <a:pt x="12858" y="8119"/>
                  </a:lnTo>
                  <a:lnTo>
                    <a:pt x="15183" y="7022"/>
                  </a:lnTo>
                  <a:lnTo>
                    <a:pt x="17465" y="6013"/>
                  </a:lnTo>
                  <a:lnTo>
                    <a:pt x="19440" y="5135"/>
                  </a:lnTo>
                  <a:lnTo>
                    <a:pt x="21414" y="4213"/>
                  </a:lnTo>
                  <a:lnTo>
                    <a:pt x="23345" y="3248"/>
                  </a:lnTo>
                  <a:lnTo>
                    <a:pt x="25276" y="2239"/>
                  </a:lnTo>
                  <a:lnTo>
                    <a:pt x="28435" y="352"/>
                  </a:lnTo>
                  <a:lnTo>
                    <a:pt x="28523" y="308"/>
                  </a:lnTo>
                  <a:lnTo>
                    <a:pt x="28523" y="220"/>
                  </a:lnTo>
                  <a:lnTo>
                    <a:pt x="28523" y="176"/>
                  </a:lnTo>
                  <a:lnTo>
                    <a:pt x="28523" y="89"/>
                  </a:lnTo>
                  <a:lnTo>
                    <a:pt x="28479" y="45"/>
                  </a:lnTo>
                  <a:lnTo>
                    <a:pt x="2839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94" name="Google Shape;3394;p113"/>
            <p:cNvSpPr/>
            <p:nvPr/>
          </p:nvSpPr>
          <p:spPr>
            <a:xfrm>
              <a:off x="1438250" y="2649600"/>
              <a:ext cx="150300" cy="318150"/>
            </a:xfrm>
            <a:custGeom>
              <a:avLst/>
              <a:gdLst/>
              <a:ahLst/>
              <a:cxnLst/>
              <a:rect l="l" t="t" r="r" b="b"/>
              <a:pathLst>
                <a:path w="6012" h="12726" extrusionOk="0">
                  <a:moveTo>
                    <a:pt x="5836" y="1"/>
                  </a:moveTo>
                  <a:lnTo>
                    <a:pt x="5749" y="45"/>
                  </a:lnTo>
                  <a:lnTo>
                    <a:pt x="2677" y="2239"/>
                  </a:lnTo>
                  <a:lnTo>
                    <a:pt x="1799" y="3028"/>
                  </a:lnTo>
                  <a:lnTo>
                    <a:pt x="1756" y="3072"/>
                  </a:lnTo>
                  <a:lnTo>
                    <a:pt x="1712" y="3160"/>
                  </a:lnTo>
                  <a:lnTo>
                    <a:pt x="1931" y="4476"/>
                  </a:lnTo>
                  <a:lnTo>
                    <a:pt x="2809" y="7767"/>
                  </a:lnTo>
                  <a:lnTo>
                    <a:pt x="3072" y="9303"/>
                  </a:lnTo>
                  <a:lnTo>
                    <a:pt x="3028" y="10269"/>
                  </a:lnTo>
                  <a:lnTo>
                    <a:pt x="2809" y="10664"/>
                  </a:lnTo>
                  <a:lnTo>
                    <a:pt x="702" y="11936"/>
                  </a:lnTo>
                  <a:lnTo>
                    <a:pt x="88" y="12419"/>
                  </a:lnTo>
                  <a:lnTo>
                    <a:pt x="44" y="12463"/>
                  </a:lnTo>
                  <a:lnTo>
                    <a:pt x="0" y="12550"/>
                  </a:lnTo>
                  <a:lnTo>
                    <a:pt x="0" y="12594"/>
                  </a:lnTo>
                  <a:lnTo>
                    <a:pt x="44" y="12682"/>
                  </a:lnTo>
                  <a:lnTo>
                    <a:pt x="88" y="12726"/>
                  </a:lnTo>
                  <a:lnTo>
                    <a:pt x="176" y="12726"/>
                  </a:lnTo>
                  <a:lnTo>
                    <a:pt x="264" y="12682"/>
                  </a:lnTo>
                  <a:lnTo>
                    <a:pt x="922" y="12243"/>
                  </a:lnTo>
                  <a:lnTo>
                    <a:pt x="3028" y="10971"/>
                  </a:lnTo>
                  <a:lnTo>
                    <a:pt x="3116" y="10883"/>
                  </a:lnTo>
                  <a:lnTo>
                    <a:pt x="3379" y="10400"/>
                  </a:lnTo>
                  <a:lnTo>
                    <a:pt x="3379" y="10313"/>
                  </a:lnTo>
                  <a:lnTo>
                    <a:pt x="3423" y="9303"/>
                  </a:lnTo>
                  <a:lnTo>
                    <a:pt x="3423" y="9259"/>
                  </a:lnTo>
                  <a:lnTo>
                    <a:pt x="3160" y="7724"/>
                  </a:lnTo>
                  <a:lnTo>
                    <a:pt x="2282" y="4433"/>
                  </a:lnTo>
                  <a:lnTo>
                    <a:pt x="2107" y="3204"/>
                  </a:lnTo>
                  <a:lnTo>
                    <a:pt x="2896" y="2502"/>
                  </a:lnTo>
                  <a:lnTo>
                    <a:pt x="5968" y="308"/>
                  </a:lnTo>
                  <a:lnTo>
                    <a:pt x="6012" y="264"/>
                  </a:lnTo>
                  <a:lnTo>
                    <a:pt x="6012" y="220"/>
                  </a:lnTo>
                  <a:lnTo>
                    <a:pt x="6012" y="132"/>
                  </a:lnTo>
                  <a:lnTo>
                    <a:pt x="6012" y="88"/>
                  </a:lnTo>
                  <a:lnTo>
                    <a:pt x="5968" y="45"/>
                  </a:lnTo>
                  <a:lnTo>
                    <a:pt x="588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95" name="Google Shape;3395;p113"/>
            <p:cNvSpPr/>
            <p:nvPr/>
          </p:nvSpPr>
          <p:spPr>
            <a:xfrm>
              <a:off x="812950" y="2979800"/>
              <a:ext cx="295125" cy="758050"/>
            </a:xfrm>
            <a:custGeom>
              <a:avLst/>
              <a:gdLst/>
              <a:ahLst/>
              <a:cxnLst/>
              <a:rect l="l" t="t" r="r" b="b"/>
              <a:pathLst>
                <a:path w="11805" h="30322" extrusionOk="0">
                  <a:moveTo>
                    <a:pt x="88" y="1"/>
                  </a:moveTo>
                  <a:lnTo>
                    <a:pt x="44" y="88"/>
                  </a:lnTo>
                  <a:lnTo>
                    <a:pt x="0" y="132"/>
                  </a:lnTo>
                  <a:lnTo>
                    <a:pt x="0" y="220"/>
                  </a:lnTo>
                  <a:lnTo>
                    <a:pt x="395" y="1580"/>
                  </a:lnTo>
                  <a:lnTo>
                    <a:pt x="790" y="3906"/>
                  </a:lnTo>
                  <a:lnTo>
                    <a:pt x="1010" y="6495"/>
                  </a:lnTo>
                  <a:lnTo>
                    <a:pt x="1054" y="6539"/>
                  </a:lnTo>
                  <a:lnTo>
                    <a:pt x="1317" y="7373"/>
                  </a:lnTo>
                  <a:lnTo>
                    <a:pt x="1361" y="7460"/>
                  </a:lnTo>
                  <a:lnTo>
                    <a:pt x="4739" y="10707"/>
                  </a:lnTo>
                  <a:lnTo>
                    <a:pt x="7855" y="13735"/>
                  </a:lnTo>
                  <a:lnTo>
                    <a:pt x="8469" y="14481"/>
                  </a:lnTo>
                  <a:lnTo>
                    <a:pt x="9435" y="18255"/>
                  </a:lnTo>
                  <a:lnTo>
                    <a:pt x="9435" y="18299"/>
                  </a:lnTo>
                  <a:lnTo>
                    <a:pt x="10093" y="19747"/>
                  </a:lnTo>
                  <a:lnTo>
                    <a:pt x="9917" y="23257"/>
                  </a:lnTo>
                  <a:lnTo>
                    <a:pt x="9917" y="23345"/>
                  </a:lnTo>
                  <a:lnTo>
                    <a:pt x="11102" y="26153"/>
                  </a:lnTo>
                  <a:lnTo>
                    <a:pt x="11453" y="30190"/>
                  </a:lnTo>
                  <a:lnTo>
                    <a:pt x="11497" y="30278"/>
                  </a:lnTo>
                  <a:lnTo>
                    <a:pt x="11629" y="30322"/>
                  </a:lnTo>
                  <a:lnTo>
                    <a:pt x="11716" y="30322"/>
                  </a:lnTo>
                  <a:lnTo>
                    <a:pt x="11760" y="30278"/>
                  </a:lnTo>
                  <a:lnTo>
                    <a:pt x="11804" y="30190"/>
                  </a:lnTo>
                  <a:lnTo>
                    <a:pt x="11804" y="30146"/>
                  </a:lnTo>
                  <a:lnTo>
                    <a:pt x="11453" y="26109"/>
                  </a:lnTo>
                  <a:lnTo>
                    <a:pt x="11453" y="26022"/>
                  </a:lnTo>
                  <a:lnTo>
                    <a:pt x="10268" y="23257"/>
                  </a:lnTo>
                  <a:lnTo>
                    <a:pt x="10444" y="19703"/>
                  </a:lnTo>
                  <a:lnTo>
                    <a:pt x="10444" y="19615"/>
                  </a:lnTo>
                  <a:lnTo>
                    <a:pt x="9742" y="18123"/>
                  </a:lnTo>
                  <a:lnTo>
                    <a:pt x="8777" y="14350"/>
                  </a:lnTo>
                  <a:lnTo>
                    <a:pt x="8733" y="14306"/>
                  </a:lnTo>
                  <a:lnTo>
                    <a:pt x="8118" y="13516"/>
                  </a:lnTo>
                  <a:lnTo>
                    <a:pt x="8118" y="13472"/>
                  </a:lnTo>
                  <a:lnTo>
                    <a:pt x="4959" y="10444"/>
                  </a:lnTo>
                  <a:lnTo>
                    <a:pt x="1624" y="7241"/>
                  </a:lnTo>
                  <a:lnTo>
                    <a:pt x="1361" y="6451"/>
                  </a:lnTo>
                  <a:lnTo>
                    <a:pt x="1097" y="3862"/>
                  </a:lnTo>
                  <a:lnTo>
                    <a:pt x="746" y="1493"/>
                  </a:lnTo>
                  <a:lnTo>
                    <a:pt x="351" y="132"/>
                  </a:lnTo>
                  <a:lnTo>
                    <a:pt x="308" y="45"/>
                  </a:lnTo>
                  <a:lnTo>
                    <a:pt x="2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96" name="Google Shape;3396;p113"/>
            <p:cNvSpPr/>
            <p:nvPr/>
          </p:nvSpPr>
          <p:spPr>
            <a:xfrm>
              <a:off x="752600" y="2734075"/>
              <a:ext cx="357675" cy="1117875"/>
            </a:xfrm>
            <a:custGeom>
              <a:avLst/>
              <a:gdLst/>
              <a:ahLst/>
              <a:cxnLst/>
              <a:rect l="l" t="t" r="r" b="b"/>
              <a:pathLst>
                <a:path w="14307" h="44715" extrusionOk="0">
                  <a:moveTo>
                    <a:pt x="2590" y="0"/>
                  </a:moveTo>
                  <a:lnTo>
                    <a:pt x="1274" y="395"/>
                  </a:lnTo>
                  <a:lnTo>
                    <a:pt x="1142" y="483"/>
                  </a:lnTo>
                  <a:lnTo>
                    <a:pt x="133" y="2151"/>
                  </a:lnTo>
                  <a:lnTo>
                    <a:pt x="133" y="2238"/>
                  </a:lnTo>
                  <a:lnTo>
                    <a:pt x="1" y="4257"/>
                  </a:lnTo>
                  <a:lnTo>
                    <a:pt x="1" y="4301"/>
                  </a:lnTo>
                  <a:lnTo>
                    <a:pt x="133" y="6846"/>
                  </a:lnTo>
                  <a:lnTo>
                    <a:pt x="133" y="6890"/>
                  </a:lnTo>
                  <a:lnTo>
                    <a:pt x="1054" y="9874"/>
                  </a:lnTo>
                  <a:lnTo>
                    <a:pt x="1800" y="12989"/>
                  </a:lnTo>
                  <a:lnTo>
                    <a:pt x="2195" y="15227"/>
                  </a:lnTo>
                  <a:lnTo>
                    <a:pt x="2458" y="17245"/>
                  </a:lnTo>
                  <a:lnTo>
                    <a:pt x="3029" y="19878"/>
                  </a:lnTo>
                  <a:lnTo>
                    <a:pt x="3424" y="21151"/>
                  </a:lnTo>
                  <a:lnTo>
                    <a:pt x="3424" y="21239"/>
                  </a:lnTo>
                  <a:lnTo>
                    <a:pt x="4257" y="22379"/>
                  </a:lnTo>
                  <a:lnTo>
                    <a:pt x="4257" y="22423"/>
                  </a:lnTo>
                  <a:lnTo>
                    <a:pt x="5486" y="23740"/>
                  </a:lnTo>
                  <a:lnTo>
                    <a:pt x="6144" y="25407"/>
                  </a:lnTo>
                  <a:lnTo>
                    <a:pt x="6188" y="25407"/>
                  </a:lnTo>
                  <a:lnTo>
                    <a:pt x="7680" y="27557"/>
                  </a:lnTo>
                  <a:lnTo>
                    <a:pt x="8689" y="29181"/>
                  </a:lnTo>
                  <a:lnTo>
                    <a:pt x="9084" y="30190"/>
                  </a:lnTo>
                  <a:lnTo>
                    <a:pt x="9084" y="32121"/>
                  </a:lnTo>
                  <a:lnTo>
                    <a:pt x="9084" y="32165"/>
                  </a:lnTo>
                  <a:lnTo>
                    <a:pt x="9304" y="32998"/>
                  </a:lnTo>
                  <a:lnTo>
                    <a:pt x="9304" y="33042"/>
                  </a:lnTo>
                  <a:lnTo>
                    <a:pt x="10488" y="35368"/>
                  </a:lnTo>
                  <a:lnTo>
                    <a:pt x="10532" y="35368"/>
                  </a:lnTo>
                  <a:lnTo>
                    <a:pt x="11585" y="36992"/>
                  </a:lnTo>
                  <a:lnTo>
                    <a:pt x="12551" y="39317"/>
                  </a:lnTo>
                  <a:lnTo>
                    <a:pt x="13560" y="41555"/>
                  </a:lnTo>
                  <a:lnTo>
                    <a:pt x="13955" y="43179"/>
                  </a:lnTo>
                  <a:lnTo>
                    <a:pt x="13955" y="44276"/>
                  </a:lnTo>
                  <a:lnTo>
                    <a:pt x="13955" y="44495"/>
                  </a:lnTo>
                  <a:lnTo>
                    <a:pt x="13955" y="44583"/>
                  </a:lnTo>
                  <a:lnTo>
                    <a:pt x="13955" y="44627"/>
                  </a:lnTo>
                  <a:lnTo>
                    <a:pt x="14043" y="44671"/>
                  </a:lnTo>
                  <a:lnTo>
                    <a:pt x="14087" y="44715"/>
                  </a:lnTo>
                  <a:lnTo>
                    <a:pt x="14130" y="44715"/>
                  </a:lnTo>
                  <a:lnTo>
                    <a:pt x="14218" y="44671"/>
                  </a:lnTo>
                  <a:lnTo>
                    <a:pt x="14306" y="44539"/>
                  </a:lnTo>
                  <a:lnTo>
                    <a:pt x="14306" y="44320"/>
                  </a:lnTo>
                  <a:lnTo>
                    <a:pt x="14306" y="44276"/>
                  </a:lnTo>
                  <a:lnTo>
                    <a:pt x="14306" y="43135"/>
                  </a:lnTo>
                  <a:lnTo>
                    <a:pt x="14306" y="43091"/>
                  </a:lnTo>
                  <a:lnTo>
                    <a:pt x="13911" y="41467"/>
                  </a:lnTo>
                  <a:lnTo>
                    <a:pt x="13867" y="41423"/>
                  </a:lnTo>
                  <a:lnTo>
                    <a:pt x="12858" y="39186"/>
                  </a:lnTo>
                  <a:lnTo>
                    <a:pt x="11893" y="36860"/>
                  </a:lnTo>
                  <a:lnTo>
                    <a:pt x="11893" y="36816"/>
                  </a:lnTo>
                  <a:lnTo>
                    <a:pt x="10796" y="35192"/>
                  </a:lnTo>
                  <a:lnTo>
                    <a:pt x="9611" y="32911"/>
                  </a:lnTo>
                  <a:lnTo>
                    <a:pt x="9435" y="32077"/>
                  </a:lnTo>
                  <a:lnTo>
                    <a:pt x="9435" y="30146"/>
                  </a:lnTo>
                  <a:lnTo>
                    <a:pt x="9435" y="30058"/>
                  </a:lnTo>
                  <a:lnTo>
                    <a:pt x="9040" y="29049"/>
                  </a:lnTo>
                  <a:lnTo>
                    <a:pt x="8996" y="29005"/>
                  </a:lnTo>
                  <a:lnTo>
                    <a:pt x="7987" y="27338"/>
                  </a:lnTo>
                  <a:lnTo>
                    <a:pt x="6495" y="25232"/>
                  </a:lnTo>
                  <a:lnTo>
                    <a:pt x="5793" y="23564"/>
                  </a:lnTo>
                  <a:lnTo>
                    <a:pt x="5749" y="23520"/>
                  </a:lnTo>
                  <a:lnTo>
                    <a:pt x="4521" y="22160"/>
                  </a:lnTo>
                  <a:lnTo>
                    <a:pt x="3731" y="21063"/>
                  </a:lnTo>
                  <a:lnTo>
                    <a:pt x="3380" y="19790"/>
                  </a:lnTo>
                  <a:lnTo>
                    <a:pt x="2809" y="17202"/>
                  </a:lnTo>
                  <a:lnTo>
                    <a:pt x="2546" y="15183"/>
                  </a:lnTo>
                  <a:lnTo>
                    <a:pt x="2107" y="12901"/>
                  </a:lnTo>
                  <a:lnTo>
                    <a:pt x="1405" y="9786"/>
                  </a:lnTo>
                  <a:lnTo>
                    <a:pt x="484" y="6802"/>
                  </a:lnTo>
                  <a:lnTo>
                    <a:pt x="352" y="4257"/>
                  </a:lnTo>
                  <a:lnTo>
                    <a:pt x="484" y="2282"/>
                  </a:lnTo>
                  <a:lnTo>
                    <a:pt x="1405" y="703"/>
                  </a:lnTo>
                  <a:lnTo>
                    <a:pt x="2678" y="352"/>
                  </a:lnTo>
                  <a:lnTo>
                    <a:pt x="2722" y="308"/>
                  </a:lnTo>
                  <a:lnTo>
                    <a:pt x="2765" y="264"/>
                  </a:lnTo>
                  <a:lnTo>
                    <a:pt x="2809" y="220"/>
                  </a:lnTo>
                  <a:lnTo>
                    <a:pt x="2809" y="132"/>
                  </a:lnTo>
                  <a:lnTo>
                    <a:pt x="2765" y="88"/>
                  </a:lnTo>
                  <a:lnTo>
                    <a:pt x="2722" y="44"/>
                  </a:lnTo>
                  <a:lnTo>
                    <a:pt x="26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97" name="Google Shape;3397;p113"/>
            <p:cNvSpPr/>
            <p:nvPr/>
          </p:nvSpPr>
          <p:spPr>
            <a:xfrm>
              <a:off x="699950" y="2628750"/>
              <a:ext cx="400450" cy="1287925"/>
            </a:xfrm>
            <a:custGeom>
              <a:avLst/>
              <a:gdLst/>
              <a:ahLst/>
              <a:cxnLst/>
              <a:rect l="l" t="t" r="r" b="b"/>
              <a:pathLst>
                <a:path w="16018" h="51517" extrusionOk="0">
                  <a:moveTo>
                    <a:pt x="11848" y="1"/>
                  </a:moveTo>
                  <a:lnTo>
                    <a:pt x="9918" y="1010"/>
                  </a:lnTo>
                  <a:lnTo>
                    <a:pt x="7636" y="1844"/>
                  </a:lnTo>
                  <a:lnTo>
                    <a:pt x="5574" y="2546"/>
                  </a:lnTo>
                  <a:lnTo>
                    <a:pt x="2765" y="3204"/>
                  </a:lnTo>
                  <a:lnTo>
                    <a:pt x="352" y="3994"/>
                  </a:lnTo>
                  <a:lnTo>
                    <a:pt x="264" y="4082"/>
                  </a:lnTo>
                  <a:lnTo>
                    <a:pt x="220" y="4126"/>
                  </a:lnTo>
                  <a:lnTo>
                    <a:pt x="1" y="5003"/>
                  </a:lnTo>
                  <a:lnTo>
                    <a:pt x="1" y="5047"/>
                  </a:lnTo>
                  <a:lnTo>
                    <a:pt x="88" y="7461"/>
                  </a:lnTo>
                  <a:lnTo>
                    <a:pt x="220" y="9655"/>
                  </a:lnTo>
                  <a:lnTo>
                    <a:pt x="220" y="9699"/>
                  </a:lnTo>
                  <a:lnTo>
                    <a:pt x="1098" y="11849"/>
                  </a:lnTo>
                  <a:lnTo>
                    <a:pt x="1493" y="12990"/>
                  </a:lnTo>
                  <a:lnTo>
                    <a:pt x="1800" y="14174"/>
                  </a:lnTo>
                  <a:lnTo>
                    <a:pt x="2370" y="16544"/>
                  </a:lnTo>
                  <a:lnTo>
                    <a:pt x="2897" y="18957"/>
                  </a:lnTo>
                  <a:lnTo>
                    <a:pt x="3380" y="21371"/>
                  </a:lnTo>
                  <a:lnTo>
                    <a:pt x="3774" y="23477"/>
                  </a:lnTo>
                  <a:lnTo>
                    <a:pt x="4213" y="25539"/>
                  </a:lnTo>
                  <a:lnTo>
                    <a:pt x="4959" y="29576"/>
                  </a:lnTo>
                  <a:lnTo>
                    <a:pt x="5003" y="29664"/>
                  </a:lnTo>
                  <a:lnTo>
                    <a:pt x="6978" y="32911"/>
                  </a:lnTo>
                  <a:lnTo>
                    <a:pt x="7680" y="34315"/>
                  </a:lnTo>
                  <a:lnTo>
                    <a:pt x="7943" y="35851"/>
                  </a:lnTo>
                  <a:lnTo>
                    <a:pt x="7987" y="35895"/>
                  </a:lnTo>
                  <a:lnTo>
                    <a:pt x="8514" y="37211"/>
                  </a:lnTo>
                  <a:lnTo>
                    <a:pt x="8557" y="37255"/>
                  </a:lnTo>
                  <a:lnTo>
                    <a:pt x="9654" y="39230"/>
                  </a:lnTo>
                  <a:lnTo>
                    <a:pt x="11059" y="41292"/>
                  </a:lnTo>
                  <a:lnTo>
                    <a:pt x="11936" y="42697"/>
                  </a:lnTo>
                  <a:lnTo>
                    <a:pt x="12989" y="45022"/>
                  </a:lnTo>
                  <a:lnTo>
                    <a:pt x="13033" y="45022"/>
                  </a:lnTo>
                  <a:lnTo>
                    <a:pt x="15403" y="48620"/>
                  </a:lnTo>
                  <a:lnTo>
                    <a:pt x="15666" y="49279"/>
                  </a:lnTo>
                  <a:lnTo>
                    <a:pt x="15534" y="50814"/>
                  </a:lnTo>
                  <a:lnTo>
                    <a:pt x="15403" y="51297"/>
                  </a:lnTo>
                  <a:lnTo>
                    <a:pt x="15403" y="51385"/>
                  </a:lnTo>
                  <a:lnTo>
                    <a:pt x="15403" y="51429"/>
                  </a:lnTo>
                  <a:lnTo>
                    <a:pt x="15447" y="51473"/>
                  </a:lnTo>
                  <a:lnTo>
                    <a:pt x="15491" y="51516"/>
                  </a:lnTo>
                  <a:lnTo>
                    <a:pt x="15666" y="51516"/>
                  </a:lnTo>
                  <a:lnTo>
                    <a:pt x="15710" y="51429"/>
                  </a:lnTo>
                  <a:lnTo>
                    <a:pt x="15885" y="50902"/>
                  </a:lnTo>
                  <a:lnTo>
                    <a:pt x="15885" y="50858"/>
                  </a:lnTo>
                  <a:lnTo>
                    <a:pt x="16017" y="49235"/>
                  </a:lnTo>
                  <a:lnTo>
                    <a:pt x="16017" y="49147"/>
                  </a:lnTo>
                  <a:lnTo>
                    <a:pt x="15710" y="48445"/>
                  </a:lnTo>
                  <a:lnTo>
                    <a:pt x="15666" y="48445"/>
                  </a:lnTo>
                  <a:lnTo>
                    <a:pt x="13340" y="44847"/>
                  </a:lnTo>
                  <a:lnTo>
                    <a:pt x="12243" y="42521"/>
                  </a:lnTo>
                  <a:lnTo>
                    <a:pt x="11322" y="41073"/>
                  </a:lnTo>
                  <a:lnTo>
                    <a:pt x="9962" y="39054"/>
                  </a:lnTo>
                  <a:lnTo>
                    <a:pt x="8865" y="37080"/>
                  </a:lnTo>
                  <a:lnTo>
                    <a:pt x="8294" y="35763"/>
                  </a:lnTo>
                  <a:lnTo>
                    <a:pt x="8031" y="34228"/>
                  </a:lnTo>
                  <a:lnTo>
                    <a:pt x="8031" y="34184"/>
                  </a:lnTo>
                  <a:lnTo>
                    <a:pt x="7285" y="32736"/>
                  </a:lnTo>
                  <a:lnTo>
                    <a:pt x="5310" y="29489"/>
                  </a:lnTo>
                  <a:lnTo>
                    <a:pt x="4564" y="25495"/>
                  </a:lnTo>
                  <a:lnTo>
                    <a:pt x="4125" y="23389"/>
                  </a:lnTo>
                  <a:lnTo>
                    <a:pt x="3731" y="21327"/>
                  </a:lnTo>
                  <a:lnTo>
                    <a:pt x="3248" y="18913"/>
                  </a:lnTo>
                  <a:lnTo>
                    <a:pt x="2721" y="16456"/>
                  </a:lnTo>
                  <a:lnTo>
                    <a:pt x="2151" y="14087"/>
                  </a:lnTo>
                  <a:lnTo>
                    <a:pt x="1800" y="12902"/>
                  </a:lnTo>
                  <a:lnTo>
                    <a:pt x="1449" y="11717"/>
                  </a:lnTo>
                  <a:lnTo>
                    <a:pt x="571" y="9611"/>
                  </a:lnTo>
                  <a:lnTo>
                    <a:pt x="440" y="7417"/>
                  </a:lnTo>
                  <a:lnTo>
                    <a:pt x="352" y="5091"/>
                  </a:lnTo>
                  <a:lnTo>
                    <a:pt x="571" y="4301"/>
                  </a:lnTo>
                  <a:lnTo>
                    <a:pt x="2853" y="3555"/>
                  </a:lnTo>
                  <a:lnTo>
                    <a:pt x="5705" y="2853"/>
                  </a:lnTo>
                  <a:lnTo>
                    <a:pt x="7768" y="2195"/>
                  </a:lnTo>
                  <a:lnTo>
                    <a:pt x="10049" y="1317"/>
                  </a:lnTo>
                  <a:lnTo>
                    <a:pt x="12024" y="308"/>
                  </a:lnTo>
                  <a:lnTo>
                    <a:pt x="12068" y="264"/>
                  </a:lnTo>
                  <a:lnTo>
                    <a:pt x="12112" y="220"/>
                  </a:lnTo>
                  <a:lnTo>
                    <a:pt x="12112" y="133"/>
                  </a:lnTo>
                  <a:lnTo>
                    <a:pt x="12112" y="89"/>
                  </a:lnTo>
                  <a:lnTo>
                    <a:pt x="12068" y="45"/>
                  </a:lnTo>
                  <a:lnTo>
                    <a:pt x="1198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98" name="Google Shape;3398;p113"/>
            <p:cNvSpPr/>
            <p:nvPr/>
          </p:nvSpPr>
          <p:spPr>
            <a:xfrm>
              <a:off x="651675" y="2566225"/>
              <a:ext cx="432250" cy="1407500"/>
            </a:xfrm>
            <a:custGeom>
              <a:avLst/>
              <a:gdLst/>
              <a:ahLst/>
              <a:cxnLst/>
              <a:rect l="l" t="t" r="r" b="b"/>
              <a:pathLst>
                <a:path w="17290" h="56300" extrusionOk="0">
                  <a:moveTo>
                    <a:pt x="14745" y="1"/>
                  </a:moveTo>
                  <a:lnTo>
                    <a:pt x="14657" y="45"/>
                  </a:lnTo>
                  <a:lnTo>
                    <a:pt x="12112" y="1756"/>
                  </a:lnTo>
                  <a:lnTo>
                    <a:pt x="9479" y="2809"/>
                  </a:lnTo>
                  <a:lnTo>
                    <a:pt x="7548" y="3511"/>
                  </a:lnTo>
                  <a:lnTo>
                    <a:pt x="4345" y="4301"/>
                  </a:lnTo>
                  <a:lnTo>
                    <a:pt x="4301" y="4301"/>
                  </a:lnTo>
                  <a:lnTo>
                    <a:pt x="2765" y="5179"/>
                  </a:lnTo>
                  <a:lnTo>
                    <a:pt x="2722" y="5179"/>
                  </a:lnTo>
                  <a:lnTo>
                    <a:pt x="879" y="6539"/>
                  </a:lnTo>
                  <a:lnTo>
                    <a:pt x="879" y="6583"/>
                  </a:lnTo>
                  <a:lnTo>
                    <a:pt x="264" y="7153"/>
                  </a:lnTo>
                  <a:lnTo>
                    <a:pt x="220" y="7241"/>
                  </a:lnTo>
                  <a:lnTo>
                    <a:pt x="1" y="7987"/>
                  </a:lnTo>
                  <a:lnTo>
                    <a:pt x="1" y="8031"/>
                  </a:lnTo>
                  <a:lnTo>
                    <a:pt x="133" y="10093"/>
                  </a:lnTo>
                  <a:lnTo>
                    <a:pt x="133" y="10181"/>
                  </a:lnTo>
                  <a:lnTo>
                    <a:pt x="1317" y="12902"/>
                  </a:lnTo>
                  <a:lnTo>
                    <a:pt x="2327" y="16193"/>
                  </a:lnTo>
                  <a:lnTo>
                    <a:pt x="3160" y="20010"/>
                  </a:lnTo>
                  <a:lnTo>
                    <a:pt x="3599" y="22511"/>
                  </a:lnTo>
                  <a:lnTo>
                    <a:pt x="4740" y="27119"/>
                  </a:lnTo>
                  <a:lnTo>
                    <a:pt x="5398" y="30278"/>
                  </a:lnTo>
                  <a:lnTo>
                    <a:pt x="5705" y="32297"/>
                  </a:lnTo>
                  <a:lnTo>
                    <a:pt x="5662" y="34710"/>
                  </a:lnTo>
                  <a:lnTo>
                    <a:pt x="5749" y="35719"/>
                  </a:lnTo>
                  <a:lnTo>
                    <a:pt x="5749" y="35763"/>
                  </a:lnTo>
                  <a:lnTo>
                    <a:pt x="6671" y="37913"/>
                  </a:lnTo>
                  <a:lnTo>
                    <a:pt x="7768" y="40020"/>
                  </a:lnTo>
                  <a:lnTo>
                    <a:pt x="9172" y="42082"/>
                  </a:lnTo>
                  <a:lnTo>
                    <a:pt x="10445" y="44013"/>
                  </a:lnTo>
                  <a:lnTo>
                    <a:pt x="11761" y="45900"/>
                  </a:lnTo>
                  <a:lnTo>
                    <a:pt x="12726" y="47830"/>
                  </a:lnTo>
                  <a:lnTo>
                    <a:pt x="12726" y="47874"/>
                  </a:lnTo>
                  <a:lnTo>
                    <a:pt x="13999" y="49849"/>
                  </a:lnTo>
                  <a:lnTo>
                    <a:pt x="15315" y="51736"/>
                  </a:lnTo>
                  <a:lnTo>
                    <a:pt x="16632" y="53535"/>
                  </a:lnTo>
                  <a:lnTo>
                    <a:pt x="16939" y="54105"/>
                  </a:lnTo>
                  <a:lnTo>
                    <a:pt x="16939" y="54544"/>
                  </a:lnTo>
                  <a:lnTo>
                    <a:pt x="16325" y="55948"/>
                  </a:lnTo>
                  <a:lnTo>
                    <a:pt x="16325" y="55992"/>
                  </a:lnTo>
                  <a:lnTo>
                    <a:pt x="16281" y="56080"/>
                  </a:lnTo>
                  <a:lnTo>
                    <a:pt x="16281" y="56168"/>
                  </a:lnTo>
                  <a:lnTo>
                    <a:pt x="16325" y="56211"/>
                  </a:lnTo>
                  <a:lnTo>
                    <a:pt x="16368" y="56255"/>
                  </a:lnTo>
                  <a:lnTo>
                    <a:pt x="16412" y="56299"/>
                  </a:lnTo>
                  <a:lnTo>
                    <a:pt x="16456" y="56299"/>
                  </a:lnTo>
                  <a:lnTo>
                    <a:pt x="16544" y="56255"/>
                  </a:lnTo>
                  <a:lnTo>
                    <a:pt x="16632" y="56168"/>
                  </a:lnTo>
                  <a:lnTo>
                    <a:pt x="16632" y="56080"/>
                  </a:lnTo>
                  <a:lnTo>
                    <a:pt x="17246" y="54676"/>
                  </a:lnTo>
                  <a:lnTo>
                    <a:pt x="17290" y="54588"/>
                  </a:lnTo>
                  <a:lnTo>
                    <a:pt x="17290" y="54061"/>
                  </a:lnTo>
                  <a:lnTo>
                    <a:pt x="17290" y="53974"/>
                  </a:lnTo>
                  <a:lnTo>
                    <a:pt x="16895" y="53359"/>
                  </a:lnTo>
                  <a:lnTo>
                    <a:pt x="15579" y="51560"/>
                  </a:lnTo>
                  <a:lnTo>
                    <a:pt x="14306" y="49673"/>
                  </a:lnTo>
                  <a:lnTo>
                    <a:pt x="13033" y="47699"/>
                  </a:lnTo>
                  <a:lnTo>
                    <a:pt x="12068" y="45724"/>
                  </a:lnTo>
                  <a:lnTo>
                    <a:pt x="10752" y="43837"/>
                  </a:lnTo>
                  <a:lnTo>
                    <a:pt x="9435" y="41906"/>
                  </a:lnTo>
                  <a:lnTo>
                    <a:pt x="8075" y="39844"/>
                  </a:lnTo>
                  <a:lnTo>
                    <a:pt x="6978" y="37782"/>
                  </a:lnTo>
                  <a:lnTo>
                    <a:pt x="6100" y="35632"/>
                  </a:lnTo>
                  <a:lnTo>
                    <a:pt x="6013" y="34710"/>
                  </a:lnTo>
                  <a:lnTo>
                    <a:pt x="6056" y="32253"/>
                  </a:lnTo>
                  <a:lnTo>
                    <a:pt x="5749" y="30234"/>
                  </a:lnTo>
                  <a:lnTo>
                    <a:pt x="5091" y="27031"/>
                  </a:lnTo>
                  <a:lnTo>
                    <a:pt x="3950" y="22468"/>
                  </a:lnTo>
                  <a:lnTo>
                    <a:pt x="3468" y="19922"/>
                  </a:lnTo>
                  <a:lnTo>
                    <a:pt x="2678" y="16105"/>
                  </a:lnTo>
                  <a:lnTo>
                    <a:pt x="1668" y="12770"/>
                  </a:lnTo>
                  <a:lnTo>
                    <a:pt x="484" y="10049"/>
                  </a:lnTo>
                  <a:lnTo>
                    <a:pt x="352" y="8031"/>
                  </a:lnTo>
                  <a:lnTo>
                    <a:pt x="571" y="7373"/>
                  </a:lnTo>
                  <a:lnTo>
                    <a:pt x="1098" y="6802"/>
                  </a:lnTo>
                  <a:lnTo>
                    <a:pt x="2941" y="5486"/>
                  </a:lnTo>
                  <a:lnTo>
                    <a:pt x="4433" y="4652"/>
                  </a:lnTo>
                  <a:lnTo>
                    <a:pt x="7636" y="3818"/>
                  </a:lnTo>
                  <a:lnTo>
                    <a:pt x="9611" y="3160"/>
                  </a:lnTo>
                  <a:lnTo>
                    <a:pt x="12244" y="2063"/>
                  </a:lnTo>
                  <a:lnTo>
                    <a:pt x="12288" y="2019"/>
                  </a:lnTo>
                  <a:lnTo>
                    <a:pt x="14876" y="352"/>
                  </a:lnTo>
                  <a:lnTo>
                    <a:pt x="14920" y="308"/>
                  </a:lnTo>
                  <a:lnTo>
                    <a:pt x="14920" y="220"/>
                  </a:lnTo>
                  <a:lnTo>
                    <a:pt x="14920" y="176"/>
                  </a:lnTo>
                  <a:lnTo>
                    <a:pt x="14920" y="89"/>
                  </a:lnTo>
                  <a:lnTo>
                    <a:pt x="14876" y="45"/>
                  </a:lnTo>
                  <a:lnTo>
                    <a:pt x="147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99" name="Google Shape;3399;p113"/>
            <p:cNvSpPr/>
            <p:nvPr/>
          </p:nvSpPr>
          <p:spPr>
            <a:xfrm>
              <a:off x="591350" y="2376450"/>
              <a:ext cx="593500" cy="1676250"/>
            </a:xfrm>
            <a:custGeom>
              <a:avLst/>
              <a:gdLst/>
              <a:ahLst/>
              <a:cxnLst/>
              <a:rect l="l" t="t" r="r" b="b"/>
              <a:pathLst>
                <a:path w="23740" h="67050" extrusionOk="0">
                  <a:moveTo>
                    <a:pt x="23477" y="0"/>
                  </a:moveTo>
                  <a:lnTo>
                    <a:pt x="19571" y="2370"/>
                  </a:lnTo>
                  <a:lnTo>
                    <a:pt x="17641" y="3730"/>
                  </a:lnTo>
                  <a:lnTo>
                    <a:pt x="15490" y="5222"/>
                  </a:lnTo>
                  <a:lnTo>
                    <a:pt x="13779" y="6363"/>
                  </a:lnTo>
                  <a:lnTo>
                    <a:pt x="11629" y="7285"/>
                  </a:lnTo>
                  <a:lnTo>
                    <a:pt x="8821" y="8338"/>
                  </a:lnTo>
                  <a:lnTo>
                    <a:pt x="7724" y="8777"/>
                  </a:lnTo>
                  <a:lnTo>
                    <a:pt x="6978" y="8908"/>
                  </a:lnTo>
                  <a:lnTo>
                    <a:pt x="6890" y="8952"/>
                  </a:lnTo>
                  <a:lnTo>
                    <a:pt x="3818" y="11541"/>
                  </a:lnTo>
                  <a:lnTo>
                    <a:pt x="2019" y="13121"/>
                  </a:lnTo>
                  <a:lnTo>
                    <a:pt x="2019" y="13165"/>
                  </a:lnTo>
                  <a:lnTo>
                    <a:pt x="703" y="14657"/>
                  </a:lnTo>
                  <a:lnTo>
                    <a:pt x="659" y="14700"/>
                  </a:lnTo>
                  <a:lnTo>
                    <a:pt x="88" y="15754"/>
                  </a:lnTo>
                  <a:lnTo>
                    <a:pt x="44" y="15797"/>
                  </a:lnTo>
                  <a:lnTo>
                    <a:pt x="1" y="16324"/>
                  </a:lnTo>
                  <a:lnTo>
                    <a:pt x="1" y="16412"/>
                  </a:lnTo>
                  <a:lnTo>
                    <a:pt x="1054" y="19176"/>
                  </a:lnTo>
                  <a:lnTo>
                    <a:pt x="1580" y="21282"/>
                  </a:lnTo>
                  <a:lnTo>
                    <a:pt x="2238" y="25100"/>
                  </a:lnTo>
                  <a:lnTo>
                    <a:pt x="2677" y="27513"/>
                  </a:lnTo>
                  <a:lnTo>
                    <a:pt x="3116" y="29795"/>
                  </a:lnTo>
                  <a:lnTo>
                    <a:pt x="3116" y="29839"/>
                  </a:lnTo>
                  <a:lnTo>
                    <a:pt x="4169" y="33174"/>
                  </a:lnTo>
                  <a:lnTo>
                    <a:pt x="5091" y="36114"/>
                  </a:lnTo>
                  <a:lnTo>
                    <a:pt x="5661" y="38878"/>
                  </a:lnTo>
                  <a:lnTo>
                    <a:pt x="5968" y="41029"/>
                  </a:lnTo>
                  <a:lnTo>
                    <a:pt x="5793" y="43837"/>
                  </a:lnTo>
                  <a:lnTo>
                    <a:pt x="5793" y="45899"/>
                  </a:lnTo>
                  <a:lnTo>
                    <a:pt x="5837" y="45899"/>
                  </a:lnTo>
                  <a:lnTo>
                    <a:pt x="6100" y="47918"/>
                  </a:lnTo>
                  <a:lnTo>
                    <a:pt x="6495" y="49761"/>
                  </a:lnTo>
                  <a:lnTo>
                    <a:pt x="6539" y="49805"/>
                  </a:lnTo>
                  <a:lnTo>
                    <a:pt x="7065" y="50902"/>
                  </a:lnTo>
                  <a:lnTo>
                    <a:pt x="7065" y="50946"/>
                  </a:lnTo>
                  <a:lnTo>
                    <a:pt x="8689" y="53271"/>
                  </a:lnTo>
                  <a:lnTo>
                    <a:pt x="9918" y="54939"/>
                  </a:lnTo>
                  <a:lnTo>
                    <a:pt x="12024" y="58230"/>
                  </a:lnTo>
                  <a:lnTo>
                    <a:pt x="13603" y="60292"/>
                  </a:lnTo>
                  <a:lnTo>
                    <a:pt x="15403" y="62837"/>
                  </a:lnTo>
                  <a:lnTo>
                    <a:pt x="16543" y="64768"/>
                  </a:lnTo>
                  <a:lnTo>
                    <a:pt x="16675" y="65426"/>
                  </a:lnTo>
                  <a:lnTo>
                    <a:pt x="16149" y="66786"/>
                  </a:lnTo>
                  <a:lnTo>
                    <a:pt x="16149" y="66874"/>
                  </a:lnTo>
                  <a:lnTo>
                    <a:pt x="16149" y="66918"/>
                  </a:lnTo>
                  <a:lnTo>
                    <a:pt x="16192" y="67006"/>
                  </a:lnTo>
                  <a:lnTo>
                    <a:pt x="16236" y="67050"/>
                  </a:lnTo>
                  <a:lnTo>
                    <a:pt x="16324" y="67050"/>
                  </a:lnTo>
                  <a:lnTo>
                    <a:pt x="16412" y="67006"/>
                  </a:lnTo>
                  <a:lnTo>
                    <a:pt x="16456" y="66918"/>
                  </a:lnTo>
                  <a:lnTo>
                    <a:pt x="17026" y="65470"/>
                  </a:lnTo>
                  <a:lnTo>
                    <a:pt x="17026" y="65382"/>
                  </a:lnTo>
                  <a:lnTo>
                    <a:pt x="16851" y="64680"/>
                  </a:lnTo>
                  <a:lnTo>
                    <a:pt x="16851" y="64636"/>
                  </a:lnTo>
                  <a:lnTo>
                    <a:pt x="15710" y="62662"/>
                  </a:lnTo>
                  <a:lnTo>
                    <a:pt x="15710" y="62618"/>
                  </a:lnTo>
                  <a:lnTo>
                    <a:pt x="13867" y="60073"/>
                  </a:lnTo>
                  <a:lnTo>
                    <a:pt x="12331" y="58010"/>
                  </a:lnTo>
                  <a:lnTo>
                    <a:pt x="10225" y="54719"/>
                  </a:lnTo>
                  <a:lnTo>
                    <a:pt x="8996" y="53052"/>
                  </a:lnTo>
                  <a:lnTo>
                    <a:pt x="7372" y="50770"/>
                  </a:lnTo>
                  <a:lnTo>
                    <a:pt x="6846" y="49673"/>
                  </a:lnTo>
                  <a:lnTo>
                    <a:pt x="6451" y="47830"/>
                  </a:lnTo>
                  <a:lnTo>
                    <a:pt x="6144" y="45855"/>
                  </a:lnTo>
                  <a:lnTo>
                    <a:pt x="6144" y="43837"/>
                  </a:lnTo>
                  <a:lnTo>
                    <a:pt x="6319" y="41029"/>
                  </a:lnTo>
                  <a:lnTo>
                    <a:pt x="6012" y="38835"/>
                  </a:lnTo>
                  <a:lnTo>
                    <a:pt x="5398" y="36026"/>
                  </a:lnTo>
                  <a:lnTo>
                    <a:pt x="4520" y="33086"/>
                  </a:lnTo>
                  <a:lnTo>
                    <a:pt x="3467" y="29751"/>
                  </a:lnTo>
                  <a:lnTo>
                    <a:pt x="3028" y="27470"/>
                  </a:lnTo>
                  <a:lnTo>
                    <a:pt x="2589" y="25056"/>
                  </a:lnTo>
                  <a:lnTo>
                    <a:pt x="1931" y="21195"/>
                  </a:lnTo>
                  <a:lnTo>
                    <a:pt x="1405" y="19088"/>
                  </a:lnTo>
                  <a:lnTo>
                    <a:pt x="1405" y="19045"/>
                  </a:lnTo>
                  <a:lnTo>
                    <a:pt x="352" y="16324"/>
                  </a:lnTo>
                  <a:lnTo>
                    <a:pt x="395" y="15885"/>
                  </a:lnTo>
                  <a:lnTo>
                    <a:pt x="966" y="14876"/>
                  </a:lnTo>
                  <a:lnTo>
                    <a:pt x="2282" y="13384"/>
                  </a:lnTo>
                  <a:lnTo>
                    <a:pt x="4038" y="11804"/>
                  </a:lnTo>
                  <a:lnTo>
                    <a:pt x="7109" y="9259"/>
                  </a:lnTo>
                  <a:lnTo>
                    <a:pt x="7811" y="9128"/>
                  </a:lnTo>
                  <a:lnTo>
                    <a:pt x="7855" y="9128"/>
                  </a:lnTo>
                  <a:lnTo>
                    <a:pt x="8952" y="8645"/>
                  </a:lnTo>
                  <a:lnTo>
                    <a:pt x="11761" y="7592"/>
                  </a:lnTo>
                  <a:lnTo>
                    <a:pt x="13911" y="6670"/>
                  </a:lnTo>
                  <a:lnTo>
                    <a:pt x="13955" y="6670"/>
                  </a:lnTo>
                  <a:lnTo>
                    <a:pt x="15666" y="5529"/>
                  </a:lnTo>
                  <a:lnTo>
                    <a:pt x="17816" y="3994"/>
                  </a:lnTo>
                  <a:lnTo>
                    <a:pt x="19747" y="2677"/>
                  </a:lnTo>
                  <a:lnTo>
                    <a:pt x="23652" y="308"/>
                  </a:lnTo>
                  <a:lnTo>
                    <a:pt x="23696" y="264"/>
                  </a:lnTo>
                  <a:lnTo>
                    <a:pt x="23696" y="220"/>
                  </a:lnTo>
                  <a:lnTo>
                    <a:pt x="23740" y="132"/>
                  </a:lnTo>
                  <a:lnTo>
                    <a:pt x="23696" y="88"/>
                  </a:lnTo>
                  <a:lnTo>
                    <a:pt x="236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00" name="Google Shape;3400;p113"/>
            <p:cNvSpPr/>
            <p:nvPr/>
          </p:nvSpPr>
          <p:spPr>
            <a:xfrm>
              <a:off x="576000" y="2354500"/>
              <a:ext cx="578150" cy="1726725"/>
            </a:xfrm>
            <a:custGeom>
              <a:avLst/>
              <a:gdLst/>
              <a:ahLst/>
              <a:cxnLst/>
              <a:rect l="l" t="t" r="r" b="b"/>
              <a:pathLst>
                <a:path w="23126" h="69069" extrusionOk="0">
                  <a:moveTo>
                    <a:pt x="22862" y="1"/>
                  </a:moveTo>
                  <a:lnTo>
                    <a:pt x="19176" y="2239"/>
                  </a:lnTo>
                  <a:lnTo>
                    <a:pt x="17421" y="3467"/>
                  </a:lnTo>
                  <a:lnTo>
                    <a:pt x="15271" y="4872"/>
                  </a:lnTo>
                  <a:lnTo>
                    <a:pt x="13691" y="5925"/>
                  </a:lnTo>
                  <a:lnTo>
                    <a:pt x="10970" y="7066"/>
                  </a:lnTo>
                  <a:lnTo>
                    <a:pt x="7328" y="8777"/>
                  </a:lnTo>
                  <a:lnTo>
                    <a:pt x="6056" y="9655"/>
                  </a:lnTo>
                  <a:lnTo>
                    <a:pt x="6012" y="9655"/>
                  </a:lnTo>
                  <a:lnTo>
                    <a:pt x="3642" y="11980"/>
                  </a:lnTo>
                  <a:lnTo>
                    <a:pt x="1755" y="13823"/>
                  </a:lnTo>
                  <a:lnTo>
                    <a:pt x="922" y="14789"/>
                  </a:lnTo>
                  <a:lnTo>
                    <a:pt x="922" y="14832"/>
                  </a:lnTo>
                  <a:lnTo>
                    <a:pt x="307" y="16280"/>
                  </a:lnTo>
                  <a:lnTo>
                    <a:pt x="0" y="17772"/>
                  </a:lnTo>
                  <a:lnTo>
                    <a:pt x="0" y="17860"/>
                  </a:lnTo>
                  <a:lnTo>
                    <a:pt x="395" y="19923"/>
                  </a:lnTo>
                  <a:lnTo>
                    <a:pt x="1053" y="24003"/>
                  </a:lnTo>
                  <a:lnTo>
                    <a:pt x="1580" y="27119"/>
                  </a:lnTo>
                  <a:lnTo>
                    <a:pt x="2238" y="30147"/>
                  </a:lnTo>
                  <a:lnTo>
                    <a:pt x="2896" y="32560"/>
                  </a:lnTo>
                  <a:lnTo>
                    <a:pt x="4213" y="36158"/>
                  </a:lnTo>
                  <a:lnTo>
                    <a:pt x="4959" y="39098"/>
                  </a:lnTo>
                  <a:lnTo>
                    <a:pt x="5441" y="41775"/>
                  </a:lnTo>
                  <a:lnTo>
                    <a:pt x="5310" y="45987"/>
                  </a:lnTo>
                  <a:lnTo>
                    <a:pt x="5485" y="47787"/>
                  </a:lnTo>
                  <a:lnTo>
                    <a:pt x="6012" y="50332"/>
                  </a:lnTo>
                  <a:lnTo>
                    <a:pt x="6538" y="53315"/>
                  </a:lnTo>
                  <a:lnTo>
                    <a:pt x="6889" y="54632"/>
                  </a:lnTo>
                  <a:lnTo>
                    <a:pt x="6933" y="54676"/>
                  </a:lnTo>
                  <a:lnTo>
                    <a:pt x="8513" y="56650"/>
                  </a:lnTo>
                  <a:lnTo>
                    <a:pt x="14261" y="64637"/>
                  </a:lnTo>
                  <a:lnTo>
                    <a:pt x="15753" y="66962"/>
                  </a:lnTo>
                  <a:lnTo>
                    <a:pt x="16017" y="67577"/>
                  </a:lnTo>
                  <a:lnTo>
                    <a:pt x="15753" y="68849"/>
                  </a:lnTo>
                  <a:lnTo>
                    <a:pt x="15753" y="68937"/>
                  </a:lnTo>
                  <a:lnTo>
                    <a:pt x="15797" y="68981"/>
                  </a:lnTo>
                  <a:lnTo>
                    <a:pt x="15841" y="69025"/>
                  </a:lnTo>
                  <a:lnTo>
                    <a:pt x="15885" y="69069"/>
                  </a:lnTo>
                  <a:lnTo>
                    <a:pt x="15929" y="69069"/>
                  </a:lnTo>
                  <a:lnTo>
                    <a:pt x="16060" y="69025"/>
                  </a:lnTo>
                  <a:lnTo>
                    <a:pt x="16104" y="68937"/>
                  </a:lnTo>
                  <a:lnTo>
                    <a:pt x="16368" y="67577"/>
                  </a:lnTo>
                  <a:lnTo>
                    <a:pt x="16368" y="67489"/>
                  </a:lnTo>
                  <a:lnTo>
                    <a:pt x="16060" y="66787"/>
                  </a:lnTo>
                  <a:lnTo>
                    <a:pt x="14525" y="64461"/>
                  </a:lnTo>
                  <a:lnTo>
                    <a:pt x="8820" y="56431"/>
                  </a:lnTo>
                  <a:lnTo>
                    <a:pt x="7197" y="54500"/>
                  </a:lnTo>
                  <a:lnTo>
                    <a:pt x="6889" y="53228"/>
                  </a:lnTo>
                  <a:lnTo>
                    <a:pt x="6363" y="50244"/>
                  </a:lnTo>
                  <a:lnTo>
                    <a:pt x="5836" y="47743"/>
                  </a:lnTo>
                  <a:lnTo>
                    <a:pt x="5661" y="45987"/>
                  </a:lnTo>
                  <a:lnTo>
                    <a:pt x="5792" y="41775"/>
                  </a:lnTo>
                  <a:lnTo>
                    <a:pt x="5792" y="41731"/>
                  </a:lnTo>
                  <a:lnTo>
                    <a:pt x="5310" y="39054"/>
                  </a:lnTo>
                  <a:lnTo>
                    <a:pt x="4520" y="36071"/>
                  </a:lnTo>
                  <a:lnTo>
                    <a:pt x="3247" y="32472"/>
                  </a:lnTo>
                  <a:lnTo>
                    <a:pt x="2545" y="30059"/>
                  </a:lnTo>
                  <a:lnTo>
                    <a:pt x="1931" y="27031"/>
                  </a:lnTo>
                  <a:lnTo>
                    <a:pt x="1404" y="23960"/>
                  </a:lnTo>
                  <a:lnTo>
                    <a:pt x="746" y="19879"/>
                  </a:lnTo>
                  <a:lnTo>
                    <a:pt x="351" y="17816"/>
                  </a:lnTo>
                  <a:lnTo>
                    <a:pt x="615" y="16368"/>
                  </a:lnTo>
                  <a:lnTo>
                    <a:pt x="1229" y="15008"/>
                  </a:lnTo>
                  <a:lnTo>
                    <a:pt x="2019" y="14043"/>
                  </a:lnTo>
                  <a:lnTo>
                    <a:pt x="3906" y="12243"/>
                  </a:lnTo>
                  <a:lnTo>
                    <a:pt x="6275" y="9918"/>
                  </a:lnTo>
                  <a:lnTo>
                    <a:pt x="7504" y="9084"/>
                  </a:lnTo>
                  <a:lnTo>
                    <a:pt x="11146" y="7373"/>
                  </a:lnTo>
                  <a:lnTo>
                    <a:pt x="13823" y="6232"/>
                  </a:lnTo>
                  <a:lnTo>
                    <a:pt x="13866" y="6232"/>
                  </a:lnTo>
                  <a:lnTo>
                    <a:pt x="17596" y="3731"/>
                  </a:lnTo>
                  <a:lnTo>
                    <a:pt x="19395" y="2546"/>
                  </a:lnTo>
                  <a:lnTo>
                    <a:pt x="23037" y="308"/>
                  </a:lnTo>
                  <a:lnTo>
                    <a:pt x="23081" y="264"/>
                  </a:lnTo>
                  <a:lnTo>
                    <a:pt x="23125" y="220"/>
                  </a:lnTo>
                  <a:lnTo>
                    <a:pt x="23125" y="133"/>
                  </a:lnTo>
                  <a:lnTo>
                    <a:pt x="23081" y="89"/>
                  </a:lnTo>
                  <a:lnTo>
                    <a:pt x="2303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01" name="Google Shape;3401;p113"/>
            <p:cNvSpPr/>
            <p:nvPr/>
          </p:nvSpPr>
          <p:spPr>
            <a:xfrm>
              <a:off x="549675" y="2291975"/>
              <a:ext cx="648350" cy="1851775"/>
            </a:xfrm>
            <a:custGeom>
              <a:avLst/>
              <a:gdLst/>
              <a:ahLst/>
              <a:cxnLst/>
              <a:rect l="l" t="t" r="r" b="b"/>
              <a:pathLst>
                <a:path w="25934" h="74071" extrusionOk="0">
                  <a:moveTo>
                    <a:pt x="25758" y="1"/>
                  </a:moveTo>
                  <a:lnTo>
                    <a:pt x="25714" y="45"/>
                  </a:lnTo>
                  <a:lnTo>
                    <a:pt x="23608" y="1185"/>
                  </a:lnTo>
                  <a:lnTo>
                    <a:pt x="19922" y="3336"/>
                  </a:lnTo>
                  <a:lnTo>
                    <a:pt x="18079" y="4476"/>
                  </a:lnTo>
                  <a:lnTo>
                    <a:pt x="15534" y="6188"/>
                  </a:lnTo>
                  <a:lnTo>
                    <a:pt x="14042" y="7153"/>
                  </a:lnTo>
                  <a:lnTo>
                    <a:pt x="11585" y="8250"/>
                  </a:lnTo>
                  <a:lnTo>
                    <a:pt x="10268" y="9084"/>
                  </a:lnTo>
                  <a:lnTo>
                    <a:pt x="6845" y="11190"/>
                  </a:lnTo>
                  <a:lnTo>
                    <a:pt x="6802" y="11190"/>
                  </a:lnTo>
                  <a:lnTo>
                    <a:pt x="4213" y="13823"/>
                  </a:lnTo>
                  <a:lnTo>
                    <a:pt x="2326" y="15622"/>
                  </a:lnTo>
                  <a:lnTo>
                    <a:pt x="2326" y="15666"/>
                  </a:lnTo>
                  <a:lnTo>
                    <a:pt x="1624" y="16500"/>
                  </a:lnTo>
                  <a:lnTo>
                    <a:pt x="1580" y="16544"/>
                  </a:lnTo>
                  <a:lnTo>
                    <a:pt x="702" y="19220"/>
                  </a:lnTo>
                  <a:lnTo>
                    <a:pt x="88" y="20975"/>
                  </a:lnTo>
                  <a:lnTo>
                    <a:pt x="88" y="21019"/>
                  </a:lnTo>
                  <a:lnTo>
                    <a:pt x="0" y="22336"/>
                  </a:lnTo>
                  <a:lnTo>
                    <a:pt x="44" y="22380"/>
                  </a:lnTo>
                  <a:lnTo>
                    <a:pt x="614" y="26417"/>
                  </a:lnTo>
                  <a:lnTo>
                    <a:pt x="878" y="28128"/>
                  </a:lnTo>
                  <a:lnTo>
                    <a:pt x="1185" y="29708"/>
                  </a:lnTo>
                  <a:lnTo>
                    <a:pt x="1492" y="31287"/>
                  </a:lnTo>
                  <a:lnTo>
                    <a:pt x="1931" y="32823"/>
                  </a:lnTo>
                  <a:lnTo>
                    <a:pt x="2370" y="34359"/>
                  </a:lnTo>
                  <a:lnTo>
                    <a:pt x="2896" y="35983"/>
                  </a:lnTo>
                  <a:lnTo>
                    <a:pt x="3467" y="37606"/>
                  </a:lnTo>
                  <a:lnTo>
                    <a:pt x="4125" y="39361"/>
                  </a:lnTo>
                  <a:lnTo>
                    <a:pt x="5002" y="42257"/>
                  </a:lnTo>
                  <a:lnTo>
                    <a:pt x="5310" y="44100"/>
                  </a:lnTo>
                  <a:lnTo>
                    <a:pt x="5397" y="45329"/>
                  </a:lnTo>
                  <a:lnTo>
                    <a:pt x="5310" y="47830"/>
                  </a:lnTo>
                  <a:lnTo>
                    <a:pt x="5353" y="49366"/>
                  </a:lnTo>
                  <a:lnTo>
                    <a:pt x="5924" y="52218"/>
                  </a:lnTo>
                  <a:lnTo>
                    <a:pt x="6407" y="54939"/>
                  </a:lnTo>
                  <a:lnTo>
                    <a:pt x="6451" y="57528"/>
                  </a:lnTo>
                  <a:lnTo>
                    <a:pt x="6319" y="59853"/>
                  </a:lnTo>
                  <a:lnTo>
                    <a:pt x="6319" y="59897"/>
                  </a:lnTo>
                  <a:lnTo>
                    <a:pt x="6451" y="60731"/>
                  </a:lnTo>
                  <a:lnTo>
                    <a:pt x="6494" y="60819"/>
                  </a:lnTo>
                  <a:lnTo>
                    <a:pt x="7942" y="62399"/>
                  </a:lnTo>
                  <a:lnTo>
                    <a:pt x="10224" y="65295"/>
                  </a:lnTo>
                  <a:lnTo>
                    <a:pt x="12111" y="67796"/>
                  </a:lnTo>
                  <a:lnTo>
                    <a:pt x="13076" y="69024"/>
                  </a:lnTo>
                  <a:lnTo>
                    <a:pt x="13120" y="69024"/>
                  </a:lnTo>
                  <a:lnTo>
                    <a:pt x="15841" y="71657"/>
                  </a:lnTo>
                  <a:lnTo>
                    <a:pt x="16060" y="71964"/>
                  </a:lnTo>
                  <a:lnTo>
                    <a:pt x="15973" y="73895"/>
                  </a:lnTo>
                  <a:lnTo>
                    <a:pt x="15973" y="73983"/>
                  </a:lnTo>
                  <a:lnTo>
                    <a:pt x="16016" y="74027"/>
                  </a:lnTo>
                  <a:lnTo>
                    <a:pt x="16060" y="74071"/>
                  </a:lnTo>
                  <a:lnTo>
                    <a:pt x="16236" y="74071"/>
                  </a:lnTo>
                  <a:lnTo>
                    <a:pt x="16280" y="74027"/>
                  </a:lnTo>
                  <a:lnTo>
                    <a:pt x="16324" y="73983"/>
                  </a:lnTo>
                  <a:lnTo>
                    <a:pt x="16324" y="73895"/>
                  </a:lnTo>
                  <a:lnTo>
                    <a:pt x="16411" y="71921"/>
                  </a:lnTo>
                  <a:lnTo>
                    <a:pt x="16368" y="71789"/>
                  </a:lnTo>
                  <a:lnTo>
                    <a:pt x="16148" y="71438"/>
                  </a:lnTo>
                  <a:lnTo>
                    <a:pt x="16104" y="71394"/>
                  </a:lnTo>
                  <a:lnTo>
                    <a:pt x="13340" y="68761"/>
                  </a:lnTo>
                  <a:lnTo>
                    <a:pt x="12374" y="67576"/>
                  </a:lnTo>
                  <a:lnTo>
                    <a:pt x="10488" y="65075"/>
                  </a:lnTo>
                  <a:lnTo>
                    <a:pt x="8206" y="62179"/>
                  </a:lnTo>
                  <a:lnTo>
                    <a:pt x="6802" y="60643"/>
                  </a:lnTo>
                  <a:lnTo>
                    <a:pt x="6670" y="59853"/>
                  </a:lnTo>
                  <a:lnTo>
                    <a:pt x="6802" y="57528"/>
                  </a:lnTo>
                  <a:lnTo>
                    <a:pt x="6758" y="54939"/>
                  </a:lnTo>
                  <a:lnTo>
                    <a:pt x="6758" y="54895"/>
                  </a:lnTo>
                  <a:lnTo>
                    <a:pt x="6275" y="52131"/>
                  </a:lnTo>
                  <a:lnTo>
                    <a:pt x="5705" y="49322"/>
                  </a:lnTo>
                  <a:lnTo>
                    <a:pt x="5661" y="47830"/>
                  </a:lnTo>
                  <a:lnTo>
                    <a:pt x="5748" y="45373"/>
                  </a:lnTo>
                  <a:lnTo>
                    <a:pt x="5748" y="45329"/>
                  </a:lnTo>
                  <a:lnTo>
                    <a:pt x="5661" y="44057"/>
                  </a:lnTo>
                  <a:lnTo>
                    <a:pt x="5661" y="44013"/>
                  </a:lnTo>
                  <a:lnTo>
                    <a:pt x="5310" y="42214"/>
                  </a:lnTo>
                  <a:lnTo>
                    <a:pt x="4476" y="39230"/>
                  </a:lnTo>
                  <a:lnTo>
                    <a:pt x="3818" y="37518"/>
                  </a:lnTo>
                  <a:lnTo>
                    <a:pt x="3203" y="35851"/>
                  </a:lnTo>
                  <a:lnTo>
                    <a:pt x="2721" y="34271"/>
                  </a:lnTo>
                  <a:lnTo>
                    <a:pt x="2238" y="32735"/>
                  </a:lnTo>
                  <a:lnTo>
                    <a:pt x="1843" y="31200"/>
                  </a:lnTo>
                  <a:lnTo>
                    <a:pt x="1492" y="29664"/>
                  </a:lnTo>
                  <a:lnTo>
                    <a:pt x="1229" y="28040"/>
                  </a:lnTo>
                  <a:lnTo>
                    <a:pt x="922" y="26373"/>
                  </a:lnTo>
                  <a:lnTo>
                    <a:pt x="351" y="22336"/>
                  </a:lnTo>
                  <a:lnTo>
                    <a:pt x="439" y="21063"/>
                  </a:lnTo>
                  <a:lnTo>
                    <a:pt x="1053" y="19308"/>
                  </a:lnTo>
                  <a:lnTo>
                    <a:pt x="1887" y="16719"/>
                  </a:lnTo>
                  <a:lnTo>
                    <a:pt x="2589" y="15885"/>
                  </a:lnTo>
                  <a:lnTo>
                    <a:pt x="4476" y="14086"/>
                  </a:lnTo>
                  <a:lnTo>
                    <a:pt x="7021" y="11453"/>
                  </a:lnTo>
                  <a:lnTo>
                    <a:pt x="10488" y="9347"/>
                  </a:lnTo>
                  <a:lnTo>
                    <a:pt x="11760" y="8557"/>
                  </a:lnTo>
                  <a:lnTo>
                    <a:pt x="14217" y="7460"/>
                  </a:lnTo>
                  <a:lnTo>
                    <a:pt x="14217" y="7416"/>
                  </a:lnTo>
                  <a:lnTo>
                    <a:pt x="15709" y="6451"/>
                  </a:lnTo>
                  <a:lnTo>
                    <a:pt x="18254" y="4784"/>
                  </a:lnTo>
                  <a:lnTo>
                    <a:pt x="20097" y="3599"/>
                  </a:lnTo>
                  <a:lnTo>
                    <a:pt x="23783" y="1493"/>
                  </a:lnTo>
                  <a:lnTo>
                    <a:pt x="25846" y="352"/>
                  </a:lnTo>
                  <a:lnTo>
                    <a:pt x="25933" y="308"/>
                  </a:lnTo>
                  <a:lnTo>
                    <a:pt x="25933" y="220"/>
                  </a:lnTo>
                  <a:lnTo>
                    <a:pt x="25933" y="176"/>
                  </a:lnTo>
                  <a:lnTo>
                    <a:pt x="25933" y="88"/>
                  </a:lnTo>
                  <a:lnTo>
                    <a:pt x="25890" y="45"/>
                  </a:lnTo>
                  <a:lnTo>
                    <a:pt x="258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02" name="Google Shape;3402;p113"/>
            <p:cNvSpPr/>
            <p:nvPr/>
          </p:nvSpPr>
          <p:spPr>
            <a:xfrm>
              <a:off x="520050" y="2414850"/>
              <a:ext cx="434425" cy="1781550"/>
            </a:xfrm>
            <a:custGeom>
              <a:avLst/>
              <a:gdLst/>
              <a:ahLst/>
              <a:cxnLst/>
              <a:rect l="l" t="t" r="r" b="b"/>
              <a:pathLst>
                <a:path w="17377" h="71262" extrusionOk="0">
                  <a:moveTo>
                    <a:pt x="15973" y="0"/>
                  </a:moveTo>
                  <a:lnTo>
                    <a:pt x="15885" y="44"/>
                  </a:lnTo>
                  <a:lnTo>
                    <a:pt x="14174" y="1097"/>
                  </a:lnTo>
                  <a:lnTo>
                    <a:pt x="10970" y="3028"/>
                  </a:lnTo>
                  <a:lnTo>
                    <a:pt x="8952" y="4344"/>
                  </a:lnTo>
                  <a:lnTo>
                    <a:pt x="6890" y="5880"/>
                  </a:lnTo>
                  <a:lnTo>
                    <a:pt x="6846" y="5924"/>
                  </a:lnTo>
                  <a:lnTo>
                    <a:pt x="5705" y="7328"/>
                  </a:lnTo>
                  <a:lnTo>
                    <a:pt x="3028" y="10093"/>
                  </a:lnTo>
                  <a:lnTo>
                    <a:pt x="2501" y="10707"/>
                  </a:lnTo>
                  <a:lnTo>
                    <a:pt x="2458" y="10751"/>
                  </a:lnTo>
                  <a:lnTo>
                    <a:pt x="1229" y="13691"/>
                  </a:lnTo>
                  <a:lnTo>
                    <a:pt x="264" y="16324"/>
                  </a:lnTo>
                  <a:lnTo>
                    <a:pt x="0" y="17552"/>
                  </a:lnTo>
                  <a:lnTo>
                    <a:pt x="0" y="17596"/>
                  </a:lnTo>
                  <a:lnTo>
                    <a:pt x="0" y="18825"/>
                  </a:lnTo>
                  <a:lnTo>
                    <a:pt x="0" y="18869"/>
                  </a:lnTo>
                  <a:lnTo>
                    <a:pt x="483" y="22686"/>
                  </a:lnTo>
                  <a:lnTo>
                    <a:pt x="966" y="25319"/>
                  </a:lnTo>
                  <a:lnTo>
                    <a:pt x="1624" y="28040"/>
                  </a:lnTo>
                  <a:lnTo>
                    <a:pt x="2545" y="30673"/>
                  </a:lnTo>
                  <a:lnTo>
                    <a:pt x="4257" y="35105"/>
                  </a:lnTo>
                  <a:lnTo>
                    <a:pt x="4827" y="36772"/>
                  </a:lnTo>
                  <a:lnTo>
                    <a:pt x="5310" y="38922"/>
                  </a:lnTo>
                  <a:lnTo>
                    <a:pt x="5529" y="40370"/>
                  </a:lnTo>
                  <a:lnTo>
                    <a:pt x="5398" y="42827"/>
                  </a:lnTo>
                  <a:lnTo>
                    <a:pt x="5441" y="44188"/>
                  </a:lnTo>
                  <a:lnTo>
                    <a:pt x="5441" y="44232"/>
                  </a:lnTo>
                  <a:lnTo>
                    <a:pt x="5924" y="46689"/>
                  </a:lnTo>
                  <a:lnTo>
                    <a:pt x="6319" y="49058"/>
                  </a:lnTo>
                  <a:lnTo>
                    <a:pt x="6407" y="51340"/>
                  </a:lnTo>
                  <a:lnTo>
                    <a:pt x="6231" y="54544"/>
                  </a:lnTo>
                  <a:lnTo>
                    <a:pt x="6144" y="56825"/>
                  </a:lnTo>
                  <a:lnTo>
                    <a:pt x="6144" y="58405"/>
                  </a:lnTo>
                  <a:lnTo>
                    <a:pt x="6144" y="58449"/>
                  </a:lnTo>
                  <a:lnTo>
                    <a:pt x="6407" y="59283"/>
                  </a:lnTo>
                  <a:lnTo>
                    <a:pt x="6451" y="59326"/>
                  </a:lnTo>
                  <a:lnTo>
                    <a:pt x="7899" y="61257"/>
                  </a:lnTo>
                  <a:lnTo>
                    <a:pt x="10005" y="63583"/>
                  </a:lnTo>
                  <a:lnTo>
                    <a:pt x="10005" y="63627"/>
                  </a:lnTo>
                  <a:lnTo>
                    <a:pt x="13603" y="66655"/>
                  </a:lnTo>
                  <a:lnTo>
                    <a:pt x="15490" y="68234"/>
                  </a:lnTo>
                  <a:lnTo>
                    <a:pt x="16412" y="69112"/>
                  </a:lnTo>
                  <a:lnTo>
                    <a:pt x="16631" y="69463"/>
                  </a:lnTo>
                  <a:lnTo>
                    <a:pt x="16675" y="70121"/>
                  </a:lnTo>
                  <a:lnTo>
                    <a:pt x="16675" y="70165"/>
                  </a:lnTo>
                  <a:lnTo>
                    <a:pt x="17026" y="71174"/>
                  </a:lnTo>
                  <a:lnTo>
                    <a:pt x="17114" y="71262"/>
                  </a:lnTo>
                  <a:lnTo>
                    <a:pt x="17245" y="71262"/>
                  </a:lnTo>
                  <a:lnTo>
                    <a:pt x="17333" y="71218"/>
                  </a:lnTo>
                  <a:lnTo>
                    <a:pt x="17377" y="71174"/>
                  </a:lnTo>
                  <a:lnTo>
                    <a:pt x="17377" y="71130"/>
                  </a:lnTo>
                  <a:lnTo>
                    <a:pt x="17377" y="71043"/>
                  </a:lnTo>
                  <a:lnTo>
                    <a:pt x="17026" y="70077"/>
                  </a:lnTo>
                  <a:lnTo>
                    <a:pt x="16982" y="69375"/>
                  </a:lnTo>
                  <a:lnTo>
                    <a:pt x="16938" y="69287"/>
                  </a:lnTo>
                  <a:lnTo>
                    <a:pt x="16719" y="68892"/>
                  </a:lnTo>
                  <a:lnTo>
                    <a:pt x="16675" y="68849"/>
                  </a:lnTo>
                  <a:lnTo>
                    <a:pt x="15753" y="67971"/>
                  </a:lnTo>
                  <a:lnTo>
                    <a:pt x="13823" y="66391"/>
                  </a:lnTo>
                  <a:lnTo>
                    <a:pt x="10268" y="63363"/>
                  </a:lnTo>
                  <a:lnTo>
                    <a:pt x="8162" y="61038"/>
                  </a:lnTo>
                  <a:lnTo>
                    <a:pt x="6714" y="59151"/>
                  </a:lnTo>
                  <a:lnTo>
                    <a:pt x="6495" y="58405"/>
                  </a:lnTo>
                  <a:lnTo>
                    <a:pt x="6495" y="56825"/>
                  </a:lnTo>
                  <a:lnTo>
                    <a:pt x="6582" y="54587"/>
                  </a:lnTo>
                  <a:lnTo>
                    <a:pt x="6758" y="51340"/>
                  </a:lnTo>
                  <a:lnTo>
                    <a:pt x="6670" y="49058"/>
                  </a:lnTo>
                  <a:lnTo>
                    <a:pt x="6670" y="49015"/>
                  </a:lnTo>
                  <a:lnTo>
                    <a:pt x="6275" y="46601"/>
                  </a:lnTo>
                  <a:lnTo>
                    <a:pt x="5793" y="44144"/>
                  </a:lnTo>
                  <a:lnTo>
                    <a:pt x="5749" y="42827"/>
                  </a:lnTo>
                  <a:lnTo>
                    <a:pt x="5880" y="40370"/>
                  </a:lnTo>
                  <a:lnTo>
                    <a:pt x="5880" y="40326"/>
                  </a:lnTo>
                  <a:lnTo>
                    <a:pt x="5661" y="38878"/>
                  </a:lnTo>
                  <a:lnTo>
                    <a:pt x="5134" y="36684"/>
                  </a:lnTo>
                  <a:lnTo>
                    <a:pt x="5134" y="36640"/>
                  </a:lnTo>
                  <a:lnTo>
                    <a:pt x="4564" y="35017"/>
                  </a:lnTo>
                  <a:lnTo>
                    <a:pt x="2853" y="30541"/>
                  </a:lnTo>
                  <a:lnTo>
                    <a:pt x="1931" y="27952"/>
                  </a:lnTo>
                  <a:lnTo>
                    <a:pt x="1317" y="25231"/>
                  </a:lnTo>
                  <a:lnTo>
                    <a:pt x="790" y="22643"/>
                  </a:lnTo>
                  <a:lnTo>
                    <a:pt x="351" y="18825"/>
                  </a:lnTo>
                  <a:lnTo>
                    <a:pt x="351" y="17596"/>
                  </a:lnTo>
                  <a:lnTo>
                    <a:pt x="615" y="16412"/>
                  </a:lnTo>
                  <a:lnTo>
                    <a:pt x="1580" y="13823"/>
                  </a:lnTo>
                  <a:lnTo>
                    <a:pt x="2765" y="10926"/>
                  </a:lnTo>
                  <a:lnTo>
                    <a:pt x="3291" y="10312"/>
                  </a:lnTo>
                  <a:lnTo>
                    <a:pt x="5968" y="7548"/>
                  </a:lnTo>
                  <a:lnTo>
                    <a:pt x="7109" y="6144"/>
                  </a:lnTo>
                  <a:lnTo>
                    <a:pt x="9171" y="4608"/>
                  </a:lnTo>
                  <a:lnTo>
                    <a:pt x="11146" y="3335"/>
                  </a:lnTo>
                  <a:lnTo>
                    <a:pt x="14349" y="1404"/>
                  </a:lnTo>
                  <a:lnTo>
                    <a:pt x="16104" y="351"/>
                  </a:lnTo>
                  <a:lnTo>
                    <a:pt x="16148" y="307"/>
                  </a:lnTo>
                  <a:lnTo>
                    <a:pt x="16148" y="220"/>
                  </a:lnTo>
                  <a:lnTo>
                    <a:pt x="16148" y="176"/>
                  </a:lnTo>
                  <a:lnTo>
                    <a:pt x="16148" y="88"/>
                  </a:lnTo>
                  <a:lnTo>
                    <a:pt x="16104" y="44"/>
                  </a:lnTo>
                  <a:lnTo>
                    <a:pt x="16017" y="44"/>
                  </a:lnTo>
                  <a:lnTo>
                    <a:pt x="159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03" name="Google Shape;3403;p113"/>
            <p:cNvSpPr/>
            <p:nvPr/>
          </p:nvSpPr>
          <p:spPr>
            <a:xfrm>
              <a:off x="1580850" y="2421425"/>
              <a:ext cx="400450" cy="236975"/>
            </a:xfrm>
            <a:custGeom>
              <a:avLst/>
              <a:gdLst/>
              <a:ahLst/>
              <a:cxnLst/>
              <a:rect l="l" t="t" r="r" b="b"/>
              <a:pathLst>
                <a:path w="16018" h="9479" extrusionOk="0">
                  <a:moveTo>
                    <a:pt x="15798" y="1"/>
                  </a:moveTo>
                  <a:lnTo>
                    <a:pt x="15754" y="44"/>
                  </a:lnTo>
                  <a:lnTo>
                    <a:pt x="9567" y="3818"/>
                  </a:lnTo>
                  <a:lnTo>
                    <a:pt x="7329" y="5222"/>
                  </a:lnTo>
                  <a:lnTo>
                    <a:pt x="5486" y="6100"/>
                  </a:lnTo>
                  <a:lnTo>
                    <a:pt x="3818" y="7065"/>
                  </a:lnTo>
                  <a:lnTo>
                    <a:pt x="89" y="9172"/>
                  </a:lnTo>
                  <a:lnTo>
                    <a:pt x="1" y="9215"/>
                  </a:lnTo>
                  <a:lnTo>
                    <a:pt x="1" y="9259"/>
                  </a:lnTo>
                  <a:lnTo>
                    <a:pt x="1" y="9303"/>
                  </a:lnTo>
                  <a:lnTo>
                    <a:pt x="1" y="9391"/>
                  </a:lnTo>
                  <a:lnTo>
                    <a:pt x="89" y="9435"/>
                  </a:lnTo>
                  <a:lnTo>
                    <a:pt x="176" y="9479"/>
                  </a:lnTo>
                  <a:lnTo>
                    <a:pt x="220" y="9479"/>
                  </a:lnTo>
                  <a:lnTo>
                    <a:pt x="3994" y="7372"/>
                  </a:lnTo>
                  <a:lnTo>
                    <a:pt x="5617" y="6407"/>
                  </a:lnTo>
                  <a:lnTo>
                    <a:pt x="7504" y="5529"/>
                  </a:lnTo>
                  <a:lnTo>
                    <a:pt x="9742" y="4081"/>
                  </a:lnTo>
                  <a:lnTo>
                    <a:pt x="15929" y="352"/>
                  </a:lnTo>
                  <a:lnTo>
                    <a:pt x="15973" y="308"/>
                  </a:lnTo>
                  <a:lnTo>
                    <a:pt x="16017" y="220"/>
                  </a:lnTo>
                  <a:lnTo>
                    <a:pt x="16017" y="176"/>
                  </a:lnTo>
                  <a:lnTo>
                    <a:pt x="15973" y="88"/>
                  </a:lnTo>
                  <a:lnTo>
                    <a:pt x="15929" y="44"/>
                  </a:lnTo>
                  <a:lnTo>
                    <a:pt x="15886" y="44"/>
                  </a:lnTo>
                  <a:lnTo>
                    <a:pt x="157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04" name="Google Shape;3404;p113"/>
            <p:cNvSpPr/>
            <p:nvPr/>
          </p:nvSpPr>
          <p:spPr>
            <a:xfrm>
              <a:off x="1302225" y="2397300"/>
              <a:ext cx="651650" cy="660425"/>
            </a:xfrm>
            <a:custGeom>
              <a:avLst/>
              <a:gdLst/>
              <a:ahLst/>
              <a:cxnLst/>
              <a:rect l="l" t="t" r="r" b="b"/>
              <a:pathLst>
                <a:path w="26066" h="26417" extrusionOk="0">
                  <a:moveTo>
                    <a:pt x="25802" y="0"/>
                  </a:moveTo>
                  <a:lnTo>
                    <a:pt x="21063" y="2852"/>
                  </a:lnTo>
                  <a:lnTo>
                    <a:pt x="18211" y="4520"/>
                  </a:lnTo>
                  <a:lnTo>
                    <a:pt x="16060" y="5354"/>
                  </a:lnTo>
                  <a:lnTo>
                    <a:pt x="13822" y="6538"/>
                  </a:lnTo>
                  <a:lnTo>
                    <a:pt x="9610" y="8689"/>
                  </a:lnTo>
                  <a:lnTo>
                    <a:pt x="6319" y="10839"/>
                  </a:lnTo>
                  <a:lnTo>
                    <a:pt x="3511" y="12857"/>
                  </a:lnTo>
                  <a:lnTo>
                    <a:pt x="3467" y="12901"/>
                  </a:lnTo>
                  <a:lnTo>
                    <a:pt x="3028" y="13296"/>
                  </a:lnTo>
                  <a:lnTo>
                    <a:pt x="2984" y="13340"/>
                  </a:lnTo>
                  <a:lnTo>
                    <a:pt x="2589" y="14217"/>
                  </a:lnTo>
                  <a:lnTo>
                    <a:pt x="2589" y="14305"/>
                  </a:lnTo>
                  <a:lnTo>
                    <a:pt x="2545" y="15051"/>
                  </a:lnTo>
                  <a:lnTo>
                    <a:pt x="2545" y="15095"/>
                  </a:lnTo>
                  <a:lnTo>
                    <a:pt x="2808" y="16060"/>
                  </a:lnTo>
                  <a:lnTo>
                    <a:pt x="2808" y="16104"/>
                  </a:lnTo>
                  <a:lnTo>
                    <a:pt x="3818" y="18430"/>
                  </a:lnTo>
                  <a:lnTo>
                    <a:pt x="4739" y="20536"/>
                  </a:lnTo>
                  <a:lnTo>
                    <a:pt x="4827" y="21326"/>
                  </a:lnTo>
                  <a:lnTo>
                    <a:pt x="4695" y="21853"/>
                  </a:lnTo>
                  <a:lnTo>
                    <a:pt x="2721" y="23564"/>
                  </a:lnTo>
                  <a:lnTo>
                    <a:pt x="834" y="25451"/>
                  </a:lnTo>
                  <a:lnTo>
                    <a:pt x="88" y="26109"/>
                  </a:lnTo>
                  <a:lnTo>
                    <a:pt x="44" y="26153"/>
                  </a:lnTo>
                  <a:lnTo>
                    <a:pt x="0" y="26241"/>
                  </a:lnTo>
                  <a:lnTo>
                    <a:pt x="0" y="26285"/>
                  </a:lnTo>
                  <a:lnTo>
                    <a:pt x="44" y="26372"/>
                  </a:lnTo>
                  <a:lnTo>
                    <a:pt x="88" y="26416"/>
                  </a:lnTo>
                  <a:lnTo>
                    <a:pt x="176" y="26416"/>
                  </a:lnTo>
                  <a:lnTo>
                    <a:pt x="307" y="26372"/>
                  </a:lnTo>
                  <a:lnTo>
                    <a:pt x="1097" y="25714"/>
                  </a:lnTo>
                  <a:lnTo>
                    <a:pt x="2940" y="23827"/>
                  </a:lnTo>
                  <a:lnTo>
                    <a:pt x="4959" y="22116"/>
                  </a:lnTo>
                  <a:lnTo>
                    <a:pt x="5046" y="22028"/>
                  </a:lnTo>
                  <a:lnTo>
                    <a:pt x="5178" y="21370"/>
                  </a:lnTo>
                  <a:lnTo>
                    <a:pt x="5178" y="21282"/>
                  </a:lnTo>
                  <a:lnTo>
                    <a:pt x="5090" y="20448"/>
                  </a:lnTo>
                  <a:lnTo>
                    <a:pt x="5046" y="20405"/>
                  </a:lnTo>
                  <a:lnTo>
                    <a:pt x="4125" y="18298"/>
                  </a:lnTo>
                  <a:lnTo>
                    <a:pt x="3116" y="15973"/>
                  </a:lnTo>
                  <a:lnTo>
                    <a:pt x="2896" y="15007"/>
                  </a:lnTo>
                  <a:lnTo>
                    <a:pt x="2940" y="14349"/>
                  </a:lnTo>
                  <a:lnTo>
                    <a:pt x="3291" y="13515"/>
                  </a:lnTo>
                  <a:lnTo>
                    <a:pt x="3686" y="13164"/>
                  </a:lnTo>
                  <a:lnTo>
                    <a:pt x="6494" y="11146"/>
                  </a:lnTo>
                  <a:lnTo>
                    <a:pt x="9785" y="8996"/>
                  </a:lnTo>
                  <a:lnTo>
                    <a:pt x="13954" y="6846"/>
                  </a:lnTo>
                  <a:lnTo>
                    <a:pt x="16236" y="5705"/>
                  </a:lnTo>
                  <a:lnTo>
                    <a:pt x="18342" y="4827"/>
                  </a:lnTo>
                  <a:lnTo>
                    <a:pt x="18386" y="4827"/>
                  </a:lnTo>
                  <a:lnTo>
                    <a:pt x="21238" y="3160"/>
                  </a:lnTo>
                  <a:lnTo>
                    <a:pt x="25977" y="307"/>
                  </a:lnTo>
                  <a:lnTo>
                    <a:pt x="26021" y="263"/>
                  </a:lnTo>
                  <a:lnTo>
                    <a:pt x="26065" y="220"/>
                  </a:lnTo>
                  <a:lnTo>
                    <a:pt x="26065" y="132"/>
                  </a:lnTo>
                  <a:lnTo>
                    <a:pt x="26021" y="88"/>
                  </a:lnTo>
                  <a:lnTo>
                    <a:pt x="259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05" name="Google Shape;3405;p113"/>
            <p:cNvSpPr/>
            <p:nvPr/>
          </p:nvSpPr>
          <p:spPr>
            <a:xfrm>
              <a:off x="853525" y="2286500"/>
              <a:ext cx="977475" cy="1079475"/>
            </a:xfrm>
            <a:custGeom>
              <a:avLst/>
              <a:gdLst/>
              <a:ahLst/>
              <a:cxnLst/>
              <a:rect l="l" t="t" r="r" b="b"/>
              <a:pathLst>
                <a:path w="39099" h="43179" extrusionOk="0">
                  <a:moveTo>
                    <a:pt x="38923" y="0"/>
                  </a:moveTo>
                  <a:lnTo>
                    <a:pt x="38835" y="44"/>
                  </a:lnTo>
                  <a:lnTo>
                    <a:pt x="36553" y="1404"/>
                  </a:lnTo>
                  <a:lnTo>
                    <a:pt x="32122" y="3379"/>
                  </a:lnTo>
                  <a:lnTo>
                    <a:pt x="31156" y="3774"/>
                  </a:lnTo>
                  <a:lnTo>
                    <a:pt x="26812" y="5617"/>
                  </a:lnTo>
                  <a:lnTo>
                    <a:pt x="24618" y="6582"/>
                  </a:lnTo>
                  <a:lnTo>
                    <a:pt x="22468" y="7635"/>
                  </a:lnTo>
                  <a:lnTo>
                    <a:pt x="20362" y="8689"/>
                  </a:lnTo>
                  <a:lnTo>
                    <a:pt x="18299" y="9873"/>
                  </a:lnTo>
                  <a:lnTo>
                    <a:pt x="17290" y="10488"/>
                  </a:lnTo>
                  <a:lnTo>
                    <a:pt x="16281" y="11102"/>
                  </a:lnTo>
                  <a:lnTo>
                    <a:pt x="15315" y="11760"/>
                  </a:lnTo>
                  <a:lnTo>
                    <a:pt x="14350" y="12462"/>
                  </a:lnTo>
                  <a:lnTo>
                    <a:pt x="12156" y="14261"/>
                  </a:lnTo>
                  <a:lnTo>
                    <a:pt x="10313" y="15709"/>
                  </a:lnTo>
                  <a:lnTo>
                    <a:pt x="8163" y="17465"/>
                  </a:lnTo>
                  <a:lnTo>
                    <a:pt x="6759" y="18342"/>
                  </a:lnTo>
                  <a:lnTo>
                    <a:pt x="4565" y="19220"/>
                  </a:lnTo>
                  <a:lnTo>
                    <a:pt x="2414" y="19878"/>
                  </a:lnTo>
                  <a:lnTo>
                    <a:pt x="1274" y="20273"/>
                  </a:lnTo>
                  <a:lnTo>
                    <a:pt x="1186" y="20317"/>
                  </a:lnTo>
                  <a:lnTo>
                    <a:pt x="922" y="20580"/>
                  </a:lnTo>
                  <a:lnTo>
                    <a:pt x="879" y="20668"/>
                  </a:lnTo>
                  <a:lnTo>
                    <a:pt x="440" y="22818"/>
                  </a:lnTo>
                  <a:lnTo>
                    <a:pt x="1" y="24749"/>
                  </a:lnTo>
                  <a:lnTo>
                    <a:pt x="1" y="24793"/>
                  </a:lnTo>
                  <a:lnTo>
                    <a:pt x="177" y="27425"/>
                  </a:lnTo>
                  <a:lnTo>
                    <a:pt x="133" y="29751"/>
                  </a:lnTo>
                  <a:lnTo>
                    <a:pt x="89" y="31024"/>
                  </a:lnTo>
                  <a:lnTo>
                    <a:pt x="133" y="31111"/>
                  </a:lnTo>
                  <a:lnTo>
                    <a:pt x="177" y="31155"/>
                  </a:lnTo>
                  <a:lnTo>
                    <a:pt x="1756" y="32691"/>
                  </a:lnTo>
                  <a:lnTo>
                    <a:pt x="3906" y="34710"/>
                  </a:lnTo>
                  <a:lnTo>
                    <a:pt x="7636" y="38045"/>
                  </a:lnTo>
                  <a:lnTo>
                    <a:pt x="9435" y="39756"/>
                  </a:lnTo>
                  <a:lnTo>
                    <a:pt x="11015" y="41336"/>
                  </a:lnTo>
                  <a:lnTo>
                    <a:pt x="11410" y="41950"/>
                  </a:lnTo>
                  <a:lnTo>
                    <a:pt x="11278" y="43003"/>
                  </a:lnTo>
                  <a:lnTo>
                    <a:pt x="11322" y="43047"/>
                  </a:lnTo>
                  <a:lnTo>
                    <a:pt x="11322" y="43135"/>
                  </a:lnTo>
                  <a:lnTo>
                    <a:pt x="11366" y="43179"/>
                  </a:lnTo>
                  <a:lnTo>
                    <a:pt x="11454" y="43179"/>
                  </a:lnTo>
                  <a:lnTo>
                    <a:pt x="11585" y="43135"/>
                  </a:lnTo>
                  <a:lnTo>
                    <a:pt x="11629" y="43047"/>
                  </a:lnTo>
                  <a:lnTo>
                    <a:pt x="11761" y="41950"/>
                  </a:lnTo>
                  <a:lnTo>
                    <a:pt x="11717" y="41818"/>
                  </a:lnTo>
                  <a:lnTo>
                    <a:pt x="11278" y="41116"/>
                  </a:lnTo>
                  <a:lnTo>
                    <a:pt x="9699" y="39536"/>
                  </a:lnTo>
                  <a:lnTo>
                    <a:pt x="7856" y="37781"/>
                  </a:lnTo>
                  <a:lnTo>
                    <a:pt x="4170" y="34446"/>
                  </a:lnTo>
                  <a:lnTo>
                    <a:pt x="1976" y="32472"/>
                  </a:lnTo>
                  <a:lnTo>
                    <a:pt x="440" y="30936"/>
                  </a:lnTo>
                  <a:lnTo>
                    <a:pt x="484" y="29751"/>
                  </a:lnTo>
                  <a:lnTo>
                    <a:pt x="528" y="27425"/>
                  </a:lnTo>
                  <a:lnTo>
                    <a:pt x="352" y="24793"/>
                  </a:lnTo>
                  <a:lnTo>
                    <a:pt x="791" y="22862"/>
                  </a:lnTo>
                  <a:lnTo>
                    <a:pt x="1230" y="20800"/>
                  </a:lnTo>
                  <a:lnTo>
                    <a:pt x="1405" y="20580"/>
                  </a:lnTo>
                  <a:lnTo>
                    <a:pt x="2546" y="20229"/>
                  </a:lnTo>
                  <a:lnTo>
                    <a:pt x="4652" y="19527"/>
                  </a:lnTo>
                  <a:lnTo>
                    <a:pt x="6890" y="18649"/>
                  </a:lnTo>
                  <a:lnTo>
                    <a:pt x="6934" y="18649"/>
                  </a:lnTo>
                  <a:lnTo>
                    <a:pt x="8382" y="17728"/>
                  </a:lnTo>
                  <a:lnTo>
                    <a:pt x="10532" y="15973"/>
                  </a:lnTo>
                  <a:lnTo>
                    <a:pt x="12375" y="14525"/>
                  </a:lnTo>
                  <a:lnTo>
                    <a:pt x="14569" y="12726"/>
                  </a:lnTo>
                  <a:lnTo>
                    <a:pt x="15535" y="12067"/>
                  </a:lnTo>
                  <a:lnTo>
                    <a:pt x="16500" y="11409"/>
                  </a:lnTo>
                  <a:lnTo>
                    <a:pt x="17465" y="10751"/>
                  </a:lnTo>
                  <a:lnTo>
                    <a:pt x="18475" y="10181"/>
                  </a:lnTo>
                  <a:lnTo>
                    <a:pt x="20537" y="8996"/>
                  </a:lnTo>
                  <a:lnTo>
                    <a:pt x="22643" y="7943"/>
                  </a:lnTo>
                  <a:lnTo>
                    <a:pt x="24793" y="6933"/>
                  </a:lnTo>
                  <a:lnTo>
                    <a:pt x="26944" y="5924"/>
                  </a:lnTo>
                  <a:lnTo>
                    <a:pt x="31288" y="4081"/>
                  </a:lnTo>
                  <a:lnTo>
                    <a:pt x="32253" y="3686"/>
                  </a:lnTo>
                  <a:lnTo>
                    <a:pt x="36685" y="1712"/>
                  </a:lnTo>
                  <a:lnTo>
                    <a:pt x="36729" y="1712"/>
                  </a:lnTo>
                  <a:lnTo>
                    <a:pt x="39011" y="351"/>
                  </a:lnTo>
                  <a:lnTo>
                    <a:pt x="39055" y="307"/>
                  </a:lnTo>
                  <a:lnTo>
                    <a:pt x="39099" y="220"/>
                  </a:lnTo>
                  <a:lnTo>
                    <a:pt x="39099" y="176"/>
                  </a:lnTo>
                  <a:lnTo>
                    <a:pt x="39099" y="88"/>
                  </a:lnTo>
                  <a:lnTo>
                    <a:pt x="39055" y="44"/>
                  </a:lnTo>
                  <a:lnTo>
                    <a:pt x="389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06" name="Google Shape;3406;p113"/>
            <p:cNvSpPr/>
            <p:nvPr/>
          </p:nvSpPr>
          <p:spPr>
            <a:xfrm>
              <a:off x="805275" y="2264550"/>
              <a:ext cx="1002700" cy="724050"/>
            </a:xfrm>
            <a:custGeom>
              <a:avLst/>
              <a:gdLst/>
              <a:ahLst/>
              <a:cxnLst/>
              <a:rect l="l" t="t" r="r" b="b"/>
              <a:pathLst>
                <a:path w="40108" h="28962" extrusionOk="0">
                  <a:moveTo>
                    <a:pt x="39888" y="1"/>
                  </a:moveTo>
                  <a:lnTo>
                    <a:pt x="39844" y="45"/>
                  </a:lnTo>
                  <a:lnTo>
                    <a:pt x="36992" y="1624"/>
                  </a:lnTo>
                  <a:lnTo>
                    <a:pt x="34403" y="2721"/>
                  </a:lnTo>
                  <a:lnTo>
                    <a:pt x="31375" y="3950"/>
                  </a:lnTo>
                  <a:lnTo>
                    <a:pt x="27864" y="5442"/>
                  </a:lnTo>
                  <a:lnTo>
                    <a:pt x="25232" y="6670"/>
                  </a:lnTo>
                  <a:lnTo>
                    <a:pt x="21940" y="8206"/>
                  </a:lnTo>
                  <a:lnTo>
                    <a:pt x="19483" y="9610"/>
                  </a:lnTo>
                  <a:lnTo>
                    <a:pt x="15315" y="12331"/>
                  </a:lnTo>
                  <a:lnTo>
                    <a:pt x="15271" y="12331"/>
                  </a:lnTo>
                  <a:lnTo>
                    <a:pt x="13208" y="13999"/>
                  </a:lnTo>
                  <a:lnTo>
                    <a:pt x="11497" y="15359"/>
                  </a:lnTo>
                  <a:lnTo>
                    <a:pt x="8513" y="17553"/>
                  </a:lnTo>
                  <a:lnTo>
                    <a:pt x="6758" y="18387"/>
                  </a:lnTo>
                  <a:lnTo>
                    <a:pt x="4520" y="19176"/>
                  </a:lnTo>
                  <a:lnTo>
                    <a:pt x="2063" y="19878"/>
                  </a:lnTo>
                  <a:lnTo>
                    <a:pt x="1053" y="20317"/>
                  </a:lnTo>
                  <a:lnTo>
                    <a:pt x="966" y="20361"/>
                  </a:lnTo>
                  <a:lnTo>
                    <a:pt x="922" y="20405"/>
                  </a:lnTo>
                  <a:lnTo>
                    <a:pt x="483" y="22072"/>
                  </a:lnTo>
                  <a:lnTo>
                    <a:pt x="44" y="23126"/>
                  </a:lnTo>
                  <a:lnTo>
                    <a:pt x="44" y="23169"/>
                  </a:lnTo>
                  <a:lnTo>
                    <a:pt x="0" y="25627"/>
                  </a:lnTo>
                  <a:lnTo>
                    <a:pt x="44" y="27909"/>
                  </a:lnTo>
                  <a:lnTo>
                    <a:pt x="44" y="27952"/>
                  </a:lnTo>
                  <a:lnTo>
                    <a:pt x="307" y="28830"/>
                  </a:lnTo>
                  <a:lnTo>
                    <a:pt x="395" y="28918"/>
                  </a:lnTo>
                  <a:lnTo>
                    <a:pt x="483" y="28962"/>
                  </a:lnTo>
                  <a:lnTo>
                    <a:pt x="527" y="28918"/>
                  </a:lnTo>
                  <a:lnTo>
                    <a:pt x="615" y="28918"/>
                  </a:lnTo>
                  <a:lnTo>
                    <a:pt x="658" y="28830"/>
                  </a:lnTo>
                  <a:lnTo>
                    <a:pt x="658" y="28786"/>
                  </a:lnTo>
                  <a:lnTo>
                    <a:pt x="658" y="28698"/>
                  </a:lnTo>
                  <a:lnTo>
                    <a:pt x="395" y="27909"/>
                  </a:lnTo>
                  <a:lnTo>
                    <a:pt x="351" y="25627"/>
                  </a:lnTo>
                  <a:lnTo>
                    <a:pt x="395" y="23213"/>
                  </a:lnTo>
                  <a:lnTo>
                    <a:pt x="834" y="22204"/>
                  </a:lnTo>
                  <a:lnTo>
                    <a:pt x="834" y="22160"/>
                  </a:lnTo>
                  <a:lnTo>
                    <a:pt x="1229" y="20581"/>
                  </a:lnTo>
                  <a:lnTo>
                    <a:pt x="2194" y="20186"/>
                  </a:lnTo>
                  <a:lnTo>
                    <a:pt x="4608" y="19527"/>
                  </a:lnTo>
                  <a:lnTo>
                    <a:pt x="6889" y="18694"/>
                  </a:lnTo>
                  <a:lnTo>
                    <a:pt x="8689" y="17860"/>
                  </a:lnTo>
                  <a:lnTo>
                    <a:pt x="8732" y="17860"/>
                  </a:lnTo>
                  <a:lnTo>
                    <a:pt x="11716" y="15622"/>
                  </a:lnTo>
                  <a:lnTo>
                    <a:pt x="13428" y="14262"/>
                  </a:lnTo>
                  <a:lnTo>
                    <a:pt x="15490" y="12594"/>
                  </a:lnTo>
                  <a:lnTo>
                    <a:pt x="19659" y="9918"/>
                  </a:lnTo>
                  <a:lnTo>
                    <a:pt x="22072" y="8513"/>
                  </a:lnTo>
                  <a:lnTo>
                    <a:pt x="25407" y="6978"/>
                  </a:lnTo>
                  <a:lnTo>
                    <a:pt x="28040" y="5793"/>
                  </a:lnTo>
                  <a:lnTo>
                    <a:pt x="31506" y="4257"/>
                  </a:lnTo>
                  <a:lnTo>
                    <a:pt x="34534" y="3028"/>
                  </a:lnTo>
                  <a:lnTo>
                    <a:pt x="37167" y="1931"/>
                  </a:lnTo>
                  <a:lnTo>
                    <a:pt x="40019" y="352"/>
                  </a:lnTo>
                  <a:lnTo>
                    <a:pt x="40063" y="308"/>
                  </a:lnTo>
                  <a:lnTo>
                    <a:pt x="40063" y="264"/>
                  </a:lnTo>
                  <a:lnTo>
                    <a:pt x="40107" y="176"/>
                  </a:lnTo>
                  <a:lnTo>
                    <a:pt x="40063" y="88"/>
                  </a:lnTo>
                  <a:lnTo>
                    <a:pt x="40019" y="45"/>
                  </a:lnTo>
                  <a:lnTo>
                    <a:pt x="39975" y="45"/>
                  </a:lnTo>
                  <a:lnTo>
                    <a:pt x="398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07" name="Google Shape;3407;p113"/>
            <p:cNvSpPr/>
            <p:nvPr/>
          </p:nvSpPr>
          <p:spPr>
            <a:xfrm>
              <a:off x="814050" y="2243700"/>
              <a:ext cx="969775" cy="499175"/>
            </a:xfrm>
            <a:custGeom>
              <a:avLst/>
              <a:gdLst/>
              <a:ahLst/>
              <a:cxnLst/>
              <a:rect l="l" t="t" r="r" b="b"/>
              <a:pathLst>
                <a:path w="38791" h="19967" extrusionOk="0">
                  <a:moveTo>
                    <a:pt x="38527" y="1"/>
                  </a:moveTo>
                  <a:lnTo>
                    <a:pt x="37562" y="571"/>
                  </a:lnTo>
                  <a:lnTo>
                    <a:pt x="32911" y="2590"/>
                  </a:lnTo>
                  <a:lnTo>
                    <a:pt x="29049" y="4170"/>
                  </a:lnTo>
                  <a:lnTo>
                    <a:pt x="23432" y="6715"/>
                  </a:lnTo>
                  <a:lnTo>
                    <a:pt x="21063" y="7812"/>
                  </a:lnTo>
                  <a:lnTo>
                    <a:pt x="18781" y="9084"/>
                  </a:lnTo>
                  <a:lnTo>
                    <a:pt x="16368" y="10532"/>
                  </a:lnTo>
                  <a:lnTo>
                    <a:pt x="14656" y="11629"/>
                  </a:lnTo>
                  <a:lnTo>
                    <a:pt x="12067" y="13692"/>
                  </a:lnTo>
                  <a:lnTo>
                    <a:pt x="10400" y="14964"/>
                  </a:lnTo>
                  <a:lnTo>
                    <a:pt x="7328" y="17114"/>
                  </a:lnTo>
                  <a:lnTo>
                    <a:pt x="5310" y="18036"/>
                  </a:lnTo>
                  <a:lnTo>
                    <a:pt x="2896" y="18913"/>
                  </a:lnTo>
                  <a:lnTo>
                    <a:pt x="132" y="19615"/>
                  </a:lnTo>
                  <a:lnTo>
                    <a:pt x="44" y="19659"/>
                  </a:lnTo>
                  <a:lnTo>
                    <a:pt x="0" y="19703"/>
                  </a:lnTo>
                  <a:lnTo>
                    <a:pt x="0" y="19791"/>
                  </a:lnTo>
                  <a:lnTo>
                    <a:pt x="0" y="19835"/>
                  </a:lnTo>
                  <a:lnTo>
                    <a:pt x="88" y="19923"/>
                  </a:lnTo>
                  <a:lnTo>
                    <a:pt x="176" y="19967"/>
                  </a:lnTo>
                  <a:lnTo>
                    <a:pt x="220" y="19967"/>
                  </a:lnTo>
                  <a:lnTo>
                    <a:pt x="3028" y="19221"/>
                  </a:lnTo>
                  <a:lnTo>
                    <a:pt x="5441" y="18387"/>
                  </a:lnTo>
                  <a:lnTo>
                    <a:pt x="7460" y="17421"/>
                  </a:lnTo>
                  <a:lnTo>
                    <a:pt x="7504" y="17421"/>
                  </a:lnTo>
                  <a:lnTo>
                    <a:pt x="10619" y="15227"/>
                  </a:lnTo>
                  <a:lnTo>
                    <a:pt x="14832" y="11936"/>
                  </a:lnTo>
                  <a:lnTo>
                    <a:pt x="16543" y="10796"/>
                  </a:lnTo>
                  <a:lnTo>
                    <a:pt x="18957" y="9391"/>
                  </a:lnTo>
                  <a:lnTo>
                    <a:pt x="21238" y="8163"/>
                  </a:lnTo>
                  <a:lnTo>
                    <a:pt x="23564" y="7022"/>
                  </a:lnTo>
                  <a:lnTo>
                    <a:pt x="29181" y="4521"/>
                  </a:lnTo>
                  <a:lnTo>
                    <a:pt x="33042" y="2897"/>
                  </a:lnTo>
                  <a:lnTo>
                    <a:pt x="37738" y="922"/>
                  </a:lnTo>
                  <a:lnTo>
                    <a:pt x="37738" y="879"/>
                  </a:lnTo>
                  <a:lnTo>
                    <a:pt x="38703" y="308"/>
                  </a:lnTo>
                  <a:lnTo>
                    <a:pt x="38747" y="264"/>
                  </a:lnTo>
                  <a:lnTo>
                    <a:pt x="38791" y="220"/>
                  </a:lnTo>
                  <a:lnTo>
                    <a:pt x="38791" y="133"/>
                  </a:lnTo>
                  <a:lnTo>
                    <a:pt x="38747" y="89"/>
                  </a:lnTo>
                  <a:lnTo>
                    <a:pt x="3870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08" name="Google Shape;3408;p113"/>
            <p:cNvSpPr/>
            <p:nvPr/>
          </p:nvSpPr>
          <p:spPr>
            <a:xfrm>
              <a:off x="993950" y="2188850"/>
              <a:ext cx="823875" cy="448700"/>
            </a:xfrm>
            <a:custGeom>
              <a:avLst/>
              <a:gdLst/>
              <a:ahLst/>
              <a:cxnLst/>
              <a:rect l="l" t="t" r="r" b="b"/>
              <a:pathLst>
                <a:path w="32955" h="17948" extrusionOk="0">
                  <a:moveTo>
                    <a:pt x="32736" y="1"/>
                  </a:moveTo>
                  <a:lnTo>
                    <a:pt x="32692" y="45"/>
                  </a:lnTo>
                  <a:lnTo>
                    <a:pt x="30366" y="1361"/>
                  </a:lnTo>
                  <a:lnTo>
                    <a:pt x="27689" y="2590"/>
                  </a:lnTo>
                  <a:lnTo>
                    <a:pt x="23828" y="4170"/>
                  </a:lnTo>
                  <a:lnTo>
                    <a:pt x="21722" y="5003"/>
                  </a:lnTo>
                  <a:lnTo>
                    <a:pt x="18650" y="6364"/>
                  </a:lnTo>
                  <a:lnTo>
                    <a:pt x="16763" y="7241"/>
                  </a:lnTo>
                  <a:lnTo>
                    <a:pt x="12551" y="9216"/>
                  </a:lnTo>
                  <a:lnTo>
                    <a:pt x="10356" y="10444"/>
                  </a:lnTo>
                  <a:lnTo>
                    <a:pt x="8206" y="11717"/>
                  </a:lnTo>
                  <a:lnTo>
                    <a:pt x="6451" y="12858"/>
                  </a:lnTo>
                  <a:lnTo>
                    <a:pt x="4038" y="14701"/>
                  </a:lnTo>
                  <a:lnTo>
                    <a:pt x="88" y="17641"/>
                  </a:lnTo>
                  <a:lnTo>
                    <a:pt x="45" y="17685"/>
                  </a:lnTo>
                  <a:lnTo>
                    <a:pt x="1" y="17729"/>
                  </a:lnTo>
                  <a:lnTo>
                    <a:pt x="1" y="17816"/>
                  </a:lnTo>
                  <a:lnTo>
                    <a:pt x="45" y="17860"/>
                  </a:lnTo>
                  <a:lnTo>
                    <a:pt x="88" y="17904"/>
                  </a:lnTo>
                  <a:lnTo>
                    <a:pt x="176" y="17948"/>
                  </a:lnTo>
                  <a:lnTo>
                    <a:pt x="308" y="17904"/>
                  </a:lnTo>
                  <a:lnTo>
                    <a:pt x="4257" y="14964"/>
                  </a:lnTo>
                  <a:lnTo>
                    <a:pt x="6671" y="13121"/>
                  </a:lnTo>
                  <a:lnTo>
                    <a:pt x="8382" y="12024"/>
                  </a:lnTo>
                  <a:lnTo>
                    <a:pt x="10532" y="10752"/>
                  </a:lnTo>
                  <a:lnTo>
                    <a:pt x="12682" y="9523"/>
                  </a:lnTo>
                  <a:lnTo>
                    <a:pt x="16939" y="7548"/>
                  </a:lnTo>
                  <a:lnTo>
                    <a:pt x="18782" y="6671"/>
                  </a:lnTo>
                  <a:lnTo>
                    <a:pt x="21853" y="5354"/>
                  </a:lnTo>
                  <a:lnTo>
                    <a:pt x="27821" y="2897"/>
                  </a:lnTo>
                  <a:lnTo>
                    <a:pt x="30542" y="1668"/>
                  </a:lnTo>
                  <a:lnTo>
                    <a:pt x="32867" y="352"/>
                  </a:lnTo>
                  <a:lnTo>
                    <a:pt x="32911" y="308"/>
                  </a:lnTo>
                  <a:lnTo>
                    <a:pt x="32955" y="220"/>
                  </a:lnTo>
                  <a:lnTo>
                    <a:pt x="32955" y="176"/>
                  </a:lnTo>
                  <a:lnTo>
                    <a:pt x="32911" y="89"/>
                  </a:lnTo>
                  <a:lnTo>
                    <a:pt x="32867" y="45"/>
                  </a:lnTo>
                  <a:lnTo>
                    <a:pt x="328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09" name="Google Shape;3409;p113"/>
            <p:cNvSpPr/>
            <p:nvPr/>
          </p:nvSpPr>
          <p:spPr>
            <a:xfrm>
              <a:off x="1017000" y="2199825"/>
              <a:ext cx="718550" cy="375200"/>
            </a:xfrm>
            <a:custGeom>
              <a:avLst/>
              <a:gdLst/>
              <a:ahLst/>
              <a:cxnLst/>
              <a:rect l="l" t="t" r="r" b="b"/>
              <a:pathLst>
                <a:path w="28742" h="15008" extrusionOk="0">
                  <a:moveTo>
                    <a:pt x="28566" y="1"/>
                  </a:moveTo>
                  <a:lnTo>
                    <a:pt x="28479" y="45"/>
                  </a:lnTo>
                  <a:lnTo>
                    <a:pt x="26065" y="1054"/>
                  </a:lnTo>
                  <a:lnTo>
                    <a:pt x="24266" y="1756"/>
                  </a:lnTo>
                  <a:lnTo>
                    <a:pt x="21414" y="2941"/>
                  </a:lnTo>
                  <a:lnTo>
                    <a:pt x="18562" y="4126"/>
                  </a:lnTo>
                  <a:lnTo>
                    <a:pt x="15709" y="5354"/>
                  </a:lnTo>
                  <a:lnTo>
                    <a:pt x="12901" y="6671"/>
                  </a:lnTo>
                  <a:lnTo>
                    <a:pt x="11497" y="7373"/>
                  </a:lnTo>
                  <a:lnTo>
                    <a:pt x="10093" y="8075"/>
                  </a:lnTo>
                  <a:lnTo>
                    <a:pt x="8732" y="8821"/>
                  </a:lnTo>
                  <a:lnTo>
                    <a:pt x="7416" y="9611"/>
                  </a:lnTo>
                  <a:lnTo>
                    <a:pt x="6100" y="10444"/>
                  </a:lnTo>
                  <a:lnTo>
                    <a:pt x="4783" y="11278"/>
                  </a:lnTo>
                  <a:lnTo>
                    <a:pt x="3511" y="12156"/>
                  </a:lnTo>
                  <a:lnTo>
                    <a:pt x="2282" y="13077"/>
                  </a:lnTo>
                  <a:lnTo>
                    <a:pt x="44" y="14701"/>
                  </a:lnTo>
                  <a:lnTo>
                    <a:pt x="0" y="14745"/>
                  </a:lnTo>
                  <a:lnTo>
                    <a:pt x="0" y="14832"/>
                  </a:lnTo>
                  <a:lnTo>
                    <a:pt x="0" y="14876"/>
                  </a:lnTo>
                  <a:lnTo>
                    <a:pt x="0" y="14964"/>
                  </a:lnTo>
                  <a:lnTo>
                    <a:pt x="88" y="15008"/>
                  </a:lnTo>
                  <a:lnTo>
                    <a:pt x="263" y="15008"/>
                  </a:lnTo>
                  <a:lnTo>
                    <a:pt x="2501" y="13384"/>
                  </a:lnTo>
                  <a:lnTo>
                    <a:pt x="3730" y="12463"/>
                  </a:lnTo>
                  <a:lnTo>
                    <a:pt x="5003" y="11585"/>
                  </a:lnTo>
                  <a:lnTo>
                    <a:pt x="6275" y="10708"/>
                  </a:lnTo>
                  <a:lnTo>
                    <a:pt x="7592" y="9918"/>
                  </a:lnTo>
                  <a:lnTo>
                    <a:pt x="8952" y="9128"/>
                  </a:lnTo>
                  <a:lnTo>
                    <a:pt x="10268" y="8382"/>
                  </a:lnTo>
                  <a:lnTo>
                    <a:pt x="11672" y="7680"/>
                  </a:lnTo>
                  <a:lnTo>
                    <a:pt x="13033" y="6978"/>
                  </a:lnTo>
                  <a:lnTo>
                    <a:pt x="15885" y="5661"/>
                  </a:lnTo>
                  <a:lnTo>
                    <a:pt x="18693" y="4433"/>
                  </a:lnTo>
                  <a:lnTo>
                    <a:pt x="21546" y="3248"/>
                  </a:lnTo>
                  <a:lnTo>
                    <a:pt x="24398" y="2107"/>
                  </a:lnTo>
                  <a:lnTo>
                    <a:pt x="26197" y="1361"/>
                  </a:lnTo>
                  <a:lnTo>
                    <a:pt x="28610" y="352"/>
                  </a:lnTo>
                  <a:lnTo>
                    <a:pt x="28698" y="308"/>
                  </a:lnTo>
                  <a:lnTo>
                    <a:pt x="28698" y="264"/>
                  </a:lnTo>
                  <a:lnTo>
                    <a:pt x="28742" y="176"/>
                  </a:lnTo>
                  <a:lnTo>
                    <a:pt x="28698" y="132"/>
                  </a:lnTo>
                  <a:lnTo>
                    <a:pt x="28698" y="45"/>
                  </a:lnTo>
                  <a:lnTo>
                    <a:pt x="28610" y="45"/>
                  </a:lnTo>
                  <a:lnTo>
                    <a:pt x="285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10" name="Google Shape;3410;p113"/>
            <p:cNvSpPr/>
            <p:nvPr/>
          </p:nvSpPr>
          <p:spPr>
            <a:xfrm>
              <a:off x="1051000" y="2176800"/>
              <a:ext cx="657125" cy="330225"/>
            </a:xfrm>
            <a:custGeom>
              <a:avLst/>
              <a:gdLst/>
              <a:ahLst/>
              <a:cxnLst/>
              <a:rect l="l" t="t" r="r" b="b"/>
              <a:pathLst>
                <a:path w="26285" h="13209" extrusionOk="0">
                  <a:moveTo>
                    <a:pt x="26022" y="0"/>
                  </a:moveTo>
                  <a:lnTo>
                    <a:pt x="21721" y="1712"/>
                  </a:lnTo>
                  <a:lnTo>
                    <a:pt x="19176" y="2765"/>
                  </a:lnTo>
                  <a:lnTo>
                    <a:pt x="16631" y="3862"/>
                  </a:lnTo>
                  <a:lnTo>
                    <a:pt x="14130" y="4959"/>
                  </a:lnTo>
                  <a:lnTo>
                    <a:pt x="11673" y="6100"/>
                  </a:lnTo>
                  <a:lnTo>
                    <a:pt x="9215" y="7284"/>
                  </a:lnTo>
                  <a:lnTo>
                    <a:pt x="6846" y="8557"/>
                  </a:lnTo>
                  <a:lnTo>
                    <a:pt x="4476" y="9917"/>
                  </a:lnTo>
                  <a:lnTo>
                    <a:pt x="3292" y="10619"/>
                  </a:lnTo>
                  <a:lnTo>
                    <a:pt x="2151" y="11321"/>
                  </a:lnTo>
                  <a:lnTo>
                    <a:pt x="88" y="12857"/>
                  </a:lnTo>
                  <a:lnTo>
                    <a:pt x="44" y="12945"/>
                  </a:lnTo>
                  <a:lnTo>
                    <a:pt x="0" y="12989"/>
                  </a:lnTo>
                  <a:lnTo>
                    <a:pt x="44" y="13077"/>
                  </a:lnTo>
                  <a:lnTo>
                    <a:pt x="44" y="13120"/>
                  </a:lnTo>
                  <a:lnTo>
                    <a:pt x="132" y="13164"/>
                  </a:lnTo>
                  <a:lnTo>
                    <a:pt x="176" y="13208"/>
                  </a:lnTo>
                  <a:lnTo>
                    <a:pt x="308" y="13164"/>
                  </a:lnTo>
                  <a:lnTo>
                    <a:pt x="2370" y="11629"/>
                  </a:lnTo>
                  <a:lnTo>
                    <a:pt x="3511" y="10883"/>
                  </a:lnTo>
                  <a:lnTo>
                    <a:pt x="4652" y="10180"/>
                  </a:lnTo>
                  <a:lnTo>
                    <a:pt x="7021" y="8864"/>
                  </a:lnTo>
                  <a:lnTo>
                    <a:pt x="9391" y="7592"/>
                  </a:lnTo>
                  <a:lnTo>
                    <a:pt x="11848" y="6407"/>
                  </a:lnTo>
                  <a:lnTo>
                    <a:pt x="14306" y="5266"/>
                  </a:lnTo>
                  <a:lnTo>
                    <a:pt x="16807" y="4169"/>
                  </a:lnTo>
                  <a:lnTo>
                    <a:pt x="19308" y="3116"/>
                  </a:lnTo>
                  <a:lnTo>
                    <a:pt x="21853" y="2063"/>
                  </a:lnTo>
                  <a:lnTo>
                    <a:pt x="26153" y="307"/>
                  </a:lnTo>
                  <a:lnTo>
                    <a:pt x="26241" y="264"/>
                  </a:lnTo>
                  <a:lnTo>
                    <a:pt x="26285" y="220"/>
                  </a:lnTo>
                  <a:lnTo>
                    <a:pt x="26285" y="176"/>
                  </a:lnTo>
                  <a:lnTo>
                    <a:pt x="26285" y="88"/>
                  </a:lnTo>
                  <a:lnTo>
                    <a:pt x="26241" y="44"/>
                  </a:lnTo>
                  <a:lnTo>
                    <a:pt x="261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11" name="Google Shape;3411;p113"/>
            <p:cNvSpPr/>
            <p:nvPr/>
          </p:nvSpPr>
          <p:spPr>
            <a:xfrm>
              <a:off x="1176050" y="2151575"/>
              <a:ext cx="504650" cy="233675"/>
            </a:xfrm>
            <a:custGeom>
              <a:avLst/>
              <a:gdLst/>
              <a:ahLst/>
              <a:cxnLst/>
              <a:rect l="l" t="t" r="r" b="b"/>
              <a:pathLst>
                <a:path w="20186" h="9347" extrusionOk="0">
                  <a:moveTo>
                    <a:pt x="19966" y="0"/>
                  </a:moveTo>
                  <a:lnTo>
                    <a:pt x="15447" y="1843"/>
                  </a:lnTo>
                  <a:lnTo>
                    <a:pt x="12814" y="2896"/>
                  </a:lnTo>
                  <a:lnTo>
                    <a:pt x="8382" y="4915"/>
                  </a:lnTo>
                  <a:lnTo>
                    <a:pt x="6364" y="5836"/>
                  </a:lnTo>
                  <a:lnTo>
                    <a:pt x="4345" y="6758"/>
                  </a:lnTo>
                  <a:lnTo>
                    <a:pt x="89" y="8995"/>
                  </a:lnTo>
                  <a:lnTo>
                    <a:pt x="45" y="9039"/>
                  </a:lnTo>
                  <a:lnTo>
                    <a:pt x="1" y="9083"/>
                  </a:lnTo>
                  <a:lnTo>
                    <a:pt x="1" y="9171"/>
                  </a:lnTo>
                  <a:lnTo>
                    <a:pt x="1" y="9215"/>
                  </a:lnTo>
                  <a:lnTo>
                    <a:pt x="89" y="9303"/>
                  </a:lnTo>
                  <a:lnTo>
                    <a:pt x="176" y="9347"/>
                  </a:lnTo>
                  <a:lnTo>
                    <a:pt x="220" y="9303"/>
                  </a:lnTo>
                  <a:lnTo>
                    <a:pt x="4521" y="7065"/>
                  </a:lnTo>
                  <a:lnTo>
                    <a:pt x="6495" y="6143"/>
                  </a:lnTo>
                  <a:lnTo>
                    <a:pt x="8514" y="5222"/>
                  </a:lnTo>
                  <a:lnTo>
                    <a:pt x="12946" y="3247"/>
                  </a:lnTo>
                  <a:lnTo>
                    <a:pt x="15578" y="2194"/>
                  </a:lnTo>
                  <a:lnTo>
                    <a:pt x="20098" y="351"/>
                  </a:lnTo>
                  <a:lnTo>
                    <a:pt x="20142" y="307"/>
                  </a:lnTo>
                  <a:lnTo>
                    <a:pt x="20186" y="263"/>
                  </a:lnTo>
                  <a:lnTo>
                    <a:pt x="20186" y="176"/>
                  </a:lnTo>
                  <a:lnTo>
                    <a:pt x="20186" y="132"/>
                  </a:lnTo>
                  <a:lnTo>
                    <a:pt x="20142" y="44"/>
                  </a:lnTo>
                  <a:lnTo>
                    <a:pt x="200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12" name="Google Shape;3412;p113"/>
            <p:cNvSpPr/>
            <p:nvPr/>
          </p:nvSpPr>
          <p:spPr>
            <a:xfrm>
              <a:off x="1145350" y="2127425"/>
              <a:ext cx="509025" cy="235875"/>
            </a:xfrm>
            <a:custGeom>
              <a:avLst/>
              <a:gdLst/>
              <a:ahLst/>
              <a:cxnLst/>
              <a:rect l="l" t="t" r="r" b="b"/>
              <a:pathLst>
                <a:path w="20361" h="9435" extrusionOk="0">
                  <a:moveTo>
                    <a:pt x="20097" y="1"/>
                  </a:moveTo>
                  <a:lnTo>
                    <a:pt x="18035" y="878"/>
                  </a:lnTo>
                  <a:lnTo>
                    <a:pt x="16192" y="1624"/>
                  </a:lnTo>
                  <a:lnTo>
                    <a:pt x="14261" y="2370"/>
                  </a:lnTo>
                  <a:lnTo>
                    <a:pt x="12287" y="3204"/>
                  </a:lnTo>
                  <a:lnTo>
                    <a:pt x="10312" y="4082"/>
                  </a:lnTo>
                  <a:lnTo>
                    <a:pt x="8250" y="5003"/>
                  </a:lnTo>
                  <a:lnTo>
                    <a:pt x="6143" y="6012"/>
                  </a:lnTo>
                  <a:lnTo>
                    <a:pt x="3993" y="7065"/>
                  </a:lnTo>
                  <a:lnTo>
                    <a:pt x="1799" y="8162"/>
                  </a:lnTo>
                  <a:lnTo>
                    <a:pt x="88" y="9084"/>
                  </a:lnTo>
                  <a:lnTo>
                    <a:pt x="44" y="9128"/>
                  </a:lnTo>
                  <a:lnTo>
                    <a:pt x="0" y="9216"/>
                  </a:lnTo>
                  <a:lnTo>
                    <a:pt x="0" y="9259"/>
                  </a:lnTo>
                  <a:lnTo>
                    <a:pt x="0" y="9347"/>
                  </a:lnTo>
                  <a:lnTo>
                    <a:pt x="88" y="9391"/>
                  </a:lnTo>
                  <a:lnTo>
                    <a:pt x="176" y="9435"/>
                  </a:lnTo>
                  <a:lnTo>
                    <a:pt x="263" y="9391"/>
                  </a:lnTo>
                  <a:lnTo>
                    <a:pt x="1975" y="8470"/>
                  </a:lnTo>
                  <a:lnTo>
                    <a:pt x="4125" y="7373"/>
                  </a:lnTo>
                  <a:lnTo>
                    <a:pt x="6275" y="6319"/>
                  </a:lnTo>
                  <a:lnTo>
                    <a:pt x="8381" y="5354"/>
                  </a:lnTo>
                  <a:lnTo>
                    <a:pt x="10444" y="4389"/>
                  </a:lnTo>
                  <a:lnTo>
                    <a:pt x="12462" y="3511"/>
                  </a:lnTo>
                  <a:lnTo>
                    <a:pt x="14393" y="2677"/>
                  </a:lnTo>
                  <a:lnTo>
                    <a:pt x="16324" y="1931"/>
                  </a:lnTo>
                  <a:lnTo>
                    <a:pt x="18167" y="1229"/>
                  </a:lnTo>
                  <a:lnTo>
                    <a:pt x="20273" y="308"/>
                  </a:lnTo>
                  <a:lnTo>
                    <a:pt x="20317" y="264"/>
                  </a:lnTo>
                  <a:lnTo>
                    <a:pt x="20361" y="220"/>
                  </a:lnTo>
                  <a:lnTo>
                    <a:pt x="20361" y="176"/>
                  </a:lnTo>
                  <a:lnTo>
                    <a:pt x="20361" y="88"/>
                  </a:lnTo>
                  <a:lnTo>
                    <a:pt x="20317" y="45"/>
                  </a:lnTo>
                  <a:lnTo>
                    <a:pt x="202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13" name="Google Shape;3413;p113"/>
            <p:cNvSpPr/>
            <p:nvPr/>
          </p:nvSpPr>
          <p:spPr>
            <a:xfrm>
              <a:off x="1190325" y="2262350"/>
              <a:ext cx="66950" cy="38425"/>
            </a:xfrm>
            <a:custGeom>
              <a:avLst/>
              <a:gdLst/>
              <a:ahLst/>
              <a:cxnLst/>
              <a:rect l="l" t="t" r="r" b="b"/>
              <a:pathLst>
                <a:path w="2678" h="1537" extrusionOk="0">
                  <a:moveTo>
                    <a:pt x="2414" y="1"/>
                  </a:moveTo>
                  <a:lnTo>
                    <a:pt x="88" y="1186"/>
                  </a:lnTo>
                  <a:lnTo>
                    <a:pt x="0" y="1230"/>
                  </a:lnTo>
                  <a:lnTo>
                    <a:pt x="0" y="1317"/>
                  </a:lnTo>
                  <a:lnTo>
                    <a:pt x="0" y="1361"/>
                  </a:lnTo>
                  <a:lnTo>
                    <a:pt x="0" y="1449"/>
                  </a:lnTo>
                  <a:lnTo>
                    <a:pt x="44" y="1493"/>
                  </a:lnTo>
                  <a:lnTo>
                    <a:pt x="176" y="1537"/>
                  </a:lnTo>
                  <a:lnTo>
                    <a:pt x="220" y="1537"/>
                  </a:lnTo>
                  <a:lnTo>
                    <a:pt x="2589" y="352"/>
                  </a:lnTo>
                  <a:lnTo>
                    <a:pt x="2633" y="308"/>
                  </a:lnTo>
                  <a:lnTo>
                    <a:pt x="2677" y="220"/>
                  </a:lnTo>
                  <a:lnTo>
                    <a:pt x="2677" y="176"/>
                  </a:lnTo>
                  <a:lnTo>
                    <a:pt x="2677" y="89"/>
                  </a:lnTo>
                  <a:lnTo>
                    <a:pt x="2633" y="45"/>
                  </a:lnTo>
                  <a:lnTo>
                    <a:pt x="254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14" name="Google Shape;3414;p113"/>
            <p:cNvSpPr/>
            <p:nvPr/>
          </p:nvSpPr>
          <p:spPr>
            <a:xfrm>
              <a:off x="916075" y="2376450"/>
              <a:ext cx="69125" cy="47200"/>
            </a:xfrm>
            <a:custGeom>
              <a:avLst/>
              <a:gdLst/>
              <a:ahLst/>
              <a:cxnLst/>
              <a:rect l="l" t="t" r="r" b="b"/>
              <a:pathLst>
                <a:path w="2765" h="1888" extrusionOk="0">
                  <a:moveTo>
                    <a:pt x="2501" y="0"/>
                  </a:moveTo>
                  <a:lnTo>
                    <a:pt x="44" y="1580"/>
                  </a:lnTo>
                  <a:lnTo>
                    <a:pt x="0" y="1624"/>
                  </a:lnTo>
                  <a:lnTo>
                    <a:pt x="0" y="1712"/>
                  </a:lnTo>
                  <a:lnTo>
                    <a:pt x="0" y="1756"/>
                  </a:lnTo>
                  <a:lnTo>
                    <a:pt x="0" y="1843"/>
                  </a:lnTo>
                  <a:lnTo>
                    <a:pt x="88" y="1887"/>
                  </a:lnTo>
                  <a:lnTo>
                    <a:pt x="263" y="1887"/>
                  </a:lnTo>
                  <a:lnTo>
                    <a:pt x="2677" y="308"/>
                  </a:lnTo>
                  <a:lnTo>
                    <a:pt x="2721" y="264"/>
                  </a:lnTo>
                  <a:lnTo>
                    <a:pt x="2765" y="220"/>
                  </a:lnTo>
                  <a:lnTo>
                    <a:pt x="2765" y="132"/>
                  </a:lnTo>
                  <a:lnTo>
                    <a:pt x="2721" y="88"/>
                  </a:lnTo>
                  <a:lnTo>
                    <a:pt x="26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15" name="Google Shape;3415;p113"/>
            <p:cNvSpPr/>
            <p:nvPr/>
          </p:nvSpPr>
          <p:spPr>
            <a:xfrm>
              <a:off x="1008225" y="2288700"/>
              <a:ext cx="72425" cy="46100"/>
            </a:xfrm>
            <a:custGeom>
              <a:avLst/>
              <a:gdLst/>
              <a:ahLst/>
              <a:cxnLst/>
              <a:rect l="l" t="t" r="r" b="b"/>
              <a:pathLst>
                <a:path w="2897" h="1844" extrusionOk="0">
                  <a:moveTo>
                    <a:pt x="2633" y="0"/>
                  </a:moveTo>
                  <a:lnTo>
                    <a:pt x="88" y="1492"/>
                  </a:lnTo>
                  <a:lnTo>
                    <a:pt x="44" y="1536"/>
                  </a:lnTo>
                  <a:lnTo>
                    <a:pt x="0" y="1624"/>
                  </a:lnTo>
                  <a:lnTo>
                    <a:pt x="0" y="1668"/>
                  </a:lnTo>
                  <a:lnTo>
                    <a:pt x="0" y="1755"/>
                  </a:lnTo>
                  <a:lnTo>
                    <a:pt x="88" y="1799"/>
                  </a:lnTo>
                  <a:lnTo>
                    <a:pt x="176" y="1843"/>
                  </a:lnTo>
                  <a:lnTo>
                    <a:pt x="263" y="1799"/>
                  </a:lnTo>
                  <a:lnTo>
                    <a:pt x="2808" y="307"/>
                  </a:lnTo>
                  <a:lnTo>
                    <a:pt x="2852" y="263"/>
                  </a:lnTo>
                  <a:lnTo>
                    <a:pt x="2896" y="219"/>
                  </a:lnTo>
                  <a:lnTo>
                    <a:pt x="2896" y="132"/>
                  </a:lnTo>
                  <a:lnTo>
                    <a:pt x="2852" y="88"/>
                  </a:lnTo>
                  <a:lnTo>
                    <a:pt x="2808" y="44"/>
                  </a:lnTo>
                  <a:lnTo>
                    <a:pt x="276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16" name="Google Shape;3416;p113"/>
            <p:cNvSpPr/>
            <p:nvPr/>
          </p:nvSpPr>
          <p:spPr>
            <a:xfrm>
              <a:off x="1671900" y="2078075"/>
              <a:ext cx="158000" cy="82300"/>
            </a:xfrm>
            <a:custGeom>
              <a:avLst/>
              <a:gdLst/>
              <a:ahLst/>
              <a:cxnLst/>
              <a:rect l="l" t="t" r="r" b="b"/>
              <a:pathLst>
                <a:path w="6320" h="3292" extrusionOk="0">
                  <a:moveTo>
                    <a:pt x="6056" y="0"/>
                  </a:moveTo>
                  <a:lnTo>
                    <a:pt x="3336" y="1448"/>
                  </a:lnTo>
                  <a:lnTo>
                    <a:pt x="132" y="2940"/>
                  </a:lnTo>
                  <a:lnTo>
                    <a:pt x="45" y="2984"/>
                  </a:lnTo>
                  <a:lnTo>
                    <a:pt x="45" y="3072"/>
                  </a:lnTo>
                  <a:lnTo>
                    <a:pt x="1" y="3116"/>
                  </a:lnTo>
                  <a:lnTo>
                    <a:pt x="45" y="3203"/>
                  </a:lnTo>
                  <a:lnTo>
                    <a:pt x="89" y="3247"/>
                  </a:lnTo>
                  <a:lnTo>
                    <a:pt x="176" y="3291"/>
                  </a:lnTo>
                  <a:lnTo>
                    <a:pt x="264" y="3291"/>
                  </a:lnTo>
                  <a:lnTo>
                    <a:pt x="3467" y="1799"/>
                  </a:lnTo>
                  <a:lnTo>
                    <a:pt x="6232" y="351"/>
                  </a:lnTo>
                  <a:lnTo>
                    <a:pt x="6276" y="263"/>
                  </a:lnTo>
                  <a:lnTo>
                    <a:pt x="6320" y="219"/>
                  </a:lnTo>
                  <a:lnTo>
                    <a:pt x="6320" y="176"/>
                  </a:lnTo>
                  <a:lnTo>
                    <a:pt x="6276" y="88"/>
                  </a:lnTo>
                  <a:lnTo>
                    <a:pt x="6232" y="44"/>
                  </a:lnTo>
                  <a:lnTo>
                    <a:pt x="61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17" name="Google Shape;3417;p113"/>
            <p:cNvSpPr/>
            <p:nvPr/>
          </p:nvSpPr>
          <p:spPr>
            <a:xfrm>
              <a:off x="1645575" y="2080250"/>
              <a:ext cx="110825" cy="55975"/>
            </a:xfrm>
            <a:custGeom>
              <a:avLst/>
              <a:gdLst/>
              <a:ahLst/>
              <a:cxnLst/>
              <a:rect l="l" t="t" r="r" b="b"/>
              <a:pathLst>
                <a:path w="4433" h="2239" extrusionOk="0">
                  <a:moveTo>
                    <a:pt x="4169" y="1"/>
                  </a:moveTo>
                  <a:lnTo>
                    <a:pt x="2107" y="1010"/>
                  </a:lnTo>
                  <a:lnTo>
                    <a:pt x="88" y="1888"/>
                  </a:lnTo>
                  <a:lnTo>
                    <a:pt x="45" y="1932"/>
                  </a:lnTo>
                  <a:lnTo>
                    <a:pt x="1" y="1975"/>
                  </a:lnTo>
                  <a:lnTo>
                    <a:pt x="1" y="2063"/>
                  </a:lnTo>
                  <a:lnTo>
                    <a:pt x="1" y="2107"/>
                  </a:lnTo>
                  <a:lnTo>
                    <a:pt x="88" y="2195"/>
                  </a:lnTo>
                  <a:lnTo>
                    <a:pt x="176" y="2239"/>
                  </a:lnTo>
                  <a:lnTo>
                    <a:pt x="264" y="2195"/>
                  </a:lnTo>
                  <a:lnTo>
                    <a:pt x="2239" y="1317"/>
                  </a:lnTo>
                  <a:lnTo>
                    <a:pt x="4345" y="308"/>
                  </a:lnTo>
                  <a:lnTo>
                    <a:pt x="4389" y="264"/>
                  </a:lnTo>
                  <a:lnTo>
                    <a:pt x="4433" y="220"/>
                  </a:lnTo>
                  <a:lnTo>
                    <a:pt x="4433" y="132"/>
                  </a:lnTo>
                  <a:lnTo>
                    <a:pt x="4433" y="89"/>
                  </a:lnTo>
                  <a:lnTo>
                    <a:pt x="4389" y="45"/>
                  </a:lnTo>
                  <a:lnTo>
                    <a:pt x="43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418" name="Google Shape;3418;p113"/>
          <p:cNvSpPr/>
          <p:nvPr/>
        </p:nvSpPr>
        <p:spPr>
          <a:xfrm>
            <a:off x="-5113275" y="5143500"/>
            <a:ext cx="9948600" cy="3263400"/>
          </a:xfrm>
          <a:prstGeom prst="rect">
            <a:avLst/>
          </a:pr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19" name="Google Shape;3419;p113"/>
          <p:cNvSpPr/>
          <p:nvPr/>
        </p:nvSpPr>
        <p:spPr>
          <a:xfrm>
            <a:off x="-5113275" y="-631275"/>
            <a:ext cx="5113200" cy="6277500"/>
          </a:xfrm>
          <a:prstGeom prst="rect">
            <a:avLst/>
          </a:pr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20" name="Google Shape;3420;p113"/>
          <p:cNvSpPr/>
          <p:nvPr/>
        </p:nvSpPr>
        <p:spPr>
          <a:xfrm>
            <a:off x="-545325" y="-3263632"/>
            <a:ext cx="12524400" cy="3263400"/>
          </a:xfrm>
          <a:prstGeom prst="rect">
            <a:avLst/>
          </a:pr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21" name="Google Shape;3421;p113"/>
          <p:cNvSpPr/>
          <p:nvPr/>
        </p:nvSpPr>
        <p:spPr>
          <a:xfrm>
            <a:off x="9144075" y="-1273075"/>
            <a:ext cx="9948600" cy="7173900"/>
          </a:xfrm>
          <a:prstGeom prst="rect">
            <a:avLst/>
          </a:pr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3: z-Blank, with ASU Learn to Thrive Morse code pattern edges, white">
  <p:cSld name="CUSTOM_23_1_1_2_1_1_1_1_1_1_1_1_1_1_1_1_1_1_1">
    <p:spTree>
      <p:nvGrpSpPr>
        <p:cNvPr id="1" name="Shape 3422"/>
        <p:cNvGrpSpPr/>
        <p:nvPr/>
      </p:nvGrpSpPr>
      <p:grpSpPr>
        <a:xfrm>
          <a:off x="0" y="0"/>
          <a:ext cx="0" cy="0"/>
          <a:chOff x="0" y="0"/>
          <a:chExt cx="0" cy="0"/>
        </a:xfrm>
      </p:grpSpPr>
      <p:grpSp>
        <p:nvGrpSpPr>
          <p:cNvPr id="3423" name="Google Shape;3423;p114"/>
          <p:cNvGrpSpPr/>
          <p:nvPr/>
        </p:nvGrpSpPr>
        <p:grpSpPr>
          <a:xfrm>
            <a:off x="4572001" y="223051"/>
            <a:ext cx="9269048" cy="542679"/>
            <a:chOff x="-62524" y="217501"/>
            <a:chExt cx="9269048" cy="542679"/>
          </a:xfrm>
        </p:grpSpPr>
        <p:sp>
          <p:nvSpPr>
            <p:cNvPr id="3424" name="Google Shape;3424;p114"/>
            <p:cNvSpPr/>
            <p:nvPr/>
          </p:nvSpPr>
          <p:spPr>
            <a:xfrm>
              <a:off x="-62524" y="217501"/>
              <a:ext cx="9267232" cy="540895"/>
            </a:xfrm>
            <a:custGeom>
              <a:avLst/>
              <a:gdLst/>
              <a:ahLst/>
              <a:cxnLst/>
              <a:rect l="l" t="t" r="r" b="b"/>
              <a:pathLst>
                <a:path w="285695" h="16675" extrusionOk="0">
                  <a:moveTo>
                    <a:pt x="669" y="0"/>
                  </a:moveTo>
                  <a:lnTo>
                    <a:pt x="502" y="56"/>
                  </a:lnTo>
                  <a:lnTo>
                    <a:pt x="223" y="223"/>
                  </a:lnTo>
                  <a:lnTo>
                    <a:pt x="56" y="502"/>
                  </a:lnTo>
                  <a:lnTo>
                    <a:pt x="0" y="669"/>
                  </a:lnTo>
                  <a:lnTo>
                    <a:pt x="0" y="837"/>
                  </a:lnTo>
                  <a:lnTo>
                    <a:pt x="0" y="1004"/>
                  </a:lnTo>
                  <a:lnTo>
                    <a:pt x="56" y="1171"/>
                  </a:lnTo>
                  <a:lnTo>
                    <a:pt x="223" y="1394"/>
                  </a:lnTo>
                  <a:lnTo>
                    <a:pt x="502" y="1617"/>
                  </a:lnTo>
                  <a:lnTo>
                    <a:pt x="669" y="1673"/>
                  </a:lnTo>
                  <a:lnTo>
                    <a:pt x="1004" y="1673"/>
                  </a:lnTo>
                  <a:lnTo>
                    <a:pt x="1171" y="1617"/>
                  </a:lnTo>
                  <a:lnTo>
                    <a:pt x="1394" y="1394"/>
                  </a:lnTo>
                  <a:lnTo>
                    <a:pt x="1617" y="1171"/>
                  </a:lnTo>
                  <a:lnTo>
                    <a:pt x="1617" y="1004"/>
                  </a:lnTo>
                  <a:lnTo>
                    <a:pt x="1673" y="837"/>
                  </a:lnTo>
                  <a:lnTo>
                    <a:pt x="1617" y="669"/>
                  </a:lnTo>
                  <a:lnTo>
                    <a:pt x="1617" y="502"/>
                  </a:lnTo>
                  <a:lnTo>
                    <a:pt x="1394" y="223"/>
                  </a:lnTo>
                  <a:lnTo>
                    <a:pt x="1171" y="56"/>
                  </a:lnTo>
                  <a:lnTo>
                    <a:pt x="1004" y="0"/>
                  </a:lnTo>
                  <a:close/>
                  <a:moveTo>
                    <a:pt x="3959" y="0"/>
                  </a:moveTo>
                  <a:lnTo>
                    <a:pt x="3792" y="56"/>
                  </a:lnTo>
                  <a:lnTo>
                    <a:pt x="3569" y="223"/>
                  </a:lnTo>
                  <a:lnTo>
                    <a:pt x="3402" y="502"/>
                  </a:lnTo>
                  <a:lnTo>
                    <a:pt x="3346" y="669"/>
                  </a:lnTo>
                  <a:lnTo>
                    <a:pt x="3290" y="837"/>
                  </a:lnTo>
                  <a:lnTo>
                    <a:pt x="3346" y="1004"/>
                  </a:lnTo>
                  <a:lnTo>
                    <a:pt x="3402" y="1171"/>
                  </a:lnTo>
                  <a:lnTo>
                    <a:pt x="3569" y="1394"/>
                  </a:lnTo>
                  <a:lnTo>
                    <a:pt x="3792" y="1617"/>
                  </a:lnTo>
                  <a:lnTo>
                    <a:pt x="3959" y="1673"/>
                  </a:lnTo>
                  <a:lnTo>
                    <a:pt x="4294" y="1673"/>
                  </a:lnTo>
                  <a:lnTo>
                    <a:pt x="4461" y="1617"/>
                  </a:lnTo>
                  <a:lnTo>
                    <a:pt x="4740" y="1394"/>
                  </a:lnTo>
                  <a:lnTo>
                    <a:pt x="4907" y="1171"/>
                  </a:lnTo>
                  <a:lnTo>
                    <a:pt x="4963" y="1004"/>
                  </a:lnTo>
                  <a:lnTo>
                    <a:pt x="4963" y="837"/>
                  </a:lnTo>
                  <a:lnTo>
                    <a:pt x="4963" y="669"/>
                  </a:lnTo>
                  <a:lnTo>
                    <a:pt x="4907" y="502"/>
                  </a:lnTo>
                  <a:lnTo>
                    <a:pt x="4740" y="223"/>
                  </a:lnTo>
                  <a:lnTo>
                    <a:pt x="4461" y="56"/>
                  </a:lnTo>
                  <a:lnTo>
                    <a:pt x="4294" y="0"/>
                  </a:lnTo>
                  <a:close/>
                  <a:moveTo>
                    <a:pt x="9090" y="0"/>
                  </a:moveTo>
                  <a:lnTo>
                    <a:pt x="8923" y="56"/>
                  </a:lnTo>
                  <a:lnTo>
                    <a:pt x="8644" y="223"/>
                  </a:lnTo>
                  <a:lnTo>
                    <a:pt x="8477" y="502"/>
                  </a:lnTo>
                  <a:lnTo>
                    <a:pt x="8421" y="669"/>
                  </a:lnTo>
                  <a:lnTo>
                    <a:pt x="8421" y="837"/>
                  </a:lnTo>
                  <a:lnTo>
                    <a:pt x="8421" y="1004"/>
                  </a:lnTo>
                  <a:lnTo>
                    <a:pt x="8477" y="1171"/>
                  </a:lnTo>
                  <a:lnTo>
                    <a:pt x="8644" y="1394"/>
                  </a:lnTo>
                  <a:lnTo>
                    <a:pt x="8923" y="1617"/>
                  </a:lnTo>
                  <a:lnTo>
                    <a:pt x="9090" y="1673"/>
                  </a:lnTo>
                  <a:lnTo>
                    <a:pt x="9425" y="1673"/>
                  </a:lnTo>
                  <a:lnTo>
                    <a:pt x="9536" y="1617"/>
                  </a:lnTo>
                  <a:lnTo>
                    <a:pt x="9815" y="1394"/>
                  </a:lnTo>
                  <a:lnTo>
                    <a:pt x="9982" y="1171"/>
                  </a:lnTo>
                  <a:lnTo>
                    <a:pt x="10038" y="1004"/>
                  </a:lnTo>
                  <a:lnTo>
                    <a:pt x="10038" y="837"/>
                  </a:lnTo>
                  <a:lnTo>
                    <a:pt x="10038" y="669"/>
                  </a:lnTo>
                  <a:lnTo>
                    <a:pt x="9982" y="502"/>
                  </a:lnTo>
                  <a:lnTo>
                    <a:pt x="9815" y="223"/>
                  </a:lnTo>
                  <a:lnTo>
                    <a:pt x="9536" y="56"/>
                  </a:lnTo>
                  <a:lnTo>
                    <a:pt x="9425" y="0"/>
                  </a:lnTo>
                  <a:close/>
                  <a:moveTo>
                    <a:pt x="14165" y="0"/>
                  </a:moveTo>
                  <a:lnTo>
                    <a:pt x="13998" y="56"/>
                  </a:lnTo>
                  <a:lnTo>
                    <a:pt x="13719" y="223"/>
                  </a:lnTo>
                  <a:lnTo>
                    <a:pt x="13551" y="502"/>
                  </a:lnTo>
                  <a:lnTo>
                    <a:pt x="13496" y="669"/>
                  </a:lnTo>
                  <a:lnTo>
                    <a:pt x="13496" y="837"/>
                  </a:lnTo>
                  <a:lnTo>
                    <a:pt x="13496" y="1004"/>
                  </a:lnTo>
                  <a:lnTo>
                    <a:pt x="13551" y="1171"/>
                  </a:lnTo>
                  <a:lnTo>
                    <a:pt x="13719" y="1394"/>
                  </a:lnTo>
                  <a:lnTo>
                    <a:pt x="13998" y="1617"/>
                  </a:lnTo>
                  <a:lnTo>
                    <a:pt x="14165" y="1673"/>
                  </a:lnTo>
                  <a:lnTo>
                    <a:pt x="14499" y="1673"/>
                  </a:lnTo>
                  <a:lnTo>
                    <a:pt x="14611" y="1617"/>
                  </a:lnTo>
                  <a:lnTo>
                    <a:pt x="14890" y="1394"/>
                  </a:lnTo>
                  <a:lnTo>
                    <a:pt x="15057" y="1171"/>
                  </a:lnTo>
                  <a:lnTo>
                    <a:pt x="15113" y="1004"/>
                  </a:lnTo>
                  <a:lnTo>
                    <a:pt x="15113" y="837"/>
                  </a:lnTo>
                  <a:lnTo>
                    <a:pt x="15113" y="669"/>
                  </a:lnTo>
                  <a:lnTo>
                    <a:pt x="15057" y="502"/>
                  </a:lnTo>
                  <a:lnTo>
                    <a:pt x="14890" y="223"/>
                  </a:lnTo>
                  <a:lnTo>
                    <a:pt x="14611" y="56"/>
                  </a:lnTo>
                  <a:lnTo>
                    <a:pt x="14499" y="0"/>
                  </a:lnTo>
                  <a:close/>
                  <a:moveTo>
                    <a:pt x="24203" y="0"/>
                  </a:moveTo>
                  <a:lnTo>
                    <a:pt x="24036" y="56"/>
                  </a:lnTo>
                  <a:lnTo>
                    <a:pt x="23757" y="223"/>
                  </a:lnTo>
                  <a:lnTo>
                    <a:pt x="23589" y="502"/>
                  </a:lnTo>
                  <a:lnTo>
                    <a:pt x="23534" y="669"/>
                  </a:lnTo>
                  <a:lnTo>
                    <a:pt x="23534" y="837"/>
                  </a:lnTo>
                  <a:lnTo>
                    <a:pt x="23534" y="1004"/>
                  </a:lnTo>
                  <a:lnTo>
                    <a:pt x="23589" y="1171"/>
                  </a:lnTo>
                  <a:lnTo>
                    <a:pt x="23757" y="1394"/>
                  </a:lnTo>
                  <a:lnTo>
                    <a:pt x="24036" y="1617"/>
                  </a:lnTo>
                  <a:lnTo>
                    <a:pt x="24203" y="1673"/>
                  </a:lnTo>
                  <a:lnTo>
                    <a:pt x="24537" y="1673"/>
                  </a:lnTo>
                  <a:lnTo>
                    <a:pt x="24649" y="1617"/>
                  </a:lnTo>
                  <a:lnTo>
                    <a:pt x="24928" y="1394"/>
                  </a:lnTo>
                  <a:lnTo>
                    <a:pt x="25095" y="1171"/>
                  </a:lnTo>
                  <a:lnTo>
                    <a:pt x="25151" y="1004"/>
                  </a:lnTo>
                  <a:lnTo>
                    <a:pt x="25207" y="837"/>
                  </a:lnTo>
                  <a:lnTo>
                    <a:pt x="25151" y="669"/>
                  </a:lnTo>
                  <a:lnTo>
                    <a:pt x="25095" y="502"/>
                  </a:lnTo>
                  <a:lnTo>
                    <a:pt x="24928" y="223"/>
                  </a:lnTo>
                  <a:lnTo>
                    <a:pt x="24649" y="56"/>
                  </a:lnTo>
                  <a:lnTo>
                    <a:pt x="24537" y="0"/>
                  </a:lnTo>
                  <a:close/>
                  <a:moveTo>
                    <a:pt x="32624" y="0"/>
                  </a:moveTo>
                  <a:lnTo>
                    <a:pt x="32456" y="56"/>
                  </a:lnTo>
                  <a:lnTo>
                    <a:pt x="32178" y="223"/>
                  </a:lnTo>
                  <a:lnTo>
                    <a:pt x="32010" y="502"/>
                  </a:lnTo>
                  <a:lnTo>
                    <a:pt x="31954" y="669"/>
                  </a:lnTo>
                  <a:lnTo>
                    <a:pt x="31954" y="837"/>
                  </a:lnTo>
                  <a:lnTo>
                    <a:pt x="31954" y="1004"/>
                  </a:lnTo>
                  <a:lnTo>
                    <a:pt x="32010" y="1171"/>
                  </a:lnTo>
                  <a:lnTo>
                    <a:pt x="32178" y="1394"/>
                  </a:lnTo>
                  <a:lnTo>
                    <a:pt x="32456" y="1617"/>
                  </a:lnTo>
                  <a:lnTo>
                    <a:pt x="32624" y="1673"/>
                  </a:lnTo>
                  <a:lnTo>
                    <a:pt x="32958" y="1673"/>
                  </a:lnTo>
                  <a:lnTo>
                    <a:pt x="33126" y="1617"/>
                  </a:lnTo>
                  <a:lnTo>
                    <a:pt x="33349" y="1394"/>
                  </a:lnTo>
                  <a:lnTo>
                    <a:pt x="33572" y="1171"/>
                  </a:lnTo>
                  <a:lnTo>
                    <a:pt x="33627" y="1004"/>
                  </a:lnTo>
                  <a:lnTo>
                    <a:pt x="33627" y="837"/>
                  </a:lnTo>
                  <a:lnTo>
                    <a:pt x="33627" y="669"/>
                  </a:lnTo>
                  <a:lnTo>
                    <a:pt x="33572" y="502"/>
                  </a:lnTo>
                  <a:lnTo>
                    <a:pt x="33349" y="223"/>
                  </a:lnTo>
                  <a:lnTo>
                    <a:pt x="33126" y="56"/>
                  </a:lnTo>
                  <a:lnTo>
                    <a:pt x="32958" y="0"/>
                  </a:lnTo>
                  <a:close/>
                  <a:moveTo>
                    <a:pt x="42773" y="0"/>
                  </a:moveTo>
                  <a:lnTo>
                    <a:pt x="42606" y="56"/>
                  </a:lnTo>
                  <a:lnTo>
                    <a:pt x="42383" y="223"/>
                  </a:lnTo>
                  <a:lnTo>
                    <a:pt x="42216" y="502"/>
                  </a:lnTo>
                  <a:lnTo>
                    <a:pt x="42160" y="669"/>
                  </a:lnTo>
                  <a:lnTo>
                    <a:pt x="42104" y="837"/>
                  </a:lnTo>
                  <a:lnTo>
                    <a:pt x="42160" y="1004"/>
                  </a:lnTo>
                  <a:lnTo>
                    <a:pt x="42216" y="1171"/>
                  </a:lnTo>
                  <a:lnTo>
                    <a:pt x="42383" y="1394"/>
                  </a:lnTo>
                  <a:lnTo>
                    <a:pt x="42606" y="1617"/>
                  </a:lnTo>
                  <a:lnTo>
                    <a:pt x="42773" y="1673"/>
                  </a:lnTo>
                  <a:lnTo>
                    <a:pt x="43108" y="1673"/>
                  </a:lnTo>
                  <a:lnTo>
                    <a:pt x="43275" y="1617"/>
                  </a:lnTo>
                  <a:lnTo>
                    <a:pt x="43554" y="1394"/>
                  </a:lnTo>
                  <a:lnTo>
                    <a:pt x="43721" y="1171"/>
                  </a:lnTo>
                  <a:lnTo>
                    <a:pt x="43777" y="1004"/>
                  </a:lnTo>
                  <a:lnTo>
                    <a:pt x="43777" y="837"/>
                  </a:lnTo>
                  <a:lnTo>
                    <a:pt x="43777" y="669"/>
                  </a:lnTo>
                  <a:lnTo>
                    <a:pt x="43721" y="502"/>
                  </a:lnTo>
                  <a:lnTo>
                    <a:pt x="43554" y="223"/>
                  </a:lnTo>
                  <a:lnTo>
                    <a:pt x="43275" y="56"/>
                  </a:lnTo>
                  <a:lnTo>
                    <a:pt x="43108" y="0"/>
                  </a:lnTo>
                  <a:close/>
                  <a:moveTo>
                    <a:pt x="51083" y="0"/>
                  </a:moveTo>
                  <a:lnTo>
                    <a:pt x="50915" y="56"/>
                  </a:lnTo>
                  <a:lnTo>
                    <a:pt x="50636" y="223"/>
                  </a:lnTo>
                  <a:lnTo>
                    <a:pt x="50469" y="502"/>
                  </a:lnTo>
                  <a:lnTo>
                    <a:pt x="50413" y="669"/>
                  </a:lnTo>
                  <a:lnTo>
                    <a:pt x="50413" y="837"/>
                  </a:lnTo>
                  <a:lnTo>
                    <a:pt x="50413" y="1004"/>
                  </a:lnTo>
                  <a:lnTo>
                    <a:pt x="50469" y="1171"/>
                  </a:lnTo>
                  <a:lnTo>
                    <a:pt x="50636" y="1394"/>
                  </a:lnTo>
                  <a:lnTo>
                    <a:pt x="50915" y="1617"/>
                  </a:lnTo>
                  <a:lnTo>
                    <a:pt x="51083" y="1673"/>
                  </a:lnTo>
                  <a:lnTo>
                    <a:pt x="51417" y="1673"/>
                  </a:lnTo>
                  <a:lnTo>
                    <a:pt x="51529" y="1617"/>
                  </a:lnTo>
                  <a:lnTo>
                    <a:pt x="51808" y="1394"/>
                  </a:lnTo>
                  <a:lnTo>
                    <a:pt x="51975" y="1171"/>
                  </a:lnTo>
                  <a:lnTo>
                    <a:pt x="52031" y="1004"/>
                  </a:lnTo>
                  <a:lnTo>
                    <a:pt x="52031" y="837"/>
                  </a:lnTo>
                  <a:lnTo>
                    <a:pt x="52031" y="669"/>
                  </a:lnTo>
                  <a:lnTo>
                    <a:pt x="51975" y="502"/>
                  </a:lnTo>
                  <a:lnTo>
                    <a:pt x="51808" y="223"/>
                  </a:lnTo>
                  <a:lnTo>
                    <a:pt x="51529" y="56"/>
                  </a:lnTo>
                  <a:lnTo>
                    <a:pt x="51417" y="0"/>
                  </a:lnTo>
                  <a:close/>
                  <a:moveTo>
                    <a:pt x="61176" y="0"/>
                  </a:moveTo>
                  <a:lnTo>
                    <a:pt x="61009" y="56"/>
                  </a:lnTo>
                  <a:lnTo>
                    <a:pt x="60730" y="223"/>
                  </a:lnTo>
                  <a:lnTo>
                    <a:pt x="60563" y="502"/>
                  </a:lnTo>
                  <a:lnTo>
                    <a:pt x="60507" y="669"/>
                  </a:lnTo>
                  <a:lnTo>
                    <a:pt x="60507" y="837"/>
                  </a:lnTo>
                  <a:lnTo>
                    <a:pt x="60507" y="1004"/>
                  </a:lnTo>
                  <a:lnTo>
                    <a:pt x="60563" y="1171"/>
                  </a:lnTo>
                  <a:lnTo>
                    <a:pt x="60730" y="1394"/>
                  </a:lnTo>
                  <a:lnTo>
                    <a:pt x="61009" y="1617"/>
                  </a:lnTo>
                  <a:lnTo>
                    <a:pt x="61176" y="1673"/>
                  </a:lnTo>
                  <a:lnTo>
                    <a:pt x="61511" y="1673"/>
                  </a:lnTo>
                  <a:lnTo>
                    <a:pt x="61623" y="1617"/>
                  </a:lnTo>
                  <a:lnTo>
                    <a:pt x="61901" y="1394"/>
                  </a:lnTo>
                  <a:lnTo>
                    <a:pt x="62069" y="1171"/>
                  </a:lnTo>
                  <a:lnTo>
                    <a:pt x="62124" y="1004"/>
                  </a:lnTo>
                  <a:lnTo>
                    <a:pt x="62124" y="837"/>
                  </a:lnTo>
                  <a:lnTo>
                    <a:pt x="62124" y="669"/>
                  </a:lnTo>
                  <a:lnTo>
                    <a:pt x="62069" y="502"/>
                  </a:lnTo>
                  <a:lnTo>
                    <a:pt x="61901" y="223"/>
                  </a:lnTo>
                  <a:lnTo>
                    <a:pt x="61623" y="56"/>
                  </a:lnTo>
                  <a:lnTo>
                    <a:pt x="61511" y="0"/>
                  </a:lnTo>
                  <a:close/>
                  <a:moveTo>
                    <a:pt x="64522" y="0"/>
                  </a:moveTo>
                  <a:lnTo>
                    <a:pt x="64355" y="56"/>
                  </a:lnTo>
                  <a:lnTo>
                    <a:pt x="64076" y="223"/>
                  </a:lnTo>
                  <a:lnTo>
                    <a:pt x="63909" y="502"/>
                  </a:lnTo>
                  <a:lnTo>
                    <a:pt x="63853" y="669"/>
                  </a:lnTo>
                  <a:lnTo>
                    <a:pt x="63853" y="837"/>
                  </a:lnTo>
                  <a:lnTo>
                    <a:pt x="63853" y="1004"/>
                  </a:lnTo>
                  <a:lnTo>
                    <a:pt x="63909" y="1171"/>
                  </a:lnTo>
                  <a:lnTo>
                    <a:pt x="64076" y="1394"/>
                  </a:lnTo>
                  <a:lnTo>
                    <a:pt x="64355" y="1617"/>
                  </a:lnTo>
                  <a:lnTo>
                    <a:pt x="64522" y="1673"/>
                  </a:lnTo>
                  <a:lnTo>
                    <a:pt x="64857" y="1673"/>
                  </a:lnTo>
                  <a:lnTo>
                    <a:pt x="65024" y="1617"/>
                  </a:lnTo>
                  <a:lnTo>
                    <a:pt x="65247" y="1394"/>
                  </a:lnTo>
                  <a:lnTo>
                    <a:pt x="65470" y="1171"/>
                  </a:lnTo>
                  <a:lnTo>
                    <a:pt x="65470" y="1004"/>
                  </a:lnTo>
                  <a:lnTo>
                    <a:pt x="65526" y="837"/>
                  </a:lnTo>
                  <a:lnTo>
                    <a:pt x="65470" y="669"/>
                  </a:lnTo>
                  <a:lnTo>
                    <a:pt x="65470" y="502"/>
                  </a:lnTo>
                  <a:lnTo>
                    <a:pt x="65247" y="223"/>
                  </a:lnTo>
                  <a:lnTo>
                    <a:pt x="65024" y="56"/>
                  </a:lnTo>
                  <a:lnTo>
                    <a:pt x="64857" y="0"/>
                  </a:lnTo>
                  <a:close/>
                  <a:moveTo>
                    <a:pt x="67868" y="0"/>
                  </a:moveTo>
                  <a:lnTo>
                    <a:pt x="67757" y="56"/>
                  </a:lnTo>
                  <a:lnTo>
                    <a:pt x="67478" y="223"/>
                  </a:lnTo>
                  <a:lnTo>
                    <a:pt x="67311" y="502"/>
                  </a:lnTo>
                  <a:lnTo>
                    <a:pt x="67255" y="669"/>
                  </a:lnTo>
                  <a:lnTo>
                    <a:pt x="67199" y="837"/>
                  </a:lnTo>
                  <a:lnTo>
                    <a:pt x="67255" y="1004"/>
                  </a:lnTo>
                  <a:lnTo>
                    <a:pt x="67311" y="1171"/>
                  </a:lnTo>
                  <a:lnTo>
                    <a:pt x="67478" y="1394"/>
                  </a:lnTo>
                  <a:lnTo>
                    <a:pt x="67757" y="1617"/>
                  </a:lnTo>
                  <a:lnTo>
                    <a:pt x="67868" y="1673"/>
                  </a:lnTo>
                  <a:lnTo>
                    <a:pt x="68203" y="1673"/>
                  </a:lnTo>
                  <a:lnTo>
                    <a:pt x="68370" y="1617"/>
                  </a:lnTo>
                  <a:lnTo>
                    <a:pt x="68649" y="1394"/>
                  </a:lnTo>
                  <a:lnTo>
                    <a:pt x="68816" y="1171"/>
                  </a:lnTo>
                  <a:lnTo>
                    <a:pt x="68872" y="1004"/>
                  </a:lnTo>
                  <a:lnTo>
                    <a:pt x="68872" y="837"/>
                  </a:lnTo>
                  <a:lnTo>
                    <a:pt x="68872" y="669"/>
                  </a:lnTo>
                  <a:lnTo>
                    <a:pt x="68816" y="502"/>
                  </a:lnTo>
                  <a:lnTo>
                    <a:pt x="68649" y="223"/>
                  </a:lnTo>
                  <a:lnTo>
                    <a:pt x="68370" y="56"/>
                  </a:lnTo>
                  <a:lnTo>
                    <a:pt x="68203" y="0"/>
                  </a:lnTo>
                  <a:close/>
                  <a:moveTo>
                    <a:pt x="72943" y="0"/>
                  </a:moveTo>
                  <a:lnTo>
                    <a:pt x="72776" y="56"/>
                  </a:lnTo>
                  <a:lnTo>
                    <a:pt x="72553" y="223"/>
                  </a:lnTo>
                  <a:lnTo>
                    <a:pt x="72386" y="502"/>
                  </a:lnTo>
                  <a:lnTo>
                    <a:pt x="72330" y="669"/>
                  </a:lnTo>
                  <a:lnTo>
                    <a:pt x="72274" y="837"/>
                  </a:lnTo>
                  <a:lnTo>
                    <a:pt x="72330" y="1004"/>
                  </a:lnTo>
                  <a:lnTo>
                    <a:pt x="72386" y="1171"/>
                  </a:lnTo>
                  <a:lnTo>
                    <a:pt x="72553" y="1394"/>
                  </a:lnTo>
                  <a:lnTo>
                    <a:pt x="72776" y="1617"/>
                  </a:lnTo>
                  <a:lnTo>
                    <a:pt x="72943" y="1673"/>
                  </a:lnTo>
                  <a:lnTo>
                    <a:pt x="73278" y="1673"/>
                  </a:lnTo>
                  <a:lnTo>
                    <a:pt x="73445" y="1617"/>
                  </a:lnTo>
                  <a:lnTo>
                    <a:pt x="73724" y="1394"/>
                  </a:lnTo>
                  <a:lnTo>
                    <a:pt x="73891" y="1171"/>
                  </a:lnTo>
                  <a:lnTo>
                    <a:pt x="73947" y="1004"/>
                  </a:lnTo>
                  <a:lnTo>
                    <a:pt x="73947" y="837"/>
                  </a:lnTo>
                  <a:lnTo>
                    <a:pt x="73947" y="669"/>
                  </a:lnTo>
                  <a:lnTo>
                    <a:pt x="73891" y="502"/>
                  </a:lnTo>
                  <a:lnTo>
                    <a:pt x="73724" y="223"/>
                  </a:lnTo>
                  <a:lnTo>
                    <a:pt x="73445" y="56"/>
                  </a:lnTo>
                  <a:lnTo>
                    <a:pt x="73278" y="0"/>
                  </a:lnTo>
                  <a:close/>
                  <a:moveTo>
                    <a:pt x="76289" y="0"/>
                  </a:moveTo>
                  <a:lnTo>
                    <a:pt x="76122" y="56"/>
                  </a:lnTo>
                  <a:lnTo>
                    <a:pt x="75899" y="223"/>
                  </a:lnTo>
                  <a:lnTo>
                    <a:pt x="75676" y="502"/>
                  </a:lnTo>
                  <a:lnTo>
                    <a:pt x="75620" y="669"/>
                  </a:lnTo>
                  <a:lnTo>
                    <a:pt x="75620" y="837"/>
                  </a:lnTo>
                  <a:lnTo>
                    <a:pt x="75620" y="1004"/>
                  </a:lnTo>
                  <a:lnTo>
                    <a:pt x="75676" y="1171"/>
                  </a:lnTo>
                  <a:lnTo>
                    <a:pt x="75899" y="1394"/>
                  </a:lnTo>
                  <a:lnTo>
                    <a:pt x="76122" y="1617"/>
                  </a:lnTo>
                  <a:lnTo>
                    <a:pt x="76289" y="1673"/>
                  </a:lnTo>
                  <a:lnTo>
                    <a:pt x="76624" y="1673"/>
                  </a:lnTo>
                  <a:lnTo>
                    <a:pt x="76791" y="1617"/>
                  </a:lnTo>
                  <a:lnTo>
                    <a:pt x="77070" y="1394"/>
                  </a:lnTo>
                  <a:lnTo>
                    <a:pt x="77237" y="1171"/>
                  </a:lnTo>
                  <a:lnTo>
                    <a:pt x="77293" y="1004"/>
                  </a:lnTo>
                  <a:lnTo>
                    <a:pt x="77293" y="837"/>
                  </a:lnTo>
                  <a:lnTo>
                    <a:pt x="77293" y="669"/>
                  </a:lnTo>
                  <a:lnTo>
                    <a:pt x="77237" y="502"/>
                  </a:lnTo>
                  <a:lnTo>
                    <a:pt x="77070" y="223"/>
                  </a:lnTo>
                  <a:lnTo>
                    <a:pt x="76791" y="56"/>
                  </a:lnTo>
                  <a:lnTo>
                    <a:pt x="76624" y="0"/>
                  </a:lnTo>
                  <a:close/>
                  <a:moveTo>
                    <a:pt x="88056" y="0"/>
                  </a:moveTo>
                  <a:lnTo>
                    <a:pt x="87889" y="56"/>
                  </a:lnTo>
                  <a:lnTo>
                    <a:pt x="87610" y="223"/>
                  </a:lnTo>
                  <a:lnTo>
                    <a:pt x="87443" y="502"/>
                  </a:lnTo>
                  <a:lnTo>
                    <a:pt x="87387" y="669"/>
                  </a:lnTo>
                  <a:lnTo>
                    <a:pt x="87387" y="837"/>
                  </a:lnTo>
                  <a:lnTo>
                    <a:pt x="87387" y="1004"/>
                  </a:lnTo>
                  <a:lnTo>
                    <a:pt x="87443" y="1171"/>
                  </a:lnTo>
                  <a:lnTo>
                    <a:pt x="87610" y="1394"/>
                  </a:lnTo>
                  <a:lnTo>
                    <a:pt x="87889" y="1617"/>
                  </a:lnTo>
                  <a:lnTo>
                    <a:pt x="88056" y="1673"/>
                  </a:lnTo>
                  <a:lnTo>
                    <a:pt x="88391" y="1673"/>
                  </a:lnTo>
                  <a:lnTo>
                    <a:pt x="88558" y="1617"/>
                  </a:lnTo>
                  <a:lnTo>
                    <a:pt x="88781" y="1394"/>
                  </a:lnTo>
                  <a:lnTo>
                    <a:pt x="88948" y="1171"/>
                  </a:lnTo>
                  <a:lnTo>
                    <a:pt x="89004" y="1004"/>
                  </a:lnTo>
                  <a:lnTo>
                    <a:pt x="89060" y="837"/>
                  </a:lnTo>
                  <a:lnTo>
                    <a:pt x="89004" y="669"/>
                  </a:lnTo>
                  <a:lnTo>
                    <a:pt x="88948" y="502"/>
                  </a:lnTo>
                  <a:lnTo>
                    <a:pt x="88781" y="223"/>
                  </a:lnTo>
                  <a:lnTo>
                    <a:pt x="88558" y="56"/>
                  </a:lnTo>
                  <a:lnTo>
                    <a:pt x="88391" y="0"/>
                  </a:lnTo>
                  <a:close/>
                  <a:moveTo>
                    <a:pt x="96477" y="0"/>
                  </a:moveTo>
                  <a:lnTo>
                    <a:pt x="96310" y="56"/>
                  </a:lnTo>
                  <a:lnTo>
                    <a:pt x="96087" y="223"/>
                  </a:lnTo>
                  <a:lnTo>
                    <a:pt x="95863" y="502"/>
                  </a:lnTo>
                  <a:lnTo>
                    <a:pt x="95863" y="669"/>
                  </a:lnTo>
                  <a:lnTo>
                    <a:pt x="95808" y="837"/>
                  </a:lnTo>
                  <a:lnTo>
                    <a:pt x="95863" y="1004"/>
                  </a:lnTo>
                  <a:lnTo>
                    <a:pt x="95863" y="1171"/>
                  </a:lnTo>
                  <a:lnTo>
                    <a:pt x="96087" y="1394"/>
                  </a:lnTo>
                  <a:lnTo>
                    <a:pt x="96310" y="1617"/>
                  </a:lnTo>
                  <a:lnTo>
                    <a:pt x="96477" y="1673"/>
                  </a:lnTo>
                  <a:lnTo>
                    <a:pt x="96811" y="1673"/>
                  </a:lnTo>
                  <a:lnTo>
                    <a:pt x="96979" y="1617"/>
                  </a:lnTo>
                  <a:lnTo>
                    <a:pt x="97258" y="1394"/>
                  </a:lnTo>
                  <a:lnTo>
                    <a:pt x="97425" y="1171"/>
                  </a:lnTo>
                  <a:lnTo>
                    <a:pt x="97481" y="1004"/>
                  </a:lnTo>
                  <a:lnTo>
                    <a:pt x="97481" y="837"/>
                  </a:lnTo>
                  <a:lnTo>
                    <a:pt x="97481" y="669"/>
                  </a:lnTo>
                  <a:lnTo>
                    <a:pt x="97425" y="502"/>
                  </a:lnTo>
                  <a:lnTo>
                    <a:pt x="97258" y="223"/>
                  </a:lnTo>
                  <a:lnTo>
                    <a:pt x="96979" y="56"/>
                  </a:lnTo>
                  <a:lnTo>
                    <a:pt x="96811" y="0"/>
                  </a:lnTo>
                  <a:close/>
                  <a:moveTo>
                    <a:pt x="99767" y="0"/>
                  </a:moveTo>
                  <a:lnTo>
                    <a:pt x="99656" y="56"/>
                  </a:lnTo>
                  <a:lnTo>
                    <a:pt x="99377" y="223"/>
                  </a:lnTo>
                  <a:lnTo>
                    <a:pt x="99209" y="502"/>
                  </a:lnTo>
                  <a:lnTo>
                    <a:pt x="99154" y="669"/>
                  </a:lnTo>
                  <a:lnTo>
                    <a:pt x="99154" y="837"/>
                  </a:lnTo>
                  <a:lnTo>
                    <a:pt x="99154" y="1004"/>
                  </a:lnTo>
                  <a:lnTo>
                    <a:pt x="99209" y="1171"/>
                  </a:lnTo>
                  <a:lnTo>
                    <a:pt x="99377" y="1394"/>
                  </a:lnTo>
                  <a:lnTo>
                    <a:pt x="99656" y="1617"/>
                  </a:lnTo>
                  <a:lnTo>
                    <a:pt x="99767" y="1673"/>
                  </a:lnTo>
                  <a:lnTo>
                    <a:pt x="100102" y="1673"/>
                  </a:lnTo>
                  <a:lnTo>
                    <a:pt x="100269" y="1617"/>
                  </a:lnTo>
                  <a:lnTo>
                    <a:pt x="100548" y="1394"/>
                  </a:lnTo>
                  <a:lnTo>
                    <a:pt x="100715" y="1171"/>
                  </a:lnTo>
                  <a:lnTo>
                    <a:pt x="100771" y="1004"/>
                  </a:lnTo>
                  <a:lnTo>
                    <a:pt x="100771" y="837"/>
                  </a:lnTo>
                  <a:lnTo>
                    <a:pt x="100771" y="669"/>
                  </a:lnTo>
                  <a:lnTo>
                    <a:pt x="100715" y="502"/>
                  </a:lnTo>
                  <a:lnTo>
                    <a:pt x="100548" y="223"/>
                  </a:lnTo>
                  <a:lnTo>
                    <a:pt x="100269" y="56"/>
                  </a:lnTo>
                  <a:lnTo>
                    <a:pt x="100102" y="0"/>
                  </a:lnTo>
                  <a:close/>
                  <a:moveTo>
                    <a:pt x="104898" y="0"/>
                  </a:moveTo>
                  <a:lnTo>
                    <a:pt x="104730" y="56"/>
                  </a:lnTo>
                  <a:lnTo>
                    <a:pt x="104452" y="223"/>
                  </a:lnTo>
                  <a:lnTo>
                    <a:pt x="104284" y="502"/>
                  </a:lnTo>
                  <a:lnTo>
                    <a:pt x="104228" y="669"/>
                  </a:lnTo>
                  <a:lnTo>
                    <a:pt x="104228" y="837"/>
                  </a:lnTo>
                  <a:lnTo>
                    <a:pt x="104228" y="1004"/>
                  </a:lnTo>
                  <a:lnTo>
                    <a:pt x="104284" y="1171"/>
                  </a:lnTo>
                  <a:lnTo>
                    <a:pt x="104452" y="1394"/>
                  </a:lnTo>
                  <a:lnTo>
                    <a:pt x="104730" y="1617"/>
                  </a:lnTo>
                  <a:lnTo>
                    <a:pt x="104898" y="1673"/>
                  </a:lnTo>
                  <a:lnTo>
                    <a:pt x="105232" y="1673"/>
                  </a:lnTo>
                  <a:lnTo>
                    <a:pt x="105344" y="1617"/>
                  </a:lnTo>
                  <a:lnTo>
                    <a:pt x="105623" y="1394"/>
                  </a:lnTo>
                  <a:lnTo>
                    <a:pt x="105790" y="1171"/>
                  </a:lnTo>
                  <a:lnTo>
                    <a:pt x="105846" y="1004"/>
                  </a:lnTo>
                  <a:lnTo>
                    <a:pt x="105901" y="837"/>
                  </a:lnTo>
                  <a:lnTo>
                    <a:pt x="105846" y="669"/>
                  </a:lnTo>
                  <a:lnTo>
                    <a:pt x="105790" y="502"/>
                  </a:lnTo>
                  <a:lnTo>
                    <a:pt x="105623" y="223"/>
                  </a:lnTo>
                  <a:lnTo>
                    <a:pt x="105344" y="56"/>
                  </a:lnTo>
                  <a:lnTo>
                    <a:pt x="105232" y="0"/>
                  </a:lnTo>
                  <a:close/>
                  <a:moveTo>
                    <a:pt x="109972" y="0"/>
                  </a:moveTo>
                  <a:lnTo>
                    <a:pt x="109805" y="56"/>
                  </a:lnTo>
                  <a:lnTo>
                    <a:pt x="109526" y="223"/>
                  </a:lnTo>
                  <a:lnTo>
                    <a:pt x="109359" y="502"/>
                  </a:lnTo>
                  <a:lnTo>
                    <a:pt x="109303" y="669"/>
                  </a:lnTo>
                  <a:lnTo>
                    <a:pt x="109303" y="837"/>
                  </a:lnTo>
                  <a:lnTo>
                    <a:pt x="109303" y="1004"/>
                  </a:lnTo>
                  <a:lnTo>
                    <a:pt x="109359" y="1171"/>
                  </a:lnTo>
                  <a:lnTo>
                    <a:pt x="109526" y="1394"/>
                  </a:lnTo>
                  <a:lnTo>
                    <a:pt x="109805" y="1617"/>
                  </a:lnTo>
                  <a:lnTo>
                    <a:pt x="109972" y="1673"/>
                  </a:lnTo>
                  <a:lnTo>
                    <a:pt x="110307" y="1673"/>
                  </a:lnTo>
                  <a:lnTo>
                    <a:pt x="110474" y="1617"/>
                  </a:lnTo>
                  <a:lnTo>
                    <a:pt x="110697" y="1394"/>
                  </a:lnTo>
                  <a:lnTo>
                    <a:pt x="110921" y="1171"/>
                  </a:lnTo>
                  <a:lnTo>
                    <a:pt x="110921" y="1004"/>
                  </a:lnTo>
                  <a:lnTo>
                    <a:pt x="110976" y="837"/>
                  </a:lnTo>
                  <a:lnTo>
                    <a:pt x="110921" y="669"/>
                  </a:lnTo>
                  <a:lnTo>
                    <a:pt x="110921" y="502"/>
                  </a:lnTo>
                  <a:lnTo>
                    <a:pt x="110697" y="223"/>
                  </a:lnTo>
                  <a:lnTo>
                    <a:pt x="110474" y="56"/>
                  </a:lnTo>
                  <a:lnTo>
                    <a:pt x="110307" y="0"/>
                  </a:lnTo>
                  <a:close/>
                  <a:moveTo>
                    <a:pt x="120011" y="0"/>
                  </a:moveTo>
                  <a:lnTo>
                    <a:pt x="119843" y="56"/>
                  </a:lnTo>
                  <a:lnTo>
                    <a:pt x="119564" y="223"/>
                  </a:lnTo>
                  <a:lnTo>
                    <a:pt x="119397" y="502"/>
                  </a:lnTo>
                  <a:lnTo>
                    <a:pt x="119341" y="669"/>
                  </a:lnTo>
                  <a:lnTo>
                    <a:pt x="119341" y="837"/>
                  </a:lnTo>
                  <a:lnTo>
                    <a:pt x="119341" y="1004"/>
                  </a:lnTo>
                  <a:lnTo>
                    <a:pt x="119397" y="1171"/>
                  </a:lnTo>
                  <a:lnTo>
                    <a:pt x="119564" y="1394"/>
                  </a:lnTo>
                  <a:lnTo>
                    <a:pt x="119843" y="1617"/>
                  </a:lnTo>
                  <a:lnTo>
                    <a:pt x="120011" y="1673"/>
                  </a:lnTo>
                  <a:lnTo>
                    <a:pt x="120345" y="1673"/>
                  </a:lnTo>
                  <a:lnTo>
                    <a:pt x="120512" y="1617"/>
                  </a:lnTo>
                  <a:lnTo>
                    <a:pt x="120736" y="1394"/>
                  </a:lnTo>
                  <a:lnTo>
                    <a:pt x="120959" y="1171"/>
                  </a:lnTo>
                  <a:lnTo>
                    <a:pt x="120959" y="1004"/>
                  </a:lnTo>
                  <a:lnTo>
                    <a:pt x="121014" y="837"/>
                  </a:lnTo>
                  <a:lnTo>
                    <a:pt x="120959" y="669"/>
                  </a:lnTo>
                  <a:lnTo>
                    <a:pt x="120959" y="502"/>
                  </a:lnTo>
                  <a:lnTo>
                    <a:pt x="120736" y="223"/>
                  </a:lnTo>
                  <a:lnTo>
                    <a:pt x="120512" y="56"/>
                  </a:lnTo>
                  <a:lnTo>
                    <a:pt x="120345" y="0"/>
                  </a:lnTo>
                  <a:close/>
                  <a:moveTo>
                    <a:pt x="128431" y="0"/>
                  </a:moveTo>
                  <a:lnTo>
                    <a:pt x="128264" y="56"/>
                  </a:lnTo>
                  <a:lnTo>
                    <a:pt x="128041" y="223"/>
                  </a:lnTo>
                  <a:lnTo>
                    <a:pt x="127818" y="502"/>
                  </a:lnTo>
                  <a:lnTo>
                    <a:pt x="127818" y="669"/>
                  </a:lnTo>
                  <a:lnTo>
                    <a:pt x="127762" y="837"/>
                  </a:lnTo>
                  <a:lnTo>
                    <a:pt x="127818" y="1004"/>
                  </a:lnTo>
                  <a:lnTo>
                    <a:pt x="127818" y="1171"/>
                  </a:lnTo>
                  <a:lnTo>
                    <a:pt x="128041" y="1394"/>
                  </a:lnTo>
                  <a:lnTo>
                    <a:pt x="128264" y="1617"/>
                  </a:lnTo>
                  <a:lnTo>
                    <a:pt x="128431" y="1673"/>
                  </a:lnTo>
                  <a:lnTo>
                    <a:pt x="128766" y="1673"/>
                  </a:lnTo>
                  <a:lnTo>
                    <a:pt x="128933" y="1617"/>
                  </a:lnTo>
                  <a:lnTo>
                    <a:pt x="129212" y="1394"/>
                  </a:lnTo>
                  <a:lnTo>
                    <a:pt x="129379" y="1171"/>
                  </a:lnTo>
                  <a:lnTo>
                    <a:pt x="129435" y="1004"/>
                  </a:lnTo>
                  <a:lnTo>
                    <a:pt x="129435" y="837"/>
                  </a:lnTo>
                  <a:lnTo>
                    <a:pt x="129435" y="669"/>
                  </a:lnTo>
                  <a:lnTo>
                    <a:pt x="129379" y="502"/>
                  </a:lnTo>
                  <a:lnTo>
                    <a:pt x="129212" y="223"/>
                  </a:lnTo>
                  <a:lnTo>
                    <a:pt x="128933" y="56"/>
                  </a:lnTo>
                  <a:lnTo>
                    <a:pt x="128766" y="0"/>
                  </a:lnTo>
                  <a:close/>
                  <a:moveTo>
                    <a:pt x="138581" y="0"/>
                  </a:moveTo>
                  <a:lnTo>
                    <a:pt x="138469" y="56"/>
                  </a:lnTo>
                  <a:lnTo>
                    <a:pt x="138191" y="223"/>
                  </a:lnTo>
                  <a:lnTo>
                    <a:pt x="138023" y="502"/>
                  </a:lnTo>
                  <a:lnTo>
                    <a:pt x="137968" y="669"/>
                  </a:lnTo>
                  <a:lnTo>
                    <a:pt x="137968" y="837"/>
                  </a:lnTo>
                  <a:lnTo>
                    <a:pt x="137968" y="1004"/>
                  </a:lnTo>
                  <a:lnTo>
                    <a:pt x="138023" y="1171"/>
                  </a:lnTo>
                  <a:lnTo>
                    <a:pt x="138191" y="1394"/>
                  </a:lnTo>
                  <a:lnTo>
                    <a:pt x="138469" y="1617"/>
                  </a:lnTo>
                  <a:lnTo>
                    <a:pt x="138581" y="1673"/>
                  </a:lnTo>
                  <a:lnTo>
                    <a:pt x="138916" y="1673"/>
                  </a:lnTo>
                  <a:lnTo>
                    <a:pt x="139083" y="1617"/>
                  </a:lnTo>
                  <a:lnTo>
                    <a:pt x="139362" y="1394"/>
                  </a:lnTo>
                  <a:lnTo>
                    <a:pt x="139529" y="1171"/>
                  </a:lnTo>
                  <a:lnTo>
                    <a:pt x="139585" y="1004"/>
                  </a:lnTo>
                  <a:lnTo>
                    <a:pt x="139585" y="837"/>
                  </a:lnTo>
                  <a:lnTo>
                    <a:pt x="139585" y="669"/>
                  </a:lnTo>
                  <a:lnTo>
                    <a:pt x="139529" y="502"/>
                  </a:lnTo>
                  <a:lnTo>
                    <a:pt x="139362" y="223"/>
                  </a:lnTo>
                  <a:lnTo>
                    <a:pt x="139083" y="56"/>
                  </a:lnTo>
                  <a:lnTo>
                    <a:pt x="138916" y="0"/>
                  </a:lnTo>
                  <a:close/>
                  <a:moveTo>
                    <a:pt x="146834" y="0"/>
                  </a:moveTo>
                  <a:lnTo>
                    <a:pt x="146723" y="56"/>
                  </a:lnTo>
                  <a:lnTo>
                    <a:pt x="146444" y="223"/>
                  </a:lnTo>
                  <a:lnTo>
                    <a:pt x="146277" y="502"/>
                  </a:lnTo>
                  <a:lnTo>
                    <a:pt x="146221" y="669"/>
                  </a:lnTo>
                  <a:lnTo>
                    <a:pt x="146221" y="837"/>
                  </a:lnTo>
                  <a:lnTo>
                    <a:pt x="146221" y="1004"/>
                  </a:lnTo>
                  <a:lnTo>
                    <a:pt x="146277" y="1171"/>
                  </a:lnTo>
                  <a:lnTo>
                    <a:pt x="146444" y="1394"/>
                  </a:lnTo>
                  <a:lnTo>
                    <a:pt x="146723" y="1617"/>
                  </a:lnTo>
                  <a:lnTo>
                    <a:pt x="146834" y="1673"/>
                  </a:lnTo>
                  <a:lnTo>
                    <a:pt x="147169" y="1673"/>
                  </a:lnTo>
                  <a:lnTo>
                    <a:pt x="147336" y="1617"/>
                  </a:lnTo>
                  <a:lnTo>
                    <a:pt x="147615" y="1394"/>
                  </a:lnTo>
                  <a:lnTo>
                    <a:pt x="147783" y="1171"/>
                  </a:lnTo>
                  <a:lnTo>
                    <a:pt x="147838" y="1004"/>
                  </a:lnTo>
                  <a:lnTo>
                    <a:pt x="147838" y="837"/>
                  </a:lnTo>
                  <a:lnTo>
                    <a:pt x="147838" y="669"/>
                  </a:lnTo>
                  <a:lnTo>
                    <a:pt x="147783" y="502"/>
                  </a:lnTo>
                  <a:lnTo>
                    <a:pt x="147615" y="223"/>
                  </a:lnTo>
                  <a:lnTo>
                    <a:pt x="147336" y="56"/>
                  </a:lnTo>
                  <a:lnTo>
                    <a:pt x="147169" y="0"/>
                  </a:lnTo>
                  <a:close/>
                  <a:moveTo>
                    <a:pt x="156928" y="0"/>
                  </a:moveTo>
                  <a:lnTo>
                    <a:pt x="156817" y="56"/>
                  </a:lnTo>
                  <a:lnTo>
                    <a:pt x="156538" y="223"/>
                  </a:lnTo>
                  <a:lnTo>
                    <a:pt x="156371" y="502"/>
                  </a:lnTo>
                  <a:lnTo>
                    <a:pt x="156315" y="669"/>
                  </a:lnTo>
                  <a:lnTo>
                    <a:pt x="156315" y="837"/>
                  </a:lnTo>
                  <a:lnTo>
                    <a:pt x="156315" y="1004"/>
                  </a:lnTo>
                  <a:lnTo>
                    <a:pt x="156371" y="1171"/>
                  </a:lnTo>
                  <a:lnTo>
                    <a:pt x="156538" y="1394"/>
                  </a:lnTo>
                  <a:lnTo>
                    <a:pt x="156817" y="1617"/>
                  </a:lnTo>
                  <a:lnTo>
                    <a:pt x="156928" y="1673"/>
                  </a:lnTo>
                  <a:lnTo>
                    <a:pt x="157263" y="1673"/>
                  </a:lnTo>
                  <a:lnTo>
                    <a:pt x="157430" y="1617"/>
                  </a:lnTo>
                  <a:lnTo>
                    <a:pt x="157709" y="1394"/>
                  </a:lnTo>
                  <a:lnTo>
                    <a:pt x="157876" y="1171"/>
                  </a:lnTo>
                  <a:lnTo>
                    <a:pt x="157932" y="1004"/>
                  </a:lnTo>
                  <a:lnTo>
                    <a:pt x="157932" y="837"/>
                  </a:lnTo>
                  <a:lnTo>
                    <a:pt x="157932" y="669"/>
                  </a:lnTo>
                  <a:lnTo>
                    <a:pt x="157876" y="502"/>
                  </a:lnTo>
                  <a:lnTo>
                    <a:pt x="157709" y="223"/>
                  </a:lnTo>
                  <a:lnTo>
                    <a:pt x="157430" y="56"/>
                  </a:lnTo>
                  <a:lnTo>
                    <a:pt x="157263" y="0"/>
                  </a:lnTo>
                  <a:close/>
                  <a:moveTo>
                    <a:pt x="160330" y="0"/>
                  </a:moveTo>
                  <a:lnTo>
                    <a:pt x="160163" y="56"/>
                  </a:lnTo>
                  <a:lnTo>
                    <a:pt x="159884" y="223"/>
                  </a:lnTo>
                  <a:lnTo>
                    <a:pt x="159717" y="502"/>
                  </a:lnTo>
                  <a:lnTo>
                    <a:pt x="159661" y="669"/>
                  </a:lnTo>
                  <a:lnTo>
                    <a:pt x="159661" y="837"/>
                  </a:lnTo>
                  <a:lnTo>
                    <a:pt x="159661" y="1004"/>
                  </a:lnTo>
                  <a:lnTo>
                    <a:pt x="159717" y="1171"/>
                  </a:lnTo>
                  <a:lnTo>
                    <a:pt x="159884" y="1394"/>
                  </a:lnTo>
                  <a:lnTo>
                    <a:pt x="160163" y="1617"/>
                  </a:lnTo>
                  <a:lnTo>
                    <a:pt x="160330" y="1673"/>
                  </a:lnTo>
                  <a:lnTo>
                    <a:pt x="160665" y="1673"/>
                  </a:lnTo>
                  <a:lnTo>
                    <a:pt x="160832" y="1617"/>
                  </a:lnTo>
                  <a:lnTo>
                    <a:pt x="161055" y="1394"/>
                  </a:lnTo>
                  <a:lnTo>
                    <a:pt x="161222" y="1171"/>
                  </a:lnTo>
                  <a:lnTo>
                    <a:pt x="161278" y="1004"/>
                  </a:lnTo>
                  <a:lnTo>
                    <a:pt x="161334" y="837"/>
                  </a:lnTo>
                  <a:lnTo>
                    <a:pt x="161278" y="669"/>
                  </a:lnTo>
                  <a:lnTo>
                    <a:pt x="161222" y="502"/>
                  </a:lnTo>
                  <a:lnTo>
                    <a:pt x="161055" y="223"/>
                  </a:lnTo>
                  <a:lnTo>
                    <a:pt x="160832" y="56"/>
                  </a:lnTo>
                  <a:lnTo>
                    <a:pt x="160665" y="0"/>
                  </a:lnTo>
                  <a:close/>
                  <a:moveTo>
                    <a:pt x="163676" y="0"/>
                  </a:moveTo>
                  <a:lnTo>
                    <a:pt x="163509" y="56"/>
                  </a:lnTo>
                  <a:lnTo>
                    <a:pt x="163286" y="223"/>
                  </a:lnTo>
                  <a:lnTo>
                    <a:pt x="163063" y="502"/>
                  </a:lnTo>
                  <a:lnTo>
                    <a:pt x="163063" y="669"/>
                  </a:lnTo>
                  <a:lnTo>
                    <a:pt x="163007" y="837"/>
                  </a:lnTo>
                  <a:lnTo>
                    <a:pt x="163063" y="1004"/>
                  </a:lnTo>
                  <a:lnTo>
                    <a:pt x="163063" y="1171"/>
                  </a:lnTo>
                  <a:lnTo>
                    <a:pt x="163286" y="1394"/>
                  </a:lnTo>
                  <a:lnTo>
                    <a:pt x="163509" y="1617"/>
                  </a:lnTo>
                  <a:lnTo>
                    <a:pt x="163676" y="1673"/>
                  </a:lnTo>
                  <a:lnTo>
                    <a:pt x="164011" y="1673"/>
                  </a:lnTo>
                  <a:lnTo>
                    <a:pt x="164178" y="1617"/>
                  </a:lnTo>
                  <a:lnTo>
                    <a:pt x="164457" y="1394"/>
                  </a:lnTo>
                  <a:lnTo>
                    <a:pt x="164624" y="1171"/>
                  </a:lnTo>
                  <a:lnTo>
                    <a:pt x="164680" y="1004"/>
                  </a:lnTo>
                  <a:lnTo>
                    <a:pt x="164680" y="837"/>
                  </a:lnTo>
                  <a:lnTo>
                    <a:pt x="164680" y="669"/>
                  </a:lnTo>
                  <a:lnTo>
                    <a:pt x="164624" y="502"/>
                  </a:lnTo>
                  <a:lnTo>
                    <a:pt x="164457" y="223"/>
                  </a:lnTo>
                  <a:lnTo>
                    <a:pt x="164178" y="56"/>
                  </a:lnTo>
                  <a:lnTo>
                    <a:pt x="164011" y="0"/>
                  </a:lnTo>
                  <a:close/>
                  <a:moveTo>
                    <a:pt x="168751" y="0"/>
                  </a:moveTo>
                  <a:lnTo>
                    <a:pt x="168584" y="56"/>
                  </a:lnTo>
                  <a:lnTo>
                    <a:pt x="168361" y="223"/>
                  </a:lnTo>
                  <a:lnTo>
                    <a:pt x="168137" y="502"/>
                  </a:lnTo>
                  <a:lnTo>
                    <a:pt x="168137" y="669"/>
                  </a:lnTo>
                  <a:lnTo>
                    <a:pt x="168082" y="837"/>
                  </a:lnTo>
                  <a:lnTo>
                    <a:pt x="168137" y="1004"/>
                  </a:lnTo>
                  <a:lnTo>
                    <a:pt x="168137" y="1171"/>
                  </a:lnTo>
                  <a:lnTo>
                    <a:pt x="168361" y="1394"/>
                  </a:lnTo>
                  <a:lnTo>
                    <a:pt x="168584" y="1617"/>
                  </a:lnTo>
                  <a:lnTo>
                    <a:pt x="168751" y="1673"/>
                  </a:lnTo>
                  <a:lnTo>
                    <a:pt x="169085" y="1673"/>
                  </a:lnTo>
                  <a:lnTo>
                    <a:pt x="169253" y="1617"/>
                  </a:lnTo>
                  <a:lnTo>
                    <a:pt x="169532" y="1394"/>
                  </a:lnTo>
                  <a:lnTo>
                    <a:pt x="169699" y="1171"/>
                  </a:lnTo>
                  <a:lnTo>
                    <a:pt x="169755" y="1004"/>
                  </a:lnTo>
                  <a:lnTo>
                    <a:pt x="169755" y="837"/>
                  </a:lnTo>
                  <a:lnTo>
                    <a:pt x="169755" y="669"/>
                  </a:lnTo>
                  <a:lnTo>
                    <a:pt x="169699" y="502"/>
                  </a:lnTo>
                  <a:lnTo>
                    <a:pt x="169532" y="223"/>
                  </a:lnTo>
                  <a:lnTo>
                    <a:pt x="169253" y="56"/>
                  </a:lnTo>
                  <a:lnTo>
                    <a:pt x="169085" y="0"/>
                  </a:lnTo>
                  <a:close/>
                  <a:moveTo>
                    <a:pt x="172097" y="0"/>
                  </a:moveTo>
                  <a:lnTo>
                    <a:pt x="171930" y="56"/>
                  </a:lnTo>
                  <a:lnTo>
                    <a:pt x="171651" y="223"/>
                  </a:lnTo>
                  <a:lnTo>
                    <a:pt x="171483" y="502"/>
                  </a:lnTo>
                  <a:lnTo>
                    <a:pt x="171428" y="669"/>
                  </a:lnTo>
                  <a:lnTo>
                    <a:pt x="171428" y="837"/>
                  </a:lnTo>
                  <a:lnTo>
                    <a:pt x="171428" y="1004"/>
                  </a:lnTo>
                  <a:lnTo>
                    <a:pt x="171483" y="1171"/>
                  </a:lnTo>
                  <a:lnTo>
                    <a:pt x="171651" y="1394"/>
                  </a:lnTo>
                  <a:lnTo>
                    <a:pt x="171930" y="1617"/>
                  </a:lnTo>
                  <a:lnTo>
                    <a:pt x="172097" y="1673"/>
                  </a:lnTo>
                  <a:lnTo>
                    <a:pt x="172432" y="1673"/>
                  </a:lnTo>
                  <a:lnTo>
                    <a:pt x="172599" y="1617"/>
                  </a:lnTo>
                  <a:lnTo>
                    <a:pt x="172822" y="1394"/>
                  </a:lnTo>
                  <a:lnTo>
                    <a:pt x="173045" y="1171"/>
                  </a:lnTo>
                  <a:lnTo>
                    <a:pt x="173045" y="1004"/>
                  </a:lnTo>
                  <a:lnTo>
                    <a:pt x="173101" y="837"/>
                  </a:lnTo>
                  <a:lnTo>
                    <a:pt x="173045" y="669"/>
                  </a:lnTo>
                  <a:lnTo>
                    <a:pt x="173045" y="502"/>
                  </a:lnTo>
                  <a:lnTo>
                    <a:pt x="172822" y="223"/>
                  </a:lnTo>
                  <a:lnTo>
                    <a:pt x="172599" y="56"/>
                  </a:lnTo>
                  <a:lnTo>
                    <a:pt x="172432" y="0"/>
                  </a:lnTo>
                  <a:close/>
                  <a:moveTo>
                    <a:pt x="183864" y="0"/>
                  </a:moveTo>
                  <a:lnTo>
                    <a:pt x="183696" y="56"/>
                  </a:lnTo>
                  <a:lnTo>
                    <a:pt x="183418" y="223"/>
                  </a:lnTo>
                  <a:lnTo>
                    <a:pt x="183250" y="502"/>
                  </a:lnTo>
                  <a:lnTo>
                    <a:pt x="183195" y="669"/>
                  </a:lnTo>
                  <a:lnTo>
                    <a:pt x="183195" y="837"/>
                  </a:lnTo>
                  <a:lnTo>
                    <a:pt x="183195" y="1004"/>
                  </a:lnTo>
                  <a:lnTo>
                    <a:pt x="183250" y="1171"/>
                  </a:lnTo>
                  <a:lnTo>
                    <a:pt x="183418" y="1394"/>
                  </a:lnTo>
                  <a:lnTo>
                    <a:pt x="183696" y="1617"/>
                  </a:lnTo>
                  <a:lnTo>
                    <a:pt x="183864" y="1673"/>
                  </a:lnTo>
                  <a:lnTo>
                    <a:pt x="184198" y="1673"/>
                  </a:lnTo>
                  <a:lnTo>
                    <a:pt x="184310" y="1617"/>
                  </a:lnTo>
                  <a:lnTo>
                    <a:pt x="184589" y="1394"/>
                  </a:lnTo>
                  <a:lnTo>
                    <a:pt x="184756" y="1171"/>
                  </a:lnTo>
                  <a:lnTo>
                    <a:pt x="184812" y="1004"/>
                  </a:lnTo>
                  <a:lnTo>
                    <a:pt x="184812" y="837"/>
                  </a:lnTo>
                  <a:lnTo>
                    <a:pt x="184812" y="669"/>
                  </a:lnTo>
                  <a:lnTo>
                    <a:pt x="184756" y="502"/>
                  </a:lnTo>
                  <a:lnTo>
                    <a:pt x="184589" y="223"/>
                  </a:lnTo>
                  <a:lnTo>
                    <a:pt x="184310" y="56"/>
                  </a:lnTo>
                  <a:lnTo>
                    <a:pt x="184198" y="0"/>
                  </a:lnTo>
                  <a:close/>
                  <a:moveTo>
                    <a:pt x="192285" y="0"/>
                  </a:moveTo>
                  <a:lnTo>
                    <a:pt x="192117" y="56"/>
                  </a:lnTo>
                  <a:lnTo>
                    <a:pt x="191838" y="223"/>
                  </a:lnTo>
                  <a:lnTo>
                    <a:pt x="191671" y="502"/>
                  </a:lnTo>
                  <a:lnTo>
                    <a:pt x="191615" y="669"/>
                  </a:lnTo>
                  <a:lnTo>
                    <a:pt x="191615" y="837"/>
                  </a:lnTo>
                  <a:lnTo>
                    <a:pt x="191615" y="1004"/>
                  </a:lnTo>
                  <a:lnTo>
                    <a:pt x="191671" y="1171"/>
                  </a:lnTo>
                  <a:lnTo>
                    <a:pt x="191838" y="1394"/>
                  </a:lnTo>
                  <a:lnTo>
                    <a:pt x="192117" y="1617"/>
                  </a:lnTo>
                  <a:lnTo>
                    <a:pt x="192285" y="1673"/>
                  </a:lnTo>
                  <a:lnTo>
                    <a:pt x="192619" y="1673"/>
                  </a:lnTo>
                  <a:lnTo>
                    <a:pt x="192786" y="1617"/>
                  </a:lnTo>
                  <a:lnTo>
                    <a:pt x="193010" y="1394"/>
                  </a:lnTo>
                  <a:lnTo>
                    <a:pt x="193233" y="1171"/>
                  </a:lnTo>
                  <a:lnTo>
                    <a:pt x="193233" y="1004"/>
                  </a:lnTo>
                  <a:lnTo>
                    <a:pt x="193288" y="837"/>
                  </a:lnTo>
                  <a:lnTo>
                    <a:pt x="193233" y="669"/>
                  </a:lnTo>
                  <a:lnTo>
                    <a:pt x="193233" y="502"/>
                  </a:lnTo>
                  <a:lnTo>
                    <a:pt x="193010" y="223"/>
                  </a:lnTo>
                  <a:lnTo>
                    <a:pt x="192786" y="56"/>
                  </a:lnTo>
                  <a:lnTo>
                    <a:pt x="192619" y="0"/>
                  </a:lnTo>
                  <a:close/>
                  <a:moveTo>
                    <a:pt x="195575" y="0"/>
                  </a:moveTo>
                  <a:lnTo>
                    <a:pt x="195463" y="56"/>
                  </a:lnTo>
                  <a:lnTo>
                    <a:pt x="195184" y="223"/>
                  </a:lnTo>
                  <a:lnTo>
                    <a:pt x="195017" y="502"/>
                  </a:lnTo>
                  <a:lnTo>
                    <a:pt x="194961" y="669"/>
                  </a:lnTo>
                  <a:lnTo>
                    <a:pt x="194906" y="837"/>
                  </a:lnTo>
                  <a:lnTo>
                    <a:pt x="194961" y="1004"/>
                  </a:lnTo>
                  <a:lnTo>
                    <a:pt x="195017" y="1171"/>
                  </a:lnTo>
                  <a:lnTo>
                    <a:pt x="195184" y="1394"/>
                  </a:lnTo>
                  <a:lnTo>
                    <a:pt x="195463" y="1617"/>
                  </a:lnTo>
                  <a:lnTo>
                    <a:pt x="195575" y="1673"/>
                  </a:lnTo>
                  <a:lnTo>
                    <a:pt x="195909" y="1673"/>
                  </a:lnTo>
                  <a:lnTo>
                    <a:pt x="196077" y="1617"/>
                  </a:lnTo>
                  <a:lnTo>
                    <a:pt x="196356" y="1394"/>
                  </a:lnTo>
                  <a:lnTo>
                    <a:pt x="196523" y="1171"/>
                  </a:lnTo>
                  <a:lnTo>
                    <a:pt x="196579" y="1004"/>
                  </a:lnTo>
                  <a:lnTo>
                    <a:pt x="196579" y="837"/>
                  </a:lnTo>
                  <a:lnTo>
                    <a:pt x="196579" y="669"/>
                  </a:lnTo>
                  <a:lnTo>
                    <a:pt x="196523" y="502"/>
                  </a:lnTo>
                  <a:lnTo>
                    <a:pt x="196356" y="223"/>
                  </a:lnTo>
                  <a:lnTo>
                    <a:pt x="196077" y="56"/>
                  </a:lnTo>
                  <a:lnTo>
                    <a:pt x="195909" y="0"/>
                  </a:lnTo>
                  <a:close/>
                  <a:moveTo>
                    <a:pt x="200705" y="0"/>
                  </a:moveTo>
                  <a:lnTo>
                    <a:pt x="200538" y="56"/>
                  </a:lnTo>
                  <a:lnTo>
                    <a:pt x="200259" y="223"/>
                  </a:lnTo>
                  <a:lnTo>
                    <a:pt x="200092" y="502"/>
                  </a:lnTo>
                  <a:lnTo>
                    <a:pt x="200036" y="669"/>
                  </a:lnTo>
                  <a:lnTo>
                    <a:pt x="200036" y="837"/>
                  </a:lnTo>
                  <a:lnTo>
                    <a:pt x="200036" y="1004"/>
                  </a:lnTo>
                  <a:lnTo>
                    <a:pt x="200092" y="1171"/>
                  </a:lnTo>
                  <a:lnTo>
                    <a:pt x="200259" y="1394"/>
                  </a:lnTo>
                  <a:lnTo>
                    <a:pt x="200538" y="1617"/>
                  </a:lnTo>
                  <a:lnTo>
                    <a:pt x="200705" y="1673"/>
                  </a:lnTo>
                  <a:lnTo>
                    <a:pt x="201040" y="1673"/>
                  </a:lnTo>
                  <a:lnTo>
                    <a:pt x="201152" y="1617"/>
                  </a:lnTo>
                  <a:lnTo>
                    <a:pt x="201430" y="1394"/>
                  </a:lnTo>
                  <a:lnTo>
                    <a:pt x="201598" y="1171"/>
                  </a:lnTo>
                  <a:lnTo>
                    <a:pt x="201653" y="1004"/>
                  </a:lnTo>
                  <a:lnTo>
                    <a:pt x="201653" y="837"/>
                  </a:lnTo>
                  <a:lnTo>
                    <a:pt x="201653" y="669"/>
                  </a:lnTo>
                  <a:lnTo>
                    <a:pt x="201598" y="502"/>
                  </a:lnTo>
                  <a:lnTo>
                    <a:pt x="201430" y="223"/>
                  </a:lnTo>
                  <a:lnTo>
                    <a:pt x="201152" y="56"/>
                  </a:lnTo>
                  <a:lnTo>
                    <a:pt x="201040" y="0"/>
                  </a:lnTo>
                  <a:close/>
                  <a:moveTo>
                    <a:pt x="205780" y="0"/>
                  </a:moveTo>
                  <a:lnTo>
                    <a:pt x="205613" y="56"/>
                  </a:lnTo>
                  <a:lnTo>
                    <a:pt x="205334" y="223"/>
                  </a:lnTo>
                  <a:lnTo>
                    <a:pt x="205167" y="502"/>
                  </a:lnTo>
                  <a:lnTo>
                    <a:pt x="205111" y="669"/>
                  </a:lnTo>
                  <a:lnTo>
                    <a:pt x="205111" y="837"/>
                  </a:lnTo>
                  <a:lnTo>
                    <a:pt x="205111" y="1004"/>
                  </a:lnTo>
                  <a:lnTo>
                    <a:pt x="205167" y="1171"/>
                  </a:lnTo>
                  <a:lnTo>
                    <a:pt x="205334" y="1394"/>
                  </a:lnTo>
                  <a:lnTo>
                    <a:pt x="205613" y="1617"/>
                  </a:lnTo>
                  <a:lnTo>
                    <a:pt x="205780" y="1673"/>
                  </a:lnTo>
                  <a:lnTo>
                    <a:pt x="206115" y="1673"/>
                  </a:lnTo>
                  <a:lnTo>
                    <a:pt x="206226" y="1617"/>
                  </a:lnTo>
                  <a:lnTo>
                    <a:pt x="206505" y="1394"/>
                  </a:lnTo>
                  <a:lnTo>
                    <a:pt x="206672" y="1171"/>
                  </a:lnTo>
                  <a:lnTo>
                    <a:pt x="206728" y="1004"/>
                  </a:lnTo>
                  <a:lnTo>
                    <a:pt x="206784" y="837"/>
                  </a:lnTo>
                  <a:lnTo>
                    <a:pt x="206728" y="669"/>
                  </a:lnTo>
                  <a:lnTo>
                    <a:pt x="206672" y="502"/>
                  </a:lnTo>
                  <a:lnTo>
                    <a:pt x="206505" y="223"/>
                  </a:lnTo>
                  <a:lnTo>
                    <a:pt x="206226" y="56"/>
                  </a:lnTo>
                  <a:lnTo>
                    <a:pt x="206115" y="0"/>
                  </a:lnTo>
                  <a:close/>
                  <a:moveTo>
                    <a:pt x="215818" y="0"/>
                  </a:moveTo>
                  <a:lnTo>
                    <a:pt x="215651" y="56"/>
                  </a:lnTo>
                  <a:lnTo>
                    <a:pt x="215372" y="223"/>
                  </a:lnTo>
                  <a:lnTo>
                    <a:pt x="215205" y="502"/>
                  </a:lnTo>
                  <a:lnTo>
                    <a:pt x="215149" y="669"/>
                  </a:lnTo>
                  <a:lnTo>
                    <a:pt x="215149" y="837"/>
                  </a:lnTo>
                  <a:lnTo>
                    <a:pt x="215149" y="1004"/>
                  </a:lnTo>
                  <a:lnTo>
                    <a:pt x="215205" y="1171"/>
                  </a:lnTo>
                  <a:lnTo>
                    <a:pt x="215372" y="1394"/>
                  </a:lnTo>
                  <a:lnTo>
                    <a:pt x="215651" y="1617"/>
                  </a:lnTo>
                  <a:lnTo>
                    <a:pt x="215818" y="1673"/>
                  </a:lnTo>
                  <a:lnTo>
                    <a:pt x="216153" y="1673"/>
                  </a:lnTo>
                  <a:lnTo>
                    <a:pt x="216264" y="1617"/>
                  </a:lnTo>
                  <a:lnTo>
                    <a:pt x="216543" y="1394"/>
                  </a:lnTo>
                  <a:lnTo>
                    <a:pt x="216710" y="1171"/>
                  </a:lnTo>
                  <a:lnTo>
                    <a:pt x="216766" y="1004"/>
                  </a:lnTo>
                  <a:lnTo>
                    <a:pt x="216822" y="837"/>
                  </a:lnTo>
                  <a:lnTo>
                    <a:pt x="216766" y="669"/>
                  </a:lnTo>
                  <a:lnTo>
                    <a:pt x="216710" y="502"/>
                  </a:lnTo>
                  <a:lnTo>
                    <a:pt x="216543" y="223"/>
                  </a:lnTo>
                  <a:lnTo>
                    <a:pt x="216264" y="56"/>
                  </a:lnTo>
                  <a:lnTo>
                    <a:pt x="216153" y="0"/>
                  </a:lnTo>
                  <a:close/>
                  <a:moveTo>
                    <a:pt x="224239" y="0"/>
                  </a:moveTo>
                  <a:lnTo>
                    <a:pt x="224072" y="56"/>
                  </a:lnTo>
                  <a:lnTo>
                    <a:pt x="223849" y="223"/>
                  </a:lnTo>
                  <a:lnTo>
                    <a:pt x="223626" y="502"/>
                  </a:lnTo>
                  <a:lnTo>
                    <a:pt x="223570" y="669"/>
                  </a:lnTo>
                  <a:lnTo>
                    <a:pt x="223570" y="837"/>
                  </a:lnTo>
                  <a:lnTo>
                    <a:pt x="223570" y="1004"/>
                  </a:lnTo>
                  <a:lnTo>
                    <a:pt x="223626" y="1171"/>
                  </a:lnTo>
                  <a:lnTo>
                    <a:pt x="223849" y="1394"/>
                  </a:lnTo>
                  <a:lnTo>
                    <a:pt x="224072" y="1617"/>
                  </a:lnTo>
                  <a:lnTo>
                    <a:pt x="224239" y="1673"/>
                  </a:lnTo>
                  <a:lnTo>
                    <a:pt x="224574" y="1673"/>
                  </a:lnTo>
                  <a:lnTo>
                    <a:pt x="224741" y="1617"/>
                  </a:lnTo>
                  <a:lnTo>
                    <a:pt x="225020" y="1394"/>
                  </a:lnTo>
                  <a:lnTo>
                    <a:pt x="225187" y="1171"/>
                  </a:lnTo>
                  <a:lnTo>
                    <a:pt x="225243" y="1004"/>
                  </a:lnTo>
                  <a:lnTo>
                    <a:pt x="225243" y="837"/>
                  </a:lnTo>
                  <a:lnTo>
                    <a:pt x="225243" y="669"/>
                  </a:lnTo>
                  <a:lnTo>
                    <a:pt x="225187" y="502"/>
                  </a:lnTo>
                  <a:lnTo>
                    <a:pt x="225020" y="223"/>
                  </a:lnTo>
                  <a:lnTo>
                    <a:pt x="224741" y="56"/>
                  </a:lnTo>
                  <a:lnTo>
                    <a:pt x="224574" y="0"/>
                  </a:lnTo>
                  <a:close/>
                  <a:moveTo>
                    <a:pt x="234389" y="0"/>
                  </a:moveTo>
                  <a:lnTo>
                    <a:pt x="234221" y="56"/>
                  </a:lnTo>
                  <a:lnTo>
                    <a:pt x="233998" y="223"/>
                  </a:lnTo>
                  <a:lnTo>
                    <a:pt x="233831" y="502"/>
                  </a:lnTo>
                  <a:lnTo>
                    <a:pt x="233775" y="669"/>
                  </a:lnTo>
                  <a:lnTo>
                    <a:pt x="233719" y="837"/>
                  </a:lnTo>
                  <a:lnTo>
                    <a:pt x="233775" y="1004"/>
                  </a:lnTo>
                  <a:lnTo>
                    <a:pt x="233831" y="1171"/>
                  </a:lnTo>
                  <a:lnTo>
                    <a:pt x="233998" y="1394"/>
                  </a:lnTo>
                  <a:lnTo>
                    <a:pt x="234221" y="1617"/>
                  </a:lnTo>
                  <a:lnTo>
                    <a:pt x="234389" y="1673"/>
                  </a:lnTo>
                  <a:lnTo>
                    <a:pt x="234723" y="1673"/>
                  </a:lnTo>
                  <a:lnTo>
                    <a:pt x="234891" y="1617"/>
                  </a:lnTo>
                  <a:lnTo>
                    <a:pt x="235169" y="1394"/>
                  </a:lnTo>
                  <a:lnTo>
                    <a:pt x="235337" y="1171"/>
                  </a:lnTo>
                  <a:lnTo>
                    <a:pt x="235392" y="1004"/>
                  </a:lnTo>
                  <a:lnTo>
                    <a:pt x="235392" y="837"/>
                  </a:lnTo>
                  <a:lnTo>
                    <a:pt x="235392" y="669"/>
                  </a:lnTo>
                  <a:lnTo>
                    <a:pt x="235337" y="502"/>
                  </a:lnTo>
                  <a:lnTo>
                    <a:pt x="235169" y="223"/>
                  </a:lnTo>
                  <a:lnTo>
                    <a:pt x="234891" y="56"/>
                  </a:lnTo>
                  <a:lnTo>
                    <a:pt x="234723" y="0"/>
                  </a:lnTo>
                  <a:close/>
                  <a:moveTo>
                    <a:pt x="242698" y="0"/>
                  </a:moveTo>
                  <a:lnTo>
                    <a:pt x="242531" y="56"/>
                  </a:lnTo>
                  <a:lnTo>
                    <a:pt x="242252" y="223"/>
                  </a:lnTo>
                  <a:lnTo>
                    <a:pt x="242084" y="502"/>
                  </a:lnTo>
                  <a:lnTo>
                    <a:pt x="242029" y="669"/>
                  </a:lnTo>
                  <a:lnTo>
                    <a:pt x="242029" y="837"/>
                  </a:lnTo>
                  <a:lnTo>
                    <a:pt x="242029" y="1004"/>
                  </a:lnTo>
                  <a:lnTo>
                    <a:pt x="242084" y="1171"/>
                  </a:lnTo>
                  <a:lnTo>
                    <a:pt x="242252" y="1394"/>
                  </a:lnTo>
                  <a:lnTo>
                    <a:pt x="242531" y="1617"/>
                  </a:lnTo>
                  <a:lnTo>
                    <a:pt x="242698" y="1673"/>
                  </a:lnTo>
                  <a:lnTo>
                    <a:pt x="243033" y="1673"/>
                  </a:lnTo>
                  <a:lnTo>
                    <a:pt x="243144" y="1617"/>
                  </a:lnTo>
                  <a:lnTo>
                    <a:pt x="243423" y="1394"/>
                  </a:lnTo>
                  <a:lnTo>
                    <a:pt x="243590" y="1171"/>
                  </a:lnTo>
                  <a:lnTo>
                    <a:pt x="243646" y="1004"/>
                  </a:lnTo>
                  <a:lnTo>
                    <a:pt x="243646" y="837"/>
                  </a:lnTo>
                  <a:lnTo>
                    <a:pt x="243646" y="669"/>
                  </a:lnTo>
                  <a:lnTo>
                    <a:pt x="243590" y="502"/>
                  </a:lnTo>
                  <a:lnTo>
                    <a:pt x="243423" y="223"/>
                  </a:lnTo>
                  <a:lnTo>
                    <a:pt x="243144" y="56"/>
                  </a:lnTo>
                  <a:lnTo>
                    <a:pt x="243033" y="0"/>
                  </a:lnTo>
                  <a:close/>
                  <a:moveTo>
                    <a:pt x="252792" y="0"/>
                  </a:moveTo>
                  <a:lnTo>
                    <a:pt x="252624" y="56"/>
                  </a:lnTo>
                  <a:lnTo>
                    <a:pt x="252346" y="223"/>
                  </a:lnTo>
                  <a:lnTo>
                    <a:pt x="252178" y="502"/>
                  </a:lnTo>
                  <a:lnTo>
                    <a:pt x="252123" y="669"/>
                  </a:lnTo>
                  <a:lnTo>
                    <a:pt x="252123" y="837"/>
                  </a:lnTo>
                  <a:lnTo>
                    <a:pt x="252123" y="1004"/>
                  </a:lnTo>
                  <a:lnTo>
                    <a:pt x="252178" y="1171"/>
                  </a:lnTo>
                  <a:lnTo>
                    <a:pt x="252346" y="1394"/>
                  </a:lnTo>
                  <a:lnTo>
                    <a:pt x="252624" y="1617"/>
                  </a:lnTo>
                  <a:lnTo>
                    <a:pt x="252792" y="1673"/>
                  </a:lnTo>
                  <a:lnTo>
                    <a:pt x="253126" y="1673"/>
                  </a:lnTo>
                  <a:lnTo>
                    <a:pt x="253238" y="1617"/>
                  </a:lnTo>
                  <a:lnTo>
                    <a:pt x="253517" y="1394"/>
                  </a:lnTo>
                  <a:lnTo>
                    <a:pt x="253684" y="1171"/>
                  </a:lnTo>
                  <a:lnTo>
                    <a:pt x="253740" y="1004"/>
                  </a:lnTo>
                  <a:lnTo>
                    <a:pt x="253740" y="837"/>
                  </a:lnTo>
                  <a:lnTo>
                    <a:pt x="253740" y="669"/>
                  </a:lnTo>
                  <a:lnTo>
                    <a:pt x="253684" y="502"/>
                  </a:lnTo>
                  <a:lnTo>
                    <a:pt x="253517" y="223"/>
                  </a:lnTo>
                  <a:lnTo>
                    <a:pt x="253238" y="56"/>
                  </a:lnTo>
                  <a:lnTo>
                    <a:pt x="253126" y="0"/>
                  </a:lnTo>
                  <a:close/>
                  <a:moveTo>
                    <a:pt x="256138" y="0"/>
                  </a:moveTo>
                  <a:lnTo>
                    <a:pt x="255970" y="56"/>
                  </a:lnTo>
                  <a:lnTo>
                    <a:pt x="255692" y="223"/>
                  </a:lnTo>
                  <a:lnTo>
                    <a:pt x="255524" y="502"/>
                  </a:lnTo>
                  <a:lnTo>
                    <a:pt x="255469" y="669"/>
                  </a:lnTo>
                  <a:lnTo>
                    <a:pt x="255469" y="837"/>
                  </a:lnTo>
                  <a:lnTo>
                    <a:pt x="255469" y="1004"/>
                  </a:lnTo>
                  <a:lnTo>
                    <a:pt x="255524" y="1171"/>
                  </a:lnTo>
                  <a:lnTo>
                    <a:pt x="255692" y="1394"/>
                  </a:lnTo>
                  <a:lnTo>
                    <a:pt x="255970" y="1617"/>
                  </a:lnTo>
                  <a:lnTo>
                    <a:pt x="256138" y="1673"/>
                  </a:lnTo>
                  <a:lnTo>
                    <a:pt x="256472" y="1673"/>
                  </a:lnTo>
                  <a:lnTo>
                    <a:pt x="256640" y="1617"/>
                  </a:lnTo>
                  <a:lnTo>
                    <a:pt x="256863" y="1394"/>
                  </a:lnTo>
                  <a:lnTo>
                    <a:pt x="257086" y="1171"/>
                  </a:lnTo>
                  <a:lnTo>
                    <a:pt x="257142" y="1004"/>
                  </a:lnTo>
                  <a:lnTo>
                    <a:pt x="257142" y="837"/>
                  </a:lnTo>
                  <a:lnTo>
                    <a:pt x="257142" y="669"/>
                  </a:lnTo>
                  <a:lnTo>
                    <a:pt x="257086" y="502"/>
                  </a:lnTo>
                  <a:lnTo>
                    <a:pt x="256863" y="223"/>
                  </a:lnTo>
                  <a:lnTo>
                    <a:pt x="256640" y="56"/>
                  </a:lnTo>
                  <a:lnTo>
                    <a:pt x="256472" y="0"/>
                  </a:lnTo>
                  <a:close/>
                  <a:moveTo>
                    <a:pt x="259484" y="0"/>
                  </a:moveTo>
                  <a:lnTo>
                    <a:pt x="259372" y="56"/>
                  </a:lnTo>
                  <a:lnTo>
                    <a:pt x="259093" y="223"/>
                  </a:lnTo>
                  <a:lnTo>
                    <a:pt x="258926" y="502"/>
                  </a:lnTo>
                  <a:lnTo>
                    <a:pt x="258870" y="669"/>
                  </a:lnTo>
                  <a:lnTo>
                    <a:pt x="258815" y="837"/>
                  </a:lnTo>
                  <a:lnTo>
                    <a:pt x="258870" y="1004"/>
                  </a:lnTo>
                  <a:lnTo>
                    <a:pt x="258926" y="1171"/>
                  </a:lnTo>
                  <a:lnTo>
                    <a:pt x="259093" y="1394"/>
                  </a:lnTo>
                  <a:lnTo>
                    <a:pt x="259372" y="1617"/>
                  </a:lnTo>
                  <a:lnTo>
                    <a:pt x="259484" y="1673"/>
                  </a:lnTo>
                  <a:lnTo>
                    <a:pt x="259818" y="1673"/>
                  </a:lnTo>
                  <a:lnTo>
                    <a:pt x="259986" y="1617"/>
                  </a:lnTo>
                  <a:lnTo>
                    <a:pt x="260265" y="1394"/>
                  </a:lnTo>
                  <a:lnTo>
                    <a:pt x="260432" y="1171"/>
                  </a:lnTo>
                  <a:lnTo>
                    <a:pt x="260488" y="1004"/>
                  </a:lnTo>
                  <a:lnTo>
                    <a:pt x="260488" y="837"/>
                  </a:lnTo>
                  <a:lnTo>
                    <a:pt x="260488" y="669"/>
                  </a:lnTo>
                  <a:lnTo>
                    <a:pt x="260432" y="502"/>
                  </a:lnTo>
                  <a:lnTo>
                    <a:pt x="260265" y="223"/>
                  </a:lnTo>
                  <a:lnTo>
                    <a:pt x="259986" y="56"/>
                  </a:lnTo>
                  <a:lnTo>
                    <a:pt x="259818" y="0"/>
                  </a:lnTo>
                  <a:close/>
                  <a:moveTo>
                    <a:pt x="264559" y="0"/>
                  </a:moveTo>
                  <a:lnTo>
                    <a:pt x="264447" y="56"/>
                  </a:lnTo>
                  <a:lnTo>
                    <a:pt x="264168" y="223"/>
                  </a:lnTo>
                  <a:lnTo>
                    <a:pt x="264001" y="502"/>
                  </a:lnTo>
                  <a:lnTo>
                    <a:pt x="263945" y="669"/>
                  </a:lnTo>
                  <a:lnTo>
                    <a:pt x="263889" y="837"/>
                  </a:lnTo>
                  <a:lnTo>
                    <a:pt x="263945" y="1004"/>
                  </a:lnTo>
                  <a:lnTo>
                    <a:pt x="264001" y="1171"/>
                  </a:lnTo>
                  <a:lnTo>
                    <a:pt x="264168" y="1394"/>
                  </a:lnTo>
                  <a:lnTo>
                    <a:pt x="264447" y="1617"/>
                  </a:lnTo>
                  <a:lnTo>
                    <a:pt x="264559" y="1673"/>
                  </a:lnTo>
                  <a:lnTo>
                    <a:pt x="264893" y="1673"/>
                  </a:lnTo>
                  <a:lnTo>
                    <a:pt x="265060" y="1617"/>
                  </a:lnTo>
                  <a:lnTo>
                    <a:pt x="265339" y="1394"/>
                  </a:lnTo>
                  <a:lnTo>
                    <a:pt x="265507" y="1171"/>
                  </a:lnTo>
                  <a:lnTo>
                    <a:pt x="265562" y="1004"/>
                  </a:lnTo>
                  <a:lnTo>
                    <a:pt x="265562" y="837"/>
                  </a:lnTo>
                  <a:lnTo>
                    <a:pt x="265562" y="669"/>
                  </a:lnTo>
                  <a:lnTo>
                    <a:pt x="265507" y="502"/>
                  </a:lnTo>
                  <a:lnTo>
                    <a:pt x="265339" y="223"/>
                  </a:lnTo>
                  <a:lnTo>
                    <a:pt x="265060" y="56"/>
                  </a:lnTo>
                  <a:lnTo>
                    <a:pt x="264893" y="0"/>
                  </a:lnTo>
                  <a:close/>
                  <a:moveTo>
                    <a:pt x="267905" y="0"/>
                  </a:moveTo>
                  <a:lnTo>
                    <a:pt x="267737" y="56"/>
                  </a:lnTo>
                  <a:lnTo>
                    <a:pt x="267514" y="223"/>
                  </a:lnTo>
                  <a:lnTo>
                    <a:pt x="267291" y="502"/>
                  </a:lnTo>
                  <a:lnTo>
                    <a:pt x="267291" y="669"/>
                  </a:lnTo>
                  <a:lnTo>
                    <a:pt x="267235" y="837"/>
                  </a:lnTo>
                  <a:lnTo>
                    <a:pt x="267291" y="1004"/>
                  </a:lnTo>
                  <a:lnTo>
                    <a:pt x="267291" y="1171"/>
                  </a:lnTo>
                  <a:lnTo>
                    <a:pt x="267514" y="1394"/>
                  </a:lnTo>
                  <a:lnTo>
                    <a:pt x="267737" y="1617"/>
                  </a:lnTo>
                  <a:lnTo>
                    <a:pt x="267905" y="1673"/>
                  </a:lnTo>
                  <a:lnTo>
                    <a:pt x="268239" y="1673"/>
                  </a:lnTo>
                  <a:lnTo>
                    <a:pt x="268406" y="1617"/>
                  </a:lnTo>
                  <a:lnTo>
                    <a:pt x="268685" y="1394"/>
                  </a:lnTo>
                  <a:lnTo>
                    <a:pt x="268853" y="1171"/>
                  </a:lnTo>
                  <a:lnTo>
                    <a:pt x="268908" y="1004"/>
                  </a:lnTo>
                  <a:lnTo>
                    <a:pt x="268908" y="837"/>
                  </a:lnTo>
                  <a:lnTo>
                    <a:pt x="268908" y="669"/>
                  </a:lnTo>
                  <a:lnTo>
                    <a:pt x="268853" y="502"/>
                  </a:lnTo>
                  <a:lnTo>
                    <a:pt x="268685" y="223"/>
                  </a:lnTo>
                  <a:lnTo>
                    <a:pt x="268406" y="56"/>
                  </a:lnTo>
                  <a:lnTo>
                    <a:pt x="268239" y="0"/>
                  </a:lnTo>
                  <a:close/>
                  <a:moveTo>
                    <a:pt x="279671" y="0"/>
                  </a:moveTo>
                  <a:lnTo>
                    <a:pt x="279504" y="56"/>
                  </a:lnTo>
                  <a:lnTo>
                    <a:pt x="279225" y="223"/>
                  </a:lnTo>
                  <a:lnTo>
                    <a:pt x="279058" y="502"/>
                  </a:lnTo>
                  <a:lnTo>
                    <a:pt x="279002" y="669"/>
                  </a:lnTo>
                  <a:lnTo>
                    <a:pt x="279002" y="837"/>
                  </a:lnTo>
                  <a:lnTo>
                    <a:pt x="279002" y="1004"/>
                  </a:lnTo>
                  <a:lnTo>
                    <a:pt x="279058" y="1171"/>
                  </a:lnTo>
                  <a:lnTo>
                    <a:pt x="279225" y="1394"/>
                  </a:lnTo>
                  <a:lnTo>
                    <a:pt x="279504" y="1617"/>
                  </a:lnTo>
                  <a:lnTo>
                    <a:pt x="279671" y="1673"/>
                  </a:lnTo>
                  <a:lnTo>
                    <a:pt x="280006" y="1673"/>
                  </a:lnTo>
                  <a:lnTo>
                    <a:pt x="280173" y="1617"/>
                  </a:lnTo>
                  <a:lnTo>
                    <a:pt x="280396" y="1394"/>
                  </a:lnTo>
                  <a:lnTo>
                    <a:pt x="280564" y="1171"/>
                  </a:lnTo>
                  <a:lnTo>
                    <a:pt x="280619" y="1004"/>
                  </a:lnTo>
                  <a:lnTo>
                    <a:pt x="280675" y="837"/>
                  </a:lnTo>
                  <a:lnTo>
                    <a:pt x="280619" y="669"/>
                  </a:lnTo>
                  <a:lnTo>
                    <a:pt x="280564" y="502"/>
                  </a:lnTo>
                  <a:lnTo>
                    <a:pt x="280396" y="223"/>
                  </a:lnTo>
                  <a:lnTo>
                    <a:pt x="280173" y="56"/>
                  </a:lnTo>
                  <a:lnTo>
                    <a:pt x="280006" y="0"/>
                  </a:lnTo>
                  <a:close/>
                  <a:moveTo>
                    <a:pt x="2510" y="3346"/>
                  </a:moveTo>
                  <a:lnTo>
                    <a:pt x="2342" y="3402"/>
                  </a:lnTo>
                  <a:lnTo>
                    <a:pt x="2175" y="3458"/>
                  </a:lnTo>
                  <a:lnTo>
                    <a:pt x="1896" y="3625"/>
                  </a:lnTo>
                  <a:lnTo>
                    <a:pt x="1729" y="3848"/>
                  </a:lnTo>
                  <a:lnTo>
                    <a:pt x="1673" y="4015"/>
                  </a:lnTo>
                  <a:lnTo>
                    <a:pt x="1673" y="4183"/>
                  </a:lnTo>
                  <a:lnTo>
                    <a:pt x="1673" y="4350"/>
                  </a:lnTo>
                  <a:lnTo>
                    <a:pt x="1729" y="4517"/>
                  </a:lnTo>
                  <a:lnTo>
                    <a:pt x="1896" y="4796"/>
                  </a:lnTo>
                  <a:lnTo>
                    <a:pt x="2175" y="4963"/>
                  </a:lnTo>
                  <a:lnTo>
                    <a:pt x="2342" y="5019"/>
                  </a:lnTo>
                  <a:lnTo>
                    <a:pt x="2677" y="5019"/>
                  </a:lnTo>
                  <a:lnTo>
                    <a:pt x="2788" y="4963"/>
                  </a:lnTo>
                  <a:lnTo>
                    <a:pt x="3067" y="4796"/>
                  </a:lnTo>
                  <a:lnTo>
                    <a:pt x="3234" y="4517"/>
                  </a:lnTo>
                  <a:lnTo>
                    <a:pt x="3290" y="4350"/>
                  </a:lnTo>
                  <a:lnTo>
                    <a:pt x="3290" y="4183"/>
                  </a:lnTo>
                  <a:lnTo>
                    <a:pt x="3290" y="4015"/>
                  </a:lnTo>
                  <a:lnTo>
                    <a:pt x="3234" y="3848"/>
                  </a:lnTo>
                  <a:lnTo>
                    <a:pt x="3067" y="3625"/>
                  </a:lnTo>
                  <a:lnTo>
                    <a:pt x="2788" y="3458"/>
                  </a:lnTo>
                  <a:lnTo>
                    <a:pt x="2677" y="3402"/>
                  </a:lnTo>
                  <a:lnTo>
                    <a:pt x="2510" y="3346"/>
                  </a:lnTo>
                  <a:close/>
                  <a:moveTo>
                    <a:pt x="10930" y="3346"/>
                  </a:moveTo>
                  <a:lnTo>
                    <a:pt x="10763" y="3402"/>
                  </a:lnTo>
                  <a:lnTo>
                    <a:pt x="10596" y="3458"/>
                  </a:lnTo>
                  <a:lnTo>
                    <a:pt x="10317" y="3625"/>
                  </a:lnTo>
                  <a:lnTo>
                    <a:pt x="10150" y="3848"/>
                  </a:lnTo>
                  <a:lnTo>
                    <a:pt x="10094" y="4015"/>
                  </a:lnTo>
                  <a:lnTo>
                    <a:pt x="10094" y="4183"/>
                  </a:lnTo>
                  <a:lnTo>
                    <a:pt x="10094" y="4350"/>
                  </a:lnTo>
                  <a:lnTo>
                    <a:pt x="10150" y="4517"/>
                  </a:lnTo>
                  <a:lnTo>
                    <a:pt x="10317" y="4796"/>
                  </a:lnTo>
                  <a:lnTo>
                    <a:pt x="10596" y="4963"/>
                  </a:lnTo>
                  <a:lnTo>
                    <a:pt x="10763" y="5019"/>
                  </a:lnTo>
                  <a:lnTo>
                    <a:pt x="11098" y="5019"/>
                  </a:lnTo>
                  <a:lnTo>
                    <a:pt x="11265" y="4963"/>
                  </a:lnTo>
                  <a:lnTo>
                    <a:pt x="11488" y="4796"/>
                  </a:lnTo>
                  <a:lnTo>
                    <a:pt x="11711" y="4517"/>
                  </a:lnTo>
                  <a:lnTo>
                    <a:pt x="11711" y="4350"/>
                  </a:lnTo>
                  <a:lnTo>
                    <a:pt x="11767" y="4183"/>
                  </a:lnTo>
                  <a:lnTo>
                    <a:pt x="11711" y="4015"/>
                  </a:lnTo>
                  <a:lnTo>
                    <a:pt x="11711" y="3848"/>
                  </a:lnTo>
                  <a:lnTo>
                    <a:pt x="11488" y="3625"/>
                  </a:lnTo>
                  <a:lnTo>
                    <a:pt x="11265" y="3458"/>
                  </a:lnTo>
                  <a:lnTo>
                    <a:pt x="11098" y="3402"/>
                  </a:lnTo>
                  <a:lnTo>
                    <a:pt x="10930" y="3346"/>
                  </a:lnTo>
                  <a:close/>
                  <a:moveTo>
                    <a:pt x="15949" y="3346"/>
                  </a:moveTo>
                  <a:lnTo>
                    <a:pt x="15782" y="3402"/>
                  </a:lnTo>
                  <a:lnTo>
                    <a:pt x="15671" y="3458"/>
                  </a:lnTo>
                  <a:lnTo>
                    <a:pt x="15392" y="3625"/>
                  </a:lnTo>
                  <a:lnTo>
                    <a:pt x="15224" y="3848"/>
                  </a:lnTo>
                  <a:lnTo>
                    <a:pt x="15169" y="4015"/>
                  </a:lnTo>
                  <a:lnTo>
                    <a:pt x="15113" y="4183"/>
                  </a:lnTo>
                  <a:lnTo>
                    <a:pt x="15169" y="4350"/>
                  </a:lnTo>
                  <a:lnTo>
                    <a:pt x="15224" y="4517"/>
                  </a:lnTo>
                  <a:lnTo>
                    <a:pt x="15392" y="4796"/>
                  </a:lnTo>
                  <a:lnTo>
                    <a:pt x="15671" y="4963"/>
                  </a:lnTo>
                  <a:lnTo>
                    <a:pt x="15782" y="5019"/>
                  </a:lnTo>
                  <a:lnTo>
                    <a:pt x="16117" y="5019"/>
                  </a:lnTo>
                  <a:lnTo>
                    <a:pt x="16284" y="4963"/>
                  </a:lnTo>
                  <a:lnTo>
                    <a:pt x="16563" y="4796"/>
                  </a:lnTo>
                  <a:lnTo>
                    <a:pt x="16730" y="4517"/>
                  </a:lnTo>
                  <a:lnTo>
                    <a:pt x="16786" y="4350"/>
                  </a:lnTo>
                  <a:lnTo>
                    <a:pt x="16786" y="4183"/>
                  </a:lnTo>
                  <a:lnTo>
                    <a:pt x="16786" y="4015"/>
                  </a:lnTo>
                  <a:lnTo>
                    <a:pt x="16730" y="3848"/>
                  </a:lnTo>
                  <a:lnTo>
                    <a:pt x="16563" y="3625"/>
                  </a:lnTo>
                  <a:lnTo>
                    <a:pt x="16284" y="3458"/>
                  </a:lnTo>
                  <a:lnTo>
                    <a:pt x="16117" y="3402"/>
                  </a:lnTo>
                  <a:lnTo>
                    <a:pt x="15949" y="3346"/>
                  </a:lnTo>
                  <a:close/>
                  <a:moveTo>
                    <a:pt x="19295" y="3346"/>
                  </a:moveTo>
                  <a:lnTo>
                    <a:pt x="19128" y="3402"/>
                  </a:lnTo>
                  <a:lnTo>
                    <a:pt x="18961" y="3458"/>
                  </a:lnTo>
                  <a:lnTo>
                    <a:pt x="18682" y="3625"/>
                  </a:lnTo>
                  <a:lnTo>
                    <a:pt x="18515" y="3848"/>
                  </a:lnTo>
                  <a:lnTo>
                    <a:pt x="18459" y="4015"/>
                  </a:lnTo>
                  <a:lnTo>
                    <a:pt x="18459" y="4183"/>
                  </a:lnTo>
                  <a:lnTo>
                    <a:pt x="18459" y="4350"/>
                  </a:lnTo>
                  <a:lnTo>
                    <a:pt x="18515" y="4517"/>
                  </a:lnTo>
                  <a:lnTo>
                    <a:pt x="18682" y="4796"/>
                  </a:lnTo>
                  <a:lnTo>
                    <a:pt x="18961" y="4963"/>
                  </a:lnTo>
                  <a:lnTo>
                    <a:pt x="19128" y="5019"/>
                  </a:lnTo>
                  <a:lnTo>
                    <a:pt x="19463" y="5019"/>
                  </a:lnTo>
                  <a:lnTo>
                    <a:pt x="19630" y="4963"/>
                  </a:lnTo>
                  <a:lnTo>
                    <a:pt x="19853" y="4796"/>
                  </a:lnTo>
                  <a:lnTo>
                    <a:pt x="20076" y="4517"/>
                  </a:lnTo>
                  <a:lnTo>
                    <a:pt x="20076" y="4350"/>
                  </a:lnTo>
                  <a:lnTo>
                    <a:pt x="20132" y="4183"/>
                  </a:lnTo>
                  <a:lnTo>
                    <a:pt x="20076" y="4015"/>
                  </a:lnTo>
                  <a:lnTo>
                    <a:pt x="20076" y="3848"/>
                  </a:lnTo>
                  <a:lnTo>
                    <a:pt x="19853" y="3625"/>
                  </a:lnTo>
                  <a:lnTo>
                    <a:pt x="19630" y="3458"/>
                  </a:lnTo>
                  <a:lnTo>
                    <a:pt x="19463" y="3402"/>
                  </a:lnTo>
                  <a:lnTo>
                    <a:pt x="19295" y="3346"/>
                  </a:lnTo>
                  <a:close/>
                  <a:moveTo>
                    <a:pt x="24370" y="3346"/>
                  </a:moveTo>
                  <a:lnTo>
                    <a:pt x="24203" y="3402"/>
                  </a:lnTo>
                  <a:lnTo>
                    <a:pt x="24036" y="3458"/>
                  </a:lnTo>
                  <a:lnTo>
                    <a:pt x="23757" y="3625"/>
                  </a:lnTo>
                  <a:lnTo>
                    <a:pt x="23589" y="3848"/>
                  </a:lnTo>
                  <a:lnTo>
                    <a:pt x="23534" y="4015"/>
                  </a:lnTo>
                  <a:lnTo>
                    <a:pt x="23534" y="4183"/>
                  </a:lnTo>
                  <a:lnTo>
                    <a:pt x="23534" y="4350"/>
                  </a:lnTo>
                  <a:lnTo>
                    <a:pt x="23589" y="4517"/>
                  </a:lnTo>
                  <a:lnTo>
                    <a:pt x="23757" y="4796"/>
                  </a:lnTo>
                  <a:lnTo>
                    <a:pt x="24036" y="4963"/>
                  </a:lnTo>
                  <a:lnTo>
                    <a:pt x="24203" y="5019"/>
                  </a:lnTo>
                  <a:lnTo>
                    <a:pt x="24537" y="5019"/>
                  </a:lnTo>
                  <a:lnTo>
                    <a:pt x="24649" y="4963"/>
                  </a:lnTo>
                  <a:lnTo>
                    <a:pt x="24928" y="4796"/>
                  </a:lnTo>
                  <a:lnTo>
                    <a:pt x="25095" y="4517"/>
                  </a:lnTo>
                  <a:lnTo>
                    <a:pt x="25151" y="4350"/>
                  </a:lnTo>
                  <a:lnTo>
                    <a:pt x="25207" y="4183"/>
                  </a:lnTo>
                  <a:lnTo>
                    <a:pt x="25151" y="4015"/>
                  </a:lnTo>
                  <a:lnTo>
                    <a:pt x="25095" y="3848"/>
                  </a:lnTo>
                  <a:lnTo>
                    <a:pt x="24928" y="3625"/>
                  </a:lnTo>
                  <a:lnTo>
                    <a:pt x="24649" y="3458"/>
                  </a:lnTo>
                  <a:lnTo>
                    <a:pt x="24537" y="3402"/>
                  </a:lnTo>
                  <a:lnTo>
                    <a:pt x="24370" y="3346"/>
                  </a:lnTo>
                  <a:close/>
                  <a:moveTo>
                    <a:pt x="27660" y="3346"/>
                  </a:moveTo>
                  <a:lnTo>
                    <a:pt x="27493" y="3402"/>
                  </a:lnTo>
                  <a:lnTo>
                    <a:pt x="27326" y="3458"/>
                  </a:lnTo>
                  <a:lnTo>
                    <a:pt x="27103" y="3625"/>
                  </a:lnTo>
                  <a:lnTo>
                    <a:pt x="26880" y="3848"/>
                  </a:lnTo>
                  <a:lnTo>
                    <a:pt x="26880" y="4015"/>
                  </a:lnTo>
                  <a:lnTo>
                    <a:pt x="26824" y="4183"/>
                  </a:lnTo>
                  <a:lnTo>
                    <a:pt x="26880" y="4350"/>
                  </a:lnTo>
                  <a:lnTo>
                    <a:pt x="26880" y="4517"/>
                  </a:lnTo>
                  <a:lnTo>
                    <a:pt x="27103" y="4796"/>
                  </a:lnTo>
                  <a:lnTo>
                    <a:pt x="27326" y="4963"/>
                  </a:lnTo>
                  <a:lnTo>
                    <a:pt x="27493" y="5019"/>
                  </a:lnTo>
                  <a:lnTo>
                    <a:pt x="27828" y="5019"/>
                  </a:lnTo>
                  <a:lnTo>
                    <a:pt x="27995" y="4963"/>
                  </a:lnTo>
                  <a:lnTo>
                    <a:pt x="28274" y="4796"/>
                  </a:lnTo>
                  <a:lnTo>
                    <a:pt x="28441" y="4517"/>
                  </a:lnTo>
                  <a:lnTo>
                    <a:pt x="28497" y="4350"/>
                  </a:lnTo>
                  <a:lnTo>
                    <a:pt x="28497" y="4183"/>
                  </a:lnTo>
                  <a:lnTo>
                    <a:pt x="28497" y="4015"/>
                  </a:lnTo>
                  <a:lnTo>
                    <a:pt x="28441" y="3848"/>
                  </a:lnTo>
                  <a:lnTo>
                    <a:pt x="28274" y="3625"/>
                  </a:lnTo>
                  <a:lnTo>
                    <a:pt x="27995" y="3458"/>
                  </a:lnTo>
                  <a:lnTo>
                    <a:pt x="27828" y="3402"/>
                  </a:lnTo>
                  <a:lnTo>
                    <a:pt x="27660" y="3346"/>
                  </a:lnTo>
                  <a:close/>
                  <a:moveTo>
                    <a:pt x="31118" y="3346"/>
                  </a:moveTo>
                  <a:lnTo>
                    <a:pt x="30951" y="3402"/>
                  </a:lnTo>
                  <a:lnTo>
                    <a:pt x="30783" y="3458"/>
                  </a:lnTo>
                  <a:lnTo>
                    <a:pt x="30505" y="3625"/>
                  </a:lnTo>
                  <a:lnTo>
                    <a:pt x="30337" y="3848"/>
                  </a:lnTo>
                  <a:lnTo>
                    <a:pt x="30281" y="4015"/>
                  </a:lnTo>
                  <a:lnTo>
                    <a:pt x="30281" y="4183"/>
                  </a:lnTo>
                  <a:lnTo>
                    <a:pt x="30281" y="4350"/>
                  </a:lnTo>
                  <a:lnTo>
                    <a:pt x="30337" y="4517"/>
                  </a:lnTo>
                  <a:lnTo>
                    <a:pt x="30505" y="4796"/>
                  </a:lnTo>
                  <a:lnTo>
                    <a:pt x="30783" y="4963"/>
                  </a:lnTo>
                  <a:lnTo>
                    <a:pt x="30951" y="5019"/>
                  </a:lnTo>
                  <a:lnTo>
                    <a:pt x="31285" y="5019"/>
                  </a:lnTo>
                  <a:lnTo>
                    <a:pt x="31397" y="4963"/>
                  </a:lnTo>
                  <a:lnTo>
                    <a:pt x="31676" y="4796"/>
                  </a:lnTo>
                  <a:lnTo>
                    <a:pt x="31843" y="4517"/>
                  </a:lnTo>
                  <a:lnTo>
                    <a:pt x="31899" y="4350"/>
                  </a:lnTo>
                  <a:lnTo>
                    <a:pt x="31899" y="4183"/>
                  </a:lnTo>
                  <a:lnTo>
                    <a:pt x="31899" y="4015"/>
                  </a:lnTo>
                  <a:lnTo>
                    <a:pt x="31843" y="3848"/>
                  </a:lnTo>
                  <a:lnTo>
                    <a:pt x="31676" y="3625"/>
                  </a:lnTo>
                  <a:lnTo>
                    <a:pt x="31397" y="3458"/>
                  </a:lnTo>
                  <a:lnTo>
                    <a:pt x="31285" y="3402"/>
                  </a:lnTo>
                  <a:lnTo>
                    <a:pt x="31118" y="3346"/>
                  </a:lnTo>
                  <a:close/>
                  <a:moveTo>
                    <a:pt x="41156" y="3346"/>
                  </a:moveTo>
                  <a:lnTo>
                    <a:pt x="40989" y="3402"/>
                  </a:lnTo>
                  <a:lnTo>
                    <a:pt x="40821" y="3458"/>
                  </a:lnTo>
                  <a:lnTo>
                    <a:pt x="40543" y="3625"/>
                  </a:lnTo>
                  <a:lnTo>
                    <a:pt x="40375" y="3848"/>
                  </a:lnTo>
                  <a:lnTo>
                    <a:pt x="40320" y="4015"/>
                  </a:lnTo>
                  <a:lnTo>
                    <a:pt x="40320" y="4183"/>
                  </a:lnTo>
                  <a:lnTo>
                    <a:pt x="40320" y="4350"/>
                  </a:lnTo>
                  <a:lnTo>
                    <a:pt x="40375" y="4517"/>
                  </a:lnTo>
                  <a:lnTo>
                    <a:pt x="40543" y="4796"/>
                  </a:lnTo>
                  <a:lnTo>
                    <a:pt x="40821" y="4963"/>
                  </a:lnTo>
                  <a:lnTo>
                    <a:pt x="40989" y="5019"/>
                  </a:lnTo>
                  <a:lnTo>
                    <a:pt x="41323" y="5019"/>
                  </a:lnTo>
                  <a:lnTo>
                    <a:pt x="41435" y="4963"/>
                  </a:lnTo>
                  <a:lnTo>
                    <a:pt x="41714" y="4796"/>
                  </a:lnTo>
                  <a:lnTo>
                    <a:pt x="41881" y="4517"/>
                  </a:lnTo>
                  <a:lnTo>
                    <a:pt x="41937" y="4350"/>
                  </a:lnTo>
                  <a:lnTo>
                    <a:pt x="41937" y="4183"/>
                  </a:lnTo>
                  <a:lnTo>
                    <a:pt x="41937" y="4015"/>
                  </a:lnTo>
                  <a:lnTo>
                    <a:pt x="41881" y="3848"/>
                  </a:lnTo>
                  <a:lnTo>
                    <a:pt x="41714" y="3625"/>
                  </a:lnTo>
                  <a:lnTo>
                    <a:pt x="41435" y="3458"/>
                  </a:lnTo>
                  <a:lnTo>
                    <a:pt x="41323" y="3402"/>
                  </a:lnTo>
                  <a:lnTo>
                    <a:pt x="41156" y="3346"/>
                  </a:lnTo>
                  <a:close/>
                  <a:moveTo>
                    <a:pt x="83037" y="3402"/>
                  </a:moveTo>
                  <a:lnTo>
                    <a:pt x="82870" y="3458"/>
                  </a:lnTo>
                  <a:lnTo>
                    <a:pt x="82591" y="3625"/>
                  </a:lnTo>
                  <a:lnTo>
                    <a:pt x="82424" y="3904"/>
                  </a:lnTo>
                  <a:lnTo>
                    <a:pt x="82368" y="4015"/>
                  </a:lnTo>
                  <a:lnTo>
                    <a:pt x="82368" y="4183"/>
                  </a:lnTo>
                  <a:lnTo>
                    <a:pt x="82368" y="4350"/>
                  </a:lnTo>
                  <a:lnTo>
                    <a:pt x="82424" y="4517"/>
                  </a:lnTo>
                  <a:lnTo>
                    <a:pt x="82591" y="4796"/>
                  </a:lnTo>
                  <a:lnTo>
                    <a:pt x="82870" y="4963"/>
                  </a:lnTo>
                  <a:lnTo>
                    <a:pt x="83037" y="5019"/>
                  </a:lnTo>
                  <a:lnTo>
                    <a:pt x="83372" y="5019"/>
                  </a:lnTo>
                  <a:lnTo>
                    <a:pt x="83539" y="4963"/>
                  </a:lnTo>
                  <a:lnTo>
                    <a:pt x="83762" y="4796"/>
                  </a:lnTo>
                  <a:lnTo>
                    <a:pt x="83985" y="4517"/>
                  </a:lnTo>
                  <a:lnTo>
                    <a:pt x="83985" y="4350"/>
                  </a:lnTo>
                  <a:lnTo>
                    <a:pt x="84041" y="4183"/>
                  </a:lnTo>
                  <a:lnTo>
                    <a:pt x="83985" y="4015"/>
                  </a:lnTo>
                  <a:lnTo>
                    <a:pt x="83985" y="3904"/>
                  </a:lnTo>
                  <a:lnTo>
                    <a:pt x="83762" y="3625"/>
                  </a:lnTo>
                  <a:lnTo>
                    <a:pt x="83539" y="3458"/>
                  </a:lnTo>
                  <a:lnTo>
                    <a:pt x="83372" y="3402"/>
                  </a:lnTo>
                  <a:close/>
                  <a:moveTo>
                    <a:pt x="86383" y="3402"/>
                  </a:moveTo>
                  <a:lnTo>
                    <a:pt x="86216" y="3458"/>
                  </a:lnTo>
                  <a:lnTo>
                    <a:pt x="85993" y="3625"/>
                  </a:lnTo>
                  <a:lnTo>
                    <a:pt x="85825" y="3904"/>
                  </a:lnTo>
                  <a:lnTo>
                    <a:pt x="85770" y="4015"/>
                  </a:lnTo>
                  <a:lnTo>
                    <a:pt x="85714" y="4183"/>
                  </a:lnTo>
                  <a:lnTo>
                    <a:pt x="85770" y="4350"/>
                  </a:lnTo>
                  <a:lnTo>
                    <a:pt x="85825" y="4517"/>
                  </a:lnTo>
                  <a:lnTo>
                    <a:pt x="85993" y="4796"/>
                  </a:lnTo>
                  <a:lnTo>
                    <a:pt x="86216" y="4963"/>
                  </a:lnTo>
                  <a:lnTo>
                    <a:pt x="86383" y="5019"/>
                  </a:lnTo>
                  <a:lnTo>
                    <a:pt x="86718" y="5019"/>
                  </a:lnTo>
                  <a:lnTo>
                    <a:pt x="86885" y="4963"/>
                  </a:lnTo>
                  <a:lnTo>
                    <a:pt x="87164" y="4796"/>
                  </a:lnTo>
                  <a:lnTo>
                    <a:pt x="87331" y="4517"/>
                  </a:lnTo>
                  <a:lnTo>
                    <a:pt x="87387" y="4350"/>
                  </a:lnTo>
                  <a:lnTo>
                    <a:pt x="87387" y="4183"/>
                  </a:lnTo>
                  <a:lnTo>
                    <a:pt x="87387" y="4015"/>
                  </a:lnTo>
                  <a:lnTo>
                    <a:pt x="87331" y="3904"/>
                  </a:lnTo>
                  <a:lnTo>
                    <a:pt x="87164" y="3625"/>
                  </a:lnTo>
                  <a:lnTo>
                    <a:pt x="86885" y="3458"/>
                  </a:lnTo>
                  <a:lnTo>
                    <a:pt x="86718" y="3402"/>
                  </a:lnTo>
                  <a:close/>
                  <a:moveTo>
                    <a:pt x="89785" y="3402"/>
                  </a:moveTo>
                  <a:lnTo>
                    <a:pt x="89618" y="3458"/>
                  </a:lnTo>
                  <a:lnTo>
                    <a:pt x="89339" y="3625"/>
                  </a:lnTo>
                  <a:lnTo>
                    <a:pt x="89171" y="3904"/>
                  </a:lnTo>
                  <a:lnTo>
                    <a:pt x="89116" y="4015"/>
                  </a:lnTo>
                  <a:lnTo>
                    <a:pt x="89116" y="4183"/>
                  </a:lnTo>
                  <a:lnTo>
                    <a:pt x="89116" y="4350"/>
                  </a:lnTo>
                  <a:lnTo>
                    <a:pt x="89171" y="4517"/>
                  </a:lnTo>
                  <a:lnTo>
                    <a:pt x="89339" y="4796"/>
                  </a:lnTo>
                  <a:lnTo>
                    <a:pt x="89618" y="4963"/>
                  </a:lnTo>
                  <a:lnTo>
                    <a:pt x="89785" y="5019"/>
                  </a:lnTo>
                  <a:lnTo>
                    <a:pt x="90119" y="5019"/>
                  </a:lnTo>
                  <a:lnTo>
                    <a:pt x="90231" y="4963"/>
                  </a:lnTo>
                  <a:lnTo>
                    <a:pt x="90510" y="4796"/>
                  </a:lnTo>
                  <a:lnTo>
                    <a:pt x="90677" y="4517"/>
                  </a:lnTo>
                  <a:lnTo>
                    <a:pt x="90733" y="4350"/>
                  </a:lnTo>
                  <a:lnTo>
                    <a:pt x="90733" y="4183"/>
                  </a:lnTo>
                  <a:lnTo>
                    <a:pt x="90733" y="4015"/>
                  </a:lnTo>
                  <a:lnTo>
                    <a:pt x="90677" y="3904"/>
                  </a:lnTo>
                  <a:lnTo>
                    <a:pt x="90510" y="3625"/>
                  </a:lnTo>
                  <a:lnTo>
                    <a:pt x="90231" y="3458"/>
                  </a:lnTo>
                  <a:lnTo>
                    <a:pt x="90119" y="3402"/>
                  </a:lnTo>
                  <a:close/>
                  <a:moveTo>
                    <a:pt x="93075" y="3402"/>
                  </a:moveTo>
                  <a:lnTo>
                    <a:pt x="92908" y="3458"/>
                  </a:lnTo>
                  <a:lnTo>
                    <a:pt x="92685" y="3625"/>
                  </a:lnTo>
                  <a:lnTo>
                    <a:pt x="92462" y="3904"/>
                  </a:lnTo>
                  <a:lnTo>
                    <a:pt x="92462" y="4015"/>
                  </a:lnTo>
                  <a:lnTo>
                    <a:pt x="92406" y="4183"/>
                  </a:lnTo>
                  <a:lnTo>
                    <a:pt x="92462" y="4350"/>
                  </a:lnTo>
                  <a:lnTo>
                    <a:pt x="92462" y="4517"/>
                  </a:lnTo>
                  <a:lnTo>
                    <a:pt x="92685" y="4796"/>
                  </a:lnTo>
                  <a:lnTo>
                    <a:pt x="92908" y="4963"/>
                  </a:lnTo>
                  <a:lnTo>
                    <a:pt x="93075" y="5019"/>
                  </a:lnTo>
                  <a:lnTo>
                    <a:pt x="93410" y="5019"/>
                  </a:lnTo>
                  <a:lnTo>
                    <a:pt x="93577" y="4963"/>
                  </a:lnTo>
                  <a:lnTo>
                    <a:pt x="93856" y="4796"/>
                  </a:lnTo>
                  <a:lnTo>
                    <a:pt x="94023" y="4517"/>
                  </a:lnTo>
                  <a:lnTo>
                    <a:pt x="94079" y="4350"/>
                  </a:lnTo>
                  <a:lnTo>
                    <a:pt x="94079" y="4183"/>
                  </a:lnTo>
                  <a:lnTo>
                    <a:pt x="94079" y="4015"/>
                  </a:lnTo>
                  <a:lnTo>
                    <a:pt x="94023" y="3904"/>
                  </a:lnTo>
                  <a:lnTo>
                    <a:pt x="93856" y="3625"/>
                  </a:lnTo>
                  <a:lnTo>
                    <a:pt x="93577" y="3458"/>
                  </a:lnTo>
                  <a:lnTo>
                    <a:pt x="93410" y="3402"/>
                  </a:lnTo>
                  <a:close/>
                  <a:moveTo>
                    <a:pt x="98317" y="3346"/>
                  </a:moveTo>
                  <a:lnTo>
                    <a:pt x="98150" y="3402"/>
                  </a:lnTo>
                  <a:lnTo>
                    <a:pt x="97983" y="3458"/>
                  </a:lnTo>
                  <a:lnTo>
                    <a:pt x="97704" y="3625"/>
                  </a:lnTo>
                  <a:lnTo>
                    <a:pt x="97536" y="3848"/>
                  </a:lnTo>
                  <a:lnTo>
                    <a:pt x="97481" y="4015"/>
                  </a:lnTo>
                  <a:lnTo>
                    <a:pt x="97481" y="4183"/>
                  </a:lnTo>
                  <a:lnTo>
                    <a:pt x="97481" y="4350"/>
                  </a:lnTo>
                  <a:lnTo>
                    <a:pt x="97536" y="4517"/>
                  </a:lnTo>
                  <a:lnTo>
                    <a:pt x="97704" y="4796"/>
                  </a:lnTo>
                  <a:lnTo>
                    <a:pt x="97983" y="4963"/>
                  </a:lnTo>
                  <a:lnTo>
                    <a:pt x="98150" y="5019"/>
                  </a:lnTo>
                  <a:lnTo>
                    <a:pt x="98484" y="5019"/>
                  </a:lnTo>
                  <a:lnTo>
                    <a:pt x="98652" y="4963"/>
                  </a:lnTo>
                  <a:lnTo>
                    <a:pt x="98875" y="4796"/>
                  </a:lnTo>
                  <a:lnTo>
                    <a:pt x="99042" y="4517"/>
                  </a:lnTo>
                  <a:lnTo>
                    <a:pt x="99098" y="4350"/>
                  </a:lnTo>
                  <a:lnTo>
                    <a:pt x="99154" y="4183"/>
                  </a:lnTo>
                  <a:lnTo>
                    <a:pt x="99098" y="4015"/>
                  </a:lnTo>
                  <a:lnTo>
                    <a:pt x="99042" y="3848"/>
                  </a:lnTo>
                  <a:lnTo>
                    <a:pt x="98875" y="3625"/>
                  </a:lnTo>
                  <a:lnTo>
                    <a:pt x="98652" y="3458"/>
                  </a:lnTo>
                  <a:lnTo>
                    <a:pt x="98484" y="3402"/>
                  </a:lnTo>
                  <a:lnTo>
                    <a:pt x="98317" y="3346"/>
                  </a:lnTo>
                  <a:close/>
                  <a:moveTo>
                    <a:pt x="106738" y="3346"/>
                  </a:moveTo>
                  <a:lnTo>
                    <a:pt x="106571" y="3402"/>
                  </a:lnTo>
                  <a:lnTo>
                    <a:pt x="106403" y="3458"/>
                  </a:lnTo>
                  <a:lnTo>
                    <a:pt x="106180" y="3625"/>
                  </a:lnTo>
                  <a:lnTo>
                    <a:pt x="105957" y="3848"/>
                  </a:lnTo>
                  <a:lnTo>
                    <a:pt x="105957" y="4015"/>
                  </a:lnTo>
                  <a:lnTo>
                    <a:pt x="105901" y="4183"/>
                  </a:lnTo>
                  <a:lnTo>
                    <a:pt x="105957" y="4350"/>
                  </a:lnTo>
                  <a:lnTo>
                    <a:pt x="105957" y="4517"/>
                  </a:lnTo>
                  <a:lnTo>
                    <a:pt x="106180" y="4796"/>
                  </a:lnTo>
                  <a:lnTo>
                    <a:pt x="106403" y="4963"/>
                  </a:lnTo>
                  <a:lnTo>
                    <a:pt x="106571" y="5019"/>
                  </a:lnTo>
                  <a:lnTo>
                    <a:pt x="106905" y="5019"/>
                  </a:lnTo>
                  <a:lnTo>
                    <a:pt x="107073" y="4963"/>
                  </a:lnTo>
                  <a:lnTo>
                    <a:pt x="107351" y="4796"/>
                  </a:lnTo>
                  <a:lnTo>
                    <a:pt x="107519" y="4517"/>
                  </a:lnTo>
                  <a:lnTo>
                    <a:pt x="107575" y="4350"/>
                  </a:lnTo>
                  <a:lnTo>
                    <a:pt x="107575" y="4183"/>
                  </a:lnTo>
                  <a:lnTo>
                    <a:pt x="107575" y="4015"/>
                  </a:lnTo>
                  <a:lnTo>
                    <a:pt x="107519" y="3848"/>
                  </a:lnTo>
                  <a:lnTo>
                    <a:pt x="107351" y="3625"/>
                  </a:lnTo>
                  <a:lnTo>
                    <a:pt x="107073" y="3458"/>
                  </a:lnTo>
                  <a:lnTo>
                    <a:pt x="106905" y="3402"/>
                  </a:lnTo>
                  <a:lnTo>
                    <a:pt x="106738" y="3346"/>
                  </a:lnTo>
                  <a:close/>
                  <a:moveTo>
                    <a:pt x="111813" y="3346"/>
                  </a:moveTo>
                  <a:lnTo>
                    <a:pt x="111645" y="3402"/>
                  </a:lnTo>
                  <a:lnTo>
                    <a:pt x="111478" y="3458"/>
                  </a:lnTo>
                  <a:lnTo>
                    <a:pt x="111199" y="3625"/>
                  </a:lnTo>
                  <a:lnTo>
                    <a:pt x="111032" y="3848"/>
                  </a:lnTo>
                  <a:lnTo>
                    <a:pt x="110976" y="4015"/>
                  </a:lnTo>
                  <a:lnTo>
                    <a:pt x="110976" y="4183"/>
                  </a:lnTo>
                  <a:lnTo>
                    <a:pt x="110976" y="4350"/>
                  </a:lnTo>
                  <a:lnTo>
                    <a:pt x="111032" y="4517"/>
                  </a:lnTo>
                  <a:lnTo>
                    <a:pt x="111199" y="4796"/>
                  </a:lnTo>
                  <a:lnTo>
                    <a:pt x="111478" y="4963"/>
                  </a:lnTo>
                  <a:lnTo>
                    <a:pt x="111645" y="5019"/>
                  </a:lnTo>
                  <a:lnTo>
                    <a:pt x="111980" y="5019"/>
                  </a:lnTo>
                  <a:lnTo>
                    <a:pt x="112092" y="4963"/>
                  </a:lnTo>
                  <a:lnTo>
                    <a:pt x="112370" y="4796"/>
                  </a:lnTo>
                  <a:lnTo>
                    <a:pt x="112538" y="4517"/>
                  </a:lnTo>
                  <a:lnTo>
                    <a:pt x="112594" y="4350"/>
                  </a:lnTo>
                  <a:lnTo>
                    <a:pt x="112594" y="4183"/>
                  </a:lnTo>
                  <a:lnTo>
                    <a:pt x="112594" y="4015"/>
                  </a:lnTo>
                  <a:lnTo>
                    <a:pt x="112538" y="3848"/>
                  </a:lnTo>
                  <a:lnTo>
                    <a:pt x="112370" y="3625"/>
                  </a:lnTo>
                  <a:lnTo>
                    <a:pt x="112092" y="3458"/>
                  </a:lnTo>
                  <a:lnTo>
                    <a:pt x="111980" y="3402"/>
                  </a:lnTo>
                  <a:lnTo>
                    <a:pt x="111813" y="3346"/>
                  </a:lnTo>
                  <a:close/>
                  <a:moveTo>
                    <a:pt x="115103" y="3346"/>
                  </a:moveTo>
                  <a:lnTo>
                    <a:pt x="114936" y="3402"/>
                  </a:lnTo>
                  <a:lnTo>
                    <a:pt x="114768" y="3458"/>
                  </a:lnTo>
                  <a:lnTo>
                    <a:pt x="114545" y="3625"/>
                  </a:lnTo>
                  <a:lnTo>
                    <a:pt x="114322" y="3848"/>
                  </a:lnTo>
                  <a:lnTo>
                    <a:pt x="114267" y="4015"/>
                  </a:lnTo>
                  <a:lnTo>
                    <a:pt x="114267" y="4183"/>
                  </a:lnTo>
                  <a:lnTo>
                    <a:pt x="114267" y="4350"/>
                  </a:lnTo>
                  <a:lnTo>
                    <a:pt x="114322" y="4517"/>
                  </a:lnTo>
                  <a:lnTo>
                    <a:pt x="114545" y="4796"/>
                  </a:lnTo>
                  <a:lnTo>
                    <a:pt x="114768" y="4963"/>
                  </a:lnTo>
                  <a:lnTo>
                    <a:pt x="114936" y="5019"/>
                  </a:lnTo>
                  <a:lnTo>
                    <a:pt x="115270" y="5019"/>
                  </a:lnTo>
                  <a:lnTo>
                    <a:pt x="115438" y="4963"/>
                  </a:lnTo>
                  <a:lnTo>
                    <a:pt x="115716" y="4796"/>
                  </a:lnTo>
                  <a:lnTo>
                    <a:pt x="115884" y="4517"/>
                  </a:lnTo>
                  <a:lnTo>
                    <a:pt x="115940" y="4350"/>
                  </a:lnTo>
                  <a:lnTo>
                    <a:pt x="115940" y="4183"/>
                  </a:lnTo>
                  <a:lnTo>
                    <a:pt x="115940" y="4015"/>
                  </a:lnTo>
                  <a:lnTo>
                    <a:pt x="115884" y="3848"/>
                  </a:lnTo>
                  <a:lnTo>
                    <a:pt x="115716" y="3625"/>
                  </a:lnTo>
                  <a:lnTo>
                    <a:pt x="115438" y="3458"/>
                  </a:lnTo>
                  <a:lnTo>
                    <a:pt x="115270" y="3402"/>
                  </a:lnTo>
                  <a:lnTo>
                    <a:pt x="115103" y="3346"/>
                  </a:lnTo>
                  <a:close/>
                  <a:moveTo>
                    <a:pt x="120178" y="3346"/>
                  </a:moveTo>
                  <a:lnTo>
                    <a:pt x="120011" y="3402"/>
                  </a:lnTo>
                  <a:lnTo>
                    <a:pt x="119843" y="3458"/>
                  </a:lnTo>
                  <a:lnTo>
                    <a:pt x="119564" y="3625"/>
                  </a:lnTo>
                  <a:lnTo>
                    <a:pt x="119397" y="3848"/>
                  </a:lnTo>
                  <a:lnTo>
                    <a:pt x="119341" y="4015"/>
                  </a:lnTo>
                  <a:lnTo>
                    <a:pt x="119341" y="4183"/>
                  </a:lnTo>
                  <a:lnTo>
                    <a:pt x="119341" y="4350"/>
                  </a:lnTo>
                  <a:lnTo>
                    <a:pt x="119397" y="4517"/>
                  </a:lnTo>
                  <a:lnTo>
                    <a:pt x="119564" y="4796"/>
                  </a:lnTo>
                  <a:lnTo>
                    <a:pt x="119843" y="4963"/>
                  </a:lnTo>
                  <a:lnTo>
                    <a:pt x="120011" y="5019"/>
                  </a:lnTo>
                  <a:lnTo>
                    <a:pt x="120345" y="5019"/>
                  </a:lnTo>
                  <a:lnTo>
                    <a:pt x="120512" y="4963"/>
                  </a:lnTo>
                  <a:lnTo>
                    <a:pt x="120736" y="4796"/>
                  </a:lnTo>
                  <a:lnTo>
                    <a:pt x="120959" y="4517"/>
                  </a:lnTo>
                  <a:lnTo>
                    <a:pt x="120959" y="4350"/>
                  </a:lnTo>
                  <a:lnTo>
                    <a:pt x="121014" y="4183"/>
                  </a:lnTo>
                  <a:lnTo>
                    <a:pt x="120959" y="4015"/>
                  </a:lnTo>
                  <a:lnTo>
                    <a:pt x="120959" y="3848"/>
                  </a:lnTo>
                  <a:lnTo>
                    <a:pt x="120736" y="3625"/>
                  </a:lnTo>
                  <a:lnTo>
                    <a:pt x="120512" y="3458"/>
                  </a:lnTo>
                  <a:lnTo>
                    <a:pt x="120345" y="3402"/>
                  </a:lnTo>
                  <a:lnTo>
                    <a:pt x="120178" y="3346"/>
                  </a:lnTo>
                  <a:close/>
                  <a:moveTo>
                    <a:pt x="123468" y="3346"/>
                  </a:moveTo>
                  <a:lnTo>
                    <a:pt x="123301" y="3402"/>
                  </a:lnTo>
                  <a:lnTo>
                    <a:pt x="123189" y="3458"/>
                  </a:lnTo>
                  <a:lnTo>
                    <a:pt x="122910" y="3625"/>
                  </a:lnTo>
                  <a:lnTo>
                    <a:pt x="122743" y="3848"/>
                  </a:lnTo>
                  <a:lnTo>
                    <a:pt x="122687" y="4015"/>
                  </a:lnTo>
                  <a:lnTo>
                    <a:pt x="122632" y="4183"/>
                  </a:lnTo>
                  <a:lnTo>
                    <a:pt x="122687" y="4350"/>
                  </a:lnTo>
                  <a:lnTo>
                    <a:pt x="122743" y="4517"/>
                  </a:lnTo>
                  <a:lnTo>
                    <a:pt x="122910" y="4796"/>
                  </a:lnTo>
                  <a:lnTo>
                    <a:pt x="123189" y="4963"/>
                  </a:lnTo>
                  <a:lnTo>
                    <a:pt x="123301" y="5019"/>
                  </a:lnTo>
                  <a:lnTo>
                    <a:pt x="123635" y="5019"/>
                  </a:lnTo>
                  <a:lnTo>
                    <a:pt x="123803" y="4963"/>
                  </a:lnTo>
                  <a:lnTo>
                    <a:pt x="124082" y="4796"/>
                  </a:lnTo>
                  <a:lnTo>
                    <a:pt x="124249" y="4517"/>
                  </a:lnTo>
                  <a:lnTo>
                    <a:pt x="124305" y="4350"/>
                  </a:lnTo>
                  <a:lnTo>
                    <a:pt x="124305" y="4183"/>
                  </a:lnTo>
                  <a:lnTo>
                    <a:pt x="124305" y="4015"/>
                  </a:lnTo>
                  <a:lnTo>
                    <a:pt x="124249" y="3848"/>
                  </a:lnTo>
                  <a:lnTo>
                    <a:pt x="124082" y="3625"/>
                  </a:lnTo>
                  <a:lnTo>
                    <a:pt x="123803" y="3458"/>
                  </a:lnTo>
                  <a:lnTo>
                    <a:pt x="123635" y="3402"/>
                  </a:lnTo>
                  <a:lnTo>
                    <a:pt x="123468" y="3346"/>
                  </a:lnTo>
                  <a:close/>
                  <a:moveTo>
                    <a:pt x="126926" y="3346"/>
                  </a:moveTo>
                  <a:lnTo>
                    <a:pt x="126758" y="3402"/>
                  </a:lnTo>
                  <a:lnTo>
                    <a:pt x="126591" y="3458"/>
                  </a:lnTo>
                  <a:lnTo>
                    <a:pt x="126312" y="3625"/>
                  </a:lnTo>
                  <a:lnTo>
                    <a:pt x="126145" y="3848"/>
                  </a:lnTo>
                  <a:lnTo>
                    <a:pt x="126089" y="4015"/>
                  </a:lnTo>
                  <a:lnTo>
                    <a:pt x="126089" y="4183"/>
                  </a:lnTo>
                  <a:lnTo>
                    <a:pt x="126089" y="4350"/>
                  </a:lnTo>
                  <a:lnTo>
                    <a:pt x="126145" y="4517"/>
                  </a:lnTo>
                  <a:lnTo>
                    <a:pt x="126312" y="4796"/>
                  </a:lnTo>
                  <a:lnTo>
                    <a:pt x="126591" y="4963"/>
                  </a:lnTo>
                  <a:lnTo>
                    <a:pt x="126758" y="5019"/>
                  </a:lnTo>
                  <a:lnTo>
                    <a:pt x="127093" y="5019"/>
                  </a:lnTo>
                  <a:lnTo>
                    <a:pt x="127260" y="4963"/>
                  </a:lnTo>
                  <a:lnTo>
                    <a:pt x="127483" y="4796"/>
                  </a:lnTo>
                  <a:lnTo>
                    <a:pt x="127651" y="4517"/>
                  </a:lnTo>
                  <a:lnTo>
                    <a:pt x="127706" y="4350"/>
                  </a:lnTo>
                  <a:lnTo>
                    <a:pt x="127762" y="4183"/>
                  </a:lnTo>
                  <a:lnTo>
                    <a:pt x="127706" y="4015"/>
                  </a:lnTo>
                  <a:lnTo>
                    <a:pt x="127651" y="3848"/>
                  </a:lnTo>
                  <a:lnTo>
                    <a:pt x="127483" y="3625"/>
                  </a:lnTo>
                  <a:lnTo>
                    <a:pt x="127260" y="3458"/>
                  </a:lnTo>
                  <a:lnTo>
                    <a:pt x="127093" y="3402"/>
                  </a:lnTo>
                  <a:lnTo>
                    <a:pt x="126926" y="3346"/>
                  </a:lnTo>
                  <a:close/>
                  <a:moveTo>
                    <a:pt x="136964" y="3346"/>
                  </a:moveTo>
                  <a:lnTo>
                    <a:pt x="136796" y="3402"/>
                  </a:lnTo>
                  <a:lnTo>
                    <a:pt x="136629" y="3458"/>
                  </a:lnTo>
                  <a:lnTo>
                    <a:pt x="136350" y="3625"/>
                  </a:lnTo>
                  <a:lnTo>
                    <a:pt x="136183" y="3848"/>
                  </a:lnTo>
                  <a:lnTo>
                    <a:pt x="136127" y="4015"/>
                  </a:lnTo>
                  <a:lnTo>
                    <a:pt x="136127" y="4183"/>
                  </a:lnTo>
                  <a:lnTo>
                    <a:pt x="136127" y="4350"/>
                  </a:lnTo>
                  <a:lnTo>
                    <a:pt x="136183" y="4517"/>
                  </a:lnTo>
                  <a:lnTo>
                    <a:pt x="136350" y="4796"/>
                  </a:lnTo>
                  <a:lnTo>
                    <a:pt x="136629" y="4963"/>
                  </a:lnTo>
                  <a:lnTo>
                    <a:pt x="136796" y="5019"/>
                  </a:lnTo>
                  <a:lnTo>
                    <a:pt x="137131" y="5019"/>
                  </a:lnTo>
                  <a:lnTo>
                    <a:pt x="137298" y="4963"/>
                  </a:lnTo>
                  <a:lnTo>
                    <a:pt x="137521" y="4796"/>
                  </a:lnTo>
                  <a:lnTo>
                    <a:pt x="137689" y="4517"/>
                  </a:lnTo>
                  <a:lnTo>
                    <a:pt x="137744" y="4350"/>
                  </a:lnTo>
                  <a:lnTo>
                    <a:pt x="137800" y="4183"/>
                  </a:lnTo>
                  <a:lnTo>
                    <a:pt x="137744" y="4015"/>
                  </a:lnTo>
                  <a:lnTo>
                    <a:pt x="137689" y="3848"/>
                  </a:lnTo>
                  <a:lnTo>
                    <a:pt x="137521" y="3625"/>
                  </a:lnTo>
                  <a:lnTo>
                    <a:pt x="137298" y="3458"/>
                  </a:lnTo>
                  <a:lnTo>
                    <a:pt x="137131" y="3402"/>
                  </a:lnTo>
                  <a:lnTo>
                    <a:pt x="136964" y="3346"/>
                  </a:lnTo>
                  <a:close/>
                  <a:moveTo>
                    <a:pt x="178845" y="3402"/>
                  </a:moveTo>
                  <a:lnTo>
                    <a:pt x="178677" y="3458"/>
                  </a:lnTo>
                  <a:lnTo>
                    <a:pt x="178399" y="3625"/>
                  </a:lnTo>
                  <a:lnTo>
                    <a:pt x="178231" y="3904"/>
                  </a:lnTo>
                  <a:lnTo>
                    <a:pt x="178176" y="4015"/>
                  </a:lnTo>
                  <a:lnTo>
                    <a:pt x="178176" y="4183"/>
                  </a:lnTo>
                  <a:lnTo>
                    <a:pt x="178176" y="4350"/>
                  </a:lnTo>
                  <a:lnTo>
                    <a:pt x="178231" y="4517"/>
                  </a:lnTo>
                  <a:lnTo>
                    <a:pt x="178399" y="4796"/>
                  </a:lnTo>
                  <a:lnTo>
                    <a:pt x="178677" y="4963"/>
                  </a:lnTo>
                  <a:lnTo>
                    <a:pt x="178845" y="5019"/>
                  </a:lnTo>
                  <a:lnTo>
                    <a:pt x="179179" y="5019"/>
                  </a:lnTo>
                  <a:lnTo>
                    <a:pt x="179347" y="4963"/>
                  </a:lnTo>
                  <a:lnTo>
                    <a:pt x="179570" y="4796"/>
                  </a:lnTo>
                  <a:lnTo>
                    <a:pt x="179737" y="4517"/>
                  </a:lnTo>
                  <a:lnTo>
                    <a:pt x="179793" y="4350"/>
                  </a:lnTo>
                  <a:lnTo>
                    <a:pt x="179849" y="4183"/>
                  </a:lnTo>
                  <a:lnTo>
                    <a:pt x="179793" y="4015"/>
                  </a:lnTo>
                  <a:lnTo>
                    <a:pt x="179737" y="3904"/>
                  </a:lnTo>
                  <a:lnTo>
                    <a:pt x="179570" y="3625"/>
                  </a:lnTo>
                  <a:lnTo>
                    <a:pt x="179347" y="3458"/>
                  </a:lnTo>
                  <a:lnTo>
                    <a:pt x="179179" y="3402"/>
                  </a:lnTo>
                  <a:close/>
                  <a:moveTo>
                    <a:pt x="182191" y="3402"/>
                  </a:moveTo>
                  <a:lnTo>
                    <a:pt x="182023" y="3458"/>
                  </a:lnTo>
                  <a:lnTo>
                    <a:pt x="181800" y="3625"/>
                  </a:lnTo>
                  <a:lnTo>
                    <a:pt x="181577" y="3904"/>
                  </a:lnTo>
                  <a:lnTo>
                    <a:pt x="181577" y="4015"/>
                  </a:lnTo>
                  <a:lnTo>
                    <a:pt x="181522" y="4183"/>
                  </a:lnTo>
                  <a:lnTo>
                    <a:pt x="181577" y="4350"/>
                  </a:lnTo>
                  <a:lnTo>
                    <a:pt x="181577" y="4517"/>
                  </a:lnTo>
                  <a:lnTo>
                    <a:pt x="181800" y="4796"/>
                  </a:lnTo>
                  <a:lnTo>
                    <a:pt x="182023" y="4963"/>
                  </a:lnTo>
                  <a:lnTo>
                    <a:pt x="182191" y="5019"/>
                  </a:lnTo>
                  <a:lnTo>
                    <a:pt x="182525" y="5019"/>
                  </a:lnTo>
                  <a:lnTo>
                    <a:pt x="182693" y="4963"/>
                  </a:lnTo>
                  <a:lnTo>
                    <a:pt x="182971" y="4796"/>
                  </a:lnTo>
                  <a:lnTo>
                    <a:pt x="183139" y="4517"/>
                  </a:lnTo>
                  <a:lnTo>
                    <a:pt x="183195" y="4350"/>
                  </a:lnTo>
                  <a:lnTo>
                    <a:pt x="183195" y="4183"/>
                  </a:lnTo>
                  <a:lnTo>
                    <a:pt x="183195" y="4015"/>
                  </a:lnTo>
                  <a:lnTo>
                    <a:pt x="183139" y="3904"/>
                  </a:lnTo>
                  <a:lnTo>
                    <a:pt x="182971" y="3625"/>
                  </a:lnTo>
                  <a:lnTo>
                    <a:pt x="182693" y="3458"/>
                  </a:lnTo>
                  <a:lnTo>
                    <a:pt x="182525" y="3402"/>
                  </a:lnTo>
                  <a:close/>
                  <a:moveTo>
                    <a:pt x="185537" y="3402"/>
                  </a:moveTo>
                  <a:lnTo>
                    <a:pt x="185425" y="3458"/>
                  </a:lnTo>
                  <a:lnTo>
                    <a:pt x="185146" y="3625"/>
                  </a:lnTo>
                  <a:lnTo>
                    <a:pt x="184979" y="3904"/>
                  </a:lnTo>
                  <a:lnTo>
                    <a:pt x="184923" y="4015"/>
                  </a:lnTo>
                  <a:lnTo>
                    <a:pt x="184923" y="4183"/>
                  </a:lnTo>
                  <a:lnTo>
                    <a:pt x="184923" y="4350"/>
                  </a:lnTo>
                  <a:lnTo>
                    <a:pt x="184979" y="4517"/>
                  </a:lnTo>
                  <a:lnTo>
                    <a:pt x="185146" y="4796"/>
                  </a:lnTo>
                  <a:lnTo>
                    <a:pt x="185425" y="4963"/>
                  </a:lnTo>
                  <a:lnTo>
                    <a:pt x="185537" y="5019"/>
                  </a:lnTo>
                  <a:lnTo>
                    <a:pt x="185871" y="5019"/>
                  </a:lnTo>
                  <a:lnTo>
                    <a:pt x="186039" y="4963"/>
                  </a:lnTo>
                  <a:lnTo>
                    <a:pt x="186317" y="4796"/>
                  </a:lnTo>
                  <a:lnTo>
                    <a:pt x="186485" y="4517"/>
                  </a:lnTo>
                  <a:lnTo>
                    <a:pt x="186541" y="4350"/>
                  </a:lnTo>
                  <a:lnTo>
                    <a:pt x="186541" y="4183"/>
                  </a:lnTo>
                  <a:lnTo>
                    <a:pt x="186541" y="4015"/>
                  </a:lnTo>
                  <a:lnTo>
                    <a:pt x="186485" y="3904"/>
                  </a:lnTo>
                  <a:lnTo>
                    <a:pt x="186317" y="3625"/>
                  </a:lnTo>
                  <a:lnTo>
                    <a:pt x="186039" y="3458"/>
                  </a:lnTo>
                  <a:lnTo>
                    <a:pt x="185871" y="3402"/>
                  </a:lnTo>
                  <a:close/>
                  <a:moveTo>
                    <a:pt x="188883" y="3402"/>
                  </a:moveTo>
                  <a:lnTo>
                    <a:pt x="188715" y="3458"/>
                  </a:lnTo>
                  <a:lnTo>
                    <a:pt x="188437" y="3625"/>
                  </a:lnTo>
                  <a:lnTo>
                    <a:pt x="188269" y="3904"/>
                  </a:lnTo>
                  <a:lnTo>
                    <a:pt x="188214" y="4015"/>
                  </a:lnTo>
                  <a:lnTo>
                    <a:pt x="188214" y="4183"/>
                  </a:lnTo>
                  <a:lnTo>
                    <a:pt x="188214" y="4350"/>
                  </a:lnTo>
                  <a:lnTo>
                    <a:pt x="188269" y="4517"/>
                  </a:lnTo>
                  <a:lnTo>
                    <a:pt x="188437" y="4796"/>
                  </a:lnTo>
                  <a:lnTo>
                    <a:pt x="188715" y="4963"/>
                  </a:lnTo>
                  <a:lnTo>
                    <a:pt x="188883" y="5019"/>
                  </a:lnTo>
                  <a:lnTo>
                    <a:pt x="189217" y="5019"/>
                  </a:lnTo>
                  <a:lnTo>
                    <a:pt x="189385" y="4963"/>
                  </a:lnTo>
                  <a:lnTo>
                    <a:pt x="189608" y="4796"/>
                  </a:lnTo>
                  <a:lnTo>
                    <a:pt x="189831" y="4517"/>
                  </a:lnTo>
                  <a:lnTo>
                    <a:pt x="189887" y="4350"/>
                  </a:lnTo>
                  <a:lnTo>
                    <a:pt x="189887" y="4183"/>
                  </a:lnTo>
                  <a:lnTo>
                    <a:pt x="189887" y="4015"/>
                  </a:lnTo>
                  <a:lnTo>
                    <a:pt x="189831" y="3904"/>
                  </a:lnTo>
                  <a:lnTo>
                    <a:pt x="189608" y="3625"/>
                  </a:lnTo>
                  <a:lnTo>
                    <a:pt x="189385" y="3458"/>
                  </a:lnTo>
                  <a:lnTo>
                    <a:pt x="189217" y="3402"/>
                  </a:lnTo>
                  <a:close/>
                  <a:moveTo>
                    <a:pt x="194125" y="3346"/>
                  </a:moveTo>
                  <a:lnTo>
                    <a:pt x="193958" y="3402"/>
                  </a:lnTo>
                  <a:lnTo>
                    <a:pt x="193790" y="3458"/>
                  </a:lnTo>
                  <a:lnTo>
                    <a:pt x="193511" y="3625"/>
                  </a:lnTo>
                  <a:lnTo>
                    <a:pt x="193344" y="3848"/>
                  </a:lnTo>
                  <a:lnTo>
                    <a:pt x="193288" y="4015"/>
                  </a:lnTo>
                  <a:lnTo>
                    <a:pt x="193288" y="4183"/>
                  </a:lnTo>
                  <a:lnTo>
                    <a:pt x="193288" y="4350"/>
                  </a:lnTo>
                  <a:lnTo>
                    <a:pt x="193344" y="4517"/>
                  </a:lnTo>
                  <a:lnTo>
                    <a:pt x="193511" y="4796"/>
                  </a:lnTo>
                  <a:lnTo>
                    <a:pt x="193790" y="4963"/>
                  </a:lnTo>
                  <a:lnTo>
                    <a:pt x="193958" y="5019"/>
                  </a:lnTo>
                  <a:lnTo>
                    <a:pt x="194292" y="5019"/>
                  </a:lnTo>
                  <a:lnTo>
                    <a:pt x="194404" y="4963"/>
                  </a:lnTo>
                  <a:lnTo>
                    <a:pt x="194683" y="4796"/>
                  </a:lnTo>
                  <a:lnTo>
                    <a:pt x="194850" y="4517"/>
                  </a:lnTo>
                  <a:lnTo>
                    <a:pt x="194906" y="4350"/>
                  </a:lnTo>
                  <a:lnTo>
                    <a:pt x="194961" y="4183"/>
                  </a:lnTo>
                  <a:lnTo>
                    <a:pt x="194906" y="4015"/>
                  </a:lnTo>
                  <a:lnTo>
                    <a:pt x="194850" y="3848"/>
                  </a:lnTo>
                  <a:lnTo>
                    <a:pt x="194683" y="3625"/>
                  </a:lnTo>
                  <a:lnTo>
                    <a:pt x="194404" y="3458"/>
                  </a:lnTo>
                  <a:lnTo>
                    <a:pt x="194292" y="3402"/>
                  </a:lnTo>
                  <a:lnTo>
                    <a:pt x="194125" y="3346"/>
                  </a:lnTo>
                  <a:close/>
                  <a:moveTo>
                    <a:pt x="202546" y="3346"/>
                  </a:moveTo>
                  <a:lnTo>
                    <a:pt x="202378" y="3402"/>
                  </a:lnTo>
                  <a:lnTo>
                    <a:pt x="202211" y="3458"/>
                  </a:lnTo>
                  <a:lnTo>
                    <a:pt x="201932" y="3625"/>
                  </a:lnTo>
                  <a:lnTo>
                    <a:pt x="201765" y="3848"/>
                  </a:lnTo>
                  <a:lnTo>
                    <a:pt x="201709" y="4015"/>
                  </a:lnTo>
                  <a:lnTo>
                    <a:pt x="201709" y="4183"/>
                  </a:lnTo>
                  <a:lnTo>
                    <a:pt x="201709" y="4350"/>
                  </a:lnTo>
                  <a:lnTo>
                    <a:pt x="201765" y="4517"/>
                  </a:lnTo>
                  <a:lnTo>
                    <a:pt x="201932" y="4796"/>
                  </a:lnTo>
                  <a:lnTo>
                    <a:pt x="202211" y="4963"/>
                  </a:lnTo>
                  <a:lnTo>
                    <a:pt x="202378" y="5019"/>
                  </a:lnTo>
                  <a:lnTo>
                    <a:pt x="202713" y="5019"/>
                  </a:lnTo>
                  <a:lnTo>
                    <a:pt x="202880" y="4963"/>
                  </a:lnTo>
                  <a:lnTo>
                    <a:pt x="203103" y="4796"/>
                  </a:lnTo>
                  <a:lnTo>
                    <a:pt x="203326" y="4517"/>
                  </a:lnTo>
                  <a:lnTo>
                    <a:pt x="203382" y="4350"/>
                  </a:lnTo>
                  <a:lnTo>
                    <a:pt x="203382" y="4183"/>
                  </a:lnTo>
                  <a:lnTo>
                    <a:pt x="203382" y="4015"/>
                  </a:lnTo>
                  <a:lnTo>
                    <a:pt x="203326" y="3848"/>
                  </a:lnTo>
                  <a:lnTo>
                    <a:pt x="203103" y="3625"/>
                  </a:lnTo>
                  <a:lnTo>
                    <a:pt x="202880" y="3458"/>
                  </a:lnTo>
                  <a:lnTo>
                    <a:pt x="202713" y="3402"/>
                  </a:lnTo>
                  <a:lnTo>
                    <a:pt x="202546" y="3346"/>
                  </a:lnTo>
                  <a:close/>
                  <a:moveTo>
                    <a:pt x="207565" y="3346"/>
                  </a:moveTo>
                  <a:lnTo>
                    <a:pt x="207397" y="3402"/>
                  </a:lnTo>
                  <a:lnTo>
                    <a:pt x="207286" y="3458"/>
                  </a:lnTo>
                  <a:lnTo>
                    <a:pt x="207007" y="3625"/>
                  </a:lnTo>
                  <a:lnTo>
                    <a:pt x="206840" y="3848"/>
                  </a:lnTo>
                  <a:lnTo>
                    <a:pt x="206784" y="4015"/>
                  </a:lnTo>
                  <a:lnTo>
                    <a:pt x="206784" y="4183"/>
                  </a:lnTo>
                  <a:lnTo>
                    <a:pt x="206784" y="4350"/>
                  </a:lnTo>
                  <a:lnTo>
                    <a:pt x="206840" y="4517"/>
                  </a:lnTo>
                  <a:lnTo>
                    <a:pt x="207007" y="4796"/>
                  </a:lnTo>
                  <a:lnTo>
                    <a:pt x="207286" y="4963"/>
                  </a:lnTo>
                  <a:lnTo>
                    <a:pt x="207397" y="5019"/>
                  </a:lnTo>
                  <a:lnTo>
                    <a:pt x="207732" y="5019"/>
                  </a:lnTo>
                  <a:lnTo>
                    <a:pt x="207899" y="4963"/>
                  </a:lnTo>
                  <a:lnTo>
                    <a:pt x="208178" y="4796"/>
                  </a:lnTo>
                  <a:lnTo>
                    <a:pt x="208345" y="4517"/>
                  </a:lnTo>
                  <a:lnTo>
                    <a:pt x="208401" y="4350"/>
                  </a:lnTo>
                  <a:lnTo>
                    <a:pt x="208401" y="4183"/>
                  </a:lnTo>
                  <a:lnTo>
                    <a:pt x="208401" y="4015"/>
                  </a:lnTo>
                  <a:lnTo>
                    <a:pt x="208345" y="3848"/>
                  </a:lnTo>
                  <a:lnTo>
                    <a:pt x="208178" y="3625"/>
                  </a:lnTo>
                  <a:lnTo>
                    <a:pt x="207899" y="3458"/>
                  </a:lnTo>
                  <a:lnTo>
                    <a:pt x="207732" y="3402"/>
                  </a:lnTo>
                  <a:lnTo>
                    <a:pt x="207565" y="3346"/>
                  </a:lnTo>
                  <a:close/>
                  <a:moveTo>
                    <a:pt x="210911" y="3346"/>
                  </a:moveTo>
                  <a:lnTo>
                    <a:pt x="210743" y="3402"/>
                  </a:lnTo>
                  <a:lnTo>
                    <a:pt x="210576" y="3458"/>
                  </a:lnTo>
                  <a:lnTo>
                    <a:pt x="210297" y="3625"/>
                  </a:lnTo>
                  <a:lnTo>
                    <a:pt x="210130" y="3848"/>
                  </a:lnTo>
                  <a:lnTo>
                    <a:pt x="210074" y="4015"/>
                  </a:lnTo>
                  <a:lnTo>
                    <a:pt x="210074" y="4183"/>
                  </a:lnTo>
                  <a:lnTo>
                    <a:pt x="210074" y="4350"/>
                  </a:lnTo>
                  <a:lnTo>
                    <a:pt x="210130" y="4517"/>
                  </a:lnTo>
                  <a:lnTo>
                    <a:pt x="210297" y="4796"/>
                  </a:lnTo>
                  <a:lnTo>
                    <a:pt x="210576" y="4963"/>
                  </a:lnTo>
                  <a:lnTo>
                    <a:pt x="210743" y="5019"/>
                  </a:lnTo>
                  <a:lnTo>
                    <a:pt x="211078" y="5019"/>
                  </a:lnTo>
                  <a:lnTo>
                    <a:pt x="211245" y="4963"/>
                  </a:lnTo>
                  <a:lnTo>
                    <a:pt x="211468" y="4796"/>
                  </a:lnTo>
                  <a:lnTo>
                    <a:pt x="211691" y="4517"/>
                  </a:lnTo>
                  <a:lnTo>
                    <a:pt x="211691" y="4350"/>
                  </a:lnTo>
                  <a:lnTo>
                    <a:pt x="211747" y="4183"/>
                  </a:lnTo>
                  <a:lnTo>
                    <a:pt x="211691" y="4015"/>
                  </a:lnTo>
                  <a:lnTo>
                    <a:pt x="211691" y="3848"/>
                  </a:lnTo>
                  <a:lnTo>
                    <a:pt x="211468" y="3625"/>
                  </a:lnTo>
                  <a:lnTo>
                    <a:pt x="211245" y="3458"/>
                  </a:lnTo>
                  <a:lnTo>
                    <a:pt x="211078" y="3402"/>
                  </a:lnTo>
                  <a:lnTo>
                    <a:pt x="210911" y="3346"/>
                  </a:lnTo>
                  <a:close/>
                  <a:moveTo>
                    <a:pt x="215986" y="3346"/>
                  </a:moveTo>
                  <a:lnTo>
                    <a:pt x="215818" y="3402"/>
                  </a:lnTo>
                  <a:lnTo>
                    <a:pt x="215651" y="3458"/>
                  </a:lnTo>
                  <a:lnTo>
                    <a:pt x="215372" y="3625"/>
                  </a:lnTo>
                  <a:lnTo>
                    <a:pt x="215205" y="3848"/>
                  </a:lnTo>
                  <a:lnTo>
                    <a:pt x="215149" y="4015"/>
                  </a:lnTo>
                  <a:lnTo>
                    <a:pt x="215149" y="4183"/>
                  </a:lnTo>
                  <a:lnTo>
                    <a:pt x="215149" y="4350"/>
                  </a:lnTo>
                  <a:lnTo>
                    <a:pt x="215205" y="4517"/>
                  </a:lnTo>
                  <a:lnTo>
                    <a:pt x="215372" y="4796"/>
                  </a:lnTo>
                  <a:lnTo>
                    <a:pt x="215651" y="4963"/>
                  </a:lnTo>
                  <a:lnTo>
                    <a:pt x="215818" y="5019"/>
                  </a:lnTo>
                  <a:lnTo>
                    <a:pt x="216153" y="5019"/>
                  </a:lnTo>
                  <a:lnTo>
                    <a:pt x="216264" y="4963"/>
                  </a:lnTo>
                  <a:lnTo>
                    <a:pt x="216543" y="4796"/>
                  </a:lnTo>
                  <a:lnTo>
                    <a:pt x="216710" y="4517"/>
                  </a:lnTo>
                  <a:lnTo>
                    <a:pt x="216766" y="4350"/>
                  </a:lnTo>
                  <a:lnTo>
                    <a:pt x="216822" y="4183"/>
                  </a:lnTo>
                  <a:lnTo>
                    <a:pt x="216766" y="4015"/>
                  </a:lnTo>
                  <a:lnTo>
                    <a:pt x="216710" y="3848"/>
                  </a:lnTo>
                  <a:lnTo>
                    <a:pt x="216543" y="3625"/>
                  </a:lnTo>
                  <a:lnTo>
                    <a:pt x="216264" y="3458"/>
                  </a:lnTo>
                  <a:lnTo>
                    <a:pt x="216153" y="3402"/>
                  </a:lnTo>
                  <a:lnTo>
                    <a:pt x="215986" y="3346"/>
                  </a:lnTo>
                  <a:close/>
                  <a:moveTo>
                    <a:pt x="219276" y="3346"/>
                  </a:moveTo>
                  <a:lnTo>
                    <a:pt x="219108" y="3402"/>
                  </a:lnTo>
                  <a:lnTo>
                    <a:pt x="218941" y="3458"/>
                  </a:lnTo>
                  <a:lnTo>
                    <a:pt x="218718" y="3625"/>
                  </a:lnTo>
                  <a:lnTo>
                    <a:pt x="218551" y="3848"/>
                  </a:lnTo>
                  <a:lnTo>
                    <a:pt x="218495" y="4015"/>
                  </a:lnTo>
                  <a:lnTo>
                    <a:pt x="218439" y="4183"/>
                  </a:lnTo>
                  <a:lnTo>
                    <a:pt x="218495" y="4350"/>
                  </a:lnTo>
                  <a:lnTo>
                    <a:pt x="218551" y="4517"/>
                  </a:lnTo>
                  <a:lnTo>
                    <a:pt x="218718" y="4796"/>
                  </a:lnTo>
                  <a:lnTo>
                    <a:pt x="218941" y="4963"/>
                  </a:lnTo>
                  <a:lnTo>
                    <a:pt x="219108" y="5019"/>
                  </a:lnTo>
                  <a:lnTo>
                    <a:pt x="219443" y="5019"/>
                  </a:lnTo>
                  <a:lnTo>
                    <a:pt x="219610" y="4963"/>
                  </a:lnTo>
                  <a:lnTo>
                    <a:pt x="219889" y="4796"/>
                  </a:lnTo>
                  <a:lnTo>
                    <a:pt x="220057" y="4517"/>
                  </a:lnTo>
                  <a:lnTo>
                    <a:pt x="220112" y="4350"/>
                  </a:lnTo>
                  <a:lnTo>
                    <a:pt x="220112" y="4183"/>
                  </a:lnTo>
                  <a:lnTo>
                    <a:pt x="220112" y="4015"/>
                  </a:lnTo>
                  <a:lnTo>
                    <a:pt x="220057" y="3848"/>
                  </a:lnTo>
                  <a:lnTo>
                    <a:pt x="219889" y="3625"/>
                  </a:lnTo>
                  <a:lnTo>
                    <a:pt x="219610" y="3458"/>
                  </a:lnTo>
                  <a:lnTo>
                    <a:pt x="219443" y="3402"/>
                  </a:lnTo>
                  <a:lnTo>
                    <a:pt x="219276" y="3346"/>
                  </a:lnTo>
                  <a:close/>
                  <a:moveTo>
                    <a:pt x="222733" y="3346"/>
                  </a:moveTo>
                  <a:lnTo>
                    <a:pt x="222566" y="3402"/>
                  </a:lnTo>
                  <a:lnTo>
                    <a:pt x="222399" y="3458"/>
                  </a:lnTo>
                  <a:lnTo>
                    <a:pt x="222120" y="3625"/>
                  </a:lnTo>
                  <a:lnTo>
                    <a:pt x="221953" y="3848"/>
                  </a:lnTo>
                  <a:lnTo>
                    <a:pt x="221897" y="4015"/>
                  </a:lnTo>
                  <a:lnTo>
                    <a:pt x="221897" y="4183"/>
                  </a:lnTo>
                  <a:lnTo>
                    <a:pt x="221897" y="4350"/>
                  </a:lnTo>
                  <a:lnTo>
                    <a:pt x="221953" y="4517"/>
                  </a:lnTo>
                  <a:lnTo>
                    <a:pt x="222120" y="4796"/>
                  </a:lnTo>
                  <a:lnTo>
                    <a:pt x="222399" y="4963"/>
                  </a:lnTo>
                  <a:lnTo>
                    <a:pt x="222566" y="5019"/>
                  </a:lnTo>
                  <a:lnTo>
                    <a:pt x="222901" y="5019"/>
                  </a:lnTo>
                  <a:lnTo>
                    <a:pt x="223012" y="4963"/>
                  </a:lnTo>
                  <a:lnTo>
                    <a:pt x="223291" y="4796"/>
                  </a:lnTo>
                  <a:lnTo>
                    <a:pt x="223458" y="4517"/>
                  </a:lnTo>
                  <a:lnTo>
                    <a:pt x="223514" y="4350"/>
                  </a:lnTo>
                  <a:lnTo>
                    <a:pt x="223514" y="4183"/>
                  </a:lnTo>
                  <a:lnTo>
                    <a:pt x="223514" y="4015"/>
                  </a:lnTo>
                  <a:lnTo>
                    <a:pt x="223458" y="3848"/>
                  </a:lnTo>
                  <a:lnTo>
                    <a:pt x="223291" y="3625"/>
                  </a:lnTo>
                  <a:lnTo>
                    <a:pt x="223012" y="3458"/>
                  </a:lnTo>
                  <a:lnTo>
                    <a:pt x="222901" y="3402"/>
                  </a:lnTo>
                  <a:lnTo>
                    <a:pt x="222733" y="3346"/>
                  </a:lnTo>
                  <a:close/>
                  <a:moveTo>
                    <a:pt x="232771" y="3346"/>
                  </a:moveTo>
                  <a:lnTo>
                    <a:pt x="232604" y="3402"/>
                  </a:lnTo>
                  <a:lnTo>
                    <a:pt x="232437" y="3458"/>
                  </a:lnTo>
                  <a:lnTo>
                    <a:pt x="232158" y="3625"/>
                  </a:lnTo>
                  <a:lnTo>
                    <a:pt x="231991" y="3848"/>
                  </a:lnTo>
                  <a:lnTo>
                    <a:pt x="231935" y="4015"/>
                  </a:lnTo>
                  <a:lnTo>
                    <a:pt x="231935" y="4183"/>
                  </a:lnTo>
                  <a:lnTo>
                    <a:pt x="231935" y="4350"/>
                  </a:lnTo>
                  <a:lnTo>
                    <a:pt x="231991" y="4517"/>
                  </a:lnTo>
                  <a:lnTo>
                    <a:pt x="232158" y="4796"/>
                  </a:lnTo>
                  <a:lnTo>
                    <a:pt x="232437" y="4963"/>
                  </a:lnTo>
                  <a:lnTo>
                    <a:pt x="232604" y="5019"/>
                  </a:lnTo>
                  <a:lnTo>
                    <a:pt x="232939" y="5019"/>
                  </a:lnTo>
                  <a:lnTo>
                    <a:pt x="233050" y="4963"/>
                  </a:lnTo>
                  <a:lnTo>
                    <a:pt x="233329" y="4796"/>
                  </a:lnTo>
                  <a:lnTo>
                    <a:pt x="233496" y="4517"/>
                  </a:lnTo>
                  <a:lnTo>
                    <a:pt x="233552" y="4350"/>
                  </a:lnTo>
                  <a:lnTo>
                    <a:pt x="233552" y="4183"/>
                  </a:lnTo>
                  <a:lnTo>
                    <a:pt x="233552" y="4015"/>
                  </a:lnTo>
                  <a:lnTo>
                    <a:pt x="233496" y="3848"/>
                  </a:lnTo>
                  <a:lnTo>
                    <a:pt x="233329" y="3625"/>
                  </a:lnTo>
                  <a:lnTo>
                    <a:pt x="233050" y="3458"/>
                  </a:lnTo>
                  <a:lnTo>
                    <a:pt x="232939" y="3402"/>
                  </a:lnTo>
                  <a:lnTo>
                    <a:pt x="232771" y="3346"/>
                  </a:lnTo>
                  <a:close/>
                  <a:moveTo>
                    <a:pt x="274652" y="3402"/>
                  </a:moveTo>
                  <a:lnTo>
                    <a:pt x="274485" y="3458"/>
                  </a:lnTo>
                  <a:lnTo>
                    <a:pt x="274206" y="3625"/>
                  </a:lnTo>
                  <a:lnTo>
                    <a:pt x="274039" y="3904"/>
                  </a:lnTo>
                  <a:lnTo>
                    <a:pt x="273983" y="4015"/>
                  </a:lnTo>
                  <a:lnTo>
                    <a:pt x="273983" y="4183"/>
                  </a:lnTo>
                  <a:lnTo>
                    <a:pt x="273983" y="4350"/>
                  </a:lnTo>
                  <a:lnTo>
                    <a:pt x="274039" y="4517"/>
                  </a:lnTo>
                  <a:lnTo>
                    <a:pt x="274206" y="4796"/>
                  </a:lnTo>
                  <a:lnTo>
                    <a:pt x="274485" y="4963"/>
                  </a:lnTo>
                  <a:lnTo>
                    <a:pt x="274652" y="5019"/>
                  </a:lnTo>
                  <a:lnTo>
                    <a:pt x="274987" y="5019"/>
                  </a:lnTo>
                  <a:lnTo>
                    <a:pt x="275154" y="4963"/>
                  </a:lnTo>
                  <a:lnTo>
                    <a:pt x="275377" y="4796"/>
                  </a:lnTo>
                  <a:lnTo>
                    <a:pt x="275600" y="4517"/>
                  </a:lnTo>
                  <a:lnTo>
                    <a:pt x="275600" y="4350"/>
                  </a:lnTo>
                  <a:lnTo>
                    <a:pt x="275656" y="4183"/>
                  </a:lnTo>
                  <a:lnTo>
                    <a:pt x="275600" y="4015"/>
                  </a:lnTo>
                  <a:lnTo>
                    <a:pt x="275600" y="3904"/>
                  </a:lnTo>
                  <a:lnTo>
                    <a:pt x="275377" y="3625"/>
                  </a:lnTo>
                  <a:lnTo>
                    <a:pt x="275154" y="3458"/>
                  </a:lnTo>
                  <a:lnTo>
                    <a:pt x="274987" y="3402"/>
                  </a:lnTo>
                  <a:close/>
                  <a:moveTo>
                    <a:pt x="277998" y="3402"/>
                  </a:moveTo>
                  <a:lnTo>
                    <a:pt x="277831" y="3458"/>
                  </a:lnTo>
                  <a:lnTo>
                    <a:pt x="277608" y="3625"/>
                  </a:lnTo>
                  <a:lnTo>
                    <a:pt x="277441" y="3904"/>
                  </a:lnTo>
                  <a:lnTo>
                    <a:pt x="277385" y="4015"/>
                  </a:lnTo>
                  <a:lnTo>
                    <a:pt x="277329" y="4183"/>
                  </a:lnTo>
                  <a:lnTo>
                    <a:pt x="277385" y="4350"/>
                  </a:lnTo>
                  <a:lnTo>
                    <a:pt x="277441" y="4517"/>
                  </a:lnTo>
                  <a:lnTo>
                    <a:pt x="277608" y="4796"/>
                  </a:lnTo>
                  <a:lnTo>
                    <a:pt x="277831" y="4963"/>
                  </a:lnTo>
                  <a:lnTo>
                    <a:pt x="277998" y="5019"/>
                  </a:lnTo>
                  <a:lnTo>
                    <a:pt x="278333" y="5019"/>
                  </a:lnTo>
                  <a:lnTo>
                    <a:pt x="278500" y="4963"/>
                  </a:lnTo>
                  <a:lnTo>
                    <a:pt x="278779" y="4796"/>
                  </a:lnTo>
                  <a:lnTo>
                    <a:pt x="278946" y="4517"/>
                  </a:lnTo>
                  <a:lnTo>
                    <a:pt x="279002" y="4350"/>
                  </a:lnTo>
                  <a:lnTo>
                    <a:pt x="279002" y="4183"/>
                  </a:lnTo>
                  <a:lnTo>
                    <a:pt x="279002" y="4015"/>
                  </a:lnTo>
                  <a:lnTo>
                    <a:pt x="278946" y="3904"/>
                  </a:lnTo>
                  <a:lnTo>
                    <a:pt x="278779" y="3625"/>
                  </a:lnTo>
                  <a:lnTo>
                    <a:pt x="278500" y="3458"/>
                  </a:lnTo>
                  <a:lnTo>
                    <a:pt x="278333" y="3402"/>
                  </a:lnTo>
                  <a:close/>
                  <a:moveTo>
                    <a:pt x="281400" y="3402"/>
                  </a:moveTo>
                  <a:lnTo>
                    <a:pt x="281233" y="3458"/>
                  </a:lnTo>
                  <a:lnTo>
                    <a:pt x="280954" y="3625"/>
                  </a:lnTo>
                  <a:lnTo>
                    <a:pt x="280787" y="3904"/>
                  </a:lnTo>
                  <a:lnTo>
                    <a:pt x="280731" y="4015"/>
                  </a:lnTo>
                  <a:lnTo>
                    <a:pt x="280731" y="4183"/>
                  </a:lnTo>
                  <a:lnTo>
                    <a:pt x="280731" y="4350"/>
                  </a:lnTo>
                  <a:lnTo>
                    <a:pt x="280787" y="4517"/>
                  </a:lnTo>
                  <a:lnTo>
                    <a:pt x="280954" y="4796"/>
                  </a:lnTo>
                  <a:lnTo>
                    <a:pt x="281233" y="4963"/>
                  </a:lnTo>
                  <a:lnTo>
                    <a:pt x="281400" y="5019"/>
                  </a:lnTo>
                  <a:lnTo>
                    <a:pt x="281735" y="5019"/>
                  </a:lnTo>
                  <a:lnTo>
                    <a:pt x="281846" y="4963"/>
                  </a:lnTo>
                  <a:lnTo>
                    <a:pt x="282125" y="4796"/>
                  </a:lnTo>
                  <a:lnTo>
                    <a:pt x="282292" y="4517"/>
                  </a:lnTo>
                  <a:lnTo>
                    <a:pt x="282348" y="4350"/>
                  </a:lnTo>
                  <a:lnTo>
                    <a:pt x="282348" y="4183"/>
                  </a:lnTo>
                  <a:lnTo>
                    <a:pt x="282348" y="4015"/>
                  </a:lnTo>
                  <a:lnTo>
                    <a:pt x="282292" y="3904"/>
                  </a:lnTo>
                  <a:lnTo>
                    <a:pt x="282125" y="3625"/>
                  </a:lnTo>
                  <a:lnTo>
                    <a:pt x="281846" y="3458"/>
                  </a:lnTo>
                  <a:lnTo>
                    <a:pt x="281735" y="3402"/>
                  </a:lnTo>
                  <a:close/>
                  <a:moveTo>
                    <a:pt x="284690" y="3402"/>
                  </a:moveTo>
                  <a:lnTo>
                    <a:pt x="284523" y="3458"/>
                  </a:lnTo>
                  <a:lnTo>
                    <a:pt x="284300" y="3625"/>
                  </a:lnTo>
                  <a:lnTo>
                    <a:pt x="284077" y="3904"/>
                  </a:lnTo>
                  <a:lnTo>
                    <a:pt x="284077" y="4015"/>
                  </a:lnTo>
                  <a:lnTo>
                    <a:pt x="284021" y="4183"/>
                  </a:lnTo>
                  <a:lnTo>
                    <a:pt x="284077" y="4350"/>
                  </a:lnTo>
                  <a:lnTo>
                    <a:pt x="284077" y="4517"/>
                  </a:lnTo>
                  <a:lnTo>
                    <a:pt x="284300" y="4796"/>
                  </a:lnTo>
                  <a:lnTo>
                    <a:pt x="284523" y="4963"/>
                  </a:lnTo>
                  <a:lnTo>
                    <a:pt x="284690" y="5019"/>
                  </a:lnTo>
                  <a:lnTo>
                    <a:pt x="285025" y="5019"/>
                  </a:lnTo>
                  <a:lnTo>
                    <a:pt x="285192" y="4963"/>
                  </a:lnTo>
                  <a:lnTo>
                    <a:pt x="285471" y="4796"/>
                  </a:lnTo>
                  <a:lnTo>
                    <a:pt x="285638" y="4517"/>
                  </a:lnTo>
                  <a:lnTo>
                    <a:pt x="285694" y="4350"/>
                  </a:lnTo>
                  <a:lnTo>
                    <a:pt x="285694" y="4183"/>
                  </a:lnTo>
                  <a:lnTo>
                    <a:pt x="285694" y="4015"/>
                  </a:lnTo>
                  <a:lnTo>
                    <a:pt x="285638" y="3904"/>
                  </a:lnTo>
                  <a:lnTo>
                    <a:pt x="285471" y="3625"/>
                  </a:lnTo>
                  <a:lnTo>
                    <a:pt x="285192" y="3458"/>
                  </a:lnTo>
                  <a:lnTo>
                    <a:pt x="285025" y="3402"/>
                  </a:lnTo>
                  <a:close/>
                  <a:moveTo>
                    <a:pt x="3179" y="11711"/>
                  </a:moveTo>
                  <a:lnTo>
                    <a:pt x="3067" y="11767"/>
                  </a:lnTo>
                  <a:lnTo>
                    <a:pt x="2788" y="11934"/>
                  </a:lnTo>
                  <a:lnTo>
                    <a:pt x="2621" y="12213"/>
                  </a:lnTo>
                  <a:lnTo>
                    <a:pt x="2565" y="12324"/>
                  </a:lnTo>
                  <a:lnTo>
                    <a:pt x="2510" y="12492"/>
                  </a:lnTo>
                  <a:lnTo>
                    <a:pt x="2565" y="12659"/>
                  </a:lnTo>
                  <a:lnTo>
                    <a:pt x="2621" y="12826"/>
                  </a:lnTo>
                  <a:lnTo>
                    <a:pt x="2788" y="13105"/>
                  </a:lnTo>
                  <a:lnTo>
                    <a:pt x="3067" y="13272"/>
                  </a:lnTo>
                  <a:lnTo>
                    <a:pt x="3179" y="13328"/>
                  </a:lnTo>
                  <a:lnTo>
                    <a:pt x="3513" y="13328"/>
                  </a:lnTo>
                  <a:lnTo>
                    <a:pt x="3681" y="13272"/>
                  </a:lnTo>
                  <a:lnTo>
                    <a:pt x="3959" y="13105"/>
                  </a:lnTo>
                  <a:lnTo>
                    <a:pt x="4127" y="12826"/>
                  </a:lnTo>
                  <a:lnTo>
                    <a:pt x="4183" y="12659"/>
                  </a:lnTo>
                  <a:lnTo>
                    <a:pt x="4183" y="12492"/>
                  </a:lnTo>
                  <a:lnTo>
                    <a:pt x="4183" y="12324"/>
                  </a:lnTo>
                  <a:lnTo>
                    <a:pt x="4127" y="12213"/>
                  </a:lnTo>
                  <a:lnTo>
                    <a:pt x="3959" y="11934"/>
                  </a:lnTo>
                  <a:lnTo>
                    <a:pt x="3681" y="11767"/>
                  </a:lnTo>
                  <a:lnTo>
                    <a:pt x="3513" y="11711"/>
                  </a:lnTo>
                  <a:close/>
                  <a:moveTo>
                    <a:pt x="13273" y="11711"/>
                  </a:moveTo>
                  <a:lnTo>
                    <a:pt x="13161" y="11767"/>
                  </a:lnTo>
                  <a:lnTo>
                    <a:pt x="12882" y="11934"/>
                  </a:lnTo>
                  <a:lnTo>
                    <a:pt x="12715" y="12213"/>
                  </a:lnTo>
                  <a:lnTo>
                    <a:pt x="12659" y="12324"/>
                  </a:lnTo>
                  <a:lnTo>
                    <a:pt x="12603" y="12492"/>
                  </a:lnTo>
                  <a:lnTo>
                    <a:pt x="12659" y="12659"/>
                  </a:lnTo>
                  <a:lnTo>
                    <a:pt x="12715" y="12826"/>
                  </a:lnTo>
                  <a:lnTo>
                    <a:pt x="12882" y="13105"/>
                  </a:lnTo>
                  <a:lnTo>
                    <a:pt x="13161" y="13272"/>
                  </a:lnTo>
                  <a:lnTo>
                    <a:pt x="13273" y="13328"/>
                  </a:lnTo>
                  <a:lnTo>
                    <a:pt x="13607" y="13328"/>
                  </a:lnTo>
                  <a:lnTo>
                    <a:pt x="13774" y="13272"/>
                  </a:lnTo>
                  <a:lnTo>
                    <a:pt x="14053" y="13105"/>
                  </a:lnTo>
                  <a:lnTo>
                    <a:pt x="14221" y="12826"/>
                  </a:lnTo>
                  <a:lnTo>
                    <a:pt x="14276" y="12659"/>
                  </a:lnTo>
                  <a:lnTo>
                    <a:pt x="14276" y="12492"/>
                  </a:lnTo>
                  <a:lnTo>
                    <a:pt x="14276" y="12324"/>
                  </a:lnTo>
                  <a:lnTo>
                    <a:pt x="14221" y="12213"/>
                  </a:lnTo>
                  <a:lnTo>
                    <a:pt x="14053" y="11934"/>
                  </a:lnTo>
                  <a:lnTo>
                    <a:pt x="13774" y="11767"/>
                  </a:lnTo>
                  <a:lnTo>
                    <a:pt x="13607" y="11711"/>
                  </a:lnTo>
                  <a:close/>
                  <a:moveTo>
                    <a:pt x="16674" y="11711"/>
                  </a:moveTo>
                  <a:lnTo>
                    <a:pt x="16507" y="11767"/>
                  </a:lnTo>
                  <a:lnTo>
                    <a:pt x="16228" y="11934"/>
                  </a:lnTo>
                  <a:lnTo>
                    <a:pt x="16061" y="12213"/>
                  </a:lnTo>
                  <a:lnTo>
                    <a:pt x="16005" y="12324"/>
                  </a:lnTo>
                  <a:lnTo>
                    <a:pt x="16005" y="12492"/>
                  </a:lnTo>
                  <a:lnTo>
                    <a:pt x="16005" y="12659"/>
                  </a:lnTo>
                  <a:lnTo>
                    <a:pt x="16061" y="12826"/>
                  </a:lnTo>
                  <a:lnTo>
                    <a:pt x="16228" y="13105"/>
                  </a:lnTo>
                  <a:lnTo>
                    <a:pt x="16507" y="13272"/>
                  </a:lnTo>
                  <a:lnTo>
                    <a:pt x="16674" y="13328"/>
                  </a:lnTo>
                  <a:lnTo>
                    <a:pt x="17009" y="13328"/>
                  </a:lnTo>
                  <a:lnTo>
                    <a:pt x="17120" y="13272"/>
                  </a:lnTo>
                  <a:lnTo>
                    <a:pt x="17399" y="13105"/>
                  </a:lnTo>
                  <a:lnTo>
                    <a:pt x="17567" y="12826"/>
                  </a:lnTo>
                  <a:lnTo>
                    <a:pt x="17622" y="12659"/>
                  </a:lnTo>
                  <a:lnTo>
                    <a:pt x="17678" y="12492"/>
                  </a:lnTo>
                  <a:lnTo>
                    <a:pt x="17622" y="12324"/>
                  </a:lnTo>
                  <a:lnTo>
                    <a:pt x="17567" y="12213"/>
                  </a:lnTo>
                  <a:lnTo>
                    <a:pt x="17399" y="11934"/>
                  </a:lnTo>
                  <a:lnTo>
                    <a:pt x="17120" y="11767"/>
                  </a:lnTo>
                  <a:lnTo>
                    <a:pt x="17009" y="11711"/>
                  </a:lnTo>
                  <a:close/>
                  <a:moveTo>
                    <a:pt x="20020" y="11711"/>
                  </a:moveTo>
                  <a:lnTo>
                    <a:pt x="19853" y="11767"/>
                  </a:lnTo>
                  <a:lnTo>
                    <a:pt x="19630" y="11934"/>
                  </a:lnTo>
                  <a:lnTo>
                    <a:pt x="19407" y="12213"/>
                  </a:lnTo>
                  <a:lnTo>
                    <a:pt x="19351" y="12324"/>
                  </a:lnTo>
                  <a:lnTo>
                    <a:pt x="19351" y="12492"/>
                  </a:lnTo>
                  <a:lnTo>
                    <a:pt x="19351" y="12659"/>
                  </a:lnTo>
                  <a:lnTo>
                    <a:pt x="19407" y="12826"/>
                  </a:lnTo>
                  <a:lnTo>
                    <a:pt x="19630" y="13105"/>
                  </a:lnTo>
                  <a:lnTo>
                    <a:pt x="19853" y="13272"/>
                  </a:lnTo>
                  <a:lnTo>
                    <a:pt x="20020" y="13328"/>
                  </a:lnTo>
                  <a:lnTo>
                    <a:pt x="20355" y="13328"/>
                  </a:lnTo>
                  <a:lnTo>
                    <a:pt x="20522" y="13272"/>
                  </a:lnTo>
                  <a:lnTo>
                    <a:pt x="20801" y="13105"/>
                  </a:lnTo>
                  <a:lnTo>
                    <a:pt x="20968" y="12826"/>
                  </a:lnTo>
                  <a:lnTo>
                    <a:pt x="21024" y="12659"/>
                  </a:lnTo>
                  <a:lnTo>
                    <a:pt x="21024" y="12492"/>
                  </a:lnTo>
                  <a:lnTo>
                    <a:pt x="21024" y="12324"/>
                  </a:lnTo>
                  <a:lnTo>
                    <a:pt x="20968" y="12213"/>
                  </a:lnTo>
                  <a:lnTo>
                    <a:pt x="20801" y="11934"/>
                  </a:lnTo>
                  <a:lnTo>
                    <a:pt x="20522" y="11767"/>
                  </a:lnTo>
                  <a:lnTo>
                    <a:pt x="20355" y="11711"/>
                  </a:lnTo>
                  <a:close/>
                  <a:moveTo>
                    <a:pt x="25095" y="11711"/>
                  </a:moveTo>
                  <a:lnTo>
                    <a:pt x="24928" y="11767"/>
                  </a:lnTo>
                  <a:lnTo>
                    <a:pt x="24705" y="11934"/>
                  </a:lnTo>
                  <a:lnTo>
                    <a:pt x="24482" y="12213"/>
                  </a:lnTo>
                  <a:lnTo>
                    <a:pt x="24426" y="12324"/>
                  </a:lnTo>
                  <a:lnTo>
                    <a:pt x="24426" y="12492"/>
                  </a:lnTo>
                  <a:lnTo>
                    <a:pt x="24426" y="12659"/>
                  </a:lnTo>
                  <a:lnTo>
                    <a:pt x="24482" y="12826"/>
                  </a:lnTo>
                  <a:lnTo>
                    <a:pt x="24705" y="13105"/>
                  </a:lnTo>
                  <a:lnTo>
                    <a:pt x="24928" y="13272"/>
                  </a:lnTo>
                  <a:lnTo>
                    <a:pt x="25095" y="13328"/>
                  </a:lnTo>
                  <a:lnTo>
                    <a:pt x="25430" y="13328"/>
                  </a:lnTo>
                  <a:lnTo>
                    <a:pt x="25597" y="13272"/>
                  </a:lnTo>
                  <a:lnTo>
                    <a:pt x="25876" y="13105"/>
                  </a:lnTo>
                  <a:lnTo>
                    <a:pt x="26043" y="12826"/>
                  </a:lnTo>
                  <a:lnTo>
                    <a:pt x="26099" y="12659"/>
                  </a:lnTo>
                  <a:lnTo>
                    <a:pt x="26099" y="12492"/>
                  </a:lnTo>
                  <a:lnTo>
                    <a:pt x="26099" y="12324"/>
                  </a:lnTo>
                  <a:lnTo>
                    <a:pt x="26043" y="12213"/>
                  </a:lnTo>
                  <a:lnTo>
                    <a:pt x="25876" y="11934"/>
                  </a:lnTo>
                  <a:lnTo>
                    <a:pt x="25597" y="11767"/>
                  </a:lnTo>
                  <a:lnTo>
                    <a:pt x="25430" y="11711"/>
                  </a:lnTo>
                  <a:close/>
                  <a:moveTo>
                    <a:pt x="28441" y="11711"/>
                  </a:moveTo>
                  <a:lnTo>
                    <a:pt x="28274" y="11767"/>
                  </a:lnTo>
                  <a:lnTo>
                    <a:pt x="27995" y="11934"/>
                  </a:lnTo>
                  <a:lnTo>
                    <a:pt x="27828" y="12213"/>
                  </a:lnTo>
                  <a:lnTo>
                    <a:pt x="27772" y="12324"/>
                  </a:lnTo>
                  <a:lnTo>
                    <a:pt x="27772" y="12492"/>
                  </a:lnTo>
                  <a:lnTo>
                    <a:pt x="27772" y="12659"/>
                  </a:lnTo>
                  <a:lnTo>
                    <a:pt x="27828" y="12826"/>
                  </a:lnTo>
                  <a:lnTo>
                    <a:pt x="27995" y="13105"/>
                  </a:lnTo>
                  <a:lnTo>
                    <a:pt x="28274" y="13272"/>
                  </a:lnTo>
                  <a:lnTo>
                    <a:pt x="28441" y="13328"/>
                  </a:lnTo>
                  <a:lnTo>
                    <a:pt x="28776" y="13328"/>
                  </a:lnTo>
                  <a:lnTo>
                    <a:pt x="28943" y="13272"/>
                  </a:lnTo>
                  <a:lnTo>
                    <a:pt x="29166" y="13105"/>
                  </a:lnTo>
                  <a:lnTo>
                    <a:pt x="29333" y="12826"/>
                  </a:lnTo>
                  <a:lnTo>
                    <a:pt x="29389" y="12659"/>
                  </a:lnTo>
                  <a:lnTo>
                    <a:pt x="29445" y="12492"/>
                  </a:lnTo>
                  <a:lnTo>
                    <a:pt x="29389" y="12324"/>
                  </a:lnTo>
                  <a:lnTo>
                    <a:pt x="29333" y="12213"/>
                  </a:lnTo>
                  <a:lnTo>
                    <a:pt x="29166" y="11934"/>
                  </a:lnTo>
                  <a:lnTo>
                    <a:pt x="28943" y="11767"/>
                  </a:lnTo>
                  <a:lnTo>
                    <a:pt x="28776" y="11711"/>
                  </a:lnTo>
                  <a:close/>
                  <a:moveTo>
                    <a:pt x="40152" y="11711"/>
                  </a:moveTo>
                  <a:lnTo>
                    <a:pt x="40041" y="11767"/>
                  </a:lnTo>
                  <a:lnTo>
                    <a:pt x="39762" y="11934"/>
                  </a:lnTo>
                  <a:lnTo>
                    <a:pt x="39595" y="12213"/>
                  </a:lnTo>
                  <a:lnTo>
                    <a:pt x="39539" y="12324"/>
                  </a:lnTo>
                  <a:lnTo>
                    <a:pt x="39539" y="12492"/>
                  </a:lnTo>
                  <a:lnTo>
                    <a:pt x="39539" y="12659"/>
                  </a:lnTo>
                  <a:lnTo>
                    <a:pt x="39595" y="12826"/>
                  </a:lnTo>
                  <a:lnTo>
                    <a:pt x="39762" y="13105"/>
                  </a:lnTo>
                  <a:lnTo>
                    <a:pt x="40041" y="13272"/>
                  </a:lnTo>
                  <a:lnTo>
                    <a:pt x="40152" y="13328"/>
                  </a:lnTo>
                  <a:lnTo>
                    <a:pt x="40487" y="13328"/>
                  </a:lnTo>
                  <a:lnTo>
                    <a:pt x="40654" y="13272"/>
                  </a:lnTo>
                  <a:lnTo>
                    <a:pt x="40933" y="13105"/>
                  </a:lnTo>
                  <a:lnTo>
                    <a:pt x="41100" y="12826"/>
                  </a:lnTo>
                  <a:lnTo>
                    <a:pt x="41156" y="12659"/>
                  </a:lnTo>
                  <a:lnTo>
                    <a:pt x="41156" y="12492"/>
                  </a:lnTo>
                  <a:lnTo>
                    <a:pt x="41156" y="12324"/>
                  </a:lnTo>
                  <a:lnTo>
                    <a:pt x="41100" y="12213"/>
                  </a:lnTo>
                  <a:lnTo>
                    <a:pt x="40933" y="11934"/>
                  </a:lnTo>
                  <a:lnTo>
                    <a:pt x="40654" y="11767"/>
                  </a:lnTo>
                  <a:lnTo>
                    <a:pt x="40487" y="11711"/>
                  </a:lnTo>
                  <a:close/>
                  <a:moveTo>
                    <a:pt x="48517" y="11711"/>
                  </a:moveTo>
                  <a:lnTo>
                    <a:pt x="48350" y="11767"/>
                  </a:lnTo>
                  <a:lnTo>
                    <a:pt x="48127" y="11934"/>
                  </a:lnTo>
                  <a:lnTo>
                    <a:pt x="47904" y="12213"/>
                  </a:lnTo>
                  <a:lnTo>
                    <a:pt x="47904" y="12324"/>
                  </a:lnTo>
                  <a:lnTo>
                    <a:pt x="47848" y="12492"/>
                  </a:lnTo>
                  <a:lnTo>
                    <a:pt x="47904" y="12659"/>
                  </a:lnTo>
                  <a:lnTo>
                    <a:pt x="47904" y="12826"/>
                  </a:lnTo>
                  <a:lnTo>
                    <a:pt x="48127" y="13105"/>
                  </a:lnTo>
                  <a:lnTo>
                    <a:pt x="48350" y="13272"/>
                  </a:lnTo>
                  <a:lnTo>
                    <a:pt x="48517" y="13328"/>
                  </a:lnTo>
                  <a:lnTo>
                    <a:pt x="48852" y="13328"/>
                  </a:lnTo>
                  <a:lnTo>
                    <a:pt x="49019" y="13272"/>
                  </a:lnTo>
                  <a:lnTo>
                    <a:pt x="49298" y="13105"/>
                  </a:lnTo>
                  <a:lnTo>
                    <a:pt x="49465" y="12826"/>
                  </a:lnTo>
                  <a:lnTo>
                    <a:pt x="49521" y="12659"/>
                  </a:lnTo>
                  <a:lnTo>
                    <a:pt x="49521" y="12492"/>
                  </a:lnTo>
                  <a:lnTo>
                    <a:pt x="49521" y="12324"/>
                  </a:lnTo>
                  <a:lnTo>
                    <a:pt x="49465" y="12213"/>
                  </a:lnTo>
                  <a:lnTo>
                    <a:pt x="49298" y="11934"/>
                  </a:lnTo>
                  <a:lnTo>
                    <a:pt x="49019" y="11767"/>
                  </a:lnTo>
                  <a:lnTo>
                    <a:pt x="48852" y="11711"/>
                  </a:lnTo>
                  <a:close/>
                  <a:moveTo>
                    <a:pt x="51808" y="11711"/>
                  </a:moveTo>
                  <a:lnTo>
                    <a:pt x="51696" y="11767"/>
                  </a:lnTo>
                  <a:lnTo>
                    <a:pt x="51417" y="11934"/>
                  </a:lnTo>
                  <a:lnTo>
                    <a:pt x="51250" y="12213"/>
                  </a:lnTo>
                  <a:lnTo>
                    <a:pt x="51194" y="12324"/>
                  </a:lnTo>
                  <a:lnTo>
                    <a:pt x="51194" y="12492"/>
                  </a:lnTo>
                  <a:lnTo>
                    <a:pt x="51194" y="12659"/>
                  </a:lnTo>
                  <a:lnTo>
                    <a:pt x="51250" y="12826"/>
                  </a:lnTo>
                  <a:lnTo>
                    <a:pt x="51417" y="13105"/>
                  </a:lnTo>
                  <a:lnTo>
                    <a:pt x="51696" y="13272"/>
                  </a:lnTo>
                  <a:lnTo>
                    <a:pt x="51808" y="13328"/>
                  </a:lnTo>
                  <a:lnTo>
                    <a:pt x="52142" y="13328"/>
                  </a:lnTo>
                  <a:lnTo>
                    <a:pt x="52309" y="13272"/>
                  </a:lnTo>
                  <a:lnTo>
                    <a:pt x="52588" y="13105"/>
                  </a:lnTo>
                  <a:lnTo>
                    <a:pt x="52756" y="12826"/>
                  </a:lnTo>
                  <a:lnTo>
                    <a:pt x="52811" y="12659"/>
                  </a:lnTo>
                  <a:lnTo>
                    <a:pt x="52811" y="12492"/>
                  </a:lnTo>
                  <a:lnTo>
                    <a:pt x="52811" y="12324"/>
                  </a:lnTo>
                  <a:lnTo>
                    <a:pt x="52756" y="12213"/>
                  </a:lnTo>
                  <a:lnTo>
                    <a:pt x="52588" y="11934"/>
                  </a:lnTo>
                  <a:lnTo>
                    <a:pt x="52309" y="11767"/>
                  </a:lnTo>
                  <a:lnTo>
                    <a:pt x="52142" y="11711"/>
                  </a:lnTo>
                  <a:close/>
                  <a:moveTo>
                    <a:pt x="56938" y="11711"/>
                  </a:moveTo>
                  <a:lnTo>
                    <a:pt x="56771" y="11767"/>
                  </a:lnTo>
                  <a:lnTo>
                    <a:pt x="56492" y="11934"/>
                  </a:lnTo>
                  <a:lnTo>
                    <a:pt x="56325" y="12213"/>
                  </a:lnTo>
                  <a:lnTo>
                    <a:pt x="56269" y="12324"/>
                  </a:lnTo>
                  <a:lnTo>
                    <a:pt x="56269" y="12492"/>
                  </a:lnTo>
                  <a:lnTo>
                    <a:pt x="56269" y="12659"/>
                  </a:lnTo>
                  <a:lnTo>
                    <a:pt x="56325" y="12826"/>
                  </a:lnTo>
                  <a:lnTo>
                    <a:pt x="56492" y="13105"/>
                  </a:lnTo>
                  <a:lnTo>
                    <a:pt x="56771" y="13272"/>
                  </a:lnTo>
                  <a:lnTo>
                    <a:pt x="56938" y="13328"/>
                  </a:lnTo>
                  <a:lnTo>
                    <a:pt x="57273" y="13328"/>
                  </a:lnTo>
                  <a:lnTo>
                    <a:pt x="57440" y="13272"/>
                  </a:lnTo>
                  <a:lnTo>
                    <a:pt x="57663" y="13105"/>
                  </a:lnTo>
                  <a:lnTo>
                    <a:pt x="57830" y="12826"/>
                  </a:lnTo>
                  <a:lnTo>
                    <a:pt x="57886" y="12659"/>
                  </a:lnTo>
                  <a:lnTo>
                    <a:pt x="57942" y="12492"/>
                  </a:lnTo>
                  <a:lnTo>
                    <a:pt x="57886" y="12324"/>
                  </a:lnTo>
                  <a:lnTo>
                    <a:pt x="57830" y="12213"/>
                  </a:lnTo>
                  <a:lnTo>
                    <a:pt x="57663" y="11934"/>
                  </a:lnTo>
                  <a:lnTo>
                    <a:pt x="57440" y="11767"/>
                  </a:lnTo>
                  <a:lnTo>
                    <a:pt x="57273" y="11711"/>
                  </a:lnTo>
                  <a:close/>
                  <a:moveTo>
                    <a:pt x="62013" y="11711"/>
                  </a:moveTo>
                  <a:lnTo>
                    <a:pt x="61846" y="11767"/>
                  </a:lnTo>
                  <a:lnTo>
                    <a:pt x="61567" y="11934"/>
                  </a:lnTo>
                  <a:lnTo>
                    <a:pt x="61399" y="12213"/>
                  </a:lnTo>
                  <a:lnTo>
                    <a:pt x="61344" y="12324"/>
                  </a:lnTo>
                  <a:lnTo>
                    <a:pt x="61344" y="12492"/>
                  </a:lnTo>
                  <a:lnTo>
                    <a:pt x="61344" y="12659"/>
                  </a:lnTo>
                  <a:lnTo>
                    <a:pt x="61399" y="12826"/>
                  </a:lnTo>
                  <a:lnTo>
                    <a:pt x="61567" y="13105"/>
                  </a:lnTo>
                  <a:lnTo>
                    <a:pt x="61846" y="13272"/>
                  </a:lnTo>
                  <a:lnTo>
                    <a:pt x="62013" y="13328"/>
                  </a:lnTo>
                  <a:lnTo>
                    <a:pt x="62347" y="13328"/>
                  </a:lnTo>
                  <a:lnTo>
                    <a:pt x="62515" y="13272"/>
                  </a:lnTo>
                  <a:lnTo>
                    <a:pt x="62738" y="13105"/>
                  </a:lnTo>
                  <a:lnTo>
                    <a:pt x="62961" y="12826"/>
                  </a:lnTo>
                  <a:lnTo>
                    <a:pt x="62961" y="12659"/>
                  </a:lnTo>
                  <a:lnTo>
                    <a:pt x="63017" y="12492"/>
                  </a:lnTo>
                  <a:lnTo>
                    <a:pt x="62961" y="12324"/>
                  </a:lnTo>
                  <a:lnTo>
                    <a:pt x="62961" y="12213"/>
                  </a:lnTo>
                  <a:lnTo>
                    <a:pt x="62738" y="11934"/>
                  </a:lnTo>
                  <a:lnTo>
                    <a:pt x="62515" y="11767"/>
                  </a:lnTo>
                  <a:lnTo>
                    <a:pt x="62347" y="11711"/>
                  </a:lnTo>
                  <a:close/>
                  <a:moveTo>
                    <a:pt x="72051" y="11711"/>
                  </a:moveTo>
                  <a:lnTo>
                    <a:pt x="71884" y="11767"/>
                  </a:lnTo>
                  <a:lnTo>
                    <a:pt x="71605" y="11934"/>
                  </a:lnTo>
                  <a:lnTo>
                    <a:pt x="71438" y="12213"/>
                  </a:lnTo>
                  <a:lnTo>
                    <a:pt x="71382" y="12324"/>
                  </a:lnTo>
                  <a:lnTo>
                    <a:pt x="71382" y="12492"/>
                  </a:lnTo>
                  <a:lnTo>
                    <a:pt x="71382" y="12659"/>
                  </a:lnTo>
                  <a:lnTo>
                    <a:pt x="71438" y="12826"/>
                  </a:lnTo>
                  <a:lnTo>
                    <a:pt x="71605" y="13105"/>
                  </a:lnTo>
                  <a:lnTo>
                    <a:pt x="71884" y="13272"/>
                  </a:lnTo>
                  <a:lnTo>
                    <a:pt x="72051" y="13328"/>
                  </a:lnTo>
                  <a:lnTo>
                    <a:pt x="72386" y="13328"/>
                  </a:lnTo>
                  <a:lnTo>
                    <a:pt x="72553" y="13272"/>
                  </a:lnTo>
                  <a:lnTo>
                    <a:pt x="72776" y="13105"/>
                  </a:lnTo>
                  <a:lnTo>
                    <a:pt x="72999" y="12826"/>
                  </a:lnTo>
                  <a:lnTo>
                    <a:pt x="72999" y="12659"/>
                  </a:lnTo>
                  <a:lnTo>
                    <a:pt x="73055" y="12492"/>
                  </a:lnTo>
                  <a:lnTo>
                    <a:pt x="72999" y="12324"/>
                  </a:lnTo>
                  <a:lnTo>
                    <a:pt x="72999" y="12213"/>
                  </a:lnTo>
                  <a:lnTo>
                    <a:pt x="72776" y="11934"/>
                  </a:lnTo>
                  <a:lnTo>
                    <a:pt x="72553" y="11767"/>
                  </a:lnTo>
                  <a:lnTo>
                    <a:pt x="72386" y="11711"/>
                  </a:lnTo>
                  <a:close/>
                  <a:moveTo>
                    <a:pt x="80472" y="11711"/>
                  </a:moveTo>
                  <a:lnTo>
                    <a:pt x="80304" y="11767"/>
                  </a:lnTo>
                  <a:lnTo>
                    <a:pt x="80081" y="11934"/>
                  </a:lnTo>
                  <a:lnTo>
                    <a:pt x="79914" y="12213"/>
                  </a:lnTo>
                  <a:lnTo>
                    <a:pt x="79858" y="12324"/>
                  </a:lnTo>
                  <a:lnTo>
                    <a:pt x="79803" y="12492"/>
                  </a:lnTo>
                  <a:lnTo>
                    <a:pt x="79858" y="12659"/>
                  </a:lnTo>
                  <a:lnTo>
                    <a:pt x="79914" y="12826"/>
                  </a:lnTo>
                  <a:lnTo>
                    <a:pt x="80081" y="13105"/>
                  </a:lnTo>
                  <a:lnTo>
                    <a:pt x="80304" y="13272"/>
                  </a:lnTo>
                  <a:lnTo>
                    <a:pt x="80472" y="13328"/>
                  </a:lnTo>
                  <a:lnTo>
                    <a:pt x="80806" y="13328"/>
                  </a:lnTo>
                  <a:lnTo>
                    <a:pt x="80974" y="13272"/>
                  </a:lnTo>
                  <a:lnTo>
                    <a:pt x="81252" y="13105"/>
                  </a:lnTo>
                  <a:lnTo>
                    <a:pt x="81420" y="12826"/>
                  </a:lnTo>
                  <a:lnTo>
                    <a:pt x="81476" y="12659"/>
                  </a:lnTo>
                  <a:lnTo>
                    <a:pt x="81476" y="12492"/>
                  </a:lnTo>
                  <a:lnTo>
                    <a:pt x="81476" y="12324"/>
                  </a:lnTo>
                  <a:lnTo>
                    <a:pt x="81420" y="12213"/>
                  </a:lnTo>
                  <a:lnTo>
                    <a:pt x="81252" y="11934"/>
                  </a:lnTo>
                  <a:lnTo>
                    <a:pt x="80974" y="11767"/>
                  </a:lnTo>
                  <a:lnTo>
                    <a:pt x="80806" y="11711"/>
                  </a:lnTo>
                  <a:close/>
                  <a:moveTo>
                    <a:pt x="90621" y="11711"/>
                  </a:moveTo>
                  <a:lnTo>
                    <a:pt x="90510" y="11767"/>
                  </a:lnTo>
                  <a:lnTo>
                    <a:pt x="90231" y="11934"/>
                  </a:lnTo>
                  <a:lnTo>
                    <a:pt x="90064" y="12213"/>
                  </a:lnTo>
                  <a:lnTo>
                    <a:pt x="90008" y="12324"/>
                  </a:lnTo>
                  <a:lnTo>
                    <a:pt x="90008" y="12492"/>
                  </a:lnTo>
                  <a:lnTo>
                    <a:pt x="90008" y="12659"/>
                  </a:lnTo>
                  <a:lnTo>
                    <a:pt x="90064" y="12826"/>
                  </a:lnTo>
                  <a:lnTo>
                    <a:pt x="90231" y="13105"/>
                  </a:lnTo>
                  <a:lnTo>
                    <a:pt x="90510" y="13272"/>
                  </a:lnTo>
                  <a:lnTo>
                    <a:pt x="90621" y="13328"/>
                  </a:lnTo>
                  <a:lnTo>
                    <a:pt x="90956" y="13328"/>
                  </a:lnTo>
                  <a:lnTo>
                    <a:pt x="91123" y="13272"/>
                  </a:lnTo>
                  <a:lnTo>
                    <a:pt x="91402" y="13105"/>
                  </a:lnTo>
                  <a:lnTo>
                    <a:pt x="91569" y="12826"/>
                  </a:lnTo>
                  <a:lnTo>
                    <a:pt x="91625" y="12659"/>
                  </a:lnTo>
                  <a:lnTo>
                    <a:pt x="91625" y="12492"/>
                  </a:lnTo>
                  <a:lnTo>
                    <a:pt x="91625" y="12324"/>
                  </a:lnTo>
                  <a:lnTo>
                    <a:pt x="91569" y="12213"/>
                  </a:lnTo>
                  <a:lnTo>
                    <a:pt x="91402" y="11934"/>
                  </a:lnTo>
                  <a:lnTo>
                    <a:pt x="91123" y="11767"/>
                  </a:lnTo>
                  <a:lnTo>
                    <a:pt x="90956" y="11711"/>
                  </a:lnTo>
                  <a:close/>
                  <a:moveTo>
                    <a:pt x="98986" y="11711"/>
                  </a:moveTo>
                  <a:lnTo>
                    <a:pt x="98875" y="11767"/>
                  </a:lnTo>
                  <a:lnTo>
                    <a:pt x="98596" y="11934"/>
                  </a:lnTo>
                  <a:lnTo>
                    <a:pt x="98429" y="12213"/>
                  </a:lnTo>
                  <a:lnTo>
                    <a:pt x="98373" y="12324"/>
                  </a:lnTo>
                  <a:lnTo>
                    <a:pt x="98373" y="12492"/>
                  </a:lnTo>
                  <a:lnTo>
                    <a:pt x="98373" y="12659"/>
                  </a:lnTo>
                  <a:lnTo>
                    <a:pt x="98429" y="12826"/>
                  </a:lnTo>
                  <a:lnTo>
                    <a:pt x="98596" y="13105"/>
                  </a:lnTo>
                  <a:lnTo>
                    <a:pt x="98875" y="13272"/>
                  </a:lnTo>
                  <a:lnTo>
                    <a:pt x="98986" y="13328"/>
                  </a:lnTo>
                  <a:lnTo>
                    <a:pt x="99321" y="13328"/>
                  </a:lnTo>
                  <a:lnTo>
                    <a:pt x="99488" y="13272"/>
                  </a:lnTo>
                  <a:lnTo>
                    <a:pt x="99767" y="13105"/>
                  </a:lnTo>
                  <a:lnTo>
                    <a:pt x="99934" y="12826"/>
                  </a:lnTo>
                  <a:lnTo>
                    <a:pt x="99990" y="12659"/>
                  </a:lnTo>
                  <a:lnTo>
                    <a:pt x="99990" y="12492"/>
                  </a:lnTo>
                  <a:lnTo>
                    <a:pt x="99990" y="12324"/>
                  </a:lnTo>
                  <a:lnTo>
                    <a:pt x="99934" y="12213"/>
                  </a:lnTo>
                  <a:lnTo>
                    <a:pt x="99767" y="11934"/>
                  </a:lnTo>
                  <a:lnTo>
                    <a:pt x="99488" y="11767"/>
                  </a:lnTo>
                  <a:lnTo>
                    <a:pt x="99321" y="11711"/>
                  </a:lnTo>
                  <a:close/>
                  <a:moveTo>
                    <a:pt x="109080" y="11711"/>
                  </a:moveTo>
                  <a:lnTo>
                    <a:pt x="108969" y="11767"/>
                  </a:lnTo>
                  <a:lnTo>
                    <a:pt x="108690" y="11934"/>
                  </a:lnTo>
                  <a:lnTo>
                    <a:pt x="108523" y="12213"/>
                  </a:lnTo>
                  <a:lnTo>
                    <a:pt x="108467" y="12324"/>
                  </a:lnTo>
                  <a:lnTo>
                    <a:pt x="108467" y="12492"/>
                  </a:lnTo>
                  <a:lnTo>
                    <a:pt x="108467" y="12659"/>
                  </a:lnTo>
                  <a:lnTo>
                    <a:pt x="108523" y="12826"/>
                  </a:lnTo>
                  <a:lnTo>
                    <a:pt x="108690" y="13105"/>
                  </a:lnTo>
                  <a:lnTo>
                    <a:pt x="108969" y="13272"/>
                  </a:lnTo>
                  <a:lnTo>
                    <a:pt x="109080" y="13328"/>
                  </a:lnTo>
                  <a:lnTo>
                    <a:pt x="109415" y="13328"/>
                  </a:lnTo>
                  <a:lnTo>
                    <a:pt x="109582" y="13272"/>
                  </a:lnTo>
                  <a:lnTo>
                    <a:pt x="109861" y="13105"/>
                  </a:lnTo>
                  <a:lnTo>
                    <a:pt x="110028" y="12826"/>
                  </a:lnTo>
                  <a:lnTo>
                    <a:pt x="110084" y="12659"/>
                  </a:lnTo>
                  <a:lnTo>
                    <a:pt x="110084" y="12492"/>
                  </a:lnTo>
                  <a:lnTo>
                    <a:pt x="110084" y="12324"/>
                  </a:lnTo>
                  <a:lnTo>
                    <a:pt x="110028" y="12213"/>
                  </a:lnTo>
                  <a:lnTo>
                    <a:pt x="109861" y="11934"/>
                  </a:lnTo>
                  <a:lnTo>
                    <a:pt x="109582" y="11767"/>
                  </a:lnTo>
                  <a:lnTo>
                    <a:pt x="109415" y="11711"/>
                  </a:lnTo>
                  <a:close/>
                  <a:moveTo>
                    <a:pt x="112482" y="11711"/>
                  </a:moveTo>
                  <a:lnTo>
                    <a:pt x="112315" y="11767"/>
                  </a:lnTo>
                  <a:lnTo>
                    <a:pt x="112036" y="11934"/>
                  </a:lnTo>
                  <a:lnTo>
                    <a:pt x="111869" y="12213"/>
                  </a:lnTo>
                  <a:lnTo>
                    <a:pt x="111813" y="12324"/>
                  </a:lnTo>
                  <a:lnTo>
                    <a:pt x="111813" y="12492"/>
                  </a:lnTo>
                  <a:lnTo>
                    <a:pt x="111813" y="12659"/>
                  </a:lnTo>
                  <a:lnTo>
                    <a:pt x="111869" y="12826"/>
                  </a:lnTo>
                  <a:lnTo>
                    <a:pt x="112036" y="13105"/>
                  </a:lnTo>
                  <a:lnTo>
                    <a:pt x="112315" y="13272"/>
                  </a:lnTo>
                  <a:lnTo>
                    <a:pt x="112482" y="13328"/>
                  </a:lnTo>
                  <a:lnTo>
                    <a:pt x="112817" y="13328"/>
                  </a:lnTo>
                  <a:lnTo>
                    <a:pt x="112984" y="13272"/>
                  </a:lnTo>
                  <a:lnTo>
                    <a:pt x="113207" y="13105"/>
                  </a:lnTo>
                  <a:lnTo>
                    <a:pt x="113430" y="12826"/>
                  </a:lnTo>
                  <a:lnTo>
                    <a:pt x="113430" y="12659"/>
                  </a:lnTo>
                  <a:lnTo>
                    <a:pt x="113486" y="12492"/>
                  </a:lnTo>
                  <a:lnTo>
                    <a:pt x="113430" y="12324"/>
                  </a:lnTo>
                  <a:lnTo>
                    <a:pt x="113430" y="12213"/>
                  </a:lnTo>
                  <a:lnTo>
                    <a:pt x="113207" y="11934"/>
                  </a:lnTo>
                  <a:lnTo>
                    <a:pt x="112984" y="11767"/>
                  </a:lnTo>
                  <a:lnTo>
                    <a:pt x="112817" y="11711"/>
                  </a:lnTo>
                  <a:close/>
                  <a:moveTo>
                    <a:pt x="115828" y="11711"/>
                  </a:moveTo>
                  <a:lnTo>
                    <a:pt x="115661" y="11767"/>
                  </a:lnTo>
                  <a:lnTo>
                    <a:pt x="115438" y="11934"/>
                  </a:lnTo>
                  <a:lnTo>
                    <a:pt x="115270" y="12213"/>
                  </a:lnTo>
                  <a:lnTo>
                    <a:pt x="115215" y="12324"/>
                  </a:lnTo>
                  <a:lnTo>
                    <a:pt x="115159" y="12492"/>
                  </a:lnTo>
                  <a:lnTo>
                    <a:pt x="115215" y="12659"/>
                  </a:lnTo>
                  <a:lnTo>
                    <a:pt x="115270" y="12826"/>
                  </a:lnTo>
                  <a:lnTo>
                    <a:pt x="115438" y="13105"/>
                  </a:lnTo>
                  <a:lnTo>
                    <a:pt x="115661" y="13272"/>
                  </a:lnTo>
                  <a:lnTo>
                    <a:pt x="115828" y="13328"/>
                  </a:lnTo>
                  <a:lnTo>
                    <a:pt x="116163" y="13328"/>
                  </a:lnTo>
                  <a:lnTo>
                    <a:pt x="116330" y="13272"/>
                  </a:lnTo>
                  <a:lnTo>
                    <a:pt x="116609" y="13105"/>
                  </a:lnTo>
                  <a:lnTo>
                    <a:pt x="116776" y="12826"/>
                  </a:lnTo>
                  <a:lnTo>
                    <a:pt x="116832" y="12659"/>
                  </a:lnTo>
                  <a:lnTo>
                    <a:pt x="116832" y="12492"/>
                  </a:lnTo>
                  <a:lnTo>
                    <a:pt x="116832" y="12324"/>
                  </a:lnTo>
                  <a:lnTo>
                    <a:pt x="116776" y="12213"/>
                  </a:lnTo>
                  <a:lnTo>
                    <a:pt x="116609" y="11934"/>
                  </a:lnTo>
                  <a:lnTo>
                    <a:pt x="116330" y="11767"/>
                  </a:lnTo>
                  <a:lnTo>
                    <a:pt x="116163" y="11711"/>
                  </a:lnTo>
                  <a:close/>
                  <a:moveTo>
                    <a:pt x="120903" y="11711"/>
                  </a:moveTo>
                  <a:lnTo>
                    <a:pt x="120736" y="11767"/>
                  </a:lnTo>
                  <a:lnTo>
                    <a:pt x="120512" y="11934"/>
                  </a:lnTo>
                  <a:lnTo>
                    <a:pt x="120345" y="12213"/>
                  </a:lnTo>
                  <a:lnTo>
                    <a:pt x="120289" y="12324"/>
                  </a:lnTo>
                  <a:lnTo>
                    <a:pt x="120234" y="12492"/>
                  </a:lnTo>
                  <a:lnTo>
                    <a:pt x="120289" y="12659"/>
                  </a:lnTo>
                  <a:lnTo>
                    <a:pt x="120345" y="12826"/>
                  </a:lnTo>
                  <a:lnTo>
                    <a:pt x="120512" y="13105"/>
                  </a:lnTo>
                  <a:lnTo>
                    <a:pt x="120736" y="13272"/>
                  </a:lnTo>
                  <a:lnTo>
                    <a:pt x="120903" y="13328"/>
                  </a:lnTo>
                  <a:lnTo>
                    <a:pt x="121237" y="13328"/>
                  </a:lnTo>
                  <a:lnTo>
                    <a:pt x="121405" y="13272"/>
                  </a:lnTo>
                  <a:lnTo>
                    <a:pt x="121684" y="13105"/>
                  </a:lnTo>
                  <a:lnTo>
                    <a:pt x="121851" y="12826"/>
                  </a:lnTo>
                  <a:lnTo>
                    <a:pt x="121907" y="12659"/>
                  </a:lnTo>
                  <a:lnTo>
                    <a:pt x="121907" y="12492"/>
                  </a:lnTo>
                  <a:lnTo>
                    <a:pt x="121907" y="12324"/>
                  </a:lnTo>
                  <a:lnTo>
                    <a:pt x="121851" y="12213"/>
                  </a:lnTo>
                  <a:lnTo>
                    <a:pt x="121684" y="11934"/>
                  </a:lnTo>
                  <a:lnTo>
                    <a:pt x="121405" y="11767"/>
                  </a:lnTo>
                  <a:lnTo>
                    <a:pt x="121237" y="11711"/>
                  </a:lnTo>
                  <a:close/>
                  <a:moveTo>
                    <a:pt x="124249" y="11711"/>
                  </a:moveTo>
                  <a:lnTo>
                    <a:pt x="124082" y="11767"/>
                  </a:lnTo>
                  <a:lnTo>
                    <a:pt x="123803" y="11934"/>
                  </a:lnTo>
                  <a:lnTo>
                    <a:pt x="123635" y="12213"/>
                  </a:lnTo>
                  <a:lnTo>
                    <a:pt x="123580" y="12324"/>
                  </a:lnTo>
                  <a:lnTo>
                    <a:pt x="123580" y="12492"/>
                  </a:lnTo>
                  <a:lnTo>
                    <a:pt x="123580" y="12659"/>
                  </a:lnTo>
                  <a:lnTo>
                    <a:pt x="123635" y="12826"/>
                  </a:lnTo>
                  <a:lnTo>
                    <a:pt x="123803" y="13105"/>
                  </a:lnTo>
                  <a:lnTo>
                    <a:pt x="124082" y="13272"/>
                  </a:lnTo>
                  <a:lnTo>
                    <a:pt x="124249" y="13328"/>
                  </a:lnTo>
                  <a:lnTo>
                    <a:pt x="124583" y="13328"/>
                  </a:lnTo>
                  <a:lnTo>
                    <a:pt x="124751" y="13272"/>
                  </a:lnTo>
                  <a:lnTo>
                    <a:pt x="124974" y="13105"/>
                  </a:lnTo>
                  <a:lnTo>
                    <a:pt x="125197" y="12826"/>
                  </a:lnTo>
                  <a:lnTo>
                    <a:pt x="125253" y="12659"/>
                  </a:lnTo>
                  <a:lnTo>
                    <a:pt x="125253" y="12492"/>
                  </a:lnTo>
                  <a:lnTo>
                    <a:pt x="125253" y="12324"/>
                  </a:lnTo>
                  <a:lnTo>
                    <a:pt x="125197" y="12213"/>
                  </a:lnTo>
                  <a:lnTo>
                    <a:pt x="124974" y="11934"/>
                  </a:lnTo>
                  <a:lnTo>
                    <a:pt x="124751" y="11767"/>
                  </a:lnTo>
                  <a:lnTo>
                    <a:pt x="124583" y="11711"/>
                  </a:lnTo>
                  <a:close/>
                  <a:moveTo>
                    <a:pt x="136016" y="11711"/>
                  </a:moveTo>
                  <a:lnTo>
                    <a:pt x="135848" y="11767"/>
                  </a:lnTo>
                  <a:lnTo>
                    <a:pt x="135570" y="11934"/>
                  </a:lnTo>
                  <a:lnTo>
                    <a:pt x="135402" y="12213"/>
                  </a:lnTo>
                  <a:lnTo>
                    <a:pt x="135346" y="12324"/>
                  </a:lnTo>
                  <a:lnTo>
                    <a:pt x="135346" y="12492"/>
                  </a:lnTo>
                  <a:lnTo>
                    <a:pt x="135346" y="12659"/>
                  </a:lnTo>
                  <a:lnTo>
                    <a:pt x="135402" y="12826"/>
                  </a:lnTo>
                  <a:lnTo>
                    <a:pt x="135570" y="13105"/>
                  </a:lnTo>
                  <a:lnTo>
                    <a:pt x="135848" y="13272"/>
                  </a:lnTo>
                  <a:lnTo>
                    <a:pt x="136016" y="13328"/>
                  </a:lnTo>
                  <a:lnTo>
                    <a:pt x="136350" y="13328"/>
                  </a:lnTo>
                  <a:lnTo>
                    <a:pt x="136462" y="13272"/>
                  </a:lnTo>
                  <a:lnTo>
                    <a:pt x="136741" y="13105"/>
                  </a:lnTo>
                  <a:lnTo>
                    <a:pt x="136908" y="12826"/>
                  </a:lnTo>
                  <a:lnTo>
                    <a:pt x="136964" y="12659"/>
                  </a:lnTo>
                  <a:lnTo>
                    <a:pt x="137019" y="12492"/>
                  </a:lnTo>
                  <a:lnTo>
                    <a:pt x="136964" y="12324"/>
                  </a:lnTo>
                  <a:lnTo>
                    <a:pt x="136908" y="12213"/>
                  </a:lnTo>
                  <a:lnTo>
                    <a:pt x="136741" y="11934"/>
                  </a:lnTo>
                  <a:lnTo>
                    <a:pt x="136462" y="11767"/>
                  </a:lnTo>
                  <a:lnTo>
                    <a:pt x="136350" y="11711"/>
                  </a:lnTo>
                  <a:close/>
                  <a:moveTo>
                    <a:pt x="144325" y="11711"/>
                  </a:moveTo>
                  <a:lnTo>
                    <a:pt x="144158" y="11767"/>
                  </a:lnTo>
                  <a:lnTo>
                    <a:pt x="143935" y="11934"/>
                  </a:lnTo>
                  <a:lnTo>
                    <a:pt x="143712" y="12213"/>
                  </a:lnTo>
                  <a:lnTo>
                    <a:pt x="143656" y="12324"/>
                  </a:lnTo>
                  <a:lnTo>
                    <a:pt x="143656" y="12492"/>
                  </a:lnTo>
                  <a:lnTo>
                    <a:pt x="143656" y="12659"/>
                  </a:lnTo>
                  <a:lnTo>
                    <a:pt x="143712" y="12826"/>
                  </a:lnTo>
                  <a:lnTo>
                    <a:pt x="143935" y="13105"/>
                  </a:lnTo>
                  <a:lnTo>
                    <a:pt x="144158" y="13272"/>
                  </a:lnTo>
                  <a:lnTo>
                    <a:pt x="144325" y="13328"/>
                  </a:lnTo>
                  <a:lnTo>
                    <a:pt x="144660" y="13328"/>
                  </a:lnTo>
                  <a:lnTo>
                    <a:pt x="144827" y="13272"/>
                  </a:lnTo>
                  <a:lnTo>
                    <a:pt x="145106" y="13105"/>
                  </a:lnTo>
                  <a:lnTo>
                    <a:pt x="145273" y="12826"/>
                  </a:lnTo>
                  <a:lnTo>
                    <a:pt x="145329" y="12659"/>
                  </a:lnTo>
                  <a:lnTo>
                    <a:pt x="145329" y="12492"/>
                  </a:lnTo>
                  <a:lnTo>
                    <a:pt x="145329" y="12324"/>
                  </a:lnTo>
                  <a:lnTo>
                    <a:pt x="145273" y="12213"/>
                  </a:lnTo>
                  <a:lnTo>
                    <a:pt x="145106" y="11934"/>
                  </a:lnTo>
                  <a:lnTo>
                    <a:pt x="144827" y="11767"/>
                  </a:lnTo>
                  <a:lnTo>
                    <a:pt x="144660" y="11711"/>
                  </a:lnTo>
                  <a:close/>
                  <a:moveTo>
                    <a:pt x="147615" y="11711"/>
                  </a:moveTo>
                  <a:lnTo>
                    <a:pt x="147504" y="11767"/>
                  </a:lnTo>
                  <a:lnTo>
                    <a:pt x="147225" y="11934"/>
                  </a:lnTo>
                  <a:lnTo>
                    <a:pt x="147058" y="12213"/>
                  </a:lnTo>
                  <a:lnTo>
                    <a:pt x="147002" y="12324"/>
                  </a:lnTo>
                  <a:lnTo>
                    <a:pt x="147002" y="12492"/>
                  </a:lnTo>
                  <a:lnTo>
                    <a:pt x="147002" y="12659"/>
                  </a:lnTo>
                  <a:lnTo>
                    <a:pt x="147058" y="12826"/>
                  </a:lnTo>
                  <a:lnTo>
                    <a:pt x="147225" y="13105"/>
                  </a:lnTo>
                  <a:lnTo>
                    <a:pt x="147504" y="13272"/>
                  </a:lnTo>
                  <a:lnTo>
                    <a:pt x="147615" y="13328"/>
                  </a:lnTo>
                  <a:lnTo>
                    <a:pt x="147950" y="13328"/>
                  </a:lnTo>
                  <a:lnTo>
                    <a:pt x="148117" y="13272"/>
                  </a:lnTo>
                  <a:lnTo>
                    <a:pt x="148396" y="13105"/>
                  </a:lnTo>
                  <a:lnTo>
                    <a:pt x="148563" y="12826"/>
                  </a:lnTo>
                  <a:lnTo>
                    <a:pt x="148619" y="12659"/>
                  </a:lnTo>
                  <a:lnTo>
                    <a:pt x="148619" y="12492"/>
                  </a:lnTo>
                  <a:lnTo>
                    <a:pt x="148619" y="12324"/>
                  </a:lnTo>
                  <a:lnTo>
                    <a:pt x="148563" y="12213"/>
                  </a:lnTo>
                  <a:lnTo>
                    <a:pt x="148396" y="11934"/>
                  </a:lnTo>
                  <a:lnTo>
                    <a:pt x="148117" y="11767"/>
                  </a:lnTo>
                  <a:lnTo>
                    <a:pt x="147950" y="11711"/>
                  </a:lnTo>
                  <a:close/>
                  <a:moveTo>
                    <a:pt x="152746" y="11711"/>
                  </a:moveTo>
                  <a:lnTo>
                    <a:pt x="152578" y="11767"/>
                  </a:lnTo>
                  <a:lnTo>
                    <a:pt x="152300" y="11934"/>
                  </a:lnTo>
                  <a:lnTo>
                    <a:pt x="152132" y="12213"/>
                  </a:lnTo>
                  <a:lnTo>
                    <a:pt x="152077" y="12324"/>
                  </a:lnTo>
                  <a:lnTo>
                    <a:pt x="152077" y="12492"/>
                  </a:lnTo>
                  <a:lnTo>
                    <a:pt x="152077" y="12659"/>
                  </a:lnTo>
                  <a:lnTo>
                    <a:pt x="152132" y="12826"/>
                  </a:lnTo>
                  <a:lnTo>
                    <a:pt x="152300" y="13105"/>
                  </a:lnTo>
                  <a:lnTo>
                    <a:pt x="152578" y="13272"/>
                  </a:lnTo>
                  <a:lnTo>
                    <a:pt x="152746" y="13328"/>
                  </a:lnTo>
                  <a:lnTo>
                    <a:pt x="153080" y="13328"/>
                  </a:lnTo>
                  <a:lnTo>
                    <a:pt x="153192" y="13272"/>
                  </a:lnTo>
                  <a:lnTo>
                    <a:pt x="153471" y="13105"/>
                  </a:lnTo>
                  <a:lnTo>
                    <a:pt x="153638" y="12826"/>
                  </a:lnTo>
                  <a:lnTo>
                    <a:pt x="153694" y="12659"/>
                  </a:lnTo>
                  <a:lnTo>
                    <a:pt x="153694" y="12492"/>
                  </a:lnTo>
                  <a:lnTo>
                    <a:pt x="153694" y="12324"/>
                  </a:lnTo>
                  <a:lnTo>
                    <a:pt x="153638" y="12213"/>
                  </a:lnTo>
                  <a:lnTo>
                    <a:pt x="153471" y="11934"/>
                  </a:lnTo>
                  <a:lnTo>
                    <a:pt x="153192" y="11767"/>
                  </a:lnTo>
                  <a:lnTo>
                    <a:pt x="153080" y="11711"/>
                  </a:lnTo>
                  <a:close/>
                  <a:moveTo>
                    <a:pt x="157821" y="11711"/>
                  </a:moveTo>
                  <a:lnTo>
                    <a:pt x="157653" y="11767"/>
                  </a:lnTo>
                  <a:lnTo>
                    <a:pt x="157374" y="11934"/>
                  </a:lnTo>
                  <a:lnTo>
                    <a:pt x="157207" y="12213"/>
                  </a:lnTo>
                  <a:lnTo>
                    <a:pt x="157151" y="12324"/>
                  </a:lnTo>
                  <a:lnTo>
                    <a:pt x="157151" y="12492"/>
                  </a:lnTo>
                  <a:lnTo>
                    <a:pt x="157151" y="12659"/>
                  </a:lnTo>
                  <a:lnTo>
                    <a:pt x="157207" y="12826"/>
                  </a:lnTo>
                  <a:lnTo>
                    <a:pt x="157374" y="13105"/>
                  </a:lnTo>
                  <a:lnTo>
                    <a:pt x="157653" y="13272"/>
                  </a:lnTo>
                  <a:lnTo>
                    <a:pt x="157821" y="13328"/>
                  </a:lnTo>
                  <a:lnTo>
                    <a:pt x="158155" y="13328"/>
                  </a:lnTo>
                  <a:lnTo>
                    <a:pt x="158322" y="13272"/>
                  </a:lnTo>
                  <a:lnTo>
                    <a:pt x="158546" y="13105"/>
                  </a:lnTo>
                  <a:lnTo>
                    <a:pt x="158713" y="12826"/>
                  </a:lnTo>
                  <a:lnTo>
                    <a:pt x="158769" y="12659"/>
                  </a:lnTo>
                  <a:lnTo>
                    <a:pt x="158824" y="12492"/>
                  </a:lnTo>
                  <a:lnTo>
                    <a:pt x="158769" y="12324"/>
                  </a:lnTo>
                  <a:lnTo>
                    <a:pt x="158713" y="12213"/>
                  </a:lnTo>
                  <a:lnTo>
                    <a:pt x="158546" y="11934"/>
                  </a:lnTo>
                  <a:lnTo>
                    <a:pt x="158322" y="11767"/>
                  </a:lnTo>
                  <a:lnTo>
                    <a:pt x="158155" y="11711"/>
                  </a:lnTo>
                  <a:close/>
                  <a:moveTo>
                    <a:pt x="167859" y="11711"/>
                  </a:moveTo>
                  <a:lnTo>
                    <a:pt x="167691" y="11767"/>
                  </a:lnTo>
                  <a:lnTo>
                    <a:pt x="167412" y="11934"/>
                  </a:lnTo>
                  <a:lnTo>
                    <a:pt x="167245" y="12213"/>
                  </a:lnTo>
                  <a:lnTo>
                    <a:pt x="167189" y="12324"/>
                  </a:lnTo>
                  <a:lnTo>
                    <a:pt x="167189" y="12492"/>
                  </a:lnTo>
                  <a:lnTo>
                    <a:pt x="167189" y="12659"/>
                  </a:lnTo>
                  <a:lnTo>
                    <a:pt x="167245" y="12826"/>
                  </a:lnTo>
                  <a:lnTo>
                    <a:pt x="167412" y="13105"/>
                  </a:lnTo>
                  <a:lnTo>
                    <a:pt x="167691" y="13272"/>
                  </a:lnTo>
                  <a:lnTo>
                    <a:pt x="167859" y="13328"/>
                  </a:lnTo>
                  <a:lnTo>
                    <a:pt x="168193" y="13328"/>
                  </a:lnTo>
                  <a:lnTo>
                    <a:pt x="168361" y="13272"/>
                  </a:lnTo>
                  <a:lnTo>
                    <a:pt x="168584" y="13105"/>
                  </a:lnTo>
                  <a:lnTo>
                    <a:pt x="168751" y="12826"/>
                  </a:lnTo>
                  <a:lnTo>
                    <a:pt x="168807" y="12659"/>
                  </a:lnTo>
                  <a:lnTo>
                    <a:pt x="168862" y="12492"/>
                  </a:lnTo>
                  <a:lnTo>
                    <a:pt x="168807" y="12324"/>
                  </a:lnTo>
                  <a:lnTo>
                    <a:pt x="168751" y="12213"/>
                  </a:lnTo>
                  <a:lnTo>
                    <a:pt x="168584" y="11934"/>
                  </a:lnTo>
                  <a:lnTo>
                    <a:pt x="168361" y="11767"/>
                  </a:lnTo>
                  <a:lnTo>
                    <a:pt x="168193" y="11711"/>
                  </a:lnTo>
                  <a:close/>
                  <a:moveTo>
                    <a:pt x="176279" y="11711"/>
                  </a:moveTo>
                  <a:lnTo>
                    <a:pt x="176112" y="11767"/>
                  </a:lnTo>
                  <a:lnTo>
                    <a:pt x="175889" y="11934"/>
                  </a:lnTo>
                  <a:lnTo>
                    <a:pt x="175666" y="12213"/>
                  </a:lnTo>
                  <a:lnTo>
                    <a:pt x="175666" y="12324"/>
                  </a:lnTo>
                  <a:lnTo>
                    <a:pt x="175610" y="12492"/>
                  </a:lnTo>
                  <a:lnTo>
                    <a:pt x="175666" y="12659"/>
                  </a:lnTo>
                  <a:lnTo>
                    <a:pt x="175666" y="12826"/>
                  </a:lnTo>
                  <a:lnTo>
                    <a:pt x="175889" y="13105"/>
                  </a:lnTo>
                  <a:lnTo>
                    <a:pt x="176112" y="13272"/>
                  </a:lnTo>
                  <a:lnTo>
                    <a:pt x="176279" y="13328"/>
                  </a:lnTo>
                  <a:lnTo>
                    <a:pt x="176614" y="13328"/>
                  </a:lnTo>
                  <a:lnTo>
                    <a:pt x="176781" y="13272"/>
                  </a:lnTo>
                  <a:lnTo>
                    <a:pt x="177060" y="13105"/>
                  </a:lnTo>
                  <a:lnTo>
                    <a:pt x="177227" y="12826"/>
                  </a:lnTo>
                  <a:lnTo>
                    <a:pt x="177283" y="12659"/>
                  </a:lnTo>
                  <a:lnTo>
                    <a:pt x="177283" y="12492"/>
                  </a:lnTo>
                  <a:lnTo>
                    <a:pt x="177283" y="12324"/>
                  </a:lnTo>
                  <a:lnTo>
                    <a:pt x="177227" y="12213"/>
                  </a:lnTo>
                  <a:lnTo>
                    <a:pt x="177060" y="11934"/>
                  </a:lnTo>
                  <a:lnTo>
                    <a:pt x="176781" y="11767"/>
                  </a:lnTo>
                  <a:lnTo>
                    <a:pt x="176614" y="11711"/>
                  </a:lnTo>
                  <a:close/>
                  <a:moveTo>
                    <a:pt x="186429" y="11711"/>
                  </a:moveTo>
                  <a:lnTo>
                    <a:pt x="186317" y="11767"/>
                  </a:lnTo>
                  <a:lnTo>
                    <a:pt x="186039" y="11934"/>
                  </a:lnTo>
                  <a:lnTo>
                    <a:pt x="185871" y="12213"/>
                  </a:lnTo>
                  <a:lnTo>
                    <a:pt x="185816" y="12324"/>
                  </a:lnTo>
                  <a:lnTo>
                    <a:pt x="185760" y="12492"/>
                  </a:lnTo>
                  <a:lnTo>
                    <a:pt x="185816" y="12659"/>
                  </a:lnTo>
                  <a:lnTo>
                    <a:pt x="185871" y="12826"/>
                  </a:lnTo>
                  <a:lnTo>
                    <a:pt x="186039" y="13105"/>
                  </a:lnTo>
                  <a:lnTo>
                    <a:pt x="186317" y="13272"/>
                  </a:lnTo>
                  <a:lnTo>
                    <a:pt x="186429" y="13328"/>
                  </a:lnTo>
                  <a:lnTo>
                    <a:pt x="186764" y="13328"/>
                  </a:lnTo>
                  <a:lnTo>
                    <a:pt x="186931" y="13272"/>
                  </a:lnTo>
                  <a:lnTo>
                    <a:pt x="187210" y="13105"/>
                  </a:lnTo>
                  <a:lnTo>
                    <a:pt x="187377" y="12826"/>
                  </a:lnTo>
                  <a:lnTo>
                    <a:pt x="187433" y="12659"/>
                  </a:lnTo>
                  <a:lnTo>
                    <a:pt x="187433" y="12492"/>
                  </a:lnTo>
                  <a:lnTo>
                    <a:pt x="187433" y="12324"/>
                  </a:lnTo>
                  <a:lnTo>
                    <a:pt x="187377" y="12213"/>
                  </a:lnTo>
                  <a:lnTo>
                    <a:pt x="187210" y="11934"/>
                  </a:lnTo>
                  <a:lnTo>
                    <a:pt x="186931" y="11767"/>
                  </a:lnTo>
                  <a:lnTo>
                    <a:pt x="186764" y="11711"/>
                  </a:lnTo>
                  <a:close/>
                  <a:moveTo>
                    <a:pt x="194794" y="11711"/>
                  </a:moveTo>
                  <a:lnTo>
                    <a:pt x="194683" y="11767"/>
                  </a:lnTo>
                  <a:lnTo>
                    <a:pt x="194404" y="11934"/>
                  </a:lnTo>
                  <a:lnTo>
                    <a:pt x="194236" y="12213"/>
                  </a:lnTo>
                  <a:lnTo>
                    <a:pt x="194181" y="12324"/>
                  </a:lnTo>
                  <a:lnTo>
                    <a:pt x="194125" y="12492"/>
                  </a:lnTo>
                  <a:lnTo>
                    <a:pt x="194181" y="12659"/>
                  </a:lnTo>
                  <a:lnTo>
                    <a:pt x="194236" y="12826"/>
                  </a:lnTo>
                  <a:lnTo>
                    <a:pt x="194404" y="13105"/>
                  </a:lnTo>
                  <a:lnTo>
                    <a:pt x="194683" y="13272"/>
                  </a:lnTo>
                  <a:lnTo>
                    <a:pt x="194794" y="13328"/>
                  </a:lnTo>
                  <a:lnTo>
                    <a:pt x="195129" y="13328"/>
                  </a:lnTo>
                  <a:lnTo>
                    <a:pt x="195296" y="13272"/>
                  </a:lnTo>
                  <a:lnTo>
                    <a:pt x="195575" y="13105"/>
                  </a:lnTo>
                  <a:lnTo>
                    <a:pt x="195742" y="12826"/>
                  </a:lnTo>
                  <a:lnTo>
                    <a:pt x="195798" y="12659"/>
                  </a:lnTo>
                  <a:lnTo>
                    <a:pt x="195798" y="12492"/>
                  </a:lnTo>
                  <a:lnTo>
                    <a:pt x="195798" y="12324"/>
                  </a:lnTo>
                  <a:lnTo>
                    <a:pt x="195742" y="12213"/>
                  </a:lnTo>
                  <a:lnTo>
                    <a:pt x="195575" y="11934"/>
                  </a:lnTo>
                  <a:lnTo>
                    <a:pt x="195296" y="11767"/>
                  </a:lnTo>
                  <a:lnTo>
                    <a:pt x="195129" y="11711"/>
                  </a:lnTo>
                  <a:close/>
                  <a:moveTo>
                    <a:pt x="204888" y="11711"/>
                  </a:moveTo>
                  <a:lnTo>
                    <a:pt x="204776" y="11767"/>
                  </a:lnTo>
                  <a:lnTo>
                    <a:pt x="204498" y="11934"/>
                  </a:lnTo>
                  <a:lnTo>
                    <a:pt x="204330" y="12213"/>
                  </a:lnTo>
                  <a:lnTo>
                    <a:pt x="204274" y="12324"/>
                  </a:lnTo>
                  <a:lnTo>
                    <a:pt x="204274" y="12492"/>
                  </a:lnTo>
                  <a:lnTo>
                    <a:pt x="204274" y="12659"/>
                  </a:lnTo>
                  <a:lnTo>
                    <a:pt x="204330" y="12826"/>
                  </a:lnTo>
                  <a:lnTo>
                    <a:pt x="204498" y="13105"/>
                  </a:lnTo>
                  <a:lnTo>
                    <a:pt x="204776" y="13272"/>
                  </a:lnTo>
                  <a:lnTo>
                    <a:pt x="204888" y="13328"/>
                  </a:lnTo>
                  <a:lnTo>
                    <a:pt x="205222" y="13328"/>
                  </a:lnTo>
                  <a:lnTo>
                    <a:pt x="205390" y="13272"/>
                  </a:lnTo>
                  <a:lnTo>
                    <a:pt x="205669" y="13105"/>
                  </a:lnTo>
                  <a:lnTo>
                    <a:pt x="205836" y="12826"/>
                  </a:lnTo>
                  <a:lnTo>
                    <a:pt x="205892" y="12659"/>
                  </a:lnTo>
                  <a:lnTo>
                    <a:pt x="205892" y="12492"/>
                  </a:lnTo>
                  <a:lnTo>
                    <a:pt x="205892" y="12324"/>
                  </a:lnTo>
                  <a:lnTo>
                    <a:pt x="205836" y="12213"/>
                  </a:lnTo>
                  <a:lnTo>
                    <a:pt x="205669" y="11934"/>
                  </a:lnTo>
                  <a:lnTo>
                    <a:pt x="205390" y="11767"/>
                  </a:lnTo>
                  <a:lnTo>
                    <a:pt x="205222" y="11711"/>
                  </a:lnTo>
                  <a:close/>
                  <a:moveTo>
                    <a:pt x="208290" y="11711"/>
                  </a:moveTo>
                  <a:lnTo>
                    <a:pt x="208122" y="11767"/>
                  </a:lnTo>
                  <a:lnTo>
                    <a:pt x="207844" y="11934"/>
                  </a:lnTo>
                  <a:lnTo>
                    <a:pt x="207676" y="12213"/>
                  </a:lnTo>
                  <a:lnTo>
                    <a:pt x="207620" y="12324"/>
                  </a:lnTo>
                  <a:lnTo>
                    <a:pt x="207620" y="12492"/>
                  </a:lnTo>
                  <a:lnTo>
                    <a:pt x="207620" y="12659"/>
                  </a:lnTo>
                  <a:lnTo>
                    <a:pt x="207676" y="12826"/>
                  </a:lnTo>
                  <a:lnTo>
                    <a:pt x="207844" y="13105"/>
                  </a:lnTo>
                  <a:lnTo>
                    <a:pt x="208122" y="13272"/>
                  </a:lnTo>
                  <a:lnTo>
                    <a:pt x="208290" y="13328"/>
                  </a:lnTo>
                  <a:lnTo>
                    <a:pt x="208624" y="13328"/>
                  </a:lnTo>
                  <a:lnTo>
                    <a:pt x="208792" y="13272"/>
                  </a:lnTo>
                  <a:lnTo>
                    <a:pt x="209015" y="13105"/>
                  </a:lnTo>
                  <a:lnTo>
                    <a:pt x="209182" y="12826"/>
                  </a:lnTo>
                  <a:lnTo>
                    <a:pt x="209238" y="12659"/>
                  </a:lnTo>
                  <a:lnTo>
                    <a:pt x="209293" y="12492"/>
                  </a:lnTo>
                  <a:lnTo>
                    <a:pt x="209238" y="12324"/>
                  </a:lnTo>
                  <a:lnTo>
                    <a:pt x="209182" y="12213"/>
                  </a:lnTo>
                  <a:lnTo>
                    <a:pt x="209015" y="11934"/>
                  </a:lnTo>
                  <a:lnTo>
                    <a:pt x="208792" y="11767"/>
                  </a:lnTo>
                  <a:lnTo>
                    <a:pt x="208624" y="11711"/>
                  </a:lnTo>
                  <a:close/>
                  <a:moveTo>
                    <a:pt x="211636" y="11711"/>
                  </a:moveTo>
                  <a:lnTo>
                    <a:pt x="211468" y="11767"/>
                  </a:lnTo>
                  <a:lnTo>
                    <a:pt x="211245" y="11934"/>
                  </a:lnTo>
                  <a:lnTo>
                    <a:pt x="211022" y="12213"/>
                  </a:lnTo>
                  <a:lnTo>
                    <a:pt x="211022" y="12324"/>
                  </a:lnTo>
                  <a:lnTo>
                    <a:pt x="210966" y="12492"/>
                  </a:lnTo>
                  <a:lnTo>
                    <a:pt x="211022" y="12659"/>
                  </a:lnTo>
                  <a:lnTo>
                    <a:pt x="211022" y="12826"/>
                  </a:lnTo>
                  <a:lnTo>
                    <a:pt x="211245" y="13105"/>
                  </a:lnTo>
                  <a:lnTo>
                    <a:pt x="211468" y="13272"/>
                  </a:lnTo>
                  <a:lnTo>
                    <a:pt x="211636" y="13328"/>
                  </a:lnTo>
                  <a:lnTo>
                    <a:pt x="211970" y="13328"/>
                  </a:lnTo>
                  <a:lnTo>
                    <a:pt x="212138" y="13272"/>
                  </a:lnTo>
                  <a:lnTo>
                    <a:pt x="212416" y="13105"/>
                  </a:lnTo>
                  <a:lnTo>
                    <a:pt x="212584" y="12826"/>
                  </a:lnTo>
                  <a:lnTo>
                    <a:pt x="212639" y="12659"/>
                  </a:lnTo>
                  <a:lnTo>
                    <a:pt x="212639" y="12492"/>
                  </a:lnTo>
                  <a:lnTo>
                    <a:pt x="212639" y="12324"/>
                  </a:lnTo>
                  <a:lnTo>
                    <a:pt x="212584" y="12213"/>
                  </a:lnTo>
                  <a:lnTo>
                    <a:pt x="212416" y="11934"/>
                  </a:lnTo>
                  <a:lnTo>
                    <a:pt x="212138" y="11767"/>
                  </a:lnTo>
                  <a:lnTo>
                    <a:pt x="211970" y="11711"/>
                  </a:lnTo>
                  <a:close/>
                  <a:moveTo>
                    <a:pt x="216710" y="11711"/>
                  </a:moveTo>
                  <a:lnTo>
                    <a:pt x="216543" y="11767"/>
                  </a:lnTo>
                  <a:lnTo>
                    <a:pt x="216320" y="11934"/>
                  </a:lnTo>
                  <a:lnTo>
                    <a:pt x="216097" y="12213"/>
                  </a:lnTo>
                  <a:lnTo>
                    <a:pt x="216097" y="12324"/>
                  </a:lnTo>
                  <a:lnTo>
                    <a:pt x="216041" y="12492"/>
                  </a:lnTo>
                  <a:lnTo>
                    <a:pt x="216097" y="12659"/>
                  </a:lnTo>
                  <a:lnTo>
                    <a:pt x="216097" y="12826"/>
                  </a:lnTo>
                  <a:lnTo>
                    <a:pt x="216320" y="13105"/>
                  </a:lnTo>
                  <a:lnTo>
                    <a:pt x="216543" y="13272"/>
                  </a:lnTo>
                  <a:lnTo>
                    <a:pt x="216710" y="13328"/>
                  </a:lnTo>
                  <a:lnTo>
                    <a:pt x="217045" y="13328"/>
                  </a:lnTo>
                  <a:lnTo>
                    <a:pt x="217212" y="13272"/>
                  </a:lnTo>
                  <a:lnTo>
                    <a:pt x="217491" y="13105"/>
                  </a:lnTo>
                  <a:lnTo>
                    <a:pt x="217659" y="12826"/>
                  </a:lnTo>
                  <a:lnTo>
                    <a:pt x="217714" y="12659"/>
                  </a:lnTo>
                  <a:lnTo>
                    <a:pt x="217714" y="12492"/>
                  </a:lnTo>
                  <a:lnTo>
                    <a:pt x="217714" y="12324"/>
                  </a:lnTo>
                  <a:lnTo>
                    <a:pt x="217659" y="12213"/>
                  </a:lnTo>
                  <a:lnTo>
                    <a:pt x="217491" y="11934"/>
                  </a:lnTo>
                  <a:lnTo>
                    <a:pt x="217212" y="11767"/>
                  </a:lnTo>
                  <a:lnTo>
                    <a:pt x="217045" y="11711"/>
                  </a:lnTo>
                  <a:close/>
                  <a:moveTo>
                    <a:pt x="220057" y="11711"/>
                  </a:moveTo>
                  <a:lnTo>
                    <a:pt x="219889" y="11767"/>
                  </a:lnTo>
                  <a:lnTo>
                    <a:pt x="219610" y="11934"/>
                  </a:lnTo>
                  <a:lnTo>
                    <a:pt x="219443" y="12213"/>
                  </a:lnTo>
                  <a:lnTo>
                    <a:pt x="219387" y="12324"/>
                  </a:lnTo>
                  <a:lnTo>
                    <a:pt x="219387" y="12492"/>
                  </a:lnTo>
                  <a:lnTo>
                    <a:pt x="219387" y="12659"/>
                  </a:lnTo>
                  <a:lnTo>
                    <a:pt x="219443" y="12826"/>
                  </a:lnTo>
                  <a:lnTo>
                    <a:pt x="219610" y="13105"/>
                  </a:lnTo>
                  <a:lnTo>
                    <a:pt x="219889" y="13272"/>
                  </a:lnTo>
                  <a:lnTo>
                    <a:pt x="220057" y="13328"/>
                  </a:lnTo>
                  <a:lnTo>
                    <a:pt x="220391" y="13328"/>
                  </a:lnTo>
                  <a:lnTo>
                    <a:pt x="220558" y="13272"/>
                  </a:lnTo>
                  <a:lnTo>
                    <a:pt x="220781" y="13105"/>
                  </a:lnTo>
                  <a:lnTo>
                    <a:pt x="221005" y="12826"/>
                  </a:lnTo>
                  <a:lnTo>
                    <a:pt x="221005" y="12659"/>
                  </a:lnTo>
                  <a:lnTo>
                    <a:pt x="221060" y="12492"/>
                  </a:lnTo>
                  <a:lnTo>
                    <a:pt x="221005" y="12324"/>
                  </a:lnTo>
                  <a:lnTo>
                    <a:pt x="221005" y="12213"/>
                  </a:lnTo>
                  <a:lnTo>
                    <a:pt x="220781" y="11934"/>
                  </a:lnTo>
                  <a:lnTo>
                    <a:pt x="220558" y="11767"/>
                  </a:lnTo>
                  <a:lnTo>
                    <a:pt x="220391" y="11711"/>
                  </a:lnTo>
                  <a:close/>
                  <a:moveTo>
                    <a:pt x="231823" y="11711"/>
                  </a:moveTo>
                  <a:lnTo>
                    <a:pt x="231656" y="11767"/>
                  </a:lnTo>
                  <a:lnTo>
                    <a:pt x="231377" y="11934"/>
                  </a:lnTo>
                  <a:lnTo>
                    <a:pt x="231210" y="12213"/>
                  </a:lnTo>
                  <a:lnTo>
                    <a:pt x="231154" y="12324"/>
                  </a:lnTo>
                  <a:lnTo>
                    <a:pt x="231154" y="12492"/>
                  </a:lnTo>
                  <a:lnTo>
                    <a:pt x="231154" y="12659"/>
                  </a:lnTo>
                  <a:lnTo>
                    <a:pt x="231210" y="12826"/>
                  </a:lnTo>
                  <a:lnTo>
                    <a:pt x="231377" y="13105"/>
                  </a:lnTo>
                  <a:lnTo>
                    <a:pt x="231656" y="13272"/>
                  </a:lnTo>
                  <a:lnTo>
                    <a:pt x="231823" y="13328"/>
                  </a:lnTo>
                  <a:lnTo>
                    <a:pt x="232158" y="13328"/>
                  </a:lnTo>
                  <a:lnTo>
                    <a:pt x="232269" y="13272"/>
                  </a:lnTo>
                  <a:lnTo>
                    <a:pt x="232548" y="13105"/>
                  </a:lnTo>
                  <a:lnTo>
                    <a:pt x="232716" y="12826"/>
                  </a:lnTo>
                  <a:lnTo>
                    <a:pt x="232771" y="12659"/>
                  </a:lnTo>
                  <a:lnTo>
                    <a:pt x="232771" y="12492"/>
                  </a:lnTo>
                  <a:lnTo>
                    <a:pt x="232771" y="12324"/>
                  </a:lnTo>
                  <a:lnTo>
                    <a:pt x="232716" y="12213"/>
                  </a:lnTo>
                  <a:lnTo>
                    <a:pt x="232548" y="11934"/>
                  </a:lnTo>
                  <a:lnTo>
                    <a:pt x="232269" y="11767"/>
                  </a:lnTo>
                  <a:lnTo>
                    <a:pt x="232158" y="11711"/>
                  </a:lnTo>
                  <a:close/>
                  <a:moveTo>
                    <a:pt x="240133" y="11711"/>
                  </a:moveTo>
                  <a:lnTo>
                    <a:pt x="239965" y="11767"/>
                  </a:lnTo>
                  <a:lnTo>
                    <a:pt x="239742" y="11934"/>
                  </a:lnTo>
                  <a:lnTo>
                    <a:pt x="239519" y="12213"/>
                  </a:lnTo>
                  <a:lnTo>
                    <a:pt x="239519" y="12324"/>
                  </a:lnTo>
                  <a:lnTo>
                    <a:pt x="239463" y="12492"/>
                  </a:lnTo>
                  <a:lnTo>
                    <a:pt x="239519" y="12659"/>
                  </a:lnTo>
                  <a:lnTo>
                    <a:pt x="239519" y="12826"/>
                  </a:lnTo>
                  <a:lnTo>
                    <a:pt x="239742" y="13105"/>
                  </a:lnTo>
                  <a:lnTo>
                    <a:pt x="239965" y="13272"/>
                  </a:lnTo>
                  <a:lnTo>
                    <a:pt x="240133" y="13328"/>
                  </a:lnTo>
                  <a:lnTo>
                    <a:pt x="240467" y="13328"/>
                  </a:lnTo>
                  <a:lnTo>
                    <a:pt x="240635" y="13272"/>
                  </a:lnTo>
                  <a:lnTo>
                    <a:pt x="240913" y="13105"/>
                  </a:lnTo>
                  <a:lnTo>
                    <a:pt x="241081" y="12826"/>
                  </a:lnTo>
                  <a:lnTo>
                    <a:pt x="241136" y="12659"/>
                  </a:lnTo>
                  <a:lnTo>
                    <a:pt x="241136" y="12492"/>
                  </a:lnTo>
                  <a:lnTo>
                    <a:pt x="241136" y="12324"/>
                  </a:lnTo>
                  <a:lnTo>
                    <a:pt x="241081" y="12213"/>
                  </a:lnTo>
                  <a:lnTo>
                    <a:pt x="240913" y="11934"/>
                  </a:lnTo>
                  <a:lnTo>
                    <a:pt x="240635" y="11767"/>
                  </a:lnTo>
                  <a:lnTo>
                    <a:pt x="240467" y="11711"/>
                  </a:lnTo>
                  <a:close/>
                  <a:moveTo>
                    <a:pt x="243479" y="11711"/>
                  </a:moveTo>
                  <a:lnTo>
                    <a:pt x="243311" y="11767"/>
                  </a:lnTo>
                  <a:lnTo>
                    <a:pt x="243033" y="11934"/>
                  </a:lnTo>
                  <a:lnTo>
                    <a:pt x="242865" y="12213"/>
                  </a:lnTo>
                  <a:lnTo>
                    <a:pt x="242809" y="12324"/>
                  </a:lnTo>
                  <a:lnTo>
                    <a:pt x="242809" y="12492"/>
                  </a:lnTo>
                  <a:lnTo>
                    <a:pt x="242809" y="12659"/>
                  </a:lnTo>
                  <a:lnTo>
                    <a:pt x="242865" y="12826"/>
                  </a:lnTo>
                  <a:lnTo>
                    <a:pt x="243033" y="13105"/>
                  </a:lnTo>
                  <a:lnTo>
                    <a:pt x="243311" y="13272"/>
                  </a:lnTo>
                  <a:lnTo>
                    <a:pt x="243479" y="13328"/>
                  </a:lnTo>
                  <a:lnTo>
                    <a:pt x="243813" y="13328"/>
                  </a:lnTo>
                  <a:lnTo>
                    <a:pt x="243925" y="13272"/>
                  </a:lnTo>
                  <a:lnTo>
                    <a:pt x="244204" y="13105"/>
                  </a:lnTo>
                  <a:lnTo>
                    <a:pt x="244371" y="12826"/>
                  </a:lnTo>
                  <a:lnTo>
                    <a:pt x="244427" y="12659"/>
                  </a:lnTo>
                  <a:lnTo>
                    <a:pt x="244427" y="12492"/>
                  </a:lnTo>
                  <a:lnTo>
                    <a:pt x="244427" y="12324"/>
                  </a:lnTo>
                  <a:lnTo>
                    <a:pt x="244371" y="12213"/>
                  </a:lnTo>
                  <a:lnTo>
                    <a:pt x="244204" y="11934"/>
                  </a:lnTo>
                  <a:lnTo>
                    <a:pt x="243925" y="11767"/>
                  </a:lnTo>
                  <a:lnTo>
                    <a:pt x="243813" y="11711"/>
                  </a:lnTo>
                  <a:close/>
                  <a:moveTo>
                    <a:pt x="248553" y="11711"/>
                  </a:moveTo>
                  <a:lnTo>
                    <a:pt x="248386" y="11767"/>
                  </a:lnTo>
                  <a:lnTo>
                    <a:pt x="248107" y="11934"/>
                  </a:lnTo>
                  <a:lnTo>
                    <a:pt x="247940" y="12213"/>
                  </a:lnTo>
                  <a:lnTo>
                    <a:pt x="247884" y="12324"/>
                  </a:lnTo>
                  <a:lnTo>
                    <a:pt x="247884" y="12492"/>
                  </a:lnTo>
                  <a:lnTo>
                    <a:pt x="247884" y="12659"/>
                  </a:lnTo>
                  <a:lnTo>
                    <a:pt x="247940" y="12826"/>
                  </a:lnTo>
                  <a:lnTo>
                    <a:pt x="248107" y="13105"/>
                  </a:lnTo>
                  <a:lnTo>
                    <a:pt x="248386" y="13272"/>
                  </a:lnTo>
                  <a:lnTo>
                    <a:pt x="248553" y="13328"/>
                  </a:lnTo>
                  <a:lnTo>
                    <a:pt x="248888" y="13328"/>
                  </a:lnTo>
                  <a:lnTo>
                    <a:pt x="249055" y="13272"/>
                  </a:lnTo>
                  <a:lnTo>
                    <a:pt x="249278" y="13105"/>
                  </a:lnTo>
                  <a:lnTo>
                    <a:pt x="249446" y="12826"/>
                  </a:lnTo>
                  <a:lnTo>
                    <a:pt x="249501" y="12659"/>
                  </a:lnTo>
                  <a:lnTo>
                    <a:pt x="249557" y="12492"/>
                  </a:lnTo>
                  <a:lnTo>
                    <a:pt x="249501" y="12324"/>
                  </a:lnTo>
                  <a:lnTo>
                    <a:pt x="249446" y="12213"/>
                  </a:lnTo>
                  <a:lnTo>
                    <a:pt x="249278" y="11934"/>
                  </a:lnTo>
                  <a:lnTo>
                    <a:pt x="249055" y="11767"/>
                  </a:lnTo>
                  <a:lnTo>
                    <a:pt x="248888" y="11711"/>
                  </a:lnTo>
                  <a:close/>
                  <a:moveTo>
                    <a:pt x="253628" y="11711"/>
                  </a:moveTo>
                  <a:lnTo>
                    <a:pt x="253461" y="11767"/>
                  </a:lnTo>
                  <a:lnTo>
                    <a:pt x="253182" y="11934"/>
                  </a:lnTo>
                  <a:lnTo>
                    <a:pt x="253015" y="12213"/>
                  </a:lnTo>
                  <a:lnTo>
                    <a:pt x="252959" y="12324"/>
                  </a:lnTo>
                  <a:lnTo>
                    <a:pt x="252959" y="12492"/>
                  </a:lnTo>
                  <a:lnTo>
                    <a:pt x="252959" y="12659"/>
                  </a:lnTo>
                  <a:lnTo>
                    <a:pt x="253015" y="12826"/>
                  </a:lnTo>
                  <a:lnTo>
                    <a:pt x="253182" y="13105"/>
                  </a:lnTo>
                  <a:lnTo>
                    <a:pt x="253461" y="13272"/>
                  </a:lnTo>
                  <a:lnTo>
                    <a:pt x="253628" y="13328"/>
                  </a:lnTo>
                  <a:lnTo>
                    <a:pt x="253963" y="13328"/>
                  </a:lnTo>
                  <a:lnTo>
                    <a:pt x="254130" y="13272"/>
                  </a:lnTo>
                  <a:lnTo>
                    <a:pt x="254353" y="13105"/>
                  </a:lnTo>
                  <a:lnTo>
                    <a:pt x="254576" y="12826"/>
                  </a:lnTo>
                  <a:lnTo>
                    <a:pt x="254576" y="12659"/>
                  </a:lnTo>
                  <a:lnTo>
                    <a:pt x="254632" y="12492"/>
                  </a:lnTo>
                  <a:lnTo>
                    <a:pt x="254576" y="12324"/>
                  </a:lnTo>
                  <a:lnTo>
                    <a:pt x="254576" y="12213"/>
                  </a:lnTo>
                  <a:lnTo>
                    <a:pt x="254353" y="11934"/>
                  </a:lnTo>
                  <a:lnTo>
                    <a:pt x="254130" y="11767"/>
                  </a:lnTo>
                  <a:lnTo>
                    <a:pt x="253963" y="11711"/>
                  </a:lnTo>
                  <a:close/>
                  <a:moveTo>
                    <a:pt x="263666" y="11711"/>
                  </a:moveTo>
                  <a:lnTo>
                    <a:pt x="263499" y="11767"/>
                  </a:lnTo>
                  <a:lnTo>
                    <a:pt x="263220" y="11934"/>
                  </a:lnTo>
                  <a:lnTo>
                    <a:pt x="263053" y="12213"/>
                  </a:lnTo>
                  <a:lnTo>
                    <a:pt x="262997" y="12324"/>
                  </a:lnTo>
                  <a:lnTo>
                    <a:pt x="262997" y="12492"/>
                  </a:lnTo>
                  <a:lnTo>
                    <a:pt x="262997" y="12659"/>
                  </a:lnTo>
                  <a:lnTo>
                    <a:pt x="263053" y="12826"/>
                  </a:lnTo>
                  <a:lnTo>
                    <a:pt x="263220" y="13105"/>
                  </a:lnTo>
                  <a:lnTo>
                    <a:pt x="263499" y="13272"/>
                  </a:lnTo>
                  <a:lnTo>
                    <a:pt x="263666" y="13328"/>
                  </a:lnTo>
                  <a:lnTo>
                    <a:pt x="264001" y="13328"/>
                  </a:lnTo>
                  <a:lnTo>
                    <a:pt x="264168" y="13272"/>
                  </a:lnTo>
                  <a:lnTo>
                    <a:pt x="264391" y="13105"/>
                  </a:lnTo>
                  <a:lnTo>
                    <a:pt x="264614" y="12826"/>
                  </a:lnTo>
                  <a:lnTo>
                    <a:pt x="264670" y="12659"/>
                  </a:lnTo>
                  <a:lnTo>
                    <a:pt x="264670" y="12492"/>
                  </a:lnTo>
                  <a:lnTo>
                    <a:pt x="264670" y="12324"/>
                  </a:lnTo>
                  <a:lnTo>
                    <a:pt x="264614" y="12213"/>
                  </a:lnTo>
                  <a:lnTo>
                    <a:pt x="264391" y="11934"/>
                  </a:lnTo>
                  <a:lnTo>
                    <a:pt x="264168" y="11767"/>
                  </a:lnTo>
                  <a:lnTo>
                    <a:pt x="264001" y="11711"/>
                  </a:lnTo>
                  <a:close/>
                  <a:moveTo>
                    <a:pt x="272087" y="11711"/>
                  </a:moveTo>
                  <a:lnTo>
                    <a:pt x="271920" y="11767"/>
                  </a:lnTo>
                  <a:lnTo>
                    <a:pt x="271697" y="11934"/>
                  </a:lnTo>
                  <a:lnTo>
                    <a:pt x="271529" y="12213"/>
                  </a:lnTo>
                  <a:lnTo>
                    <a:pt x="271474" y="12324"/>
                  </a:lnTo>
                  <a:lnTo>
                    <a:pt x="271418" y="12492"/>
                  </a:lnTo>
                  <a:lnTo>
                    <a:pt x="271474" y="12659"/>
                  </a:lnTo>
                  <a:lnTo>
                    <a:pt x="271529" y="12826"/>
                  </a:lnTo>
                  <a:lnTo>
                    <a:pt x="271697" y="13105"/>
                  </a:lnTo>
                  <a:lnTo>
                    <a:pt x="271920" y="13272"/>
                  </a:lnTo>
                  <a:lnTo>
                    <a:pt x="272087" y="13328"/>
                  </a:lnTo>
                  <a:lnTo>
                    <a:pt x="272422" y="13328"/>
                  </a:lnTo>
                  <a:lnTo>
                    <a:pt x="272589" y="13272"/>
                  </a:lnTo>
                  <a:lnTo>
                    <a:pt x="272868" y="13105"/>
                  </a:lnTo>
                  <a:lnTo>
                    <a:pt x="273035" y="12826"/>
                  </a:lnTo>
                  <a:lnTo>
                    <a:pt x="273091" y="12659"/>
                  </a:lnTo>
                  <a:lnTo>
                    <a:pt x="273091" y="12492"/>
                  </a:lnTo>
                  <a:lnTo>
                    <a:pt x="273091" y="12324"/>
                  </a:lnTo>
                  <a:lnTo>
                    <a:pt x="273035" y="12213"/>
                  </a:lnTo>
                  <a:lnTo>
                    <a:pt x="272868" y="11934"/>
                  </a:lnTo>
                  <a:lnTo>
                    <a:pt x="272589" y="11767"/>
                  </a:lnTo>
                  <a:lnTo>
                    <a:pt x="272422" y="11711"/>
                  </a:lnTo>
                  <a:close/>
                  <a:moveTo>
                    <a:pt x="282292" y="11711"/>
                  </a:moveTo>
                  <a:lnTo>
                    <a:pt x="282125" y="11767"/>
                  </a:lnTo>
                  <a:lnTo>
                    <a:pt x="281846" y="11934"/>
                  </a:lnTo>
                  <a:lnTo>
                    <a:pt x="281679" y="12213"/>
                  </a:lnTo>
                  <a:lnTo>
                    <a:pt x="281623" y="12324"/>
                  </a:lnTo>
                  <a:lnTo>
                    <a:pt x="281623" y="12492"/>
                  </a:lnTo>
                  <a:lnTo>
                    <a:pt x="281623" y="12659"/>
                  </a:lnTo>
                  <a:lnTo>
                    <a:pt x="281679" y="12826"/>
                  </a:lnTo>
                  <a:lnTo>
                    <a:pt x="281846" y="13105"/>
                  </a:lnTo>
                  <a:lnTo>
                    <a:pt x="282125" y="13272"/>
                  </a:lnTo>
                  <a:lnTo>
                    <a:pt x="282292" y="13328"/>
                  </a:lnTo>
                  <a:lnTo>
                    <a:pt x="282571" y="13328"/>
                  </a:lnTo>
                  <a:lnTo>
                    <a:pt x="282739" y="13272"/>
                  </a:lnTo>
                  <a:lnTo>
                    <a:pt x="283017" y="13105"/>
                  </a:lnTo>
                  <a:lnTo>
                    <a:pt x="283185" y="12826"/>
                  </a:lnTo>
                  <a:lnTo>
                    <a:pt x="283241" y="12659"/>
                  </a:lnTo>
                  <a:lnTo>
                    <a:pt x="283241" y="12492"/>
                  </a:lnTo>
                  <a:lnTo>
                    <a:pt x="283241" y="12324"/>
                  </a:lnTo>
                  <a:lnTo>
                    <a:pt x="283185" y="12213"/>
                  </a:lnTo>
                  <a:lnTo>
                    <a:pt x="283017" y="11934"/>
                  </a:lnTo>
                  <a:lnTo>
                    <a:pt x="282739" y="11767"/>
                  </a:lnTo>
                  <a:lnTo>
                    <a:pt x="282571" y="11711"/>
                  </a:lnTo>
                  <a:close/>
                  <a:moveTo>
                    <a:pt x="35189" y="15057"/>
                  </a:moveTo>
                  <a:lnTo>
                    <a:pt x="35022" y="15113"/>
                  </a:lnTo>
                  <a:lnTo>
                    <a:pt x="34743" y="15280"/>
                  </a:lnTo>
                  <a:lnTo>
                    <a:pt x="34576" y="15559"/>
                  </a:lnTo>
                  <a:lnTo>
                    <a:pt x="34520" y="15670"/>
                  </a:lnTo>
                  <a:lnTo>
                    <a:pt x="34520" y="15838"/>
                  </a:lnTo>
                  <a:lnTo>
                    <a:pt x="34520" y="16005"/>
                  </a:lnTo>
                  <a:lnTo>
                    <a:pt x="34576" y="16172"/>
                  </a:lnTo>
                  <a:lnTo>
                    <a:pt x="34743" y="16451"/>
                  </a:lnTo>
                  <a:lnTo>
                    <a:pt x="35022" y="16618"/>
                  </a:lnTo>
                  <a:lnTo>
                    <a:pt x="35189" y="16674"/>
                  </a:lnTo>
                  <a:lnTo>
                    <a:pt x="35524" y="16674"/>
                  </a:lnTo>
                  <a:lnTo>
                    <a:pt x="35635" y="16618"/>
                  </a:lnTo>
                  <a:lnTo>
                    <a:pt x="35914" y="16451"/>
                  </a:lnTo>
                  <a:lnTo>
                    <a:pt x="36081" y="16172"/>
                  </a:lnTo>
                  <a:lnTo>
                    <a:pt x="36137" y="16005"/>
                  </a:lnTo>
                  <a:lnTo>
                    <a:pt x="36137" y="15838"/>
                  </a:lnTo>
                  <a:lnTo>
                    <a:pt x="36137" y="15670"/>
                  </a:lnTo>
                  <a:lnTo>
                    <a:pt x="36081" y="15559"/>
                  </a:lnTo>
                  <a:lnTo>
                    <a:pt x="35914" y="15280"/>
                  </a:lnTo>
                  <a:lnTo>
                    <a:pt x="35635" y="15113"/>
                  </a:lnTo>
                  <a:lnTo>
                    <a:pt x="35524" y="15057"/>
                  </a:lnTo>
                  <a:close/>
                  <a:moveTo>
                    <a:pt x="38535" y="15057"/>
                  </a:moveTo>
                  <a:lnTo>
                    <a:pt x="38368" y="15113"/>
                  </a:lnTo>
                  <a:lnTo>
                    <a:pt x="38089" y="15280"/>
                  </a:lnTo>
                  <a:lnTo>
                    <a:pt x="37922" y="15559"/>
                  </a:lnTo>
                  <a:lnTo>
                    <a:pt x="37866" y="15670"/>
                  </a:lnTo>
                  <a:lnTo>
                    <a:pt x="37866" y="15838"/>
                  </a:lnTo>
                  <a:lnTo>
                    <a:pt x="37866" y="16005"/>
                  </a:lnTo>
                  <a:lnTo>
                    <a:pt x="37922" y="16172"/>
                  </a:lnTo>
                  <a:lnTo>
                    <a:pt x="38089" y="16451"/>
                  </a:lnTo>
                  <a:lnTo>
                    <a:pt x="38368" y="16618"/>
                  </a:lnTo>
                  <a:lnTo>
                    <a:pt x="38535" y="16674"/>
                  </a:lnTo>
                  <a:lnTo>
                    <a:pt x="38870" y="16674"/>
                  </a:lnTo>
                  <a:lnTo>
                    <a:pt x="39037" y="16618"/>
                  </a:lnTo>
                  <a:lnTo>
                    <a:pt x="39260" y="16451"/>
                  </a:lnTo>
                  <a:lnTo>
                    <a:pt x="39483" y="16172"/>
                  </a:lnTo>
                  <a:lnTo>
                    <a:pt x="39539" y="16005"/>
                  </a:lnTo>
                  <a:lnTo>
                    <a:pt x="39539" y="15838"/>
                  </a:lnTo>
                  <a:lnTo>
                    <a:pt x="39539" y="15670"/>
                  </a:lnTo>
                  <a:lnTo>
                    <a:pt x="39483" y="15559"/>
                  </a:lnTo>
                  <a:lnTo>
                    <a:pt x="39260" y="15280"/>
                  </a:lnTo>
                  <a:lnTo>
                    <a:pt x="39037" y="15113"/>
                  </a:lnTo>
                  <a:lnTo>
                    <a:pt x="38870" y="15057"/>
                  </a:lnTo>
                  <a:close/>
                  <a:moveTo>
                    <a:pt x="41881" y="15057"/>
                  </a:moveTo>
                  <a:lnTo>
                    <a:pt x="41769" y="15113"/>
                  </a:lnTo>
                  <a:lnTo>
                    <a:pt x="41491" y="15280"/>
                  </a:lnTo>
                  <a:lnTo>
                    <a:pt x="41323" y="15559"/>
                  </a:lnTo>
                  <a:lnTo>
                    <a:pt x="41268" y="15670"/>
                  </a:lnTo>
                  <a:lnTo>
                    <a:pt x="41212" y="15838"/>
                  </a:lnTo>
                  <a:lnTo>
                    <a:pt x="41268" y="16005"/>
                  </a:lnTo>
                  <a:lnTo>
                    <a:pt x="41323" y="16172"/>
                  </a:lnTo>
                  <a:lnTo>
                    <a:pt x="41491" y="16451"/>
                  </a:lnTo>
                  <a:lnTo>
                    <a:pt x="41769" y="16618"/>
                  </a:lnTo>
                  <a:lnTo>
                    <a:pt x="41881" y="16674"/>
                  </a:lnTo>
                  <a:lnTo>
                    <a:pt x="42216" y="16674"/>
                  </a:lnTo>
                  <a:lnTo>
                    <a:pt x="42383" y="16618"/>
                  </a:lnTo>
                  <a:lnTo>
                    <a:pt x="42662" y="16451"/>
                  </a:lnTo>
                  <a:lnTo>
                    <a:pt x="42829" y="16172"/>
                  </a:lnTo>
                  <a:lnTo>
                    <a:pt x="42885" y="16005"/>
                  </a:lnTo>
                  <a:lnTo>
                    <a:pt x="42885" y="15838"/>
                  </a:lnTo>
                  <a:lnTo>
                    <a:pt x="42885" y="15670"/>
                  </a:lnTo>
                  <a:lnTo>
                    <a:pt x="42829" y="15559"/>
                  </a:lnTo>
                  <a:lnTo>
                    <a:pt x="42662" y="15280"/>
                  </a:lnTo>
                  <a:lnTo>
                    <a:pt x="42383" y="15113"/>
                  </a:lnTo>
                  <a:lnTo>
                    <a:pt x="42216" y="15057"/>
                  </a:lnTo>
                  <a:close/>
                  <a:moveTo>
                    <a:pt x="45227" y="15057"/>
                  </a:moveTo>
                  <a:lnTo>
                    <a:pt x="45060" y="15113"/>
                  </a:lnTo>
                  <a:lnTo>
                    <a:pt x="44781" y="15280"/>
                  </a:lnTo>
                  <a:lnTo>
                    <a:pt x="44614" y="15559"/>
                  </a:lnTo>
                  <a:lnTo>
                    <a:pt x="44558" y="15670"/>
                  </a:lnTo>
                  <a:lnTo>
                    <a:pt x="44558" y="15838"/>
                  </a:lnTo>
                  <a:lnTo>
                    <a:pt x="44558" y="16005"/>
                  </a:lnTo>
                  <a:lnTo>
                    <a:pt x="44614" y="16172"/>
                  </a:lnTo>
                  <a:lnTo>
                    <a:pt x="44781" y="16451"/>
                  </a:lnTo>
                  <a:lnTo>
                    <a:pt x="45060" y="16618"/>
                  </a:lnTo>
                  <a:lnTo>
                    <a:pt x="45227" y="16674"/>
                  </a:lnTo>
                  <a:lnTo>
                    <a:pt x="45562" y="16674"/>
                  </a:lnTo>
                  <a:lnTo>
                    <a:pt x="45729" y="16618"/>
                  </a:lnTo>
                  <a:lnTo>
                    <a:pt x="45952" y="16451"/>
                  </a:lnTo>
                  <a:lnTo>
                    <a:pt x="46175" y="16172"/>
                  </a:lnTo>
                  <a:lnTo>
                    <a:pt x="46175" y="16005"/>
                  </a:lnTo>
                  <a:lnTo>
                    <a:pt x="46231" y="15838"/>
                  </a:lnTo>
                  <a:lnTo>
                    <a:pt x="46175" y="15670"/>
                  </a:lnTo>
                  <a:lnTo>
                    <a:pt x="46175" y="15559"/>
                  </a:lnTo>
                  <a:lnTo>
                    <a:pt x="45952" y="15280"/>
                  </a:lnTo>
                  <a:lnTo>
                    <a:pt x="45729" y="15113"/>
                  </a:lnTo>
                  <a:lnTo>
                    <a:pt x="45562" y="15057"/>
                  </a:lnTo>
                  <a:close/>
                  <a:moveTo>
                    <a:pt x="50358" y="15001"/>
                  </a:moveTo>
                  <a:lnTo>
                    <a:pt x="50190" y="15057"/>
                  </a:lnTo>
                  <a:lnTo>
                    <a:pt x="50023" y="15113"/>
                  </a:lnTo>
                  <a:lnTo>
                    <a:pt x="49744" y="15280"/>
                  </a:lnTo>
                  <a:lnTo>
                    <a:pt x="49577" y="15559"/>
                  </a:lnTo>
                  <a:lnTo>
                    <a:pt x="49521" y="15670"/>
                  </a:lnTo>
                  <a:lnTo>
                    <a:pt x="49521" y="15838"/>
                  </a:lnTo>
                  <a:lnTo>
                    <a:pt x="49521" y="16005"/>
                  </a:lnTo>
                  <a:lnTo>
                    <a:pt x="49577" y="16172"/>
                  </a:lnTo>
                  <a:lnTo>
                    <a:pt x="49744" y="16451"/>
                  </a:lnTo>
                  <a:lnTo>
                    <a:pt x="50023" y="16618"/>
                  </a:lnTo>
                  <a:lnTo>
                    <a:pt x="50190" y="16674"/>
                  </a:lnTo>
                  <a:lnTo>
                    <a:pt x="50525" y="16674"/>
                  </a:lnTo>
                  <a:lnTo>
                    <a:pt x="50692" y="16618"/>
                  </a:lnTo>
                  <a:lnTo>
                    <a:pt x="50915" y="16451"/>
                  </a:lnTo>
                  <a:lnTo>
                    <a:pt x="51138" y="16172"/>
                  </a:lnTo>
                  <a:lnTo>
                    <a:pt x="51138" y="16005"/>
                  </a:lnTo>
                  <a:lnTo>
                    <a:pt x="51194" y="15838"/>
                  </a:lnTo>
                  <a:lnTo>
                    <a:pt x="51138" y="15670"/>
                  </a:lnTo>
                  <a:lnTo>
                    <a:pt x="51138" y="15559"/>
                  </a:lnTo>
                  <a:lnTo>
                    <a:pt x="50915" y="15280"/>
                  </a:lnTo>
                  <a:lnTo>
                    <a:pt x="50692" y="15113"/>
                  </a:lnTo>
                  <a:lnTo>
                    <a:pt x="50525" y="15057"/>
                  </a:lnTo>
                  <a:lnTo>
                    <a:pt x="50358" y="15001"/>
                  </a:lnTo>
                  <a:close/>
                  <a:moveTo>
                    <a:pt x="58778" y="15001"/>
                  </a:moveTo>
                  <a:lnTo>
                    <a:pt x="58611" y="15057"/>
                  </a:lnTo>
                  <a:lnTo>
                    <a:pt x="58444" y="15113"/>
                  </a:lnTo>
                  <a:lnTo>
                    <a:pt x="58221" y="15280"/>
                  </a:lnTo>
                  <a:lnTo>
                    <a:pt x="57998" y="15559"/>
                  </a:lnTo>
                  <a:lnTo>
                    <a:pt x="57998" y="15670"/>
                  </a:lnTo>
                  <a:lnTo>
                    <a:pt x="57942" y="15838"/>
                  </a:lnTo>
                  <a:lnTo>
                    <a:pt x="57998" y="16005"/>
                  </a:lnTo>
                  <a:lnTo>
                    <a:pt x="57998" y="16172"/>
                  </a:lnTo>
                  <a:lnTo>
                    <a:pt x="58221" y="16451"/>
                  </a:lnTo>
                  <a:lnTo>
                    <a:pt x="58444" y="16618"/>
                  </a:lnTo>
                  <a:lnTo>
                    <a:pt x="58611" y="16674"/>
                  </a:lnTo>
                  <a:lnTo>
                    <a:pt x="58946" y="16674"/>
                  </a:lnTo>
                  <a:lnTo>
                    <a:pt x="59113" y="16618"/>
                  </a:lnTo>
                  <a:lnTo>
                    <a:pt x="59392" y="16451"/>
                  </a:lnTo>
                  <a:lnTo>
                    <a:pt x="59559" y="16172"/>
                  </a:lnTo>
                  <a:lnTo>
                    <a:pt x="59615" y="16005"/>
                  </a:lnTo>
                  <a:lnTo>
                    <a:pt x="59615" y="15838"/>
                  </a:lnTo>
                  <a:lnTo>
                    <a:pt x="59615" y="15670"/>
                  </a:lnTo>
                  <a:lnTo>
                    <a:pt x="59559" y="15559"/>
                  </a:lnTo>
                  <a:lnTo>
                    <a:pt x="59392" y="15280"/>
                  </a:lnTo>
                  <a:lnTo>
                    <a:pt x="59113" y="15113"/>
                  </a:lnTo>
                  <a:lnTo>
                    <a:pt x="58946" y="15057"/>
                  </a:lnTo>
                  <a:lnTo>
                    <a:pt x="58778" y="15001"/>
                  </a:lnTo>
                  <a:close/>
                  <a:moveTo>
                    <a:pt x="63853" y="15001"/>
                  </a:moveTo>
                  <a:lnTo>
                    <a:pt x="63686" y="15057"/>
                  </a:lnTo>
                  <a:lnTo>
                    <a:pt x="63519" y="15113"/>
                  </a:lnTo>
                  <a:lnTo>
                    <a:pt x="63240" y="15280"/>
                  </a:lnTo>
                  <a:lnTo>
                    <a:pt x="63072" y="15559"/>
                  </a:lnTo>
                  <a:lnTo>
                    <a:pt x="63017" y="15670"/>
                  </a:lnTo>
                  <a:lnTo>
                    <a:pt x="63017" y="15838"/>
                  </a:lnTo>
                  <a:lnTo>
                    <a:pt x="63017" y="16005"/>
                  </a:lnTo>
                  <a:lnTo>
                    <a:pt x="63072" y="16172"/>
                  </a:lnTo>
                  <a:lnTo>
                    <a:pt x="63240" y="16451"/>
                  </a:lnTo>
                  <a:lnTo>
                    <a:pt x="63519" y="16618"/>
                  </a:lnTo>
                  <a:lnTo>
                    <a:pt x="63686" y="16674"/>
                  </a:lnTo>
                  <a:lnTo>
                    <a:pt x="64020" y="16674"/>
                  </a:lnTo>
                  <a:lnTo>
                    <a:pt x="64132" y="16618"/>
                  </a:lnTo>
                  <a:lnTo>
                    <a:pt x="64411" y="16451"/>
                  </a:lnTo>
                  <a:lnTo>
                    <a:pt x="64578" y="16172"/>
                  </a:lnTo>
                  <a:lnTo>
                    <a:pt x="64634" y="16005"/>
                  </a:lnTo>
                  <a:lnTo>
                    <a:pt x="64634" y="15838"/>
                  </a:lnTo>
                  <a:lnTo>
                    <a:pt x="64634" y="15670"/>
                  </a:lnTo>
                  <a:lnTo>
                    <a:pt x="64578" y="15559"/>
                  </a:lnTo>
                  <a:lnTo>
                    <a:pt x="64411" y="15280"/>
                  </a:lnTo>
                  <a:lnTo>
                    <a:pt x="64132" y="15113"/>
                  </a:lnTo>
                  <a:lnTo>
                    <a:pt x="64020" y="15057"/>
                  </a:lnTo>
                  <a:lnTo>
                    <a:pt x="63853" y="15001"/>
                  </a:lnTo>
                  <a:close/>
                  <a:moveTo>
                    <a:pt x="67143" y="15001"/>
                  </a:moveTo>
                  <a:lnTo>
                    <a:pt x="66976" y="15057"/>
                  </a:lnTo>
                  <a:lnTo>
                    <a:pt x="66809" y="15113"/>
                  </a:lnTo>
                  <a:lnTo>
                    <a:pt x="66586" y="15280"/>
                  </a:lnTo>
                  <a:lnTo>
                    <a:pt x="66363" y="15559"/>
                  </a:lnTo>
                  <a:lnTo>
                    <a:pt x="66363" y="15670"/>
                  </a:lnTo>
                  <a:lnTo>
                    <a:pt x="66307" y="15838"/>
                  </a:lnTo>
                  <a:lnTo>
                    <a:pt x="66363" y="16005"/>
                  </a:lnTo>
                  <a:lnTo>
                    <a:pt x="66363" y="16172"/>
                  </a:lnTo>
                  <a:lnTo>
                    <a:pt x="66586" y="16451"/>
                  </a:lnTo>
                  <a:lnTo>
                    <a:pt x="66809" y="16618"/>
                  </a:lnTo>
                  <a:lnTo>
                    <a:pt x="66976" y="16674"/>
                  </a:lnTo>
                  <a:lnTo>
                    <a:pt x="67311" y="16674"/>
                  </a:lnTo>
                  <a:lnTo>
                    <a:pt x="67478" y="16618"/>
                  </a:lnTo>
                  <a:lnTo>
                    <a:pt x="67757" y="16451"/>
                  </a:lnTo>
                  <a:lnTo>
                    <a:pt x="67924" y="16172"/>
                  </a:lnTo>
                  <a:lnTo>
                    <a:pt x="67980" y="16005"/>
                  </a:lnTo>
                  <a:lnTo>
                    <a:pt x="67980" y="15838"/>
                  </a:lnTo>
                  <a:lnTo>
                    <a:pt x="67980" y="15670"/>
                  </a:lnTo>
                  <a:lnTo>
                    <a:pt x="67924" y="15559"/>
                  </a:lnTo>
                  <a:lnTo>
                    <a:pt x="67757" y="15280"/>
                  </a:lnTo>
                  <a:lnTo>
                    <a:pt x="67478" y="15113"/>
                  </a:lnTo>
                  <a:lnTo>
                    <a:pt x="67311" y="15057"/>
                  </a:lnTo>
                  <a:lnTo>
                    <a:pt x="67143" y="15001"/>
                  </a:lnTo>
                  <a:close/>
                  <a:moveTo>
                    <a:pt x="72218" y="15001"/>
                  </a:moveTo>
                  <a:lnTo>
                    <a:pt x="72051" y="15057"/>
                  </a:lnTo>
                  <a:lnTo>
                    <a:pt x="71884" y="15113"/>
                  </a:lnTo>
                  <a:lnTo>
                    <a:pt x="71605" y="15280"/>
                  </a:lnTo>
                  <a:lnTo>
                    <a:pt x="71438" y="15559"/>
                  </a:lnTo>
                  <a:lnTo>
                    <a:pt x="71382" y="15670"/>
                  </a:lnTo>
                  <a:lnTo>
                    <a:pt x="71382" y="15838"/>
                  </a:lnTo>
                  <a:lnTo>
                    <a:pt x="71382" y="16005"/>
                  </a:lnTo>
                  <a:lnTo>
                    <a:pt x="71438" y="16172"/>
                  </a:lnTo>
                  <a:lnTo>
                    <a:pt x="71605" y="16451"/>
                  </a:lnTo>
                  <a:lnTo>
                    <a:pt x="71884" y="16618"/>
                  </a:lnTo>
                  <a:lnTo>
                    <a:pt x="72051" y="16674"/>
                  </a:lnTo>
                  <a:lnTo>
                    <a:pt x="72386" y="16674"/>
                  </a:lnTo>
                  <a:lnTo>
                    <a:pt x="72553" y="16618"/>
                  </a:lnTo>
                  <a:lnTo>
                    <a:pt x="72776" y="16451"/>
                  </a:lnTo>
                  <a:lnTo>
                    <a:pt x="72999" y="16172"/>
                  </a:lnTo>
                  <a:lnTo>
                    <a:pt x="72999" y="16005"/>
                  </a:lnTo>
                  <a:lnTo>
                    <a:pt x="73055" y="15838"/>
                  </a:lnTo>
                  <a:lnTo>
                    <a:pt x="72999" y="15670"/>
                  </a:lnTo>
                  <a:lnTo>
                    <a:pt x="72999" y="15559"/>
                  </a:lnTo>
                  <a:lnTo>
                    <a:pt x="72776" y="15280"/>
                  </a:lnTo>
                  <a:lnTo>
                    <a:pt x="72553" y="15113"/>
                  </a:lnTo>
                  <a:lnTo>
                    <a:pt x="72386" y="15057"/>
                  </a:lnTo>
                  <a:lnTo>
                    <a:pt x="72218" y="15001"/>
                  </a:lnTo>
                  <a:close/>
                  <a:moveTo>
                    <a:pt x="75508" y="15001"/>
                  </a:moveTo>
                  <a:lnTo>
                    <a:pt x="75341" y="15057"/>
                  </a:lnTo>
                  <a:lnTo>
                    <a:pt x="75230" y="15113"/>
                  </a:lnTo>
                  <a:lnTo>
                    <a:pt x="74951" y="15280"/>
                  </a:lnTo>
                  <a:lnTo>
                    <a:pt x="74784" y="15559"/>
                  </a:lnTo>
                  <a:lnTo>
                    <a:pt x="74728" y="15670"/>
                  </a:lnTo>
                  <a:lnTo>
                    <a:pt x="74728" y="15838"/>
                  </a:lnTo>
                  <a:lnTo>
                    <a:pt x="74728" y="16005"/>
                  </a:lnTo>
                  <a:lnTo>
                    <a:pt x="74784" y="16172"/>
                  </a:lnTo>
                  <a:lnTo>
                    <a:pt x="74951" y="16451"/>
                  </a:lnTo>
                  <a:lnTo>
                    <a:pt x="75230" y="16618"/>
                  </a:lnTo>
                  <a:lnTo>
                    <a:pt x="75341" y="16674"/>
                  </a:lnTo>
                  <a:lnTo>
                    <a:pt x="75676" y="16674"/>
                  </a:lnTo>
                  <a:lnTo>
                    <a:pt x="75843" y="16618"/>
                  </a:lnTo>
                  <a:lnTo>
                    <a:pt x="76122" y="16451"/>
                  </a:lnTo>
                  <a:lnTo>
                    <a:pt x="76289" y="16172"/>
                  </a:lnTo>
                  <a:lnTo>
                    <a:pt x="76345" y="16005"/>
                  </a:lnTo>
                  <a:lnTo>
                    <a:pt x="76345" y="15838"/>
                  </a:lnTo>
                  <a:lnTo>
                    <a:pt x="76345" y="15670"/>
                  </a:lnTo>
                  <a:lnTo>
                    <a:pt x="76289" y="15559"/>
                  </a:lnTo>
                  <a:lnTo>
                    <a:pt x="76122" y="15280"/>
                  </a:lnTo>
                  <a:lnTo>
                    <a:pt x="75843" y="15113"/>
                  </a:lnTo>
                  <a:lnTo>
                    <a:pt x="75676" y="15057"/>
                  </a:lnTo>
                  <a:lnTo>
                    <a:pt x="75508" y="15001"/>
                  </a:lnTo>
                  <a:close/>
                  <a:moveTo>
                    <a:pt x="78966" y="15001"/>
                  </a:moveTo>
                  <a:lnTo>
                    <a:pt x="78799" y="15057"/>
                  </a:lnTo>
                  <a:lnTo>
                    <a:pt x="78631" y="15113"/>
                  </a:lnTo>
                  <a:lnTo>
                    <a:pt x="78353" y="15280"/>
                  </a:lnTo>
                  <a:lnTo>
                    <a:pt x="78185" y="15559"/>
                  </a:lnTo>
                  <a:lnTo>
                    <a:pt x="78130" y="15670"/>
                  </a:lnTo>
                  <a:lnTo>
                    <a:pt x="78130" y="15838"/>
                  </a:lnTo>
                  <a:lnTo>
                    <a:pt x="78130" y="16005"/>
                  </a:lnTo>
                  <a:lnTo>
                    <a:pt x="78185" y="16172"/>
                  </a:lnTo>
                  <a:lnTo>
                    <a:pt x="78353" y="16451"/>
                  </a:lnTo>
                  <a:lnTo>
                    <a:pt x="78631" y="16618"/>
                  </a:lnTo>
                  <a:lnTo>
                    <a:pt x="78799" y="16674"/>
                  </a:lnTo>
                  <a:lnTo>
                    <a:pt x="79133" y="16674"/>
                  </a:lnTo>
                  <a:lnTo>
                    <a:pt x="79301" y="16618"/>
                  </a:lnTo>
                  <a:lnTo>
                    <a:pt x="79524" y="16451"/>
                  </a:lnTo>
                  <a:lnTo>
                    <a:pt x="79691" y="16172"/>
                  </a:lnTo>
                  <a:lnTo>
                    <a:pt x="79747" y="16005"/>
                  </a:lnTo>
                  <a:lnTo>
                    <a:pt x="79803" y="15838"/>
                  </a:lnTo>
                  <a:lnTo>
                    <a:pt x="79747" y="15670"/>
                  </a:lnTo>
                  <a:lnTo>
                    <a:pt x="79691" y="15559"/>
                  </a:lnTo>
                  <a:lnTo>
                    <a:pt x="79524" y="15280"/>
                  </a:lnTo>
                  <a:lnTo>
                    <a:pt x="79301" y="15113"/>
                  </a:lnTo>
                  <a:lnTo>
                    <a:pt x="79133" y="15057"/>
                  </a:lnTo>
                  <a:lnTo>
                    <a:pt x="78966" y="15001"/>
                  </a:lnTo>
                  <a:close/>
                  <a:moveTo>
                    <a:pt x="89004" y="15001"/>
                  </a:moveTo>
                  <a:lnTo>
                    <a:pt x="88837" y="15057"/>
                  </a:lnTo>
                  <a:lnTo>
                    <a:pt x="88670" y="15113"/>
                  </a:lnTo>
                  <a:lnTo>
                    <a:pt x="88391" y="15280"/>
                  </a:lnTo>
                  <a:lnTo>
                    <a:pt x="88223" y="15559"/>
                  </a:lnTo>
                  <a:lnTo>
                    <a:pt x="88168" y="15670"/>
                  </a:lnTo>
                  <a:lnTo>
                    <a:pt x="88168" y="15838"/>
                  </a:lnTo>
                  <a:lnTo>
                    <a:pt x="88168" y="16005"/>
                  </a:lnTo>
                  <a:lnTo>
                    <a:pt x="88223" y="16172"/>
                  </a:lnTo>
                  <a:lnTo>
                    <a:pt x="88391" y="16451"/>
                  </a:lnTo>
                  <a:lnTo>
                    <a:pt x="88670" y="16618"/>
                  </a:lnTo>
                  <a:lnTo>
                    <a:pt x="88837" y="16674"/>
                  </a:lnTo>
                  <a:lnTo>
                    <a:pt x="89171" y="16674"/>
                  </a:lnTo>
                  <a:lnTo>
                    <a:pt x="89339" y="16618"/>
                  </a:lnTo>
                  <a:lnTo>
                    <a:pt x="89562" y="16451"/>
                  </a:lnTo>
                  <a:lnTo>
                    <a:pt x="89729" y="16172"/>
                  </a:lnTo>
                  <a:lnTo>
                    <a:pt x="89785" y="16005"/>
                  </a:lnTo>
                  <a:lnTo>
                    <a:pt x="89841" y="15838"/>
                  </a:lnTo>
                  <a:lnTo>
                    <a:pt x="89785" y="15670"/>
                  </a:lnTo>
                  <a:lnTo>
                    <a:pt x="89729" y="15559"/>
                  </a:lnTo>
                  <a:lnTo>
                    <a:pt x="89562" y="15280"/>
                  </a:lnTo>
                  <a:lnTo>
                    <a:pt x="89339" y="15113"/>
                  </a:lnTo>
                  <a:lnTo>
                    <a:pt x="89171" y="15057"/>
                  </a:lnTo>
                  <a:lnTo>
                    <a:pt x="89004" y="15001"/>
                  </a:lnTo>
                  <a:close/>
                  <a:moveTo>
                    <a:pt x="130997" y="15057"/>
                  </a:moveTo>
                  <a:lnTo>
                    <a:pt x="130829" y="15113"/>
                  </a:lnTo>
                  <a:lnTo>
                    <a:pt x="130551" y="15280"/>
                  </a:lnTo>
                  <a:lnTo>
                    <a:pt x="130383" y="15559"/>
                  </a:lnTo>
                  <a:lnTo>
                    <a:pt x="130327" y="15670"/>
                  </a:lnTo>
                  <a:lnTo>
                    <a:pt x="130327" y="15838"/>
                  </a:lnTo>
                  <a:lnTo>
                    <a:pt x="130327" y="16005"/>
                  </a:lnTo>
                  <a:lnTo>
                    <a:pt x="130383" y="16172"/>
                  </a:lnTo>
                  <a:lnTo>
                    <a:pt x="130551" y="16451"/>
                  </a:lnTo>
                  <a:lnTo>
                    <a:pt x="130829" y="16618"/>
                  </a:lnTo>
                  <a:lnTo>
                    <a:pt x="130997" y="16674"/>
                  </a:lnTo>
                  <a:lnTo>
                    <a:pt x="131331" y="16674"/>
                  </a:lnTo>
                  <a:lnTo>
                    <a:pt x="131499" y="16618"/>
                  </a:lnTo>
                  <a:lnTo>
                    <a:pt x="131722" y="16451"/>
                  </a:lnTo>
                  <a:lnTo>
                    <a:pt x="131889" y="16172"/>
                  </a:lnTo>
                  <a:lnTo>
                    <a:pt x="131945" y="16005"/>
                  </a:lnTo>
                  <a:lnTo>
                    <a:pt x="132000" y="15838"/>
                  </a:lnTo>
                  <a:lnTo>
                    <a:pt x="131945" y="15670"/>
                  </a:lnTo>
                  <a:lnTo>
                    <a:pt x="131889" y="15559"/>
                  </a:lnTo>
                  <a:lnTo>
                    <a:pt x="131722" y="15280"/>
                  </a:lnTo>
                  <a:lnTo>
                    <a:pt x="131499" y="15113"/>
                  </a:lnTo>
                  <a:lnTo>
                    <a:pt x="131331" y="15057"/>
                  </a:lnTo>
                  <a:close/>
                  <a:moveTo>
                    <a:pt x="134343" y="15057"/>
                  </a:moveTo>
                  <a:lnTo>
                    <a:pt x="134175" y="15113"/>
                  </a:lnTo>
                  <a:lnTo>
                    <a:pt x="133952" y="15280"/>
                  </a:lnTo>
                  <a:lnTo>
                    <a:pt x="133729" y="15559"/>
                  </a:lnTo>
                  <a:lnTo>
                    <a:pt x="133729" y="15670"/>
                  </a:lnTo>
                  <a:lnTo>
                    <a:pt x="133673" y="15838"/>
                  </a:lnTo>
                  <a:lnTo>
                    <a:pt x="133729" y="16005"/>
                  </a:lnTo>
                  <a:lnTo>
                    <a:pt x="133729" y="16172"/>
                  </a:lnTo>
                  <a:lnTo>
                    <a:pt x="133952" y="16451"/>
                  </a:lnTo>
                  <a:lnTo>
                    <a:pt x="134175" y="16618"/>
                  </a:lnTo>
                  <a:lnTo>
                    <a:pt x="134343" y="16674"/>
                  </a:lnTo>
                  <a:lnTo>
                    <a:pt x="134677" y="16674"/>
                  </a:lnTo>
                  <a:lnTo>
                    <a:pt x="134845" y="16618"/>
                  </a:lnTo>
                  <a:lnTo>
                    <a:pt x="135123" y="16451"/>
                  </a:lnTo>
                  <a:lnTo>
                    <a:pt x="135291" y="16172"/>
                  </a:lnTo>
                  <a:lnTo>
                    <a:pt x="135346" y="16005"/>
                  </a:lnTo>
                  <a:lnTo>
                    <a:pt x="135346" y="15838"/>
                  </a:lnTo>
                  <a:lnTo>
                    <a:pt x="135346" y="15670"/>
                  </a:lnTo>
                  <a:lnTo>
                    <a:pt x="135291" y="15559"/>
                  </a:lnTo>
                  <a:lnTo>
                    <a:pt x="135123" y="15280"/>
                  </a:lnTo>
                  <a:lnTo>
                    <a:pt x="134845" y="15113"/>
                  </a:lnTo>
                  <a:lnTo>
                    <a:pt x="134677" y="15057"/>
                  </a:lnTo>
                  <a:close/>
                  <a:moveTo>
                    <a:pt x="137744" y="15057"/>
                  </a:moveTo>
                  <a:lnTo>
                    <a:pt x="137577" y="15113"/>
                  </a:lnTo>
                  <a:lnTo>
                    <a:pt x="137298" y="15280"/>
                  </a:lnTo>
                  <a:lnTo>
                    <a:pt x="137131" y="15559"/>
                  </a:lnTo>
                  <a:lnTo>
                    <a:pt x="137075" y="15670"/>
                  </a:lnTo>
                  <a:lnTo>
                    <a:pt x="137075" y="15838"/>
                  </a:lnTo>
                  <a:lnTo>
                    <a:pt x="137075" y="16005"/>
                  </a:lnTo>
                  <a:lnTo>
                    <a:pt x="137131" y="16172"/>
                  </a:lnTo>
                  <a:lnTo>
                    <a:pt x="137298" y="16451"/>
                  </a:lnTo>
                  <a:lnTo>
                    <a:pt x="137577" y="16618"/>
                  </a:lnTo>
                  <a:lnTo>
                    <a:pt x="137744" y="16674"/>
                  </a:lnTo>
                  <a:lnTo>
                    <a:pt x="138023" y="16674"/>
                  </a:lnTo>
                  <a:lnTo>
                    <a:pt x="138191" y="16618"/>
                  </a:lnTo>
                  <a:lnTo>
                    <a:pt x="138469" y="16451"/>
                  </a:lnTo>
                  <a:lnTo>
                    <a:pt x="138637" y="16172"/>
                  </a:lnTo>
                  <a:lnTo>
                    <a:pt x="138692" y="16005"/>
                  </a:lnTo>
                  <a:lnTo>
                    <a:pt x="138692" y="15838"/>
                  </a:lnTo>
                  <a:lnTo>
                    <a:pt x="138692" y="15670"/>
                  </a:lnTo>
                  <a:lnTo>
                    <a:pt x="138637" y="15559"/>
                  </a:lnTo>
                  <a:lnTo>
                    <a:pt x="138469" y="15280"/>
                  </a:lnTo>
                  <a:lnTo>
                    <a:pt x="138191" y="15113"/>
                  </a:lnTo>
                  <a:lnTo>
                    <a:pt x="138023" y="15057"/>
                  </a:lnTo>
                  <a:close/>
                  <a:moveTo>
                    <a:pt x="141035" y="15057"/>
                  </a:moveTo>
                  <a:lnTo>
                    <a:pt x="140867" y="15113"/>
                  </a:lnTo>
                  <a:lnTo>
                    <a:pt x="140644" y="15280"/>
                  </a:lnTo>
                  <a:lnTo>
                    <a:pt x="140421" y="15559"/>
                  </a:lnTo>
                  <a:lnTo>
                    <a:pt x="140365" y="15670"/>
                  </a:lnTo>
                  <a:lnTo>
                    <a:pt x="140365" y="15838"/>
                  </a:lnTo>
                  <a:lnTo>
                    <a:pt x="140365" y="16005"/>
                  </a:lnTo>
                  <a:lnTo>
                    <a:pt x="140421" y="16172"/>
                  </a:lnTo>
                  <a:lnTo>
                    <a:pt x="140644" y="16451"/>
                  </a:lnTo>
                  <a:lnTo>
                    <a:pt x="140867" y="16618"/>
                  </a:lnTo>
                  <a:lnTo>
                    <a:pt x="141035" y="16674"/>
                  </a:lnTo>
                  <a:lnTo>
                    <a:pt x="141369" y="16674"/>
                  </a:lnTo>
                  <a:lnTo>
                    <a:pt x="141537" y="16618"/>
                  </a:lnTo>
                  <a:lnTo>
                    <a:pt x="141815" y="16451"/>
                  </a:lnTo>
                  <a:lnTo>
                    <a:pt x="141983" y="16172"/>
                  </a:lnTo>
                  <a:lnTo>
                    <a:pt x="142039" y="16005"/>
                  </a:lnTo>
                  <a:lnTo>
                    <a:pt x="142039" y="15838"/>
                  </a:lnTo>
                  <a:lnTo>
                    <a:pt x="142039" y="15670"/>
                  </a:lnTo>
                  <a:lnTo>
                    <a:pt x="141983" y="15559"/>
                  </a:lnTo>
                  <a:lnTo>
                    <a:pt x="141815" y="15280"/>
                  </a:lnTo>
                  <a:lnTo>
                    <a:pt x="141537" y="15113"/>
                  </a:lnTo>
                  <a:lnTo>
                    <a:pt x="141369" y="15057"/>
                  </a:lnTo>
                  <a:close/>
                  <a:moveTo>
                    <a:pt x="146165" y="15001"/>
                  </a:moveTo>
                  <a:lnTo>
                    <a:pt x="145998" y="15057"/>
                  </a:lnTo>
                  <a:lnTo>
                    <a:pt x="145831" y="15113"/>
                  </a:lnTo>
                  <a:lnTo>
                    <a:pt x="145552" y="15280"/>
                  </a:lnTo>
                  <a:lnTo>
                    <a:pt x="145385" y="15559"/>
                  </a:lnTo>
                  <a:lnTo>
                    <a:pt x="145329" y="15670"/>
                  </a:lnTo>
                  <a:lnTo>
                    <a:pt x="145329" y="15838"/>
                  </a:lnTo>
                  <a:lnTo>
                    <a:pt x="145329" y="16005"/>
                  </a:lnTo>
                  <a:lnTo>
                    <a:pt x="145385" y="16172"/>
                  </a:lnTo>
                  <a:lnTo>
                    <a:pt x="145552" y="16451"/>
                  </a:lnTo>
                  <a:lnTo>
                    <a:pt x="145831" y="16618"/>
                  </a:lnTo>
                  <a:lnTo>
                    <a:pt x="145998" y="16674"/>
                  </a:lnTo>
                  <a:lnTo>
                    <a:pt x="146333" y="16674"/>
                  </a:lnTo>
                  <a:lnTo>
                    <a:pt x="146444" y="16618"/>
                  </a:lnTo>
                  <a:lnTo>
                    <a:pt x="146723" y="16451"/>
                  </a:lnTo>
                  <a:lnTo>
                    <a:pt x="146890" y="16172"/>
                  </a:lnTo>
                  <a:lnTo>
                    <a:pt x="146946" y="16005"/>
                  </a:lnTo>
                  <a:lnTo>
                    <a:pt x="147002" y="15838"/>
                  </a:lnTo>
                  <a:lnTo>
                    <a:pt x="146946" y="15670"/>
                  </a:lnTo>
                  <a:lnTo>
                    <a:pt x="146890" y="15559"/>
                  </a:lnTo>
                  <a:lnTo>
                    <a:pt x="146723" y="15280"/>
                  </a:lnTo>
                  <a:lnTo>
                    <a:pt x="146444" y="15113"/>
                  </a:lnTo>
                  <a:lnTo>
                    <a:pt x="146333" y="15057"/>
                  </a:lnTo>
                  <a:lnTo>
                    <a:pt x="146165" y="15001"/>
                  </a:lnTo>
                  <a:close/>
                  <a:moveTo>
                    <a:pt x="154586" y="15001"/>
                  </a:moveTo>
                  <a:lnTo>
                    <a:pt x="154419" y="15057"/>
                  </a:lnTo>
                  <a:lnTo>
                    <a:pt x="154251" y="15113"/>
                  </a:lnTo>
                  <a:lnTo>
                    <a:pt x="154028" y="15280"/>
                  </a:lnTo>
                  <a:lnTo>
                    <a:pt x="153805" y="15559"/>
                  </a:lnTo>
                  <a:lnTo>
                    <a:pt x="153750" y="15670"/>
                  </a:lnTo>
                  <a:lnTo>
                    <a:pt x="153750" y="15838"/>
                  </a:lnTo>
                  <a:lnTo>
                    <a:pt x="153750" y="16005"/>
                  </a:lnTo>
                  <a:lnTo>
                    <a:pt x="153805" y="16172"/>
                  </a:lnTo>
                  <a:lnTo>
                    <a:pt x="154028" y="16451"/>
                  </a:lnTo>
                  <a:lnTo>
                    <a:pt x="154251" y="16618"/>
                  </a:lnTo>
                  <a:lnTo>
                    <a:pt x="154419" y="16674"/>
                  </a:lnTo>
                  <a:lnTo>
                    <a:pt x="154753" y="16674"/>
                  </a:lnTo>
                  <a:lnTo>
                    <a:pt x="154921" y="16618"/>
                  </a:lnTo>
                  <a:lnTo>
                    <a:pt x="155200" y="16451"/>
                  </a:lnTo>
                  <a:lnTo>
                    <a:pt x="155367" y="16172"/>
                  </a:lnTo>
                  <a:lnTo>
                    <a:pt x="155423" y="16005"/>
                  </a:lnTo>
                  <a:lnTo>
                    <a:pt x="155423" y="15838"/>
                  </a:lnTo>
                  <a:lnTo>
                    <a:pt x="155423" y="15670"/>
                  </a:lnTo>
                  <a:lnTo>
                    <a:pt x="155367" y="15559"/>
                  </a:lnTo>
                  <a:lnTo>
                    <a:pt x="155200" y="15280"/>
                  </a:lnTo>
                  <a:lnTo>
                    <a:pt x="154921" y="15113"/>
                  </a:lnTo>
                  <a:lnTo>
                    <a:pt x="154753" y="15057"/>
                  </a:lnTo>
                  <a:lnTo>
                    <a:pt x="154586" y="15001"/>
                  </a:lnTo>
                  <a:close/>
                  <a:moveTo>
                    <a:pt x="159605" y="15001"/>
                  </a:moveTo>
                  <a:lnTo>
                    <a:pt x="159438" y="15057"/>
                  </a:lnTo>
                  <a:lnTo>
                    <a:pt x="159326" y="15113"/>
                  </a:lnTo>
                  <a:lnTo>
                    <a:pt x="159047" y="15280"/>
                  </a:lnTo>
                  <a:lnTo>
                    <a:pt x="158880" y="15559"/>
                  </a:lnTo>
                  <a:lnTo>
                    <a:pt x="158824" y="15670"/>
                  </a:lnTo>
                  <a:lnTo>
                    <a:pt x="158824" y="15838"/>
                  </a:lnTo>
                  <a:lnTo>
                    <a:pt x="158824" y="16005"/>
                  </a:lnTo>
                  <a:lnTo>
                    <a:pt x="158880" y="16172"/>
                  </a:lnTo>
                  <a:lnTo>
                    <a:pt x="159047" y="16451"/>
                  </a:lnTo>
                  <a:lnTo>
                    <a:pt x="159326" y="16618"/>
                  </a:lnTo>
                  <a:lnTo>
                    <a:pt x="159438" y="16674"/>
                  </a:lnTo>
                  <a:lnTo>
                    <a:pt x="159772" y="16674"/>
                  </a:lnTo>
                  <a:lnTo>
                    <a:pt x="159940" y="16618"/>
                  </a:lnTo>
                  <a:lnTo>
                    <a:pt x="160219" y="16451"/>
                  </a:lnTo>
                  <a:lnTo>
                    <a:pt x="160386" y="16172"/>
                  </a:lnTo>
                  <a:lnTo>
                    <a:pt x="160442" y="16005"/>
                  </a:lnTo>
                  <a:lnTo>
                    <a:pt x="160442" y="15838"/>
                  </a:lnTo>
                  <a:lnTo>
                    <a:pt x="160442" y="15670"/>
                  </a:lnTo>
                  <a:lnTo>
                    <a:pt x="160386" y="15559"/>
                  </a:lnTo>
                  <a:lnTo>
                    <a:pt x="160219" y="15280"/>
                  </a:lnTo>
                  <a:lnTo>
                    <a:pt x="159940" y="15113"/>
                  </a:lnTo>
                  <a:lnTo>
                    <a:pt x="159772" y="15057"/>
                  </a:lnTo>
                  <a:lnTo>
                    <a:pt x="159605" y="15001"/>
                  </a:lnTo>
                  <a:close/>
                  <a:moveTo>
                    <a:pt x="162951" y="15001"/>
                  </a:moveTo>
                  <a:lnTo>
                    <a:pt x="162784" y="15057"/>
                  </a:lnTo>
                  <a:lnTo>
                    <a:pt x="162617" y="15113"/>
                  </a:lnTo>
                  <a:lnTo>
                    <a:pt x="162338" y="15280"/>
                  </a:lnTo>
                  <a:lnTo>
                    <a:pt x="162170" y="15559"/>
                  </a:lnTo>
                  <a:lnTo>
                    <a:pt x="162115" y="15670"/>
                  </a:lnTo>
                  <a:lnTo>
                    <a:pt x="162115" y="15838"/>
                  </a:lnTo>
                  <a:lnTo>
                    <a:pt x="162115" y="16005"/>
                  </a:lnTo>
                  <a:lnTo>
                    <a:pt x="162170" y="16172"/>
                  </a:lnTo>
                  <a:lnTo>
                    <a:pt x="162338" y="16451"/>
                  </a:lnTo>
                  <a:lnTo>
                    <a:pt x="162617" y="16618"/>
                  </a:lnTo>
                  <a:lnTo>
                    <a:pt x="162784" y="16674"/>
                  </a:lnTo>
                  <a:lnTo>
                    <a:pt x="163118" y="16674"/>
                  </a:lnTo>
                  <a:lnTo>
                    <a:pt x="163286" y="16618"/>
                  </a:lnTo>
                  <a:lnTo>
                    <a:pt x="163509" y="16451"/>
                  </a:lnTo>
                  <a:lnTo>
                    <a:pt x="163732" y="16172"/>
                  </a:lnTo>
                  <a:lnTo>
                    <a:pt x="163788" y="16005"/>
                  </a:lnTo>
                  <a:lnTo>
                    <a:pt x="163788" y="15838"/>
                  </a:lnTo>
                  <a:lnTo>
                    <a:pt x="163788" y="15670"/>
                  </a:lnTo>
                  <a:lnTo>
                    <a:pt x="163732" y="15559"/>
                  </a:lnTo>
                  <a:lnTo>
                    <a:pt x="163509" y="15280"/>
                  </a:lnTo>
                  <a:lnTo>
                    <a:pt x="163286" y="15113"/>
                  </a:lnTo>
                  <a:lnTo>
                    <a:pt x="163118" y="15057"/>
                  </a:lnTo>
                  <a:lnTo>
                    <a:pt x="162951" y="15001"/>
                  </a:lnTo>
                  <a:close/>
                  <a:moveTo>
                    <a:pt x="168026" y="15001"/>
                  </a:moveTo>
                  <a:lnTo>
                    <a:pt x="167859" y="15057"/>
                  </a:lnTo>
                  <a:lnTo>
                    <a:pt x="167691" y="15113"/>
                  </a:lnTo>
                  <a:lnTo>
                    <a:pt x="167412" y="15280"/>
                  </a:lnTo>
                  <a:lnTo>
                    <a:pt x="167245" y="15559"/>
                  </a:lnTo>
                  <a:lnTo>
                    <a:pt x="167189" y="15670"/>
                  </a:lnTo>
                  <a:lnTo>
                    <a:pt x="167189" y="15838"/>
                  </a:lnTo>
                  <a:lnTo>
                    <a:pt x="167189" y="16005"/>
                  </a:lnTo>
                  <a:lnTo>
                    <a:pt x="167245" y="16172"/>
                  </a:lnTo>
                  <a:lnTo>
                    <a:pt x="167412" y="16451"/>
                  </a:lnTo>
                  <a:lnTo>
                    <a:pt x="167691" y="16618"/>
                  </a:lnTo>
                  <a:lnTo>
                    <a:pt x="167859" y="16674"/>
                  </a:lnTo>
                  <a:lnTo>
                    <a:pt x="168193" y="16674"/>
                  </a:lnTo>
                  <a:lnTo>
                    <a:pt x="168361" y="16618"/>
                  </a:lnTo>
                  <a:lnTo>
                    <a:pt x="168584" y="16451"/>
                  </a:lnTo>
                  <a:lnTo>
                    <a:pt x="168751" y="16172"/>
                  </a:lnTo>
                  <a:lnTo>
                    <a:pt x="168807" y="16005"/>
                  </a:lnTo>
                  <a:lnTo>
                    <a:pt x="168862" y="15838"/>
                  </a:lnTo>
                  <a:lnTo>
                    <a:pt x="168807" y="15670"/>
                  </a:lnTo>
                  <a:lnTo>
                    <a:pt x="168751" y="15559"/>
                  </a:lnTo>
                  <a:lnTo>
                    <a:pt x="168584" y="15280"/>
                  </a:lnTo>
                  <a:lnTo>
                    <a:pt x="168361" y="15113"/>
                  </a:lnTo>
                  <a:lnTo>
                    <a:pt x="168193" y="15057"/>
                  </a:lnTo>
                  <a:lnTo>
                    <a:pt x="168026" y="15001"/>
                  </a:lnTo>
                  <a:close/>
                  <a:moveTo>
                    <a:pt x="171316" y="15001"/>
                  </a:moveTo>
                  <a:lnTo>
                    <a:pt x="171149" y="15057"/>
                  </a:lnTo>
                  <a:lnTo>
                    <a:pt x="171037" y="15113"/>
                  </a:lnTo>
                  <a:lnTo>
                    <a:pt x="170758" y="15280"/>
                  </a:lnTo>
                  <a:lnTo>
                    <a:pt x="170591" y="15559"/>
                  </a:lnTo>
                  <a:lnTo>
                    <a:pt x="170535" y="15670"/>
                  </a:lnTo>
                  <a:lnTo>
                    <a:pt x="170480" y="15838"/>
                  </a:lnTo>
                  <a:lnTo>
                    <a:pt x="170535" y="16005"/>
                  </a:lnTo>
                  <a:lnTo>
                    <a:pt x="170591" y="16172"/>
                  </a:lnTo>
                  <a:lnTo>
                    <a:pt x="170758" y="16451"/>
                  </a:lnTo>
                  <a:lnTo>
                    <a:pt x="171037" y="16618"/>
                  </a:lnTo>
                  <a:lnTo>
                    <a:pt x="171149" y="16674"/>
                  </a:lnTo>
                  <a:lnTo>
                    <a:pt x="171483" y="16674"/>
                  </a:lnTo>
                  <a:lnTo>
                    <a:pt x="171651" y="16618"/>
                  </a:lnTo>
                  <a:lnTo>
                    <a:pt x="171930" y="16451"/>
                  </a:lnTo>
                  <a:lnTo>
                    <a:pt x="172097" y="16172"/>
                  </a:lnTo>
                  <a:lnTo>
                    <a:pt x="172153" y="16005"/>
                  </a:lnTo>
                  <a:lnTo>
                    <a:pt x="172153" y="15838"/>
                  </a:lnTo>
                  <a:lnTo>
                    <a:pt x="172153" y="15670"/>
                  </a:lnTo>
                  <a:lnTo>
                    <a:pt x="172097" y="15559"/>
                  </a:lnTo>
                  <a:lnTo>
                    <a:pt x="171930" y="15280"/>
                  </a:lnTo>
                  <a:lnTo>
                    <a:pt x="171651" y="15113"/>
                  </a:lnTo>
                  <a:lnTo>
                    <a:pt x="171483" y="15057"/>
                  </a:lnTo>
                  <a:lnTo>
                    <a:pt x="171316" y="15001"/>
                  </a:lnTo>
                  <a:close/>
                  <a:moveTo>
                    <a:pt x="174774" y="15001"/>
                  </a:moveTo>
                  <a:lnTo>
                    <a:pt x="174606" y="15057"/>
                  </a:lnTo>
                  <a:lnTo>
                    <a:pt x="174439" y="15113"/>
                  </a:lnTo>
                  <a:lnTo>
                    <a:pt x="174160" y="15280"/>
                  </a:lnTo>
                  <a:lnTo>
                    <a:pt x="173993" y="15559"/>
                  </a:lnTo>
                  <a:lnTo>
                    <a:pt x="173937" y="15670"/>
                  </a:lnTo>
                  <a:lnTo>
                    <a:pt x="173937" y="15838"/>
                  </a:lnTo>
                  <a:lnTo>
                    <a:pt x="173937" y="16005"/>
                  </a:lnTo>
                  <a:lnTo>
                    <a:pt x="173993" y="16172"/>
                  </a:lnTo>
                  <a:lnTo>
                    <a:pt x="174160" y="16451"/>
                  </a:lnTo>
                  <a:lnTo>
                    <a:pt x="174439" y="16618"/>
                  </a:lnTo>
                  <a:lnTo>
                    <a:pt x="174606" y="16674"/>
                  </a:lnTo>
                  <a:lnTo>
                    <a:pt x="174941" y="16674"/>
                  </a:lnTo>
                  <a:lnTo>
                    <a:pt x="175053" y="16618"/>
                  </a:lnTo>
                  <a:lnTo>
                    <a:pt x="175331" y="16451"/>
                  </a:lnTo>
                  <a:lnTo>
                    <a:pt x="175499" y="16172"/>
                  </a:lnTo>
                  <a:lnTo>
                    <a:pt x="175554" y="16005"/>
                  </a:lnTo>
                  <a:lnTo>
                    <a:pt x="175610" y="15838"/>
                  </a:lnTo>
                  <a:lnTo>
                    <a:pt x="175554" y="15670"/>
                  </a:lnTo>
                  <a:lnTo>
                    <a:pt x="175499" y="15559"/>
                  </a:lnTo>
                  <a:lnTo>
                    <a:pt x="175331" y="15280"/>
                  </a:lnTo>
                  <a:lnTo>
                    <a:pt x="175053" y="15113"/>
                  </a:lnTo>
                  <a:lnTo>
                    <a:pt x="174941" y="15057"/>
                  </a:lnTo>
                  <a:lnTo>
                    <a:pt x="174774" y="15001"/>
                  </a:lnTo>
                  <a:close/>
                  <a:moveTo>
                    <a:pt x="184812" y="15001"/>
                  </a:moveTo>
                  <a:lnTo>
                    <a:pt x="184644" y="15057"/>
                  </a:lnTo>
                  <a:lnTo>
                    <a:pt x="184477" y="15113"/>
                  </a:lnTo>
                  <a:lnTo>
                    <a:pt x="184198" y="15280"/>
                  </a:lnTo>
                  <a:lnTo>
                    <a:pt x="184031" y="15559"/>
                  </a:lnTo>
                  <a:lnTo>
                    <a:pt x="183975" y="15670"/>
                  </a:lnTo>
                  <a:lnTo>
                    <a:pt x="183975" y="15838"/>
                  </a:lnTo>
                  <a:lnTo>
                    <a:pt x="183975" y="16005"/>
                  </a:lnTo>
                  <a:lnTo>
                    <a:pt x="184031" y="16172"/>
                  </a:lnTo>
                  <a:lnTo>
                    <a:pt x="184198" y="16451"/>
                  </a:lnTo>
                  <a:lnTo>
                    <a:pt x="184477" y="16618"/>
                  </a:lnTo>
                  <a:lnTo>
                    <a:pt x="184644" y="16674"/>
                  </a:lnTo>
                  <a:lnTo>
                    <a:pt x="184979" y="16674"/>
                  </a:lnTo>
                  <a:lnTo>
                    <a:pt x="185091" y="16618"/>
                  </a:lnTo>
                  <a:lnTo>
                    <a:pt x="185369" y="16451"/>
                  </a:lnTo>
                  <a:lnTo>
                    <a:pt x="185537" y="16172"/>
                  </a:lnTo>
                  <a:lnTo>
                    <a:pt x="185593" y="16005"/>
                  </a:lnTo>
                  <a:lnTo>
                    <a:pt x="185648" y="15838"/>
                  </a:lnTo>
                  <a:lnTo>
                    <a:pt x="185593" y="15670"/>
                  </a:lnTo>
                  <a:lnTo>
                    <a:pt x="185537" y="15559"/>
                  </a:lnTo>
                  <a:lnTo>
                    <a:pt x="185369" y="15280"/>
                  </a:lnTo>
                  <a:lnTo>
                    <a:pt x="185091" y="15113"/>
                  </a:lnTo>
                  <a:lnTo>
                    <a:pt x="184979" y="15057"/>
                  </a:lnTo>
                  <a:lnTo>
                    <a:pt x="184812" y="15001"/>
                  </a:lnTo>
                  <a:close/>
                  <a:moveTo>
                    <a:pt x="226804" y="15057"/>
                  </a:moveTo>
                  <a:lnTo>
                    <a:pt x="226637" y="15113"/>
                  </a:lnTo>
                  <a:lnTo>
                    <a:pt x="226358" y="15280"/>
                  </a:lnTo>
                  <a:lnTo>
                    <a:pt x="226191" y="15559"/>
                  </a:lnTo>
                  <a:lnTo>
                    <a:pt x="226135" y="15670"/>
                  </a:lnTo>
                  <a:lnTo>
                    <a:pt x="226135" y="15838"/>
                  </a:lnTo>
                  <a:lnTo>
                    <a:pt x="226135" y="16005"/>
                  </a:lnTo>
                  <a:lnTo>
                    <a:pt x="226191" y="16172"/>
                  </a:lnTo>
                  <a:lnTo>
                    <a:pt x="226358" y="16451"/>
                  </a:lnTo>
                  <a:lnTo>
                    <a:pt x="226637" y="16618"/>
                  </a:lnTo>
                  <a:lnTo>
                    <a:pt x="226804" y="16674"/>
                  </a:lnTo>
                  <a:lnTo>
                    <a:pt x="227139" y="16674"/>
                  </a:lnTo>
                  <a:lnTo>
                    <a:pt x="227250" y="16618"/>
                  </a:lnTo>
                  <a:lnTo>
                    <a:pt x="227529" y="16451"/>
                  </a:lnTo>
                  <a:lnTo>
                    <a:pt x="227697" y="16172"/>
                  </a:lnTo>
                  <a:lnTo>
                    <a:pt x="227752" y="16005"/>
                  </a:lnTo>
                  <a:lnTo>
                    <a:pt x="227808" y="15838"/>
                  </a:lnTo>
                  <a:lnTo>
                    <a:pt x="227752" y="15670"/>
                  </a:lnTo>
                  <a:lnTo>
                    <a:pt x="227697" y="15559"/>
                  </a:lnTo>
                  <a:lnTo>
                    <a:pt x="227529" y="15280"/>
                  </a:lnTo>
                  <a:lnTo>
                    <a:pt x="227250" y="15113"/>
                  </a:lnTo>
                  <a:lnTo>
                    <a:pt x="227139" y="15057"/>
                  </a:lnTo>
                  <a:close/>
                  <a:moveTo>
                    <a:pt x="230150" y="15057"/>
                  </a:moveTo>
                  <a:lnTo>
                    <a:pt x="229983" y="15113"/>
                  </a:lnTo>
                  <a:lnTo>
                    <a:pt x="229760" y="15280"/>
                  </a:lnTo>
                  <a:lnTo>
                    <a:pt x="229537" y="15559"/>
                  </a:lnTo>
                  <a:lnTo>
                    <a:pt x="229481" y="15670"/>
                  </a:lnTo>
                  <a:lnTo>
                    <a:pt x="229481" y="15838"/>
                  </a:lnTo>
                  <a:lnTo>
                    <a:pt x="229481" y="16005"/>
                  </a:lnTo>
                  <a:lnTo>
                    <a:pt x="229537" y="16172"/>
                  </a:lnTo>
                  <a:lnTo>
                    <a:pt x="229760" y="16451"/>
                  </a:lnTo>
                  <a:lnTo>
                    <a:pt x="229983" y="16618"/>
                  </a:lnTo>
                  <a:lnTo>
                    <a:pt x="230150" y="16674"/>
                  </a:lnTo>
                  <a:lnTo>
                    <a:pt x="230485" y="16674"/>
                  </a:lnTo>
                  <a:lnTo>
                    <a:pt x="230652" y="16618"/>
                  </a:lnTo>
                  <a:lnTo>
                    <a:pt x="230931" y="16451"/>
                  </a:lnTo>
                  <a:lnTo>
                    <a:pt x="231098" y="16172"/>
                  </a:lnTo>
                  <a:lnTo>
                    <a:pt x="231154" y="16005"/>
                  </a:lnTo>
                  <a:lnTo>
                    <a:pt x="231154" y="15838"/>
                  </a:lnTo>
                  <a:lnTo>
                    <a:pt x="231154" y="15670"/>
                  </a:lnTo>
                  <a:lnTo>
                    <a:pt x="231098" y="15559"/>
                  </a:lnTo>
                  <a:lnTo>
                    <a:pt x="230931" y="15280"/>
                  </a:lnTo>
                  <a:lnTo>
                    <a:pt x="230652" y="15113"/>
                  </a:lnTo>
                  <a:lnTo>
                    <a:pt x="230485" y="15057"/>
                  </a:lnTo>
                  <a:close/>
                  <a:moveTo>
                    <a:pt x="233496" y="15057"/>
                  </a:moveTo>
                  <a:lnTo>
                    <a:pt x="233385" y="15113"/>
                  </a:lnTo>
                  <a:lnTo>
                    <a:pt x="233106" y="15280"/>
                  </a:lnTo>
                  <a:lnTo>
                    <a:pt x="232939" y="15559"/>
                  </a:lnTo>
                  <a:lnTo>
                    <a:pt x="232883" y="15670"/>
                  </a:lnTo>
                  <a:lnTo>
                    <a:pt x="232883" y="15838"/>
                  </a:lnTo>
                  <a:lnTo>
                    <a:pt x="232883" y="16005"/>
                  </a:lnTo>
                  <a:lnTo>
                    <a:pt x="232939" y="16172"/>
                  </a:lnTo>
                  <a:lnTo>
                    <a:pt x="233106" y="16451"/>
                  </a:lnTo>
                  <a:lnTo>
                    <a:pt x="233385" y="16618"/>
                  </a:lnTo>
                  <a:lnTo>
                    <a:pt x="233496" y="16674"/>
                  </a:lnTo>
                  <a:lnTo>
                    <a:pt x="233831" y="16674"/>
                  </a:lnTo>
                  <a:lnTo>
                    <a:pt x="233998" y="16618"/>
                  </a:lnTo>
                  <a:lnTo>
                    <a:pt x="234277" y="16451"/>
                  </a:lnTo>
                  <a:lnTo>
                    <a:pt x="234444" y="16172"/>
                  </a:lnTo>
                  <a:lnTo>
                    <a:pt x="234500" y="16005"/>
                  </a:lnTo>
                  <a:lnTo>
                    <a:pt x="234500" y="15838"/>
                  </a:lnTo>
                  <a:lnTo>
                    <a:pt x="234500" y="15670"/>
                  </a:lnTo>
                  <a:lnTo>
                    <a:pt x="234444" y="15559"/>
                  </a:lnTo>
                  <a:lnTo>
                    <a:pt x="234277" y="15280"/>
                  </a:lnTo>
                  <a:lnTo>
                    <a:pt x="233998" y="15113"/>
                  </a:lnTo>
                  <a:lnTo>
                    <a:pt x="233831" y="15057"/>
                  </a:lnTo>
                  <a:close/>
                  <a:moveTo>
                    <a:pt x="236842" y="15057"/>
                  </a:moveTo>
                  <a:lnTo>
                    <a:pt x="236675" y="15113"/>
                  </a:lnTo>
                  <a:lnTo>
                    <a:pt x="236396" y="15280"/>
                  </a:lnTo>
                  <a:lnTo>
                    <a:pt x="236229" y="15559"/>
                  </a:lnTo>
                  <a:lnTo>
                    <a:pt x="236173" y="15670"/>
                  </a:lnTo>
                  <a:lnTo>
                    <a:pt x="236173" y="15838"/>
                  </a:lnTo>
                  <a:lnTo>
                    <a:pt x="236173" y="16005"/>
                  </a:lnTo>
                  <a:lnTo>
                    <a:pt x="236229" y="16172"/>
                  </a:lnTo>
                  <a:lnTo>
                    <a:pt x="236396" y="16451"/>
                  </a:lnTo>
                  <a:lnTo>
                    <a:pt x="236675" y="16618"/>
                  </a:lnTo>
                  <a:lnTo>
                    <a:pt x="236842" y="16674"/>
                  </a:lnTo>
                  <a:lnTo>
                    <a:pt x="237177" y="16674"/>
                  </a:lnTo>
                  <a:lnTo>
                    <a:pt x="237344" y="16618"/>
                  </a:lnTo>
                  <a:lnTo>
                    <a:pt x="237567" y="16451"/>
                  </a:lnTo>
                  <a:lnTo>
                    <a:pt x="237790" y="16172"/>
                  </a:lnTo>
                  <a:lnTo>
                    <a:pt x="237790" y="16005"/>
                  </a:lnTo>
                  <a:lnTo>
                    <a:pt x="237846" y="15838"/>
                  </a:lnTo>
                  <a:lnTo>
                    <a:pt x="237790" y="15670"/>
                  </a:lnTo>
                  <a:lnTo>
                    <a:pt x="237790" y="15559"/>
                  </a:lnTo>
                  <a:lnTo>
                    <a:pt x="237567" y="15280"/>
                  </a:lnTo>
                  <a:lnTo>
                    <a:pt x="237344" y="15113"/>
                  </a:lnTo>
                  <a:lnTo>
                    <a:pt x="237177" y="15057"/>
                  </a:lnTo>
                  <a:close/>
                  <a:moveTo>
                    <a:pt x="241973" y="15001"/>
                  </a:moveTo>
                  <a:lnTo>
                    <a:pt x="241806" y="15057"/>
                  </a:lnTo>
                  <a:lnTo>
                    <a:pt x="241638" y="15113"/>
                  </a:lnTo>
                  <a:lnTo>
                    <a:pt x="241359" y="15280"/>
                  </a:lnTo>
                  <a:lnTo>
                    <a:pt x="241192" y="15559"/>
                  </a:lnTo>
                  <a:lnTo>
                    <a:pt x="241136" y="15670"/>
                  </a:lnTo>
                  <a:lnTo>
                    <a:pt x="241136" y="15838"/>
                  </a:lnTo>
                  <a:lnTo>
                    <a:pt x="241136" y="16005"/>
                  </a:lnTo>
                  <a:lnTo>
                    <a:pt x="241192" y="16172"/>
                  </a:lnTo>
                  <a:lnTo>
                    <a:pt x="241359" y="16451"/>
                  </a:lnTo>
                  <a:lnTo>
                    <a:pt x="241638" y="16618"/>
                  </a:lnTo>
                  <a:lnTo>
                    <a:pt x="241806" y="16674"/>
                  </a:lnTo>
                  <a:lnTo>
                    <a:pt x="242140" y="16674"/>
                  </a:lnTo>
                  <a:lnTo>
                    <a:pt x="242308" y="16618"/>
                  </a:lnTo>
                  <a:lnTo>
                    <a:pt x="242531" y="16451"/>
                  </a:lnTo>
                  <a:lnTo>
                    <a:pt x="242754" y="16172"/>
                  </a:lnTo>
                  <a:lnTo>
                    <a:pt x="242754" y="16005"/>
                  </a:lnTo>
                  <a:lnTo>
                    <a:pt x="242809" y="15838"/>
                  </a:lnTo>
                  <a:lnTo>
                    <a:pt x="242754" y="15670"/>
                  </a:lnTo>
                  <a:lnTo>
                    <a:pt x="242754" y="15559"/>
                  </a:lnTo>
                  <a:lnTo>
                    <a:pt x="242531" y="15280"/>
                  </a:lnTo>
                  <a:lnTo>
                    <a:pt x="242308" y="15113"/>
                  </a:lnTo>
                  <a:lnTo>
                    <a:pt x="242140" y="15057"/>
                  </a:lnTo>
                  <a:lnTo>
                    <a:pt x="241973" y="15001"/>
                  </a:lnTo>
                  <a:close/>
                  <a:moveTo>
                    <a:pt x="250394" y="15001"/>
                  </a:moveTo>
                  <a:lnTo>
                    <a:pt x="250226" y="15057"/>
                  </a:lnTo>
                  <a:lnTo>
                    <a:pt x="250059" y="15113"/>
                  </a:lnTo>
                  <a:lnTo>
                    <a:pt x="249836" y="15280"/>
                  </a:lnTo>
                  <a:lnTo>
                    <a:pt x="249669" y="15559"/>
                  </a:lnTo>
                  <a:lnTo>
                    <a:pt x="249613" y="15670"/>
                  </a:lnTo>
                  <a:lnTo>
                    <a:pt x="249557" y="15838"/>
                  </a:lnTo>
                  <a:lnTo>
                    <a:pt x="249613" y="16005"/>
                  </a:lnTo>
                  <a:lnTo>
                    <a:pt x="249669" y="16172"/>
                  </a:lnTo>
                  <a:lnTo>
                    <a:pt x="249836" y="16451"/>
                  </a:lnTo>
                  <a:lnTo>
                    <a:pt x="250059" y="16618"/>
                  </a:lnTo>
                  <a:lnTo>
                    <a:pt x="250226" y="16674"/>
                  </a:lnTo>
                  <a:lnTo>
                    <a:pt x="250561" y="16674"/>
                  </a:lnTo>
                  <a:lnTo>
                    <a:pt x="250728" y="16618"/>
                  </a:lnTo>
                  <a:lnTo>
                    <a:pt x="251007" y="16451"/>
                  </a:lnTo>
                  <a:lnTo>
                    <a:pt x="251174" y="16172"/>
                  </a:lnTo>
                  <a:lnTo>
                    <a:pt x="251230" y="16005"/>
                  </a:lnTo>
                  <a:lnTo>
                    <a:pt x="251230" y="15838"/>
                  </a:lnTo>
                  <a:lnTo>
                    <a:pt x="251230" y="15670"/>
                  </a:lnTo>
                  <a:lnTo>
                    <a:pt x="251174" y="15559"/>
                  </a:lnTo>
                  <a:lnTo>
                    <a:pt x="251007" y="15280"/>
                  </a:lnTo>
                  <a:lnTo>
                    <a:pt x="250728" y="15113"/>
                  </a:lnTo>
                  <a:lnTo>
                    <a:pt x="250561" y="15057"/>
                  </a:lnTo>
                  <a:lnTo>
                    <a:pt x="250394" y="15001"/>
                  </a:lnTo>
                  <a:close/>
                  <a:moveTo>
                    <a:pt x="255469" y="15001"/>
                  </a:moveTo>
                  <a:lnTo>
                    <a:pt x="255301" y="15057"/>
                  </a:lnTo>
                  <a:lnTo>
                    <a:pt x="255134" y="15113"/>
                  </a:lnTo>
                  <a:lnTo>
                    <a:pt x="254855" y="15280"/>
                  </a:lnTo>
                  <a:lnTo>
                    <a:pt x="254688" y="15559"/>
                  </a:lnTo>
                  <a:lnTo>
                    <a:pt x="254632" y="15670"/>
                  </a:lnTo>
                  <a:lnTo>
                    <a:pt x="254632" y="15838"/>
                  </a:lnTo>
                  <a:lnTo>
                    <a:pt x="254632" y="16005"/>
                  </a:lnTo>
                  <a:lnTo>
                    <a:pt x="254688" y="16172"/>
                  </a:lnTo>
                  <a:lnTo>
                    <a:pt x="254855" y="16451"/>
                  </a:lnTo>
                  <a:lnTo>
                    <a:pt x="255134" y="16618"/>
                  </a:lnTo>
                  <a:lnTo>
                    <a:pt x="255301" y="16674"/>
                  </a:lnTo>
                  <a:lnTo>
                    <a:pt x="255636" y="16674"/>
                  </a:lnTo>
                  <a:lnTo>
                    <a:pt x="255747" y="16618"/>
                  </a:lnTo>
                  <a:lnTo>
                    <a:pt x="256026" y="16451"/>
                  </a:lnTo>
                  <a:lnTo>
                    <a:pt x="256194" y="16172"/>
                  </a:lnTo>
                  <a:lnTo>
                    <a:pt x="256249" y="16005"/>
                  </a:lnTo>
                  <a:lnTo>
                    <a:pt x="256305" y="15838"/>
                  </a:lnTo>
                  <a:lnTo>
                    <a:pt x="256249" y="15670"/>
                  </a:lnTo>
                  <a:lnTo>
                    <a:pt x="256194" y="15559"/>
                  </a:lnTo>
                  <a:lnTo>
                    <a:pt x="256026" y="15280"/>
                  </a:lnTo>
                  <a:lnTo>
                    <a:pt x="255747" y="15113"/>
                  </a:lnTo>
                  <a:lnTo>
                    <a:pt x="255636" y="15057"/>
                  </a:lnTo>
                  <a:lnTo>
                    <a:pt x="255469" y="15001"/>
                  </a:lnTo>
                  <a:close/>
                  <a:moveTo>
                    <a:pt x="258759" y="15001"/>
                  </a:moveTo>
                  <a:lnTo>
                    <a:pt x="258591" y="15057"/>
                  </a:lnTo>
                  <a:lnTo>
                    <a:pt x="258424" y="15113"/>
                  </a:lnTo>
                  <a:lnTo>
                    <a:pt x="258201" y="15280"/>
                  </a:lnTo>
                  <a:lnTo>
                    <a:pt x="257978" y="15559"/>
                  </a:lnTo>
                  <a:lnTo>
                    <a:pt x="257978" y="15670"/>
                  </a:lnTo>
                  <a:lnTo>
                    <a:pt x="257922" y="15838"/>
                  </a:lnTo>
                  <a:lnTo>
                    <a:pt x="257978" y="16005"/>
                  </a:lnTo>
                  <a:lnTo>
                    <a:pt x="257978" y="16172"/>
                  </a:lnTo>
                  <a:lnTo>
                    <a:pt x="258201" y="16451"/>
                  </a:lnTo>
                  <a:lnTo>
                    <a:pt x="258424" y="16618"/>
                  </a:lnTo>
                  <a:lnTo>
                    <a:pt x="258591" y="16674"/>
                  </a:lnTo>
                  <a:lnTo>
                    <a:pt x="258926" y="16674"/>
                  </a:lnTo>
                  <a:lnTo>
                    <a:pt x="259093" y="16618"/>
                  </a:lnTo>
                  <a:lnTo>
                    <a:pt x="259372" y="16451"/>
                  </a:lnTo>
                  <a:lnTo>
                    <a:pt x="259540" y="16172"/>
                  </a:lnTo>
                  <a:lnTo>
                    <a:pt x="259595" y="16005"/>
                  </a:lnTo>
                  <a:lnTo>
                    <a:pt x="259595" y="15838"/>
                  </a:lnTo>
                  <a:lnTo>
                    <a:pt x="259595" y="15670"/>
                  </a:lnTo>
                  <a:lnTo>
                    <a:pt x="259540" y="15559"/>
                  </a:lnTo>
                  <a:lnTo>
                    <a:pt x="259372" y="15280"/>
                  </a:lnTo>
                  <a:lnTo>
                    <a:pt x="259093" y="15113"/>
                  </a:lnTo>
                  <a:lnTo>
                    <a:pt x="258926" y="15057"/>
                  </a:lnTo>
                  <a:lnTo>
                    <a:pt x="258759" y="15001"/>
                  </a:lnTo>
                  <a:close/>
                  <a:moveTo>
                    <a:pt x="263834" y="15001"/>
                  </a:moveTo>
                  <a:lnTo>
                    <a:pt x="263666" y="15057"/>
                  </a:lnTo>
                  <a:lnTo>
                    <a:pt x="263499" y="15113"/>
                  </a:lnTo>
                  <a:lnTo>
                    <a:pt x="263220" y="15280"/>
                  </a:lnTo>
                  <a:lnTo>
                    <a:pt x="263053" y="15559"/>
                  </a:lnTo>
                  <a:lnTo>
                    <a:pt x="262997" y="15670"/>
                  </a:lnTo>
                  <a:lnTo>
                    <a:pt x="262997" y="15838"/>
                  </a:lnTo>
                  <a:lnTo>
                    <a:pt x="262997" y="16005"/>
                  </a:lnTo>
                  <a:lnTo>
                    <a:pt x="263053" y="16172"/>
                  </a:lnTo>
                  <a:lnTo>
                    <a:pt x="263220" y="16451"/>
                  </a:lnTo>
                  <a:lnTo>
                    <a:pt x="263499" y="16618"/>
                  </a:lnTo>
                  <a:lnTo>
                    <a:pt x="263666" y="16674"/>
                  </a:lnTo>
                  <a:lnTo>
                    <a:pt x="264001" y="16674"/>
                  </a:lnTo>
                  <a:lnTo>
                    <a:pt x="264168" y="16618"/>
                  </a:lnTo>
                  <a:lnTo>
                    <a:pt x="264391" y="16451"/>
                  </a:lnTo>
                  <a:lnTo>
                    <a:pt x="264614" y="16172"/>
                  </a:lnTo>
                  <a:lnTo>
                    <a:pt x="264670" y="16005"/>
                  </a:lnTo>
                  <a:lnTo>
                    <a:pt x="264670" y="15838"/>
                  </a:lnTo>
                  <a:lnTo>
                    <a:pt x="264670" y="15670"/>
                  </a:lnTo>
                  <a:lnTo>
                    <a:pt x="264614" y="15559"/>
                  </a:lnTo>
                  <a:lnTo>
                    <a:pt x="264391" y="15280"/>
                  </a:lnTo>
                  <a:lnTo>
                    <a:pt x="264168" y="15113"/>
                  </a:lnTo>
                  <a:lnTo>
                    <a:pt x="264001" y="15057"/>
                  </a:lnTo>
                  <a:lnTo>
                    <a:pt x="263834" y="15001"/>
                  </a:lnTo>
                  <a:close/>
                  <a:moveTo>
                    <a:pt x="267124" y="15001"/>
                  </a:moveTo>
                  <a:lnTo>
                    <a:pt x="266957" y="15057"/>
                  </a:lnTo>
                  <a:lnTo>
                    <a:pt x="266845" y="15113"/>
                  </a:lnTo>
                  <a:lnTo>
                    <a:pt x="266566" y="15280"/>
                  </a:lnTo>
                  <a:lnTo>
                    <a:pt x="266399" y="15559"/>
                  </a:lnTo>
                  <a:lnTo>
                    <a:pt x="266343" y="15670"/>
                  </a:lnTo>
                  <a:lnTo>
                    <a:pt x="266343" y="15838"/>
                  </a:lnTo>
                  <a:lnTo>
                    <a:pt x="266343" y="16005"/>
                  </a:lnTo>
                  <a:lnTo>
                    <a:pt x="266399" y="16172"/>
                  </a:lnTo>
                  <a:lnTo>
                    <a:pt x="266566" y="16451"/>
                  </a:lnTo>
                  <a:lnTo>
                    <a:pt x="266845" y="16618"/>
                  </a:lnTo>
                  <a:lnTo>
                    <a:pt x="266957" y="16674"/>
                  </a:lnTo>
                  <a:lnTo>
                    <a:pt x="267291" y="16674"/>
                  </a:lnTo>
                  <a:lnTo>
                    <a:pt x="267458" y="16618"/>
                  </a:lnTo>
                  <a:lnTo>
                    <a:pt x="267737" y="16451"/>
                  </a:lnTo>
                  <a:lnTo>
                    <a:pt x="267905" y="16172"/>
                  </a:lnTo>
                  <a:lnTo>
                    <a:pt x="267960" y="16005"/>
                  </a:lnTo>
                  <a:lnTo>
                    <a:pt x="267960" y="15838"/>
                  </a:lnTo>
                  <a:lnTo>
                    <a:pt x="267960" y="15670"/>
                  </a:lnTo>
                  <a:lnTo>
                    <a:pt x="267905" y="15559"/>
                  </a:lnTo>
                  <a:lnTo>
                    <a:pt x="267737" y="15280"/>
                  </a:lnTo>
                  <a:lnTo>
                    <a:pt x="267458" y="15113"/>
                  </a:lnTo>
                  <a:lnTo>
                    <a:pt x="267291" y="15057"/>
                  </a:lnTo>
                  <a:lnTo>
                    <a:pt x="267124" y="15001"/>
                  </a:lnTo>
                  <a:close/>
                  <a:moveTo>
                    <a:pt x="270581" y="15001"/>
                  </a:moveTo>
                  <a:lnTo>
                    <a:pt x="270414" y="15057"/>
                  </a:lnTo>
                  <a:lnTo>
                    <a:pt x="270247" y="15113"/>
                  </a:lnTo>
                  <a:lnTo>
                    <a:pt x="269968" y="15280"/>
                  </a:lnTo>
                  <a:lnTo>
                    <a:pt x="269801" y="15559"/>
                  </a:lnTo>
                  <a:lnTo>
                    <a:pt x="269745" y="15670"/>
                  </a:lnTo>
                  <a:lnTo>
                    <a:pt x="269745" y="15838"/>
                  </a:lnTo>
                  <a:lnTo>
                    <a:pt x="269745" y="16005"/>
                  </a:lnTo>
                  <a:lnTo>
                    <a:pt x="269801" y="16172"/>
                  </a:lnTo>
                  <a:lnTo>
                    <a:pt x="269968" y="16451"/>
                  </a:lnTo>
                  <a:lnTo>
                    <a:pt x="270247" y="16618"/>
                  </a:lnTo>
                  <a:lnTo>
                    <a:pt x="270414" y="16674"/>
                  </a:lnTo>
                  <a:lnTo>
                    <a:pt x="270749" y="16674"/>
                  </a:lnTo>
                  <a:lnTo>
                    <a:pt x="270916" y="16618"/>
                  </a:lnTo>
                  <a:lnTo>
                    <a:pt x="271139" y="16451"/>
                  </a:lnTo>
                  <a:lnTo>
                    <a:pt x="271362" y="16172"/>
                  </a:lnTo>
                  <a:lnTo>
                    <a:pt x="271362" y="16005"/>
                  </a:lnTo>
                  <a:lnTo>
                    <a:pt x="271418" y="15838"/>
                  </a:lnTo>
                  <a:lnTo>
                    <a:pt x="271362" y="15670"/>
                  </a:lnTo>
                  <a:lnTo>
                    <a:pt x="271362" y="15559"/>
                  </a:lnTo>
                  <a:lnTo>
                    <a:pt x="271139" y="15280"/>
                  </a:lnTo>
                  <a:lnTo>
                    <a:pt x="270916" y="15113"/>
                  </a:lnTo>
                  <a:lnTo>
                    <a:pt x="270749" y="15057"/>
                  </a:lnTo>
                  <a:lnTo>
                    <a:pt x="270581" y="15001"/>
                  </a:lnTo>
                  <a:close/>
                  <a:moveTo>
                    <a:pt x="280619" y="15001"/>
                  </a:moveTo>
                  <a:lnTo>
                    <a:pt x="280452" y="15057"/>
                  </a:lnTo>
                  <a:lnTo>
                    <a:pt x="280285" y="15113"/>
                  </a:lnTo>
                  <a:lnTo>
                    <a:pt x="280006" y="15280"/>
                  </a:lnTo>
                  <a:lnTo>
                    <a:pt x="279839" y="15559"/>
                  </a:lnTo>
                  <a:lnTo>
                    <a:pt x="279783" y="15670"/>
                  </a:lnTo>
                  <a:lnTo>
                    <a:pt x="279783" y="15838"/>
                  </a:lnTo>
                  <a:lnTo>
                    <a:pt x="279783" y="16005"/>
                  </a:lnTo>
                  <a:lnTo>
                    <a:pt x="279839" y="16172"/>
                  </a:lnTo>
                  <a:lnTo>
                    <a:pt x="280006" y="16451"/>
                  </a:lnTo>
                  <a:lnTo>
                    <a:pt x="280285" y="16618"/>
                  </a:lnTo>
                  <a:lnTo>
                    <a:pt x="280452" y="16674"/>
                  </a:lnTo>
                  <a:lnTo>
                    <a:pt x="280787" y="16674"/>
                  </a:lnTo>
                  <a:lnTo>
                    <a:pt x="280954" y="16618"/>
                  </a:lnTo>
                  <a:lnTo>
                    <a:pt x="281177" y="16451"/>
                  </a:lnTo>
                  <a:lnTo>
                    <a:pt x="281400" y="16172"/>
                  </a:lnTo>
                  <a:lnTo>
                    <a:pt x="281400" y="16005"/>
                  </a:lnTo>
                  <a:lnTo>
                    <a:pt x="281456" y="15838"/>
                  </a:lnTo>
                  <a:lnTo>
                    <a:pt x="281400" y="15670"/>
                  </a:lnTo>
                  <a:lnTo>
                    <a:pt x="281400" y="15559"/>
                  </a:lnTo>
                  <a:lnTo>
                    <a:pt x="281177" y="15280"/>
                  </a:lnTo>
                  <a:lnTo>
                    <a:pt x="280954" y="15113"/>
                  </a:lnTo>
                  <a:lnTo>
                    <a:pt x="280787" y="15057"/>
                  </a:lnTo>
                  <a:lnTo>
                    <a:pt x="280619" y="15001"/>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25" name="Google Shape;3425;p114"/>
            <p:cNvSpPr/>
            <p:nvPr/>
          </p:nvSpPr>
          <p:spPr>
            <a:xfrm>
              <a:off x="18861" y="217501"/>
              <a:ext cx="9187662" cy="542679"/>
            </a:xfrm>
            <a:custGeom>
              <a:avLst/>
              <a:gdLst/>
              <a:ahLst/>
              <a:cxnLst/>
              <a:rect l="l" t="t" r="r" b="b"/>
              <a:pathLst>
                <a:path w="283242" h="16730" extrusionOk="0">
                  <a:moveTo>
                    <a:pt x="14333" y="0"/>
                  </a:moveTo>
                  <a:lnTo>
                    <a:pt x="14333" y="1673"/>
                  </a:lnTo>
                  <a:lnTo>
                    <a:pt x="17734" y="1673"/>
                  </a:lnTo>
                  <a:lnTo>
                    <a:pt x="17734" y="0"/>
                  </a:lnTo>
                  <a:close/>
                  <a:moveTo>
                    <a:pt x="24371" y="0"/>
                  </a:moveTo>
                  <a:lnTo>
                    <a:pt x="24371" y="1673"/>
                  </a:lnTo>
                  <a:lnTo>
                    <a:pt x="27772" y="1673"/>
                  </a:lnTo>
                  <a:lnTo>
                    <a:pt x="27772" y="0"/>
                  </a:lnTo>
                  <a:close/>
                  <a:moveTo>
                    <a:pt x="34409" y="0"/>
                  </a:moveTo>
                  <a:lnTo>
                    <a:pt x="34409" y="1673"/>
                  </a:lnTo>
                  <a:lnTo>
                    <a:pt x="37811" y="1673"/>
                  </a:lnTo>
                  <a:lnTo>
                    <a:pt x="37811" y="0"/>
                  </a:lnTo>
                  <a:close/>
                  <a:moveTo>
                    <a:pt x="51250" y="0"/>
                  </a:moveTo>
                  <a:lnTo>
                    <a:pt x="51250" y="1673"/>
                  </a:lnTo>
                  <a:lnTo>
                    <a:pt x="54652" y="1673"/>
                  </a:lnTo>
                  <a:lnTo>
                    <a:pt x="54652" y="0"/>
                  </a:lnTo>
                  <a:close/>
                  <a:moveTo>
                    <a:pt x="76457" y="0"/>
                  </a:moveTo>
                  <a:lnTo>
                    <a:pt x="76457" y="1673"/>
                  </a:lnTo>
                  <a:lnTo>
                    <a:pt x="79859" y="1673"/>
                  </a:lnTo>
                  <a:lnTo>
                    <a:pt x="79859" y="0"/>
                  </a:lnTo>
                  <a:close/>
                  <a:moveTo>
                    <a:pt x="88224" y="0"/>
                  </a:moveTo>
                  <a:lnTo>
                    <a:pt x="88224" y="1673"/>
                  </a:lnTo>
                  <a:lnTo>
                    <a:pt x="91626" y="1673"/>
                  </a:lnTo>
                  <a:lnTo>
                    <a:pt x="91626" y="0"/>
                  </a:lnTo>
                  <a:close/>
                  <a:moveTo>
                    <a:pt x="110140" y="0"/>
                  </a:moveTo>
                  <a:lnTo>
                    <a:pt x="110140" y="1673"/>
                  </a:lnTo>
                  <a:lnTo>
                    <a:pt x="113542" y="1673"/>
                  </a:lnTo>
                  <a:lnTo>
                    <a:pt x="113542" y="0"/>
                  </a:lnTo>
                  <a:close/>
                  <a:moveTo>
                    <a:pt x="120178" y="0"/>
                  </a:moveTo>
                  <a:lnTo>
                    <a:pt x="120178" y="1673"/>
                  </a:lnTo>
                  <a:lnTo>
                    <a:pt x="123580" y="1673"/>
                  </a:lnTo>
                  <a:lnTo>
                    <a:pt x="123580" y="0"/>
                  </a:lnTo>
                  <a:close/>
                  <a:moveTo>
                    <a:pt x="130216" y="0"/>
                  </a:moveTo>
                  <a:lnTo>
                    <a:pt x="130216" y="1673"/>
                  </a:lnTo>
                  <a:lnTo>
                    <a:pt x="133618" y="1673"/>
                  </a:lnTo>
                  <a:lnTo>
                    <a:pt x="133618" y="0"/>
                  </a:lnTo>
                  <a:close/>
                  <a:moveTo>
                    <a:pt x="147002" y="0"/>
                  </a:moveTo>
                  <a:lnTo>
                    <a:pt x="147002" y="1673"/>
                  </a:lnTo>
                  <a:lnTo>
                    <a:pt x="150404" y="1673"/>
                  </a:lnTo>
                  <a:lnTo>
                    <a:pt x="150404" y="0"/>
                  </a:lnTo>
                  <a:close/>
                  <a:moveTo>
                    <a:pt x="172265" y="0"/>
                  </a:moveTo>
                  <a:lnTo>
                    <a:pt x="172265" y="1673"/>
                  </a:lnTo>
                  <a:lnTo>
                    <a:pt x="175667" y="1673"/>
                  </a:lnTo>
                  <a:lnTo>
                    <a:pt x="175667" y="0"/>
                  </a:lnTo>
                  <a:close/>
                  <a:moveTo>
                    <a:pt x="184032" y="0"/>
                  </a:moveTo>
                  <a:lnTo>
                    <a:pt x="184032" y="1673"/>
                  </a:lnTo>
                  <a:lnTo>
                    <a:pt x="187433" y="1673"/>
                  </a:lnTo>
                  <a:lnTo>
                    <a:pt x="187433" y="0"/>
                  </a:lnTo>
                  <a:close/>
                  <a:moveTo>
                    <a:pt x="205948" y="0"/>
                  </a:moveTo>
                  <a:lnTo>
                    <a:pt x="205948" y="1673"/>
                  </a:lnTo>
                  <a:lnTo>
                    <a:pt x="209350" y="1673"/>
                  </a:lnTo>
                  <a:lnTo>
                    <a:pt x="209350" y="0"/>
                  </a:lnTo>
                  <a:close/>
                  <a:moveTo>
                    <a:pt x="215986" y="0"/>
                  </a:moveTo>
                  <a:lnTo>
                    <a:pt x="215986" y="1673"/>
                  </a:lnTo>
                  <a:lnTo>
                    <a:pt x="219388" y="1673"/>
                  </a:lnTo>
                  <a:lnTo>
                    <a:pt x="219388" y="0"/>
                  </a:lnTo>
                  <a:close/>
                  <a:moveTo>
                    <a:pt x="226024" y="0"/>
                  </a:moveTo>
                  <a:lnTo>
                    <a:pt x="226024" y="1673"/>
                  </a:lnTo>
                  <a:lnTo>
                    <a:pt x="229426" y="1673"/>
                  </a:lnTo>
                  <a:lnTo>
                    <a:pt x="229426" y="0"/>
                  </a:lnTo>
                  <a:close/>
                  <a:moveTo>
                    <a:pt x="242866" y="0"/>
                  </a:moveTo>
                  <a:lnTo>
                    <a:pt x="242866" y="1673"/>
                  </a:lnTo>
                  <a:lnTo>
                    <a:pt x="246268" y="1673"/>
                  </a:lnTo>
                  <a:lnTo>
                    <a:pt x="246268" y="0"/>
                  </a:lnTo>
                  <a:close/>
                  <a:moveTo>
                    <a:pt x="268072" y="0"/>
                  </a:moveTo>
                  <a:lnTo>
                    <a:pt x="268072" y="1673"/>
                  </a:lnTo>
                  <a:lnTo>
                    <a:pt x="271474" y="1673"/>
                  </a:lnTo>
                  <a:lnTo>
                    <a:pt x="271474" y="0"/>
                  </a:lnTo>
                  <a:close/>
                  <a:moveTo>
                    <a:pt x="279839" y="0"/>
                  </a:moveTo>
                  <a:lnTo>
                    <a:pt x="279839" y="1673"/>
                  </a:lnTo>
                  <a:lnTo>
                    <a:pt x="283241" y="1673"/>
                  </a:lnTo>
                  <a:lnTo>
                    <a:pt x="283241" y="0"/>
                  </a:lnTo>
                  <a:close/>
                  <a:moveTo>
                    <a:pt x="2510" y="3346"/>
                  </a:moveTo>
                  <a:lnTo>
                    <a:pt x="2510" y="5075"/>
                  </a:lnTo>
                  <a:lnTo>
                    <a:pt x="5912" y="5075"/>
                  </a:lnTo>
                  <a:lnTo>
                    <a:pt x="5912" y="3346"/>
                  </a:lnTo>
                  <a:close/>
                  <a:moveTo>
                    <a:pt x="31118" y="3346"/>
                  </a:moveTo>
                  <a:lnTo>
                    <a:pt x="31118" y="5075"/>
                  </a:lnTo>
                  <a:lnTo>
                    <a:pt x="34520" y="5075"/>
                  </a:lnTo>
                  <a:lnTo>
                    <a:pt x="34520" y="3346"/>
                  </a:lnTo>
                  <a:close/>
                  <a:moveTo>
                    <a:pt x="47849" y="3346"/>
                  </a:moveTo>
                  <a:lnTo>
                    <a:pt x="47849" y="5075"/>
                  </a:lnTo>
                  <a:lnTo>
                    <a:pt x="51250" y="5075"/>
                  </a:lnTo>
                  <a:lnTo>
                    <a:pt x="51250" y="3346"/>
                  </a:lnTo>
                  <a:close/>
                  <a:moveTo>
                    <a:pt x="54652" y="3346"/>
                  </a:moveTo>
                  <a:lnTo>
                    <a:pt x="54652" y="5075"/>
                  </a:lnTo>
                  <a:lnTo>
                    <a:pt x="58054" y="5075"/>
                  </a:lnTo>
                  <a:lnTo>
                    <a:pt x="58054" y="3346"/>
                  </a:lnTo>
                  <a:close/>
                  <a:moveTo>
                    <a:pt x="59671" y="3346"/>
                  </a:moveTo>
                  <a:lnTo>
                    <a:pt x="59671" y="5075"/>
                  </a:lnTo>
                  <a:lnTo>
                    <a:pt x="63073" y="5075"/>
                  </a:lnTo>
                  <a:lnTo>
                    <a:pt x="63073" y="3346"/>
                  </a:lnTo>
                  <a:close/>
                  <a:moveTo>
                    <a:pt x="64690" y="3346"/>
                  </a:moveTo>
                  <a:lnTo>
                    <a:pt x="64690" y="5075"/>
                  </a:lnTo>
                  <a:lnTo>
                    <a:pt x="68092" y="5075"/>
                  </a:lnTo>
                  <a:lnTo>
                    <a:pt x="68092" y="3346"/>
                  </a:lnTo>
                  <a:close/>
                  <a:moveTo>
                    <a:pt x="73055" y="3346"/>
                  </a:moveTo>
                  <a:lnTo>
                    <a:pt x="73055" y="5075"/>
                  </a:lnTo>
                  <a:lnTo>
                    <a:pt x="76457" y="5075"/>
                  </a:lnTo>
                  <a:lnTo>
                    <a:pt x="76457" y="3346"/>
                  </a:lnTo>
                  <a:close/>
                  <a:moveTo>
                    <a:pt x="98318" y="3346"/>
                  </a:moveTo>
                  <a:lnTo>
                    <a:pt x="98318" y="5075"/>
                  </a:lnTo>
                  <a:lnTo>
                    <a:pt x="101719" y="5075"/>
                  </a:lnTo>
                  <a:lnTo>
                    <a:pt x="101719" y="3346"/>
                  </a:lnTo>
                  <a:close/>
                  <a:moveTo>
                    <a:pt x="126926" y="3346"/>
                  </a:moveTo>
                  <a:lnTo>
                    <a:pt x="126926" y="5075"/>
                  </a:lnTo>
                  <a:lnTo>
                    <a:pt x="130328" y="5075"/>
                  </a:lnTo>
                  <a:lnTo>
                    <a:pt x="130328" y="3346"/>
                  </a:lnTo>
                  <a:close/>
                  <a:moveTo>
                    <a:pt x="143656" y="3346"/>
                  </a:moveTo>
                  <a:lnTo>
                    <a:pt x="143656" y="5075"/>
                  </a:lnTo>
                  <a:lnTo>
                    <a:pt x="147058" y="5075"/>
                  </a:lnTo>
                  <a:lnTo>
                    <a:pt x="147058" y="3346"/>
                  </a:lnTo>
                  <a:close/>
                  <a:moveTo>
                    <a:pt x="150404" y="3346"/>
                  </a:moveTo>
                  <a:lnTo>
                    <a:pt x="150404" y="5075"/>
                  </a:lnTo>
                  <a:lnTo>
                    <a:pt x="153806" y="5075"/>
                  </a:lnTo>
                  <a:lnTo>
                    <a:pt x="153806" y="3346"/>
                  </a:lnTo>
                  <a:close/>
                  <a:moveTo>
                    <a:pt x="155423" y="3346"/>
                  </a:moveTo>
                  <a:lnTo>
                    <a:pt x="155423" y="5075"/>
                  </a:lnTo>
                  <a:lnTo>
                    <a:pt x="158825" y="5075"/>
                  </a:lnTo>
                  <a:lnTo>
                    <a:pt x="158825" y="3346"/>
                  </a:lnTo>
                  <a:close/>
                  <a:moveTo>
                    <a:pt x="160498" y="3346"/>
                  </a:moveTo>
                  <a:lnTo>
                    <a:pt x="160498" y="5075"/>
                  </a:lnTo>
                  <a:lnTo>
                    <a:pt x="163900" y="5075"/>
                  </a:lnTo>
                  <a:lnTo>
                    <a:pt x="163900" y="3346"/>
                  </a:lnTo>
                  <a:close/>
                  <a:moveTo>
                    <a:pt x="168863" y="3346"/>
                  </a:moveTo>
                  <a:lnTo>
                    <a:pt x="168863" y="5075"/>
                  </a:lnTo>
                  <a:lnTo>
                    <a:pt x="172265" y="5075"/>
                  </a:lnTo>
                  <a:lnTo>
                    <a:pt x="172265" y="3346"/>
                  </a:lnTo>
                  <a:close/>
                  <a:moveTo>
                    <a:pt x="194125" y="3346"/>
                  </a:moveTo>
                  <a:lnTo>
                    <a:pt x="194125" y="5075"/>
                  </a:lnTo>
                  <a:lnTo>
                    <a:pt x="197527" y="5075"/>
                  </a:lnTo>
                  <a:lnTo>
                    <a:pt x="197527" y="3346"/>
                  </a:lnTo>
                  <a:close/>
                  <a:moveTo>
                    <a:pt x="222734" y="3346"/>
                  </a:moveTo>
                  <a:lnTo>
                    <a:pt x="222734" y="5075"/>
                  </a:lnTo>
                  <a:lnTo>
                    <a:pt x="226136" y="5075"/>
                  </a:lnTo>
                  <a:lnTo>
                    <a:pt x="226136" y="3346"/>
                  </a:lnTo>
                  <a:close/>
                  <a:moveTo>
                    <a:pt x="239464" y="3346"/>
                  </a:moveTo>
                  <a:lnTo>
                    <a:pt x="239464" y="5075"/>
                  </a:lnTo>
                  <a:lnTo>
                    <a:pt x="242866" y="5075"/>
                  </a:lnTo>
                  <a:lnTo>
                    <a:pt x="242866" y="3346"/>
                  </a:lnTo>
                  <a:close/>
                  <a:moveTo>
                    <a:pt x="246268" y="3346"/>
                  </a:moveTo>
                  <a:lnTo>
                    <a:pt x="246268" y="5075"/>
                  </a:lnTo>
                  <a:lnTo>
                    <a:pt x="249669" y="5075"/>
                  </a:lnTo>
                  <a:lnTo>
                    <a:pt x="249669" y="3346"/>
                  </a:lnTo>
                  <a:close/>
                  <a:moveTo>
                    <a:pt x="251287" y="3346"/>
                  </a:moveTo>
                  <a:lnTo>
                    <a:pt x="251287" y="5075"/>
                  </a:lnTo>
                  <a:lnTo>
                    <a:pt x="254688" y="5075"/>
                  </a:lnTo>
                  <a:lnTo>
                    <a:pt x="254688" y="3346"/>
                  </a:lnTo>
                  <a:close/>
                  <a:moveTo>
                    <a:pt x="256306" y="3346"/>
                  </a:moveTo>
                  <a:lnTo>
                    <a:pt x="256306" y="5075"/>
                  </a:lnTo>
                  <a:lnTo>
                    <a:pt x="259707" y="5075"/>
                  </a:lnTo>
                  <a:lnTo>
                    <a:pt x="259707" y="3346"/>
                  </a:lnTo>
                  <a:close/>
                  <a:moveTo>
                    <a:pt x="264671" y="3346"/>
                  </a:moveTo>
                  <a:lnTo>
                    <a:pt x="264671" y="5075"/>
                  </a:lnTo>
                  <a:lnTo>
                    <a:pt x="268072" y="5075"/>
                  </a:lnTo>
                  <a:lnTo>
                    <a:pt x="268072" y="3346"/>
                  </a:lnTo>
                  <a:close/>
                  <a:moveTo>
                    <a:pt x="3347" y="11655"/>
                  </a:moveTo>
                  <a:lnTo>
                    <a:pt x="3347" y="13384"/>
                  </a:lnTo>
                  <a:lnTo>
                    <a:pt x="6748" y="13384"/>
                  </a:lnTo>
                  <a:lnTo>
                    <a:pt x="6748" y="11655"/>
                  </a:lnTo>
                  <a:close/>
                  <a:moveTo>
                    <a:pt x="28609" y="11655"/>
                  </a:moveTo>
                  <a:lnTo>
                    <a:pt x="28609" y="13384"/>
                  </a:lnTo>
                  <a:lnTo>
                    <a:pt x="32011" y="13384"/>
                  </a:lnTo>
                  <a:lnTo>
                    <a:pt x="32011" y="11655"/>
                  </a:lnTo>
                  <a:close/>
                  <a:moveTo>
                    <a:pt x="40376" y="11655"/>
                  </a:moveTo>
                  <a:lnTo>
                    <a:pt x="40376" y="13384"/>
                  </a:lnTo>
                  <a:lnTo>
                    <a:pt x="43778" y="13384"/>
                  </a:lnTo>
                  <a:lnTo>
                    <a:pt x="43778" y="11655"/>
                  </a:lnTo>
                  <a:close/>
                  <a:moveTo>
                    <a:pt x="62181" y="11655"/>
                  </a:moveTo>
                  <a:lnTo>
                    <a:pt x="62181" y="13384"/>
                  </a:lnTo>
                  <a:lnTo>
                    <a:pt x="65582" y="13384"/>
                  </a:lnTo>
                  <a:lnTo>
                    <a:pt x="65582" y="11655"/>
                  </a:lnTo>
                  <a:close/>
                  <a:moveTo>
                    <a:pt x="72219" y="11655"/>
                  </a:moveTo>
                  <a:lnTo>
                    <a:pt x="72219" y="13384"/>
                  </a:lnTo>
                  <a:lnTo>
                    <a:pt x="75621" y="13384"/>
                  </a:lnTo>
                  <a:lnTo>
                    <a:pt x="75621" y="11655"/>
                  </a:lnTo>
                  <a:close/>
                  <a:moveTo>
                    <a:pt x="82257" y="11655"/>
                  </a:moveTo>
                  <a:lnTo>
                    <a:pt x="82257" y="13384"/>
                  </a:lnTo>
                  <a:lnTo>
                    <a:pt x="85659" y="13384"/>
                  </a:lnTo>
                  <a:lnTo>
                    <a:pt x="85659" y="11655"/>
                  </a:lnTo>
                  <a:close/>
                  <a:moveTo>
                    <a:pt x="99210" y="11655"/>
                  </a:moveTo>
                  <a:lnTo>
                    <a:pt x="99210" y="13384"/>
                  </a:lnTo>
                  <a:lnTo>
                    <a:pt x="102612" y="13384"/>
                  </a:lnTo>
                  <a:lnTo>
                    <a:pt x="102612" y="11655"/>
                  </a:lnTo>
                  <a:close/>
                  <a:moveTo>
                    <a:pt x="124417" y="11655"/>
                  </a:moveTo>
                  <a:lnTo>
                    <a:pt x="124417" y="13384"/>
                  </a:lnTo>
                  <a:lnTo>
                    <a:pt x="127818" y="13384"/>
                  </a:lnTo>
                  <a:lnTo>
                    <a:pt x="127818" y="11655"/>
                  </a:lnTo>
                  <a:close/>
                  <a:moveTo>
                    <a:pt x="136183" y="11655"/>
                  </a:moveTo>
                  <a:lnTo>
                    <a:pt x="136183" y="13384"/>
                  </a:lnTo>
                  <a:lnTo>
                    <a:pt x="139585" y="13384"/>
                  </a:lnTo>
                  <a:lnTo>
                    <a:pt x="139585" y="11655"/>
                  </a:lnTo>
                  <a:close/>
                  <a:moveTo>
                    <a:pt x="157988" y="11655"/>
                  </a:moveTo>
                  <a:lnTo>
                    <a:pt x="157988" y="13384"/>
                  </a:lnTo>
                  <a:lnTo>
                    <a:pt x="161390" y="13384"/>
                  </a:lnTo>
                  <a:lnTo>
                    <a:pt x="161390" y="11655"/>
                  </a:lnTo>
                  <a:close/>
                  <a:moveTo>
                    <a:pt x="168026" y="11655"/>
                  </a:moveTo>
                  <a:lnTo>
                    <a:pt x="168026" y="13384"/>
                  </a:lnTo>
                  <a:lnTo>
                    <a:pt x="171428" y="13384"/>
                  </a:lnTo>
                  <a:lnTo>
                    <a:pt x="171428" y="11655"/>
                  </a:lnTo>
                  <a:close/>
                  <a:moveTo>
                    <a:pt x="178064" y="11655"/>
                  </a:moveTo>
                  <a:lnTo>
                    <a:pt x="178064" y="13384"/>
                  </a:lnTo>
                  <a:lnTo>
                    <a:pt x="181466" y="13384"/>
                  </a:lnTo>
                  <a:lnTo>
                    <a:pt x="181466" y="11655"/>
                  </a:lnTo>
                  <a:close/>
                  <a:moveTo>
                    <a:pt x="194962" y="11655"/>
                  </a:moveTo>
                  <a:lnTo>
                    <a:pt x="194962" y="13384"/>
                  </a:lnTo>
                  <a:lnTo>
                    <a:pt x="198364" y="13384"/>
                  </a:lnTo>
                  <a:lnTo>
                    <a:pt x="198364" y="11655"/>
                  </a:lnTo>
                  <a:close/>
                  <a:moveTo>
                    <a:pt x="220224" y="11655"/>
                  </a:moveTo>
                  <a:lnTo>
                    <a:pt x="220224" y="13384"/>
                  </a:lnTo>
                  <a:lnTo>
                    <a:pt x="223626" y="13384"/>
                  </a:lnTo>
                  <a:lnTo>
                    <a:pt x="223626" y="11655"/>
                  </a:lnTo>
                  <a:close/>
                  <a:moveTo>
                    <a:pt x="231991" y="11655"/>
                  </a:moveTo>
                  <a:lnTo>
                    <a:pt x="231991" y="13384"/>
                  </a:lnTo>
                  <a:lnTo>
                    <a:pt x="235393" y="13384"/>
                  </a:lnTo>
                  <a:lnTo>
                    <a:pt x="235393" y="11655"/>
                  </a:lnTo>
                  <a:close/>
                  <a:moveTo>
                    <a:pt x="253796" y="11655"/>
                  </a:moveTo>
                  <a:lnTo>
                    <a:pt x="253796" y="13384"/>
                  </a:lnTo>
                  <a:lnTo>
                    <a:pt x="257198" y="13384"/>
                  </a:lnTo>
                  <a:lnTo>
                    <a:pt x="257198" y="11655"/>
                  </a:lnTo>
                  <a:close/>
                  <a:moveTo>
                    <a:pt x="263834" y="11655"/>
                  </a:moveTo>
                  <a:lnTo>
                    <a:pt x="263834" y="13384"/>
                  </a:lnTo>
                  <a:lnTo>
                    <a:pt x="267236" y="13384"/>
                  </a:lnTo>
                  <a:lnTo>
                    <a:pt x="267236" y="11655"/>
                  </a:lnTo>
                  <a:close/>
                  <a:moveTo>
                    <a:pt x="273872" y="11655"/>
                  </a:moveTo>
                  <a:lnTo>
                    <a:pt x="273872" y="13384"/>
                  </a:lnTo>
                  <a:lnTo>
                    <a:pt x="277274" y="13384"/>
                  </a:lnTo>
                  <a:lnTo>
                    <a:pt x="277274" y="11655"/>
                  </a:lnTo>
                  <a:close/>
                  <a:moveTo>
                    <a:pt x="1" y="15001"/>
                  </a:moveTo>
                  <a:lnTo>
                    <a:pt x="1" y="16730"/>
                  </a:lnTo>
                  <a:lnTo>
                    <a:pt x="3402" y="16730"/>
                  </a:lnTo>
                  <a:lnTo>
                    <a:pt x="3402" y="15001"/>
                  </a:lnTo>
                  <a:close/>
                  <a:moveTo>
                    <a:pt x="6748" y="15001"/>
                  </a:moveTo>
                  <a:lnTo>
                    <a:pt x="6748" y="16730"/>
                  </a:lnTo>
                  <a:lnTo>
                    <a:pt x="10150" y="16730"/>
                  </a:lnTo>
                  <a:lnTo>
                    <a:pt x="10150" y="15001"/>
                  </a:lnTo>
                  <a:close/>
                  <a:moveTo>
                    <a:pt x="11767" y="15001"/>
                  </a:moveTo>
                  <a:lnTo>
                    <a:pt x="11767" y="16730"/>
                  </a:lnTo>
                  <a:lnTo>
                    <a:pt x="15169" y="16730"/>
                  </a:lnTo>
                  <a:lnTo>
                    <a:pt x="15169" y="15001"/>
                  </a:lnTo>
                  <a:close/>
                  <a:moveTo>
                    <a:pt x="16786" y="15001"/>
                  </a:moveTo>
                  <a:lnTo>
                    <a:pt x="16786" y="16730"/>
                  </a:lnTo>
                  <a:lnTo>
                    <a:pt x="20188" y="16730"/>
                  </a:lnTo>
                  <a:lnTo>
                    <a:pt x="20188" y="15001"/>
                  </a:lnTo>
                  <a:close/>
                  <a:moveTo>
                    <a:pt x="25207" y="15001"/>
                  </a:moveTo>
                  <a:lnTo>
                    <a:pt x="25207" y="16730"/>
                  </a:lnTo>
                  <a:lnTo>
                    <a:pt x="28609" y="16730"/>
                  </a:lnTo>
                  <a:lnTo>
                    <a:pt x="28609" y="15001"/>
                  </a:lnTo>
                  <a:close/>
                  <a:moveTo>
                    <a:pt x="50358" y="15001"/>
                  </a:moveTo>
                  <a:lnTo>
                    <a:pt x="50358" y="16730"/>
                  </a:lnTo>
                  <a:lnTo>
                    <a:pt x="53760" y="16730"/>
                  </a:lnTo>
                  <a:lnTo>
                    <a:pt x="53760" y="15001"/>
                  </a:lnTo>
                  <a:close/>
                  <a:moveTo>
                    <a:pt x="78967" y="15001"/>
                  </a:moveTo>
                  <a:lnTo>
                    <a:pt x="78967" y="16730"/>
                  </a:lnTo>
                  <a:lnTo>
                    <a:pt x="82368" y="16730"/>
                  </a:lnTo>
                  <a:lnTo>
                    <a:pt x="82368" y="15001"/>
                  </a:lnTo>
                  <a:close/>
                  <a:moveTo>
                    <a:pt x="95808" y="15001"/>
                  </a:moveTo>
                  <a:lnTo>
                    <a:pt x="95808" y="16730"/>
                  </a:lnTo>
                  <a:lnTo>
                    <a:pt x="99210" y="16730"/>
                  </a:lnTo>
                  <a:lnTo>
                    <a:pt x="99210" y="15001"/>
                  </a:lnTo>
                  <a:close/>
                  <a:moveTo>
                    <a:pt x="102612" y="15001"/>
                  </a:moveTo>
                  <a:lnTo>
                    <a:pt x="102612" y="16730"/>
                  </a:lnTo>
                  <a:lnTo>
                    <a:pt x="105958" y="16730"/>
                  </a:lnTo>
                  <a:lnTo>
                    <a:pt x="105958" y="15001"/>
                  </a:lnTo>
                  <a:close/>
                  <a:moveTo>
                    <a:pt x="107631" y="15001"/>
                  </a:moveTo>
                  <a:lnTo>
                    <a:pt x="107631" y="16730"/>
                  </a:lnTo>
                  <a:lnTo>
                    <a:pt x="110977" y="16730"/>
                  </a:lnTo>
                  <a:lnTo>
                    <a:pt x="110977" y="15001"/>
                  </a:lnTo>
                  <a:close/>
                  <a:moveTo>
                    <a:pt x="112650" y="15001"/>
                  </a:moveTo>
                  <a:lnTo>
                    <a:pt x="112650" y="16730"/>
                  </a:lnTo>
                  <a:lnTo>
                    <a:pt x="116052" y="16730"/>
                  </a:lnTo>
                  <a:lnTo>
                    <a:pt x="116052" y="15001"/>
                  </a:lnTo>
                  <a:close/>
                  <a:moveTo>
                    <a:pt x="121015" y="15001"/>
                  </a:moveTo>
                  <a:lnTo>
                    <a:pt x="121015" y="16730"/>
                  </a:lnTo>
                  <a:lnTo>
                    <a:pt x="124417" y="16730"/>
                  </a:lnTo>
                  <a:lnTo>
                    <a:pt x="124417" y="15001"/>
                  </a:lnTo>
                  <a:close/>
                  <a:moveTo>
                    <a:pt x="146166" y="15001"/>
                  </a:moveTo>
                  <a:lnTo>
                    <a:pt x="146166" y="16730"/>
                  </a:lnTo>
                  <a:lnTo>
                    <a:pt x="149568" y="16730"/>
                  </a:lnTo>
                  <a:lnTo>
                    <a:pt x="149568" y="15001"/>
                  </a:lnTo>
                  <a:close/>
                  <a:moveTo>
                    <a:pt x="174774" y="15001"/>
                  </a:moveTo>
                  <a:lnTo>
                    <a:pt x="174774" y="16730"/>
                  </a:lnTo>
                  <a:lnTo>
                    <a:pt x="178176" y="16730"/>
                  </a:lnTo>
                  <a:lnTo>
                    <a:pt x="178176" y="15001"/>
                  </a:lnTo>
                  <a:close/>
                  <a:moveTo>
                    <a:pt x="191616" y="15001"/>
                  </a:moveTo>
                  <a:lnTo>
                    <a:pt x="191616" y="16730"/>
                  </a:lnTo>
                  <a:lnTo>
                    <a:pt x="195018" y="16730"/>
                  </a:lnTo>
                  <a:lnTo>
                    <a:pt x="195018" y="15001"/>
                  </a:lnTo>
                  <a:close/>
                  <a:moveTo>
                    <a:pt x="198364" y="15001"/>
                  </a:moveTo>
                  <a:lnTo>
                    <a:pt x="198364" y="16730"/>
                  </a:lnTo>
                  <a:lnTo>
                    <a:pt x="201765" y="16730"/>
                  </a:lnTo>
                  <a:lnTo>
                    <a:pt x="201765" y="15001"/>
                  </a:lnTo>
                  <a:close/>
                  <a:moveTo>
                    <a:pt x="203383" y="15001"/>
                  </a:moveTo>
                  <a:lnTo>
                    <a:pt x="203383" y="16730"/>
                  </a:lnTo>
                  <a:lnTo>
                    <a:pt x="206784" y="16730"/>
                  </a:lnTo>
                  <a:lnTo>
                    <a:pt x="206784" y="15001"/>
                  </a:lnTo>
                  <a:close/>
                  <a:moveTo>
                    <a:pt x="208402" y="15001"/>
                  </a:moveTo>
                  <a:lnTo>
                    <a:pt x="208402" y="16730"/>
                  </a:lnTo>
                  <a:lnTo>
                    <a:pt x="211804" y="16730"/>
                  </a:lnTo>
                  <a:lnTo>
                    <a:pt x="211804" y="15001"/>
                  </a:lnTo>
                  <a:close/>
                  <a:moveTo>
                    <a:pt x="216823" y="15001"/>
                  </a:moveTo>
                  <a:lnTo>
                    <a:pt x="216823" y="16730"/>
                  </a:lnTo>
                  <a:lnTo>
                    <a:pt x="220224" y="16730"/>
                  </a:lnTo>
                  <a:lnTo>
                    <a:pt x="220224" y="15001"/>
                  </a:lnTo>
                  <a:close/>
                  <a:moveTo>
                    <a:pt x="241973" y="15001"/>
                  </a:moveTo>
                  <a:lnTo>
                    <a:pt x="241973" y="16730"/>
                  </a:lnTo>
                  <a:lnTo>
                    <a:pt x="245375" y="16730"/>
                  </a:lnTo>
                  <a:lnTo>
                    <a:pt x="245375" y="15001"/>
                  </a:lnTo>
                  <a:close/>
                  <a:moveTo>
                    <a:pt x="270582" y="15001"/>
                  </a:moveTo>
                  <a:lnTo>
                    <a:pt x="270582" y="16730"/>
                  </a:lnTo>
                  <a:lnTo>
                    <a:pt x="273984" y="16730"/>
                  </a:lnTo>
                  <a:lnTo>
                    <a:pt x="273984" y="15001"/>
                  </a:lnTo>
                  <a:close/>
                </a:path>
              </a:pathLst>
            </a:custGeom>
            <a:solidFill>
              <a:srgbClr val="E8E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426" name="Google Shape;3426;p114"/>
          <p:cNvGrpSpPr/>
          <p:nvPr/>
        </p:nvGrpSpPr>
        <p:grpSpPr>
          <a:xfrm>
            <a:off x="-4697049" y="4377776"/>
            <a:ext cx="9269048" cy="542679"/>
            <a:chOff x="-62524" y="217501"/>
            <a:chExt cx="9269048" cy="542679"/>
          </a:xfrm>
        </p:grpSpPr>
        <p:sp>
          <p:nvSpPr>
            <p:cNvPr id="3427" name="Google Shape;3427;p114"/>
            <p:cNvSpPr/>
            <p:nvPr/>
          </p:nvSpPr>
          <p:spPr>
            <a:xfrm>
              <a:off x="-62524" y="217501"/>
              <a:ext cx="9267232" cy="540895"/>
            </a:xfrm>
            <a:custGeom>
              <a:avLst/>
              <a:gdLst/>
              <a:ahLst/>
              <a:cxnLst/>
              <a:rect l="l" t="t" r="r" b="b"/>
              <a:pathLst>
                <a:path w="285695" h="16675" extrusionOk="0">
                  <a:moveTo>
                    <a:pt x="669" y="0"/>
                  </a:moveTo>
                  <a:lnTo>
                    <a:pt x="502" y="56"/>
                  </a:lnTo>
                  <a:lnTo>
                    <a:pt x="223" y="223"/>
                  </a:lnTo>
                  <a:lnTo>
                    <a:pt x="56" y="502"/>
                  </a:lnTo>
                  <a:lnTo>
                    <a:pt x="0" y="669"/>
                  </a:lnTo>
                  <a:lnTo>
                    <a:pt x="0" y="837"/>
                  </a:lnTo>
                  <a:lnTo>
                    <a:pt x="0" y="1004"/>
                  </a:lnTo>
                  <a:lnTo>
                    <a:pt x="56" y="1171"/>
                  </a:lnTo>
                  <a:lnTo>
                    <a:pt x="223" y="1394"/>
                  </a:lnTo>
                  <a:lnTo>
                    <a:pt x="502" y="1617"/>
                  </a:lnTo>
                  <a:lnTo>
                    <a:pt x="669" y="1673"/>
                  </a:lnTo>
                  <a:lnTo>
                    <a:pt x="1004" y="1673"/>
                  </a:lnTo>
                  <a:lnTo>
                    <a:pt x="1171" y="1617"/>
                  </a:lnTo>
                  <a:lnTo>
                    <a:pt x="1394" y="1394"/>
                  </a:lnTo>
                  <a:lnTo>
                    <a:pt x="1617" y="1171"/>
                  </a:lnTo>
                  <a:lnTo>
                    <a:pt x="1617" y="1004"/>
                  </a:lnTo>
                  <a:lnTo>
                    <a:pt x="1673" y="837"/>
                  </a:lnTo>
                  <a:lnTo>
                    <a:pt x="1617" y="669"/>
                  </a:lnTo>
                  <a:lnTo>
                    <a:pt x="1617" y="502"/>
                  </a:lnTo>
                  <a:lnTo>
                    <a:pt x="1394" y="223"/>
                  </a:lnTo>
                  <a:lnTo>
                    <a:pt x="1171" y="56"/>
                  </a:lnTo>
                  <a:lnTo>
                    <a:pt x="1004" y="0"/>
                  </a:lnTo>
                  <a:close/>
                  <a:moveTo>
                    <a:pt x="3959" y="0"/>
                  </a:moveTo>
                  <a:lnTo>
                    <a:pt x="3792" y="56"/>
                  </a:lnTo>
                  <a:lnTo>
                    <a:pt x="3569" y="223"/>
                  </a:lnTo>
                  <a:lnTo>
                    <a:pt x="3402" y="502"/>
                  </a:lnTo>
                  <a:lnTo>
                    <a:pt x="3346" y="669"/>
                  </a:lnTo>
                  <a:lnTo>
                    <a:pt x="3290" y="837"/>
                  </a:lnTo>
                  <a:lnTo>
                    <a:pt x="3346" y="1004"/>
                  </a:lnTo>
                  <a:lnTo>
                    <a:pt x="3402" y="1171"/>
                  </a:lnTo>
                  <a:lnTo>
                    <a:pt x="3569" y="1394"/>
                  </a:lnTo>
                  <a:lnTo>
                    <a:pt x="3792" y="1617"/>
                  </a:lnTo>
                  <a:lnTo>
                    <a:pt x="3959" y="1673"/>
                  </a:lnTo>
                  <a:lnTo>
                    <a:pt x="4294" y="1673"/>
                  </a:lnTo>
                  <a:lnTo>
                    <a:pt x="4461" y="1617"/>
                  </a:lnTo>
                  <a:lnTo>
                    <a:pt x="4740" y="1394"/>
                  </a:lnTo>
                  <a:lnTo>
                    <a:pt x="4907" y="1171"/>
                  </a:lnTo>
                  <a:lnTo>
                    <a:pt x="4963" y="1004"/>
                  </a:lnTo>
                  <a:lnTo>
                    <a:pt x="4963" y="837"/>
                  </a:lnTo>
                  <a:lnTo>
                    <a:pt x="4963" y="669"/>
                  </a:lnTo>
                  <a:lnTo>
                    <a:pt x="4907" y="502"/>
                  </a:lnTo>
                  <a:lnTo>
                    <a:pt x="4740" y="223"/>
                  </a:lnTo>
                  <a:lnTo>
                    <a:pt x="4461" y="56"/>
                  </a:lnTo>
                  <a:lnTo>
                    <a:pt x="4294" y="0"/>
                  </a:lnTo>
                  <a:close/>
                  <a:moveTo>
                    <a:pt x="9090" y="0"/>
                  </a:moveTo>
                  <a:lnTo>
                    <a:pt x="8923" y="56"/>
                  </a:lnTo>
                  <a:lnTo>
                    <a:pt x="8644" y="223"/>
                  </a:lnTo>
                  <a:lnTo>
                    <a:pt x="8477" y="502"/>
                  </a:lnTo>
                  <a:lnTo>
                    <a:pt x="8421" y="669"/>
                  </a:lnTo>
                  <a:lnTo>
                    <a:pt x="8421" y="837"/>
                  </a:lnTo>
                  <a:lnTo>
                    <a:pt x="8421" y="1004"/>
                  </a:lnTo>
                  <a:lnTo>
                    <a:pt x="8477" y="1171"/>
                  </a:lnTo>
                  <a:lnTo>
                    <a:pt x="8644" y="1394"/>
                  </a:lnTo>
                  <a:lnTo>
                    <a:pt x="8923" y="1617"/>
                  </a:lnTo>
                  <a:lnTo>
                    <a:pt x="9090" y="1673"/>
                  </a:lnTo>
                  <a:lnTo>
                    <a:pt x="9425" y="1673"/>
                  </a:lnTo>
                  <a:lnTo>
                    <a:pt x="9536" y="1617"/>
                  </a:lnTo>
                  <a:lnTo>
                    <a:pt x="9815" y="1394"/>
                  </a:lnTo>
                  <a:lnTo>
                    <a:pt x="9982" y="1171"/>
                  </a:lnTo>
                  <a:lnTo>
                    <a:pt x="10038" y="1004"/>
                  </a:lnTo>
                  <a:lnTo>
                    <a:pt x="10038" y="837"/>
                  </a:lnTo>
                  <a:lnTo>
                    <a:pt x="10038" y="669"/>
                  </a:lnTo>
                  <a:lnTo>
                    <a:pt x="9982" y="502"/>
                  </a:lnTo>
                  <a:lnTo>
                    <a:pt x="9815" y="223"/>
                  </a:lnTo>
                  <a:lnTo>
                    <a:pt x="9536" y="56"/>
                  </a:lnTo>
                  <a:lnTo>
                    <a:pt x="9425" y="0"/>
                  </a:lnTo>
                  <a:close/>
                  <a:moveTo>
                    <a:pt x="14165" y="0"/>
                  </a:moveTo>
                  <a:lnTo>
                    <a:pt x="13998" y="56"/>
                  </a:lnTo>
                  <a:lnTo>
                    <a:pt x="13719" y="223"/>
                  </a:lnTo>
                  <a:lnTo>
                    <a:pt x="13551" y="502"/>
                  </a:lnTo>
                  <a:lnTo>
                    <a:pt x="13496" y="669"/>
                  </a:lnTo>
                  <a:lnTo>
                    <a:pt x="13496" y="837"/>
                  </a:lnTo>
                  <a:lnTo>
                    <a:pt x="13496" y="1004"/>
                  </a:lnTo>
                  <a:lnTo>
                    <a:pt x="13551" y="1171"/>
                  </a:lnTo>
                  <a:lnTo>
                    <a:pt x="13719" y="1394"/>
                  </a:lnTo>
                  <a:lnTo>
                    <a:pt x="13998" y="1617"/>
                  </a:lnTo>
                  <a:lnTo>
                    <a:pt x="14165" y="1673"/>
                  </a:lnTo>
                  <a:lnTo>
                    <a:pt x="14499" y="1673"/>
                  </a:lnTo>
                  <a:lnTo>
                    <a:pt x="14611" y="1617"/>
                  </a:lnTo>
                  <a:lnTo>
                    <a:pt x="14890" y="1394"/>
                  </a:lnTo>
                  <a:lnTo>
                    <a:pt x="15057" y="1171"/>
                  </a:lnTo>
                  <a:lnTo>
                    <a:pt x="15113" y="1004"/>
                  </a:lnTo>
                  <a:lnTo>
                    <a:pt x="15113" y="837"/>
                  </a:lnTo>
                  <a:lnTo>
                    <a:pt x="15113" y="669"/>
                  </a:lnTo>
                  <a:lnTo>
                    <a:pt x="15057" y="502"/>
                  </a:lnTo>
                  <a:lnTo>
                    <a:pt x="14890" y="223"/>
                  </a:lnTo>
                  <a:lnTo>
                    <a:pt x="14611" y="56"/>
                  </a:lnTo>
                  <a:lnTo>
                    <a:pt x="14499" y="0"/>
                  </a:lnTo>
                  <a:close/>
                  <a:moveTo>
                    <a:pt x="24203" y="0"/>
                  </a:moveTo>
                  <a:lnTo>
                    <a:pt x="24036" y="56"/>
                  </a:lnTo>
                  <a:lnTo>
                    <a:pt x="23757" y="223"/>
                  </a:lnTo>
                  <a:lnTo>
                    <a:pt x="23589" y="502"/>
                  </a:lnTo>
                  <a:lnTo>
                    <a:pt x="23534" y="669"/>
                  </a:lnTo>
                  <a:lnTo>
                    <a:pt x="23534" y="837"/>
                  </a:lnTo>
                  <a:lnTo>
                    <a:pt x="23534" y="1004"/>
                  </a:lnTo>
                  <a:lnTo>
                    <a:pt x="23589" y="1171"/>
                  </a:lnTo>
                  <a:lnTo>
                    <a:pt x="23757" y="1394"/>
                  </a:lnTo>
                  <a:lnTo>
                    <a:pt x="24036" y="1617"/>
                  </a:lnTo>
                  <a:lnTo>
                    <a:pt x="24203" y="1673"/>
                  </a:lnTo>
                  <a:lnTo>
                    <a:pt x="24537" y="1673"/>
                  </a:lnTo>
                  <a:lnTo>
                    <a:pt x="24649" y="1617"/>
                  </a:lnTo>
                  <a:lnTo>
                    <a:pt x="24928" y="1394"/>
                  </a:lnTo>
                  <a:lnTo>
                    <a:pt x="25095" y="1171"/>
                  </a:lnTo>
                  <a:lnTo>
                    <a:pt x="25151" y="1004"/>
                  </a:lnTo>
                  <a:lnTo>
                    <a:pt x="25207" y="837"/>
                  </a:lnTo>
                  <a:lnTo>
                    <a:pt x="25151" y="669"/>
                  </a:lnTo>
                  <a:lnTo>
                    <a:pt x="25095" y="502"/>
                  </a:lnTo>
                  <a:lnTo>
                    <a:pt x="24928" y="223"/>
                  </a:lnTo>
                  <a:lnTo>
                    <a:pt x="24649" y="56"/>
                  </a:lnTo>
                  <a:lnTo>
                    <a:pt x="24537" y="0"/>
                  </a:lnTo>
                  <a:close/>
                  <a:moveTo>
                    <a:pt x="32624" y="0"/>
                  </a:moveTo>
                  <a:lnTo>
                    <a:pt x="32456" y="56"/>
                  </a:lnTo>
                  <a:lnTo>
                    <a:pt x="32178" y="223"/>
                  </a:lnTo>
                  <a:lnTo>
                    <a:pt x="32010" y="502"/>
                  </a:lnTo>
                  <a:lnTo>
                    <a:pt x="31954" y="669"/>
                  </a:lnTo>
                  <a:lnTo>
                    <a:pt x="31954" y="837"/>
                  </a:lnTo>
                  <a:lnTo>
                    <a:pt x="31954" y="1004"/>
                  </a:lnTo>
                  <a:lnTo>
                    <a:pt x="32010" y="1171"/>
                  </a:lnTo>
                  <a:lnTo>
                    <a:pt x="32178" y="1394"/>
                  </a:lnTo>
                  <a:lnTo>
                    <a:pt x="32456" y="1617"/>
                  </a:lnTo>
                  <a:lnTo>
                    <a:pt x="32624" y="1673"/>
                  </a:lnTo>
                  <a:lnTo>
                    <a:pt x="32958" y="1673"/>
                  </a:lnTo>
                  <a:lnTo>
                    <a:pt x="33126" y="1617"/>
                  </a:lnTo>
                  <a:lnTo>
                    <a:pt x="33349" y="1394"/>
                  </a:lnTo>
                  <a:lnTo>
                    <a:pt x="33572" y="1171"/>
                  </a:lnTo>
                  <a:lnTo>
                    <a:pt x="33627" y="1004"/>
                  </a:lnTo>
                  <a:lnTo>
                    <a:pt x="33627" y="837"/>
                  </a:lnTo>
                  <a:lnTo>
                    <a:pt x="33627" y="669"/>
                  </a:lnTo>
                  <a:lnTo>
                    <a:pt x="33572" y="502"/>
                  </a:lnTo>
                  <a:lnTo>
                    <a:pt x="33349" y="223"/>
                  </a:lnTo>
                  <a:lnTo>
                    <a:pt x="33126" y="56"/>
                  </a:lnTo>
                  <a:lnTo>
                    <a:pt x="32958" y="0"/>
                  </a:lnTo>
                  <a:close/>
                  <a:moveTo>
                    <a:pt x="42773" y="0"/>
                  </a:moveTo>
                  <a:lnTo>
                    <a:pt x="42606" y="56"/>
                  </a:lnTo>
                  <a:lnTo>
                    <a:pt x="42383" y="223"/>
                  </a:lnTo>
                  <a:lnTo>
                    <a:pt x="42216" y="502"/>
                  </a:lnTo>
                  <a:lnTo>
                    <a:pt x="42160" y="669"/>
                  </a:lnTo>
                  <a:lnTo>
                    <a:pt x="42104" y="837"/>
                  </a:lnTo>
                  <a:lnTo>
                    <a:pt x="42160" y="1004"/>
                  </a:lnTo>
                  <a:lnTo>
                    <a:pt x="42216" y="1171"/>
                  </a:lnTo>
                  <a:lnTo>
                    <a:pt x="42383" y="1394"/>
                  </a:lnTo>
                  <a:lnTo>
                    <a:pt x="42606" y="1617"/>
                  </a:lnTo>
                  <a:lnTo>
                    <a:pt x="42773" y="1673"/>
                  </a:lnTo>
                  <a:lnTo>
                    <a:pt x="43108" y="1673"/>
                  </a:lnTo>
                  <a:lnTo>
                    <a:pt x="43275" y="1617"/>
                  </a:lnTo>
                  <a:lnTo>
                    <a:pt x="43554" y="1394"/>
                  </a:lnTo>
                  <a:lnTo>
                    <a:pt x="43721" y="1171"/>
                  </a:lnTo>
                  <a:lnTo>
                    <a:pt x="43777" y="1004"/>
                  </a:lnTo>
                  <a:lnTo>
                    <a:pt x="43777" y="837"/>
                  </a:lnTo>
                  <a:lnTo>
                    <a:pt x="43777" y="669"/>
                  </a:lnTo>
                  <a:lnTo>
                    <a:pt x="43721" y="502"/>
                  </a:lnTo>
                  <a:lnTo>
                    <a:pt x="43554" y="223"/>
                  </a:lnTo>
                  <a:lnTo>
                    <a:pt x="43275" y="56"/>
                  </a:lnTo>
                  <a:lnTo>
                    <a:pt x="43108" y="0"/>
                  </a:lnTo>
                  <a:close/>
                  <a:moveTo>
                    <a:pt x="51083" y="0"/>
                  </a:moveTo>
                  <a:lnTo>
                    <a:pt x="50915" y="56"/>
                  </a:lnTo>
                  <a:lnTo>
                    <a:pt x="50636" y="223"/>
                  </a:lnTo>
                  <a:lnTo>
                    <a:pt x="50469" y="502"/>
                  </a:lnTo>
                  <a:lnTo>
                    <a:pt x="50413" y="669"/>
                  </a:lnTo>
                  <a:lnTo>
                    <a:pt x="50413" y="837"/>
                  </a:lnTo>
                  <a:lnTo>
                    <a:pt x="50413" y="1004"/>
                  </a:lnTo>
                  <a:lnTo>
                    <a:pt x="50469" y="1171"/>
                  </a:lnTo>
                  <a:lnTo>
                    <a:pt x="50636" y="1394"/>
                  </a:lnTo>
                  <a:lnTo>
                    <a:pt x="50915" y="1617"/>
                  </a:lnTo>
                  <a:lnTo>
                    <a:pt x="51083" y="1673"/>
                  </a:lnTo>
                  <a:lnTo>
                    <a:pt x="51417" y="1673"/>
                  </a:lnTo>
                  <a:lnTo>
                    <a:pt x="51529" y="1617"/>
                  </a:lnTo>
                  <a:lnTo>
                    <a:pt x="51808" y="1394"/>
                  </a:lnTo>
                  <a:lnTo>
                    <a:pt x="51975" y="1171"/>
                  </a:lnTo>
                  <a:lnTo>
                    <a:pt x="52031" y="1004"/>
                  </a:lnTo>
                  <a:lnTo>
                    <a:pt x="52031" y="837"/>
                  </a:lnTo>
                  <a:lnTo>
                    <a:pt x="52031" y="669"/>
                  </a:lnTo>
                  <a:lnTo>
                    <a:pt x="51975" y="502"/>
                  </a:lnTo>
                  <a:lnTo>
                    <a:pt x="51808" y="223"/>
                  </a:lnTo>
                  <a:lnTo>
                    <a:pt x="51529" y="56"/>
                  </a:lnTo>
                  <a:lnTo>
                    <a:pt x="51417" y="0"/>
                  </a:lnTo>
                  <a:close/>
                  <a:moveTo>
                    <a:pt x="61176" y="0"/>
                  </a:moveTo>
                  <a:lnTo>
                    <a:pt x="61009" y="56"/>
                  </a:lnTo>
                  <a:lnTo>
                    <a:pt x="60730" y="223"/>
                  </a:lnTo>
                  <a:lnTo>
                    <a:pt x="60563" y="502"/>
                  </a:lnTo>
                  <a:lnTo>
                    <a:pt x="60507" y="669"/>
                  </a:lnTo>
                  <a:lnTo>
                    <a:pt x="60507" y="837"/>
                  </a:lnTo>
                  <a:lnTo>
                    <a:pt x="60507" y="1004"/>
                  </a:lnTo>
                  <a:lnTo>
                    <a:pt x="60563" y="1171"/>
                  </a:lnTo>
                  <a:lnTo>
                    <a:pt x="60730" y="1394"/>
                  </a:lnTo>
                  <a:lnTo>
                    <a:pt x="61009" y="1617"/>
                  </a:lnTo>
                  <a:lnTo>
                    <a:pt x="61176" y="1673"/>
                  </a:lnTo>
                  <a:lnTo>
                    <a:pt x="61511" y="1673"/>
                  </a:lnTo>
                  <a:lnTo>
                    <a:pt x="61623" y="1617"/>
                  </a:lnTo>
                  <a:lnTo>
                    <a:pt x="61901" y="1394"/>
                  </a:lnTo>
                  <a:lnTo>
                    <a:pt x="62069" y="1171"/>
                  </a:lnTo>
                  <a:lnTo>
                    <a:pt x="62124" y="1004"/>
                  </a:lnTo>
                  <a:lnTo>
                    <a:pt x="62124" y="837"/>
                  </a:lnTo>
                  <a:lnTo>
                    <a:pt x="62124" y="669"/>
                  </a:lnTo>
                  <a:lnTo>
                    <a:pt x="62069" y="502"/>
                  </a:lnTo>
                  <a:lnTo>
                    <a:pt x="61901" y="223"/>
                  </a:lnTo>
                  <a:lnTo>
                    <a:pt x="61623" y="56"/>
                  </a:lnTo>
                  <a:lnTo>
                    <a:pt x="61511" y="0"/>
                  </a:lnTo>
                  <a:close/>
                  <a:moveTo>
                    <a:pt x="64522" y="0"/>
                  </a:moveTo>
                  <a:lnTo>
                    <a:pt x="64355" y="56"/>
                  </a:lnTo>
                  <a:lnTo>
                    <a:pt x="64076" y="223"/>
                  </a:lnTo>
                  <a:lnTo>
                    <a:pt x="63909" y="502"/>
                  </a:lnTo>
                  <a:lnTo>
                    <a:pt x="63853" y="669"/>
                  </a:lnTo>
                  <a:lnTo>
                    <a:pt x="63853" y="837"/>
                  </a:lnTo>
                  <a:lnTo>
                    <a:pt x="63853" y="1004"/>
                  </a:lnTo>
                  <a:lnTo>
                    <a:pt x="63909" y="1171"/>
                  </a:lnTo>
                  <a:lnTo>
                    <a:pt x="64076" y="1394"/>
                  </a:lnTo>
                  <a:lnTo>
                    <a:pt x="64355" y="1617"/>
                  </a:lnTo>
                  <a:lnTo>
                    <a:pt x="64522" y="1673"/>
                  </a:lnTo>
                  <a:lnTo>
                    <a:pt x="64857" y="1673"/>
                  </a:lnTo>
                  <a:lnTo>
                    <a:pt x="65024" y="1617"/>
                  </a:lnTo>
                  <a:lnTo>
                    <a:pt x="65247" y="1394"/>
                  </a:lnTo>
                  <a:lnTo>
                    <a:pt x="65470" y="1171"/>
                  </a:lnTo>
                  <a:lnTo>
                    <a:pt x="65470" y="1004"/>
                  </a:lnTo>
                  <a:lnTo>
                    <a:pt x="65526" y="837"/>
                  </a:lnTo>
                  <a:lnTo>
                    <a:pt x="65470" y="669"/>
                  </a:lnTo>
                  <a:lnTo>
                    <a:pt x="65470" y="502"/>
                  </a:lnTo>
                  <a:lnTo>
                    <a:pt x="65247" y="223"/>
                  </a:lnTo>
                  <a:lnTo>
                    <a:pt x="65024" y="56"/>
                  </a:lnTo>
                  <a:lnTo>
                    <a:pt x="64857" y="0"/>
                  </a:lnTo>
                  <a:close/>
                  <a:moveTo>
                    <a:pt x="67868" y="0"/>
                  </a:moveTo>
                  <a:lnTo>
                    <a:pt x="67757" y="56"/>
                  </a:lnTo>
                  <a:lnTo>
                    <a:pt x="67478" y="223"/>
                  </a:lnTo>
                  <a:lnTo>
                    <a:pt x="67311" y="502"/>
                  </a:lnTo>
                  <a:lnTo>
                    <a:pt x="67255" y="669"/>
                  </a:lnTo>
                  <a:lnTo>
                    <a:pt x="67199" y="837"/>
                  </a:lnTo>
                  <a:lnTo>
                    <a:pt x="67255" y="1004"/>
                  </a:lnTo>
                  <a:lnTo>
                    <a:pt x="67311" y="1171"/>
                  </a:lnTo>
                  <a:lnTo>
                    <a:pt x="67478" y="1394"/>
                  </a:lnTo>
                  <a:lnTo>
                    <a:pt x="67757" y="1617"/>
                  </a:lnTo>
                  <a:lnTo>
                    <a:pt x="67868" y="1673"/>
                  </a:lnTo>
                  <a:lnTo>
                    <a:pt x="68203" y="1673"/>
                  </a:lnTo>
                  <a:lnTo>
                    <a:pt x="68370" y="1617"/>
                  </a:lnTo>
                  <a:lnTo>
                    <a:pt x="68649" y="1394"/>
                  </a:lnTo>
                  <a:lnTo>
                    <a:pt x="68816" y="1171"/>
                  </a:lnTo>
                  <a:lnTo>
                    <a:pt x="68872" y="1004"/>
                  </a:lnTo>
                  <a:lnTo>
                    <a:pt x="68872" y="837"/>
                  </a:lnTo>
                  <a:lnTo>
                    <a:pt x="68872" y="669"/>
                  </a:lnTo>
                  <a:lnTo>
                    <a:pt x="68816" y="502"/>
                  </a:lnTo>
                  <a:lnTo>
                    <a:pt x="68649" y="223"/>
                  </a:lnTo>
                  <a:lnTo>
                    <a:pt x="68370" y="56"/>
                  </a:lnTo>
                  <a:lnTo>
                    <a:pt x="68203" y="0"/>
                  </a:lnTo>
                  <a:close/>
                  <a:moveTo>
                    <a:pt x="72943" y="0"/>
                  </a:moveTo>
                  <a:lnTo>
                    <a:pt x="72776" y="56"/>
                  </a:lnTo>
                  <a:lnTo>
                    <a:pt x="72553" y="223"/>
                  </a:lnTo>
                  <a:lnTo>
                    <a:pt x="72386" y="502"/>
                  </a:lnTo>
                  <a:lnTo>
                    <a:pt x="72330" y="669"/>
                  </a:lnTo>
                  <a:lnTo>
                    <a:pt x="72274" y="837"/>
                  </a:lnTo>
                  <a:lnTo>
                    <a:pt x="72330" y="1004"/>
                  </a:lnTo>
                  <a:lnTo>
                    <a:pt x="72386" y="1171"/>
                  </a:lnTo>
                  <a:lnTo>
                    <a:pt x="72553" y="1394"/>
                  </a:lnTo>
                  <a:lnTo>
                    <a:pt x="72776" y="1617"/>
                  </a:lnTo>
                  <a:lnTo>
                    <a:pt x="72943" y="1673"/>
                  </a:lnTo>
                  <a:lnTo>
                    <a:pt x="73278" y="1673"/>
                  </a:lnTo>
                  <a:lnTo>
                    <a:pt x="73445" y="1617"/>
                  </a:lnTo>
                  <a:lnTo>
                    <a:pt x="73724" y="1394"/>
                  </a:lnTo>
                  <a:lnTo>
                    <a:pt x="73891" y="1171"/>
                  </a:lnTo>
                  <a:lnTo>
                    <a:pt x="73947" y="1004"/>
                  </a:lnTo>
                  <a:lnTo>
                    <a:pt x="73947" y="837"/>
                  </a:lnTo>
                  <a:lnTo>
                    <a:pt x="73947" y="669"/>
                  </a:lnTo>
                  <a:lnTo>
                    <a:pt x="73891" y="502"/>
                  </a:lnTo>
                  <a:lnTo>
                    <a:pt x="73724" y="223"/>
                  </a:lnTo>
                  <a:lnTo>
                    <a:pt x="73445" y="56"/>
                  </a:lnTo>
                  <a:lnTo>
                    <a:pt x="73278" y="0"/>
                  </a:lnTo>
                  <a:close/>
                  <a:moveTo>
                    <a:pt x="76289" y="0"/>
                  </a:moveTo>
                  <a:lnTo>
                    <a:pt x="76122" y="56"/>
                  </a:lnTo>
                  <a:lnTo>
                    <a:pt x="75899" y="223"/>
                  </a:lnTo>
                  <a:lnTo>
                    <a:pt x="75676" y="502"/>
                  </a:lnTo>
                  <a:lnTo>
                    <a:pt x="75620" y="669"/>
                  </a:lnTo>
                  <a:lnTo>
                    <a:pt x="75620" y="837"/>
                  </a:lnTo>
                  <a:lnTo>
                    <a:pt x="75620" y="1004"/>
                  </a:lnTo>
                  <a:lnTo>
                    <a:pt x="75676" y="1171"/>
                  </a:lnTo>
                  <a:lnTo>
                    <a:pt x="75899" y="1394"/>
                  </a:lnTo>
                  <a:lnTo>
                    <a:pt x="76122" y="1617"/>
                  </a:lnTo>
                  <a:lnTo>
                    <a:pt x="76289" y="1673"/>
                  </a:lnTo>
                  <a:lnTo>
                    <a:pt x="76624" y="1673"/>
                  </a:lnTo>
                  <a:lnTo>
                    <a:pt x="76791" y="1617"/>
                  </a:lnTo>
                  <a:lnTo>
                    <a:pt x="77070" y="1394"/>
                  </a:lnTo>
                  <a:lnTo>
                    <a:pt x="77237" y="1171"/>
                  </a:lnTo>
                  <a:lnTo>
                    <a:pt x="77293" y="1004"/>
                  </a:lnTo>
                  <a:lnTo>
                    <a:pt x="77293" y="837"/>
                  </a:lnTo>
                  <a:lnTo>
                    <a:pt x="77293" y="669"/>
                  </a:lnTo>
                  <a:lnTo>
                    <a:pt x="77237" y="502"/>
                  </a:lnTo>
                  <a:lnTo>
                    <a:pt x="77070" y="223"/>
                  </a:lnTo>
                  <a:lnTo>
                    <a:pt x="76791" y="56"/>
                  </a:lnTo>
                  <a:lnTo>
                    <a:pt x="76624" y="0"/>
                  </a:lnTo>
                  <a:close/>
                  <a:moveTo>
                    <a:pt x="88056" y="0"/>
                  </a:moveTo>
                  <a:lnTo>
                    <a:pt x="87889" y="56"/>
                  </a:lnTo>
                  <a:lnTo>
                    <a:pt x="87610" y="223"/>
                  </a:lnTo>
                  <a:lnTo>
                    <a:pt x="87443" y="502"/>
                  </a:lnTo>
                  <a:lnTo>
                    <a:pt x="87387" y="669"/>
                  </a:lnTo>
                  <a:lnTo>
                    <a:pt x="87387" y="837"/>
                  </a:lnTo>
                  <a:lnTo>
                    <a:pt x="87387" y="1004"/>
                  </a:lnTo>
                  <a:lnTo>
                    <a:pt x="87443" y="1171"/>
                  </a:lnTo>
                  <a:lnTo>
                    <a:pt x="87610" y="1394"/>
                  </a:lnTo>
                  <a:lnTo>
                    <a:pt x="87889" y="1617"/>
                  </a:lnTo>
                  <a:lnTo>
                    <a:pt x="88056" y="1673"/>
                  </a:lnTo>
                  <a:lnTo>
                    <a:pt x="88391" y="1673"/>
                  </a:lnTo>
                  <a:lnTo>
                    <a:pt x="88558" y="1617"/>
                  </a:lnTo>
                  <a:lnTo>
                    <a:pt x="88781" y="1394"/>
                  </a:lnTo>
                  <a:lnTo>
                    <a:pt x="88948" y="1171"/>
                  </a:lnTo>
                  <a:lnTo>
                    <a:pt x="89004" y="1004"/>
                  </a:lnTo>
                  <a:lnTo>
                    <a:pt x="89060" y="837"/>
                  </a:lnTo>
                  <a:lnTo>
                    <a:pt x="89004" y="669"/>
                  </a:lnTo>
                  <a:lnTo>
                    <a:pt x="88948" y="502"/>
                  </a:lnTo>
                  <a:lnTo>
                    <a:pt x="88781" y="223"/>
                  </a:lnTo>
                  <a:lnTo>
                    <a:pt x="88558" y="56"/>
                  </a:lnTo>
                  <a:lnTo>
                    <a:pt x="88391" y="0"/>
                  </a:lnTo>
                  <a:close/>
                  <a:moveTo>
                    <a:pt x="96477" y="0"/>
                  </a:moveTo>
                  <a:lnTo>
                    <a:pt x="96310" y="56"/>
                  </a:lnTo>
                  <a:lnTo>
                    <a:pt x="96087" y="223"/>
                  </a:lnTo>
                  <a:lnTo>
                    <a:pt x="95863" y="502"/>
                  </a:lnTo>
                  <a:lnTo>
                    <a:pt x="95863" y="669"/>
                  </a:lnTo>
                  <a:lnTo>
                    <a:pt x="95808" y="837"/>
                  </a:lnTo>
                  <a:lnTo>
                    <a:pt x="95863" y="1004"/>
                  </a:lnTo>
                  <a:lnTo>
                    <a:pt x="95863" y="1171"/>
                  </a:lnTo>
                  <a:lnTo>
                    <a:pt x="96087" y="1394"/>
                  </a:lnTo>
                  <a:lnTo>
                    <a:pt x="96310" y="1617"/>
                  </a:lnTo>
                  <a:lnTo>
                    <a:pt x="96477" y="1673"/>
                  </a:lnTo>
                  <a:lnTo>
                    <a:pt x="96811" y="1673"/>
                  </a:lnTo>
                  <a:lnTo>
                    <a:pt x="96979" y="1617"/>
                  </a:lnTo>
                  <a:lnTo>
                    <a:pt x="97258" y="1394"/>
                  </a:lnTo>
                  <a:lnTo>
                    <a:pt x="97425" y="1171"/>
                  </a:lnTo>
                  <a:lnTo>
                    <a:pt x="97481" y="1004"/>
                  </a:lnTo>
                  <a:lnTo>
                    <a:pt x="97481" y="837"/>
                  </a:lnTo>
                  <a:lnTo>
                    <a:pt x="97481" y="669"/>
                  </a:lnTo>
                  <a:lnTo>
                    <a:pt x="97425" y="502"/>
                  </a:lnTo>
                  <a:lnTo>
                    <a:pt x="97258" y="223"/>
                  </a:lnTo>
                  <a:lnTo>
                    <a:pt x="96979" y="56"/>
                  </a:lnTo>
                  <a:lnTo>
                    <a:pt x="96811" y="0"/>
                  </a:lnTo>
                  <a:close/>
                  <a:moveTo>
                    <a:pt x="99767" y="0"/>
                  </a:moveTo>
                  <a:lnTo>
                    <a:pt x="99656" y="56"/>
                  </a:lnTo>
                  <a:lnTo>
                    <a:pt x="99377" y="223"/>
                  </a:lnTo>
                  <a:lnTo>
                    <a:pt x="99209" y="502"/>
                  </a:lnTo>
                  <a:lnTo>
                    <a:pt x="99154" y="669"/>
                  </a:lnTo>
                  <a:lnTo>
                    <a:pt x="99154" y="837"/>
                  </a:lnTo>
                  <a:lnTo>
                    <a:pt x="99154" y="1004"/>
                  </a:lnTo>
                  <a:lnTo>
                    <a:pt x="99209" y="1171"/>
                  </a:lnTo>
                  <a:lnTo>
                    <a:pt x="99377" y="1394"/>
                  </a:lnTo>
                  <a:lnTo>
                    <a:pt x="99656" y="1617"/>
                  </a:lnTo>
                  <a:lnTo>
                    <a:pt x="99767" y="1673"/>
                  </a:lnTo>
                  <a:lnTo>
                    <a:pt x="100102" y="1673"/>
                  </a:lnTo>
                  <a:lnTo>
                    <a:pt x="100269" y="1617"/>
                  </a:lnTo>
                  <a:lnTo>
                    <a:pt x="100548" y="1394"/>
                  </a:lnTo>
                  <a:lnTo>
                    <a:pt x="100715" y="1171"/>
                  </a:lnTo>
                  <a:lnTo>
                    <a:pt x="100771" y="1004"/>
                  </a:lnTo>
                  <a:lnTo>
                    <a:pt x="100771" y="837"/>
                  </a:lnTo>
                  <a:lnTo>
                    <a:pt x="100771" y="669"/>
                  </a:lnTo>
                  <a:lnTo>
                    <a:pt x="100715" y="502"/>
                  </a:lnTo>
                  <a:lnTo>
                    <a:pt x="100548" y="223"/>
                  </a:lnTo>
                  <a:lnTo>
                    <a:pt x="100269" y="56"/>
                  </a:lnTo>
                  <a:lnTo>
                    <a:pt x="100102" y="0"/>
                  </a:lnTo>
                  <a:close/>
                  <a:moveTo>
                    <a:pt x="104898" y="0"/>
                  </a:moveTo>
                  <a:lnTo>
                    <a:pt x="104730" y="56"/>
                  </a:lnTo>
                  <a:lnTo>
                    <a:pt x="104452" y="223"/>
                  </a:lnTo>
                  <a:lnTo>
                    <a:pt x="104284" y="502"/>
                  </a:lnTo>
                  <a:lnTo>
                    <a:pt x="104228" y="669"/>
                  </a:lnTo>
                  <a:lnTo>
                    <a:pt x="104228" y="837"/>
                  </a:lnTo>
                  <a:lnTo>
                    <a:pt x="104228" y="1004"/>
                  </a:lnTo>
                  <a:lnTo>
                    <a:pt x="104284" y="1171"/>
                  </a:lnTo>
                  <a:lnTo>
                    <a:pt x="104452" y="1394"/>
                  </a:lnTo>
                  <a:lnTo>
                    <a:pt x="104730" y="1617"/>
                  </a:lnTo>
                  <a:lnTo>
                    <a:pt x="104898" y="1673"/>
                  </a:lnTo>
                  <a:lnTo>
                    <a:pt x="105232" y="1673"/>
                  </a:lnTo>
                  <a:lnTo>
                    <a:pt x="105344" y="1617"/>
                  </a:lnTo>
                  <a:lnTo>
                    <a:pt x="105623" y="1394"/>
                  </a:lnTo>
                  <a:lnTo>
                    <a:pt x="105790" y="1171"/>
                  </a:lnTo>
                  <a:lnTo>
                    <a:pt x="105846" y="1004"/>
                  </a:lnTo>
                  <a:lnTo>
                    <a:pt x="105901" y="837"/>
                  </a:lnTo>
                  <a:lnTo>
                    <a:pt x="105846" y="669"/>
                  </a:lnTo>
                  <a:lnTo>
                    <a:pt x="105790" y="502"/>
                  </a:lnTo>
                  <a:lnTo>
                    <a:pt x="105623" y="223"/>
                  </a:lnTo>
                  <a:lnTo>
                    <a:pt x="105344" y="56"/>
                  </a:lnTo>
                  <a:lnTo>
                    <a:pt x="105232" y="0"/>
                  </a:lnTo>
                  <a:close/>
                  <a:moveTo>
                    <a:pt x="109972" y="0"/>
                  </a:moveTo>
                  <a:lnTo>
                    <a:pt x="109805" y="56"/>
                  </a:lnTo>
                  <a:lnTo>
                    <a:pt x="109526" y="223"/>
                  </a:lnTo>
                  <a:lnTo>
                    <a:pt x="109359" y="502"/>
                  </a:lnTo>
                  <a:lnTo>
                    <a:pt x="109303" y="669"/>
                  </a:lnTo>
                  <a:lnTo>
                    <a:pt x="109303" y="837"/>
                  </a:lnTo>
                  <a:lnTo>
                    <a:pt x="109303" y="1004"/>
                  </a:lnTo>
                  <a:lnTo>
                    <a:pt x="109359" y="1171"/>
                  </a:lnTo>
                  <a:lnTo>
                    <a:pt x="109526" y="1394"/>
                  </a:lnTo>
                  <a:lnTo>
                    <a:pt x="109805" y="1617"/>
                  </a:lnTo>
                  <a:lnTo>
                    <a:pt x="109972" y="1673"/>
                  </a:lnTo>
                  <a:lnTo>
                    <a:pt x="110307" y="1673"/>
                  </a:lnTo>
                  <a:lnTo>
                    <a:pt x="110474" y="1617"/>
                  </a:lnTo>
                  <a:lnTo>
                    <a:pt x="110697" y="1394"/>
                  </a:lnTo>
                  <a:lnTo>
                    <a:pt x="110921" y="1171"/>
                  </a:lnTo>
                  <a:lnTo>
                    <a:pt x="110921" y="1004"/>
                  </a:lnTo>
                  <a:lnTo>
                    <a:pt x="110976" y="837"/>
                  </a:lnTo>
                  <a:lnTo>
                    <a:pt x="110921" y="669"/>
                  </a:lnTo>
                  <a:lnTo>
                    <a:pt x="110921" y="502"/>
                  </a:lnTo>
                  <a:lnTo>
                    <a:pt x="110697" y="223"/>
                  </a:lnTo>
                  <a:lnTo>
                    <a:pt x="110474" y="56"/>
                  </a:lnTo>
                  <a:lnTo>
                    <a:pt x="110307" y="0"/>
                  </a:lnTo>
                  <a:close/>
                  <a:moveTo>
                    <a:pt x="120011" y="0"/>
                  </a:moveTo>
                  <a:lnTo>
                    <a:pt x="119843" y="56"/>
                  </a:lnTo>
                  <a:lnTo>
                    <a:pt x="119564" y="223"/>
                  </a:lnTo>
                  <a:lnTo>
                    <a:pt x="119397" y="502"/>
                  </a:lnTo>
                  <a:lnTo>
                    <a:pt x="119341" y="669"/>
                  </a:lnTo>
                  <a:lnTo>
                    <a:pt x="119341" y="837"/>
                  </a:lnTo>
                  <a:lnTo>
                    <a:pt x="119341" y="1004"/>
                  </a:lnTo>
                  <a:lnTo>
                    <a:pt x="119397" y="1171"/>
                  </a:lnTo>
                  <a:lnTo>
                    <a:pt x="119564" y="1394"/>
                  </a:lnTo>
                  <a:lnTo>
                    <a:pt x="119843" y="1617"/>
                  </a:lnTo>
                  <a:lnTo>
                    <a:pt x="120011" y="1673"/>
                  </a:lnTo>
                  <a:lnTo>
                    <a:pt x="120345" y="1673"/>
                  </a:lnTo>
                  <a:lnTo>
                    <a:pt x="120512" y="1617"/>
                  </a:lnTo>
                  <a:lnTo>
                    <a:pt x="120736" y="1394"/>
                  </a:lnTo>
                  <a:lnTo>
                    <a:pt x="120959" y="1171"/>
                  </a:lnTo>
                  <a:lnTo>
                    <a:pt x="120959" y="1004"/>
                  </a:lnTo>
                  <a:lnTo>
                    <a:pt x="121014" y="837"/>
                  </a:lnTo>
                  <a:lnTo>
                    <a:pt x="120959" y="669"/>
                  </a:lnTo>
                  <a:lnTo>
                    <a:pt x="120959" y="502"/>
                  </a:lnTo>
                  <a:lnTo>
                    <a:pt x="120736" y="223"/>
                  </a:lnTo>
                  <a:lnTo>
                    <a:pt x="120512" y="56"/>
                  </a:lnTo>
                  <a:lnTo>
                    <a:pt x="120345" y="0"/>
                  </a:lnTo>
                  <a:close/>
                  <a:moveTo>
                    <a:pt x="128431" y="0"/>
                  </a:moveTo>
                  <a:lnTo>
                    <a:pt x="128264" y="56"/>
                  </a:lnTo>
                  <a:lnTo>
                    <a:pt x="128041" y="223"/>
                  </a:lnTo>
                  <a:lnTo>
                    <a:pt x="127818" y="502"/>
                  </a:lnTo>
                  <a:lnTo>
                    <a:pt x="127818" y="669"/>
                  </a:lnTo>
                  <a:lnTo>
                    <a:pt x="127762" y="837"/>
                  </a:lnTo>
                  <a:lnTo>
                    <a:pt x="127818" y="1004"/>
                  </a:lnTo>
                  <a:lnTo>
                    <a:pt x="127818" y="1171"/>
                  </a:lnTo>
                  <a:lnTo>
                    <a:pt x="128041" y="1394"/>
                  </a:lnTo>
                  <a:lnTo>
                    <a:pt x="128264" y="1617"/>
                  </a:lnTo>
                  <a:lnTo>
                    <a:pt x="128431" y="1673"/>
                  </a:lnTo>
                  <a:lnTo>
                    <a:pt x="128766" y="1673"/>
                  </a:lnTo>
                  <a:lnTo>
                    <a:pt x="128933" y="1617"/>
                  </a:lnTo>
                  <a:lnTo>
                    <a:pt x="129212" y="1394"/>
                  </a:lnTo>
                  <a:lnTo>
                    <a:pt x="129379" y="1171"/>
                  </a:lnTo>
                  <a:lnTo>
                    <a:pt x="129435" y="1004"/>
                  </a:lnTo>
                  <a:lnTo>
                    <a:pt x="129435" y="837"/>
                  </a:lnTo>
                  <a:lnTo>
                    <a:pt x="129435" y="669"/>
                  </a:lnTo>
                  <a:lnTo>
                    <a:pt x="129379" y="502"/>
                  </a:lnTo>
                  <a:lnTo>
                    <a:pt x="129212" y="223"/>
                  </a:lnTo>
                  <a:lnTo>
                    <a:pt x="128933" y="56"/>
                  </a:lnTo>
                  <a:lnTo>
                    <a:pt x="128766" y="0"/>
                  </a:lnTo>
                  <a:close/>
                  <a:moveTo>
                    <a:pt x="138581" y="0"/>
                  </a:moveTo>
                  <a:lnTo>
                    <a:pt x="138469" y="56"/>
                  </a:lnTo>
                  <a:lnTo>
                    <a:pt x="138191" y="223"/>
                  </a:lnTo>
                  <a:lnTo>
                    <a:pt x="138023" y="502"/>
                  </a:lnTo>
                  <a:lnTo>
                    <a:pt x="137968" y="669"/>
                  </a:lnTo>
                  <a:lnTo>
                    <a:pt x="137968" y="837"/>
                  </a:lnTo>
                  <a:lnTo>
                    <a:pt x="137968" y="1004"/>
                  </a:lnTo>
                  <a:lnTo>
                    <a:pt x="138023" y="1171"/>
                  </a:lnTo>
                  <a:lnTo>
                    <a:pt x="138191" y="1394"/>
                  </a:lnTo>
                  <a:lnTo>
                    <a:pt x="138469" y="1617"/>
                  </a:lnTo>
                  <a:lnTo>
                    <a:pt x="138581" y="1673"/>
                  </a:lnTo>
                  <a:lnTo>
                    <a:pt x="138916" y="1673"/>
                  </a:lnTo>
                  <a:lnTo>
                    <a:pt x="139083" y="1617"/>
                  </a:lnTo>
                  <a:lnTo>
                    <a:pt x="139362" y="1394"/>
                  </a:lnTo>
                  <a:lnTo>
                    <a:pt x="139529" y="1171"/>
                  </a:lnTo>
                  <a:lnTo>
                    <a:pt x="139585" y="1004"/>
                  </a:lnTo>
                  <a:lnTo>
                    <a:pt x="139585" y="837"/>
                  </a:lnTo>
                  <a:lnTo>
                    <a:pt x="139585" y="669"/>
                  </a:lnTo>
                  <a:lnTo>
                    <a:pt x="139529" y="502"/>
                  </a:lnTo>
                  <a:lnTo>
                    <a:pt x="139362" y="223"/>
                  </a:lnTo>
                  <a:lnTo>
                    <a:pt x="139083" y="56"/>
                  </a:lnTo>
                  <a:lnTo>
                    <a:pt x="138916" y="0"/>
                  </a:lnTo>
                  <a:close/>
                  <a:moveTo>
                    <a:pt x="146834" y="0"/>
                  </a:moveTo>
                  <a:lnTo>
                    <a:pt x="146723" y="56"/>
                  </a:lnTo>
                  <a:lnTo>
                    <a:pt x="146444" y="223"/>
                  </a:lnTo>
                  <a:lnTo>
                    <a:pt x="146277" y="502"/>
                  </a:lnTo>
                  <a:lnTo>
                    <a:pt x="146221" y="669"/>
                  </a:lnTo>
                  <a:lnTo>
                    <a:pt x="146221" y="837"/>
                  </a:lnTo>
                  <a:lnTo>
                    <a:pt x="146221" y="1004"/>
                  </a:lnTo>
                  <a:lnTo>
                    <a:pt x="146277" y="1171"/>
                  </a:lnTo>
                  <a:lnTo>
                    <a:pt x="146444" y="1394"/>
                  </a:lnTo>
                  <a:lnTo>
                    <a:pt x="146723" y="1617"/>
                  </a:lnTo>
                  <a:lnTo>
                    <a:pt x="146834" y="1673"/>
                  </a:lnTo>
                  <a:lnTo>
                    <a:pt x="147169" y="1673"/>
                  </a:lnTo>
                  <a:lnTo>
                    <a:pt x="147336" y="1617"/>
                  </a:lnTo>
                  <a:lnTo>
                    <a:pt x="147615" y="1394"/>
                  </a:lnTo>
                  <a:lnTo>
                    <a:pt x="147783" y="1171"/>
                  </a:lnTo>
                  <a:lnTo>
                    <a:pt x="147838" y="1004"/>
                  </a:lnTo>
                  <a:lnTo>
                    <a:pt x="147838" y="837"/>
                  </a:lnTo>
                  <a:lnTo>
                    <a:pt x="147838" y="669"/>
                  </a:lnTo>
                  <a:lnTo>
                    <a:pt x="147783" y="502"/>
                  </a:lnTo>
                  <a:lnTo>
                    <a:pt x="147615" y="223"/>
                  </a:lnTo>
                  <a:lnTo>
                    <a:pt x="147336" y="56"/>
                  </a:lnTo>
                  <a:lnTo>
                    <a:pt x="147169" y="0"/>
                  </a:lnTo>
                  <a:close/>
                  <a:moveTo>
                    <a:pt x="156928" y="0"/>
                  </a:moveTo>
                  <a:lnTo>
                    <a:pt x="156817" y="56"/>
                  </a:lnTo>
                  <a:lnTo>
                    <a:pt x="156538" y="223"/>
                  </a:lnTo>
                  <a:lnTo>
                    <a:pt x="156371" y="502"/>
                  </a:lnTo>
                  <a:lnTo>
                    <a:pt x="156315" y="669"/>
                  </a:lnTo>
                  <a:lnTo>
                    <a:pt x="156315" y="837"/>
                  </a:lnTo>
                  <a:lnTo>
                    <a:pt x="156315" y="1004"/>
                  </a:lnTo>
                  <a:lnTo>
                    <a:pt x="156371" y="1171"/>
                  </a:lnTo>
                  <a:lnTo>
                    <a:pt x="156538" y="1394"/>
                  </a:lnTo>
                  <a:lnTo>
                    <a:pt x="156817" y="1617"/>
                  </a:lnTo>
                  <a:lnTo>
                    <a:pt x="156928" y="1673"/>
                  </a:lnTo>
                  <a:lnTo>
                    <a:pt x="157263" y="1673"/>
                  </a:lnTo>
                  <a:lnTo>
                    <a:pt x="157430" y="1617"/>
                  </a:lnTo>
                  <a:lnTo>
                    <a:pt x="157709" y="1394"/>
                  </a:lnTo>
                  <a:lnTo>
                    <a:pt x="157876" y="1171"/>
                  </a:lnTo>
                  <a:lnTo>
                    <a:pt x="157932" y="1004"/>
                  </a:lnTo>
                  <a:lnTo>
                    <a:pt x="157932" y="837"/>
                  </a:lnTo>
                  <a:lnTo>
                    <a:pt x="157932" y="669"/>
                  </a:lnTo>
                  <a:lnTo>
                    <a:pt x="157876" y="502"/>
                  </a:lnTo>
                  <a:lnTo>
                    <a:pt x="157709" y="223"/>
                  </a:lnTo>
                  <a:lnTo>
                    <a:pt x="157430" y="56"/>
                  </a:lnTo>
                  <a:lnTo>
                    <a:pt x="157263" y="0"/>
                  </a:lnTo>
                  <a:close/>
                  <a:moveTo>
                    <a:pt x="160330" y="0"/>
                  </a:moveTo>
                  <a:lnTo>
                    <a:pt x="160163" y="56"/>
                  </a:lnTo>
                  <a:lnTo>
                    <a:pt x="159884" y="223"/>
                  </a:lnTo>
                  <a:lnTo>
                    <a:pt x="159717" y="502"/>
                  </a:lnTo>
                  <a:lnTo>
                    <a:pt x="159661" y="669"/>
                  </a:lnTo>
                  <a:lnTo>
                    <a:pt x="159661" y="837"/>
                  </a:lnTo>
                  <a:lnTo>
                    <a:pt x="159661" y="1004"/>
                  </a:lnTo>
                  <a:lnTo>
                    <a:pt x="159717" y="1171"/>
                  </a:lnTo>
                  <a:lnTo>
                    <a:pt x="159884" y="1394"/>
                  </a:lnTo>
                  <a:lnTo>
                    <a:pt x="160163" y="1617"/>
                  </a:lnTo>
                  <a:lnTo>
                    <a:pt x="160330" y="1673"/>
                  </a:lnTo>
                  <a:lnTo>
                    <a:pt x="160665" y="1673"/>
                  </a:lnTo>
                  <a:lnTo>
                    <a:pt x="160832" y="1617"/>
                  </a:lnTo>
                  <a:lnTo>
                    <a:pt x="161055" y="1394"/>
                  </a:lnTo>
                  <a:lnTo>
                    <a:pt x="161222" y="1171"/>
                  </a:lnTo>
                  <a:lnTo>
                    <a:pt x="161278" y="1004"/>
                  </a:lnTo>
                  <a:lnTo>
                    <a:pt x="161334" y="837"/>
                  </a:lnTo>
                  <a:lnTo>
                    <a:pt x="161278" y="669"/>
                  </a:lnTo>
                  <a:lnTo>
                    <a:pt x="161222" y="502"/>
                  </a:lnTo>
                  <a:lnTo>
                    <a:pt x="161055" y="223"/>
                  </a:lnTo>
                  <a:lnTo>
                    <a:pt x="160832" y="56"/>
                  </a:lnTo>
                  <a:lnTo>
                    <a:pt x="160665" y="0"/>
                  </a:lnTo>
                  <a:close/>
                  <a:moveTo>
                    <a:pt x="163676" y="0"/>
                  </a:moveTo>
                  <a:lnTo>
                    <a:pt x="163509" y="56"/>
                  </a:lnTo>
                  <a:lnTo>
                    <a:pt x="163286" y="223"/>
                  </a:lnTo>
                  <a:lnTo>
                    <a:pt x="163063" y="502"/>
                  </a:lnTo>
                  <a:lnTo>
                    <a:pt x="163063" y="669"/>
                  </a:lnTo>
                  <a:lnTo>
                    <a:pt x="163007" y="837"/>
                  </a:lnTo>
                  <a:lnTo>
                    <a:pt x="163063" y="1004"/>
                  </a:lnTo>
                  <a:lnTo>
                    <a:pt x="163063" y="1171"/>
                  </a:lnTo>
                  <a:lnTo>
                    <a:pt x="163286" y="1394"/>
                  </a:lnTo>
                  <a:lnTo>
                    <a:pt x="163509" y="1617"/>
                  </a:lnTo>
                  <a:lnTo>
                    <a:pt x="163676" y="1673"/>
                  </a:lnTo>
                  <a:lnTo>
                    <a:pt x="164011" y="1673"/>
                  </a:lnTo>
                  <a:lnTo>
                    <a:pt x="164178" y="1617"/>
                  </a:lnTo>
                  <a:lnTo>
                    <a:pt x="164457" y="1394"/>
                  </a:lnTo>
                  <a:lnTo>
                    <a:pt x="164624" y="1171"/>
                  </a:lnTo>
                  <a:lnTo>
                    <a:pt x="164680" y="1004"/>
                  </a:lnTo>
                  <a:lnTo>
                    <a:pt x="164680" y="837"/>
                  </a:lnTo>
                  <a:lnTo>
                    <a:pt x="164680" y="669"/>
                  </a:lnTo>
                  <a:lnTo>
                    <a:pt x="164624" y="502"/>
                  </a:lnTo>
                  <a:lnTo>
                    <a:pt x="164457" y="223"/>
                  </a:lnTo>
                  <a:lnTo>
                    <a:pt x="164178" y="56"/>
                  </a:lnTo>
                  <a:lnTo>
                    <a:pt x="164011" y="0"/>
                  </a:lnTo>
                  <a:close/>
                  <a:moveTo>
                    <a:pt x="168751" y="0"/>
                  </a:moveTo>
                  <a:lnTo>
                    <a:pt x="168584" y="56"/>
                  </a:lnTo>
                  <a:lnTo>
                    <a:pt x="168361" y="223"/>
                  </a:lnTo>
                  <a:lnTo>
                    <a:pt x="168137" y="502"/>
                  </a:lnTo>
                  <a:lnTo>
                    <a:pt x="168137" y="669"/>
                  </a:lnTo>
                  <a:lnTo>
                    <a:pt x="168082" y="837"/>
                  </a:lnTo>
                  <a:lnTo>
                    <a:pt x="168137" y="1004"/>
                  </a:lnTo>
                  <a:lnTo>
                    <a:pt x="168137" y="1171"/>
                  </a:lnTo>
                  <a:lnTo>
                    <a:pt x="168361" y="1394"/>
                  </a:lnTo>
                  <a:lnTo>
                    <a:pt x="168584" y="1617"/>
                  </a:lnTo>
                  <a:lnTo>
                    <a:pt x="168751" y="1673"/>
                  </a:lnTo>
                  <a:lnTo>
                    <a:pt x="169085" y="1673"/>
                  </a:lnTo>
                  <a:lnTo>
                    <a:pt x="169253" y="1617"/>
                  </a:lnTo>
                  <a:lnTo>
                    <a:pt x="169532" y="1394"/>
                  </a:lnTo>
                  <a:lnTo>
                    <a:pt x="169699" y="1171"/>
                  </a:lnTo>
                  <a:lnTo>
                    <a:pt x="169755" y="1004"/>
                  </a:lnTo>
                  <a:lnTo>
                    <a:pt x="169755" y="837"/>
                  </a:lnTo>
                  <a:lnTo>
                    <a:pt x="169755" y="669"/>
                  </a:lnTo>
                  <a:lnTo>
                    <a:pt x="169699" y="502"/>
                  </a:lnTo>
                  <a:lnTo>
                    <a:pt x="169532" y="223"/>
                  </a:lnTo>
                  <a:lnTo>
                    <a:pt x="169253" y="56"/>
                  </a:lnTo>
                  <a:lnTo>
                    <a:pt x="169085" y="0"/>
                  </a:lnTo>
                  <a:close/>
                  <a:moveTo>
                    <a:pt x="172097" y="0"/>
                  </a:moveTo>
                  <a:lnTo>
                    <a:pt x="171930" y="56"/>
                  </a:lnTo>
                  <a:lnTo>
                    <a:pt x="171651" y="223"/>
                  </a:lnTo>
                  <a:lnTo>
                    <a:pt x="171483" y="502"/>
                  </a:lnTo>
                  <a:lnTo>
                    <a:pt x="171428" y="669"/>
                  </a:lnTo>
                  <a:lnTo>
                    <a:pt x="171428" y="837"/>
                  </a:lnTo>
                  <a:lnTo>
                    <a:pt x="171428" y="1004"/>
                  </a:lnTo>
                  <a:lnTo>
                    <a:pt x="171483" y="1171"/>
                  </a:lnTo>
                  <a:lnTo>
                    <a:pt x="171651" y="1394"/>
                  </a:lnTo>
                  <a:lnTo>
                    <a:pt x="171930" y="1617"/>
                  </a:lnTo>
                  <a:lnTo>
                    <a:pt x="172097" y="1673"/>
                  </a:lnTo>
                  <a:lnTo>
                    <a:pt x="172432" y="1673"/>
                  </a:lnTo>
                  <a:lnTo>
                    <a:pt x="172599" y="1617"/>
                  </a:lnTo>
                  <a:lnTo>
                    <a:pt x="172822" y="1394"/>
                  </a:lnTo>
                  <a:lnTo>
                    <a:pt x="173045" y="1171"/>
                  </a:lnTo>
                  <a:lnTo>
                    <a:pt x="173045" y="1004"/>
                  </a:lnTo>
                  <a:lnTo>
                    <a:pt x="173101" y="837"/>
                  </a:lnTo>
                  <a:lnTo>
                    <a:pt x="173045" y="669"/>
                  </a:lnTo>
                  <a:lnTo>
                    <a:pt x="173045" y="502"/>
                  </a:lnTo>
                  <a:lnTo>
                    <a:pt x="172822" y="223"/>
                  </a:lnTo>
                  <a:lnTo>
                    <a:pt x="172599" y="56"/>
                  </a:lnTo>
                  <a:lnTo>
                    <a:pt x="172432" y="0"/>
                  </a:lnTo>
                  <a:close/>
                  <a:moveTo>
                    <a:pt x="183864" y="0"/>
                  </a:moveTo>
                  <a:lnTo>
                    <a:pt x="183696" y="56"/>
                  </a:lnTo>
                  <a:lnTo>
                    <a:pt x="183418" y="223"/>
                  </a:lnTo>
                  <a:lnTo>
                    <a:pt x="183250" y="502"/>
                  </a:lnTo>
                  <a:lnTo>
                    <a:pt x="183195" y="669"/>
                  </a:lnTo>
                  <a:lnTo>
                    <a:pt x="183195" y="837"/>
                  </a:lnTo>
                  <a:lnTo>
                    <a:pt x="183195" y="1004"/>
                  </a:lnTo>
                  <a:lnTo>
                    <a:pt x="183250" y="1171"/>
                  </a:lnTo>
                  <a:lnTo>
                    <a:pt x="183418" y="1394"/>
                  </a:lnTo>
                  <a:lnTo>
                    <a:pt x="183696" y="1617"/>
                  </a:lnTo>
                  <a:lnTo>
                    <a:pt x="183864" y="1673"/>
                  </a:lnTo>
                  <a:lnTo>
                    <a:pt x="184198" y="1673"/>
                  </a:lnTo>
                  <a:lnTo>
                    <a:pt x="184310" y="1617"/>
                  </a:lnTo>
                  <a:lnTo>
                    <a:pt x="184589" y="1394"/>
                  </a:lnTo>
                  <a:lnTo>
                    <a:pt x="184756" y="1171"/>
                  </a:lnTo>
                  <a:lnTo>
                    <a:pt x="184812" y="1004"/>
                  </a:lnTo>
                  <a:lnTo>
                    <a:pt x="184812" y="837"/>
                  </a:lnTo>
                  <a:lnTo>
                    <a:pt x="184812" y="669"/>
                  </a:lnTo>
                  <a:lnTo>
                    <a:pt x="184756" y="502"/>
                  </a:lnTo>
                  <a:lnTo>
                    <a:pt x="184589" y="223"/>
                  </a:lnTo>
                  <a:lnTo>
                    <a:pt x="184310" y="56"/>
                  </a:lnTo>
                  <a:lnTo>
                    <a:pt x="184198" y="0"/>
                  </a:lnTo>
                  <a:close/>
                  <a:moveTo>
                    <a:pt x="192285" y="0"/>
                  </a:moveTo>
                  <a:lnTo>
                    <a:pt x="192117" y="56"/>
                  </a:lnTo>
                  <a:lnTo>
                    <a:pt x="191838" y="223"/>
                  </a:lnTo>
                  <a:lnTo>
                    <a:pt x="191671" y="502"/>
                  </a:lnTo>
                  <a:lnTo>
                    <a:pt x="191615" y="669"/>
                  </a:lnTo>
                  <a:lnTo>
                    <a:pt x="191615" y="837"/>
                  </a:lnTo>
                  <a:lnTo>
                    <a:pt x="191615" y="1004"/>
                  </a:lnTo>
                  <a:lnTo>
                    <a:pt x="191671" y="1171"/>
                  </a:lnTo>
                  <a:lnTo>
                    <a:pt x="191838" y="1394"/>
                  </a:lnTo>
                  <a:lnTo>
                    <a:pt x="192117" y="1617"/>
                  </a:lnTo>
                  <a:lnTo>
                    <a:pt x="192285" y="1673"/>
                  </a:lnTo>
                  <a:lnTo>
                    <a:pt x="192619" y="1673"/>
                  </a:lnTo>
                  <a:lnTo>
                    <a:pt x="192786" y="1617"/>
                  </a:lnTo>
                  <a:lnTo>
                    <a:pt x="193010" y="1394"/>
                  </a:lnTo>
                  <a:lnTo>
                    <a:pt x="193233" y="1171"/>
                  </a:lnTo>
                  <a:lnTo>
                    <a:pt x="193233" y="1004"/>
                  </a:lnTo>
                  <a:lnTo>
                    <a:pt x="193288" y="837"/>
                  </a:lnTo>
                  <a:lnTo>
                    <a:pt x="193233" y="669"/>
                  </a:lnTo>
                  <a:lnTo>
                    <a:pt x="193233" y="502"/>
                  </a:lnTo>
                  <a:lnTo>
                    <a:pt x="193010" y="223"/>
                  </a:lnTo>
                  <a:lnTo>
                    <a:pt x="192786" y="56"/>
                  </a:lnTo>
                  <a:lnTo>
                    <a:pt x="192619" y="0"/>
                  </a:lnTo>
                  <a:close/>
                  <a:moveTo>
                    <a:pt x="195575" y="0"/>
                  </a:moveTo>
                  <a:lnTo>
                    <a:pt x="195463" y="56"/>
                  </a:lnTo>
                  <a:lnTo>
                    <a:pt x="195184" y="223"/>
                  </a:lnTo>
                  <a:lnTo>
                    <a:pt x="195017" y="502"/>
                  </a:lnTo>
                  <a:lnTo>
                    <a:pt x="194961" y="669"/>
                  </a:lnTo>
                  <a:lnTo>
                    <a:pt x="194906" y="837"/>
                  </a:lnTo>
                  <a:lnTo>
                    <a:pt x="194961" y="1004"/>
                  </a:lnTo>
                  <a:lnTo>
                    <a:pt x="195017" y="1171"/>
                  </a:lnTo>
                  <a:lnTo>
                    <a:pt x="195184" y="1394"/>
                  </a:lnTo>
                  <a:lnTo>
                    <a:pt x="195463" y="1617"/>
                  </a:lnTo>
                  <a:lnTo>
                    <a:pt x="195575" y="1673"/>
                  </a:lnTo>
                  <a:lnTo>
                    <a:pt x="195909" y="1673"/>
                  </a:lnTo>
                  <a:lnTo>
                    <a:pt x="196077" y="1617"/>
                  </a:lnTo>
                  <a:lnTo>
                    <a:pt x="196356" y="1394"/>
                  </a:lnTo>
                  <a:lnTo>
                    <a:pt x="196523" y="1171"/>
                  </a:lnTo>
                  <a:lnTo>
                    <a:pt x="196579" y="1004"/>
                  </a:lnTo>
                  <a:lnTo>
                    <a:pt x="196579" y="837"/>
                  </a:lnTo>
                  <a:lnTo>
                    <a:pt x="196579" y="669"/>
                  </a:lnTo>
                  <a:lnTo>
                    <a:pt x="196523" y="502"/>
                  </a:lnTo>
                  <a:lnTo>
                    <a:pt x="196356" y="223"/>
                  </a:lnTo>
                  <a:lnTo>
                    <a:pt x="196077" y="56"/>
                  </a:lnTo>
                  <a:lnTo>
                    <a:pt x="195909" y="0"/>
                  </a:lnTo>
                  <a:close/>
                  <a:moveTo>
                    <a:pt x="200705" y="0"/>
                  </a:moveTo>
                  <a:lnTo>
                    <a:pt x="200538" y="56"/>
                  </a:lnTo>
                  <a:lnTo>
                    <a:pt x="200259" y="223"/>
                  </a:lnTo>
                  <a:lnTo>
                    <a:pt x="200092" y="502"/>
                  </a:lnTo>
                  <a:lnTo>
                    <a:pt x="200036" y="669"/>
                  </a:lnTo>
                  <a:lnTo>
                    <a:pt x="200036" y="837"/>
                  </a:lnTo>
                  <a:lnTo>
                    <a:pt x="200036" y="1004"/>
                  </a:lnTo>
                  <a:lnTo>
                    <a:pt x="200092" y="1171"/>
                  </a:lnTo>
                  <a:lnTo>
                    <a:pt x="200259" y="1394"/>
                  </a:lnTo>
                  <a:lnTo>
                    <a:pt x="200538" y="1617"/>
                  </a:lnTo>
                  <a:lnTo>
                    <a:pt x="200705" y="1673"/>
                  </a:lnTo>
                  <a:lnTo>
                    <a:pt x="201040" y="1673"/>
                  </a:lnTo>
                  <a:lnTo>
                    <a:pt x="201152" y="1617"/>
                  </a:lnTo>
                  <a:lnTo>
                    <a:pt x="201430" y="1394"/>
                  </a:lnTo>
                  <a:lnTo>
                    <a:pt x="201598" y="1171"/>
                  </a:lnTo>
                  <a:lnTo>
                    <a:pt x="201653" y="1004"/>
                  </a:lnTo>
                  <a:lnTo>
                    <a:pt x="201653" y="837"/>
                  </a:lnTo>
                  <a:lnTo>
                    <a:pt x="201653" y="669"/>
                  </a:lnTo>
                  <a:lnTo>
                    <a:pt x="201598" y="502"/>
                  </a:lnTo>
                  <a:lnTo>
                    <a:pt x="201430" y="223"/>
                  </a:lnTo>
                  <a:lnTo>
                    <a:pt x="201152" y="56"/>
                  </a:lnTo>
                  <a:lnTo>
                    <a:pt x="201040" y="0"/>
                  </a:lnTo>
                  <a:close/>
                  <a:moveTo>
                    <a:pt x="205780" y="0"/>
                  </a:moveTo>
                  <a:lnTo>
                    <a:pt x="205613" y="56"/>
                  </a:lnTo>
                  <a:lnTo>
                    <a:pt x="205334" y="223"/>
                  </a:lnTo>
                  <a:lnTo>
                    <a:pt x="205167" y="502"/>
                  </a:lnTo>
                  <a:lnTo>
                    <a:pt x="205111" y="669"/>
                  </a:lnTo>
                  <a:lnTo>
                    <a:pt x="205111" y="837"/>
                  </a:lnTo>
                  <a:lnTo>
                    <a:pt x="205111" y="1004"/>
                  </a:lnTo>
                  <a:lnTo>
                    <a:pt x="205167" y="1171"/>
                  </a:lnTo>
                  <a:lnTo>
                    <a:pt x="205334" y="1394"/>
                  </a:lnTo>
                  <a:lnTo>
                    <a:pt x="205613" y="1617"/>
                  </a:lnTo>
                  <a:lnTo>
                    <a:pt x="205780" y="1673"/>
                  </a:lnTo>
                  <a:lnTo>
                    <a:pt x="206115" y="1673"/>
                  </a:lnTo>
                  <a:lnTo>
                    <a:pt x="206226" y="1617"/>
                  </a:lnTo>
                  <a:lnTo>
                    <a:pt x="206505" y="1394"/>
                  </a:lnTo>
                  <a:lnTo>
                    <a:pt x="206672" y="1171"/>
                  </a:lnTo>
                  <a:lnTo>
                    <a:pt x="206728" y="1004"/>
                  </a:lnTo>
                  <a:lnTo>
                    <a:pt x="206784" y="837"/>
                  </a:lnTo>
                  <a:lnTo>
                    <a:pt x="206728" y="669"/>
                  </a:lnTo>
                  <a:lnTo>
                    <a:pt x="206672" y="502"/>
                  </a:lnTo>
                  <a:lnTo>
                    <a:pt x="206505" y="223"/>
                  </a:lnTo>
                  <a:lnTo>
                    <a:pt x="206226" y="56"/>
                  </a:lnTo>
                  <a:lnTo>
                    <a:pt x="206115" y="0"/>
                  </a:lnTo>
                  <a:close/>
                  <a:moveTo>
                    <a:pt x="215818" y="0"/>
                  </a:moveTo>
                  <a:lnTo>
                    <a:pt x="215651" y="56"/>
                  </a:lnTo>
                  <a:lnTo>
                    <a:pt x="215372" y="223"/>
                  </a:lnTo>
                  <a:lnTo>
                    <a:pt x="215205" y="502"/>
                  </a:lnTo>
                  <a:lnTo>
                    <a:pt x="215149" y="669"/>
                  </a:lnTo>
                  <a:lnTo>
                    <a:pt x="215149" y="837"/>
                  </a:lnTo>
                  <a:lnTo>
                    <a:pt x="215149" y="1004"/>
                  </a:lnTo>
                  <a:lnTo>
                    <a:pt x="215205" y="1171"/>
                  </a:lnTo>
                  <a:lnTo>
                    <a:pt x="215372" y="1394"/>
                  </a:lnTo>
                  <a:lnTo>
                    <a:pt x="215651" y="1617"/>
                  </a:lnTo>
                  <a:lnTo>
                    <a:pt x="215818" y="1673"/>
                  </a:lnTo>
                  <a:lnTo>
                    <a:pt x="216153" y="1673"/>
                  </a:lnTo>
                  <a:lnTo>
                    <a:pt x="216264" y="1617"/>
                  </a:lnTo>
                  <a:lnTo>
                    <a:pt x="216543" y="1394"/>
                  </a:lnTo>
                  <a:lnTo>
                    <a:pt x="216710" y="1171"/>
                  </a:lnTo>
                  <a:lnTo>
                    <a:pt x="216766" y="1004"/>
                  </a:lnTo>
                  <a:lnTo>
                    <a:pt x="216822" y="837"/>
                  </a:lnTo>
                  <a:lnTo>
                    <a:pt x="216766" y="669"/>
                  </a:lnTo>
                  <a:lnTo>
                    <a:pt x="216710" y="502"/>
                  </a:lnTo>
                  <a:lnTo>
                    <a:pt x="216543" y="223"/>
                  </a:lnTo>
                  <a:lnTo>
                    <a:pt x="216264" y="56"/>
                  </a:lnTo>
                  <a:lnTo>
                    <a:pt x="216153" y="0"/>
                  </a:lnTo>
                  <a:close/>
                  <a:moveTo>
                    <a:pt x="224239" y="0"/>
                  </a:moveTo>
                  <a:lnTo>
                    <a:pt x="224072" y="56"/>
                  </a:lnTo>
                  <a:lnTo>
                    <a:pt x="223849" y="223"/>
                  </a:lnTo>
                  <a:lnTo>
                    <a:pt x="223626" y="502"/>
                  </a:lnTo>
                  <a:lnTo>
                    <a:pt x="223570" y="669"/>
                  </a:lnTo>
                  <a:lnTo>
                    <a:pt x="223570" y="837"/>
                  </a:lnTo>
                  <a:lnTo>
                    <a:pt x="223570" y="1004"/>
                  </a:lnTo>
                  <a:lnTo>
                    <a:pt x="223626" y="1171"/>
                  </a:lnTo>
                  <a:lnTo>
                    <a:pt x="223849" y="1394"/>
                  </a:lnTo>
                  <a:lnTo>
                    <a:pt x="224072" y="1617"/>
                  </a:lnTo>
                  <a:lnTo>
                    <a:pt x="224239" y="1673"/>
                  </a:lnTo>
                  <a:lnTo>
                    <a:pt x="224574" y="1673"/>
                  </a:lnTo>
                  <a:lnTo>
                    <a:pt x="224741" y="1617"/>
                  </a:lnTo>
                  <a:lnTo>
                    <a:pt x="225020" y="1394"/>
                  </a:lnTo>
                  <a:lnTo>
                    <a:pt x="225187" y="1171"/>
                  </a:lnTo>
                  <a:lnTo>
                    <a:pt x="225243" y="1004"/>
                  </a:lnTo>
                  <a:lnTo>
                    <a:pt x="225243" y="837"/>
                  </a:lnTo>
                  <a:lnTo>
                    <a:pt x="225243" y="669"/>
                  </a:lnTo>
                  <a:lnTo>
                    <a:pt x="225187" y="502"/>
                  </a:lnTo>
                  <a:lnTo>
                    <a:pt x="225020" y="223"/>
                  </a:lnTo>
                  <a:lnTo>
                    <a:pt x="224741" y="56"/>
                  </a:lnTo>
                  <a:lnTo>
                    <a:pt x="224574" y="0"/>
                  </a:lnTo>
                  <a:close/>
                  <a:moveTo>
                    <a:pt x="234389" y="0"/>
                  </a:moveTo>
                  <a:lnTo>
                    <a:pt x="234221" y="56"/>
                  </a:lnTo>
                  <a:lnTo>
                    <a:pt x="233998" y="223"/>
                  </a:lnTo>
                  <a:lnTo>
                    <a:pt x="233831" y="502"/>
                  </a:lnTo>
                  <a:lnTo>
                    <a:pt x="233775" y="669"/>
                  </a:lnTo>
                  <a:lnTo>
                    <a:pt x="233719" y="837"/>
                  </a:lnTo>
                  <a:lnTo>
                    <a:pt x="233775" y="1004"/>
                  </a:lnTo>
                  <a:lnTo>
                    <a:pt x="233831" y="1171"/>
                  </a:lnTo>
                  <a:lnTo>
                    <a:pt x="233998" y="1394"/>
                  </a:lnTo>
                  <a:lnTo>
                    <a:pt x="234221" y="1617"/>
                  </a:lnTo>
                  <a:lnTo>
                    <a:pt x="234389" y="1673"/>
                  </a:lnTo>
                  <a:lnTo>
                    <a:pt x="234723" y="1673"/>
                  </a:lnTo>
                  <a:lnTo>
                    <a:pt x="234891" y="1617"/>
                  </a:lnTo>
                  <a:lnTo>
                    <a:pt x="235169" y="1394"/>
                  </a:lnTo>
                  <a:lnTo>
                    <a:pt x="235337" y="1171"/>
                  </a:lnTo>
                  <a:lnTo>
                    <a:pt x="235392" y="1004"/>
                  </a:lnTo>
                  <a:lnTo>
                    <a:pt x="235392" y="837"/>
                  </a:lnTo>
                  <a:lnTo>
                    <a:pt x="235392" y="669"/>
                  </a:lnTo>
                  <a:lnTo>
                    <a:pt x="235337" y="502"/>
                  </a:lnTo>
                  <a:lnTo>
                    <a:pt x="235169" y="223"/>
                  </a:lnTo>
                  <a:lnTo>
                    <a:pt x="234891" y="56"/>
                  </a:lnTo>
                  <a:lnTo>
                    <a:pt x="234723" y="0"/>
                  </a:lnTo>
                  <a:close/>
                  <a:moveTo>
                    <a:pt x="242698" y="0"/>
                  </a:moveTo>
                  <a:lnTo>
                    <a:pt x="242531" y="56"/>
                  </a:lnTo>
                  <a:lnTo>
                    <a:pt x="242252" y="223"/>
                  </a:lnTo>
                  <a:lnTo>
                    <a:pt x="242084" y="502"/>
                  </a:lnTo>
                  <a:lnTo>
                    <a:pt x="242029" y="669"/>
                  </a:lnTo>
                  <a:lnTo>
                    <a:pt x="242029" y="837"/>
                  </a:lnTo>
                  <a:lnTo>
                    <a:pt x="242029" y="1004"/>
                  </a:lnTo>
                  <a:lnTo>
                    <a:pt x="242084" y="1171"/>
                  </a:lnTo>
                  <a:lnTo>
                    <a:pt x="242252" y="1394"/>
                  </a:lnTo>
                  <a:lnTo>
                    <a:pt x="242531" y="1617"/>
                  </a:lnTo>
                  <a:lnTo>
                    <a:pt x="242698" y="1673"/>
                  </a:lnTo>
                  <a:lnTo>
                    <a:pt x="243033" y="1673"/>
                  </a:lnTo>
                  <a:lnTo>
                    <a:pt x="243144" y="1617"/>
                  </a:lnTo>
                  <a:lnTo>
                    <a:pt x="243423" y="1394"/>
                  </a:lnTo>
                  <a:lnTo>
                    <a:pt x="243590" y="1171"/>
                  </a:lnTo>
                  <a:lnTo>
                    <a:pt x="243646" y="1004"/>
                  </a:lnTo>
                  <a:lnTo>
                    <a:pt x="243646" y="837"/>
                  </a:lnTo>
                  <a:lnTo>
                    <a:pt x="243646" y="669"/>
                  </a:lnTo>
                  <a:lnTo>
                    <a:pt x="243590" y="502"/>
                  </a:lnTo>
                  <a:lnTo>
                    <a:pt x="243423" y="223"/>
                  </a:lnTo>
                  <a:lnTo>
                    <a:pt x="243144" y="56"/>
                  </a:lnTo>
                  <a:lnTo>
                    <a:pt x="243033" y="0"/>
                  </a:lnTo>
                  <a:close/>
                  <a:moveTo>
                    <a:pt x="252792" y="0"/>
                  </a:moveTo>
                  <a:lnTo>
                    <a:pt x="252624" y="56"/>
                  </a:lnTo>
                  <a:lnTo>
                    <a:pt x="252346" y="223"/>
                  </a:lnTo>
                  <a:lnTo>
                    <a:pt x="252178" y="502"/>
                  </a:lnTo>
                  <a:lnTo>
                    <a:pt x="252123" y="669"/>
                  </a:lnTo>
                  <a:lnTo>
                    <a:pt x="252123" y="837"/>
                  </a:lnTo>
                  <a:lnTo>
                    <a:pt x="252123" y="1004"/>
                  </a:lnTo>
                  <a:lnTo>
                    <a:pt x="252178" y="1171"/>
                  </a:lnTo>
                  <a:lnTo>
                    <a:pt x="252346" y="1394"/>
                  </a:lnTo>
                  <a:lnTo>
                    <a:pt x="252624" y="1617"/>
                  </a:lnTo>
                  <a:lnTo>
                    <a:pt x="252792" y="1673"/>
                  </a:lnTo>
                  <a:lnTo>
                    <a:pt x="253126" y="1673"/>
                  </a:lnTo>
                  <a:lnTo>
                    <a:pt x="253238" y="1617"/>
                  </a:lnTo>
                  <a:lnTo>
                    <a:pt x="253517" y="1394"/>
                  </a:lnTo>
                  <a:lnTo>
                    <a:pt x="253684" y="1171"/>
                  </a:lnTo>
                  <a:lnTo>
                    <a:pt x="253740" y="1004"/>
                  </a:lnTo>
                  <a:lnTo>
                    <a:pt x="253740" y="837"/>
                  </a:lnTo>
                  <a:lnTo>
                    <a:pt x="253740" y="669"/>
                  </a:lnTo>
                  <a:lnTo>
                    <a:pt x="253684" y="502"/>
                  </a:lnTo>
                  <a:lnTo>
                    <a:pt x="253517" y="223"/>
                  </a:lnTo>
                  <a:lnTo>
                    <a:pt x="253238" y="56"/>
                  </a:lnTo>
                  <a:lnTo>
                    <a:pt x="253126" y="0"/>
                  </a:lnTo>
                  <a:close/>
                  <a:moveTo>
                    <a:pt x="256138" y="0"/>
                  </a:moveTo>
                  <a:lnTo>
                    <a:pt x="255970" y="56"/>
                  </a:lnTo>
                  <a:lnTo>
                    <a:pt x="255692" y="223"/>
                  </a:lnTo>
                  <a:lnTo>
                    <a:pt x="255524" y="502"/>
                  </a:lnTo>
                  <a:lnTo>
                    <a:pt x="255469" y="669"/>
                  </a:lnTo>
                  <a:lnTo>
                    <a:pt x="255469" y="837"/>
                  </a:lnTo>
                  <a:lnTo>
                    <a:pt x="255469" y="1004"/>
                  </a:lnTo>
                  <a:lnTo>
                    <a:pt x="255524" y="1171"/>
                  </a:lnTo>
                  <a:lnTo>
                    <a:pt x="255692" y="1394"/>
                  </a:lnTo>
                  <a:lnTo>
                    <a:pt x="255970" y="1617"/>
                  </a:lnTo>
                  <a:lnTo>
                    <a:pt x="256138" y="1673"/>
                  </a:lnTo>
                  <a:lnTo>
                    <a:pt x="256472" y="1673"/>
                  </a:lnTo>
                  <a:lnTo>
                    <a:pt x="256640" y="1617"/>
                  </a:lnTo>
                  <a:lnTo>
                    <a:pt x="256863" y="1394"/>
                  </a:lnTo>
                  <a:lnTo>
                    <a:pt x="257086" y="1171"/>
                  </a:lnTo>
                  <a:lnTo>
                    <a:pt x="257142" y="1004"/>
                  </a:lnTo>
                  <a:lnTo>
                    <a:pt x="257142" y="837"/>
                  </a:lnTo>
                  <a:lnTo>
                    <a:pt x="257142" y="669"/>
                  </a:lnTo>
                  <a:lnTo>
                    <a:pt x="257086" y="502"/>
                  </a:lnTo>
                  <a:lnTo>
                    <a:pt x="256863" y="223"/>
                  </a:lnTo>
                  <a:lnTo>
                    <a:pt x="256640" y="56"/>
                  </a:lnTo>
                  <a:lnTo>
                    <a:pt x="256472" y="0"/>
                  </a:lnTo>
                  <a:close/>
                  <a:moveTo>
                    <a:pt x="259484" y="0"/>
                  </a:moveTo>
                  <a:lnTo>
                    <a:pt x="259372" y="56"/>
                  </a:lnTo>
                  <a:lnTo>
                    <a:pt x="259093" y="223"/>
                  </a:lnTo>
                  <a:lnTo>
                    <a:pt x="258926" y="502"/>
                  </a:lnTo>
                  <a:lnTo>
                    <a:pt x="258870" y="669"/>
                  </a:lnTo>
                  <a:lnTo>
                    <a:pt x="258815" y="837"/>
                  </a:lnTo>
                  <a:lnTo>
                    <a:pt x="258870" y="1004"/>
                  </a:lnTo>
                  <a:lnTo>
                    <a:pt x="258926" y="1171"/>
                  </a:lnTo>
                  <a:lnTo>
                    <a:pt x="259093" y="1394"/>
                  </a:lnTo>
                  <a:lnTo>
                    <a:pt x="259372" y="1617"/>
                  </a:lnTo>
                  <a:lnTo>
                    <a:pt x="259484" y="1673"/>
                  </a:lnTo>
                  <a:lnTo>
                    <a:pt x="259818" y="1673"/>
                  </a:lnTo>
                  <a:lnTo>
                    <a:pt x="259986" y="1617"/>
                  </a:lnTo>
                  <a:lnTo>
                    <a:pt x="260265" y="1394"/>
                  </a:lnTo>
                  <a:lnTo>
                    <a:pt x="260432" y="1171"/>
                  </a:lnTo>
                  <a:lnTo>
                    <a:pt x="260488" y="1004"/>
                  </a:lnTo>
                  <a:lnTo>
                    <a:pt x="260488" y="837"/>
                  </a:lnTo>
                  <a:lnTo>
                    <a:pt x="260488" y="669"/>
                  </a:lnTo>
                  <a:lnTo>
                    <a:pt x="260432" y="502"/>
                  </a:lnTo>
                  <a:lnTo>
                    <a:pt x="260265" y="223"/>
                  </a:lnTo>
                  <a:lnTo>
                    <a:pt x="259986" y="56"/>
                  </a:lnTo>
                  <a:lnTo>
                    <a:pt x="259818" y="0"/>
                  </a:lnTo>
                  <a:close/>
                  <a:moveTo>
                    <a:pt x="264559" y="0"/>
                  </a:moveTo>
                  <a:lnTo>
                    <a:pt x="264447" y="56"/>
                  </a:lnTo>
                  <a:lnTo>
                    <a:pt x="264168" y="223"/>
                  </a:lnTo>
                  <a:lnTo>
                    <a:pt x="264001" y="502"/>
                  </a:lnTo>
                  <a:lnTo>
                    <a:pt x="263945" y="669"/>
                  </a:lnTo>
                  <a:lnTo>
                    <a:pt x="263889" y="837"/>
                  </a:lnTo>
                  <a:lnTo>
                    <a:pt x="263945" y="1004"/>
                  </a:lnTo>
                  <a:lnTo>
                    <a:pt x="264001" y="1171"/>
                  </a:lnTo>
                  <a:lnTo>
                    <a:pt x="264168" y="1394"/>
                  </a:lnTo>
                  <a:lnTo>
                    <a:pt x="264447" y="1617"/>
                  </a:lnTo>
                  <a:lnTo>
                    <a:pt x="264559" y="1673"/>
                  </a:lnTo>
                  <a:lnTo>
                    <a:pt x="264893" y="1673"/>
                  </a:lnTo>
                  <a:lnTo>
                    <a:pt x="265060" y="1617"/>
                  </a:lnTo>
                  <a:lnTo>
                    <a:pt x="265339" y="1394"/>
                  </a:lnTo>
                  <a:lnTo>
                    <a:pt x="265507" y="1171"/>
                  </a:lnTo>
                  <a:lnTo>
                    <a:pt x="265562" y="1004"/>
                  </a:lnTo>
                  <a:lnTo>
                    <a:pt x="265562" y="837"/>
                  </a:lnTo>
                  <a:lnTo>
                    <a:pt x="265562" y="669"/>
                  </a:lnTo>
                  <a:lnTo>
                    <a:pt x="265507" y="502"/>
                  </a:lnTo>
                  <a:lnTo>
                    <a:pt x="265339" y="223"/>
                  </a:lnTo>
                  <a:lnTo>
                    <a:pt x="265060" y="56"/>
                  </a:lnTo>
                  <a:lnTo>
                    <a:pt x="264893" y="0"/>
                  </a:lnTo>
                  <a:close/>
                  <a:moveTo>
                    <a:pt x="267905" y="0"/>
                  </a:moveTo>
                  <a:lnTo>
                    <a:pt x="267737" y="56"/>
                  </a:lnTo>
                  <a:lnTo>
                    <a:pt x="267514" y="223"/>
                  </a:lnTo>
                  <a:lnTo>
                    <a:pt x="267291" y="502"/>
                  </a:lnTo>
                  <a:lnTo>
                    <a:pt x="267291" y="669"/>
                  </a:lnTo>
                  <a:lnTo>
                    <a:pt x="267235" y="837"/>
                  </a:lnTo>
                  <a:lnTo>
                    <a:pt x="267291" y="1004"/>
                  </a:lnTo>
                  <a:lnTo>
                    <a:pt x="267291" y="1171"/>
                  </a:lnTo>
                  <a:lnTo>
                    <a:pt x="267514" y="1394"/>
                  </a:lnTo>
                  <a:lnTo>
                    <a:pt x="267737" y="1617"/>
                  </a:lnTo>
                  <a:lnTo>
                    <a:pt x="267905" y="1673"/>
                  </a:lnTo>
                  <a:lnTo>
                    <a:pt x="268239" y="1673"/>
                  </a:lnTo>
                  <a:lnTo>
                    <a:pt x="268406" y="1617"/>
                  </a:lnTo>
                  <a:lnTo>
                    <a:pt x="268685" y="1394"/>
                  </a:lnTo>
                  <a:lnTo>
                    <a:pt x="268853" y="1171"/>
                  </a:lnTo>
                  <a:lnTo>
                    <a:pt x="268908" y="1004"/>
                  </a:lnTo>
                  <a:lnTo>
                    <a:pt x="268908" y="837"/>
                  </a:lnTo>
                  <a:lnTo>
                    <a:pt x="268908" y="669"/>
                  </a:lnTo>
                  <a:lnTo>
                    <a:pt x="268853" y="502"/>
                  </a:lnTo>
                  <a:lnTo>
                    <a:pt x="268685" y="223"/>
                  </a:lnTo>
                  <a:lnTo>
                    <a:pt x="268406" y="56"/>
                  </a:lnTo>
                  <a:lnTo>
                    <a:pt x="268239" y="0"/>
                  </a:lnTo>
                  <a:close/>
                  <a:moveTo>
                    <a:pt x="279671" y="0"/>
                  </a:moveTo>
                  <a:lnTo>
                    <a:pt x="279504" y="56"/>
                  </a:lnTo>
                  <a:lnTo>
                    <a:pt x="279225" y="223"/>
                  </a:lnTo>
                  <a:lnTo>
                    <a:pt x="279058" y="502"/>
                  </a:lnTo>
                  <a:lnTo>
                    <a:pt x="279002" y="669"/>
                  </a:lnTo>
                  <a:lnTo>
                    <a:pt x="279002" y="837"/>
                  </a:lnTo>
                  <a:lnTo>
                    <a:pt x="279002" y="1004"/>
                  </a:lnTo>
                  <a:lnTo>
                    <a:pt x="279058" y="1171"/>
                  </a:lnTo>
                  <a:lnTo>
                    <a:pt x="279225" y="1394"/>
                  </a:lnTo>
                  <a:lnTo>
                    <a:pt x="279504" y="1617"/>
                  </a:lnTo>
                  <a:lnTo>
                    <a:pt x="279671" y="1673"/>
                  </a:lnTo>
                  <a:lnTo>
                    <a:pt x="280006" y="1673"/>
                  </a:lnTo>
                  <a:lnTo>
                    <a:pt x="280173" y="1617"/>
                  </a:lnTo>
                  <a:lnTo>
                    <a:pt x="280396" y="1394"/>
                  </a:lnTo>
                  <a:lnTo>
                    <a:pt x="280564" y="1171"/>
                  </a:lnTo>
                  <a:lnTo>
                    <a:pt x="280619" y="1004"/>
                  </a:lnTo>
                  <a:lnTo>
                    <a:pt x="280675" y="837"/>
                  </a:lnTo>
                  <a:lnTo>
                    <a:pt x="280619" y="669"/>
                  </a:lnTo>
                  <a:lnTo>
                    <a:pt x="280564" y="502"/>
                  </a:lnTo>
                  <a:lnTo>
                    <a:pt x="280396" y="223"/>
                  </a:lnTo>
                  <a:lnTo>
                    <a:pt x="280173" y="56"/>
                  </a:lnTo>
                  <a:lnTo>
                    <a:pt x="280006" y="0"/>
                  </a:lnTo>
                  <a:close/>
                  <a:moveTo>
                    <a:pt x="2510" y="3346"/>
                  </a:moveTo>
                  <a:lnTo>
                    <a:pt x="2342" y="3402"/>
                  </a:lnTo>
                  <a:lnTo>
                    <a:pt x="2175" y="3458"/>
                  </a:lnTo>
                  <a:lnTo>
                    <a:pt x="1896" y="3625"/>
                  </a:lnTo>
                  <a:lnTo>
                    <a:pt x="1729" y="3848"/>
                  </a:lnTo>
                  <a:lnTo>
                    <a:pt x="1673" y="4015"/>
                  </a:lnTo>
                  <a:lnTo>
                    <a:pt x="1673" y="4183"/>
                  </a:lnTo>
                  <a:lnTo>
                    <a:pt x="1673" y="4350"/>
                  </a:lnTo>
                  <a:lnTo>
                    <a:pt x="1729" y="4517"/>
                  </a:lnTo>
                  <a:lnTo>
                    <a:pt x="1896" y="4796"/>
                  </a:lnTo>
                  <a:lnTo>
                    <a:pt x="2175" y="4963"/>
                  </a:lnTo>
                  <a:lnTo>
                    <a:pt x="2342" y="5019"/>
                  </a:lnTo>
                  <a:lnTo>
                    <a:pt x="2677" y="5019"/>
                  </a:lnTo>
                  <a:lnTo>
                    <a:pt x="2788" y="4963"/>
                  </a:lnTo>
                  <a:lnTo>
                    <a:pt x="3067" y="4796"/>
                  </a:lnTo>
                  <a:lnTo>
                    <a:pt x="3234" y="4517"/>
                  </a:lnTo>
                  <a:lnTo>
                    <a:pt x="3290" y="4350"/>
                  </a:lnTo>
                  <a:lnTo>
                    <a:pt x="3290" y="4183"/>
                  </a:lnTo>
                  <a:lnTo>
                    <a:pt x="3290" y="4015"/>
                  </a:lnTo>
                  <a:lnTo>
                    <a:pt x="3234" y="3848"/>
                  </a:lnTo>
                  <a:lnTo>
                    <a:pt x="3067" y="3625"/>
                  </a:lnTo>
                  <a:lnTo>
                    <a:pt x="2788" y="3458"/>
                  </a:lnTo>
                  <a:lnTo>
                    <a:pt x="2677" y="3402"/>
                  </a:lnTo>
                  <a:lnTo>
                    <a:pt x="2510" y="3346"/>
                  </a:lnTo>
                  <a:close/>
                  <a:moveTo>
                    <a:pt x="10930" y="3346"/>
                  </a:moveTo>
                  <a:lnTo>
                    <a:pt x="10763" y="3402"/>
                  </a:lnTo>
                  <a:lnTo>
                    <a:pt x="10596" y="3458"/>
                  </a:lnTo>
                  <a:lnTo>
                    <a:pt x="10317" y="3625"/>
                  </a:lnTo>
                  <a:lnTo>
                    <a:pt x="10150" y="3848"/>
                  </a:lnTo>
                  <a:lnTo>
                    <a:pt x="10094" y="4015"/>
                  </a:lnTo>
                  <a:lnTo>
                    <a:pt x="10094" y="4183"/>
                  </a:lnTo>
                  <a:lnTo>
                    <a:pt x="10094" y="4350"/>
                  </a:lnTo>
                  <a:lnTo>
                    <a:pt x="10150" y="4517"/>
                  </a:lnTo>
                  <a:lnTo>
                    <a:pt x="10317" y="4796"/>
                  </a:lnTo>
                  <a:lnTo>
                    <a:pt x="10596" y="4963"/>
                  </a:lnTo>
                  <a:lnTo>
                    <a:pt x="10763" y="5019"/>
                  </a:lnTo>
                  <a:lnTo>
                    <a:pt x="11098" y="5019"/>
                  </a:lnTo>
                  <a:lnTo>
                    <a:pt x="11265" y="4963"/>
                  </a:lnTo>
                  <a:lnTo>
                    <a:pt x="11488" y="4796"/>
                  </a:lnTo>
                  <a:lnTo>
                    <a:pt x="11711" y="4517"/>
                  </a:lnTo>
                  <a:lnTo>
                    <a:pt x="11711" y="4350"/>
                  </a:lnTo>
                  <a:lnTo>
                    <a:pt x="11767" y="4183"/>
                  </a:lnTo>
                  <a:lnTo>
                    <a:pt x="11711" y="4015"/>
                  </a:lnTo>
                  <a:lnTo>
                    <a:pt x="11711" y="3848"/>
                  </a:lnTo>
                  <a:lnTo>
                    <a:pt x="11488" y="3625"/>
                  </a:lnTo>
                  <a:lnTo>
                    <a:pt x="11265" y="3458"/>
                  </a:lnTo>
                  <a:lnTo>
                    <a:pt x="11098" y="3402"/>
                  </a:lnTo>
                  <a:lnTo>
                    <a:pt x="10930" y="3346"/>
                  </a:lnTo>
                  <a:close/>
                  <a:moveTo>
                    <a:pt x="15949" y="3346"/>
                  </a:moveTo>
                  <a:lnTo>
                    <a:pt x="15782" y="3402"/>
                  </a:lnTo>
                  <a:lnTo>
                    <a:pt x="15671" y="3458"/>
                  </a:lnTo>
                  <a:lnTo>
                    <a:pt x="15392" y="3625"/>
                  </a:lnTo>
                  <a:lnTo>
                    <a:pt x="15224" y="3848"/>
                  </a:lnTo>
                  <a:lnTo>
                    <a:pt x="15169" y="4015"/>
                  </a:lnTo>
                  <a:lnTo>
                    <a:pt x="15113" y="4183"/>
                  </a:lnTo>
                  <a:lnTo>
                    <a:pt x="15169" y="4350"/>
                  </a:lnTo>
                  <a:lnTo>
                    <a:pt x="15224" y="4517"/>
                  </a:lnTo>
                  <a:lnTo>
                    <a:pt x="15392" y="4796"/>
                  </a:lnTo>
                  <a:lnTo>
                    <a:pt x="15671" y="4963"/>
                  </a:lnTo>
                  <a:lnTo>
                    <a:pt x="15782" y="5019"/>
                  </a:lnTo>
                  <a:lnTo>
                    <a:pt x="16117" y="5019"/>
                  </a:lnTo>
                  <a:lnTo>
                    <a:pt x="16284" y="4963"/>
                  </a:lnTo>
                  <a:lnTo>
                    <a:pt x="16563" y="4796"/>
                  </a:lnTo>
                  <a:lnTo>
                    <a:pt x="16730" y="4517"/>
                  </a:lnTo>
                  <a:lnTo>
                    <a:pt x="16786" y="4350"/>
                  </a:lnTo>
                  <a:lnTo>
                    <a:pt x="16786" y="4183"/>
                  </a:lnTo>
                  <a:lnTo>
                    <a:pt x="16786" y="4015"/>
                  </a:lnTo>
                  <a:lnTo>
                    <a:pt x="16730" y="3848"/>
                  </a:lnTo>
                  <a:lnTo>
                    <a:pt x="16563" y="3625"/>
                  </a:lnTo>
                  <a:lnTo>
                    <a:pt x="16284" y="3458"/>
                  </a:lnTo>
                  <a:lnTo>
                    <a:pt x="16117" y="3402"/>
                  </a:lnTo>
                  <a:lnTo>
                    <a:pt x="15949" y="3346"/>
                  </a:lnTo>
                  <a:close/>
                  <a:moveTo>
                    <a:pt x="19295" y="3346"/>
                  </a:moveTo>
                  <a:lnTo>
                    <a:pt x="19128" y="3402"/>
                  </a:lnTo>
                  <a:lnTo>
                    <a:pt x="18961" y="3458"/>
                  </a:lnTo>
                  <a:lnTo>
                    <a:pt x="18682" y="3625"/>
                  </a:lnTo>
                  <a:lnTo>
                    <a:pt x="18515" y="3848"/>
                  </a:lnTo>
                  <a:lnTo>
                    <a:pt x="18459" y="4015"/>
                  </a:lnTo>
                  <a:lnTo>
                    <a:pt x="18459" y="4183"/>
                  </a:lnTo>
                  <a:lnTo>
                    <a:pt x="18459" y="4350"/>
                  </a:lnTo>
                  <a:lnTo>
                    <a:pt x="18515" y="4517"/>
                  </a:lnTo>
                  <a:lnTo>
                    <a:pt x="18682" y="4796"/>
                  </a:lnTo>
                  <a:lnTo>
                    <a:pt x="18961" y="4963"/>
                  </a:lnTo>
                  <a:lnTo>
                    <a:pt x="19128" y="5019"/>
                  </a:lnTo>
                  <a:lnTo>
                    <a:pt x="19463" y="5019"/>
                  </a:lnTo>
                  <a:lnTo>
                    <a:pt x="19630" y="4963"/>
                  </a:lnTo>
                  <a:lnTo>
                    <a:pt x="19853" y="4796"/>
                  </a:lnTo>
                  <a:lnTo>
                    <a:pt x="20076" y="4517"/>
                  </a:lnTo>
                  <a:lnTo>
                    <a:pt x="20076" y="4350"/>
                  </a:lnTo>
                  <a:lnTo>
                    <a:pt x="20132" y="4183"/>
                  </a:lnTo>
                  <a:lnTo>
                    <a:pt x="20076" y="4015"/>
                  </a:lnTo>
                  <a:lnTo>
                    <a:pt x="20076" y="3848"/>
                  </a:lnTo>
                  <a:lnTo>
                    <a:pt x="19853" y="3625"/>
                  </a:lnTo>
                  <a:lnTo>
                    <a:pt x="19630" y="3458"/>
                  </a:lnTo>
                  <a:lnTo>
                    <a:pt x="19463" y="3402"/>
                  </a:lnTo>
                  <a:lnTo>
                    <a:pt x="19295" y="3346"/>
                  </a:lnTo>
                  <a:close/>
                  <a:moveTo>
                    <a:pt x="24370" y="3346"/>
                  </a:moveTo>
                  <a:lnTo>
                    <a:pt x="24203" y="3402"/>
                  </a:lnTo>
                  <a:lnTo>
                    <a:pt x="24036" y="3458"/>
                  </a:lnTo>
                  <a:lnTo>
                    <a:pt x="23757" y="3625"/>
                  </a:lnTo>
                  <a:lnTo>
                    <a:pt x="23589" y="3848"/>
                  </a:lnTo>
                  <a:lnTo>
                    <a:pt x="23534" y="4015"/>
                  </a:lnTo>
                  <a:lnTo>
                    <a:pt x="23534" y="4183"/>
                  </a:lnTo>
                  <a:lnTo>
                    <a:pt x="23534" y="4350"/>
                  </a:lnTo>
                  <a:lnTo>
                    <a:pt x="23589" y="4517"/>
                  </a:lnTo>
                  <a:lnTo>
                    <a:pt x="23757" y="4796"/>
                  </a:lnTo>
                  <a:lnTo>
                    <a:pt x="24036" y="4963"/>
                  </a:lnTo>
                  <a:lnTo>
                    <a:pt x="24203" y="5019"/>
                  </a:lnTo>
                  <a:lnTo>
                    <a:pt x="24537" y="5019"/>
                  </a:lnTo>
                  <a:lnTo>
                    <a:pt x="24649" y="4963"/>
                  </a:lnTo>
                  <a:lnTo>
                    <a:pt x="24928" y="4796"/>
                  </a:lnTo>
                  <a:lnTo>
                    <a:pt x="25095" y="4517"/>
                  </a:lnTo>
                  <a:lnTo>
                    <a:pt x="25151" y="4350"/>
                  </a:lnTo>
                  <a:lnTo>
                    <a:pt x="25207" y="4183"/>
                  </a:lnTo>
                  <a:lnTo>
                    <a:pt x="25151" y="4015"/>
                  </a:lnTo>
                  <a:lnTo>
                    <a:pt x="25095" y="3848"/>
                  </a:lnTo>
                  <a:lnTo>
                    <a:pt x="24928" y="3625"/>
                  </a:lnTo>
                  <a:lnTo>
                    <a:pt x="24649" y="3458"/>
                  </a:lnTo>
                  <a:lnTo>
                    <a:pt x="24537" y="3402"/>
                  </a:lnTo>
                  <a:lnTo>
                    <a:pt x="24370" y="3346"/>
                  </a:lnTo>
                  <a:close/>
                  <a:moveTo>
                    <a:pt x="27660" y="3346"/>
                  </a:moveTo>
                  <a:lnTo>
                    <a:pt x="27493" y="3402"/>
                  </a:lnTo>
                  <a:lnTo>
                    <a:pt x="27326" y="3458"/>
                  </a:lnTo>
                  <a:lnTo>
                    <a:pt x="27103" y="3625"/>
                  </a:lnTo>
                  <a:lnTo>
                    <a:pt x="26880" y="3848"/>
                  </a:lnTo>
                  <a:lnTo>
                    <a:pt x="26880" y="4015"/>
                  </a:lnTo>
                  <a:lnTo>
                    <a:pt x="26824" y="4183"/>
                  </a:lnTo>
                  <a:lnTo>
                    <a:pt x="26880" y="4350"/>
                  </a:lnTo>
                  <a:lnTo>
                    <a:pt x="26880" y="4517"/>
                  </a:lnTo>
                  <a:lnTo>
                    <a:pt x="27103" y="4796"/>
                  </a:lnTo>
                  <a:lnTo>
                    <a:pt x="27326" y="4963"/>
                  </a:lnTo>
                  <a:lnTo>
                    <a:pt x="27493" y="5019"/>
                  </a:lnTo>
                  <a:lnTo>
                    <a:pt x="27828" y="5019"/>
                  </a:lnTo>
                  <a:lnTo>
                    <a:pt x="27995" y="4963"/>
                  </a:lnTo>
                  <a:lnTo>
                    <a:pt x="28274" y="4796"/>
                  </a:lnTo>
                  <a:lnTo>
                    <a:pt x="28441" y="4517"/>
                  </a:lnTo>
                  <a:lnTo>
                    <a:pt x="28497" y="4350"/>
                  </a:lnTo>
                  <a:lnTo>
                    <a:pt x="28497" y="4183"/>
                  </a:lnTo>
                  <a:lnTo>
                    <a:pt x="28497" y="4015"/>
                  </a:lnTo>
                  <a:lnTo>
                    <a:pt x="28441" y="3848"/>
                  </a:lnTo>
                  <a:lnTo>
                    <a:pt x="28274" y="3625"/>
                  </a:lnTo>
                  <a:lnTo>
                    <a:pt x="27995" y="3458"/>
                  </a:lnTo>
                  <a:lnTo>
                    <a:pt x="27828" y="3402"/>
                  </a:lnTo>
                  <a:lnTo>
                    <a:pt x="27660" y="3346"/>
                  </a:lnTo>
                  <a:close/>
                  <a:moveTo>
                    <a:pt x="31118" y="3346"/>
                  </a:moveTo>
                  <a:lnTo>
                    <a:pt x="30951" y="3402"/>
                  </a:lnTo>
                  <a:lnTo>
                    <a:pt x="30783" y="3458"/>
                  </a:lnTo>
                  <a:lnTo>
                    <a:pt x="30505" y="3625"/>
                  </a:lnTo>
                  <a:lnTo>
                    <a:pt x="30337" y="3848"/>
                  </a:lnTo>
                  <a:lnTo>
                    <a:pt x="30281" y="4015"/>
                  </a:lnTo>
                  <a:lnTo>
                    <a:pt x="30281" y="4183"/>
                  </a:lnTo>
                  <a:lnTo>
                    <a:pt x="30281" y="4350"/>
                  </a:lnTo>
                  <a:lnTo>
                    <a:pt x="30337" y="4517"/>
                  </a:lnTo>
                  <a:lnTo>
                    <a:pt x="30505" y="4796"/>
                  </a:lnTo>
                  <a:lnTo>
                    <a:pt x="30783" y="4963"/>
                  </a:lnTo>
                  <a:lnTo>
                    <a:pt x="30951" y="5019"/>
                  </a:lnTo>
                  <a:lnTo>
                    <a:pt x="31285" y="5019"/>
                  </a:lnTo>
                  <a:lnTo>
                    <a:pt x="31397" y="4963"/>
                  </a:lnTo>
                  <a:lnTo>
                    <a:pt x="31676" y="4796"/>
                  </a:lnTo>
                  <a:lnTo>
                    <a:pt x="31843" y="4517"/>
                  </a:lnTo>
                  <a:lnTo>
                    <a:pt x="31899" y="4350"/>
                  </a:lnTo>
                  <a:lnTo>
                    <a:pt x="31899" y="4183"/>
                  </a:lnTo>
                  <a:lnTo>
                    <a:pt x="31899" y="4015"/>
                  </a:lnTo>
                  <a:lnTo>
                    <a:pt x="31843" y="3848"/>
                  </a:lnTo>
                  <a:lnTo>
                    <a:pt x="31676" y="3625"/>
                  </a:lnTo>
                  <a:lnTo>
                    <a:pt x="31397" y="3458"/>
                  </a:lnTo>
                  <a:lnTo>
                    <a:pt x="31285" y="3402"/>
                  </a:lnTo>
                  <a:lnTo>
                    <a:pt x="31118" y="3346"/>
                  </a:lnTo>
                  <a:close/>
                  <a:moveTo>
                    <a:pt x="41156" y="3346"/>
                  </a:moveTo>
                  <a:lnTo>
                    <a:pt x="40989" y="3402"/>
                  </a:lnTo>
                  <a:lnTo>
                    <a:pt x="40821" y="3458"/>
                  </a:lnTo>
                  <a:lnTo>
                    <a:pt x="40543" y="3625"/>
                  </a:lnTo>
                  <a:lnTo>
                    <a:pt x="40375" y="3848"/>
                  </a:lnTo>
                  <a:lnTo>
                    <a:pt x="40320" y="4015"/>
                  </a:lnTo>
                  <a:lnTo>
                    <a:pt x="40320" y="4183"/>
                  </a:lnTo>
                  <a:lnTo>
                    <a:pt x="40320" y="4350"/>
                  </a:lnTo>
                  <a:lnTo>
                    <a:pt x="40375" y="4517"/>
                  </a:lnTo>
                  <a:lnTo>
                    <a:pt x="40543" y="4796"/>
                  </a:lnTo>
                  <a:lnTo>
                    <a:pt x="40821" y="4963"/>
                  </a:lnTo>
                  <a:lnTo>
                    <a:pt x="40989" y="5019"/>
                  </a:lnTo>
                  <a:lnTo>
                    <a:pt x="41323" y="5019"/>
                  </a:lnTo>
                  <a:lnTo>
                    <a:pt x="41435" y="4963"/>
                  </a:lnTo>
                  <a:lnTo>
                    <a:pt x="41714" y="4796"/>
                  </a:lnTo>
                  <a:lnTo>
                    <a:pt x="41881" y="4517"/>
                  </a:lnTo>
                  <a:lnTo>
                    <a:pt x="41937" y="4350"/>
                  </a:lnTo>
                  <a:lnTo>
                    <a:pt x="41937" y="4183"/>
                  </a:lnTo>
                  <a:lnTo>
                    <a:pt x="41937" y="4015"/>
                  </a:lnTo>
                  <a:lnTo>
                    <a:pt x="41881" y="3848"/>
                  </a:lnTo>
                  <a:lnTo>
                    <a:pt x="41714" y="3625"/>
                  </a:lnTo>
                  <a:lnTo>
                    <a:pt x="41435" y="3458"/>
                  </a:lnTo>
                  <a:lnTo>
                    <a:pt x="41323" y="3402"/>
                  </a:lnTo>
                  <a:lnTo>
                    <a:pt x="41156" y="3346"/>
                  </a:lnTo>
                  <a:close/>
                  <a:moveTo>
                    <a:pt x="83037" y="3402"/>
                  </a:moveTo>
                  <a:lnTo>
                    <a:pt x="82870" y="3458"/>
                  </a:lnTo>
                  <a:lnTo>
                    <a:pt x="82591" y="3625"/>
                  </a:lnTo>
                  <a:lnTo>
                    <a:pt x="82424" y="3904"/>
                  </a:lnTo>
                  <a:lnTo>
                    <a:pt x="82368" y="4015"/>
                  </a:lnTo>
                  <a:lnTo>
                    <a:pt x="82368" y="4183"/>
                  </a:lnTo>
                  <a:lnTo>
                    <a:pt x="82368" y="4350"/>
                  </a:lnTo>
                  <a:lnTo>
                    <a:pt x="82424" y="4517"/>
                  </a:lnTo>
                  <a:lnTo>
                    <a:pt x="82591" y="4796"/>
                  </a:lnTo>
                  <a:lnTo>
                    <a:pt x="82870" y="4963"/>
                  </a:lnTo>
                  <a:lnTo>
                    <a:pt x="83037" y="5019"/>
                  </a:lnTo>
                  <a:lnTo>
                    <a:pt x="83372" y="5019"/>
                  </a:lnTo>
                  <a:lnTo>
                    <a:pt x="83539" y="4963"/>
                  </a:lnTo>
                  <a:lnTo>
                    <a:pt x="83762" y="4796"/>
                  </a:lnTo>
                  <a:lnTo>
                    <a:pt x="83985" y="4517"/>
                  </a:lnTo>
                  <a:lnTo>
                    <a:pt x="83985" y="4350"/>
                  </a:lnTo>
                  <a:lnTo>
                    <a:pt x="84041" y="4183"/>
                  </a:lnTo>
                  <a:lnTo>
                    <a:pt x="83985" y="4015"/>
                  </a:lnTo>
                  <a:lnTo>
                    <a:pt x="83985" y="3904"/>
                  </a:lnTo>
                  <a:lnTo>
                    <a:pt x="83762" y="3625"/>
                  </a:lnTo>
                  <a:lnTo>
                    <a:pt x="83539" y="3458"/>
                  </a:lnTo>
                  <a:lnTo>
                    <a:pt x="83372" y="3402"/>
                  </a:lnTo>
                  <a:close/>
                  <a:moveTo>
                    <a:pt x="86383" y="3402"/>
                  </a:moveTo>
                  <a:lnTo>
                    <a:pt x="86216" y="3458"/>
                  </a:lnTo>
                  <a:lnTo>
                    <a:pt x="85993" y="3625"/>
                  </a:lnTo>
                  <a:lnTo>
                    <a:pt x="85825" y="3904"/>
                  </a:lnTo>
                  <a:lnTo>
                    <a:pt x="85770" y="4015"/>
                  </a:lnTo>
                  <a:lnTo>
                    <a:pt x="85714" y="4183"/>
                  </a:lnTo>
                  <a:lnTo>
                    <a:pt x="85770" y="4350"/>
                  </a:lnTo>
                  <a:lnTo>
                    <a:pt x="85825" y="4517"/>
                  </a:lnTo>
                  <a:lnTo>
                    <a:pt x="85993" y="4796"/>
                  </a:lnTo>
                  <a:lnTo>
                    <a:pt x="86216" y="4963"/>
                  </a:lnTo>
                  <a:lnTo>
                    <a:pt x="86383" y="5019"/>
                  </a:lnTo>
                  <a:lnTo>
                    <a:pt x="86718" y="5019"/>
                  </a:lnTo>
                  <a:lnTo>
                    <a:pt x="86885" y="4963"/>
                  </a:lnTo>
                  <a:lnTo>
                    <a:pt x="87164" y="4796"/>
                  </a:lnTo>
                  <a:lnTo>
                    <a:pt x="87331" y="4517"/>
                  </a:lnTo>
                  <a:lnTo>
                    <a:pt x="87387" y="4350"/>
                  </a:lnTo>
                  <a:lnTo>
                    <a:pt x="87387" y="4183"/>
                  </a:lnTo>
                  <a:lnTo>
                    <a:pt x="87387" y="4015"/>
                  </a:lnTo>
                  <a:lnTo>
                    <a:pt x="87331" y="3904"/>
                  </a:lnTo>
                  <a:lnTo>
                    <a:pt x="87164" y="3625"/>
                  </a:lnTo>
                  <a:lnTo>
                    <a:pt x="86885" y="3458"/>
                  </a:lnTo>
                  <a:lnTo>
                    <a:pt x="86718" y="3402"/>
                  </a:lnTo>
                  <a:close/>
                  <a:moveTo>
                    <a:pt x="89785" y="3402"/>
                  </a:moveTo>
                  <a:lnTo>
                    <a:pt x="89618" y="3458"/>
                  </a:lnTo>
                  <a:lnTo>
                    <a:pt x="89339" y="3625"/>
                  </a:lnTo>
                  <a:lnTo>
                    <a:pt x="89171" y="3904"/>
                  </a:lnTo>
                  <a:lnTo>
                    <a:pt x="89116" y="4015"/>
                  </a:lnTo>
                  <a:lnTo>
                    <a:pt x="89116" y="4183"/>
                  </a:lnTo>
                  <a:lnTo>
                    <a:pt x="89116" y="4350"/>
                  </a:lnTo>
                  <a:lnTo>
                    <a:pt x="89171" y="4517"/>
                  </a:lnTo>
                  <a:lnTo>
                    <a:pt x="89339" y="4796"/>
                  </a:lnTo>
                  <a:lnTo>
                    <a:pt x="89618" y="4963"/>
                  </a:lnTo>
                  <a:lnTo>
                    <a:pt x="89785" y="5019"/>
                  </a:lnTo>
                  <a:lnTo>
                    <a:pt x="90119" y="5019"/>
                  </a:lnTo>
                  <a:lnTo>
                    <a:pt x="90231" y="4963"/>
                  </a:lnTo>
                  <a:lnTo>
                    <a:pt x="90510" y="4796"/>
                  </a:lnTo>
                  <a:lnTo>
                    <a:pt x="90677" y="4517"/>
                  </a:lnTo>
                  <a:lnTo>
                    <a:pt x="90733" y="4350"/>
                  </a:lnTo>
                  <a:lnTo>
                    <a:pt x="90733" y="4183"/>
                  </a:lnTo>
                  <a:lnTo>
                    <a:pt x="90733" y="4015"/>
                  </a:lnTo>
                  <a:lnTo>
                    <a:pt x="90677" y="3904"/>
                  </a:lnTo>
                  <a:lnTo>
                    <a:pt x="90510" y="3625"/>
                  </a:lnTo>
                  <a:lnTo>
                    <a:pt x="90231" y="3458"/>
                  </a:lnTo>
                  <a:lnTo>
                    <a:pt x="90119" y="3402"/>
                  </a:lnTo>
                  <a:close/>
                  <a:moveTo>
                    <a:pt x="93075" y="3402"/>
                  </a:moveTo>
                  <a:lnTo>
                    <a:pt x="92908" y="3458"/>
                  </a:lnTo>
                  <a:lnTo>
                    <a:pt x="92685" y="3625"/>
                  </a:lnTo>
                  <a:lnTo>
                    <a:pt x="92462" y="3904"/>
                  </a:lnTo>
                  <a:lnTo>
                    <a:pt x="92462" y="4015"/>
                  </a:lnTo>
                  <a:lnTo>
                    <a:pt x="92406" y="4183"/>
                  </a:lnTo>
                  <a:lnTo>
                    <a:pt x="92462" y="4350"/>
                  </a:lnTo>
                  <a:lnTo>
                    <a:pt x="92462" y="4517"/>
                  </a:lnTo>
                  <a:lnTo>
                    <a:pt x="92685" y="4796"/>
                  </a:lnTo>
                  <a:lnTo>
                    <a:pt x="92908" y="4963"/>
                  </a:lnTo>
                  <a:lnTo>
                    <a:pt x="93075" y="5019"/>
                  </a:lnTo>
                  <a:lnTo>
                    <a:pt x="93410" y="5019"/>
                  </a:lnTo>
                  <a:lnTo>
                    <a:pt x="93577" y="4963"/>
                  </a:lnTo>
                  <a:lnTo>
                    <a:pt x="93856" y="4796"/>
                  </a:lnTo>
                  <a:lnTo>
                    <a:pt x="94023" y="4517"/>
                  </a:lnTo>
                  <a:lnTo>
                    <a:pt x="94079" y="4350"/>
                  </a:lnTo>
                  <a:lnTo>
                    <a:pt x="94079" y="4183"/>
                  </a:lnTo>
                  <a:lnTo>
                    <a:pt x="94079" y="4015"/>
                  </a:lnTo>
                  <a:lnTo>
                    <a:pt x="94023" y="3904"/>
                  </a:lnTo>
                  <a:lnTo>
                    <a:pt x="93856" y="3625"/>
                  </a:lnTo>
                  <a:lnTo>
                    <a:pt x="93577" y="3458"/>
                  </a:lnTo>
                  <a:lnTo>
                    <a:pt x="93410" y="3402"/>
                  </a:lnTo>
                  <a:close/>
                  <a:moveTo>
                    <a:pt x="98317" y="3346"/>
                  </a:moveTo>
                  <a:lnTo>
                    <a:pt x="98150" y="3402"/>
                  </a:lnTo>
                  <a:lnTo>
                    <a:pt x="97983" y="3458"/>
                  </a:lnTo>
                  <a:lnTo>
                    <a:pt x="97704" y="3625"/>
                  </a:lnTo>
                  <a:lnTo>
                    <a:pt x="97536" y="3848"/>
                  </a:lnTo>
                  <a:lnTo>
                    <a:pt x="97481" y="4015"/>
                  </a:lnTo>
                  <a:lnTo>
                    <a:pt x="97481" y="4183"/>
                  </a:lnTo>
                  <a:lnTo>
                    <a:pt x="97481" y="4350"/>
                  </a:lnTo>
                  <a:lnTo>
                    <a:pt x="97536" y="4517"/>
                  </a:lnTo>
                  <a:lnTo>
                    <a:pt x="97704" y="4796"/>
                  </a:lnTo>
                  <a:lnTo>
                    <a:pt x="97983" y="4963"/>
                  </a:lnTo>
                  <a:lnTo>
                    <a:pt x="98150" y="5019"/>
                  </a:lnTo>
                  <a:lnTo>
                    <a:pt x="98484" y="5019"/>
                  </a:lnTo>
                  <a:lnTo>
                    <a:pt x="98652" y="4963"/>
                  </a:lnTo>
                  <a:lnTo>
                    <a:pt x="98875" y="4796"/>
                  </a:lnTo>
                  <a:lnTo>
                    <a:pt x="99042" y="4517"/>
                  </a:lnTo>
                  <a:lnTo>
                    <a:pt x="99098" y="4350"/>
                  </a:lnTo>
                  <a:lnTo>
                    <a:pt x="99154" y="4183"/>
                  </a:lnTo>
                  <a:lnTo>
                    <a:pt x="99098" y="4015"/>
                  </a:lnTo>
                  <a:lnTo>
                    <a:pt x="99042" y="3848"/>
                  </a:lnTo>
                  <a:lnTo>
                    <a:pt x="98875" y="3625"/>
                  </a:lnTo>
                  <a:lnTo>
                    <a:pt x="98652" y="3458"/>
                  </a:lnTo>
                  <a:lnTo>
                    <a:pt x="98484" y="3402"/>
                  </a:lnTo>
                  <a:lnTo>
                    <a:pt x="98317" y="3346"/>
                  </a:lnTo>
                  <a:close/>
                  <a:moveTo>
                    <a:pt x="106738" y="3346"/>
                  </a:moveTo>
                  <a:lnTo>
                    <a:pt x="106571" y="3402"/>
                  </a:lnTo>
                  <a:lnTo>
                    <a:pt x="106403" y="3458"/>
                  </a:lnTo>
                  <a:lnTo>
                    <a:pt x="106180" y="3625"/>
                  </a:lnTo>
                  <a:lnTo>
                    <a:pt x="105957" y="3848"/>
                  </a:lnTo>
                  <a:lnTo>
                    <a:pt x="105957" y="4015"/>
                  </a:lnTo>
                  <a:lnTo>
                    <a:pt x="105901" y="4183"/>
                  </a:lnTo>
                  <a:lnTo>
                    <a:pt x="105957" y="4350"/>
                  </a:lnTo>
                  <a:lnTo>
                    <a:pt x="105957" y="4517"/>
                  </a:lnTo>
                  <a:lnTo>
                    <a:pt x="106180" y="4796"/>
                  </a:lnTo>
                  <a:lnTo>
                    <a:pt x="106403" y="4963"/>
                  </a:lnTo>
                  <a:lnTo>
                    <a:pt x="106571" y="5019"/>
                  </a:lnTo>
                  <a:lnTo>
                    <a:pt x="106905" y="5019"/>
                  </a:lnTo>
                  <a:lnTo>
                    <a:pt x="107073" y="4963"/>
                  </a:lnTo>
                  <a:lnTo>
                    <a:pt x="107351" y="4796"/>
                  </a:lnTo>
                  <a:lnTo>
                    <a:pt x="107519" y="4517"/>
                  </a:lnTo>
                  <a:lnTo>
                    <a:pt x="107575" y="4350"/>
                  </a:lnTo>
                  <a:lnTo>
                    <a:pt x="107575" y="4183"/>
                  </a:lnTo>
                  <a:lnTo>
                    <a:pt x="107575" y="4015"/>
                  </a:lnTo>
                  <a:lnTo>
                    <a:pt x="107519" y="3848"/>
                  </a:lnTo>
                  <a:lnTo>
                    <a:pt x="107351" y="3625"/>
                  </a:lnTo>
                  <a:lnTo>
                    <a:pt x="107073" y="3458"/>
                  </a:lnTo>
                  <a:lnTo>
                    <a:pt x="106905" y="3402"/>
                  </a:lnTo>
                  <a:lnTo>
                    <a:pt x="106738" y="3346"/>
                  </a:lnTo>
                  <a:close/>
                  <a:moveTo>
                    <a:pt x="111813" y="3346"/>
                  </a:moveTo>
                  <a:lnTo>
                    <a:pt x="111645" y="3402"/>
                  </a:lnTo>
                  <a:lnTo>
                    <a:pt x="111478" y="3458"/>
                  </a:lnTo>
                  <a:lnTo>
                    <a:pt x="111199" y="3625"/>
                  </a:lnTo>
                  <a:lnTo>
                    <a:pt x="111032" y="3848"/>
                  </a:lnTo>
                  <a:lnTo>
                    <a:pt x="110976" y="4015"/>
                  </a:lnTo>
                  <a:lnTo>
                    <a:pt x="110976" y="4183"/>
                  </a:lnTo>
                  <a:lnTo>
                    <a:pt x="110976" y="4350"/>
                  </a:lnTo>
                  <a:lnTo>
                    <a:pt x="111032" y="4517"/>
                  </a:lnTo>
                  <a:lnTo>
                    <a:pt x="111199" y="4796"/>
                  </a:lnTo>
                  <a:lnTo>
                    <a:pt x="111478" y="4963"/>
                  </a:lnTo>
                  <a:lnTo>
                    <a:pt x="111645" y="5019"/>
                  </a:lnTo>
                  <a:lnTo>
                    <a:pt x="111980" y="5019"/>
                  </a:lnTo>
                  <a:lnTo>
                    <a:pt x="112092" y="4963"/>
                  </a:lnTo>
                  <a:lnTo>
                    <a:pt x="112370" y="4796"/>
                  </a:lnTo>
                  <a:lnTo>
                    <a:pt x="112538" y="4517"/>
                  </a:lnTo>
                  <a:lnTo>
                    <a:pt x="112594" y="4350"/>
                  </a:lnTo>
                  <a:lnTo>
                    <a:pt x="112594" y="4183"/>
                  </a:lnTo>
                  <a:lnTo>
                    <a:pt x="112594" y="4015"/>
                  </a:lnTo>
                  <a:lnTo>
                    <a:pt x="112538" y="3848"/>
                  </a:lnTo>
                  <a:lnTo>
                    <a:pt x="112370" y="3625"/>
                  </a:lnTo>
                  <a:lnTo>
                    <a:pt x="112092" y="3458"/>
                  </a:lnTo>
                  <a:lnTo>
                    <a:pt x="111980" y="3402"/>
                  </a:lnTo>
                  <a:lnTo>
                    <a:pt x="111813" y="3346"/>
                  </a:lnTo>
                  <a:close/>
                  <a:moveTo>
                    <a:pt x="115103" y="3346"/>
                  </a:moveTo>
                  <a:lnTo>
                    <a:pt x="114936" y="3402"/>
                  </a:lnTo>
                  <a:lnTo>
                    <a:pt x="114768" y="3458"/>
                  </a:lnTo>
                  <a:lnTo>
                    <a:pt x="114545" y="3625"/>
                  </a:lnTo>
                  <a:lnTo>
                    <a:pt x="114322" y="3848"/>
                  </a:lnTo>
                  <a:lnTo>
                    <a:pt x="114267" y="4015"/>
                  </a:lnTo>
                  <a:lnTo>
                    <a:pt x="114267" y="4183"/>
                  </a:lnTo>
                  <a:lnTo>
                    <a:pt x="114267" y="4350"/>
                  </a:lnTo>
                  <a:lnTo>
                    <a:pt x="114322" y="4517"/>
                  </a:lnTo>
                  <a:lnTo>
                    <a:pt x="114545" y="4796"/>
                  </a:lnTo>
                  <a:lnTo>
                    <a:pt x="114768" y="4963"/>
                  </a:lnTo>
                  <a:lnTo>
                    <a:pt x="114936" y="5019"/>
                  </a:lnTo>
                  <a:lnTo>
                    <a:pt x="115270" y="5019"/>
                  </a:lnTo>
                  <a:lnTo>
                    <a:pt x="115438" y="4963"/>
                  </a:lnTo>
                  <a:lnTo>
                    <a:pt x="115716" y="4796"/>
                  </a:lnTo>
                  <a:lnTo>
                    <a:pt x="115884" y="4517"/>
                  </a:lnTo>
                  <a:lnTo>
                    <a:pt x="115940" y="4350"/>
                  </a:lnTo>
                  <a:lnTo>
                    <a:pt x="115940" y="4183"/>
                  </a:lnTo>
                  <a:lnTo>
                    <a:pt x="115940" y="4015"/>
                  </a:lnTo>
                  <a:lnTo>
                    <a:pt x="115884" y="3848"/>
                  </a:lnTo>
                  <a:lnTo>
                    <a:pt x="115716" y="3625"/>
                  </a:lnTo>
                  <a:lnTo>
                    <a:pt x="115438" y="3458"/>
                  </a:lnTo>
                  <a:lnTo>
                    <a:pt x="115270" y="3402"/>
                  </a:lnTo>
                  <a:lnTo>
                    <a:pt x="115103" y="3346"/>
                  </a:lnTo>
                  <a:close/>
                  <a:moveTo>
                    <a:pt x="120178" y="3346"/>
                  </a:moveTo>
                  <a:lnTo>
                    <a:pt x="120011" y="3402"/>
                  </a:lnTo>
                  <a:lnTo>
                    <a:pt x="119843" y="3458"/>
                  </a:lnTo>
                  <a:lnTo>
                    <a:pt x="119564" y="3625"/>
                  </a:lnTo>
                  <a:lnTo>
                    <a:pt x="119397" y="3848"/>
                  </a:lnTo>
                  <a:lnTo>
                    <a:pt x="119341" y="4015"/>
                  </a:lnTo>
                  <a:lnTo>
                    <a:pt x="119341" y="4183"/>
                  </a:lnTo>
                  <a:lnTo>
                    <a:pt x="119341" y="4350"/>
                  </a:lnTo>
                  <a:lnTo>
                    <a:pt x="119397" y="4517"/>
                  </a:lnTo>
                  <a:lnTo>
                    <a:pt x="119564" y="4796"/>
                  </a:lnTo>
                  <a:lnTo>
                    <a:pt x="119843" y="4963"/>
                  </a:lnTo>
                  <a:lnTo>
                    <a:pt x="120011" y="5019"/>
                  </a:lnTo>
                  <a:lnTo>
                    <a:pt x="120345" y="5019"/>
                  </a:lnTo>
                  <a:lnTo>
                    <a:pt x="120512" y="4963"/>
                  </a:lnTo>
                  <a:lnTo>
                    <a:pt x="120736" y="4796"/>
                  </a:lnTo>
                  <a:lnTo>
                    <a:pt x="120959" y="4517"/>
                  </a:lnTo>
                  <a:lnTo>
                    <a:pt x="120959" y="4350"/>
                  </a:lnTo>
                  <a:lnTo>
                    <a:pt x="121014" y="4183"/>
                  </a:lnTo>
                  <a:lnTo>
                    <a:pt x="120959" y="4015"/>
                  </a:lnTo>
                  <a:lnTo>
                    <a:pt x="120959" y="3848"/>
                  </a:lnTo>
                  <a:lnTo>
                    <a:pt x="120736" y="3625"/>
                  </a:lnTo>
                  <a:lnTo>
                    <a:pt x="120512" y="3458"/>
                  </a:lnTo>
                  <a:lnTo>
                    <a:pt x="120345" y="3402"/>
                  </a:lnTo>
                  <a:lnTo>
                    <a:pt x="120178" y="3346"/>
                  </a:lnTo>
                  <a:close/>
                  <a:moveTo>
                    <a:pt x="123468" y="3346"/>
                  </a:moveTo>
                  <a:lnTo>
                    <a:pt x="123301" y="3402"/>
                  </a:lnTo>
                  <a:lnTo>
                    <a:pt x="123189" y="3458"/>
                  </a:lnTo>
                  <a:lnTo>
                    <a:pt x="122910" y="3625"/>
                  </a:lnTo>
                  <a:lnTo>
                    <a:pt x="122743" y="3848"/>
                  </a:lnTo>
                  <a:lnTo>
                    <a:pt x="122687" y="4015"/>
                  </a:lnTo>
                  <a:lnTo>
                    <a:pt x="122632" y="4183"/>
                  </a:lnTo>
                  <a:lnTo>
                    <a:pt x="122687" y="4350"/>
                  </a:lnTo>
                  <a:lnTo>
                    <a:pt x="122743" y="4517"/>
                  </a:lnTo>
                  <a:lnTo>
                    <a:pt x="122910" y="4796"/>
                  </a:lnTo>
                  <a:lnTo>
                    <a:pt x="123189" y="4963"/>
                  </a:lnTo>
                  <a:lnTo>
                    <a:pt x="123301" y="5019"/>
                  </a:lnTo>
                  <a:lnTo>
                    <a:pt x="123635" y="5019"/>
                  </a:lnTo>
                  <a:lnTo>
                    <a:pt x="123803" y="4963"/>
                  </a:lnTo>
                  <a:lnTo>
                    <a:pt x="124082" y="4796"/>
                  </a:lnTo>
                  <a:lnTo>
                    <a:pt x="124249" y="4517"/>
                  </a:lnTo>
                  <a:lnTo>
                    <a:pt x="124305" y="4350"/>
                  </a:lnTo>
                  <a:lnTo>
                    <a:pt x="124305" y="4183"/>
                  </a:lnTo>
                  <a:lnTo>
                    <a:pt x="124305" y="4015"/>
                  </a:lnTo>
                  <a:lnTo>
                    <a:pt x="124249" y="3848"/>
                  </a:lnTo>
                  <a:lnTo>
                    <a:pt x="124082" y="3625"/>
                  </a:lnTo>
                  <a:lnTo>
                    <a:pt x="123803" y="3458"/>
                  </a:lnTo>
                  <a:lnTo>
                    <a:pt x="123635" y="3402"/>
                  </a:lnTo>
                  <a:lnTo>
                    <a:pt x="123468" y="3346"/>
                  </a:lnTo>
                  <a:close/>
                  <a:moveTo>
                    <a:pt x="126926" y="3346"/>
                  </a:moveTo>
                  <a:lnTo>
                    <a:pt x="126758" y="3402"/>
                  </a:lnTo>
                  <a:lnTo>
                    <a:pt x="126591" y="3458"/>
                  </a:lnTo>
                  <a:lnTo>
                    <a:pt x="126312" y="3625"/>
                  </a:lnTo>
                  <a:lnTo>
                    <a:pt x="126145" y="3848"/>
                  </a:lnTo>
                  <a:lnTo>
                    <a:pt x="126089" y="4015"/>
                  </a:lnTo>
                  <a:lnTo>
                    <a:pt x="126089" y="4183"/>
                  </a:lnTo>
                  <a:lnTo>
                    <a:pt x="126089" y="4350"/>
                  </a:lnTo>
                  <a:lnTo>
                    <a:pt x="126145" y="4517"/>
                  </a:lnTo>
                  <a:lnTo>
                    <a:pt x="126312" y="4796"/>
                  </a:lnTo>
                  <a:lnTo>
                    <a:pt x="126591" y="4963"/>
                  </a:lnTo>
                  <a:lnTo>
                    <a:pt x="126758" y="5019"/>
                  </a:lnTo>
                  <a:lnTo>
                    <a:pt x="127093" y="5019"/>
                  </a:lnTo>
                  <a:lnTo>
                    <a:pt x="127260" y="4963"/>
                  </a:lnTo>
                  <a:lnTo>
                    <a:pt x="127483" y="4796"/>
                  </a:lnTo>
                  <a:lnTo>
                    <a:pt x="127651" y="4517"/>
                  </a:lnTo>
                  <a:lnTo>
                    <a:pt x="127706" y="4350"/>
                  </a:lnTo>
                  <a:lnTo>
                    <a:pt x="127762" y="4183"/>
                  </a:lnTo>
                  <a:lnTo>
                    <a:pt x="127706" y="4015"/>
                  </a:lnTo>
                  <a:lnTo>
                    <a:pt x="127651" y="3848"/>
                  </a:lnTo>
                  <a:lnTo>
                    <a:pt x="127483" y="3625"/>
                  </a:lnTo>
                  <a:lnTo>
                    <a:pt x="127260" y="3458"/>
                  </a:lnTo>
                  <a:lnTo>
                    <a:pt x="127093" y="3402"/>
                  </a:lnTo>
                  <a:lnTo>
                    <a:pt x="126926" y="3346"/>
                  </a:lnTo>
                  <a:close/>
                  <a:moveTo>
                    <a:pt x="136964" y="3346"/>
                  </a:moveTo>
                  <a:lnTo>
                    <a:pt x="136796" y="3402"/>
                  </a:lnTo>
                  <a:lnTo>
                    <a:pt x="136629" y="3458"/>
                  </a:lnTo>
                  <a:lnTo>
                    <a:pt x="136350" y="3625"/>
                  </a:lnTo>
                  <a:lnTo>
                    <a:pt x="136183" y="3848"/>
                  </a:lnTo>
                  <a:lnTo>
                    <a:pt x="136127" y="4015"/>
                  </a:lnTo>
                  <a:lnTo>
                    <a:pt x="136127" y="4183"/>
                  </a:lnTo>
                  <a:lnTo>
                    <a:pt x="136127" y="4350"/>
                  </a:lnTo>
                  <a:lnTo>
                    <a:pt x="136183" y="4517"/>
                  </a:lnTo>
                  <a:lnTo>
                    <a:pt x="136350" y="4796"/>
                  </a:lnTo>
                  <a:lnTo>
                    <a:pt x="136629" y="4963"/>
                  </a:lnTo>
                  <a:lnTo>
                    <a:pt x="136796" y="5019"/>
                  </a:lnTo>
                  <a:lnTo>
                    <a:pt x="137131" y="5019"/>
                  </a:lnTo>
                  <a:lnTo>
                    <a:pt x="137298" y="4963"/>
                  </a:lnTo>
                  <a:lnTo>
                    <a:pt x="137521" y="4796"/>
                  </a:lnTo>
                  <a:lnTo>
                    <a:pt x="137689" y="4517"/>
                  </a:lnTo>
                  <a:lnTo>
                    <a:pt x="137744" y="4350"/>
                  </a:lnTo>
                  <a:lnTo>
                    <a:pt x="137800" y="4183"/>
                  </a:lnTo>
                  <a:lnTo>
                    <a:pt x="137744" y="4015"/>
                  </a:lnTo>
                  <a:lnTo>
                    <a:pt x="137689" y="3848"/>
                  </a:lnTo>
                  <a:lnTo>
                    <a:pt x="137521" y="3625"/>
                  </a:lnTo>
                  <a:lnTo>
                    <a:pt x="137298" y="3458"/>
                  </a:lnTo>
                  <a:lnTo>
                    <a:pt x="137131" y="3402"/>
                  </a:lnTo>
                  <a:lnTo>
                    <a:pt x="136964" y="3346"/>
                  </a:lnTo>
                  <a:close/>
                  <a:moveTo>
                    <a:pt x="178845" y="3402"/>
                  </a:moveTo>
                  <a:lnTo>
                    <a:pt x="178677" y="3458"/>
                  </a:lnTo>
                  <a:lnTo>
                    <a:pt x="178399" y="3625"/>
                  </a:lnTo>
                  <a:lnTo>
                    <a:pt x="178231" y="3904"/>
                  </a:lnTo>
                  <a:lnTo>
                    <a:pt x="178176" y="4015"/>
                  </a:lnTo>
                  <a:lnTo>
                    <a:pt x="178176" y="4183"/>
                  </a:lnTo>
                  <a:lnTo>
                    <a:pt x="178176" y="4350"/>
                  </a:lnTo>
                  <a:lnTo>
                    <a:pt x="178231" y="4517"/>
                  </a:lnTo>
                  <a:lnTo>
                    <a:pt x="178399" y="4796"/>
                  </a:lnTo>
                  <a:lnTo>
                    <a:pt x="178677" y="4963"/>
                  </a:lnTo>
                  <a:lnTo>
                    <a:pt x="178845" y="5019"/>
                  </a:lnTo>
                  <a:lnTo>
                    <a:pt x="179179" y="5019"/>
                  </a:lnTo>
                  <a:lnTo>
                    <a:pt x="179347" y="4963"/>
                  </a:lnTo>
                  <a:lnTo>
                    <a:pt x="179570" y="4796"/>
                  </a:lnTo>
                  <a:lnTo>
                    <a:pt x="179737" y="4517"/>
                  </a:lnTo>
                  <a:lnTo>
                    <a:pt x="179793" y="4350"/>
                  </a:lnTo>
                  <a:lnTo>
                    <a:pt x="179849" y="4183"/>
                  </a:lnTo>
                  <a:lnTo>
                    <a:pt x="179793" y="4015"/>
                  </a:lnTo>
                  <a:lnTo>
                    <a:pt x="179737" y="3904"/>
                  </a:lnTo>
                  <a:lnTo>
                    <a:pt x="179570" y="3625"/>
                  </a:lnTo>
                  <a:lnTo>
                    <a:pt x="179347" y="3458"/>
                  </a:lnTo>
                  <a:lnTo>
                    <a:pt x="179179" y="3402"/>
                  </a:lnTo>
                  <a:close/>
                  <a:moveTo>
                    <a:pt x="182191" y="3402"/>
                  </a:moveTo>
                  <a:lnTo>
                    <a:pt x="182023" y="3458"/>
                  </a:lnTo>
                  <a:lnTo>
                    <a:pt x="181800" y="3625"/>
                  </a:lnTo>
                  <a:lnTo>
                    <a:pt x="181577" y="3904"/>
                  </a:lnTo>
                  <a:lnTo>
                    <a:pt x="181577" y="4015"/>
                  </a:lnTo>
                  <a:lnTo>
                    <a:pt x="181522" y="4183"/>
                  </a:lnTo>
                  <a:lnTo>
                    <a:pt x="181577" y="4350"/>
                  </a:lnTo>
                  <a:lnTo>
                    <a:pt x="181577" y="4517"/>
                  </a:lnTo>
                  <a:lnTo>
                    <a:pt x="181800" y="4796"/>
                  </a:lnTo>
                  <a:lnTo>
                    <a:pt x="182023" y="4963"/>
                  </a:lnTo>
                  <a:lnTo>
                    <a:pt x="182191" y="5019"/>
                  </a:lnTo>
                  <a:lnTo>
                    <a:pt x="182525" y="5019"/>
                  </a:lnTo>
                  <a:lnTo>
                    <a:pt x="182693" y="4963"/>
                  </a:lnTo>
                  <a:lnTo>
                    <a:pt x="182971" y="4796"/>
                  </a:lnTo>
                  <a:lnTo>
                    <a:pt x="183139" y="4517"/>
                  </a:lnTo>
                  <a:lnTo>
                    <a:pt x="183195" y="4350"/>
                  </a:lnTo>
                  <a:lnTo>
                    <a:pt x="183195" y="4183"/>
                  </a:lnTo>
                  <a:lnTo>
                    <a:pt x="183195" y="4015"/>
                  </a:lnTo>
                  <a:lnTo>
                    <a:pt x="183139" y="3904"/>
                  </a:lnTo>
                  <a:lnTo>
                    <a:pt x="182971" y="3625"/>
                  </a:lnTo>
                  <a:lnTo>
                    <a:pt x="182693" y="3458"/>
                  </a:lnTo>
                  <a:lnTo>
                    <a:pt x="182525" y="3402"/>
                  </a:lnTo>
                  <a:close/>
                  <a:moveTo>
                    <a:pt x="185537" y="3402"/>
                  </a:moveTo>
                  <a:lnTo>
                    <a:pt x="185425" y="3458"/>
                  </a:lnTo>
                  <a:lnTo>
                    <a:pt x="185146" y="3625"/>
                  </a:lnTo>
                  <a:lnTo>
                    <a:pt x="184979" y="3904"/>
                  </a:lnTo>
                  <a:lnTo>
                    <a:pt x="184923" y="4015"/>
                  </a:lnTo>
                  <a:lnTo>
                    <a:pt x="184923" y="4183"/>
                  </a:lnTo>
                  <a:lnTo>
                    <a:pt x="184923" y="4350"/>
                  </a:lnTo>
                  <a:lnTo>
                    <a:pt x="184979" y="4517"/>
                  </a:lnTo>
                  <a:lnTo>
                    <a:pt x="185146" y="4796"/>
                  </a:lnTo>
                  <a:lnTo>
                    <a:pt x="185425" y="4963"/>
                  </a:lnTo>
                  <a:lnTo>
                    <a:pt x="185537" y="5019"/>
                  </a:lnTo>
                  <a:lnTo>
                    <a:pt x="185871" y="5019"/>
                  </a:lnTo>
                  <a:lnTo>
                    <a:pt x="186039" y="4963"/>
                  </a:lnTo>
                  <a:lnTo>
                    <a:pt x="186317" y="4796"/>
                  </a:lnTo>
                  <a:lnTo>
                    <a:pt x="186485" y="4517"/>
                  </a:lnTo>
                  <a:lnTo>
                    <a:pt x="186541" y="4350"/>
                  </a:lnTo>
                  <a:lnTo>
                    <a:pt x="186541" y="4183"/>
                  </a:lnTo>
                  <a:lnTo>
                    <a:pt x="186541" y="4015"/>
                  </a:lnTo>
                  <a:lnTo>
                    <a:pt x="186485" y="3904"/>
                  </a:lnTo>
                  <a:lnTo>
                    <a:pt x="186317" y="3625"/>
                  </a:lnTo>
                  <a:lnTo>
                    <a:pt x="186039" y="3458"/>
                  </a:lnTo>
                  <a:lnTo>
                    <a:pt x="185871" y="3402"/>
                  </a:lnTo>
                  <a:close/>
                  <a:moveTo>
                    <a:pt x="188883" y="3402"/>
                  </a:moveTo>
                  <a:lnTo>
                    <a:pt x="188715" y="3458"/>
                  </a:lnTo>
                  <a:lnTo>
                    <a:pt x="188437" y="3625"/>
                  </a:lnTo>
                  <a:lnTo>
                    <a:pt x="188269" y="3904"/>
                  </a:lnTo>
                  <a:lnTo>
                    <a:pt x="188214" y="4015"/>
                  </a:lnTo>
                  <a:lnTo>
                    <a:pt x="188214" y="4183"/>
                  </a:lnTo>
                  <a:lnTo>
                    <a:pt x="188214" y="4350"/>
                  </a:lnTo>
                  <a:lnTo>
                    <a:pt x="188269" y="4517"/>
                  </a:lnTo>
                  <a:lnTo>
                    <a:pt x="188437" y="4796"/>
                  </a:lnTo>
                  <a:lnTo>
                    <a:pt x="188715" y="4963"/>
                  </a:lnTo>
                  <a:lnTo>
                    <a:pt x="188883" y="5019"/>
                  </a:lnTo>
                  <a:lnTo>
                    <a:pt x="189217" y="5019"/>
                  </a:lnTo>
                  <a:lnTo>
                    <a:pt x="189385" y="4963"/>
                  </a:lnTo>
                  <a:lnTo>
                    <a:pt x="189608" y="4796"/>
                  </a:lnTo>
                  <a:lnTo>
                    <a:pt x="189831" y="4517"/>
                  </a:lnTo>
                  <a:lnTo>
                    <a:pt x="189887" y="4350"/>
                  </a:lnTo>
                  <a:lnTo>
                    <a:pt x="189887" y="4183"/>
                  </a:lnTo>
                  <a:lnTo>
                    <a:pt x="189887" y="4015"/>
                  </a:lnTo>
                  <a:lnTo>
                    <a:pt x="189831" y="3904"/>
                  </a:lnTo>
                  <a:lnTo>
                    <a:pt x="189608" y="3625"/>
                  </a:lnTo>
                  <a:lnTo>
                    <a:pt x="189385" y="3458"/>
                  </a:lnTo>
                  <a:lnTo>
                    <a:pt x="189217" y="3402"/>
                  </a:lnTo>
                  <a:close/>
                  <a:moveTo>
                    <a:pt x="194125" y="3346"/>
                  </a:moveTo>
                  <a:lnTo>
                    <a:pt x="193958" y="3402"/>
                  </a:lnTo>
                  <a:lnTo>
                    <a:pt x="193790" y="3458"/>
                  </a:lnTo>
                  <a:lnTo>
                    <a:pt x="193511" y="3625"/>
                  </a:lnTo>
                  <a:lnTo>
                    <a:pt x="193344" y="3848"/>
                  </a:lnTo>
                  <a:lnTo>
                    <a:pt x="193288" y="4015"/>
                  </a:lnTo>
                  <a:lnTo>
                    <a:pt x="193288" y="4183"/>
                  </a:lnTo>
                  <a:lnTo>
                    <a:pt x="193288" y="4350"/>
                  </a:lnTo>
                  <a:lnTo>
                    <a:pt x="193344" y="4517"/>
                  </a:lnTo>
                  <a:lnTo>
                    <a:pt x="193511" y="4796"/>
                  </a:lnTo>
                  <a:lnTo>
                    <a:pt x="193790" y="4963"/>
                  </a:lnTo>
                  <a:lnTo>
                    <a:pt x="193958" y="5019"/>
                  </a:lnTo>
                  <a:lnTo>
                    <a:pt x="194292" y="5019"/>
                  </a:lnTo>
                  <a:lnTo>
                    <a:pt x="194404" y="4963"/>
                  </a:lnTo>
                  <a:lnTo>
                    <a:pt x="194683" y="4796"/>
                  </a:lnTo>
                  <a:lnTo>
                    <a:pt x="194850" y="4517"/>
                  </a:lnTo>
                  <a:lnTo>
                    <a:pt x="194906" y="4350"/>
                  </a:lnTo>
                  <a:lnTo>
                    <a:pt x="194961" y="4183"/>
                  </a:lnTo>
                  <a:lnTo>
                    <a:pt x="194906" y="4015"/>
                  </a:lnTo>
                  <a:lnTo>
                    <a:pt x="194850" y="3848"/>
                  </a:lnTo>
                  <a:lnTo>
                    <a:pt x="194683" y="3625"/>
                  </a:lnTo>
                  <a:lnTo>
                    <a:pt x="194404" y="3458"/>
                  </a:lnTo>
                  <a:lnTo>
                    <a:pt x="194292" y="3402"/>
                  </a:lnTo>
                  <a:lnTo>
                    <a:pt x="194125" y="3346"/>
                  </a:lnTo>
                  <a:close/>
                  <a:moveTo>
                    <a:pt x="202546" y="3346"/>
                  </a:moveTo>
                  <a:lnTo>
                    <a:pt x="202378" y="3402"/>
                  </a:lnTo>
                  <a:lnTo>
                    <a:pt x="202211" y="3458"/>
                  </a:lnTo>
                  <a:lnTo>
                    <a:pt x="201932" y="3625"/>
                  </a:lnTo>
                  <a:lnTo>
                    <a:pt x="201765" y="3848"/>
                  </a:lnTo>
                  <a:lnTo>
                    <a:pt x="201709" y="4015"/>
                  </a:lnTo>
                  <a:lnTo>
                    <a:pt x="201709" y="4183"/>
                  </a:lnTo>
                  <a:lnTo>
                    <a:pt x="201709" y="4350"/>
                  </a:lnTo>
                  <a:lnTo>
                    <a:pt x="201765" y="4517"/>
                  </a:lnTo>
                  <a:lnTo>
                    <a:pt x="201932" y="4796"/>
                  </a:lnTo>
                  <a:lnTo>
                    <a:pt x="202211" y="4963"/>
                  </a:lnTo>
                  <a:lnTo>
                    <a:pt x="202378" y="5019"/>
                  </a:lnTo>
                  <a:lnTo>
                    <a:pt x="202713" y="5019"/>
                  </a:lnTo>
                  <a:lnTo>
                    <a:pt x="202880" y="4963"/>
                  </a:lnTo>
                  <a:lnTo>
                    <a:pt x="203103" y="4796"/>
                  </a:lnTo>
                  <a:lnTo>
                    <a:pt x="203326" y="4517"/>
                  </a:lnTo>
                  <a:lnTo>
                    <a:pt x="203382" y="4350"/>
                  </a:lnTo>
                  <a:lnTo>
                    <a:pt x="203382" y="4183"/>
                  </a:lnTo>
                  <a:lnTo>
                    <a:pt x="203382" y="4015"/>
                  </a:lnTo>
                  <a:lnTo>
                    <a:pt x="203326" y="3848"/>
                  </a:lnTo>
                  <a:lnTo>
                    <a:pt x="203103" y="3625"/>
                  </a:lnTo>
                  <a:lnTo>
                    <a:pt x="202880" y="3458"/>
                  </a:lnTo>
                  <a:lnTo>
                    <a:pt x="202713" y="3402"/>
                  </a:lnTo>
                  <a:lnTo>
                    <a:pt x="202546" y="3346"/>
                  </a:lnTo>
                  <a:close/>
                  <a:moveTo>
                    <a:pt x="207565" y="3346"/>
                  </a:moveTo>
                  <a:lnTo>
                    <a:pt x="207397" y="3402"/>
                  </a:lnTo>
                  <a:lnTo>
                    <a:pt x="207286" y="3458"/>
                  </a:lnTo>
                  <a:lnTo>
                    <a:pt x="207007" y="3625"/>
                  </a:lnTo>
                  <a:lnTo>
                    <a:pt x="206840" y="3848"/>
                  </a:lnTo>
                  <a:lnTo>
                    <a:pt x="206784" y="4015"/>
                  </a:lnTo>
                  <a:lnTo>
                    <a:pt x="206784" y="4183"/>
                  </a:lnTo>
                  <a:lnTo>
                    <a:pt x="206784" y="4350"/>
                  </a:lnTo>
                  <a:lnTo>
                    <a:pt x="206840" y="4517"/>
                  </a:lnTo>
                  <a:lnTo>
                    <a:pt x="207007" y="4796"/>
                  </a:lnTo>
                  <a:lnTo>
                    <a:pt x="207286" y="4963"/>
                  </a:lnTo>
                  <a:lnTo>
                    <a:pt x="207397" y="5019"/>
                  </a:lnTo>
                  <a:lnTo>
                    <a:pt x="207732" y="5019"/>
                  </a:lnTo>
                  <a:lnTo>
                    <a:pt x="207899" y="4963"/>
                  </a:lnTo>
                  <a:lnTo>
                    <a:pt x="208178" y="4796"/>
                  </a:lnTo>
                  <a:lnTo>
                    <a:pt x="208345" y="4517"/>
                  </a:lnTo>
                  <a:lnTo>
                    <a:pt x="208401" y="4350"/>
                  </a:lnTo>
                  <a:lnTo>
                    <a:pt x="208401" y="4183"/>
                  </a:lnTo>
                  <a:lnTo>
                    <a:pt x="208401" y="4015"/>
                  </a:lnTo>
                  <a:lnTo>
                    <a:pt x="208345" y="3848"/>
                  </a:lnTo>
                  <a:lnTo>
                    <a:pt x="208178" y="3625"/>
                  </a:lnTo>
                  <a:lnTo>
                    <a:pt x="207899" y="3458"/>
                  </a:lnTo>
                  <a:lnTo>
                    <a:pt x="207732" y="3402"/>
                  </a:lnTo>
                  <a:lnTo>
                    <a:pt x="207565" y="3346"/>
                  </a:lnTo>
                  <a:close/>
                  <a:moveTo>
                    <a:pt x="210911" y="3346"/>
                  </a:moveTo>
                  <a:lnTo>
                    <a:pt x="210743" y="3402"/>
                  </a:lnTo>
                  <a:lnTo>
                    <a:pt x="210576" y="3458"/>
                  </a:lnTo>
                  <a:lnTo>
                    <a:pt x="210297" y="3625"/>
                  </a:lnTo>
                  <a:lnTo>
                    <a:pt x="210130" y="3848"/>
                  </a:lnTo>
                  <a:lnTo>
                    <a:pt x="210074" y="4015"/>
                  </a:lnTo>
                  <a:lnTo>
                    <a:pt x="210074" y="4183"/>
                  </a:lnTo>
                  <a:lnTo>
                    <a:pt x="210074" y="4350"/>
                  </a:lnTo>
                  <a:lnTo>
                    <a:pt x="210130" y="4517"/>
                  </a:lnTo>
                  <a:lnTo>
                    <a:pt x="210297" y="4796"/>
                  </a:lnTo>
                  <a:lnTo>
                    <a:pt x="210576" y="4963"/>
                  </a:lnTo>
                  <a:lnTo>
                    <a:pt x="210743" y="5019"/>
                  </a:lnTo>
                  <a:lnTo>
                    <a:pt x="211078" y="5019"/>
                  </a:lnTo>
                  <a:lnTo>
                    <a:pt x="211245" y="4963"/>
                  </a:lnTo>
                  <a:lnTo>
                    <a:pt x="211468" y="4796"/>
                  </a:lnTo>
                  <a:lnTo>
                    <a:pt x="211691" y="4517"/>
                  </a:lnTo>
                  <a:lnTo>
                    <a:pt x="211691" y="4350"/>
                  </a:lnTo>
                  <a:lnTo>
                    <a:pt x="211747" y="4183"/>
                  </a:lnTo>
                  <a:lnTo>
                    <a:pt x="211691" y="4015"/>
                  </a:lnTo>
                  <a:lnTo>
                    <a:pt x="211691" y="3848"/>
                  </a:lnTo>
                  <a:lnTo>
                    <a:pt x="211468" y="3625"/>
                  </a:lnTo>
                  <a:lnTo>
                    <a:pt x="211245" y="3458"/>
                  </a:lnTo>
                  <a:lnTo>
                    <a:pt x="211078" y="3402"/>
                  </a:lnTo>
                  <a:lnTo>
                    <a:pt x="210911" y="3346"/>
                  </a:lnTo>
                  <a:close/>
                  <a:moveTo>
                    <a:pt x="215986" y="3346"/>
                  </a:moveTo>
                  <a:lnTo>
                    <a:pt x="215818" y="3402"/>
                  </a:lnTo>
                  <a:lnTo>
                    <a:pt x="215651" y="3458"/>
                  </a:lnTo>
                  <a:lnTo>
                    <a:pt x="215372" y="3625"/>
                  </a:lnTo>
                  <a:lnTo>
                    <a:pt x="215205" y="3848"/>
                  </a:lnTo>
                  <a:lnTo>
                    <a:pt x="215149" y="4015"/>
                  </a:lnTo>
                  <a:lnTo>
                    <a:pt x="215149" y="4183"/>
                  </a:lnTo>
                  <a:lnTo>
                    <a:pt x="215149" y="4350"/>
                  </a:lnTo>
                  <a:lnTo>
                    <a:pt x="215205" y="4517"/>
                  </a:lnTo>
                  <a:lnTo>
                    <a:pt x="215372" y="4796"/>
                  </a:lnTo>
                  <a:lnTo>
                    <a:pt x="215651" y="4963"/>
                  </a:lnTo>
                  <a:lnTo>
                    <a:pt x="215818" y="5019"/>
                  </a:lnTo>
                  <a:lnTo>
                    <a:pt x="216153" y="5019"/>
                  </a:lnTo>
                  <a:lnTo>
                    <a:pt x="216264" y="4963"/>
                  </a:lnTo>
                  <a:lnTo>
                    <a:pt x="216543" y="4796"/>
                  </a:lnTo>
                  <a:lnTo>
                    <a:pt x="216710" y="4517"/>
                  </a:lnTo>
                  <a:lnTo>
                    <a:pt x="216766" y="4350"/>
                  </a:lnTo>
                  <a:lnTo>
                    <a:pt x="216822" y="4183"/>
                  </a:lnTo>
                  <a:lnTo>
                    <a:pt x="216766" y="4015"/>
                  </a:lnTo>
                  <a:lnTo>
                    <a:pt x="216710" y="3848"/>
                  </a:lnTo>
                  <a:lnTo>
                    <a:pt x="216543" y="3625"/>
                  </a:lnTo>
                  <a:lnTo>
                    <a:pt x="216264" y="3458"/>
                  </a:lnTo>
                  <a:lnTo>
                    <a:pt x="216153" y="3402"/>
                  </a:lnTo>
                  <a:lnTo>
                    <a:pt x="215986" y="3346"/>
                  </a:lnTo>
                  <a:close/>
                  <a:moveTo>
                    <a:pt x="219276" y="3346"/>
                  </a:moveTo>
                  <a:lnTo>
                    <a:pt x="219108" y="3402"/>
                  </a:lnTo>
                  <a:lnTo>
                    <a:pt x="218941" y="3458"/>
                  </a:lnTo>
                  <a:lnTo>
                    <a:pt x="218718" y="3625"/>
                  </a:lnTo>
                  <a:lnTo>
                    <a:pt x="218551" y="3848"/>
                  </a:lnTo>
                  <a:lnTo>
                    <a:pt x="218495" y="4015"/>
                  </a:lnTo>
                  <a:lnTo>
                    <a:pt x="218439" y="4183"/>
                  </a:lnTo>
                  <a:lnTo>
                    <a:pt x="218495" y="4350"/>
                  </a:lnTo>
                  <a:lnTo>
                    <a:pt x="218551" y="4517"/>
                  </a:lnTo>
                  <a:lnTo>
                    <a:pt x="218718" y="4796"/>
                  </a:lnTo>
                  <a:lnTo>
                    <a:pt x="218941" y="4963"/>
                  </a:lnTo>
                  <a:lnTo>
                    <a:pt x="219108" y="5019"/>
                  </a:lnTo>
                  <a:lnTo>
                    <a:pt x="219443" y="5019"/>
                  </a:lnTo>
                  <a:lnTo>
                    <a:pt x="219610" y="4963"/>
                  </a:lnTo>
                  <a:lnTo>
                    <a:pt x="219889" y="4796"/>
                  </a:lnTo>
                  <a:lnTo>
                    <a:pt x="220057" y="4517"/>
                  </a:lnTo>
                  <a:lnTo>
                    <a:pt x="220112" y="4350"/>
                  </a:lnTo>
                  <a:lnTo>
                    <a:pt x="220112" y="4183"/>
                  </a:lnTo>
                  <a:lnTo>
                    <a:pt x="220112" y="4015"/>
                  </a:lnTo>
                  <a:lnTo>
                    <a:pt x="220057" y="3848"/>
                  </a:lnTo>
                  <a:lnTo>
                    <a:pt x="219889" y="3625"/>
                  </a:lnTo>
                  <a:lnTo>
                    <a:pt x="219610" y="3458"/>
                  </a:lnTo>
                  <a:lnTo>
                    <a:pt x="219443" y="3402"/>
                  </a:lnTo>
                  <a:lnTo>
                    <a:pt x="219276" y="3346"/>
                  </a:lnTo>
                  <a:close/>
                  <a:moveTo>
                    <a:pt x="222733" y="3346"/>
                  </a:moveTo>
                  <a:lnTo>
                    <a:pt x="222566" y="3402"/>
                  </a:lnTo>
                  <a:lnTo>
                    <a:pt x="222399" y="3458"/>
                  </a:lnTo>
                  <a:lnTo>
                    <a:pt x="222120" y="3625"/>
                  </a:lnTo>
                  <a:lnTo>
                    <a:pt x="221953" y="3848"/>
                  </a:lnTo>
                  <a:lnTo>
                    <a:pt x="221897" y="4015"/>
                  </a:lnTo>
                  <a:lnTo>
                    <a:pt x="221897" y="4183"/>
                  </a:lnTo>
                  <a:lnTo>
                    <a:pt x="221897" y="4350"/>
                  </a:lnTo>
                  <a:lnTo>
                    <a:pt x="221953" y="4517"/>
                  </a:lnTo>
                  <a:lnTo>
                    <a:pt x="222120" y="4796"/>
                  </a:lnTo>
                  <a:lnTo>
                    <a:pt x="222399" y="4963"/>
                  </a:lnTo>
                  <a:lnTo>
                    <a:pt x="222566" y="5019"/>
                  </a:lnTo>
                  <a:lnTo>
                    <a:pt x="222901" y="5019"/>
                  </a:lnTo>
                  <a:lnTo>
                    <a:pt x="223012" y="4963"/>
                  </a:lnTo>
                  <a:lnTo>
                    <a:pt x="223291" y="4796"/>
                  </a:lnTo>
                  <a:lnTo>
                    <a:pt x="223458" y="4517"/>
                  </a:lnTo>
                  <a:lnTo>
                    <a:pt x="223514" y="4350"/>
                  </a:lnTo>
                  <a:lnTo>
                    <a:pt x="223514" y="4183"/>
                  </a:lnTo>
                  <a:lnTo>
                    <a:pt x="223514" y="4015"/>
                  </a:lnTo>
                  <a:lnTo>
                    <a:pt x="223458" y="3848"/>
                  </a:lnTo>
                  <a:lnTo>
                    <a:pt x="223291" y="3625"/>
                  </a:lnTo>
                  <a:lnTo>
                    <a:pt x="223012" y="3458"/>
                  </a:lnTo>
                  <a:lnTo>
                    <a:pt x="222901" y="3402"/>
                  </a:lnTo>
                  <a:lnTo>
                    <a:pt x="222733" y="3346"/>
                  </a:lnTo>
                  <a:close/>
                  <a:moveTo>
                    <a:pt x="232771" y="3346"/>
                  </a:moveTo>
                  <a:lnTo>
                    <a:pt x="232604" y="3402"/>
                  </a:lnTo>
                  <a:lnTo>
                    <a:pt x="232437" y="3458"/>
                  </a:lnTo>
                  <a:lnTo>
                    <a:pt x="232158" y="3625"/>
                  </a:lnTo>
                  <a:lnTo>
                    <a:pt x="231991" y="3848"/>
                  </a:lnTo>
                  <a:lnTo>
                    <a:pt x="231935" y="4015"/>
                  </a:lnTo>
                  <a:lnTo>
                    <a:pt x="231935" y="4183"/>
                  </a:lnTo>
                  <a:lnTo>
                    <a:pt x="231935" y="4350"/>
                  </a:lnTo>
                  <a:lnTo>
                    <a:pt x="231991" y="4517"/>
                  </a:lnTo>
                  <a:lnTo>
                    <a:pt x="232158" y="4796"/>
                  </a:lnTo>
                  <a:lnTo>
                    <a:pt x="232437" y="4963"/>
                  </a:lnTo>
                  <a:lnTo>
                    <a:pt x="232604" y="5019"/>
                  </a:lnTo>
                  <a:lnTo>
                    <a:pt x="232939" y="5019"/>
                  </a:lnTo>
                  <a:lnTo>
                    <a:pt x="233050" y="4963"/>
                  </a:lnTo>
                  <a:lnTo>
                    <a:pt x="233329" y="4796"/>
                  </a:lnTo>
                  <a:lnTo>
                    <a:pt x="233496" y="4517"/>
                  </a:lnTo>
                  <a:lnTo>
                    <a:pt x="233552" y="4350"/>
                  </a:lnTo>
                  <a:lnTo>
                    <a:pt x="233552" y="4183"/>
                  </a:lnTo>
                  <a:lnTo>
                    <a:pt x="233552" y="4015"/>
                  </a:lnTo>
                  <a:lnTo>
                    <a:pt x="233496" y="3848"/>
                  </a:lnTo>
                  <a:lnTo>
                    <a:pt x="233329" y="3625"/>
                  </a:lnTo>
                  <a:lnTo>
                    <a:pt x="233050" y="3458"/>
                  </a:lnTo>
                  <a:lnTo>
                    <a:pt x="232939" y="3402"/>
                  </a:lnTo>
                  <a:lnTo>
                    <a:pt x="232771" y="3346"/>
                  </a:lnTo>
                  <a:close/>
                  <a:moveTo>
                    <a:pt x="274652" y="3402"/>
                  </a:moveTo>
                  <a:lnTo>
                    <a:pt x="274485" y="3458"/>
                  </a:lnTo>
                  <a:lnTo>
                    <a:pt x="274206" y="3625"/>
                  </a:lnTo>
                  <a:lnTo>
                    <a:pt x="274039" y="3904"/>
                  </a:lnTo>
                  <a:lnTo>
                    <a:pt x="273983" y="4015"/>
                  </a:lnTo>
                  <a:lnTo>
                    <a:pt x="273983" y="4183"/>
                  </a:lnTo>
                  <a:lnTo>
                    <a:pt x="273983" y="4350"/>
                  </a:lnTo>
                  <a:lnTo>
                    <a:pt x="274039" y="4517"/>
                  </a:lnTo>
                  <a:lnTo>
                    <a:pt x="274206" y="4796"/>
                  </a:lnTo>
                  <a:lnTo>
                    <a:pt x="274485" y="4963"/>
                  </a:lnTo>
                  <a:lnTo>
                    <a:pt x="274652" y="5019"/>
                  </a:lnTo>
                  <a:lnTo>
                    <a:pt x="274987" y="5019"/>
                  </a:lnTo>
                  <a:lnTo>
                    <a:pt x="275154" y="4963"/>
                  </a:lnTo>
                  <a:lnTo>
                    <a:pt x="275377" y="4796"/>
                  </a:lnTo>
                  <a:lnTo>
                    <a:pt x="275600" y="4517"/>
                  </a:lnTo>
                  <a:lnTo>
                    <a:pt x="275600" y="4350"/>
                  </a:lnTo>
                  <a:lnTo>
                    <a:pt x="275656" y="4183"/>
                  </a:lnTo>
                  <a:lnTo>
                    <a:pt x="275600" y="4015"/>
                  </a:lnTo>
                  <a:lnTo>
                    <a:pt x="275600" y="3904"/>
                  </a:lnTo>
                  <a:lnTo>
                    <a:pt x="275377" y="3625"/>
                  </a:lnTo>
                  <a:lnTo>
                    <a:pt x="275154" y="3458"/>
                  </a:lnTo>
                  <a:lnTo>
                    <a:pt x="274987" y="3402"/>
                  </a:lnTo>
                  <a:close/>
                  <a:moveTo>
                    <a:pt x="277998" y="3402"/>
                  </a:moveTo>
                  <a:lnTo>
                    <a:pt x="277831" y="3458"/>
                  </a:lnTo>
                  <a:lnTo>
                    <a:pt x="277608" y="3625"/>
                  </a:lnTo>
                  <a:lnTo>
                    <a:pt x="277441" y="3904"/>
                  </a:lnTo>
                  <a:lnTo>
                    <a:pt x="277385" y="4015"/>
                  </a:lnTo>
                  <a:lnTo>
                    <a:pt x="277329" y="4183"/>
                  </a:lnTo>
                  <a:lnTo>
                    <a:pt x="277385" y="4350"/>
                  </a:lnTo>
                  <a:lnTo>
                    <a:pt x="277441" y="4517"/>
                  </a:lnTo>
                  <a:lnTo>
                    <a:pt x="277608" y="4796"/>
                  </a:lnTo>
                  <a:lnTo>
                    <a:pt x="277831" y="4963"/>
                  </a:lnTo>
                  <a:lnTo>
                    <a:pt x="277998" y="5019"/>
                  </a:lnTo>
                  <a:lnTo>
                    <a:pt x="278333" y="5019"/>
                  </a:lnTo>
                  <a:lnTo>
                    <a:pt x="278500" y="4963"/>
                  </a:lnTo>
                  <a:lnTo>
                    <a:pt x="278779" y="4796"/>
                  </a:lnTo>
                  <a:lnTo>
                    <a:pt x="278946" y="4517"/>
                  </a:lnTo>
                  <a:lnTo>
                    <a:pt x="279002" y="4350"/>
                  </a:lnTo>
                  <a:lnTo>
                    <a:pt x="279002" y="4183"/>
                  </a:lnTo>
                  <a:lnTo>
                    <a:pt x="279002" y="4015"/>
                  </a:lnTo>
                  <a:lnTo>
                    <a:pt x="278946" y="3904"/>
                  </a:lnTo>
                  <a:lnTo>
                    <a:pt x="278779" y="3625"/>
                  </a:lnTo>
                  <a:lnTo>
                    <a:pt x="278500" y="3458"/>
                  </a:lnTo>
                  <a:lnTo>
                    <a:pt x="278333" y="3402"/>
                  </a:lnTo>
                  <a:close/>
                  <a:moveTo>
                    <a:pt x="281400" y="3402"/>
                  </a:moveTo>
                  <a:lnTo>
                    <a:pt x="281233" y="3458"/>
                  </a:lnTo>
                  <a:lnTo>
                    <a:pt x="280954" y="3625"/>
                  </a:lnTo>
                  <a:lnTo>
                    <a:pt x="280787" y="3904"/>
                  </a:lnTo>
                  <a:lnTo>
                    <a:pt x="280731" y="4015"/>
                  </a:lnTo>
                  <a:lnTo>
                    <a:pt x="280731" y="4183"/>
                  </a:lnTo>
                  <a:lnTo>
                    <a:pt x="280731" y="4350"/>
                  </a:lnTo>
                  <a:lnTo>
                    <a:pt x="280787" y="4517"/>
                  </a:lnTo>
                  <a:lnTo>
                    <a:pt x="280954" y="4796"/>
                  </a:lnTo>
                  <a:lnTo>
                    <a:pt x="281233" y="4963"/>
                  </a:lnTo>
                  <a:lnTo>
                    <a:pt x="281400" y="5019"/>
                  </a:lnTo>
                  <a:lnTo>
                    <a:pt x="281735" y="5019"/>
                  </a:lnTo>
                  <a:lnTo>
                    <a:pt x="281846" y="4963"/>
                  </a:lnTo>
                  <a:lnTo>
                    <a:pt x="282125" y="4796"/>
                  </a:lnTo>
                  <a:lnTo>
                    <a:pt x="282292" y="4517"/>
                  </a:lnTo>
                  <a:lnTo>
                    <a:pt x="282348" y="4350"/>
                  </a:lnTo>
                  <a:lnTo>
                    <a:pt x="282348" y="4183"/>
                  </a:lnTo>
                  <a:lnTo>
                    <a:pt x="282348" y="4015"/>
                  </a:lnTo>
                  <a:lnTo>
                    <a:pt x="282292" y="3904"/>
                  </a:lnTo>
                  <a:lnTo>
                    <a:pt x="282125" y="3625"/>
                  </a:lnTo>
                  <a:lnTo>
                    <a:pt x="281846" y="3458"/>
                  </a:lnTo>
                  <a:lnTo>
                    <a:pt x="281735" y="3402"/>
                  </a:lnTo>
                  <a:close/>
                  <a:moveTo>
                    <a:pt x="284690" y="3402"/>
                  </a:moveTo>
                  <a:lnTo>
                    <a:pt x="284523" y="3458"/>
                  </a:lnTo>
                  <a:lnTo>
                    <a:pt x="284300" y="3625"/>
                  </a:lnTo>
                  <a:lnTo>
                    <a:pt x="284077" y="3904"/>
                  </a:lnTo>
                  <a:lnTo>
                    <a:pt x="284077" y="4015"/>
                  </a:lnTo>
                  <a:lnTo>
                    <a:pt x="284021" y="4183"/>
                  </a:lnTo>
                  <a:lnTo>
                    <a:pt x="284077" y="4350"/>
                  </a:lnTo>
                  <a:lnTo>
                    <a:pt x="284077" y="4517"/>
                  </a:lnTo>
                  <a:lnTo>
                    <a:pt x="284300" y="4796"/>
                  </a:lnTo>
                  <a:lnTo>
                    <a:pt x="284523" y="4963"/>
                  </a:lnTo>
                  <a:lnTo>
                    <a:pt x="284690" y="5019"/>
                  </a:lnTo>
                  <a:lnTo>
                    <a:pt x="285025" y="5019"/>
                  </a:lnTo>
                  <a:lnTo>
                    <a:pt x="285192" y="4963"/>
                  </a:lnTo>
                  <a:lnTo>
                    <a:pt x="285471" y="4796"/>
                  </a:lnTo>
                  <a:lnTo>
                    <a:pt x="285638" y="4517"/>
                  </a:lnTo>
                  <a:lnTo>
                    <a:pt x="285694" y="4350"/>
                  </a:lnTo>
                  <a:lnTo>
                    <a:pt x="285694" y="4183"/>
                  </a:lnTo>
                  <a:lnTo>
                    <a:pt x="285694" y="4015"/>
                  </a:lnTo>
                  <a:lnTo>
                    <a:pt x="285638" y="3904"/>
                  </a:lnTo>
                  <a:lnTo>
                    <a:pt x="285471" y="3625"/>
                  </a:lnTo>
                  <a:lnTo>
                    <a:pt x="285192" y="3458"/>
                  </a:lnTo>
                  <a:lnTo>
                    <a:pt x="285025" y="3402"/>
                  </a:lnTo>
                  <a:close/>
                  <a:moveTo>
                    <a:pt x="3179" y="11711"/>
                  </a:moveTo>
                  <a:lnTo>
                    <a:pt x="3067" y="11767"/>
                  </a:lnTo>
                  <a:lnTo>
                    <a:pt x="2788" y="11934"/>
                  </a:lnTo>
                  <a:lnTo>
                    <a:pt x="2621" y="12213"/>
                  </a:lnTo>
                  <a:lnTo>
                    <a:pt x="2565" y="12324"/>
                  </a:lnTo>
                  <a:lnTo>
                    <a:pt x="2510" y="12492"/>
                  </a:lnTo>
                  <a:lnTo>
                    <a:pt x="2565" y="12659"/>
                  </a:lnTo>
                  <a:lnTo>
                    <a:pt x="2621" y="12826"/>
                  </a:lnTo>
                  <a:lnTo>
                    <a:pt x="2788" y="13105"/>
                  </a:lnTo>
                  <a:lnTo>
                    <a:pt x="3067" y="13272"/>
                  </a:lnTo>
                  <a:lnTo>
                    <a:pt x="3179" y="13328"/>
                  </a:lnTo>
                  <a:lnTo>
                    <a:pt x="3513" y="13328"/>
                  </a:lnTo>
                  <a:lnTo>
                    <a:pt x="3681" y="13272"/>
                  </a:lnTo>
                  <a:lnTo>
                    <a:pt x="3959" y="13105"/>
                  </a:lnTo>
                  <a:lnTo>
                    <a:pt x="4127" y="12826"/>
                  </a:lnTo>
                  <a:lnTo>
                    <a:pt x="4183" y="12659"/>
                  </a:lnTo>
                  <a:lnTo>
                    <a:pt x="4183" y="12492"/>
                  </a:lnTo>
                  <a:lnTo>
                    <a:pt x="4183" y="12324"/>
                  </a:lnTo>
                  <a:lnTo>
                    <a:pt x="4127" y="12213"/>
                  </a:lnTo>
                  <a:lnTo>
                    <a:pt x="3959" y="11934"/>
                  </a:lnTo>
                  <a:lnTo>
                    <a:pt x="3681" y="11767"/>
                  </a:lnTo>
                  <a:lnTo>
                    <a:pt x="3513" y="11711"/>
                  </a:lnTo>
                  <a:close/>
                  <a:moveTo>
                    <a:pt x="13273" y="11711"/>
                  </a:moveTo>
                  <a:lnTo>
                    <a:pt x="13161" y="11767"/>
                  </a:lnTo>
                  <a:lnTo>
                    <a:pt x="12882" y="11934"/>
                  </a:lnTo>
                  <a:lnTo>
                    <a:pt x="12715" y="12213"/>
                  </a:lnTo>
                  <a:lnTo>
                    <a:pt x="12659" y="12324"/>
                  </a:lnTo>
                  <a:lnTo>
                    <a:pt x="12603" y="12492"/>
                  </a:lnTo>
                  <a:lnTo>
                    <a:pt x="12659" y="12659"/>
                  </a:lnTo>
                  <a:lnTo>
                    <a:pt x="12715" y="12826"/>
                  </a:lnTo>
                  <a:lnTo>
                    <a:pt x="12882" y="13105"/>
                  </a:lnTo>
                  <a:lnTo>
                    <a:pt x="13161" y="13272"/>
                  </a:lnTo>
                  <a:lnTo>
                    <a:pt x="13273" y="13328"/>
                  </a:lnTo>
                  <a:lnTo>
                    <a:pt x="13607" y="13328"/>
                  </a:lnTo>
                  <a:lnTo>
                    <a:pt x="13774" y="13272"/>
                  </a:lnTo>
                  <a:lnTo>
                    <a:pt x="14053" y="13105"/>
                  </a:lnTo>
                  <a:lnTo>
                    <a:pt x="14221" y="12826"/>
                  </a:lnTo>
                  <a:lnTo>
                    <a:pt x="14276" y="12659"/>
                  </a:lnTo>
                  <a:lnTo>
                    <a:pt x="14276" y="12492"/>
                  </a:lnTo>
                  <a:lnTo>
                    <a:pt x="14276" y="12324"/>
                  </a:lnTo>
                  <a:lnTo>
                    <a:pt x="14221" y="12213"/>
                  </a:lnTo>
                  <a:lnTo>
                    <a:pt x="14053" y="11934"/>
                  </a:lnTo>
                  <a:lnTo>
                    <a:pt x="13774" y="11767"/>
                  </a:lnTo>
                  <a:lnTo>
                    <a:pt x="13607" y="11711"/>
                  </a:lnTo>
                  <a:close/>
                  <a:moveTo>
                    <a:pt x="16674" y="11711"/>
                  </a:moveTo>
                  <a:lnTo>
                    <a:pt x="16507" y="11767"/>
                  </a:lnTo>
                  <a:lnTo>
                    <a:pt x="16228" y="11934"/>
                  </a:lnTo>
                  <a:lnTo>
                    <a:pt x="16061" y="12213"/>
                  </a:lnTo>
                  <a:lnTo>
                    <a:pt x="16005" y="12324"/>
                  </a:lnTo>
                  <a:lnTo>
                    <a:pt x="16005" y="12492"/>
                  </a:lnTo>
                  <a:lnTo>
                    <a:pt x="16005" y="12659"/>
                  </a:lnTo>
                  <a:lnTo>
                    <a:pt x="16061" y="12826"/>
                  </a:lnTo>
                  <a:lnTo>
                    <a:pt x="16228" y="13105"/>
                  </a:lnTo>
                  <a:lnTo>
                    <a:pt x="16507" y="13272"/>
                  </a:lnTo>
                  <a:lnTo>
                    <a:pt x="16674" y="13328"/>
                  </a:lnTo>
                  <a:lnTo>
                    <a:pt x="17009" y="13328"/>
                  </a:lnTo>
                  <a:lnTo>
                    <a:pt x="17120" y="13272"/>
                  </a:lnTo>
                  <a:lnTo>
                    <a:pt x="17399" y="13105"/>
                  </a:lnTo>
                  <a:lnTo>
                    <a:pt x="17567" y="12826"/>
                  </a:lnTo>
                  <a:lnTo>
                    <a:pt x="17622" y="12659"/>
                  </a:lnTo>
                  <a:lnTo>
                    <a:pt x="17678" y="12492"/>
                  </a:lnTo>
                  <a:lnTo>
                    <a:pt x="17622" y="12324"/>
                  </a:lnTo>
                  <a:lnTo>
                    <a:pt x="17567" y="12213"/>
                  </a:lnTo>
                  <a:lnTo>
                    <a:pt x="17399" y="11934"/>
                  </a:lnTo>
                  <a:lnTo>
                    <a:pt x="17120" y="11767"/>
                  </a:lnTo>
                  <a:lnTo>
                    <a:pt x="17009" y="11711"/>
                  </a:lnTo>
                  <a:close/>
                  <a:moveTo>
                    <a:pt x="20020" y="11711"/>
                  </a:moveTo>
                  <a:lnTo>
                    <a:pt x="19853" y="11767"/>
                  </a:lnTo>
                  <a:lnTo>
                    <a:pt x="19630" y="11934"/>
                  </a:lnTo>
                  <a:lnTo>
                    <a:pt x="19407" y="12213"/>
                  </a:lnTo>
                  <a:lnTo>
                    <a:pt x="19351" y="12324"/>
                  </a:lnTo>
                  <a:lnTo>
                    <a:pt x="19351" y="12492"/>
                  </a:lnTo>
                  <a:lnTo>
                    <a:pt x="19351" y="12659"/>
                  </a:lnTo>
                  <a:lnTo>
                    <a:pt x="19407" y="12826"/>
                  </a:lnTo>
                  <a:lnTo>
                    <a:pt x="19630" y="13105"/>
                  </a:lnTo>
                  <a:lnTo>
                    <a:pt x="19853" y="13272"/>
                  </a:lnTo>
                  <a:lnTo>
                    <a:pt x="20020" y="13328"/>
                  </a:lnTo>
                  <a:lnTo>
                    <a:pt x="20355" y="13328"/>
                  </a:lnTo>
                  <a:lnTo>
                    <a:pt x="20522" y="13272"/>
                  </a:lnTo>
                  <a:lnTo>
                    <a:pt x="20801" y="13105"/>
                  </a:lnTo>
                  <a:lnTo>
                    <a:pt x="20968" y="12826"/>
                  </a:lnTo>
                  <a:lnTo>
                    <a:pt x="21024" y="12659"/>
                  </a:lnTo>
                  <a:lnTo>
                    <a:pt x="21024" y="12492"/>
                  </a:lnTo>
                  <a:lnTo>
                    <a:pt x="21024" y="12324"/>
                  </a:lnTo>
                  <a:lnTo>
                    <a:pt x="20968" y="12213"/>
                  </a:lnTo>
                  <a:lnTo>
                    <a:pt x="20801" y="11934"/>
                  </a:lnTo>
                  <a:lnTo>
                    <a:pt x="20522" y="11767"/>
                  </a:lnTo>
                  <a:lnTo>
                    <a:pt x="20355" y="11711"/>
                  </a:lnTo>
                  <a:close/>
                  <a:moveTo>
                    <a:pt x="25095" y="11711"/>
                  </a:moveTo>
                  <a:lnTo>
                    <a:pt x="24928" y="11767"/>
                  </a:lnTo>
                  <a:lnTo>
                    <a:pt x="24705" y="11934"/>
                  </a:lnTo>
                  <a:lnTo>
                    <a:pt x="24482" y="12213"/>
                  </a:lnTo>
                  <a:lnTo>
                    <a:pt x="24426" y="12324"/>
                  </a:lnTo>
                  <a:lnTo>
                    <a:pt x="24426" y="12492"/>
                  </a:lnTo>
                  <a:lnTo>
                    <a:pt x="24426" y="12659"/>
                  </a:lnTo>
                  <a:lnTo>
                    <a:pt x="24482" y="12826"/>
                  </a:lnTo>
                  <a:lnTo>
                    <a:pt x="24705" y="13105"/>
                  </a:lnTo>
                  <a:lnTo>
                    <a:pt x="24928" y="13272"/>
                  </a:lnTo>
                  <a:lnTo>
                    <a:pt x="25095" y="13328"/>
                  </a:lnTo>
                  <a:lnTo>
                    <a:pt x="25430" y="13328"/>
                  </a:lnTo>
                  <a:lnTo>
                    <a:pt x="25597" y="13272"/>
                  </a:lnTo>
                  <a:lnTo>
                    <a:pt x="25876" y="13105"/>
                  </a:lnTo>
                  <a:lnTo>
                    <a:pt x="26043" y="12826"/>
                  </a:lnTo>
                  <a:lnTo>
                    <a:pt x="26099" y="12659"/>
                  </a:lnTo>
                  <a:lnTo>
                    <a:pt x="26099" y="12492"/>
                  </a:lnTo>
                  <a:lnTo>
                    <a:pt x="26099" y="12324"/>
                  </a:lnTo>
                  <a:lnTo>
                    <a:pt x="26043" y="12213"/>
                  </a:lnTo>
                  <a:lnTo>
                    <a:pt x="25876" y="11934"/>
                  </a:lnTo>
                  <a:lnTo>
                    <a:pt x="25597" y="11767"/>
                  </a:lnTo>
                  <a:lnTo>
                    <a:pt x="25430" y="11711"/>
                  </a:lnTo>
                  <a:close/>
                  <a:moveTo>
                    <a:pt x="28441" y="11711"/>
                  </a:moveTo>
                  <a:lnTo>
                    <a:pt x="28274" y="11767"/>
                  </a:lnTo>
                  <a:lnTo>
                    <a:pt x="27995" y="11934"/>
                  </a:lnTo>
                  <a:lnTo>
                    <a:pt x="27828" y="12213"/>
                  </a:lnTo>
                  <a:lnTo>
                    <a:pt x="27772" y="12324"/>
                  </a:lnTo>
                  <a:lnTo>
                    <a:pt x="27772" y="12492"/>
                  </a:lnTo>
                  <a:lnTo>
                    <a:pt x="27772" y="12659"/>
                  </a:lnTo>
                  <a:lnTo>
                    <a:pt x="27828" y="12826"/>
                  </a:lnTo>
                  <a:lnTo>
                    <a:pt x="27995" y="13105"/>
                  </a:lnTo>
                  <a:lnTo>
                    <a:pt x="28274" y="13272"/>
                  </a:lnTo>
                  <a:lnTo>
                    <a:pt x="28441" y="13328"/>
                  </a:lnTo>
                  <a:lnTo>
                    <a:pt x="28776" y="13328"/>
                  </a:lnTo>
                  <a:lnTo>
                    <a:pt x="28943" y="13272"/>
                  </a:lnTo>
                  <a:lnTo>
                    <a:pt x="29166" y="13105"/>
                  </a:lnTo>
                  <a:lnTo>
                    <a:pt x="29333" y="12826"/>
                  </a:lnTo>
                  <a:lnTo>
                    <a:pt x="29389" y="12659"/>
                  </a:lnTo>
                  <a:lnTo>
                    <a:pt x="29445" y="12492"/>
                  </a:lnTo>
                  <a:lnTo>
                    <a:pt x="29389" y="12324"/>
                  </a:lnTo>
                  <a:lnTo>
                    <a:pt x="29333" y="12213"/>
                  </a:lnTo>
                  <a:lnTo>
                    <a:pt x="29166" y="11934"/>
                  </a:lnTo>
                  <a:lnTo>
                    <a:pt x="28943" y="11767"/>
                  </a:lnTo>
                  <a:lnTo>
                    <a:pt x="28776" y="11711"/>
                  </a:lnTo>
                  <a:close/>
                  <a:moveTo>
                    <a:pt x="40152" y="11711"/>
                  </a:moveTo>
                  <a:lnTo>
                    <a:pt x="40041" y="11767"/>
                  </a:lnTo>
                  <a:lnTo>
                    <a:pt x="39762" y="11934"/>
                  </a:lnTo>
                  <a:lnTo>
                    <a:pt x="39595" y="12213"/>
                  </a:lnTo>
                  <a:lnTo>
                    <a:pt x="39539" y="12324"/>
                  </a:lnTo>
                  <a:lnTo>
                    <a:pt x="39539" y="12492"/>
                  </a:lnTo>
                  <a:lnTo>
                    <a:pt x="39539" y="12659"/>
                  </a:lnTo>
                  <a:lnTo>
                    <a:pt x="39595" y="12826"/>
                  </a:lnTo>
                  <a:lnTo>
                    <a:pt x="39762" y="13105"/>
                  </a:lnTo>
                  <a:lnTo>
                    <a:pt x="40041" y="13272"/>
                  </a:lnTo>
                  <a:lnTo>
                    <a:pt x="40152" y="13328"/>
                  </a:lnTo>
                  <a:lnTo>
                    <a:pt x="40487" y="13328"/>
                  </a:lnTo>
                  <a:lnTo>
                    <a:pt x="40654" y="13272"/>
                  </a:lnTo>
                  <a:lnTo>
                    <a:pt x="40933" y="13105"/>
                  </a:lnTo>
                  <a:lnTo>
                    <a:pt x="41100" y="12826"/>
                  </a:lnTo>
                  <a:lnTo>
                    <a:pt x="41156" y="12659"/>
                  </a:lnTo>
                  <a:lnTo>
                    <a:pt x="41156" y="12492"/>
                  </a:lnTo>
                  <a:lnTo>
                    <a:pt x="41156" y="12324"/>
                  </a:lnTo>
                  <a:lnTo>
                    <a:pt x="41100" y="12213"/>
                  </a:lnTo>
                  <a:lnTo>
                    <a:pt x="40933" y="11934"/>
                  </a:lnTo>
                  <a:lnTo>
                    <a:pt x="40654" y="11767"/>
                  </a:lnTo>
                  <a:lnTo>
                    <a:pt x="40487" y="11711"/>
                  </a:lnTo>
                  <a:close/>
                  <a:moveTo>
                    <a:pt x="48517" y="11711"/>
                  </a:moveTo>
                  <a:lnTo>
                    <a:pt x="48350" y="11767"/>
                  </a:lnTo>
                  <a:lnTo>
                    <a:pt x="48127" y="11934"/>
                  </a:lnTo>
                  <a:lnTo>
                    <a:pt x="47904" y="12213"/>
                  </a:lnTo>
                  <a:lnTo>
                    <a:pt x="47904" y="12324"/>
                  </a:lnTo>
                  <a:lnTo>
                    <a:pt x="47848" y="12492"/>
                  </a:lnTo>
                  <a:lnTo>
                    <a:pt x="47904" y="12659"/>
                  </a:lnTo>
                  <a:lnTo>
                    <a:pt x="47904" y="12826"/>
                  </a:lnTo>
                  <a:lnTo>
                    <a:pt x="48127" y="13105"/>
                  </a:lnTo>
                  <a:lnTo>
                    <a:pt x="48350" y="13272"/>
                  </a:lnTo>
                  <a:lnTo>
                    <a:pt x="48517" y="13328"/>
                  </a:lnTo>
                  <a:lnTo>
                    <a:pt x="48852" y="13328"/>
                  </a:lnTo>
                  <a:lnTo>
                    <a:pt x="49019" y="13272"/>
                  </a:lnTo>
                  <a:lnTo>
                    <a:pt x="49298" y="13105"/>
                  </a:lnTo>
                  <a:lnTo>
                    <a:pt x="49465" y="12826"/>
                  </a:lnTo>
                  <a:lnTo>
                    <a:pt x="49521" y="12659"/>
                  </a:lnTo>
                  <a:lnTo>
                    <a:pt x="49521" y="12492"/>
                  </a:lnTo>
                  <a:lnTo>
                    <a:pt x="49521" y="12324"/>
                  </a:lnTo>
                  <a:lnTo>
                    <a:pt x="49465" y="12213"/>
                  </a:lnTo>
                  <a:lnTo>
                    <a:pt x="49298" y="11934"/>
                  </a:lnTo>
                  <a:lnTo>
                    <a:pt x="49019" y="11767"/>
                  </a:lnTo>
                  <a:lnTo>
                    <a:pt x="48852" y="11711"/>
                  </a:lnTo>
                  <a:close/>
                  <a:moveTo>
                    <a:pt x="51808" y="11711"/>
                  </a:moveTo>
                  <a:lnTo>
                    <a:pt x="51696" y="11767"/>
                  </a:lnTo>
                  <a:lnTo>
                    <a:pt x="51417" y="11934"/>
                  </a:lnTo>
                  <a:lnTo>
                    <a:pt x="51250" y="12213"/>
                  </a:lnTo>
                  <a:lnTo>
                    <a:pt x="51194" y="12324"/>
                  </a:lnTo>
                  <a:lnTo>
                    <a:pt x="51194" y="12492"/>
                  </a:lnTo>
                  <a:lnTo>
                    <a:pt x="51194" y="12659"/>
                  </a:lnTo>
                  <a:lnTo>
                    <a:pt x="51250" y="12826"/>
                  </a:lnTo>
                  <a:lnTo>
                    <a:pt x="51417" y="13105"/>
                  </a:lnTo>
                  <a:lnTo>
                    <a:pt x="51696" y="13272"/>
                  </a:lnTo>
                  <a:lnTo>
                    <a:pt x="51808" y="13328"/>
                  </a:lnTo>
                  <a:lnTo>
                    <a:pt x="52142" y="13328"/>
                  </a:lnTo>
                  <a:lnTo>
                    <a:pt x="52309" y="13272"/>
                  </a:lnTo>
                  <a:lnTo>
                    <a:pt x="52588" y="13105"/>
                  </a:lnTo>
                  <a:lnTo>
                    <a:pt x="52756" y="12826"/>
                  </a:lnTo>
                  <a:lnTo>
                    <a:pt x="52811" y="12659"/>
                  </a:lnTo>
                  <a:lnTo>
                    <a:pt x="52811" y="12492"/>
                  </a:lnTo>
                  <a:lnTo>
                    <a:pt x="52811" y="12324"/>
                  </a:lnTo>
                  <a:lnTo>
                    <a:pt x="52756" y="12213"/>
                  </a:lnTo>
                  <a:lnTo>
                    <a:pt x="52588" y="11934"/>
                  </a:lnTo>
                  <a:lnTo>
                    <a:pt x="52309" y="11767"/>
                  </a:lnTo>
                  <a:lnTo>
                    <a:pt x="52142" y="11711"/>
                  </a:lnTo>
                  <a:close/>
                  <a:moveTo>
                    <a:pt x="56938" y="11711"/>
                  </a:moveTo>
                  <a:lnTo>
                    <a:pt x="56771" y="11767"/>
                  </a:lnTo>
                  <a:lnTo>
                    <a:pt x="56492" y="11934"/>
                  </a:lnTo>
                  <a:lnTo>
                    <a:pt x="56325" y="12213"/>
                  </a:lnTo>
                  <a:lnTo>
                    <a:pt x="56269" y="12324"/>
                  </a:lnTo>
                  <a:lnTo>
                    <a:pt x="56269" y="12492"/>
                  </a:lnTo>
                  <a:lnTo>
                    <a:pt x="56269" y="12659"/>
                  </a:lnTo>
                  <a:lnTo>
                    <a:pt x="56325" y="12826"/>
                  </a:lnTo>
                  <a:lnTo>
                    <a:pt x="56492" y="13105"/>
                  </a:lnTo>
                  <a:lnTo>
                    <a:pt x="56771" y="13272"/>
                  </a:lnTo>
                  <a:lnTo>
                    <a:pt x="56938" y="13328"/>
                  </a:lnTo>
                  <a:lnTo>
                    <a:pt x="57273" y="13328"/>
                  </a:lnTo>
                  <a:lnTo>
                    <a:pt x="57440" y="13272"/>
                  </a:lnTo>
                  <a:lnTo>
                    <a:pt x="57663" y="13105"/>
                  </a:lnTo>
                  <a:lnTo>
                    <a:pt x="57830" y="12826"/>
                  </a:lnTo>
                  <a:lnTo>
                    <a:pt x="57886" y="12659"/>
                  </a:lnTo>
                  <a:lnTo>
                    <a:pt x="57942" y="12492"/>
                  </a:lnTo>
                  <a:lnTo>
                    <a:pt x="57886" y="12324"/>
                  </a:lnTo>
                  <a:lnTo>
                    <a:pt x="57830" y="12213"/>
                  </a:lnTo>
                  <a:lnTo>
                    <a:pt x="57663" y="11934"/>
                  </a:lnTo>
                  <a:lnTo>
                    <a:pt x="57440" y="11767"/>
                  </a:lnTo>
                  <a:lnTo>
                    <a:pt x="57273" y="11711"/>
                  </a:lnTo>
                  <a:close/>
                  <a:moveTo>
                    <a:pt x="62013" y="11711"/>
                  </a:moveTo>
                  <a:lnTo>
                    <a:pt x="61846" y="11767"/>
                  </a:lnTo>
                  <a:lnTo>
                    <a:pt x="61567" y="11934"/>
                  </a:lnTo>
                  <a:lnTo>
                    <a:pt x="61399" y="12213"/>
                  </a:lnTo>
                  <a:lnTo>
                    <a:pt x="61344" y="12324"/>
                  </a:lnTo>
                  <a:lnTo>
                    <a:pt x="61344" y="12492"/>
                  </a:lnTo>
                  <a:lnTo>
                    <a:pt x="61344" y="12659"/>
                  </a:lnTo>
                  <a:lnTo>
                    <a:pt x="61399" y="12826"/>
                  </a:lnTo>
                  <a:lnTo>
                    <a:pt x="61567" y="13105"/>
                  </a:lnTo>
                  <a:lnTo>
                    <a:pt x="61846" y="13272"/>
                  </a:lnTo>
                  <a:lnTo>
                    <a:pt x="62013" y="13328"/>
                  </a:lnTo>
                  <a:lnTo>
                    <a:pt x="62347" y="13328"/>
                  </a:lnTo>
                  <a:lnTo>
                    <a:pt x="62515" y="13272"/>
                  </a:lnTo>
                  <a:lnTo>
                    <a:pt x="62738" y="13105"/>
                  </a:lnTo>
                  <a:lnTo>
                    <a:pt x="62961" y="12826"/>
                  </a:lnTo>
                  <a:lnTo>
                    <a:pt x="62961" y="12659"/>
                  </a:lnTo>
                  <a:lnTo>
                    <a:pt x="63017" y="12492"/>
                  </a:lnTo>
                  <a:lnTo>
                    <a:pt x="62961" y="12324"/>
                  </a:lnTo>
                  <a:lnTo>
                    <a:pt x="62961" y="12213"/>
                  </a:lnTo>
                  <a:lnTo>
                    <a:pt x="62738" y="11934"/>
                  </a:lnTo>
                  <a:lnTo>
                    <a:pt x="62515" y="11767"/>
                  </a:lnTo>
                  <a:lnTo>
                    <a:pt x="62347" y="11711"/>
                  </a:lnTo>
                  <a:close/>
                  <a:moveTo>
                    <a:pt x="72051" y="11711"/>
                  </a:moveTo>
                  <a:lnTo>
                    <a:pt x="71884" y="11767"/>
                  </a:lnTo>
                  <a:lnTo>
                    <a:pt x="71605" y="11934"/>
                  </a:lnTo>
                  <a:lnTo>
                    <a:pt x="71438" y="12213"/>
                  </a:lnTo>
                  <a:lnTo>
                    <a:pt x="71382" y="12324"/>
                  </a:lnTo>
                  <a:lnTo>
                    <a:pt x="71382" y="12492"/>
                  </a:lnTo>
                  <a:lnTo>
                    <a:pt x="71382" y="12659"/>
                  </a:lnTo>
                  <a:lnTo>
                    <a:pt x="71438" y="12826"/>
                  </a:lnTo>
                  <a:lnTo>
                    <a:pt x="71605" y="13105"/>
                  </a:lnTo>
                  <a:lnTo>
                    <a:pt x="71884" y="13272"/>
                  </a:lnTo>
                  <a:lnTo>
                    <a:pt x="72051" y="13328"/>
                  </a:lnTo>
                  <a:lnTo>
                    <a:pt x="72386" y="13328"/>
                  </a:lnTo>
                  <a:lnTo>
                    <a:pt x="72553" y="13272"/>
                  </a:lnTo>
                  <a:lnTo>
                    <a:pt x="72776" y="13105"/>
                  </a:lnTo>
                  <a:lnTo>
                    <a:pt x="72999" y="12826"/>
                  </a:lnTo>
                  <a:lnTo>
                    <a:pt x="72999" y="12659"/>
                  </a:lnTo>
                  <a:lnTo>
                    <a:pt x="73055" y="12492"/>
                  </a:lnTo>
                  <a:lnTo>
                    <a:pt x="72999" y="12324"/>
                  </a:lnTo>
                  <a:lnTo>
                    <a:pt x="72999" y="12213"/>
                  </a:lnTo>
                  <a:lnTo>
                    <a:pt x="72776" y="11934"/>
                  </a:lnTo>
                  <a:lnTo>
                    <a:pt x="72553" y="11767"/>
                  </a:lnTo>
                  <a:lnTo>
                    <a:pt x="72386" y="11711"/>
                  </a:lnTo>
                  <a:close/>
                  <a:moveTo>
                    <a:pt x="80472" y="11711"/>
                  </a:moveTo>
                  <a:lnTo>
                    <a:pt x="80304" y="11767"/>
                  </a:lnTo>
                  <a:lnTo>
                    <a:pt x="80081" y="11934"/>
                  </a:lnTo>
                  <a:lnTo>
                    <a:pt x="79914" y="12213"/>
                  </a:lnTo>
                  <a:lnTo>
                    <a:pt x="79858" y="12324"/>
                  </a:lnTo>
                  <a:lnTo>
                    <a:pt x="79803" y="12492"/>
                  </a:lnTo>
                  <a:lnTo>
                    <a:pt x="79858" y="12659"/>
                  </a:lnTo>
                  <a:lnTo>
                    <a:pt x="79914" y="12826"/>
                  </a:lnTo>
                  <a:lnTo>
                    <a:pt x="80081" y="13105"/>
                  </a:lnTo>
                  <a:lnTo>
                    <a:pt x="80304" y="13272"/>
                  </a:lnTo>
                  <a:lnTo>
                    <a:pt x="80472" y="13328"/>
                  </a:lnTo>
                  <a:lnTo>
                    <a:pt x="80806" y="13328"/>
                  </a:lnTo>
                  <a:lnTo>
                    <a:pt x="80974" y="13272"/>
                  </a:lnTo>
                  <a:lnTo>
                    <a:pt x="81252" y="13105"/>
                  </a:lnTo>
                  <a:lnTo>
                    <a:pt x="81420" y="12826"/>
                  </a:lnTo>
                  <a:lnTo>
                    <a:pt x="81476" y="12659"/>
                  </a:lnTo>
                  <a:lnTo>
                    <a:pt x="81476" y="12492"/>
                  </a:lnTo>
                  <a:lnTo>
                    <a:pt x="81476" y="12324"/>
                  </a:lnTo>
                  <a:lnTo>
                    <a:pt x="81420" y="12213"/>
                  </a:lnTo>
                  <a:lnTo>
                    <a:pt x="81252" y="11934"/>
                  </a:lnTo>
                  <a:lnTo>
                    <a:pt x="80974" y="11767"/>
                  </a:lnTo>
                  <a:lnTo>
                    <a:pt x="80806" y="11711"/>
                  </a:lnTo>
                  <a:close/>
                  <a:moveTo>
                    <a:pt x="90621" y="11711"/>
                  </a:moveTo>
                  <a:lnTo>
                    <a:pt x="90510" y="11767"/>
                  </a:lnTo>
                  <a:lnTo>
                    <a:pt x="90231" y="11934"/>
                  </a:lnTo>
                  <a:lnTo>
                    <a:pt x="90064" y="12213"/>
                  </a:lnTo>
                  <a:lnTo>
                    <a:pt x="90008" y="12324"/>
                  </a:lnTo>
                  <a:lnTo>
                    <a:pt x="90008" y="12492"/>
                  </a:lnTo>
                  <a:lnTo>
                    <a:pt x="90008" y="12659"/>
                  </a:lnTo>
                  <a:lnTo>
                    <a:pt x="90064" y="12826"/>
                  </a:lnTo>
                  <a:lnTo>
                    <a:pt x="90231" y="13105"/>
                  </a:lnTo>
                  <a:lnTo>
                    <a:pt x="90510" y="13272"/>
                  </a:lnTo>
                  <a:lnTo>
                    <a:pt x="90621" y="13328"/>
                  </a:lnTo>
                  <a:lnTo>
                    <a:pt x="90956" y="13328"/>
                  </a:lnTo>
                  <a:lnTo>
                    <a:pt x="91123" y="13272"/>
                  </a:lnTo>
                  <a:lnTo>
                    <a:pt x="91402" y="13105"/>
                  </a:lnTo>
                  <a:lnTo>
                    <a:pt x="91569" y="12826"/>
                  </a:lnTo>
                  <a:lnTo>
                    <a:pt x="91625" y="12659"/>
                  </a:lnTo>
                  <a:lnTo>
                    <a:pt x="91625" y="12492"/>
                  </a:lnTo>
                  <a:lnTo>
                    <a:pt x="91625" y="12324"/>
                  </a:lnTo>
                  <a:lnTo>
                    <a:pt x="91569" y="12213"/>
                  </a:lnTo>
                  <a:lnTo>
                    <a:pt x="91402" y="11934"/>
                  </a:lnTo>
                  <a:lnTo>
                    <a:pt x="91123" y="11767"/>
                  </a:lnTo>
                  <a:lnTo>
                    <a:pt x="90956" y="11711"/>
                  </a:lnTo>
                  <a:close/>
                  <a:moveTo>
                    <a:pt x="98986" y="11711"/>
                  </a:moveTo>
                  <a:lnTo>
                    <a:pt x="98875" y="11767"/>
                  </a:lnTo>
                  <a:lnTo>
                    <a:pt x="98596" y="11934"/>
                  </a:lnTo>
                  <a:lnTo>
                    <a:pt x="98429" y="12213"/>
                  </a:lnTo>
                  <a:lnTo>
                    <a:pt x="98373" y="12324"/>
                  </a:lnTo>
                  <a:lnTo>
                    <a:pt x="98373" y="12492"/>
                  </a:lnTo>
                  <a:lnTo>
                    <a:pt x="98373" y="12659"/>
                  </a:lnTo>
                  <a:lnTo>
                    <a:pt x="98429" y="12826"/>
                  </a:lnTo>
                  <a:lnTo>
                    <a:pt x="98596" y="13105"/>
                  </a:lnTo>
                  <a:lnTo>
                    <a:pt x="98875" y="13272"/>
                  </a:lnTo>
                  <a:lnTo>
                    <a:pt x="98986" y="13328"/>
                  </a:lnTo>
                  <a:lnTo>
                    <a:pt x="99321" y="13328"/>
                  </a:lnTo>
                  <a:lnTo>
                    <a:pt x="99488" y="13272"/>
                  </a:lnTo>
                  <a:lnTo>
                    <a:pt x="99767" y="13105"/>
                  </a:lnTo>
                  <a:lnTo>
                    <a:pt x="99934" y="12826"/>
                  </a:lnTo>
                  <a:lnTo>
                    <a:pt x="99990" y="12659"/>
                  </a:lnTo>
                  <a:lnTo>
                    <a:pt x="99990" y="12492"/>
                  </a:lnTo>
                  <a:lnTo>
                    <a:pt x="99990" y="12324"/>
                  </a:lnTo>
                  <a:lnTo>
                    <a:pt x="99934" y="12213"/>
                  </a:lnTo>
                  <a:lnTo>
                    <a:pt x="99767" y="11934"/>
                  </a:lnTo>
                  <a:lnTo>
                    <a:pt x="99488" y="11767"/>
                  </a:lnTo>
                  <a:lnTo>
                    <a:pt x="99321" y="11711"/>
                  </a:lnTo>
                  <a:close/>
                  <a:moveTo>
                    <a:pt x="109080" y="11711"/>
                  </a:moveTo>
                  <a:lnTo>
                    <a:pt x="108969" y="11767"/>
                  </a:lnTo>
                  <a:lnTo>
                    <a:pt x="108690" y="11934"/>
                  </a:lnTo>
                  <a:lnTo>
                    <a:pt x="108523" y="12213"/>
                  </a:lnTo>
                  <a:lnTo>
                    <a:pt x="108467" y="12324"/>
                  </a:lnTo>
                  <a:lnTo>
                    <a:pt x="108467" y="12492"/>
                  </a:lnTo>
                  <a:lnTo>
                    <a:pt x="108467" y="12659"/>
                  </a:lnTo>
                  <a:lnTo>
                    <a:pt x="108523" y="12826"/>
                  </a:lnTo>
                  <a:lnTo>
                    <a:pt x="108690" y="13105"/>
                  </a:lnTo>
                  <a:lnTo>
                    <a:pt x="108969" y="13272"/>
                  </a:lnTo>
                  <a:lnTo>
                    <a:pt x="109080" y="13328"/>
                  </a:lnTo>
                  <a:lnTo>
                    <a:pt x="109415" y="13328"/>
                  </a:lnTo>
                  <a:lnTo>
                    <a:pt x="109582" y="13272"/>
                  </a:lnTo>
                  <a:lnTo>
                    <a:pt x="109861" y="13105"/>
                  </a:lnTo>
                  <a:lnTo>
                    <a:pt x="110028" y="12826"/>
                  </a:lnTo>
                  <a:lnTo>
                    <a:pt x="110084" y="12659"/>
                  </a:lnTo>
                  <a:lnTo>
                    <a:pt x="110084" y="12492"/>
                  </a:lnTo>
                  <a:lnTo>
                    <a:pt x="110084" y="12324"/>
                  </a:lnTo>
                  <a:lnTo>
                    <a:pt x="110028" y="12213"/>
                  </a:lnTo>
                  <a:lnTo>
                    <a:pt x="109861" y="11934"/>
                  </a:lnTo>
                  <a:lnTo>
                    <a:pt x="109582" y="11767"/>
                  </a:lnTo>
                  <a:lnTo>
                    <a:pt x="109415" y="11711"/>
                  </a:lnTo>
                  <a:close/>
                  <a:moveTo>
                    <a:pt x="112482" y="11711"/>
                  </a:moveTo>
                  <a:lnTo>
                    <a:pt x="112315" y="11767"/>
                  </a:lnTo>
                  <a:lnTo>
                    <a:pt x="112036" y="11934"/>
                  </a:lnTo>
                  <a:lnTo>
                    <a:pt x="111869" y="12213"/>
                  </a:lnTo>
                  <a:lnTo>
                    <a:pt x="111813" y="12324"/>
                  </a:lnTo>
                  <a:lnTo>
                    <a:pt x="111813" y="12492"/>
                  </a:lnTo>
                  <a:lnTo>
                    <a:pt x="111813" y="12659"/>
                  </a:lnTo>
                  <a:lnTo>
                    <a:pt x="111869" y="12826"/>
                  </a:lnTo>
                  <a:lnTo>
                    <a:pt x="112036" y="13105"/>
                  </a:lnTo>
                  <a:lnTo>
                    <a:pt x="112315" y="13272"/>
                  </a:lnTo>
                  <a:lnTo>
                    <a:pt x="112482" y="13328"/>
                  </a:lnTo>
                  <a:lnTo>
                    <a:pt x="112817" y="13328"/>
                  </a:lnTo>
                  <a:lnTo>
                    <a:pt x="112984" y="13272"/>
                  </a:lnTo>
                  <a:lnTo>
                    <a:pt x="113207" y="13105"/>
                  </a:lnTo>
                  <a:lnTo>
                    <a:pt x="113430" y="12826"/>
                  </a:lnTo>
                  <a:lnTo>
                    <a:pt x="113430" y="12659"/>
                  </a:lnTo>
                  <a:lnTo>
                    <a:pt x="113486" y="12492"/>
                  </a:lnTo>
                  <a:lnTo>
                    <a:pt x="113430" y="12324"/>
                  </a:lnTo>
                  <a:lnTo>
                    <a:pt x="113430" y="12213"/>
                  </a:lnTo>
                  <a:lnTo>
                    <a:pt x="113207" y="11934"/>
                  </a:lnTo>
                  <a:lnTo>
                    <a:pt x="112984" y="11767"/>
                  </a:lnTo>
                  <a:lnTo>
                    <a:pt x="112817" y="11711"/>
                  </a:lnTo>
                  <a:close/>
                  <a:moveTo>
                    <a:pt x="115828" y="11711"/>
                  </a:moveTo>
                  <a:lnTo>
                    <a:pt x="115661" y="11767"/>
                  </a:lnTo>
                  <a:lnTo>
                    <a:pt x="115438" y="11934"/>
                  </a:lnTo>
                  <a:lnTo>
                    <a:pt x="115270" y="12213"/>
                  </a:lnTo>
                  <a:lnTo>
                    <a:pt x="115215" y="12324"/>
                  </a:lnTo>
                  <a:lnTo>
                    <a:pt x="115159" y="12492"/>
                  </a:lnTo>
                  <a:lnTo>
                    <a:pt x="115215" y="12659"/>
                  </a:lnTo>
                  <a:lnTo>
                    <a:pt x="115270" y="12826"/>
                  </a:lnTo>
                  <a:lnTo>
                    <a:pt x="115438" y="13105"/>
                  </a:lnTo>
                  <a:lnTo>
                    <a:pt x="115661" y="13272"/>
                  </a:lnTo>
                  <a:lnTo>
                    <a:pt x="115828" y="13328"/>
                  </a:lnTo>
                  <a:lnTo>
                    <a:pt x="116163" y="13328"/>
                  </a:lnTo>
                  <a:lnTo>
                    <a:pt x="116330" y="13272"/>
                  </a:lnTo>
                  <a:lnTo>
                    <a:pt x="116609" y="13105"/>
                  </a:lnTo>
                  <a:lnTo>
                    <a:pt x="116776" y="12826"/>
                  </a:lnTo>
                  <a:lnTo>
                    <a:pt x="116832" y="12659"/>
                  </a:lnTo>
                  <a:lnTo>
                    <a:pt x="116832" y="12492"/>
                  </a:lnTo>
                  <a:lnTo>
                    <a:pt x="116832" y="12324"/>
                  </a:lnTo>
                  <a:lnTo>
                    <a:pt x="116776" y="12213"/>
                  </a:lnTo>
                  <a:lnTo>
                    <a:pt x="116609" y="11934"/>
                  </a:lnTo>
                  <a:lnTo>
                    <a:pt x="116330" y="11767"/>
                  </a:lnTo>
                  <a:lnTo>
                    <a:pt x="116163" y="11711"/>
                  </a:lnTo>
                  <a:close/>
                  <a:moveTo>
                    <a:pt x="120903" y="11711"/>
                  </a:moveTo>
                  <a:lnTo>
                    <a:pt x="120736" y="11767"/>
                  </a:lnTo>
                  <a:lnTo>
                    <a:pt x="120512" y="11934"/>
                  </a:lnTo>
                  <a:lnTo>
                    <a:pt x="120345" y="12213"/>
                  </a:lnTo>
                  <a:lnTo>
                    <a:pt x="120289" y="12324"/>
                  </a:lnTo>
                  <a:lnTo>
                    <a:pt x="120234" y="12492"/>
                  </a:lnTo>
                  <a:lnTo>
                    <a:pt x="120289" y="12659"/>
                  </a:lnTo>
                  <a:lnTo>
                    <a:pt x="120345" y="12826"/>
                  </a:lnTo>
                  <a:lnTo>
                    <a:pt x="120512" y="13105"/>
                  </a:lnTo>
                  <a:lnTo>
                    <a:pt x="120736" y="13272"/>
                  </a:lnTo>
                  <a:lnTo>
                    <a:pt x="120903" y="13328"/>
                  </a:lnTo>
                  <a:lnTo>
                    <a:pt x="121237" y="13328"/>
                  </a:lnTo>
                  <a:lnTo>
                    <a:pt x="121405" y="13272"/>
                  </a:lnTo>
                  <a:lnTo>
                    <a:pt x="121684" y="13105"/>
                  </a:lnTo>
                  <a:lnTo>
                    <a:pt x="121851" y="12826"/>
                  </a:lnTo>
                  <a:lnTo>
                    <a:pt x="121907" y="12659"/>
                  </a:lnTo>
                  <a:lnTo>
                    <a:pt x="121907" y="12492"/>
                  </a:lnTo>
                  <a:lnTo>
                    <a:pt x="121907" y="12324"/>
                  </a:lnTo>
                  <a:lnTo>
                    <a:pt x="121851" y="12213"/>
                  </a:lnTo>
                  <a:lnTo>
                    <a:pt x="121684" y="11934"/>
                  </a:lnTo>
                  <a:lnTo>
                    <a:pt x="121405" y="11767"/>
                  </a:lnTo>
                  <a:lnTo>
                    <a:pt x="121237" y="11711"/>
                  </a:lnTo>
                  <a:close/>
                  <a:moveTo>
                    <a:pt x="124249" y="11711"/>
                  </a:moveTo>
                  <a:lnTo>
                    <a:pt x="124082" y="11767"/>
                  </a:lnTo>
                  <a:lnTo>
                    <a:pt x="123803" y="11934"/>
                  </a:lnTo>
                  <a:lnTo>
                    <a:pt x="123635" y="12213"/>
                  </a:lnTo>
                  <a:lnTo>
                    <a:pt x="123580" y="12324"/>
                  </a:lnTo>
                  <a:lnTo>
                    <a:pt x="123580" y="12492"/>
                  </a:lnTo>
                  <a:lnTo>
                    <a:pt x="123580" y="12659"/>
                  </a:lnTo>
                  <a:lnTo>
                    <a:pt x="123635" y="12826"/>
                  </a:lnTo>
                  <a:lnTo>
                    <a:pt x="123803" y="13105"/>
                  </a:lnTo>
                  <a:lnTo>
                    <a:pt x="124082" y="13272"/>
                  </a:lnTo>
                  <a:lnTo>
                    <a:pt x="124249" y="13328"/>
                  </a:lnTo>
                  <a:lnTo>
                    <a:pt x="124583" y="13328"/>
                  </a:lnTo>
                  <a:lnTo>
                    <a:pt x="124751" y="13272"/>
                  </a:lnTo>
                  <a:lnTo>
                    <a:pt x="124974" y="13105"/>
                  </a:lnTo>
                  <a:lnTo>
                    <a:pt x="125197" y="12826"/>
                  </a:lnTo>
                  <a:lnTo>
                    <a:pt x="125253" y="12659"/>
                  </a:lnTo>
                  <a:lnTo>
                    <a:pt x="125253" y="12492"/>
                  </a:lnTo>
                  <a:lnTo>
                    <a:pt x="125253" y="12324"/>
                  </a:lnTo>
                  <a:lnTo>
                    <a:pt x="125197" y="12213"/>
                  </a:lnTo>
                  <a:lnTo>
                    <a:pt x="124974" y="11934"/>
                  </a:lnTo>
                  <a:lnTo>
                    <a:pt x="124751" y="11767"/>
                  </a:lnTo>
                  <a:lnTo>
                    <a:pt x="124583" y="11711"/>
                  </a:lnTo>
                  <a:close/>
                  <a:moveTo>
                    <a:pt x="136016" y="11711"/>
                  </a:moveTo>
                  <a:lnTo>
                    <a:pt x="135848" y="11767"/>
                  </a:lnTo>
                  <a:lnTo>
                    <a:pt x="135570" y="11934"/>
                  </a:lnTo>
                  <a:lnTo>
                    <a:pt x="135402" y="12213"/>
                  </a:lnTo>
                  <a:lnTo>
                    <a:pt x="135346" y="12324"/>
                  </a:lnTo>
                  <a:lnTo>
                    <a:pt x="135346" y="12492"/>
                  </a:lnTo>
                  <a:lnTo>
                    <a:pt x="135346" y="12659"/>
                  </a:lnTo>
                  <a:lnTo>
                    <a:pt x="135402" y="12826"/>
                  </a:lnTo>
                  <a:lnTo>
                    <a:pt x="135570" y="13105"/>
                  </a:lnTo>
                  <a:lnTo>
                    <a:pt x="135848" y="13272"/>
                  </a:lnTo>
                  <a:lnTo>
                    <a:pt x="136016" y="13328"/>
                  </a:lnTo>
                  <a:lnTo>
                    <a:pt x="136350" y="13328"/>
                  </a:lnTo>
                  <a:lnTo>
                    <a:pt x="136462" y="13272"/>
                  </a:lnTo>
                  <a:lnTo>
                    <a:pt x="136741" y="13105"/>
                  </a:lnTo>
                  <a:lnTo>
                    <a:pt x="136908" y="12826"/>
                  </a:lnTo>
                  <a:lnTo>
                    <a:pt x="136964" y="12659"/>
                  </a:lnTo>
                  <a:lnTo>
                    <a:pt x="137019" y="12492"/>
                  </a:lnTo>
                  <a:lnTo>
                    <a:pt x="136964" y="12324"/>
                  </a:lnTo>
                  <a:lnTo>
                    <a:pt x="136908" y="12213"/>
                  </a:lnTo>
                  <a:lnTo>
                    <a:pt x="136741" y="11934"/>
                  </a:lnTo>
                  <a:lnTo>
                    <a:pt x="136462" y="11767"/>
                  </a:lnTo>
                  <a:lnTo>
                    <a:pt x="136350" y="11711"/>
                  </a:lnTo>
                  <a:close/>
                  <a:moveTo>
                    <a:pt x="144325" y="11711"/>
                  </a:moveTo>
                  <a:lnTo>
                    <a:pt x="144158" y="11767"/>
                  </a:lnTo>
                  <a:lnTo>
                    <a:pt x="143935" y="11934"/>
                  </a:lnTo>
                  <a:lnTo>
                    <a:pt x="143712" y="12213"/>
                  </a:lnTo>
                  <a:lnTo>
                    <a:pt x="143656" y="12324"/>
                  </a:lnTo>
                  <a:lnTo>
                    <a:pt x="143656" y="12492"/>
                  </a:lnTo>
                  <a:lnTo>
                    <a:pt x="143656" y="12659"/>
                  </a:lnTo>
                  <a:lnTo>
                    <a:pt x="143712" y="12826"/>
                  </a:lnTo>
                  <a:lnTo>
                    <a:pt x="143935" y="13105"/>
                  </a:lnTo>
                  <a:lnTo>
                    <a:pt x="144158" y="13272"/>
                  </a:lnTo>
                  <a:lnTo>
                    <a:pt x="144325" y="13328"/>
                  </a:lnTo>
                  <a:lnTo>
                    <a:pt x="144660" y="13328"/>
                  </a:lnTo>
                  <a:lnTo>
                    <a:pt x="144827" y="13272"/>
                  </a:lnTo>
                  <a:lnTo>
                    <a:pt x="145106" y="13105"/>
                  </a:lnTo>
                  <a:lnTo>
                    <a:pt x="145273" y="12826"/>
                  </a:lnTo>
                  <a:lnTo>
                    <a:pt x="145329" y="12659"/>
                  </a:lnTo>
                  <a:lnTo>
                    <a:pt x="145329" y="12492"/>
                  </a:lnTo>
                  <a:lnTo>
                    <a:pt x="145329" y="12324"/>
                  </a:lnTo>
                  <a:lnTo>
                    <a:pt x="145273" y="12213"/>
                  </a:lnTo>
                  <a:lnTo>
                    <a:pt x="145106" y="11934"/>
                  </a:lnTo>
                  <a:lnTo>
                    <a:pt x="144827" y="11767"/>
                  </a:lnTo>
                  <a:lnTo>
                    <a:pt x="144660" y="11711"/>
                  </a:lnTo>
                  <a:close/>
                  <a:moveTo>
                    <a:pt x="147615" y="11711"/>
                  </a:moveTo>
                  <a:lnTo>
                    <a:pt x="147504" y="11767"/>
                  </a:lnTo>
                  <a:lnTo>
                    <a:pt x="147225" y="11934"/>
                  </a:lnTo>
                  <a:lnTo>
                    <a:pt x="147058" y="12213"/>
                  </a:lnTo>
                  <a:lnTo>
                    <a:pt x="147002" y="12324"/>
                  </a:lnTo>
                  <a:lnTo>
                    <a:pt x="147002" y="12492"/>
                  </a:lnTo>
                  <a:lnTo>
                    <a:pt x="147002" y="12659"/>
                  </a:lnTo>
                  <a:lnTo>
                    <a:pt x="147058" y="12826"/>
                  </a:lnTo>
                  <a:lnTo>
                    <a:pt x="147225" y="13105"/>
                  </a:lnTo>
                  <a:lnTo>
                    <a:pt x="147504" y="13272"/>
                  </a:lnTo>
                  <a:lnTo>
                    <a:pt x="147615" y="13328"/>
                  </a:lnTo>
                  <a:lnTo>
                    <a:pt x="147950" y="13328"/>
                  </a:lnTo>
                  <a:lnTo>
                    <a:pt x="148117" y="13272"/>
                  </a:lnTo>
                  <a:lnTo>
                    <a:pt x="148396" y="13105"/>
                  </a:lnTo>
                  <a:lnTo>
                    <a:pt x="148563" y="12826"/>
                  </a:lnTo>
                  <a:lnTo>
                    <a:pt x="148619" y="12659"/>
                  </a:lnTo>
                  <a:lnTo>
                    <a:pt x="148619" y="12492"/>
                  </a:lnTo>
                  <a:lnTo>
                    <a:pt x="148619" y="12324"/>
                  </a:lnTo>
                  <a:lnTo>
                    <a:pt x="148563" y="12213"/>
                  </a:lnTo>
                  <a:lnTo>
                    <a:pt x="148396" y="11934"/>
                  </a:lnTo>
                  <a:lnTo>
                    <a:pt x="148117" y="11767"/>
                  </a:lnTo>
                  <a:lnTo>
                    <a:pt x="147950" y="11711"/>
                  </a:lnTo>
                  <a:close/>
                  <a:moveTo>
                    <a:pt x="152746" y="11711"/>
                  </a:moveTo>
                  <a:lnTo>
                    <a:pt x="152578" y="11767"/>
                  </a:lnTo>
                  <a:lnTo>
                    <a:pt x="152300" y="11934"/>
                  </a:lnTo>
                  <a:lnTo>
                    <a:pt x="152132" y="12213"/>
                  </a:lnTo>
                  <a:lnTo>
                    <a:pt x="152077" y="12324"/>
                  </a:lnTo>
                  <a:lnTo>
                    <a:pt x="152077" y="12492"/>
                  </a:lnTo>
                  <a:lnTo>
                    <a:pt x="152077" y="12659"/>
                  </a:lnTo>
                  <a:lnTo>
                    <a:pt x="152132" y="12826"/>
                  </a:lnTo>
                  <a:lnTo>
                    <a:pt x="152300" y="13105"/>
                  </a:lnTo>
                  <a:lnTo>
                    <a:pt x="152578" y="13272"/>
                  </a:lnTo>
                  <a:lnTo>
                    <a:pt x="152746" y="13328"/>
                  </a:lnTo>
                  <a:lnTo>
                    <a:pt x="153080" y="13328"/>
                  </a:lnTo>
                  <a:lnTo>
                    <a:pt x="153192" y="13272"/>
                  </a:lnTo>
                  <a:lnTo>
                    <a:pt x="153471" y="13105"/>
                  </a:lnTo>
                  <a:lnTo>
                    <a:pt x="153638" y="12826"/>
                  </a:lnTo>
                  <a:lnTo>
                    <a:pt x="153694" y="12659"/>
                  </a:lnTo>
                  <a:lnTo>
                    <a:pt x="153694" y="12492"/>
                  </a:lnTo>
                  <a:lnTo>
                    <a:pt x="153694" y="12324"/>
                  </a:lnTo>
                  <a:lnTo>
                    <a:pt x="153638" y="12213"/>
                  </a:lnTo>
                  <a:lnTo>
                    <a:pt x="153471" y="11934"/>
                  </a:lnTo>
                  <a:lnTo>
                    <a:pt x="153192" y="11767"/>
                  </a:lnTo>
                  <a:lnTo>
                    <a:pt x="153080" y="11711"/>
                  </a:lnTo>
                  <a:close/>
                  <a:moveTo>
                    <a:pt x="157821" y="11711"/>
                  </a:moveTo>
                  <a:lnTo>
                    <a:pt x="157653" y="11767"/>
                  </a:lnTo>
                  <a:lnTo>
                    <a:pt x="157374" y="11934"/>
                  </a:lnTo>
                  <a:lnTo>
                    <a:pt x="157207" y="12213"/>
                  </a:lnTo>
                  <a:lnTo>
                    <a:pt x="157151" y="12324"/>
                  </a:lnTo>
                  <a:lnTo>
                    <a:pt x="157151" y="12492"/>
                  </a:lnTo>
                  <a:lnTo>
                    <a:pt x="157151" y="12659"/>
                  </a:lnTo>
                  <a:lnTo>
                    <a:pt x="157207" y="12826"/>
                  </a:lnTo>
                  <a:lnTo>
                    <a:pt x="157374" y="13105"/>
                  </a:lnTo>
                  <a:lnTo>
                    <a:pt x="157653" y="13272"/>
                  </a:lnTo>
                  <a:lnTo>
                    <a:pt x="157821" y="13328"/>
                  </a:lnTo>
                  <a:lnTo>
                    <a:pt x="158155" y="13328"/>
                  </a:lnTo>
                  <a:lnTo>
                    <a:pt x="158322" y="13272"/>
                  </a:lnTo>
                  <a:lnTo>
                    <a:pt x="158546" y="13105"/>
                  </a:lnTo>
                  <a:lnTo>
                    <a:pt x="158713" y="12826"/>
                  </a:lnTo>
                  <a:lnTo>
                    <a:pt x="158769" y="12659"/>
                  </a:lnTo>
                  <a:lnTo>
                    <a:pt x="158824" y="12492"/>
                  </a:lnTo>
                  <a:lnTo>
                    <a:pt x="158769" y="12324"/>
                  </a:lnTo>
                  <a:lnTo>
                    <a:pt x="158713" y="12213"/>
                  </a:lnTo>
                  <a:lnTo>
                    <a:pt x="158546" y="11934"/>
                  </a:lnTo>
                  <a:lnTo>
                    <a:pt x="158322" y="11767"/>
                  </a:lnTo>
                  <a:lnTo>
                    <a:pt x="158155" y="11711"/>
                  </a:lnTo>
                  <a:close/>
                  <a:moveTo>
                    <a:pt x="167859" y="11711"/>
                  </a:moveTo>
                  <a:lnTo>
                    <a:pt x="167691" y="11767"/>
                  </a:lnTo>
                  <a:lnTo>
                    <a:pt x="167412" y="11934"/>
                  </a:lnTo>
                  <a:lnTo>
                    <a:pt x="167245" y="12213"/>
                  </a:lnTo>
                  <a:lnTo>
                    <a:pt x="167189" y="12324"/>
                  </a:lnTo>
                  <a:lnTo>
                    <a:pt x="167189" y="12492"/>
                  </a:lnTo>
                  <a:lnTo>
                    <a:pt x="167189" y="12659"/>
                  </a:lnTo>
                  <a:lnTo>
                    <a:pt x="167245" y="12826"/>
                  </a:lnTo>
                  <a:lnTo>
                    <a:pt x="167412" y="13105"/>
                  </a:lnTo>
                  <a:lnTo>
                    <a:pt x="167691" y="13272"/>
                  </a:lnTo>
                  <a:lnTo>
                    <a:pt x="167859" y="13328"/>
                  </a:lnTo>
                  <a:lnTo>
                    <a:pt x="168193" y="13328"/>
                  </a:lnTo>
                  <a:lnTo>
                    <a:pt x="168361" y="13272"/>
                  </a:lnTo>
                  <a:lnTo>
                    <a:pt x="168584" y="13105"/>
                  </a:lnTo>
                  <a:lnTo>
                    <a:pt x="168751" y="12826"/>
                  </a:lnTo>
                  <a:lnTo>
                    <a:pt x="168807" y="12659"/>
                  </a:lnTo>
                  <a:lnTo>
                    <a:pt x="168862" y="12492"/>
                  </a:lnTo>
                  <a:lnTo>
                    <a:pt x="168807" y="12324"/>
                  </a:lnTo>
                  <a:lnTo>
                    <a:pt x="168751" y="12213"/>
                  </a:lnTo>
                  <a:lnTo>
                    <a:pt x="168584" y="11934"/>
                  </a:lnTo>
                  <a:lnTo>
                    <a:pt x="168361" y="11767"/>
                  </a:lnTo>
                  <a:lnTo>
                    <a:pt x="168193" y="11711"/>
                  </a:lnTo>
                  <a:close/>
                  <a:moveTo>
                    <a:pt x="176279" y="11711"/>
                  </a:moveTo>
                  <a:lnTo>
                    <a:pt x="176112" y="11767"/>
                  </a:lnTo>
                  <a:lnTo>
                    <a:pt x="175889" y="11934"/>
                  </a:lnTo>
                  <a:lnTo>
                    <a:pt x="175666" y="12213"/>
                  </a:lnTo>
                  <a:lnTo>
                    <a:pt x="175666" y="12324"/>
                  </a:lnTo>
                  <a:lnTo>
                    <a:pt x="175610" y="12492"/>
                  </a:lnTo>
                  <a:lnTo>
                    <a:pt x="175666" y="12659"/>
                  </a:lnTo>
                  <a:lnTo>
                    <a:pt x="175666" y="12826"/>
                  </a:lnTo>
                  <a:lnTo>
                    <a:pt x="175889" y="13105"/>
                  </a:lnTo>
                  <a:lnTo>
                    <a:pt x="176112" y="13272"/>
                  </a:lnTo>
                  <a:lnTo>
                    <a:pt x="176279" y="13328"/>
                  </a:lnTo>
                  <a:lnTo>
                    <a:pt x="176614" y="13328"/>
                  </a:lnTo>
                  <a:lnTo>
                    <a:pt x="176781" y="13272"/>
                  </a:lnTo>
                  <a:lnTo>
                    <a:pt x="177060" y="13105"/>
                  </a:lnTo>
                  <a:lnTo>
                    <a:pt x="177227" y="12826"/>
                  </a:lnTo>
                  <a:lnTo>
                    <a:pt x="177283" y="12659"/>
                  </a:lnTo>
                  <a:lnTo>
                    <a:pt x="177283" y="12492"/>
                  </a:lnTo>
                  <a:lnTo>
                    <a:pt x="177283" y="12324"/>
                  </a:lnTo>
                  <a:lnTo>
                    <a:pt x="177227" y="12213"/>
                  </a:lnTo>
                  <a:lnTo>
                    <a:pt x="177060" y="11934"/>
                  </a:lnTo>
                  <a:lnTo>
                    <a:pt x="176781" y="11767"/>
                  </a:lnTo>
                  <a:lnTo>
                    <a:pt x="176614" y="11711"/>
                  </a:lnTo>
                  <a:close/>
                  <a:moveTo>
                    <a:pt x="186429" y="11711"/>
                  </a:moveTo>
                  <a:lnTo>
                    <a:pt x="186317" y="11767"/>
                  </a:lnTo>
                  <a:lnTo>
                    <a:pt x="186039" y="11934"/>
                  </a:lnTo>
                  <a:lnTo>
                    <a:pt x="185871" y="12213"/>
                  </a:lnTo>
                  <a:lnTo>
                    <a:pt x="185816" y="12324"/>
                  </a:lnTo>
                  <a:lnTo>
                    <a:pt x="185760" y="12492"/>
                  </a:lnTo>
                  <a:lnTo>
                    <a:pt x="185816" y="12659"/>
                  </a:lnTo>
                  <a:lnTo>
                    <a:pt x="185871" y="12826"/>
                  </a:lnTo>
                  <a:lnTo>
                    <a:pt x="186039" y="13105"/>
                  </a:lnTo>
                  <a:lnTo>
                    <a:pt x="186317" y="13272"/>
                  </a:lnTo>
                  <a:lnTo>
                    <a:pt x="186429" y="13328"/>
                  </a:lnTo>
                  <a:lnTo>
                    <a:pt x="186764" y="13328"/>
                  </a:lnTo>
                  <a:lnTo>
                    <a:pt x="186931" y="13272"/>
                  </a:lnTo>
                  <a:lnTo>
                    <a:pt x="187210" y="13105"/>
                  </a:lnTo>
                  <a:lnTo>
                    <a:pt x="187377" y="12826"/>
                  </a:lnTo>
                  <a:lnTo>
                    <a:pt x="187433" y="12659"/>
                  </a:lnTo>
                  <a:lnTo>
                    <a:pt x="187433" y="12492"/>
                  </a:lnTo>
                  <a:lnTo>
                    <a:pt x="187433" y="12324"/>
                  </a:lnTo>
                  <a:lnTo>
                    <a:pt x="187377" y="12213"/>
                  </a:lnTo>
                  <a:lnTo>
                    <a:pt x="187210" y="11934"/>
                  </a:lnTo>
                  <a:lnTo>
                    <a:pt x="186931" y="11767"/>
                  </a:lnTo>
                  <a:lnTo>
                    <a:pt x="186764" y="11711"/>
                  </a:lnTo>
                  <a:close/>
                  <a:moveTo>
                    <a:pt x="194794" y="11711"/>
                  </a:moveTo>
                  <a:lnTo>
                    <a:pt x="194683" y="11767"/>
                  </a:lnTo>
                  <a:lnTo>
                    <a:pt x="194404" y="11934"/>
                  </a:lnTo>
                  <a:lnTo>
                    <a:pt x="194236" y="12213"/>
                  </a:lnTo>
                  <a:lnTo>
                    <a:pt x="194181" y="12324"/>
                  </a:lnTo>
                  <a:lnTo>
                    <a:pt x="194125" y="12492"/>
                  </a:lnTo>
                  <a:lnTo>
                    <a:pt x="194181" y="12659"/>
                  </a:lnTo>
                  <a:lnTo>
                    <a:pt x="194236" y="12826"/>
                  </a:lnTo>
                  <a:lnTo>
                    <a:pt x="194404" y="13105"/>
                  </a:lnTo>
                  <a:lnTo>
                    <a:pt x="194683" y="13272"/>
                  </a:lnTo>
                  <a:lnTo>
                    <a:pt x="194794" y="13328"/>
                  </a:lnTo>
                  <a:lnTo>
                    <a:pt x="195129" y="13328"/>
                  </a:lnTo>
                  <a:lnTo>
                    <a:pt x="195296" y="13272"/>
                  </a:lnTo>
                  <a:lnTo>
                    <a:pt x="195575" y="13105"/>
                  </a:lnTo>
                  <a:lnTo>
                    <a:pt x="195742" y="12826"/>
                  </a:lnTo>
                  <a:lnTo>
                    <a:pt x="195798" y="12659"/>
                  </a:lnTo>
                  <a:lnTo>
                    <a:pt x="195798" y="12492"/>
                  </a:lnTo>
                  <a:lnTo>
                    <a:pt x="195798" y="12324"/>
                  </a:lnTo>
                  <a:lnTo>
                    <a:pt x="195742" y="12213"/>
                  </a:lnTo>
                  <a:lnTo>
                    <a:pt x="195575" y="11934"/>
                  </a:lnTo>
                  <a:lnTo>
                    <a:pt x="195296" y="11767"/>
                  </a:lnTo>
                  <a:lnTo>
                    <a:pt x="195129" y="11711"/>
                  </a:lnTo>
                  <a:close/>
                  <a:moveTo>
                    <a:pt x="204888" y="11711"/>
                  </a:moveTo>
                  <a:lnTo>
                    <a:pt x="204776" y="11767"/>
                  </a:lnTo>
                  <a:lnTo>
                    <a:pt x="204498" y="11934"/>
                  </a:lnTo>
                  <a:lnTo>
                    <a:pt x="204330" y="12213"/>
                  </a:lnTo>
                  <a:lnTo>
                    <a:pt x="204274" y="12324"/>
                  </a:lnTo>
                  <a:lnTo>
                    <a:pt x="204274" y="12492"/>
                  </a:lnTo>
                  <a:lnTo>
                    <a:pt x="204274" y="12659"/>
                  </a:lnTo>
                  <a:lnTo>
                    <a:pt x="204330" y="12826"/>
                  </a:lnTo>
                  <a:lnTo>
                    <a:pt x="204498" y="13105"/>
                  </a:lnTo>
                  <a:lnTo>
                    <a:pt x="204776" y="13272"/>
                  </a:lnTo>
                  <a:lnTo>
                    <a:pt x="204888" y="13328"/>
                  </a:lnTo>
                  <a:lnTo>
                    <a:pt x="205222" y="13328"/>
                  </a:lnTo>
                  <a:lnTo>
                    <a:pt x="205390" y="13272"/>
                  </a:lnTo>
                  <a:lnTo>
                    <a:pt x="205669" y="13105"/>
                  </a:lnTo>
                  <a:lnTo>
                    <a:pt x="205836" y="12826"/>
                  </a:lnTo>
                  <a:lnTo>
                    <a:pt x="205892" y="12659"/>
                  </a:lnTo>
                  <a:lnTo>
                    <a:pt x="205892" y="12492"/>
                  </a:lnTo>
                  <a:lnTo>
                    <a:pt x="205892" y="12324"/>
                  </a:lnTo>
                  <a:lnTo>
                    <a:pt x="205836" y="12213"/>
                  </a:lnTo>
                  <a:lnTo>
                    <a:pt x="205669" y="11934"/>
                  </a:lnTo>
                  <a:lnTo>
                    <a:pt x="205390" y="11767"/>
                  </a:lnTo>
                  <a:lnTo>
                    <a:pt x="205222" y="11711"/>
                  </a:lnTo>
                  <a:close/>
                  <a:moveTo>
                    <a:pt x="208290" y="11711"/>
                  </a:moveTo>
                  <a:lnTo>
                    <a:pt x="208122" y="11767"/>
                  </a:lnTo>
                  <a:lnTo>
                    <a:pt x="207844" y="11934"/>
                  </a:lnTo>
                  <a:lnTo>
                    <a:pt x="207676" y="12213"/>
                  </a:lnTo>
                  <a:lnTo>
                    <a:pt x="207620" y="12324"/>
                  </a:lnTo>
                  <a:lnTo>
                    <a:pt x="207620" y="12492"/>
                  </a:lnTo>
                  <a:lnTo>
                    <a:pt x="207620" y="12659"/>
                  </a:lnTo>
                  <a:lnTo>
                    <a:pt x="207676" y="12826"/>
                  </a:lnTo>
                  <a:lnTo>
                    <a:pt x="207844" y="13105"/>
                  </a:lnTo>
                  <a:lnTo>
                    <a:pt x="208122" y="13272"/>
                  </a:lnTo>
                  <a:lnTo>
                    <a:pt x="208290" y="13328"/>
                  </a:lnTo>
                  <a:lnTo>
                    <a:pt x="208624" y="13328"/>
                  </a:lnTo>
                  <a:lnTo>
                    <a:pt x="208792" y="13272"/>
                  </a:lnTo>
                  <a:lnTo>
                    <a:pt x="209015" y="13105"/>
                  </a:lnTo>
                  <a:lnTo>
                    <a:pt x="209182" y="12826"/>
                  </a:lnTo>
                  <a:lnTo>
                    <a:pt x="209238" y="12659"/>
                  </a:lnTo>
                  <a:lnTo>
                    <a:pt x="209293" y="12492"/>
                  </a:lnTo>
                  <a:lnTo>
                    <a:pt x="209238" y="12324"/>
                  </a:lnTo>
                  <a:lnTo>
                    <a:pt x="209182" y="12213"/>
                  </a:lnTo>
                  <a:lnTo>
                    <a:pt x="209015" y="11934"/>
                  </a:lnTo>
                  <a:lnTo>
                    <a:pt x="208792" y="11767"/>
                  </a:lnTo>
                  <a:lnTo>
                    <a:pt x="208624" y="11711"/>
                  </a:lnTo>
                  <a:close/>
                  <a:moveTo>
                    <a:pt x="211636" y="11711"/>
                  </a:moveTo>
                  <a:lnTo>
                    <a:pt x="211468" y="11767"/>
                  </a:lnTo>
                  <a:lnTo>
                    <a:pt x="211245" y="11934"/>
                  </a:lnTo>
                  <a:lnTo>
                    <a:pt x="211022" y="12213"/>
                  </a:lnTo>
                  <a:lnTo>
                    <a:pt x="211022" y="12324"/>
                  </a:lnTo>
                  <a:lnTo>
                    <a:pt x="210966" y="12492"/>
                  </a:lnTo>
                  <a:lnTo>
                    <a:pt x="211022" y="12659"/>
                  </a:lnTo>
                  <a:lnTo>
                    <a:pt x="211022" y="12826"/>
                  </a:lnTo>
                  <a:lnTo>
                    <a:pt x="211245" y="13105"/>
                  </a:lnTo>
                  <a:lnTo>
                    <a:pt x="211468" y="13272"/>
                  </a:lnTo>
                  <a:lnTo>
                    <a:pt x="211636" y="13328"/>
                  </a:lnTo>
                  <a:lnTo>
                    <a:pt x="211970" y="13328"/>
                  </a:lnTo>
                  <a:lnTo>
                    <a:pt x="212138" y="13272"/>
                  </a:lnTo>
                  <a:lnTo>
                    <a:pt x="212416" y="13105"/>
                  </a:lnTo>
                  <a:lnTo>
                    <a:pt x="212584" y="12826"/>
                  </a:lnTo>
                  <a:lnTo>
                    <a:pt x="212639" y="12659"/>
                  </a:lnTo>
                  <a:lnTo>
                    <a:pt x="212639" y="12492"/>
                  </a:lnTo>
                  <a:lnTo>
                    <a:pt x="212639" y="12324"/>
                  </a:lnTo>
                  <a:lnTo>
                    <a:pt x="212584" y="12213"/>
                  </a:lnTo>
                  <a:lnTo>
                    <a:pt x="212416" y="11934"/>
                  </a:lnTo>
                  <a:lnTo>
                    <a:pt x="212138" y="11767"/>
                  </a:lnTo>
                  <a:lnTo>
                    <a:pt x="211970" y="11711"/>
                  </a:lnTo>
                  <a:close/>
                  <a:moveTo>
                    <a:pt x="216710" y="11711"/>
                  </a:moveTo>
                  <a:lnTo>
                    <a:pt x="216543" y="11767"/>
                  </a:lnTo>
                  <a:lnTo>
                    <a:pt x="216320" y="11934"/>
                  </a:lnTo>
                  <a:lnTo>
                    <a:pt x="216097" y="12213"/>
                  </a:lnTo>
                  <a:lnTo>
                    <a:pt x="216097" y="12324"/>
                  </a:lnTo>
                  <a:lnTo>
                    <a:pt x="216041" y="12492"/>
                  </a:lnTo>
                  <a:lnTo>
                    <a:pt x="216097" y="12659"/>
                  </a:lnTo>
                  <a:lnTo>
                    <a:pt x="216097" y="12826"/>
                  </a:lnTo>
                  <a:lnTo>
                    <a:pt x="216320" y="13105"/>
                  </a:lnTo>
                  <a:lnTo>
                    <a:pt x="216543" y="13272"/>
                  </a:lnTo>
                  <a:lnTo>
                    <a:pt x="216710" y="13328"/>
                  </a:lnTo>
                  <a:lnTo>
                    <a:pt x="217045" y="13328"/>
                  </a:lnTo>
                  <a:lnTo>
                    <a:pt x="217212" y="13272"/>
                  </a:lnTo>
                  <a:lnTo>
                    <a:pt x="217491" y="13105"/>
                  </a:lnTo>
                  <a:lnTo>
                    <a:pt x="217659" y="12826"/>
                  </a:lnTo>
                  <a:lnTo>
                    <a:pt x="217714" y="12659"/>
                  </a:lnTo>
                  <a:lnTo>
                    <a:pt x="217714" y="12492"/>
                  </a:lnTo>
                  <a:lnTo>
                    <a:pt x="217714" y="12324"/>
                  </a:lnTo>
                  <a:lnTo>
                    <a:pt x="217659" y="12213"/>
                  </a:lnTo>
                  <a:lnTo>
                    <a:pt x="217491" y="11934"/>
                  </a:lnTo>
                  <a:lnTo>
                    <a:pt x="217212" y="11767"/>
                  </a:lnTo>
                  <a:lnTo>
                    <a:pt x="217045" y="11711"/>
                  </a:lnTo>
                  <a:close/>
                  <a:moveTo>
                    <a:pt x="220057" y="11711"/>
                  </a:moveTo>
                  <a:lnTo>
                    <a:pt x="219889" y="11767"/>
                  </a:lnTo>
                  <a:lnTo>
                    <a:pt x="219610" y="11934"/>
                  </a:lnTo>
                  <a:lnTo>
                    <a:pt x="219443" y="12213"/>
                  </a:lnTo>
                  <a:lnTo>
                    <a:pt x="219387" y="12324"/>
                  </a:lnTo>
                  <a:lnTo>
                    <a:pt x="219387" y="12492"/>
                  </a:lnTo>
                  <a:lnTo>
                    <a:pt x="219387" y="12659"/>
                  </a:lnTo>
                  <a:lnTo>
                    <a:pt x="219443" y="12826"/>
                  </a:lnTo>
                  <a:lnTo>
                    <a:pt x="219610" y="13105"/>
                  </a:lnTo>
                  <a:lnTo>
                    <a:pt x="219889" y="13272"/>
                  </a:lnTo>
                  <a:lnTo>
                    <a:pt x="220057" y="13328"/>
                  </a:lnTo>
                  <a:lnTo>
                    <a:pt x="220391" y="13328"/>
                  </a:lnTo>
                  <a:lnTo>
                    <a:pt x="220558" y="13272"/>
                  </a:lnTo>
                  <a:lnTo>
                    <a:pt x="220781" y="13105"/>
                  </a:lnTo>
                  <a:lnTo>
                    <a:pt x="221005" y="12826"/>
                  </a:lnTo>
                  <a:lnTo>
                    <a:pt x="221005" y="12659"/>
                  </a:lnTo>
                  <a:lnTo>
                    <a:pt x="221060" y="12492"/>
                  </a:lnTo>
                  <a:lnTo>
                    <a:pt x="221005" y="12324"/>
                  </a:lnTo>
                  <a:lnTo>
                    <a:pt x="221005" y="12213"/>
                  </a:lnTo>
                  <a:lnTo>
                    <a:pt x="220781" y="11934"/>
                  </a:lnTo>
                  <a:lnTo>
                    <a:pt x="220558" y="11767"/>
                  </a:lnTo>
                  <a:lnTo>
                    <a:pt x="220391" y="11711"/>
                  </a:lnTo>
                  <a:close/>
                  <a:moveTo>
                    <a:pt x="231823" y="11711"/>
                  </a:moveTo>
                  <a:lnTo>
                    <a:pt x="231656" y="11767"/>
                  </a:lnTo>
                  <a:lnTo>
                    <a:pt x="231377" y="11934"/>
                  </a:lnTo>
                  <a:lnTo>
                    <a:pt x="231210" y="12213"/>
                  </a:lnTo>
                  <a:lnTo>
                    <a:pt x="231154" y="12324"/>
                  </a:lnTo>
                  <a:lnTo>
                    <a:pt x="231154" y="12492"/>
                  </a:lnTo>
                  <a:lnTo>
                    <a:pt x="231154" y="12659"/>
                  </a:lnTo>
                  <a:lnTo>
                    <a:pt x="231210" y="12826"/>
                  </a:lnTo>
                  <a:lnTo>
                    <a:pt x="231377" y="13105"/>
                  </a:lnTo>
                  <a:lnTo>
                    <a:pt x="231656" y="13272"/>
                  </a:lnTo>
                  <a:lnTo>
                    <a:pt x="231823" y="13328"/>
                  </a:lnTo>
                  <a:lnTo>
                    <a:pt x="232158" y="13328"/>
                  </a:lnTo>
                  <a:lnTo>
                    <a:pt x="232269" y="13272"/>
                  </a:lnTo>
                  <a:lnTo>
                    <a:pt x="232548" y="13105"/>
                  </a:lnTo>
                  <a:lnTo>
                    <a:pt x="232716" y="12826"/>
                  </a:lnTo>
                  <a:lnTo>
                    <a:pt x="232771" y="12659"/>
                  </a:lnTo>
                  <a:lnTo>
                    <a:pt x="232771" y="12492"/>
                  </a:lnTo>
                  <a:lnTo>
                    <a:pt x="232771" y="12324"/>
                  </a:lnTo>
                  <a:lnTo>
                    <a:pt x="232716" y="12213"/>
                  </a:lnTo>
                  <a:lnTo>
                    <a:pt x="232548" y="11934"/>
                  </a:lnTo>
                  <a:lnTo>
                    <a:pt x="232269" y="11767"/>
                  </a:lnTo>
                  <a:lnTo>
                    <a:pt x="232158" y="11711"/>
                  </a:lnTo>
                  <a:close/>
                  <a:moveTo>
                    <a:pt x="240133" y="11711"/>
                  </a:moveTo>
                  <a:lnTo>
                    <a:pt x="239965" y="11767"/>
                  </a:lnTo>
                  <a:lnTo>
                    <a:pt x="239742" y="11934"/>
                  </a:lnTo>
                  <a:lnTo>
                    <a:pt x="239519" y="12213"/>
                  </a:lnTo>
                  <a:lnTo>
                    <a:pt x="239519" y="12324"/>
                  </a:lnTo>
                  <a:lnTo>
                    <a:pt x="239463" y="12492"/>
                  </a:lnTo>
                  <a:lnTo>
                    <a:pt x="239519" y="12659"/>
                  </a:lnTo>
                  <a:lnTo>
                    <a:pt x="239519" y="12826"/>
                  </a:lnTo>
                  <a:lnTo>
                    <a:pt x="239742" y="13105"/>
                  </a:lnTo>
                  <a:lnTo>
                    <a:pt x="239965" y="13272"/>
                  </a:lnTo>
                  <a:lnTo>
                    <a:pt x="240133" y="13328"/>
                  </a:lnTo>
                  <a:lnTo>
                    <a:pt x="240467" y="13328"/>
                  </a:lnTo>
                  <a:lnTo>
                    <a:pt x="240635" y="13272"/>
                  </a:lnTo>
                  <a:lnTo>
                    <a:pt x="240913" y="13105"/>
                  </a:lnTo>
                  <a:lnTo>
                    <a:pt x="241081" y="12826"/>
                  </a:lnTo>
                  <a:lnTo>
                    <a:pt x="241136" y="12659"/>
                  </a:lnTo>
                  <a:lnTo>
                    <a:pt x="241136" y="12492"/>
                  </a:lnTo>
                  <a:lnTo>
                    <a:pt x="241136" y="12324"/>
                  </a:lnTo>
                  <a:lnTo>
                    <a:pt x="241081" y="12213"/>
                  </a:lnTo>
                  <a:lnTo>
                    <a:pt x="240913" y="11934"/>
                  </a:lnTo>
                  <a:lnTo>
                    <a:pt x="240635" y="11767"/>
                  </a:lnTo>
                  <a:lnTo>
                    <a:pt x="240467" y="11711"/>
                  </a:lnTo>
                  <a:close/>
                  <a:moveTo>
                    <a:pt x="243479" y="11711"/>
                  </a:moveTo>
                  <a:lnTo>
                    <a:pt x="243311" y="11767"/>
                  </a:lnTo>
                  <a:lnTo>
                    <a:pt x="243033" y="11934"/>
                  </a:lnTo>
                  <a:lnTo>
                    <a:pt x="242865" y="12213"/>
                  </a:lnTo>
                  <a:lnTo>
                    <a:pt x="242809" y="12324"/>
                  </a:lnTo>
                  <a:lnTo>
                    <a:pt x="242809" y="12492"/>
                  </a:lnTo>
                  <a:lnTo>
                    <a:pt x="242809" y="12659"/>
                  </a:lnTo>
                  <a:lnTo>
                    <a:pt x="242865" y="12826"/>
                  </a:lnTo>
                  <a:lnTo>
                    <a:pt x="243033" y="13105"/>
                  </a:lnTo>
                  <a:lnTo>
                    <a:pt x="243311" y="13272"/>
                  </a:lnTo>
                  <a:lnTo>
                    <a:pt x="243479" y="13328"/>
                  </a:lnTo>
                  <a:lnTo>
                    <a:pt x="243813" y="13328"/>
                  </a:lnTo>
                  <a:lnTo>
                    <a:pt x="243925" y="13272"/>
                  </a:lnTo>
                  <a:lnTo>
                    <a:pt x="244204" y="13105"/>
                  </a:lnTo>
                  <a:lnTo>
                    <a:pt x="244371" y="12826"/>
                  </a:lnTo>
                  <a:lnTo>
                    <a:pt x="244427" y="12659"/>
                  </a:lnTo>
                  <a:lnTo>
                    <a:pt x="244427" y="12492"/>
                  </a:lnTo>
                  <a:lnTo>
                    <a:pt x="244427" y="12324"/>
                  </a:lnTo>
                  <a:lnTo>
                    <a:pt x="244371" y="12213"/>
                  </a:lnTo>
                  <a:lnTo>
                    <a:pt x="244204" y="11934"/>
                  </a:lnTo>
                  <a:lnTo>
                    <a:pt x="243925" y="11767"/>
                  </a:lnTo>
                  <a:lnTo>
                    <a:pt x="243813" y="11711"/>
                  </a:lnTo>
                  <a:close/>
                  <a:moveTo>
                    <a:pt x="248553" y="11711"/>
                  </a:moveTo>
                  <a:lnTo>
                    <a:pt x="248386" y="11767"/>
                  </a:lnTo>
                  <a:lnTo>
                    <a:pt x="248107" y="11934"/>
                  </a:lnTo>
                  <a:lnTo>
                    <a:pt x="247940" y="12213"/>
                  </a:lnTo>
                  <a:lnTo>
                    <a:pt x="247884" y="12324"/>
                  </a:lnTo>
                  <a:lnTo>
                    <a:pt x="247884" y="12492"/>
                  </a:lnTo>
                  <a:lnTo>
                    <a:pt x="247884" y="12659"/>
                  </a:lnTo>
                  <a:lnTo>
                    <a:pt x="247940" y="12826"/>
                  </a:lnTo>
                  <a:lnTo>
                    <a:pt x="248107" y="13105"/>
                  </a:lnTo>
                  <a:lnTo>
                    <a:pt x="248386" y="13272"/>
                  </a:lnTo>
                  <a:lnTo>
                    <a:pt x="248553" y="13328"/>
                  </a:lnTo>
                  <a:lnTo>
                    <a:pt x="248888" y="13328"/>
                  </a:lnTo>
                  <a:lnTo>
                    <a:pt x="249055" y="13272"/>
                  </a:lnTo>
                  <a:lnTo>
                    <a:pt x="249278" y="13105"/>
                  </a:lnTo>
                  <a:lnTo>
                    <a:pt x="249446" y="12826"/>
                  </a:lnTo>
                  <a:lnTo>
                    <a:pt x="249501" y="12659"/>
                  </a:lnTo>
                  <a:lnTo>
                    <a:pt x="249557" y="12492"/>
                  </a:lnTo>
                  <a:lnTo>
                    <a:pt x="249501" y="12324"/>
                  </a:lnTo>
                  <a:lnTo>
                    <a:pt x="249446" y="12213"/>
                  </a:lnTo>
                  <a:lnTo>
                    <a:pt x="249278" y="11934"/>
                  </a:lnTo>
                  <a:lnTo>
                    <a:pt x="249055" y="11767"/>
                  </a:lnTo>
                  <a:lnTo>
                    <a:pt x="248888" y="11711"/>
                  </a:lnTo>
                  <a:close/>
                  <a:moveTo>
                    <a:pt x="253628" y="11711"/>
                  </a:moveTo>
                  <a:lnTo>
                    <a:pt x="253461" y="11767"/>
                  </a:lnTo>
                  <a:lnTo>
                    <a:pt x="253182" y="11934"/>
                  </a:lnTo>
                  <a:lnTo>
                    <a:pt x="253015" y="12213"/>
                  </a:lnTo>
                  <a:lnTo>
                    <a:pt x="252959" y="12324"/>
                  </a:lnTo>
                  <a:lnTo>
                    <a:pt x="252959" y="12492"/>
                  </a:lnTo>
                  <a:lnTo>
                    <a:pt x="252959" y="12659"/>
                  </a:lnTo>
                  <a:lnTo>
                    <a:pt x="253015" y="12826"/>
                  </a:lnTo>
                  <a:lnTo>
                    <a:pt x="253182" y="13105"/>
                  </a:lnTo>
                  <a:lnTo>
                    <a:pt x="253461" y="13272"/>
                  </a:lnTo>
                  <a:lnTo>
                    <a:pt x="253628" y="13328"/>
                  </a:lnTo>
                  <a:lnTo>
                    <a:pt x="253963" y="13328"/>
                  </a:lnTo>
                  <a:lnTo>
                    <a:pt x="254130" y="13272"/>
                  </a:lnTo>
                  <a:lnTo>
                    <a:pt x="254353" y="13105"/>
                  </a:lnTo>
                  <a:lnTo>
                    <a:pt x="254576" y="12826"/>
                  </a:lnTo>
                  <a:lnTo>
                    <a:pt x="254576" y="12659"/>
                  </a:lnTo>
                  <a:lnTo>
                    <a:pt x="254632" y="12492"/>
                  </a:lnTo>
                  <a:lnTo>
                    <a:pt x="254576" y="12324"/>
                  </a:lnTo>
                  <a:lnTo>
                    <a:pt x="254576" y="12213"/>
                  </a:lnTo>
                  <a:lnTo>
                    <a:pt x="254353" y="11934"/>
                  </a:lnTo>
                  <a:lnTo>
                    <a:pt x="254130" y="11767"/>
                  </a:lnTo>
                  <a:lnTo>
                    <a:pt x="253963" y="11711"/>
                  </a:lnTo>
                  <a:close/>
                  <a:moveTo>
                    <a:pt x="263666" y="11711"/>
                  </a:moveTo>
                  <a:lnTo>
                    <a:pt x="263499" y="11767"/>
                  </a:lnTo>
                  <a:lnTo>
                    <a:pt x="263220" y="11934"/>
                  </a:lnTo>
                  <a:lnTo>
                    <a:pt x="263053" y="12213"/>
                  </a:lnTo>
                  <a:lnTo>
                    <a:pt x="262997" y="12324"/>
                  </a:lnTo>
                  <a:lnTo>
                    <a:pt x="262997" y="12492"/>
                  </a:lnTo>
                  <a:lnTo>
                    <a:pt x="262997" y="12659"/>
                  </a:lnTo>
                  <a:lnTo>
                    <a:pt x="263053" y="12826"/>
                  </a:lnTo>
                  <a:lnTo>
                    <a:pt x="263220" y="13105"/>
                  </a:lnTo>
                  <a:lnTo>
                    <a:pt x="263499" y="13272"/>
                  </a:lnTo>
                  <a:lnTo>
                    <a:pt x="263666" y="13328"/>
                  </a:lnTo>
                  <a:lnTo>
                    <a:pt x="264001" y="13328"/>
                  </a:lnTo>
                  <a:lnTo>
                    <a:pt x="264168" y="13272"/>
                  </a:lnTo>
                  <a:lnTo>
                    <a:pt x="264391" y="13105"/>
                  </a:lnTo>
                  <a:lnTo>
                    <a:pt x="264614" y="12826"/>
                  </a:lnTo>
                  <a:lnTo>
                    <a:pt x="264670" y="12659"/>
                  </a:lnTo>
                  <a:lnTo>
                    <a:pt x="264670" y="12492"/>
                  </a:lnTo>
                  <a:lnTo>
                    <a:pt x="264670" y="12324"/>
                  </a:lnTo>
                  <a:lnTo>
                    <a:pt x="264614" y="12213"/>
                  </a:lnTo>
                  <a:lnTo>
                    <a:pt x="264391" y="11934"/>
                  </a:lnTo>
                  <a:lnTo>
                    <a:pt x="264168" y="11767"/>
                  </a:lnTo>
                  <a:lnTo>
                    <a:pt x="264001" y="11711"/>
                  </a:lnTo>
                  <a:close/>
                  <a:moveTo>
                    <a:pt x="272087" y="11711"/>
                  </a:moveTo>
                  <a:lnTo>
                    <a:pt x="271920" y="11767"/>
                  </a:lnTo>
                  <a:lnTo>
                    <a:pt x="271697" y="11934"/>
                  </a:lnTo>
                  <a:lnTo>
                    <a:pt x="271529" y="12213"/>
                  </a:lnTo>
                  <a:lnTo>
                    <a:pt x="271474" y="12324"/>
                  </a:lnTo>
                  <a:lnTo>
                    <a:pt x="271418" y="12492"/>
                  </a:lnTo>
                  <a:lnTo>
                    <a:pt x="271474" y="12659"/>
                  </a:lnTo>
                  <a:lnTo>
                    <a:pt x="271529" y="12826"/>
                  </a:lnTo>
                  <a:lnTo>
                    <a:pt x="271697" y="13105"/>
                  </a:lnTo>
                  <a:lnTo>
                    <a:pt x="271920" y="13272"/>
                  </a:lnTo>
                  <a:lnTo>
                    <a:pt x="272087" y="13328"/>
                  </a:lnTo>
                  <a:lnTo>
                    <a:pt x="272422" y="13328"/>
                  </a:lnTo>
                  <a:lnTo>
                    <a:pt x="272589" y="13272"/>
                  </a:lnTo>
                  <a:lnTo>
                    <a:pt x="272868" y="13105"/>
                  </a:lnTo>
                  <a:lnTo>
                    <a:pt x="273035" y="12826"/>
                  </a:lnTo>
                  <a:lnTo>
                    <a:pt x="273091" y="12659"/>
                  </a:lnTo>
                  <a:lnTo>
                    <a:pt x="273091" y="12492"/>
                  </a:lnTo>
                  <a:lnTo>
                    <a:pt x="273091" y="12324"/>
                  </a:lnTo>
                  <a:lnTo>
                    <a:pt x="273035" y="12213"/>
                  </a:lnTo>
                  <a:lnTo>
                    <a:pt x="272868" y="11934"/>
                  </a:lnTo>
                  <a:lnTo>
                    <a:pt x="272589" y="11767"/>
                  </a:lnTo>
                  <a:lnTo>
                    <a:pt x="272422" y="11711"/>
                  </a:lnTo>
                  <a:close/>
                  <a:moveTo>
                    <a:pt x="282292" y="11711"/>
                  </a:moveTo>
                  <a:lnTo>
                    <a:pt x="282125" y="11767"/>
                  </a:lnTo>
                  <a:lnTo>
                    <a:pt x="281846" y="11934"/>
                  </a:lnTo>
                  <a:lnTo>
                    <a:pt x="281679" y="12213"/>
                  </a:lnTo>
                  <a:lnTo>
                    <a:pt x="281623" y="12324"/>
                  </a:lnTo>
                  <a:lnTo>
                    <a:pt x="281623" y="12492"/>
                  </a:lnTo>
                  <a:lnTo>
                    <a:pt x="281623" y="12659"/>
                  </a:lnTo>
                  <a:lnTo>
                    <a:pt x="281679" y="12826"/>
                  </a:lnTo>
                  <a:lnTo>
                    <a:pt x="281846" y="13105"/>
                  </a:lnTo>
                  <a:lnTo>
                    <a:pt x="282125" y="13272"/>
                  </a:lnTo>
                  <a:lnTo>
                    <a:pt x="282292" y="13328"/>
                  </a:lnTo>
                  <a:lnTo>
                    <a:pt x="282571" y="13328"/>
                  </a:lnTo>
                  <a:lnTo>
                    <a:pt x="282739" y="13272"/>
                  </a:lnTo>
                  <a:lnTo>
                    <a:pt x="283017" y="13105"/>
                  </a:lnTo>
                  <a:lnTo>
                    <a:pt x="283185" y="12826"/>
                  </a:lnTo>
                  <a:lnTo>
                    <a:pt x="283241" y="12659"/>
                  </a:lnTo>
                  <a:lnTo>
                    <a:pt x="283241" y="12492"/>
                  </a:lnTo>
                  <a:lnTo>
                    <a:pt x="283241" y="12324"/>
                  </a:lnTo>
                  <a:lnTo>
                    <a:pt x="283185" y="12213"/>
                  </a:lnTo>
                  <a:lnTo>
                    <a:pt x="283017" y="11934"/>
                  </a:lnTo>
                  <a:lnTo>
                    <a:pt x="282739" y="11767"/>
                  </a:lnTo>
                  <a:lnTo>
                    <a:pt x="282571" y="11711"/>
                  </a:lnTo>
                  <a:close/>
                  <a:moveTo>
                    <a:pt x="35189" y="15057"/>
                  </a:moveTo>
                  <a:lnTo>
                    <a:pt x="35022" y="15113"/>
                  </a:lnTo>
                  <a:lnTo>
                    <a:pt x="34743" y="15280"/>
                  </a:lnTo>
                  <a:lnTo>
                    <a:pt x="34576" y="15559"/>
                  </a:lnTo>
                  <a:lnTo>
                    <a:pt x="34520" y="15670"/>
                  </a:lnTo>
                  <a:lnTo>
                    <a:pt x="34520" y="15838"/>
                  </a:lnTo>
                  <a:lnTo>
                    <a:pt x="34520" y="16005"/>
                  </a:lnTo>
                  <a:lnTo>
                    <a:pt x="34576" y="16172"/>
                  </a:lnTo>
                  <a:lnTo>
                    <a:pt x="34743" y="16451"/>
                  </a:lnTo>
                  <a:lnTo>
                    <a:pt x="35022" y="16618"/>
                  </a:lnTo>
                  <a:lnTo>
                    <a:pt x="35189" y="16674"/>
                  </a:lnTo>
                  <a:lnTo>
                    <a:pt x="35524" y="16674"/>
                  </a:lnTo>
                  <a:lnTo>
                    <a:pt x="35635" y="16618"/>
                  </a:lnTo>
                  <a:lnTo>
                    <a:pt x="35914" y="16451"/>
                  </a:lnTo>
                  <a:lnTo>
                    <a:pt x="36081" y="16172"/>
                  </a:lnTo>
                  <a:lnTo>
                    <a:pt x="36137" y="16005"/>
                  </a:lnTo>
                  <a:lnTo>
                    <a:pt x="36137" y="15838"/>
                  </a:lnTo>
                  <a:lnTo>
                    <a:pt x="36137" y="15670"/>
                  </a:lnTo>
                  <a:lnTo>
                    <a:pt x="36081" y="15559"/>
                  </a:lnTo>
                  <a:lnTo>
                    <a:pt x="35914" y="15280"/>
                  </a:lnTo>
                  <a:lnTo>
                    <a:pt x="35635" y="15113"/>
                  </a:lnTo>
                  <a:lnTo>
                    <a:pt x="35524" y="15057"/>
                  </a:lnTo>
                  <a:close/>
                  <a:moveTo>
                    <a:pt x="38535" y="15057"/>
                  </a:moveTo>
                  <a:lnTo>
                    <a:pt x="38368" y="15113"/>
                  </a:lnTo>
                  <a:lnTo>
                    <a:pt x="38089" y="15280"/>
                  </a:lnTo>
                  <a:lnTo>
                    <a:pt x="37922" y="15559"/>
                  </a:lnTo>
                  <a:lnTo>
                    <a:pt x="37866" y="15670"/>
                  </a:lnTo>
                  <a:lnTo>
                    <a:pt x="37866" y="15838"/>
                  </a:lnTo>
                  <a:lnTo>
                    <a:pt x="37866" y="16005"/>
                  </a:lnTo>
                  <a:lnTo>
                    <a:pt x="37922" y="16172"/>
                  </a:lnTo>
                  <a:lnTo>
                    <a:pt x="38089" y="16451"/>
                  </a:lnTo>
                  <a:lnTo>
                    <a:pt x="38368" y="16618"/>
                  </a:lnTo>
                  <a:lnTo>
                    <a:pt x="38535" y="16674"/>
                  </a:lnTo>
                  <a:lnTo>
                    <a:pt x="38870" y="16674"/>
                  </a:lnTo>
                  <a:lnTo>
                    <a:pt x="39037" y="16618"/>
                  </a:lnTo>
                  <a:lnTo>
                    <a:pt x="39260" y="16451"/>
                  </a:lnTo>
                  <a:lnTo>
                    <a:pt x="39483" y="16172"/>
                  </a:lnTo>
                  <a:lnTo>
                    <a:pt x="39539" y="16005"/>
                  </a:lnTo>
                  <a:lnTo>
                    <a:pt x="39539" y="15838"/>
                  </a:lnTo>
                  <a:lnTo>
                    <a:pt x="39539" y="15670"/>
                  </a:lnTo>
                  <a:lnTo>
                    <a:pt x="39483" y="15559"/>
                  </a:lnTo>
                  <a:lnTo>
                    <a:pt x="39260" y="15280"/>
                  </a:lnTo>
                  <a:lnTo>
                    <a:pt x="39037" y="15113"/>
                  </a:lnTo>
                  <a:lnTo>
                    <a:pt x="38870" y="15057"/>
                  </a:lnTo>
                  <a:close/>
                  <a:moveTo>
                    <a:pt x="41881" y="15057"/>
                  </a:moveTo>
                  <a:lnTo>
                    <a:pt x="41769" y="15113"/>
                  </a:lnTo>
                  <a:lnTo>
                    <a:pt x="41491" y="15280"/>
                  </a:lnTo>
                  <a:lnTo>
                    <a:pt x="41323" y="15559"/>
                  </a:lnTo>
                  <a:lnTo>
                    <a:pt x="41268" y="15670"/>
                  </a:lnTo>
                  <a:lnTo>
                    <a:pt x="41212" y="15838"/>
                  </a:lnTo>
                  <a:lnTo>
                    <a:pt x="41268" y="16005"/>
                  </a:lnTo>
                  <a:lnTo>
                    <a:pt x="41323" y="16172"/>
                  </a:lnTo>
                  <a:lnTo>
                    <a:pt x="41491" y="16451"/>
                  </a:lnTo>
                  <a:lnTo>
                    <a:pt x="41769" y="16618"/>
                  </a:lnTo>
                  <a:lnTo>
                    <a:pt x="41881" y="16674"/>
                  </a:lnTo>
                  <a:lnTo>
                    <a:pt x="42216" y="16674"/>
                  </a:lnTo>
                  <a:lnTo>
                    <a:pt x="42383" y="16618"/>
                  </a:lnTo>
                  <a:lnTo>
                    <a:pt x="42662" y="16451"/>
                  </a:lnTo>
                  <a:lnTo>
                    <a:pt x="42829" y="16172"/>
                  </a:lnTo>
                  <a:lnTo>
                    <a:pt x="42885" y="16005"/>
                  </a:lnTo>
                  <a:lnTo>
                    <a:pt x="42885" y="15838"/>
                  </a:lnTo>
                  <a:lnTo>
                    <a:pt x="42885" y="15670"/>
                  </a:lnTo>
                  <a:lnTo>
                    <a:pt x="42829" y="15559"/>
                  </a:lnTo>
                  <a:lnTo>
                    <a:pt x="42662" y="15280"/>
                  </a:lnTo>
                  <a:lnTo>
                    <a:pt x="42383" y="15113"/>
                  </a:lnTo>
                  <a:lnTo>
                    <a:pt x="42216" y="15057"/>
                  </a:lnTo>
                  <a:close/>
                  <a:moveTo>
                    <a:pt x="45227" y="15057"/>
                  </a:moveTo>
                  <a:lnTo>
                    <a:pt x="45060" y="15113"/>
                  </a:lnTo>
                  <a:lnTo>
                    <a:pt x="44781" y="15280"/>
                  </a:lnTo>
                  <a:lnTo>
                    <a:pt x="44614" y="15559"/>
                  </a:lnTo>
                  <a:lnTo>
                    <a:pt x="44558" y="15670"/>
                  </a:lnTo>
                  <a:lnTo>
                    <a:pt x="44558" y="15838"/>
                  </a:lnTo>
                  <a:lnTo>
                    <a:pt x="44558" y="16005"/>
                  </a:lnTo>
                  <a:lnTo>
                    <a:pt x="44614" y="16172"/>
                  </a:lnTo>
                  <a:lnTo>
                    <a:pt x="44781" y="16451"/>
                  </a:lnTo>
                  <a:lnTo>
                    <a:pt x="45060" y="16618"/>
                  </a:lnTo>
                  <a:lnTo>
                    <a:pt x="45227" y="16674"/>
                  </a:lnTo>
                  <a:lnTo>
                    <a:pt x="45562" y="16674"/>
                  </a:lnTo>
                  <a:lnTo>
                    <a:pt x="45729" y="16618"/>
                  </a:lnTo>
                  <a:lnTo>
                    <a:pt x="45952" y="16451"/>
                  </a:lnTo>
                  <a:lnTo>
                    <a:pt x="46175" y="16172"/>
                  </a:lnTo>
                  <a:lnTo>
                    <a:pt x="46175" y="16005"/>
                  </a:lnTo>
                  <a:lnTo>
                    <a:pt x="46231" y="15838"/>
                  </a:lnTo>
                  <a:lnTo>
                    <a:pt x="46175" y="15670"/>
                  </a:lnTo>
                  <a:lnTo>
                    <a:pt x="46175" y="15559"/>
                  </a:lnTo>
                  <a:lnTo>
                    <a:pt x="45952" y="15280"/>
                  </a:lnTo>
                  <a:lnTo>
                    <a:pt x="45729" y="15113"/>
                  </a:lnTo>
                  <a:lnTo>
                    <a:pt x="45562" y="15057"/>
                  </a:lnTo>
                  <a:close/>
                  <a:moveTo>
                    <a:pt x="50358" y="15001"/>
                  </a:moveTo>
                  <a:lnTo>
                    <a:pt x="50190" y="15057"/>
                  </a:lnTo>
                  <a:lnTo>
                    <a:pt x="50023" y="15113"/>
                  </a:lnTo>
                  <a:lnTo>
                    <a:pt x="49744" y="15280"/>
                  </a:lnTo>
                  <a:lnTo>
                    <a:pt x="49577" y="15559"/>
                  </a:lnTo>
                  <a:lnTo>
                    <a:pt x="49521" y="15670"/>
                  </a:lnTo>
                  <a:lnTo>
                    <a:pt x="49521" y="15838"/>
                  </a:lnTo>
                  <a:lnTo>
                    <a:pt x="49521" y="16005"/>
                  </a:lnTo>
                  <a:lnTo>
                    <a:pt x="49577" y="16172"/>
                  </a:lnTo>
                  <a:lnTo>
                    <a:pt x="49744" y="16451"/>
                  </a:lnTo>
                  <a:lnTo>
                    <a:pt x="50023" y="16618"/>
                  </a:lnTo>
                  <a:lnTo>
                    <a:pt x="50190" y="16674"/>
                  </a:lnTo>
                  <a:lnTo>
                    <a:pt x="50525" y="16674"/>
                  </a:lnTo>
                  <a:lnTo>
                    <a:pt x="50692" y="16618"/>
                  </a:lnTo>
                  <a:lnTo>
                    <a:pt x="50915" y="16451"/>
                  </a:lnTo>
                  <a:lnTo>
                    <a:pt x="51138" y="16172"/>
                  </a:lnTo>
                  <a:lnTo>
                    <a:pt x="51138" y="16005"/>
                  </a:lnTo>
                  <a:lnTo>
                    <a:pt x="51194" y="15838"/>
                  </a:lnTo>
                  <a:lnTo>
                    <a:pt x="51138" y="15670"/>
                  </a:lnTo>
                  <a:lnTo>
                    <a:pt x="51138" y="15559"/>
                  </a:lnTo>
                  <a:lnTo>
                    <a:pt x="50915" y="15280"/>
                  </a:lnTo>
                  <a:lnTo>
                    <a:pt x="50692" y="15113"/>
                  </a:lnTo>
                  <a:lnTo>
                    <a:pt x="50525" y="15057"/>
                  </a:lnTo>
                  <a:lnTo>
                    <a:pt x="50358" y="15001"/>
                  </a:lnTo>
                  <a:close/>
                  <a:moveTo>
                    <a:pt x="58778" y="15001"/>
                  </a:moveTo>
                  <a:lnTo>
                    <a:pt x="58611" y="15057"/>
                  </a:lnTo>
                  <a:lnTo>
                    <a:pt x="58444" y="15113"/>
                  </a:lnTo>
                  <a:lnTo>
                    <a:pt x="58221" y="15280"/>
                  </a:lnTo>
                  <a:lnTo>
                    <a:pt x="57998" y="15559"/>
                  </a:lnTo>
                  <a:lnTo>
                    <a:pt x="57998" y="15670"/>
                  </a:lnTo>
                  <a:lnTo>
                    <a:pt x="57942" y="15838"/>
                  </a:lnTo>
                  <a:lnTo>
                    <a:pt x="57998" y="16005"/>
                  </a:lnTo>
                  <a:lnTo>
                    <a:pt x="57998" y="16172"/>
                  </a:lnTo>
                  <a:lnTo>
                    <a:pt x="58221" y="16451"/>
                  </a:lnTo>
                  <a:lnTo>
                    <a:pt x="58444" y="16618"/>
                  </a:lnTo>
                  <a:lnTo>
                    <a:pt x="58611" y="16674"/>
                  </a:lnTo>
                  <a:lnTo>
                    <a:pt x="58946" y="16674"/>
                  </a:lnTo>
                  <a:lnTo>
                    <a:pt x="59113" y="16618"/>
                  </a:lnTo>
                  <a:lnTo>
                    <a:pt x="59392" y="16451"/>
                  </a:lnTo>
                  <a:lnTo>
                    <a:pt x="59559" y="16172"/>
                  </a:lnTo>
                  <a:lnTo>
                    <a:pt x="59615" y="16005"/>
                  </a:lnTo>
                  <a:lnTo>
                    <a:pt x="59615" y="15838"/>
                  </a:lnTo>
                  <a:lnTo>
                    <a:pt x="59615" y="15670"/>
                  </a:lnTo>
                  <a:lnTo>
                    <a:pt x="59559" y="15559"/>
                  </a:lnTo>
                  <a:lnTo>
                    <a:pt x="59392" y="15280"/>
                  </a:lnTo>
                  <a:lnTo>
                    <a:pt x="59113" y="15113"/>
                  </a:lnTo>
                  <a:lnTo>
                    <a:pt x="58946" y="15057"/>
                  </a:lnTo>
                  <a:lnTo>
                    <a:pt x="58778" y="15001"/>
                  </a:lnTo>
                  <a:close/>
                  <a:moveTo>
                    <a:pt x="63853" y="15001"/>
                  </a:moveTo>
                  <a:lnTo>
                    <a:pt x="63686" y="15057"/>
                  </a:lnTo>
                  <a:lnTo>
                    <a:pt x="63519" y="15113"/>
                  </a:lnTo>
                  <a:lnTo>
                    <a:pt x="63240" y="15280"/>
                  </a:lnTo>
                  <a:lnTo>
                    <a:pt x="63072" y="15559"/>
                  </a:lnTo>
                  <a:lnTo>
                    <a:pt x="63017" y="15670"/>
                  </a:lnTo>
                  <a:lnTo>
                    <a:pt x="63017" y="15838"/>
                  </a:lnTo>
                  <a:lnTo>
                    <a:pt x="63017" y="16005"/>
                  </a:lnTo>
                  <a:lnTo>
                    <a:pt x="63072" y="16172"/>
                  </a:lnTo>
                  <a:lnTo>
                    <a:pt x="63240" y="16451"/>
                  </a:lnTo>
                  <a:lnTo>
                    <a:pt x="63519" y="16618"/>
                  </a:lnTo>
                  <a:lnTo>
                    <a:pt x="63686" y="16674"/>
                  </a:lnTo>
                  <a:lnTo>
                    <a:pt x="64020" y="16674"/>
                  </a:lnTo>
                  <a:lnTo>
                    <a:pt x="64132" y="16618"/>
                  </a:lnTo>
                  <a:lnTo>
                    <a:pt x="64411" y="16451"/>
                  </a:lnTo>
                  <a:lnTo>
                    <a:pt x="64578" y="16172"/>
                  </a:lnTo>
                  <a:lnTo>
                    <a:pt x="64634" y="16005"/>
                  </a:lnTo>
                  <a:lnTo>
                    <a:pt x="64634" y="15838"/>
                  </a:lnTo>
                  <a:lnTo>
                    <a:pt x="64634" y="15670"/>
                  </a:lnTo>
                  <a:lnTo>
                    <a:pt x="64578" y="15559"/>
                  </a:lnTo>
                  <a:lnTo>
                    <a:pt x="64411" y="15280"/>
                  </a:lnTo>
                  <a:lnTo>
                    <a:pt x="64132" y="15113"/>
                  </a:lnTo>
                  <a:lnTo>
                    <a:pt x="64020" y="15057"/>
                  </a:lnTo>
                  <a:lnTo>
                    <a:pt x="63853" y="15001"/>
                  </a:lnTo>
                  <a:close/>
                  <a:moveTo>
                    <a:pt x="67143" y="15001"/>
                  </a:moveTo>
                  <a:lnTo>
                    <a:pt x="66976" y="15057"/>
                  </a:lnTo>
                  <a:lnTo>
                    <a:pt x="66809" y="15113"/>
                  </a:lnTo>
                  <a:lnTo>
                    <a:pt x="66586" y="15280"/>
                  </a:lnTo>
                  <a:lnTo>
                    <a:pt x="66363" y="15559"/>
                  </a:lnTo>
                  <a:lnTo>
                    <a:pt x="66363" y="15670"/>
                  </a:lnTo>
                  <a:lnTo>
                    <a:pt x="66307" y="15838"/>
                  </a:lnTo>
                  <a:lnTo>
                    <a:pt x="66363" y="16005"/>
                  </a:lnTo>
                  <a:lnTo>
                    <a:pt x="66363" y="16172"/>
                  </a:lnTo>
                  <a:lnTo>
                    <a:pt x="66586" y="16451"/>
                  </a:lnTo>
                  <a:lnTo>
                    <a:pt x="66809" y="16618"/>
                  </a:lnTo>
                  <a:lnTo>
                    <a:pt x="66976" y="16674"/>
                  </a:lnTo>
                  <a:lnTo>
                    <a:pt x="67311" y="16674"/>
                  </a:lnTo>
                  <a:lnTo>
                    <a:pt x="67478" y="16618"/>
                  </a:lnTo>
                  <a:lnTo>
                    <a:pt x="67757" y="16451"/>
                  </a:lnTo>
                  <a:lnTo>
                    <a:pt x="67924" y="16172"/>
                  </a:lnTo>
                  <a:lnTo>
                    <a:pt x="67980" y="16005"/>
                  </a:lnTo>
                  <a:lnTo>
                    <a:pt x="67980" y="15838"/>
                  </a:lnTo>
                  <a:lnTo>
                    <a:pt x="67980" y="15670"/>
                  </a:lnTo>
                  <a:lnTo>
                    <a:pt x="67924" y="15559"/>
                  </a:lnTo>
                  <a:lnTo>
                    <a:pt x="67757" y="15280"/>
                  </a:lnTo>
                  <a:lnTo>
                    <a:pt x="67478" y="15113"/>
                  </a:lnTo>
                  <a:lnTo>
                    <a:pt x="67311" y="15057"/>
                  </a:lnTo>
                  <a:lnTo>
                    <a:pt x="67143" y="15001"/>
                  </a:lnTo>
                  <a:close/>
                  <a:moveTo>
                    <a:pt x="72218" y="15001"/>
                  </a:moveTo>
                  <a:lnTo>
                    <a:pt x="72051" y="15057"/>
                  </a:lnTo>
                  <a:lnTo>
                    <a:pt x="71884" y="15113"/>
                  </a:lnTo>
                  <a:lnTo>
                    <a:pt x="71605" y="15280"/>
                  </a:lnTo>
                  <a:lnTo>
                    <a:pt x="71438" y="15559"/>
                  </a:lnTo>
                  <a:lnTo>
                    <a:pt x="71382" y="15670"/>
                  </a:lnTo>
                  <a:lnTo>
                    <a:pt x="71382" y="15838"/>
                  </a:lnTo>
                  <a:lnTo>
                    <a:pt x="71382" y="16005"/>
                  </a:lnTo>
                  <a:lnTo>
                    <a:pt x="71438" y="16172"/>
                  </a:lnTo>
                  <a:lnTo>
                    <a:pt x="71605" y="16451"/>
                  </a:lnTo>
                  <a:lnTo>
                    <a:pt x="71884" y="16618"/>
                  </a:lnTo>
                  <a:lnTo>
                    <a:pt x="72051" y="16674"/>
                  </a:lnTo>
                  <a:lnTo>
                    <a:pt x="72386" y="16674"/>
                  </a:lnTo>
                  <a:lnTo>
                    <a:pt x="72553" y="16618"/>
                  </a:lnTo>
                  <a:lnTo>
                    <a:pt x="72776" y="16451"/>
                  </a:lnTo>
                  <a:lnTo>
                    <a:pt x="72999" y="16172"/>
                  </a:lnTo>
                  <a:lnTo>
                    <a:pt x="72999" y="16005"/>
                  </a:lnTo>
                  <a:lnTo>
                    <a:pt x="73055" y="15838"/>
                  </a:lnTo>
                  <a:lnTo>
                    <a:pt x="72999" y="15670"/>
                  </a:lnTo>
                  <a:lnTo>
                    <a:pt x="72999" y="15559"/>
                  </a:lnTo>
                  <a:lnTo>
                    <a:pt x="72776" y="15280"/>
                  </a:lnTo>
                  <a:lnTo>
                    <a:pt x="72553" y="15113"/>
                  </a:lnTo>
                  <a:lnTo>
                    <a:pt x="72386" y="15057"/>
                  </a:lnTo>
                  <a:lnTo>
                    <a:pt x="72218" y="15001"/>
                  </a:lnTo>
                  <a:close/>
                  <a:moveTo>
                    <a:pt x="75508" y="15001"/>
                  </a:moveTo>
                  <a:lnTo>
                    <a:pt x="75341" y="15057"/>
                  </a:lnTo>
                  <a:lnTo>
                    <a:pt x="75230" y="15113"/>
                  </a:lnTo>
                  <a:lnTo>
                    <a:pt x="74951" y="15280"/>
                  </a:lnTo>
                  <a:lnTo>
                    <a:pt x="74784" y="15559"/>
                  </a:lnTo>
                  <a:lnTo>
                    <a:pt x="74728" y="15670"/>
                  </a:lnTo>
                  <a:lnTo>
                    <a:pt x="74728" y="15838"/>
                  </a:lnTo>
                  <a:lnTo>
                    <a:pt x="74728" y="16005"/>
                  </a:lnTo>
                  <a:lnTo>
                    <a:pt x="74784" y="16172"/>
                  </a:lnTo>
                  <a:lnTo>
                    <a:pt x="74951" y="16451"/>
                  </a:lnTo>
                  <a:lnTo>
                    <a:pt x="75230" y="16618"/>
                  </a:lnTo>
                  <a:lnTo>
                    <a:pt x="75341" y="16674"/>
                  </a:lnTo>
                  <a:lnTo>
                    <a:pt x="75676" y="16674"/>
                  </a:lnTo>
                  <a:lnTo>
                    <a:pt x="75843" y="16618"/>
                  </a:lnTo>
                  <a:lnTo>
                    <a:pt x="76122" y="16451"/>
                  </a:lnTo>
                  <a:lnTo>
                    <a:pt x="76289" y="16172"/>
                  </a:lnTo>
                  <a:lnTo>
                    <a:pt x="76345" y="16005"/>
                  </a:lnTo>
                  <a:lnTo>
                    <a:pt x="76345" y="15838"/>
                  </a:lnTo>
                  <a:lnTo>
                    <a:pt x="76345" y="15670"/>
                  </a:lnTo>
                  <a:lnTo>
                    <a:pt x="76289" y="15559"/>
                  </a:lnTo>
                  <a:lnTo>
                    <a:pt x="76122" y="15280"/>
                  </a:lnTo>
                  <a:lnTo>
                    <a:pt x="75843" y="15113"/>
                  </a:lnTo>
                  <a:lnTo>
                    <a:pt x="75676" y="15057"/>
                  </a:lnTo>
                  <a:lnTo>
                    <a:pt x="75508" y="15001"/>
                  </a:lnTo>
                  <a:close/>
                  <a:moveTo>
                    <a:pt x="78966" y="15001"/>
                  </a:moveTo>
                  <a:lnTo>
                    <a:pt x="78799" y="15057"/>
                  </a:lnTo>
                  <a:lnTo>
                    <a:pt x="78631" y="15113"/>
                  </a:lnTo>
                  <a:lnTo>
                    <a:pt x="78353" y="15280"/>
                  </a:lnTo>
                  <a:lnTo>
                    <a:pt x="78185" y="15559"/>
                  </a:lnTo>
                  <a:lnTo>
                    <a:pt x="78130" y="15670"/>
                  </a:lnTo>
                  <a:lnTo>
                    <a:pt x="78130" y="15838"/>
                  </a:lnTo>
                  <a:lnTo>
                    <a:pt x="78130" y="16005"/>
                  </a:lnTo>
                  <a:lnTo>
                    <a:pt x="78185" y="16172"/>
                  </a:lnTo>
                  <a:lnTo>
                    <a:pt x="78353" y="16451"/>
                  </a:lnTo>
                  <a:lnTo>
                    <a:pt x="78631" y="16618"/>
                  </a:lnTo>
                  <a:lnTo>
                    <a:pt x="78799" y="16674"/>
                  </a:lnTo>
                  <a:lnTo>
                    <a:pt x="79133" y="16674"/>
                  </a:lnTo>
                  <a:lnTo>
                    <a:pt x="79301" y="16618"/>
                  </a:lnTo>
                  <a:lnTo>
                    <a:pt x="79524" y="16451"/>
                  </a:lnTo>
                  <a:lnTo>
                    <a:pt x="79691" y="16172"/>
                  </a:lnTo>
                  <a:lnTo>
                    <a:pt x="79747" y="16005"/>
                  </a:lnTo>
                  <a:lnTo>
                    <a:pt x="79803" y="15838"/>
                  </a:lnTo>
                  <a:lnTo>
                    <a:pt x="79747" y="15670"/>
                  </a:lnTo>
                  <a:lnTo>
                    <a:pt x="79691" y="15559"/>
                  </a:lnTo>
                  <a:lnTo>
                    <a:pt x="79524" y="15280"/>
                  </a:lnTo>
                  <a:lnTo>
                    <a:pt x="79301" y="15113"/>
                  </a:lnTo>
                  <a:lnTo>
                    <a:pt x="79133" y="15057"/>
                  </a:lnTo>
                  <a:lnTo>
                    <a:pt x="78966" y="15001"/>
                  </a:lnTo>
                  <a:close/>
                  <a:moveTo>
                    <a:pt x="89004" y="15001"/>
                  </a:moveTo>
                  <a:lnTo>
                    <a:pt x="88837" y="15057"/>
                  </a:lnTo>
                  <a:lnTo>
                    <a:pt x="88670" y="15113"/>
                  </a:lnTo>
                  <a:lnTo>
                    <a:pt x="88391" y="15280"/>
                  </a:lnTo>
                  <a:lnTo>
                    <a:pt x="88223" y="15559"/>
                  </a:lnTo>
                  <a:lnTo>
                    <a:pt x="88168" y="15670"/>
                  </a:lnTo>
                  <a:lnTo>
                    <a:pt x="88168" y="15838"/>
                  </a:lnTo>
                  <a:lnTo>
                    <a:pt x="88168" y="16005"/>
                  </a:lnTo>
                  <a:lnTo>
                    <a:pt x="88223" y="16172"/>
                  </a:lnTo>
                  <a:lnTo>
                    <a:pt x="88391" y="16451"/>
                  </a:lnTo>
                  <a:lnTo>
                    <a:pt x="88670" y="16618"/>
                  </a:lnTo>
                  <a:lnTo>
                    <a:pt x="88837" y="16674"/>
                  </a:lnTo>
                  <a:lnTo>
                    <a:pt x="89171" y="16674"/>
                  </a:lnTo>
                  <a:lnTo>
                    <a:pt x="89339" y="16618"/>
                  </a:lnTo>
                  <a:lnTo>
                    <a:pt x="89562" y="16451"/>
                  </a:lnTo>
                  <a:lnTo>
                    <a:pt x="89729" y="16172"/>
                  </a:lnTo>
                  <a:lnTo>
                    <a:pt x="89785" y="16005"/>
                  </a:lnTo>
                  <a:lnTo>
                    <a:pt x="89841" y="15838"/>
                  </a:lnTo>
                  <a:lnTo>
                    <a:pt x="89785" y="15670"/>
                  </a:lnTo>
                  <a:lnTo>
                    <a:pt x="89729" y="15559"/>
                  </a:lnTo>
                  <a:lnTo>
                    <a:pt x="89562" y="15280"/>
                  </a:lnTo>
                  <a:lnTo>
                    <a:pt x="89339" y="15113"/>
                  </a:lnTo>
                  <a:lnTo>
                    <a:pt x="89171" y="15057"/>
                  </a:lnTo>
                  <a:lnTo>
                    <a:pt x="89004" y="15001"/>
                  </a:lnTo>
                  <a:close/>
                  <a:moveTo>
                    <a:pt x="130997" y="15057"/>
                  </a:moveTo>
                  <a:lnTo>
                    <a:pt x="130829" y="15113"/>
                  </a:lnTo>
                  <a:lnTo>
                    <a:pt x="130551" y="15280"/>
                  </a:lnTo>
                  <a:lnTo>
                    <a:pt x="130383" y="15559"/>
                  </a:lnTo>
                  <a:lnTo>
                    <a:pt x="130327" y="15670"/>
                  </a:lnTo>
                  <a:lnTo>
                    <a:pt x="130327" y="15838"/>
                  </a:lnTo>
                  <a:lnTo>
                    <a:pt x="130327" y="16005"/>
                  </a:lnTo>
                  <a:lnTo>
                    <a:pt x="130383" y="16172"/>
                  </a:lnTo>
                  <a:lnTo>
                    <a:pt x="130551" y="16451"/>
                  </a:lnTo>
                  <a:lnTo>
                    <a:pt x="130829" y="16618"/>
                  </a:lnTo>
                  <a:lnTo>
                    <a:pt x="130997" y="16674"/>
                  </a:lnTo>
                  <a:lnTo>
                    <a:pt x="131331" y="16674"/>
                  </a:lnTo>
                  <a:lnTo>
                    <a:pt x="131499" y="16618"/>
                  </a:lnTo>
                  <a:lnTo>
                    <a:pt x="131722" y="16451"/>
                  </a:lnTo>
                  <a:lnTo>
                    <a:pt x="131889" y="16172"/>
                  </a:lnTo>
                  <a:lnTo>
                    <a:pt x="131945" y="16005"/>
                  </a:lnTo>
                  <a:lnTo>
                    <a:pt x="132000" y="15838"/>
                  </a:lnTo>
                  <a:lnTo>
                    <a:pt x="131945" y="15670"/>
                  </a:lnTo>
                  <a:lnTo>
                    <a:pt x="131889" y="15559"/>
                  </a:lnTo>
                  <a:lnTo>
                    <a:pt x="131722" y="15280"/>
                  </a:lnTo>
                  <a:lnTo>
                    <a:pt x="131499" y="15113"/>
                  </a:lnTo>
                  <a:lnTo>
                    <a:pt x="131331" y="15057"/>
                  </a:lnTo>
                  <a:close/>
                  <a:moveTo>
                    <a:pt x="134343" y="15057"/>
                  </a:moveTo>
                  <a:lnTo>
                    <a:pt x="134175" y="15113"/>
                  </a:lnTo>
                  <a:lnTo>
                    <a:pt x="133952" y="15280"/>
                  </a:lnTo>
                  <a:lnTo>
                    <a:pt x="133729" y="15559"/>
                  </a:lnTo>
                  <a:lnTo>
                    <a:pt x="133729" y="15670"/>
                  </a:lnTo>
                  <a:lnTo>
                    <a:pt x="133673" y="15838"/>
                  </a:lnTo>
                  <a:lnTo>
                    <a:pt x="133729" y="16005"/>
                  </a:lnTo>
                  <a:lnTo>
                    <a:pt x="133729" y="16172"/>
                  </a:lnTo>
                  <a:lnTo>
                    <a:pt x="133952" y="16451"/>
                  </a:lnTo>
                  <a:lnTo>
                    <a:pt x="134175" y="16618"/>
                  </a:lnTo>
                  <a:lnTo>
                    <a:pt x="134343" y="16674"/>
                  </a:lnTo>
                  <a:lnTo>
                    <a:pt x="134677" y="16674"/>
                  </a:lnTo>
                  <a:lnTo>
                    <a:pt x="134845" y="16618"/>
                  </a:lnTo>
                  <a:lnTo>
                    <a:pt x="135123" y="16451"/>
                  </a:lnTo>
                  <a:lnTo>
                    <a:pt x="135291" y="16172"/>
                  </a:lnTo>
                  <a:lnTo>
                    <a:pt x="135346" y="16005"/>
                  </a:lnTo>
                  <a:lnTo>
                    <a:pt x="135346" y="15838"/>
                  </a:lnTo>
                  <a:lnTo>
                    <a:pt x="135346" y="15670"/>
                  </a:lnTo>
                  <a:lnTo>
                    <a:pt x="135291" y="15559"/>
                  </a:lnTo>
                  <a:lnTo>
                    <a:pt x="135123" y="15280"/>
                  </a:lnTo>
                  <a:lnTo>
                    <a:pt x="134845" y="15113"/>
                  </a:lnTo>
                  <a:lnTo>
                    <a:pt x="134677" y="15057"/>
                  </a:lnTo>
                  <a:close/>
                  <a:moveTo>
                    <a:pt x="137744" y="15057"/>
                  </a:moveTo>
                  <a:lnTo>
                    <a:pt x="137577" y="15113"/>
                  </a:lnTo>
                  <a:lnTo>
                    <a:pt x="137298" y="15280"/>
                  </a:lnTo>
                  <a:lnTo>
                    <a:pt x="137131" y="15559"/>
                  </a:lnTo>
                  <a:lnTo>
                    <a:pt x="137075" y="15670"/>
                  </a:lnTo>
                  <a:lnTo>
                    <a:pt x="137075" y="15838"/>
                  </a:lnTo>
                  <a:lnTo>
                    <a:pt x="137075" y="16005"/>
                  </a:lnTo>
                  <a:lnTo>
                    <a:pt x="137131" y="16172"/>
                  </a:lnTo>
                  <a:lnTo>
                    <a:pt x="137298" y="16451"/>
                  </a:lnTo>
                  <a:lnTo>
                    <a:pt x="137577" y="16618"/>
                  </a:lnTo>
                  <a:lnTo>
                    <a:pt x="137744" y="16674"/>
                  </a:lnTo>
                  <a:lnTo>
                    <a:pt x="138023" y="16674"/>
                  </a:lnTo>
                  <a:lnTo>
                    <a:pt x="138191" y="16618"/>
                  </a:lnTo>
                  <a:lnTo>
                    <a:pt x="138469" y="16451"/>
                  </a:lnTo>
                  <a:lnTo>
                    <a:pt x="138637" y="16172"/>
                  </a:lnTo>
                  <a:lnTo>
                    <a:pt x="138692" y="16005"/>
                  </a:lnTo>
                  <a:lnTo>
                    <a:pt x="138692" y="15838"/>
                  </a:lnTo>
                  <a:lnTo>
                    <a:pt x="138692" y="15670"/>
                  </a:lnTo>
                  <a:lnTo>
                    <a:pt x="138637" y="15559"/>
                  </a:lnTo>
                  <a:lnTo>
                    <a:pt x="138469" y="15280"/>
                  </a:lnTo>
                  <a:lnTo>
                    <a:pt x="138191" y="15113"/>
                  </a:lnTo>
                  <a:lnTo>
                    <a:pt x="138023" y="15057"/>
                  </a:lnTo>
                  <a:close/>
                  <a:moveTo>
                    <a:pt x="141035" y="15057"/>
                  </a:moveTo>
                  <a:lnTo>
                    <a:pt x="140867" y="15113"/>
                  </a:lnTo>
                  <a:lnTo>
                    <a:pt x="140644" y="15280"/>
                  </a:lnTo>
                  <a:lnTo>
                    <a:pt x="140421" y="15559"/>
                  </a:lnTo>
                  <a:lnTo>
                    <a:pt x="140365" y="15670"/>
                  </a:lnTo>
                  <a:lnTo>
                    <a:pt x="140365" y="15838"/>
                  </a:lnTo>
                  <a:lnTo>
                    <a:pt x="140365" y="16005"/>
                  </a:lnTo>
                  <a:lnTo>
                    <a:pt x="140421" y="16172"/>
                  </a:lnTo>
                  <a:lnTo>
                    <a:pt x="140644" y="16451"/>
                  </a:lnTo>
                  <a:lnTo>
                    <a:pt x="140867" y="16618"/>
                  </a:lnTo>
                  <a:lnTo>
                    <a:pt x="141035" y="16674"/>
                  </a:lnTo>
                  <a:lnTo>
                    <a:pt x="141369" y="16674"/>
                  </a:lnTo>
                  <a:lnTo>
                    <a:pt x="141537" y="16618"/>
                  </a:lnTo>
                  <a:lnTo>
                    <a:pt x="141815" y="16451"/>
                  </a:lnTo>
                  <a:lnTo>
                    <a:pt x="141983" y="16172"/>
                  </a:lnTo>
                  <a:lnTo>
                    <a:pt x="142039" y="16005"/>
                  </a:lnTo>
                  <a:lnTo>
                    <a:pt x="142039" y="15838"/>
                  </a:lnTo>
                  <a:lnTo>
                    <a:pt x="142039" y="15670"/>
                  </a:lnTo>
                  <a:lnTo>
                    <a:pt x="141983" y="15559"/>
                  </a:lnTo>
                  <a:lnTo>
                    <a:pt x="141815" y="15280"/>
                  </a:lnTo>
                  <a:lnTo>
                    <a:pt x="141537" y="15113"/>
                  </a:lnTo>
                  <a:lnTo>
                    <a:pt x="141369" y="15057"/>
                  </a:lnTo>
                  <a:close/>
                  <a:moveTo>
                    <a:pt x="146165" y="15001"/>
                  </a:moveTo>
                  <a:lnTo>
                    <a:pt x="145998" y="15057"/>
                  </a:lnTo>
                  <a:lnTo>
                    <a:pt x="145831" y="15113"/>
                  </a:lnTo>
                  <a:lnTo>
                    <a:pt x="145552" y="15280"/>
                  </a:lnTo>
                  <a:lnTo>
                    <a:pt x="145385" y="15559"/>
                  </a:lnTo>
                  <a:lnTo>
                    <a:pt x="145329" y="15670"/>
                  </a:lnTo>
                  <a:lnTo>
                    <a:pt x="145329" y="15838"/>
                  </a:lnTo>
                  <a:lnTo>
                    <a:pt x="145329" y="16005"/>
                  </a:lnTo>
                  <a:lnTo>
                    <a:pt x="145385" y="16172"/>
                  </a:lnTo>
                  <a:lnTo>
                    <a:pt x="145552" y="16451"/>
                  </a:lnTo>
                  <a:lnTo>
                    <a:pt x="145831" y="16618"/>
                  </a:lnTo>
                  <a:lnTo>
                    <a:pt x="145998" y="16674"/>
                  </a:lnTo>
                  <a:lnTo>
                    <a:pt x="146333" y="16674"/>
                  </a:lnTo>
                  <a:lnTo>
                    <a:pt x="146444" y="16618"/>
                  </a:lnTo>
                  <a:lnTo>
                    <a:pt x="146723" y="16451"/>
                  </a:lnTo>
                  <a:lnTo>
                    <a:pt x="146890" y="16172"/>
                  </a:lnTo>
                  <a:lnTo>
                    <a:pt x="146946" y="16005"/>
                  </a:lnTo>
                  <a:lnTo>
                    <a:pt x="147002" y="15838"/>
                  </a:lnTo>
                  <a:lnTo>
                    <a:pt x="146946" y="15670"/>
                  </a:lnTo>
                  <a:lnTo>
                    <a:pt x="146890" y="15559"/>
                  </a:lnTo>
                  <a:lnTo>
                    <a:pt x="146723" y="15280"/>
                  </a:lnTo>
                  <a:lnTo>
                    <a:pt x="146444" y="15113"/>
                  </a:lnTo>
                  <a:lnTo>
                    <a:pt x="146333" y="15057"/>
                  </a:lnTo>
                  <a:lnTo>
                    <a:pt x="146165" y="15001"/>
                  </a:lnTo>
                  <a:close/>
                  <a:moveTo>
                    <a:pt x="154586" y="15001"/>
                  </a:moveTo>
                  <a:lnTo>
                    <a:pt x="154419" y="15057"/>
                  </a:lnTo>
                  <a:lnTo>
                    <a:pt x="154251" y="15113"/>
                  </a:lnTo>
                  <a:lnTo>
                    <a:pt x="154028" y="15280"/>
                  </a:lnTo>
                  <a:lnTo>
                    <a:pt x="153805" y="15559"/>
                  </a:lnTo>
                  <a:lnTo>
                    <a:pt x="153750" y="15670"/>
                  </a:lnTo>
                  <a:lnTo>
                    <a:pt x="153750" y="15838"/>
                  </a:lnTo>
                  <a:lnTo>
                    <a:pt x="153750" y="16005"/>
                  </a:lnTo>
                  <a:lnTo>
                    <a:pt x="153805" y="16172"/>
                  </a:lnTo>
                  <a:lnTo>
                    <a:pt x="154028" y="16451"/>
                  </a:lnTo>
                  <a:lnTo>
                    <a:pt x="154251" y="16618"/>
                  </a:lnTo>
                  <a:lnTo>
                    <a:pt x="154419" y="16674"/>
                  </a:lnTo>
                  <a:lnTo>
                    <a:pt x="154753" y="16674"/>
                  </a:lnTo>
                  <a:lnTo>
                    <a:pt x="154921" y="16618"/>
                  </a:lnTo>
                  <a:lnTo>
                    <a:pt x="155200" y="16451"/>
                  </a:lnTo>
                  <a:lnTo>
                    <a:pt x="155367" y="16172"/>
                  </a:lnTo>
                  <a:lnTo>
                    <a:pt x="155423" y="16005"/>
                  </a:lnTo>
                  <a:lnTo>
                    <a:pt x="155423" y="15838"/>
                  </a:lnTo>
                  <a:lnTo>
                    <a:pt x="155423" y="15670"/>
                  </a:lnTo>
                  <a:lnTo>
                    <a:pt x="155367" y="15559"/>
                  </a:lnTo>
                  <a:lnTo>
                    <a:pt x="155200" y="15280"/>
                  </a:lnTo>
                  <a:lnTo>
                    <a:pt x="154921" y="15113"/>
                  </a:lnTo>
                  <a:lnTo>
                    <a:pt x="154753" y="15057"/>
                  </a:lnTo>
                  <a:lnTo>
                    <a:pt x="154586" y="15001"/>
                  </a:lnTo>
                  <a:close/>
                  <a:moveTo>
                    <a:pt x="159605" y="15001"/>
                  </a:moveTo>
                  <a:lnTo>
                    <a:pt x="159438" y="15057"/>
                  </a:lnTo>
                  <a:lnTo>
                    <a:pt x="159326" y="15113"/>
                  </a:lnTo>
                  <a:lnTo>
                    <a:pt x="159047" y="15280"/>
                  </a:lnTo>
                  <a:lnTo>
                    <a:pt x="158880" y="15559"/>
                  </a:lnTo>
                  <a:lnTo>
                    <a:pt x="158824" y="15670"/>
                  </a:lnTo>
                  <a:lnTo>
                    <a:pt x="158824" y="15838"/>
                  </a:lnTo>
                  <a:lnTo>
                    <a:pt x="158824" y="16005"/>
                  </a:lnTo>
                  <a:lnTo>
                    <a:pt x="158880" y="16172"/>
                  </a:lnTo>
                  <a:lnTo>
                    <a:pt x="159047" y="16451"/>
                  </a:lnTo>
                  <a:lnTo>
                    <a:pt x="159326" y="16618"/>
                  </a:lnTo>
                  <a:lnTo>
                    <a:pt x="159438" y="16674"/>
                  </a:lnTo>
                  <a:lnTo>
                    <a:pt x="159772" y="16674"/>
                  </a:lnTo>
                  <a:lnTo>
                    <a:pt x="159940" y="16618"/>
                  </a:lnTo>
                  <a:lnTo>
                    <a:pt x="160219" y="16451"/>
                  </a:lnTo>
                  <a:lnTo>
                    <a:pt x="160386" y="16172"/>
                  </a:lnTo>
                  <a:lnTo>
                    <a:pt x="160442" y="16005"/>
                  </a:lnTo>
                  <a:lnTo>
                    <a:pt x="160442" y="15838"/>
                  </a:lnTo>
                  <a:lnTo>
                    <a:pt x="160442" y="15670"/>
                  </a:lnTo>
                  <a:lnTo>
                    <a:pt x="160386" y="15559"/>
                  </a:lnTo>
                  <a:lnTo>
                    <a:pt x="160219" y="15280"/>
                  </a:lnTo>
                  <a:lnTo>
                    <a:pt x="159940" y="15113"/>
                  </a:lnTo>
                  <a:lnTo>
                    <a:pt x="159772" y="15057"/>
                  </a:lnTo>
                  <a:lnTo>
                    <a:pt x="159605" y="15001"/>
                  </a:lnTo>
                  <a:close/>
                  <a:moveTo>
                    <a:pt x="162951" y="15001"/>
                  </a:moveTo>
                  <a:lnTo>
                    <a:pt x="162784" y="15057"/>
                  </a:lnTo>
                  <a:lnTo>
                    <a:pt x="162617" y="15113"/>
                  </a:lnTo>
                  <a:lnTo>
                    <a:pt x="162338" y="15280"/>
                  </a:lnTo>
                  <a:lnTo>
                    <a:pt x="162170" y="15559"/>
                  </a:lnTo>
                  <a:lnTo>
                    <a:pt x="162115" y="15670"/>
                  </a:lnTo>
                  <a:lnTo>
                    <a:pt x="162115" y="15838"/>
                  </a:lnTo>
                  <a:lnTo>
                    <a:pt x="162115" y="16005"/>
                  </a:lnTo>
                  <a:lnTo>
                    <a:pt x="162170" y="16172"/>
                  </a:lnTo>
                  <a:lnTo>
                    <a:pt x="162338" y="16451"/>
                  </a:lnTo>
                  <a:lnTo>
                    <a:pt x="162617" y="16618"/>
                  </a:lnTo>
                  <a:lnTo>
                    <a:pt x="162784" y="16674"/>
                  </a:lnTo>
                  <a:lnTo>
                    <a:pt x="163118" y="16674"/>
                  </a:lnTo>
                  <a:lnTo>
                    <a:pt x="163286" y="16618"/>
                  </a:lnTo>
                  <a:lnTo>
                    <a:pt x="163509" y="16451"/>
                  </a:lnTo>
                  <a:lnTo>
                    <a:pt x="163732" y="16172"/>
                  </a:lnTo>
                  <a:lnTo>
                    <a:pt x="163788" y="16005"/>
                  </a:lnTo>
                  <a:lnTo>
                    <a:pt x="163788" y="15838"/>
                  </a:lnTo>
                  <a:lnTo>
                    <a:pt x="163788" y="15670"/>
                  </a:lnTo>
                  <a:lnTo>
                    <a:pt x="163732" y="15559"/>
                  </a:lnTo>
                  <a:lnTo>
                    <a:pt x="163509" y="15280"/>
                  </a:lnTo>
                  <a:lnTo>
                    <a:pt x="163286" y="15113"/>
                  </a:lnTo>
                  <a:lnTo>
                    <a:pt x="163118" y="15057"/>
                  </a:lnTo>
                  <a:lnTo>
                    <a:pt x="162951" y="15001"/>
                  </a:lnTo>
                  <a:close/>
                  <a:moveTo>
                    <a:pt x="168026" y="15001"/>
                  </a:moveTo>
                  <a:lnTo>
                    <a:pt x="167859" y="15057"/>
                  </a:lnTo>
                  <a:lnTo>
                    <a:pt x="167691" y="15113"/>
                  </a:lnTo>
                  <a:lnTo>
                    <a:pt x="167412" y="15280"/>
                  </a:lnTo>
                  <a:lnTo>
                    <a:pt x="167245" y="15559"/>
                  </a:lnTo>
                  <a:lnTo>
                    <a:pt x="167189" y="15670"/>
                  </a:lnTo>
                  <a:lnTo>
                    <a:pt x="167189" y="15838"/>
                  </a:lnTo>
                  <a:lnTo>
                    <a:pt x="167189" y="16005"/>
                  </a:lnTo>
                  <a:lnTo>
                    <a:pt x="167245" y="16172"/>
                  </a:lnTo>
                  <a:lnTo>
                    <a:pt x="167412" y="16451"/>
                  </a:lnTo>
                  <a:lnTo>
                    <a:pt x="167691" y="16618"/>
                  </a:lnTo>
                  <a:lnTo>
                    <a:pt x="167859" y="16674"/>
                  </a:lnTo>
                  <a:lnTo>
                    <a:pt x="168193" y="16674"/>
                  </a:lnTo>
                  <a:lnTo>
                    <a:pt x="168361" y="16618"/>
                  </a:lnTo>
                  <a:lnTo>
                    <a:pt x="168584" y="16451"/>
                  </a:lnTo>
                  <a:lnTo>
                    <a:pt x="168751" y="16172"/>
                  </a:lnTo>
                  <a:lnTo>
                    <a:pt x="168807" y="16005"/>
                  </a:lnTo>
                  <a:lnTo>
                    <a:pt x="168862" y="15838"/>
                  </a:lnTo>
                  <a:lnTo>
                    <a:pt x="168807" y="15670"/>
                  </a:lnTo>
                  <a:lnTo>
                    <a:pt x="168751" y="15559"/>
                  </a:lnTo>
                  <a:lnTo>
                    <a:pt x="168584" y="15280"/>
                  </a:lnTo>
                  <a:lnTo>
                    <a:pt x="168361" y="15113"/>
                  </a:lnTo>
                  <a:lnTo>
                    <a:pt x="168193" y="15057"/>
                  </a:lnTo>
                  <a:lnTo>
                    <a:pt x="168026" y="15001"/>
                  </a:lnTo>
                  <a:close/>
                  <a:moveTo>
                    <a:pt x="171316" y="15001"/>
                  </a:moveTo>
                  <a:lnTo>
                    <a:pt x="171149" y="15057"/>
                  </a:lnTo>
                  <a:lnTo>
                    <a:pt x="171037" y="15113"/>
                  </a:lnTo>
                  <a:lnTo>
                    <a:pt x="170758" y="15280"/>
                  </a:lnTo>
                  <a:lnTo>
                    <a:pt x="170591" y="15559"/>
                  </a:lnTo>
                  <a:lnTo>
                    <a:pt x="170535" y="15670"/>
                  </a:lnTo>
                  <a:lnTo>
                    <a:pt x="170480" y="15838"/>
                  </a:lnTo>
                  <a:lnTo>
                    <a:pt x="170535" y="16005"/>
                  </a:lnTo>
                  <a:lnTo>
                    <a:pt x="170591" y="16172"/>
                  </a:lnTo>
                  <a:lnTo>
                    <a:pt x="170758" y="16451"/>
                  </a:lnTo>
                  <a:lnTo>
                    <a:pt x="171037" y="16618"/>
                  </a:lnTo>
                  <a:lnTo>
                    <a:pt x="171149" y="16674"/>
                  </a:lnTo>
                  <a:lnTo>
                    <a:pt x="171483" y="16674"/>
                  </a:lnTo>
                  <a:lnTo>
                    <a:pt x="171651" y="16618"/>
                  </a:lnTo>
                  <a:lnTo>
                    <a:pt x="171930" y="16451"/>
                  </a:lnTo>
                  <a:lnTo>
                    <a:pt x="172097" y="16172"/>
                  </a:lnTo>
                  <a:lnTo>
                    <a:pt x="172153" y="16005"/>
                  </a:lnTo>
                  <a:lnTo>
                    <a:pt x="172153" y="15838"/>
                  </a:lnTo>
                  <a:lnTo>
                    <a:pt x="172153" y="15670"/>
                  </a:lnTo>
                  <a:lnTo>
                    <a:pt x="172097" y="15559"/>
                  </a:lnTo>
                  <a:lnTo>
                    <a:pt x="171930" y="15280"/>
                  </a:lnTo>
                  <a:lnTo>
                    <a:pt x="171651" y="15113"/>
                  </a:lnTo>
                  <a:lnTo>
                    <a:pt x="171483" y="15057"/>
                  </a:lnTo>
                  <a:lnTo>
                    <a:pt x="171316" y="15001"/>
                  </a:lnTo>
                  <a:close/>
                  <a:moveTo>
                    <a:pt x="174774" y="15001"/>
                  </a:moveTo>
                  <a:lnTo>
                    <a:pt x="174606" y="15057"/>
                  </a:lnTo>
                  <a:lnTo>
                    <a:pt x="174439" y="15113"/>
                  </a:lnTo>
                  <a:lnTo>
                    <a:pt x="174160" y="15280"/>
                  </a:lnTo>
                  <a:lnTo>
                    <a:pt x="173993" y="15559"/>
                  </a:lnTo>
                  <a:lnTo>
                    <a:pt x="173937" y="15670"/>
                  </a:lnTo>
                  <a:lnTo>
                    <a:pt x="173937" y="15838"/>
                  </a:lnTo>
                  <a:lnTo>
                    <a:pt x="173937" y="16005"/>
                  </a:lnTo>
                  <a:lnTo>
                    <a:pt x="173993" y="16172"/>
                  </a:lnTo>
                  <a:lnTo>
                    <a:pt x="174160" y="16451"/>
                  </a:lnTo>
                  <a:lnTo>
                    <a:pt x="174439" y="16618"/>
                  </a:lnTo>
                  <a:lnTo>
                    <a:pt x="174606" y="16674"/>
                  </a:lnTo>
                  <a:lnTo>
                    <a:pt x="174941" y="16674"/>
                  </a:lnTo>
                  <a:lnTo>
                    <a:pt x="175053" y="16618"/>
                  </a:lnTo>
                  <a:lnTo>
                    <a:pt x="175331" y="16451"/>
                  </a:lnTo>
                  <a:lnTo>
                    <a:pt x="175499" y="16172"/>
                  </a:lnTo>
                  <a:lnTo>
                    <a:pt x="175554" y="16005"/>
                  </a:lnTo>
                  <a:lnTo>
                    <a:pt x="175610" y="15838"/>
                  </a:lnTo>
                  <a:lnTo>
                    <a:pt x="175554" y="15670"/>
                  </a:lnTo>
                  <a:lnTo>
                    <a:pt x="175499" y="15559"/>
                  </a:lnTo>
                  <a:lnTo>
                    <a:pt x="175331" y="15280"/>
                  </a:lnTo>
                  <a:lnTo>
                    <a:pt x="175053" y="15113"/>
                  </a:lnTo>
                  <a:lnTo>
                    <a:pt x="174941" y="15057"/>
                  </a:lnTo>
                  <a:lnTo>
                    <a:pt x="174774" y="15001"/>
                  </a:lnTo>
                  <a:close/>
                  <a:moveTo>
                    <a:pt x="184812" y="15001"/>
                  </a:moveTo>
                  <a:lnTo>
                    <a:pt x="184644" y="15057"/>
                  </a:lnTo>
                  <a:lnTo>
                    <a:pt x="184477" y="15113"/>
                  </a:lnTo>
                  <a:lnTo>
                    <a:pt x="184198" y="15280"/>
                  </a:lnTo>
                  <a:lnTo>
                    <a:pt x="184031" y="15559"/>
                  </a:lnTo>
                  <a:lnTo>
                    <a:pt x="183975" y="15670"/>
                  </a:lnTo>
                  <a:lnTo>
                    <a:pt x="183975" y="15838"/>
                  </a:lnTo>
                  <a:lnTo>
                    <a:pt x="183975" y="16005"/>
                  </a:lnTo>
                  <a:lnTo>
                    <a:pt x="184031" y="16172"/>
                  </a:lnTo>
                  <a:lnTo>
                    <a:pt x="184198" y="16451"/>
                  </a:lnTo>
                  <a:lnTo>
                    <a:pt x="184477" y="16618"/>
                  </a:lnTo>
                  <a:lnTo>
                    <a:pt x="184644" y="16674"/>
                  </a:lnTo>
                  <a:lnTo>
                    <a:pt x="184979" y="16674"/>
                  </a:lnTo>
                  <a:lnTo>
                    <a:pt x="185091" y="16618"/>
                  </a:lnTo>
                  <a:lnTo>
                    <a:pt x="185369" y="16451"/>
                  </a:lnTo>
                  <a:lnTo>
                    <a:pt x="185537" y="16172"/>
                  </a:lnTo>
                  <a:lnTo>
                    <a:pt x="185593" y="16005"/>
                  </a:lnTo>
                  <a:lnTo>
                    <a:pt x="185648" y="15838"/>
                  </a:lnTo>
                  <a:lnTo>
                    <a:pt x="185593" y="15670"/>
                  </a:lnTo>
                  <a:lnTo>
                    <a:pt x="185537" y="15559"/>
                  </a:lnTo>
                  <a:lnTo>
                    <a:pt x="185369" y="15280"/>
                  </a:lnTo>
                  <a:lnTo>
                    <a:pt x="185091" y="15113"/>
                  </a:lnTo>
                  <a:lnTo>
                    <a:pt x="184979" y="15057"/>
                  </a:lnTo>
                  <a:lnTo>
                    <a:pt x="184812" y="15001"/>
                  </a:lnTo>
                  <a:close/>
                  <a:moveTo>
                    <a:pt x="226804" y="15057"/>
                  </a:moveTo>
                  <a:lnTo>
                    <a:pt x="226637" y="15113"/>
                  </a:lnTo>
                  <a:lnTo>
                    <a:pt x="226358" y="15280"/>
                  </a:lnTo>
                  <a:lnTo>
                    <a:pt x="226191" y="15559"/>
                  </a:lnTo>
                  <a:lnTo>
                    <a:pt x="226135" y="15670"/>
                  </a:lnTo>
                  <a:lnTo>
                    <a:pt x="226135" y="15838"/>
                  </a:lnTo>
                  <a:lnTo>
                    <a:pt x="226135" y="16005"/>
                  </a:lnTo>
                  <a:lnTo>
                    <a:pt x="226191" y="16172"/>
                  </a:lnTo>
                  <a:lnTo>
                    <a:pt x="226358" y="16451"/>
                  </a:lnTo>
                  <a:lnTo>
                    <a:pt x="226637" y="16618"/>
                  </a:lnTo>
                  <a:lnTo>
                    <a:pt x="226804" y="16674"/>
                  </a:lnTo>
                  <a:lnTo>
                    <a:pt x="227139" y="16674"/>
                  </a:lnTo>
                  <a:lnTo>
                    <a:pt x="227250" y="16618"/>
                  </a:lnTo>
                  <a:lnTo>
                    <a:pt x="227529" y="16451"/>
                  </a:lnTo>
                  <a:lnTo>
                    <a:pt x="227697" y="16172"/>
                  </a:lnTo>
                  <a:lnTo>
                    <a:pt x="227752" y="16005"/>
                  </a:lnTo>
                  <a:lnTo>
                    <a:pt x="227808" y="15838"/>
                  </a:lnTo>
                  <a:lnTo>
                    <a:pt x="227752" y="15670"/>
                  </a:lnTo>
                  <a:lnTo>
                    <a:pt x="227697" y="15559"/>
                  </a:lnTo>
                  <a:lnTo>
                    <a:pt x="227529" y="15280"/>
                  </a:lnTo>
                  <a:lnTo>
                    <a:pt x="227250" y="15113"/>
                  </a:lnTo>
                  <a:lnTo>
                    <a:pt x="227139" y="15057"/>
                  </a:lnTo>
                  <a:close/>
                  <a:moveTo>
                    <a:pt x="230150" y="15057"/>
                  </a:moveTo>
                  <a:lnTo>
                    <a:pt x="229983" y="15113"/>
                  </a:lnTo>
                  <a:lnTo>
                    <a:pt x="229760" y="15280"/>
                  </a:lnTo>
                  <a:lnTo>
                    <a:pt x="229537" y="15559"/>
                  </a:lnTo>
                  <a:lnTo>
                    <a:pt x="229481" y="15670"/>
                  </a:lnTo>
                  <a:lnTo>
                    <a:pt x="229481" y="15838"/>
                  </a:lnTo>
                  <a:lnTo>
                    <a:pt x="229481" y="16005"/>
                  </a:lnTo>
                  <a:lnTo>
                    <a:pt x="229537" y="16172"/>
                  </a:lnTo>
                  <a:lnTo>
                    <a:pt x="229760" y="16451"/>
                  </a:lnTo>
                  <a:lnTo>
                    <a:pt x="229983" y="16618"/>
                  </a:lnTo>
                  <a:lnTo>
                    <a:pt x="230150" y="16674"/>
                  </a:lnTo>
                  <a:lnTo>
                    <a:pt x="230485" y="16674"/>
                  </a:lnTo>
                  <a:lnTo>
                    <a:pt x="230652" y="16618"/>
                  </a:lnTo>
                  <a:lnTo>
                    <a:pt x="230931" y="16451"/>
                  </a:lnTo>
                  <a:lnTo>
                    <a:pt x="231098" y="16172"/>
                  </a:lnTo>
                  <a:lnTo>
                    <a:pt x="231154" y="16005"/>
                  </a:lnTo>
                  <a:lnTo>
                    <a:pt x="231154" y="15838"/>
                  </a:lnTo>
                  <a:lnTo>
                    <a:pt x="231154" y="15670"/>
                  </a:lnTo>
                  <a:lnTo>
                    <a:pt x="231098" y="15559"/>
                  </a:lnTo>
                  <a:lnTo>
                    <a:pt x="230931" y="15280"/>
                  </a:lnTo>
                  <a:lnTo>
                    <a:pt x="230652" y="15113"/>
                  </a:lnTo>
                  <a:lnTo>
                    <a:pt x="230485" y="15057"/>
                  </a:lnTo>
                  <a:close/>
                  <a:moveTo>
                    <a:pt x="233496" y="15057"/>
                  </a:moveTo>
                  <a:lnTo>
                    <a:pt x="233385" y="15113"/>
                  </a:lnTo>
                  <a:lnTo>
                    <a:pt x="233106" y="15280"/>
                  </a:lnTo>
                  <a:lnTo>
                    <a:pt x="232939" y="15559"/>
                  </a:lnTo>
                  <a:lnTo>
                    <a:pt x="232883" y="15670"/>
                  </a:lnTo>
                  <a:lnTo>
                    <a:pt x="232883" y="15838"/>
                  </a:lnTo>
                  <a:lnTo>
                    <a:pt x="232883" y="16005"/>
                  </a:lnTo>
                  <a:lnTo>
                    <a:pt x="232939" y="16172"/>
                  </a:lnTo>
                  <a:lnTo>
                    <a:pt x="233106" y="16451"/>
                  </a:lnTo>
                  <a:lnTo>
                    <a:pt x="233385" y="16618"/>
                  </a:lnTo>
                  <a:lnTo>
                    <a:pt x="233496" y="16674"/>
                  </a:lnTo>
                  <a:lnTo>
                    <a:pt x="233831" y="16674"/>
                  </a:lnTo>
                  <a:lnTo>
                    <a:pt x="233998" y="16618"/>
                  </a:lnTo>
                  <a:lnTo>
                    <a:pt x="234277" y="16451"/>
                  </a:lnTo>
                  <a:lnTo>
                    <a:pt x="234444" y="16172"/>
                  </a:lnTo>
                  <a:lnTo>
                    <a:pt x="234500" y="16005"/>
                  </a:lnTo>
                  <a:lnTo>
                    <a:pt x="234500" y="15838"/>
                  </a:lnTo>
                  <a:lnTo>
                    <a:pt x="234500" y="15670"/>
                  </a:lnTo>
                  <a:lnTo>
                    <a:pt x="234444" y="15559"/>
                  </a:lnTo>
                  <a:lnTo>
                    <a:pt x="234277" y="15280"/>
                  </a:lnTo>
                  <a:lnTo>
                    <a:pt x="233998" y="15113"/>
                  </a:lnTo>
                  <a:lnTo>
                    <a:pt x="233831" y="15057"/>
                  </a:lnTo>
                  <a:close/>
                  <a:moveTo>
                    <a:pt x="236842" y="15057"/>
                  </a:moveTo>
                  <a:lnTo>
                    <a:pt x="236675" y="15113"/>
                  </a:lnTo>
                  <a:lnTo>
                    <a:pt x="236396" y="15280"/>
                  </a:lnTo>
                  <a:lnTo>
                    <a:pt x="236229" y="15559"/>
                  </a:lnTo>
                  <a:lnTo>
                    <a:pt x="236173" y="15670"/>
                  </a:lnTo>
                  <a:lnTo>
                    <a:pt x="236173" y="15838"/>
                  </a:lnTo>
                  <a:lnTo>
                    <a:pt x="236173" y="16005"/>
                  </a:lnTo>
                  <a:lnTo>
                    <a:pt x="236229" y="16172"/>
                  </a:lnTo>
                  <a:lnTo>
                    <a:pt x="236396" y="16451"/>
                  </a:lnTo>
                  <a:lnTo>
                    <a:pt x="236675" y="16618"/>
                  </a:lnTo>
                  <a:lnTo>
                    <a:pt x="236842" y="16674"/>
                  </a:lnTo>
                  <a:lnTo>
                    <a:pt x="237177" y="16674"/>
                  </a:lnTo>
                  <a:lnTo>
                    <a:pt x="237344" y="16618"/>
                  </a:lnTo>
                  <a:lnTo>
                    <a:pt x="237567" y="16451"/>
                  </a:lnTo>
                  <a:lnTo>
                    <a:pt x="237790" y="16172"/>
                  </a:lnTo>
                  <a:lnTo>
                    <a:pt x="237790" y="16005"/>
                  </a:lnTo>
                  <a:lnTo>
                    <a:pt x="237846" y="15838"/>
                  </a:lnTo>
                  <a:lnTo>
                    <a:pt x="237790" y="15670"/>
                  </a:lnTo>
                  <a:lnTo>
                    <a:pt x="237790" y="15559"/>
                  </a:lnTo>
                  <a:lnTo>
                    <a:pt x="237567" y="15280"/>
                  </a:lnTo>
                  <a:lnTo>
                    <a:pt x="237344" y="15113"/>
                  </a:lnTo>
                  <a:lnTo>
                    <a:pt x="237177" y="15057"/>
                  </a:lnTo>
                  <a:close/>
                  <a:moveTo>
                    <a:pt x="241973" y="15001"/>
                  </a:moveTo>
                  <a:lnTo>
                    <a:pt x="241806" y="15057"/>
                  </a:lnTo>
                  <a:lnTo>
                    <a:pt x="241638" y="15113"/>
                  </a:lnTo>
                  <a:lnTo>
                    <a:pt x="241359" y="15280"/>
                  </a:lnTo>
                  <a:lnTo>
                    <a:pt x="241192" y="15559"/>
                  </a:lnTo>
                  <a:lnTo>
                    <a:pt x="241136" y="15670"/>
                  </a:lnTo>
                  <a:lnTo>
                    <a:pt x="241136" y="15838"/>
                  </a:lnTo>
                  <a:lnTo>
                    <a:pt x="241136" y="16005"/>
                  </a:lnTo>
                  <a:lnTo>
                    <a:pt x="241192" y="16172"/>
                  </a:lnTo>
                  <a:lnTo>
                    <a:pt x="241359" y="16451"/>
                  </a:lnTo>
                  <a:lnTo>
                    <a:pt x="241638" y="16618"/>
                  </a:lnTo>
                  <a:lnTo>
                    <a:pt x="241806" y="16674"/>
                  </a:lnTo>
                  <a:lnTo>
                    <a:pt x="242140" y="16674"/>
                  </a:lnTo>
                  <a:lnTo>
                    <a:pt x="242308" y="16618"/>
                  </a:lnTo>
                  <a:lnTo>
                    <a:pt x="242531" y="16451"/>
                  </a:lnTo>
                  <a:lnTo>
                    <a:pt x="242754" y="16172"/>
                  </a:lnTo>
                  <a:lnTo>
                    <a:pt x="242754" y="16005"/>
                  </a:lnTo>
                  <a:lnTo>
                    <a:pt x="242809" y="15838"/>
                  </a:lnTo>
                  <a:lnTo>
                    <a:pt x="242754" y="15670"/>
                  </a:lnTo>
                  <a:lnTo>
                    <a:pt x="242754" y="15559"/>
                  </a:lnTo>
                  <a:lnTo>
                    <a:pt x="242531" y="15280"/>
                  </a:lnTo>
                  <a:lnTo>
                    <a:pt x="242308" y="15113"/>
                  </a:lnTo>
                  <a:lnTo>
                    <a:pt x="242140" y="15057"/>
                  </a:lnTo>
                  <a:lnTo>
                    <a:pt x="241973" y="15001"/>
                  </a:lnTo>
                  <a:close/>
                  <a:moveTo>
                    <a:pt x="250394" y="15001"/>
                  </a:moveTo>
                  <a:lnTo>
                    <a:pt x="250226" y="15057"/>
                  </a:lnTo>
                  <a:lnTo>
                    <a:pt x="250059" y="15113"/>
                  </a:lnTo>
                  <a:lnTo>
                    <a:pt x="249836" y="15280"/>
                  </a:lnTo>
                  <a:lnTo>
                    <a:pt x="249669" y="15559"/>
                  </a:lnTo>
                  <a:lnTo>
                    <a:pt x="249613" y="15670"/>
                  </a:lnTo>
                  <a:lnTo>
                    <a:pt x="249557" y="15838"/>
                  </a:lnTo>
                  <a:lnTo>
                    <a:pt x="249613" y="16005"/>
                  </a:lnTo>
                  <a:lnTo>
                    <a:pt x="249669" y="16172"/>
                  </a:lnTo>
                  <a:lnTo>
                    <a:pt x="249836" y="16451"/>
                  </a:lnTo>
                  <a:lnTo>
                    <a:pt x="250059" y="16618"/>
                  </a:lnTo>
                  <a:lnTo>
                    <a:pt x="250226" y="16674"/>
                  </a:lnTo>
                  <a:lnTo>
                    <a:pt x="250561" y="16674"/>
                  </a:lnTo>
                  <a:lnTo>
                    <a:pt x="250728" y="16618"/>
                  </a:lnTo>
                  <a:lnTo>
                    <a:pt x="251007" y="16451"/>
                  </a:lnTo>
                  <a:lnTo>
                    <a:pt x="251174" y="16172"/>
                  </a:lnTo>
                  <a:lnTo>
                    <a:pt x="251230" y="16005"/>
                  </a:lnTo>
                  <a:lnTo>
                    <a:pt x="251230" y="15838"/>
                  </a:lnTo>
                  <a:lnTo>
                    <a:pt x="251230" y="15670"/>
                  </a:lnTo>
                  <a:lnTo>
                    <a:pt x="251174" y="15559"/>
                  </a:lnTo>
                  <a:lnTo>
                    <a:pt x="251007" y="15280"/>
                  </a:lnTo>
                  <a:lnTo>
                    <a:pt x="250728" y="15113"/>
                  </a:lnTo>
                  <a:lnTo>
                    <a:pt x="250561" y="15057"/>
                  </a:lnTo>
                  <a:lnTo>
                    <a:pt x="250394" y="15001"/>
                  </a:lnTo>
                  <a:close/>
                  <a:moveTo>
                    <a:pt x="255469" y="15001"/>
                  </a:moveTo>
                  <a:lnTo>
                    <a:pt x="255301" y="15057"/>
                  </a:lnTo>
                  <a:lnTo>
                    <a:pt x="255134" y="15113"/>
                  </a:lnTo>
                  <a:lnTo>
                    <a:pt x="254855" y="15280"/>
                  </a:lnTo>
                  <a:lnTo>
                    <a:pt x="254688" y="15559"/>
                  </a:lnTo>
                  <a:lnTo>
                    <a:pt x="254632" y="15670"/>
                  </a:lnTo>
                  <a:lnTo>
                    <a:pt x="254632" y="15838"/>
                  </a:lnTo>
                  <a:lnTo>
                    <a:pt x="254632" y="16005"/>
                  </a:lnTo>
                  <a:lnTo>
                    <a:pt x="254688" y="16172"/>
                  </a:lnTo>
                  <a:lnTo>
                    <a:pt x="254855" y="16451"/>
                  </a:lnTo>
                  <a:lnTo>
                    <a:pt x="255134" y="16618"/>
                  </a:lnTo>
                  <a:lnTo>
                    <a:pt x="255301" y="16674"/>
                  </a:lnTo>
                  <a:lnTo>
                    <a:pt x="255636" y="16674"/>
                  </a:lnTo>
                  <a:lnTo>
                    <a:pt x="255747" y="16618"/>
                  </a:lnTo>
                  <a:lnTo>
                    <a:pt x="256026" y="16451"/>
                  </a:lnTo>
                  <a:lnTo>
                    <a:pt x="256194" y="16172"/>
                  </a:lnTo>
                  <a:lnTo>
                    <a:pt x="256249" y="16005"/>
                  </a:lnTo>
                  <a:lnTo>
                    <a:pt x="256305" y="15838"/>
                  </a:lnTo>
                  <a:lnTo>
                    <a:pt x="256249" y="15670"/>
                  </a:lnTo>
                  <a:lnTo>
                    <a:pt x="256194" y="15559"/>
                  </a:lnTo>
                  <a:lnTo>
                    <a:pt x="256026" y="15280"/>
                  </a:lnTo>
                  <a:lnTo>
                    <a:pt x="255747" y="15113"/>
                  </a:lnTo>
                  <a:lnTo>
                    <a:pt x="255636" y="15057"/>
                  </a:lnTo>
                  <a:lnTo>
                    <a:pt x="255469" y="15001"/>
                  </a:lnTo>
                  <a:close/>
                  <a:moveTo>
                    <a:pt x="258759" y="15001"/>
                  </a:moveTo>
                  <a:lnTo>
                    <a:pt x="258591" y="15057"/>
                  </a:lnTo>
                  <a:lnTo>
                    <a:pt x="258424" y="15113"/>
                  </a:lnTo>
                  <a:lnTo>
                    <a:pt x="258201" y="15280"/>
                  </a:lnTo>
                  <a:lnTo>
                    <a:pt x="257978" y="15559"/>
                  </a:lnTo>
                  <a:lnTo>
                    <a:pt x="257978" y="15670"/>
                  </a:lnTo>
                  <a:lnTo>
                    <a:pt x="257922" y="15838"/>
                  </a:lnTo>
                  <a:lnTo>
                    <a:pt x="257978" y="16005"/>
                  </a:lnTo>
                  <a:lnTo>
                    <a:pt x="257978" y="16172"/>
                  </a:lnTo>
                  <a:lnTo>
                    <a:pt x="258201" y="16451"/>
                  </a:lnTo>
                  <a:lnTo>
                    <a:pt x="258424" y="16618"/>
                  </a:lnTo>
                  <a:lnTo>
                    <a:pt x="258591" y="16674"/>
                  </a:lnTo>
                  <a:lnTo>
                    <a:pt x="258926" y="16674"/>
                  </a:lnTo>
                  <a:lnTo>
                    <a:pt x="259093" y="16618"/>
                  </a:lnTo>
                  <a:lnTo>
                    <a:pt x="259372" y="16451"/>
                  </a:lnTo>
                  <a:lnTo>
                    <a:pt x="259540" y="16172"/>
                  </a:lnTo>
                  <a:lnTo>
                    <a:pt x="259595" y="16005"/>
                  </a:lnTo>
                  <a:lnTo>
                    <a:pt x="259595" y="15838"/>
                  </a:lnTo>
                  <a:lnTo>
                    <a:pt x="259595" y="15670"/>
                  </a:lnTo>
                  <a:lnTo>
                    <a:pt x="259540" y="15559"/>
                  </a:lnTo>
                  <a:lnTo>
                    <a:pt x="259372" y="15280"/>
                  </a:lnTo>
                  <a:lnTo>
                    <a:pt x="259093" y="15113"/>
                  </a:lnTo>
                  <a:lnTo>
                    <a:pt x="258926" y="15057"/>
                  </a:lnTo>
                  <a:lnTo>
                    <a:pt x="258759" y="15001"/>
                  </a:lnTo>
                  <a:close/>
                  <a:moveTo>
                    <a:pt x="263834" y="15001"/>
                  </a:moveTo>
                  <a:lnTo>
                    <a:pt x="263666" y="15057"/>
                  </a:lnTo>
                  <a:lnTo>
                    <a:pt x="263499" y="15113"/>
                  </a:lnTo>
                  <a:lnTo>
                    <a:pt x="263220" y="15280"/>
                  </a:lnTo>
                  <a:lnTo>
                    <a:pt x="263053" y="15559"/>
                  </a:lnTo>
                  <a:lnTo>
                    <a:pt x="262997" y="15670"/>
                  </a:lnTo>
                  <a:lnTo>
                    <a:pt x="262997" y="15838"/>
                  </a:lnTo>
                  <a:lnTo>
                    <a:pt x="262997" y="16005"/>
                  </a:lnTo>
                  <a:lnTo>
                    <a:pt x="263053" y="16172"/>
                  </a:lnTo>
                  <a:lnTo>
                    <a:pt x="263220" y="16451"/>
                  </a:lnTo>
                  <a:lnTo>
                    <a:pt x="263499" y="16618"/>
                  </a:lnTo>
                  <a:lnTo>
                    <a:pt x="263666" y="16674"/>
                  </a:lnTo>
                  <a:lnTo>
                    <a:pt x="264001" y="16674"/>
                  </a:lnTo>
                  <a:lnTo>
                    <a:pt x="264168" y="16618"/>
                  </a:lnTo>
                  <a:lnTo>
                    <a:pt x="264391" y="16451"/>
                  </a:lnTo>
                  <a:lnTo>
                    <a:pt x="264614" y="16172"/>
                  </a:lnTo>
                  <a:lnTo>
                    <a:pt x="264670" y="16005"/>
                  </a:lnTo>
                  <a:lnTo>
                    <a:pt x="264670" y="15838"/>
                  </a:lnTo>
                  <a:lnTo>
                    <a:pt x="264670" y="15670"/>
                  </a:lnTo>
                  <a:lnTo>
                    <a:pt x="264614" y="15559"/>
                  </a:lnTo>
                  <a:lnTo>
                    <a:pt x="264391" y="15280"/>
                  </a:lnTo>
                  <a:lnTo>
                    <a:pt x="264168" y="15113"/>
                  </a:lnTo>
                  <a:lnTo>
                    <a:pt x="264001" y="15057"/>
                  </a:lnTo>
                  <a:lnTo>
                    <a:pt x="263834" y="15001"/>
                  </a:lnTo>
                  <a:close/>
                  <a:moveTo>
                    <a:pt x="267124" y="15001"/>
                  </a:moveTo>
                  <a:lnTo>
                    <a:pt x="266957" y="15057"/>
                  </a:lnTo>
                  <a:lnTo>
                    <a:pt x="266845" y="15113"/>
                  </a:lnTo>
                  <a:lnTo>
                    <a:pt x="266566" y="15280"/>
                  </a:lnTo>
                  <a:lnTo>
                    <a:pt x="266399" y="15559"/>
                  </a:lnTo>
                  <a:lnTo>
                    <a:pt x="266343" y="15670"/>
                  </a:lnTo>
                  <a:lnTo>
                    <a:pt x="266343" y="15838"/>
                  </a:lnTo>
                  <a:lnTo>
                    <a:pt x="266343" y="16005"/>
                  </a:lnTo>
                  <a:lnTo>
                    <a:pt x="266399" y="16172"/>
                  </a:lnTo>
                  <a:lnTo>
                    <a:pt x="266566" y="16451"/>
                  </a:lnTo>
                  <a:lnTo>
                    <a:pt x="266845" y="16618"/>
                  </a:lnTo>
                  <a:lnTo>
                    <a:pt x="266957" y="16674"/>
                  </a:lnTo>
                  <a:lnTo>
                    <a:pt x="267291" y="16674"/>
                  </a:lnTo>
                  <a:lnTo>
                    <a:pt x="267458" y="16618"/>
                  </a:lnTo>
                  <a:lnTo>
                    <a:pt x="267737" y="16451"/>
                  </a:lnTo>
                  <a:lnTo>
                    <a:pt x="267905" y="16172"/>
                  </a:lnTo>
                  <a:lnTo>
                    <a:pt x="267960" y="16005"/>
                  </a:lnTo>
                  <a:lnTo>
                    <a:pt x="267960" y="15838"/>
                  </a:lnTo>
                  <a:lnTo>
                    <a:pt x="267960" y="15670"/>
                  </a:lnTo>
                  <a:lnTo>
                    <a:pt x="267905" y="15559"/>
                  </a:lnTo>
                  <a:lnTo>
                    <a:pt x="267737" y="15280"/>
                  </a:lnTo>
                  <a:lnTo>
                    <a:pt x="267458" y="15113"/>
                  </a:lnTo>
                  <a:lnTo>
                    <a:pt x="267291" y="15057"/>
                  </a:lnTo>
                  <a:lnTo>
                    <a:pt x="267124" y="15001"/>
                  </a:lnTo>
                  <a:close/>
                  <a:moveTo>
                    <a:pt x="270581" y="15001"/>
                  </a:moveTo>
                  <a:lnTo>
                    <a:pt x="270414" y="15057"/>
                  </a:lnTo>
                  <a:lnTo>
                    <a:pt x="270247" y="15113"/>
                  </a:lnTo>
                  <a:lnTo>
                    <a:pt x="269968" y="15280"/>
                  </a:lnTo>
                  <a:lnTo>
                    <a:pt x="269801" y="15559"/>
                  </a:lnTo>
                  <a:lnTo>
                    <a:pt x="269745" y="15670"/>
                  </a:lnTo>
                  <a:lnTo>
                    <a:pt x="269745" y="15838"/>
                  </a:lnTo>
                  <a:lnTo>
                    <a:pt x="269745" y="16005"/>
                  </a:lnTo>
                  <a:lnTo>
                    <a:pt x="269801" y="16172"/>
                  </a:lnTo>
                  <a:lnTo>
                    <a:pt x="269968" y="16451"/>
                  </a:lnTo>
                  <a:lnTo>
                    <a:pt x="270247" y="16618"/>
                  </a:lnTo>
                  <a:lnTo>
                    <a:pt x="270414" y="16674"/>
                  </a:lnTo>
                  <a:lnTo>
                    <a:pt x="270749" y="16674"/>
                  </a:lnTo>
                  <a:lnTo>
                    <a:pt x="270916" y="16618"/>
                  </a:lnTo>
                  <a:lnTo>
                    <a:pt x="271139" y="16451"/>
                  </a:lnTo>
                  <a:lnTo>
                    <a:pt x="271362" y="16172"/>
                  </a:lnTo>
                  <a:lnTo>
                    <a:pt x="271362" y="16005"/>
                  </a:lnTo>
                  <a:lnTo>
                    <a:pt x="271418" y="15838"/>
                  </a:lnTo>
                  <a:lnTo>
                    <a:pt x="271362" y="15670"/>
                  </a:lnTo>
                  <a:lnTo>
                    <a:pt x="271362" y="15559"/>
                  </a:lnTo>
                  <a:lnTo>
                    <a:pt x="271139" y="15280"/>
                  </a:lnTo>
                  <a:lnTo>
                    <a:pt x="270916" y="15113"/>
                  </a:lnTo>
                  <a:lnTo>
                    <a:pt x="270749" y="15057"/>
                  </a:lnTo>
                  <a:lnTo>
                    <a:pt x="270581" y="15001"/>
                  </a:lnTo>
                  <a:close/>
                  <a:moveTo>
                    <a:pt x="280619" y="15001"/>
                  </a:moveTo>
                  <a:lnTo>
                    <a:pt x="280452" y="15057"/>
                  </a:lnTo>
                  <a:lnTo>
                    <a:pt x="280285" y="15113"/>
                  </a:lnTo>
                  <a:lnTo>
                    <a:pt x="280006" y="15280"/>
                  </a:lnTo>
                  <a:lnTo>
                    <a:pt x="279839" y="15559"/>
                  </a:lnTo>
                  <a:lnTo>
                    <a:pt x="279783" y="15670"/>
                  </a:lnTo>
                  <a:lnTo>
                    <a:pt x="279783" y="15838"/>
                  </a:lnTo>
                  <a:lnTo>
                    <a:pt x="279783" y="16005"/>
                  </a:lnTo>
                  <a:lnTo>
                    <a:pt x="279839" y="16172"/>
                  </a:lnTo>
                  <a:lnTo>
                    <a:pt x="280006" y="16451"/>
                  </a:lnTo>
                  <a:lnTo>
                    <a:pt x="280285" y="16618"/>
                  </a:lnTo>
                  <a:lnTo>
                    <a:pt x="280452" y="16674"/>
                  </a:lnTo>
                  <a:lnTo>
                    <a:pt x="280787" y="16674"/>
                  </a:lnTo>
                  <a:lnTo>
                    <a:pt x="280954" y="16618"/>
                  </a:lnTo>
                  <a:lnTo>
                    <a:pt x="281177" y="16451"/>
                  </a:lnTo>
                  <a:lnTo>
                    <a:pt x="281400" y="16172"/>
                  </a:lnTo>
                  <a:lnTo>
                    <a:pt x="281400" y="16005"/>
                  </a:lnTo>
                  <a:lnTo>
                    <a:pt x="281456" y="15838"/>
                  </a:lnTo>
                  <a:lnTo>
                    <a:pt x="281400" y="15670"/>
                  </a:lnTo>
                  <a:lnTo>
                    <a:pt x="281400" y="15559"/>
                  </a:lnTo>
                  <a:lnTo>
                    <a:pt x="281177" y="15280"/>
                  </a:lnTo>
                  <a:lnTo>
                    <a:pt x="280954" y="15113"/>
                  </a:lnTo>
                  <a:lnTo>
                    <a:pt x="280787" y="15057"/>
                  </a:lnTo>
                  <a:lnTo>
                    <a:pt x="280619" y="15001"/>
                  </a:lnTo>
                  <a:close/>
                </a:path>
              </a:pathLst>
            </a:custGeom>
            <a:solidFill>
              <a:srgbClr val="E8E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28" name="Google Shape;3428;p114"/>
            <p:cNvSpPr/>
            <p:nvPr/>
          </p:nvSpPr>
          <p:spPr>
            <a:xfrm>
              <a:off x="18861" y="217501"/>
              <a:ext cx="9187662" cy="542679"/>
            </a:xfrm>
            <a:custGeom>
              <a:avLst/>
              <a:gdLst/>
              <a:ahLst/>
              <a:cxnLst/>
              <a:rect l="l" t="t" r="r" b="b"/>
              <a:pathLst>
                <a:path w="283242" h="16730" extrusionOk="0">
                  <a:moveTo>
                    <a:pt x="14333" y="0"/>
                  </a:moveTo>
                  <a:lnTo>
                    <a:pt x="14333" y="1673"/>
                  </a:lnTo>
                  <a:lnTo>
                    <a:pt x="17734" y="1673"/>
                  </a:lnTo>
                  <a:lnTo>
                    <a:pt x="17734" y="0"/>
                  </a:lnTo>
                  <a:close/>
                  <a:moveTo>
                    <a:pt x="24371" y="0"/>
                  </a:moveTo>
                  <a:lnTo>
                    <a:pt x="24371" y="1673"/>
                  </a:lnTo>
                  <a:lnTo>
                    <a:pt x="27772" y="1673"/>
                  </a:lnTo>
                  <a:lnTo>
                    <a:pt x="27772" y="0"/>
                  </a:lnTo>
                  <a:close/>
                  <a:moveTo>
                    <a:pt x="34409" y="0"/>
                  </a:moveTo>
                  <a:lnTo>
                    <a:pt x="34409" y="1673"/>
                  </a:lnTo>
                  <a:lnTo>
                    <a:pt x="37811" y="1673"/>
                  </a:lnTo>
                  <a:lnTo>
                    <a:pt x="37811" y="0"/>
                  </a:lnTo>
                  <a:close/>
                  <a:moveTo>
                    <a:pt x="51250" y="0"/>
                  </a:moveTo>
                  <a:lnTo>
                    <a:pt x="51250" y="1673"/>
                  </a:lnTo>
                  <a:lnTo>
                    <a:pt x="54652" y="1673"/>
                  </a:lnTo>
                  <a:lnTo>
                    <a:pt x="54652" y="0"/>
                  </a:lnTo>
                  <a:close/>
                  <a:moveTo>
                    <a:pt x="76457" y="0"/>
                  </a:moveTo>
                  <a:lnTo>
                    <a:pt x="76457" y="1673"/>
                  </a:lnTo>
                  <a:lnTo>
                    <a:pt x="79859" y="1673"/>
                  </a:lnTo>
                  <a:lnTo>
                    <a:pt x="79859" y="0"/>
                  </a:lnTo>
                  <a:close/>
                  <a:moveTo>
                    <a:pt x="88224" y="0"/>
                  </a:moveTo>
                  <a:lnTo>
                    <a:pt x="88224" y="1673"/>
                  </a:lnTo>
                  <a:lnTo>
                    <a:pt x="91626" y="1673"/>
                  </a:lnTo>
                  <a:lnTo>
                    <a:pt x="91626" y="0"/>
                  </a:lnTo>
                  <a:close/>
                  <a:moveTo>
                    <a:pt x="110140" y="0"/>
                  </a:moveTo>
                  <a:lnTo>
                    <a:pt x="110140" y="1673"/>
                  </a:lnTo>
                  <a:lnTo>
                    <a:pt x="113542" y="1673"/>
                  </a:lnTo>
                  <a:lnTo>
                    <a:pt x="113542" y="0"/>
                  </a:lnTo>
                  <a:close/>
                  <a:moveTo>
                    <a:pt x="120178" y="0"/>
                  </a:moveTo>
                  <a:lnTo>
                    <a:pt x="120178" y="1673"/>
                  </a:lnTo>
                  <a:lnTo>
                    <a:pt x="123580" y="1673"/>
                  </a:lnTo>
                  <a:lnTo>
                    <a:pt x="123580" y="0"/>
                  </a:lnTo>
                  <a:close/>
                  <a:moveTo>
                    <a:pt x="130216" y="0"/>
                  </a:moveTo>
                  <a:lnTo>
                    <a:pt x="130216" y="1673"/>
                  </a:lnTo>
                  <a:lnTo>
                    <a:pt x="133618" y="1673"/>
                  </a:lnTo>
                  <a:lnTo>
                    <a:pt x="133618" y="0"/>
                  </a:lnTo>
                  <a:close/>
                  <a:moveTo>
                    <a:pt x="147002" y="0"/>
                  </a:moveTo>
                  <a:lnTo>
                    <a:pt x="147002" y="1673"/>
                  </a:lnTo>
                  <a:lnTo>
                    <a:pt x="150404" y="1673"/>
                  </a:lnTo>
                  <a:lnTo>
                    <a:pt x="150404" y="0"/>
                  </a:lnTo>
                  <a:close/>
                  <a:moveTo>
                    <a:pt x="172265" y="0"/>
                  </a:moveTo>
                  <a:lnTo>
                    <a:pt x="172265" y="1673"/>
                  </a:lnTo>
                  <a:lnTo>
                    <a:pt x="175667" y="1673"/>
                  </a:lnTo>
                  <a:lnTo>
                    <a:pt x="175667" y="0"/>
                  </a:lnTo>
                  <a:close/>
                  <a:moveTo>
                    <a:pt x="184032" y="0"/>
                  </a:moveTo>
                  <a:lnTo>
                    <a:pt x="184032" y="1673"/>
                  </a:lnTo>
                  <a:lnTo>
                    <a:pt x="187433" y="1673"/>
                  </a:lnTo>
                  <a:lnTo>
                    <a:pt x="187433" y="0"/>
                  </a:lnTo>
                  <a:close/>
                  <a:moveTo>
                    <a:pt x="205948" y="0"/>
                  </a:moveTo>
                  <a:lnTo>
                    <a:pt x="205948" y="1673"/>
                  </a:lnTo>
                  <a:lnTo>
                    <a:pt x="209350" y="1673"/>
                  </a:lnTo>
                  <a:lnTo>
                    <a:pt x="209350" y="0"/>
                  </a:lnTo>
                  <a:close/>
                  <a:moveTo>
                    <a:pt x="215986" y="0"/>
                  </a:moveTo>
                  <a:lnTo>
                    <a:pt x="215986" y="1673"/>
                  </a:lnTo>
                  <a:lnTo>
                    <a:pt x="219388" y="1673"/>
                  </a:lnTo>
                  <a:lnTo>
                    <a:pt x="219388" y="0"/>
                  </a:lnTo>
                  <a:close/>
                  <a:moveTo>
                    <a:pt x="226024" y="0"/>
                  </a:moveTo>
                  <a:lnTo>
                    <a:pt x="226024" y="1673"/>
                  </a:lnTo>
                  <a:lnTo>
                    <a:pt x="229426" y="1673"/>
                  </a:lnTo>
                  <a:lnTo>
                    <a:pt x="229426" y="0"/>
                  </a:lnTo>
                  <a:close/>
                  <a:moveTo>
                    <a:pt x="242866" y="0"/>
                  </a:moveTo>
                  <a:lnTo>
                    <a:pt x="242866" y="1673"/>
                  </a:lnTo>
                  <a:lnTo>
                    <a:pt x="246268" y="1673"/>
                  </a:lnTo>
                  <a:lnTo>
                    <a:pt x="246268" y="0"/>
                  </a:lnTo>
                  <a:close/>
                  <a:moveTo>
                    <a:pt x="268072" y="0"/>
                  </a:moveTo>
                  <a:lnTo>
                    <a:pt x="268072" y="1673"/>
                  </a:lnTo>
                  <a:lnTo>
                    <a:pt x="271474" y="1673"/>
                  </a:lnTo>
                  <a:lnTo>
                    <a:pt x="271474" y="0"/>
                  </a:lnTo>
                  <a:close/>
                  <a:moveTo>
                    <a:pt x="279839" y="0"/>
                  </a:moveTo>
                  <a:lnTo>
                    <a:pt x="279839" y="1673"/>
                  </a:lnTo>
                  <a:lnTo>
                    <a:pt x="283241" y="1673"/>
                  </a:lnTo>
                  <a:lnTo>
                    <a:pt x="283241" y="0"/>
                  </a:lnTo>
                  <a:close/>
                  <a:moveTo>
                    <a:pt x="2510" y="3346"/>
                  </a:moveTo>
                  <a:lnTo>
                    <a:pt x="2510" y="5075"/>
                  </a:lnTo>
                  <a:lnTo>
                    <a:pt x="5912" y="5075"/>
                  </a:lnTo>
                  <a:lnTo>
                    <a:pt x="5912" y="3346"/>
                  </a:lnTo>
                  <a:close/>
                  <a:moveTo>
                    <a:pt x="31118" y="3346"/>
                  </a:moveTo>
                  <a:lnTo>
                    <a:pt x="31118" y="5075"/>
                  </a:lnTo>
                  <a:lnTo>
                    <a:pt x="34520" y="5075"/>
                  </a:lnTo>
                  <a:lnTo>
                    <a:pt x="34520" y="3346"/>
                  </a:lnTo>
                  <a:close/>
                  <a:moveTo>
                    <a:pt x="47849" y="3346"/>
                  </a:moveTo>
                  <a:lnTo>
                    <a:pt x="47849" y="5075"/>
                  </a:lnTo>
                  <a:lnTo>
                    <a:pt x="51250" y="5075"/>
                  </a:lnTo>
                  <a:lnTo>
                    <a:pt x="51250" y="3346"/>
                  </a:lnTo>
                  <a:close/>
                  <a:moveTo>
                    <a:pt x="54652" y="3346"/>
                  </a:moveTo>
                  <a:lnTo>
                    <a:pt x="54652" y="5075"/>
                  </a:lnTo>
                  <a:lnTo>
                    <a:pt x="58054" y="5075"/>
                  </a:lnTo>
                  <a:lnTo>
                    <a:pt x="58054" y="3346"/>
                  </a:lnTo>
                  <a:close/>
                  <a:moveTo>
                    <a:pt x="59671" y="3346"/>
                  </a:moveTo>
                  <a:lnTo>
                    <a:pt x="59671" y="5075"/>
                  </a:lnTo>
                  <a:lnTo>
                    <a:pt x="63073" y="5075"/>
                  </a:lnTo>
                  <a:lnTo>
                    <a:pt x="63073" y="3346"/>
                  </a:lnTo>
                  <a:close/>
                  <a:moveTo>
                    <a:pt x="64690" y="3346"/>
                  </a:moveTo>
                  <a:lnTo>
                    <a:pt x="64690" y="5075"/>
                  </a:lnTo>
                  <a:lnTo>
                    <a:pt x="68092" y="5075"/>
                  </a:lnTo>
                  <a:lnTo>
                    <a:pt x="68092" y="3346"/>
                  </a:lnTo>
                  <a:close/>
                  <a:moveTo>
                    <a:pt x="73055" y="3346"/>
                  </a:moveTo>
                  <a:lnTo>
                    <a:pt x="73055" y="5075"/>
                  </a:lnTo>
                  <a:lnTo>
                    <a:pt x="76457" y="5075"/>
                  </a:lnTo>
                  <a:lnTo>
                    <a:pt x="76457" y="3346"/>
                  </a:lnTo>
                  <a:close/>
                  <a:moveTo>
                    <a:pt x="98318" y="3346"/>
                  </a:moveTo>
                  <a:lnTo>
                    <a:pt x="98318" y="5075"/>
                  </a:lnTo>
                  <a:lnTo>
                    <a:pt x="101719" y="5075"/>
                  </a:lnTo>
                  <a:lnTo>
                    <a:pt x="101719" y="3346"/>
                  </a:lnTo>
                  <a:close/>
                  <a:moveTo>
                    <a:pt x="126926" y="3346"/>
                  </a:moveTo>
                  <a:lnTo>
                    <a:pt x="126926" y="5075"/>
                  </a:lnTo>
                  <a:lnTo>
                    <a:pt x="130328" y="5075"/>
                  </a:lnTo>
                  <a:lnTo>
                    <a:pt x="130328" y="3346"/>
                  </a:lnTo>
                  <a:close/>
                  <a:moveTo>
                    <a:pt x="143656" y="3346"/>
                  </a:moveTo>
                  <a:lnTo>
                    <a:pt x="143656" y="5075"/>
                  </a:lnTo>
                  <a:lnTo>
                    <a:pt x="147058" y="5075"/>
                  </a:lnTo>
                  <a:lnTo>
                    <a:pt x="147058" y="3346"/>
                  </a:lnTo>
                  <a:close/>
                  <a:moveTo>
                    <a:pt x="150404" y="3346"/>
                  </a:moveTo>
                  <a:lnTo>
                    <a:pt x="150404" y="5075"/>
                  </a:lnTo>
                  <a:lnTo>
                    <a:pt x="153806" y="5075"/>
                  </a:lnTo>
                  <a:lnTo>
                    <a:pt x="153806" y="3346"/>
                  </a:lnTo>
                  <a:close/>
                  <a:moveTo>
                    <a:pt x="155423" y="3346"/>
                  </a:moveTo>
                  <a:lnTo>
                    <a:pt x="155423" y="5075"/>
                  </a:lnTo>
                  <a:lnTo>
                    <a:pt x="158825" y="5075"/>
                  </a:lnTo>
                  <a:lnTo>
                    <a:pt x="158825" y="3346"/>
                  </a:lnTo>
                  <a:close/>
                  <a:moveTo>
                    <a:pt x="160498" y="3346"/>
                  </a:moveTo>
                  <a:lnTo>
                    <a:pt x="160498" y="5075"/>
                  </a:lnTo>
                  <a:lnTo>
                    <a:pt x="163900" y="5075"/>
                  </a:lnTo>
                  <a:lnTo>
                    <a:pt x="163900" y="3346"/>
                  </a:lnTo>
                  <a:close/>
                  <a:moveTo>
                    <a:pt x="168863" y="3346"/>
                  </a:moveTo>
                  <a:lnTo>
                    <a:pt x="168863" y="5075"/>
                  </a:lnTo>
                  <a:lnTo>
                    <a:pt x="172265" y="5075"/>
                  </a:lnTo>
                  <a:lnTo>
                    <a:pt x="172265" y="3346"/>
                  </a:lnTo>
                  <a:close/>
                  <a:moveTo>
                    <a:pt x="194125" y="3346"/>
                  </a:moveTo>
                  <a:lnTo>
                    <a:pt x="194125" y="5075"/>
                  </a:lnTo>
                  <a:lnTo>
                    <a:pt x="197527" y="5075"/>
                  </a:lnTo>
                  <a:lnTo>
                    <a:pt x="197527" y="3346"/>
                  </a:lnTo>
                  <a:close/>
                  <a:moveTo>
                    <a:pt x="222734" y="3346"/>
                  </a:moveTo>
                  <a:lnTo>
                    <a:pt x="222734" y="5075"/>
                  </a:lnTo>
                  <a:lnTo>
                    <a:pt x="226136" y="5075"/>
                  </a:lnTo>
                  <a:lnTo>
                    <a:pt x="226136" y="3346"/>
                  </a:lnTo>
                  <a:close/>
                  <a:moveTo>
                    <a:pt x="239464" y="3346"/>
                  </a:moveTo>
                  <a:lnTo>
                    <a:pt x="239464" y="5075"/>
                  </a:lnTo>
                  <a:lnTo>
                    <a:pt x="242866" y="5075"/>
                  </a:lnTo>
                  <a:lnTo>
                    <a:pt x="242866" y="3346"/>
                  </a:lnTo>
                  <a:close/>
                  <a:moveTo>
                    <a:pt x="246268" y="3346"/>
                  </a:moveTo>
                  <a:lnTo>
                    <a:pt x="246268" y="5075"/>
                  </a:lnTo>
                  <a:lnTo>
                    <a:pt x="249669" y="5075"/>
                  </a:lnTo>
                  <a:lnTo>
                    <a:pt x="249669" y="3346"/>
                  </a:lnTo>
                  <a:close/>
                  <a:moveTo>
                    <a:pt x="251287" y="3346"/>
                  </a:moveTo>
                  <a:lnTo>
                    <a:pt x="251287" y="5075"/>
                  </a:lnTo>
                  <a:lnTo>
                    <a:pt x="254688" y="5075"/>
                  </a:lnTo>
                  <a:lnTo>
                    <a:pt x="254688" y="3346"/>
                  </a:lnTo>
                  <a:close/>
                  <a:moveTo>
                    <a:pt x="256306" y="3346"/>
                  </a:moveTo>
                  <a:lnTo>
                    <a:pt x="256306" y="5075"/>
                  </a:lnTo>
                  <a:lnTo>
                    <a:pt x="259707" y="5075"/>
                  </a:lnTo>
                  <a:lnTo>
                    <a:pt x="259707" y="3346"/>
                  </a:lnTo>
                  <a:close/>
                  <a:moveTo>
                    <a:pt x="264671" y="3346"/>
                  </a:moveTo>
                  <a:lnTo>
                    <a:pt x="264671" y="5075"/>
                  </a:lnTo>
                  <a:lnTo>
                    <a:pt x="268072" y="5075"/>
                  </a:lnTo>
                  <a:lnTo>
                    <a:pt x="268072" y="3346"/>
                  </a:lnTo>
                  <a:close/>
                  <a:moveTo>
                    <a:pt x="3347" y="11655"/>
                  </a:moveTo>
                  <a:lnTo>
                    <a:pt x="3347" y="13384"/>
                  </a:lnTo>
                  <a:lnTo>
                    <a:pt x="6748" y="13384"/>
                  </a:lnTo>
                  <a:lnTo>
                    <a:pt x="6748" y="11655"/>
                  </a:lnTo>
                  <a:close/>
                  <a:moveTo>
                    <a:pt x="28609" y="11655"/>
                  </a:moveTo>
                  <a:lnTo>
                    <a:pt x="28609" y="13384"/>
                  </a:lnTo>
                  <a:lnTo>
                    <a:pt x="32011" y="13384"/>
                  </a:lnTo>
                  <a:lnTo>
                    <a:pt x="32011" y="11655"/>
                  </a:lnTo>
                  <a:close/>
                  <a:moveTo>
                    <a:pt x="40376" y="11655"/>
                  </a:moveTo>
                  <a:lnTo>
                    <a:pt x="40376" y="13384"/>
                  </a:lnTo>
                  <a:lnTo>
                    <a:pt x="43778" y="13384"/>
                  </a:lnTo>
                  <a:lnTo>
                    <a:pt x="43778" y="11655"/>
                  </a:lnTo>
                  <a:close/>
                  <a:moveTo>
                    <a:pt x="62181" y="11655"/>
                  </a:moveTo>
                  <a:lnTo>
                    <a:pt x="62181" y="13384"/>
                  </a:lnTo>
                  <a:lnTo>
                    <a:pt x="65582" y="13384"/>
                  </a:lnTo>
                  <a:lnTo>
                    <a:pt x="65582" y="11655"/>
                  </a:lnTo>
                  <a:close/>
                  <a:moveTo>
                    <a:pt x="72219" y="11655"/>
                  </a:moveTo>
                  <a:lnTo>
                    <a:pt x="72219" y="13384"/>
                  </a:lnTo>
                  <a:lnTo>
                    <a:pt x="75621" y="13384"/>
                  </a:lnTo>
                  <a:lnTo>
                    <a:pt x="75621" y="11655"/>
                  </a:lnTo>
                  <a:close/>
                  <a:moveTo>
                    <a:pt x="82257" y="11655"/>
                  </a:moveTo>
                  <a:lnTo>
                    <a:pt x="82257" y="13384"/>
                  </a:lnTo>
                  <a:lnTo>
                    <a:pt x="85659" y="13384"/>
                  </a:lnTo>
                  <a:lnTo>
                    <a:pt x="85659" y="11655"/>
                  </a:lnTo>
                  <a:close/>
                  <a:moveTo>
                    <a:pt x="99210" y="11655"/>
                  </a:moveTo>
                  <a:lnTo>
                    <a:pt x="99210" y="13384"/>
                  </a:lnTo>
                  <a:lnTo>
                    <a:pt x="102612" y="13384"/>
                  </a:lnTo>
                  <a:lnTo>
                    <a:pt x="102612" y="11655"/>
                  </a:lnTo>
                  <a:close/>
                  <a:moveTo>
                    <a:pt x="124417" y="11655"/>
                  </a:moveTo>
                  <a:lnTo>
                    <a:pt x="124417" y="13384"/>
                  </a:lnTo>
                  <a:lnTo>
                    <a:pt x="127818" y="13384"/>
                  </a:lnTo>
                  <a:lnTo>
                    <a:pt x="127818" y="11655"/>
                  </a:lnTo>
                  <a:close/>
                  <a:moveTo>
                    <a:pt x="136183" y="11655"/>
                  </a:moveTo>
                  <a:lnTo>
                    <a:pt x="136183" y="13384"/>
                  </a:lnTo>
                  <a:lnTo>
                    <a:pt x="139585" y="13384"/>
                  </a:lnTo>
                  <a:lnTo>
                    <a:pt x="139585" y="11655"/>
                  </a:lnTo>
                  <a:close/>
                  <a:moveTo>
                    <a:pt x="157988" y="11655"/>
                  </a:moveTo>
                  <a:lnTo>
                    <a:pt x="157988" y="13384"/>
                  </a:lnTo>
                  <a:lnTo>
                    <a:pt x="161390" y="13384"/>
                  </a:lnTo>
                  <a:lnTo>
                    <a:pt x="161390" y="11655"/>
                  </a:lnTo>
                  <a:close/>
                  <a:moveTo>
                    <a:pt x="168026" y="11655"/>
                  </a:moveTo>
                  <a:lnTo>
                    <a:pt x="168026" y="13384"/>
                  </a:lnTo>
                  <a:lnTo>
                    <a:pt x="171428" y="13384"/>
                  </a:lnTo>
                  <a:lnTo>
                    <a:pt x="171428" y="11655"/>
                  </a:lnTo>
                  <a:close/>
                  <a:moveTo>
                    <a:pt x="178064" y="11655"/>
                  </a:moveTo>
                  <a:lnTo>
                    <a:pt x="178064" y="13384"/>
                  </a:lnTo>
                  <a:lnTo>
                    <a:pt x="181466" y="13384"/>
                  </a:lnTo>
                  <a:lnTo>
                    <a:pt x="181466" y="11655"/>
                  </a:lnTo>
                  <a:close/>
                  <a:moveTo>
                    <a:pt x="194962" y="11655"/>
                  </a:moveTo>
                  <a:lnTo>
                    <a:pt x="194962" y="13384"/>
                  </a:lnTo>
                  <a:lnTo>
                    <a:pt x="198364" y="13384"/>
                  </a:lnTo>
                  <a:lnTo>
                    <a:pt x="198364" y="11655"/>
                  </a:lnTo>
                  <a:close/>
                  <a:moveTo>
                    <a:pt x="220224" y="11655"/>
                  </a:moveTo>
                  <a:lnTo>
                    <a:pt x="220224" y="13384"/>
                  </a:lnTo>
                  <a:lnTo>
                    <a:pt x="223626" y="13384"/>
                  </a:lnTo>
                  <a:lnTo>
                    <a:pt x="223626" y="11655"/>
                  </a:lnTo>
                  <a:close/>
                  <a:moveTo>
                    <a:pt x="231991" y="11655"/>
                  </a:moveTo>
                  <a:lnTo>
                    <a:pt x="231991" y="13384"/>
                  </a:lnTo>
                  <a:lnTo>
                    <a:pt x="235393" y="13384"/>
                  </a:lnTo>
                  <a:lnTo>
                    <a:pt x="235393" y="11655"/>
                  </a:lnTo>
                  <a:close/>
                  <a:moveTo>
                    <a:pt x="253796" y="11655"/>
                  </a:moveTo>
                  <a:lnTo>
                    <a:pt x="253796" y="13384"/>
                  </a:lnTo>
                  <a:lnTo>
                    <a:pt x="257198" y="13384"/>
                  </a:lnTo>
                  <a:lnTo>
                    <a:pt x="257198" y="11655"/>
                  </a:lnTo>
                  <a:close/>
                  <a:moveTo>
                    <a:pt x="263834" y="11655"/>
                  </a:moveTo>
                  <a:lnTo>
                    <a:pt x="263834" y="13384"/>
                  </a:lnTo>
                  <a:lnTo>
                    <a:pt x="267236" y="13384"/>
                  </a:lnTo>
                  <a:lnTo>
                    <a:pt x="267236" y="11655"/>
                  </a:lnTo>
                  <a:close/>
                  <a:moveTo>
                    <a:pt x="273872" y="11655"/>
                  </a:moveTo>
                  <a:lnTo>
                    <a:pt x="273872" y="13384"/>
                  </a:lnTo>
                  <a:lnTo>
                    <a:pt x="277274" y="13384"/>
                  </a:lnTo>
                  <a:lnTo>
                    <a:pt x="277274" y="11655"/>
                  </a:lnTo>
                  <a:close/>
                  <a:moveTo>
                    <a:pt x="1" y="15001"/>
                  </a:moveTo>
                  <a:lnTo>
                    <a:pt x="1" y="16730"/>
                  </a:lnTo>
                  <a:lnTo>
                    <a:pt x="3402" y="16730"/>
                  </a:lnTo>
                  <a:lnTo>
                    <a:pt x="3402" y="15001"/>
                  </a:lnTo>
                  <a:close/>
                  <a:moveTo>
                    <a:pt x="6748" y="15001"/>
                  </a:moveTo>
                  <a:lnTo>
                    <a:pt x="6748" y="16730"/>
                  </a:lnTo>
                  <a:lnTo>
                    <a:pt x="10150" y="16730"/>
                  </a:lnTo>
                  <a:lnTo>
                    <a:pt x="10150" y="15001"/>
                  </a:lnTo>
                  <a:close/>
                  <a:moveTo>
                    <a:pt x="11767" y="15001"/>
                  </a:moveTo>
                  <a:lnTo>
                    <a:pt x="11767" y="16730"/>
                  </a:lnTo>
                  <a:lnTo>
                    <a:pt x="15169" y="16730"/>
                  </a:lnTo>
                  <a:lnTo>
                    <a:pt x="15169" y="15001"/>
                  </a:lnTo>
                  <a:close/>
                  <a:moveTo>
                    <a:pt x="16786" y="15001"/>
                  </a:moveTo>
                  <a:lnTo>
                    <a:pt x="16786" y="16730"/>
                  </a:lnTo>
                  <a:lnTo>
                    <a:pt x="20188" y="16730"/>
                  </a:lnTo>
                  <a:lnTo>
                    <a:pt x="20188" y="15001"/>
                  </a:lnTo>
                  <a:close/>
                  <a:moveTo>
                    <a:pt x="25207" y="15001"/>
                  </a:moveTo>
                  <a:lnTo>
                    <a:pt x="25207" y="16730"/>
                  </a:lnTo>
                  <a:lnTo>
                    <a:pt x="28609" y="16730"/>
                  </a:lnTo>
                  <a:lnTo>
                    <a:pt x="28609" y="15001"/>
                  </a:lnTo>
                  <a:close/>
                  <a:moveTo>
                    <a:pt x="50358" y="15001"/>
                  </a:moveTo>
                  <a:lnTo>
                    <a:pt x="50358" y="16730"/>
                  </a:lnTo>
                  <a:lnTo>
                    <a:pt x="53760" y="16730"/>
                  </a:lnTo>
                  <a:lnTo>
                    <a:pt x="53760" y="15001"/>
                  </a:lnTo>
                  <a:close/>
                  <a:moveTo>
                    <a:pt x="78967" y="15001"/>
                  </a:moveTo>
                  <a:lnTo>
                    <a:pt x="78967" y="16730"/>
                  </a:lnTo>
                  <a:lnTo>
                    <a:pt x="82368" y="16730"/>
                  </a:lnTo>
                  <a:lnTo>
                    <a:pt x="82368" y="15001"/>
                  </a:lnTo>
                  <a:close/>
                  <a:moveTo>
                    <a:pt x="95808" y="15001"/>
                  </a:moveTo>
                  <a:lnTo>
                    <a:pt x="95808" y="16730"/>
                  </a:lnTo>
                  <a:lnTo>
                    <a:pt x="99210" y="16730"/>
                  </a:lnTo>
                  <a:lnTo>
                    <a:pt x="99210" y="15001"/>
                  </a:lnTo>
                  <a:close/>
                  <a:moveTo>
                    <a:pt x="102612" y="15001"/>
                  </a:moveTo>
                  <a:lnTo>
                    <a:pt x="102612" y="16730"/>
                  </a:lnTo>
                  <a:lnTo>
                    <a:pt x="105958" y="16730"/>
                  </a:lnTo>
                  <a:lnTo>
                    <a:pt x="105958" y="15001"/>
                  </a:lnTo>
                  <a:close/>
                  <a:moveTo>
                    <a:pt x="107631" y="15001"/>
                  </a:moveTo>
                  <a:lnTo>
                    <a:pt x="107631" y="16730"/>
                  </a:lnTo>
                  <a:lnTo>
                    <a:pt x="110977" y="16730"/>
                  </a:lnTo>
                  <a:lnTo>
                    <a:pt x="110977" y="15001"/>
                  </a:lnTo>
                  <a:close/>
                  <a:moveTo>
                    <a:pt x="112650" y="15001"/>
                  </a:moveTo>
                  <a:lnTo>
                    <a:pt x="112650" y="16730"/>
                  </a:lnTo>
                  <a:lnTo>
                    <a:pt x="116052" y="16730"/>
                  </a:lnTo>
                  <a:lnTo>
                    <a:pt x="116052" y="15001"/>
                  </a:lnTo>
                  <a:close/>
                  <a:moveTo>
                    <a:pt x="121015" y="15001"/>
                  </a:moveTo>
                  <a:lnTo>
                    <a:pt x="121015" y="16730"/>
                  </a:lnTo>
                  <a:lnTo>
                    <a:pt x="124417" y="16730"/>
                  </a:lnTo>
                  <a:lnTo>
                    <a:pt x="124417" y="15001"/>
                  </a:lnTo>
                  <a:close/>
                  <a:moveTo>
                    <a:pt x="146166" y="15001"/>
                  </a:moveTo>
                  <a:lnTo>
                    <a:pt x="146166" y="16730"/>
                  </a:lnTo>
                  <a:lnTo>
                    <a:pt x="149568" y="16730"/>
                  </a:lnTo>
                  <a:lnTo>
                    <a:pt x="149568" y="15001"/>
                  </a:lnTo>
                  <a:close/>
                  <a:moveTo>
                    <a:pt x="174774" y="15001"/>
                  </a:moveTo>
                  <a:lnTo>
                    <a:pt x="174774" y="16730"/>
                  </a:lnTo>
                  <a:lnTo>
                    <a:pt x="178176" y="16730"/>
                  </a:lnTo>
                  <a:lnTo>
                    <a:pt x="178176" y="15001"/>
                  </a:lnTo>
                  <a:close/>
                  <a:moveTo>
                    <a:pt x="191616" y="15001"/>
                  </a:moveTo>
                  <a:lnTo>
                    <a:pt x="191616" y="16730"/>
                  </a:lnTo>
                  <a:lnTo>
                    <a:pt x="195018" y="16730"/>
                  </a:lnTo>
                  <a:lnTo>
                    <a:pt x="195018" y="15001"/>
                  </a:lnTo>
                  <a:close/>
                  <a:moveTo>
                    <a:pt x="198364" y="15001"/>
                  </a:moveTo>
                  <a:lnTo>
                    <a:pt x="198364" y="16730"/>
                  </a:lnTo>
                  <a:lnTo>
                    <a:pt x="201765" y="16730"/>
                  </a:lnTo>
                  <a:lnTo>
                    <a:pt x="201765" y="15001"/>
                  </a:lnTo>
                  <a:close/>
                  <a:moveTo>
                    <a:pt x="203383" y="15001"/>
                  </a:moveTo>
                  <a:lnTo>
                    <a:pt x="203383" y="16730"/>
                  </a:lnTo>
                  <a:lnTo>
                    <a:pt x="206784" y="16730"/>
                  </a:lnTo>
                  <a:lnTo>
                    <a:pt x="206784" y="15001"/>
                  </a:lnTo>
                  <a:close/>
                  <a:moveTo>
                    <a:pt x="208402" y="15001"/>
                  </a:moveTo>
                  <a:lnTo>
                    <a:pt x="208402" y="16730"/>
                  </a:lnTo>
                  <a:lnTo>
                    <a:pt x="211804" y="16730"/>
                  </a:lnTo>
                  <a:lnTo>
                    <a:pt x="211804" y="15001"/>
                  </a:lnTo>
                  <a:close/>
                  <a:moveTo>
                    <a:pt x="216823" y="15001"/>
                  </a:moveTo>
                  <a:lnTo>
                    <a:pt x="216823" y="16730"/>
                  </a:lnTo>
                  <a:lnTo>
                    <a:pt x="220224" y="16730"/>
                  </a:lnTo>
                  <a:lnTo>
                    <a:pt x="220224" y="15001"/>
                  </a:lnTo>
                  <a:close/>
                  <a:moveTo>
                    <a:pt x="241973" y="15001"/>
                  </a:moveTo>
                  <a:lnTo>
                    <a:pt x="241973" y="16730"/>
                  </a:lnTo>
                  <a:lnTo>
                    <a:pt x="245375" y="16730"/>
                  </a:lnTo>
                  <a:lnTo>
                    <a:pt x="245375" y="15001"/>
                  </a:lnTo>
                  <a:close/>
                  <a:moveTo>
                    <a:pt x="270582" y="15001"/>
                  </a:moveTo>
                  <a:lnTo>
                    <a:pt x="270582" y="16730"/>
                  </a:lnTo>
                  <a:lnTo>
                    <a:pt x="273984" y="16730"/>
                  </a:lnTo>
                  <a:lnTo>
                    <a:pt x="273984" y="15001"/>
                  </a:lnTo>
                  <a:close/>
                </a:path>
              </a:pathLst>
            </a:custGeom>
            <a:solidFill>
              <a:srgbClr val="E8E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429" name="Google Shape;3429;p114"/>
          <p:cNvSpPr/>
          <p:nvPr/>
        </p:nvSpPr>
        <p:spPr>
          <a:xfrm>
            <a:off x="-1069525" y="-3263275"/>
            <a:ext cx="13261500" cy="3263400"/>
          </a:xfrm>
          <a:prstGeom prst="rect">
            <a:avLst/>
          </a:pr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30" name="Google Shape;3430;p114"/>
          <p:cNvSpPr/>
          <p:nvPr/>
        </p:nvSpPr>
        <p:spPr>
          <a:xfrm>
            <a:off x="9144000" y="-1294225"/>
            <a:ext cx="9948600" cy="7173900"/>
          </a:xfrm>
          <a:prstGeom prst="rect">
            <a:avLst/>
          </a:pr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31" name="Google Shape;3431;p114"/>
          <p:cNvSpPr/>
          <p:nvPr/>
        </p:nvSpPr>
        <p:spPr>
          <a:xfrm>
            <a:off x="-5113275" y="5143500"/>
            <a:ext cx="14445000" cy="3263400"/>
          </a:xfrm>
          <a:prstGeom prst="rect">
            <a:avLst/>
          </a:pr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32" name="Google Shape;3432;p114"/>
          <p:cNvSpPr/>
          <p:nvPr/>
        </p:nvSpPr>
        <p:spPr>
          <a:xfrm>
            <a:off x="-5113275" y="-815825"/>
            <a:ext cx="5113200" cy="6277500"/>
          </a:xfrm>
          <a:prstGeom prst="rect">
            <a:avLst/>
          </a:pr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23: z-Blank, with ASU network pattern edges, white">
  <p:cSld name="CUSTOM_23_1_1_1_1_1_1_1_1_1_1_1_1_1_1_1_1_2">
    <p:spTree>
      <p:nvGrpSpPr>
        <p:cNvPr id="1" name="Shape 3433"/>
        <p:cNvGrpSpPr/>
        <p:nvPr/>
      </p:nvGrpSpPr>
      <p:grpSpPr>
        <a:xfrm>
          <a:off x="0" y="0"/>
          <a:ext cx="0" cy="0"/>
          <a:chOff x="0" y="0"/>
          <a:chExt cx="0" cy="0"/>
        </a:xfrm>
      </p:grpSpPr>
      <p:grpSp>
        <p:nvGrpSpPr>
          <p:cNvPr id="3434" name="Google Shape;3434;p115"/>
          <p:cNvGrpSpPr/>
          <p:nvPr/>
        </p:nvGrpSpPr>
        <p:grpSpPr>
          <a:xfrm rot="10218403">
            <a:off x="-675851" y="-1262943"/>
            <a:ext cx="3264305" cy="2910457"/>
            <a:chOff x="1572350" y="1151675"/>
            <a:chExt cx="4851050" cy="4325200"/>
          </a:xfrm>
        </p:grpSpPr>
        <p:sp>
          <p:nvSpPr>
            <p:cNvPr id="3435" name="Google Shape;3435;p115"/>
            <p:cNvSpPr/>
            <p:nvPr/>
          </p:nvSpPr>
          <p:spPr>
            <a:xfrm>
              <a:off x="3968050" y="3267050"/>
              <a:ext cx="2041825" cy="1687950"/>
            </a:xfrm>
            <a:custGeom>
              <a:avLst/>
              <a:gdLst/>
              <a:ahLst/>
              <a:cxnLst/>
              <a:rect l="l" t="t" r="r" b="b"/>
              <a:pathLst>
                <a:path w="81673" h="67518" extrusionOk="0">
                  <a:moveTo>
                    <a:pt x="62229" y="676"/>
                  </a:moveTo>
                  <a:lnTo>
                    <a:pt x="80917" y="40638"/>
                  </a:lnTo>
                  <a:lnTo>
                    <a:pt x="57298" y="66722"/>
                  </a:lnTo>
                  <a:lnTo>
                    <a:pt x="32964" y="54475"/>
                  </a:lnTo>
                  <a:lnTo>
                    <a:pt x="955" y="36662"/>
                  </a:lnTo>
                  <a:lnTo>
                    <a:pt x="27277" y="3579"/>
                  </a:lnTo>
                  <a:lnTo>
                    <a:pt x="62229" y="676"/>
                  </a:lnTo>
                  <a:close/>
                  <a:moveTo>
                    <a:pt x="62587" y="0"/>
                  </a:moveTo>
                  <a:lnTo>
                    <a:pt x="27079" y="2943"/>
                  </a:lnTo>
                  <a:lnTo>
                    <a:pt x="26959" y="2982"/>
                  </a:lnTo>
                  <a:lnTo>
                    <a:pt x="0" y="36860"/>
                  </a:lnTo>
                  <a:lnTo>
                    <a:pt x="32645" y="55032"/>
                  </a:lnTo>
                  <a:lnTo>
                    <a:pt x="57418" y="67518"/>
                  </a:lnTo>
                  <a:lnTo>
                    <a:pt x="81673" y="40717"/>
                  </a:lnTo>
                  <a:lnTo>
                    <a:pt x="62706" y="199"/>
                  </a:lnTo>
                  <a:lnTo>
                    <a:pt x="6258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36" name="Google Shape;3436;p115"/>
            <p:cNvSpPr/>
            <p:nvPr/>
          </p:nvSpPr>
          <p:spPr>
            <a:xfrm>
              <a:off x="3938225" y="4013600"/>
              <a:ext cx="1469250" cy="918525"/>
            </a:xfrm>
            <a:custGeom>
              <a:avLst/>
              <a:gdLst/>
              <a:ahLst/>
              <a:cxnLst/>
              <a:rect l="l" t="t" r="r" b="b"/>
              <a:pathLst>
                <a:path w="58770" h="36741" extrusionOk="0">
                  <a:moveTo>
                    <a:pt x="24852" y="676"/>
                  </a:moveTo>
                  <a:lnTo>
                    <a:pt x="55708" y="12565"/>
                  </a:lnTo>
                  <a:lnTo>
                    <a:pt x="3340" y="6760"/>
                  </a:lnTo>
                  <a:lnTo>
                    <a:pt x="24852" y="676"/>
                  </a:lnTo>
                  <a:close/>
                  <a:moveTo>
                    <a:pt x="24892" y="0"/>
                  </a:moveTo>
                  <a:lnTo>
                    <a:pt x="0" y="7038"/>
                  </a:lnTo>
                  <a:lnTo>
                    <a:pt x="57378" y="13400"/>
                  </a:lnTo>
                  <a:lnTo>
                    <a:pt x="58133" y="36741"/>
                  </a:lnTo>
                  <a:lnTo>
                    <a:pt x="58770" y="36741"/>
                  </a:lnTo>
                  <a:lnTo>
                    <a:pt x="58014" y="12764"/>
                  </a:lnTo>
                  <a:lnTo>
                    <a:pt x="248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37" name="Google Shape;3437;p115"/>
            <p:cNvSpPr/>
            <p:nvPr/>
          </p:nvSpPr>
          <p:spPr>
            <a:xfrm>
              <a:off x="4769250" y="3825700"/>
              <a:ext cx="621325" cy="828100"/>
            </a:xfrm>
            <a:custGeom>
              <a:avLst/>
              <a:gdLst/>
              <a:ahLst/>
              <a:cxnLst/>
              <a:rect l="l" t="t" r="r" b="b"/>
              <a:pathLst>
                <a:path w="24853" h="33124" extrusionOk="0">
                  <a:moveTo>
                    <a:pt x="17656" y="1591"/>
                  </a:moveTo>
                  <a:lnTo>
                    <a:pt x="24057" y="20479"/>
                  </a:lnTo>
                  <a:lnTo>
                    <a:pt x="1512" y="31692"/>
                  </a:lnTo>
                  <a:lnTo>
                    <a:pt x="17656" y="1591"/>
                  </a:lnTo>
                  <a:close/>
                  <a:moveTo>
                    <a:pt x="17815" y="1"/>
                  </a:moveTo>
                  <a:lnTo>
                    <a:pt x="1" y="33123"/>
                  </a:lnTo>
                  <a:lnTo>
                    <a:pt x="1" y="33123"/>
                  </a:lnTo>
                  <a:lnTo>
                    <a:pt x="24853" y="20797"/>
                  </a:lnTo>
                  <a:lnTo>
                    <a:pt x="178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38" name="Google Shape;3438;p115"/>
            <p:cNvSpPr/>
            <p:nvPr/>
          </p:nvSpPr>
          <p:spPr>
            <a:xfrm>
              <a:off x="4550575" y="3238225"/>
              <a:ext cx="1476200" cy="1111375"/>
            </a:xfrm>
            <a:custGeom>
              <a:avLst/>
              <a:gdLst/>
              <a:ahLst/>
              <a:cxnLst/>
              <a:rect l="l" t="t" r="r" b="b"/>
              <a:pathLst>
                <a:path w="59048" h="44455" extrusionOk="0">
                  <a:moveTo>
                    <a:pt x="38530" y="3300"/>
                  </a:moveTo>
                  <a:lnTo>
                    <a:pt x="35031" y="28669"/>
                  </a:lnTo>
                  <a:lnTo>
                    <a:pt x="26919" y="24136"/>
                  </a:lnTo>
                  <a:lnTo>
                    <a:pt x="32208" y="14712"/>
                  </a:lnTo>
                  <a:lnTo>
                    <a:pt x="35787" y="8311"/>
                  </a:lnTo>
                  <a:lnTo>
                    <a:pt x="38530" y="3300"/>
                  </a:lnTo>
                  <a:close/>
                  <a:moveTo>
                    <a:pt x="4056" y="5050"/>
                  </a:moveTo>
                  <a:lnTo>
                    <a:pt x="25925" y="24096"/>
                  </a:lnTo>
                  <a:lnTo>
                    <a:pt x="756" y="30936"/>
                  </a:lnTo>
                  <a:lnTo>
                    <a:pt x="4056" y="5050"/>
                  </a:lnTo>
                  <a:close/>
                  <a:moveTo>
                    <a:pt x="35508" y="29663"/>
                  </a:moveTo>
                  <a:lnTo>
                    <a:pt x="56940" y="41592"/>
                  </a:lnTo>
                  <a:lnTo>
                    <a:pt x="33560" y="43779"/>
                  </a:lnTo>
                  <a:lnTo>
                    <a:pt x="35508" y="29663"/>
                  </a:lnTo>
                  <a:close/>
                  <a:moveTo>
                    <a:pt x="39484" y="0"/>
                  </a:moveTo>
                  <a:lnTo>
                    <a:pt x="39365" y="40"/>
                  </a:lnTo>
                  <a:lnTo>
                    <a:pt x="39286" y="80"/>
                  </a:lnTo>
                  <a:lnTo>
                    <a:pt x="39286" y="119"/>
                  </a:lnTo>
                  <a:lnTo>
                    <a:pt x="38809" y="1392"/>
                  </a:lnTo>
                  <a:lnTo>
                    <a:pt x="38371" y="2267"/>
                  </a:lnTo>
                  <a:lnTo>
                    <a:pt x="37337" y="4135"/>
                  </a:lnTo>
                  <a:lnTo>
                    <a:pt x="34117" y="9981"/>
                  </a:lnTo>
                  <a:lnTo>
                    <a:pt x="26442" y="23699"/>
                  </a:lnTo>
                  <a:lnTo>
                    <a:pt x="3579" y="3778"/>
                  </a:lnTo>
                  <a:lnTo>
                    <a:pt x="0" y="31771"/>
                  </a:lnTo>
                  <a:lnTo>
                    <a:pt x="26442" y="24613"/>
                  </a:lnTo>
                  <a:lnTo>
                    <a:pt x="34912" y="29345"/>
                  </a:lnTo>
                  <a:lnTo>
                    <a:pt x="32844" y="44455"/>
                  </a:lnTo>
                  <a:lnTo>
                    <a:pt x="59048" y="42069"/>
                  </a:lnTo>
                  <a:lnTo>
                    <a:pt x="35628" y="28987"/>
                  </a:lnTo>
                  <a:lnTo>
                    <a:pt x="39604" y="199"/>
                  </a:lnTo>
                  <a:lnTo>
                    <a:pt x="39604" y="119"/>
                  </a:lnTo>
                  <a:lnTo>
                    <a:pt x="39564" y="80"/>
                  </a:lnTo>
                  <a:lnTo>
                    <a:pt x="394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39" name="Google Shape;3439;p115"/>
            <p:cNvSpPr/>
            <p:nvPr/>
          </p:nvSpPr>
          <p:spPr>
            <a:xfrm>
              <a:off x="4560500" y="4022550"/>
              <a:ext cx="25" cy="25"/>
            </a:xfrm>
            <a:custGeom>
              <a:avLst/>
              <a:gdLst/>
              <a:ahLst/>
              <a:cxnLst/>
              <a:rect l="l" t="t" r="r" b="b"/>
              <a:pathLst>
                <a:path w="1" h="1" fill="none" extrusionOk="0">
                  <a:moveTo>
                    <a:pt x="1" y="0"/>
                  </a:moveTo>
                  <a:lnTo>
                    <a:pt x="1" y="0"/>
                  </a:lnTo>
                </a:path>
              </a:pathLst>
            </a:custGeom>
            <a:solidFill>
              <a:schemeClr val="lt2"/>
            </a:solidFill>
            <a:ln w="11925" cap="rnd" cmpd="sng">
              <a:solidFill>
                <a:srgbClr val="FAFAF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40" name="Google Shape;3440;p115"/>
            <p:cNvSpPr/>
            <p:nvPr/>
          </p:nvSpPr>
          <p:spPr>
            <a:xfrm>
              <a:off x="5320975" y="4864525"/>
              <a:ext cx="162050" cy="162050"/>
            </a:xfrm>
            <a:custGeom>
              <a:avLst/>
              <a:gdLst/>
              <a:ahLst/>
              <a:cxnLst/>
              <a:rect l="l" t="t" r="r" b="b"/>
              <a:pathLst>
                <a:path w="6482" h="6482" extrusionOk="0">
                  <a:moveTo>
                    <a:pt x="2903" y="0"/>
                  </a:moveTo>
                  <a:lnTo>
                    <a:pt x="2585" y="40"/>
                  </a:lnTo>
                  <a:lnTo>
                    <a:pt x="2306" y="119"/>
                  </a:lnTo>
                  <a:lnTo>
                    <a:pt x="1988" y="239"/>
                  </a:lnTo>
                  <a:lnTo>
                    <a:pt x="1710" y="398"/>
                  </a:lnTo>
                  <a:lnTo>
                    <a:pt x="1432" y="557"/>
                  </a:lnTo>
                  <a:lnTo>
                    <a:pt x="1153" y="756"/>
                  </a:lnTo>
                  <a:lnTo>
                    <a:pt x="915" y="994"/>
                  </a:lnTo>
                  <a:lnTo>
                    <a:pt x="716" y="1233"/>
                  </a:lnTo>
                  <a:lnTo>
                    <a:pt x="517" y="1471"/>
                  </a:lnTo>
                  <a:lnTo>
                    <a:pt x="358" y="1750"/>
                  </a:lnTo>
                  <a:lnTo>
                    <a:pt x="239" y="2028"/>
                  </a:lnTo>
                  <a:lnTo>
                    <a:pt x="120" y="2346"/>
                  </a:lnTo>
                  <a:lnTo>
                    <a:pt x="40" y="2624"/>
                  </a:lnTo>
                  <a:lnTo>
                    <a:pt x="0" y="2943"/>
                  </a:lnTo>
                  <a:lnTo>
                    <a:pt x="0" y="3261"/>
                  </a:lnTo>
                  <a:lnTo>
                    <a:pt x="0" y="3579"/>
                  </a:lnTo>
                  <a:lnTo>
                    <a:pt x="80" y="3857"/>
                  </a:lnTo>
                  <a:lnTo>
                    <a:pt x="159" y="4175"/>
                  </a:lnTo>
                  <a:lnTo>
                    <a:pt x="239" y="4493"/>
                  </a:lnTo>
                  <a:lnTo>
                    <a:pt x="398" y="4772"/>
                  </a:lnTo>
                  <a:lnTo>
                    <a:pt x="557" y="5050"/>
                  </a:lnTo>
                  <a:lnTo>
                    <a:pt x="756" y="5328"/>
                  </a:lnTo>
                  <a:lnTo>
                    <a:pt x="994" y="5567"/>
                  </a:lnTo>
                  <a:lnTo>
                    <a:pt x="1233" y="5766"/>
                  </a:lnTo>
                  <a:lnTo>
                    <a:pt x="1471" y="5965"/>
                  </a:lnTo>
                  <a:lnTo>
                    <a:pt x="1750" y="6124"/>
                  </a:lnTo>
                  <a:lnTo>
                    <a:pt x="2028" y="6243"/>
                  </a:lnTo>
                  <a:lnTo>
                    <a:pt x="2346" y="6362"/>
                  </a:lnTo>
                  <a:lnTo>
                    <a:pt x="2625" y="6402"/>
                  </a:lnTo>
                  <a:lnTo>
                    <a:pt x="2943" y="6442"/>
                  </a:lnTo>
                  <a:lnTo>
                    <a:pt x="3261" y="6481"/>
                  </a:lnTo>
                  <a:lnTo>
                    <a:pt x="3579" y="6442"/>
                  </a:lnTo>
                  <a:lnTo>
                    <a:pt x="3897" y="6402"/>
                  </a:lnTo>
                  <a:lnTo>
                    <a:pt x="4175" y="6322"/>
                  </a:lnTo>
                  <a:lnTo>
                    <a:pt x="4493" y="6203"/>
                  </a:lnTo>
                  <a:lnTo>
                    <a:pt x="4772" y="6084"/>
                  </a:lnTo>
                  <a:lnTo>
                    <a:pt x="5090" y="5925"/>
                  </a:lnTo>
                  <a:lnTo>
                    <a:pt x="5328" y="5686"/>
                  </a:lnTo>
                  <a:lnTo>
                    <a:pt x="5567" y="5487"/>
                  </a:lnTo>
                  <a:lnTo>
                    <a:pt x="5806" y="5249"/>
                  </a:lnTo>
                  <a:lnTo>
                    <a:pt x="5965" y="4970"/>
                  </a:lnTo>
                  <a:lnTo>
                    <a:pt x="6124" y="4732"/>
                  </a:lnTo>
                  <a:lnTo>
                    <a:pt x="6243" y="4414"/>
                  </a:lnTo>
                  <a:lnTo>
                    <a:pt x="6362" y="4135"/>
                  </a:lnTo>
                  <a:lnTo>
                    <a:pt x="6442" y="3817"/>
                  </a:lnTo>
                  <a:lnTo>
                    <a:pt x="6482" y="3539"/>
                  </a:lnTo>
                  <a:lnTo>
                    <a:pt x="6482" y="3221"/>
                  </a:lnTo>
                  <a:lnTo>
                    <a:pt x="6482" y="2903"/>
                  </a:lnTo>
                  <a:lnTo>
                    <a:pt x="6442" y="2585"/>
                  </a:lnTo>
                  <a:lnTo>
                    <a:pt x="6362" y="2267"/>
                  </a:lnTo>
                  <a:lnTo>
                    <a:pt x="6243" y="1988"/>
                  </a:lnTo>
                  <a:lnTo>
                    <a:pt x="6084" y="1670"/>
                  </a:lnTo>
                  <a:lnTo>
                    <a:pt x="5925" y="1392"/>
                  </a:lnTo>
                  <a:lnTo>
                    <a:pt x="5726" y="1153"/>
                  </a:lnTo>
                  <a:lnTo>
                    <a:pt x="5487" y="915"/>
                  </a:lnTo>
                  <a:lnTo>
                    <a:pt x="5249" y="676"/>
                  </a:lnTo>
                  <a:lnTo>
                    <a:pt x="5010" y="517"/>
                  </a:lnTo>
                  <a:lnTo>
                    <a:pt x="4732" y="358"/>
                  </a:lnTo>
                  <a:lnTo>
                    <a:pt x="4454" y="199"/>
                  </a:lnTo>
                  <a:lnTo>
                    <a:pt x="4136" y="119"/>
                  </a:lnTo>
                  <a:lnTo>
                    <a:pt x="3857" y="40"/>
                  </a:lnTo>
                  <a:lnTo>
                    <a:pt x="35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41" name="Google Shape;3441;p115"/>
            <p:cNvSpPr/>
            <p:nvPr/>
          </p:nvSpPr>
          <p:spPr>
            <a:xfrm>
              <a:off x="5457150" y="3205400"/>
              <a:ext cx="141175" cy="141200"/>
            </a:xfrm>
            <a:custGeom>
              <a:avLst/>
              <a:gdLst/>
              <a:ahLst/>
              <a:cxnLst/>
              <a:rect l="l" t="t" r="r" b="b"/>
              <a:pathLst>
                <a:path w="5647" h="5648" extrusionOk="0">
                  <a:moveTo>
                    <a:pt x="2546" y="1"/>
                  </a:moveTo>
                  <a:lnTo>
                    <a:pt x="2267" y="41"/>
                  </a:lnTo>
                  <a:lnTo>
                    <a:pt x="2029" y="120"/>
                  </a:lnTo>
                  <a:lnTo>
                    <a:pt x="1750" y="200"/>
                  </a:lnTo>
                  <a:lnTo>
                    <a:pt x="1512" y="319"/>
                  </a:lnTo>
                  <a:lnTo>
                    <a:pt x="1233" y="478"/>
                  </a:lnTo>
                  <a:lnTo>
                    <a:pt x="1035" y="637"/>
                  </a:lnTo>
                  <a:lnTo>
                    <a:pt x="796" y="836"/>
                  </a:lnTo>
                  <a:lnTo>
                    <a:pt x="637" y="1075"/>
                  </a:lnTo>
                  <a:lnTo>
                    <a:pt x="478" y="1273"/>
                  </a:lnTo>
                  <a:lnTo>
                    <a:pt x="319" y="1512"/>
                  </a:lnTo>
                  <a:lnTo>
                    <a:pt x="200" y="1751"/>
                  </a:lnTo>
                  <a:lnTo>
                    <a:pt x="120" y="2029"/>
                  </a:lnTo>
                  <a:lnTo>
                    <a:pt x="80" y="2267"/>
                  </a:lnTo>
                  <a:lnTo>
                    <a:pt x="40" y="2546"/>
                  </a:lnTo>
                  <a:lnTo>
                    <a:pt x="1" y="2824"/>
                  </a:lnTo>
                  <a:lnTo>
                    <a:pt x="40" y="3102"/>
                  </a:lnTo>
                  <a:lnTo>
                    <a:pt x="80" y="3381"/>
                  </a:lnTo>
                  <a:lnTo>
                    <a:pt x="120" y="3619"/>
                  </a:lnTo>
                  <a:lnTo>
                    <a:pt x="239" y="3898"/>
                  </a:lnTo>
                  <a:lnTo>
                    <a:pt x="359" y="4136"/>
                  </a:lnTo>
                  <a:lnTo>
                    <a:pt x="518" y="4415"/>
                  </a:lnTo>
                  <a:lnTo>
                    <a:pt x="677" y="4613"/>
                  </a:lnTo>
                  <a:lnTo>
                    <a:pt x="875" y="4852"/>
                  </a:lnTo>
                  <a:lnTo>
                    <a:pt x="1074" y="5011"/>
                  </a:lnTo>
                  <a:lnTo>
                    <a:pt x="1313" y="5170"/>
                  </a:lnTo>
                  <a:lnTo>
                    <a:pt x="1551" y="5329"/>
                  </a:lnTo>
                  <a:lnTo>
                    <a:pt x="1790" y="5448"/>
                  </a:lnTo>
                  <a:lnTo>
                    <a:pt x="2068" y="5528"/>
                  </a:lnTo>
                  <a:lnTo>
                    <a:pt x="2307" y="5568"/>
                  </a:lnTo>
                  <a:lnTo>
                    <a:pt x="2585" y="5608"/>
                  </a:lnTo>
                  <a:lnTo>
                    <a:pt x="2864" y="5647"/>
                  </a:lnTo>
                  <a:lnTo>
                    <a:pt x="3142" y="5608"/>
                  </a:lnTo>
                  <a:lnTo>
                    <a:pt x="3381" y="5568"/>
                  </a:lnTo>
                  <a:lnTo>
                    <a:pt x="3659" y="5528"/>
                  </a:lnTo>
                  <a:lnTo>
                    <a:pt x="3937" y="5409"/>
                  </a:lnTo>
                  <a:lnTo>
                    <a:pt x="4176" y="5289"/>
                  </a:lnTo>
                  <a:lnTo>
                    <a:pt x="4414" y="5130"/>
                  </a:lnTo>
                  <a:lnTo>
                    <a:pt x="4653" y="4971"/>
                  </a:lnTo>
                  <a:lnTo>
                    <a:pt x="4852" y="4773"/>
                  </a:lnTo>
                  <a:lnTo>
                    <a:pt x="5051" y="4574"/>
                  </a:lnTo>
                  <a:lnTo>
                    <a:pt x="5210" y="4335"/>
                  </a:lnTo>
                  <a:lnTo>
                    <a:pt x="5369" y="4097"/>
                  </a:lnTo>
                  <a:lnTo>
                    <a:pt x="5448" y="3858"/>
                  </a:lnTo>
                  <a:lnTo>
                    <a:pt x="5567" y="3580"/>
                  </a:lnTo>
                  <a:lnTo>
                    <a:pt x="5607" y="3341"/>
                  </a:lnTo>
                  <a:lnTo>
                    <a:pt x="5647" y="3063"/>
                  </a:lnTo>
                  <a:lnTo>
                    <a:pt x="5647" y="2784"/>
                  </a:lnTo>
                  <a:lnTo>
                    <a:pt x="5647" y="2506"/>
                  </a:lnTo>
                  <a:lnTo>
                    <a:pt x="5607" y="2267"/>
                  </a:lnTo>
                  <a:lnTo>
                    <a:pt x="5528" y="1989"/>
                  </a:lnTo>
                  <a:lnTo>
                    <a:pt x="5448" y="1711"/>
                  </a:lnTo>
                  <a:lnTo>
                    <a:pt x="5329" y="1472"/>
                  </a:lnTo>
                  <a:lnTo>
                    <a:pt x="5170" y="1234"/>
                  </a:lnTo>
                  <a:lnTo>
                    <a:pt x="5011" y="995"/>
                  </a:lnTo>
                  <a:lnTo>
                    <a:pt x="4812" y="796"/>
                  </a:lnTo>
                  <a:lnTo>
                    <a:pt x="4613" y="597"/>
                  </a:lnTo>
                  <a:lnTo>
                    <a:pt x="4375" y="438"/>
                  </a:lnTo>
                  <a:lnTo>
                    <a:pt x="4136" y="279"/>
                  </a:lnTo>
                  <a:lnTo>
                    <a:pt x="3897" y="200"/>
                  </a:lnTo>
                  <a:lnTo>
                    <a:pt x="3619" y="81"/>
                  </a:lnTo>
                  <a:lnTo>
                    <a:pt x="3381" y="41"/>
                  </a:lnTo>
                  <a:lnTo>
                    <a:pt x="31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42" name="Google Shape;3442;p115"/>
            <p:cNvSpPr/>
            <p:nvPr/>
          </p:nvSpPr>
          <p:spPr>
            <a:xfrm>
              <a:off x="4476000" y="3938050"/>
              <a:ext cx="168025" cy="168025"/>
            </a:xfrm>
            <a:custGeom>
              <a:avLst/>
              <a:gdLst/>
              <a:ahLst/>
              <a:cxnLst/>
              <a:rect l="l" t="t" r="r" b="b"/>
              <a:pathLst>
                <a:path w="6721" h="6721" extrusionOk="0">
                  <a:moveTo>
                    <a:pt x="3023" y="0"/>
                  </a:moveTo>
                  <a:lnTo>
                    <a:pt x="2705" y="80"/>
                  </a:lnTo>
                  <a:lnTo>
                    <a:pt x="2387" y="159"/>
                  </a:lnTo>
                  <a:lnTo>
                    <a:pt x="2069" y="279"/>
                  </a:lnTo>
                  <a:lnTo>
                    <a:pt x="1751" y="398"/>
                  </a:lnTo>
                  <a:lnTo>
                    <a:pt x="1472" y="597"/>
                  </a:lnTo>
                  <a:lnTo>
                    <a:pt x="1194" y="795"/>
                  </a:lnTo>
                  <a:lnTo>
                    <a:pt x="955" y="1034"/>
                  </a:lnTo>
                  <a:lnTo>
                    <a:pt x="717" y="1273"/>
                  </a:lnTo>
                  <a:lnTo>
                    <a:pt x="518" y="1551"/>
                  </a:lnTo>
                  <a:lnTo>
                    <a:pt x="359" y="1829"/>
                  </a:lnTo>
                  <a:lnTo>
                    <a:pt x="240" y="2108"/>
                  </a:lnTo>
                  <a:lnTo>
                    <a:pt x="120" y="2426"/>
                  </a:lnTo>
                  <a:lnTo>
                    <a:pt x="41" y="2744"/>
                  </a:lnTo>
                  <a:lnTo>
                    <a:pt x="1" y="3062"/>
                  </a:lnTo>
                  <a:lnTo>
                    <a:pt x="1" y="3380"/>
                  </a:lnTo>
                  <a:lnTo>
                    <a:pt x="1" y="3698"/>
                  </a:lnTo>
                  <a:lnTo>
                    <a:pt x="81" y="4016"/>
                  </a:lnTo>
                  <a:lnTo>
                    <a:pt x="160" y="4334"/>
                  </a:lnTo>
                  <a:lnTo>
                    <a:pt x="279" y="4652"/>
                  </a:lnTo>
                  <a:lnTo>
                    <a:pt x="399" y="4971"/>
                  </a:lnTo>
                  <a:lnTo>
                    <a:pt x="597" y="5249"/>
                  </a:lnTo>
                  <a:lnTo>
                    <a:pt x="796" y="5527"/>
                  </a:lnTo>
                  <a:lnTo>
                    <a:pt x="1035" y="5766"/>
                  </a:lnTo>
                  <a:lnTo>
                    <a:pt x="1273" y="6004"/>
                  </a:lnTo>
                  <a:lnTo>
                    <a:pt x="1552" y="6203"/>
                  </a:lnTo>
                  <a:lnTo>
                    <a:pt x="1830" y="6362"/>
                  </a:lnTo>
                  <a:lnTo>
                    <a:pt x="2108" y="6482"/>
                  </a:lnTo>
                  <a:lnTo>
                    <a:pt x="2427" y="6601"/>
                  </a:lnTo>
                  <a:lnTo>
                    <a:pt x="2745" y="6680"/>
                  </a:lnTo>
                  <a:lnTo>
                    <a:pt x="3063" y="6720"/>
                  </a:lnTo>
                  <a:lnTo>
                    <a:pt x="3699" y="6720"/>
                  </a:lnTo>
                  <a:lnTo>
                    <a:pt x="4017" y="6641"/>
                  </a:lnTo>
                  <a:lnTo>
                    <a:pt x="4335" y="6561"/>
                  </a:lnTo>
                  <a:lnTo>
                    <a:pt x="4653" y="6482"/>
                  </a:lnTo>
                  <a:lnTo>
                    <a:pt x="4971" y="6322"/>
                  </a:lnTo>
                  <a:lnTo>
                    <a:pt x="5250" y="6124"/>
                  </a:lnTo>
                  <a:lnTo>
                    <a:pt x="5528" y="5925"/>
                  </a:lnTo>
                  <a:lnTo>
                    <a:pt x="5767" y="5686"/>
                  </a:lnTo>
                  <a:lnTo>
                    <a:pt x="6005" y="5448"/>
                  </a:lnTo>
                  <a:lnTo>
                    <a:pt x="6204" y="5169"/>
                  </a:lnTo>
                  <a:lnTo>
                    <a:pt x="6363" y="4891"/>
                  </a:lnTo>
                  <a:lnTo>
                    <a:pt x="6482" y="4613"/>
                  </a:lnTo>
                  <a:lnTo>
                    <a:pt x="6602" y="4295"/>
                  </a:lnTo>
                  <a:lnTo>
                    <a:pt x="6681" y="3976"/>
                  </a:lnTo>
                  <a:lnTo>
                    <a:pt x="6721" y="3658"/>
                  </a:lnTo>
                  <a:lnTo>
                    <a:pt x="6721" y="3340"/>
                  </a:lnTo>
                  <a:lnTo>
                    <a:pt x="6721" y="3022"/>
                  </a:lnTo>
                  <a:lnTo>
                    <a:pt x="6641" y="2704"/>
                  </a:lnTo>
                  <a:lnTo>
                    <a:pt x="6562" y="2386"/>
                  </a:lnTo>
                  <a:lnTo>
                    <a:pt x="6482" y="2068"/>
                  </a:lnTo>
                  <a:lnTo>
                    <a:pt x="6323" y="1750"/>
                  </a:lnTo>
                  <a:lnTo>
                    <a:pt x="6124" y="1471"/>
                  </a:lnTo>
                  <a:lnTo>
                    <a:pt x="5926" y="1193"/>
                  </a:lnTo>
                  <a:lnTo>
                    <a:pt x="5687" y="954"/>
                  </a:lnTo>
                  <a:lnTo>
                    <a:pt x="5448" y="716"/>
                  </a:lnTo>
                  <a:lnTo>
                    <a:pt x="5170" y="517"/>
                  </a:lnTo>
                  <a:lnTo>
                    <a:pt x="4892" y="358"/>
                  </a:lnTo>
                  <a:lnTo>
                    <a:pt x="4613" y="239"/>
                  </a:lnTo>
                  <a:lnTo>
                    <a:pt x="4295" y="119"/>
                  </a:lnTo>
                  <a:lnTo>
                    <a:pt x="3977" y="40"/>
                  </a:lnTo>
                  <a:lnTo>
                    <a:pt x="36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43" name="Google Shape;3443;p115"/>
            <p:cNvSpPr/>
            <p:nvPr/>
          </p:nvSpPr>
          <p:spPr>
            <a:xfrm>
              <a:off x="5916425" y="4199475"/>
              <a:ext cx="169000" cy="169025"/>
            </a:xfrm>
            <a:custGeom>
              <a:avLst/>
              <a:gdLst/>
              <a:ahLst/>
              <a:cxnLst/>
              <a:rect l="l" t="t" r="r" b="b"/>
              <a:pathLst>
                <a:path w="6760" h="6761" extrusionOk="0">
                  <a:moveTo>
                    <a:pt x="3340" y="1"/>
                  </a:moveTo>
                  <a:lnTo>
                    <a:pt x="3022" y="41"/>
                  </a:lnTo>
                  <a:lnTo>
                    <a:pt x="2704" y="80"/>
                  </a:lnTo>
                  <a:lnTo>
                    <a:pt x="2386" y="160"/>
                  </a:lnTo>
                  <a:lnTo>
                    <a:pt x="2068" y="279"/>
                  </a:lnTo>
                  <a:lnTo>
                    <a:pt x="1789" y="438"/>
                  </a:lnTo>
                  <a:lnTo>
                    <a:pt x="1471" y="597"/>
                  </a:lnTo>
                  <a:lnTo>
                    <a:pt x="1193" y="796"/>
                  </a:lnTo>
                  <a:lnTo>
                    <a:pt x="954" y="1035"/>
                  </a:lnTo>
                  <a:lnTo>
                    <a:pt x="756" y="1313"/>
                  </a:lnTo>
                  <a:lnTo>
                    <a:pt x="557" y="1552"/>
                  </a:lnTo>
                  <a:lnTo>
                    <a:pt x="398" y="1830"/>
                  </a:lnTo>
                  <a:lnTo>
                    <a:pt x="239" y="2148"/>
                  </a:lnTo>
                  <a:lnTo>
                    <a:pt x="159" y="2426"/>
                  </a:lnTo>
                  <a:lnTo>
                    <a:pt x="80" y="2744"/>
                  </a:lnTo>
                  <a:lnTo>
                    <a:pt x="40" y="3063"/>
                  </a:lnTo>
                  <a:lnTo>
                    <a:pt x="0" y="3420"/>
                  </a:lnTo>
                  <a:lnTo>
                    <a:pt x="40" y="3739"/>
                  </a:lnTo>
                  <a:lnTo>
                    <a:pt x="80" y="4057"/>
                  </a:lnTo>
                  <a:lnTo>
                    <a:pt x="159" y="4375"/>
                  </a:lnTo>
                  <a:lnTo>
                    <a:pt x="278" y="4693"/>
                  </a:lnTo>
                  <a:lnTo>
                    <a:pt x="437" y="4971"/>
                  </a:lnTo>
                  <a:lnTo>
                    <a:pt x="596" y="5289"/>
                  </a:lnTo>
                  <a:lnTo>
                    <a:pt x="795" y="5568"/>
                  </a:lnTo>
                  <a:lnTo>
                    <a:pt x="1034" y="5806"/>
                  </a:lnTo>
                  <a:lnTo>
                    <a:pt x="1272" y="6005"/>
                  </a:lnTo>
                  <a:lnTo>
                    <a:pt x="1551" y="6204"/>
                  </a:lnTo>
                  <a:lnTo>
                    <a:pt x="1829" y="6363"/>
                  </a:lnTo>
                  <a:lnTo>
                    <a:pt x="2147" y="6522"/>
                  </a:lnTo>
                  <a:lnTo>
                    <a:pt x="2426" y="6601"/>
                  </a:lnTo>
                  <a:lnTo>
                    <a:pt x="2744" y="6681"/>
                  </a:lnTo>
                  <a:lnTo>
                    <a:pt x="3062" y="6721"/>
                  </a:lnTo>
                  <a:lnTo>
                    <a:pt x="3380" y="6760"/>
                  </a:lnTo>
                  <a:lnTo>
                    <a:pt x="3738" y="6721"/>
                  </a:lnTo>
                  <a:lnTo>
                    <a:pt x="4056" y="6681"/>
                  </a:lnTo>
                  <a:lnTo>
                    <a:pt x="4374" y="6601"/>
                  </a:lnTo>
                  <a:lnTo>
                    <a:pt x="4692" y="6482"/>
                  </a:lnTo>
                  <a:lnTo>
                    <a:pt x="4970" y="6323"/>
                  </a:lnTo>
                  <a:lnTo>
                    <a:pt x="5288" y="6164"/>
                  </a:lnTo>
                  <a:lnTo>
                    <a:pt x="5567" y="5965"/>
                  </a:lnTo>
                  <a:lnTo>
                    <a:pt x="5805" y="5727"/>
                  </a:lnTo>
                  <a:lnTo>
                    <a:pt x="6004" y="5488"/>
                  </a:lnTo>
                  <a:lnTo>
                    <a:pt x="6203" y="5210"/>
                  </a:lnTo>
                  <a:lnTo>
                    <a:pt x="6362" y="4931"/>
                  </a:lnTo>
                  <a:lnTo>
                    <a:pt x="6521" y="4613"/>
                  </a:lnTo>
                  <a:lnTo>
                    <a:pt x="6601" y="4335"/>
                  </a:lnTo>
                  <a:lnTo>
                    <a:pt x="6680" y="4017"/>
                  </a:lnTo>
                  <a:lnTo>
                    <a:pt x="6720" y="3699"/>
                  </a:lnTo>
                  <a:lnTo>
                    <a:pt x="6760" y="3381"/>
                  </a:lnTo>
                  <a:lnTo>
                    <a:pt x="6720" y="3023"/>
                  </a:lnTo>
                  <a:lnTo>
                    <a:pt x="6680" y="2705"/>
                  </a:lnTo>
                  <a:lnTo>
                    <a:pt x="6601" y="2387"/>
                  </a:lnTo>
                  <a:lnTo>
                    <a:pt x="6481" y="2068"/>
                  </a:lnTo>
                  <a:lnTo>
                    <a:pt x="6322" y="1790"/>
                  </a:lnTo>
                  <a:lnTo>
                    <a:pt x="6163" y="1472"/>
                  </a:lnTo>
                  <a:lnTo>
                    <a:pt x="5964" y="1194"/>
                  </a:lnTo>
                  <a:lnTo>
                    <a:pt x="5726" y="955"/>
                  </a:lnTo>
                  <a:lnTo>
                    <a:pt x="5448" y="756"/>
                  </a:lnTo>
                  <a:lnTo>
                    <a:pt x="5209" y="557"/>
                  </a:lnTo>
                  <a:lnTo>
                    <a:pt x="4931" y="398"/>
                  </a:lnTo>
                  <a:lnTo>
                    <a:pt x="4613" y="239"/>
                  </a:lnTo>
                  <a:lnTo>
                    <a:pt x="4334" y="160"/>
                  </a:lnTo>
                  <a:lnTo>
                    <a:pt x="4016" y="80"/>
                  </a:lnTo>
                  <a:lnTo>
                    <a:pt x="3698" y="41"/>
                  </a:lnTo>
                  <a:lnTo>
                    <a:pt x="33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44" name="Google Shape;3444;p115"/>
            <p:cNvSpPr/>
            <p:nvPr/>
          </p:nvSpPr>
          <p:spPr>
            <a:xfrm>
              <a:off x="5308050" y="4268075"/>
              <a:ext cx="141175" cy="141175"/>
            </a:xfrm>
            <a:custGeom>
              <a:avLst/>
              <a:gdLst/>
              <a:ahLst/>
              <a:cxnLst/>
              <a:rect l="l" t="t" r="r" b="b"/>
              <a:pathLst>
                <a:path w="5647" h="5647" extrusionOk="0">
                  <a:moveTo>
                    <a:pt x="2545" y="0"/>
                  </a:moveTo>
                  <a:lnTo>
                    <a:pt x="2267" y="40"/>
                  </a:lnTo>
                  <a:lnTo>
                    <a:pt x="1988" y="120"/>
                  </a:lnTo>
                  <a:lnTo>
                    <a:pt x="1750" y="199"/>
                  </a:lnTo>
                  <a:lnTo>
                    <a:pt x="1472" y="319"/>
                  </a:lnTo>
                  <a:lnTo>
                    <a:pt x="1233" y="478"/>
                  </a:lnTo>
                  <a:lnTo>
                    <a:pt x="994" y="676"/>
                  </a:lnTo>
                  <a:lnTo>
                    <a:pt x="796" y="835"/>
                  </a:lnTo>
                  <a:lnTo>
                    <a:pt x="597" y="1074"/>
                  </a:lnTo>
                  <a:lnTo>
                    <a:pt x="438" y="1273"/>
                  </a:lnTo>
                  <a:lnTo>
                    <a:pt x="318" y="1511"/>
                  </a:lnTo>
                  <a:lnTo>
                    <a:pt x="199" y="1790"/>
                  </a:lnTo>
                  <a:lnTo>
                    <a:pt x="120" y="2028"/>
                  </a:lnTo>
                  <a:lnTo>
                    <a:pt x="40" y="2307"/>
                  </a:lnTo>
                  <a:lnTo>
                    <a:pt x="0" y="2545"/>
                  </a:lnTo>
                  <a:lnTo>
                    <a:pt x="0" y="2824"/>
                  </a:lnTo>
                  <a:lnTo>
                    <a:pt x="0" y="3102"/>
                  </a:lnTo>
                  <a:lnTo>
                    <a:pt x="40" y="3380"/>
                  </a:lnTo>
                  <a:lnTo>
                    <a:pt x="120" y="3659"/>
                  </a:lnTo>
                  <a:lnTo>
                    <a:pt x="199" y="3897"/>
                  </a:lnTo>
                  <a:lnTo>
                    <a:pt x="318" y="4176"/>
                  </a:lnTo>
                  <a:lnTo>
                    <a:pt x="477" y="4414"/>
                  </a:lnTo>
                  <a:lnTo>
                    <a:pt x="676" y="4653"/>
                  </a:lnTo>
                  <a:lnTo>
                    <a:pt x="875" y="4851"/>
                  </a:lnTo>
                  <a:lnTo>
                    <a:pt x="1074" y="5011"/>
                  </a:lnTo>
                  <a:lnTo>
                    <a:pt x="1273" y="5209"/>
                  </a:lnTo>
                  <a:lnTo>
                    <a:pt x="1511" y="5329"/>
                  </a:lnTo>
                  <a:lnTo>
                    <a:pt x="1790" y="5448"/>
                  </a:lnTo>
                  <a:lnTo>
                    <a:pt x="2028" y="5527"/>
                  </a:lnTo>
                  <a:lnTo>
                    <a:pt x="2307" y="5607"/>
                  </a:lnTo>
                  <a:lnTo>
                    <a:pt x="2585" y="5647"/>
                  </a:lnTo>
                  <a:lnTo>
                    <a:pt x="2823" y="5647"/>
                  </a:lnTo>
                  <a:lnTo>
                    <a:pt x="3102" y="5607"/>
                  </a:lnTo>
                  <a:lnTo>
                    <a:pt x="3380" y="5567"/>
                  </a:lnTo>
                  <a:lnTo>
                    <a:pt x="3658" y="5527"/>
                  </a:lnTo>
                  <a:lnTo>
                    <a:pt x="3897" y="5408"/>
                  </a:lnTo>
                  <a:lnTo>
                    <a:pt x="4175" y="5289"/>
                  </a:lnTo>
                  <a:lnTo>
                    <a:pt x="4414" y="5130"/>
                  </a:lnTo>
                  <a:lnTo>
                    <a:pt x="4653" y="4971"/>
                  </a:lnTo>
                  <a:lnTo>
                    <a:pt x="4851" y="4772"/>
                  </a:lnTo>
                  <a:lnTo>
                    <a:pt x="5050" y="4573"/>
                  </a:lnTo>
                  <a:lnTo>
                    <a:pt x="5209" y="4335"/>
                  </a:lnTo>
                  <a:lnTo>
                    <a:pt x="5329" y="4096"/>
                  </a:lnTo>
                  <a:lnTo>
                    <a:pt x="5448" y="3857"/>
                  </a:lnTo>
                  <a:lnTo>
                    <a:pt x="5527" y="3619"/>
                  </a:lnTo>
                  <a:lnTo>
                    <a:pt x="5607" y="3341"/>
                  </a:lnTo>
                  <a:lnTo>
                    <a:pt x="5647" y="3062"/>
                  </a:lnTo>
                  <a:lnTo>
                    <a:pt x="5647" y="2784"/>
                  </a:lnTo>
                  <a:lnTo>
                    <a:pt x="5647" y="2545"/>
                  </a:lnTo>
                  <a:lnTo>
                    <a:pt x="5607" y="2267"/>
                  </a:lnTo>
                  <a:lnTo>
                    <a:pt x="5527" y="1989"/>
                  </a:lnTo>
                  <a:lnTo>
                    <a:pt x="5408" y="1710"/>
                  </a:lnTo>
                  <a:lnTo>
                    <a:pt x="5289" y="1472"/>
                  </a:lnTo>
                  <a:lnTo>
                    <a:pt x="5169" y="1233"/>
                  </a:lnTo>
                  <a:lnTo>
                    <a:pt x="4971" y="995"/>
                  </a:lnTo>
                  <a:lnTo>
                    <a:pt x="4772" y="796"/>
                  </a:lnTo>
                  <a:lnTo>
                    <a:pt x="4573" y="597"/>
                  </a:lnTo>
                  <a:lnTo>
                    <a:pt x="4334" y="438"/>
                  </a:lnTo>
                  <a:lnTo>
                    <a:pt x="4096" y="319"/>
                  </a:lnTo>
                  <a:lnTo>
                    <a:pt x="3857" y="199"/>
                  </a:lnTo>
                  <a:lnTo>
                    <a:pt x="3619" y="120"/>
                  </a:lnTo>
                  <a:lnTo>
                    <a:pt x="3340" y="40"/>
                  </a:lnTo>
                  <a:lnTo>
                    <a:pt x="306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45" name="Google Shape;3445;p115"/>
            <p:cNvSpPr/>
            <p:nvPr/>
          </p:nvSpPr>
          <p:spPr>
            <a:xfrm>
              <a:off x="4575425" y="3277975"/>
              <a:ext cx="141175" cy="141175"/>
            </a:xfrm>
            <a:custGeom>
              <a:avLst/>
              <a:gdLst/>
              <a:ahLst/>
              <a:cxnLst/>
              <a:rect l="l" t="t" r="r" b="b"/>
              <a:pathLst>
                <a:path w="5647" h="5647" extrusionOk="0">
                  <a:moveTo>
                    <a:pt x="2784" y="1"/>
                  </a:moveTo>
                  <a:lnTo>
                    <a:pt x="2545" y="40"/>
                  </a:lnTo>
                  <a:lnTo>
                    <a:pt x="2267" y="80"/>
                  </a:lnTo>
                  <a:lnTo>
                    <a:pt x="1988" y="120"/>
                  </a:lnTo>
                  <a:lnTo>
                    <a:pt x="1710" y="239"/>
                  </a:lnTo>
                  <a:lnTo>
                    <a:pt x="1471" y="359"/>
                  </a:lnTo>
                  <a:lnTo>
                    <a:pt x="1233" y="518"/>
                  </a:lnTo>
                  <a:lnTo>
                    <a:pt x="994" y="677"/>
                  </a:lnTo>
                  <a:lnTo>
                    <a:pt x="795" y="875"/>
                  </a:lnTo>
                  <a:lnTo>
                    <a:pt x="597" y="1074"/>
                  </a:lnTo>
                  <a:lnTo>
                    <a:pt x="438" y="1313"/>
                  </a:lnTo>
                  <a:lnTo>
                    <a:pt x="318" y="1551"/>
                  </a:lnTo>
                  <a:lnTo>
                    <a:pt x="199" y="1790"/>
                  </a:lnTo>
                  <a:lnTo>
                    <a:pt x="120" y="2029"/>
                  </a:lnTo>
                  <a:lnTo>
                    <a:pt x="40" y="2307"/>
                  </a:lnTo>
                  <a:lnTo>
                    <a:pt x="0" y="2585"/>
                  </a:lnTo>
                  <a:lnTo>
                    <a:pt x="0" y="2864"/>
                  </a:lnTo>
                  <a:lnTo>
                    <a:pt x="0" y="3102"/>
                  </a:lnTo>
                  <a:lnTo>
                    <a:pt x="40" y="3381"/>
                  </a:lnTo>
                  <a:lnTo>
                    <a:pt x="120" y="3659"/>
                  </a:lnTo>
                  <a:lnTo>
                    <a:pt x="199" y="3937"/>
                  </a:lnTo>
                  <a:lnTo>
                    <a:pt x="318" y="4176"/>
                  </a:lnTo>
                  <a:lnTo>
                    <a:pt x="477" y="4414"/>
                  </a:lnTo>
                  <a:lnTo>
                    <a:pt x="676" y="4653"/>
                  </a:lnTo>
                  <a:lnTo>
                    <a:pt x="835" y="4852"/>
                  </a:lnTo>
                  <a:lnTo>
                    <a:pt x="1074" y="5051"/>
                  </a:lnTo>
                  <a:lnTo>
                    <a:pt x="1273" y="5210"/>
                  </a:lnTo>
                  <a:lnTo>
                    <a:pt x="1511" y="5329"/>
                  </a:lnTo>
                  <a:lnTo>
                    <a:pt x="1790" y="5448"/>
                  </a:lnTo>
                  <a:lnTo>
                    <a:pt x="2028" y="5528"/>
                  </a:lnTo>
                  <a:lnTo>
                    <a:pt x="2306" y="5607"/>
                  </a:lnTo>
                  <a:lnTo>
                    <a:pt x="2545" y="5647"/>
                  </a:lnTo>
                  <a:lnTo>
                    <a:pt x="3102" y="5647"/>
                  </a:lnTo>
                  <a:lnTo>
                    <a:pt x="3380" y="5607"/>
                  </a:lnTo>
                  <a:lnTo>
                    <a:pt x="3658" y="5528"/>
                  </a:lnTo>
                  <a:lnTo>
                    <a:pt x="3897" y="5448"/>
                  </a:lnTo>
                  <a:lnTo>
                    <a:pt x="4175" y="5329"/>
                  </a:lnTo>
                  <a:lnTo>
                    <a:pt x="4414" y="5170"/>
                  </a:lnTo>
                  <a:lnTo>
                    <a:pt x="4652" y="4971"/>
                  </a:lnTo>
                  <a:lnTo>
                    <a:pt x="4851" y="4812"/>
                  </a:lnTo>
                  <a:lnTo>
                    <a:pt x="5050" y="4573"/>
                  </a:lnTo>
                  <a:lnTo>
                    <a:pt x="5209" y="4375"/>
                  </a:lnTo>
                  <a:lnTo>
                    <a:pt x="5328" y="4136"/>
                  </a:lnTo>
                  <a:lnTo>
                    <a:pt x="5448" y="3858"/>
                  </a:lnTo>
                  <a:lnTo>
                    <a:pt x="5527" y="3619"/>
                  </a:lnTo>
                  <a:lnTo>
                    <a:pt x="5607" y="3341"/>
                  </a:lnTo>
                  <a:lnTo>
                    <a:pt x="5647" y="3102"/>
                  </a:lnTo>
                  <a:lnTo>
                    <a:pt x="5647" y="2824"/>
                  </a:lnTo>
                  <a:lnTo>
                    <a:pt x="5647" y="2545"/>
                  </a:lnTo>
                  <a:lnTo>
                    <a:pt x="5567" y="2267"/>
                  </a:lnTo>
                  <a:lnTo>
                    <a:pt x="5527" y="1989"/>
                  </a:lnTo>
                  <a:lnTo>
                    <a:pt x="5408" y="1750"/>
                  </a:lnTo>
                  <a:lnTo>
                    <a:pt x="5289" y="1472"/>
                  </a:lnTo>
                  <a:lnTo>
                    <a:pt x="5169" y="1233"/>
                  </a:lnTo>
                  <a:lnTo>
                    <a:pt x="4971" y="995"/>
                  </a:lnTo>
                  <a:lnTo>
                    <a:pt x="4772" y="796"/>
                  </a:lnTo>
                  <a:lnTo>
                    <a:pt x="4573" y="637"/>
                  </a:lnTo>
                  <a:lnTo>
                    <a:pt x="4334" y="478"/>
                  </a:lnTo>
                  <a:lnTo>
                    <a:pt x="4096" y="319"/>
                  </a:lnTo>
                  <a:lnTo>
                    <a:pt x="3857" y="199"/>
                  </a:lnTo>
                  <a:lnTo>
                    <a:pt x="3619" y="120"/>
                  </a:lnTo>
                  <a:lnTo>
                    <a:pt x="3340" y="40"/>
                  </a:lnTo>
                  <a:lnTo>
                    <a:pt x="3062" y="40"/>
                  </a:lnTo>
                  <a:lnTo>
                    <a:pt x="27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46" name="Google Shape;3446;p115"/>
            <p:cNvSpPr/>
            <p:nvPr/>
          </p:nvSpPr>
          <p:spPr>
            <a:xfrm>
              <a:off x="4717575" y="4565300"/>
              <a:ext cx="141175" cy="141175"/>
            </a:xfrm>
            <a:custGeom>
              <a:avLst/>
              <a:gdLst/>
              <a:ahLst/>
              <a:cxnLst/>
              <a:rect l="l" t="t" r="r" b="b"/>
              <a:pathLst>
                <a:path w="5647" h="5647" extrusionOk="0">
                  <a:moveTo>
                    <a:pt x="2505" y="1"/>
                  </a:moveTo>
                  <a:lnTo>
                    <a:pt x="2267" y="40"/>
                  </a:lnTo>
                  <a:lnTo>
                    <a:pt x="1988" y="120"/>
                  </a:lnTo>
                  <a:lnTo>
                    <a:pt x="1710" y="239"/>
                  </a:lnTo>
                  <a:lnTo>
                    <a:pt x="1472" y="358"/>
                  </a:lnTo>
                  <a:lnTo>
                    <a:pt x="1233" y="478"/>
                  </a:lnTo>
                  <a:lnTo>
                    <a:pt x="994" y="676"/>
                  </a:lnTo>
                  <a:lnTo>
                    <a:pt x="796" y="875"/>
                  </a:lnTo>
                  <a:lnTo>
                    <a:pt x="597" y="1074"/>
                  </a:lnTo>
                  <a:lnTo>
                    <a:pt x="438" y="1313"/>
                  </a:lnTo>
                  <a:lnTo>
                    <a:pt x="318" y="1551"/>
                  </a:lnTo>
                  <a:lnTo>
                    <a:pt x="199" y="1790"/>
                  </a:lnTo>
                  <a:lnTo>
                    <a:pt x="80" y="2028"/>
                  </a:lnTo>
                  <a:lnTo>
                    <a:pt x="40" y="2307"/>
                  </a:lnTo>
                  <a:lnTo>
                    <a:pt x="0" y="2585"/>
                  </a:lnTo>
                  <a:lnTo>
                    <a:pt x="0" y="2824"/>
                  </a:lnTo>
                  <a:lnTo>
                    <a:pt x="0" y="3102"/>
                  </a:lnTo>
                  <a:lnTo>
                    <a:pt x="40" y="3380"/>
                  </a:lnTo>
                  <a:lnTo>
                    <a:pt x="120" y="3659"/>
                  </a:lnTo>
                  <a:lnTo>
                    <a:pt x="199" y="3897"/>
                  </a:lnTo>
                  <a:lnTo>
                    <a:pt x="318" y="4176"/>
                  </a:lnTo>
                  <a:lnTo>
                    <a:pt x="477" y="4414"/>
                  </a:lnTo>
                  <a:lnTo>
                    <a:pt x="637" y="4653"/>
                  </a:lnTo>
                  <a:lnTo>
                    <a:pt x="835" y="4852"/>
                  </a:lnTo>
                  <a:lnTo>
                    <a:pt x="1074" y="5050"/>
                  </a:lnTo>
                  <a:lnTo>
                    <a:pt x="1273" y="5209"/>
                  </a:lnTo>
                  <a:lnTo>
                    <a:pt x="1511" y="5329"/>
                  </a:lnTo>
                  <a:lnTo>
                    <a:pt x="1750" y="5448"/>
                  </a:lnTo>
                  <a:lnTo>
                    <a:pt x="2028" y="5528"/>
                  </a:lnTo>
                  <a:lnTo>
                    <a:pt x="2307" y="5607"/>
                  </a:lnTo>
                  <a:lnTo>
                    <a:pt x="2545" y="5647"/>
                  </a:lnTo>
                  <a:lnTo>
                    <a:pt x="3102" y="5647"/>
                  </a:lnTo>
                  <a:lnTo>
                    <a:pt x="3380" y="5607"/>
                  </a:lnTo>
                  <a:lnTo>
                    <a:pt x="3658" y="5528"/>
                  </a:lnTo>
                  <a:lnTo>
                    <a:pt x="3897" y="5448"/>
                  </a:lnTo>
                  <a:lnTo>
                    <a:pt x="4175" y="5329"/>
                  </a:lnTo>
                  <a:lnTo>
                    <a:pt x="4414" y="5170"/>
                  </a:lnTo>
                  <a:lnTo>
                    <a:pt x="4653" y="4971"/>
                  </a:lnTo>
                  <a:lnTo>
                    <a:pt x="4851" y="4772"/>
                  </a:lnTo>
                  <a:lnTo>
                    <a:pt x="5010" y="4573"/>
                  </a:lnTo>
                  <a:lnTo>
                    <a:pt x="5169" y="4374"/>
                  </a:lnTo>
                  <a:lnTo>
                    <a:pt x="5328" y="4136"/>
                  </a:lnTo>
                  <a:lnTo>
                    <a:pt x="5448" y="3858"/>
                  </a:lnTo>
                  <a:lnTo>
                    <a:pt x="5527" y="3619"/>
                  </a:lnTo>
                  <a:lnTo>
                    <a:pt x="5607" y="3341"/>
                  </a:lnTo>
                  <a:lnTo>
                    <a:pt x="5607" y="3062"/>
                  </a:lnTo>
                  <a:lnTo>
                    <a:pt x="5647" y="2824"/>
                  </a:lnTo>
                  <a:lnTo>
                    <a:pt x="5607" y="2545"/>
                  </a:lnTo>
                  <a:lnTo>
                    <a:pt x="5567" y="2267"/>
                  </a:lnTo>
                  <a:lnTo>
                    <a:pt x="5527" y="1989"/>
                  </a:lnTo>
                  <a:lnTo>
                    <a:pt x="5408" y="1750"/>
                  </a:lnTo>
                  <a:lnTo>
                    <a:pt x="5289" y="1472"/>
                  </a:lnTo>
                  <a:lnTo>
                    <a:pt x="5130" y="1233"/>
                  </a:lnTo>
                  <a:lnTo>
                    <a:pt x="4971" y="995"/>
                  </a:lnTo>
                  <a:lnTo>
                    <a:pt x="4772" y="796"/>
                  </a:lnTo>
                  <a:lnTo>
                    <a:pt x="4573" y="597"/>
                  </a:lnTo>
                  <a:lnTo>
                    <a:pt x="4334" y="438"/>
                  </a:lnTo>
                  <a:lnTo>
                    <a:pt x="4096" y="319"/>
                  </a:lnTo>
                  <a:lnTo>
                    <a:pt x="3857" y="199"/>
                  </a:lnTo>
                  <a:lnTo>
                    <a:pt x="3579" y="120"/>
                  </a:lnTo>
                  <a:lnTo>
                    <a:pt x="3340" y="40"/>
                  </a:lnTo>
                  <a:lnTo>
                    <a:pt x="30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47" name="Google Shape;3447;p115"/>
            <p:cNvSpPr/>
            <p:nvPr/>
          </p:nvSpPr>
          <p:spPr>
            <a:xfrm>
              <a:off x="5161925" y="3794900"/>
              <a:ext cx="101400" cy="100425"/>
            </a:xfrm>
            <a:custGeom>
              <a:avLst/>
              <a:gdLst/>
              <a:ahLst/>
              <a:cxnLst/>
              <a:rect l="l" t="t" r="r" b="b"/>
              <a:pathLst>
                <a:path w="4056" h="4017" extrusionOk="0">
                  <a:moveTo>
                    <a:pt x="2028" y="0"/>
                  </a:moveTo>
                  <a:lnTo>
                    <a:pt x="1630" y="40"/>
                  </a:lnTo>
                  <a:lnTo>
                    <a:pt x="1273" y="159"/>
                  </a:lnTo>
                  <a:lnTo>
                    <a:pt x="875" y="358"/>
                  </a:lnTo>
                  <a:lnTo>
                    <a:pt x="597" y="597"/>
                  </a:lnTo>
                  <a:lnTo>
                    <a:pt x="318" y="915"/>
                  </a:lnTo>
                  <a:lnTo>
                    <a:pt x="159" y="1273"/>
                  </a:lnTo>
                  <a:lnTo>
                    <a:pt x="40" y="1631"/>
                  </a:lnTo>
                  <a:lnTo>
                    <a:pt x="0" y="2028"/>
                  </a:lnTo>
                  <a:lnTo>
                    <a:pt x="40" y="2426"/>
                  </a:lnTo>
                  <a:lnTo>
                    <a:pt x="159" y="2784"/>
                  </a:lnTo>
                  <a:lnTo>
                    <a:pt x="358" y="3142"/>
                  </a:lnTo>
                  <a:lnTo>
                    <a:pt x="636" y="3460"/>
                  </a:lnTo>
                  <a:lnTo>
                    <a:pt x="955" y="3698"/>
                  </a:lnTo>
                  <a:lnTo>
                    <a:pt x="1273" y="3897"/>
                  </a:lnTo>
                  <a:lnTo>
                    <a:pt x="1670" y="3977"/>
                  </a:lnTo>
                  <a:lnTo>
                    <a:pt x="2028" y="4016"/>
                  </a:lnTo>
                  <a:lnTo>
                    <a:pt x="2426" y="3977"/>
                  </a:lnTo>
                  <a:lnTo>
                    <a:pt x="2823" y="3857"/>
                  </a:lnTo>
                  <a:lnTo>
                    <a:pt x="3181" y="3659"/>
                  </a:lnTo>
                  <a:lnTo>
                    <a:pt x="3499" y="3420"/>
                  </a:lnTo>
                  <a:lnTo>
                    <a:pt x="3738" y="3102"/>
                  </a:lnTo>
                  <a:lnTo>
                    <a:pt x="3897" y="2744"/>
                  </a:lnTo>
                  <a:lnTo>
                    <a:pt x="4016" y="2386"/>
                  </a:lnTo>
                  <a:lnTo>
                    <a:pt x="4056" y="1988"/>
                  </a:lnTo>
                  <a:lnTo>
                    <a:pt x="4016" y="1591"/>
                  </a:lnTo>
                  <a:lnTo>
                    <a:pt x="3897" y="1233"/>
                  </a:lnTo>
                  <a:lnTo>
                    <a:pt x="3698" y="875"/>
                  </a:lnTo>
                  <a:lnTo>
                    <a:pt x="3420" y="557"/>
                  </a:lnTo>
                  <a:lnTo>
                    <a:pt x="3141" y="318"/>
                  </a:lnTo>
                  <a:lnTo>
                    <a:pt x="2784" y="120"/>
                  </a:lnTo>
                  <a:lnTo>
                    <a:pt x="2426" y="40"/>
                  </a:lnTo>
                  <a:lnTo>
                    <a:pt x="20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48" name="Google Shape;3448;p115"/>
            <p:cNvSpPr/>
            <p:nvPr/>
          </p:nvSpPr>
          <p:spPr>
            <a:xfrm>
              <a:off x="3475975" y="1202350"/>
              <a:ext cx="2910650" cy="2071675"/>
            </a:xfrm>
            <a:custGeom>
              <a:avLst/>
              <a:gdLst/>
              <a:ahLst/>
              <a:cxnLst/>
              <a:rect l="l" t="t" r="r" b="b"/>
              <a:pathLst>
                <a:path w="116426" h="82867" extrusionOk="0">
                  <a:moveTo>
                    <a:pt x="68870" y="2546"/>
                  </a:moveTo>
                  <a:lnTo>
                    <a:pt x="88990" y="16900"/>
                  </a:lnTo>
                  <a:lnTo>
                    <a:pt x="64058" y="11015"/>
                  </a:lnTo>
                  <a:lnTo>
                    <a:pt x="68870" y="2546"/>
                  </a:lnTo>
                  <a:close/>
                  <a:moveTo>
                    <a:pt x="29067" y="3818"/>
                  </a:moveTo>
                  <a:lnTo>
                    <a:pt x="36304" y="23898"/>
                  </a:lnTo>
                  <a:lnTo>
                    <a:pt x="29465" y="29545"/>
                  </a:lnTo>
                  <a:lnTo>
                    <a:pt x="29067" y="3818"/>
                  </a:lnTo>
                  <a:close/>
                  <a:moveTo>
                    <a:pt x="91972" y="18252"/>
                  </a:moveTo>
                  <a:lnTo>
                    <a:pt x="114159" y="23501"/>
                  </a:lnTo>
                  <a:lnTo>
                    <a:pt x="115591" y="35072"/>
                  </a:lnTo>
                  <a:lnTo>
                    <a:pt x="91972" y="18252"/>
                  </a:lnTo>
                  <a:close/>
                  <a:moveTo>
                    <a:pt x="54754" y="9464"/>
                  </a:moveTo>
                  <a:lnTo>
                    <a:pt x="63064" y="11453"/>
                  </a:lnTo>
                  <a:lnTo>
                    <a:pt x="44336" y="44376"/>
                  </a:lnTo>
                  <a:lnTo>
                    <a:pt x="37060" y="24097"/>
                  </a:lnTo>
                  <a:lnTo>
                    <a:pt x="54754" y="9464"/>
                  </a:lnTo>
                  <a:close/>
                  <a:moveTo>
                    <a:pt x="28829" y="30857"/>
                  </a:moveTo>
                  <a:lnTo>
                    <a:pt x="29226" y="57935"/>
                  </a:lnTo>
                  <a:lnTo>
                    <a:pt x="21552" y="36901"/>
                  </a:lnTo>
                  <a:lnTo>
                    <a:pt x="28829" y="30857"/>
                  </a:lnTo>
                  <a:close/>
                  <a:moveTo>
                    <a:pt x="36543" y="24535"/>
                  </a:moveTo>
                  <a:lnTo>
                    <a:pt x="43938" y="45092"/>
                  </a:lnTo>
                  <a:lnTo>
                    <a:pt x="43740" y="45410"/>
                  </a:lnTo>
                  <a:lnTo>
                    <a:pt x="44098" y="45609"/>
                  </a:lnTo>
                  <a:lnTo>
                    <a:pt x="44137" y="45688"/>
                  </a:lnTo>
                  <a:lnTo>
                    <a:pt x="44257" y="45688"/>
                  </a:lnTo>
                  <a:lnTo>
                    <a:pt x="44296" y="45728"/>
                  </a:lnTo>
                  <a:lnTo>
                    <a:pt x="44296" y="45688"/>
                  </a:lnTo>
                  <a:lnTo>
                    <a:pt x="74755" y="49426"/>
                  </a:lnTo>
                  <a:lnTo>
                    <a:pt x="59883" y="74357"/>
                  </a:lnTo>
                  <a:lnTo>
                    <a:pt x="30022" y="59685"/>
                  </a:lnTo>
                  <a:lnTo>
                    <a:pt x="29942" y="59566"/>
                  </a:lnTo>
                  <a:lnTo>
                    <a:pt x="29902" y="59566"/>
                  </a:lnTo>
                  <a:lnTo>
                    <a:pt x="29465" y="30340"/>
                  </a:lnTo>
                  <a:lnTo>
                    <a:pt x="36543" y="24535"/>
                  </a:lnTo>
                  <a:close/>
                  <a:moveTo>
                    <a:pt x="28073" y="61474"/>
                  </a:moveTo>
                  <a:lnTo>
                    <a:pt x="13679" y="82111"/>
                  </a:lnTo>
                  <a:lnTo>
                    <a:pt x="1472" y="77936"/>
                  </a:lnTo>
                  <a:lnTo>
                    <a:pt x="28073" y="61474"/>
                  </a:lnTo>
                  <a:close/>
                  <a:moveTo>
                    <a:pt x="28391" y="1"/>
                  </a:moveTo>
                  <a:lnTo>
                    <a:pt x="28829" y="30062"/>
                  </a:lnTo>
                  <a:lnTo>
                    <a:pt x="20797" y="36702"/>
                  </a:lnTo>
                  <a:lnTo>
                    <a:pt x="29226" y="59764"/>
                  </a:lnTo>
                  <a:lnTo>
                    <a:pt x="28988" y="60162"/>
                  </a:lnTo>
                  <a:lnTo>
                    <a:pt x="1" y="78095"/>
                  </a:lnTo>
                  <a:lnTo>
                    <a:pt x="13918" y="82867"/>
                  </a:lnTo>
                  <a:lnTo>
                    <a:pt x="29425" y="60599"/>
                  </a:lnTo>
                  <a:lnTo>
                    <a:pt x="29902" y="60321"/>
                  </a:lnTo>
                  <a:lnTo>
                    <a:pt x="60122" y="75192"/>
                  </a:lnTo>
                  <a:lnTo>
                    <a:pt x="75828" y="48909"/>
                  </a:lnTo>
                  <a:lnTo>
                    <a:pt x="44654" y="45092"/>
                  </a:lnTo>
                  <a:lnTo>
                    <a:pt x="63701" y="11612"/>
                  </a:lnTo>
                  <a:lnTo>
                    <a:pt x="90341" y="17854"/>
                  </a:lnTo>
                  <a:lnTo>
                    <a:pt x="116426" y="36463"/>
                  </a:lnTo>
                  <a:lnTo>
                    <a:pt x="114756" y="22984"/>
                  </a:lnTo>
                  <a:lnTo>
                    <a:pt x="90620" y="17298"/>
                  </a:lnTo>
                  <a:lnTo>
                    <a:pt x="68671" y="1631"/>
                  </a:lnTo>
                  <a:lnTo>
                    <a:pt x="63422" y="10856"/>
                  </a:lnTo>
                  <a:lnTo>
                    <a:pt x="54595" y="8789"/>
                  </a:lnTo>
                  <a:lnTo>
                    <a:pt x="36821" y="23461"/>
                  </a:lnTo>
                  <a:lnTo>
                    <a:pt x="2839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49" name="Google Shape;3449;p115"/>
            <p:cNvSpPr/>
            <p:nvPr/>
          </p:nvSpPr>
          <p:spPr>
            <a:xfrm>
              <a:off x="3486925" y="1242125"/>
              <a:ext cx="1707825" cy="1914600"/>
            </a:xfrm>
            <a:custGeom>
              <a:avLst/>
              <a:gdLst/>
              <a:ahLst/>
              <a:cxnLst/>
              <a:rect l="l" t="t" r="r" b="b"/>
              <a:pathLst>
                <a:path w="68313" h="76584" extrusionOk="0">
                  <a:moveTo>
                    <a:pt x="28033" y="0"/>
                  </a:moveTo>
                  <a:lnTo>
                    <a:pt x="20438" y="35111"/>
                  </a:lnTo>
                  <a:lnTo>
                    <a:pt x="0" y="76305"/>
                  </a:lnTo>
                  <a:lnTo>
                    <a:pt x="557" y="76584"/>
                  </a:lnTo>
                  <a:lnTo>
                    <a:pt x="21035" y="35350"/>
                  </a:lnTo>
                  <a:lnTo>
                    <a:pt x="21035" y="35310"/>
                  </a:lnTo>
                  <a:lnTo>
                    <a:pt x="28550" y="637"/>
                  </a:lnTo>
                  <a:lnTo>
                    <a:pt x="68312" y="835"/>
                  </a:lnTo>
                  <a:lnTo>
                    <a:pt x="68312" y="199"/>
                  </a:lnTo>
                  <a:lnTo>
                    <a:pt x="280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50" name="Google Shape;3450;p115"/>
            <p:cNvSpPr/>
            <p:nvPr/>
          </p:nvSpPr>
          <p:spPr>
            <a:xfrm>
              <a:off x="3775200" y="1242125"/>
              <a:ext cx="2600500" cy="2037875"/>
            </a:xfrm>
            <a:custGeom>
              <a:avLst/>
              <a:gdLst/>
              <a:ahLst/>
              <a:cxnLst/>
              <a:rect l="l" t="t" r="r" b="b"/>
              <a:pathLst>
                <a:path w="104020" h="81515" extrusionOk="0">
                  <a:moveTo>
                    <a:pt x="56543" y="995"/>
                  </a:moveTo>
                  <a:lnTo>
                    <a:pt x="61195" y="34435"/>
                  </a:lnTo>
                  <a:lnTo>
                    <a:pt x="32685" y="43382"/>
                  </a:lnTo>
                  <a:lnTo>
                    <a:pt x="42984" y="7754"/>
                  </a:lnTo>
                  <a:lnTo>
                    <a:pt x="56543" y="995"/>
                  </a:lnTo>
                  <a:close/>
                  <a:moveTo>
                    <a:pt x="99924" y="22944"/>
                  </a:moveTo>
                  <a:lnTo>
                    <a:pt x="63581" y="47040"/>
                  </a:lnTo>
                  <a:lnTo>
                    <a:pt x="61871" y="34872"/>
                  </a:lnTo>
                  <a:lnTo>
                    <a:pt x="99924" y="22944"/>
                  </a:lnTo>
                  <a:close/>
                  <a:moveTo>
                    <a:pt x="61275" y="35071"/>
                  </a:moveTo>
                  <a:lnTo>
                    <a:pt x="62984" y="47398"/>
                  </a:lnTo>
                  <a:lnTo>
                    <a:pt x="40956" y="59327"/>
                  </a:lnTo>
                  <a:lnTo>
                    <a:pt x="32725" y="44058"/>
                  </a:lnTo>
                  <a:lnTo>
                    <a:pt x="61275" y="35071"/>
                  </a:lnTo>
                  <a:close/>
                  <a:moveTo>
                    <a:pt x="40678" y="60201"/>
                  </a:moveTo>
                  <a:lnTo>
                    <a:pt x="47556" y="72925"/>
                  </a:lnTo>
                  <a:lnTo>
                    <a:pt x="3658" y="80282"/>
                  </a:lnTo>
                  <a:lnTo>
                    <a:pt x="3658" y="80282"/>
                  </a:lnTo>
                  <a:lnTo>
                    <a:pt x="40678" y="60201"/>
                  </a:lnTo>
                  <a:close/>
                  <a:moveTo>
                    <a:pt x="57060" y="0"/>
                  </a:moveTo>
                  <a:lnTo>
                    <a:pt x="42427" y="7317"/>
                  </a:lnTo>
                  <a:lnTo>
                    <a:pt x="31930" y="43620"/>
                  </a:lnTo>
                  <a:lnTo>
                    <a:pt x="31890" y="43620"/>
                  </a:lnTo>
                  <a:lnTo>
                    <a:pt x="9305" y="34912"/>
                  </a:lnTo>
                  <a:lnTo>
                    <a:pt x="9106" y="35509"/>
                  </a:lnTo>
                  <a:lnTo>
                    <a:pt x="31890" y="44296"/>
                  </a:lnTo>
                  <a:lnTo>
                    <a:pt x="32089" y="44217"/>
                  </a:lnTo>
                  <a:lnTo>
                    <a:pt x="40399" y="59645"/>
                  </a:lnTo>
                  <a:lnTo>
                    <a:pt x="0" y="81514"/>
                  </a:lnTo>
                  <a:lnTo>
                    <a:pt x="48511" y="73403"/>
                  </a:lnTo>
                  <a:lnTo>
                    <a:pt x="41234" y="59883"/>
                  </a:lnTo>
                  <a:lnTo>
                    <a:pt x="63064" y="48074"/>
                  </a:lnTo>
                  <a:lnTo>
                    <a:pt x="63064" y="48113"/>
                  </a:lnTo>
                  <a:lnTo>
                    <a:pt x="104019" y="20995"/>
                  </a:lnTo>
                  <a:lnTo>
                    <a:pt x="104019" y="20995"/>
                  </a:lnTo>
                  <a:lnTo>
                    <a:pt x="61791" y="34236"/>
                  </a:lnTo>
                  <a:lnTo>
                    <a:pt x="570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51" name="Google Shape;3451;p115"/>
            <p:cNvSpPr/>
            <p:nvPr/>
          </p:nvSpPr>
          <p:spPr>
            <a:xfrm>
              <a:off x="4215575" y="2341575"/>
              <a:ext cx="356875" cy="355900"/>
            </a:xfrm>
            <a:custGeom>
              <a:avLst/>
              <a:gdLst/>
              <a:ahLst/>
              <a:cxnLst/>
              <a:rect l="l" t="t" r="r" b="b"/>
              <a:pathLst>
                <a:path w="14275" h="14236" fill="none" extrusionOk="0">
                  <a:moveTo>
                    <a:pt x="14275" y="0"/>
                  </a:moveTo>
                  <a:lnTo>
                    <a:pt x="0" y="14235"/>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52" name="Google Shape;3452;p115"/>
            <p:cNvSpPr/>
            <p:nvPr/>
          </p:nvSpPr>
          <p:spPr>
            <a:xfrm>
              <a:off x="4191700" y="1243125"/>
              <a:ext cx="2214825" cy="1835075"/>
            </a:xfrm>
            <a:custGeom>
              <a:avLst/>
              <a:gdLst/>
              <a:ahLst/>
              <a:cxnLst/>
              <a:rect l="l" t="t" r="r" b="b"/>
              <a:pathLst>
                <a:path w="88593" h="73403" extrusionOk="0">
                  <a:moveTo>
                    <a:pt x="200" y="0"/>
                  </a:moveTo>
                  <a:lnTo>
                    <a:pt x="1" y="597"/>
                  </a:lnTo>
                  <a:lnTo>
                    <a:pt x="25807" y="7794"/>
                  </a:lnTo>
                  <a:lnTo>
                    <a:pt x="46364" y="47676"/>
                  </a:lnTo>
                  <a:lnTo>
                    <a:pt x="46483" y="47914"/>
                  </a:lnTo>
                  <a:lnTo>
                    <a:pt x="85411" y="35111"/>
                  </a:lnTo>
                  <a:lnTo>
                    <a:pt x="85411" y="35111"/>
                  </a:lnTo>
                  <a:lnTo>
                    <a:pt x="31175" y="72885"/>
                  </a:lnTo>
                  <a:lnTo>
                    <a:pt x="31572" y="73402"/>
                  </a:lnTo>
                  <a:lnTo>
                    <a:pt x="88552" y="33719"/>
                  </a:lnTo>
                  <a:lnTo>
                    <a:pt x="88592" y="33640"/>
                  </a:lnTo>
                  <a:lnTo>
                    <a:pt x="88592" y="33520"/>
                  </a:lnTo>
                  <a:lnTo>
                    <a:pt x="88513" y="33480"/>
                  </a:lnTo>
                  <a:lnTo>
                    <a:pt x="88393" y="33441"/>
                  </a:lnTo>
                  <a:lnTo>
                    <a:pt x="46802" y="47159"/>
                  </a:lnTo>
                  <a:lnTo>
                    <a:pt x="26284" y="7237"/>
                  </a:lnTo>
                  <a:lnTo>
                    <a:pt x="2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53" name="Google Shape;3453;p115"/>
            <p:cNvSpPr/>
            <p:nvPr/>
          </p:nvSpPr>
          <p:spPr>
            <a:xfrm>
              <a:off x="4516775" y="2272975"/>
              <a:ext cx="128250" cy="128250"/>
            </a:xfrm>
            <a:custGeom>
              <a:avLst/>
              <a:gdLst/>
              <a:ahLst/>
              <a:cxnLst/>
              <a:rect l="l" t="t" r="r" b="b"/>
              <a:pathLst>
                <a:path w="5130" h="5130" extrusionOk="0">
                  <a:moveTo>
                    <a:pt x="2306" y="0"/>
                  </a:moveTo>
                  <a:lnTo>
                    <a:pt x="2028" y="40"/>
                  </a:lnTo>
                  <a:lnTo>
                    <a:pt x="1790" y="120"/>
                  </a:lnTo>
                  <a:lnTo>
                    <a:pt x="1551" y="199"/>
                  </a:lnTo>
                  <a:lnTo>
                    <a:pt x="1352" y="279"/>
                  </a:lnTo>
                  <a:lnTo>
                    <a:pt x="1114" y="438"/>
                  </a:lnTo>
                  <a:lnTo>
                    <a:pt x="756" y="756"/>
                  </a:lnTo>
                  <a:lnTo>
                    <a:pt x="438" y="1114"/>
                  </a:lnTo>
                  <a:lnTo>
                    <a:pt x="279" y="1352"/>
                  </a:lnTo>
                  <a:lnTo>
                    <a:pt x="199" y="1551"/>
                  </a:lnTo>
                  <a:lnTo>
                    <a:pt x="120" y="1790"/>
                  </a:lnTo>
                  <a:lnTo>
                    <a:pt x="40" y="2028"/>
                  </a:lnTo>
                  <a:lnTo>
                    <a:pt x="0" y="2307"/>
                  </a:lnTo>
                  <a:lnTo>
                    <a:pt x="0" y="2545"/>
                  </a:lnTo>
                  <a:lnTo>
                    <a:pt x="0" y="2824"/>
                  </a:lnTo>
                  <a:lnTo>
                    <a:pt x="40" y="3062"/>
                  </a:lnTo>
                  <a:lnTo>
                    <a:pt x="120" y="3341"/>
                  </a:lnTo>
                  <a:lnTo>
                    <a:pt x="199" y="3579"/>
                  </a:lnTo>
                  <a:lnTo>
                    <a:pt x="279" y="3778"/>
                  </a:lnTo>
                  <a:lnTo>
                    <a:pt x="438" y="4017"/>
                  </a:lnTo>
                  <a:lnTo>
                    <a:pt x="756" y="4374"/>
                  </a:lnTo>
                  <a:lnTo>
                    <a:pt x="1114" y="4692"/>
                  </a:lnTo>
                  <a:lnTo>
                    <a:pt x="1352" y="4812"/>
                  </a:lnTo>
                  <a:lnTo>
                    <a:pt x="1551" y="4931"/>
                  </a:lnTo>
                  <a:lnTo>
                    <a:pt x="1790" y="5011"/>
                  </a:lnTo>
                  <a:lnTo>
                    <a:pt x="2028" y="5090"/>
                  </a:lnTo>
                  <a:lnTo>
                    <a:pt x="2306" y="5130"/>
                  </a:lnTo>
                  <a:lnTo>
                    <a:pt x="2823" y="5130"/>
                  </a:lnTo>
                  <a:lnTo>
                    <a:pt x="3102" y="5090"/>
                  </a:lnTo>
                  <a:lnTo>
                    <a:pt x="3340" y="5011"/>
                  </a:lnTo>
                  <a:lnTo>
                    <a:pt x="3579" y="4931"/>
                  </a:lnTo>
                  <a:lnTo>
                    <a:pt x="3778" y="4812"/>
                  </a:lnTo>
                  <a:lnTo>
                    <a:pt x="4016" y="4692"/>
                  </a:lnTo>
                  <a:lnTo>
                    <a:pt x="4374" y="4374"/>
                  </a:lnTo>
                  <a:lnTo>
                    <a:pt x="4692" y="4017"/>
                  </a:lnTo>
                  <a:lnTo>
                    <a:pt x="4812" y="3778"/>
                  </a:lnTo>
                  <a:lnTo>
                    <a:pt x="4931" y="3579"/>
                  </a:lnTo>
                  <a:lnTo>
                    <a:pt x="5010" y="3341"/>
                  </a:lnTo>
                  <a:lnTo>
                    <a:pt x="5090" y="3062"/>
                  </a:lnTo>
                  <a:lnTo>
                    <a:pt x="5130" y="2824"/>
                  </a:lnTo>
                  <a:lnTo>
                    <a:pt x="5130" y="2545"/>
                  </a:lnTo>
                  <a:lnTo>
                    <a:pt x="5130" y="2307"/>
                  </a:lnTo>
                  <a:lnTo>
                    <a:pt x="5090" y="2028"/>
                  </a:lnTo>
                  <a:lnTo>
                    <a:pt x="5010" y="1790"/>
                  </a:lnTo>
                  <a:lnTo>
                    <a:pt x="4931" y="1551"/>
                  </a:lnTo>
                  <a:lnTo>
                    <a:pt x="4812" y="1352"/>
                  </a:lnTo>
                  <a:lnTo>
                    <a:pt x="4692" y="1114"/>
                  </a:lnTo>
                  <a:lnTo>
                    <a:pt x="4374" y="756"/>
                  </a:lnTo>
                  <a:lnTo>
                    <a:pt x="4016" y="438"/>
                  </a:lnTo>
                  <a:lnTo>
                    <a:pt x="3778" y="279"/>
                  </a:lnTo>
                  <a:lnTo>
                    <a:pt x="3579" y="199"/>
                  </a:lnTo>
                  <a:lnTo>
                    <a:pt x="3340" y="120"/>
                  </a:lnTo>
                  <a:lnTo>
                    <a:pt x="3102" y="40"/>
                  </a:lnTo>
                  <a:lnTo>
                    <a:pt x="28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54" name="Google Shape;3454;p115"/>
            <p:cNvSpPr/>
            <p:nvPr/>
          </p:nvSpPr>
          <p:spPr>
            <a:xfrm>
              <a:off x="4130075" y="2611950"/>
              <a:ext cx="172000" cy="172000"/>
            </a:xfrm>
            <a:custGeom>
              <a:avLst/>
              <a:gdLst/>
              <a:ahLst/>
              <a:cxnLst/>
              <a:rect l="l" t="t" r="r" b="b"/>
              <a:pathLst>
                <a:path w="6880" h="6880" extrusionOk="0">
                  <a:moveTo>
                    <a:pt x="3062" y="1"/>
                  </a:moveTo>
                  <a:lnTo>
                    <a:pt x="2744" y="80"/>
                  </a:lnTo>
                  <a:lnTo>
                    <a:pt x="2386" y="160"/>
                  </a:lnTo>
                  <a:lnTo>
                    <a:pt x="2108" y="279"/>
                  </a:lnTo>
                  <a:lnTo>
                    <a:pt x="1790" y="398"/>
                  </a:lnTo>
                  <a:lnTo>
                    <a:pt x="1512" y="597"/>
                  </a:lnTo>
                  <a:lnTo>
                    <a:pt x="1233" y="796"/>
                  </a:lnTo>
                  <a:lnTo>
                    <a:pt x="995" y="995"/>
                  </a:lnTo>
                  <a:lnTo>
                    <a:pt x="796" y="1233"/>
                  </a:lnTo>
                  <a:lnTo>
                    <a:pt x="597" y="1512"/>
                  </a:lnTo>
                  <a:lnTo>
                    <a:pt x="398" y="1790"/>
                  </a:lnTo>
                  <a:lnTo>
                    <a:pt x="279" y="2108"/>
                  </a:lnTo>
                  <a:lnTo>
                    <a:pt x="160" y="2426"/>
                  </a:lnTo>
                  <a:lnTo>
                    <a:pt x="80" y="2744"/>
                  </a:lnTo>
                  <a:lnTo>
                    <a:pt x="1" y="3062"/>
                  </a:lnTo>
                  <a:lnTo>
                    <a:pt x="1" y="3420"/>
                  </a:lnTo>
                  <a:lnTo>
                    <a:pt x="1" y="3778"/>
                  </a:lnTo>
                  <a:lnTo>
                    <a:pt x="80" y="4136"/>
                  </a:lnTo>
                  <a:lnTo>
                    <a:pt x="160" y="4454"/>
                  </a:lnTo>
                  <a:lnTo>
                    <a:pt x="279" y="4772"/>
                  </a:lnTo>
                  <a:lnTo>
                    <a:pt x="398" y="5090"/>
                  </a:lnTo>
                  <a:lnTo>
                    <a:pt x="597" y="5369"/>
                  </a:lnTo>
                  <a:lnTo>
                    <a:pt x="796" y="5607"/>
                  </a:lnTo>
                  <a:lnTo>
                    <a:pt x="995" y="5846"/>
                  </a:lnTo>
                  <a:lnTo>
                    <a:pt x="1233" y="6084"/>
                  </a:lnTo>
                  <a:lnTo>
                    <a:pt x="1512" y="6283"/>
                  </a:lnTo>
                  <a:lnTo>
                    <a:pt x="1790" y="6442"/>
                  </a:lnTo>
                  <a:lnTo>
                    <a:pt x="2108" y="6601"/>
                  </a:lnTo>
                  <a:lnTo>
                    <a:pt x="2386" y="6721"/>
                  </a:lnTo>
                  <a:lnTo>
                    <a:pt x="2744" y="6800"/>
                  </a:lnTo>
                  <a:lnTo>
                    <a:pt x="3062" y="6840"/>
                  </a:lnTo>
                  <a:lnTo>
                    <a:pt x="3420" y="6880"/>
                  </a:lnTo>
                  <a:lnTo>
                    <a:pt x="3778" y="6840"/>
                  </a:lnTo>
                  <a:lnTo>
                    <a:pt x="4136" y="6800"/>
                  </a:lnTo>
                  <a:lnTo>
                    <a:pt x="4454" y="6721"/>
                  </a:lnTo>
                  <a:lnTo>
                    <a:pt x="4772" y="6601"/>
                  </a:lnTo>
                  <a:lnTo>
                    <a:pt x="5050" y="6442"/>
                  </a:lnTo>
                  <a:lnTo>
                    <a:pt x="5329" y="6283"/>
                  </a:lnTo>
                  <a:lnTo>
                    <a:pt x="5607" y="6084"/>
                  </a:lnTo>
                  <a:lnTo>
                    <a:pt x="5846" y="5846"/>
                  </a:lnTo>
                  <a:lnTo>
                    <a:pt x="6084" y="5607"/>
                  </a:lnTo>
                  <a:lnTo>
                    <a:pt x="6283" y="5369"/>
                  </a:lnTo>
                  <a:lnTo>
                    <a:pt x="6442" y="5090"/>
                  </a:lnTo>
                  <a:lnTo>
                    <a:pt x="6601" y="4772"/>
                  </a:lnTo>
                  <a:lnTo>
                    <a:pt x="6720" y="4454"/>
                  </a:lnTo>
                  <a:lnTo>
                    <a:pt x="6800" y="4136"/>
                  </a:lnTo>
                  <a:lnTo>
                    <a:pt x="6840" y="3778"/>
                  </a:lnTo>
                  <a:lnTo>
                    <a:pt x="6880" y="3420"/>
                  </a:lnTo>
                  <a:lnTo>
                    <a:pt x="6840" y="3062"/>
                  </a:lnTo>
                  <a:lnTo>
                    <a:pt x="6800" y="2744"/>
                  </a:lnTo>
                  <a:lnTo>
                    <a:pt x="6720" y="2426"/>
                  </a:lnTo>
                  <a:lnTo>
                    <a:pt x="6601" y="2108"/>
                  </a:lnTo>
                  <a:lnTo>
                    <a:pt x="6442" y="1790"/>
                  </a:lnTo>
                  <a:lnTo>
                    <a:pt x="6283" y="1512"/>
                  </a:lnTo>
                  <a:lnTo>
                    <a:pt x="6084" y="1233"/>
                  </a:lnTo>
                  <a:lnTo>
                    <a:pt x="5846" y="995"/>
                  </a:lnTo>
                  <a:lnTo>
                    <a:pt x="5607" y="796"/>
                  </a:lnTo>
                  <a:lnTo>
                    <a:pt x="5329" y="597"/>
                  </a:lnTo>
                  <a:lnTo>
                    <a:pt x="5050" y="398"/>
                  </a:lnTo>
                  <a:lnTo>
                    <a:pt x="4772" y="279"/>
                  </a:lnTo>
                  <a:lnTo>
                    <a:pt x="4454" y="160"/>
                  </a:lnTo>
                  <a:lnTo>
                    <a:pt x="4136" y="80"/>
                  </a:lnTo>
                  <a:lnTo>
                    <a:pt x="37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55" name="Google Shape;3455;p115"/>
            <p:cNvSpPr/>
            <p:nvPr/>
          </p:nvSpPr>
          <p:spPr>
            <a:xfrm>
              <a:off x="4800075" y="1388250"/>
              <a:ext cx="85525" cy="85525"/>
            </a:xfrm>
            <a:custGeom>
              <a:avLst/>
              <a:gdLst/>
              <a:ahLst/>
              <a:cxnLst/>
              <a:rect l="l" t="t" r="r" b="b"/>
              <a:pathLst>
                <a:path w="3421" h="3421" extrusionOk="0">
                  <a:moveTo>
                    <a:pt x="1353" y="1"/>
                  </a:moveTo>
                  <a:lnTo>
                    <a:pt x="1034" y="120"/>
                  </a:lnTo>
                  <a:lnTo>
                    <a:pt x="756" y="279"/>
                  </a:lnTo>
                  <a:lnTo>
                    <a:pt x="478" y="478"/>
                  </a:lnTo>
                  <a:lnTo>
                    <a:pt x="279" y="756"/>
                  </a:lnTo>
                  <a:lnTo>
                    <a:pt x="120" y="1034"/>
                  </a:lnTo>
                  <a:lnTo>
                    <a:pt x="40" y="1353"/>
                  </a:lnTo>
                  <a:lnTo>
                    <a:pt x="1" y="1710"/>
                  </a:lnTo>
                  <a:lnTo>
                    <a:pt x="40" y="2028"/>
                  </a:lnTo>
                  <a:lnTo>
                    <a:pt x="120" y="2386"/>
                  </a:lnTo>
                  <a:lnTo>
                    <a:pt x="279" y="2665"/>
                  </a:lnTo>
                  <a:lnTo>
                    <a:pt x="478" y="2903"/>
                  </a:lnTo>
                  <a:lnTo>
                    <a:pt x="756" y="3142"/>
                  </a:lnTo>
                  <a:lnTo>
                    <a:pt x="1034" y="3301"/>
                  </a:lnTo>
                  <a:lnTo>
                    <a:pt x="1353" y="3380"/>
                  </a:lnTo>
                  <a:lnTo>
                    <a:pt x="1710" y="3420"/>
                  </a:lnTo>
                  <a:lnTo>
                    <a:pt x="2068" y="3380"/>
                  </a:lnTo>
                  <a:lnTo>
                    <a:pt x="2386" y="3301"/>
                  </a:lnTo>
                  <a:lnTo>
                    <a:pt x="2665" y="3142"/>
                  </a:lnTo>
                  <a:lnTo>
                    <a:pt x="2943" y="2903"/>
                  </a:lnTo>
                  <a:lnTo>
                    <a:pt x="3142" y="2665"/>
                  </a:lnTo>
                  <a:lnTo>
                    <a:pt x="3301" y="2386"/>
                  </a:lnTo>
                  <a:lnTo>
                    <a:pt x="3380" y="2028"/>
                  </a:lnTo>
                  <a:lnTo>
                    <a:pt x="3420" y="1710"/>
                  </a:lnTo>
                  <a:lnTo>
                    <a:pt x="3380" y="1353"/>
                  </a:lnTo>
                  <a:lnTo>
                    <a:pt x="3301" y="1034"/>
                  </a:lnTo>
                  <a:lnTo>
                    <a:pt x="3142" y="756"/>
                  </a:lnTo>
                  <a:lnTo>
                    <a:pt x="2943" y="478"/>
                  </a:lnTo>
                  <a:lnTo>
                    <a:pt x="2665" y="279"/>
                  </a:lnTo>
                  <a:lnTo>
                    <a:pt x="2386" y="120"/>
                  </a:lnTo>
                  <a:lnTo>
                    <a:pt x="206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56" name="Google Shape;3456;p115"/>
            <p:cNvSpPr/>
            <p:nvPr/>
          </p:nvSpPr>
          <p:spPr>
            <a:xfrm>
              <a:off x="5087375" y="1151675"/>
              <a:ext cx="214725" cy="214725"/>
            </a:xfrm>
            <a:custGeom>
              <a:avLst/>
              <a:gdLst/>
              <a:ahLst/>
              <a:cxnLst/>
              <a:rect l="l" t="t" r="r" b="b"/>
              <a:pathLst>
                <a:path w="8589" h="8589" extrusionOk="0">
                  <a:moveTo>
                    <a:pt x="3857" y="0"/>
                  </a:moveTo>
                  <a:lnTo>
                    <a:pt x="3459" y="80"/>
                  </a:lnTo>
                  <a:lnTo>
                    <a:pt x="3022" y="199"/>
                  </a:lnTo>
                  <a:lnTo>
                    <a:pt x="2624" y="318"/>
                  </a:lnTo>
                  <a:lnTo>
                    <a:pt x="2266" y="517"/>
                  </a:lnTo>
                  <a:lnTo>
                    <a:pt x="1909" y="716"/>
                  </a:lnTo>
                  <a:lnTo>
                    <a:pt x="1591" y="994"/>
                  </a:lnTo>
                  <a:lnTo>
                    <a:pt x="1272" y="1272"/>
                  </a:lnTo>
                  <a:lnTo>
                    <a:pt x="994" y="1551"/>
                  </a:lnTo>
                  <a:lnTo>
                    <a:pt x="756" y="1909"/>
                  </a:lnTo>
                  <a:lnTo>
                    <a:pt x="517" y="2227"/>
                  </a:lnTo>
                  <a:lnTo>
                    <a:pt x="358" y="2624"/>
                  </a:lnTo>
                  <a:lnTo>
                    <a:pt x="199" y="3022"/>
                  </a:lnTo>
                  <a:lnTo>
                    <a:pt x="80" y="3420"/>
                  </a:lnTo>
                  <a:lnTo>
                    <a:pt x="40" y="3857"/>
                  </a:lnTo>
                  <a:lnTo>
                    <a:pt x="0" y="4294"/>
                  </a:lnTo>
                  <a:lnTo>
                    <a:pt x="40" y="4732"/>
                  </a:lnTo>
                  <a:lnTo>
                    <a:pt x="80" y="5169"/>
                  </a:lnTo>
                  <a:lnTo>
                    <a:pt x="199" y="5567"/>
                  </a:lnTo>
                  <a:lnTo>
                    <a:pt x="358" y="5964"/>
                  </a:lnTo>
                  <a:lnTo>
                    <a:pt x="517" y="6322"/>
                  </a:lnTo>
                  <a:lnTo>
                    <a:pt x="756" y="6680"/>
                  </a:lnTo>
                  <a:lnTo>
                    <a:pt x="994" y="7038"/>
                  </a:lnTo>
                  <a:lnTo>
                    <a:pt x="1272" y="7316"/>
                  </a:lnTo>
                  <a:lnTo>
                    <a:pt x="1591" y="7595"/>
                  </a:lnTo>
                  <a:lnTo>
                    <a:pt x="1909" y="7833"/>
                  </a:lnTo>
                  <a:lnTo>
                    <a:pt x="2266" y="8072"/>
                  </a:lnTo>
                  <a:lnTo>
                    <a:pt x="2624" y="8231"/>
                  </a:lnTo>
                  <a:lnTo>
                    <a:pt x="3022" y="8390"/>
                  </a:lnTo>
                  <a:lnTo>
                    <a:pt x="3459" y="8509"/>
                  </a:lnTo>
                  <a:lnTo>
                    <a:pt x="3857" y="8549"/>
                  </a:lnTo>
                  <a:lnTo>
                    <a:pt x="4294" y="8589"/>
                  </a:lnTo>
                  <a:lnTo>
                    <a:pt x="4732" y="8549"/>
                  </a:lnTo>
                  <a:lnTo>
                    <a:pt x="5169" y="8509"/>
                  </a:lnTo>
                  <a:lnTo>
                    <a:pt x="5567" y="8390"/>
                  </a:lnTo>
                  <a:lnTo>
                    <a:pt x="5964" y="8231"/>
                  </a:lnTo>
                  <a:lnTo>
                    <a:pt x="6362" y="8072"/>
                  </a:lnTo>
                  <a:lnTo>
                    <a:pt x="6720" y="7833"/>
                  </a:lnTo>
                  <a:lnTo>
                    <a:pt x="7038" y="7595"/>
                  </a:lnTo>
                  <a:lnTo>
                    <a:pt x="7356" y="7316"/>
                  </a:lnTo>
                  <a:lnTo>
                    <a:pt x="7634" y="7038"/>
                  </a:lnTo>
                  <a:lnTo>
                    <a:pt x="7873" y="6680"/>
                  </a:lnTo>
                  <a:lnTo>
                    <a:pt x="8072" y="6322"/>
                  </a:lnTo>
                  <a:lnTo>
                    <a:pt x="8271" y="5964"/>
                  </a:lnTo>
                  <a:lnTo>
                    <a:pt x="8390" y="5567"/>
                  </a:lnTo>
                  <a:lnTo>
                    <a:pt x="8509" y="5169"/>
                  </a:lnTo>
                  <a:lnTo>
                    <a:pt x="8589" y="4732"/>
                  </a:lnTo>
                  <a:lnTo>
                    <a:pt x="8589" y="4294"/>
                  </a:lnTo>
                  <a:lnTo>
                    <a:pt x="8589" y="3857"/>
                  </a:lnTo>
                  <a:lnTo>
                    <a:pt x="8509" y="3420"/>
                  </a:lnTo>
                  <a:lnTo>
                    <a:pt x="8390" y="3022"/>
                  </a:lnTo>
                  <a:lnTo>
                    <a:pt x="8271" y="2624"/>
                  </a:lnTo>
                  <a:lnTo>
                    <a:pt x="8072" y="2227"/>
                  </a:lnTo>
                  <a:lnTo>
                    <a:pt x="7873" y="1909"/>
                  </a:lnTo>
                  <a:lnTo>
                    <a:pt x="7634" y="1551"/>
                  </a:lnTo>
                  <a:lnTo>
                    <a:pt x="7356" y="1272"/>
                  </a:lnTo>
                  <a:lnTo>
                    <a:pt x="7038" y="994"/>
                  </a:lnTo>
                  <a:lnTo>
                    <a:pt x="6720" y="716"/>
                  </a:lnTo>
                  <a:lnTo>
                    <a:pt x="6362" y="517"/>
                  </a:lnTo>
                  <a:lnTo>
                    <a:pt x="5964" y="318"/>
                  </a:lnTo>
                  <a:lnTo>
                    <a:pt x="5567" y="199"/>
                  </a:lnTo>
                  <a:lnTo>
                    <a:pt x="5169" y="80"/>
                  </a:lnTo>
                  <a:lnTo>
                    <a:pt x="47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57" name="Google Shape;3457;p115"/>
            <p:cNvSpPr/>
            <p:nvPr/>
          </p:nvSpPr>
          <p:spPr>
            <a:xfrm>
              <a:off x="4108200" y="1164575"/>
              <a:ext cx="172000" cy="172000"/>
            </a:xfrm>
            <a:custGeom>
              <a:avLst/>
              <a:gdLst/>
              <a:ahLst/>
              <a:cxnLst/>
              <a:rect l="l" t="t" r="r" b="b"/>
              <a:pathLst>
                <a:path w="6880" h="6880" extrusionOk="0">
                  <a:moveTo>
                    <a:pt x="3102" y="1"/>
                  </a:moveTo>
                  <a:lnTo>
                    <a:pt x="2744" y="80"/>
                  </a:lnTo>
                  <a:lnTo>
                    <a:pt x="2426" y="160"/>
                  </a:lnTo>
                  <a:lnTo>
                    <a:pt x="2108" y="279"/>
                  </a:lnTo>
                  <a:lnTo>
                    <a:pt x="1790" y="399"/>
                  </a:lnTo>
                  <a:lnTo>
                    <a:pt x="1512" y="597"/>
                  </a:lnTo>
                  <a:lnTo>
                    <a:pt x="1273" y="796"/>
                  </a:lnTo>
                  <a:lnTo>
                    <a:pt x="995" y="995"/>
                  </a:lnTo>
                  <a:lnTo>
                    <a:pt x="796" y="1234"/>
                  </a:lnTo>
                  <a:lnTo>
                    <a:pt x="597" y="1512"/>
                  </a:lnTo>
                  <a:lnTo>
                    <a:pt x="438" y="1790"/>
                  </a:lnTo>
                  <a:lnTo>
                    <a:pt x="279" y="2108"/>
                  </a:lnTo>
                  <a:lnTo>
                    <a:pt x="160" y="2426"/>
                  </a:lnTo>
                  <a:lnTo>
                    <a:pt x="80" y="2745"/>
                  </a:lnTo>
                  <a:lnTo>
                    <a:pt x="41" y="3063"/>
                  </a:lnTo>
                  <a:lnTo>
                    <a:pt x="1" y="3421"/>
                  </a:lnTo>
                  <a:lnTo>
                    <a:pt x="41" y="3778"/>
                  </a:lnTo>
                  <a:lnTo>
                    <a:pt x="80" y="4136"/>
                  </a:lnTo>
                  <a:lnTo>
                    <a:pt x="160" y="4454"/>
                  </a:lnTo>
                  <a:lnTo>
                    <a:pt x="279" y="4772"/>
                  </a:lnTo>
                  <a:lnTo>
                    <a:pt x="438" y="5051"/>
                  </a:lnTo>
                  <a:lnTo>
                    <a:pt x="597" y="5369"/>
                  </a:lnTo>
                  <a:lnTo>
                    <a:pt x="796" y="5607"/>
                  </a:lnTo>
                  <a:lnTo>
                    <a:pt x="995" y="5846"/>
                  </a:lnTo>
                  <a:lnTo>
                    <a:pt x="1273" y="6085"/>
                  </a:lnTo>
                  <a:lnTo>
                    <a:pt x="1512" y="6283"/>
                  </a:lnTo>
                  <a:lnTo>
                    <a:pt x="1790" y="6443"/>
                  </a:lnTo>
                  <a:lnTo>
                    <a:pt x="2108" y="6602"/>
                  </a:lnTo>
                  <a:lnTo>
                    <a:pt x="2426" y="6721"/>
                  </a:lnTo>
                  <a:lnTo>
                    <a:pt x="2744" y="6800"/>
                  </a:lnTo>
                  <a:lnTo>
                    <a:pt x="3102" y="6840"/>
                  </a:lnTo>
                  <a:lnTo>
                    <a:pt x="3460" y="6880"/>
                  </a:lnTo>
                  <a:lnTo>
                    <a:pt x="3778" y="6840"/>
                  </a:lnTo>
                  <a:lnTo>
                    <a:pt x="4136" y="6800"/>
                  </a:lnTo>
                  <a:lnTo>
                    <a:pt x="4454" y="6721"/>
                  </a:lnTo>
                  <a:lnTo>
                    <a:pt x="4772" y="6602"/>
                  </a:lnTo>
                  <a:lnTo>
                    <a:pt x="5090" y="6443"/>
                  </a:lnTo>
                  <a:lnTo>
                    <a:pt x="5369" y="6283"/>
                  </a:lnTo>
                  <a:lnTo>
                    <a:pt x="5647" y="6085"/>
                  </a:lnTo>
                  <a:lnTo>
                    <a:pt x="5886" y="5846"/>
                  </a:lnTo>
                  <a:lnTo>
                    <a:pt x="6084" y="5607"/>
                  </a:lnTo>
                  <a:lnTo>
                    <a:pt x="6283" y="5369"/>
                  </a:lnTo>
                  <a:lnTo>
                    <a:pt x="6482" y="5051"/>
                  </a:lnTo>
                  <a:lnTo>
                    <a:pt x="6601" y="4772"/>
                  </a:lnTo>
                  <a:lnTo>
                    <a:pt x="6721" y="4454"/>
                  </a:lnTo>
                  <a:lnTo>
                    <a:pt x="6800" y="4136"/>
                  </a:lnTo>
                  <a:lnTo>
                    <a:pt x="6880" y="3778"/>
                  </a:lnTo>
                  <a:lnTo>
                    <a:pt x="6880" y="3421"/>
                  </a:lnTo>
                  <a:lnTo>
                    <a:pt x="6880" y="3063"/>
                  </a:lnTo>
                  <a:lnTo>
                    <a:pt x="6800" y="2745"/>
                  </a:lnTo>
                  <a:lnTo>
                    <a:pt x="6721" y="2426"/>
                  </a:lnTo>
                  <a:lnTo>
                    <a:pt x="6601" y="2108"/>
                  </a:lnTo>
                  <a:lnTo>
                    <a:pt x="6482" y="1790"/>
                  </a:lnTo>
                  <a:lnTo>
                    <a:pt x="6283" y="1512"/>
                  </a:lnTo>
                  <a:lnTo>
                    <a:pt x="6084" y="1234"/>
                  </a:lnTo>
                  <a:lnTo>
                    <a:pt x="5886" y="995"/>
                  </a:lnTo>
                  <a:lnTo>
                    <a:pt x="5647" y="796"/>
                  </a:lnTo>
                  <a:lnTo>
                    <a:pt x="5369" y="597"/>
                  </a:lnTo>
                  <a:lnTo>
                    <a:pt x="5090" y="399"/>
                  </a:lnTo>
                  <a:lnTo>
                    <a:pt x="4772" y="279"/>
                  </a:lnTo>
                  <a:lnTo>
                    <a:pt x="4454" y="160"/>
                  </a:lnTo>
                  <a:lnTo>
                    <a:pt x="4136" y="80"/>
                  </a:lnTo>
                  <a:lnTo>
                    <a:pt x="37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58" name="Google Shape;3458;p115"/>
            <p:cNvSpPr/>
            <p:nvPr/>
          </p:nvSpPr>
          <p:spPr>
            <a:xfrm>
              <a:off x="5272250" y="2345550"/>
              <a:ext cx="172000" cy="172000"/>
            </a:xfrm>
            <a:custGeom>
              <a:avLst/>
              <a:gdLst/>
              <a:ahLst/>
              <a:cxnLst/>
              <a:rect l="l" t="t" r="r" b="b"/>
              <a:pathLst>
                <a:path w="6880" h="6880" extrusionOk="0">
                  <a:moveTo>
                    <a:pt x="3102" y="0"/>
                  </a:moveTo>
                  <a:lnTo>
                    <a:pt x="2744" y="80"/>
                  </a:lnTo>
                  <a:lnTo>
                    <a:pt x="2426" y="159"/>
                  </a:lnTo>
                  <a:lnTo>
                    <a:pt x="2108" y="278"/>
                  </a:lnTo>
                  <a:lnTo>
                    <a:pt x="1790" y="398"/>
                  </a:lnTo>
                  <a:lnTo>
                    <a:pt x="1512" y="597"/>
                  </a:lnTo>
                  <a:lnTo>
                    <a:pt x="1273" y="795"/>
                  </a:lnTo>
                  <a:lnTo>
                    <a:pt x="995" y="994"/>
                  </a:lnTo>
                  <a:lnTo>
                    <a:pt x="796" y="1233"/>
                  </a:lnTo>
                  <a:lnTo>
                    <a:pt x="597" y="1511"/>
                  </a:lnTo>
                  <a:lnTo>
                    <a:pt x="398" y="1789"/>
                  </a:lnTo>
                  <a:lnTo>
                    <a:pt x="279" y="2108"/>
                  </a:lnTo>
                  <a:lnTo>
                    <a:pt x="160" y="2426"/>
                  </a:lnTo>
                  <a:lnTo>
                    <a:pt x="80" y="2744"/>
                  </a:lnTo>
                  <a:lnTo>
                    <a:pt x="41" y="3102"/>
                  </a:lnTo>
                  <a:lnTo>
                    <a:pt x="1" y="3420"/>
                  </a:lnTo>
                  <a:lnTo>
                    <a:pt x="41" y="3778"/>
                  </a:lnTo>
                  <a:lnTo>
                    <a:pt x="80" y="4135"/>
                  </a:lnTo>
                  <a:lnTo>
                    <a:pt x="160" y="4454"/>
                  </a:lnTo>
                  <a:lnTo>
                    <a:pt x="279" y="4772"/>
                  </a:lnTo>
                  <a:lnTo>
                    <a:pt x="398" y="5090"/>
                  </a:lnTo>
                  <a:lnTo>
                    <a:pt x="597" y="5368"/>
                  </a:lnTo>
                  <a:lnTo>
                    <a:pt x="796" y="5607"/>
                  </a:lnTo>
                  <a:lnTo>
                    <a:pt x="995" y="5885"/>
                  </a:lnTo>
                  <a:lnTo>
                    <a:pt x="1273" y="6084"/>
                  </a:lnTo>
                  <a:lnTo>
                    <a:pt x="1512" y="6283"/>
                  </a:lnTo>
                  <a:lnTo>
                    <a:pt x="1790" y="6442"/>
                  </a:lnTo>
                  <a:lnTo>
                    <a:pt x="2108" y="6601"/>
                  </a:lnTo>
                  <a:lnTo>
                    <a:pt x="2426" y="6720"/>
                  </a:lnTo>
                  <a:lnTo>
                    <a:pt x="2744" y="6800"/>
                  </a:lnTo>
                  <a:lnTo>
                    <a:pt x="3102" y="6839"/>
                  </a:lnTo>
                  <a:lnTo>
                    <a:pt x="3420" y="6879"/>
                  </a:lnTo>
                  <a:lnTo>
                    <a:pt x="3778" y="6839"/>
                  </a:lnTo>
                  <a:lnTo>
                    <a:pt x="4136" y="6800"/>
                  </a:lnTo>
                  <a:lnTo>
                    <a:pt x="4454" y="6720"/>
                  </a:lnTo>
                  <a:lnTo>
                    <a:pt x="4772" y="6601"/>
                  </a:lnTo>
                  <a:lnTo>
                    <a:pt x="5090" y="6442"/>
                  </a:lnTo>
                  <a:lnTo>
                    <a:pt x="5369" y="6283"/>
                  </a:lnTo>
                  <a:lnTo>
                    <a:pt x="5607" y="6084"/>
                  </a:lnTo>
                  <a:lnTo>
                    <a:pt x="5886" y="5885"/>
                  </a:lnTo>
                  <a:lnTo>
                    <a:pt x="6085" y="5607"/>
                  </a:lnTo>
                  <a:lnTo>
                    <a:pt x="6283" y="5368"/>
                  </a:lnTo>
                  <a:lnTo>
                    <a:pt x="6442" y="5090"/>
                  </a:lnTo>
                  <a:lnTo>
                    <a:pt x="6601" y="4772"/>
                  </a:lnTo>
                  <a:lnTo>
                    <a:pt x="6721" y="4454"/>
                  </a:lnTo>
                  <a:lnTo>
                    <a:pt x="6800" y="4135"/>
                  </a:lnTo>
                  <a:lnTo>
                    <a:pt x="6840" y="3778"/>
                  </a:lnTo>
                  <a:lnTo>
                    <a:pt x="6880" y="3420"/>
                  </a:lnTo>
                  <a:lnTo>
                    <a:pt x="6840" y="3102"/>
                  </a:lnTo>
                  <a:lnTo>
                    <a:pt x="6800" y="2744"/>
                  </a:lnTo>
                  <a:lnTo>
                    <a:pt x="6721" y="2426"/>
                  </a:lnTo>
                  <a:lnTo>
                    <a:pt x="6601" y="2108"/>
                  </a:lnTo>
                  <a:lnTo>
                    <a:pt x="6442" y="1789"/>
                  </a:lnTo>
                  <a:lnTo>
                    <a:pt x="6283" y="1511"/>
                  </a:lnTo>
                  <a:lnTo>
                    <a:pt x="6085" y="1233"/>
                  </a:lnTo>
                  <a:lnTo>
                    <a:pt x="5886" y="994"/>
                  </a:lnTo>
                  <a:lnTo>
                    <a:pt x="5607" y="795"/>
                  </a:lnTo>
                  <a:lnTo>
                    <a:pt x="5369" y="597"/>
                  </a:lnTo>
                  <a:lnTo>
                    <a:pt x="5090" y="398"/>
                  </a:lnTo>
                  <a:lnTo>
                    <a:pt x="4772" y="278"/>
                  </a:lnTo>
                  <a:lnTo>
                    <a:pt x="4454" y="159"/>
                  </a:lnTo>
                  <a:lnTo>
                    <a:pt x="4136" y="80"/>
                  </a:lnTo>
                  <a:lnTo>
                    <a:pt x="37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59" name="Google Shape;3459;p115"/>
            <p:cNvSpPr/>
            <p:nvPr/>
          </p:nvSpPr>
          <p:spPr>
            <a:xfrm>
              <a:off x="6332925" y="2049300"/>
              <a:ext cx="86500" cy="85525"/>
            </a:xfrm>
            <a:custGeom>
              <a:avLst/>
              <a:gdLst/>
              <a:ahLst/>
              <a:cxnLst/>
              <a:rect l="l" t="t" r="r" b="b"/>
              <a:pathLst>
                <a:path w="3460" h="3421" extrusionOk="0">
                  <a:moveTo>
                    <a:pt x="1710" y="1"/>
                  </a:moveTo>
                  <a:lnTo>
                    <a:pt x="1392" y="41"/>
                  </a:lnTo>
                  <a:lnTo>
                    <a:pt x="1074" y="120"/>
                  </a:lnTo>
                  <a:lnTo>
                    <a:pt x="756" y="279"/>
                  </a:lnTo>
                  <a:lnTo>
                    <a:pt x="518" y="518"/>
                  </a:lnTo>
                  <a:lnTo>
                    <a:pt x="319" y="756"/>
                  </a:lnTo>
                  <a:lnTo>
                    <a:pt x="160" y="1035"/>
                  </a:lnTo>
                  <a:lnTo>
                    <a:pt x="40" y="1353"/>
                  </a:lnTo>
                  <a:lnTo>
                    <a:pt x="1" y="1711"/>
                  </a:lnTo>
                  <a:lnTo>
                    <a:pt x="40" y="2069"/>
                  </a:lnTo>
                  <a:lnTo>
                    <a:pt x="160" y="2387"/>
                  </a:lnTo>
                  <a:lnTo>
                    <a:pt x="319" y="2665"/>
                  </a:lnTo>
                  <a:lnTo>
                    <a:pt x="518" y="2943"/>
                  </a:lnTo>
                  <a:lnTo>
                    <a:pt x="756" y="3142"/>
                  </a:lnTo>
                  <a:lnTo>
                    <a:pt x="1074" y="3301"/>
                  </a:lnTo>
                  <a:lnTo>
                    <a:pt x="1392" y="3381"/>
                  </a:lnTo>
                  <a:lnTo>
                    <a:pt x="1710" y="3420"/>
                  </a:lnTo>
                  <a:lnTo>
                    <a:pt x="2068" y="3381"/>
                  </a:lnTo>
                  <a:lnTo>
                    <a:pt x="2386" y="3301"/>
                  </a:lnTo>
                  <a:lnTo>
                    <a:pt x="2704" y="3142"/>
                  </a:lnTo>
                  <a:lnTo>
                    <a:pt x="2943" y="2943"/>
                  </a:lnTo>
                  <a:lnTo>
                    <a:pt x="3142" y="2665"/>
                  </a:lnTo>
                  <a:lnTo>
                    <a:pt x="3301" y="2387"/>
                  </a:lnTo>
                  <a:lnTo>
                    <a:pt x="3420" y="2069"/>
                  </a:lnTo>
                  <a:lnTo>
                    <a:pt x="3460" y="1711"/>
                  </a:lnTo>
                  <a:lnTo>
                    <a:pt x="3420" y="1353"/>
                  </a:lnTo>
                  <a:lnTo>
                    <a:pt x="3301" y="1035"/>
                  </a:lnTo>
                  <a:lnTo>
                    <a:pt x="3142" y="756"/>
                  </a:lnTo>
                  <a:lnTo>
                    <a:pt x="2943" y="518"/>
                  </a:lnTo>
                  <a:lnTo>
                    <a:pt x="2704" y="279"/>
                  </a:lnTo>
                  <a:lnTo>
                    <a:pt x="2386" y="120"/>
                  </a:lnTo>
                  <a:lnTo>
                    <a:pt x="2068" y="41"/>
                  </a:lnTo>
                  <a:lnTo>
                    <a:pt x="17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60" name="Google Shape;3460;p115"/>
            <p:cNvSpPr/>
            <p:nvPr/>
          </p:nvSpPr>
          <p:spPr>
            <a:xfrm>
              <a:off x="6251425" y="1692425"/>
              <a:ext cx="171975" cy="172000"/>
            </a:xfrm>
            <a:custGeom>
              <a:avLst/>
              <a:gdLst/>
              <a:ahLst/>
              <a:cxnLst/>
              <a:rect l="l" t="t" r="r" b="b"/>
              <a:pathLst>
                <a:path w="6879" h="6880" extrusionOk="0">
                  <a:moveTo>
                    <a:pt x="3459" y="1"/>
                  </a:moveTo>
                  <a:lnTo>
                    <a:pt x="3102" y="41"/>
                  </a:lnTo>
                  <a:lnTo>
                    <a:pt x="2744" y="81"/>
                  </a:lnTo>
                  <a:lnTo>
                    <a:pt x="2426" y="160"/>
                  </a:lnTo>
                  <a:lnTo>
                    <a:pt x="2107" y="279"/>
                  </a:lnTo>
                  <a:lnTo>
                    <a:pt x="1789" y="438"/>
                  </a:lnTo>
                  <a:lnTo>
                    <a:pt x="1511" y="597"/>
                  </a:lnTo>
                  <a:lnTo>
                    <a:pt x="1272" y="796"/>
                  </a:lnTo>
                  <a:lnTo>
                    <a:pt x="994" y="1035"/>
                  </a:lnTo>
                  <a:lnTo>
                    <a:pt x="795" y="1273"/>
                  </a:lnTo>
                  <a:lnTo>
                    <a:pt x="597" y="1512"/>
                  </a:lnTo>
                  <a:lnTo>
                    <a:pt x="437" y="1830"/>
                  </a:lnTo>
                  <a:lnTo>
                    <a:pt x="278" y="2108"/>
                  </a:lnTo>
                  <a:lnTo>
                    <a:pt x="159" y="2427"/>
                  </a:lnTo>
                  <a:lnTo>
                    <a:pt x="80" y="2745"/>
                  </a:lnTo>
                  <a:lnTo>
                    <a:pt x="40" y="3102"/>
                  </a:lnTo>
                  <a:lnTo>
                    <a:pt x="0" y="3460"/>
                  </a:lnTo>
                  <a:lnTo>
                    <a:pt x="40" y="3818"/>
                  </a:lnTo>
                  <a:lnTo>
                    <a:pt x="80" y="4136"/>
                  </a:lnTo>
                  <a:lnTo>
                    <a:pt x="159" y="4454"/>
                  </a:lnTo>
                  <a:lnTo>
                    <a:pt x="278" y="4773"/>
                  </a:lnTo>
                  <a:lnTo>
                    <a:pt x="437" y="5091"/>
                  </a:lnTo>
                  <a:lnTo>
                    <a:pt x="597" y="5369"/>
                  </a:lnTo>
                  <a:lnTo>
                    <a:pt x="795" y="5647"/>
                  </a:lnTo>
                  <a:lnTo>
                    <a:pt x="994" y="5886"/>
                  </a:lnTo>
                  <a:lnTo>
                    <a:pt x="1272" y="6085"/>
                  </a:lnTo>
                  <a:lnTo>
                    <a:pt x="1511" y="6284"/>
                  </a:lnTo>
                  <a:lnTo>
                    <a:pt x="1789" y="6482"/>
                  </a:lnTo>
                  <a:lnTo>
                    <a:pt x="2107" y="6602"/>
                  </a:lnTo>
                  <a:lnTo>
                    <a:pt x="2426" y="6721"/>
                  </a:lnTo>
                  <a:lnTo>
                    <a:pt x="2744" y="6800"/>
                  </a:lnTo>
                  <a:lnTo>
                    <a:pt x="3102" y="6880"/>
                  </a:lnTo>
                  <a:lnTo>
                    <a:pt x="3778" y="6880"/>
                  </a:lnTo>
                  <a:lnTo>
                    <a:pt x="4135" y="6800"/>
                  </a:lnTo>
                  <a:lnTo>
                    <a:pt x="4453" y="6721"/>
                  </a:lnTo>
                  <a:lnTo>
                    <a:pt x="4772" y="6602"/>
                  </a:lnTo>
                  <a:lnTo>
                    <a:pt x="5090" y="6482"/>
                  </a:lnTo>
                  <a:lnTo>
                    <a:pt x="5368" y="6284"/>
                  </a:lnTo>
                  <a:lnTo>
                    <a:pt x="5646" y="6085"/>
                  </a:lnTo>
                  <a:lnTo>
                    <a:pt x="5885" y="5886"/>
                  </a:lnTo>
                  <a:lnTo>
                    <a:pt x="6084" y="5647"/>
                  </a:lnTo>
                  <a:lnTo>
                    <a:pt x="6283" y="5369"/>
                  </a:lnTo>
                  <a:lnTo>
                    <a:pt x="6481" y="5091"/>
                  </a:lnTo>
                  <a:lnTo>
                    <a:pt x="6601" y="4773"/>
                  </a:lnTo>
                  <a:lnTo>
                    <a:pt x="6720" y="4454"/>
                  </a:lnTo>
                  <a:lnTo>
                    <a:pt x="6799" y="4136"/>
                  </a:lnTo>
                  <a:lnTo>
                    <a:pt x="6879" y="3818"/>
                  </a:lnTo>
                  <a:lnTo>
                    <a:pt x="6879" y="3460"/>
                  </a:lnTo>
                  <a:lnTo>
                    <a:pt x="6879" y="3102"/>
                  </a:lnTo>
                  <a:lnTo>
                    <a:pt x="6799" y="2745"/>
                  </a:lnTo>
                  <a:lnTo>
                    <a:pt x="6720" y="2427"/>
                  </a:lnTo>
                  <a:lnTo>
                    <a:pt x="6601" y="2108"/>
                  </a:lnTo>
                  <a:lnTo>
                    <a:pt x="6481" y="1830"/>
                  </a:lnTo>
                  <a:lnTo>
                    <a:pt x="6283" y="1512"/>
                  </a:lnTo>
                  <a:lnTo>
                    <a:pt x="6084" y="1273"/>
                  </a:lnTo>
                  <a:lnTo>
                    <a:pt x="5885" y="1035"/>
                  </a:lnTo>
                  <a:lnTo>
                    <a:pt x="5646" y="796"/>
                  </a:lnTo>
                  <a:lnTo>
                    <a:pt x="5368" y="597"/>
                  </a:lnTo>
                  <a:lnTo>
                    <a:pt x="5090" y="438"/>
                  </a:lnTo>
                  <a:lnTo>
                    <a:pt x="4772" y="279"/>
                  </a:lnTo>
                  <a:lnTo>
                    <a:pt x="4453" y="160"/>
                  </a:lnTo>
                  <a:lnTo>
                    <a:pt x="4135" y="81"/>
                  </a:lnTo>
                  <a:lnTo>
                    <a:pt x="3778" y="41"/>
                  </a:lnTo>
                  <a:lnTo>
                    <a:pt x="345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61" name="Google Shape;3461;p115"/>
            <p:cNvSpPr/>
            <p:nvPr/>
          </p:nvSpPr>
          <p:spPr>
            <a:xfrm>
              <a:off x="4868675" y="2955900"/>
              <a:ext cx="214725" cy="214750"/>
            </a:xfrm>
            <a:custGeom>
              <a:avLst/>
              <a:gdLst/>
              <a:ahLst/>
              <a:cxnLst/>
              <a:rect l="l" t="t" r="r" b="b"/>
              <a:pathLst>
                <a:path w="8589" h="8590" extrusionOk="0">
                  <a:moveTo>
                    <a:pt x="3857" y="1"/>
                  </a:moveTo>
                  <a:lnTo>
                    <a:pt x="3420" y="80"/>
                  </a:lnTo>
                  <a:lnTo>
                    <a:pt x="3022" y="160"/>
                  </a:lnTo>
                  <a:lnTo>
                    <a:pt x="2625" y="319"/>
                  </a:lnTo>
                  <a:lnTo>
                    <a:pt x="2227" y="517"/>
                  </a:lnTo>
                  <a:lnTo>
                    <a:pt x="1909" y="716"/>
                  </a:lnTo>
                  <a:lnTo>
                    <a:pt x="1551" y="955"/>
                  </a:lnTo>
                  <a:lnTo>
                    <a:pt x="1273" y="1233"/>
                  </a:lnTo>
                  <a:lnTo>
                    <a:pt x="994" y="1551"/>
                  </a:lnTo>
                  <a:lnTo>
                    <a:pt x="716" y="1869"/>
                  </a:lnTo>
                  <a:lnTo>
                    <a:pt x="517" y="2227"/>
                  </a:lnTo>
                  <a:lnTo>
                    <a:pt x="318" y="2625"/>
                  </a:lnTo>
                  <a:lnTo>
                    <a:pt x="199" y="2983"/>
                  </a:lnTo>
                  <a:lnTo>
                    <a:pt x="80" y="3420"/>
                  </a:lnTo>
                  <a:lnTo>
                    <a:pt x="0" y="3858"/>
                  </a:lnTo>
                  <a:lnTo>
                    <a:pt x="0" y="4295"/>
                  </a:lnTo>
                  <a:lnTo>
                    <a:pt x="0" y="4732"/>
                  </a:lnTo>
                  <a:lnTo>
                    <a:pt x="80" y="5130"/>
                  </a:lnTo>
                  <a:lnTo>
                    <a:pt x="199" y="5567"/>
                  </a:lnTo>
                  <a:lnTo>
                    <a:pt x="318" y="5965"/>
                  </a:lnTo>
                  <a:lnTo>
                    <a:pt x="517" y="6323"/>
                  </a:lnTo>
                  <a:lnTo>
                    <a:pt x="716" y="6681"/>
                  </a:lnTo>
                  <a:lnTo>
                    <a:pt x="994" y="6999"/>
                  </a:lnTo>
                  <a:lnTo>
                    <a:pt x="1273" y="7317"/>
                  </a:lnTo>
                  <a:lnTo>
                    <a:pt x="1551" y="7595"/>
                  </a:lnTo>
                  <a:lnTo>
                    <a:pt x="1909" y="7834"/>
                  </a:lnTo>
                  <a:lnTo>
                    <a:pt x="2227" y="8072"/>
                  </a:lnTo>
                  <a:lnTo>
                    <a:pt x="2625" y="8231"/>
                  </a:lnTo>
                  <a:lnTo>
                    <a:pt x="3022" y="8390"/>
                  </a:lnTo>
                  <a:lnTo>
                    <a:pt x="3420" y="8470"/>
                  </a:lnTo>
                  <a:lnTo>
                    <a:pt x="3857" y="8550"/>
                  </a:lnTo>
                  <a:lnTo>
                    <a:pt x="4295" y="8589"/>
                  </a:lnTo>
                  <a:lnTo>
                    <a:pt x="4732" y="8550"/>
                  </a:lnTo>
                  <a:lnTo>
                    <a:pt x="5169" y="8470"/>
                  </a:lnTo>
                  <a:lnTo>
                    <a:pt x="5567" y="8390"/>
                  </a:lnTo>
                  <a:lnTo>
                    <a:pt x="5965" y="8231"/>
                  </a:lnTo>
                  <a:lnTo>
                    <a:pt x="6322" y="8072"/>
                  </a:lnTo>
                  <a:lnTo>
                    <a:pt x="6680" y="7834"/>
                  </a:lnTo>
                  <a:lnTo>
                    <a:pt x="7038" y="7595"/>
                  </a:lnTo>
                  <a:lnTo>
                    <a:pt x="7317" y="7317"/>
                  </a:lnTo>
                  <a:lnTo>
                    <a:pt x="7595" y="6999"/>
                  </a:lnTo>
                  <a:lnTo>
                    <a:pt x="7873" y="6681"/>
                  </a:lnTo>
                  <a:lnTo>
                    <a:pt x="8072" y="6323"/>
                  </a:lnTo>
                  <a:lnTo>
                    <a:pt x="8231" y="5965"/>
                  </a:lnTo>
                  <a:lnTo>
                    <a:pt x="8390" y="5567"/>
                  </a:lnTo>
                  <a:lnTo>
                    <a:pt x="8509" y="5130"/>
                  </a:lnTo>
                  <a:lnTo>
                    <a:pt x="8549" y="4732"/>
                  </a:lnTo>
                  <a:lnTo>
                    <a:pt x="8589" y="4295"/>
                  </a:lnTo>
                  <a:lnTo>
                    <a:pt x="8549" y="3858"/>
                  </a:lnTo>
                  <a:lnTo>
                    <a:pt x="8509" y="3420"/>
                  </a:lnTo>
                  <a:lnTo>
                    <a:pt x="8390" y="2983"/>
                  </a:lnTo>
                  <a:lnTo>
                    <a:pt x="8231" y="2625"/>
                  </a:lnTo>
                  <a:lnTo>
                    <a:pt x="8072" y="2227"/>
                  </a:lnTo>
                  <a:lnTo>
                    <a:pt x="7873" y="1869"/>
                  </a:lnTo>
                  <a:lnTo>
                    <a:pt x="7595" y="1551"/>
                  </a:lnTo>
                  <a:lnTo>
                    <a:pt x="7317" y="1233"/>
                  </a:lnTo>
                  <a:lnTo>
                    <a:pt x="7038" y="955"/>
                  </a:lnTo>
                  <a:lnTo>
                    <a:pt x="6680" y="716"/>
                  </a:lnTo>
                  <a:lnTo>
                    <a:pt x="6322" y="517"/>
                  </a:lnTo>
                  <a:lnTo>
                    <a:pt x="5965" y="319"/>
                  </a:lnTo>
                  <a:lnTo>
                    <a:pt x="5567" y="160"/>
                  </a:lnTo>
                  <a:lnTo>
                    <a:pt x="5169" y="80"/>
                  </a:lnTo>
                  <a:lnTo>
                    <a:pt x="473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62" name="Google Shape;3462;p115"/>
            <p:cNvSpPr/>
            <p:nvPr/>
          </p:nvSpPr>
          <p:spPr>
            <a:xfrm>
              <a:off x="1862600" y="3088100"/>
              <a:ext cx="2253575" cy="2372875"/>
            </a:xfrm>
            <a:custGeom>
              <a:avLst/>
              <a:gdLst/>
              <a:ahLst/>
              <a:cxnLst/>
              <a:rect l="l" t="t" r="r" b="b"/>
              <a:pathLst>
                <a:path w="90143" h="94915" extrusionOk="0">
                  <a:moveTo>
                    <a:pt x="43024" y="30141"/>
                  </a:moveTo>
                  <a:lnTo>
                    <a:pt x="50301" y="41792"/>
                  </a:lnTo>
                  <a:lnTo>
                    <a:pt x="45171" y="40002"/>
                  </a:lnTo>
                  <a:lnTo>
                    <a:pt x="43024" y="30141"/>
                  </a:lnTo>
                  <a:close/>
                  <a:moveTo>
                    <a:pt x="1432" y="717"/>
                  </a:moveTo>
                  <a:lnTo>
                    <a:pt x="64973" y="2904"/>
                  </a:lnTo>
                  <a:lnTo>
                    <a:pt x="83980" y="43780"/>
                  </a:lnTo>
                  <a:lnTo>
                    <a:pt x="50738" y="65172"/>
                  </a:lnTo>
                  <a:lnTo>
                    <a:pt x="45330" y="40718"/>
                  </a:lnTo>
                  <a:lnTo>
                    <a:pt x="51812" y="43024"/>
                  </a:lnTo>
                  <a:lnTo>
                    <a:pt x="51812" y="43024"/>
                  </a:lnTo>
                  <a:lnTo>
                    <a:pt x="41593" y="26682"/>
                  </a:lnTo>
                  <a:lnTo>
                    <a:pt x="44456" y="39724"/>
                  </a:lnTo>
                  <a:lnTo>
                    <a:pt x="30777" y="34873"/>
                  </a:lnTo>
                  <a:lnTo>
                    <a:pt x="1432" y="717"/>
                  </a:lnTo>
                  <a:close/>
                  <a:moveTo>
                    <a:pt x="84218" y="44853"/>
                  </a:moveTo>
                  <a:lnTo>
                    <a:pt x="89427" y="76783"/>
                  </a:lnTo>
                  <a:lnTo>
                    <a:pt x="57736" y="93523"/>
                  </a:lnTo>
                  <a:lnTo>
                    <a:pt x="84218" y="44853"/>
                  </a:lnTo>
                  <a:close/>
                  <a:moveTo>
                    <a:pt x="1" y="1"/>
                  </a:moveTo>
                  <a:lnTo>
                    <a:pt x="30380" y="35350"/>
                  </a:lnTo>
                  <a:lnTo>
                    <a:pt x="30419" y="35430"/>
                  </a:lnTo>
                  <a:lnTo>
                    <a:pt x="44615" y="40480"/>
                  </a:lnTo>
                  <a:lnTo>
                    <a:pt x="50301" y="66206"/>
                  </a:lnTo>
                  <a:lnTo>
                    <a:pt x="83542" y="44814"/>
                  </a:lnTo>
                  <a:lnTo>
                    <a:pt x="56384" y="94716"/>
                  </a:lnTo>
                  <a:lnTo>
                    <a:pt x="56384" y="94796"/>
                  </a:lnTo>
                  <a:lnTo>
                    <a:pt x="56424" y="94875"/>
                  </a:lnTo>
                  <a:lnTo>
                    <a:pt x="56464" y="94915"/>
                  </a:lnTo>
                  <a:lnTo>
                    <a:pt x="56543" y="94875"/>
                  </a:lnTo>
                  <a:lnTo>
                    <a:pt x="90143" y="77141"/>
                  </a:lnTo>
                  <a:lnTo>
                    <a:pt x="84735" y="43939"/>
                  </a:lnTo>
                  <a:lnTo>
                    <a:pt x="85252" y="42945"/>
                  </a:lnTo>
                  <a:lnTo>
                    <a:pt x="84536" y="43422"/>
                  </a:lnTo>
                  <a:lnTo>
                    <a:pt x="65371" y="2307"/>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63" name="Google Shape;3463;p115"/>
            <p:cNvSpPr/>
            <p:nvPr/>
          </p:nvSpPr>
          <p:spPr>
            <a:xfrm>
              <a:off x="1589250" y="3124900"/>
              <a:ext cx="2383800" cy="2334100"/>
            </a:xfrm>
            <a:custGeom>
              <a:avLst/>
              <a:gdLst/>
              <a:ahLst/>
              <a:cxnLst/>
              <a:rect l="l" t="t" r="r" b="b"/>
              <a:pathLst>
                <a:path w="95352" h="93364" extrusionOk="0">
                  <a:moveTo>
                    <a:pt x="74515" y="6561"/>
                  </a:moveTo>
                  <a:lnTo>
                    <a:pt x="66563" y="40837"/>
                  </a:lnTo>
                  <a:lnTo>
                    <a:pt x="62428" y="40638"/>
                  </a:lnTo>
                  <a:lnTo>
                    <a:pt x="74515" y="6561"/>
                  </a:lnTo>
                  <a:close/>
                  <a:moveTo>
                    <a:pt x="74436" y="2505"/>
                  </a:moveTo>
                  <a:lnTo>
                    <a:pt x="52726" y="26721"/>
                  </a:lnTo>
                  <a:lnTo>
                    <a:pt x="52845" y="26800"/>
                  </a:lnTo>
                  <a:lnTo>
                    <a:pt x="41393" y="33361"/>
                  </a:lnTo>
                  <a:lnTo>
                    <a:pt x="4136" y="45091"/>
                  </a:lnTo>
                  <a:lnTo>
                    <a:pt x="4136" y="45091"/>
                  </a:lnTo>
                  <a:lnTo>
                    <a:pt x="74436" y="2505"/>
                  </a:lnTo>
                  <a:close/>
                  <a:moveTo>
                    <a:pt x="75271" y="2545"/>
                  </a:moveTo>
                  <a:lnTo>
                    <a:pt x="61553" y="41234"/>
                  </a:lnTo>
                  <a:lnTo>
                    <a:pt x="66404" y="41433"/>
                  </a:lnTo>
                  <a:lnTo>
                    <a:pt x="61115" y="64217"/>
                  </a:lnTo>
                  <a:lnTo>
                    <a:pt x="67438" y="92329"/>
                  </a:lnTo>
                  <a:lnTo>
                    <a:pt x="67438" y="92329"/>
                  </a:lnTo>
                  <a:lnTo>
                    <a:pt x="18251" y="73005"/>
                  </a:lnTo>
                  <a:lnTo>
                    <a:pt x="27397" y="66563"/>
                  </a:lnTo>
                  <a:lnTo>
                    <a:pt x="54237" y="26005"/>
                  </a:lnTo>
                  <a:lnTo>
                    <a:pt x="75271" y="2545"/>
                  </a:lnTo>
                  <a:close/>
                  <a:moveTo>
                    <a:pt x="76702" y="0"/>
                  </a:moveTo>
                  <a:lnTo>
                    <a:pt x="75907" y="875"/>
                  </a:lnTo>
                  <a:lnTo>
                    <a:pt x="80" y="46801"/>
                  </a:lnTo>
                  <a:lnTo>
                    <a:pt x="0" y="46881"/>
                  </a:lnTo>
                  <a:lnTo>
                    <a:pt x="40" y="46960"/>
                  </a:lnTo>
                  <a:lnTo>
                    <a:pt x="80" y="47000"/>
                  </a:lnTo>
                  <a:lnTo>
                    <a:pt x="159" y="47000"/>
                  </a:lnTo>
                  <a:lnTo>
                    <a:pt x="41632" y="33958"/>
                  </a:lnTo>
                  <a:lnTo>
                    <a:pt x="41672" y="33958"/>
                  </a:lnTo>
                  <a:lnTo>
                    <a:pt x="52248" y="27914"/>
                  </a:lnTo>
                  <a:lnTo>
                    <a:pt x="26920" y="66126"/>
                  </a:lnTo>
                  <a:lnTo>
                    <a:pt x="16939" y="73164"/>
                  </a:lnTo>
                  <a:lnTo>
                    <a:pt x="68352" y="93363"/>
                  </a:lnTo>
                  <a:lnTo>
                    <a:pt x="61752" y="64217"/>
                  </a:lnTo>
                  <a:lnTo>
                    <a:pt x="67040" y="41473"/>
                  </a:lnTo>
                  <a:lnTo>
                    <a:pt x="95311" y="42745"/>
                  </a:lnTo>
                  <a:lnTo>
                    <a:pt x="95351" y="42109"/>
                  </a:lnTo>
                  <a:lnTo>
                    <a:pt x="67199" y="40837"/>
                  </a:lnTo>
                  <a:lnTo>
                    <a:pt x="76424" y="1233"/>
                  </a:lnTo>
                  <a:lnTo>
                    <a:pt x="76702" y="398"/>
                  </a:lnTo>
                  <a:lnTo>
                    <a:pt x="76702" y="398"/>
                  </a:lnTo>
                  <a:lnTo>
                    <a:pt x="76583" y="477"/>
                  </a:lnTo>
                  <a:lnTo>
                    <a:pt x="76583" y="477"/>
                  </a:lnTo>
                  <a:lnTo>
                    <a:pt x="767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64" name="Google Shape;3464;p115"/>
            <p:cNvSpPr/>
            <p:nvPr/>
          </p:nvSpPr>
          <p:spPr>
            <a:xfrm>
              <a:off x="1620050" y="3054325"/>
              <a:ext cx="1676025" cy="2386775"/>
            </a:xfrm>
            <a:custGeom>
              <a:avLst/>
              <a:gdLst/>
              <a:ahLst/>
              <a:cxnLst/>
              <a:rect l="l" t="t" r="r" b="b"/>
              <a:pathLst>
                <a:path w="67041" h="95471" extrusionOk="0">
                  <a:moveTo>
                    <a:pt x="10140" y="3778"/>
                  </a:moveTo>
                  <a:lnTo>
                    <a:pt x="14673" y="59923"/>
                  </a:lnTo>
                  <a:lnTo>
                    <a:pt x="717" y="48869"/>
                  </a:lnTo>
                  <a:lnTo>
                    <a:pt x="10140" y="3778"/>
                  </a:lnTo>
                  <a:close/>
                  <a:moveTo>
                    <a:pt x="40360" y="37178"/>
                  </a:moveTo>
                  <a:lnTo>
                    <a:pt x="59645" y="66722"/>
                  </a:lnTo>
                  <a:lnTo>
                    <a:pt x="26443" y="68829"/>
                  </a:lnTo>
                  <a:lnTo>
                    <a:pt x="26443" y="68829"/>
                  </a:lnTo>
                  <a:lnTo>
                    <a:pt x="40360" y="37178"/>
                  </a:lnTo>
                  <a:close/>
                  <a:moveTo>
                    <a:pt x="1472" y="50260"/>
                  </a:moveTo>
                  <a:lnTo>
                    <a:pt x="14753" y="60758"/>
                  </a:lnTo>
                  <a:lnTo>
                    <a:pt x="15866" y="74476"/>
                  </a:lnTo>
                  <a:lnTo>
                    <a:pt x="15866" y="74476"/>
                  </a:lnTo>
                  <a:lnTo>
                    <a:pt x="1472" y="50260"/>
                  </a:lnTo>
                  <a:close/>
                  <a:moveTo>
                    <a:pt x="10299" y="0"/>
                  </a:moveTo>
                  <a:lnTo>
                    <a:pt x="10260" y="80"/>
                  </a:lnTo>
                  <a:lnTo>
                    <a:pt x="1" y="49147"/>
                  </a:lnTo>
                  <a:lnTo>
                    <a:pt x="80" y="49187"/>
                  </a:lnTo>
                  <a:lnTo>
                    <a:pt x="16741" y="77180"/>
                  </a:lnTo>
                  <a:lnTo>
                    <a:pt x="15429" y="61314"/>
                  </a:lnTo>
                  <a:lnTo>
                    <a:pt x="25051" y="68909"/>
                  </a:lnTo>
                  <a:lnTo>
                    <a:pt x="24773" y="68909"/>
                  </a:lnTo>
                  <a:lnTo>
                    <a:pt x="66683" y="95471"/>
                  </a:lnTo>
                  <a:lnTo>
                    <a:pt x="67041" y="94954"/>
                  </a:lnTo>
                  <a:lnTo>
                    <a:pt x="26801" y="69426"/>
                  </a:lnTo>
                  <a:lnTo>
                    <a:pt x="60758" y="67318"/>
                  </a:lnTo>
                  <a:lnTo>
                    <a:pt x="40241" y="35826"/>
                  </a:lnTo>
                  <a:lnTo>
                    <a:pt x="25807" y="68670"/>
                  </a:lnTo>
                  <a:lnTo>
                    <a:pt x="15389" y="60440"/>
                  </a:lnTo>
                  <a:lnTo>
                    <a:pt x="10458" y="80"/>
                  </a:lnTo>
                  <a:lnTo>
                    <a:pt x="10458" y="40"/>
                  </a:lnTo>
                  <a:lnTo>
                    <a:pt x="1037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65" name="Google Shape;3465;p115"/>
            <p:cNvSpPr/>
            <p:nvPr/>
          </p:nvSpPr>
          <p:spPr>
            <a:xfrm>
              <a:off x="2866625" y="3743200"/>
              <a:ext cx="100425" cy="100425"/>
            </a:xfrm>
            <a:custGeom>
              <a:avLst/>
              <a:gdLst/>
              <a:ahLst/>
              <a:cxnLst/>
              <a:rect l="l" t="t" r="r" b="b"/>
              <a:pathLst>
                <a:path w="4017" h="4017" extrusionOk="0">
                  <a:moveTo>
                    <a:pt x="1750" y="1"/>
                  </a:moveTo>
                  <a:lnTo>
                    <a:pt x="1392" y="80"/>
                  </a:lnTo>
                  <a:lnTo>
                    <a:pt x="1034" y="239"/>
                  </a:lnTo>
                  <a:lnTo>
                    <a:pt x="716" y="438"/>
                  </a:lnTo>
                  <a:lnTo>
                    <a:pt x="438" y="716"/>
                  </a:lnTo>
                  <a:lnTo>
                    <a:pt x="239" y="1074"/>
                  </a:lnTo>
                  <a:lnTo>
                    <a:pt x="80" y="1432"/>
                  </a:lnTo>
                  <a:lnTo>
                    <a:pt x="0" y="1830"/>
                  </a:lnTo>
                  <a:lnTo>
                    <a:pt x="0" y="2227"/>
                  </a:lnTo>
                  <a:lnTo>
                    <a:pt x="80" y="2625"/>
                  </a:lnTo>
                  <a:lnTo>
                    <a:pt x="239" y="2983"/>
                  </a:lnTo>
                  <a:lnTo>
                    <a:pt x="477" y="3301"/>
                  </a:lnTo>
                  <a:lnTo>
                    <a:pt x="756" y="3579"/>
                  </a:lnTo>
                  <a:lnTo>
                    <a:pt x="1074" y="3778"/>
                  </a:lnTo>
                  <a:lnTo>
                    <a:pt x="1471" y="3937"/>
                  </a:lnTo>
                  <a:lnTo>
                    <a:pt x="1869" y="4017"/>
                  </a:lnTo>
                  <a:lnTo>
                    <a:pt x="2267" y="4017"/>
                  </a:lnTo>
                  <a:lnTo>
                    <a:pt x="2625" y="3937"/>
                  </a:lnTo>
                  <a:lnTo>
                    <a:pt x="2982" y="3778"/>
                  </a:lnTo>
                  <a:lnTo>
                    <a:pt x="3301" y="3540"/>
                  </a:lnTo>
                  <a:lnTo>
                    <a:pt x="3579" y="3261"/>
                  </a:lnTo>
                  <a:lnTo>
                    <a:pt x="3817" y="2943"/>
                  </a:lnTo>
                  <a:lnTo>
                    <a:pt x="3937" y="2545"/>
                  </a:lnTo>
                  <a:lnTo>
                    <a:pt x="4016" y="2148"/>
                  </a:lnTo>
                  <a:lnTo>
                    <a:pt x="4016" y="1750"/>
                  </a:lnTo>
                  <a:lnTo>
                    <a:pt x="3937" y="1392"/>
                  </a:lnTo>
                  <a:lnTo>
                    <a:pt x="3778" y="1035"/>
                  </a:lnTo>
                  <a:lnTo>
                    <a:pt x="3539" y="716"/>
                  </a:lnTo>
                  <a:lnTo>
                    <a:pt x="3261" y="438"/>
                  </a:lnTo>
                  <a:lnTo>
                    <a:pt x="2943" y="199"/>
                  </a:lnTo>
                  <a:lnTo>
                    <a:pt x="2585" y="80"/>
                  </a:lnTo>
                  <a:lnTo>
                    <a:pt x="21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66" name="Google Shape;3466;p115"/>
            <p:cNvSpPr/>
            <p:nvPr/>
          </p:nvSpPr>
          <p:spPr>
            <a:xfrm>
              <a:off x="3896475" y="4102075"/>
              <a:ext cx="168025" cy="168000"/>
            </a:xfrm>
            <a:custGeom>
              <a:avLst/>
              <a:gdLst/>
              <a:ahLst/>
              <a:cxnLst/>
              <a:rect l="l" t="t" r="r" b="b"/>
              <a:pathLst>
                <a:path w="6721" h="6720" extrusionOk="0">
                  <a:moveTo>
                    <a:pt x="2943" y="0"/>
                  </a:moveTo>
                  <a:lnTo>
                    <a:pt x="2625" y="80"/>
                  </a:lnTo>
                  <a:lnTo>
                    <a:pt x="2307" y="159"/>
                  </a:lnTo>
                  <a:lnTo>
                    <a:pt x="2028" y="278"/>
                  </a:lnTo>
                  <a:lnTo>
                    <a:pt x="1710" y="398"/>
                  </a:lnTo>
                  <a:lnTo>
                    <a:pt x="1472" y="596"/>
                  </a:lnTo>
                  <a:lnTo>
                    <a:pt x="1193" y="795"/>
                  </a:lnTo>
                  <a:lnTo>
                    <a:pt x="955" y="994"/>
                  </a:lnTo>
                  <a:lnTo>
                    <a:pt x="756" y="1233"/>
                  </a:lnTo>
                  <a:lnTo>
                    <a:pt x="557" y="1511"/>
                  </a:lnTo>
                  <a:lnTo>
                    <a:pt x="398" y="1789"/>
                  </a:lnTo>
                  <a:lnTo>
                    <a:pt x="239" y="2107"/>
                  </a:lnTo>
                  <a:lnTo>
                    <a:pt x="120" y="2426"/>
                  </a:lnTo>
                  <a:lnTo>
                    <a:pt x="40" y="2783"/>
                  </a:lnTo>
                  <a:lnTo>
                    <a:pt x="0" y="3102"/>
                  </a:lnTo>
                  <a:lnTo>
                    <a:pt x="0" y="3420"/>
                  </a:lnTo>
                  <a:lnTo>
                    <a:pt x="40" y="3778"/>
                  </a:lnTo>
                  <a:lnTo>
                    <a:pt x="80" y="4096"/>
                  </a:lnTo>
                  <a:lnTo>
                    <a:pt x="159" y="4414"/>
                  </a:lnTo>
                  <a:lnTo>
                    <a:pt x="279" y="4692"/>
                  </a:lnTo>
                  <a:lnTo>
                    <a:pt x="438" y="4970"/>
                  </a:lnTo>
                  <a:lnTo>
                    <a:pt x="597" y="5249"/>
                  </a:lnTo>
                  <a:lnTo>
                    <a:pt x="796" y="5527"/>
                  </a:lnTo>
                  <a:lnTo>
                    <a:pt x="994" y="5766"/>
                  </a:lnTo>
                  <a:lnTo>
                    <a:pt x="1233" y="5964"/>
                  </a:lnTo>
                  <a:lnTo>
                    <a:pt x="1511" y="6163"/>
                  </a:lnTo>
                  <a:lnTo>
                    <a:pt x="1790" y="6322"/>
                  </a:lnTo>
                  <a:lnTo>
                    <a:pt x="2108" y="6481"/>
                  </a:lnTo>
                  <a:lnTo>
                    <a:pt x="2426" y="6601"/>
                  </a:lnTo>
                  <a:lnTo>
                    <a:pt x="2784" y="6680"/>
                  </a:lnTo>
                  <a:lnTo>
                    <a:pt x="3102" y="6720"/>
                  </a:lnTo>
                  <a:lnTo>
                    <a:pt x="3420" y="6720"/>
                  </a:lnTo>
                  <a:lnTo>
                    <a:pt x="3778" y="6680"/>
                  </a:lnTo>
                  <a:lnTo>
                    <a:pt x="4096" y="6640"/>
                  </a:lnTo>
                  <a:lnTo>
                    <a:pt x="4414" y="6561"/>
                  </a:lnTo>
                  <a:lnTo>
                    <a:pt x="4692" y="6442"/>
                  </a:lnTo>
                  <a:lnTo>
                    <a:pt x="5010" y="6283"/>
                  </a:lnTo>
                  <a:lnTo>
                    <a:pt x="5249" y="6124"/>
                  </a:lnTo>
                  <a:lnTo>
                    <a:pt x="5527" y="5925"/>
                  </a:lnTo>
                  <a:lnTo>
                    <a:pt x="5766" y="5726"/>
                  </a:lnTo>
                  <a:lnTo>
                    <a:pt x="5965" y="5448"/>
                  </a:lnTo>
                  <a:lnTo>
                    <a:pt x="6164" y="5209"/>
                  </a:lnTo>
                  <a:lnTo>
                    <a:pt x="6323" y="4931"/>
                  </a:lnTo>
                  <a:lnTo>
                    <a:pt x="6482" y="4613"/>
                  </a:lnTo>
                  <a:lnTo>
                    <a:pt x="6601" y="4294"/>
                  </a:lnTo>
                  <a:lnTo>
                    <a:pt x="6680" y="3937"/>
                  </a:lnTo>
                  <a:lnTo>
                    <a:pt x="6720" y="3618"/>
                  </a:lnTo>
                  <a:lnTo>
                    <a:pt x="6720" y="3261"/>
                  </a:lnTo>
                  <a:lnTo>
                    <a:pt x="6680" y="2942"/>
                  </a:lnTo>
                  <a:lnTo>
                    <a:pt x="6641" y="2624"/>
                  </a:lnTo>
                  <a:lnTo>
                    <a:pt x="6561" y="2306"/>
                  </a:lnTo>
                  <a:lnTo>
                    <a:pt x="6442" y="2028"/>
                  </a:lnTo>
                  <a:lnTo>
                    <a:pt x="6283" y="1710"/>
                  </a:lnTo>
                  <a:lnTo>
                    <a:pt x="6124" y="1432"/>
                  </a:lnTo>
                  <a:lnTo>
                    <a:pt x="5925" y="1193"/>
                  </a:lnTo>
                  <a:lnTo>
                    <a:pt x="5726" y="954"/>
                  </a:lnTo>
                  <a:lnTo>
                    <a:pt x="5488" y="756"/>
                  </a:lnTo>
                  <a:lnTo>
                    <a:pt x="5209" y="557"/>
                  </a:lnTo>
                  <a:lnTo>
                    <a:pt x="4931" y="358"/>
                  </a:lnTo>
                  <a:lnTo>
                    <a:pt x="4613" y="239"/>
                  </a:lnTo>
                  <a:lnTo>
                    <a:pt x="4295" y="119"/>
                  </a:lnTo>
                  <a:lnTo>
                    <a:pt x="3937" y="40"/>
                  </a:lnTo>
                  <a:lnTo>
                    <a:pt x="36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67" name="Google Shape;3467;p115"/>
            <p:cNvSpPr/>
            <p:nvPr/>
          </p:nvSpPr>
          <p:spPr>
            <a:xfrm>
              <a:off x="3261275" y="5409275"/>
              <a:ext cx="67600" cy="67600"/>
            </a:xfrm>
            <a:custGeom>
              <a:avLst/>
              <a:gdLst/>
              <a:ahLst/>
              <a:cxnLst/>
              <a:rect l="l" t="t" r="r" b="b"/>
              <a:pathLst>
                <a:path w="2704" h="2704" extrusionOk="0">
                  <a:moveTo>
                    <a:pt x="1431" y="0"/>
                  </a:moveTo>
                  <a:lnTo>
                    <a:pt x="1193" y="40"/>
                  </a:lnTo>
                  <a:lnTo>
                    <a:pt x="915" y="80"/>
                  </a:lnTo>
                  <a:lnTo>
                    <a:pt x="676" y="199"/>
                  </a:lnTo>
                  <a:lnTo>
                    <a:pt x="477" y="318"/>
                  </a:lnTo>
                  <a:lnTo>
                    <a:pt x="278" y="517"/>
                  </a:lnTo>
                  <a:lnTo>
                    <a:pt x="159" y="756"/>
                  </a:lnTo>
                  <a:lnTo>
                    <a:pt x="40" y="994"/>
                  </a:lnTo>
                  <a:lnTo>
                    <a:pt x="0" y="1273"/>
                  </a:lnTo>
                  <a:lnTo>
                    <a:pt x="0" y="1511"/>
                  </a:lnTo>
                  <a:lnTo>
                    <a:pt x="80" y="1789"/>
                  </a:lnTo>
                  <a:lnTo>
                    <a:pt x="159" y="2028"/>
                  </a:lnTo>
                  <a:lnTo>
                    <a:pt x="318" y="2227"/>
                  </a:lnTo>
                  <a:lnTo>
                    <a:pt x="517" y="2426"/>
                  </a:lnTo>
                  <a:lnTo>
                    <a:pt x="716" y="2545"/>
                  </a:lnTo>
                  <a:lnTo>
                    <a:pt x="954" y="2664"/>
                  </a:lnTo>
                  <a:lnTo>
                    <a:pt x="1233" y="2704"/>
                  </a:lnTo>
                  <a:lnTo>
                    <a:pt x="1511" y="2704"/>
                  </a:lnTo>
                  <a:lnTo>
                    <a:pt x="1750" y="2624"/>
                  </a:lnTo>
                  <a:lnTo>
                    <a:pt x="1988" y="2545"/>
                  </a:lnTo>
                  <a:lnTo>
                    <a:pt x="2227" y="2386"/>
                  </a:lnTo>
                  <a:lnTo>
                    <a:pt x="2386" y="2187"/>
                  </a:lnTo>
                  <a:lnTo>
                    <a:pt x="2545" y="1988"/>
                  </a:lnTo>
                  <a:lnTo>
                    <a:pt x="2624" y="1750"/>
                  </a:lnTo>
                  <a:lnTo>
                    <a:pt x="2704" y="1471"/>
                  </a:lnTo>
                  <a:lnTo>
                    <a:pt x="2664" y="1193"/>
                  </a:lnTo>
                  <a:lnTo>
                    <a:pt x="2624" y="954"/>
                  </a:lnTo>
                  <a:lnTo>
                    <a:pt x="2505" y="716"/>
                  </a:lnTo>
                  <a:lnTo>
                    <a:pt x="2386" y="477"/>
                  </a:lnTo>
                  <a:lnTo>
                    <a:pt x="2187" y="318"/>
                  </a:lnTo>
                  <a:lnTo>
                    <a:pt x="1948" y="159"/>
                  </a:lnTo>
                  <a:lnTo>
                    <a:pt x="1710" y="80"/>
                  </a:lnTo>
                  <a:lnTo>
                    <a:pt x="14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68" name="Google Shape;3468;p115"/>
            <p:cNvSpPr/>
            <p:nvPr/>
          </p:nvSpPr>
          <p:spPr>
            <a:xfrm>
              <a:off x="4049550" y="4952000"/>
              <a:ext cx="117325" cy="117325"/>
            </a:xfrm>
            <a:custGeom>
              <a:avLst/>
              <a:gdLst/>
              <a:ahLst/>
              <a:cxnLst/>
              <a:rect l="l" t="t" r="r" b="b"/>
              <a:pathLst>
                <a:path w="4693" h="4693" extrusionOk="0">
                  <a:moveTo>
                    <a:pt x="2546" y="0"/>
                  </a:moveTo>
                  <a:lnTo>
                    <a:pt x="2068" y="40"/>
                  </a:lnTo>
                  <a:lnTo>
                    <a:pt x="1631" y="120"/>
                  </a:lnTo>
                  <a:lnTo>
                    <a:pt x="1194" y="318"/>
                  </a:lnTo>
                  <a:lnTo>
                    <a:pt x="836" y="557"/>
                  </a:lnTo>
                  <a:lnTo>
                    <a:pt x="518" y="875"/>
                  </a:lnTo>
                  <a:lnTo>
                    <a:pt x="279" y="1273"/>
                  </a:lnTo>
                  <a:lnTo>
                    <a:pt x="160" y="1471"/>
                  </a:lnTo>
                  <a:lnTo>
                    <a:pt x="80" y="1710"/>
                  </a:lnTo>
                  <a:lnTo>
                    <a:pt x="41" y="1949"/>
                  </a:lnTo>
                  <a:lnTo>
                    <a:pt x="1" y="2187"/>
                  </a:lnTo>
                  <a:lnTo>
                    <a:pt x="1" y="2625"/>
                  </a:lnTo>
                  <a:lnTo>
                    <a:pt x="120" y="3102"/>
                  </a:lnTo>
                  <a:lnTo>
                    <a:pt x="279" y="3499"/>
                  </a:lnTo>
                  <a:lnTo>
                    <a:pt x="557" y="3857"/>
                  </a:lnTo>
                  <a:lnTo>
                    <a:pt x="876" y="4175"/>
                  </a:lnTo>
                  <a:lnTo>
                    <a:pt x="1273" y="4454"/>
                  </a:lnTo>
                  <a:lnTo>
                    <a:pt x="1472" y="4533"/>
                  </a:lnTo>
                  <a:lnTo>
                    <a:pt x="1711" y="4613"/>
                  </a:lnTo>
                  <a:lnTo>
                    <a:pt x="1949" y="4692"/>
                  </a:lnTo>
                  <a:lnTo>
                    <a:pt x="2625" y="4692"/>
                  </a:lnTo>
                  <a:lnTo>
                    <a:pt x="3063" y="4613"/>
                  </a:lnTo>
                  <a:lnTo>
                    <a:pt x="3500" y="4414"/>
                  </a:lnTo>
                  <a:lnTo>
                    <a:pt x="3858" y="4175"/>
                  </a:lnTo>
                  <a:lnTo>
                    <a:pt x="4176" y="3817"/>
                  </a:lnTo>
                  <a:lnTo>
                    <a:pt x="4454" y="3460"/>
                  </a:lnTo>
                  <a:lnTo>
                    <a:pt x="4534" y="3221"/>
                  </a:lnTo>
                  <a:lnTo>
                    <a:pt x="4613" y="3022"/>
                  </a:lnTo>
                  <a:lnTo>
                    <a:pt x="4653" y="2784"/>
                  </a:lnTo>
                  <a:lnTo>
                    <a:pt x="4693" y="2545"/>
                  </a:lnTo>
                  <a:lnTo>
                    <a:pt x="4693" y="2068"/>
                  </a:lnTo>
                  <a:lnTo>
                    <a:pt x="4574" y="1631"/>
                  </a:lnTo>
                  <a:lnTo>
                    <a:pt x="4414" y="1233"/>
                  </a:lnTo>
                  <a:lnTo>
                    <a:pt x="4136" y="835"/>
                  </a:lnTo>
                  <a:lnTo>
                    <a:pt x="3818" y="517"/>
                  </a:lnTo>
                  <a:lnTo>
                    <a:pt x="3460" y="279"/>
                  </a:lnTo>
                  <a:lnTo>
                    <a:pt x="3222" y="159"/>
                  </a:lnTo>
                  <a:lnTo>
                    <a:pt x="2983" y="80"/>
                  </a:lnTo>
                  <a:lnTo>
                    <a:pt x="2784" y="40"/>
                  </a:lnTo>
                  <a:lnTo>
                    <a:pt x="25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69" name="Google Shape;3469;p115"/>
            <p:cNvSpPr/>
            <p:nvPr/>
          </p:nvSpPr>
          <p:spPr>
            <a:xfrm>
              <a:off x="3039575" y="4649800"/>
              <a:ext cx="168025" cy="168025"/>
            </a:xfrm>
            <a:custGeom>
              <a:avLst/>
              <a:gdLst/>
              <a:ahLst/>
              <a:cxnLst/>
              <a:rect l="l" t="t" r="r" b="b"/>
              <a:pathLst>
                <a:path w="6721" h="6721" extrusionOk="0">
                  <a:moveTo>
                    <a:pt x="2943" y="0"/>
                  </a:moveTo>
                  <a:lnTo>
                    <a:pt x="2625" y="80"/>
                  </a:lnTo>
                  <a:lnTo>
                    <a:pt x="2307" y="159"/>
                  </a:lnTo>
                  <a:lnTo>
                    <a:pt x="2029" y="279"/>
                  </a:lnTo>
                  <a:lnTo>
                    <a:pt x="1751" y="398"/>
                  </a:lnTo>
                  <a:lnTo>
                    <a:pt x="1472" y="597"/>
                  </a:lnTo>
                  <a:lnTo>
                    <a:pt x="1194" y="756"/>
                  </a:lnTo>
                  <a:lnTo>
                    <a:pt x="955" y="994"/>
                  </a:lnTo>
                  <a:lnTo>
                    <a:pt x="756" y="1233"/>
                  </a:lnTo>
                  <a:lnTo>
                    <a:pt x="558" y="1511"/>
                  </a:lnTo>
                  <a:lnTo>
                    <a:pt x="399" y="1790"/>
                  </a:lnTo>
                  <a:lnTo>
                    <a:pt x="240" y="2108"/>
                  </a:lnTo>
                  <a:lnTo>
                    <a:pt x="120" y="2426"/>
                  </a:lnTo>
                  <a:lnTo>
                    <a:pt x="41" y="2744"/>
                  </a:lnTo>
                  <a:lnTo>
                    <a:pt x="1" y="3102"/>
                  </a:lnTo>
                  <a:lnTo>
                    <a:pt x="1" y="3420"/>
                  </a:lnTo>
                  <a:lnTo>
                    <a:pt x="41" y="3738"/>
                  </a:lnTo>
                  <a:lnTo>
                    <a:pt x="80" y="4056"/>
                  </a:lnTo>
                  <a:lnTo>
                    <a:pt x="160" y="4374"/>
                  </a:lnTo>
                  <a:lnTo>
                    <a:pt x="279" y="4692"/>
                  </a:lnTo>
                  <a:lnTo>
                    <a:pt x="438" y="4971"/>
                  </a:lnTo>
                  <a:lnTo>
                    <a:pt x="597" y="5249"/>
                  </a:lnTo>
                  <a:lnTo>
                    <a:pt x="796" y="5527"/>
                  </a:lnTo>
                  <a:lnTo>
                    <a:pt x="995" y="5766"/>
                  </a:lnTo>
                  <a:lnTo>
                    <a:pt x="1273" y="5965"/>
                  </a:lnTo>
                  <a:lnTo>
                    <a:pt x="1512" y="6164"/>
                  </a:lnTo>
                  <a:lnTo>
                    <a:pt x="1790" y="6323"/>
                  </a:lnTo>
                  <a:lnTo>
                    <a:pt x="2108" y="6482"/>
                  </a:lnTo>
                  <a:lnTo>
                    <a:pt x="2426" y="6561"/>
                  </a:lnTo>
                  <a:lnTo>
                    <a:pt x="2784" y="6641"/>
                  </a:lnTo>
                  <a:lnTo>
                    <a:pt x="3102" y="6681"/>
                  </a:lnTo>
                  <a:lnTo>
                    <a:pt x="3460" y="6720"/>
                  </a:lnTo>
                  <a:lnTo>
                    <a:pt x="3778" y="6681"/>
                  </a:lnTo>
                  <a:lnTo>
                    <a:pt x="4097" y="6641"/>
                  </a:lnTo>
                  <a:lnTo>
                    <a:pt x="4415" y="6561"/>
                  </a:lnTo>
                  <a:lnTo>
                    <a:pt x="4693" y="6442"/>
                  </a:lnTo>
                  <a:lnTo>
                    <a:pt x="5011" y="6283"/>
                  </a:lnTo>
                  <a:lnTo>
                    <a:pt x="5289" y="6124"/>
                  </a:lnTo>
                  <a:lnTo>
                    <a:pt x="5528" y="5925"/>
                  </a:lnTo>
                  <a:lnTo>
                    <a:pt x="5767" y="5686"/>
                  </a:lnTo>
                  <a:lnTo>
                    <a:pt x="5965" y="5448"/>
                  </a:lnTo>
                  <a:lnTo>
                    <a:pt x="6164" y="5209"/>
                  </a:lnTo>
                  <a:lnTo>
                    <a:pt x="6363" y="4891"/>
                  </a:lnTo>
                  <a:lnTo>
                    <a:pt x="6482" y="4613"/>
                  </a:lnTo>
                  <a:lnTo>
                    <a:pt x="6602" y="4255"/>
                  </a:lnTo>
                  <a:lnTo>
                    <a:pt x="6681" y="3937"/>
                  </a:lnTo>
                  <a:lnTo>
                    <a:pt x="6721" y="3619"/>
                  </a:lnTo>
                  <a:lnTo>
                    <a:pt x="6721" y="3261"/>
                  </a:lnTo>
                  <a:lnTo>
                    <a:pt x="6721" y="2943"/>
                  </a:lnTo>
                  <a:lnTo>
                    <a:pt x="6641" y="2625"/>
                  </a:lnTo>
                  <a:lnTo>
                    <a:pt x="6562" y="2307"/>
                  </a:lnTo>
                  <a:lnTo>
                    <a:pt x="6443" y="1988"/>
                  </a:lnTo>
                  <a:lnTo>
                    <a:pt x="6283" y="1710"/>
                  </a:lnTo>
                  <a:lnTo>
                    <a:pt x="6124" y="1432"/>
                  </a:lnTo>
                  <a:lnTo>
                    <a:pt x="5926" y="1193"/>
                  </a:lnTo>
                  <a:lnTo>
                    <a:pt x="5727" y="955"/>
                  </a:lnTo>
                  <a:lnTo>
                    <a:pt x="5488" y="716"/>
                  </a:lnTo>
                  <a:lnTo>
                    <a:pt x="5210" y="517"/>
                  </a:lnTo>
                  <a:lnTo>
                    <a:pt x="4932" y="358"/>
                  </a:lnTo>
                  <a:lnTo>
                    <a:pt x="4613" y="239"/>
                  </a:lnTo>
                  <a:lnTo>
                    <a:pt x="4295" y="120"/>
                  </a:lnTo>
                  <a:lnTo>
                    <a:pt x="3937" y="40"/>
                  </a:lnTo>
                  <a:lnTo>
                    <a:pt x="36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70" name="Google Shape;3470;p115"/>
            <p:cNvSpPr/>
            <p:nvPr/>
          </p:nvSpPr>
          <p:spPr>
            <a:xfrm>
              <a:off x="1572350" y="4220350"/>
              <a:ext cx="117325" cy="117325"/>
            </a:xfrm>
            <a:custGeom>
              <a:avLst/>
              <a:gdLst/>
              <a:ahLst/>
              <a:cxnLst/>
              <a:rect l="l" t="t" r="r" b="b"/>
              <a:pathLst>
                <a:path w="4693" h="4693" extrusionOk="0">
                  <a:moveTo>
                    <a:pt x="2068" y="1"/>
                  </a:moveTo>
                  <a:lnTo>
                    <a:pt x="1631" y="80"/>
                  </a:lnTo>
                  <a:lnTo>
                    <a:pt x="1193" y="279"/>
                  </a:lnTo>
                  <a:lnTo>
                    <a:pt x="835" y="518"/>
                  </a:lnTo>
                  <a:lnTo>
                    <a:pt x="517" y="876"/>
                  </a:lnTo>
                  <a:lnTo>
                    <a:pt x="279" y="1233"/>
                  </a:lnTo>
                  <a:lnTo>
                    <a:pt x="159" y="1472"/>
                  </a:lnTo>
                  <a:lnTo>
                    <a:pt x="80" y="1671"/>
                  </a:lnTo>
                  <a:lnTo>
                    <a:pt x="40" y="1909"/>
                  </a:lnTo>
                  <a:lnTo>
                    <a:pt x="0" y="2148"/>
                  </a:lnTo>
                  <a:lnTo>
                    <a:pt x="0" y="2625"/>
                  </a:lnTo>
                  <a:lnTo>
                    <a:pt x="120" y="3063"/>
                  </a:lnTo>
                  <a:lnTo>
                    <a:pt x="279" y="3460"/>
                  </a:lnTo>
                  <a:lnTo>
                    <a:pt x="557" y="3858"/>
                  </a:lnTo>
                  <a:lnTo>
                    <a:pt x="875" y="4176"/>
                  </a:lnTo>
                  <a:lnTo>
                    <a:pt x="1273" y="4414"/>
                  </a:lnTo>
                  <a:lnTo>
                    <a:pt x="1472" y="4534"/>
                  </a:lnTo>
                  <a:lnTo>
                    <a:pt x="1710" y="4613"/>
                  </a:lnTo>
                  <a:lnTo>
                    <a:pt x="1949" y="4653"/>
                  </a:lnTo>
                  <a:lnTo>
                    <a:pt x="2187" y="4693"/>
                  </a:lnTo>
                  <a:lnTo>
                    <a:pt x="2625" y="4693"/>
                  </a:lnTo>
                  <a:lnTo>
                    <a:pt x="3102" y="4574"/>
                  </a:lnTo>
                  <a:lnTo>
                    <a:pt x="3499" y="4375"/>
                  </a:lnTo>
                  <a:lnTo>
                    <a:pt x="3857" y="4136"/>
                  </a:lnTo>
                  <a:lnTo>
                    <a:pt x="4175" y="3818"/>
                  </a:lnTo>
                  <a:lnTo>
                    <a:pt x="4454" y="3420"/>
                  </a:lnTo>
                  <a:lnTo>
                    <a:pt x="4533" y="3222"/>
                  </a:lnTo>
                  <a:lnTo>
                    <a:pt x="4613" y="2983"/>
                  </a:lnTo>
                  <a:lnTo>
                    <a:pt x="4653" y="2744"/>
                  </a:lnTo>
                  <a:lnTo>
                    <a:pt x="4692" y="2506"/>
                  </a:lnTo>
                  <a:lnTo>
                    <a:pt x="4692" y="2068"/>
                  </a:lnTo>
                  <a:lnTo>
                    <a:pt x="4573" y="1591"/>
                  </a:lnTo>
                  <a:lnTo>
                    <a:pt x="4414" y="1194"/>
                  </a:lnTo>
                  <a:lnTo>
                    <a:pt x="4175" y="836"/>
                  </a:lnTo>
                  <a:lnTo>
                    <a:pt x="3817" y="518"/>
                  </a:lnTo>
                  <a:lnTo>
                    <a:pt x="3460" y="239"/>
                  </a:lnTo>
                  <a:lnTo>
                    <a:pt x="3221" y="160"/>
                  </a:lnTo>
                  <a:lnTo>
                    <a:pt x="2982" y="80"/>
                  </a:lnTo>
                  <a:lnTo>
                    <a:pt x="27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71" name="Google Shape;3471;p115"/>
            <p:cNvSpPr/>
            <p:nvPr/>
          </p:nvSpPr>
          <p:spPr>
            <a:xfrm>
              <a:off x="1968975" y="4893350"/>
              <a:ext cx="117325" cy="117325"/>
            </a:xfrm>
            <a:custGeom>
              <a:avLst/>
              <a:gdLst/>
              <a:ahLst/>
              <a:cxnLst/>
              <a:rect l="l" t="t" r="r" b="b"/>
              <a:pathLst>
                <a:path w="4693" h="4693" extrusionOk="0">
                  <a:moveTo>
                    <a:pt x="2068" y="0"/>
                  </a:moveTo>
                  <a:lnTo>
                    <a:pt x="1631" y="120"/>
                  </a:lnTo>
                  <a:lnTo>
                    <a:pt x="1233" y="279"/>
                  </a:lnTo>
                  <a:lnTo>
                    <a:pt x="836" y="557"/>
                  </a:lnTo>
                  <a:lnTo>
                    <a:pt x="517" y="875"/>
                  </a:lnTo>
                  <a:lnTo>
                    <a:pt x="279" y="1273"/>
                  </a:lnTo>
                  <a:lnTo>
                    <a:pt x="160" y="1471"/>
                  </a:lnTo>
                  <a:lnTo>
                    <a:pt x="80" y="1710"/>
                  </a:lnTo>
                  <a:lnTo>
                    <a:pt x="40" y="1949"/>
                  </a:lnTo>
                  <a:lnTo>
                    <a:pt x="1" y="2187"/>
                  </a:lnTo>
                  <a:lnTo>
                    <a:pt x="40" y="2625"/>
                  </a:lnTo>
                  <a:lnTo>
                    <a:pt x="120" y="3062"/>
                  </a:lnTo>
                  <a:lnTo>
                    <a:pt x="319" y="3499"/>
                  </a:lnTo>
                  <a:lnTo>
                    <a:pt x="557" y="3857"/>
                  </a:lnTo>
                  <a:lnTo>
                    <a:pt x="875" y="4175"/>
                  </a:lnTo>
                  <a:lnTo>
                    <a:pt x="1273" y="4454"/>
                  </a:lnTo>
                  <a:lnTo>
                    <a:pt x="1472" y="4533"/>
                  </a:lnTo>
                  <a:lnTo>
                    <a:pt x="1710" y="4613"/>
                  </a:lnTo>
                  <a:lnTo>
                    <a:pt x="1949" y="4652"/>
                  </a:lnTo>
                  <a:lnTo>
                    <a:pt x="2188" y="4692"/>
                  </a:lnTo>
                  <a:lnTo>
                    <a:pt x="2625" y="4692"/>
                  </a:lnTo>
                  <a:lnTo>
                    <a:pt x="3102" y="4573"/>
                  </a:lnTo>
                  <a:lnTo>
                    <a:pt x="3500" y="4414"/>
                  </a:lnTo>
                  <a:lnTo>
                    <a:pt x="3858" y="4136"/>
                  </a:lnTo>
                  <a:lnTo>
                    <a:pt x="4176" y="3817"/>
                  </a:lnTo>
                  <a:lnTo>
                    <a:pt x="4454" y="3420"/>
                  </a:lnTo>
                  <a:lnTo>
                    <a:pt x="4534" y="3221"/>
                  </a:lnTo>
                  <a:lnTo>
                    <a:pt x="4613" y="2982"/>
                  </a:lnTo>
                  <a:lnTo>
                    <a:pt x="4693" y="2744"/>
                  </a:lnTo>
                  <a:lnTo>
                    <a:pt x="4693" y="2545"/>
                  </a:lnTo>
                  <a:lnTo>
                    <a:pt x="4693" y="2068"/>
                  </a:lnTo>
                  <a:lnTo>
                    <a:pt x="4613" y="1631"/>
                  </a:lnTo>
                  <a:lnTo>
                    <a:pt x="4414" y="1193"/>
                  </a:lnTo>
                  <a:lnTo>
                    <a:pt x="4176" y="835"/>
                  </a:lnTo>
                  <a:lnTo>
                    <a:pt x="3818" y="517"/>
                  </a:lnTo>
                  <a:lnTo>
                    <a:pt x="3460" y="279"/>
                  </a:lnTo>
                  <a:lnTo>
                    <a:pt x="3221" y="159"/>
                  </a:lnTo>
                  <a:lnTo>
                    <a:pt x="3023" y="80"/>
                  </a:lnTo>
                  <a:lnTo>
                    <a:pt x="2784" y="40"/>
                  </a:lnTo>
                  <a:lnTo>
                    <a:pt x="254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72" name="Google Shape;3472;p115"/>
            <p:cNvSpPr/>
            <p:nvPr/>
          </p:nvSpPr>
          <p:spPr>
            <a:xfrm>
              <a:off x="2182700" y="4698500"/>
              <a:ext cx="168025" cy="168025"/>
            </a:xfrm>
            <a:custGeom>
              <a:avLst/>
              <a:gdLst/>
              <a:ahLst/>
              <a:cxnLst/>
              <a:rect l="l" t="t" r="r" b="b"/>
              <a:pathLst>
                <a:path w="6721" h="6721" extrusionOk="0">
                  <a:moveTo>
                    <a:pt x="2983" y="1"/>
                  </a:moveTo>
                  <a:lnTo>
                    <a:pt x="2625" y="80"/>
                  </a:lnTo>
                  <a:lnTo>
                    <a:pt x="2347" y="160"/>
                  </a:lnTo>
                  <a:lnTo>
                    <a:pt x="2028" y="279"/>
                  </a:lnTo>
                  <a:lnTo>
                    <a:pt x="1750" y="398"/>
                  </a:lnTo>
                  <a:lnTo>
                    <a:pt x="1472" y="597"/>
                  </a:lnTo>
                  <a:lnTo>
                    <a:pt x="1193" y="796"/>
                  </a:lnTo>
                  <a:lnTo>
                    <a:pt x="955" y="995"/>
                  </a:lnTo>
                  <a:lnTo>
                    <a:pt x="756" y="1233"/>
                  </a:lnTo>
                  <a:lnTo>
                    <a:pt x="557" y="1512"/>
                  </a:lnTo>
                  <a:lnTo>
                    <a:pt x="398" y="1790"/>
                  </a:lnTo>
                  <a:lnTo>
                    <a:pt x="239" y="2108"/>
                  </a:lnTo>
                  <a:lnTo>
                    <a:pt x="160" y="2426"/>
                  </a:lnTo>
                  <a:lnTo>
                    <a:pt x="80" y="2744"/>
                  </a:lnTo>
                  <a:lnTo>
                    <a:pt x="1" y="3102"/>
                  </a:lnTo>
                  <a:lnTo>
                    <a:pt x="1" y="3420"/>
                  </a:lnTo>
                  <a:lnTo>
                    <a:pt x="40" y="3738"/>
                  </a:lnTo>
                  <a:lnTo>
                    <a:pt x="80" y="4096"/>
                  </a:lnTo>
                  <a:lnTo>
                    <a:pt x="160" y="4375"/>
                  </a:lnTo>
                  <a:lnTo>
                    <a:pt x="279" y="4693"/>
                  </a:lnTo>
                  <a:lnTo>
                    <a:pt x="438" y="4971"/>
                  </a:lnTo>
                  <a:lnTo>
                    <a:pt x="597" y="5249"/>
                  </a:lnTo>
                  <a:lnTo>
                    <a:pt x="796" y="5528"/>
                  </a:lnTo>
                  <a:lnTo>
                    <a:pt x="1034" y="5766"/>
                  </a:lnTo>
                  <a:lnTo>
                    <a:pt x="1273" y="5965"/>
                  </a:lnTo>
                  <a:lnTo>
                    <a:pt x="1512" y="6164"/>
                  </a:lnTo>
                  <a:lnTo>
                    <a:pt x="1830" y="6323"/>
                  </a:lnTo>
                  <a:lnTo>
                    <a:pt x="2108" y="6482"/>
                  </a:lnTo>
                  <a:lnTo>
                    <a:pt x="2466" y="6601"/>
                  </a:lnTo>
                  <a:lnTo>
                    <a:pt x="2784" y="6641"/>
                  </a:lnTo>
                  <a:lnTo>
                    <a:pt x="3102" y="6721"/>
                  </a:lnTo>
                  <a:lnTo>
                    <a:pt x="3460" y="6721"/>
                  </a:lnTo>
                  <a:lnTo>
                    <a:pt x="3778" y="6681"/>
                  </a:lnTo>
                  <a:lnTo>
                    <a:pt x="4096" y="6641"/>
                  </a:lnTo>
                  <a:lnTo>
                    <a:pt x="4414" y="6562"/>
                  </a:lnTo>
                  <a:lnTo>
                    <a:pt x="4732" y="6442"/>
                  </a:lnTo>
                  <a:lnTo>
                    <a:pt x="5011" y="6283"/>
                  </a:lnTo>
                  <a:lnTo>
                    <a:pt x="5289" y="6124"/>
                  </a:lnTo>
                  <a:lnTo>
                    <a:pt x="5528" y="5925"/>
                  </a:lnTo>
                  <a:lnTo>
                    <a:pt x="5766" y="5687"/>
                  </a:lnTo>
                  <a:lnTo>
                    <a:pt x="6005" y="5448"/>
                  </a:lnTo>
                  <a:lnTo>
                    <a:pt x="6204" y="5210"/>
                  </a:lnTo>
                  <a:lnTo>
                    <a:pt x="6363" y="4892"/>
                  </a:lnTo>
                  <a:lnTo>
                    <a:pt x="6482" y="4613"/>
                  </a:lnTo>
                  <a:lnTo>
                    <a:pt x="6601" y="4255"/>
                  </a:lnTo>
                  <a:lnTo>
                    <a:pt x="6681" y="3937"/>
                  </a:lnTo>
                  <a:lnTo>
                    <a:pt x="6720" y="3619"/>
                  </a:lnTo>
                  <a:lnTo>
                    <a:pt x="6720" y="3261"/>
                  </a:lnTo>
                  <a:lnTo>
                    <a:pt x="6720" y="2943"/>
                  </a:lnTo>
                  <a:lnTo>
                    <a:pt x="6641" y="2625"/>
                  </a:lnTo>
                  <a:lnTo>
                    <a:pt x="6561" y="2307"/>
                  </a:lnTo>
                  <a:lnTo>
                    <a:pt x="6442" y="1989"/>
                  </a:lnTo>
                  <a:lnTo>
                    <a:pt x="6323" y="1711"/>
                  </a:lnTo>
                  <a:lnTo>
                    <a:pt x="6124" y="1432"/>
                  </a:lnTo>
                  <a:lnTo>
                    <a:pt x="5965" y="1194"/>
                  </a:lnTo>
                  <a:lnTo>
                    <a:pt x="5726" y="955"/>
                  </a:lnTo>
                  <a:lnTo>
                    <a:pt x="5488" y="716"/>
                  </a:lnTo>
                  <a:lnTo>
                    <a:pt x="5209" y="557"/>
                  </a:lnTo>
                  <a:lnTo>
                    <a:pt x="4931" y="359"/>
                  </a:lnTo>
                  <a:lnTo>
                    <a:pt x="4613" y="239"/>
                  </a:lnTo>
                  <a:lnTo>
                    <a:pt x="4295" y="120"/>
                  </a:lnTo>
                  <a:lnTo>
                    <a:pt x="3977" y="40"/>
                  </a:lnTo>
                  <a:lnTo>
                    <a:pt x="36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73" name="Google Shape;3473;p115"/>
            <p:cNvSpPr/>
            <p:nvPr/>
          </p:nvSpPr>
          <p:spPr>
            <a:xfrm>
              <a:off x="3068425" y="4078200"/>
              <a:ext cx="139175" cy="140200"/>
            </a:xfrm>
            <a:custGeom>
              <a:avLst/>
              <a:gdLst/>
              <a:ahLst/>
              <a:cxnLst/>
              <a:rect l="l" t="t" r="r" b="b"/>
              <a:pathLst>
                <a:path w="5567" h="5608" extrusionOk="0">
                  <a:moveTo>
                    <a:pt x="2704" y="1"/>
                  </a:moveTo>
                  <a:lnTo>
                    <a:pt x="2426" y="40"/>
                  </a:lnTo>
                  <a:lnTo>
                    <a:pt x="2187" y="80"/>
                  </a:lnTo>
                  <a:lnTo>
                    <a:pt x="1909" y="160"/>
                  </a:lnTo>
                  <a:lnTo>
                    <a:pt x="1670" y="239"/>
                  </a:lnTo>
                  <a:lnTo>
                    <a:pt x="1432" y="359"/>
                  </a:lnTo>
                  <a:lnTo>
                    <a:pt x="1193" y="518"/>
                  </a:lnTo>
                  <a:lnTo>
                    <a:pt x="994" y="677"/>
                  </a:lnTo>
                  <a:lnTo>
                    <a:pt x="795" y="836"/>
                  </a:lnTo>
                  <a:lnTo>
                    <a:pt x="597" y="1035"/>
                  </a:lnTo>
                  <a:lnTo>
                    <a:pt x="437" y="1273"/>
                  </a:lnTo>
                  <a:lnTo>
                    <a:pt x="318" y="1512"/>
                  </a:lnTo>
                  <a:lnTo>
                    <a:pt x="199" y="1750"/>
                  </a:lnTo>
                  <a:lnTo>
                    <a:pt x="80" y="2029"/>
                  </a:lnTo>
                  <a:lnTo>
                    <a:pt x="40" y="2307"/>
                  </a:lnTo>
                  <a:lnTo>
                    <a:pt x="0" y="2585"/>
                  </a:lnTo>
                  <a:lnTo>
                    <a:pt x="0" y="2864"/>
                  </a:lnTo>
                  <a:lnTo>
                    <a:pt x="0" y="3142"/>
                  </a:lnTo>
                  <a:lnTo>
                    <a:pt x="40" y="3420"/>
                  </a:lnTo>
                  <a:lnTo>
                    <a:pt x="119" y="3659"/>
                  </a:lnTo>
                  <a:lnTo>
                    <a:pt x="199" y="3937"/>
                  </a:lnTo>
                  <a:lnTo>
                    <a:pt x="318" y="4176"/>
                  </a:lnTo>
                  <a:lnTo>
                    <a:pt x="477" y="4375"/>
                  </a:lnTo>
                  <a:lnTo>
                    <a:pt x="636" y="4613"/>
                  </a:lnTo>
                  <a:lnTo>
                    <a:pt x="835" y="4812"/>
                  </a:lnTo>
                  <a:lnTo>
                    <a:pt x="1034" y="4971"/>
                  </a:lnTo>
                  <a:lnTo>
                    <a:pt x="1233" y="5130"/>
                  </a:lnTo>
                  <a:lnTo>
                    <a:pt x="1471" y="5289"/>
                  </a:lnTo>
                  <a:lnTo>
                    <a:pt x="1750" y="5408"/>
                  </a:lnTo>
                  <a:lnTo>
                    <a:pt x="2028" y="5488"/>
                  </a:lnTo>
                  <a:lnTo>
                    <a:pt x="2306" y="5568"/>
                  </a:lnTo>
                  <a:lnTo>
                    <a:pt x="2585" y="5607"/>
                  </a:lnTo>
                  <a:lnTo>
                    <a:pt x="2863" y="5607"/>
                  </a:lnTo>
                  <a:lnTo>
                    <a:pt x="3102" y="5568"/>
                  </a:lnTo>
                  <a:lnTo>
                    <a:pt x="3380" y="5528"/>
                  </a:lnTo>
                  <a:lnTo>
                    <a:pt x="3658" y="5448"/>
                  </a:lnTo>
                  <a:lnTo>
                    <a:pt x="3897" y="5369"/>
                  </a:lnTo>
                  <a:lnTo>
                    <a:pt x="4135" y="5249"/>
                  </a:lnTo>
                  <a:lnTo>
                    <a:pt x="4374" y="5090"/>
                  </a:lnTo>
                  <a:lnTo>
                    <a:pt x="4573" y="4931"/>
                  </a:lnTo>
                  <a:lnTo>
                    <a:pt x="4772" y="4772"/>
                  </a:lnTo>
                  <a:lnTo>
                    <a:pt x="4970" y="4573"/>
                  </a:lnTo>
                  <a:lnTo>
                    <a:pt x="5129" y="4335"/>
                  </a:lnTo>
                  <a:lnTo>
                    <a:pt x="5249" y="4096"/>
                  </a:lnTo>
                  <a:lnTo>
                    <a:pt x="5368" y="3858"/>
                  </a:lnTo>
                  <a:lnTo>
                    <a:pt x="5448" y="3579"/>
                  </a:lnTo>
                  <a:lnTo>
                    <a:pt x="5527" y="3301"/>
                  </a:lnTo>
                  <a:lnTo>
                    <a:pt x="5567" y="3023"/>
                  </a:lnTo>
                  <a:lnTo>
                    <a:pt x="5567" y="2744"/>
                  </a:lnTo>
                  <a:lnTo>
                    <a:pt x="5567" y="2466"/>
                  </a:lnTo>
                  <a:lnTo>
                    <a:pt x="5487" y="2188"/>
                  </a:lnTo>
                  <a:lnTo>
                    <a:pt x="5448" y="1949"/>
                  </a:lnTo>
                  <a:lnTo>
                    <a:pt x="5328" y="1711"/>
                  </a:lnTo>
                  <a:lnTo>
                    <a:pt x="5209" y="1432"/>
                  </a:lnTo>
                  <a:lnTo>
                    <a:pt x="5090" y="1233"/>
                  </a:lnTo>
                  <a:lnTo>
                    <a:pt x="4931" y="995"/>
                  </a:lnTo>
                  <a:lnTo>
                    <a:pt x="4732" y="796"/>
                  </a:lnTo>
                  <a:lnTo>
                    <a:pt x="4533" y="637"/>
                  </a:lnTo>
                  <a:lnTo>
                    <a:pt x="4294" y="478"/>
                  </a:lnTo>
                  <a:lnTo>
                    <a:pt x="4056" y="319"/>
                  </a:lnTo>
                  <a:lnTo>
                    <a:pt x="3817" y="200"/>
                  </a:lnTo>
                  <a:lnTo>
                    <a:pt x="3539" y="120"/>
                  </a:lnTo>
                  <a:lnTo>
                    <a:pt x="3261" y="40"/>
                  </a:lnTo>
                  <a:lnTo>
                    <a:pt x="2982" y="40"/>
                  </a:lnTo>
                  <a:lnTo>
                    <a:pt x="27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74" name="Google Shape;3474;p115"/>
            <p:cNvSpPr/>
            <p:nvPr/>
          </p:nvSpPr>
          <p:spPr>
            <a:xfrm>
              <a:off x="2567400" y="3906225"/>
              <a:ext cx="117325" cy="118325"/>
            </a:xfrm>
            <a:custGeom>
              <a:avLst/>
              <a:gdLst/>
              <a:ahLst/>
              <a:cxnLst/>
              <a:rect l="l" t="t" r="r" b="b"/>
              <a:pathLst>
                <a:path w="4693" h="4733" extrusionOk="0">
                  <a:moveTo>
                    <a:pt x="2546" y="1"/>
                  </a:moveTo>
                  <a:lnTo>
                    <a:pt x="2068" y="41"/>
                  </a:lnTo>
                  <a:lnTo>
                    <a:pt x="1631" y="120"/>
                  </a:lnTo>
                  <a:lnTo>
                    <a:pt x="1233" y="319"/>
                  </a:lnTo>
                  <a:lnTo>
                    <a:pt x="836" y="557"/>
                  </a:lnTo>
                  <a:lnTo>
                    <a:pt x="518" y="876"/>
                  </a:lnTo>
                  <a:lnTo>
                    <a:pt x="279" y="1273"/>
                  </a:lnTo>
                  <a:lnTo>
                    <a:pt x="160" y="1512"/>
                  </a:lnTo>
                  <a:lnTo>
                    <a:pt x="80" y="1711"/>
                  </a:lnTo>
                  <a:lnTo>
                    <a:pt x="40" y="1949"/>
                  </a:lnTo>
                  <a:lnTo>
                    <a:pt x="1" y="2188"/>
                  </a:lnTo>
                  <a:lnTo>
                    <a:pt x="40" y="2665"/>
                  </a:lnTo>
                  <a:lnTo>
                    <a:pt x="120" y="3102"/>
                  </a:lnTo>
                  <a:lnTo>
                    <a:pt x="319" y="3500"/>
                  </a:lnTo>
                  <a:lnTo>
                    <a:pt x="557" y="3898"/>
                  </a:lnTo>
                  <a:lnTo>
                    <a:pt x="875" y="4216"/>
                  </a:lnTo>
                  <a:lnTo>
                    <a:pt x="1273" y="4454"/>
                  </a:lnTo>
                  <a:lnTo>
                    <a:pt x="1472" y="4534"/>
                  </a:lnTo>
                  <a:lnTo>
                    <a:pt x="1710" y="4613"/>
                  </a:lnTo>
                  <a:lnTo>
                    <a:pt x="1949" y="4693"/>
                  </a:lnTo>
                  <a:lnTo>
                    <a:pt x="2188" y="4733"/>
                  </a:lnTo>
                  <a:lnTo>
                    <a:pt x="2665" y="4693"/>
                  </a:lnTo>
                  <a:lnTo>
                    <a:pt x="3102" y="4613"/>
                  </a:lnTo>
                  <a:lnTo>
                    <a:pt x="3500" y="4414"/>
                  </a:lnTo>
                  <a:lnTo>
                    <a:pt x="3858" y="4176"/>
                  </a:lnTo>
                  <a:lnTo>
                    <a:pt x="4176" y="3858"/>
                  </a:lnTo>
                  <a:lnTo>
                    <a:pt x="4454" y="3460"/>
                  </a:lnTo>
                  <a:lnTo>
                    <a:pt x="4534" y="3261"/>
                  </a:lnTo>
                  <a:lnTo>
                    <a:pt x="4613" y="3023"/>
                  </a:lnTo>
                  <a:lnTo>
                    <a:pt x="4693" y="2784"/>
                  </a:lnTo>
                  <a:lnTo>
                    <a:pt x="4693" y="2546"/>
                  </a:lnTo>
                  <a:lnTo>
                    <a:pt x="4693" y="2068"/>
                  </a:lnTo>
                  <a:lnTo>
                    <a:pt x="4613" y="1631"/>
                  </a:lnTo>
                  <a:lnTo>
                    <a:pt x="4414" y="1233"/>
                  </a:lnTo>
                  <a:lnTo>
                    <a:pt x="4176" y="836"/>
                  </a:lnTo>
                  <a:lnTo>
                    <a:pt x="3858" y="518"/>
                  </a:lnTo>
                  <a:lnTo>
                    <a:pt x="3460" y="279"/>
                  </a:lnTo>
                  <a:lnTo>
                    <a:pt x="3221" y="200"/>
                  </a:lnTo>
                  <a:lnTo>
                    <a:pt x="3023" y="120"/>
                  </a:lnTo>
                  <a:lnTo>
                    <a:pt x="2784" y="41"/>
                  </a:lnTo>
                  <a:lnTo>
                    <a:pt x="25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75" name="Google Shape;3475;p115"/>
            <p:cNvSpPr/>
            <p:nvPr/>
          </p:nvSpPr>
          <p:spPr>
            <a:xfrm>
              <a:off x="3448150" y="3110975"/>
              <a:ext cx="92475" cy="92475"/>
            </a:xfrm>
            <a:custGeom>
              <a:avLst/>
              <a:gdLst/>
              <a:ahLst/>
              <a:cxnLst/>
              <a:rect l="l" t="t" r="r" b="b"/>
              <a:pathLst>
                <a:path w="3699" h="3699" extrusionOk="0">
                  <a:moveTo>
                    <a:pt x="1829" y="1"/>
                  </a:moveTo>
                  <a:lnTo>
                    <a:pt x="1472" y="40"/>
                  </a:lnTo>
                  <a:lnTo>
                    <a:pt x="1114" y="160"/>
                  </a:lnTo>
                  <a:lnTo>
                    <a:pt x="796" y="319"/>
                  </a:lnTo>
                  <a:lnTo>
                    <a:pt x="517" y="557"/>
                  </a:lnTo>
                  <a:lnTo>
                    <a:pt x="319" y="796"/>
                  </a:lnTo>
                  <a:lnTo>
                    <a:pt x="120" y="1114"/>
                  </a:lnTo>
                  <a:lnTo>
                    <a:pt x="0" y="1472"/>
                  </a:lnTo>
                  <a:lnTo>
                    <a:pt x="0" y="1869"/>
                  </a:lnTo>
                  <a:lnTo>
                    <a:pt x="0" y="2227"/>
                  </a:lnTo>
                  <a:lnTo>
                    <a:pt x="120" y="2585"/>
                  </a:lnTo>
                  <a:lnTo>
                    <a:pt x="319" y="2903"/>
                  </a:lnTo>
                  <a:lnTo>
                    <a:pt x="517" y="3182"/>
                  </a:lnTo>
                  <a:lnTo>
                    <a:pt x="796" y="3380"/>
                  </a:lnTo>
                  <a:lnTo>
                    <a:pt x="1114" y="3579"/>
                  </a:lnTo>
                  <a:lnTo>
                    <a:pt x="1472" y="3659"/>
                  </a:lnTo>
                  <a:lnTo>
                    <a:pt x="1829" y="3698"/>
                  </a:lnTo>
                  <a:lnTo>
                    <a:pt x="2227" y="3659"/>
                  </a:lnTo>
                  <a:lnTo>
                    <a:pt x="2585" y="3579"/>
                  </a:lnTo>
                  <a:lnTo>
                    <a:pt x="2863" y="3380"/>
                  </a:lnTo>
                  <a:lnTo>
                    <a:pt x="3142" y="3182"/>
                  </a:lnTo>
                  <a:lnTo>
                    <a:pt x="3380" y="2903"/>
                  </a:lnTo>
                  <a:lnTo>
                    <a:pt x="3539" y="2585"/>
                  </a:lnTo>
                  <a:lnTo>
                    <a:pt x="3659" y="2227"/>
                  </a:lnTo>
                  <a:lnTo>
                    <a:pt x="3698" y="1869"/>
                  </a:lnTo>
                  <a:lnTo>
                    <a:pt x="3659" y="1472"/>
                  </a:lnTo>
                  <a:lnTo>
                    <a:pt x="3539" y="1114"/>
                  </a:lnTo>
                  <a:lnTo>
                    <a:pt x="3380" y="796"/>
                  </a:lnTo>
                  <a:lnTo>
                    <a:pt x="3142" y="557"/>
                  </a:lnTo>
                  <a:lnTo>
                    <a:pt x="2863" y="319"/>
                  </a:lnTo>
                  <a:lnTo>
                    <a:pt x="2585" y="160"/>
                  </a:lnTo>
                  <a:lnTo>
                    <a:pt x="2227" y="40"/>
                  </a:lnTo>
                  <a:lnTo>
                    <a:pt x="18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76" name="Google Shape;3476;p115"/>
            <p:cNvSpPr/>
            <p:nvPr/>
          </p:nvSpPr>
          <p:spPr>
            <a:xfrm>
              <a:off x="3764250" y="3208400"/>
              <a:ext cx="112375" cy="112350"/>
            </a:xfrm>
            <a:custGeom>
              <a:avLst/>
              <a:gdLst/>
              <a:ahLst/>
              <a:cxnLst/>
              <a:rect l="l" t="t" r="r" b="b"/>
              <a:pathLst>
                <a:path w="4495" h="4494" extrusionOk="0">
                  <a:moveTo>
                    <a:pt x="2267" y="0"/>
                  </a:moveTo>
                  <a:lnTo>
                    <a:pt x="1790" y="40"/>
                  </a:lnTo>
                  <a:lnTo>
                    <a:pt x="1393" y="199"/>
                  </a:lnTo>
                  <a:lnTo>
                    <a:pt x="995" y="398"/>
                  </a:lnTo>
                  <a:lnTo>
                    <a:pt x="677" y="676"/>
                  </a:lnTo>
                  <a:lnTo>
                    <a:pt x="399" y="994"/>
                  </a:lnTo>
                  <a:lnTo>
                    <a:pt x="200" y="1392"/>
                  </a:lnTo>
                  <a:lnTo>
                    <a:pt x="41" y="1790"/>
                  </a:lnTo>
                  <a:lnTo>
                    <a:pt x="1" y="2267"/>
                  </a:lnTo>
                  <a:lnTo>
                    <a:pt x="41" y="2704"/>
                  </a:lnTo>
                  <a:lnTo>
                    <a:pt x="200" y="3142"/>
                  </a:lnTo>
                  <a:lnTo>
                    <a:pt x="399" y="3499"/>
                  </a:lnTo>
                  <a:lnTo>
                    <a:pt x="677" y="3857"/>
                  </a:lnTo>
                  <a:lnTo>
                    <a:pt x="995" y="4136"/>
                  </a:lnTo>
                  <a:lnTo>
                    <a:pt x="1393" y="4334"/>
                  </a:lnTo>
                  <a:lnTo>
                    <a:pt x="1790" y="4454"/>
                  </a:lnTo>
                  <a:lnTo>
                    <a:pt x="2267" y="4493"/>
                  </a:lnTo>
                  <a:lnTo>
                    <a:pt x="2705" y="4454"/>
                  </a:lnTo>
                  <a:lnTo>
                    <a:pt x="3142" y="4334"/>
                  </a:lnTo>
                  <a:lnTo>
                    <a:pt x="3500" y="4136"/>
                  </a:lnTo>
                  <a:lnTo>
                    <a:pt x="3858" y="3857"/>
                  </a:lnTo>
                  <a:lnTo>
                    <a:pt x="4136" y="3499"/>
                  </a:lnTo>
                  <a:lnTo>
                    <a:pt x="4335" y="3142"/>
                  </a:lnTo>
                  <a:lnTo>
                    <a:pt x="4454" y="2704"/>
                  </a:lnTo>
                  <a:lnTo>
                    <a:pt x="4494" y="2267"/>
                  </a:lnTo>
                  <a:lnTo>
                    <a:pt x="4454" y="1790"/>
                  </a:lnTo>
                  <a:lnTo>
                    <a:pt x="4335" y="1392"/>
                  </a:lnTo>
                  <a:lnTo>
                    <a:pt x="4136" y="994"/>
                  </a:lnTo>
                  <a:lnTo>
                    <a:pt x="3858" y="676"/>
                  </a:lnTo>
                  <a:lnTo>
                    <a:pt x="3500" y="398"/>
                  </a:lnTo>
                  <a:lnTo>
                    <a:pt x="3142" y="199"/>
                  </a:lnTo>
                  <a:lnTo>
                    <a:pt x="2705" y="40"/>
                  </a:lnTo>
                  <a:lnTo>
                    <a:pt x="22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77" name="Google Shape;3477;p115"/>
            <p:cNvSpPr/>
            <p:nvPr/>
          </p:nvSpPr>
          <p:spPr>
            <a:xfrm>
              <a:off x="1820850" y="3036425"/>
              <a:ext cx="118325" cy="119300"/>
            </a:xfrm>
            <a:custGeom>
              <a:avLst/>
              <a:gdLst/>
              <a:ahLst/>
              <a:cxnLst/>
              <a:rect l="l" t="t" r="r" b="b"/>
              <a:pathLst>
                <a:path w="4733" h="4772" extrusionOk="0">
                  <a:moveTo>
                    <a:pt x="2546" y="0"/>
                  </a:moveTo>
                  <a:lnTo>
                    <a:pt x="2069" y="40"/>
                  </a:lnTo>
                  <a:lnTo>
                    <a:pt x="1631" y="120"/>
                  </a:lnTo>
                  <a:lnTo>
                    <a:pt x="1234" y="318"/>
                  </a:lnTo>
                  <a:lnTo>
                    <a:pt x="836" y="557"/>
                  </a:lnTo>
                  <a:lnTo>
                    <a:pt x="518" y="915"/>
                  </a:lnTo>
                  <a:lnTo>
                    <a:pt x="240" y="1312"/>
                  </a:lnTo>
                  <a:lnTo>
                    <a:pt x="160" y="1511"/>
                  </a:lnTo>
                  <a:lnTo>
                    <a:pt x="80" y="1750"/>
                  </a:lnTo>
                  <a:lnTo>
                    <a:pt x="41" y="1988"/>
                  </a:lnTo>
                  <a:lnTo>
                    <a:pt x="1" y="2227"/>
                  </a:lnTo>
                  <a:lnTo>
                    <a:pt x="1" y="2704"/>
                  </a:lnTo>
                  <a:lnTo>
                    <a:pt x="120" y="3142"/>
                  </a:lnTo>
                  <a:lnTo>
                    <a:pt x="279" y="3539"/>
                  </a:lnTo>
                  <a:lnTo>
                    <a:pt x="558" y="3937"/>
                  </a:lnTo>
                  <a:lnTo>
                    <a:pt x="876" y="4255"/>
                  </a:lnTo>
                  <a:lnTo>
                    <a:pt x="1273" y="4494"/>
                  </a:lnTo>
                  <a:lnTo>
                    <a:pt x="1472" y="4613"/>
                  </a:lnTo>
                  <a:lnTo>
                    <a:pt x="1711" y="4692"/>
                  </a:lnTo>
                  <a:lnTo>
                    <a:pt x="1949" y="4732"/>
                  </a:lnTo>
                  <a:lnTo>
                    <a:pt x="2188" y="4772"/>
                  </a:lnTo>
                  <a:lnTo>
                    <a:pt x="2665" y="4772"/>
                  </a:lnTo>
                  <a:lnTo>
                    <a:pt x="3102" y="4653"/>
                  </a:lnTo>
                  <a:lnTo>
                    <a:pt x="3540" y="4494"/>
                  </a:lnTo>
                  <a:lnTo>
                    <a:pt x="3898" y="4215"/>
                  </a:lnTo>
                  <a:lnTo>
                    <a:pt x="4216" y="3897"/>
                  </a:lnTo>
                  <a:lnTo>
                    <a:pt x="4494" y="3499"/>
                  </a:lnTo>
                  <a:lnTo>
                    <a:pt x="4574" y="3301"/>
                  </a:lnTo>
                  <a:lnTo>
                    <a:pt x="4653" y="3062"/>
                  </a:lnTo>
                  <a:lnTo>
                    <a:pt x="4733" y="2823"/>
                  </a:lnTo>
                  <a:lnTo>
                    <a:pt x="4733" y="2585"/>
                  </a:lnTo>
                  <a:lnTo>
                    <a:pt x="4733" y="2108"/>
                  </a:lnTo>
                  <a:lnTo>
                    <a:pt x="4653" y="1670"/>
                  </a:lnTo>
                  <a:lnTo>
                    <a:pt x="4454" y="1233"/>
                  </a:lnTo>
                  <a:lnTo>
                    <a:pt x="4216" y="875"/>
                  </a:lnTo>
                  <a:lnTo>
                    <a:pt x="3858" y="557"/>
                  </a:lnTo>
                  <a:lnTo>
                    <a:pt x="3460" y="279"/>
                  </a:lnTo>
                  <a:lnTo>
                    <a:pt x="3261" y="199"/>
                  </a:lnTo>
                  <a:lnTo>
                    <a:pt x="3023" y="120"/>
                  </a:lnTo>
                  <a:lnTo>
                    <a:pt x="2784" y="40"/>
                  </a:lnTo>
                  <a:lnTo>
                    <a:pt x="25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78" name="Google Shape;3478;p115"/>
            <p:cNvSpPr/>
            <p:nvPr/>
          </p:nvSpPr>
          <p:spPr>
            <a:xfrm>
              <a:off x="3957100" y="2074150"/>
              <a:ext cx="95475" cy="95475"/>
            </a:xfrm>
            <a:custGeom>
              <a:avLst/>
              <a:gdLst/>
              <a:ahLst/>
              <a:cxnLst/>
              <a:rect l="l" t="t" r="r" b="b"/>
              <a:pathLst>
                <a:path w="3819" h="3819" extrusionOk="0">
                  <a:moveTo>
                    <a:pt x="1909" y="1"/>
                  </a:moveTo>
                  <a:lnTo>
                    <a:pt x="1552" y="41"/>
                  </a:lnTo>
                  <a:lnTo>
                    <a:pt x="1194" y="160"/>
                  </a:lnTo>
                  <a:lnTo>
                    <a:pt x="876" y="359"/>
                  </a:lnTo>
                  <a:lnTo>
                    <a:pt x="597" y="558"/>
                  </a:lnTo>
                  <a:lnTo>
                    <a:pt x="359" y="876"/>
                  </a:lnTo>
                  <a:lnTo>
                    <a:pt x="160" y="1194"/>
                  </a:lnTo>
                  <a:lnTo>
                    <a:pt x="41" y="1552"/>
                  </a:lnTo>
                  <a:lnTo>
                    <a:pt x="1" y="1910"/>
                  </a:lnTo>
                  <a:lnTo>
                    <a:pt x="41" y="2307"/>
                  </a:lnTo>
                  <a:lnTo>
                    <a:pt x="160" y="2665"/>
                  </a:lnTo>
                  <a:lnTo>
                    <a:pt x="359" y="2983"/>
                  </a:lnTo>
                  <a:lnTo>
                    <a:pt x="597" y="3261"/>
                  </a:lnTo>
                  <a:lnTo>
                    <a:pt x="876" y="3500"/>
                  </a:lnTo>
                  <a:lnTo>
                    <a:pt x="1194" y="3699"/>
                  </a:lnTo>
                  <a:lnTo>
                    <a:pt x="1552" y="3778"/>
                  </a:lnTo>
                  <a:lnTo>
                    <a:pt x="1909" y="3818"/>
                  </a:lnTo>
                  <a:lnTo>
                    <a:pt x="2307" y="3778"/>
                  </a:lnTo>
                  <a:lnTo>
                    <a:pt x="2665" y="3699"/>
                  </a:lnTo>
                  <a:lnTo>
                    <a:pt x="2983" y="3500"/>
                  </a:lnTo>
                  <a:lnTo>
                    <a:pt x="3261" y="3261"/>
                  </a:lnTo>
                  <a:lnTo>
                    <a:pt x="3500" y="2983"/>
                  </a:lnTo>
                  <a:lnTo>
                    <a:pt x="3699" y="2665"/>
                  </a:lnTo>
                  <a:lnTo>
                    <a:pt x="3778" y="2307"/>
                  </a:lnTo>
                  <a:lnTo>
                    <a:pt x="3818" y="1910"/>
                  </a:lnTo>
                  <a:lnTo>
                    <a:pt x="3778" y="1552"/>
                  </a:lnTo>
                  <a:lnTo>
                    <a:pt x="3699" y="1194"/>
                  </a:lnTo>
                  <a:lnTo>
                    <a:pt x="3500" y="876"/>
                  </a:lnTo>
                  <a:lnTo>
                    <a:pt x="3261" y="558"/>
                  </a:lnTo>
                  <a:lnTo>
                    <a:pt x="2983" y="359"/>
                  </a:lnTo>
                  <a:lnTo>
                    <a:pt x="2665" y="160"/>
                  </a:lnTo>
                  <a:lnTo>
                    <a:pt x="2307" y="41"/>
                  </a:lnTo>
                  <a:lnTo>
                    <a:pt x="19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479" name="Google Shape;3479;p115"/>
          <p:cNvGrpSpPr/>
          <p:nvPr/>
        </p:nvGrpSpPr>
        <p:grpSpPr>
          <a:xfrm>
            <a:off x="6196822" y="2757208"/>
            <a:ext cx="3264272" cy="2910427"/>
            <a:chOff x="1572350" y="1151675"/>
            <a:chExt cx="4851050" cy="4325200"/>
          </a:xfrm>
        </p:grpSpPr>
        <p:sp>
          <p:nvSpPr>
            <p:cNvPr id="3480" name="Google Shape;3480;p115"/>
            <p:cNvSpPr/>
            <p:nvPr/>
          </p:nvSpPr>
          <p:spPr>
            <a:xfrm>
              <a:off x="3968050" y="3267050"/>
              <a:ext cx="2041825" cy="1687950"/>
            </a:xfrm>
            <a:custGeom>
              <a:avLst/>
              <a:gdLst/>
              <a:ahLst/>
              <a:cxnLst/>
              <a:rect l="l" t="t" r="r" b="b"/>
              <a:pathLst>
                <a:path w="81673" h="67518" extrusionOk="0">
                  <a:moveTo>
                    <a:pt x="62229" y="676"/>
                  </a:moveTo>
                  <a:lnTo>
                    <a:pt x="80917" y="40638"/>
                  </a:lnTo>
                  <a:lnTo>
                    <a:pt x="57298" y="66722"/>
                  </a:lnTo>
                  <a:lnTo>
                    <a:pt x="32964" y="54475"/>
                  </a:lnTo>
                  <a:lnTo>
                    <a:pt x="955" y="36662"/>
                  </a:lnTo>
                  <a:lnTo>
                    <a:pt x="27277" y="3579"/>
                  </a:lnTo>
                  <a:lnTo>
                    <a:pt x="62229" y="676"/>
                  </a:lnTo>
                  <a:close/>
                  <a:moveTo>
                    <a:pt x="62587" y="0"/>
                  </a:moveTo>
                  <a:lnTo>
                    <a:pt x="27079" y="2943"/>
                  </a:lnTo>
                  <a:lnTo>
                    <a:pt x="26959" y="2982"/>
                  </a:lnTo>
                  <a:lnTo>
                    <a:pt x="0" y="36860"/>
                  </a:lnTo>
                  <a:lnTo>
                    <a:pt x="32645" y="55032"/>
                  </a:lnTo>
                  <a:lnTo>
                    <a:pt x="57418" y="67518"/>
                  </a:lnTo>
                  <a:lnTo>
                    <a:pt x="81673" y="40717"/>
                  </a:lnTo>
                  <a:lnTo>
                    <a:pt x="62706" y="199"/>
                  </a:lnTo>
                  <a:lnTo>
                    <a:pt x="6258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81" name="Google Shape;3481;p115"/>
            <p:cNvSpPr/>
            <p:nvPr/>
          </p:nvSpPr>
          <p:spPr>
            <a:xfrm>
              <a:off x="3938225" y="4013600"/>
              <a:ext cx="1469250" cy="918525"/>
            </a:xfrm>
            <a:custGeom>
              <a:avLst/>
              <a:gdLst/>
              <a:ahLst/>
              <a:cxnLst/>
              <a:rect l="l" t="t" r="r" b="b"/>
              <a:pathLst>
                <a:path w="58770" h="36741" extrusionOk="0">
                  <a:moveTo>
                    <a:pt x="24852" y="676"/>
                  </a:moveTo>
                  <a:lnTo>
                    <a:pt x="55708" y="12565"/>
                  </a:lnTo>
                  <a:lnTo>
                    <a:pt x="3340" y="6760"/>
                  </a:lnTo>
                  <a:lnTo>
                    <a:pt x="24852" y="676"/>
                  </a:lnTo>
                  <a:close/>
                  <a:moveTo>
                    <a:pt x="24892" y="0"/>
                  </a:moveTo>
                  <a:lnTo>
                    <a:pt x="0" y="7038"/>
                  </a:lnTo>
                  <a:lnTo>
                    <a:pt x="57378" y="13400"/>
                  </a:lnTo>
                  <a:lnTo>
                    <a:pt x="58133" y="36741"/>
                  </a:lnTo>
                  <a:lnTo>
                    <a:pt x="58770" y="36741"/>
                  </a:lnTo>
                  <a:lnTo>
                    <a:pt x="58014" y="12764"/>
                  </a:lnTo>
                  <a:lnTo>
                    <a:pt x="248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82" name="Google Shape;3482;p115"/>
            <p:cNvSpPr/>
            <p:nvPr/>
          </p:nvSpPr>
          <p:spPr>
            <a:xfrm>
              <a:off x="4769250" y="3825700"/>
              <a:ext cx="621325" cy="828100"/>
            </a:xfrm>
            <a:custGeom>
              <a:avLst/>
              <a:gdLst/>
              <a:ahLst/>
              <a:cxnLst/>
              <a:rect l="l" t="t" r="r" b="b"/>
              <a:pathLst>
                <a:path w="24853" h="33124" extrusionOk="0">
                  <a:moveTo>
                    <a:pt x="17656" y="1591"/>
                  </a:moveTo>
                  <a:lnTo>
                    <a:pt x="24057" y="20479"/>
                  </a:lnTo>
                  <a:lnTo>
                    <a:pt x="1512" y="31692"/>
                  </a:lnTo>
                  <a:lnTo>
                    <a:pt x="17656" y="1591"/>
                  </a:lnTo>
                  <a:close/>
                  <a:moveTo>
                    <a:pt x="17815" y="1"/>
                  </a:moveTo>
                  <a:lnTo>
                    <a:pt x="1" y="33123"/>
                  </a:lnTo>
                  <a:lnTo>
                    <a:pt x="1" y="33123"/>
                  </a:lnTo>
                  <a:lnTo>
                    <a:pt x="24853" y="20797"/>
                  </a:lnTo>
                  <a:lnTo>
                    <a:pt x="178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83" name="Google Shape;3483;p115"/>
            <p:cNvSpPr/>
            <p:nvPr/>
          </p:nvSpPr>
          <p:spPr>
            <a:xfrm>
              <a:off x="4550575" y="3238225"/>
              <a:ext cx="1476200" cy="1111375"/>
            </a:xfrm>
            <a:custGeom>
              <a:avLst/>
              <a:gdLst/>
              <a:ahLst/>
              <a:cxnLst/>
              <a:rect l="l" t="t" r="r" b="b"/>
              <a:pathLst>
                <a:path w="59048" h="44455" extrusionOk="0">
                  <a:moveTo>
                    <a:pt x="38530" y="3300"/>
                  </a:moveTo>
                  <a:lnTo>
                    <a:pt x="35031" y="28669"/>
                  </a:lnTo>
                  <a:lnTo>
                    <a:pt x="26919" y="24136"/>
                  </a:lnTo>
                  <a:lnTo>
                    <a:pt x="32208" y="14712"/>
                  </a:lnTo>
                  <a:lnTo>
                    <a:pt x="35787" y="8311"/>
                  </a:lnTo>
                  <a:lnTo>
                    <a:pt x="38530" y="3300"/>
                  </a:lnTo>
                  <a:close/>
                  <a:moveTo>
                    <a:pt x="4056" y="5050"/>
                  </a:moveTo>
                  <a:lnTo>
                    <a:pt x="25925" y="24096"/>
                  </a:lnTo>
                  <a:lnTo>
                    <a:pt x="756" y="30936"/>
                  </a:lnTo>
                  <a:lnTo>
                    <a:pt x="4056" y="5050"/>
                  </a:lnTo>
                  <a:close/>
                  <a:moveTo>
                    <a:pt x="35508" y="29663"/>
                  </a:moveTo>
                  <a:lnTo>
                    <a:pt x="56940" y="41592"/>
                  </a:lnTo>
                  <a:lnTo>
                    <a:pt x="33560" y="43779"/>
                  </a:lnTo>
                  <a:lnTo>
                    <a:pt x="35508" y="29663"/>
                  </a:lnTo>
                  <a:close/>
                  <a:moveTo>
                    <a:pt x="39484" y="0"/>
                  </a:moveTo>
                  <a:lnTo>
                    <a:pt x="39365" y="40"/>
                  </a:lnTo>
                  <a:lnTo>
                    <a:pt x="39286" y="80"/>
                  </a:lnTo>
                  <a:lnTo>
                    <a:pt x="39286" y="119"/>
                  </a:lnTo>
                  <a:lnTo>
                    <a:pt x="38809" y="1392"/>
                  </a:lnTo>
                  <a:lnTo>
                    <a:pt x="38371" y="2267"/>
                  </a:lnTo>
                  <a:lnTo>
                    <a:pt x="37337" y="4135"/>
                  </a:lnTo>
                  <a:lnTo>
                    <a:pt x="34117" y="9981"/>
                  </a:lnTo>
                  <a:lnTo>
                    <a:pt x="26442" y="23699"/>
                  </a:lnTo>
                  <a:lnTo>
                    <a:pt x="3579" y="3778"/>
                  </a:lnTo>
                  <a:lnTo>
                    <a:pt x="0" y="31771"/>
                  </a:lnTo>
                  <a:lnTo>
                    <a:pt x="26442" y="24613"/>
                  </a:lnTo>
                  <a:lnTo>
                    <a:pt x="34912" y="29345"/>
                  </a:lnTo>
                  <a:lnTo>
                    <a:pt x="32844" y="44455"/>
                  </a:lnTo>
                  <a:lnTo>
                    <a:pt x="59048" y="42069"/>
                  </a:lnTo>
                  <a:lnTo>
                    <a:pt x="35628" y="28987"/>
                  </a:lnTo>
                  <a:lnTo>
                    <a:pt x="39604" y="199"/>
                  </a:lnTo>
                  <a:lnTo>
                    <a:pt x="39604" y="119"/>
                  </a:lnTo>
                  <a:lnTo>
                    <a:pt x="39564" y="80"/>
                  </a:lnTo>
                  <a:lnTo>
                    <a:pt x="394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84" name="Google Shape;3484;p115"/>
            <p:cNvSpPr/>
            <p:nvPr/>
          </p:nvSpPr>
          <p:spPr>
            <a:xfrm>
              <a:off x="4560500" y="4022550"/>
              <a:ext cx="25" cy="25"/>
            </a:xfrm>
            <a:custGeom>
              <a:avLst/>
              <a:gdLst/>
              <a:ahLst/>
              <a:cxnLst/>
              <a:rect l="l" t="t" r="r" b="b"/>
              <a:pathLst>
                <a:path w="1" h="1" fill="none" extrusionOk="0">
                  <a:moveTo>
                    <a:pt x="1" y="0"/>
                  </a:moveTo>
                  <a:lnTo>
                    <a:pt x="1" y="0"/>
                  </a:lnTo>
                </a:path>
              </a:pathLst>
            </a:custGeom>
            <a:solidFill>
              <a:schemeClr val="lt2"/>
            </a:solidFill>
            <a:ln w="11925" cap="rnd" cmpd="sng">
              <a:solidFill>
                <a:srgbClr val="FAFAF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85" name="Google Shape;3485;p115"/>
            <p:cNvSpPr/>
            <p:nvPr/>
          </p:nvSpPr>
          <p:spPr>
            <a:xfrm>
              <a:off x="5320975" y="4864525"/>
              <a:ext cx="162050" cy="162050"/>
            </a:xfrm>
            <a:custGeom>
              <a:avLst/>
              <a:gdLst/>
              <a:ahLst/>
              <a:cxnLst/>
              <a:rect l="l" t="t" r="r" b="b"/>
              <a:pathLst>
                <a:path w="6482" h="6482" extrusionOk="0">
                  <a:moveTo>
                    <a:pt x="2903" y="0"/>
                  </a:moveTo>
                  <a:lnTo>
                    <a:pt x="2585" y="40"/>
                  </a:lnTo>
                  <a:lnTo>
                    <a:pt x="2306" y="119"/>
                  </a:lnTo>
                  <a:lnTo>
                    <a:pt x="1988" y="239"/>
                  </a:lnTo>
                  <a:lnTo>
                    <a:pt x="1710" y="398"/>
                  </a:lnTo>
                  <a:lnTo>
                    <a:pt x="1432" y="557"/>
                  </a:lnTo>
                  <a:lnTo>
                    <a:pt x="1153" y="756"/>
                  </a:lnTo>
                  <a:lnTo>
                    <a:pt x="915" y="994"/>
                  </a:lnTo>
                  <a:lnTo>
                    <a:pt x="716" y="1233"/>
                  </a:lnTo>
                  <a:lnTo>
                    <a:pt x="517" y="1471"/>
                  </a:lnTo>
                  <a:lnTo>
                    <a:pt x="358" y="1750"/>
                  </a:lnTo>
                  <a:lnTo>
                    <a:pt x="239" y="2028"/>
                  </a:lnTo>
                  <a:lnTo>
                    <a:pt x="120" y="2346"/>
                  </a:lnTo>
                  <a:lnTo>
                    <a:pt x="40" y="2624"/>
                  </a:lnTo>
                  <a:lnTo>
                    <a:pt x="0" y="2943"/>
                  </a:lnTo>
                  <a:lnTo>
                    <a:pt x="0" y="3261"/>
                  </a:lnTo>
                  <a:lnTo>
                    <a:pt x="0" y="3579"/>
                  </a:lnTo>
                  <a:lnTo>
                    <a:pt x="80" y="3857"/>
                  </a:lnTo>
                  <a:lnTo>
                    <a:pt x="159" y="4175"/>
                  </a:lnTo>
                  <a:lnTo>
                    <a:pt x="239" y="4493"/>
                  </a:lnTo>
                  <a:lnTo>
                    <a:pt x="398" y="4772"/>
                  </a:lnTo>
                  <a:lnTo>
                    <a:pt x="557" y="5050"/>
                  </a:lnTo>
                  <a:lnTo>
                    <a:pt x="756" y="5328"/>
                  </a:lnTo>
                  <a:lnTo>
                    <a:pt x="994" y="5567"/>
                  </a:lnTo>
                  <a:lnTo>
                    <a:pt x="1233" y="5766"/>
                  </a:lnTo>
                  <a:lnTo>
                    <a:pt x="1471" y="5965"/>
                  </a:lnTo>
                  <a:lnTo>
                    <a:pt x="1750" y="6124"/>
                  </a:lnTo>
                  <a:lnTo>
                    <a:pt x="2028" y="6243"/>
                  </a:lnTo>
                  <a:lnTo>
                    <a:pt x="2346" y="6362"/>
                  </a:lnTo>
                  <a:lnTo>
                    <a:pt x="2625" y="6402"/>
                  </a:lnTo>
                  <a:lnTo>
                    <a:pt x="2943" y="6442"/>
                  </a:lnTo>
                  <a:lnTo>
                    <a:pt x="3261" y="6481"/>
                  </a:lnTo>
                  <a:lnTo>
                    <a:pt x="3579" y="6442"/>
                  </a:lnTo>
                  <a:lnTo>
                    <a:pt x="3897" y="6402"/>
                  </a:lnTo>
                  <a:lnTo>
                    <a:pt x="4175" y="6322"/>
                  </a:lnTo>
                  <a:lnTo>
                    <a:pt x="4493" y="6203"/>
                  </a:lnTo>
                  <a:lnTo>
                    <a:pt x="4772" y="6084"/>
                  </a:lnTo>
                  <a:lnTo>
                    <a:pt x="5090" y="5925"/>
                  </a:lnTo>
                  <a:lnTo>
                    <a:pt x="5328" y="5686"/>
                  </a:lnTo>
                  <a:lnTo>
                    <a:pt x="5567" y="5487"/>
                  </a:lnTo>
                  <a:lnTo>
                    <a:pt x="5806" y="5249"/>
                  </a:lnTo>
                  <a:lnTo>
                    <a:pt x="5965" y="4970"/>
                  </a:lnTo>
                  <a:lnTo>
                    <a:pt x="6124" y="4732"/>
                  </a:lnTo>
                  <a:lnTo>
                    <a:pt x="6243" y="4414"/>
                  </a:lnTo>
                  <a:lnTo>
                    <a:pt x="6362" y="4135"/>
                  </a:lnTo>
                  <a:lnTo>
                    <a:pt x="6442" y="3817"/>
                  </a:lnTo>
                  <a:lnTo>
                    <a:pt x="6482" y="3539"/>
                  </a:lnTo>
                  <a:lnTo>
                    <a:pt x="6482" y="3221"/>
                  </a:lnTo>
                  <a:lnTo>
                    <a:pt x="6482" y="2903"/>
                  </a:lnTo>
                  <a:lnTo>
                    <a:pt x="6442" y="2585"/>
                  </a:lnTo>
                  <a:lnTo>
                    <a:pt x="6362" y="2267"/>
                  </a:lnTo>
                  <a:lnTo>
                    <a:pt x="6243" y="1988"/>
                  </a:lnTo>
                  <a:lnTo>
                    <a:pt x="6084" y="1670"/>
                  </a:lnTo>
                  <a:lnTo>
                    <a:pt x="5925" y="1392"/>
                  </a:lnTo>
                  <a:lnTo>
                    <a:pt x="5726" y="1153"/>
                  </a:lnTo>
                  <a:lnTo>
                    <a:pt x="5487" y="915"/>
                  </a:lnTo>
                  <a:lnTo>
                    <a:pt x="5249" y="676"/>
                  </a:lnTo>
                  <a:lnTo>
                    <a:pt x="5010" y="517"/>
                  </a:lnTo>
                  <a:lnTo>
                    <a:pt x="4732" y="358"/>
                  </a:lnTo>
                  <a:lnTo>
                    <a:pt x="4454" y="199"/>
                  </a:lnTo>
                  <a:lnTo>
                    <a:pt x="4136" y="119"/>
                  </a:lnTo>
                  <a:lnTo>
                    <a:pt x="3857" y="40"/>
                  </a:lnTo>
                  <a:lnTo>
                    <a:pt x="35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86" name="Google Shape;3486;p115"/>
            <p:cNvSpPr/>
            <p:nvPr/>
          </p:nvSpPr>
          <p:spPr>
            <a:xfrm>
              <a:off x="5457150" y="3205400"/>
              <a:ext cx="141175" cy="141200"/>
            </a:xfrm>
            <a:custGeom>
              <a:avLst/>
              <a:gdLst/>
              <a:ahLst/>
              <a:cxnLst/>
              <a:rect l="l" t="t" r="r" b="b"/>
              <a:pathLst>
                <a:path w="5647" h="5648" extrusionOk="0">
                  <a:moveTo>
                    <a:pt x="2546" y="1"/>
                  </a:moveTo>
                  <a:lnTo>
                    <a:pt x="2267" y="41"/>
                  </a:lnTo>
                  <a:lnTo>
                    <a:pt x="2029" y="120"/>
                  </a:lnTo>
                  <a:lnTo>
                    <a:pt x="1750" y="200"/>
                  </a:lnTo>
                  <a:lnTo>
                    <a:pt x="1512" y="319"/>
                  </a:lnTo>
                  <a:lnTo>
                    <a:pt x="1233" y="478"/>
                  </a:lnTo>
                  <a:lnTo>
                    <a:pt x="1035" y="637"/>
                  </a:lnTo>
                  <a:lnTo>
                    <a:pt x="796" y="836"/>
                  </a:lnTo>
                  <a:lnTo>
                    <a:pt x="637" y="1075"/>
                  </a:lnTo>
                  <a:lnTo>
                    <a:pt x="478" y="1273"/>
                  </a:lnTo>
                  <a:lnTo>
                    <a:pt x="319" y="1512"/>
                  </a:lnTo>
                  <a:lnTo>
                    <a:pt x="200" y="1751"/>
                  </a:lnTo>
                  <a:lnTo>
                    <a:pt x="120" y="2029"/>
                  </a:lnTo>
                  <a:lnTo>
                    <a:pt x="80" y="2267"/>
                  </a:lnTo>
                  <a:lnTo>
                    <a:pt x="40" y="2546"/>
                  </a:lnTo>
                  <a:lnTo>
                    <a:pt x="1" y="2824"/>
                  </a:lnTo>
                  <a:lnTo>
                    <a:pt x="40" y="3102"/>
                  </a:lnTo>
                  <a:lnTo>
                    <a:pt x="80" y="3381"/>
                  </a:lnTo>
                  <a:lnTo>
                    <a:pt x="120" y="3619"/>
                  </a:lnTo>
                  <a:lnTo>
                    <a:pt x="239" y="3898"/>
                  </a:lnTo>
                  <a:lnTo>
                    <a:pt x="359" y="4136"/>
                  </a:lnTo>
                  <a:lnTo>
                    <a:pt x="518" y="4415"/>
                  </a:lnTo>
                  <a:lnTo>
                    <a:pt x="677" y="4613"/>
                  </a:lnTo>
                  <a:lnTo>
                    <a:pt x="875" y="4852"/>
                  </a:lnTo>
                  <a:lnTo>
                    <a:pt x="1074" y="5011"/>
                  </a:lnTo>
                  <a:lnTo>
                    <a:pt x="1313" y="5170"/>
                  </a:lnTo>
                  <a:lnTo>
                    <a:pt x="1551" y="5329"/>
                  </a:lnTo>
                  <a:lnTo>
                    <a:pt x="1790" y="5448"/>
                  </a:lnTo>
                  <a:lnTo>
                    <a:pt x="2068" y="5528"/>
                  </a:lnTo>
                  <a:lnTo>
                    <a:pt x="2307" y="5568"/>
                  </a:lnTo>
                  <a:lnTo>
                    <a:pt x="2585" y="5608"/>
                  </a:lnTo>
                  <a:lnTo>
                    <a:pt x="2864" y="5647"/>
                  </a:lnTo>
                  <a:lnTo>
                    <a:pt x="3142" y="5608"/>
                  </a:lnTo>
                  <a:lnTo>
                    <a:pt x="3381" y="5568"/>
                  </a:lnTo>
                  <a:lnTo>
                    <a:pt x="3659" y="5528"/>
                  </a:lnTo>
                  <a:lnTo>
                    <a:pt x="3937" y="5409"/>
                  </a:lnTo>
                  <a:lnTo>
                    <a:pt x="4176" y="5289"/>
                  </a:lnTo>
                  <a:lnTo>
                    <a:pt x="4414" y="5130"/>
                  </a:lnTo>
                  <a:lnTo>
                    <a:pt x="4653" y="4971"/>
                  </a:lnTo>
                  <a:lnTo>
                    <a:pt x="4852" y="4773"/>
                  </a:lnTo>
                  <a:lnTo>
                    <a:pt x="5051" y="4574"/>
                  </a:lnTo>
                  <a:lnTo>
                    <a:pt x="5210" y="4335"/>
                  </a:lnTo>
                  <a:lnTo>
                    <a:pt x="5369" y="4097"/>
                  </a:lnTo>
                  <a:lnTo>
                    <a:pt x="5448" y="3858"/>
                  </a:lnTo>
                  <a:lnTo>
                    <a:pt x="5567" y="3580"/>
                  </a:lnTo>
                  <a:lnTo>
                    <a:pt x="5607" y="3341"/>
                  </a:lnTo>
                  <a:lnTo>
                    <a:pt x="5647" y="3063"/>
                  </a:lnTo>
                  <a:lnTo>
                    <a:pt x="5647" y="2784"/>
                  </a:lnTo>
                  <a:lnTo>
                    <a:pt x="5647" y="2506"/>
                  </a:lnTo>
                  <a:lnTo>
                    <a:pt x="5607" y="2267"/>
                  </a:lnTo>
                  <a:lnTo>
                    <a:pt x="5528" y="1989"/>
                  </a:lnTo>
                  <a:lnTo>
                    <a:pt x="5448" y="1711"/>
                  </a:lnTo>
                  <a:lnTo>
                    <a:pt x="5329" y="1472"/>
                  </a:lnTo>
                  <a:lnTo>
                    <a:pt x="5170" y="1234"/>
                  </a:lnTo>
                  <a:lnTo>
                    <a:pt x="5011" y="995"/>
                  </a:lnTo>
                  <a:lnTo>
                    <a:pt x="4812" y="796"/>
                  </a:lnTo>
                  <a:lnTo>
                    <a:pt x="4613" y="597"/>
                  </a:lnTo>
                  <a:lnTo>
                    <a:pt x="4375" y="438"/>
                  </a:lnTo>
                  <a:lnTo>
                    <a:pt x="4136" y="279"/>
                  </a:lnTo>
                  <a:lnTo>
                    <a:pt x="3897" y="200"/>
                  </a:lnTo>
                  <a:lnTo>
                    <a:pt x="3619" y="81"/>
                  </a:lnTo>
                  <a:lnTo>
                    <a:pt x="3381" y="41"/>
                  </a:lnTo>
                  <a:lnTo>
                    <a:pt x="31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87" name="Google Shape;3487;p115"/>
            <p:cNvSpPr/>
            <p:nvPr/>
          </p:nvSpPr>
          <p:spPr>
            <a:xfrm>
              <a:off x="4476000" y="3938050"/>
              <a:ext cx="168025" cy="168025"/>
            </a:xfrm>
            <a:custGeom>
              <a:avLst/>
              <a:gdLst/>
              <a:ahLst/>
              <a:cxnLst/>
              <a:rect l="l" t="t" r="r" b="b"/>
              <a:pathLst>
                <a:path w="6721" h="6721" extrusionOk="0">
                  <a:moveTo>
                    <a:pt x="3023" y="0"/>
                  </a:moveTo>
                  <a:lnTo>
                    <a:pt x="2705" y="80"/>
                  </a:lnTo>
                  <a:lnTo>
                    <a:pt x="2387" y="159"/>
                  </a:lnTo>
                  <a:lnTo>
                    <a:pt x="2069" y="279"/>
                  </a:lnTo>
                  <a:lnTo>
                    <a:pt x="1751" y="398"/>
                  </a:lnTo>
                  <a:lnTo>
                    <a:pt x="1472" y="597"/>
                  </a:lnTo>
                  <a:lnTo>
                    <a:pt x="1194" y="795"/>
                  </a:lnTo>
                  <a:lnTo>
                    <a:pt x="955" y="1034"/>
                  </a:lnTo>
                  <a:lnTo>
                    <a:pt x="717" y="1273"/>
                  </a:lnTo>
                  <a:lnTo>
                    <a:pt x="518" y="1551"/>
                  </a:lnTo>
                  <a:lnTo>
                    <a:pt x="359" y="1829"/>
                  </a:lnTo>
                  <a:lnTo>
                    <a:pt x="240" y="2108"/>
                  </a:lnTo>
                  <a:lnTo>
                    <a:pt x="120" y="2426"/>
                  </a:lnTo>
                  <a:lnTo>
                    <a:pt x="41" y="2744"/>
                  </a:lnTo>
                  <a:lnTo>
                    <a:pt x="1" y="3062"/>
                  </a:lnTo>
                  <a:lnTo>
                    <a:pt x="1" y="3380"/>
                  </a:lnTo>
                  <a:lnTo>
                    <a:pt x="1" y="3698"/>
                  </a:lnTo>
                  <a:lnTo>
                    <a:pt x="81" y="4016"/>
                  </a:lnTo>
                  <a:lnTo>
                    <a:pt x="160" y="4334"/>
                  </a:lnTo>
                  <a:lnTo>
                    <a:pt x="279" y="4652"/>
                  </a:lnTo>
                  <a:lnTo>
                    <a:pt x="399" y="4971"/>
                  </a:lnTo>
                  <a:lnTo>
                    <a:pt x="597" y="5249"/>
                  </a:lnTo>
                  <a:lnTo>
                    <a:pt x="796" y="5527"/>
                  </a:lnTo>
                  <a:lnTo>
                    <a:pt x="1035" y="5766"/>
                  </a:lnTo>
                  <a:lnTo>
                    <a:pt x="1273" y="6004"/>
                  </a:lnTo>
                  <a:lnTo>
                    <a:pt x="1552" y="6203"/>
                  </a:lnTo>
                  <a:lnTo>
                    <a:pt x="1830" y="6362"/>
                  </a:lnTo>
                  <a:lnTo>
                    <a:pt x="2108" y="6482"/>
                  </a:lnTo>
                  <a:lnTo>
                    <a:pt x="2427" y="6601"/>
                  </a:lnTo>
                  <a:lnTo>
                    <a:pt x="2745" y="6680"/>
                  </a:lnTo>
                  <a:lnTo>
                    <a:pt x="3063" y="6720"/>
                  </a:lnTo>
                  <a:lnTo>
                    <a:pt x="3699" y="6720"/>
                  </a:lnTo>
                  <a:lnTo>
                    <a:pt x="4017" y="6641"/>
                  </a:lnTo>
                  <a:lnTo>
                    <a:pt x="4335" y="6561"/>
                  </a:lnTo>
                  <a:lnTo>
                    <a:pt x="4653" y="6482"/>
                  </a:lnTo>
                  <a:lnTo>
                    <a:pt x="4971" y="6322"/>
                  </a:lnTo>
                  <a:lnTo>
                    <a:pt x="5250" y="6124"/>
                  </a:lnTo>
                  <a:lnTo>
                    <a:pt x="5528" y="5925"/>
                  </a:lnTo>
                  <a:lnTo>
                    <a:pt x="5767" y="5686"/>
                  </a:lnTo>
                  <a:lnTo>
                    <a:pt x="6005" y="5448"/>
                  </a:lnTo>
                  <a:lnTo>
                    <a:pt x="6204" y="5169"/>
                  </a:lnTo>
                  <a:lnTo>
                    <a:pt x="6363" y="4891"/>
                  </a:lnTo>
                  <a:lnTo>
                    <a:pt x="6482" y="4613"/>
                  </a:lnTo>
                  <a:lnTo>
                    <a:pt x="6602" y="4295"/>
                  </a:lnTo>
                  <a:lnTo>
                    <a:pt x="6681" y="3976"/>
                  </a:lnTo>
                  <a:lnTo>
                    <a:pt x="6721" y="3658"/>
                  </a:lnTo>
                  <a:lnTo>
                    <a:pt x="6721" y="3340"/>
                  </a:lnTo>
                  <a:lnTo>
                    <a:pt x="6721" y="3022"/>
                  </a:lnTo>
                  <a:lnTo>
                    <a:pt x="6641" y="2704"/>
                  </a:lnTo>
                  <a:lnTo>
                    <a:pt x="6562" y="2386"/>
                  </a:lnTo>
                  <a:lnTo>
                    <a:pt x="6482" y="2068"/>
                  </a:lnTo>
                  <a:lnTo>
                    <a:pt x="6323" y="1750"/>
                  </a:lnTo>
                  <a:lnTo>
                    <a:pt x="6124" y="1471"/>
                  </a:lnTo>
                  <a:lnTo>
                    <a:pt x="5926" y="1193"/>
                  </a:lnTo>
                  <a:lnTo>
                    <a:pt x="5687" y="954"/>
                  </a:lnTo>
                  <a:lnTo>
                    <a:pt x="5448" y="716"/>
                  </a:lnTo>
                  <a:lnTo>
                    <a:pt x="5170" y="517"/>
                  </a:lnTo>
                  <a:lnTo>
                    <a:pt x="4892" y="358"/>
                  </a:lnTo>
                  <a:lnTo>
                    <a:pt x="4613" y="239"/>
                  </a:lnTo>
                  <a:lnTo>
                    <a:pt x="4295" y="119"/>
                  </a:lnTo>
                  <a:lnTo>
                    <a:pt x="3977" y="40"/>
                  </a:lnTo>
                  <a:lnTo>
                    <a:pt x="36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88" name="Google Shape;3488;p115"/>
            <p:cNvSpPr/>
            <p:nvPr/>
          </p:nvSpPr>
          <p:spPr>
            <a:xfrm>
              <a:off x="5916425" y="4199475"/>
              <a:ext cx="169000" cy="169025"/>
            </a:xfrm>
            <a:custGeom>
              <a:avLst/>
              <a:gdLst/>
              <a:ahLst/>
              <a:cxnLst/>
              <a:rect l="l" t="t" r="r" b="b"/>
              <a:pathLst>
                <a:path w="6760" h="6761" extrusionOk="0">
                  <a:moveTo>
                    <a:pt x="3340" y="1"/>
                  </a:moveTo>
                  <a:lnTo>
                    <a:pt x="3022" y="41"/>
                  </a:lnTo>
                  <a:lnTo>
                    <a:pt x="2704" y="80"/>
                  </a:lnTo>
                  <a:lnTo>
                    <a:pt x="2386" y="160"/>
                  </a:lnTo>
                  <a:lnTo>
                    <a:pt x="2068" y="279"/>
                  </a:lnTo>
                  <a:lnTo>
                    <a:pt x="1789" y="438"/>
                  </a:lnTo>
                  <a:lnTo>
                    <a:pt x="1471" y="597"/>
                  </a:lnTo>
                  <a:lnTo>
                    <a:pt x="1193" y="796"/>
                  </a:lnTo>
                  <a:lnTo>
                    <a:pt x="954" y="1035"/>
                  </a:lnTo>
                  <a:lnTo>
                    <a:pt x="756" y="1313"/>
                  </a:lnTo>
                  <a:lnTo>
                    <a:pt x="557" y="1552"/>
                  </a:lnTo>
                  <a:lnTo>
                    <a:pt x="398" y="1830"/>
                  </a:lnTo>
                  <a:lnTo>
                    <a:pt x="239" y="2148"/>
                  </a:lnTo>
                  <a:lnTo>
                    <a:pt x="159" y="2426"/>
                  </a:lnTo>
                  <a:lnTo>
                    <a:pt x="80" y="2744"/>
                  </a:lnTo>
                  <a:lnTo>
                    <a:pt x="40" y="3063"/>
                  </a:lnTo>
                  <a:lnTo>
                    <a:pt x="0" y="3420"/>
                  </a:lnTo>
                  <a:lnTo>
                    <a:pt x="40" y="3739"/>
                  </a:lnTo>
                  <a:lnTo>
                    <a:pt x="80" y="4057"/>
                  </a:lnTo>
                  <a:lnTo>
                    <a:pt x="159" y="4375"/>
                  </a:lnTo>
                  <a:lnTo>
                    <a:pt x="278" y="4693"/>
                  </a:lnTo>
                  <a:lnTo>
                    <a:pt x="437" y="4971"/>
                  </a:lnTo>
                  <a:lnTo>
                    <a:pt x="596" y="5289"/>
                  </a:lnTo>
                  <a:lnTo>
                    <a:pt x="795" y="5568"/>
                  </a:lnTo>
                  <a:lnTo>
                    <a:pt x="1034" y="5806"/>
                  </a:lnTo>
                  <a:lnTo>
                    <a:pt x="1272" y="6005"/>
                  </a:lnTo>
                  <a:lnTo>
                    <a:pt x="1551" y="6204"/>
                  </a:lnTo>
                  <a:lnTo>
                    <a:pt x="1829" y="6363"/>
                  </a:lnTo>
                  <a:lnTo>
                    <a:pt x="2147" y="6522"/>
                  </a:lnTo>
                  <a:lnTo>
                    <a:pt x="2426" y="6601"/>
                  </a:lnTo>
                  <a:lnTo>
                    <a:pt x="2744" y="6681"/>
                  </a:lnTo>
                  <a:lnTo>
                    <a:pt x="3062" y="6721"/>
                  </a:lnTo>
                  <a:lnTo>
                    <a:pt x="3380" y="6760"/>
                  </a:lnTo>
                  <a:lnTo>
                    <a:pt x="3738" y="6721"/>
                  </a:lnTo>
                  <a:lnTo>
                    <a:pt x="4056" y="6681"/>
                  </a:lnTo>
                  <a:lnTo>
                    <a:pt x="4374" y="6601"/>
                  </a:lnTo>
                  <a:lnTo>
                    <a:pt x="4692" y="6482"/>
                  </a:lnTo>
                  <a:lnTo>
                    <a:pt x="4970" y="6323"/>
                  </a:lnTo>
                  <a:lnTo>
                    <a:pt x="5288" y="6164"/>
                  </a:lnTo>
                  <a:lnTo>
                    <a:pt x="5567" y="5965"/>
                  </a:lnTo>
                  <a:lnTo>
                    <a:pt x="5805" y="5727"/>
                  </a:lnTo>
                  <a:lnTo>
                    <a:pt x="6004" y="5488"/>
                  </a:lnTo>
                  <a:lnTo>
                    <a:pt x="6203" y="5210"/>
                  </a:lnTo>
                  <a:lnTo>
                    <a:pt x="6362" y="4931"/>
                  </a:lnTo>
                  <a:lnTo>
                    <a:pt x="6521" y="4613"/>
                  </a:lnTo>
                  <a:lnTo>
                    <a:pt x="6601" y="4335"/>
                  </a:lnTo>
                  <a:lnTo>
                    <a:pt x="6680" y="4017"/>
                  </a:lnTo>
                  <a:lnTo>
                    <a:pt x="6720" y="3699"/>
                  </a:lnTo>
                  <a:lnTo>
                    <a:pt x="6760" y="3381"/>
                  </a:lnTo>
                  <a:lnTo>
                    <a:pt x="6720" y="3023"/>
                  </a:lnTo>
                  <a:lnTo>
                    <a:pt x="6680" y="2705"/>
                  </a:lnTo>
                  <a:lnTo>
                    <a:pt x="6601" y="2387"/>
                  </a:lnTo>
                  <a:lnTo>
                    <a:pt x="6481" y="2068"/>
                  </a:lnTo>
                  <a:lnTo>
                    <a:pt x="6322" y="1790"/>
                  </a:lnTo>
                  <a:lnTo>
                    <a:pt x="6163" y="1472"/>
                  </a:lnTo>
                  <a:lnTo>
                    <a:pt x="5964" y="1194"/>
                  </a:lnTo>
                  <a:lnTo>
                    <a:pt x="5726" y="955"/>
                  </a:lnTo>
                  <a:lnTo>
                    <a:pt x="5448" y="756"/>
                  </a:lnTo>
                  <a:lnTo>
                    <a:pt x="5209" y="557"/>
                  </a:lnTo>
                  <a:lnTo>
                    <a:pt x="4931" y="398"/>
                  </a:lnTo>
                  <a:lnTo>
                    <a:pt x="4613" y="239"/>
                  </a:lnTo>
                  <a:lnTo>
                    <a:pt x="4334" y="160"/>
                  </a:lnTo>
                  <a:lnTo>
                    <a:pt x="4016" y="80"/>
                  </a:lnTo>
                  <a:lnTo>
                    <a:pt x="3698" y="41"/>
                  </a:lnTo>
                  <a:lnTo>
                    <a:pt x="33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89" name="Google Shape;3489;p115"/>
            <p:cNvSpPr/>
            <p:nvPr/>
          </p:nvSpPr>
          <p:spPr>
            <a:xfrm>
              <a:off x="5308050" y="4268075"/>
              <a:ext cx="141175" cy="141175"/>
            </a:xfrm>
            <a:custGeom>
              <a:avLst/>
              <a:gdLst/>
              <a:ahLst/>
              <a:cxnLst/>
              <a:rect l="l" t="t" r="r" b="b"/>
              <a:pathLst>
                <a:path w="5647" h="5647" extrusionOk="0">
                  <a:moveTo>
                    <a:pt x="2545" y="0"/>
                  </a:moveTo>
                  <a:lnTo>
                    <a:pt x="2267" y="40"/>
                  </a:lnTo>
                  <a:lnTo>
                    <a:pt x="1988" y="120"/>
                  </a:lnTo>
                  <a:lnTo>
                    <a:pt x="1750" y="199"/>
                  </a:lnTo>
                  <a:lnTo>
                    <a:pt x="1472" y="319"/>
                  </a:lnTo>
                  <a:lnTo>
                    <a:pt x="1233" y="478"/>
                  </a:lnTo>
                  <a:lnTo>
                    <a:pt x="994" y="676"/>
                  </a:lnTo>
                  <a:lnTo>
                    <a:pt x="796" y="835"/>
                  </a:lnTo>
                  <a:lnTo>
                    <a:pt x="597" y="1074"/>
                  </a:lnTo>
                  <a:lnTo>
                    <a:pt x="438" y="1273"/>
                  </a:lnTo>
                  <a:lnTo>
                    <a:pt x="318" y="1511"/>
                  </a:lnTo>
                  <a:lnTo>
                    <a:pt x="199" y="1790"/>
                  </a:lnTo>
                  <a:lnTo>
                    <a:pt x="120" y="2028"/>
                  </a:lnTo>
                  <a:lnTo>
                    <a:pt x="40" y="2307"/>
                  </a:lnTo>
                  <a:lnTo>
                    <a:pt x="0" y="2545"/>
                  </a:lnTo>
                  <a:lnTo>
                    <a:pt x="0" y="2824"/>
                  </a:lnTo>
                  <a:lnTo>
                    <a:pt x="0" y="3102"/>
                  </a:lnTo>
                  <a:lnTo>
                    <a:pt x="40" y="3380"/>
                  </a:lnTo>
                  <a:lnTo>
                    <a:pt x="120" y="3659"/>
                  </a:lnTo>
                  <a:lnTo>
                    <a:pt x="199" y="3897"/>
                  </a:lnTo>
                  <a:lnTo>
                    <a:pt x="318" y="4176"/>
                  </a:lnTo>
                  <a:lnTo>
                    <a:pt x="477" y="4414"/>
                  </a:lnTo>
                  <a:lnTo>
                    <a:pt x="676" y="4653"/>
                  </a:lnTo>
                  <a:lnTo>
                    <a:pt x="875" y="4851"/>
                  </a:lnTo>
                  <a:lnTo>
                    <a:pt x="1074" y="5011"/>
                  </a:lnTo>
                  <a:lnTo>
                    <a:pt x="1273" y="5209"/>
                  </a:lnTo>
                  <a:lnTo>
                    <a:pt x="1511" y="5329"/>
                  </a:lnTo>
                  <a:lnTo>
                    <a:pt x="1790" y="5448"/>
                  </a:lnTo>
                  <a:lnTo>
                    <a:pt x="2028" y="5527"/>
                  </a:lnTo>
                  <a:lnTo>
                    <a:pt x="2307" y="5607"/>
                  </a:lnTo>
                  <a:lnTo>
                    <a:pt x="2585" y="5647"/>
                  </a:lnTo>
                  <a:lnTo>
                    <a:pt x="2823" y="5647"/>
                  </a:lnTo>
                  <a:lnTo>
                    <a:pt x="3102" y="5607"/>
                  </a:lnTo>
                  <a:lnTo>
                    <a:pt x="3380" y="5567"/>
                  </a:lnTo>
                  <a:lnTo>
                    <a:pt x="3658" y="5527"/>
                  </a:lnTo>
                  <a:lnTo>
                    <a:pt x="3897" y="5408"/>
                  </a:lnTo>
                  <a:lnTo>
                    <a:pt x="4175" y="5289"/>
                  </a:lnTo>
                  <a:lnTo>
                    <a:pt x="4414" y="5130"/>
                  </a:lnTo>
                  <a:lnTo>
                    <a:pt x="4653" y="4971"/>
                  </a:lnTo>
                  <a:lnTo>
                    <a:pt x="4851" y="4772"/>
                  </a:lnTo>
                  <a:lnTo>
                    <a:pt x="5050" y="4573"/>
                  </a:lnTo>
                  <a:lnTo>
                    <a:pt x="5209" y="4335"/>
                  </a:lnTo>
                  <a:lnTo>
                    <a:pt x="5329" y="4096"/>
                  </a:lnTo>
                  <a:lnTo>
                    <a:pt x="5448" y="3857"/>
                  </a:lnTo>
                  <a:lnTo>
                    <a:pt x="5527" y="3619"/>
                  </a:lnTo>
                  <a:lnTo>
                    <a:pt x="5607" y="3341"/>
                  </a:lnTo>
                  <a:lnTo>
                    <a:pt x="5647" y="3062"/>
                  </a:lnTo>
                  <a:lnTo>
                    <a:pt x="5647" y="2784"/>
                  </a:lnTo>
                  <a:lnTo>
                    <a:pt x="5647" y="2545"/>
                  </a:lnTo>
                  <a:lnTo>
                    <a:pt x="5607" y="2267"/>
                  </a:lnTo>
                  <a:lnTo>
                    <a:pt x="5527" y="1989"/>
                  </a:lnTo>
                  <a:lnTo>
                    <a:pt x="5408" y="1710"/>
                  </a:lnTo>
                  <a:lnTo>
                    <a:pt x="5289" y="1472"/>
                  </a:lnTo>
                  <a:lnTo>
                    <a:pt x="5169" y="1233"/>
                  </a:lnTo>
                  <a:lnTo>
                    <a:pt x="4971" y="995"/>
                  </a:lnTo>
                  <a:lnTo>
                    <a:pt x="4772" y="796"/>
                  </a:lnTo>
                  <a:lnTo>
                    <a:pt x="4573" y="597"/>
                  </a:lnTo>
                  <a:lnTo>
                    <a:pt x="4334" y="438"/>
                  </a:lnTo>
                  <a:lnTo>
                    <a:pt x="4096" y="319"/>
                  </a:lnTo>
                  <a:lnTo>
                    <a:pt x="3857" y="199"/>
                  </a:lnTo>
                  <a:lnTo>
                    <a:pt x="3619" y="120"/>
                  </a:lnTo>
                  <a:lnTo>
                    <a:pt x="3340" y="40"/>
                  </a:lnTo>
                  <a:lnTo>
                    <a:pt x="306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90" name="Google Shape;3490;p115"/>
            <p:cNvSpPr/>
            <p:nvPr/>
          </p:nvSpPr>
          <p:spPr>
            <a:xfrm>
              <a:off x="4575425" y="3277975"/>
              <a:ext cx="141175" cy="141175"/>
            </a:xfrm>
            <a:custGeom>
              <a:avLst/>
              <a:gdLst/>
              <a:ahLst/>
              <a:cxnLst/>
              <a:rect l="l" t="t" r="r" b="b"/>
              <a:pathLst>
                <a:path w="5647" h="5647" extrusionOk="0">
                  <a:moveTo>
                    <a:pt x="2784" y="1"/>
                  </a:moveTo>
                  <a:lnTo>
                    <a:pt x="2545" y="40"/>
                  </a:lnTo>
                  <a:lnTo>
                    <a:pt x="2267" y="80"/>
                  </a:lnTo>
                  <a:lnTo>
                    <a:pt x="1988" y="120"/>
                  </a:lnTo>
                  <a:lnTo>
                    <a:pt x="1710" y="239"/>
                  </a:lnTo>
                  <a:lnTo>
                    <a:pt x="1471" y="359"/>
                  </a:lnTo>
                  <a:lnTo>
                    <a:pt x="1233" y="518"/>
                  </a:lnTo>
                  <a:lnTo>
                    <a:pt x="994" y="677"/>
                  </a:lnTo>
                  <a:lnTo>
                    <a:pt x="795" y="875"/>
                  </a:lnTo>
                  <a:lnTo>
                    <a:pt x="597" y="1074"/>
                  </a:lnTo>
                  <a:lnTo>
                    <a:pt x="438" y="1313"/>
                  </a:lnTo>
                  <a:lnTo>
                    <a:pt x="318" y="1551"/>
                  </a:lnTo>
                  <a:lnTo>
                    <a:pt x="199" y="1790"/>
                  </a:lnTo>
                  <a:lnTo>
                    <a:pt x="120" y="2029"/>
                  </a:lnTo>
                  <a:lnTo>
                    <a:pt x="40" y="2307"/>
                  </a:lnTo>
                  <a:lnTo>
                    <a:pt x="0" y="2585"/>
                  </a:lnTo>
                  <a:lnTo>
                    <a:pt x="0" y="2864"/>
                  </a:lnTo>
                  <a:lnTo>
                    <a:pt x="0" y="3102"/>
                  </a:lnTo>
                  <a:lnTo>
                    <a:pt x="40" y="3381"/>
                  </a:lnTo>
                  <a:lnTo>
                    <a:pt x="120" y="3659"/>
                  </a:lnTo>
                  <a:lnTo>
                    <a:pt x="199" y="3937"/>
                  </a:lnTo>
                  <a:lnTo>
                    <a:pt x="318" y="4176"/>
                  </a:lnTo>
                  <a:lnTo>
                    <a:pt x="477" y="4414"/>
                  </a:lnTo>
                  <a:lnTo>
                    <a:pt x="676" y="4653"/>
                  </a:lnTo>
                  <a:lnTo>
                    <a:pt x="835" y="4852"/>
                  </a:lnTo>
                  <a:lnTo>
                    <a:pt x="1074" y="5051"/>
                  </a:lnTo>
                  <a:lnTo>
                    <a:pt x="1273" y="5210"/>
                  </a:lnTo>
                  <a:lnTo>
                    <a:pt x="1511" y="5329"/>
                  </a:lnTo>
                  <a:lnTo>
                    <a:pt x="1790" y="5448"/>
                  </a:lnTo>
                  <a:lnTo>
                    <a:pt x="2028" y="5528"/>
                  </a:lnTo>
                  <a:lnTo>
                    <a:pt x="2306" y="5607"/>
                  </a:lnTo>
                  <a:lnTo>
                    <a:pt x="2545" y="5647"/>
                  </a:lnTo>
                  <a:lnTo>
                    <a:pt x="3102" y="5647"/>
                  </a:lnTo>
                  <a:lnTo>
                    <a:pt x="3380" y="5607"/>
                  </a:lnTo>
                  <a:lnTo>
                    <a:pt x="3658" y="5528"/>
                  </a:lnTo>
                  <a:lnTo>
                    <a:pt x="3897" y="5448"/>
                  </a:lnTo>
                  <a:lnTo>
                    <a:pt x="4175" y="5329"/>
                  </a:lnTo>
                  <a:lnTo>
                    <a:pt x="4414" y="5170"/>
                  </a:lnTo>
                  <a:lnTo>
                    <a:pt x="4652" y="4971"/>
                  </a:lnTo>
                  <a:lnTo>
                    <a:pt x="4851" y="4812"/>
                  </a:lnTo>
                  <a:lnTo>
                    <a:pt x="5050" y="4573"/>
                  </a:lnTo>
                  <a:lnTo>
                    <a:pt x="5209" y="4375"/>
                  </a:lnTo>
                  <a:lnTo>
                    <a:pt x="5328" y="4136"/>
                  </a:lnTo>
                  <a:lnTo>
                    <a:pt x="5448" y="3858"/>
                  </a:lnTo>
                  <a:lnTo>
                    <a:pt x="5527" y="3619"/>
                  </a:lnTo>
                  <a:lnTo>
                    <a:pt x="5607" y="3341"/>
                  </a:lnTo>
                  <a:lnTo>
                    <a:pt x="5647" y="3102"/>
                  </a:lnTo>
                  <a:lnTo>
                    <a:pt x="5647" y="2824"/>
                  </a:lnTo>
                  <a:lnTo>
                    <a:pt x="5647" y="2545"/>
                  </a:lnTo>
                  <a:lnTo>
                    <a:pt x="5567" y="2267"/>
                  </a:lnTo>
                  <a:lnTo>
                    <a:pt x="5527" y="1989"/>
                  </a:lnTo>
                  <a:lnTo>
                    <a:pt x="5408" y="1750"/>
                  </a:lnTo>
                  <a:lnTo>
                    <a:pt x="5289" y="1472"/>
                  </a:lnTo>
                  <a:lnTo>
                    <a:pt x="5169" y="1233"/>
                  </a:lnTo>
                  <a:lnTo>
                    <a:pt x="4971" y="995"/>
                  </a:lnTo>
                  <a:lnTo>
                    <a:pt x="4772" y="796"/>
                  </a:lnTo>
                  <a:lnTo>
                    <a:pt x="4573" y="637"/>
                  </a:lnTo>
                  <a:lnTo>
                    <a:pt x="4334" y="478"/>
                  </a:lnTo>
                  <a:lnTo>
                    <a:pt x="4096" y="319"/>
                  </a:lnTo>
                  <a:lnTo>
                    <a:pt x="3857" y="199"/>
                  </a:lnTo>
                  <a:lnTo>
                    <a:pt x="3619" y="120"/>
                  </a:lnTo>
                  <a:lnTo>
                    <a:pt x="3340" y="40"/>
                  </a:lnTo>
                  <a:lnTo>
                    <a:pt x="3062" y="40"/>
                  </a:lnTo>
                  <a:lnTo>
                    <a:pt x="27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91" name="Google Shape;3491;p115"/>
            <p:cNvSpPr/>
            <p:nvPr/>
          </p:nvSpPr>
          <p:spPr>
            <a:xfrm>
              <a:off x="4717575" y="4565300"/>
              <a:ext cx="141175" cy="141175"/>
            </a:xfrm>
            <a:custGeom>
              <a:avLst/>
              <a:gdLst/>
              <a:ahLst/>
              <a:cxnLst/>
              <a:rect l="l" t="t" r="r" b="b"/>
              <a:pathLst>
                <a:path w="5647" h="5647" extrusionOk="0">
                  <a:moveTo>
                    <a:pt x="2505" y="1"/>
                  </a:moveTo>
                  <a:lnTo>
                    <a:pt x="2267" y="40"/>
                  </a:lnTo>
                  <a:lnTo>
                    <a:pt x="1988" y="120"/>
                  </a:lnTo>
                  <a:lnTo>
                    <a:pt x="1710" y="239"/>
                  </a:lnTo>
                  <a:lnTo>
                    <a:pt x="1472" y="358"/>
                  </a:lnTo>
                  <a:lnTo>
                    <a:pt x="1233" y="478"/>
                  </a:lnTo>
                  <a:lnTo>
                    <a:pt x="994" y="676"/>
                  </a:lnTo>
                  <a:lnTo>
                    <a:pt x="796" y="875"/>
                  </a:lnTo>
                  <a:lnTo>
                    <a:pt x="597" y="1074"/>
                  </a:lnTo>
                  <a:lnTo>
                    <a:pt x="438" y="1313"/>
                  </a:lnTo>
                  <a:lnTo>
                    <a:pt x="318" y="1551"/>
                  </a:lnTo>
                  <a:lnTo>
                    <a:pt x="199" y="1790"/>
                  </a:lnTo>
                  <a:lnTo>
                    <a:pt x="80" y="2028"/>
                  </a:lnTo>
                  <a:lnTo>
                    <a:pt x="40" y="2307"/>
                  </a:lnTo>
                  <a:lnTo>
                    <a:pt x="0" y="2585"/>
                  </a:lnTo>
                  <a:lnTo>
                    <a:pt x="0" y="2824"/>
                  </a:lnTo>
                  <a:lnTo>
                    <a:pt x="0" y="3102"/>
                  </a:lnTo>
                  <a:lnTo>
                    <a:pt x="40" y="3380"/>
                  </a:lnTo>
                  <a:lnTo>
                    <a:pt x="120" y="3659"/>
                  </a:lnTo>
                  <a:lnTo>
                    <a:pt x="199" y="3897"/>
                  </a:lnTo>
                  <a:lnTo>
                    <a:pt x="318" y="4176"/>
                  </a:lnTo>
                  <a:lnTo>
                    <a:pt x="477" y="4414"/>
                  </a:lnTo>
                  <a:lnTo>
                    <a:pt x="637" y="4653"/>
                  </a:lnTo>
                  <a:lnTo>
                    <a:pt x="835" y="4852"/>
                  </a:lnTo>
                  <a:lnTo>
                    <a:pt x="1074" y="5050"/>
                  </a:lnTo>
                  <a:lnTo>
                    <a:pt x="1273" y="5209"/>
                  </a:lnTo>
                  <a:lnTo>
                    <a:pt x="1511" y="5329"/>
                  </a:lnTo>
                  <a:lnTo>
                    <a:pt x="1750" y="5448"/>
                  </a:lnTo>
                  <a:lnTo>
                    <a:pt x="2028" y="5528"/>
                  </a:lnTo>
                  <a:lnTo>
                    <a:pt x="2307" y="5607"/>
                  </a:lnTo>
                  <a:lnTo>
                    <a:pt x="2545" y="5647"/>
                  </a:lnTo>
                  <a:lnTo>
                    <a:pt x="3102" y="5647"/>
                  </a:lnTo>
                  <a:lnTo>
                    <a:pt x="3380" y="5607"/>
                  </a:lnTo>
                  <a:lnTo>
                    <a:pt x="3658" y="5528"/>
                  </a:lnTo>
                  <a:lnTo>
                    <a:pt x="3897" y="5448"/>
                  </a:lnTo>
                  <a:lnTo>
                    <a:pt x="4175" y="5329"/>
                  </a:lnTo>
                  <a:lnTo>
                    <a:pt x="4414" y="5170"/>
                  </a:lnTo>
                  <a:lnTo>
                    <a:pt x="4653" y="4971"/>
                  </a:lnTo>
                  <a:lnTo>
                    <a:pt x="4851" y="4772"/>
                  </a:lnTo>
                  <a:lnTo>
                    <a:pt x="5010" y="4573"/>
                  </a:lnTo>
                  <a:lnTo>
                    <a:pt x="5169" y="4374"/>
                  </a:lnTo>
                  <a:lnTo>
                    <a:pt x="5328" y="4136"/>
                  </a:lnTo>
                  <a:lnTo>
                    <a:pt x="5448" y="3858"/>
                  </a:lnTo>
                  <a:lnTo>
                    <a:pt x="5527" y="3619"/>
                  </a:lnTo>
                  <a:lnTo>
                    <a:pt x="5607" y="3341"/>
                  </a:lnTo>
                  <a:lnTo>
                    <a:pt x="5607" y="3062"/>
                  </a:lnTo>
                  <a:lnTo>
                    <a:pt x="5647" y="2824"/>
                  </a:lnTo>
                  <a:lnTo>
                    <a:pt x="5607" y="2545"/>
                  </a:lnTo>
                  <a:lnTo>
                    <a:pt x="5567" y="2267"/>
                  </a:lnTo>
                  <a:lnTo>
                    <a:pt x="5527" y="1989"/>
                  </a:lnTo>
                  <a:lnTo>
                    <a:pt x="5408" y="1750"/>
                  </a:lnTo>
                  <a:lnTo>
                    <a:pt x="5289" y="1472"/>
                  </a:lnTo>
                  <a:lnTo>
                    <a:pt x="5130" y="1233"/>
                  </a:lnTo>
                  <a:lnTo>
                    <a:pt x="4971" y="995"/>
                  </a:lnTo>
                  <a:lnTo>
                    <a:pt x="4772" y="796"/>
                  </a:lnTo>
                  <a:lnTo>
                    <a:pt x="4573" y="597"/>
                  </a:lnTo>
                  <a:lnTo>
                    <a:pt x="4334" y="438"/>
                  </a:lnTo>
                  <a:lnTo>
                    <a:pt x="4096" y="319"/>
                  </a:lnTo>
                  <a:lnTo>
                    <a:pt x="3857" y="199"/>
                  </a:lnTo>
                  <a:lnTo>
                    <a:pt x="3579" y="120"/>
                  </a:lnTo>
                  <a:lnTo>
                    <a:pt x="3340" y="40"/>
                  </a:lnTo>
                  <a:lnTo>
                    <a:pt x="30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92" name="Google Shape;3492;p115"/>
            <p:cNvSpPr/>
            <p:nvPr/>
          </p:nvSpPr>
          <p:spPr>
            <a:xfrm>
              <a:off x="5161925" y="3794900"/>
              <a:ext cx="101400" cy="100425"/>
            </a:xfrm>
            <a:custGeom>
              <a:avLst/>
              <a:gdLst/>
              <a:ahLst/>
              <a:cxnLst/>
              <a:rect l="l" t="t" r="r" b="b"/>
              <a:pathLst>
                <a:path w="4056" h="4017" extrusionOk="0">
                  <a:moveTo>
                    <a:pt x="2028" y="0"/>
                  </a:moveTo>
                  <a:lnTo>
                    <a:pt x="1630" y="40"/>
                  </a:lnTo>
                  <a:lnTo>
                    <a:pt x="1273" y="159"/>
                  </a:lnTo>
                  <a:lnTo>
                    <a:pt x="875" y="358"/>
                  </a:lnTo>
                  <a:lnTo>
                    <a:pt x="597" y="597"/>
                  </a:lnTo>
                  <a:lnTo>
                    <a:pt x="318" y="915"/>
                  </a:lnTo>
                  <a:lnTo>
                    <a:pt x="159" y="1273"/>
                  </a:lnTo>
                  <a:lnTo>
                    <a:pt x="40" y="1631"/>
                  </a:lnTo>
                  <a:lnTo>
                    <a:pt x="0" y="2028"/>
                  </a:lnTo>
                  <a:lnTo>
                    <a:pt x="40" y="2426"/>
                  </a:lnTo>
                  <a:lnTo>
                    <a:pt x="159" y="2784"/>
                  </a:lnTo>
                  <a:lnTo>
                    <a:pt x="358" y="3142"/>
                  </a:lnTo>
                  <a:lnTo>
                    <a:pt x="636" y="3460"/>
                  </a:lnTo>
                  <a:lnTo>
                    <a:pt x="955" y="3698"/>
                  </a:lnTo>
                  <a:lnTo>
                    <a:pt x="1273" y="3897"/>
                  </a:lnTo>
                  <a:lnTo>
                    <a:pt x="1670" y="3977"/>
                  </a:lnTo>
                  <a:lnTo>
                    <a:pt x="2028" y="4016"/>
                  </a:lnTo>
                  <a:lnTo>
                    <a:pt x="2426" y="3977"/>
                  </a:lnTo>
                  <a:lnTo>
                    <a:pt x="2823" y="3857"/>
                  </a:lnTo>
                  <a:lnTo>
                    <a:pt x="3181" y="3659"/>
                  </a:lnTo>
                  <a:lnTo>
                    <a:pt x="3499" y="3420"/>
                  </a:lnTo>
                  <a:lnTo>
                    <a:pt x="3738" y="3102"/>
                  </a:lnTo>
                  <a:lnTo>
                    <a:pt x="3897" y="2744"/>
                  </a:lnTo>
                  <a:lnTo>
                    <a:pt x="4016" y="2386"/>
                  </a:lnTo>
                  <a:lnTo>
                    <a:pt x="4056" y="1988"/>
                  </a:lnTo>
                  <a:lnTo>
                    <a:pt x="4016" y="1591"/>
                  </a:lnTo>
                  <a:lnTo>
                    <a:pt x="3897" y="1233"/>
                  </a:lnTo>
                  <a:lnTo>
                    <a:pt x="3698" y="875"/>
                  </a:lnTo>
                  <a:lnTo>
                    <a:pt x="3420" y="557"/>
                  </a:lnTo>
                  <a:lnTo>
                    <a:pt x="3141" y="318"/>
                  </a:lnTo>
                  <a:lnTo>
                    <a:pt x="2784" y="120"/>
                  </a:lnTo>
                  <a:lnTo>
                    <a:pt x="2426" y="40"/>
                  </a:lnTo>
                  <a:lnTo>
                    <a:pt x="20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93" name="Google Shape;3493;p115"/>
            <p:cNvSpPr/>
            <p:nvPr/>
          </p:nvSpPr>
          <p:spPr>
            <a:xfrm>
              <a:off x="3475975" y="1202350"/>
              <a:ext cx="2910650" cy="2071675"/>
            </a:xfrm>
            <a:custGeom>
              <a:avLst/>
              <a:gdLst/>
              <a:ahLst/>
              <a:cxnLst/>
              <a:rect l="l" t="t" r="r" b="b"/>
              <a:pathLst>
                <a:path w="116426" h="82867" extrusionOk="0">
                  <a:moveTo>
                    <a:pt x="68870" y="2546"/>
                  </a:moveTo>
                  <a:lnTo>
                    <a:pt x="88990" y="16900"/>
                  </a:lnTo>
                  <a:lnTo>
                    <a:pt x="64058" y="11015"/>
                  </a:lnTo>
                  <a:lnTo>
                    <a:pt x="68870" y="2546"/>
                  </a:lnTo>
                  <a:close/>
                  <a:moveTo>
                    <a:pt x="29067" y="3818"/>
                  </a:moveTo>
                  <a:lnTo>
                    <a:pt x="36304" y="23898"/>
                  </a:lnTo>
                  <a:lnTo>
                    <a:pt x="29465" y="29545"/>
                  </a:lnTo>
                  <a:lnTo>
                    <a:pt x="29067" y="3818"/>
                  </a:lnTo>
                  <a:close/>
                  <a:moveTo>
                    <a:pt x="91972" y="18252"/>
                  </a:moveTo>
                  <a:lnTo>
                    <a:pt x="114159" y="23501"/>
                  </a:lnTo>
                  <a:lnTo>
                    <a:pt x="115591" y="35072"/>
                  </a:lnTo>
                  <a:lnTo>
                    <a:pt x="91972" y="18252"/>
                  </a:lnTo>
                  <a:close/>
                  <a:moveTo>
                    <a:pt x="54754" y="9464"/>
                  </a:moveTo>
                  <a:lnTo>
                    <a:pt x="63064" y="11453"/>
                  </a:lnTo>
                  <a:lnTo>
                    <a:pt x="44336" y="44376"/>
                  </a:lnTo>
                  <a:lnTo>
                    <a:pt x="37060" y="24097"/>
                  </a:lnTo>
                  <a:lnTo>
                    <a:pt x="54754" y="9464"/>
                  </a:lnTo>
                  <a:close/>
                  <a:moveTo>
                    <a:pt x="28829" y="30857"/>
                  </a:moveTo>
                  <a:lnTo>
                    <a:pt x="29226" y="57935"/>
                  </a:lnTo>
                  <a:lnTo>
                    <a:pt x="21552" y="36901"/>
                  </a:lnTo>
                  <a:lnTo>
                    <a:pt x="28829" y="30857"/>
                  </a:lnTo>
                  <a:close/>
                  <a:moveTo>
                    <a:pt x="36543" y="24535"/>
                  </a:moveTo>
                  <a:lnTo>
                    <a:pt x="43938" y="45092"/>
                  </a:lnTo>
                  <a:lnTo>
                    <a:pt x="43740" y="45410"/>
                  </a:lnTo>
                  <a:lnTo>
                    <a:pt x="44098" y="45609"/>
                  </a:lnTo>
                  <a:lnTo>
                    <a:pt x="44137" y="45688"/>
                  </a:lnTo>
                  <a:lnTo>
                    <a:pt x="44257" y="45688"/>
                  </a:lnTo>
                  <a:lnTo>
                    <a:pt x="44296" y="45728"/>
                  </a:lnTo>
                  <a:lnTo>
                    <a:pt x="44296" y="45688"/>
                  </a:lnTo>
                  <a:lnTo>
                    <a:pt x="74755" y="49426"/>
                  </a:lnTo>
                  <a:lnTo>
                    <a:pt x="59883" y="74357"/>
                  </a:lnTo>
                  <a:lnTo>
                    <a:pt x="30022" y="59685"/>
                  </a:lnTo>
                  <a:lnTo>
                    <a:pt x="29942" y="59566"/>
                  </a:lnTo>
                  <a:lnTo>
                    <a:pt x="29902" y="59566"/>
                  </a:lnTo>
                  <a:lnTo>
                    <a:pt x="29465" y="30340"/>
                  </a:lnTo>
                  <a:lnTo>
                    <a:pt x="36543" y="24535"/>
                  </a:lnTo>
                  <a:close/>
                  <a:moveTo>
                    <a:pt x="28073" y="61474"/>
                  </a:moveTo>
                  <a:lnTo>
                    <a:pt x="13679" y="82111"/>
                  </a:lnTo>
                  <a:lnTo>
                    <a:pt x="1472" y="77936"/>
                  </a:lnTo>
                  <a:lnTo>
                    <a:pt x="28073" y="61474"/>
                  </a:lnTo>
                  <a:close/>
                  <a:moveTo>
                    <a:pt x="28391" y="1"/>
                  </a:moveTo>
                  <a:lnTo>
                    <a:pt x="28829" y="30062"/>
                  </a:lnTo>
                  <a:lnTo>
                    <a:pt x="20797" y="36702"/>
                  </a:lnTo>
                  <a:lnTo>
                    <a:pt x="29226" y="59764"/>
                  </a:lnTo>
                  <a:lnTo>
                    <a:pt x="28988" y="60162"/>
                  </a:lnTo>
                  <a:lnTo>
                    <a:pt x="1" y="78095"/>
                  </a:lnTo>
                  <a:lnTo>
                    <a:pt x="13918" y="82867"/>
                  </a:lnTo>
                  <a:lnTo>
                    <a:pt x="29425" y="60599"/>
                  </a:lnTo>
                  <a:lnTo>
                    <a:pt x="29902" y="60321"/>
                  </a:lnTo>
                  <a:lnTo>
                    <a:pt x="60122" y="75192"/>
                  </a:lnTo>
                  <a:lnTo>
                    <a:pt x="75828" y="48909"/>
                  </a:lnTo>
                  <a:lnTo>
                    <a:pt x="44654" y="45092"/>
                  </a:lnTo>
                  <a:lnTo>
                    <a:pt x="63701" y="11612"/>
                  </a:lnTo>
                  <a:lnTo>
                    <a:pt x="90341" y="17854"/>
                  </a:lnTo>
                  <a:lnTo>
                    <a:pt x="116426" y="36463"/>
                  </a:lnTo>
                  <a:lnTo>
                    <a:pt x="114756" y="22984"/>
                  </a:lnTo>
                  <a:lnTo>
                    <a:pt x="90620" y="17298"/>
                  </a:lnTo>
                  <a:lnTo>
                    <a:pt x="68671" y="1631"/>
                  </a:lnTo>
                  <a:lnTo>
                    <a:pt x="63422" y="10856"/>
                  </a:lnTo>
                  <a:lnTo>
                    <a:pt x="54595" y="8789"/>
                  </a:lnTo>
                  <a:lnTo>
                    <a:pt x="36821" y="23461"/>
                  </a:lnTo>
                  <a:lnTo>
                    <a:pt x="2839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94" name="Google Shape;3494;p115"/>
            <p:cNvSpPr/>
            <p:nvPr/>
          </p:nvSpPr>
          <p:spPr>
            <a:xfrm>
              <a:off x="3486925" y="1242125"/>
              <a:ext cx="1707825" cy="1914600"/>
            </a:xfrm>
            <a:custGeom>
              <a:avLst/>
              <a:gdLst/>
              <a:ahLst/>
              <a:cxnLst/>
              <a:rect l="l" t="t" r="r" b="b"/>
              <a:pathLst>
                <a:path w="68313" h="76584" extrusionOk="0">
                  <a:moveTo>
                    <a:pt x="28033" y="0"/>
                  </a:moveTo>
                  <a:lnTo>
                    <a:pt x="20438" y="35111"/>
                  </a:lnTo>
                  <a:lnTo>
                    <a:pt x="0" y="76305"/>
                  </a:lnTo>
                  <a:lnTo>
                    <a:pt x="557" y="76584"/>
                  </a:lnTo>
                  <a:lnTo>
                    <a:pt x="21035" y="35350"/>
                  </a:lnTo>
                  <a:lnTo>
                    <a:pt x="21035" y="35310"/>
                  </a:lnTo>
                  <a:lnTo>
                    <a:pt x="28550" y="637"/>
                  </a:lnTo>
                  <a:lnTo>
                    <a:pt x="68312" y="835"/>
                  </a:lnTo>
                  <a:lnTo>
                    <a:pt x="68312" y="199"/>
                  </a:lnTo>
                  <a:lnTo>
                    <a:pt x="280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95" name="Google Shape;3495;p115"/>
            <p:cNvSpPr/>
            <p:nvPr/>
          </p:nvSpPr>
          <p:spPr>
            <a:xfrm>
              <a:off x="3775200" y="1242125"/>
              <a:ext cx="2600500" cy="2037875"/>
            </a:xfrm>
            <a:custGeom>
              <a:avLst/>
              <a:gdLst/>
              <a:ahLst/>
              <a:cxnLst/>
              <a:rect l="l" t="t" r="r" b="b"/>
              <a:pathLst>
                <a:path w="104020" h="81515" extrusionOk="0">
                  <a:moveTo>
                    <a:pt x="56543" y="995"/>
                  </a:moveTo>
                  <a:lnTo>
                    <a:pt x="61195" y="34435"/>
                  </a:lnTo>
                  <a:lnTo>
                    <a:pt x="32685" y="43382"/>
                  </a:lnTo>
                  <a:lnTo>
                    <a:pt x="42984" y="7754"/>
                  </a:lnTo>
                  <a:lnTo>
                    <a:pt x="56543" y="995"/>
                  </a:lnTo>
                  <a:close/>
                  <a:moveTo>
                    <a:pt x="99924" y="22944"/>
                  </a:moveTo>
                  <a:lnTo>
                    <a:pt x="63581" y="47040"/>
                  </a:lnTo>
                  <a:lnTo>
                    <a:pt x="61871" y="34872"/>
                  </a:lnTo>
                  <a:lnTo>
                    <a:pt x="99924" y="22944"/>
                  </a:lnTo>
                  <a:close/>
                  <a:moveTo>
                    <a:pt x="61275" y="35071"/>
                  </a:moveTo>
                  <a:lnTo>
                    <a:pt x="62984" y="47398"/>
                  </a:lnTo>
                  <a:lnTo>
                    <a:pt x="40956" y="59327"/>
                  </a:lnTo>
                  <a:lnTo>
                    <a:pt x="32725" y="44058"/>
                  </a:lnTo>
                  <a:lnTo>
                    <a:pt x="61275" y="35071"/>
                  </a:lnTo>
                  <a:close/>
                  <a:moveTo>
                    <a:pt x="40678" y="60201"/>
                  </a:moveTo>
                  <a:lnTo>
                    <a:pt x="47556" y="72925"/>
                  </a:lnTo>
                  <a:lnTo>
                    <a:pt x="3658" y="80282"/>
                  </a:lnTo>
                  <a:lnTo>
                    <a:pt x="3658" y="80282"/>
                  </a:lnTo>
                  <a:lnTo>
                    <a:pt x="40678" y="60201"/>
                  </a:lnTo>
                  <a:close/>
                  <a:moveTo>
                    <a:pt x="57060" y="0"/>
                  </a:moveTo>
                  <a:lnTo>
                    <a:pt x="42427" y="7317"/>
                  </a:lnTo>
                  <a:lnTo>
                    <a:pt x="31930" y="43620"/>
                  </a:lnTo>
                  <a:lnTo>
                    <a:pt x="31890" y="43620"/>
                  </a:lnTo>
                  <a:lnTo>
                    <a:pt x="9305" y="34912"/>
                  </a:lnTo>
                  <a:lnTo>
                    <a:pt x="9106" y="35509"/>
                  </a:lnTo>
                  <a:lnTo>
                    <a:pt x="31890" y="44296"/>
                  </a:lnTo>
                  <a:lnTo>
                    <a:pt x="32089" y="44217"/>
                  </a:lnTo>
                  <a:lnTo>
                    <a:pt x="40399" y="59645"/>
                  </a:lnTo>
                  <a:lnTo>
                    <a:pt x="0" y="81514"/>
                  </a:lnTo>
                  <a:lnTo>
                    <a:pt x="48511" y="73403"/>
                  </a:lnTo>
                  <a:lnTo>
                    <a:pt x="41234" y="59883"/>
                  </a:lnTo>
                  <a:lnTo>
                    <a:pt x="63064" y="48074"/>
                  </a:lnTo>
                  <a:lnTo>
                    <a:pt x="63064" y="48113"/>
                  </a:lnTo>
                  <a:lnTo>
                    <a:pt x="104019" y="20995"/>
                  </a:lnTo>
                  <a:lnTo>
                    <a:pt x="104019" y="20995"/>
                  </a:lnTo>
                  <a:lnTo>
                    <a:pt x="61791" y="34236"/>
                  </a:lnTo>
                  <a:lnTo>
                    <a:pt x="570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96" name="Google Shape;3496;p115"/>
            <p:cNvSpPr/>
            <p:nvPr/>
          </p:nvSpPr>
          <p:spPr>
            <a:xfrm>
              <a:off x="4215575" y="2341575"/>
              <a:ext cx="356875" cy="355900"/>
            </a:xfrm>
            <a:custGeom>
              <a:avLst/>
              <a:gdLst/>
              <a:ahLst/>
              <a:cxnLst/>
              <a:rect l="l" t="t" r="r" b="b"/>
              <a:pathLst>
                <a:path w="14275" h="14236" fill="none" extrusionOk="0">
                  <a:moveTo>
                    <a:pt x="14275" y="0"/>
                  </a:moveTo>
                  <a:lnTo>
                    <a:pt x="0" y="14235"/>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97" name="Google Shape;3497;p115"/>
            <p:cNvSpPr/>
            <p:nvPr/>
          </p:nvSpPr>
          <p:spPr>
            <a:xfrm>
              <a:off x="4191700" y="1243125"/>
              <a:ext cx="2214825" cy="1835075"/>
            </a:xfrm>
            <a:custGeom>
              <a:avLst/>
              <a:gdLst/>
              <a:ahLst/>
              <a:cxnLst/>
              <a:rect l="l" t="t" r="r" b="b"/>
              <a:pathLst>
                <a:path w="88593" h="73403" extrusionOk="0">
                  <a:moveTo>
                    <a:pt x="200" y="0"/>
                  </a:moveTo>
                  <a:lnTo>
                    <a:pt x="1" y="597"/>
                  </a:lnTo>
                  <a:lnTo>
                    <a:pt x="25807" y="7794"/>
                  </a:lnTo>
                  <a:lnTo>
                    <a:pt x="46364" y="47676"/>
                  </a:lnTo>
                  <a:lnTo>
                    <a:pt x="46483" y="47914"/>
                  </a:lnTo>
                  <a:lnTo>
                    <a:pt x="85411" y="35111"/>
                  </a:lnTo>
                  <a:lnTo>
                    <a:pt x="85411" y="35111"/>
                  </a:lnTo>
                  <a:lnTo>
                    <a:pt x="31175" y="72885"/>
                  </a:lnTo>
                  <a:lnTo>
                    <a:pt x="31572" y="73402"/>
                  </a:lnTo>
                  <a:lnTo>
                    <a:pt x="88552" y="33719"/>
                  </a:lnTo>
                  <a:lnTo>
                    <a:pt x="88592" y="33640"/>
                  </a:lnTo>
                  <a:lnTo>
                    <a:pt x="88592" y="33520"/>
                  </a:lnTo>
                  <a:lnTo>
                    <a:pt x="88513" y="33480"/>
                  </a:lnTo>
                  <a:lnTo>
                    <a:pt x="88393" y="33441"/>
                  </a:lnTo>
                  <a:lnTo>
                    <a:pt x="46802" y="47159"/>
                  </a:lnTo>
                  <a:lnTo>
                    <a:pt x="26284" y="7237"/>
                  </a:lnTo>
                  <a:lnTo>
                    <a:pt x="2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98" name="Google Shape;3498;p115"/>
            <p:cNvSpPr/>
            <p:nvPr/>
          </p:nvSpPr>
          <p:spPr>
            <a:xfrm>
              <a:off x="4516775" y="2272975"/>
              <a:ext cx="128250" cy="128250"/>
            </a:xfrm>
            <a:custGeom>
              <a:avLst/>
              <a:gdLst/>
              <a:ahLst/>
              <a:cxnLst/>
              <a:rect l="l" t="t" r="r" b="b"/>
              <a:pathLst>
                <a:path w="5130" h="5130" extrusionOk="0">
                  <a:moveTo>
                    <a:pt x="2306" y="0"/>
                  </a:moveTo>
                  <a:lnTo>
                    <a:pt x="2028" y="40"/>
                  </a:lnTo>
                  <a:lnTo>
                    <a:pt x="1790" y="120"/>
                  </a:lnTo>
                  <a:lnTo>
                    <a:pt x="1551" y="199"/>
                  </a:lnTo>
                  <a:lnTo>
                    <a:pt x="1352" y="279"/>
                  </a:lnTo>
                  <a:lnTo>
                    <a:pt x="1114" y="438"/>
                  </a:lnTo>
                  <a:lnTo>
                    <a:pt x="756" y="756"/>
                  </a:lnTo>
                  <a:lnTo>
                    <a:pt x="438" y="1114"/>
                  </a:lnTo>
                  <a:lnTo>
                    <a:pt x="279" y="1352"/>
                  </a:lnTo>
                  <a:lnTo>
                    <a:pt x="199" y="1551"/>
                  </a:lnTo>
                  <a:lnTo>
                    <a:pt x="120" y="1790"/>
                  </a:lnTo>
                  <a:lnTo>
                    <a:pt x="40" y="2028"/>
                  </a:lnTo>
                  <a:lnTo>
                    <a:pt x="0" y="2307"/>
                  </a:lnTo>
                  <a:lnTo>
                    <a:pt x="0" y="2545"/>
                  </a:lnTo>
                  <a:lnTo>
                    <a:pt x="0" y="2824"/>
                  </a:lnTo>
                  <a:lnTo>
                    <a:pt x="40" y="3062"/>
                  </a:lnTo>
                  <a:lnTo>
                    <a:pt x="120" y="3341"/>
                  </a:lnTo>
                  <a:lnTo>
                    <a:pt x="199" y="3579"/>
                  </a:lnTo>
                  <a:lnTo>
                    <a:pt x="279" y="3778"/>
                  </a:lnTo>
                  <a:lnTo>
                    <a:pt x="438" y="4017"/>
                  </a:lnTo>
                  <a:lnTo>
                    <a:pt x="756" y="4374"/>
                  </a:lnTo>
                  <a:lnTo>
                    <a:pt x="1114" y="4692"/>
                  </a:lnTo>
                  <a:lnTo>
                    <a:pt x="1352" y="4812"/>
                  </a:lnTo>
                  <a:lnTo>
                    <a:pt x="1551" y="4931"/>
                  </a:lnTo>
                  <a:lnTo>
                    <a:pt x="1790" y="5011"/>
                  </a:lnTo>
                  <a:lnTo>
                    <a:pt x="2028" y="5090"/>
                  </a:lnTo>
                  <a:lnTo>
                    <a:pt x="2306" y="5130"/>
                  </a:lnTo>
                  <a:lnTo>
                    <a:pt x="2823" y="5130"/>
                  </a:lnTo>
                  <a:lnTo>
                    <a:pt x="3102" y="5090"/>
                  </a:lnTo>
                  <a:lnTo>
                    <a:pt x="3340" y="5011"/>
                  </a:lnTo>
                  <a:lnTo>
                    <a:pt x="3579" y="4931"/>
                  </a:lnTo>
                  <a:lnTo>
                    <a:pt x="3778" y="4812"/>
                  </a:lnTo>
                  <a:lnTo>
                    <a:pt x="4016" y="4692"/>
                  </a:lnTo>
                  <a:lnTo>
                    <a:pt x="4374" y="4374"/>
                  </a:lnTo>
                  <a:lnTo>
                    <a:pt x="4692" y="4017"/>
                  </a:lnTo>
                  <a:lnTo>
                    <a:pt x="4812" y="3778"/>
                  </a:lnTo>
                  <a:lnTo>
                    <a:pt x="4931" y="3579"/>
                  </a:lnTo>
                  <a:lnTo>
                    <a:pt x="5010" y="3341"/>
                  </a:lnTo>
                  <a:lnTo>
                    <a:pt x="5090" y="3062"/>
                  </a:lnTo>
                  <a:lnTo>
                    <a:pt x="5130" y="2824"/>
                  </a:lnTo>
                  <a:lnTo>
                    <a:pt x="5130" y="2545"/>
                  </a:lnTo>
                  <a:lnTo>
                    <a:pt x="5130" y="2307"/>
                  </a:lnTo>
                  <a:lnTo>
                    <a:pt x="5090" y="2028"/>
                  </a:lnTo>
                  <a:lnTo>
                    <a:pt x="5010" y="1790"/>
                  </a:lnTo>
                  <a:lnTo>
                    <a:pt x="4931" y="1551"/>
                  </a:lnTo>
                  <a:lnTo>
                    <a:pt x="4812" y="1352"/>
                  </a:lnTo>
                  <a:lnTo>
                    <a:pt x="4692" y="1114"/>
                  </a:lnTo>
                  <a:lnTo>
                    <a:pt x="4374" y="756"/>
                  </a:lnTo>
                  <a:lnTo>
                    <a:pt x="4016" y="438"/>
                  </a:lnTo>
                  <a:lnTo>
                    <a:pt x="3778" y="279"/>
                  </a:lnTo>
                  <a:lnTo>
                    <a:pt x="3579" y="199"/>
                  </a:lnTo>
                  <a:lnTo>
                    <a:pt x="3340" y="120"/>
                  </a:lnTo>
                  <a:lnTo>
                    <a:pt x="3102" y="40"/>
                  </a:lnTo>
                  <a:lnTo>
                    <a:pt x="28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99" name="Google Shape;3499;p115"/>
            <p:cNvSpPr/>
            <p:nvPr/>
          </p:nvSpPr>
          <p:spPr>
            <a:xfrm>
              <a:off x="4130075" y="2611950"/>
              <a:ext cx="172000" cy="172000"/>
            </a:xfrm>
            <a:custGeom>
              <a:avLst/>
              <a:gdLst/>
              <a:ahLst/>
              <a:cxnLst/>
              <a:rect l="l" t="t" r="r" b="b"/>
              <a:pathLst>
                <a:path w="6880" h="6880" extrusionOk="0">
                  <a:moveTo>
                    <a:pt x="3062" y="1"/>
                  </a:moveTo>
                  <a:lnTo>
                    <a:pt x="2744" y="80"/>
                  </a:lnTo>
                  <a:lnTo>
                    <a:pt x="2386" y="160"/>
                  </a:lnTo>
                  <a:lnTo>
                    <a:pt x="2108" y="279"/>
                  </a:lnTo>
                  <a:lnTo>
                    <a:pt x="1790" y="398"/>
                  </a:lnTo>
                  <a:lnTo>
                    <a:pt x="1512" y="597"/>
                  </a:lnTo>
                  <a:lnTo>
                    <a:pt x="1233" y="796"/>
                  </a:lnTo>
                  <a:lnTo>
                    <a:pt x="995" y="995"/>
                  </a:lnTo>
                  <a:lnTo>
                    <a:pt x="796" y="1233"/>
                  </a:lnTo>
                  <a:lnTo>
                    <a:pt x="597" y="1512"/>
                  </a:lnTo>
                  <a:lnTo>
                    <a:pt x="398" y="1790"/>
                  </a:lnTo>
                  <a:lnTo>
                    <a:pt x="279" y="2108"/>
                  </a:lnTo>
                  <a:lnTo>
                    <a:pt x="160" y="2426"/>
                  </a:lnTo>
                  <a:lnTo>
                    <a:pt x="80" y="2744"/>
                  </a:lnTo>
                  <a:lnTo>
                    <a:pt x="1" y="3062"/>
                  </a:lnTo>
                  <a:lnTo>
                    <a:pt x="1" y="3420"/>
                  </a:lnTo>
                  <a:lnTo>
                    <a:pt x="1" y="3778"/>
                  </a:lnTo>
                  <a:lnTo>
                    <a:pt x="80" y="4136"/>
                  </a:lnTo>
                  <a:lnTo>
                    <a:pt x="160" y="4454"/>
                  </a:lnTo>
                  <a:lnTo>
                    <a:pt x="279" y="4772"/>
                  </a:lnTo>
                  <a:lnTo>
                    <a:pt x="398" y="5090"/>
                  </a:lnTo>
                  <a:lnTo>
                    <a:pt x="597" y="5369"/>
                  </a:lnTo>
                  <a:lnTo>
                    <a:pt x="796" y="5607"/>
                  </a:lnTo>
                  <a:lnTo>
                    <a:pt x="995" y="5846"/>
                  </a:lnTo>
                  <a:lnTo>
                    <a:pt x="1233" y="6084"/>
                  </a:lnTo>
                  <a:lnTo>
                    <a:pt x="1512" y="6283"/>
                  </a:lnTo>
                  <a:lnTo>
                    <a:pt x="1790" y="6442"/>
                  </a:lnTo>
                  <a:lnTo>
                    <a:pt x="2108" y="6601"/>
                  </a:lnTo>
                  <a:lnTo>
                    <a:pt x="2386" y="6721"/>
                  </a:lnTo>
                  <a:lnTo>
                    <a:pt x="2744" y="6800"/>
                  </a:lnTo>
                  <a:lnTo>
                    <a:pt x="3062" y="6840"/>
                  </a:lnTo>
                  <a:lnTo>
                    <a:pt x="3420" y="6880"/>
                  </a:lnTo>
                  <a:lnTo>
                    <a:pt x="3778" y="6840"/>
                  </a:lnTo>
                  <a:lnTo>
                    <a:pt x="4136" y="6800"/>
                  </a:lnTo>
                  <a:lnTo>
                    <a:pt x="4454" y="6721"/>
                  </a:lnTo>
                  <a:lnTo>
                    <a:pt x="4772" y="6601"/>
                  </a:lnTo>
                  <a:lnTo>
                    <a:pt x="5050" y="6442"/>
                  </a:lnTo>
                  <a:lnTo>
                    <a:pt x="5329" y="6283"/>
                  </a:lnTo>
                  <a:lnTo>
                    <a:pt x="5607" y="6084"/>
                  </a:lnTo>
                  <a:lnTo>
                    <a:pt x="5846" y="5846"/>
                  </a:lnTo>
                  <a:lnTo>
                    <a:pt x="6084" y="5607"/>
                  </a:lnTo>
                  <a:lnTo>
                    <a:pt x="6283" y="5369"/>
                  </a:lnTo>
                  <a:lnTo>
                    <a:pt x="6442" y="5090"/>
                  </a:lnTo>
                  <a:lnTo>
                    <a:pt x="6601" y="4772"/>
                  </a:lnTo>
                  <a:lnTo>
                    <a:pt x="6720" y="4454"/>
                  </a:lnTo>
                  <a:lnTo>
                    <a:pt x="6800" y="4136"/>
                  </a:lnTo>
                  <a:lnTo>
                    <a:pt x="6840" y="3778"/>
                  </a:lnTo>
                  <a:lnTo>
                    <a:pt x="6880" y="3420"/>
                  </a:lnTo>
                  <a:lnTo>
                    <a:pt x="6840" y="3062"/>
                  </a:lnTo>
                  <a:lnTo>
                    <a:pt x="6800" y="2744"/>
                  </a:lnTo>
                  <a:lnTo>
                    <a:pt x="6720" y="2426"/>
                  </a:lnTo>
                  <a:lnTo>
                    <a:pt x="6601" y="2108"/>
                  </a:lnTo>
                  <a:lnTo>
                    <a:pt x="6442" y="1790"/>
                  </a:lnTo>
                  <a:lnTo>
                    <a:pt x="6283" y="1512"/>
                  </a:lnTo>
                  <a:lnTo>
                    <a:pt x="6084" y="1233"/>
                  </a:lnTo>
                  <a:lnTo>
                    <a:pt x="5846" y="995"/>
                  </a:lnTo>
                  <a:lnTo>
                    <a:pt x="5607" y="796"/>
                  </a:lnTo>
                  <a:lnTo>
                    <a:pt x="5329" y="597"/>
                  </a:lnTo>
                  <a:lnTo>
                    <a:pt x="5050" y="398"/>
                  </a:lnTo>
                  <a:lnTo>
                    <a:pt x="4772" y="279"/>
                  </a:lnTo>
                  <a:lnTo>
                    <a:pt x="4454" y="160"/>
                  </a:lnTo>
                  <a:lnTo>
                    <a:pt x="4136" y="80"/>
                  </a:lnTo>
                  <a:lnTo>
                    <a:pt x="37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00" name="Google Shape;3500;p115"/>
            <p:cNvSpPr/>
            <p:nvPr/>
          </p:nvSpPr>
          <p:spPr>
            <a:xfrm>
              <a:off x="4800075" y="1388250"/>
              <a:ext cx="85525" cy="85525"/>
            </a:xfrm>
            <a:custGeom>
              <a:avLst/>
              <a:gdLst/>
              <a:ahLst/>
              <a:cxnLst/>
              <a:rect l="l" t="t" r="r" b="b"/>
              <a:pathLst>
                <a:path w="3421" h="3421" extrusionOk="0">
                  <a:moveTo>
                    <a:pt x="1353" y="1"/>
                  </a:moveTo>
                  <a:lnTo>
                    <a:pt x="1034" y="120"/>
                  </a:lnTo>
                  <a:lnTo>
                    <a:pt x="756" y="279"/>
                  </a:lnTo>
                  <a:lnTo>
                    <a:pt x="478" y="478"/>
                  </a:lnTo>
                  <a:lnTo>
                    <a:pt x="279" y="756"/>
                  </a:lnTo>
                  <a:lnTo>
                    <a:pt x="120" y="1034"/>
                  </a:lnTo>
                  <a:lnTo>
                    <a:pt x="40" y="1353"/>
                  </a:lnTo>
                  <a:lnTo>
                    <a:pt x="1" y="1710"/>
                  </a:lnTo>
                  <a:lnTo>
                    <a:pt x="40" y="2028"/>
                  </a:lnTo>
                  <a:lnTo>
                    <a:pt x="120" y="2386"/>
                  </a:lnTo>
                  <a:lnTo>
                    <a:pt x="279" y="2665"/>
                  </a:lnTo>
                  <a:lnTo>
                    <a:pt x="478" y="2903"/>
                  </a:lnTo>
                  <a:lnTo>
                    <a:pt x="756" y="3142"/>
                  </a:lnTo>
                  <a:lnTo>
                    <a:pt x="1034" y="3301"/>
                  </a:lnTo>
                  <a:lnTo>
                    <a:pt x="1353" y="3380"/>
                  </a:lnTo>
                  <a:lnTo>
                    <a:pt x="1710" y="3420"/>
                  </a:lnTo>
                  <a:lnTo>
                    <a:pt x="2068" y="3380"/>
                  </a:lnTo>
                  <a:lnTo>
                    <a:pt x="2386" y="3301"/>
                  </a:lnTo>
                  <a:lnTo>
                    <a:pt x="2665" y="3142"/>
                  </a:lnTo>
                  <a:lnTo>
                    <a:pt x="2943" y="2903"/>
                  </a:lnTo>
                  <a:lnTo>
                    <a:pt x="3142" y="2665"/>
                  </a:lnTo>
                  <a:lnTo>
                    <a:pt x="3301" y="2386"/>
                  </a:lnTo>
                  <a:lnTo>
                    <a:pt x="3380" y="2028"/>
                  </a:lnTo>
                  <a:lnTo>
                    <a:pt x="3420" y="1710"/>
                  </a:lnTo>
                  <a:lnTo>
                    <a:pt x="3380" y="1353"/>
                  </a:lnTo>
                  <a:lnTo>
                    <a:pt x="3301" y="1034"/>
                  </a:lnTo>
                  <a:lnTo>
                    <a:pt x="3142" y="756"/>
                  </a:lnTo>
                  <a:lnTo>
                    <a:pt x="2943" y="478"/>
                  </a:lnTo>
                  <a:lnTo>
                    <a:pt x="2665" y="279"/>
                  </a:lnTo>
                  <a:lnTo>
                    <a:pt x="2386" y="120"/>
                  </a:lnTo>
                  <a:lnTo>
                    <a:pt x="206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01" name="Google Shape;3501;p115"/>
            <p:cNvSpPr/>
            <p:nvPr/>
          </p:nvSpPr>
          <p:spPr>
            <a:xfrm>
              <a:off x="5087375" y="1151675"/>
              <a:ext cx="214725" cy="214725"/>
            </a:xfrm>
            <a:custGeom>
              <a:avLst/>
              <a:gdLst/>
              <a:ahLst/>
              <a:cxnLst/>
              <a:rect l="l" t="t" r="r" b="b"/>
              <a:pathLst>
                <a:path w="8589" h="8589" extrusionOk="0">
                  <a:moveTo>
                    <a:pt x="3857" y="0"/>
                  </a:moveTo>
                  <a:lnTo>
                    <a:pt x="3459" y="80"/>
                  </a:lnTo>
                  <a:lnTo>
                    <a:pt x="3022" y="199"/>
                  </a:lnTo>
                  <a:lnTo>
                    <a:pt x="2624" y="318"/>
                  </a:lnTo>
                  <a:lnTo>
                    <a:pt x="2266" y="517"/>
                  </a:lnTo>
                  <a:lnTo>
                    <a:pt x="1909" y="716"/>
                  </a:lnTo>
                  <a:lnTo>
                    <a:pt x="1591" y="994"/>
                  </a:lnTo>
                  <a:lnTo>
                    <a:pt x="1272" y="1272"/>
                  </a:lnTo>
                  <a:lnTo>
                    <a:pt x="994" y="1551"/>
                  </a:lnTo>
                  <a:lnTo>
                    <a:pt x="756" y="1909"/>
                  </a:lnTo>
                  <a:lnTo>
                    <a:pt x="517" y="2227"/>
                  </a:lnTo>
                  <a:lnTo>
                    <a:pt x="358" y="2624"/>
                  </a:lnTo>
                  <a:lnTo>
                    <a:pt x="199" y="3022"/>
                  </a:lnTo>
                  <a:lnTo>
                    <a:pt x="80" y="3420"/>
                  </a:lnTo>
                  <a:lnTo>
                    <a:pt x="40" y="3857"/>
                  </a:lnTo>
                  <a:lnTo>
                    <a:pt x="0" y="4294"/>
                  </a:lnTo>
                  <a:lnTo>
                    <a:pt x="40" y="4732"/>
                  </a:lnTo>
                  <a:lnTo>
                    <a:pt x="80" y="5169"/>
                  </a:lnTo>
                  <a:lnTo>
                    <a:pt x="199" y="5567"/>
                  </a:lnTo>
                  <a:lnTo>
                    <a:pt x="358" y="5964"/>
                  </a:lnTo>
                  <a:lnTo>
                    <a:pt x="517" y="6322"/>
                  </a:lnTo>
                  <a:lnTo>
                    <a:pt x="756" y="6680"/>
                  </a:lnTo>
                  <a:lnTo>
                    <a:pt x="994" y="7038"/>
                  </a:lnTo>
                  <a:lnTo>
                    <a:pt x="1272" y="7316"/>
                  </a:lnTo>
                  <a:lnTo>
                    <a:pt x="1591" y="7595"/>
                  </a:lnTo>
                  <a:lnTo>
                    <a:pt x="1909" y="7833"/>
                  </a:lnTo>
                  <a:lnTo>
                    <a:pt x="2266" y="8072"/>
                  </a:lnTo>
                  <a:lnTo>
                    <a:pt x="2624" y="8231"/>
                  </a:lnTo>
                  <a:lnTo>
                    <a:pt x="3022" y="8390"/>
                  </a:lnTo>
                  <a:lnTo>
                    <a:pt x="3459" y="8509"/>
                  </a:lnTo>
                  <a:lnTo>
                    <a:pt x="3857" y="8549"/>
                  </a:lnTo>
                  <a:lnTo>
                    <a:pt x="4294" y="8589"/>
                  </a:lnTo>
                  <a:lnTo>
                    <a:pt x="4732" y="8549"/>
                  </a:lnTo>
                  <a:lnTo>
                    <a:pt x="5169" y="8509"/>
                  </a:lnTo>
                  <a:lnTo>
                    <a:pt x="5567" y="8390"/>
                  </a:lnTo>
                  <a:lnTo>
                    <a:pt x="5964" y="8231"/>
                  </a:lnTo>
                  <a:lnTo>
                    <a:pt x="6362" y="8072"/>
                  </a:lnTo>
                  <a:lnTo>
                    <a:pt x="6720" y="7833"/>
                  </a:lnTo>
                  <a:lnTo>
                    <a:pt x="7038" y="7595"/>
                  </a:lnTo>
                  <a:lnTo>
                    <a:pt x="7356" y="7316"/>
                  </a:lnTo>
                  <a:lnTo>
                    <a:pt x="7634" y="7038"/>
                  </a:lnTo>
                  <a:lnTo>
                    <a:pt x="7873" y="6680"/>
                  </a:lnTo>
                  <a:lnTo>
                    <a:pt x="8072" y="6322"/>
                  </a:lnTo>
                  <a:lnTo>
                    <a:pt x="8271" y="5964"/>
                  </a:lnTo>
                  <a:lnTo>
                    <a:pt x="8390" y="5567"/>
                  </a:lnTo>
                  <a:lnTo>
                    <a:pt x="8509" y="5169"/>
                  </a:lnTo>
                  <a:lnTo>
                    <a:pt x="8589" y="4732"/>
                  </a:lnTo>
                  <a:lnTo>
                    <a:pt x="8589" y="4294"/>
                  </a:lnTo>
                  <a:lnTo>
                    <a:pt x="8589" y="3857"/>
                  </a:lnTo>
                  <a:lnTo>
                    <a:pt x="8509" y="3420"/>
                  </a:lnTo>
                  <a:lnTo>
                    <a:pt x="8390" y="3022"/>
                  </a:lnTo>
                  <a:lnTo>
                    <a:pt x="8271" y="2624"/>
                  </a:lnTo>
                  <a:lnTo>
                    <a:pt x="8072" y="2227"/>
                  </a:lnTo>
                  <a:lnTo>
                    <a:pt x="7873" y="1909"/>
                  </a:lnTo>
                  <a:lnTo>
                    <a:pt x="7634" y="1551"/>
                  </a:lnTo>
                  <a:lnTo>
                    <a:pt x="7356" y="1272"/>
                  </a:lnTo>
                  <a:lnTo>
                    <a:pt x="7038" y="994"/>
                  </a:lnTo>
                  <a:lnTo>
                    <a:pt x="6720" y="716"/>
                  </a:lnTo>
                  <a:lnTo>
                    <a:pt x="6362" y="517"/>
                  </a:lnTo>
                  <a:lnTo>
                    <a:pt x="5964" y="318"/>
                  </a:lnTo>
                  <a:lnTo>
                    <a:pt x="5567" y="199"/>
                  </a:lnTo>
                  <a:lnTo>
                    <a:pt x="5169" y="80"/>
                  </a:lnTo>
                  <a:lnTo>
                    <a:pt x="47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02" name="Google Shape;3502;p115"/>
            <p:cNvSpPr/>
            <p:nvPr/>
          </p:nvSpPr>
          <p:spPr>
            <a:xfrm>
              <a:off x="4108200" y="1164575"/>
              <a:ext cx="172000" cy="172000"/>
            </a:xfrm>
            <a:custGeom>
              <a:avLst/>
              <a:gdLst/>
              <a:ahLst/>
              <a:cxnLst/>
              <a:rect l="l" t="t" r="r" b="b"/>
              <a:pathLst>
                <a:path w="6880" h="6880" extrusionOk="0">
                  <a:moveTo>
                    <a:pt x="3102" y="1"/>
                  </a:moveTo>
                  <a:lnTo>
                    <a:pt x="2744" y="80"/>
                  </a:lnTo>
                  <a:lnTo>
                    <a:pt x="2426" y="160"/>
                  </a:lnTo>
                  <a:lnTo>
                    <a:pt x="2108" y="279"/>
                  </a:lnTo>
                  <a:lnTo>
                    <a:pt x="1790" y="399"/>
                  </a:lnTo>
                  <a:lnTo>
                    <a:pt x="1512" y="597"/>
                  </a:lnTo>
                  <a:lnTo>
                    <a:pt x="1273" y="796"/>
                  </a:lnTo>
                  <a:lnTo>
                    <a:pt x="995" y="995"/>
                  </a:lnTo>
                  <a:lnTo>
                    <a:pt x="796" y="1234"/>
                  </a:lnTo>
                  <a:lnTo>
                    <a:pt x="597" y="1512"/>
                  </a:lnTo>
                  <a:lnTo>
                    <a:pt x="438" y="1790"/>
                  </a:lnTo>
                  <a:lnTo>
                    <a:pt x="279" y="2108"/>
                  </a:lnTo>
                  <a:lnTo>
                    <a:pt x="160" y="2426"/>
                  </a:lnTo>
                  <a:lnTo>
                    <a:pt x="80" y="2745"/>
                  </a:lnTo>
                  <a:lnTo>
                    <a:pt x="41" y="3063"/>
                  </a:lnTo>
                  <a:lnTo>
                    <a:pt x="1" y="3421"/>
                  </a:lnTo>
                  <a:lnTo>
                    <a:pt x="41" y="3778"/>
                  </a:lnTo>
                  <a:lnTo>
                    <a:pt x="80" y="4136"/>
                  </a:lnTo>
                  <a:lnTo>
                    <a:pt x="160" y="4454"/>
                  </a:lnTo>
                  <a:lnTo>
                    <a:pt x="279" y="4772"/>
                  </a:lnTo>
                  <a:lnTo>
                    <a:pt x="438" y="5051"/>
                  </a:lnTo>
                  <a:lnTo>
                    <a:pt x="597" y="5369"/>
                  </a:lnTo>
                  <a:lnTo>
                    <a:pt x="796" y="5607"/>
                  </a:lnTo>
                  <a:lnTo>
                    <a:pt x="995" y="5846"/>
                  </a:lnTo>
                  <a:lnTo>
                    <a:pt x="1273" y="6085"/>
                  </a:lnTo>
                  <a:lnTo>
                    <a:pt x="1512" y="6283"/>
                  </a:lnTo>
                  <a:lnTo>
                    <a:pt x="1790" y="6443"/>
                  </a:lnTo>
                  <a:lnTo>
                    <a:pt x="2108" y="6602"/>
                  </a:lnTo>
                  <a:lnTo>
                    <a:pt x="2426" y="6721"/>
                  </a:lnTo>
                  <a:lnTo>
                    <a:pt x="2744" y="6800"/>
                  </a:lnTo>
                  <a:lnTo>
                    <a:pt x="3102" y="6840"/>
                  </a:lnTo>
                  <a:lnTo>
                    <a:pt x="3460" y="6880"/>
                  </a:lnTo>
                  <a:lnTo>
                    <a:pt x="3778" y="6840"/>
                  </a:lnTo>
                  <a:lnTo>
                    <a:pt x="4136" y="6800"/>
                  </a:lnTo>
                  <a:lnTo>
                    <a:pt x="4454" y="6721"/>
                  </a:lnTo>
                  <a:lnTo>
                    <a:pt x="4772" y="6602"/>
                  </a:lnTo>
                  <a:lnTo>
                    <a:pt x="5090" y="6443"/>
                  </a:lnTo>
                  <a:lnTo>
                    <a:pt x="5369" y="6283"/>
                  </a:lnTo>
                  <a:lnTo>
                    <a:pt x="5647" y="6085"/>
                  </a:lnTo>
                  <a:lnTo>
                    <a:pt x="5886" y="5846"/>
                  </a:lnTo>
                  <a:lnTo>
                    <a:pt x="6084" y="5607"/>
                  </a:lnTo>
                  <a:lnTo>
                    <a:pt x="6283" y="5369"/>
                  </a:lnTo>
                  <a:lnTo>
                    <a:pt x="6482" y="5051"/>
                  </a:lnTo>
                  <a:lnTo>
                    <a:pt x="6601" y="4772"/>
                  </a:lnTo>
                  <a:lnTo>
                    <a:pt x="6721" y="4454"/>
                  </a:lnTo>
                  <a:lnTo>
                    <a:pt x="6800" y="4136"/>
                  </a:lnTo>
                  <a:lnTo>
                    <a:pt x="6880" y="3778"/>
                  </a:lnTo>
                  <a:lnTo>
                    <a:pt x="6880" y="3421"/>
                  </a:lnTo>
                  <a:lnTo>
                    <a:pt x="6880" y="3063"/>
                  </a:lnTo>
                  <a:lnTo>
                    <a:pt x="6800" y="2745"/>
                  </a:lnTo>
                  <a:lnTo>
                    <a:pt x="6721" y="2426"/>
                  </a:lnTo>
                  <a:lnTo>
                    <a:pt x="6601" y="2108"/>
                  </a:lnTo>
                  <a:lnTo>
                    <a:pt x="6482" y="1790"/>
                  </a:lnTo>
                  <a:lnTo>
                    <a:pt x="6283" y="1512"/>
                  </a:lnTo>
                  <a:lnTo>
                    <a:pt x="6084" y="1234"/>
                  </a:lnTo>
                  <a:lnTo>
                    <a:pt x="5886" y="995"/>
                  </a:lnTo>
                  <a:lnTo>
                    <a:pt x="5647" y="796"/>
                  </a:lnTo>
                  <a:lnTo>
                    <a:pt x="5369" y="597"/>
                  </a:lnTo>
                  <a:lnTo>
                    <a:pt x="5090" y="399"/>
                  </a:lnTo>
                  <a:lnTo>
                    <a:pt x="4772" y="279"/>
                  </a:lnTo>
                  <a:lnTo>
                    <a:pt x="4454" y="160"/>
                  </a:lnTo>
                  <a:lnTo>
                    <a:pt x="4136" y="80"/>
                  </a:lnTo>
                  <a:lnTo>
                    <a:pt x="37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03" name="Google Shape;3503;p115"/>
            <p:cNvSpPr/>
            <p:nvPr/>
          </p:nvSpPr>
          <p:spPr>
            <a:xfrm>
              <a:off x="5272250" y="2345550"/>
              <a:ext cx="172000" cy="172000"/>
            </a:xfrm>
            <a:custGeom>
              <a:avLst/>
              <a:gdLst/>
              <a:ahLst/>
              <a:cxnLst/>
              <a:rect l="l" t="t" r="r" b="b"/>
              <a:pathLst>
                <a:path w="6880" h="6880" extrusionOk="0">
                  <a:moveTo>
                    <a:pt x="3102" y="0"/>
                  </a:moveTo>
                  <a:lnTo>
                    <a:pt x="2744" y="80"/>
                  </a:lnTo>
                  <a:lnTo>
                    <a:pt x="2426" y="159"/>
                  </a:lnTo>
                  <a:lnTo>
                    <a:pt x="2108" y="278"/>
                  </a:lnTo>
                  <a:lnTo>
                    <a:pt x="1790" y="398"/>
                  </a:lnTo>
                  <a:lnTo>
                    <a:pt x="1512" y="597"/>
                  </a:lnTo>
                  <a:lnTo>
                    <a:pt x="1273" y="795"/>
                  </a:lnTo>
                  <a:lnTo>
                    <a:pt x="995" y="994"/>
                  </a:lnTo>
                  <a:lnTo>
                    <a:pt x="796" y="1233"/>
                  </a:lnTo>
                  <a:lnTo>
                    <a:pt x="597" y="1511"/>
                  </a:lnTo>
                  <a:lnTo>
                    <a:pt x="398" y="1789"/>
                  </a:lnTo>
                  <a:lnTo>
                    <a:pt x="279" y="2108"/>
                  </a:lnTo>
                  <a:lnTo>
                    <a:pt x="160" y="2426"/>
                  </a:lnTo>
                  <a:lnTo>
                    <a:pt x="80" y="2744"/>
                  </a:lnTo>
                  <a:lnTo>
                    <a:pt x="41" y="3102"/>
                  </a:lnTo>
                  <a:lnTo>
                    <a:pt x="1" y="3420"/>
                  </a:lnTo>
                  <a:lnTo>
                    <a:pt x="41" y="3778"/>
                  </a:lnTo>
                  <a:lnTo>
                    <a:pt x="80" y="4135"/>
                  </a:lnTo>
                  <a:lnTo>
                    <a:pt x="160" y="4454"/>
                  </a:lnTo>
                  <a:lnTo>
                    <a:pt x="279" y="4772"/>
                  </a:lnTo>
                  <a:lnTo>
                    <a:pt x="398" y="5090"/>
                  </a:lnTo>
                  <a:lnTo>
                    <a:pt x="597" y="5368"/>
                  </a:lnTo>
                  <a:lnTo>
                    <a:pt x="796" y="5607"/>
                  </a:lnTo>
                  <a:lnTo>
                    <a:pt x="995" y="5885"/>
                  </a:lnTo>
                  <a:lnTo>
                    <a:pt x="1273" y="6084"/>
                  </a:lnTo>
                  <a:lnTo>
                    <a:pt x="1512" y="6283"/>
                  </a:lnTo>
                  <a:lnTo>
                    <a:pt x="1790" y="6442"/>
                  </a:lnTo>
                  <a:lnTo>
                    <a:pt x="2108" y="6601"/>
                  </a:lnTo>
                  <a:lnTo>
                    <a:pt x="2426" y="6720"/>
                  </a:lnTo>
                  <a:lnTo>
                    <a:pt x="2744" y="6800"/>
                  </a:lnTo>
                  <a:lnTo>
                    <a:pt x="3102" y="6839"/>
                  </a:lnTo>
                  <a:lnTo>
                    <a:pt x="3420" y="6879"/>
                  </a:lnTo>
                  <a:lnTo>
                    <a:pt x="3778" y="6839"/>
                  </a:lnTo>
                  <a:lnTo>
                    <a:pt x="4136" y="6800"/>
                  </a:lnTo>
                  <a:lnTo>
                    <a:pt x="4454" y="6720"/>
                  </a:lnTo>
                  <a:lnTo>
                    <a:pt x="4772" y="6601"/>
                  </a:lnTo>
                  <a:lnTo>
                    <a:pt x="5090" y="6442"/>
                  </a:lnTo>
                  <a:lnTo>
                    <a:pt x="5369" y="6283"/>
                  </a:lnTo>
                  <a:lnTo>
                    <a:pt x="5607" y="6084"/>
                  </a:lnTo>
                  <a:lnTo>
                    <a:pt x="5886" y="5885"/>
                  </a:lnTo>
                  <a:lnTo>
                    <a:pt x="6085" y="5607"/>
                  </a:lnTo>
                  <a:lnTo>
                    <a:pt x="6283" y="5368"/>
                  </a:lnTo>
                  <a:lnTo>
                    <a:pt x="6442" y="5090"/>
                  </a:lnTo>
                  <a:lnTo>
                    <a:pt x="6601" y="4772"/>
                  </a:lnTo>
                  <a:lnTo>
                    <a:pt x="6721" y="4454"/>
                  </a:lnTo>
                  <a:lnTo>
                    <a:pt x="6800" y="4135"/>
                  </a:lnTo>
                  <a:lnTo>
                    <a:pt x="6840" y="3778"/>
                  </a:lnTo>
                  <a:lnTo>
                    <a:pt x="6880" y="3420"/>
                  </a:lnTo>
                  <a:lnTo>
                    <a:pt x="6840" y="3102"/>
                  </a:lnTo>
                  <a:lnTo>
                    <a:pt x="6800" y="2744"/>
                  </a:lnTo>
                  <a:lnTo>
                    <a:pt x="6721" y="2426"/>
                  </a:lnTo>
                  <a:lnTo>
                    <a:pt x="6601" y="2108"/>
                  </a:lnTo>
                  <a:lnTo>
                    <a:pt x="6442" y="1789"/>
                  </a:lnTo>
                  <a:lnTo>
                    <a:pt x="6283" y="1511"/>
                  </a:lnTo>
                  <a:lnTo>
                    <a:pt x="6085" y="1233"/>
                  </a:lnTo>
                  <a:lnTo>
                    <a:pt x="5886" y="994"/>
                  </a:lnTo>
                  <a:lnTo>
                    <a:pt x="5607" y="795"/>
                  </a:lnTo>
                  <a:lnTo>
                    <a:pt x="5369" y="597"/>
                  </a:lnTo>
                  <a:lnTo>
                    <a:pt x="5090" y="398"/>
                  </a:lnTo>
                  <a:lnTo>
                    <a:pt x="4772" y="278"/>
                  </a:lnTo>
                  <a:lnTo>
                    <a:pt x="4454" y="159"/>
                  </a:lnTo>
                  <a:lnTo>
                    <a:pt x="4136" y="80"/>
                  </a:lnTo>
                  <a:lnTo>
                    <a:pt x="37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04" name="Google Shape;3504;p115"/>
            <p:cNvSpPr/>
            <p:nvPr/>
          </p:nvSpPr>
          <p:spPr>
            <a:xfrm>
              <a:off x="6332925" y="2049300"/>
              <a:ext cx="86500" cy="85525"/>
            </a:xfrm>
            <a:custGeom>
              <a:avLst/>
              <a:gdLst/>
              <a:ahLst/>
              <a:cxnLst/>
              <a:rect l="l" t="t" r="r" b="b"/>
              <a:pathLst>
                <a:path w="3460" h="3421" extrusionOk="0">
                  <a:moveTo>
                    <a:pt x="1710" y="1"/>
                  </a:moveTo>
                  <a:lnTo>
                    <a:pt x="1392" y="41"/>
                  </a:lnTo>
                  <a:lnTo>
                    <a:pt x="1074" y="120"/>
                  </a:lnTo>
                  <a:lnTo>
                    <a:pt x="756" y="279"/>
                  </a:lnTo>
                  <a:lnTo>
                    <a:pt x="518" y="518"/>
                  </a:lnTo>
                  <a:lnTo>
                    <a:pt x="319" y="756"/>
                  </a:lnTo>
                  <a:lnTo>
                    <a:pt x="160" y="1035"/>
                  </a:lnTo>
                  <a:lnTo>
                    <a:pt x="40" y="1353"/>
                  </a:lnTo>
                  <a:lnTo>
                    <a:pt x="1" y="1711"/>
                  </a:lnTo>
                  <a:lnTo>
                    <a:pt x="40" y="2069"/>
                  </a:lnTo>
                  <a:lnTo>
                    <a:pt x="160" y="2387"/>
                  </a:lnTo>
                  <a:lnTo>
                    <a:pt x="319" y="2665"/>
                  </a:lnTo>
                  <a:lnTo>
                    <a:pt x="518" y="2943"/>
                  </a:lnTo>
                  <a:lnTo>
                    <a:pt x="756" y="3142"/>
                  </a:lnTo>
                  <a:lnTo>
                    <a:pt x="1074" y="3301"/>
                  </a:lnTo>
                  <a:lnTo>
                    <a:pt x="1392" y="3381"/>
                  </a:lnTo>
                  <a:lnTo>
                    <a:pt x="1710" y="3420"/>
                  </a:lnTo>
                  <a:lnTo>
                    <a:pt x="2068" y="3381"/>
                  </a:lnTo>
                  <a:lnTo>
                    <a:pt x="2386" y="3301"/>
                  </a:lnTo>
                  <a:lnTo>
                    <a:pt x="2704" y="3142"/>
                  </a:lnTo>
                  <a:lnTo>
                    <a:pt x="2943" y="2943"/>
                  </a:lnTo>
                  <a:lnTo>
                    <a:pt x="3142" y="2665"/>
                  </a:lnTo>
                  <a:lnTo>
                    <a:pt x="3301" y="2387"/>
                  </a:lnTo>
                  <a:lnTo>
                    <a:pt x="3420" y="2069"/>
                  </a:lnTo>
                  <a:lnTo>
                    <a:pt x="3460" y="1711"/>
                  </a:lnTo>
                  <a:lnTo>
                    <a:pt x="3420" y="1353"/>
                  </a:lnTo>
                  <a:lnTo>
                    <a:pt x="3301" y="1035"/>
                  </a:lnTo>
                  <a:lnTo>
                    <a:pt x="3142" y="756"/>
                  </a:lnTo>
                  <a:lnTo>
                    <a:pt x="2943" y="518"/>
                  </a:lnTo>
                  <a:lnTo>
                    <a:pt x="2704" y="279"/>
                  </a:lnTo>
                  <a:lnTo>
                    <a:pt x="2386" y="120"/>
                  </a:lnTo>
                  <a:lnTo>
                    <a:pt x="2068" y="41"/>
                  </a:lnTo>
                  <a:lnTo>
                    <a:pt x="17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05" name="Google Shape;3505;p115"/>
            <p:cNvSpPr/>
            <p:nvPr/>
          </p:nvSpPr>
          <p:spPr>
            <a:xfrm>
              <a:off x="6251425" y="1692425"/>
              <a:ext cx="171975" cy="172000"/>
            </a:xfrm>
            <a:custGeom>
              <a:avLst/>
              <a:gdLst/>
              <a:ahLst/>
              <a:cxnLst/>
              <a:rect l="l" t="t" r="r" b="b"/>
              <a:pathLst>
                <a:path w="6879" h="6880" extrusionOk="0">
                  <a:moveTo>
                    <a:pt x="3459" y="1"/>
                  </a:moveTo>
                  <a:lnTo>
                    <a:pt x="3102" y="41"/>
                  </a:lnTo>
                  <a:lnTo>
                    <a:pt x="2744" y="81"/>
                  </a:lnTo>
                  <a:lnTo>
                    <a:pt x="2426" y="160"/>
                  </a:lnTo>
                  <a:lnTo>
                    <a:pt x="2107" y="279"/>
                  </a:lnTo>
                  <a:lnTo>
                    <a:pt x="1789" y="438"/>
                  </a:lnTo>
                  <a:lnTo>
                    <a:pt x="1511" y="597"/>
                  </a:lnTo>
                  <a:lnTo>
                    <a:pt x="1272" y="796"/>
                  </a:lnTo>
                  <a:lnTo>
                    <a:pt x="994" y="1035"/>
                  </a:lnTo>
                  <a:lnTo>
                    <a:pt x="795" y="1273"/>
                  </a:lnTo>
                  <a:lnTo>
                    <a:pt x="597" y="1512"/>
                  </a:lnTo>
                  <a:lnTo>
                    <a:pt x="437" y="1830"/>
                  </a:lnTo>
                  <a:lnTo>
                    <a:pt x="278" y="2108"/>
                  </a:lnTo>
                  <a:lnTo>
                    <a:pt x="159" y="2427"/>
                  </a:lnTo>
                  <a:lnTo>
                    <a:pt x="80" y="2745"/>
                  </a:lnTo>
                  <a:lnTo>
                    <a:pt x="40" y="3102"/>
                  </a:lnTo>
                  <a:lnTo>
                    <a:pt x="0" y="3460"/>
                  </a:lnTo>
                  <a:lnTo>
                    <a:pt x="40" y="3818"/>
                  </a:lnTo>
                  <a:lnTo>
                    <a:pt x="80" y="4136"/>
                  </a:lnTo>
                  <a:lnTo>
                    <a:pt x="159" y="4454"/>
                  </a:lnTo>
                  <a:lnTo>
                    <a:pt x="278" y="4773"/>
                  </a:lnTo>
                  <a:lnTo>
                    <a:pt x="437" y="5091"/>
                  </a:lnTo>
                  <a:lnTo>
                    <a:pt x="597" y="5369"/>
                  </a:lnTo>
                  <a:lnTo>
                    <a:pt x="795" y="5647"/>
                  </a:lnTo>
                  <a:lnTo>
                    <a:pt x="994" y="5886"/>
                  </a:lnTo>
                  <a:lnTo>
                    <a:pt x="1272" y="6085"/>
                  </a:lnTo>
                  <a:lnTo>
                    <a:pt x="1511" y="6284"/>
                  </a:lnTo>
                  <a:lnTo>
                    <a:pt x="1789" y="6482"/>
                  </a:lnTo>
                  <a:lnTo>
                    <a:pt x="2107" y="6602"/>
                  </a:lnTo>
                  <a:lnTo>
                    <a:pt x="2426" y="6721"/>
                  </a:lnTo>
                  <a:lnTo>
                    <a:pt x="2744" y="6800"/>
                  </a:lnTo>
                  <a:lnTo>
                    <a:pt x="3102" y="6880"/>
                  </a:lnTo>
                  <a:lnTo>
                    <a:pt x="3778" y="6880"/>
                  </a:lnTo>
                  <a:lnTo>
                    <a:pt x="4135" y="6800"/>
                  </a:lnTo>
                  <a:lnTo>
                    <a:pt x="4453" y="6721"/>
                  </a:lnTo>
                  <a:lnTo>
                    <a:pt x="4772" y="6602"/>
                  </a:lnTo>
                  <a:lnTo>
                    <a:pt x="5090" y="6482"/>
                  </a:lnTo>
                  <a:lnTo>
                    <a:pt x="5368" y="6284"/>
                  </a:lnTo>
                  <a:lnTo>
                    <a:pt x="5646" y="6085"/>
                  </a:lnTo>
                  <a:lnTo>
                    <a:pt x="5885" y="5886"/>
                  </a:lnTo>
                  <a:lnTo>
                    <a:pt x="6084" y="5647"/>
                  </a:lnTo>
                  <a:lnTo>
                    <a:pt x="6283" y="5369"/>
                  </a:lnTo>
                  <a:lnTo>
                    <a:pt x="6481" y="5091"/>
                  </a:lnTo>
                  <a:lnTo>
                    <a:pt x="6601" y="4773"/>
                  </a:lnTo>
                  <a:lnTo>
                    <a:pt x="6720" y="4454"/>
                  </a:lnTo>
                  <a:lnTo>
                    <a:pt x="6799" y="4136"/>
                  </a:lnTo>
                  <a:lnTo>
                    <a:pt x="6879" y="3818"/>
                  </a:lnTo>
                  <a:lnTo>
                    <a:pt x="6879" y="3460"/>
                  </a:lnTo>
                  <a:lnTo>
                    <a:pt x="6879" y="3102"/>
                  </a:lnTo>
                  <a:lnTo>
                    <a:pt x="6799" y="2745"/>
                  </a:lnTo>
                  <a:lnTo>
                    <a:pt x="6720" y="2427"/>
                  </a:lnTo>
                  <a:lnTo>
                    <a:pt x="6601" y="2108"/>
                  </a:lnTo>
                  <a:lnTo>
                    <a:pt x="6481" y="1830"/>
                  </a:lnTo>
                  <a:lnTo>
                    <a:pt x="6283" y="1512"/>
                  </a:lnTo>
                  <a:lnTo>
                    <a:pt x="6084" y="1273"/>
                  </a:lnTo>
                  <a:lnTo>
                    <a:pt x="5885" y="1035"/>
                  </a:lnTo>
                  <a:lnTo>
                    <a:pt x="5646" y="796"/>
                  </a:lnTo>
                  <a:lnTo>
                    <a:pt x="5368" y="597"/>
                  </a:lnTo>
                  <a:lnTo>
                    <a:pt x="5090" y="438"/>
                  </a:lnTo>
                  <a:lnTo>
                    <a:pt x="4772" y="279"/>
                  </a:lnTo>
                  <a:lnTo>
                    <a:pt x="4453" y="160"/>
                  </a:lnTo>
                  <a:lnTo>
                    <a:pt x="4135" y="81"/>
                  </a:lnTo>
                  <a:lnTo>
                    <a:pt x="3778" y="41"/>
                  </a:lnTo>
                  <a:lnTo>
                    <a:pt x="345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06" name="Google Shape;3506;p115"/>
            <p:cNvSpPr/>
            <p:nvPr/>
          </p:nvSpPr>
          <p:spPr>
            <a:xfrm>
              <a:off x="4868675" y="2955900"/>
              <a:ext cx="214725" cy="214750"/>
            </a:xfrm>
            <a:custGeom>
              <a:avLst/>
              <a:gdLst/>
              <a:ahLst/>
              <a:cxnLst/>
              <a:rect l="l" t="t" r="r" b="b"/>
              <a:pathLst>
                <a:path w="8589" h="8590" extrusionOk="0">
                  <a:moveTo>
                    <a:pt x="3857" y="1"/>
                  </a:moveTo>
                  <a:lnTo>
                    <a:pt x="3420" y="80"/>
                  </a:lnTo>
                  <a:lnTo>
                    <a:pt x="3022" y="160"/>
                  </a:lnTo>
                  <a:lnTo>
                    <a:pt x="2625" y="319"/>
                  </a:lnTo>
                  <a:lnTo>
                    <a:pt x="2227" y="517"/>
                  </a:lnTo>
                  <a:lnTo>
                    <a:pt x="1909" y="716"/>
                  </a:lnTo>
                  <a:lnTo>
                    <a:pt x="1551" y="955"/>
                  </a:lnTo>
                  <a:lnTo>
                    <a:pt x="1273" y="1233"/>
                  </a:lnTo>
                  <a:lnTo>
                    <a:pt x="994" y="1551"/>
                  </a:lnTo>
                  <a:lnTo>
                    <a:pt x="716" y="1869"/>
                  </a:lnTo>
                  <a:lnTo>
                    <a:pt x="517" y="2227"/>
                  </a:lnTo>
                  <a:lnTo>
                    <a:pt x="318" y="2625"/>
                  </a:lnTo>
                  <a:lnTo>
                    <a:pt x="199" y="2983"/>
                  </a:lnTo>
                  <a:lnTo>
                    <a:pt x="80" y="3420"/>
                  </a:lnTo>
                  <a:lnTo>
                    <a:pt x="0" y="3858"/>
                  </a:lnTo>
                  <a:lnTo>
                    <a:pt x="0" y="4295"/>
                  </a:lnTo>
                  <a:lnTo>
                    <a:pt x="0" y="4732"/>
                  </a:lnTo>
                  <a:lnTo>
                    <a:pt x="80" y="5130"/>
                  </a:lnTo>
                  <a:lnTo>
                    <a:pt x="199" y="5567"/>
                  </a:lnTo>
                  <a:lnTo>
                    <a:pt x="318" y="5965"/>
                  </a:lnTo>
                  <a:lnTo>
                    <a:pt x="517" y="6323"/>
                  </a:lnTo>
                  <a:lnTo>
                    <a:pt x="716" y="6681"/>
                  </a:lnTo>
                  <a:lnTo>
                    <a:pt x="994" y="6999"/>
                  </a:lnTo>
                  <a:lnTo>
                    <a:pt x="1273" y="7317"/>
                  </a:lnTo>
                  <a:lnTo>
                    <a:pt x="1551" y="7595"/>
                  </a:lnTo>
                  <a:lnTo>
                    <a:pt x="1909" y="7834"/>
                  </a:lnTo>
                  <a:lnTo>
                    <a:pt x="2227" y="8072"/>
                  </a:lnTo>
                  <a:lnTo>
                    <a:pt x="2625" y="8231"/>
                  </a:lnTo>
                  <a:lnTo>
                    <a:pt x="3022" y="8390"/>
                  </a:lnTo>
                  <a:lnTo>
                    <a:pt x="3420" y="8470"/>
                  </a:lnTo>
                  <a:lnTo>
                    <a:pt x="3857" y="8550"/>
                  </a:lnTo>
                  <a:lnTo>
                    <a:pt x="4295" y="8589"/>
                  </a:lnTo>
                  <a:lnTo>
                    <a:pt x="4732" y="8550"/>
                  </a:lnTo>
                  <a:lnTo>
                    <a:pt x="5169" y="8470"/>
                  </a:lnTo>
                  <a:lnTo>
                    <a:pt x="5567" y="8390"/>
                  </a:lnTo>
                  <a:lnTo>
                    <a:pt x="5965" y="8231"/>
                  </a:lnTo>
                  <a:lnTo>
                    <a:pt x="6322" y="8072"/>
                  </a:lnTo>
                  <a:lnTo>
                    <a:pt x="6680" y="7834"/>
                  </a:lnTo>
                  <a:lnTo>
                    <a:pt x="7038" y="7595"/>
                  </a:lnTo>
                  <a:lnTo>
                    <a:pt x="7317" y="7317"/>
                  </a:lnTo>
                  <a:lnTo>
                    <a:pt x="7595" y="6999"/>
                  </a:lnTo>
                  <a:lnTo>
                    <a:pt x="7873" y="6681"/>
                  </a:lnTo>
                  <a:lnTo>
                    <a:pt x="8072" y="6323"/>
                  </a:lnTo>
                  <a:lnTo>
                    <a:pt x="8231" y="5965"/>
                  </a:lnTo>
                  <a:lnTo>
                    <a:pt x="8390" y="5567"/>
                  </a:lnTo>
                  <a:lnTo>
                    <a:pt x="8509" y="5130"/>
                  </a:lnTo>
                  <a:lnTo>
                    <a:pt x="8549" y="4732"/>
                  </a:lnTo>
                  <a:lnTo>
                    <a:pt x="8589" y="4295"/>
                  </a:lnTo>
                  <a:lnTo>
                    <a:pt x="8549" y="3858"/>
                  </a:lnTo>
                  <a:lnTo>
                    <a:pt x="8509" y="3420"/>
                  </a:lnTo>
                  <a:lnTo>
                    <a:pt x="8390" y="2983"/>
                  </a:lnTo>
                  <a:lnTo>
                    <a:pt x="8231" y="2625"/>
                  </a:lnTo>
                  <a:lnTo>
                    <a:pt x="8072" y="2227"/>
                  </a:lnTo>
                  <a:lnTo>
                    <a:pt x="7873" y="1869"/>
                  </a:lnTo>
                  <a:lnTo>
                    <a:pt x="7595" y="1551"/>
                  </a:lnTo>
                  <a:lnTo>
                    <a:pt x="7317" y="1233"/>
                  </a:lnTo>
                  <a:lnTo>
                    <a:pt x="7038" y="955"/>
                  </a:lnTo>
                  <a:lnTo>
                    <a:pt x="6680" y="716"/>
                  </a:lnTo>
                  <a:lnTo>
                    <a:pt x="6322" y="517"/>
                  </a:lnTo>
                  <a:lnTo>
                    <a:pt x="5965" y="319"/>
                  </a:lnTo>
                  <a:lnTo>
                    <a:pt x="5567" y="160"/>
                  </a:lnTo>
                  <a:lnTo>
                    <a:pt x="5169" y="80"/>
                  </a:lnTo>
                  <a:lnTo>
                    <a:pt x="473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07" name="Google Shape;3507;p115"/>
            <p:cNvSpPr/>
            <p:nvPr/>
          </p:nvSpPr>
          <p:spPr>
            <a:xfrm>
              <a:off x="1862600" y="3088100"/>
              <a:ext cx="2253575" cy="2372875"/>
            </a:xfrm>
            <a:custGeom>
              <a:avLst/>
              <a:gdLst/>
              <a:ahLst/>
              <a:cxnLst/>
              <a:rect l="l" t="t" r="r" b="b"/>
              <a:pathLst>
                <a:path w="90143" h="94915" extrusionOk="0">
                  <a:moveTo>
                    <a:pt x="43024" y="30141"/>
                  </a:moveTo>
                  <a:lnTo>
                    <a:pt x="50301" y="41792"/>
                  </a:lnTo>
                  <a:lnTo>
                    <a:pt x="45171" y="40002"/>
                  </a:lnTo>
                  <a:lnTo>
                    <a:pt x="43024" y="30141"/>
                  </a:lnTo>
                  <a:close/>
                  <a:moveTo>
                    <a:pt x="1432" y="717"/>
                  </a:moveTo>
                  <a:lnTo>
                    <a:pt x="64973" y="2904"/>
                  </a:lnTo>
                  <a:lnTo>
                    <a:pt x="83980" y="43780"/>
                  </a:lnTo>
                  <a:lnTo>
                    <a:pt x="50738" y="65172"/>
                  </a:lnTo>
                  <a:lnTo>
                    <a:pt x="45330" y="40718"/>
                  </a:lnTo>
                  <a:lnTo>
                    <a:pt x="51812" y="43024"/>
                  </a:lnTo>
                  <a:lnTo>
                    <a:pt x="51812" y="43024"/>
                  </a:lnTo>
                  <a:lnTo>
                    <a:pt x="41593" y="26682"/>
                  </a:lnTo>
                  <a:lnTo>
                    <a:pt x="44456" y="39724"/>
                  </a:lnTo>
                  <a:lnTo>
                    <a:pt x="30777" y="34873"/>
                  </a:lnTo>
                  <a:lnTo>
                    <a:pt x="1432" y="717"/>
                  </a:lnTo>
                  <a:close/>
                  <a:moveTo>
                    <a:pt x="84218" y="44853"/>
                  </a:moveTo>
                  <a:lnTo>
                    <a:pt x="89427" y="76783"/>
                  </a:lnTo>
                  <a:lnTo>
                    <a:pt x="57736" y="93523"/>
                  </a:lnTo>
                  <a:lnTo>
                    <a:pt x="84218" y="44853"/>
                  </a:lnTo>
                  <a:close/>
                  <a:moveTo>
                    <a:pt x="1" y="1"/>
                  </a:moveTo>
                  <a:lnTo>
                    <a:pt x="30380" y="35350"/>
                  </a:lnTo>
                  <a:lnTo>
                    <a:pt x="30419" y="35430"/>
                  </a:lnTo>
                  <a:lnTo>
                    <a:pt x="44615" y="40480"/>
                  </a:lnTo>
                  <a:lnTo>
                    <a:pt x="50301" y="66206"/>
                  </a:lnTo>
                  <a:lnTo>
                    <a:pt x="83542" y="44814"/>
                  </a:lnTo>
                  <a:lnTo>
                    <a:pt x="56384" y="94716"/>
                  </a:lnTo>
                  <a:lnTo>
                    <a:pt x="56384" y="94796"/>
                  </a:lnTo>
                  <a:lnTo>
                    <a:pt x="56424" y="94875"/>
                  </a:lnTo>
                  <a:lnTo>
                    <a:pt x="56464" y="94915"/>
                  </a:lnTo>
                  <a:lnTo>
                    <a:pt x="56543" y="94875"/>
                  </a:lnTo>
                  <a:lnTo>
                    <a:pt x="90143" y="77141"/>
                  </a:lnTo>
                  <a:lnTo>
                    <a:pt x="84735" y="43939"/>
                  </a:lnTo>
                  <a:lnTo>
                    <a:pt x="85252" y="42945"/>
                  </a:lnTo>
                  <a:lnTo>
                    <a:pt x="84536" y="43422"/>
                  </a:lnTo>
                  <a:lnTo>
                    <a:pt x="65371" y="2307"/>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08" name="Google Shape;3508;p115"/>
            <p:cNvSpPr/>
            <p:nvPr/>
          </p:nvSpPr>
          <p:spPr>
            <a:xfrm>
              <a:off x="1589250" y="3124900"/>
              <a:ext cx="2383800" cy="2334100"/>
            </a:xfrm>
            <a:custGeom>
              <a:avLst/>
              <a:gdLst/>
              <a:ahLst/>
              <a:cxnLst/>
              <a:rect l="l" t="t" r="r" b="b"/>
              <a:pathLst>
                <a:path w="95352" h="93364" extrusionOk="0">
                  <a:moveTo>
                    <a:pt x="74515" y="6561"/>
                  </a:moveTo>
                  <a:lnTo>
                    <a:pt x="66563" y="40837"/>
                  </a:lnTo>
                  <a:lnTo>
                    <a:pt x="62428" y="40638"/>
                  </a:lnTo>
                  <a:lnTo>
                    <a:pt x="74515" y="6561"/>
                  </a:lnTo>
                  <a:close/>
                  <a:moveTo>
                    <a:pt x="74436" y="2505"/>
                  </a:moveTo>
                  <a:lnTo>
                    <a:pt x="52726" y="26721"/>
                  </a:lnTo>
                  <a:lnTo>
                    <a:pt x="52845" y="26800"/>
                  </a:lnTo>
                  <a:lnTo>
                    <a:pt x="41393" y="33361"/>
                  </a:lnTo>
                  <a:lnTo>
                    <a:pt x="4136" y="45091"/>
                  </a:lnTo>
                  <a:lnTo>
                    <a:pt x="4136" y="45091"/>
                  </a:lnTo>
                  <a:lnTo>
                    <a:pt x="74436" y="2505"/>
                  </a:lnTo>
                  <a:close/>
                  <a:moveTo>
                    <a:pt x="75271" y="2545"/>
                  </a:moveTo>
                  <a:lnTo>
                    <a:pt x="61553" y="41234"/>
                  </a:lnTo>
                  <a:lnTo>
                    <a:pt x="66404" y="41433"/>
                  </a:lnTo>
                  <a:lnTo>
                    <a:pt x="61115" y="64217"/>
                  </a:lnTo>
                  <a:lnTo>
                    <a:pt x="67438" y="92329"/>
                  </a:lnTo>
                  <a:lnTo>
                    <a:pt x="67438" y="92329"/>
                  </a:lnTo>
                  <a:lnTo>
                    <a:pt x="18251" y="73005"/>
                  </a:lnTo>
                  <a:lnTo>
                    <a:pt x="27397" y="66563"/>
                  </a:lnTo>
                  <a:lnTo>
                    <a:pt x="54237" y="26005"/>
                  </a:lnTo>
                  <a:lnTo>
                    <a:pt x="75271" y="2545"/>
                  </a:lnTo>
                  <a:close/>
                  <a:moveTo>
                    <a:pt x="76702" y="0"/>
                  </a:moveTo>
                  <a:lnTo>
                    <a:pt x="75907" y="875"/>
                  </a:lnTo>
                  <a:lnTo>
                    <a:pt x="80" y="46801"/>
                  </a:lnTo>
                  <a:lnTo>
                    <a:pt x="0" y="46881"/>
                  </a:lnTo>
                  <a:lnTo>
                    <a:pt x="40" y="46960"/>
                  </a:lnTo>
                  <a:lnTo>
                    <a:pt x="80" y="47000"/>
                  </a:lnTo>
                  <a:lnTo>
                    <a:pt x="159" y="47000"/>
                  </a:lnTo>
                  <a:lnTo>
                    <a:pt x="41632" y="33958"/>
                  </a:lnTo>
                  <a:lnTo>
                    <a:pt x="41672" y="33958"/>
                  </a:lnTo>
                  <a:lnTo>
                    <a:pt x="52248" y="27914"/>
                  </a:lnTo>
                  <a:lnTo>
                    <a:pt x="26920" y="66126"/>
                  </a:lnTo>
                  <a:lnTo>
                    <a:pt x="16939" y="73164"/>
                  </a:lnTo>
                  <a:lnTo>
                    <a:pt x="68352" y="93363"/>
                  </a:lnTo>
                  <a:lnTo>
                    <a:pt x="61752" y="64217"/>
                  </a:lnTo>
                  <a:lnTo>
                    <a:pt x="67040" y="41473"/>
                  </a:lnTo>
                  <a:lnTo>
                    <a:pt x="95311" y="42745"/>
                  </a:lnTo>
                  <a:lnTo>
                    <a:pt x="95351" y="42109"/>
                  </a:lnTo>
                  <a:lnTo>
                    <a:pt x="67199" y="40837"/>
                  </a:lnTo>
                  <a:lnTo>
                    <a:pt x="76424" y="1233"/>
                  </a:lnTo>
                  <a:lnTo>
                    <a:pt x="76702" y="398"/>
                  </a:lnTo>
                  <a:lnTo>
                    <a:pt x="76702" y="398"/>
                  </a:lnTo>
                  <a:lnTo>
                    <a:pt x="76583" y="477"/>
                  </a:lnTo>
                  <a:lnTo>
                    <a:pt x="76583" y="477"/>
                  </a:lnTo>
                  <a:lnTo>
                    <a:pt x="767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09" name="Google Shape;3509;p115"/>
            <p:cNvSpPr/>
            <p:nvPr/>
          </p:nvSpPr>
          <p:spPr>
            <a:xfrm>
              <a:off x="1620050" y="3054325"/>
              <a:ext cx="1676025" cy="2386775"/>
            </a:xfrm>
            <a:custGeom>
              <a:avLst/>
              <a:gdLst/>
              <a:ahLst/>
              <a:cxnLst/>
              <a:rect l="l" t="t" r="r" b="b"/>
              <a:pathLst>
                <a:path w="67041" h="95471" extrusionOk="0">
                  <a:moveTo>
                    <a:pt x="10140" y="3778"/>
                  </a:moveTo>
                  <a:lnTo>
                    <a:pt x="14673" y="59923"/>
                  </a:lnTo>
                  <a:lnTo>
                    <a:pt x="717" y="48869"/>
                  </a:lnTo>
                  <a:lnTo>
                    <a:pt x="10140" y="3778"/>
                  </a:lnTo>
                  <a:close/>
                  <a:moveTo>
                    <a:pt x="40360" y="37178"/>
                  </a:moveTo>
                  <a:lnTo>
                    <a:pt x="59645" y="66722"/>
                  </a:lnTo>
                  <a:lnTo>
                    <a:pt x="26443" y="68829"/>
                  </a:lnTo>
                  <a:lnTo>
                    <a:pt x="26443" y="68829"/>
                  </a:lnTo>
                  <a:lnTo>
                    <a:pt x="40360" y="37178"/>
                  </a:lnTo>
                  <a:close/>
                  <a:moveTo>
                    <a:pt x="1472" y="50260"/>
                  </a:moveTo>
                  <a:lnTo>
                    <a:pt x="14753" y="60758"/>
                  </a:lnTo>
                  <a:lnTo>
                    <a:pt x="15866" y="74476"/>
                  </a:lnTo>
                  <a:lnTo>
                    <a:pt x="15866" y="74476"/>
                  </a:lnTo>
                  <a:lnTo>
                    <a:pt x="1472" y="50260"/>
                  </a:lnTo>
                  <a:close/>
                  <a:moveTo>
                    <a:pt x="10299" y="0"/>
                  </a:moveTo>
                  <a:lnTo>
                    <a:pt x="10260" y="80"/>
                  </a:lnTo>
                  <a:lnTo>
                    <a:pt x="1" y="49147"/>
                  </a:lnTo>
                  <a:lnTo>
                    <a:pt x="80" y="49187"/>
                  </a:lnTo>
                  <a:lnTo>
                    <a:pt x="16741" y="77180"/>
                  </a:lnTo>
                  <a:lnTo>
                    <a:pt x="15429" y="61314"/>
                  </a:lnTo>
                  <a:lnTo>
                    <a:pt x="25051" y="68909"/>
                  </a:lnTo>
                  <a:lnTo>
                    <a:pt x="24773" y="68909"/>
                  </a:lnTo>
                  <a:lnTo>
                    <a:pt x="66683" y="95471"/>
                  </a:lnTo>
                  <a:lnTo>
                    <a:pt x="67041" y="94954"/>
                  </a:lnTo>
                  <a:lnTo>
                    <a:pt x="26801" y="69426"/>
                  </a:lnTo>
                  <a:lnTo>
                    <a:pt x="60758" y="67318"/>
                  </a:lnTo>
                  <a:lnTo>
                    <a:pt x="40241" y="35826"/>
                  </a:lnTo>
                  <a:lnTo>
                    <a:pt x="25807" y="68670"/>
                  </a:lnTo>
                  <a:lnTo>
                    <a:pt x="15389" y="60440"/>
                  </a:lnTo>
                  <a:lnTo>
                    <a:pt x="10458" y="80"/>
                  </a:lnTo>
                  <a:lnTo>
                    <a:pt x="10458" y="40"/>
                  </a:lnTo>
                  <a:lnTo>
                    <a:pt x="1037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10" name="Google Shape;3510;p115"/>
            <p:cNvSpPr/>
            <p:nvPr/>
          </p:nvSpPr>
          <p:spPr>
            <a:xfrm>
              <a:off x="2866625" y="3743200"/>
              <a:ext cx="100425" cy="100425"/>
            </a:xfrm>
            <a:custGeom>
              <a:avLst/>
              <a:gdLst/>
              <a:ahLst/>
              <a:cxnLst/>
              <a:rect l="l" t="t" r="r" b="b"/>
              <a:pathLst>
                <a:path w="4017" h="4017" extrusionOk="0">
                  <a:moveTo>
                    <a:pt x="1750" y="1"/>
                  </a:moveTo>
                  <a:lnTo>
                    <a:pt x="1392" y="80"/>
                  </a:lnTo>
                  <a:lnTo>
                    <a:pt x="1034" y="239"/>
                  </a:lnTo>
                  <a:lnTo>
                    <a:pt x="716" y="438"/>
                  </a:lnTo>
                  <a:lnTo>
                    <a:pt x="438" y="716"/>
                  </a:lnTo>
                  <a:lnTo>
                    <a:pt x="239" y="1074"/>
                  </a:lnTo>
                  <a:lnTo>
                    <a:pt x="80" y="1432"/>
                  </a:lnTo>
                  <a:lnTo>
                    <a:pt x="0" y="1830"/>
                  </a:lnTo>
                  <a:lnTo>
                    <a:pt x="0" y="2227"/>
                  </a:lnTo>
                  <a:lnTo>
                    <a:pt x="80" y="2625"/>
                  </a:lnTo>
                  <a:lnTo>
                    <a:pt x="239" y="2983"/>
                  </a:lnTo>
                  <a:lnTo>
                    <a:pt x="477" y="3301"/>
                  </a:lnTo>
                  <a:lnTo>
                    <a:pt x="756" y="3579"/>
                  </a:lnTo>
                  <a:lnTo>
                    <a:pt x="1074" y="3778"/>
                  </a:lnTo>
                  <a:lnTo>
                    <a:pt x="1471" y="3937"/>
                  </a:lnTo>
                  <a:lnTo>
                    <a:pt x="1869" y="4017"/>
                  </a:lnTo>
                  <a:lnTo>
                    <a:pt x="2267" y="4017"/>
                  </a:lnTo>
                  <a:lnTo>
                    <a:pt x="2625" y="3937"/>
                  </a:lnTo>
                  <a:lnTo>
                    <a:pt x="2982" y="3778"/>
                  </a:lnTo>
                  <a:lnTo>
                    <a:pt x="3301" y="3540"/>
                  </a:lnTo>
                  <a:lnTo>
                    <a:pt x="3579" y="3261"/>
                  </a:lnTo>
                  <a:lnTo>
                    <a:pt x="3817" y="2943"/>
                  </a:lnTo>
                  <a:lnTo>
                    <a:pt x="3937" y="2545"/>
                  </a:lnTo>
                  <a:lnTo>
                    <a:pt x="4016" y="2148"/>
                  </a:lnTo>
                  <a:lnTo>
                    <a:pt x="4016" y="1750"/>
                  </a:lnTo>
                  <a:lnTo>
                    <a:pt x="3937" y="1392"/>
                  </a:lnTo>
                  <a:lnTo>
                    <a:pt x="3778" y="1035"/>
                  </a:lnTo>
                  <a:lnTo>
                    <a:pt x="3539" y="716"/>
                  </a:lnTo>
                  <a:lnTo>
                    <a:pt x="3261" y="438"/>
                  </a:lnTo>
                  <a:lnTo>
                    <a:pt x="2943" y="199"/>
                  </a:lnTo>
                  <a:lnTo>
                    <a:pt x="2585" y="80"/>
                  </a:lnTo>
                  <a:lnTo>
                    <a:pt x="21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11" name="Google Shape;3511;p115"/>
            <p:cNvSpPr/>
            <p:nvPr/>
          </p:nvSpPr>
          <p:spPr>
            <a:xfrm>
              <a:off x="3896475" y="4102075"/>
              <a:ext cx="168025" cy="168000"/>
            </a:xfrm>
            <a:custGeom>
              <a:avLst/>
              <a:gdLst/>
              <a:ahLst/>
              <a:cxnLst/>
              <a:rect l="l" t="t" r="r" b="b"/>
              <a:pathLst>
                <a:path w="6721" h="6720" extrusionOk="0">
                  <a:moveTo>
                    <a:pt x="2943" y="0"/>
                  </a:moveTo>
                  <a:lnTo>
                    <a:pt x="2625" y="80"/>
                  </a:lnTo>
                  <a:lnTo>
                    <a:pt x="2307" y="159"/>
                  </a:lnTo>
                  <a:lnTo>
                    <a:pt x="2028" y="278"/>
                  </a:lnTo>
                  <a:lnTo>
                    <a:pt x="1710" y="398"/>
                  </a:lnTo>
                  <a:lnTo>
                    <a:pt x="1472" y="596"/>
                  </a:lnTo>
                  <a:lnTo>
                    <a:pt x="1193" y="795"/>
                  </a:lnTo>
                  <a:lnTo>
                    <a:pt x="955" y="994"/>
                  </a:lnTo>
                  <a:lnTo>
                    <a:pt x="756" y="1233"/>
                  </a:lnTo>
                  <a:lnTo>
                    <a:pt x="557" y="1511"/>
                  </a:lnTo>
                  <a:lnTo>
                    <a:pt x="398" y="1789"/>
                  </a:lnTo>
                  <a:lnTo>
                    <a:pt x="239" y="2107"/>
                  </a:lnTo>
                  <a:lnTo>
                    <a:pt x="120" y="2426"/>
                  </a:lnTo>
                  <a:lnTo>
                    <a:pt x="40" y="2783"/>
                  </a:lnTo>
                  <a:lnTo>
                    <a:pt x="0" y="3102"/>
                  </a:lnTo>
                  <a:lnTo>
                    <a:pt x="0" y="3420"/>
                  </a:lnTo>
                  <a:lnTo>
                    <a:pt x="40" y="3778"/>
                  </a:lnTo>
                  <a:lnTo>
                    <a:pt x="80" y="4096"/>
                  </a:lnTo>
                  <a:lnTo>
                    <a:pt x="159" y="4414"/>
                  </a:lnTo>
                  <a:lnTo>
                    <a:pt x="279" y="4692"/>
                  </a:lnTo>
                  <a:lnTo>
                    <a:pt x="438" y="4970"/>
                  </a:lnTo>
                  <a:lnTo>
                    <a:pt x="597" y="5249"/>
                  </a:lnTo>
                  <a:lnTo>
                    <a:pt x="796" y="5527"/>
                  </a:lnTo>
                  <a:lnTo>
                    <a:pt x="994" y="5766"/>
                  </a:lnTo>
                  <a:lnTo>
                    <a:pt x="1233" y="5964"/>
                  </a:lnTo>
                  <a:lnTo>
                    <a:pt x="1511" y="6163"/>
                  </a:lnTo>
                  <a:lnTo>
                    <a:pt x="1790" y="6322"/>
                  </a:lnTo>
                  <a:lnTo>
                    <a:pt x="2108" y="6481"/>
                  </a:lnTo>
                  <a:lnTo>
                    <a:pt x="2426" y="6601"/>
                  </a:lnTo>
                  <a:lnTo>
                    <a:pt x="2784" y="6680"/>
                  </a:lnTo>
                  <a:lnTo>
                    <a:pt x="3102" y="6720"/>
                  </a:lnTo>
                  <a:lnTo>
                    <a:pt x="3420" y="6720"/>
                  </a:lnTo>
                  <a:lnTo>
                    <a:pt x="3778" y="6680"/>
                  </a:lnTo>
                  <a:lnTo>
                    <a:pt x="4096" y="6640"/>
                  </a:lnTo>
                  <a:lnTo>
                    <a:pt x="4414" y="6561"/>
                  </a:lnTo>
                  <a:lnTo>
                    <a:pt x="4692" y="6442"/>
                  </a:lnTo>
                  <a:lnTo>
                    <a:pt x="5010" y="6283"/>
                  </a:lnTo>
                  <a:lnTo>
                    <a:pt x="5249" y="6124"/>
                  </a:lnTo>
                  <a:lnTo>
                    <a:pt x="5527" y="5925"/>
                  </a:lnTo>
                  <a:lnTo>
                    <a:pt x="5766" y="5726"/>
                  </a:lnTo>
                  <a:lnTo>
                    <a:pt x="5965" y="5448"/>
                  </a:lnTo>
                  <a:lnTo>
                    <a:pt x="6164" y="5209"/>
                  </a:lnTo>
                  <a:lnTo>
                    <a:pt x="6323" y="4931"/>
                  </a:lnTo>
                  <a:lnTo>
                    <a:pt x="6482" y="4613"/>
                  </a:lnTo>
                  <a:lnTo>
                    <a:pt x="6601" y="4294"/>
                  </a:lnTo>
                  <a:lnTo>
                    <a:pt x="6680" y="3937"/>
                  </a:lnTo>
                  <a:lnTo>
                    <a:pt x="6720" y="3618"/>
                  </a:lnTo>
                  <a:lnTo>
                    <a:pt x="6720" y="3261"/>
                  </a:lnTo>
                  <a:lnTo>
                    <a:pt x="6680" y="2942"/>
                  </a:lnTo>
                  <a:lnTo>
                    <a:pt x="6641" y="2624"/>
                  </a:lnTo>
                  <a:lnTo>
                    <a:pt x="6561" y="2306"/>
                  </a:lnTo>
                  <a:lnTo>
                    <a:pt x="6442" y="2028"/>
                  </a:lnTo>
                  <a:lnTo>
                    <a:pt x="6283" y="1710"/>
                  </a:lnTo>
                  <a:lnTo>
                    <a:pt x="6124" y="1432"/>
                  </a:lnTo>
                  <a:lnTo>
                    <a:pt x="5925" y="1193"/>
                  </a:lnTo>
                  <a:lnTo>
                    <a:pt x="5726" y="954"/>
                  </a:lnTo>
                  <a:lnTo>
                    <a:pt x="5488" y="756"/>
                  </a:lnTo>
                  <a:lnTo>
                    <a:pt x="5209" y="557"/>
                  </a:lnTo>
                  <a:lnTo>
                    <a:pt x="4931" y="358"/>
                  </a:lnTo>
                  <a:lnTo>
                    <a:pt x="4613" y="239"/>
                  </a:lnTo>
                  <a:lnTo>
                    <a:pt x="4295" y="119"/>
                  </a:lnTo>
                  <a:lnTo>
                    <a:pt x="3937" y="40"/>
                  </a:lnTo>
                  <a:lnTo>
                    <a:pt x="36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12" name="Google Shape;3512;p115"/>
            <p:cNvSpPr/>
            <p:nvPr/>
          </p:nvSpPr>
          <p:spPr>
            <a:xfrm>
              <a:off x="3261275" y="5409275"/>
              <a:ext cx="67600" cy="67600"/>
            </a:xfrm>
            <a:custGeom>
              <a:avLst/>
              <a:gdLst/>
              <a:ahLst/>
              <a:cxnLst/>
              <a:rect l="l" t="t" r="r" b="b"/>
              <a:pathLst>
                <a:path w="2704" h="2704" extrusionOk="0">
                  <a:moveTo>
                    <a:pt x="1431" y="0"/>
                  </a:moveTo>
                  <a:lnTo>
                    <a:pt x="1193" y="40"/>
                  </a:lnTo>
                  <a:lnTo>
                    <a:pt x="915" y="80"/>
                  </a:lnTo>
                  <a:lnTo>
                    <a:pt x="676" y="199"/>
                  </a:lnTo>
                  <a:lnTo>
                    <a:pt x="477" y="318"/>
                  </a:lnTo>
                  <a:lnTo>
                    <a:pt x="278" y="517"/>
                  </a:lnTo>
                  <a:lnTo>
                    <a:pt x="159" y="756"/>
                  </a:lnTo>
                  <a:lnTo>
                    <a:pt x="40" y="994"/>
                  </a:lnTo>
                  <a:lnTo>
                    <a:pt x="0" y="1273"/>
                  </a:lnTo>
                  <a:lnTo>
                    <a:pt x="0" y="1511"/>
                  </a:lnTo>
                  <a:lnTo>
                    <a:pt x="80" y="1789"/>
                  </a:lnTo>
                  <a:lnTo>
                    <a:pt x="159" y="2028"/>
                  </a:lnTo>
                  <a:lnTo>
                    <a:pt x="318" y="2227"/>
                  </a:lnTo>
                  <a:lnTo>
                    <a:pt x="517" y="2426"/>
                  </a:lnTo>
                  <a:lnTo>
                    <a:pt x="716" y="2545"/>
                  </a:lnTo>
                  <a:lnTo>
                    <a:pt x="954" y="2664"/>
                  </a:lnTo>
                  <a:lnTo>
                    <a:pt x="1233" y="2704"/>
                  </a:lnTo>
                  <a:lnTo>
                    <a:pt x="1511" y="2704"/>
                  </a:lnTo>
                  <a:lnTo>
                    <a:pt x="1750" y="2624"/>
                  </a:lnTo>
                  <a:lnTo>
                    <a:pt x="1988" y="2545"/>
                  </a:lnTo>
                  <a:lnTo>
                    <a:pt x="2227" y="2386"/>
                  </a:lnTo>
                  <a:lnTo>
                    <a:pt x="2386" y="2187"/>
                  </a:lnTo>
                  <a:lnTo>
                    <a:pt x="2545" y="1988"/>
                  </a:lnTo>
                  <a:lnTo>
                    <a:pt x="2624" y="1750"/>
                  </a:lnTo>
                  <a:lnTo>
                    <a:pt x="2704" y="1471"/>
                  </a:lnTo>
                  <a:lnTo>
                    <a:pt x="2664" y="1193"/>
                  </a:lnTo>
                  <a:lnTo>
                    <a:pt x="2624" y="954"/>
                  </a:lnTo>
                  <a:lnTo>
                    <a:pt x="2505" y="716"/>
                  </a:lnTo>
                  <a:lnTo>
                    <a:pt x="2386" y="477"/>
                  </a:lnTo>
                  <a:lnTo>
                    <a:pt x="2187" y="318"/>
                  </a:lnTo>
                  <a:lnTo>
                    <a:pt x="1948" y="159"/>
                  </a:lnTo>
                  <a:lnTo>
                    <a:pt x="1710" y="80"/>
                  </a:lnTo>
                  <a:lnTo>
                    <a:pt x="14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13" name="Google Shape;3513;p115"/>
            <p:cNvSpPr/>
            <p:nvPr/>
          </p:nvSpPr>
          <p:spPr>
            <a:xfrm>
              <a:off x="4049550" y="4952000"/>
              <a:ext cx="117325" cy="117325"/>
            </a:xfrm>
            <a:custGeom>
              <a:avLst/>
              <a:gdLst/>
              <a:ahLst/>
              <a:cxnLst/>
              <a:rect l="l" t="t" r="r" b="b"/>
              <a:pathLst>
                <a:path w="4693" h="4693" extrusionOk="0">
                  <a:moveTo>
                    <a:pt x="2546" y="0"/>
                  </a:moveTo>
                  <a:lnTo>
                    <a:pt x="2068" y="40"/>
                  </a:lnTo>
                  <a:lnTo>
                    <a:pt x="1631" y="120"/>
                  </a:lnTo>
                  <a:lnTo>
                    <a:pt x="1194" y="318"/>
                  </a:lnTo>
                  <a:lnTo>
                    <a:pt x="836" y="557"/>
                  </a:lnTo>
                  <a:lnTo>
                    <a:pt x="518" y="875"/>
                  </a:lnTo>
                  <a:lnTo>
                    <a:pt x="279" y="1273"/>
                  </a:lnTo>
                  <a:lnTo>
                    <a:pt x="160" y="1471"/>
                  </a:lnTo>
                  <a:lnTo>
                    <a:pt x="80" y="1710"/>
                  </a:lnTo>
                  <a:lnTo>
                    <a:pt x="41" y="1949"/>
                  </a:lnTo>
                  <a:lnTo>
                    <a:pt x="1" y="2187"/>
                  </a:lnTo>
                  <a:lnTo>
                    <a:pt x="1" y="2625"/>
                  </a:lnTo>
                  <a:lnTo>
                    <a:pt x="120" y="3102"/>
                  </a:lnTo>
                  <a:lnTo>
                    <a:pt x="279" y="3499"/>
                  </a:lnTo>
                  <a:lnTo>
                    <a:pt x="557" y="3857"/>
                  </a:lnTo>
                  <a:lnTo>
                    <a:pt x="876" y="4175"/>
                  </a:lnTo>
                  <a:lnTo>
                    <a:pt x="1273" y="4454"/>
                  </a:lnTo>
                  <a:lnTo>
                    <a:pt x="1472" y="4533"/>
                  </a:lnTo>
                  <a:lnTo>
                    <a:pt x="1711" y="4613"/>
                  </a:lnTo>
                  <a:lnTo>
                    <a:pt x="1949" y="4692"/>
                  </a:lnTo>
                  <a:lnTo>
                    <a:pt x="2625" y="4692"/>
                  </a:lnTo>
                  <a:lnTo>
                    <a:pt x="3063" y="4613"/>
                  </a:lnTo>
                  <a:lnTo>
                    <a:pt x="3500" y="4414"/>
                  </a:lnTo>
                  <a:lnTo>
                    <a:pt x="3858" y="4175"/>
                  </a:lnTo>
                  <a:lnTo>
                    <a:pt x="4176" y="3817"/>
                  </a:lnTo>
                  <a:lnTo>
                    <a:pt x="4454" y="3460"/>
                  </a:lnTo>
                  <a:lnTo>
                    <a:pt x="4534" y="3221"/>
                  </a:lnTo>
                  <a:lnTo>
                    <a:pt x="4613" y="3022"/>
                  </a:lnTo>
                  <a:lnTo>
                    <a:pt x="4653" y="2784"/>
                  </a:lnTo>
                  <a:lnTo>
                    <a:pt x="4693" y="2545"/>
                  </a:lnTo>
                  <a:lnTo>
                    <a:pt x="4693" y="2068"/>
                  </a:lnTo>
                  <a:lnTo>
                    <a:pt x="4574" y="1631"/>
                  </a:lnTo>
                  <a:lnTo>
                    <a:pt x="4414" y="1233"/>
                  </a:lnTo>
                  <a:lnTo>
                    <a:pt x="4136" y="835"/>
                  </a:lnTo>
                  <a:lnTo>
                    <a:pt x="3818" y="517"/>
                  </a:lnTo>
                  <a:lnTo>
                    <a:pt x="3460" y="279"/>
                  </a:lnTo>
                  <a:lnTo>
                    <a:pt x="3222" y="159"/>
                  </a:lnTo>
                  <a:lnTo>
                    <a:pt x="2983" y="80"/>
                  </a:lnTo>
                  <a:lnTo>
                    <a:pt x="2784" y="40"/>
                  </a:lnTo>
                  <a:lnTo>
                    <a:pt x="25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14" name="Google Shape;3514;p115"/>
            <p:cNvSpPr/>
            <p:nvPr/>
          </p:nvSpPr>
          <p:spPr>
            <a:xfrm>
              <a:off x="3039575" y="4649800"/>
              <a:ext cx="168025" cy="168025"/>
            </a:xfrm>
            <a:custGeom>
              <a:avLst/>
              <a:gdLst/>
              <a:ahLst/>
              <a:cxnLst/>
              <a:rect l="l" t="t" r="r" b="b"/>
              <a:pathLst>
                <a:path w="6721" h="6721" extrusionOk="0">
                  <a:moveTo>
                    <a:pt x="2943" y="0"/>
                  </a:moveTo>
                  <a:lnTo>
                    <a:pt x="2625" y="80"/>
                  </a:lnTo>
                  <a:lnTo>
                    <a:pt x="2307" y="159"/>
                  </a:lnTo>
                  <a:lnTo>
                    <a:pt x="2029" y="279"/>
                  </a:lnTo>
                  <a:lnTo>
                    <a:pt x="1751" y="398"/>
                  </a:lnTo>
                  <a:lnTo>
                    <a:pt x="1472" y="597"/>
                  </a:lnTo>
                  <a:lnTo>
                    <a:pt x="1194" y="756"/>
                  </a:lnTo>
                  <a:lnTo>
                    <a:pt x="955" y="994"/>
                  </a:lnTo>
                  <a:lnTo>
                    <a:pt x="756" y="1233"/>
                  </a:lnTo>
                  <a:lnTo>
                    <a:pt x="558" y="1511"/>
                  </a:lnTo>
                  <a:lnTo>
                    <a:pt x="399" y="1790"/>
                  </a:lnTo>
                  <a:lnTo>
                    <a:pt x="240" y="2108"/>
                  </a:lnTo>
                  <a:lnTo>
                    <a:pt x="120" y="2426"/>
                  </a:lnTo>
                  <a:lnTo>
                    <a:pt x="41" y="2744"/>
                  </a:lnTo>
                  <a:lnTo>
                    <a:pt x="1" y="3102"/>
                  </a:lnTo>
                  <a:lnTo>
                    <a:pt x="1" y="3420"/>
                  </a:lnTo>
                  <a:lnTo>
                    <a:pt x="41" y="3738"/>
                  </a:lnTo>
                  <a:lnTo>
                    <a:pt x="80" y="4056"/>
                  </a:lnTo>
                  <a:lnTo>
                    <a:pt x="160" y="4374"/>
                  </a:lnTo>
                  <a:lnTo>
                    <a:pt x="279" y="4692"/>
                  </a:lnTo>
                  <a:lnTo>
                    <a:pt x="438" y="4971"/>
                  </a:lnTo>
                  <a:lnTo>
                    <a:pt x="597" y="5249"/>
                  </a:lnTo>
                  <a:lnTo>
                    <a:pt x="796" y="5527"/>
                  </a:lnTo>
                  <a:lnTo>
                    <a:pt x="995" y="5766"/>
                  </a:lnTo>
                  <a:lnTo>
                    <a:pt x="1273" y="5965"/>
                  </a:lnTo>
                  <a:lnTo>
                    <a:pt x="1512" y="6164"/>
                  </a:lnTo>
                  <a:lnTo>
                    <a:pt x="1790" y="6323"/>
                  </a:lnTo>
                  <a:lnTo>
                    <a:pt x="2108" y="6482"/>
                  </a:lnTo>
                  <a:lnTo>
                    <a:pt x="2426" y="6561"/>
                  </a:lnTo>
                  <a:lnTo>
                    <a:pt x="2784" y="6641"/>
                  </a:lnTo>
                  <a:lnTo>
                    <a:pt x="3102" y="6681"/>
                  </a:lnTo>
                  <a:lnTo>
                    <a:pt x="3460" y="6720"/>
                  </a:lnTo>
                  <a:lnTo>
                    <a:pt x="3778" y="6681"/>
                  </a:lnTo>
                  <a:lnTo>
                    <a:pt x="4097" y="6641"/>
                  </a:lnTo>
                  <a:lnTo>
                    <a:pt x="4415" y="6561"/>
                  </a:lnTo>
                  <a:lnTo>
                    <a:pt x="4693" y="6442"/>
                  </a:lnTo>
                  <a:lnTo>
                    <a:pt x="5011" y="6283"/>
                  </a:lnTo>
                  <a:lnTo>
                    <a:pt x="5289" y="6124"/>
                  </a:lnTo>
                  <a:lnTo>
                    <a:pt x="5528" y="5925"/>
                  </a:lnTo>
                  <a:lnTo>
                    <a:pt x="5767" y="5686"/>
                  </a:lnTo>
                  <a:lnTo>
                    <a:pt x="5965" y="5448"/>
                  </a:lnTo>
                  <a:lnTo>
                    <a:pt x="6164" y="5209"/>
                  </a:lnTo>
                  <a:lnTo>
                    <a:pt x="6363" y="4891"/>
                  </a:lnTo>
                  <a:lnTo>
                    <a:pt x="6482" y="4613"/>
                  </a:lnTo>
                  <a:lnTo>
                    <a:pt x="6602" y="4255"/>
                  </a:lnTo>
                  <a:lnTo>
                    <a:pt x="6681" y="3937"/>
                  </a:lnTo>
                  <a:lnTo>
                    <a:pt x="6721" y="3619"/>
                  </a:lnTo>
                  <a:lnTo>
                    <a:pt x="6721" y="3261"/>
                  </a:lnTo>
                  <a:lnTo>
                    <a:pt x="6721" y="2943"/>
                  </a:lnTo>
                  <a:lnTo>
                    <a:pt x="6641" y="2625"/>
                  </a:lnTo>
                  <a:lnTo>
                    <a:pt x="6562" y="2307"/>
                  </a:lnTo>
                  <a:lnTo>
                    <a:pt x="6443" y="1988"/>
                  </a:lnTo>
                  <a:lnTo>
                    <a:pt x="6283" y="1710"/>
                  </a:lnTo>
                  <a:lnTo>
                    <a:pt x="6124" y="1432"/>
                  </a:lnTo>
                  <a:lnTo>
                    <a:pt x="5926" y="1193"/>
                  </a:lnTo>
                  <a:lnTo>
                    <a:pt x="5727" y="955"/>
                  </a:lnTo>
                  <a:lnTo>
                    <a:pt x="5488" y="716"/>
                  </a:lnTo>
                  <a:lnTo>
                    <a:pt x="5210" y="517"/>
                  </a:lnTo>
                  <a:lnTo>
                    <a:pt x="4932" y="358"/>
                  </a:lnTo>
                  <a:lnTo>
                    <a:pt x="4613" y="239"/>
                  </a:lnTo>
                  <a:lnTo>
                    <a:pt x="4295" y="120"/>
                  </a:lnTo>
                  <a:lnTo>
                    <a:pt x="3937" y="40"/>
                  </a:lnTo>
                  <a:lnTo>
                    <a:pt x="36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15" name="Google Shape;3515;p115"/>
            <p:cNvSpPr/>
            <p:nvPr/>
          </p:nvSpPr>
          <p:spPr>
            <a:xfrm>
              <a:off x="1572350" y="4220350"/>
              <a:ext cx="117325" cy="117325"/>
            </a:xfrm>
            <a:custGeom>
              <a:avLst/>
              <a:gdLst/>
              <a:ahLst/>
              <a:cxnLst/>
              <a:rect l="l" t="t" r="r" b="b"/>
              <a:pathLst>
                <a:path w="4693" h="4693" extrusionOk="0">
                  <a:moveTo>
                    <a:pt x="2068" y="1"/>
                  </a:moveTo>
                  <a:lnTo>
                    <a:pt x="1631" y="80"/>
                  </a:lnTo>
                  <a:lnTo>
                    <a:pt x="1193" y="279"/>
                  </a:lnTo>
                  <a:lnTo>
                    <a:pt x="835" y="518"/>
                  </a:lnTo>
                  <a:lnTo>
                    <a:pt x="517" y="876"/>
                  </a:lnTo>
                  <a:lnTo>
                    <a:pt x="279" y="1233"/>
                  </a:lnTo>
                  <a:lnTo>
                    <a:pt x="159" y="1472"/>
                  </a:lnTo>
                  <a:lnTo>
                    <a:pt x="80" y="1671"/>
                  </a:lnTo>
                  <a:lnTo>
                    <a:pt x="40" y="1909"/>
                  </a:lnTo>
                  <a:lnTo>
                    <a:pt x="0" y="2148"/>
                  </a:lnTo>
                  <a:lnTo>
                    <a:pt x="0" y="2625"/>
                  </a:lnTo>
                  <a:lnTo>
                    <a:pt x="120" y="3063"/>
                  </a:lnTo>
                  <a:lnTo>
                    <a:pt x="279" y="3460"/>
                  </a:lnTo>
                  <a:lnTo>
                    <a:pt x="557" y="3858"/>
                  </a:lnTo>
                  <a:lnTo>
                    <a:pt x="875" y="4176"/>
                  </a:lnTo>
                  <a:lnTo>
                    <a:pt x="1273" y="4414"/>
                  </a:lnTo>
                  <a:lnTo>
                    <a:pt x="1472" y="4534"/>
                  </a:lnTo>
                  <a:lnTo>
                    <a:pt x="1710" y="4613"/>
                  </a:lnTo>
                  <a:lnTo>
                    <a:pt x="1949" y="4653"/>
                  </a:lnTo>
                  <a:lnTo>
                    <a:pt x="2187" y="4693"/>
                  </a:lnTo>
                  <a:lnTo>
                    <a:pt x="2625" y="4693"/>
                  </a:lnTo>
                  <a:lnTo>
                    <a:pt x="3102" y="4574"/>
                  </a:lnTo>
                  <a:lnTo>
                    <a:pt x="3499" y="4375"/>
                  </a:lnTo>
                  <a:lnTo>
                    <a:pt x="3857" y="4136"/>
                  </a:lnTo>
                  <a:lnTo>
                    <a:pt x="4175" y="3818"/>
                  </a:lnTo>
                  <a:lnTo>
                    <a:pt x="4454" y="3420"/>
                  </a:lnTo>
                  <a:lnTo>
                    <a:pt x="4533" y="3222"/>
                  </a:lnTo>
                  <a:lnTo>
                    <a:pt x="4613" y="2983"/>
                  </a:lnTo>
                  <a:lnTo>
                    <a:pt x="4653" y="2744"/>
                  </a:lnTo>
                  <a:lnTo>
                    <a:pt x="4692" y="2506"/>
                  </a:lnTo>
                  <a:lnTo>
                    <a:pt x="4692" y="2068"/>
                  </a:lnTo>
                  <a:lnTo>
                    <a:pt x="4573" y="1591"/>
                  </a:lnTo>
                  <a:lnTo>
                    <a:pt x="4414" y="1194"/>
                  </a:lnTo>
                  <a:lnTo>
                    <a:pt x="4175" y="836"/>
                  </a:lnTo>
                  <a:lnTo>
                    <a:pt x="3817" y="518"/>
                  </a:lnTo>
                  <a:lnTo>
                    <a:pt x="3460" y="239"/>
                  </a:lnTo>
                  <a:lnTo>
                    <a:pt x="3221" y="160"/>
                  </a:lnTo>
                  <a:lnTo>
                    <a:pt x="2982" y="80"/>
                  </a:lnTo>
                  <a:lnTo>
                    <a:pt x="27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16" name="Google Shape;3516;p115"/>
            <p:cNvSpPr/>
            <p:nvPr/>
          </p:nvSpPr>
          <p:spPr>
            <a:xfrm>
              <a:off x="1968975" y="4893350"/>
              <a:ext cx="117325" cy="117325"/>
            </a:xfrm>
            <a:custGeom>
              <a:avLst/>
              <a:gdLst/>
              <a:ahLst/>
              <a:cxnLst/>
              <a:rect l="l" t="t" r="r" b="b"/>
              <a:pathLst>
                <a:path w="4693" h="4693" extrusionOk="0">
                  <a:moveTo>
                    <a:pt x="2068" y="0"/>
                  </a:moveTo>
                  <a:lnTo>
                    <a:pt x="1631" y="120"/>
                  </a:lnTo>
                  <a:lnTo>
                    <a:pt x="1233" y="279"/>
                  </a:lnTo>
                  <a:lnTo>
                    <a:pt x="836" y="557"/>
                  </a:lnTo>
                  <a:lnTo>
                    <a:pt x="517" y="875"/>
                  </a:lnTo>
                  <a:lnTo>
                    <a:pt x="279" y="1273"/>
                  </a:lnTo>
                  <a:lnTo>
                    <a:pt x="160" y="1471"/>
                  </a:lnTo>
                  <a:lnTo>
                    <a:pt x="80" y="1710"/>
                  </a:lnTo>
                  <a:lnTo>
                    <a:pt x="40" y="1949"/>
                  </a:lnTo>
                  <a:lnTo>
                    <a:pt x="1" y="2187"/>
                  </a:lnTo>
                  <a:lnTo>
                    <a:pt x="40" y="2625"/>
                  </a:lnTo>
                  <a:lnTo>
                    <a:pt x="120" y="3062"/>
                  </a:lnTo>
                  <a:lnTo>
                    <a:pt x="319" y="3499"/>
                  </a:lnTo>
                  <a:lnTo>
                    <a:pt x="557" y="3857"/>
                  </a:lnTo>
                  <a:lnTo>
                    <a:pt x="875" y="4175"/>
                  </a:lnTo>
                  <a:lnTo>
                    <a:pt x="1273" y="4454"/>
                  </a:lnTo>
                  <a:lnTo>
                    <a:pt x="1472" y="4533"/>
                  </a:lnTo>
                  <a:lnTo>
                    <a:pt x="1710" y="4613"/>
                  </a:lnTo>
                  <a:lnTo>
                    <a:pt x="1949" y="4652"/>
                  </a:lnTo>
                  <a:lnTo>
                    <a:pt x="2188" y="4692"/>
                  </a:lnTo>
                  <a:lnTo>
                    <a:pt x="2625" y="4692"/>
                  </a:lnTo>
                  <a:lnTo>
                    <a:pt x="3102" y="4573"/>
                  </a:lnTo>
                  <a:lnTo>
                    <a:pt x="3500" y="4414"/>
                  </a:lnTo>
                  <a:lnTo>
                    <a:pt x="3858" y="4136"/>
                  </a:lnTo>
                  <a:lnTo>
                    <a:pt x="4176" y="3817"/>
                  </a:lnTo>
                  <a:lnTo>
                    <a:pt x="4454" y="3420"/>
                  </a:lnTo>
                  <a:lnTo>
                    <a:pt x="4534" y="3221"/>
                  </a:lnTo>
                  <a:lnTo>
                    <a:pt x="4613" y="2982"/>
                  </a:lnTo>
                  <a:lnTo>
                    <a:pt x="4693" y="2744"/>
                  </a:lnTo>
                  <a:lnTo>
                    <a:pt x="4693" y="2545"/>
                  </a:lnTo>
                  <a:lnTo>
                    <a:pt x="4693" y="2068"/>
                  </a:lnTo>
                  <a:lnTo>
                    <a:pt x="4613" y="1631"/>
                  </a:lnTo>
                  <a:lnTo>
                    <a:pt x="4414" y="1193"/>
                  </a:lnTo>
                  <a:lnTo>
                    <a:pt x="4176" y="835"/>
                  </a:lnTo>
                  <a:lnTo>
                    <a:pt x="3818" y="517"/>
                  </a:lnTo>
                  <a:lnTo>
                    <a:pt x="3460" y="279"/>
                  </a:lnTo>
                  <a:lnTo>
                    <a:pt x="3221" y="159"/>
                  </a:lnTo>
                  <a:lnTo>
                    <a:pt x="3023" y="80"/>
                  </a:lnTo>
                  <a:lnTo>
                    <a:pt x="2784" y="40"/>
                  </a:lnTo>
                  <a:lnTo>
                    <a:pt x="254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17" name="Google Shape;3517;p115"/>
            <p:cNvSpPr/>
            <p:nvPr/>
          </p:nvSpPr>
          <p:spPr>
            <a:xfrm>
              <a:off x="2182700" y="4698500"/>
              <a:ext cx="168025" cy="168025"/>
            </a:xfrm>
            <a:custGeom>
              <a:avLst/>
              <a:gdLst/>
              <a:ahLst/>
              <a:cxnLst/>
              <a:rect l="l" t="t" r="r" b="b"/>
              <a:pathLst>
                <a:path w="6721" h="6721" extrusionOk="0">
                  <a:moveTo>
                    <a:pt x="2983" y="1"/>
                  </a:moveTo>
                  <a:lnTo>
                    <a:pt x="2625" y="80"/>
                  </a:lnTo>
                  <a:lnTo>
                    <a:pt x="2347" y="160"/>
                  </a:lnTo>
                  <a:lnTo>
                    <a:pt x="2028" y="279"/>
                  </a:lnTo>
                  <a:lnTo>
                    <a:pt x="1750" y="398"/>
                  </a:lnTo>
                  <a:lnTo>
                    <a:pt x="1472" y="597"/>
                  </a:lnTo>
                  <a:lnTo>
                    <a:pt x="1193" y="796"/>
                  </a:lnTo>
                  <a:lnTo>
                    <a:pt x="955" y="995"/>
                  </a:lnTo>
                  <a:lnTo>
                    <a:pt x="756" y="1233"/>
                  </a:lnTo>
                  <a:lnTo>
                    <a:pt x="557" y="1512"/>
                  </a:lnTo>
                  <a:lnTo>
                    <a:pt x="398" y="1790"/>
                  </a:lnTo>
                  <a:lnTo>
                    <a:pt x="239" y="2108"/>
                  </a:lnTo>
                  <a:lnTo>
                    <a:pt x="160" y="2426"/>
                  </a:lnTo>
                  <a:lnTo>
                    <a:pt x="80" y="2744"/>
                  </a:lnTo>
                  <a:lnTo>
                    <a:pt x="1" y="3102"/>
                  </a:lnTo>
                  <a:lnTo>
                    <a:pt x="1" y="3420"/>
                  </a:lnTo>
                  <a:lnTo>
                    <a:pt x="40" y="3738"/>
                  </a:lnTo>
                  <a:lnTo>
                    <a:pt x="80" y="4096"/>
                  </a:lnTo>
                  <a:lnTo>
                    <a:pt x="160" y="4375"/>
                  </a:lnTo>
                  <a:lnTo>
                    <a:pt x="279" y="4693"/>
                  </a:lnTo>
                  <a:lnTo>
                    <a:pt x="438" y="4971"/>
                  </a:lnTo>
                  <a:lnTo>
                    <a:pt x="597" y="5249"/>
                  </a:lnTo>
                  <a:lnTo>
                    <a:pt x="796" y="5528"/>
                  </a:lnTo>
                  <a:lnTo>
                    <a:pt x="1034" y="5766"/>
                  </a:lnTo>
                  <a:lnTo>
                    <a:pt x="1273" y="5965"/>
                  </a:lnTo>
                  <a:lnTo>
                    <a:pt x="1512" y="6164"/>
                  </a:lnTo>
                  <a:lnTo>
                    <a:pt x="1830" y="6323"/>
                  </a:lnTo>
                  <a:lnTo>
                    <a:pt x="2108" y="6482"/>
                  </a:lnTo>
                  <a:lnTo>
                    <a:pt x="2466" y="6601"/>
                  </a:lnTo>
                  <a:lnTo>
                    <a:pt x="2784" y="6641"/>
                  </a:lnTo>
                  <a:lnTo>
                    <a:pt x="3102" y="6721"/>
                  </a:lnTo>
                  <a:lnTo>
                    <a:pt x="3460" y="6721"/>
                  </a:lnTo>
                  <a:lnTo>
                    <a:pt x="3778" y="6681"/>
                  </a:lnTo>
                  <a:lnTo>
                    <a:pt x="4096" y="6641"/>
                  </a:lnTo>
                  <a:lnTo>
                    <a:pt x="4414" y="6562"/>
                  </a:lnTo>
                  <a:lnTo>
                    <a:pt x="4732" y="6442"/>
                  </a:lnTo>
                  <a:lnTo>
                    <a:pt x="5011" y="6283"/>
                  </a:lnTo>
                  <a:lnTo>
                    <a:pt x="5289" y="6124"/>
                  </a:lnTo>
                  <a:lnTo>
                    <a:pt x="5528" y="5925"/>
                  </a:lnTo>
                  <a:lnTo>
                    <a:pt x="5766" y="5687"/>
                  </a:lnTo>
                  <a:lnTo>
                    <a:pt x="6005" y="5448"/>
                  </a:lnTo>
                  <a:lnTo>
                    <a:pt x="6204" y="5210"/>
                  </a:lnTo>
                  <a:lnTo>
                    <a:pt x="6363" y="4892"/>
                  </a:lnTo>
                  <a:lnTo>
                    <a:pt x="6482" y="4613"/>
                  </a:lnTo>
                  <a:lnTo>
                    <a:pt x="6601" y="4255"/>
                  </a:lnTo>
                  <a:lnTo>
                    <a:pt x="6681" y="3937"/>
                  </a:lnTo>
                  <a:lnTo>
                    <a:pt x="6720" y="3619"/>
                  </a:lnTo>
                  <a:lnTo>
                    <a:pt x="6720" y="3261"/>
                  </a:lnTo>
                  <a:lnTo>
                    <a:pt x="6720" y="2943"/>
                  </a:lnTo>
                  <a:lnTo>
                    <a:pt x="6641" y="2625"/>
                  </a:lnTo>
                  <a:lnTo>
                    <a:pt x="6561" y="2307"/>
                  </a:lnTo>
                  <a:lnTo>
                    <a:pt x="6442" y="1989"/>
                  </a:lnTo>
                  <a:lnTo>
                    <a:pt x="6323" y="1711"/>
                  </a:lnTo>
                  <a:lnTo>
                    <a:pt x="6124" y="1432"/>
                  </a:lnTo>
                  <a:lnTo>
                    <a:pt x="5965" y="1194"/>
                  </a:lnTo>
                  <a:lnTo>
                    <a:pt x="5726" y="955"/>
                  </a:lnTo>
                  <a:lnTo>
                    <a:pt x="5488" y="716"/>
                  </a:lnTo>
                  <a:lnTo>
                    <a:pt x="5209" y="557"/>
                  </a:lnTo>
                  <a:lnTo>
                    <a:pt x="4931" y="359"/>
                  </a:lnTo>
                  <a:lnTo>
                    <a:pt x="4613" y="239"/>
                  </a:lnTo>
                  <a:lnTo>
                    <a:pt x="4295" y="120"/>
                  </a:lnTo>
                  <a:lnTo>
                    <a:pt x="3977" y="40"/>
                  </a:lnTo>
                  <a:lnTo>
                    <a:pt x="36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18" name="Google Shape;3518;p115"/>
            <p:cNvSpPr/>
            <p:nvPr/>
          </p:nvSpPr>
          <p:spPr>
            <a:xfrm>
              <a:off x="3068425" y="4078200"/>
              <a:ext cx="139175" cy="140200"/>
            </a:xfrm>
            <a:custGeom>
              <a:avLst/>
              <a:gdLst/>
              <a:ahLst/>
              <a:cxnLst/>
              <a:rect l="l" t="t" r="r" b="b"/>
              <a:pathLst>
                <a:path w="5567" h="5608" extrusionOk="0">
                  <a:moveTo>
                    <a:pt x="2704" y="1"/>
                  </a:moveTo>
                  <a:lnTo>
                    <a:pt x="2426" y="40"/>
                  </a:lnTo>
                  <a:lnTo>
                    <a:pt x="2187" y="80"/>
                  </a:lnTo>
                  <a:lnTo>
                    <a:pt x="1909" y="160"/>
                  </a:lnTo>
                  <a:lnTo>
                    <a:pt x="1670" y="239"/>
                  </a:lnTo>
                  <a:lnTo>
                    <a:pt x="1432" y="359"/>
                  </a:lnTo>
                  <a:lnTo>
                    <a:pt x="1193" y="518"/>
                  </a:lnTo>
                  <a:lnTo>
                    <a:pt x="994" y="677"/>
                  </a:lnTo>
                  <a:lnTo>
                    <a:pt x="795" y="836"/>
                  </a:lnTo>
                  <a:lnTo>
                    <a:pt x="597" y="1035"/>
                  </a:lnTo>
                  <a:lnTo>
                    <a:pt x="437" y="1273"/>
                  </a:lnTo>
                  <a:lnTo>
                    <a:pt x="318" y="1512"/>
                  </a:lnTo>
                  <a:lnTo>
                    <a:pt x="199" y="1750"/>
                  </a:lnTo>
                  <a:lnTo>
                    <a:pt x="80" y="2029"/>
                  </a:lnTo>
                  <a:lnTo>
                    <a:pt x="40" y="2307"/>
                  </a:lnTo>
                  <a:lnTo>
                    <a:pt x="0" y="2585"/>
                  </a:lnTo>
                  <a:lnTo>
                    <a:pt x="0" y="2864"/>
                  </a:lnTo>
                  <a:lnTo>
                    <a:pt x="0" y="3142"/>
                  </a:lnTo>
                  <a:lnTo>
                    <a:pt x="40" y="3420"/>
                  </a:lnTo>
                  <a:lnTo>
                    <a:pt x="119" y="3659"/>
                  </a:lnTo>
                  <a:lnTo>
                    <a:pt x="199" y="3937"/>
                  </a:lnTo>
                  <a:lnTo>
                    <a:pt x="318" y="4176"/>
                  </a:lnTo>
                  <a:lnTo>
                    <a:pt x="477" y="4375"/>
                  </a:lnTo>
                  <a:lnTo>
                    <a:pt x="636" y="4613"/>
                  </a:lnTo>
                  <a:lnTo>
                    <a:pt x="835" y="4812"/>
                  </a:lnTo>
                  <a:lnTo>
                    <a:pt x="1034" y="4971"/>
                  </a:lnTo>
                  <a:lnTo>
                    <a:pt x="1233" y="5130"/>
                  </a:lnTo>
                  <a:lnTo>
                    <a:pt x="1471" y="5289"/>
                  </a:lnTo>
                  <a:lnTo>
                    <a:pt x="1750" y="5408"/>
                  </a:lnTo>
                  <a:lnTo>
                    <a:pt x="2028" y="5488"/>
                  </a:lnTo>
                  <a:lnTo>
                    <a:pt x="2306" y="5568"/>
                  </a:lnTo>
                  <a:lnTo>
                    <a:pt x="2585" y="5607"/>
                  </a:lnTo>
                  <a:lnTo>
                    <a:pt x="2863" y="5607"/>
                  </a:lnTo>
                  <a:lnTo>
                    <a:pt x="3102" y="5568"/>
                  </a:lnTo>
                  <a:lnTo>
                    <a:pt x="3380" y="5528"/>
                  </a:lnTo>
                  <a:lnTo>
                    <a:pt x="3658" y="5448"/>
                  </a:lnTo>
                  <a:lnTo>
                    <a:pt x="3897" y="5369"/>
                  </a:lnTo>
                  <a:lnTo>
                    <a:pt x="4135" y="5249"/>
                  </a:lnTo>
                  <a:lnTo>
                    <a:pt x="4374" y="5090"/>
                  </a:lnTo>
                  <a:lnTo>
                    <a:pt x="4573" y="4931"/>
                  </a:lnTo>
                  <a:lnTo>
                    <a:pt x="4772" y="4772"/>
                  </a:lnTo>
                  <a:lnTo>
                    <a:pt x="4970" y="4573"/>
                  </a:lnTo>
                  <a:lnTo>
                    <a:pt x="5129" y="4335"/>
                  </a:lnTo>
                  <a:lnTo>
                    <a:pt x="5249" y="4096"/>
                  </a:lnTo>
                  <a:lnTo>
                    <a:pt x="5368" y="3858"/>
                  </a:lnTo>
                  <a:lnTo>
                    <a:pt x="5448" y="3579"/>
                  </a:lnTo>
                  <a:lnTo>
                    <a:pt x="5527" y="3301"/>
                  </a:lnTo>
                  <a:lnTo>
                    <a:pt x="5567" y="3023"/>
                  </a:lnTo>
                  <a:lnTo>
                    <a:pt x="5567" y="2744"/>
                  </a:lnTo>
                  <a:lnTo>
                    <a:pt x="5567" y="2466"/>
                  </a:lnTo>
                  <a:lnTo>
                    <a:pt x="5487" y="2188"/>
                  </a:lnTo>
                  <a:lnTo>
                    <a:pt x="5448" y="1949"/>
                  </a:lnTo>
                  <a:lnTo>
                    <a:pt x="5328" y="1711"/>
                  </a:lnTo>
                  <a:lnTo>
                    <a:pt x="5209" y="1432"/>
                  </a:lnTo>
                  <a:lnTo>
                    <a:pt x="5090" y="1233"/>
                  </a:lnTo>
                  <a:lnTo>
                    <a:pt x="4931" y="995"/>
                  </a:lnTo>
                  <a:lnTo>
                    <a:pt x="4732" y="796"/>
                  </a:lnTo>
                  <a:lnTo>
                    <a:pt x="4533" y="637"/>
                  </a:lnTo>
                  <a:lnTo>
                    <a:pt x="4294" y="478"/>
                  </a:lnTo>
                  <a:lnTo>
                    <a:pt x="4056" y="319"/>
                  </a:lnTo>
                  <a:lnTo>
                    <a:pt x="3817" y="200"/>
                  </a:lnTo>
                  <a:lnTo>
                    <a:pt x="3539" y="120"/>
                  </a:lnTo>
                  <a:lnTo>
                    <a:pt x="3261" y="40"/>
                  </a:lnTo>
                  <a:lnTo>
                    <a:pt x="2982" y="40"/>
                  </a:lnTo>
                  <a:lnTo>
                    <a:pt x="27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19" name="Google Shape;3519;p115"/>
            <p:cNvSpPr/>
            <p:nvPr/>
          </p:nvSpPr>
          <p:spPr>
            <a:xfrm>
              <a:off x="2567400" y="3906225"/>
              <a:ext cx="117325" cy="118325"/>
            </a:xfrm>
            <a:custGeom>
              <a:avLst/>
              <a:gdLst/>
              <a:ahLst/>
              <a:cxnLst/>
              <a:rect l="l" t="t" r="r" b="b"/>
              <a:pathLst>
                <a:path w="4693" h="4733" extrusionOk="0">
                  <a:moveTo>
                    <a:pt x="2546" y="1"/>
                  </a:moveTo>
                  <a:lnTo>
                    <a:pt x="2068" y="41"/>
                  </a:lnTo>
                  <a:lnTo>
                    <a:pt x="1631" y="120"/>
                  </a:lnTo>
                  <a:lnTo>
                    <a:pt x="1233" y="319"/>
                  </a:lnTo>
                  <a:lnTo>
                    <a:pt x="836" y="557"/>
                  </a:lnTo>
                  <a:lnTo>
                    <a:pt x="518" y="876"/>
                  </a:lnTo>
                  <a:lnTo>
                    <a:pt x="279" y="1273"/>
                  </a:lnTo>
                  <a:lnTo>
                    <a:pt x="160" y="1512"/>
                  </a:lnTo>
                  <a:lnTo>
                    <a:pt x="80" y="1711"/>
                  </a:lnTo>
                  <a:lnTo>
                    <a:pt x="40" y="1949"/>
                  </a:lnTo>
                  <a:lnTo>
                    <a:pt x="1" y="2188"/>
                  </a:lnTo>
                  <a:lnTo>
                    <a:pt x="40" y="2665"/>
                  </a:lnTo>
                  <a:lnTo>
                    <a:pt x="120" y="3102"/>
                  </a:lnTo>
                  <a:lnTo>
                    <a:pt x="319" y="3500"/>
                  </a:lnTo>
                  <a:lnTo>
                    <a:pt x="557" y="3898"/>
                  </a:lnTo>
                  <a:lnTo>
                    <a:pt x="875" y="4216"/>
                  </a:lnTo>
                  <a:lnTo>
                    <a:pt x="1273" y="4454"/>
                  </a:lnTo>
                  <a:lnTo>
                    <a:pt x="1472" y="4534"/>
                  </a:lnTo>
                  <a:lnTo>
                    <a:pt x="1710" y="4613"/>
                  </a:lnTo>
                  <a:lnTo>
                    <a:pt x="1949" y="4693"/>
                  </a:lnTo>
                  <a:lnTo>
                    <a:pt x="2188" y="4733"/>
                  </a:lnTo>
                  <a:lnTo>
                    <a:pt x="2665" y="4693"/>
                  </a:lnTo>
                  <a:lnTo>
                    <a:pt x="3102" y="4613"/>
                  </a:lnTo>
                  <a:lnTo>
                    <a:pt x="3500" y="4414"/>
                  </a:lnTo>
                  <a:lnTo>
                    <a:pt x="3858" y="4176"/>
                  </a:lnTo>
                  <a:lnTo>
                    <a:pt x="4176" y="3858"/>
                  </a:lnTo>
                  <a:lnTo>
                    <a:pt x="4454" y="3460"/>
                  </a:lnTo>
                  <a:lnTo>
                    <a:pt x="4534" y="3261"/>
                  </a:lnTo>
                  <a:lnTo>
                    <a:pt x="4613" y="3023"/>
                  </a:lnTo>
                  <a:lnTo>
                    <a:pt x="4693" y="2784"/>
                  </a:lnTo>
                  <a:lnTo>
                    <a:pt x="4693" y="2546"/>
                  </a:lnTo>
                  <a:lnTo>
                    <a:pt x="4693" y="2068"/>
                  </a:lnTo>
                  <a:lnTo>
                    <a:pt x="4613" y="1631"/>
                  </a:lnTo>
                  <a:lnTo>
                    <a:pt x="4414" y="1233"/>
                  </a:lnTo>
                  <a:lnTo>
                    <a:pt x="4176" y="836"/>
                  </a:lnTo>
                  <a:lnTo>
                    <a:pt x="3858" y="518"/>
                  </a:lnTo>
                  <a:lnTo>
                    <a:pt x="3460" y="279"/>
                  </a:lnTo>
                  <a:lnTo>
                    <a:pt x="3221" y="200"/>
                  </a:lnTo>
                  <a:lnTo>
                    <a:pt x="3023" y="120"/>
                  </a:lnTo>
                  <a:lnTo>
                    <a:pt x="2784" y="41"/>
                  </a:lnTo>
                  <a:lnTo>
                    <a:pt x="25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20" name="Google Shape;3520;p115"/>
            <p:cNvSpPr/>
            <p:nvPr/>
          </p:nvSpPr>
          <p:spPr>
            <a:xfrm>
              <a:off x="3448150" y="3110975"/>
              <a:ext cx="92475" cy="92475"/>
            </a:xfrm>
            <a:custGeom>
              <a:avLst/>
              <a:gdLst/>
              <a:ahLst/>
              <a:cxnLst/>
              <a:rect l="l" t="t" r="r" b="b"/>
              <a:pathLst>
                <a:path w="3699" h="3699" extrusionOk="0">
                  <a:moveTo>
                    <a:pt x="1829" y="1"/>
                  </a:moveTo>
                  <a:lnTo>
                    <a:pt x="1472" y="40"/>
                  </a:lnTo>
                  <a:lnTo>
                    <a:pt x="1114" y="160"/>
                  </a:lnTo>
                  <a:lnTo>
                    <a:pt x="796" y="319"/>
                  </a:lnTo>
                  <a:lnTo>
                    <a:pt x="517" y="557"/>
                  </a:lnTo>
                  <a:lnTo>
                    <a:pt x="319" y="796"/>
                  </a:lnTo>
                  <a:lnTo>
                    <a:pt x="120" y="1114"/>
                  </a:lnTo>
                  <a:lnTo>
                    <a:pt x="0" y="1472"/>
                  </a:lnTo>
                  <a:lnTo>
                    <a:pt x="0" y="1869"/>
                  </a:lnTo>
                  <a:lnTo>
                    <a:pt x="0" y="2227"/>
                  </a:lnTo>
                  <a:lnTo>
                    <a:pt x="120" y="2585"/>
                  </a:lnTo>
                  <a:lnTo>
                    <a:pt x="319" y="2903"/>
                  </a:lnTo>
                  <a:lnTo>
                    <a:pt x="517" y="3182"/>
                  </a:lnTo>
                  <a:lnTo>
                    <a:pt x="796" y="3380"/>
                  </a:lnTo>
                  <a:lnTo>
                    <a:pt x="1114" y="3579"/>
                  </a:lnTo>
                  <a:lnTo>
                    <a:pt x="1472" y="3659"/>
                  </a:lnTo>
                  <a:lnTo>
                    <a:pt x="1829" y="3698"/>
                  </a:lnTo>
                  <a:lnTo>
                    <a:pt x="2227" y="3659"/>
                  </a:lnTo>
                  <a:lnTo>
                    <a:pt x="2585" y="3579"/>
                  </a:lnTo>
                  <a:lnTo>
                    <a:pt x="2863" y="3380"/>
                  </a:lnTo>
                  <a:lnTo>
                    <a:pt x="3142" y="3182"/>
                  </a:lnTo>
                  <a:lnTo>
                    <a:pt x="3380" y="2903"/>
                  </a:lnTo>
                  <a:lnTo>
                    <a:pt x="3539" y="2585"/>
                  </a:lnTo>
                  <a:lnTo>
                    <a:pt x="3659" y="2227"/>
                  </a:lnTo>
                  <a:lnTo>
                    <a:pt x="3698" y="1869"/>
                  </a:lnTo>
                  <a:lnTo>
                    <a:pt x="3659" y="1472"/>
                  </a:lnTo>
                  <a:lnTo>
                    <a:pt x="3539" y="1114"/>
                  </a:lnTo>
                  <a:lnTo>
                    <a:pt x="3380" y="796"/>
                  </a:lnTo>
                  <a:lnTo>
                    <a:pt x="3142" y="557"/>
                  </a:lnTo>
                  <a:lnTo>
                    <a:pt x="2863" y="319"/>
                  </a:lnTo>
                  <a:lnTo>
                    <a:pt x="2585" y="160"/>
                  </a:lnTo>
                  <a:lnTo>
                    <a:pt x="2227" y="40"/>
                  </a:lnTo>
                  <a:lnTo>
                    <a:pt x="18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21" name="Google Shape;3521;p115"/>
            <p:cNvSpPr/>
            <p:nvPr/>
          </p:nvSpPr>
          <p:spPr>
            <a:xfrm>
              <a:off x="3764250" y="3208400"/>
              <a:ext cx="112375" cy="112350"/>
            </a:xfrm>
            <a:custGeom>
              <a:avLst/>
              <a:gdLst/>
              <a:ahLst/>
              <a:cxnLst/>
              <a:rect l="l" t="t" r="r" b="b"/>
              <a:pathLst>
                <a:path w="4495" h="4494" extrusionOk="0">
                  <a:moveTo>
                    <a:pt x="2267" y="0"/>
                  </a:moveTo>
                  <a:lnTo>
                    <a:pt x="1790" y="40"/>
                  </a:lnTo>
                  <a:lnTo>
                    <a:pt x="1393" y="199"/>
                  </a:lnTo>
                  <a:lnTo>
                    <a:pt x="995" y="398"/>
                  </a:lnTo>
                  <a:lnTo>
                    <a:pt x="677" y="676"/>
                  </a:lnTo>
                  <a:lnTo>
                    <a:pt x="399" y="994"/>
                  </a:lnTo>
                  <a:lnTo>
                    <a:pt x="200" y="1392"/>
                  </a:lnTo>
                  <a:lnTo>
                    <a:pt x="41" y="1790"/>
                  </a:lnTo>
                  <a:lnTo>
                    <a:pt x="1" y="2267"/>
                  </a:lnTo>
                  <a:lnTo>
                    <a:pt x="41" y="2704"/>
                  </a:lnTo>
                  <a:lnTo>
                    <a:pt x="200" y="3142"/>
                  </a:lnTo>
                  <a:lnTo>
                    <a:pt x="399" y="3499"/>
                  </a:lnTo>
                  <a:lnTo>
                    <a:pt x="677" y="3857"/>
                  </a:lnTo>
                  <a:lnTo>
                    <a:pt x="995" y="4136"/>
                  </a:lnTo>
                  <a:lnTo>
                    <a:pt x="1393" y="4334"/>
                  </a:lnTo>
                  <a:lnTo>
                    <a:pt x="1790" y="4454"/>
                  </a:lnTo>
                  <a:lnTo>
                    <a:pt x="2267" y="4493"/>
                  </a:lnTo>
                  <a:lnTo>
                    <a:pt x="2705" y="4454"/>
                  </a:lnTo>
                  <a:lnTo>
                    <a:pt x="3142" y="4334"/>
                  </a:lnTo>
                  <a:lnTo>
                    <a:pt x="3500" y="4136"/>
                  </a:lnTo>
                  <a:lnTo>
                    <a:pt x="3858" y="3857"/>
                  </a:lnTo>
                  <a:lnTo>
                    <a:pt x="4136" y="3499"/>
                  </a:lnTo>
                  <a:lnTo>
                    <a:pt x="4335" y="3142"/>
                  </a:lnTo>
                  <a:lnTo>
                    <a:pt x="4454" y="2704"/>
                  </a:lnTo>
                  <a:lnTo>
                    <a:pt x="4494" y="2267"/>
                  </a:lnTo>
                  <a:lnTo>
                    <a:pt x="4454" y="1790"/>
                  </a:lnTo>
                  <a:lnTo>
                    <a:pt x="4335" y="1392"/>
                  </a:lnTo>
                  <a:lnTo>
                    <a:pt x="4136" y="994"/>
                  </a:lnTo>
                  <a:lnTo>
                    <a:pt x="3858" y="676"/>
                  </a:lnTo>
                  <a:lnTo>
                    <a:pt x="3500" y="398"/>
                  </a:lnTo>
                  <a:lnTo>
                    <a:pt x="3142" y="199"/>
                  </a:lnTo>
                  <a:lnTo>
                    <a:pt x="2705" y="40"/>
                  </a:lnTo>
                  <a:lnTo>
                    <a:pt x="22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22" name="Google Shape;3522;p115"/>
            <p:cNvSpPr/>
            <p:nvPr/>
          </p:nvSpPr>
          <p:spPr>
            <a:xfrm>
              <a:off x="1820850" y="3036425"/>
              <a:ext cx="118325" cy="119300"/>
            </a:xfrm>
            <a:custGeom>
              <a:avLst/>
              <a:gdLst/>
              <a:ahLst/>
              <a:cxnLst/>
              <a:rect l="l" t="t" r="r" b="b"/>
              <a:pathLst>
                <a:path w="4733" h="4772" extrusionOk="0">
                  <a:moveTo>
                    <a:pt x="2546" y="0"/>
                  </a:moveTo>
                  <a:lnTo>
                    <a:pt x="2069" y="40"/>
                  </a:lnTo>
                  <a:lnTo>
                    <a:pt x="1631" y="120"/>
                  </a:lnTo>
                  <a:lnTo>
                    <a:pt x="1234" y="318"/>
                  </a:lnTo>
                  <a:lnTo>
                    <a:pt x="836" y="557"/>
                  </a:lnTo>
                  <a:lnTo>
                    <a:pt x="518" y="915"/>
                  </a:lnTo>
                  <a:lnTo>
                    <a:pt x="240" y="1312"/>
                  </a:lnTo>
                  <a:lnTo>
                    <a:pt x="160" y="1511"/>
                  </a:lnTo>
                  <a:lnTo>
                    <a:pt x="80" y="1750"/>
                  </a:lnTo>
                  <a:lnTo>
                    <a:pt x="41" y="1988"/>
                  </a:lnTo>
                  <a:lnTo>
                    <a:pt x="1" y="2227"/>
                  </a:lnTo>
                  <a:lnTo>
                    <a:pt x="1" y="2704"/>
                  </a:lnTo>
                  <a:lnTo>
                    <a:pt x="120" y="3142"/>
                  </a:lnTo>
                  <a:lnTo>
                    <a:pt x="279" y="3539"/>
                  </a:lnTo>
                  <a:lnTo>
                    <a:pt x="558" y="3937"/>
                  </a:lnTo>
                  <a:lnTo>
                    <a:pt x="876" y="4255"/>
                  </a:lnTo>
                  <a:lnTo>
                    <a:pt x="1273" y="4494"/>
                  </a:lnTo>
                  <a:lnTo>
                    <a:pt x="1472" y="4613"/>
                  </a:lnTo>
                  <a:lnTo>
                    <a:pt x="1711" y="4692"/>
                  </a:lnTo>
                  <a:lnTo>
                    <a:pt x="1949" y="4732"/>
                  </a:lnTo>
                  <a:lnTo>
                    <a:pt x="2188" y="4772"/>
                  </a:lnTo>
                  <a:lnTo>
                    <a:pt x="2665" y="4772"/>
                  </a:lnTo>
                  <a:lnTo>
                    <a:pt x="3102" y="4653"/>
                  </a:lnTo>
                  <a:lnTo>
                    <a:pt x="3540" y="4494"/>
                  </a:lnTo>
                  <a:lnTo>
                    <a:pt x="3898" y="4215"/>
                  </a:lnTo>
                  <a:lnTo>
                    <a:pt x="4216" y="3897"/>
                  </a:lnTo>
                  <a:lnTo>
                    <a:pt x="4494" y="3499"/>
                  </a:lnTo>
                  <a:lnTo>
                    <a:pt x="4574" y="3301"/>
                  </a:lnTo>
                  <a:lnTo>
                    <a:pt x="4653" y="3062"/>
                  </a:lnTo>
                  <a:lnTo>
                    <a:pt x="4733" y="2823"/>
                  </a:lnTo>
                  <a:lnTo>
                    <a:pt x="4733" y="2585"/>
                  </a:lnTo>
                  <a:lnTo>
                    <a:pt x="4733" y="2108"/>
                  </a:lnTo>
                  <a:lnTo>
                    <a:pt x="4653" y="1670"/>
                  </a:lnTo>
                  <a:lnTo>
                    <a:pt x="4454" y="1233"/>
                  </a:lnTo>
                  <a:lnTo>
                    <a:pt x="4216" y="875"/>
                  </a:lnTo>
                  <a:lnTo>
                    <a:pt x="3858" y="557"/>
                  </a:lnTo>
                  <a:lnTo>
                    <a:pt x="3460" y="279"/>
                  </a:lnTo>
                  <a:lnTo>
                    <a:pt x="3261" y="199"/>
                  </a:lnTo>
                  <a:lnTo>
                    <a:pt x="3023" y="120"/>
                  </a:lnTo>
                  <a:lnTo>
                    <a:pt x="2784" y="40"/>
                  </a:lnTo>
                  <a:lnTo>
                    <a:pt x="25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23" name="Google Shape;3523;p115"/>
            <p:cNvSpPr/>
            <p:nvPr/>
          </p:nvSpPr>
          <p:spPr>
            <a:xfrm>
              <a:off x="3957100" y="2074150"/>
              <a:ext cx="95475" cy="95475"/>
            </a:xfrm>
            <a:custGeom>
              <a:avLst/>
              <a:gdLst/>
              <a:ahLst/>
              <a:cxnLst/>
              <a:rect l="l" t="t" r="r" b="b"/>
              <a:pathLst>
                <a:path w="3819" h="3819" extrusionOk="0">
                  <a:moveTo>
                    <a:pt x="1909" y="1"/>
                  </a:moveTo>
                  <a:lnTo>
                    <a:pt x="1552" y="41"/>
                  </a:lnTo>
                  <a:lnTo>
                    <a:pt x="1194" y="160"/>
                  </a:lnTo>
                  <a:lnTo>
                    <a:pt x="876" y="359"/>
                  </a:lnTo>
                  <a:lnTo>
                    <a:pt x="597" y="558"/>
                  </a:lnTo>
                  <a:lnTo>
                    <a:pt x="359" y="876"/>
                  </a:lnTo>
                  <a:lnTo>
                    <a:pt x="160" y="1194"/>
                  </a:lnTo>
                  <a:lnTo>
                    <a:pt x="41" y="1552"/>
                  </a:lnTo>
                  <a:lnTo>
                    <a:pt x="1" y="1910"/>
                  </a:lnTo>
                  <a:lnTo>
                    <a:pt x="41" y="2307"/>
                  </a:lnTo>
                  <a:lnTo>
                    <a:pt x="160" y="2665"/>
                  </a:lnTo>
                  <a:lnTo>
                    <a:pt x="359" y="2983"/>
                  </a:lnTo>
                  <a:lnTo>
                    <a:pt x="597" y="3261"/>
                  </a:lnTo>
                  <a:lnTo>
                    <a:pt x="876" y="3500"/>
                  </a:lnTo>
                  <a:lnTo>
                    <a:pt x="1194" y="3699"/>
                  </a:lnTo>
                  <a:lnTo>
                    <a:pt x="1552" y="3778"/>
                  </a:lnTo>
                  <a:lnTo>
                    <a:pt x="1909" y="3818"/>
                  </a:lnTo>
                  <a:lnTo>
                    <a:pt x="2307" y="3778"/>
                  </a:lnTo>
                  <a:lnTo>
                    <a:pt x="2665" y="3699"/>
                  </a:lnTo>
                  <a:lnTo>
                    <a:pt x="2983" y="3500"/>
                  </a:lnTo>
                  <a:lnTo>
                    <a:pt x="3261" y="3261"/>
                  </a:lnTo>
                  <a:lnTo>
                    <a:pt x="3500" y="2983"/>
                  </a:lnTo>
                  <a:lnTo>
                    <a:pt x="3699" y="2665"/>
                  </a:lnTo>
                  <a:lnTo>
                    <a:pt x="3778" y="2307"/>
                  </a:lnTo>
                  <a:lnTo>
                    <a:pt x="3818" y="1910"/>
                  </a:lnTo>
                  <a:lnTo>
                    <a:pt x="3778" y="1552"/>
                  </a:lnTo>
                  <a:lnTo>
                    <a:pt x="3699" y="1194"/>
                  </a:lnTo>
                  <a:lnTo>
                    <a:pt x="3500" y="876"/>
                  </a:lnTo>
                  <a:lnTo>
                    <a:pt x="3261" y="558"/>
                  </a:lnTo>
                  <a:lnTo>
                    <a:pt x="2983" y="359"/>
                  </a:lnTo>
                  <a:lnTo>
                    <a:pt x="2665" y="160"/>
                  </a:lnTo>
                  <a:lnTo>
                    <a:pt x="2307" y="41"/>
                  </a:lnTo>
                  <a:lnTo>
                    <a:pt x="19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524" name="Google Shape;3524;p115"/>
          <p:cNvGrpSpPr/>
          <p:nvPr/>
        </p:nvGrpSpPr>
        <p:grpSpPr>
          <a:xfrm rot="-2700000">
            <a:off x="11566" y="3977770"/>
            <a:ext cx="1755181" cy="1699685"/>
            <a:chOff x="1196600" y="239100"/>
            <a:chExt cx="2608450" cy="2525975"/>
          </a:xfrm>
        </p:grpSpPr>
        <p:sp>
          <p:nvSpPr>
            <p:cNvPr id="3525" name="Google Shape;3525;p115"/>
            <p:cNvSpPr/>
            <p:nvPr/>
          </p:nvSpPr>
          <p:spPr>
            <a:xfrm>
              <a:off x="1213475" y="271900"/>
              <a:ext cx="2059750" cy="2462350"/>
            </a:xfrm>
            <a:custGeom>
              <a:avLst/>
              <a:gdLst/>
              <a:ahLst/>
              <a:cxnLst/>
              <a:rect l="l" t="t" r="r" b="b"/>
              <a:pathLst>
                <a:path w="82390" h="98494" extrusionOk="0">
                  <a:moveTo>
                    <a:pt x="14037" y="1035"/>
                  </a:moveTo>
                  <a:lnTo>
                    <a:pt x="35827" y="10975"/>
                  </a:lnTo>
                  <a:lnTo>
                    <a:pt x="17019" y="26801"/>
                  </a:lnTo>
                  <a:lnTo>
                    <a:pt x="14037" y="1035"/>
                  </a:lnTo>
                  <a:close/>
                  <a:moveTo>
                    <a:pt x="16542" y="28034"/>
                  </a:moveTo>
                  <a:lnTo>
                    <a:pt x="17457" y="36185"/>
                  </a:lnTo>
                  <a:lnTo>
                    <a:pt x="2466" y="39883"/>
                  </a:lnTo>
                  <a:lnTo>
                    <a:pt x="16542" y="28034"/>
                  </a:lnTo>
                  <a:close/>
                  <a:moveTo>
                    <a:pt x="41513" y="54158"/>
                  </a:moveTo>
                  <a:lnTo>
                    <a:pt x="46523" y="56305"/>
                  </a:lnTo>
                  <a:lnTo>
                    <a:pt x="48074" y="66246"/>
                  </a:lnTo>
                  <a:lnTo>
                    <a:pt x="48074" y="66246"/>
                  </a:lnTo>
                  <a:lnTo>
                    <a:pt x="41513" y="54158"/>
                  </a:lnTo>
                  <a:close/>
                  <a:moveTo>
                    <a:pt x="42467" y="30698"/>
                  </a:moveTo>
                  <a:lnTo>
                    <a:pt x="46404" y="55550"/>
                  </a:lnTo>
                  <a:lnTo>
                    <a:pt x="40082" y="52885"/>
                  </a:lnTo>
                  <a:lnTo>
                    <a:pt x="49307" y="69785"/>
                  </a:lnTo>
                  <a:lnTo>
                    <a:pt x="47199" y="56583"/>
                  </a:lnTo>
                  <a:lnTo>
                    <a:pt x="60559" y="62230"/>
                  </a:lnTo>
                  <a:lnTo>
                    <a:pt x="81196" y="97738"/>
                  </a:lnTo>
                  <a:lnTo>
                    <a:pt x="24614" y="92131"/>
                  </a:lnTo>
                  <a:lnTo>
                    <a:pt x="18172" y="36662"/>
                  </a:lnTo>
                  <a:lnTo>
                    <a:pt x="42467" y="30698"/>
                  </a:lnTo>
                  <a:close/>
                  <a:moveTo>
                    <a:pt x="13282" y="1"/>
                  </a:moveTo>
                  <a:lnTo>
                    <a:pt x="16423" y="27278"/>
                  </a:lnTo>
                  <a:lnTo>
                    <a:pt x="1" y="41116"/>
                  </a:lnTo>
                  <a:lnTo>
                    <a:pt x="17536" y="36821"/>
                  </a:lnTo>
                  <a:lnTo>
                    <a:pt x="24057" y="92688"/>
                  </a:lnTo>
                  <a:lnTo>
                    <a:pt x="82389" y="98493"/>
                  </a:lnTo>
                  <a:lnTo>
                    <a:pt x="61037" y="61832"/>
                  </a:lnTo>
                  <a:lnTo>
                    <a:pt x="60997" y="61753"/>
                  </a:lnTo>
                  <a:lnTo>
                    <a:pt x="47080" y="55828"/>
                  </a:lnTo>
                  <a:lnTo>
                    <a:pt x="42984" y="29942"/>
                  </a:lnTo>
                  <a:lnTo>
                    <a:pt x="18093" y="36026"/>
                  </a:lnTo>
                  <a:lnTo>
                    <a:pt x="17099" y="27557"/>
                  </a:lnTo>
                  <a:lnTo>
                    <a:pt x="37020" y="10816"/>
                  </a:lnTo>
                  <a:lnTo>
                    <a:pt x="1328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26" name="Google Shape;3526;p115"/>
            <p:cNvSpPr/>
            <p:nvPr/>
          </p:nvSpPr>
          <p:spPr>
            <a:xfrm>
              <a:off x="1242325" y="534350"/>
              <a:ext cx="2532900" cy="2075650"/>
            </a:xfrm>
            <a:custGeom>
              <a:avLst/>
              <a:gdLst/>
              <a:ahLst/>
              <a:cxnLst/>
              <a:rect l="l" t="t" r="r" b="b"/>
              <a:pathLst>
                <a:path w="101316" h="83026" extrusionOk="0">
                  <a:moveTo>
                    <a:pt x="35349" y="41950"/>
                  </a:moveTo>
                  <a:lnTo>
                    <a:pt x="39206" y="43222"/>
                  </a:lnTo>
                  <a:lnTo>
                    <a:pt x="25090" y="76583"/>
                  </a:lnTo>
                  <a:lnTo>
                    <a:pt x="35349" y="41950"/>
                  </a:lnTo>
                  <a:close/>
                  <a:moveTo>
                    <a:pt x="35707" y="756"/>
                  </a:moveTo>
                  <a:lnTo>
                    <a:pt x="91414" y="7436"/>
                  </a:lnTo>
                  <a:lnTo>
                    <a:pt x="75748" y="19484"/>
                  </a:lnTo>
                  <a:lnTo>
                    <a:pt x="75708" y="19524"/>
                  </a:lnTo>
                  <a:lnTo>
                    <a:pt x="46483" y="58372"/>
                  </a:lnTo>
                  <a:lnTo>
                    <a:pt x="24096" y="80560"/>
                  </a:lnTo>
                  <a:lnTo>
                    <a:pt x="40081" y="42825"/>
                  </a:lnTo>
                  <a:lnTo>
                    <a:pt x="35548" y="41314"/>
                  </a:lnTo>
                  <a:lnTo>
                    <a:pt x="41910" y="19842"/>
                  </a:lnTo>
                  <a:lnTo>
                    <a:pt x="35707" y="756"/>
                  </a:lnTo>
                  <a:close/>
                  <a:moveTo>
                    <a:pt x="97617" y="42348"/>
                  </a:moveTo>
                  <a:lnTo>
                    <a:pt x="24931" y="80639"/>
                  </a:lnTo>
                  <a:lnTo>
                    <a:pt x="48033" y="57736"/>
                  </a:lnTo>
                  <a:lnTo>
                    <a:pt x="47954" y="57656"/>
                  </a:lnTo>
                  <a:lnTo>
                    <a:pt x="59724" y="51811"/>
                  </a:lnTo>
                  <a:lnTo>
                    <a:pt x="97617" y="42348"/>
                  </a:lnTo>
                  <a:close/>
                  <a:moveTo>
                    <a:pt x="34792" y="0"/>
                  </a:moveTo>
                  <a:lnTo>
                    <a:pt x="41234" y="19842"/>
                  </a:lnTo>
                  <a:lnTo>
                    <a:pt x="34912" y="41115"/>
                  </a:lnTo>
                  <a:lnTo>
                    <a:pt x="199" y="29703"/>
                  </a:lnTo>
                  <a:lnTo>
                    <a:pt x="0" y="30300"/>
                  </a:lnTo>
                  <a:lnTo>
                    <a:pt x="34753" y="41751"/>
                  </a:lnTo>
                  <a:lnTo>
                    <a:pt x="22864" y="81792"/>
                  </a:lnTo>
                  <a:lnTo>
                    <a:pt x="22546" y="82588"/>
                  </a:lnTo>
                  <a:lnTo>
                    <a:pt x="22665" y="82548"/>
                  </a:lnTo>
                  <a:lnTo>
                    <a:pt x="22506" y="83025"/>
                  </a:lnTo>
                  <a:lnTo>
                    <a:pt x="23381" y="82150"/>
                  </a:lnTo>
                  <a:lnTo>
                    <a:pt x="101236" y="41155"/>
                  </a:lnTo>
                  <a:lnTo>
                    <a:pt x="101315" y="41115"/>
                  </a:lnTo>
                  <a:lnTo>
                    <a:pt x="101315" y="41036"/>
                  </a:lnTo>
                  <a:lnTo>
                    <a:pt x="101315" y="40916"/>
                  </a:lnTo>
                  <a:lnTo>
                    <a:pt x="101236" y="40837"/>
                  </a:lnTo>
                  <a:lnTo>
                    <a:pt x="101196" y="40797"/>
                  </a:lnTo>
                  <a:lnTo>
                    <a:pt x="101117" y="40797"/>
                  </a:lnTo>
                  <a:lnTo>
                    <a:pt x="59525" y="51175"/>
                  </a:lnTo>
                  <a:lnTo>
                    <a:pt x="48590" y="56623"/>
                  </a:lnTo>
                  <a:lnTo>
                    <a:pt x="76185" y="19961"/>
                  </a:lnTo>
                  <a:lnTo>
                    <a:pt x="93045" y="6999"/>
                  </a:lnTo>
                  <a:lnTo>
                    <a:pt x="347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27" name="Google Shape;3527;p115"/>
            <p:cNvSpPr/>
            <p:nvPr/>
          </p:nvSpPr>
          <p:spPr>
            <a:xfrm>
              <a:off x="2120075" y="537325"/>
              <a:ext cx="1637250" cy="2199900"/>
            </a:xfrm>
            <a:custGeom>
              <a:avLst/>
              <a:gdLst/>
              <a:ahLst/>
              <a:cxnLst/>
              <a:rect l="l" t="t" r="r" b="b"/>
              <a:pathLst>
                <a:path w="65490" h="87996" extrusionOk="0">
                  <a:moveTo>
                    <a:pt x="57259" y="8907"/>
                  </a:moveTo>
                  <a:lnTo>
                    <a:pt x="64655" y="40439"/>
                  </a:lnTo>
                  <a:lnTo>
                    <a:pt x="54078" y="31016"/>
                  </a:lnTo>
                  <a:lnTo>
                    <a:pt x="57259" y="8907"/>
                  </a:lnTo>
                  <a:close/>
                  <a:moveTo>
                    <a:pt x="40320" y="19962"/>
                  </a:moveTo>
                  <a:lnTo>
                    <a:pt x="24494" y="50698"/>
                  </a:lnTo>
                  <a:lnTo>
                    <a:pt x="6999" y="20041"/>
                  </a:lnTo>
                  <a:lnTo>
                    <a:pt x="40320" y="19962"/>
                  </a:lnTo>
                  <a:close/>
                  <a:moveTo>
                    <a:pt x="53998" y="31771"/>
                  </a:moveTo>
                  <a:lnTo>
                    <a:pt x="64734" y="41354"/>
                  </a:lnTo>
                  <a:lnTo>
                    <a:pt x="46324" y="85212"/>
                  </a:lnTo>
                  <a:lnTo>
                    <a:pt x="53998" y="31771"/>
                  </a:lnTo>
                  <a:close/>
                  <a:moveTo>
                    <a:pt x="239" y="1"/>
                  </a:moveTo>
                  <a:lnTo>
                    <a:pt x="1" y="597"/>
                  </a:lnTo>
                  <a:lnTo>
                    <a:pt x="39564" y="19325"/>
                  </a:lnTo>
                  <a:lnTo>
                    <a:pt x="5925" y="19405"/>
                  </a:lnTo>
                  <a:lnTo>
                    <a:pt x="24534" y="52050"/>
                  </a:lnTo>
                  <a:lnTo>
                    <a:pt x="40916" y="20121"/>
                  </a:lnTo>
                  <a:lnTo>
                    <a:pt x="53402" y="31254"/>
                  </a:lnTo>
                  <a:lnTo>
                    <a:pt x="45330" y="87638"/>
                  </a:lnTo>
                  <a:lnTo>
                    <a:pt x="45330" y="87757"/>
                  </a:lnTo>
                  <a:lnTo>
                    <a:pt x="45409" y="87837"/>
                  </a:lnTo>
                  <a:lnTo>
                    <a:pt x="45489" y="87916"/>
                  </a:lnTo>
                  <a:lnTo>
                    <a:pt x="45568" y="87956"/>
                  </a:lnTo>
                  <a:lnTo>
                    <a:pt x="45688" y="87996"/>
                  </a:lnTo>
                  <a:lnTo>
                    <a:pt x="45767" y="87956"/>
                  </a:lnTo>
                  <a:lnTo>
                    <a:pt x="45887" y="87876"/>
                  </a:lnTo>
                  <a:lnTo>
                    <a:pt x="45926" y="87797"/>
                  </a:lnTo>
                  <a:lnTo>
                    <a:pt x="65450" y="41274"/>
                  </a:lnTo>
                  <a:lnTo>
                    <a:pt x="65490" y="41274"/>
                  </a:lnTo>
                  <a:lnTo>
                    <a:pt x="65490" y="41235"/>
                  </a:lnTo>
                  <a:lnTo>
                    <a:pt x="65490" y="41195"/>
                  </a:lnTo>
                  <a:lnTo>
                    <a:pt x="65490" y="41155"/>
                  </a:lnTo>
                  <a:lnTo>
                    <a:pt x="57100" y="5448"/>
                  </a:lnTo>
                  <a:lnTo>
                    <a:pt x="53521" y="30499"/>
                  </a:lnTo>
                  <a:lnTo>
                    <a:pt x="41672" y="19922"/>
                  </a:lnTo>
                  <a:lnTo>
                    <a:pt x="42387" y="19922"/>
                  </a:lnTo>
                  <a:lnTo>
                    <a:pt x="40877" y="19246"/>
                  </a:lnTo>
                  <a:lnTo>
                    <a:pt x="40717" y="19087"/>
                  </a:lnTo>
                  <a:lnTo>
                    <a:pt x="40717" y="19166"/>
                  </a:lnTo>
                  <a:lnTo>
                    <a:pt x="2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28" name="Google Shape;3528;p115"/>
            <p:cNvSpPr/>
            <p:nvPr/>
          </p:nvSpPr>
          <p:spPr>
            <a:xfrm>
              <a:off x="3218525" y="2685525"/>
              <a:ext cx="79550" cy="79550"/>
            </a:xfrm>
            <a:custGeom>
              <a:avLst/>
              <a:gdLst/>
              <a:ahLst/>
              <a:cxnLst/>
              <a:rect l="l" t="t" r="r" b="b"/>
              <a:pathLst>
                <a:path w="3182" h="3182" extrusionOk="0">
                  <a:moveTo>
                    <a:pt x="1511" y="0"/>
                  </a:moveTo>
                  <a:lnTo>
                    <a:pt x="1193" y="40"/>
                  </a:lnTo>
                  <a:lnTo>
                    <a:pt x="915" y="159"/>
                  </a:lnTo>
                  <a:lnTo>
                    <a:pt x="636" y="318"/>
                  </a:lnTo>
                  <a:lnTo>
                    <a:pt x="438" y="517"/>
                  </a:lnTo>
                  <a:lnTo>
                    <a:pt x="239" y="756"/>
                  </a:lnTo>
                  <a:lnTo>
                    <a:pt x="120" y="1074"/>
                  </a:lnTo>
                  <a:lnTo>
                    <a:pt x="40" y="1392"/>
                  </a:lnTo>
                  <a:lnTo>
                    <a:pt x="0" y="1710"/>
                  </a:lnTo>
                  <a:lnTo>
                    <a:pt x="80" y="1988"/>
                  </a:lnTo>
                  <a:lnTo>
                    <a:pt x="159" y="2267"/>
                  </a:lnTo>
                  <a:lnTo>
                    <a:pt x="318" y="2545"/>
                  </a:lnTo>
                  <a:lnTo>
                    <a:pt x="517" y="2783"/>
                  </a:lnTo>
                  <a:lnTo>
                    <a:pt x="795" y="2942"/>
                  </a:lnTo>
                  <a:lnTo>
                    <a:pt x="1074" y="3102"/>
                  </a:lnTo>
                  <a:lnTo>
                    <a:pt x="1392" y="3181"/>
                  </a:lnTo>
                  <a:lnTo>
                    <a:pt x="1710" y="3181"/>
                  </a:lnTo>
                  <a:lnTo>
                    <a:pt x="1988" y="3141"/>
                  </a:lnTo>
                  <a:lnTo>
                    <a:pt x="2306" y="3022"/>
                  </a:lnTo>
                  <a:lnTo>
                    <a:pt x="2545" y="2863"/>
                  </a:lnTo>
                  <a:lnTo>
                    <a:pt x="2784" y="2664"/>
                  </a:lnTo>
                  <a:lnTo>
                    <a:pt x="2982" y="2426"/>
                  </a:lnTo>
                  <a:lnTo>
                    <a:pt x="3102" y="2107"/>
                  </a:lnTo>
                  <a:lnTo>
                    <a:pt x="3181" y="1829"/>
                  </a:lnTo>
                  <a:lnTo>
                    <a:pt x="3181" y="1511"/>
                  </a:lnTo>
                  <a:lnTo>
                    <a:pt x="3141" y="1193"/>
                  </a:lnTo>
                  <a:lnTo>
                    <a:pt x="3022" y="915"/>
                  </a:lnTo>
                  <a:lnTo>
                    <a:pt x="2863" y="636"/>
                  </a:lnTo>
                  <a:lnTo>
                    <a:pt x="2664" y="437"/>
                  </a:lnTo>
                  <a:lnTo>
                    <a:pt x="2426" y="239"/>
                  </a:lnTo>
                  <a:lnTo>
                    <a:pt x="2147" y="80"/>
                  </a:lnTo>
                  <a:lnTo>
                    <a:pt x="18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29" name="Google Shape;3529;p115"/>
            <p:cNvSpPr/>
            <p:nvPr/>
          </p:nvSpPr>
          <p:spPr>
            <a:xfrm>
              <a:off x="1196600" y="1236150"/>
              <a:ext cx="95450" cy="95475"/>
            </a:xfrm>
            <a:custGeom>
              <a:avLst/>
              <a:gdLst/>
              <a:ahLst/>
              <a:cxnLst/>
              <a:rect l="l" t="t" r="r" b="b"/>
              <a:pathLst>
                <a:path w="3818" h="3819" extrusionOk="0">
                  <a:moveTo>
                    <a:pt x="1789" y="1"/>
                  </a:moveTo>
                  <a:lnTo>
                    <a:pt x="1431" y="41"/>
                  </a:lnTo>
                  <a:lnTo>
                    <a:pt x="1074" y="200"/>
                  </a:lnTo>
                  <a:lnTo>
                    <a:pt x="795" y="359"/>
                  </a:lnTo>
                  <a:lnTo>
                    <a:pt x="517" y="637"/>
                  </a:lnTo>
                  <a:lnTo>
                    <a:pt x="278" y="915"/>
                  </a:lnTo>
                  <a:lnTo>
                    <a:pt x="119" y="1273"/>
                  </a:lnTo>
                  <a:lnTo>
                    <a:pt x="40" y="1631"/>
                  </a:lnTo>
                  <a:lnTo>
                    <a:pt x="0" y="2029"/>
                  </a:lnTo>
                  <a:lnTo>
                    <a:pt x="80" y="2387"/>
                  </a:lnTo>
                  <a:lnTo>
                    <a:pt x="199" y="2744"/>
                  </a:lnTo>
                  <a:lnTo>
                    <a:pt x="398" y="3023"/>
                  </a:lnTo>
                  <a:lnTo>
                    <a:pt x="636" y="3301"/>
                  </a:lnTo>
                  <a:lnTo>
                    <a:pt x="915" y="3540"/>
                  </a:lnTo>
                  <a:lnTo>
                    <a:pt x="1272" y="3699"/>
                  </a:lnTo>
                  <a:lnTo>
                    <a:pt x="1670" y="3778"/>
                  </a:lnTo>
                  <a:lnTo>
                    <a:pt x="2028" y="3818"/>
                  </a:lnTo>
                  <a:lnTo>
                    <a:pt x="2386" y="3739"/>
                  </a:lnTo>
                  <a:lnTo>
                    <a:pt x="2744" y="3619"/>
                  </a:lnTo>
                  <a:lnTo>
                    <a:pt x="3062" y="3420"/>
                  </a:lnTo>
                  <a:lnTo>
                    <a:pt x="3340" y="3182"/>
                  </a:lnTo>
                  <a:lnTo>
                    <a:pt x="3539" y="2904"/>
                  </a:lnTo>
                  <a:lnTo>
                    <a:pt x="3698" y="2546"/>
                  </a:lnTo>
                  <a:lnTo>
                    <a:pt x="3817" y="2148"/>
                  </a:lnTo>
                  <a:lnTo>
                    <a:pt x="3817" y="1790"/>
                  </a:lnTo>
                  <a:lnTo>
                    <a:pt x="3777" y="1432"/>
                  </a:lnTo>
                  <a:lnTo>
                    <a:pt x="3618" y="1074"/>
                  </a:lnTo>
                  <a:lnTo>
                    <a:pt x="3459" y="756"/>
                  </a:lnTo>
                  <a:lnTo>
                    <a:pt x="3181" y="478"/>
                  </a:lnTo>
                  <a:lnTo>
                    <a:pt x="2903" y="279"/>
                  </a:lnTo>
                  <a:lnTo>
                    <a:pt x="2545" y="120"/>
                  </a:lnTo>
                  <a:lnTo>
                    <a:pt x="21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30" name="Google Shape;3530;p115"/>
            <p:cNvSpPr/>
            <p:nvPr/>
          </p:nvSpPr>
          <p:spPr>
            <a:xfrm>
              <a:off x="1750275" y="2517525"/>
              <a:ext cx="137225" cy="137200"/>
            </a:xfrm>
            <a:custGeom>
              <a:avLst/>
              <a:gdLst/>
              <a:ahLst/>
              <a:cxnLst/>
              <a:rect l="l" t="t" r="r" b="b"/>
              <a:pathLst>
                <a:path w="5489" h="5488" extrusionOk="0">
                  <a:moveTo>
                    <a:pt x="2546" y="0"/>
                  </a:moveTo>
                  <a:lnTo>
                    <a:pt x="2307" y="40"/>
                  </a:lnTo>
                  <a:lnTo>
                    <a:pt x="2029" y="80"/>
                  </a:lnTo>
                  <a:lnTo>
                    <a:pt x="1790" y="159"/>
                  </a:lnTo>
                  <a:lnTo>
                    <a:pt x="1552" y="278"/>
                  </a:lnTo>
                  <a:lnTo>
                    <a:pt x="1313" y="398"/>
                  </a:lnTo>
                  <a:lnTo>
                    <a:pt x="1114" y="557"/>
                  </a:lnTo>
                  <a:lnTo>
                    <a:pt x="876" y="716"/>
                  </a:lnTo>
                  <a:lnTo>
                    <a:pt x="717" y="915"/>
                  </a:lnTo>
                  <a:lnTo>
                    <a:pt x="518" y="1113"/>
                  </a:lnTo>
                  <a:lnTo>
                    <a:pt x="398" y="1312"/>
                  </a:lnTo>
                  <a:lnTo>
                    <a:pt x="239" y="1591"/>
                  </a:lnTo>
                  <a:lnTo>
                    <a:pt x="160" y="1829"/>
                  </a:lnTo>
                  <a:lnTo>
                    <a:pt x="80" y="2108"/>
                  </a:lnTo>
                  <a:lnTo>
                    <a:pt x="1" y="2386"/>
                  </a:lnTo>
                  <a:lnTo>
                    <a:pt x="1" y="2624"/>
                  </a:lnTo>
                  <a:lnTo>
                    <a:pt x="1" y="2903"/>
                  </a:lnTo>
                  <a:lnTo>
                    <a:pt x="41" y="3181"/>
                  </a:lnTo>
                  <a:lnTo>
                    <a:pt x="80" y="3420"/>
                  </a:lnTo>
                  <a:lnTo>
                    <a:pt x="160" y="3698"/>
                  </a:lnTo>
                  <a:lnTo>
                    <a:pt x="239" y="3937"/>
                  </a:lnTo>
                  <a:lnTo>
                    <a:pt x="398" y="4175"/>
                  </a:lnTo>
                  <a:lnTo>
                    <a:pt x="518" y="4374"/>
                  </a:lnTo>
                  <a:lnTo>
                    <a:pt x="717" y="4573"/>
                  </a:lnTo>
                  <a:lnTo>
                    <a:pt x="876" y="4772"/>
                  </a:lnTo>
                  <a:lnTo>
                    <a:pt x="1074" y="4931"/>
                  </a:lnTo>
                  <a:lnTo>
                    <a:pt x="1313" y="5090"/>
                  </a:lnTo>
                  <a:lnTo>
                    <a:pt x="1552" y="5209"/>
                  </a:lnTo>
                  <a:lnTo>
                    <a:pt x="1830" y="5328"/>
                  </a:lnTo>
                  <a:lnTo>
                    <a:pt x="2108" y="5408"/>
                  </a:lnTo>
                  <a:lnTo>
                    <a:pt x="2347" y="5448"/>
                  </a:lnTo>
                  <a:lnTo>
                    <a:pt x="2625" y="5487"/>
                  </a:lnTo>
                  <a:lnTo>
                    <a:pt x="2903" y="5487"/>
                  </a:lnTo>
                  <a:lnTo>
                    <a:pt x="3182" y="5448"/>
                  </a:lnTo>
                  <a:lnTo>
                    <a:pt x="3420" y="5408"/>
                  </a:lnTo>
                  <a:lnTo>
                    <a:pt x="3659" y="5328"/>
                  </a:lnTo>
                  <a:lnTo>
                    <a:pt x="3937" y="5209"/>
                  </a:lnTo>
                  <a:lnTo>
                    <a:pt x="4136" y="5090"/>
                  </a:lnTo>
                  <a:lnTo>
                    <a:pt x="4375" y="4931"/>
                  </a:lnTo>
                  <a:lnTo>
                    <a:pt x="4574" y="4772"/>
                  </a:lnTo>
                  <a:lnTo>
                    <a:pt x="4772" y="4573"/>
                  </a:lnTo>
                  <a:lnTo>
                    <a:pt x="4931" y="4374"/>
                  </a:lnTo>
                  <a:lnTo>
                    <a:pt x="5090" y="4175"/>
                  </a:lnTo>
                  <a:lnTo>
                    <a:pt x="5210" y="3897"/>
                  </a:lnTo>
                  <a:lnTo>
                    <a:pt x="5329" y="3658"/>
                  </a:lnTo>
                  <a:lnTo>
                    <a:pt x="5409" y="3380"/>
                  </a:lnTo>
                  <a:lnTo>
                    <a:pt x="5448" y="3102"/>
                  </a:lnTo>
                  <a:lnTo>
                    <a:pt x="5488" y="2863"/>
                  </a:lnTo>
                  <a:lnTo>
                    <a:pt x="5488" y="2585"/>
                  </a:lnTo>
                  <a:lnTo>
                    <a:pt x="5448" y="2306"/>
                  </a:lnTo>
                  <a:lnTo>
                    <a:pt x="5369" y="2068"/>
                  </a:lnTo>
                  <a:lnTo>
                    <a:pt x="5289" y="1789"/>
                  </a:lnTo>
                  <a:lnTo>
                    <a:pt x="5210" y="1551"/>
                  </a:lnTo>
                  <a:lnTo>
                    <a:pt x="5090" y="1312"/>
                  </a:lnTo>
                  <a:lnTo>
                    <a:pt x="4931" y="1113"/>
                  </a:lnTo>
                  <a:lnTo>
                    <a:pt x="4772" y="915"/>
                  </a:lnTo>
                  <a:lnTo>
                    <a:pt x="4574" y="716"/>
                  </a:lnTo>
                  <a:lnTo>
                    <a:pt x="4375" y="557"/>
                  </a:lnTo>
                  <a:lnTo>
                    <a:pt x="4136" y="398"/>
                  </a:lnTo>
                  <a:lnTo>
                    <a:pt x="3898" y="278"/>
                  </a:lnTo>
                  <a:lnTo>
                    <a:pt x="3659" y="159"/>
                  </a:lnTo>
                  <a:lnTo>
                    <a:pt x="3381" y="80"/>
                  </a:lnTo>
                  <a:lnTo>
                    <a:pt x="3102" y="40"/>
                  </a:lnTo>
                  <a:lnTo>
                    <a:pt x="28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31" name="Google Shape;3531;p115"/>
            <p:cNvSpPr/>
            <p:nvPr/>
          </p:nvSpPr>
          <p:spPr>
            <a:xfrm>
              <a:off x="2386475" y="1930025"/>
              <a:ext cx="94475" cy="95450"/>
            </a:xfrm>
            <a:custGeom>
              <a:avLst/>
              <a:gdLst/>
              <a:ahLst/>
              <a:cxnLst/>
              <a:rect l="l" t="t" r="r" b="b"/>
              <a:pathLst>
                <a:path w="3779" h="3818" extrusionOk="0">
                  <a:moveTo>
                    <a:pt x="1790" y="0"/>
                  </a:moveTo>
                  <a:lnTo>
                    <a:pt x="1393" y="40"/>
                  </a:lnTo>
                  <a:lnTo>
                    <a:pt x="1074" y="199"/>
                  </a:lnTo>
                  <a:lnTo>
                    <a:pt x="756" y="358"/>
                  </a:lnTo>
                  <a:lnTo>
                    <a:pt x="478" y="597"/>
                  </a:lnTo>
                  <a:lnTo>
                    <a:pt x="239" y="915"/>
                  </a:lnTo>
                  <a:lnTo>
                    <a:pt x="80" y="1273"/>
                  </a:lnTo>
                  <a:lnTo>
                    <a:pt x="1" y="1631"/>
                  </a:lnTo>
                  <a:lnTo>
                    <a:pt x="1" y="2028"/>
                  </a:lnTo>
                  <a:lnTo>
                    <a:pt x="41" y="2386"/>
                  </a:lnTo>
                  <a:lnTo>
                    <a:pt x="160" y="2744"/>
                  </a:lnTo>
                  <a:lnTo>
                    <a:pt x="359" y="3022"/>
                  </a:lnTo>
                  <a:lnTo>
                    <a:pt x="597" y="3301"/>
                  </a:lnTo>
                  <a:lnTo>
                    <a:pt x="915" y="3539"/>
                  </a:lnTo>
                  <a:lnTo>
                    <a:pt x="1273" y="3698"/>
                  </a:lnTo>
                  <a:lnTo>
                    <a:pt x="1631" y="3778"/>
                  </a:lnTo>
                  <a:lnTo>
                    <a:pt x="1989" y="3818"/>
                  </a:lnTo>
                  <a:lnTo>
                    <a:pt x="2387" y="3738"/>
                  </a:lnTo>
                  <a:lnTo>
                    <a:pt x="2705" y="3619"/>
                  </a:lnTo>
                  <a:lnTo>
                    <a:pt x="3023" y="3420"/>
                  </a:lnTo>
                  <a:lnTo>
                    <a:pt x="3301" y="3181"/>
                  </a:lnTo>
                  <a:lnTo>
                    <a:pt x="3540" y="2903"/>
                  </a:lnTo>
                  <a:lnTo>
                    <a:pt x="3699" y="2545"/>
                  </a:lnTo>
                  <a:lnTo>
                    <a:pt x="3778" y="2147"/>
                  </a:lnTo>
                  <a:lnTo>
                    <a:pt x="3778" y="1790"/>
                  </a:lnTo>
                  <a:lnTo>
                    <a:pt x="3739" y="1432"/>
                  </a:lnTo>
                  <a:lnTo>
                    <a:pt x="3619" y="1074"/>
                  </a:lnTo>
                  <a:lnTo>
                    <a:pt x="3420" y="756"/>
                  </a:lnTo>
                  <a:lnTo>
                    <a:pt x="3182" y="477"/>
                  </a:lnTo>
                  <a:lnTo>
                    <a:pt x="2864" y="279"/>
                  </a:lnTo>
                  <a:lnTo>
                    <a:pt x="2506" y="120"/>
                  </a:lnTo>
                  <a:lnTo>
                    <a:pt x="214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32" name="Google Shape;3532;p115"/>
            <p:cNvSpPr/>
            <p:nvPr/>
          </p:nvSpPr>
          <p:spPr>
            <a:xfrm>
              <a:off x="2236375" y="978700"/>
              <a:ext cx="94475" cy="95450"/>
            </a:xfrm>
            <a:custGeom>
              <a:avLst/>
              <a:gdLst/>
              <a:ahLst/>
              <a:cxnLst/>
              <a:rect l="l" t="t" r="r" b="b"/>
              <a:pathLst>
                <a:path w="3779" h="3818" extrusionOk="0">
                  <a:moveTo>
                    <a:pt x="1790" y="0"/>
                  </a:moveTo>
                  <a:lnTo>
                    <a:pt x="1392" y="80"/>
                  </a:lnTo>
                  <a:lnTo>
                    <a:pt x="1074" y="199"/>
                  </a:lnTo>
                  <a:lnTo>
                    <a:pt x="756" y="398"/>
                  </a:lnTo>
                  <a:lnTo>
                    <a:pt x="478" y="636"/>
                  </a:lnTo>
                  <a:lnTo>
                    <a:pt x="239" y="915"/>
                  </a:lnTo>
                  <a:lnTo>
                    <a:pt x="80" y="1273"/>
                  </a:lnTo>
                  <a:lnTo>
                    <a:pt x="1" y="1670"/>
                  </a:lnTo>
                  <a:lnTo>
                    <a:pt x="1" y="2028"/>
                  </a:lnTo>
                  <a:lnTo>
                    <a:pt x="40" y="2386"/>
                  </a:lnTo>
                  <a:lnTo>
                    <a:pt x="160" y="2744"/>
                  </a:lnTo>
                  <a:lnTo>
                    <a:pt x="359" y="3062"/>
                  </a:lnTo>
                  <a:lnTo>
                    <a:pt x="597" y="3340"/>
                  </a:lnTo>
                  <a:lnTo>
                    <a:pt x="915" y="3539"/>
                  </a:lnTo>
                  <a:lnTo>
                    <a:pt x="1273" y="3698"/>
                  </a:lnTo>
                  <a:lnTo>
                    <a:pt x="1631" y="3818"/>
                  </a:lnTo>
                  <a:lnTo>
                    <a:pt x="2029" y="3818"/>
                  </a:lnTo>
                  <a:lnTo>
                    <a:pt x="2386" y="3778"/>
                  </a:lnTo>
                  <a:lnTo>
                    <a:pt x="2705" y="3619"/>
                  </a:lnTo>
                  <a:lnTo>
                    <a:pt x="3023" y="3460"/>
                  </a:lnTo>
                  <a:lnTo>
                    <a:pt x="3301" y="3181"/>
                  </a:lnTo>
                  <a:lnTo>
                    <a:pt x="3540" y="2903"/>
                  </a:lnTo>
                  <a:lnTo>
                    <a:pt x="3699" y="2545"/>
                  </a:lnTo>
                  <a:lnTo>
                    <a:pt x="3778" y="2187"/>
                  </a:lnTo>
                  <a:lnTo>
                    <a:pt x="3778" y="1790"/>
                  </a:lnTo>
                  <a:lnTo>
                    <a:pt x="3738" y="1432"/>
                  </a:lnTo>
                  <a:lnTo>
                    <a:pt x="3619" y="1074"/>
                  </a:lnTo>
                  <a:lnTo>
                    <a:pt x="3420" y="796"/>
                  </a:lnTo>
                  <a:lnTo>
                    <a:pt x="3182" y="517"/>
                  </a:lnTo>
                  <a:lnTo>
                    <a:pt x="2864" y="279"/>
                  </a:lnTo>
                  <a:lnTo>
                    <a:pt x="2546" y="120"/>
                  </a:lnTo>
                  <a:lnTo>
                    <a:pt x="2148" y="40"/>
                  </a:lnTo>
                  <a:lnTo>
                    <a:pt x="179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33" name="Google Shape;3533;p115"/>
            <p:cNvSpPr/>
            <p:nvPr/>
          </p:nvSpPr>
          <p:spPr>
            <a:xfrm>
              <a:off x="2175750" y="1551275"/>
              <a:ext cx="117325" cy="117325"/>
            </a:xfrm>
            <a:custGeom>
              <a:avLst/>
              <a:gdLst/>
              <a:ahLst/>
              <a:cxnLst/>
              <a:rect l="l" t="t" r="r" b="b"/>
              <a:pathLst>
                <a:path w="4693" h="4693" extrusionOk="0">
                  <a:moveTo>
                    <a:pt x="2187" y="1"/>
                  </a:moveTo>
                  <a:lnTo>
                    <a:pt x="1750" y="40"/>
                  </a:lnTo>
                  <a:lnTo>
                    <a:pt x="1312" y="199"/>
                  </a:lnTo>
                  <a:lnTo>
                    <a:pt x="955" y="438"/>
                  </a:lnTo>
                  <a:lnTo>
                    <a:pt x="597" y="756"/>
                  </a:lnTo>
                  <a:lnTo>
                    <a:pt x="318" y="1114"/>
                  </a:lnTo>
                  <a:lnTo>
                    <a:pt x="199" y="1353"/>
                  </a:lnTo>
                  <a:lnTo>
                    <a:pt x="119" y="1551"/>
                  </a:lnTo>
                  <a:lnTo>
                    <a:pt x="40" y="1790"/>
                  </a:lnTo>
                  <a:lnTo>
                    <a:pt x="0" y="2029"/>
                  </a:lnTo>
                  <a:lnTo>
                    <a:pt x="0" y="2466"/>
                  </a:lnTo>
                  <a:lnTo>
                    <a:pt x="80" y="2943"/>
                  </a:lnTo>
                  <a:lnTo>
                    <a:pt x="239" y="3381"/>
                  </a:lnTo>
                  <a:lnTo>
                    <a:pt x="438" y="3738"/>
                  </a:lnTo>
                  <a:lnTo>
                    <a:pt x="756" y="4096"/>
                  </a:lnTo>
                  <a:lnTo>
                    <a:pt x="1114" y="4375"/>
                  </a:lnTo>
                  <a:lnTo>
                    <a:pt x="1352" y="4494"/>
                  </a:lnTo>
                  <a:lnTo>
                    <a:pt x="1551" y="4573"/>
                  </a:lnTo>
                  <a:lnTo>
                    <a:pt x="1790" y="4653"/>
                  </a:lnTo>
                  <a:lnTo>
                    <a:pt x="2028" y="4693"/>
                  </a:lnTo>
                  <a:lnTo>
                    <a:pt x="2505" y="4693"/>
                  </a:lnTo>
                  <a:lnTo>
                    <a:pt x="2943" y="4613"/>
                  </a:lnTo>
                  <a:lnTo>
                    <a:pt x="3380" y="4454"/>
                  </a:lnTo>
                  <a:lnTo>
                    <a:pt x="3738" y="4216"/>
                  </a:lnTo>
                  <a:lnTo>
                    <a:pt x="4096" y="3937"/>
                  </a:lnTo>
                  <a:lnTo>
                    <a:pt x="4374" y="3540"/>
                  </a:lnTo>
                  <a:lnTo>
                    <a:pt x="4493" y="3341"/>
                  </a:lnTo>
                  <a:lnTo>
                    <a:pt x="4573" y="3142"/>
                  </a:lnTo>
                  <a:lnTo>
                    <a:pt x="4652" y="2903"/>
                  </a:lnTo>
                  <a:lnTo>
                    <a:pt x="4692" y="2665"/>
                  </a:lnTo>
                  <a:lnTo>
                    <a:pt x="4692" y="2188"/>
                  </a:lnTo>
                  <a:lnTo>
                    <a:pt x="4613" y="1750"/>
                  </a:lnTo>
                  <a:lnTo>
                    <a:pt x="4493" y="1313"/>
                  </a:lnTo>
                  <a:lnTo>
                    <a:pt x="4255" y="915"/>
                  </a:lnTo>
                  <a:lnTo>
                    <a:pt x="3937" y="597"/>
                  </a:lnTo>
                  <a:lnTo>
                    <a:pt x="3579" y="319"/>
                  </a:lnTo>
                  <a:lnTo>
                    <a:pt x="3340" y="199"/>
                  </a:lnTo>
                  <a:lnTo>
                    <a:pt x="3141" y="120"/>
                  </a:lnTo>
                  <a:lnTo>
                    <a:pt x="2903" y="40"/>
                  </a:lnTo>
                  <a:lnTo>
                    <a:pt x="26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34" name="Google Shape;3534;p115"/>
            <p:cNvSpPr/>
            <p:nvPr/>
          </p:nvSpPr>
          <p:spPr>
            <a:xfrm>
              <a:off x="3687725" y="1511525"/>
              <a:ext cx="117325" cy="117325"/>
            </a:xfrm>
            <a:custGeom>
              <a:avLst/>
              <a:gdLst/>
              <a:ahLst/>
              <a:cxnLst/>
              <a:rect l="l" t="t" r="r" b="b"/>
              <a:pathLst>
                <a:path w="4693" h="4693" extrusionOk="0">
                  <a:moveTo>
                    <a:pt x="2187" y="0"/>
                  </a:moveTo>
                  <a:lnTo>
                    <a:pt x="1750" y="40"/>
                  </a:lnTo>
                  <a:lnTo>
                    <a:pt x="1312" y="199"/>
                  </a:lnTo>
                  <a:lnTo>
                    <a:pt x="955" y="438"/>
                  </a:lnTo>
                  <a:lnTo>
                    <a:pt x="597" y="756"/>
                  </a:lnTo>
                  <a:lnTo>
                    <a:pt x="318" y="1114"/>
                  </a:lnTo>
                  <a:lnTo>
                    <a:pt x="199" y="1312"/>
                  </a:lnTo>
                  <a:lnTo>
                    <a:pt x="119" y="1551"/>
                  </a:lnTo>
                  <a:lnTo>
                    <a:pt x="40" y="1789"/>
                  </a:lnTo>
                  <a:lnTo>
                    <a:pt x="0" y="2028"/>
                  </a:lnTo>
                  <a:lnTo>
                    <a:pt x="0" y="2465"/>
                  </a:lnTo>
                  <a:lnTo>
                    <a:pt x="80" y="2943"/>
                  </a:lnTo>
                  <a:lnTo>
                    <a:pt x="199" y="3340"/>
                  </a:lnTo>
                  <a:lnTo>
                    <a:pt x="438" y="3738"/>
                  </a:lnTo>
                  <a:lnTo>
                    <a:pt x="756" y="4056"/>
                  </a:lnTo>
                  <a:lnTo>
                    <a:pt x="1114" y="4334"/>
                  </a:lnTo>
                  <a:lnTo>
                    <a:pt x="1352" y="4454"/>
                  </a:lnTo>
                  <a:lnTo>
                    <a:pt x="1551" y="4533"/>
                  </a:lnTo>
                  <a:lnTo>
                    <a:pt x="1790" y="4613"/>
                  </a:lnTo>
                  <a:lnTo>
                    <a:pt x="2028" y="4652"/>
                  </a:lnTo>
                  <a:lnTo>
                    <a:pt x="2465" y="4692"/>
                  </a:lnTo>
                  <a:lnTo>
                    <a:pt x="2943" y="4613"/>
                  </a:lnTo>
                  <a:lnTo>
                    <a:pt x="3340" y="4454"/>
                  </a:lnTo>
                  <a:lnTo>
                    <a:pt x="3738" y="4215"/>
                  </a:lnTo>
                  <a:lnTo>
                    <a:pt x="4096" y="3897"/>
                  </a:lnTo>
                  <a:lnTo>
                    <a:pt x="4374" y="3539"/>
                  </a:lnTo>
                  <a:lnTo>
                    <a:pt x="4454" y="3340"/>
                  </a:lnTo>
                  <a:lnTo>
                    <a:pt x="4573" y="3102"/>
                  </a:lnTo>
                  <a:lnTo>
                    <a:pt x="4613" y="2863"/>
                  </a:lnTo>
                  <a:lnTo>
                    <a:pt x="4692" y="2664"/>
                  </a:lnTo>
                  <a:lnTo>
                    <a:pt x="4692" y="2187"/>
                  </a:lnTo>
                  <a:lnTo>
                    <a:pt x="4613" y="1750"/>
                  </a:lnTo>
                  <a:lnTo>
                    <a:pt x="4454" y="1312"/>
                  </a:lnTo>
                  <a:lnTo>
                    <a:pt x="4215" y="915"/>
                  </a:lnTo>
                  <a:lnTo>
                    <a:pt x="3937" y="597"/>
                  </a:lnTo>
                  <a:lnTo>
                    <a:pt x="3539" y="318"/>
                  </a:lnTo>
                  <a:lnTo>
                    <a:pt x="3340" y="199"/>
                  </a:lnTo>
                  <a:lnTo>
                    <a:pt x="3141" y="119"/>
                  </a:lnTo>
                  <a:lnTo>
                    <a:pt x="2903" y="40"/>
                  </a:lnTo>
                  <a:lnTo>
                    <a:pt x="26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35" name="Google Shape;3535;p115"/>
            <p:cNvSpPr/>
            <p:nvPr/>
          </p:nvSpPr>
          <p:spPr>
            <a:xfrm>
              <a:off x="2675750" y="1764000"/>
              <a:ext cx="117325" cy="117325"/>
            </a:xfrm>
            <a:custGeom>
              <a:avLst/>
              <a:gdLst/>
              <a:ahLst/>
              <a:cxnLst/>
              <a:rect l="l" t="t" r="r" b="b"/>
              <a:pathLst>
                <a:path w="4693" h="4693" extrusionOk="0">
                  <a:moveTo>
                    <a:pt x="2188" y="1"/>
                  </a:moveTo>
                  <a:lnTo>
                    <a:pt x="1750" y="80"/>
                  </a:lnTo>
                  <a:lnTo>
                    <a:pt x="1313" y="239"/>
                  </a:lnTo>
                  <a:lnTo>
                    <a:pt x="915" y="478"/>
                  </a:lnTo>
                  <a:lnTo>
                    <a:pt x="597" y="796"/>
                  </a:lnTo>
                  <a:lnTo>
                    <a:pt x="319" y="1154"/>
                  </a:lnTo>
                  <a:lnTo>
                    <a:pt x="200" y="1353"/>
                  </a:lnTo>
                  <a:lnTo>
                    <a:pt x="120" y="1591"/>
                  </a:lnTo>
                  <a:lnTo>
                    <a:pt x="41" y="1830"/>
                  </a:lnTo>
                  <a:lnTo>
                    <a:pt x="1" y="2029"/>
                  </a:lnTo>
                  <a:lnTo>
                    <a:pt x="1" y="2506"/>
                  </a:lnTo>
                  <a:lnTo>
                    <a:pt x="41" y="2943"/>
                  </a:lnTo>
                  <a:lnTo>
                    <a:pt x="200" y="3381"/>
                  </a:lnTo>
                  <a:lnTo>
                    <a:pt x="438" y="3778"/>
                  </a:lnTo>
                  <a:lnTo>
                    <a:pt x="756" y="4096"/>
                  </a:lnTo>
                  <a:lnTo>
                    <a:pt x="1114" y="4375"/>
                  </a:lnTo>
                  <a:lnTo>
                    <a:pt x="1313" y="4494"/>
                  </a:lnTo>
                  <a:lnTo>
                    <a:pt x="1552" y="4574"/>
                  </a:lnTo>
                  <a:lnTo>
                    <a:pt x="1790" y="4653"/>
                  </a:lnTo>
                  <a:lnTo>
                    <a:pt x="2029" y="4693"/>
                  </a:lnTo>
                  <a:lnTo>
                    <a:pt x="2466" y="4693"/>
                  </a:lnTo>
                  <a:lnTo>
                    <a:pt x="2943" y="4653"/>
                  </a:lnTo>
                  <a:lnTo>
                    <a:pt x="3341" y="4494"/>
                  </a:lnTo>
                  <a:lnTo>
                    <a:pt x="3739" y="4256"/>
                  </a:lnTo>
                  <a:lnTo>
                    <a:pt x="4057" y="3937"/>
                  </a:lnTo>
                  <a:lnTo>
                    <a:pt x="4335" y="3580"/>
                  </a:lnTo>
                  <a:lnTo>
                    <a:pt x="4454" y="3381"/>
                  </a:lnTo>
                  <a:lnTo>
                    <a:pt x="4534" y="3142"/>
                  </a:lnTo>
                  <a:lnTo>
                    <a:pt x="4613" y="2904"/>
                  </a:lnTo>
                  <a:lnTo>
                    <a:pt x="4653" y="2665"/>
                  </a:lnTo>
                  <a:lnTo>
                    <a:pt x="4693" y="2228"/>
                  </a:lnTo>
                  <a:lnTo>
                    <a:pt x="4613" y="1750"/>
                  </a:lnTo>
                  <a:lnTo>
                    <a:pt x="4454" y="1353"/>
                  </a:lnTo>
                  <a:lnTo>
                    <a:pt x="4216" y="955"/>
                  </a:lnTo>
                  <a:lnTo>
                    <a:pt x="3898" y="637"/>
                  </a:lnTo>
                  <a:lnTo>
                    <a:pt x="3540" y="359"/>
                  </a:lnTo>
                  <a:lnTo>
                    <a:pt x="3341" y="239"/>
                  </a:lnTo>
                  <a:lnTo>
                    <a:pt x="3102" y="160"/>
                  </a:lnTo>
                  <a:lnTo>
                    <a:pt x="2864" y="80"/>
                  </a:lnTo>
                  <a:lnTo>
                    <a:pt x="2665" y="41"/>
                  </a:lnTo>
                  <a:lnTo>
                    <a:pt x="21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36" name="Google Shape;3536;p115"/>
            <p:cNvSpPr/>
            <p:nvPr/>
          </p:nvSpPr>
          <p:spPr>
            <a:xfrm>
              <a:off x="2067400" y="484650"/>
              <a:ext cx="115325" cy="116325"/>
            </a:xfrm>
            <a:custGeom>
              <a:avLst/>
              <a:gdLst/>
              <a:ahLst/>
              <a:cxnLst/>
              <a:rect l="l" t="t" r="r" b="b"/>
              <a:pathLst>
                <a:path w="4613" h="4653" extrusionOk="0">
                  <a:moveTo>
                    <a:pt x="2147" y="0"/>
                  </a:moveTo>
                  <a:lnTo>
                    <a:pt x="1710" y="80"/>
                  </a:lnTo>
                  <a:lnTo>
                    <a:pt x="1312" y="239"/>
                  </a:lnTo>
                  <a:lnTo>
                    <a:pt x="915" y="477"/>
                  </a:lnTo>
                  <a:lnTo>
                    <a:pt x="597" y="756"/>
                  </a:lnTo>
                  <a:lnTo>
                    <a:pt x="318" y="1114"/>
                  </a:lnTo>
                  <a:lnTo>
                    <a:pt x="199" y="1352"/>
                  </a:lnTo>
                  <a:lnTo>
                    <a:pt x="119" y="1551"/>
                  </a:lnTo>
                  <a:lnTo>
                    <a:pt x="40" y="1790"/>
                  </a:lnTo>
                  <a:lnTo>
                    <a:pt x="0" y="2028"/>
                  </a:lnTo>
                  <a:lnTo>
                    <a:pt x="0" y="2465"/>
                  </a:lnTo>
                  <a:lnTo>
                    <a:pt x="80" y="2903"/>
                  </a:lnTo>
                  <a:lnTo>
                    <a:pt x="239" y="3340"/>
                  </a:lnTo>
                  <a:lnTo>
                    <a:pt x="437" y="3698"/>
                  </a:lnTo>
                  <a:lnTo>
                    <a:pt x="756" y="4056"/>
                  </a:lnTo>
                  <a:lnTo>
                    <a:pt x="1113" y="4295"/>
                  </a:lnTo>
                  <a:lnTo>
                    <a:pt x="1312" y="4414"/>
                  </a:lnTo>
                  <a:lnTo>
                    <a:pt x="1551" y="4493"/>
                  </a:lnTo>
                  <a:lnTo>
                    <a:pt x="1750" y="4573"/>
                  </a:lnTo>
                  <a:lnTo>
                    <a:pt x="1988" y="4613"/>
                  </a:lnTo>
                  <a:lnTo>
                    <a:pt x="2465" y="4652"/>
                  </a:lnTo>
                  <a:lnTo>
                    <a:pt x="2903" y="4573"/>
                  </a:lnTo>
                  <a:lnTo>
                    <a:pt x="3300" y="4414"/>
                  </a:lnTo>
                  <a:lnTo>
                    <a:pt x="3698" y="4175"/>
                  </a:lnTo>
                  <a:lnTo>
                    <a:pt x="4016" y="3897"/>
                  </a:lnTo>
                  <a:lnTo>
                    <a:pt x="4294" y="3499"/>
                  </a:lnTo>
                  <a:lnTo>
                    <a:pt x="4414" y="3300"/>
                  </a:lnTo>
                  <a:lnTo>
                    <a:pt x="4493" y="3102"/>
                  </a:lnTo>
                  <a:lnTo>
                    <a:pt x="4573" y="2863"/>
                  </a:lnTo>
                  <a:lnTo>
                    <a:pt x="4613" y="2625"/>
                  </a:lnTo>
                  <a:lnTo>
                    <a:pt x="4613" y="2187"/>
                  </a:lnTo>
                  <a:lnTo>
                    <a:pt x="4533" y="1750"/>
                  </a:lnTo>
                  <a:lnTo>
                    <a:pt x="4374" y="1312"/>
                  </a:lnTo>
                  <a:lnTo>
                    <a:pt x="4175" y="954"/>
                  </a:lnTo>
                  <a:lnTo>
                    <a:pt x="3857" y="597"/>
                  </a:lnTo>
                  <a:lnTo>
                    <a:pt x="3499" y="358"/>
                  </a:lnTo>
                  <a:lnTo>
                    <a:pt x="3300" y="239"/>
                  </a:lnTo>
                  <a:lnTo>
                    <a:pt x="3062" y="159"/>
                  </a:lnTo>
                  <a:lnTo>
                    <a:pt x="2863" y="80"/>
                  </a:lnTo>
                  <a:lnTo>
                    <a:pt x="2624" y="40"/>
                  </a:lnTo>
                  <a:lnTo>
                    <a:pt x="21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37" name="Google Shape;3537;p115"/>
            <p:cNvSpPr/>
            <p:nvPr/>
          </p:nvSpPr>
          <p:spPr>
            <a:xfrm>
              <a:off x="3489900" y="655625"/>
              <a:ext cx="119300" cy="119300"/>
            </a:xfrm>
            <a:custGeom>
              <a:avLst/>
              <a:gdLst/>
              <a:ahLst/>
              <a:cxnLst/>
              <a:rect l="l" t="t" r="r" b="b"/>
              <a:pathLst>
                <a:path w="4772" h="4772" extrusionOk="0">
                  <a:moveTo>
                    <a:pt x="2227" y="0"/>
                  </a:moveTo>
                  <a:lnTo>
                    <a:pt x="1790" y="80"/>
                  </a:lnTo>
                  <a:lnTo>
                    <a:pt x="1352" y="239"/>
                  </a:lnTo>
                  <a:lnTo>
                    <a:pt x="955" y="438"/>
                  </a:lnTo>
                  <a:lnTo>
                    <a:pt x="637" y="756"/>
                  </a:lnTo>
                  <a:lnTo>
                    <a:pt x="358" y="1154"/>
                  </a:lnTo>
                  <a:lnTo>
                    <a:pt x="239" y="1352"/>
                  </a:lnTo>
                  <a:lnTo>
                    <a:pt x="120" y="1591"/>
                  </a:lnTo>
                  <a:lnTo>
                    <a:pt x="80" y="1829"/>
                  </a:lnTo>
                  <a:lnTo>
                    <a:pt x="40" y="2068"/>
                  </a:lnTo>
                  <a:lnTo>
                    <a:pt x="0" y="2505"/>
                  </a:lnTo>
                  <a:lnTo>
                    <a:pt x="80" y="2983"/>
                  </a:lnTo>
                  <a:lnTo>
                    <a:pt x="239" y="3420"/>
                  </a:lnTo>
                  <a:lnTo>
                    <a:pt x="478" y="3778"/>
                  </a:lnTo>
                  <a:lnTo>
                    <a:pt x="796" y="4136"/>
                  </a:lnTo>
                  <a:lnTo>
                    <a:pt x="1154" y="4414"/>
                  </a:lnTo>
                  <a:lnTo>
                    <a:pt x="1352" y="4533"/>
                  </a:lnTo>
                  <a:lnTo>
                    <a:pt x="1591" y="4613"/>
                  </a:lnTo>
                  <a:lnTo>
                    <a:pt x="1830" y="4692"/>
                  </a:lnTo>
                  <a:lnTo>
                    <a:pt x="2068" y="4732"/>
                  </a:lnTo>
                  <a:lnTo>
                    <a:pt x="2545" y="4772"/>
                  </a:lnTo>
                  <a:lnTo>
                    <a:pt x="2983" y="4692"/>
                  </a:lnTo>
                  <a:lnTo>
                    <a:pt x="3420" y="4533"/>
                  </a:lnTo>
                  <a:lnTo>
                    <a:pt x="3818" y="4295"/>
                  </a:lnTo>
                  <a:lnTo>
                    <a:pt x="4136" y="3977"/>
                  </a:lnTo>
                  <a:lnTo>
                    <a:pt x="4414" y="3619"/>
                  </a:lnTo>
                  <a:lnTo>
                    <a:pt x="4533" y="3380"/>
                  </a:lnTo>
                  <a:lnTo>
                    <a:pt x="4653" y="3181"/>
                  </a:lnTo>
                  <a:lnTo>
                    <a:pt x="4692" y="2943"/>
                  </a:lnTo>
                  <a:lnTo>
                    <a:pt x="4732" y="2704"/>
                  </a:lnTo>
                  <a:lnTo>
                    <a:pt x="4772" y="2227"/>
                  </a:lnTo>
                  <a:lnTo>
                    <a:pt x="4692" y="1790"/>
                  </a:lnTo>
                  <a:lnTo>
                    <a:pt x="4533" y="1352"/>
                  </a:lnTo>
                  <a:lnTo>
                    <a:pt x="4295" y="955"/>
                  </a:lnTo>
                  <a:lnTo>
                    <a:pt x="3977" y="597"/>
                  </a:lnTo>
                  <a:lnTo>
                    <a:pt x="3619" y="318"/>
                  </a:lnTo>
                  <a:lnTo>
                    <a:pt x="3420" y="199"/>
                  </a:lnTo>
                  <a:lnTo>
                    <a:pt x="3181" y="120"/>
                  </a:lnTo>
                  <a:lnTo>
                    <a:pt x="2943" y="40"/>
                  </a:lnTo>
                  <a:lnTo>
                    <a:pt x="270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38" name="Google Shape;3538;p115"/>
            <p:cNvSpPr/>
            <p:nvPr/>
          </p:nvSpPr>
          <p:spPr>
            <a:xfrm>
              <a:off x="3094250" y="981675"/>
              <a:ext cx="95475" cy="95450"/>
            </a:xfrm>
            <a:custGeom>
              <a:avLst/>
              <a:gdLst/>
              <a:ahLst/>
              <a:cxnLst/>
              <a:rect l="l" t="t" r="r" b="b"/>
              <a:pathLst>
                <a:path w="3819" h="3818" extrusionOk="0">
                  <a:moveTo>
                    <a:pt x="1790" y="1"/>
                  </a:moveTo>
                  <a:lnTo>
                    <a:pt x="1432" y="40"/>
                  </a:lnTo>
                  <a:lnTo>
                    <a:pt x="1074" y="160"/>
                  </a:lnTo>
                  <a:lnTo>
                    <a:pt x="756" y="358"/>
                  </a:lnTo>
                  <a:lnTo>
                    <a:pt x="478" y="597"/>
                  </a:lnTo>
                  <a:lnTo>
                    <a:pt x="279" y="915"/>
                  </a:lnTo>
                  <a:lnTo>
                    <a:pt x="80" y="1273"/>
                  </a:lnTo>
                  <a:lnTo>
                    <a:pt x="1" y="1631"/>
                  </a:lnTo>
                  <a:lnTo>
                    <a:pt x="1" y="2028"/>
                  </a:lnTo>
                  <a:lnTo>
                    <a:pt x="41" y="2386"/>
                  </a:lnTo>
                  <a:lnTo>
                    <a:pt x="160" y="2744"/>
                  </a:lnTo>
                  <a:lnTo>
                    <a:pt x="359" y="3023"/>
                  </a:lnTo>
                  <a:lnTo>
                    <a:pt x="597" y="3301"/>
                  </a:lnTo>
                  <a:lnTo>
                    <a:pt x="915" y="3539"/>
                  </a:lnTo>
                  <a:lnTo>
                    <a:pt x="1273" y="3699"/>
                  </a:lnTo>
                  <a:lnTo>
                    <a:pt x="1631" y="3778"/>
                  </a:lnTo>
                  <a:lnTo>
                    <a:pt x="2029" y="3818"/>
                  </a:lnTo>
                  <a:lnTo>
                    <a:pt x="2387" y="3738"/>
                  </a:lnTo>
                  <a:lnTo>
                    <a:pt x="2705" y="3619"/>
                  </a:lnTo>
                  <a:lnTo>
                    <a:pt x="3023" y="3420"/>
                  </a:lnTo>
                  <a:lnTo>
                    <a:pt x="3301" y="3182"/>
                  </a:lnTo>
                  <a:lnTo>
                    <a:pt x="3540" y="2864"/>
                  </a:lnTo>
                  <a:lnTo>
                    <a:pt x="3699" y="2545"/>
                  </a:lnTo>
                  <a:lnTo>
                    <a:pt x="3778" y="2148"/>
                  </a:lnTo>
                  <a:lnTo>
                    <a:pt x="3818" y="1790"/>
                  </a:lnTo>
                  <a:lnTo>
                    <a:pt x="3739" y="1432"/>
                  </a:lnTo>
                  <a:lnTo>
                    <a:pt x="3619" y="1074"/>
                  </a:lnTo>
                  <a:lnTo>
                    <a:pt x="3420" y="756"/>
                  </a:lnTo>
                  <a:lnTo>
                    <a:pt x="3182" y="478"/>
                  </a:lnTo>
                  <a:lnTo>
                    <a:pt x="2864" y="279"/>
                  </a:lnTo>
                  <a:lnTo>
                    <a:pt x="2546" y="120"/>
                  </a:lnTo>
                  <a:lnTo>
                    <a:pt x="214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39" name="Google Shape;3539;p115"/>
            <p:cNvSpPr/>
            <p:nvPr/>
          </p:nvSpPr>
          <p:spPr>
            <a:xfrm>
              <a:off x="1505750" y="239100"/>
              <a:ext cx="95450" cy="94475"/>
            </a:xfrm>
            <a:custGeom>
              <a:avLst/>
              <a:gdLst/>
              <a:ahLst/>
              <a:cxnLst/>
              <a:rect l="l" t="t" r="r" b="b"/>
              <a:pathLst>
                <a:path w="3818" h="3779" extrusionOk="0">
                  <a:moveTo>
                    <a:pt x="1790" y="1"/>
                  </a:moveTo>
                  <a:lnTo>
                    <a:pt x="1432" y="41"/>
                  </a:lnTo>
                  <a:lnTo>
                    <a:pt x="1074" y="160"/>
                  </a:lnTo>
                  <a:lnTo>
                    <a:pt x="756" y="359"/>
                  </a:lnTo>
                  <a:lnTo>
                    <a:pt x="477" y="597"/>
                  </a:lnTo>
                  <a:lnTo>
                    <a:pt x="279" y="915"/>
                  </a:lnTo>
                  <a:lnTo>
                    <a:pt x="80" y="1273"/>
                  </a:lnTo>
                  <a:lnTo>
                    <a:pt x="0" y="1631"/>
                  </a:lnTo>
                  <a:lnTo>
                    <a:pt x="0" y="1989"/>
                  </a:lnTo>
                  <a:lnTo>
                    <a:pt x="40" y="2387"/>
                  </a:lnTo>
                  <a:lnTo>
                    <a:pt x="159" y="2705"/>
                  </a:lnTo>
                  <a:lnTo>
                    <a:pt x="358" y="3023"/>
                  </a:lnTo>
                  <a:lnTo>
                    <a:pt x="597" y="3301"/>
                  </a:lnTo>
                  <a:lnTo>
                    <a:pt x="915" y="3540"/>
                  </a:lnTo>
                  <a:lnTo>
                    <a:pt x="1273" y="3699"/>
                  </a:lnTo>
                  <a:lnTo>
                    <a:pt x="1630" y="3778"/>
                  </a:lnTo>
                  <a:lnTo>
                    <a:pt x="2028" y="3778"/>
                  </a:lnTo>
                  <a:lnTo>
                    <a:pt x="2386" y="3738"/>
                  </a:lnTo>
                  <a:lnTo>
                    <a:pt x="2704" y="3619"/>
                  </a:lnTo>
                  <a:lnTo>
                    <a:pt x="3022" y="3420"/>
                  </a:lnTo>
                  <a:lnTo>
                    <a:pt x="3300" y="3182"/>
                  </a:lnTo>
                  <a:lnTo>
                    <a:pt x="3539" y="2864"/>
                  </a:lnTo>
                  <a:lnTo>
                    <a:pt x="3698" y="2506"/>
                  </a:lnTo>
                  <a:lnTo>
                    <a:pt x="3778" y="2148"/>
                  </a:lnTo>
                  <a:lnTo>
                    <a:pt x="3817" y="1790"/>
                  </a:lnTo>
                  <a:lnTo>
                    <a:pt x="3738" y="1392"/>
                  </a:lnTo>
                  <a:lnTo>
                    <a:pt x="3619" y="1074"/>
                  </a:lnTo>
                  <a:lnTo>
                    <a:pt x="3420" y="756"/>
                  </a:lnTo>
                  <a:lnTo>
                    <a:pt x="3181" y="478"/>
                  </a:lnTo>
                  <a:lnTo>
                    <a:pt x="2863" y="239"/>
                  </a:lnTo>
                  <a:lnTo>
                    <a:pt x="2545" y="80"/>
                  </a:lnTo>
                  <a:lnTo>
                    <a:pt x="21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540" name="Google Shape;3540;p115"/>
          <p:cNvSpPr/>
          <p:nvPr/>
        </p:nvSpPr>
        <p:spPr>
          <a:xfrm>
            <a:off x="-332325" y="-3263275"/>
            <a:ext cx="12524400" cy="3263400"/>
          </a:xfrm>
          <a:prstGeom prst="rect">
            <a:avLst/>
          </a:pr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41" name="Google Shape;3541;p115"/>
          <p:cNvSpPr/>
          <p:nvPr/>
        </p:nvSpPr>
        <p:spPr>
          <a:xfrm>
            <a:off x="9144000" y="-1294225"/>
            <a:ext cx="9948600" cy="7173900"/>
          </a:xfrm>
          <a:prstGeom prst="rect">
            <a:avLst/>
          </a:pr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42" name="Google Shape;3542;p115"/>
          <p:cNvSpPr/>
          <p:nvPr/>
        </p:nvSpPr>
        <p:spPr>
          <a:xfrm>
            <a:off x="-5113275" y="5143500"/>
            <a:ext cx="15054600" cy="3263400"/>
          </a:xfrm>
          <a:prstGeom prst="rect">
            <a:avLst/>
          </a:pr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43" name="Google Shape;3543;p115"/>
          <p:cNvSpPr/>
          <p:nvPr/>
        </p:nvSpPr>
        <p:spPr>
          <a:xfrm>
            <a:off x="-5113275" y="-815825"/>
            <a:ext cx="5113200" cy="6277500"/>
          </a:xfrm>
          <a:prstGeom prst="rect">
            <a:avLst/>
          </a:pr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3: z-Blank, with A Mountain topo pattern edges, black">
  <p:cSld name="CUSTOM_23_1_1_1_1_1_1_1_1_1_1_1_1_1_1_1_1_1">
    <p:bg>
      <p:bgPr>
        <a:solidFill>
          <a:schemeClr val="dk1"/>
        </a:solidFill>
        <a:effectLst/>
      </p:bgPr>
    </p:bg>
    <p:spTree>
      <p:nvGrpSpPr>
        <p:cNvPr id="1" name="Shape 3544"/>
        <p:cNvGrpSpPr/>
        <p:nvPr/>
      </p:nvGrpSpPr>
      <p:grpSpPr>
        <a:xfrm>
          <a:off x="0" y="0"/>
          <a:ext cx="0" cy="0"/>
          <a:chOff x="0" y="0"/>
          <a:chExt cx="0" cy="0"/>
        </a:xfrm>
      </p:grpSpPr>
      <p:grpSp>
        <p:nvGrpSpPr>
          <p:cNvPr id="3545" name="Google Shape;3545;p116"/>
          <p:cNvGrpSpPr/>
          <p:nvPr/>
        </p:nvGrpSpPr>
        <p:grpSpPr>
          <a:xfrm>
            <a:off x="4835313" y="-2210885"/>
            <a:ext cx="7143750" cy="4509800"/>
            <a:chOff x="238125" y="602600"/>
            <a:chExt cx="7143750" cy="4509800"/>
          </a:xfrm>
        </p:grpSpPr>
        <p:sp>
          <p:nvSpPr>
            <p:cNvPr id="3546" name="Google Shape;3546;p116"/>
            <p:cNvSpPr/>
            <p:nvPr/>
          </p:nvSpPr>
          <p:spPr>
            <a:xfrm>
              <a:off x="2514425" y="1130250"/>
              <a:ext cx="218325" cy="579250"/>
            </a:xfrm>
            <a:custGeom>
              <a:avLst/>
              <a:gdLst/>
              <a:ahLst/>
              <a:cxnLst/>
              <a:rect l="l" t="t" r="r" b="b"/>
              <a:pathLst>
                <a:path w="8733" h="23170" extrusionOk="0">
                  <a:moveTo>
                    <a:pt x="8513" y="0"/>
                  </a:moveTo>
                  <a:lnTo>
                    <a:pt x="8469" y="44"/>
                  </a:lnTo>
                  <a:lnTo>
                    <a:pt x="8425" y="88"/>
                  </a:lnTo>
                  <a:lnTo>
                    <a:pt x="7416" y="1273"/>
                  </a:lnTo>
                  <a:lnTo>
                    <a:pt x="7372" y="1317"/>
                  </a:lnTo>
                  <a:lnTo>
                    <a:pt x="6231" y="3555"/>
                  </a:lnTo>
                  <a:lnTo>
                    <a:pt x="4081" y="7416"/>
                  </a:lnTo>
                  <a:lnTo>
                    <a:pt x="2633" y="10225"/>
                  </a:lnTo>
                  <a:lnTo>
                    <a:pt x="1492" y="12989"/>
                  </a:lnTo>
                  <a:lnTo>
                    <a:pt x="1492" y="13033"/>
                  </a:lnTo>
                  <a:lnTo>
                    <a:pt x="1009" y="15315"/>
                  </a:lnTo>
                  <a:lnTo>
                    <a:pt x="965" y="15359"/>
                  </a:lnTo>
                  <a:lnTo>
                    <a:pt x="1097" y="20010"/>
                  </a:lnTo>
                  <a:lnTo>
                    <a:pt x="614" y="21195"/>
                  </a:lnTo>
                  <a:lnTo>
                    <a:pt x="0" y="22906"/>
                  </a:lnTo>
                  <a:lnTo>
                    <a:pt x="0" y="22994"/>
                  </a:lnTo>
                  <a:lnTo>
                    <a:pt x="0" y="23038"/>
                  </a:lnTo>
                  <a:lnTo>
                    <a:pt x="44" y="23125"/>
                  </a:lnTo>
                  <a:lnTo>
                    <a:pt x="132" y="23125"/>
                  </a:lnTo>
                  <a:lnTo>
                    <a:pt x="176" y="23169"/>
                  </a:lnTo>
                  <a:lnTo>
                    <a:pt x="263" y="23125"/>
                  </a:lnTo>
                  <a:lnTo>
                    <a:pt x="351" y="23038"/>
                  </a:lnTo>
                  <a:lnTo>
                    <a:pt x="965" y="21282"/>
                  </a:lnTo>
                  <a:lnTo>
                    <a:pt x="1448" y="20142"/>
                  </a:lnTo>
                  <a:lnTo>
                    <a:pt x="1448" y="20054"/>
                  </a:lnTo>
                  <a:lnTo>
                    <a:pt x="1317" y="15359"/>
                  </a:lnTo>
                  <a:lnTo>
                    <a:pt x="1799" y="13121"/>
                  </a:lnTo>
                  <a:lnTo>
                    <a:pt x="2940" y="10356"/>
                  </a:lnTo>
                  <a:lnTo>
                    <a:pt x="4388" y="7592"/>
                  </a:lnTo>
                  <a:lnTo>
                    <a:pt x="6538" y="3730"/>
                  </a:lnTo>
                  <a:lnTo>
                    <a:pt x="7679" y="1492"/>
                  </a:lnTo>
                  <a:lnTo>
                    <a:pt x="8688" y="308"/>
                  </a:lnTo>
                  <a:lnTo>
                    <a:pt x="8732" y="220"/>
                  </a:lnTo>
                  <a:lnTo>
                    <a:pt x="8732" y="176"/>
                  </a:lnTo>
                  <a:lnTo>
                    <a:pt x="8688" y="88"/>
                  </a:lnTo>
                  <a:lnTo>
                    <a:pt x="8645" y="44"/>
                  </a:lnTo>
                  <a:lnTo>
                    <a:pt x="8601"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47" name="Google Shape;3547;p116"/>
            <p:cNvSpPr/>
            <p:nvPr/>
          </p:nvSpPr>
          <p:spPr>
            <a:xfrm>
              <a:off x="1900100" y="1539425"/>
              <a:ext cx="342275" cy="551825"/>
            </a:xfrm>
            <a:custGeom>
              <a:avLst/>
              <a:gdLst/>
              <a:ahLst/>
              <a:cxnLst/>
              <a:rect l="l" t="t" r="r" b="b"/>
              <a:pathLst>
                <a:path w="13691" h="22073" extrusionOk="0">
                  <a:moveTo>
                    <a:pt x="13427" y="1"/>
                  </a:moveTo>
                  <a:lnTo>
                    <a:pt x="13384" y="45"/>
                  </a:lnTo>
                  <a:lnTo>
                    <a:pt x="13340" y="89"/>
                  </a:lnTo>
                  <a:lnTo>
                    <a:pt x="12725" y="1405"/>
                  </a:lnTo>
                  <a:lnTo>
                    <a:pt x="8952" y="7504"/>
                  </a:lnTo>
                  <a:lnTo>
                    <a:pt x="8952" y="7548"/>
                  </a:lnTo>
                  <a:lnTo>
                    <a:pt x="8162" y="9698"/>
                  </a:lnTo>
                  <a:lnTo>
                    <a:pt x="6494" y="12112"/>
                  </a:lnTo>
                  <a:lnTo>
                    <a:pt x="3642" y="16412"/>
                  </a:lnTo>
                  <a:lnTo>
                    <a:pt x="2282" y="17334"/>
                  </a:lnTo>
                  <a:lnTo>
                    <a:pt x="2238" y="17377"/>
                  </a:lnTo>
                  <a:lnTo>
                    <a:pt x="1273" y="18913"/>
                  </a:lnTo>
                  <a:lnTo>
                    <a:pt x="1229" y="18913"/>
                  </a:lnTo>
                  <a:lnTo>
                    <a:pt x="0" y="21809"/>
                  </a:lnTo>
                  <a:lnTo>
                    <a:pt x="0" y="21897"/>
                  </a:lnTo>
                  <a:lnTo>
                    <a:pt x="0" y="21985"/>
                  </a:lnTo>
                  <a:lnTo>
                    <a:pt x="44" y="22029"/>
                  </a:lnTo>
                  <a:lnTo>
                    <a:pt x="88" y="22073"/>
                  </a:lnTo>
                  <a:lnTo>
                    <a:pt x="176" y="22073"/>
                  </a:lnTo>
                  <a:lnTo>
                    <a:pt x="263" y="22029"/>
                  </a:lnTo>
                  <a:lnTo>
                    <a:pt x="307" y="21985"/>
                  </a:lnTo>
                  <a:lnTo>
                    <a:pt x="1580" y="19089"/>
                  </a:lnTo>
                  <a:lnTo>
                    <a:pt x="2545" y="17597"/>
                  </a:lnTo>
                  <a:lnTo>
                    <a:pt x="3861" y="16675"/>
                  </a:lnTo>
                  <a:lnTo>
                    <a:pt x="3905" y="16631"/>
                  </a:lnTo>
                  <a:lnTo>
                    <a:pt x="6801" y="12287"/>
                  </a:lnTo>
                  <a:lnTo>
                    <a:pt x="8425" y="9874"/>
                  </a:lnTo>
                  <a:lnTo>
                    <a:pt x="8469" y="9830"/>
                  </a:lnTo>
                  <a:lnTo>
                    <a:pt x="9259" y="7680"/>
                  </a:lnTo>
                  <a:lnTo>
                    <a:pt x="13033" y="1580"/>
                  </a:lnTo>
                  <a:lnTo>
                    <a:pt x="13033" y="1537"/>
                  </a:lnTo>
                  <a:lnTo>
                    <a:pt x="13647" y="264"/>
                  </a:lnTo>
                  <a:lnTo>
                    <a:pt x="13691" y="176"/>
                  </a:lnTo>
                  <a:lnTo>
                    <a:pt x="13647" y="132"/>
                  </a:lnTo>
                  <a:lnTo>
                    <a:pt x="13647" y="89"/>
                  </a:lnTo>
                  <a:lnTo>
                    <a:pt x="13559" y="45"/>
                  </a:lnTo>
                  <a:lnTo>
                    <a:pt x="13515"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48" name="Google Shape;3548;p116"/>
            <p:cNvSpPr/>
            <p:nvPr/>
          </p:nvSpPr>
          <p:spPr>
            <a:xfrm>
              <a:off x="2455175" y="1144500"/>
              <a:ext cx="289650" cy="673600"/>
            </a:xfrm>
            <a:custGeom>
              <a:avLst/>
              <a:gdLst/>
              <a:ahLst/>
              <a:cxnLst/>
              <a:rect l="l" t="t" r="r" b="b"/>
              <a:pathLst>
                <a:path w="11586" h="26944" extrusionOk="0">
                  <a:moveTo>
                    <a:pt x="11366" y="1"/>
                  </a:moveTo>
                  <a:lnTo>
                    <a:pt x="11278" y="45"/>
                  </a:lnTo>
                  <a:lnTo>
                    <a:pt x="11234" y="133"/>
                  </a:lnTo>
                  <a:lnTo>
                    <a:pt x="10093" y="2502"/>
                  </a:lnTo>
                  <a:lnTo>
                    <a:pt x="7197" y="7768"/>
                  </a:lnTo>
                  <a:lnTo>
                    <a:pt x="5881" y="10401"/>
                  </a:lnTo>
                  <a:lnTo>
                    <a:pt x="4827" y="13033"/>
                  </a:lnTo>
                  <a:lnTo>
                    <a:pt x="4432" y="15315"/>
                  </a:lnTo>
                  <a:lnTo>
                    <a:pt x="4432" y="15359"/>
                  </a:lnTo>
                  <a:lnTo>
                    <a:pt x="4652" y="20054"/>
                  </a:lnTo>
                  <a:lnTo>
                    <a:pt x="4301" y="20932"/>
                  </a:lnTo>
                  <a:lnTo>
                    <a:pt x="2195" y="24354"/>
                  </a:lnTo>
                  <a:lnTo>
                    <a:pt x="44" y="26680"/>
                  </a:lnTo>
                  <a:lnTo>
                    <a:pt x="1" y="26724"/>
                  </a:lnTo>
                  <a:lnTo>
                    <a:pt x="1" y="26812"/>
                  </a:lnTo>
                  <a:lnTo>
                    <a:pt x="44" y="26856"/>
                  </a:lnTo>
                  <a:lnTo>
                    <a:pt x="88" y="26900"/>
                  </a:lnTo>
                  <a:lnTo>
                    <a:pt x="176" y="26943"/>
                  </a:lnTo>
                  <a:lnTo>
                    <a:pt x="264" y="26943"/>
                  </a:lnTo>
                  <a:lnTo>
                    <a:pt x="308" y="26900"/>
                  </a:lnTo>
                  <a:lnTo>
                    <a:pt x="2458" y="24574"/>
                  </a:lnTo>
                  <a:lnTo>
                    <a:pt x="2502" y="24574"/>
                  </a:lnTo>
                  <a:lnTo>
                    <a:pt x="4608" y="21107"/>
                  </a:lnTo>
                  <a:lnTo>
                    <a:pt x="4608" y="21063"/>
                  </a:lnTo>
                  <a:lnTo>
                    <a:pt x="5003" y="20142"/>
                  </a:lnTo>
                  <a:lnTo>
                    <a:pt x="5003" y="20098"/>
                  </a:lnTo>
                  <a:lnTo>
                    <a:pt x="4784" y="15359"/>
                  </a:lnTo>
                  <a:lnTo>
                    <a:pt x="5178" y="13121"/>
                  </a:lnTo>
                  <a:lnTo>
                    <a:pt x="6188" y="10532"/>
                  </a:lnTo>
                  <a:lnTo>
                    <a:pt x="7504" y="7943"/>
                  </a:lnTo>
                  <a:lnTo>
                    <a:pt x="10444" y="2634"/>
                  </a:lnTo>
                  <a:lnTo>
                    <a:pt x="11585" y="264"/>
                  </a:lnTo>
                  <a:lnTo>
                    <a:pt x="11585" y="176"/>
                  </a:lnTo>
                  <a:lnTo>
                    <a:pt x="11585" y="133"/>
                  </a:lnTo>
                  <a:lnTo>
                    <a:pt x="11541" y="89"/>
                  </a:lnTo>
                  <a:lnTo>
                    <a:pt x="11497" y="45"/>
                  </a:lnTo>
                  <a:lnTo>
                    <a:pt x="11409"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49" name="Google Shape;3549;p116"/>
            <p:cNvSpPr/>
            <p:nvPr/>
          </p:nvSpPr>
          <p:spPr>
            <a:xfrm>
              <a:off x="2189700" y="2124150"/>
              <a:ext cx="25" cy="25"/>
            </a:xfrm>
            <a:custGeom>
              <a:avLst/>
              <a:gdLst/>
              <a:ahLst/>
              <a:cxnLst/>
              <a:rect l="l" t="t" r="r" b="b"/>
              <a:pathLst>
                <a:path w="1" h="1" extrusionOk="0">
                  <a:moveTo>
                    <a:pt x="0" y="0"/>
                  </a:moveTo>
                  <a:lnTo>
                    <a:pt x="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50" name="Google Shape;3550;p116"/>
            <p:cNvSpPr/>
            <p:nvPr/>
          </p:nvSpPr>
          <p:spPr>
            <a:xfrm>
              <a:off x="2189700" y="2124150"/>
              <a:ext cx="25" cy="25"/>
            </a:xfrm>
            <a:custGeom>
              <a:avLst/>
              <a:gdLst/>
              <a:ahLst/>
              <a:cxnLst/>
              <a:rect l="l" t="t" r="r" b="b"/>
              <a:pathLst>
                <a:path w="1" h="1" fill="none" extrusionOk="0">
                  <a:moveTo>
                    <a:pt x="0" y="0"/>
                  </a:moveTo>
                  <a:lnTo>
                    <a:pt x="0" y="0"/>
                  </a:lnTo>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51" name="Google Shape;3551;p116"/>
            <p:cNvSpPr/>
            <p:nvPr/>
          </p:nvSpPr>
          <p:spPr>
            <a:xfrm>
              <a:off x="2390450" y="1169750"/>
              <a:ext cx="283050" cy="636275"/>
            </a:xfrm>
            <a:custGeom>
              <a:avLst/>
              <a:gdLst/>
              <a:ahLst/>
              <a:cxnLst/>
              <a:rect l="l" t="t" r="r" b="b"/>
              <a:pathLst>
                <a:path w="11322" h="25451" extrusionOk="0">
                  <a:moveTo>
                    <a:pt x="11058" y="0"/>
                  </a:moveTo>
                  <a:lnTo>
                    <a:pt x="11015" y="88"/>
                  </a:lnTo>
                  <a:lnTo>
                    <a:pt x="9698" y="2370"/>
                  </a:lnTo>
                  <a:lnTo>
                    <a:pt x="8338" y="4871"/>
                  </a:lnTo>
                  <a:lnTo>
                    <a:pt x="6714" y="7899"/>
                  </a:lnTo>
                  <a:lnTo>
                    <a:pt x="5442" y="10839"/>
                  </a:lnTo>
                  <a:lnTo>
                    <a:pt x="4871" y="13164"/>
                  </a:lnTo>
                  <a:lnTo>
                    <a:pt x="4827" y="13208"/>
                  </a:lnTo>
                  <a:lnTo>
                    <a:pt x="4871" y="17903"/>
                  </a:lnTo>
                  <a:lnTo>
                    <a:pt x="4389" y="19088"/>
                  </a:lnTo>
                  <a:lnTo>
                    <a:pt x="3467" y="20712"/>
                  </a:lnTo>
                  <a:lnTo>
                    <a:pt x="1800" y="23388"/>
                  </a:lnTo>
                  <a:lnTo>
                    <a:pt x="44" y="25144"/>
                  </a:lnTo>
                  <a:lnTo>
                    <a:pt x="1" y="25187"/>
                  </a:lnTo>
                  <a:lnTo>
                    <a:pt x="1" y="25275"/>
                  </a:lnTo>
                  <a:lnTo>
                    <a:pt x="1" y="25319"/>
                  </a:lnTo>
                  <a:lnTo>
                    <a:pt x="44" y="25363"/>
                  </a:lnTo>
                  <a:lnTo>
                    <a:pt x="132" y="25407"/>
                  </a:lnTo>
                  <a:lnTo>
                    <a:pt x="176" y="25451"/>
                  </a:lnTo>
                  <a:lnTo>
                    <a:pt x="264" y="25407"/>
                  </a:lnTo>
                  <a:lnTo>
                    <a:pt x="308" y="25363"/>
                  </a:lnTo>
                  <a:lnTo>
                    <a:pt x="2063" y="23608"/>
                  </a:lnTo>
                  <a:lnTo>
                    <a:pt x="3774" y="20887"/>
                  </a:lnTo>
                  <a:lnTo>
                    <a:pt x="4696" y="19220"/>
                  </a:lnTo>
                  <a:lnTo>
                    <a:pt x="5222" y="17991"/>
                  </a:lnTo>
                  <a:lnTo>
                    <a:pt x="5222" y="17947"/>
                  </a:lnTo>
                  <a:lnTo>
                    <a:pt x="5179" y="13208"/>
                  </a:lnTo>
                  <a:lnTo>
                    <a:pt x="5793" y="10970"/>
                  </a:lnTo>
                  <a:lnTo>
                    <a:pt x="7021" y="8030"/>
                  </a:lnTo>
                  <a:lnTo>
                    <a:pt x="8645" y="5046"/>
                  </a:lnTo>
                  <a:lnTo>
                    <a:pt x="10005" y="2545"/>
                  </a:lnTo>
                  <a:lnTo>
                    <a:pt x="11322" y="263"/>
                  </a:lnTo>
                  <a:lnTo>
                    <a:pt x="11322" y="176"/>
                  </a:lnTo>
                  <a:lnTo>
                    <a:pt x="11322" y="88"/>
                  </a:lnTo>
                  <a:lnTo>
                    <a:pt x="11278" y="44"/>
                  </a:lnTo>
                  <a:lnTo>
                    <a:pt x="1123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52" name="Google Shape;3552;p116"/>
            <p:cNvSpPr/>
            <p:nvPr/>
          </p:nvSpPr>
          <p:spPr>
            <a:xfrm>
              <a:off x="2312575" y="1160975"/>
              <a:ext cx="334600" cy="736100"/>
            </a:xfrm>
            <a:custGeom>
              <a:avLst/>
              <a:gdLst/>
              <a:ahLst/>
              <a:cxnLst/>
              <a:rect l="l" t="t" r="r" b="b"/>
              <a:pathLst>
                <a:path w="13384" h="29444" extrusionOk="0">
                  <a:moveTo>
                    <a:pt x="13164" y="0"/>
                  </a:moveTo>
                  <a:lnTo>
                    <a:pt x="13120" y="44"/>
                  </a:lnTo>
                  <a:lnTo>
                    <a:pt x="13076" y="88"/>
                  </a:lnTo>
                  <a:lnTo>
                    <a:pt x="11979" y="2019"/>
                  </a:lnTo>
                  <a:lnTo>
                    <a:pt x="10531" y="4564"/>
                  </a:lnTo>
                  <a:lnTo>
                    <a:pt x="8908" y="7679"/>
                  </a:lnTo>
                  <a:lnTo>
                    <a:pt x="7548" y="10663"/>
                  </a:lnTo>
                  <a:lnTo>
                    <a:pt x="6889" y="12945"/>
                  </a:lnTo>
                  <a:lnTo>
                    <a:pt x="6889" y="12989"/>
                  </a:lnTo>
                  <a:lnTo>
                    <a:pt x="6802" y="17684"/>
                  </a:lnTo>
                  <a:lnTo>
                    <a:pt x="6363" y="18913"/>
                  </a:lnTo>
                  <a:lnTo>
                    <a:pt x="5441" y="20404"/>
                  </a:lnTo>
                  <a:lnTo>
                    <a:pt x="3949" y="22906"/>
                  </a:lnTo>
                  <a:lnTo>
                    <a:pt x="0" y="29181"/>
                  </a:lnTo>
                  <a:lnTo>
                    <a:pt x="0" y="29224"/>
                  </a:lnTo>
                  <a:lnTo>
                    <a:pt x="0" y="29312"/>
                  </a:lnTo>
                  <a:lnTo>
                    <a:pt x="44" y="29356"/>
                  </a:lnTo>
                  <a:lnTo>
                    <a:pt x="88" y="29400"/>
                  </a:lnTo>
                  <a:lnTo>
                    <a:pt x="176" y="29444"/>
                  </a:lnTo>
                  <a:lnTo>
                    <a:pt x="263" y="29444"/>
                  </a:lnTo>
                  <a:lnTo>
                    <a:pt x="307" y="29356"/>
                  </a:lnTo>
                  <a:lnTo>
                    <a:pt x="4256" y="23125"/>
                  </a:lnTo>
                  <a:lnTo>
                    <a:pt x="5748" y="20624"/>
                  </a:lnTo>
                  <a:lnTo>
                    <a:pt x="6670" y="19088"/>
                  </a:lnTo>
                  <a:lnTo>
                    <a:pt x="6670" y="19044"/>
                  </a:lnTo>
                  <a:lnTo>
                    <a:pt x="7109" y="17772"/>
                  </a:lnTo>
                  <a:lnTo>
                    <a:pt x="7153" y="17684"/>
                  </a:lnTo>
                  <a:lnTo>
                    <a:pt x="7240" y="13033"/>
                  </a:lnTo>
                  <a:lnTo>
                    <a:pt x="7855" y="10795"/>
                  </a:lnTo>
                  <a:lnTo>
                    <a:pt x="9215" y="7811"/>
                  </a:lnTo>
                  <a:lnTo>
                    <a:pt x="10839" y="4695"/>
                  </a:lnTo>
                  <a:lnTo>
                    <a:pt x="12287" y="2194"/>
                  </a:lnTo>
                  <a:lnTo>
                    <a:pt x="13384" y="263"/>
                  </a:lnTo>
                  <a:lnTo>
                    <a:pt x="13384" y="176"/>
                  </a:lnTo>
                  <a:lnTo>
                    <a:pt x="13384" y="132"/>
                  </a:lnTo>
                  <a:lnTo>
                    <a:pt x="13340" y="44"/>
                  </a:lnTo>
                  <a:lnTo>
                    <a:pt x="1329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53" name="Google Shape;3553;p116"/>
            <p:cNvSpPr/>
            <p:nvPr/>
          </p:nvSpPr>
          <p:spPr>
            <a:xfrm>
              <a:off x="3607050" y="1646950"/>
              <a:ext cx="2156750" cy="843625"/>
            </a:xfrm>
            <a:custGeom>
              <a:avLst/>
              <a:gdLst/>
              <a:ahLst/>
              <a:cxnLst/>
              <a:rect l="l" t="t" r="r" b="b"/>
              <a:pathLst>
                <a:path w="86270" h="33745" extrusionOk="0">
                  <a:moveTo>
                    <a:pt x="77318" y="0"/>
                  </a:moveTo>
                  <a:lnTo>
                    <a:pt x="74027" y="658"/>
                  </a:lnTo>
                  <a:lnTo>
                    <a:pt x="70077" y="1053"/>
                  </a:lnTo>
                  <a:lnTo>
                    <a:pt x="67444" y="1492"/>
                  </a:lnTo>
                  <a:lnTo>
                    <a:pt x="67401" y="1492"/>
                  </a:lnTo>
                  <a:lnTo>
                    <a:pt x="66084" y="1931"/>
                  </a:lnTo>
                  <a:lnTo>
                    <a:pt x="66040" y="1975"/>
                  </a:lnTo>
                  <a:lnTo>
                    <a:pt x="65031" y="3116"/>
                  </a:lnTo>
                  <a:lnTo>
                    <a:pt x="63188" y="4695"/>
                  </a:lnTo>
                  <a:lnTo>
                    <a:pt x="57396" y="7416"/>
                  </a:lnTo>
                  <a:lnTo>
                    <a:pt x="53754" y="8776"/>
                  </a:lnTo>
                  <a:lnTo>
                    <a:pt x="48751" y="10312"/>
                  </a:lnTo>
                  <a:lnTo>
                    <a:pt x="48707" y="10312"/>
                  </a:lnTo>
                  <a:lnTo>
                    <a:pt x="46206" y="11453"/>
                  </a:lnTo>
                  <a:lnTo>
                    <a:pt x="39800" y="14832"/>
                  </a:lnTo>
                  <a:lnTo>
                    <a:pt x="36421" y="17113"/>
                  </a:lnTo>
                  <a:lnTo>
                    <a:pt x="32077" y="19878"/>
                  </a:lnTo>
                  <a:lnTo>
                    <a:pt x="28391" y="22028"/>
                  </a:lnTo>
                  <a:lnTo>
                    <a:pt x="26855" y="22686"/>
                  </a:lnTo>
                  <a:lnTo>
                    <a:pt x="22291" y="21501"/>
                  </a:lnTo>
                  <a:lnTo>
                    <a:pt x="20624" y="20975"/>
                  </a:lnTo>
                  <a:lnTo>
                    <a:pt x="20054" y="20975"/>
                  </a:lnTo>
                  <a:lnTo>
                    <a:pt x="19966" y="21019"/>
                  </a:lnTo>
                  <a:lnTo>
                    <a:pt x="19922" y="21107"/>
                  </a:lnTo>
                  <a:lnTo>
                    <a:pt x="18913" y="26241"/>
                  </a:lnTo>
                  <a:lnTo>
                    <a:pt x="18562" y="28917"/>
                  </a:lnTo>
                  <a:lnTo>
                    <a:pt x="17157" y="33174"/>
                  </a:lnTo>
                  <a:lnTo>
                    <a:pt x="16938" y="33393"/>
                  </a:lnTo>
                  <a:lnTo>
                    <a:pt x="16455" y="33393"/>
                  </a:lnTo>
                  <a:lnTo>
                    <a:pt x="11541" y="32164"/>
                  </a:lnTo>
                  <a:lnTo>
                    <a:pt x="10005" y="31769"/>
                  </a:lnTo>
                  <a:lnTo>
                    <a:pt x="9961" y="31769"/>
                  </a:lnTo>
                  <a:lnTo>
                    <a:pt x="7109" y="31857"/>
                  </a:lnTo>
                  <a:lnTo>
                    <a:pt x="3949" y="31857"/>
                  </a:lnTo>
                  <a:lnTo>
                    <a:pt x="176" y="31374"/>
                  </a:lnTo>
                  <a:lnTo>
                    <a:pt x="88" y="31374"/>
                  </a:lnTo>
                  <a:lnTo>
                    <a:pt x="44" y="31418"/>
                  </a:lnTo>
                  <a:lnTo>
                    <a:pt x="0" y="31462"/>
                  </a:lnTo>
                  <a:lnTo>
                    <a:pt x="0" y="31506"/>
                  </a:lnTo>
                  <a:lnTo>
                    <a:pt x="0" y="31594"/>
                  </a:lnTo>
                  <a:lnTo>
                    <a:pt x="0" y="31638"/>
                  </a:lnTo>
                  <a:lnTo>
                    <a:pt x="44" y="31682"/>
                  </a:lnTo>
                  <a:lnTo>
                    <a:pt x="132" y="31726"/>
                  </a:lnTo>
                  <a:lnTo>
                    <a:pt x="3905" y="32208"/>
                  </a:lnTo>
                  <a:lnTo>
                    <a:pt x="7109" y="32208"/>
                  </a:lnTo>
                  <a:lnTo>
                    <a:pt x="9961" y="32120"/>
                  </a:lnTo>
                  <a:lnTo>
                    <a:pt x="11453" y="32515"/>
                  </a:lnTo>
                  <a:lnTo>
                    <a:pt x="16368" y="33744"/>
                  </a:lnTo>
                  <a:lnTo>
                    <a:pt x="17026" y="33744"/>
                  </a:lnTo>
                  <a:lnTo>
                    <a:pt x="17114" y="33700"/>
                  </a:lnTo>
                  <a:lnTo>
                    <a:pt x="17421" y="33437"/>
                  </a:lnTo>
                  <a:lnTo>
                    <a:pt x="17465" y="33349"/>
                  </a:lnTo>
                  <a:lnTo>
                    <a:pt x="18913" y="29005"/>
                  </a:lnTo>
                  <a:lnTo>
                    <a:pt x="18913" y="28961"/>
                  </a:lnTo>
                  <a:lnTo>
                    <a:pt x="19264" y="26284"/>
                  </a:lnTo>
                  <a:lnTo>
                    <a:pt x="20229" y="21326"/>
                  </a:lnTo>
                  <a:lnTo>
                    <a:pt x="20536" y="21326"/>
                  </a:lnTo>
                  <a:lnTo>
                    <a:pt x="22204" y="21852"/>
                  </a:lnTo>
                  <a:lnTo>
                    <a:pt x="26855" y="23037"/>
                  </a:lnTo>
                  <a:lnTo>
                    <a:pt x="26943" y="23037"/>
                  </a:lnTo>
                  <a:lnTo>
                    <a:pt x="28522" y="22335"/>
                  </a:lnTo>
                  <a:lnTo>
                    <a:pt x="28566" y="22335"/>
                  </a:lnTo>
                  <a:lnTo>
                    <a:pt x="32252" y="20185"/>
                  </a:lnTo>
                  <a:lnTo>
                    <a:pt x="36596" y="17421"/>
                  </a:lnTo>
                  <a:lnTo>
                    <a:pt x="39975" y="15139"/>
                  </a:lnTo>
                  <a:lnTo>
                    <a:pt x="46382" y="11760"/>
                  </a:lnTo>
                  <a:lnTo>
                    <a:pt x="48839" y="10663"/>
                  </a:lnTo>
                  <a:lnTo>
                    <a:pt x="53842" y="9083"/>
                  </a:lnTo>
                  <a:lnTo>
                    <a:pt x="57527" y="7723"/>
                  </a:lnTo>
                  <a:lnTo>
                    <a:pt x="63364" y="5002"/>
                  </a:lnTo>
                  <a:lnTo>
                    <a:pt x="63407" y="5002"/>
                  </a:lnTo>
                  <a:lnTo>
                    <a:pt x="65294" y="3379"/>
                  </a:lnTo>
                  <a:lnTo>
                    <a:pt x="65294" y="3335"/>
                  </a:lnTo>
                  <a:lnTo>
                    <a:pt x="66260" y="2282"/>
                  </a:lnTo>
                  <a:lnTo>
                    <a:pt x="67532" y="1843"/>
                  </a:lnTo>
                  <a:lnTo>
                    <a:pt x="70121" y="1404"/>
                  </a:lnTo>
                  <a:lnTo>
                    <a:pt x="74070" y="1009"/>
                  </a:lnTo>
                  <a:lnTo>
                    <a:pt x="77405" y="351"/>
                  </a:lnTo>
                  <a:lnTo>
                    <a:pt x="81047" y="395"/>
                  </a:lnTo>
                  <a:lnTo>
                    <a:pt x="82715" y="746"/>
                  </a:lnTo>
                  <a:lnTo>
                    <a:pt x="83680" y="1624"/>
                  </a:lnTo>
                  <a:lnTo>
                    <a:pt x="84251" y="3159"/>
                  </a:lnTo>
                  <a:lnTo>
                    <a:pt x="84821" y="5880"/>
                  </a:lnTo>
                  <a:lnTo>
                    <a:pt x="85699" y="9829"/>
                  </a:lnTo>
                  <a:lnTo>
                    <a:pt x="85918" y="10839"/>
                  </a:lnTo>
                  <a:lnTo>
                    <a:pt x="85962" y="10926"/>
                  </a:lnTo>
                  <a:lnTo>
                    <a:pt x="86006" y="10970"/>
                  </a:lnTo>
                  <a:lnTo>
                    <a:pt x="86181" y="10970"/>
                  </a:lnTo>
                  <a:lnTo>
                    <a:pt x="86225" y="10926"/>
                  </a:lnTo>
                  <a:lnTo>
                    <a:pt x="86269" y="10839"/>
                  </a:lnTo>
                  <a:lnTo>
                    <a:pt x="86269" y="10795"/>
                  </a:lnTo>
                  <a:lnTo>
                    <a:pt x="86050" y="9742"/>
                  </a:lnTo>
                  <a:lnTo>
                    <a:pt x="85172" y="5792"/>
                  </a:lnTo>
                  <a:lnTo>
                    <a:pt x="84558" y="3072"/>
                  </a:lnTo>
                  <a:lnTo>
                    <a:pt x="83987" y="1448"/>
                  </a:lnTo>
                  <a:lnTo>
                    <a:pt x="83944" y="1360"/>
                  </a:lnTo>
                  <a:lnTo>
                    <a:pt x="82934" y="483"/>
                  </a:lnTo>
                  <a:lnTo>
                    <a:pt x="82847" y="439"/>
                  </a:lnTo>
                  <a:lnTo>
                    <a:pt x="81135" y="44"/>
                  </a:lnTo>
                  <a:lnTo>
                    <a:pt x="81091" y="44"/>
                  </a:lnTo>
                  <a:lnTo>
                    <a:pt x="77361"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54" name="Google Shape;3554;p116"/>
            <p:cNvSpPr/>
            <p:nvPr/>
          </p:nvSpPr>
          <p:spPr>
            <a:xfrm>
              <a:off x="3588400" y="602600"/>
              <a:ext cx="724050" cy="816175"/>
            </a:xfrm>
            <a:custGeom>
              <a:avLst/>
              <a:gdLst/>
              <a:ahLst/>
              <a:cxnLst/>
              <a:rect l="l" t="t" r="r" b="b"/>
              <a:pathLst>
                <a:path w="28962" h="32647" extrusionOk="0">
                  <a:moveTo>
                    <a:pt x="28698" y="0"/>
                  </a:moveTo>
                  <a:lnTo>
                    <a:pt x="26943" y="570"/>
                  </a:lnTo>
                  <a:lnTo>
                    <a:pt x="25363" y="614"/>
                  </a:lnTo>
                  <a:lnTo>
                    <a:pt x="24091" y="483"/>
                  </a:lnTo>
                  <a:lnTo>
                    <a:pt x="23959" y="527"/>
                  </a:lnTo>
                  <a:lnTo>
                    <a:pt x="22774" y="1273"/>
                  </a:lnTo>
                  <a:lnTo>
                    <a:pt x="19659" y="3686"/>
                  </a:lnTo>
                  <a:lnTo>
                    <a:pt x="16543" y="6187"/>
                  </a:lnTo>
                  <a:lnTo>
                    <a:pt x="15139" y="7504"/>
                  </a:lnTo>
                  <a:lnTo>
                    <a:pt x="13735" y="8732"/>
                  </a:lnTo>
                  <a:lnTo>
                    <a:pt x="12945" y="9741"/>
                  </a:lnTo>
                  <a:lnTo>
                    <a:pt x="11014" y="12901"/>
                  </a:lnTo>
                  <a:lnTo>
                    <a:pt x="10400" y="13910"/>
                  </a:lnTo>
                  <a:lnTo>
                    <a:pt x="9347" y="15446"/>
                  </a:lnTo>
                  <a:lnTo>
                    <a:pt x="7284" y="18254"/>
                  </a:lnTo>
                  <a:lnTo>
                    <a:pt x="6012" y="20404"/>
                  </a:lnTo>
                  <a:lnTo>
                    <a:pt x="4300" y="23520"/>
                  </a:lnTo>
                  <a:lnTo>
                    <a:pt x="2501" y="27030"/>
                  </a:lnTo>
                  <a:lnTo>
                    <a:pt x="0" y="32384"/>
                  </a:lnTo>
                  <a:lnTo>
                    <a:pt x="0" y="32471"/>
                  </a:lnTo>
                  <a:lnTo>
                    <a:pt x="0" y="32515"/>
                  </a:lnTo>
                  <a:lnTo>
                    <a:pt x="44" y="32559"/>
                  </a:lnTo>
                  <a:lnTo>
                    <a:pt x="88" y="32603"/>
                  </a:lnTo>
                  <a:lnTo>
                    <a:pt x="176" y="32647"/>
                  </a:lnTo>
                  <a:lnTo>
                    <a:pt x="263" y="32603"/>
                  </a:lnTo>
                  <a:lnTo>
                    <a:pt x="307" y="32515"/>
                  </a:lnTo>
                  <a:lnTo>
                    <a:pt x="2808" y="27206"/>
                  </a:lnTo>
                  <a:lnTo>
                    <a:pt x="4608" y="23695"/>
                  </a:lnTo>
                  <a:lnTo>
                    <a:pt x="6319" y="20580"/>
                  </a:lnTo>
                  <a:lnTo>
                    <a:pt x="7548" y="18430"/>
                  </a:lnTo>
                  <a:lnTo>
                    <a:pt x="9654" y="15665"/>
                  </a:lnTo>
                  <a:lnTo>
                    <a:pt x="10707" y="14086"/>
                  </a:lnTo>
                  <a:lnTo>
                    <a:pt x="11321" y="13076"/>
                  </a:lnTo>
                  <a:lnTo>
                    <a:pt x="13208" y="9961"/>
                  </a:lnTo>
                  <a:lnTo>
                    <a:pt x="13998" y="8952"/>
                  </a:lnTo>
                  <a:lnTo>
                    <a:pt x="15358" y="7767"/>
                  </a:lnTo>
                  <a:lnTo>
                    <a:pt x="16806" y="6450"/>
                  </a:lnTo>
                  <a:lnTo>
                    <a:pt x="19878" y="3949"/>
                  </a:lnTo>
                  <a:lnTo>
                    <a:pt x="22950" y="1580"/>
                  </a:lnTo>
                  <a:lnTo>
                    <a:pt x="24091" y="878"/>
                  </a:lnTo>
                  <a:lnTo>
                    <a:pt x="25319" y="965"/>
                  </a:lnTo>
                  <a:lnTo>
                    <a:pt x="25363" y="965"/>
                  </a:lnTo>
                  <a:lnTo>
                    <a:pt x="26987" y="878"/>
                  </a:lnTo>
                  <a:lnTo>
                    <a:pt x="27031" y="878"/>
                  </a:lnTo>
                  <a:lnTo>
                    <a:pt x="28830" y="351"/>
                  </a:lnTo>
                  <a:lnTo>
                    <a:pt x="28874" y="307"/>
                  </a:lnTo>
                  <a:lnTo>
                    <a:pt x="28917" y="263"/>
                  </a:lnTo>
                  <a:lnTo>
                    <a:pt x="28961" y="219"/>
                  </a:lnTo>
                  <a:lnTo>
                    <a:pt x="28917" y="132"/>
                  </a:lnTo>
                  <a:lnTo>
                    <a:pt x="28917" y="88"/>
                  </a:lnTo>
                  <a:lnTo>
                    <a:pt x="28874" y="44"/>
                  </a:lnTo>
                  <a:lnTo>
                    <a:pt x="2878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55" name="Google Shape;3555;p116"/>
            <p:cNvSpPr/>
            <p:nvPr/>
          </p:nvSpPr>
          <p:spPr>
            <a:xfrm>
              <a:off x="3593875" y="1881700"/>
              <a:ext cx="2005375" cy="782200"/>
            </a:xfrm>
            <a:custGeom>
              <a:avLst/>
              <a:gdLst/>
              <a:ahLst/>
              <a:cxnLst/>
              <a:rect l="l" t="t" r="r" b="b"/>
              <a:pathLst>
                <a:path w="80215" h="31288" extrusionOk="0">
                  <a:moveTo>
                    <a:pt x="76528" y="0"/>
                  </a:moveTo>
                  <a:lnTo>
                    <a:pt x="74948" y="132"/>
                  </a:lnTo>
                  <a:lnTo>
                    <a:pt x="74905" y="132"/>
                  </a:lnTo>
                  <a:lnTo>
                    <a:pt x="72974" y="922"/>
                  </a:lnTo>
                  <a:lnTo>
                    <a:pt x="72930" y="966"/>
                  </a:lnTo>
                  <a:lnTo>
                    <a:pt x="71877" y="1800"/>
                  </a:lnTo>
                  <a:lnTo>
                    <a:pt x="70078" y="2677"/>
                  </a:lnTo>
                  <a:lnTo>
                    <a:pt x="64768" y="4564"/>
                  </a:lnTo>
                  <a:lnTo>
                    <a:pt x="61082" y="5924"/>
                  </a:lnTo>
                  <a:lnTo>
                    <a:pt x="57879" y="7065"/>
                  </a:lnTo>
                  <a:lnTo>
                    <a:pt x="54895" y="8031"/>
                  </a:lnTo>
                  <a:lnTo>
                    <a:pt x="51253" y="8250"/>
                  </a:lnTo>
                  <a:lnTo>
                    <a:pt x="51165" y="8294"/>
                  </a:lnTo>
                  <a:lnTo>
                    <a:pt x="48532" y="9566"/>
                  </a:lnTo>
                  <a:lnTo>
                    <a:pt x="45285" y="11234"/>
                  </a:lnTo>
                  <a:lnTo>
                    <a:pt x="42784" y="12726"/>
                  </a:lnTo>
                  <a:lnTo>
                    <a:pt x="40020" y="13867"/>
                  </a:lnTo>
                  <a:lnTo>
                    <a:pt x="33789" y="15139"/>
                  </a:lnTo>
                  <a:lnTo>
                    <a:pt x="28918" y="16017"/>
                  </a:lnTo>
                  <a:lnTo>
                    <a:pt x="28874" y="16017"/>
                  </a:lnTo>
                  <a:lnTo>
                    <a:pt x="26636" y="17070"/>
                  </a:lnTo>
                  <a:lnTo>
                    <a:pt x="24925" y="16851"/>
                  </a:lnTo>
                  <a:lnTo>
                    <a:pt x="24793" y="16851"/>
                  </a:lnTo>
                  <a:lnTo>
                    <a:pt x="24398" y="17114"/>
                  </a:lnTo>
                  <a:lnTo>
                    <a:pt x="24354" y="17158"/>
                  </a:lnTo>
                  <a:lnTo>
                    <a:pt x="24310" y="17202"/>
                  </a:lnTo>
                  <a:lnTo>
                    <a:pt x="23257" y="22028"/>
                  </a:lnTo>
                  <a:lnTo>
                    <a:pt x="22950" y="25363"/>
                  </a:lnTo>
                  <a:lnTo>
                    <a:pt x="22555" y="27206"/>
                  </a:lnTo>
                  <a:lnTo>
                    <a:pt x="21370" y="29883"/>
                  </a:lnTo>
                  <a:lnTo>
                    <a:pt x="20844" y="30717"/>
                  </a:lnTo>
                  <a:lnTo>
                    <a:pt x="20361" y="30936"/>
                  </a:lnTo>
                  <a:lnTo>
                    <a:pt x="15139" y="29795"/>
                  </a:lnTo>
                  <a:lnTo>
                    <a:pt x="11892" y="29049"/>
                  </a:lnTo>
                  <a:lnTo>
                    <a:pt x="8996" y="28435"/>
                  </a:lnTo>
                  <a:lnTo>
                    <a:pt x="7065" y="28172"/>
                  </a:lnTo>
                  <a:lnTo>
                    <a:pt x="7021" y="28172"/>
                  </a:lnTo>
                  <a:lnTo>
                    <a:pt x="5091" y="28216"/>
                  </a:lnTo>
                  <a:lnTo>
                    <a:pt x="220" y="26504"/>
                  </a:lnTo>
                  <a:lnTo>
                    <a:pt x="88" y="26504"/>
                  </a:lnTo>
                  <a:lnTo>
                    <a:pt x="44" y="26548"/>
                  </a:lnTo>
                  <a:lnTo>
                    <a:pt x="1" y="26592"/>
                  </a:lnTo>
                  <a:lnTo>
                    <a:pt x="1" y="26680"/>
                  </a:lnTo>
                  <a:lnTo>
                    <a:pt x="1" y="26724"/>
                  </a:lnTo>
                  <a:lnTo>
                    <a:pt x="44" y="26811"/>
                  </a:lnTo>
                  <a:lnTo>
                    <a:pt x="88" y="26811"/>
                  </a:lnTo>
                  <a:lnTo>
                    <a:pt x="5003" y="28567"/>
                  </a:lnTo>
                  <a:lnTo>
                    <a:pt x="5047" y="28567"/>
                  </a:lnTo>
                  <a:lnTo>
                    <a:pt x="7021" y="28523"/>
                  </a:lnTo>
                  <a:lnTo>
                    <a:pt x="8908" y="28786"/>
                  </a:lnTo>
                  <a:lnTo>
                    <a:pt x="11804" y="29356"/>
                  </a:lnTo>
                  <a:lnTo>
                    <a:pt x="15095" y="30146"/>
                  </a:lnTo>
                  <a:lnTo>
                    <a:pt x="20317" y="31287"/>
                  </a:lnTo>
                  <a:lnTo>
                    <a:pt x="20405" y="31287"/>
                  </a:lnTo>
                  <a:lnTo>
                    <a:pt x="21063" y="31024"/>
                  </a:lnTo>
                  <a:lnTo>
                    <a:pt x="21151" y="30936"/>
                  </a:lnTo>
                  <a:lnTo>
                    <a:pt x="21678" y="30058"/>
                  </a:lnTo>
                  <a:lnTo>
                    <a:pt x="21678" y="30015"/>
                  </a:lnTo>
                  <a:lnTo>
                    <a:pt x="22906" y="27338"/>
                  </a:lnTo>
                  <a:lnTo>
                    <a:pt x="22906" y="27294"/>
                  </a:lnTo>
                  <a:lnTo>
                    <a:pt x="23301" y="25451"/>
                  </a:lnTo>
                  <a:lnTo>
                    <a:pt x="23301" y="25407"/>
                  </a:lnTo>
                  <a:lnTo>
                    <a:pt x="23608" y="22072"/>
                  </a:lnTo>
                  <a:lnTo>
                    <a:pt x="24618" y="17377"/>
                  </a:lnTo>
                  <a:lnTo>
                    <a:pt x="24925" y="17202"/>
                  </a:lnTo>
                  <a:lnTo>
                    <a:pt x="26636" y="17421"/>
                  </a:lnTo>
                  <a:lnTo>
                    <a:pt x="26768" y="17377"/>
                  </a:lnTo>
                  <a:lnTo>
                    <a:pt x="29006" y="16368"/>
                  </a:lnTo>
                  <a:lnTo>
                    <a:pt x="33832" y="15446"/>
                  </a:lnTo>
                  <a:lnTo>
                    <a:pt x="40063" y="14218"/>
                  </a:lnTo>
                  <a:lnTo>
                    <a:pt x="40107" y="14218"/>
                  </a:lnTo>
                  <a:lnTo>
                    <a:pt x="42916" y="13033"/>
                  </a:lnTo>
                  <a:lnTo>
                    <a:pt x="42960" y="13033"/>
                  </a:lnTo>
                  <a:lnTo>
                    <a:pt x="45461" y="11541"/>
                  </a:lnTo>
                  <a:lnTo>
                    <a:pt x="48708" y="9874"/>
                  </a:lnTo>
                  <a:lnTo>
                    <a:pt x="51297" y="8601"/>
                  </a:lnTo>
                  <a:lnTo>
                    <a:pt x="54939" y="8338"/>
                  </a:lnTo>
                  <a:lnTo>
                    <a:pt x="54983" y="8338"/>
                  </a:lnTo>
                  <a:lnTo>
                    <a:pt x="57967" y="7372"/>
                  </a:lnTo>
                  <a:lnTo>
                    <a:pt x="61214" y="6231"/>
                  </a:lnTo>
                  <a:lnTo>
                    <a:pt x="64900" y="4915"/>
                  </a:lnTo>
                  <a:lnTo>
                    <a:pt x="70209" y="3028"/>
                  </a:lnTo>
                  <a:lnTo>
                    <a:pt x="70209" y="2984"/>
                  </a:lnTo>
                  <a:lnTo>
                    <a:pt x="72052" y="2107"/>
                  </a:lnTo>
                  <a:lnTo>
                    <a:pt x="72096" y="2107"/>
                  </a:lnTo>
                  <a:lnTo>
                    <a:pt x="73106" y="1273"/>
                  </a:lnTo>
                  <a:lnTo>
                    <a:pt x="75036" y="483"/>
                  </a:lnTo>
                  <a:lnTo>
                    <a:pt x="76440" y="352"/>
                  </a:lnTo>
                  <a:lnTo>
                    <a:pt x="76879" y="1010"/>
                  </a:lnTo>
                  <a:lnTo>
                    <a:pt x="77845" y="4345"/>
                  </a:lnTo>
                  <a:lnTo>
                    <a:pt x="79468" y="10356"/>
                  </a:lnTo>
                  <a:lnTo>
                    <a:pt x="79863" y="11848"/>
                  </a:lnTo>
                  <a:lnTo>
                    <a:pt x="79863" y="11892"/>
                  </a:lnTo>
                  <a:lnTo>
                    <a:pt x="79951" y="11936"/>
                  </a:lnTo>
                  <a:lnTo>
                    <a:pt x="79995" y="11980"/>
                  </a:lnTo>
                  <a:lnTo>
                    <a:pt x="80083" y="11936"/>
                  </a:lnTo>
                  <a:lnTo>
                    <a:pt x="80126" y="11936"/>
                  </a:lnTo>
                  <a:lnTo>
                    <a:pt x="80170" y="11892"/>
                  </a:lnTo>
                  <a:lnTo>
                    <a:pt x="80214" y="11804"/>
                  </a:lnTo>
                  <a:lnTo>
                    <a:pt x="80214" y="11760"/>
                  </a:lnTo>
                  <a:lnTo>
                    <a:pt x="78152" y="4257"/>
                  </a:lnTo>
                  <a:lnTo>
                    <a:pt x="77186" y="878"/>
                  </a:lnTo>
                  <a:lnTo>
                    <a:pt x="77186" y="834"/>
                  </a:lnTo>
                  <a:lnTo>
                    <a:pt x="76704" y="88"/>
                  </a:lnTo>
                  <a:lnTo>
                    <a:pt x="7661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56" name="Google Shape;3556;p116"/>
            <p:cNvSpPr/>
            <p:nvPr/>
          </p:nvSpPr>
          <p:spPr>
            <a:xfrm>
              <a:off x="3578525" y="772625"/>
              <a:ext cx="221625" cy="436625"/>
            </a:xfrm>
            <a:custGeom>
              <a:avLst/>
              <a:gdLst/>
              <a:ahLst/>
              <a:cxnLst/>
              <a:rect l="l" t="t" r="r" b="b"/>
              <a:pathLst>
                <a:path w="8865" h="17465" extrusionOk="0">
                  <a:moveTo>
                    <a:pt x="8601" y="0"/>
                  </a:moveTo>
                  <a:lnTo>
                    <a:pt x="8513" y="44"/>
                  </a:lnTo>
                  <a:lnTo>
                    <a:pt x="7811" y="1097"/>
                  </a:lnTo>
                  <a:lnTo>
                    <a:pt x="4959" y="6275"/>
                  </a:lnTo>
                  <a:lnTo>
                    <a:pt x="4564" y="6846"/>
                  </a:lnTo>
                  <a:lnTo>
                    <a:pt x="3686" y="8206"/>
                  </a:lnTo>
                  <a:lnTo>
                    <a:pt x="3642" y="8206"/>
                  </a:lnTo>
                  <a:lnTo>
                    <a:pt x="2896" y="9742"/>
                  </a:lnTo>
                  <a:lnTo>
                    <a:pt x="1448" y="13516"/>
                  </a:lnTo>
                  <a:lnTo>
                    <a:pt x="1229" y="14130"/>
                  </a:lnTo>
                  <a:lnTo>
                    <a:pt x="0" y="17202"/>
                  </a:lnTo>
                  <a:lnTo>
                    <a:pt x="0" y="17289"/>
                  </a:lnTo>
                  <a:lnTo>
                    <a:pt x="0" y="17333"/>
                  </a:lnTo>
                  <a:lnTo>
                    <a:pt x="44" y="17421"/>
                  </a:lnTo>
                  <a:lnTo>
                    <a:pt x="88" y="17421"/>
                  </a:lnTo>
                  <a:lnTo>
                    <a:pt x="176" y="17465"/>
                  </a:lnTo>
                  <a:lnTo>
                    <a:pt x="263" y="17421"/>
                  </a:lnTo>
                  <a:lnTo>
                    <a:pt x="307" y="17333"/>
                  </a:lnTo>
                  <a:lnTo>
                    <a:pt x="1536" y="14262"/>
                  </a:lnTo>
                  <a:lnTo>
                    <a:pt x="1755" y="13647"/>
                  </a:lnTo>
                  <a:lnTo>
                    <a:pt x="3203" y="9874"/>
                  </a:lnTo>
                  <a:lnTo>
                    <a:pt x="3949" y="8382"/>
                  </a:lnTo>
                  <a:lnTo>
                    <a:pt x="4827" y="7021"/>
                  </a:lnTo>
                  <a:lnTo>
                    <a:pt x="5266" y="6495"/>
                  </a:lnTo>
                  <a:lnTo>
                    <a:pt x="5266" y="6451"/>
                  </a:lnTo>
                  <a:lnTo>
                    <a:pt x="8118" y="1273"/>
                  </a:lnTo>
                  <a:lnTo>
                    <a:pt x="8820" y="264"/>
                  </a:lnTo>
                  <a:lnTo>
                    <a:pt x="8864" y="176"/>
                  </a:lnTo>
                  <a:lnTo>
                    <a:pt x="8864" y="132"/>
                  </a:lnTo>
                  <a:lnTo>
                    <a:pt x="8820" y="44"/>
                  </a:lnTo>
                  <a:lnTo>
                    <a:pt x="877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57" name="Google Shape;3557;p116"/>
            <p:cNvSpPr/>
            <p:nvPr/>
          </p:nvSpPr>
          <p:spPr>
            <a:xfrm>
              <a:off x="3094725" y="818700"/>
              <a:ext cx="223825" cy="558400"/>
            </a:xfrm>
            <a:custGeom>
              <a:avLst/>
              <a:gdLst/>
              <a:ahLst/>
              <a:cxnLst/>
              <a:rect l="l" t="t" r="r" b="b"/>
              <a:pathLst>
                <a:path w="8953" h="22336" extrusionOk="0">
                  <a:moveTo>
                    <a:pt x="8733" y="0"/>
                  </a:moveTo>
                  <a:lnTo>
                    <a:pt x="8689" y="44"/>
                  </a:lnTo>
                  <a:lnTo>
                    <a:pt x="8645" y="88"/>
                  </a:lnTo>
                  <a:lnTo>
                    <a:pt x="8601" y="132"/>
                  </a:lnTo>
                  <a:lnTo>
                    <a:pt x="7329" y="3774"/>
                  </a:lnTo>
                  <a:lnTo>
                    <a:pt x="6056" y="6670"/>
                  </a:lnTo>
                  <a:lnTo>
                    <a:pt x="5530" y="7548"/>
                  </a:lnTo>
                  <a:lnTo>
                    <a:pt x="5047" y="8425"/>
                  </a:lnTo>
                  <a:lnTo>
                    <a:pt x="4170" y="10225"/>
                  </a:lnTo>
                  <a:lnTo>
                    <a:pt x="3380" y="12024"/>
                  </a:lnTo>
                  <a:lnTo>
                    <a:pt x="2634" y="13910"/>
                  </a:lnTo>
                  <a:lnTo>
                    <a:pt x="1976" y="15841"/>
                  </a:lnTo>
                  <a:lnTo>
                    <a:pt x="1317" y="17860"/>
                  </a:lnTo>
                  <a:lnTo>
                    <a:pt x="659" y="19966"/>
                  </a:lnTo>
                  <a:lnTo>
                    <a:pt x="1" y="22116"/>
                  </a:lnTo>
                  <a:lnTo>
                    <a:pt x="1" y="22204"/>
                  </a:lnTo>
                  <a:lnTo>
                    <a:pt x="45" y="22248"/>
                  </a:lnTo>
                  <a:lnTo>
                    <a:pt x="89" y="22292"/>
                  </a:lnTo>
                  <a:lnTo>
                    <a:pt x="133" y="22336"/>
                  </a:lnTo>
                  <a:lnTo>
                    <a:pt x="176" y="22336"/>
                  </a:lnTo>
                  <a:lnTo>
                    <a:pt x="308" y="22292"/>
                  </a:lnTo>
                  <a:lnTo>
                    <a:pt x="352" y="22204"/>
                  </a:lnTo>
                  <a:lnTo>
                    <a:pt x="1010" y="20054"/>
                  </a:lnTo>
                  <a:lnTo>
                    <a:pt x="1624" y="17991"/>
                  </a:lnTo>
                  <a:lnTo>
                    <a:pt x="2283" y="15973"/>
                  </a:lnTo>
                  <a:lnTo>
                    <a:pt x="2985" y="14042"/>
                  </a:lnTo>
                  <a:lnTo>
                    <a:pt x="3687" y="12155"/>
                  </a:lnTo>
                  <a:lnTo>
                    <a:pt x="4521" y="10356"/>
                  </a:lnTo>
                  <a:lnTo>
                    <a:pt x="5398" y="8601"/>
                  </a:lnTo>
                  <a:lnTo>
                    <a:pt x="5837" y="7723"/>
                  </a:lnTo>
                  <a:lnTo>
                    <a:pt x="6364" y="6846"/>
                  </a:lnTo>
                  <a:lnTo>
                    <a:pt x="7680" y="3906"/>
                  </a:lnTo>
                  <a:lnTo>
                    <a:pt x="8909" y="264"/>
                  </a:lnTo>
                  <a:lnTo>
                    <a:pt x="8953" y="176"/>
                  </a:lnTo>
                  <a:lnTo>
                    <a:pt x="8909" y="132"/>
                  </a:lnTo>
                  <a:lnTo>
                    <a:pt x="8865" y="44"/>
                  </a:lnTo>
                  <a:lnTo>
                    <a:pt x="8821" y="44"/>
                  </a:lnTo>
                  <a:lnTo>
                    <a:pt x="8733"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58" name="Google Shape;3558;p116"/>
            <p:cNvSpPr/>
            <p:nvPr/>
          </p:nvSpPr>
          <p:spPr>
            <a:xfrm>
              <a:off x="2789775" y="804425"/>
              <a:ext cx="392750" cy="774525"/>
            </a:xfrm>
            <a:custGeom>
              <a:avLst/>
              <a:gdLst/>
              <a:ahLst/>
              <a:cxnLst/>
              <a:rect l="l" t="t" r="r" b="b"/>
              <a:pathLst>
                <a:path w="15710" h="30981" extrusionOk="0">
                  <a:moveTo>
                    <a:pt x="15446" y="1"/>
                  </a:moveTo>
                  <a:lnTo>
                    <a:pt x="15402" y="45"/>
                  </a:lnTo>
                  <a:lnTo>
                    <a:pt x="15358" y="89"/>
                  </a:lnTo>
                  <a:lnTo>
                    <a:pt x="13998" y="2985"/>
                  </a:lnTo>
                  <a:lnTo>
                    <a:pt x="12550" y="5925"/>
                  </a:lnTo>
                  <a:lnTo>
                    <a:pt x="12374" y="6232"/>
                  </a:lnTo>
                  <a:lnTo>
                    <a:pt x="11058" y="8777"/>
                  </a:lnTo>
                  <a:lnTo>
                    <a:pt x="9522" y="11893"/>
                  </a:lnTo>
                  <a:lnTo>
                    <a:pt x="8469" y="14920"/>
                  </a:lnTo>
                  <a:lnTo>
                    <a:pt x="7021" y="18211"/>
                  </a:lnTo>
                  <a:lnTo>
                    <a:pt x="4739" y="22248"/>
                  </a:lnTo>
                  <a:lnTo>
                    <a:pt x="3862" y="23126"/>
                  </a:lnTo>
                  <a:lnTo>
                    <a:pt x="3862" y="23170"/>
                  </a:lnTo>
                  <a:lnTo>
                    <a:pt x="2370" y="25890"/>
                  </a:lnTo>
                  <a:lnTo>
                    <a:pt x="44" y="30717"/>
                  </a:lnTo>
                  <a:lnTo>
                    <a:pt x="0" y="30805"/>
                  </a:lnTo>
                  <a:lnTo>
                    <a:pt x="0" y="30893"/>
                  </a:lnTo>
                  <a:lnTo>
                    <a:pt x="44" y="30937"/>
                  </a:lnTo>
                  <a:lnTo>
                    <a:pt x="88" y="30980"/>
                  </a:lnTo>
                  <a:lnTo>
                    <a:pt x="263" y="30980"/>
                  </a:lnTo>
                  <a:lnTo>
                    <a:pt x="351" y="30893"/>
                  </a:lnTo>
                  <a:lnTo>
                    <a:pt x="2677" y="26066"/>
                  </a:lnTo>
                  <a:lnTo>
                    <a:pt x="4125" y="23389"/>
                  </a:lnTo>
                  <a:lnTo>
                    <a:pt x="5002" y="22512"/>
                  </a:lnTo>
                  <a:lnTo>
                    <a:pt x="5002" y="22468"/>
                  </a:lnTo>
                  <a:lnTo>
                    <a:pt x="7328" y="18343"/>
                  </a:lnTo>
                  <a:lnTo>
                    <a:pt x="8776" y="15052"/>
                  </a:lnTo>
                  <a:lnTo>
                    <a:pt x="9829" y="12024"/>
                  </a:lnTo>
                  <a:lnTo>
                    <a:pt x="11365" y="8909"/>
                  </a:lnTo>
                  <a:lnTo>
                    <a:pt x="12682" y="6408"/>
                  </a:lnTo>
                  <a:lnTo>
                    <a:pt x="12857" y="6056"/>
                  </a:lnTo>
                  <a:lnTo>
                    <a:pt x="14349" y="3116"/>
                  </a:lnTo>
                  <a:lnTo>
                    <a:pt x="15665" y="264"/>
                  </a:lnTo>
                  <a:lnTo>
                    <a:pt x="15709" y="177"/>
                  </a:lnTo>
                  <a:lnTo>
                    <a:pt x="15665" y="89"/>
                  </a:lnTo>
                  <a:lnTo>
                    <a:pt x="15665" y="45"/>
                  </a:lnTo>
                  <a:lnTo>
                    <a:pt x="15578"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59" name="Google Shape;3559;p116"/>
            <p:cNvSpPr/>
            <p:nvPr/>
          </p:nvSpPr>
          <p:spPr>
            <a:xfrm>
              <a:off x="2674575" y="1020550"/>
              <a:ext cx="230400" cy="590225"/>
            </a:xfrm>
            <a:custGeom>
              <a:avLst/>
              <a:gdLst/>
              <a:ahLst/>
              <a:cxnLst/>
              <a:rect l="l" t="t" r="r" b="b"/>
              <a:pathLst>
                <a:path w="9216" h="23609" extrusionOk="0">
                  <a:moveTo>
                    <a:pt x="8996" y="0"/>
                  </a:moveTo>
                  <a:lnTo>
                    <a:pt x="8952" y="44"/>
                  </a:lnTo>
                  <a:lnTo>
                    <a:pt x="8908" y="88"/>
                  </a:lnTo>
                  <a:lnTo>
                    <a:pt x="8865" y="132"/>
                  </a:lnTo>
                  <a:lnTo>
                    <a:pt x="7811" y="3774"/>
                  </a:lnTo>
                  <a:lnTo>
                    <a:pt x="6583" y="6231"/>
                  </a:lnTo>
                  <a:lnTo>
                    <a:pt x="3994" y="11541"/>
                  </a:lnTo>
                  <a:lnTo>
                    <a:pt x="2282" y="14744"/>
                  </a:lnTo>
                  <a:lnTo>
                    <a:pt x="527" y="18342"/>
                  </a:lnTo>
                  <a:lnTo>
                    <a:pt x="527" y="18386"/>
                  </a:lnTo>
                  <a:lnTo>
                    <a:pt x="1" y="20405"/>
                  </a:lnTo>
                  <a:lnTo>
                    <a:pt x="1" y="20449"/>
                  </a:lnTo>
                  <a:lnTo>
                    <a:pt x="176" y="23432"/>
                  </a:lnTo>
                  <a:lnTo>
                    <a:pt x="220" y="23564"/>
                  </a:lnTo>
                  <a:lnTo>
                    <a:pt x="352" y="23608"/>
                  </a:lnTo>
                  <a:lnTo>
                    <a:pt x="439" y="23564"/>
                  </a:lnTo>
                  <a:lnTo>
                    <a:pt x="483" y="23520"/>
                  </a:lnTo>
                  <a:lnTo>
                    <a:pt x="527" y="23476"/>
                  </a:lnTo>
                  <a:lnTo>
                    <a:pt x="527" y="23389"/>
                  </a:lnTo>
                  <a:lnTo>
                    <a:pt x="352" y="20449"/>
                  </a:lnTo>
                  <a:lnTo>
                    <a:pt x="834" y="18474"/>
                  </a:lnTo>
                  <a:lnTo>
                    <a:pt x="2590" y="14876"/>
                  </a:lnTo>
                  <a:lnTo>
                    <a:pt x="4301" y="11716"/>
                  </a:lnTo>
                  <a:lnTo>
                    <a:pt x="6890" y="6363"/>
                  </a:lnTo>
                  <a:lnTo>
                    <a:pt x="8162" y="3906"/>
                  </a:lnTo>
                  <a:lnTo>
                    <a:pt x="8162" y="3862"/>
                  </a:lnTo>
                  <a:lnTo>
                    <a:pt x="9216" y="264"/>
                  </a:lnTo>
                  <a:lnTo>
                    <a:pt x="9216" y="176"/>
                  </a:lnTo>
                  <a:lnTo>
                    <a:pt x="9172" y="88"/>
                  </a:lnTo>
                  <a:lnTo>
                    <a:pt x="9128" y="44"/>
                  </a:lnTo>
                  <a:lnTo>
                    <a:pt x="9084" y="44"/>
                  </a:lnTo>
                  <a:lnTo>
                    <a:pt x="899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60" name="Google Shape;3560;p116"/>
            <p:cNvSpPr/>
            <p:nvPr/>
          </p:nvSpPr>
          <p:spPr>
            <a:xfrm>
              <a:off x="2044900" y="1165350"/>
              <a:ext cx="481600" cy="961000"/>
            </a:xfrm>
            <a:custGeom>
              <a:avLst/>
              <a:gdLst/>
              <a:ahLst/>
              <a:cxnLst/>
              <a:rect l="l" t="t" r="r" b="b"/>
              <a:pathLst>
                <a:path w="19264" h="38440" extrusionOk="0">
                  <a:moveTo>
                    <a:pt x="19088" y="1"/>
                  </a:moveTo>
                  <a:lnTo>
                    <a:pt x="19001" y="44"/>
                  </a:lnTo>
                  <a:lnTo>
                    <a:pt x="18957" y="88"/>
                  </a:lnTo>
                  <a:lnTo>
                    <a:pt x="18957" y="132"/>
                  </a:lnTo>
                  <a:lnTo>
                    <a:pt x="18386" y="2326"/>
                  </a:lnTo>
                  <a:lnTo>
                    <a:pt x="16763" y="5530"/>
                  </a:lnTo>
                  <a:lnTo>
                    <a:pt x="14656" y="9786"/>
                  </a:lnTo>
                  <a:lnTo>
                    <a:pt x="14656" y="9830"/>
                  </a:lnTo>
                  <a:lnTo>
                    <a:pt x="14218" y="11366"/>
                  </a:lnTo>
                  <a:lnTo>
                    <a:pt x="14218" y="11409"/>
                  </a:lnTo>
                  <a:lnTo>
                    <a:pt x="14042" y="15095"/>
                  </a:lnTo>
                  <a:lnTo>
                    <a:pt x="13559" y="17114"/>
                  </a:lnTo>
                  <a:lnTo>
                    <a:pt x="11936" y="20098"/>
                  </a:lnTo>
                  <a:lnTo>
                    <a:pt x="9522" y="23915"/>
                  </a:lnTo>
                  <a:lnTo>
                    <a:pt x="7328" y="27557"/>
                  </a:lnTo>
                  <a:lnTo>
                    <a:pt x="7284" y="27601"/>
                  </a:lnTo>
                  <a:lnTo>
                    <a:pt x="6626" y="29927"/>
                  </a:lnTo>
                  <a:lnTo>
                    <a:pt x="5749" y="33876"/>
                  </a:lnTo>
                  <a:lnTo>
                    <a:pt x="5310" y="34754"/>
                  </a:lnTo>
                  <a:lnTo>
                    <a:pt x="4915" y="34885"/>
                  </a:lnTo>
                  <a:lnTo>
                    <a:pt x="3072" y="34973"/>
                  </a:lnTo>
                  <a:lnTo>
                    <a:pt x="3028" y="34973"/>
                  </a:lnTo>
                  <a:lnTo>
                    <a:pt x="1492" y="35280"/>
                  </a:lnTo>
                  <a:lnTo>
                    <a:pt x="1448" y="35324"/>
                  </a:lnTo>
                  <a:lnTo>
                    <a:pt x="658" y="35851"/>
                  </a:lnTo>
                  <a:lnTo>
                    <a:pt x="615" y="35939"/>
                  </a:lnTo>
                  <a:lnTo>
                    <a:pt x="132" y="37211"/>
                  </a:lnTo>
                  <a:lnTo>
                    <a:pt x="88" y="37255"/>
                  </a:lnTo>
                  <a:lnTo>
                    <a:pt x="0" y="38264"/>
                  </a:lnTo>
                  <a:lnTo>
                    <a:pt x="44" y="38352"/>
                  </a:lnTo>
                  <a:lnTo>
                    <a:pt x="44" y="38396"/>
                  </a:lnTo>
                  <a:lnTo>
                    <a:pt x="88" y="38440"/>
                  </a:lnTo>
                  <a:lnTo>
                    <a:pt x="176" y="38440"/>
                  </a:lnTo>
                  <a:lnTo>
                    <a:pt x="307" y="38396"/>
                  </a:lnTo>
                  <a:lnTo>
                    <a:pt x="351" y="38308"/>
                  </a:lnTo>
                  <a:lnTo>
                    <a:pt x="439" y="37299"/>
                  </a:lnTo>
                  <a:lnTo>
                    <a:pt x="922" y="36114"/>
                  </a:lnTo>
                  <a:lnTo>
                    <a:pt x="1624" y="35631"/>
                  </a:lnTo>
                  <a:lnTo>
                    <a:pt x="3072" y="35324"/>
                  </a:lnTo>
                  <a:lnTo>
                    <a:pt x="4959" y="35237"/>
                  </a:lnTo>
                  <a:lnTo>
                    <a:pt x="5003" y="35237"/>
                  </a:lnTo>
                  <a:lnTo>
                    <a:pt x="5485" y="35061"/>
                  </a:lnTo>
                  <a:lnTo>
                    <a:pt x="5573" y="35017"/>
                  </a:lnTo>
                  <a:lnTo>
                    <a:pt x="5617" y="34973"/>
                  </a:lnTo>
                  <a:lnTo>
                    <a:pt x="6056" y="34052"/>
                  </a:lnTo>
                  <a:lnTo>
                    <a:pt x="6056" y="34008"/>
                  </a:lnTo>
                  <a:lnTo>
                    <a:pt x="6977" y="29971"/>
                  </a:lnTo>
                  <a:lnTo>
                    <a:pt x="7635" y="27733"/>
                  </a:lnTo>
                  <a:lnTo>
                    <a:pt x="9829" y="24135"/>
                  </a:lnTo>
                  <a:lnTo>
                    <a:pt x="12243" y="20273"/>
                  </a:lnTo>
                  <a:lnTo>
                    <a:pt x="13866" y="17289"/>
                  </a:lnTo>
                  <a:lnTo>
                    <a:pt x="13910" y="17246"/>
                  </a:lnTo>
                  <a:lnTo>
                    <a:pt x="14393" y="15139"/>
                  </a:lnTo>
                  <a:lnTo>
                    <a:pt x="14393" y="15095"/>
                  </a:lnTo>
                  <a:lnTo>
                    <a:pt x="14569" y="11453"/>
                  </a:lnTo>
                  <a:lnTo>
                    <a:pt x="14963" y="9961"/>
                  </a:lnTo>
                  <a:lnTo>
                    <a:pt x="17070" y="5661"/>
                  </a:lnTo>
                  <a:lnTo>
                    <a:pt x="18693" y="2458"/>
                  </a:lnTo>
                  <a:lnTo>
                    <a:pt x="18693" y="2414"/>
                  </a:lnTo>
                  <a:lnTo>
                    <a:pt x="19264" y="220"/>
                  </a:lnTo>
                  <a:lnTo>
                    <a:pt x="19264" y="176"/>
                  </a:lnTo>
                  <a:lnTo>
                    <a:pt x="19264" y="88"/>
                  </a:lnTo>
                  <a:lnTo>
                    <a:pt x="19220" y="44"/>
                  </a:lnTo>
                  <a:lnTo>
                    <a:pt x="19132"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61" name="Google Shape;3561;p116"/>
            <p:cNvSpPr/>
            <p:nvPr/>
          </p:nvSpPr>
          <p:spPr>
            <a:xfrm>
              <a:off x="3057425" y="781400"/>
              <a:ext cx="247950" cy="648350"/>
            </a:xfrm>
            <a:custGeom>
              <a:avLst/>
              <a:gdLst/>
              <a:ahLst/>
              <a:cxnLst/>
              <a:rect l="l" t="t" r="r" b="b"/>
              <a:pathLst>
                <a:path w="9918" h="25934" extrusionOk="0">
                  <a:moveTo>
                    <a:pt x="9742" y="0"/>
                  </a:moveTo>
                  <a:lnTo>
                    <a:pt x="9655" y="44"/>
                  </a:lnTo>
                  <a:lnTo>
                    <a:pt x="9611" y="88"/>
                  </a:lnTo>
                  <a:lnTo>
                    <a:pt x="9567" y="132"/>
                  </a:lnTo>
                  <a:lnTo>
                    <a:pt x="8514" y="3028"/>
                  </a:lnTo>
                  <a:lnTo>
                    <a:pt x="7110" y="6363"/>
                  </a:lnTo>
                  <a:lnTo>
                    <a:pt x="5486" y="9654"/>
                  </a:lnTo>
                  <a:lnTo>
                    <a:pt x="3073" y="14744"/>
                  </a:lnTo>
                  <a:lnTo>
                    <a:pt x="2458" y="16631"/>
                  </a:lnTo>
                  <a:lnTo>
                    <a:pt x="1537" y="19615"/>
                  </a:lnTo>
                  <a:lnTo>
                    <a:pt x="528" y="22950"/>
                  </a:lnTo>
                  <a:lnTo>
                    <a:pt x="1" y="25714"/>
                  </a:lnTo>
                  <a:lnTo>
                    <a:pt x="1" y="25802"/>
                  </a:lnTo>
                  <a:lnTo>
                    <a:pt x="45" y="25846"/>
                  </a:lnTo>
                  <a:lnTo>
                    <a:pt x="89" y="25890"/>
                  </a:lnTo>
                  <a:lnTo>
                    <a:pt x="133" y="25934"/>
                  </a:lnTo>
                  <a:lnTo>
                    <a:pt x="176" y="25934"/>
                  </a:lnTo>
                  <a:lnTo>
                    <a:pt x="264" y="25890"/>
                  </a:lnTo>
                  <a:lnTo>
                    <a:pt x="352" y="25802"/>
                  </a:lnTo>
                  <a:lnTo>
                    <a:pt x="879" y="23038"/>
                  </a:lnTo>
                  <a:lnTo>
                    <a:pt x="1888" y="19703"/>
                  </a:lnTo>
                  <a:lnTo>
                    <a:pt x="2809" y="16763"/>
                  </a:lnTo>
                  <a:lnTo>
                    <a:pt x="3424" y="14876"/>
                  </a:lnTo>
                  <a:lnTo>
                    <a:pt x="5793" y="9830"/>
                  </a:lnTo>
                  <a:lnTo>
                    <a:pt x="7461" y="6495"/>
                  </a:lnTo>
                  <a:lnTo>
                    <a:pt x="8821" y="3160"/>
                  </a:lnTo>
                  <a:lnTo>
                    <a:pt x="9918" y="264"/>
                  </a:lnTo>
                  <a:lnTo>
                    <a:pt x="9918" y="176"/>
                  </a:lnTo>
                  <a:lnTo>
                    <a:pt x="9918" y="132"/>
                  </a:lnTo>
                  <a:lnTo>
                    <a:pt x="9874" y="44"/>
                  </a:lnTo>
                  <a:lnTo>
                    <a:pt x="9786" y="44"/>
                  </a:lnTo>
                  <a:lnTo>
                    <a:pt x="9742"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62" name="Google Shape;3562;p116"/>
            <p:cNvSpPr/>
            <p:nvPr/>
          </p:nvSpPr>
          <p:spPr>
            <a:xfrm>
              <a:off x="3021225" y="785800"/>
              <a:ext cx="255650" cy="654925"/>
            </a:xfrm>
            <a:custGeom>
              <a:avLst/>
              <a:gdLst/>
              <a:ahLst/>
              <a:cxnLst/>
              <a:rect l="l" t="t" r="r" b="b"/>
              <a:pathLst>
                <a:path w="10226" h="26197" extrusionOk="0">
                  <a:moveTo>
                    <a:pt x="9962" y="0"/>
                  </a:moveTo>
                  <a:lnTo>
                    <a:pt x="9918" y="44"/>
                  </a:lnTo>
                  <a:lnTo>
                    <a:pt x="9874" y="132"/>
                  </a:lnTo>
                  <a:lnTo>
                    <a:pt x="8821" y="2852"/>
                  </a:lnTo>
                  <a:lnTo>
                    <a:pt x="7241" y="6407"/>
                  </a:lnTo>
                  <a:lnTo>
                    <a:pt x="5442" y="9961"/>
                  </a:lnTo>
                  <a:lnTo>
                    <a:pt x="3906" y="12989"/>
                  </a:lnTo>
                  <a:lnTo>
                    <a:pt x="3906" y="13032"/>
                  </a:lnTo>
                  <a:lnTo>
                    <a:pt x="2151" y="18210"/>
                  </a:lnTo>
                  <a:lnTo>
                    <a:pt x="484" y="23388"/>
                  </a:lnTo>
                  <a:lnTo>
                    <a:pt x="1" y="25977"/>
                  </a:lnTo>
                  <a:lnTo>
                    <a:pt x="1" y="26065"/>
                  </a:lnTo>
                  <a:lnTo>
                    <a:pt x="45" y="26109"/>
                  </a:lnTo>
                  <a:lnTo>
                    <a:pt x="89" y="26153"/>
                  </a:lnTo>
                  <a:lnTo>
                    <a:pt x="133" y="26197"/>
                  </a:lnTo>
                  <a:lnTo>
                    <a:pt x="176" y="26197"/>
                  </a:lnTo>
                  <a:lnTo>
                    <a:pt x="308" y="26153"/>
                  </a:lnTo>
                  <a:lnTo>
                    <a:pt x="352" y="26065"/>
                  </a:lnTo>
                  <a:lnTo>
                    <a:pt x="835" y="23476"/>
                  </a:lnTo>
                  <a:lnTo>
                    <a:pt x="2458" y="18342"/>
                  </a:lnTo>
                  <a:lnTo>
                    <a:pt x="4257" y="13164"/>
                  </a:lnTo>
                  <a:lnTo>
                    <a:pt x="5749" y="10136"/>
                  </a:lnTo>
                  <a:lnTo>
                    <a:pt x="7548" y="6538"/>
                  </a:lnTo>
                  <a:lnTo>
                    <a:pt x="9128" y="3028"/>
                  </a:lnTo>
                  <a:lnTo>
                    <a:pt x="10225" y="263"/>
                  </a:lnTo>
                  <a:lnTo>
                    <a:pt x="10225" y="176"/>
                  </a:lnTo>
                  <a:lnTo>
                    <a:pt x="10225" y="88"/>
                  </a:lnTo>
                  <a:lnTo>
                    <a:pt x="10181" y="44"/>
                  </a:lnTo>
                  <a:lnTo>
                    <a:pt x="10093"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63" name="Google Shape;3563;p116"/>
            <p:cNvSpPr/>
            <p:nvPr/>
          </p:nvSpPr>
          <p:spPr>
            <a:xfrm>
              <a:off x="2918125" y="827475"/>
              <a:ext cx="313750" cy="633000"/>
            </a:xfrm>
            <a:custGeom>
              <a:avLst/>
              <a:gdLst/>
              <a:ahLst/>
              <a:cxnLst/>
              <a:rect l="l" t="t" r="r" b="b"/>
              <a:pathLst>
                <a:path w="12550" h="25320" extrusionOk="0">
                  <a:moveTo>
                    <a:pt x="12331" y="0"/>
                  </a:moveTo>
                  <a:lnTo>
                    <a:pt x="12243" y="44"/>
                  </a:lnTo>
                  <a:lnTo>
                    <a:pt x="12199" y="88"/>
                  </a:lnTo>
                  <a:lnTo>
                    <a:pt x="10531" y="3862"/>
                  </a:lnTo>
                  <a:lnTo>
                    <a:pt x="9259" y="6407"/>
                  </a:lnTo>
                  <a:lnTo>
                    <a:pt x="6538" y="11936"/>
                  </a:lnTo>
                  <a:lnTo>
                    <a:pt x="4037" y="19483"/>
                  </a:lnTo>
                  <a:lnTo>
                    <a:pt x="2896" y="22160"/>
                  </a:lnTo>
                  <a:lnTo>
                    <a:pt x="1711" y="23608"/>
                  </a:lnTo>
                  <a:lnTo>
                    <a:pt x="746" y="23652"/>
                  </a:lnTo>
                  <a:lnTo>
                    <a:pt x="658" y="23696"/>
                  </a:lnTo>
                  <a:lnTo>
                    <a:pt x="614" y="23784"/>
                  </a:lnTo>
                  <a:lnTo>
                    <a:pt x="44" y="25100"/>
                  </a:lnTo>
                  <a:lnTo>
                    <a:pt x="0" y="25144"/>
                  </a:lnTo>
                  <a:lnTo>
                    <a:pt x="44" y="25232"/>
                  </a:lnTo>
                  <a:lnTo>
                    <a:pt x="88" y="25276"/>
                  </a:lnTo>
                  <a:lnTo>
                    <a:pt x="132" y="25319"/>
                  </a:lnTo>
                  <a:lnTo>
                    <a:pt x="307" y="25319"/>
                  </a:lnTo>
                  <a:lnTo>
                    <a:pt x="351" y="25232"/>
                  </a:lnTo>
                  <a:lnTo>
                    <a:pt x="878" y="24003"/>
                  </a:lnTo>
                  <a:lnTo>
                    <a:pt x="1799" y="23959"/>
                  </a:lnTo>
                  <a:lnTo>
                    <a:pt x="1887" y="23915"/>
                  </a:lnTo>
                  <a:lnTo>
                    <a:pt x="1931" y="23871"/>
                  </a:lnTo>
                  <a:lnTo>
                    <a:pt x="3203" y="22379"/>
                  </a:lnTo>
                  <a:lnTo>
                    <a:pt x="3247" y="22336"/>
                  </a:lnTo>
                  <a:lnTo>
                    <a:pt x="4388" y="19615"/>
                  </a:lnTo>
                  <a:lnTo>
                    <a:pt x="6845" y="12068"/>
                  </a:lnTo>
                  <a:lnTo>
                    <a:pt x="9566" y="6539"/>
                  </a:lnTo>
                  <a:lnTo>
                    <a:pt x="10839" y="3994"/>
                  </a:lnTo>
                  <a:lnTo>
                    <a:pt x="12550" y="220"/>
                  </a:lnTo>
                  <a:lnTo>
                    <a:pt x="12550" y="176"/>
                  </a:lnTo>
                  <a:lnTo>
                    <a:pt x="12550" y="88"/>
                  </a:lnTo>
                  <a:lnTo>
                    <a:pt x="12506" y="44"/>
                  </a:lnTo>
                  <a:lnTo>
                    <a:pt x="12462"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64" name="Google Shape;3564;p116"/>
            <p:cNvSpPr/>
            <p:nvPr/>
          </p:nvSpPr>
          <p:spPr>
            <a:xfrm>
              <a:off x="2828150" y="830775"/>
              <a:ext cx="373025" cy="702100"/>
            </a:xfrm>
            <a:custGeom>
              <a:avLst/>
              <a:gdLst/>
              <a:ahLst/>
              <a:cxnLst/>
              <a:rect l="l" t="t" r="r" b="b"/>
              <a:pathLst>
                <a:path w="14921" h="28084" extrusionOk="0">
                  <a:moveTo>
                    <a:pt x="14701" y="0"/>
                  </a:moveTo>
                  <a:lnTo>
                    <a:pt x="14613" y="44"/>
                  </a:lnTo>
                  <a:lnTo>
                    <a:pt x="14569" y="88"/>
                  </a:lnTo>
                  <a:lnTo>
                    <a:pt x="13297" y="2808"/>
                  </a:lnTo>
                  <a:lnTo>
                    <a:pt x="11893" y="5573"/>
                  </a:lnTo>
                  <a:lnTo>
                    <a:pt x="9962" y="9434"/>
                  </a:lnTo>
                  <a:lnTo>
                    <a:pt x="8602" y="12506"/>
                  </a:lnTo>
                  <a:lnTo>
                    <a:pt x="7592" y="15622"/>
                  </a:lnTo>
                  <a:lnTo>
                    <a:pt x="6144" y="19351"/>
                  </a:lnTo>
                  <a:lnTo>
                    <a:pt x="4389" y="22204"/>
                  </a:lnTo>
                  <a:lnTo>
                    <a:pt x="3555" y="22555"/>
                  </a:lnTo>
                  <a:lnTo>
                    <a:pt x="3511" y="22598"/>
                  </a:lnTo>
                  <a:lnTo>
                    <a:pt x="2809" y="23344"/>
                  </a:lnTo>
                  <a:lnTo>
                    <a:pt x="2765" y="23388"/>
                  </a:lnTo>
                  <a:lnTo>
                    <a:pt x="45" y="27820"/>
                  </a:lnTo>
                  <a:lnTo>
                    <a:pt x="1" y="27864"/>
                  </a:lnTo>
                  <a:lnTo>
                    <a:pt x="1" y="27952"/>
                  </a:lnTo>
                  <a:lnTo>
                    <a:pt x="45" y="27996"/>
                  </a:lnTo>
                  <a:lnTo>
                    <a:pt x="89" y="28040"/>
                  </a:lnTo>
                  <a:lnTo>
                    <a:pt x="176" y="28084"/>
                  </a:lnTo>
                  <a:lnTo>
                    <a:pt x="264" y="28084"/>
                  </a:lnTo>
                  <a:lnTo>
                    <a:pt x="352" y="27996"/>
                  </a:lnTo>
                  <a:lnTo>
                    <a:pt x="3073" y="23564"/>
                  </a:lnTo>
                  <a:lnTo>
                    <a:pt x="3731" y="22862"/>
                  </a:lnTo>
                  <a:lnTo>
                    <a:pt x="4565" y="22511"/>
                  </a:lnTo>
                  <a:lnTo>
                    <a:pt x="4652" y="22423"/>
                  </a:lnTo>
                  <a:lnTo>
                    <a:pt x="6451" y="19527"/>
                  </a:lnTo>
                  <a:lnTo>
                    <a:pt x="7943" y="15753"/>
                  </a:lnTo>
                  <a:lnTo>
                    <a:pt x="8953" y="12638"/>
                  </a:lnTo>
                  <a:lnTo>
                    <a:pt x="10269" y="9566"/>
                  </a:lnTo>
                  <a:lnTo>
                    <a:pt x="12200" y="5705"/>
                  </a:lnTo>
                  <a:lnTo>
                    <a:pt x="13648" y="2940"/>
                  </a:lnTo>
                  <a:lnTo>
                    <a:pt x="14920" y="220"/>
                  </a:lnTo>
                  <a:lnTo>
                    <a:pt x="14920" y="176"/>
                  </a:lnTo>
                  <a:lnTo>
                    <a:pt x="14920" y="88"/>
                  </a:lnTo>
                  <a:lnTo>
                    <a:pt x="14876" y="44"/>
                  </a:lnTo>
                  <a:lnTo>
                    <a:pt x="14833"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65" name="Google Shape;3565;p116"/>
            <p:cNvSpPr/>
            <p:nvPr/>
          </p:nvSpPr>
          <p:spPr>
            <a:xfrm>
              <a:off x="2789775" y="802250"/>
              <a:ext cx="359825" cy="736100"/>
            </a:xfrm>
            <a:custGeom>
              <a:avLst/>
              <a:gdLst/>
              <a:ahLst/>
              <a:cxnLst/>
              <a:rect l="l" t="t" r="r" b="b"/>
              <a:pathLst>
                <a:path w="14393" h="29444" extrusionOk="0">
                  <a:moveTo>
                    <a:pt x="14174" y="0"/>
                  </a:moveTo>
                  <a:lnTo>
                    <a:pt x="14086" y="44"/>
                  </a:lnTo>
                  <a:lnTo>
                    <a:pt x="14086" y="132"/>
                  </a:lnTo>
                  <a:lnTo>
                    <a:pt x="13164" y="2150"/>
                  </a:lnTo>
                  <a:lnTo>
                    <a:pt x="11585" y="5266"/>
                  </a:lnTo>
                  <a:lnTo>
                    <a:pt x="9742" y="9040"/>
                  </a:lnTo>
                  <a:lnTo>
                    <a:pt x="7942" y="12769"/>
                  </a:lnTo>
                  <a:lnTo>
                    <a:pt x="6494" y="15841"/>
                  </a:lnTo>
                  <a:lnTo>
                    <a:pt x="4959" y="18913"/>
                  </a:lnTo>
                  <a:lnTo>
                    <a:pt x="3379" y="22028"/>
                  </a:lnTo>
                  <a:lnTo>
                    <a:pt x="1711" y="25144"/>
                  </a:lnTo>
                  <a:lnTo>
                    <a:pt x="0" y="29225"/>
                  </a:lnTo>
                  <a:lnTo>
                    <a:pt x="0" y="29268"/>
                  </a:lnTo>
                  <a:lnTo>
                    <a:pt x="0" y="29356"/>
                  </a:lnTo>
                  <a:lnTo>
                    <a:pt x="44" y="29400"/>
                  </a:lnTo>
                  <a:lnTo>
                    <a:pt x="132" y="29444"/>
                  </a:lnTo>
                  <a:lnTo>
                    <a:pt x="176" y="29444"/>
                  </a:lnTo>
                  <a:lnTo>
                    <a:pt x="263" y="29400"/>
                  </a:lnTo>
                  <a:lnTo>
                    <a:pt x="351" y="29356"/>
                  </a:lnTo>
                  <a:lnTo>
                    <a:pt x="2019" y="25319"/>
                  </a:lnTo>
                  <a:lnTo>
                    <a:pt x="3686" y="22204"/>
                  </a:lnTo>
                  <a:lnTo>
                    <a:pt x="5266" y="19088"/>
                  </a:lnTo>
                  <a:lnTo>
                    <a:pt x="6802" y="15973"/>
                  </a:lnTo>
                  <a:lnTo>
                    <a:pt x="8250" y="12901"/>
                  </a:lnTo>
                  <a:lnTo>
                    <a:pt x="10049" y="9171"/>
                  </a:lnTo>
                  <a:lnTo>
                    <a:pt x="11892" y="5441"/>
                  </a:lnTo>
                  <a:lnTo>
                    <a:pt x="13471" y="2326"/>
                  </a:lnTo>
                  <a:lnTo>
                    <a:pt x="14393" y="264"/>
                  </a:lnTo>
                  <a:lnTo>
                    <a:pt x="14393" y="176"/>
                  </a:lnTo>
                  <a:lnTo>
                    <a:pt x="14393" y="132"/>
                  </a:lnTo>
                  <a:lnTo>
                    <a:pt x="14349" y="88"/>
                  </a:lnTo>
                  <a:lnTo>
                    <a:pt x="14305" y="44"/>
                  </a:lnTo>
                  <a:lnTo>
                    <a:pt x="14217"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66" name="Google Shape;3566;p116"/>
            <p:cNvSpPr/>
            <p:nvPr/>
          </p:nvSpPr>
          <p:spPr>
            <a:xfrm>
              <a:off x="2754650" y="825275"/>
              <a:ext cx="332425" cy="722950"/>
            </a:xfrm>
            <a:custGeom>
              <a:avLst/>
              <a:gdLst/>
              <a:ahLst/>
              <a:cxnLst/>
              <a:rect l="l" t="t" r="r" b="b"/>
              <a:pathLst>
                <a:path w="13297" h="28918" extrusionOk="0">
                  <a:moveTo>
                    <a:pt x="13033" y="1"/>
                  </a:moveTo>
                  <a:lnTo>
                    <a:pt x="12990" y="45"/>
                  </a:lnTo>
                  <a:lnTo>
                    <a:pt x="12946" y="88"/>
                  </a:lnTo>
                  <a:lnTo>
                    <a:pt x="11498" y="4608"/>
                  </a:lnTo>
                  <a:lnTo>
                    <a:pt x="9523" y="8601"/>
                  </a:lnTo>
                  <a:lnTo>
                    <a:pt x="7636" y="12419"/>
                  </a:lnTo>
                  <a:lnTo>
                    <a:pt x="5881" y="15973"/>
                  </a:lnTo>
                  <a:lnTo>
                    <a:pt x="4126" y="19484"/>
                  </a:lnTo>
                  <a:lnTo>
                    <a:pt x="2327" y="23038"/>
                  </a:lnTo>
                  <a:lnTo>
                    <a:pt x="352" y="26680"/>
                  </a:lnTo>
                  <a:lnTo>
                    <a:pt x="308" y="26768"/>
                  </a:lnTo>
                  <a:lnTo>
                    <a:pt x="1" y="28698"/>
                  </a:lnTo>
                  <a:lnTo>
                    <a:pt x="1" y="28786"/>
                  </a:lnTo>
                  <a:lnTo>
                    <a:pt x="1" y="28830"/>
                  </a:lnTo>
                  <a:lnTo>
                    <a:pt x="45" y="28874"/>
                  </a:lnTo>
                  <a:lnTo>
                    <a:pt x="133" y="28918"/>
                  </a:lnTo>
                  <a:lnTo>
                    <a:pt x="264" y="28874"/>
                  </a:lnTo>
                  <a:lnTo>
                    <a:pt x="308" y="28742"/>
                  </a:lnTo>
                  <a:lnTo>
                    <a:pt x="659" y="26855"/>
                  </a:lnTo>
                  <a:lnTo>
                    <a:pt x="2634" y="23170"/>
                  </a:lnTo>
                  <a:lnTo>
                    <a:pt x="4477" y="19615"/>
                  </a:lnTo>
                  <a:lnTo>
                    <a:pt x="6232" y="16105"/>
                  </a:lnTo>
                  <a:lnTo>
                    <a:pt x="7943" y="12550"/>
                  </a:lnTo>
                  <a:lnTo>
                    <a:pt x="9830" y="8733"/>
                  </a:lnTo>
                  <a:lnTo>
                    <a:pt x="11805" y="4784"/>
                  </a:lnTo>
                  <a:lnTo>
                    <a:pt x="11805" y="4740"/>
                  </a:lnTo>
                  <a:lnTo>
                    <a:pt x="13297" y="220"/>
                  </a:lnTo>
                  <a:lnTo>
                    <a:pt x="13297" y="132"/>
                  </a:lnTo>
                  <a:lnTo>
                    <a:pt x="13253" y="88"/>
                  </a:lnTo>
                  <a:lnTo>
                    <a:pt x="13253"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67" name="Google Shape;3567;p116"/>
            <p:cNvSpPr/>
            <p:nvPr/>
          </p:nvSpPr>
          <p:spPr>
            <a:xfrm>
              <a:off x="2734925" y="958025"/>
              <a:ext cx="270975" cy="606675"/>
            </a:xfrm>
            <a:custGeom>
              <a:avLst/>
              <a:gdLst/>
              <a:ahLst/>
              <a:cxnLst/>
              <a:rect l="l" t="t" r="r" b="b"/>
              <a:pathLst>
                <a:path w="10839" h="24267" extrusionOk="0">
                  <a:moveTo>
                    <a:pt x="10619" y="0"/>
                  </a:moveTo>
                  <a:lnTo>
                    <a:pt x="10531" y="44"/>
                  </a:lnTo>
                  <a:lnTo>
                    <a:pt x="10531" y="88"/>
                  </a:lnTo>
                  <a:lnTo>
                    <a:pt x="9610" y="2326"/>
                  </a:lnTo>
                  <a:lnTo>
                    <a:pt x="8645" y="4520"/>
                  </a:lnTo>
                  <a:lnTo>
                    <a:pt x="7635" y="6714"/>
                  </a:lnTo>
                  <a:lnTo>
                    <a:pt x="6582" y="8864"/>
                  </a:lnTo>
                  <a:lnTo>
                    <a:pt x="4476" y="13164"/>
                  </a:lnTo>
                  <a:lnTo>
                    <a:pt x="2326" y="17333"/>
                  </a:lnTo>
                  <a:lnTo>
                    <a:pt x="351" y="21107"/>
                  </a:lnTo>
                  <a:lnTo>
                    <a:pt x="351" y="21151"/>
                  </a:lnTo>
                  <a:lnTo>
                    <a:pt x="0" y="22423"/>
                  </a:lnTo>
                  <a:lnTo>
                    <a:pt x="0" y="22467"/>
                  </a:lnTo>
                  <a:lnTo>
                    <a:pt x="88" y="24091"/>
                  </a:lnTo>
                  <a:lnTo>
                    <a:pt x="132" y="24222"/>
                  </a:lnTo>
                  <a:lnTo>
                    <a:pt x="263" y="24266"/>
                  </a:lnTo>
                  <a:lnTo>
                    <a:pt x="351" y="24266"/>
                  </a:lnTo>
                  <a:lnTo>
                    <a:pt x="395" y="24222"/>
                  </a:lnTo>
                  <a:lnTo>
                    <a:pt x="439" y="24134"/>
                  </a:lnTo>
                  <a:lnTo>
                    <a:pt x="439" y="24091"/>
                  </a:lnTo>
                  <a:lnTo>
                    <a:pt x="351" y="22511"/>
                  </a:lnTo>
                  <a:lnTo>
                    <a:pt x="658" y="21282"/>
                  </a:lnTo>
                  <a:lnTo>
                    <a:pt x="2633" y="17508"/>
                  </a:lnTo>
                  <a:lnTo>
                    <a:pt x="4783" y="13296"/>
                  </a:lnTo>
                  <a:lnTo>
                    <a:pt x="6889" y="9040"/>
                  </a:lnTo>
                  <a:lnTo>
                    <a:pt x="7942" y="6846"/>
                  </a:lnTo>
                  <a:lnTo>
                    <a:pt x="8952" y="4695"/>
                  </a:lnTo>
                  <a:lnTo>
                    <a:pt x="9917" y="2458"/>
                  </a:lnTo>
                  <a:lnTo>
                    <a:pt x="10839" y="220"/>
                  </a:lnTo>
                  <a:lnTo>
                    <a:pt x="10839" y="176"/>
                  </a:lnTo>
                  <a:lnTo>
                    <a:pt x="10839" y="88"/>
                  </a:lnTo>
                  <a:lnTo>
                    <a:pt x="10795" y="44"/>
                  </a:lnTo>
                  <a:lnTo>
                    <a:pt x="10751"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68" name="Google Shape;3568;p116"/>
            <p:cNvSpPr/>
            <p:nvPr/>
          </p:nvSpPr>
          <p:spPr>
            <a:xfrm>
              <a:off x="2697625" y="973375"/>
              <a:ext cx="265500" cy="607775"/>
            </a:xfrm>
            <a:custGeom>
              <a:avLst/>
              <a:gdLst/>
              <a:ahLst/>
              <a:cxnLst/>
              <a:rect l="l" t="t" r="r" b="b"/>
              <a:pathLst>
                <a:path w="10620" h="24311" extrusionOk="0">
                  <a:moveTo>
                    <a:pt x="10444" y="1"/>
                  </a:moveTo>
                  <a:lnTo>
                    <a:pt x="10400" y="44"/>
                  </a:lnTo>
                  <a:lnTo>
                    <a:pt x="10312" y="88"/>
                  </a:lnTo>
                  <a:lnTo>
                    <a:pt x="10268" y="132"/>
                  </a:lnTo>
                  <a:lnTo>
                    <a:pt x="8206" y="5398"/>
                  </a:lnTo>
                  <a:lnTo>
                    <a:pt x="6758" y="8206"/>
                  </a:lnTo>
                  <a:lnTo>
                    <a:pt x="5266" y="11497"/>
                  </a:lnTo>
                  <a:lnTo>
                    <a:pt x="3862" y="14349"/>
                  </a:lnTo>
                  <a:lnTo>
                    <a:pt x="2019" y="17684"/>
                  </a:lnTo>
                  <a:lnTo>
                    <a:pt x="439" y="20888"/>
                  </a:lnTo>
                  <a:lnTo>
                    <a:pt x="395" y="20931"/>
                  </a:lnTo>
                  <a:lnTo>
                    <a:pt x="0" y="22599"/>
                  </a:lnTo>
                  <a:lnTo>
                    <a:pt x="0" y="22643"/>
                  </a:lnTo>
                  <a:lnTo>
                    <a:pt x="220" y="24179"/>
                  </a:lnTo>
                  <a:lnTo>
                    <a:pt x="263" y="24266"/>
                  </a:lnTo>
                  <a:lnTo>
                    <a:pt x="395" y="24310"/>
                  </a:lnTo>
                  <a:lnTo>
                    <a:pt x="483" y="24310"/>
                  </a:lnTo>
                  <a:lnTo>
                    <a:pt x="527" y="24266"/>
                  </a:lnTo>
                  <a:lnTo>
                    <a:pt x="571" y="24179"/>
                  </a:lnTo>
                  <a:lnTo>
                    <a:pt x="571" y="24135"/>
                  </a:lnTo>
                  <a:lnTo>
                    <a:pt x="351" y="22643"/>
                  </a:lnTo>
                  <a:lnTo>
                    <a:pt x="746" y="21019"/>
                  </a:lnTo>
                  <a:lnTo>
                    <a:pt x="2326" y="17816"/>
                  </a:lnTo>
                  <a:lnTo>
                    <a:pt x="4169" y="14481"/>
                  </a:lnTo>
                  <a:lnTo>
                    <a:pt x="5573" y="11673"/>
                  </a:lnTo>
                  <a:lnTo>
                    <a:pt x="7109" y="8382"/>
                  </a:lnTo>
                  <a:lnTo>
                    <a:pt x="8557" y="5573"/>
                  </a:lnTo>
                  <a:lnTo>
                    <a:pt x="8557" y="5529"/>
                  </a:lnTo>
                  <a:lnTo>
                    <a:pt x="10619" y="264"/>
                  </a:lnTo>
                  <a:lnTo>
                    <a:pt x="10619" y="176"/>
                  </a:lnTo>
                  <a:lnTo>
                    <a:pt x="10619" y="132"/>
                  </a:lnTo>
                  <a:lnTo>
                    <a:pt x="10575" y="44"/>
                  </a:lnTo>
                  <a:lnTo>
                    <a:pt x="10531" y="44"/>
                  </a:lnTo>
                  <a:lnTo>
                    <a:pt x="1044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69" name="Google Shape;3569;p116"/>
            <p:cNvSpPr/>
            <p:nvPr/>
          </p:nvSpPr>
          <p:spPr>
            <a:xfrm>
              <a:off x="2630700" y="1103925"/>
              <a:ext cx="223825" cy="530975"/>
            </a:xfrm>
            <a:custGeom>
              <a:avLst/>
              <a:gdLst/>
              <a:ahLst/>
              <a:cxnLst/>
              <a:rect l="l" t="t" r="r" b="b"/>
              <a:pathLst>
                <a:path w="8953" h="21239" extrusionOk="0">
                  <a:moveTo>
                    <a:pt x="8733" y="0"/>
                  </a:moveTo>
                  <a:lnTo>
                    <a:pt x="8689" y="44"/>
                  </a:lnTo>
                  <a:lnTo>
                    <a:pt x="8645" y="88"/>
                  </a:lnTo>
                  <a:lnTo>
                    <a:pt x="6451" y="4388"/>
                  </a:lnTo>
                  <a:lnTo>
                    <a:pt x="5003" y="7372"/>
                  </a:lnTo>
                  <a:lnTo>
                    <a:pt x="3379" y="10356"/>
                  </a:lnTo>
                  <a:lnTo>
                    <a:pt x="1405" y="14261"/>
                  </a:lnTo>
                  <a:lnTo>
                    <a:pt x="1405" y="14305"/>
                  </a:lnTo>
                  <a:lnTo>
                    <a:pt x="790" y="16455"/>
                  </a:lnTo>
                  <a:lnTo>
                    <a:pt x="0" y="21063"/>
                  </a:lnTo>
                  <a:lnTo>
                    <a:pt x="0" y="21107"/>
                  </a:lnTo>
                  <a:lnTo>
                    <a:pt x="44" y="21195"/>
                  </a:lnTo>
                  <a:lnTo>
                    <a:pt x="88" y="21238"/>
                  </a:lnTo>
                  <a:lnTo>
                    <a:pt x="176" y="21238"/>
                  </a:lnTo>
                  <a:lnTo>
                    <a:pt x="308" y="21195"/>
                  </a:lnTo>
                  <a:lnTo>
                    <a:pt x="351" y="21107"/>
                  </a:lnTo>
                  <a:lnTo>
                    <a:pt x="1141" y="16543"/>
                  </a:lnTo>
                  <a:lnTo>
                    <a:pt x="1712" y="14393"/>
                  </a:lnTo>
                  <a:lnTo>
                    <a:pt x="3686" y="10532"/>
                  </a:lnTo>
                  <a:lnTo>
                    <a:pt x="5310" y="7504"/>
                  </a:lnTo>
                  <a:lnTo>
                    <a:pt x="6802" y="4564"/>
                  </a:lnTo>
                  <a:lnTo>
                    <a:pt x="8952" y="264"/>
                  </a:lnTo>
                  <a:lnTo>
                    <a:pt x="8952" y="176"/>
                  </a:lnTo>
                  <a:lnTo>
                    <a:pt x="8952" y="132"/>
                  </a:lnTo>
                  <a:lnTo>
                    <a:pt x="8908" y="44"/>
                  </a:lnTo>
                  <a:lnTo>
                    <a:pt x="886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70" name="Google Shape;3570;p116"/>
            <p:cNvSpPr/>
            <p:nvPr/>
          </p:nvSpPr>
          <p:spPr>
            <a:xfrm>
              <a:off x="2619725" y="1124775"/>
              <a:ext cx="194200" cy="436625"/>
            </a:xfrm>
            <a:custGeom>
              <a:avLst/>
              <a:gdLst/>
              <a:ahLst/>
              <a:cxnLst/>
              <a:rect l="l" t="t" r="r" b="b"/>
              <a:pathLst>
                <a:path w="7768" h="17465" extrusionOk="0">
                  <a:moveTo>
                    <a:pt x="7548" y="0"/>
                  </a:moveTo>
                  <a:lnTo>
                    <a:pt x="7460" y="44"/>
                  </a:lnTo>
                  <a:lnTo>
                    <a:pt x="7416" y="88"/>
                  </a:lnTo>
                  <a:lnTo>
                    <a:pt x="6188" y="2501"/>
                  </a:lnTo>
                  <a:lnTo>
                    <a:pt x="4696" y="5661"/>
                  </a:lnTo>
                  <a:lnTo>
                    <a:pt x="3160" y="8469"/>
                  </a:lnTo>
                  <a:lnTo>
                    <a:pt x="966" y="12681"/>
                  </a:lnTo>
                  <a:lnTo>
                    <a:pt x="176" y="15007"/>
                  </a:lnTo>
                  <a:lnTo>
                    <a:pt x="176" y="15051"/>
                  </a:lnTo>
                  <a:lnTo>
                    <a:pt x="1" y="17245"/>
                  </a:lnTo>
                  <a:lnTo>
                    <a:pt x="1" y="17333"/>
                  </a:lnTo>
                  <a:lnTo>
                    <a:pt x="45" y="17377"/>
                  </a:lnTo>
                  <a:lnTo>
                    <a:pt x="88" y="17421"/>
                  </a:lnTo>
                  <a:lnTo>
                    <a:pt x="176" y="17464"/>
                  </a:lnTo>
                  <a:lnTo>
                    <a:pt x="308" y="17421"/>
                  </a:lnTo>
                  <a:lnTo>
                    <a:pt x="352" y="17289"/>
                  </a:lnTo>
                  <a:lnTo>
                    <a:pt x="527" y="15095"/>
                  </a:lnTo>
                  <a:lnTo>
                    <a:pt x="1273" y="12813"/>
                  </a:lnTo>
                  <a:lnTo>
                    <a:pt x="3467" y="8601"/>
                  </a:lnTo>
                  <a:lnTo>
                    <a:pt x="5003" y="5792"/>
                  </a:lnTo>
                  <a:lnTo>
                    <a:pt x="6539" y="2677"/>
                  </a:lnTo>
                  <a:lnTo>
                    <a:pt x="7767" y="263"/>
                  </a:lnTo>
                  <a:lnTo>
                    <a:pt x="7767" y="176"/>
                  </a:lnTo>
                  <a:lnTo>
                    <a:pt x="7767" y="132"/>
                  </a:lnTo>
                  <a:lnTo>
                    <a:pt x="7724" y="44"/>
                  </a:lnTo>
                  <a:lnTo>
                    <a:pt x="768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71" name="Google Shape;3571;p116"/>
            <p:cNvSpPr/>
            <p:nvPr/>
          </p:nvSpPr>
          <p:spPr>
            <a:xfrm>
              <a:off x="2592300" y="1141225"/>
              <a:ext cx="183225" cy="483800"/>
            </a:xfrm>
            <a:custGeom>
              <a:avLst/>
              <a:gdLst/>
              <a:ahLst/>
              <a:cxnLst/>
              <a:rect l="l" t="t" r="r" b="b"/>
              <a:pathLst>
                <a:path w="7329" h="19352" extrusionOk="0">
                  <a:moveTo>
                    <a:pt x="7153" y="0"/>
                  </a:moveTo>
                  <a:lnTo>
                    <a:pt x="7109" y="44"/>
                  </a:lnTo>
                  <a:lnTo>
                    <a:pt x="7022" y="44"/>
                  </a:lnTo>
                  <a:lnTo>
                    <a:pt x="7022" y="132"/>
                  </a:lnTo>
                  <a:lnTo>
                    <a:pt x="5749" y="2677"/>
                  </a:lnTo>
                  <a:lnTo>
                    <a:pt x="4476" y="5178"/>
                  </a:lnTo>
                  <a:lnTo>
                    <a:pt x="1229" y="11277"/>
                  </a:lnTo>
                  <a:lnTo>
                    <a:pt x="1229" y="11321"/>
                  </a:lnTo>
                  <a:lnTo>
                    <a:pt x="308" y="13735"/>
                  </a:lnTo>
                  <a:lnTo>
                    <a:pt x="308" y="13779"/>
                  </a:lnTo>
                  <a:lnTo>
                    <a:pt x="1" y="16017"/>
                  </a:lnTo>
                  <a:lnTo>
                    <a:pt x="1" y="16060"/>
                  </a:lnTo>
                  <a:lnTo>
                    <a:pt x="132" y="19176"/>
                  </a:lnTo>
                  <a:lnTo>
                    <a:pt x="132" y="19264"/>
                  </a:lnTo>
                  <a:lnTo>
                    <a:pt x="176" y="19308"/>
                  </a:lnTo>
                  <a:lnTo>
                    <a:pt x="308" y="19351"/>
                  </a:lnTo>
                  <a:lnTo>
                    <a:pt x="396" y="19351"/>
                  </a:lnTo>
                  <a:lnTo>
                    <a:pt x="439" y="19308"/>
                  </a:lnTo>
                  <a:lnTo>
                    <a:pt x="483" y="19264"/>
                  </a:lnTo>
                  <a:lnTo>
                    <a:pt x="483" y="19176"/>
                  </a:lnTo>
                  <a:lnTo>
                    <a:pt x="352" y="16060"/>
                  </a:lnTo>
                  <a:lnTo>
                    <a:pt x="659" y="13866"/>
                  </a:lnTo>
                  <a:lnTo>
                    <a:pt x="1536" y="11453"/>
                  </a:lnTo>
                  <a:lnTo>
                    <a:pt x="4827" y="5354"/>
                  </a:lnTo>
                  <a:lnTo>
                    <a:pt x="6100" y="2852"/>
                  </a:lnTo>
                  <a:lnTo>
                    <a:pt x="7329" y="264"/>
                  </a:lnTo>
                  <a:lnTo>
                    <a:pt x="7329" y="176"/>
                  </a:lnTo>
                  <a:lnTo>
                    <a:pt x="7329" y="132"/>
                  </a:lnTo>
                  <a:lnTo>
                    <a:pt x="7285" y="88"/>
                  </a:lnTo>
                  <a:lnTo>
                    <a:pt x="7241" y="44"/>
                  </a:lnTo>
                  <a:lnTo>
                    <a:pt x="7153"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72" name="Google Shape;3572;p116"/>
            <p:cNvSpPr/>
            <p:nvPr/>
          </p:nvSpPr>
          <p:spPr>
            <a:xfrm>
              <a:off x="2263200" y="1174125"/>
              <a:ext cx="342300" cy="810725"/>
            </a:xfrm>
            <a:custGeom>
              <a:avLst/>
              <a:gdLst/>
              <a:ahLst/>
              <a:cxnLst/>
              <a:rect l="l" t="t" r="r" b="b"/>
              <a:pathLst>
                <a:path w="13692" h="32429" extrusionOk="0">
                  <a:moveTo>
                    <a:pt x="13384" y="1"/>
                  </a:moveTo>
                  <a:lnTo>
                    <a:pt x="13340" y="88"/>
                  </a:lnTo>
                  <a:lnTo>
                    <a:pt x="11014" y="4389"/>
                  </a:lnTo>
                  <a:lnTo>
                    <a:pt x="9479" y="7241"/>
                  </a:lnTo>
                  <a:lnTo>
                    <a:pt x="8294" y="9918"/>
                  </a:lnTo>
                  <a:lnTo>
                    <a:pt x="7723" y="11980"/>
                  </a:lnTo>
                  <a:lnTo>
                    <a:pt x="7723" y="12024"/>
                  </a:lnTo>
                  <a:lnTo>
                    <a:pt x="7548" y="16544"/>
                  </a:lnTo>
                  <a:lnTo>
                    <a:pt x="7153" y="17816"/>
                  </a:lnTo>
                  <a:lnTo>
                    <a:pt x="5003" y="21502"/>
                  </a:lnTo>
                  <a:lnTo>
                    <a:pt x="1975" y="26329"/>
                  </a:lnTo>
                  <a:lnTo>
                    <a:pt x="0" y="31682"/>
                  </a:lnTo>
                  <a:lnTo>
                    <a:pt x="0" y="31770"/>
                  </a:lnTo>
                  <a:lnTo>
                    <a:pt x="0" y="31814"/>
                  </a:lnTo>
                  <a:lnTo>
                    <a:pt x="352" y="32340"/>
                  </a:lnTo>
                  <a:lnTo>
                    <a:pt x="395" y="32428"/>
                  </a:lnTo>
                  <a:lnTo>
                    <a:pt x="571" y="32428"/>
                  </a:lnTo>
                  <a:lnTo>
                    <a:pt x="615" y="32384"/>
                  </a:lnTo>
                  <a:lnTo>
                    <a:pt x="2897" y="30015"/>
                  </a:lnTo>
                  <a:lnTo>
                    <a:pt x="2940" y="29971"/>
                  </a:lnTo>
                  <a:lnTo>
                    <a:pt x="2940" y="29927"/>
                  </a:lnTo>
                  <a:lnTo>
                    <a:pt x="2940" y="29839"/>
                  </a:lnTo>
                  <a:lnTo>
                    <a:pt x="2897" y="29795"/>
                  </a:lnTo>
                  <a:lnTo>
                    <a:pt x="2853" y="29752"/>
                  </a:lnTo>
                  <a:lnTo>
                    <a:pt x="2721" y="29752"/>
                  </a:lnTo>
                  <a:lnTo>
                    <a:pt x="2633" y="29795"/>
                  </a:lnTo>
                  <a:lnTo>
                    <a:pt x="527" y="31989"/>
                  </a:lnTo>
                  <a:lnTo>
                    <a:pt x="352" y="31726"/>
                  </a:lnTo>
                  <a:lnTo>
                    <a:pt x="2282" y="26504"/>
                  </a:lnTo>
                  <a:lnTo>
                    <a:pt x="5310" y="21678"/>
                  </a:lnTo>
                  <a:lnTo>
                    <a:pt x="7460" y="17992"/>
                  </a:lnTo>
                  <a:lnTo>
                    <a:pt x="7504" y="17948"/>
                  </a:lnTo>
                  <a:lnTo>
                    <a:pt x="7899" y="16631"/>
                  </a:lnTo>
                  <a:lnTo>
                    <a:pt x="7899" y="16587"/>
                  </a:lnTo>
                  <a:lnTo>
                    <a:pt x="8074" y="12024"/>
                  </a:lnTo>
                  <a:lnTo>
                    <a:pt x="8645" y="10049"/>
                  </a:lnTo>
                  <a:lnTo>
                    <a:pt x="9830" y="7373"/>
                  </a:lnTo>
                  <a:lnTo>
                    <a:pt x="11322" y="4564"/>
                  </a:lnTo>
                  <a:lnTo>
                    <a:pt x="13647" y="264"/>
                  </a:lnTo>
                  <a:lnTo>
                    <a:pt x="13691" y="176"/>
                  </a:lnTo>
                  <a:lnTo>
                    <a:pt x="13691" y="88"/>
                  </a:lnTo>
                  <a:lnTo>
                    <a:pt x="13647" y="45"/>
                  </a:lnTo>
                  <a:lnTo>
                    <a:pt x="13603"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73" name="Google Shape;3573;p116"/>
            <p:cNvSpPr/>
            <p:nvPr/>
          </p:nvSpPr>
          <p:spPr>
            <a:xfrm>
              <a:off x="3125450" y="769325"/>
              <a:ext cx="242475" cy="648375"/>
            </a:xfrm>
            <a:custGeom>
              <a:avLst/>
              <a:gdLst/>
              <a:ahLst/>
              <a:cxnLst/>
              <a:rect l="l" t="t" r="r" b="b"/>
              <a:pathLst>
                <a:path w="9699" h="25935" extrusionOk="0">
                  <a:moveTo>
                    <a:pt x="9479" y="1"/>
                  </a:moveTo>
                  <a:lnTo>
                    <a:pt x="9435" y="45"/>
                  </a:lnTo>
                  <a:lnTo>
                    <a:pt x="9391" y="89"/>
                  </a:lnTo>
                  <a:lnTo>
                    <a:pt x="8996" y="878"/>
                  </a:lnTo>
                  <a:lnTo>
                    <a:pt x="8952" y="878"/>
                  </a:lnTo>
                  <a:lnTo>
                    <a:pt x="8162" y="2941"/>
                  </a:lnTo>
                  <a:lnTo>
                    <a:pt x="6846" y="6846"/>
                  </a:lnTo>
                  <a:lnTo>
                    <a:pt x="5573" y="9742"/>
                  </a:lnTo>
                  <a:lnTo>
                    <a:pt x="4652" y="11410"/>
                  </a:lnTo>
                  <a:lnTo>
                    <a:pt x="3862" y="12989"/>
                  </a:lnTo>
                  <a:lnTo>
                    <a:pt x="3160" y="14525"/>
                  </a:lnTo>
                  <a:lnTo>
                    <a:pt x="2590" y="16017"/>
                  </a:lnTo>
                  <a:lnTo>
                    <a:pt x="2019" y="17553"/>
                  </a:lnTo>
                  <a:lnTo>
                    <a:pt x="1536" y="19089"/>
                  </a:lnTo>
                  <a:lnTo>
                    <a:pt x="483" y="22380"/>
                  </a:lnTo>
                  <a:lnTo>
                    <a:pt x="88" y="23696"/>
                  </a:lnTo>
                  <a:lnTo>
                    <a:pt x="88" y="23740"/>
                  </a:lnTo>
                  <a:lnTo>
                    <a:pt x="1" y="25759"/>
                  </a:lnTo>
                  <a:lnTo>
                    <a:pt x="1" y="25802"/>
                  </a:lnTo>
                  <a:lnTo>
                    <a:pt x="44" y="25846"/>
                  </a:lnTo>
                  <a:lnTo>
                    <a:pt x="88" y="25890"/>
                  </a:lnTo>
                  <a:lnTo>
                    <a:pt x="176" y="25934"/>
                  </a:lnTo>
                  <a:lnTo>
                    <a:pt x="308" y="25890"/>
                  </a:lnTo>
                  <a:lnTo>
                    <a:pt x="352" y="25759"/>
                  </a:lnTo>
                  <a:lnTo>
                    <a:pt x="439" y="23784"/>
                  </a:lnTo>
                  <a:lnTo>
                    <a:pt x="834" y="22511"/>
                  </a:lnTo>
                  <a:lnTo>
                    <a:pt x="1844" y="19220"/>
                  </a:lnTo>
                  <a:lnTo>
                    <a:pt x="2370" y="17685"/>
                  </a:lnTo>
                  <a:lnTo>
                    <a:pt x="2897" y="16149"/>
                  </a:lnTo>
                  <a:lnTo>
                    <a:pt x="3511" y="14657"/>
                  </a:lnTo>
                  <a:lnTo>
                    <a:pt x="4169" y="13121"/>
                  </a:lnTo>
                  <a:lnTo>
                    <a:pt x="4959" y="11541"/>
                  </a:lnTo>
                  <a:lnTo>
                    <a:pt x="5881" y="9874"/>
                  </a:lnTo>
                  <a:lnTo>
                    <a:pt x="7153" y="6978"/>
                  </a:lnTo>
                  <a:lnTo>
                    <a:pt x="8513" y="3029"/>
                  </a:lnTo>
                  <a:lnTo>
                    <a:pt x="9303" y="1010"/>
                  </a:lnTo>
                  <a:lnTo>
                    <a:pt x="9698" y="264"/>
                  </a:lnTo>
                  <a:lnTo>
                    <a:pt x="9698" y="176"/>
                  </a:lnTo>
                  <a:lnTo>
                    <a:pt x="9698" y="89"/>
                  </a:lnTo>
                  <a:lnTo>
                    <a:pt x="9698" y="45"/>
                  </a:lnTo>
                  <a:lnTo>
                    <a:pt x="961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74" name="Google Shape;3574;p116"/>
            <p:cNvSpPr/>
            <p:nvPr/>
          </p:nvSpPr>
          <p:spPr>
            <a:xfrm>
              <a:off x="3734300" y="758375"/>
              <a:ext cx="1192475" cy="1433800"/>
            </a:xfrm>
            <a:custGeom>
              <a:avLst/>
              <a:gdLst/>
              <a:ahLst/>
              <a:cxnLst/>
              <a:rect l="l" t="t" r="r" b="b"/>
              <a:pathLst>
                <a:path w="47699" h="57352" extrusionOk="0">
                  <a:moveTo>
                    <a:pt x="22906" y="0"/>
                  </a:moveTo>
                  <a:lnTo>
                    <a:pt x="22862" y="44"/>
                  </a:lnTo>
                  <a:lnTo>
                    <a:pt x="22818" y="88"/>
                  </a:lnTo>
                  <a:lnTo>
                    <a:pt x="21063" y="2764"/>
                  </a:lnTo>
                  <a:lnTo>
                    <a:pt x="21063" y="2808"/>
                  </a:lnTo>
                  <a:lnTo>
                    <a:pt x="19703" y="5968"/>
                  </a:lnTo>
                  <a:lnTo>
                    <a:pt x="19483" y="6582"/>
                  </a:lnTo>
                  <a:lnTo>
                    <a:pt x="19176" y="7196"/>
                  </a:lnTo>
                  <a:lnTo>
                    <a:pt x="18562" y="8337"/>
                  </a:lnTo>
                  <a:lnTo>
                    <a:pt x="17816" y="9434"/>
                  </a:lnTo>
                  <a:lnTo>
                    <a:pt x="17070" y="10487"/>
                  </a:lnTo>
                  <a:lnTo>
                    <a:pt x="16236" y="11497"/>
                  </a:lnTo>
                  <a:lnTo>
                    <a:pt x="15358" y="12506"/>
                  </a:lnTo>
                  <a:lnTo>
                    <a:pt x="13559" y="14437"/>
                  </a:lnTo>
                  <a:lnTo>
                    <a:pt x="11629" y="16543"/>
                  </a:lnTo>
                  <a:lnTo>
                    <a:pt x="10707" y="17596"/>
                  </a:lnTo>
                  <a:lnTo>
                    <a:pt x="9873" y="18693"/>
                  </a:lnTo>
                  <a:lnTo>
                    <a:pt x="7679" y="21326"/>
                  </a:lnTo>
                  <a:lnTo>
                    <a:pt x="7635" y="21414"/>
                  </a:lnTo>
                  <a:lnTo>
                    <a:pt x="7416" y="22423"/>
                  </a:lnTo>
                  <a:lnTo>
                    <a:pt x="7416" y="22467"/>
                  </a:lnTo>
                  <a:lnTo>
                    <a:pt x="7855" y="25670"/>
                  </a:lnTo>
                  <a:lnTo>
                    <a:pt x="7723" y="26591"/>
                  </a:lnTo>
                  <a:lnTo>
                    <a:pt x="6889" y="26284"/>
                  </a:lnTo>
                  <a:lnTo>
                    <a:pt x="6802" y="26240"/>
                  </a:lnTo>
                  <a:lnTo>
                    <a:pt x="6714" y="26284"/>
                  </a:lnTo>
                  <a:lnTo>
                    <a:pt x="4125" y="27645"/>
                  </a:lnTo>
                  <a:lnTo>
                    <a:pt x="4037" y="27732"/>
                  </a:lnTo>
                  <a:lnTo>
                    <a:pt x="3511" y="29268"/>
                  </a:lnTo>
                  <a:lnTo>
                    <a:pt x="3467" y="29312"/>
                  </a:lnTo>
                  <a:lnTo>
                    <a:pt x="3160" y="31243"/>
                  </a:lnTo>
                  <a:lnTo>
                    <a:pt x="3160" y="31287"/>
                  </a:lnTo>
                  <a:lnTo>
                    <a:pt x="3467" y="33788"/>
                  </a:lnTo>
                  <a:lnTo>
                    <a:pt x="3598" y="35017"/>
                  </a:lnTo>
                  <a:lnTo>
                    <a:pt x="3642" y="36157"/>
                  </a:lnTo>
                  <a:lnTo>
                    <a:pt x="3686" y="37167"/>
                  </a:lnTo>
                  <a:lnTo>
                    <a:pt x="3686" y="38088"/>
                  </a:lnTo>
                  <a:lnTo>
                    <a:pt x="3598" y="38966"/>
                  </a:lnTo>
                  <a:lnTo>
                    <a:pt x="3511" y="39712"/>
                  </a:lnTo>
                  <a:lnTo>
                    <a:pt x="3379" y="40414"/>
                  </a:lnTo>
                  <a:lnTo>
                    <a:pt x="3204" y="41028"/>
                  </a:lnTo>
                  <a:lnTo>
                    <a:pt x="3028" y="41599"/>
                  </a:lnTo>
                  <a:lnTo>
                    <a:pt x="2809" y="42081"/>
                  </a:lnTo>
                  <a:lnTo>
                    <a:pt x="2589" y="42520"/>
                  </a:lnTo>
                  <a:lnTo>
                    <a:pt x="2326" y="42871"/>
                  </a:lnTo>
                  <a:lnTo>
                    <a:pt x="2063" y="43178"/>
                  </a:lnTo>
                  <a:lnTo>
                    <a:pt x="1799" y="43442"/>
                  </a:lnTo>
                  <a:lnTo>
                    <a:pt x="1536" y="43705"/>
                  </a:lnTo>
                  <a:lnTo>
                    <a:pt x="1229" y="43880"/>
                  </a:lnTo>
                  <a:lnTo>
                    <a:pt x="1185" y="43924"/>
                  </a:lnTo>
                  <a:lnTo>
                    <a:pt x="44" y="45285"/>
                  </a:lnTo>
                  <a:lnTo>
                    <a:pt x="0" y="45372"/>
                  </a:lnTo>
                  <a:lnTo>
                    <a:pt x="0" y="45416"/>
                  </a:lnTo>
                  <a:lnTo>
                    <a:pt x="88" y="46118"/>
                  </a:lnTo>
                  <a:lnTo>
                    <a:pt x="1361" y="50638"/>
                  </a:lnTo>
                  <a:lnTo>
                    <a:pt x="2326" y="53446"/>
                  </a:lnTo>
                  <a:lnTo>
                    <a:pt x="2370" y="53446"/>
                  </a:lnTo>
                  <a:lnTo>
                    <a:pt x="3774" y="55728"/>
                  </a:lnTo>
                  <a:lnTo>
                    <a:pt x="5047" y="57176"/>
                  </a:lnTo>
                  <a:lnTo>
                    <a:pt x="5134" y="57220"/>
                  </a:lnTo>
                  <a:lnTo>
                    <a:pt x="5529" y="57352"/>
                  </a:lnTo>
                  <a:lnTo>
                    <a:pt x="5617" y="57352"/>
                  </a:lnTo>
                  <a:lnTo>
                    <a:pt x="6670" y="56957"/>
                  </a:lnTo>
                  <a:lnTo>
                    <a:pt x="6714" y="56913"/>
                  </a:lnTo>
                  <a:lnTo>
                    <a:pt x="7460" y="56035"/>
                  </a:lnTo>
                  <a:lnTo>
                    <a:pt x="7504" y="55991"/>
                  </a:lnTo>
                  <a:lnTo>
                    <a:pt x="7943" y="54850"/>
                  </a:lnTo>
                  <a:lnTo>
                    <a:pt x="7943" y="54807"/>
                  </a:lnTo>
                  <a:lnTo>
                    <a:pt x="8118" y="52261"/>
                  </a:lnTo>
                  <a:lnTo>
                    <a:pt x="8118" y="52174"/>
                  </a:lnTo>
                  <a:lnTo>
                    <a:pt x="7592" y="50726"/>
                  </a:lnTo>
                  <a:lnTo>
                    <a:pt x="4827" y="46118"/>
                  </a:lnTo>
                  <a:lnTo>
                    <a:pt x="4432" y="45241"/>
                  </a:lnTo>
                  <a:lnTo>
                    <a:pt x="4564" y="44933"/>
                  </a:lnTo>
                  <a:lnTo>
                    <a:pt x="5003" y="44626"/>
                  </a:lnTo>
                  <a:lnTo>
                    <a:pt x="8118" y="43793"/>
                  </a:lnTo>
                  <a:lnTo>
                    <a:pt x="11278" y="45460"/>
                  </a:lnTo>
                  <a:lnTo>
                    <a:pt x="12682" y="45987"/>
                  </a:lnTo>
                  <a:lnTo>
                    <a:pt x="14744" y="47347"/>
                  </a:lnTo>
                  <a:lnTo>
                    <a:pt x="14788" y="47347"/>
                  </a:lnTo>
                  <a:lnTo>
                    <a:pt x="18386" y="49102"/>
                  </a:lnTo>
                  <a:lnTo>
                    <a:pt x="20931" y="49936"/>
                  </a:lnTo>
                  <a:lnTo>
                    <a:pt x="21019" y="49936"/>
                  </a:lnTo>
                  <a:lnTo>
                    <a:pt x="25100" y="49234"/>
                  </a:lnTo>
                  <a:lnTo>
                    <a:pt x="26329" y="49321"/>
                  </a:lnTo>
                  <a:lnTo>
                    <a:pt x="26416" y="49321"/>
                  </a:lnTo>
                  <a:lnTo>
                    <a:pt x="27162" y="49102"/>
                  </a:lnTo>
                  <a:lnTo>
                    <a:pt x="27206" y="49102"/>
                  </a:lnTo>
                  <a:lnTo>
                    <a:pt x="30497" y="47127"/>
                  </a:lnTo>
                  <a:lnTo>
                    <a:pt x="32735" y="46689"/>
                  </a:lnTo>
                  <a:lnTo>
                    <a:pt x="35631" y="45855"/>
                  </a:lnTo>
                  <a:lnTo>
                    <a:pt x="35675" y="45811"/>
                  </a:lnTo>
                  <a:lnTo>
                    <a:pt x="36992" y="45065"/>
                  </a:lnTo>
                  <a:lnTo>
                    <a:pt x="39668" y="42959"/>
                  </a:lnTo>
                  <a:lnTo>
                    <a:pt x="39712" y="42915"/>
                  </a:lnTo>
                  <a:lnTo>
                    <a:pt x="41555" y="40896"/>
                  </a:lnTo>
                  <a:lnTo>
                    <a:pt x="42564" y="39448"/>
                  </a:lnTo>
                  <a:lnTo>
                    <a:pt x="42608" y="39405"/>
                  </a:lnTo>
                  <a:lnTo>
                    <a:pt x="43398" y="37474"/>
                  </a:lnTo>
                  <a:lnTo>
                    <a:pt x="43442" y="37430"/>
                  </a:lnTo>
                  <a:lnTo>
                    <a:pt x="44451" y="33349"/>
                  </a:lnTo>
                  <a:lnTo>
                    <a:pt x="45197" y="32120"/>
                  </a:lnTo>
                  <a:lnTo>
                    <a:pt x="45636" y="31067"/>
                  </a:lnTo>
                  <a:lnTo>
                    <a:pt x="46031" y="29926"/>
                  </a:lnTo>
                  <a:lnTo>
                    <a:pt x="46382" y="28654"/>
                  </a:lnTo>
                  <a:lnTo>
                    <a:pt x="46733" y="27381"/>
                  </a:lnTo>
                  <a:lnTo>
                    <a:pt x="47303" y="24968"/>
                  </a:lnTo>
                  <a:lnTo>
                    <a:pt x="47698" y="23125"/>
                  </a:lnTo>
                  <a:lnTo>
                    <a:pt x="47698" y="23037"/>
                  </a:lnTo>
                  <a:lnTo>
                    <a:pt x="47655" y="22993"/>
                  </a:lnTo>
                  <a:lnTo>
                    <a:pt x="47611" y="22906"/>
                  </a:lnTo>
                  <a:lnTo>
                    <a:pt x="47435" y="22906"/>
                  </a:lnTo>
                  <a:lnTo>
                    <a:pt x="47391" y="22993"/>
                  </a:lnTo>
                  <a:lnTo>
                    <a:pt x="47347" y="23037"/>
                  </a:lnTo>
                  <a:lnTo>
                    <a:pt x="46996" y="24880"/>
                  </a:lnTo>
                  <a:lnTo>
                    <a:pt x="46426" y="27250"/>
                  </a:lnTo>
                  <a:lnTo>
                    <a:pt x="46075" y="28522"/>
                  </a:lnTo>
                  <a:lnTo>
                    <a:pt x="45680" y="29795"/>
                  </a:lnTo>
                  <a:lnTo>
                    <a:pt x="45285" y="30936"/>
                  </a:lnTo>
                  <a:lnTo>
                    <a:pt x="44890" y="31989"/>
                  </a:lnTo>
                  <a:lnTo>
                    <a:pt x="44144" y="33217"/>
                  </a:lnTo>
                  <a:lnTo>
                    <a:pt x="44100" y="33261"/>
                  </a:lnTo>
                  <a:lnTo>
                    <a:pt x="43091" y="37342"/>
                  </a:lnTo>
                  <a:lnTo>
                    <a:pt x="42257" y="39273"/>
                  </a:lnTo>
                  <a:lnTo>
                    <a:pt x="41292" y="40677"/>
                  </a:lnTo>
                  <a:lnTo>
                    <a:pt x="39449" y="42696"/>
                  </a:lnTo>
                  <a:lnTo>
                    <a:pt x="36772" y="44802"/>
                  </a:lnTo>
                  <a:lnTo>
                    <a:pt x="35500" y="45504"/>
                  </a:lnTo>
                  <a:lnTo>
                    <a:pt x="32647" y="46382"/>
                  </a:lnTo>
                  <a:lnTo>
                    <a:pt x="30409" y="46820"/>
                  </a:lnTo>
                  <a:lnTo>
                    <a:pt x="30366" y="46820"/>
                  </a:lnTo>
                  <a:lnTo>
                    <a:pt x="27031" y="48795"/>
                  </a:lnTo>
                  <a:lnTo>
                    <a:pt x="26329" y="48970"/>
                  </a:lnTo>
                  <a:lnTo>
                    <a:pt x="25100" y="48883"/>
                  </a:lnTo>
                  <a:lnTo>
                    <a:pt x="25056" y="48883"/>
                  </a:lnTo>
                  <a:lnTo>
                    <a:pt x="20975" y="49585"/>
                  </a:lnTo>
                  <a:lnTo>
                    <a:pt x="18518" y="48795"/>
                  </a:lnTo>
                  <a:lnTo>
                    <a:pt x="14920" y="47040"/>
                  </a:lnTo>
                  <a:lnTo>
                    <a:pt x="12857" y="45679"/>
                  </a:lnTo>
                  <a:lnTo>
                    <a:pt x="11409" y="45109"/>
                  </a:lnTo>
                  <a:lnTo>
                    <a:pt x="8250" y="43442"/>
                  </a:lnTo>
                  <a:lnTo>
                    <a:pt x="8118" y="43442"/>
                  </a:lnTo>
                  <a:lnTo>
                    <a:pt x="4871" y="44275"/>
                  </a:lnTo>
                  <a:lnTo>
                    <a:pt x="4827" y="44319"/>
                  </a:lnTo>
                  <a:lnTo>
                    <a:pt x="4301" y="44670"/>
                  </a:lnTo>
                  <a:lnTo>
                    <a:pt x="4257" y="44714"/>
                  </a:lnTo>
                  <a:lnTo>
                    <a:pt x="4081" y="45197"/>
                  </a:lnTo>
                  <a:lnTo>
                    <a:pt x="4037" y="45285"/>
                  </a:lnTo>
                  <a:lnTo>
                    <a:pt x="4081" y="45328"/>
                  </a:lnTo>
                  <a:lnTo>
                    <a:pt x="4520" y="46294"/>
                  </a:lnTo>
                  <a:lnTo>
                    <a:pt x="7284" y="50901"/>
                  </a:lnTo>
                  <a:lnTo>
                    <a:pt x="7767" y="52261"/>
                  </a:lnTo>
                  <a:lnTo>
                    <a:pt x="7592" y="54763"/>
                  </a:lnTo>
                  <a:lnTo>
                    <a:pt x="7197" y="55816"/>
                  </a:lnTo>
                  <a:lnTo>
                    <a:pt x="6495" y="56650"/>
                  </a:lnTo>
                  <a:lnTo>
                    <a:pt x="5529" y="57001"/>
                  </a:lnTo>
                  <a:lnTo>
                    <a:pt x="5310" y="56913"/>
                  </a:lnTo>
                  <a:lnTo>
                    <a:pt x="4037" y="55509"/>
                  </a:lnTo>
                  <a:lnTo>
                    <a:pt x="2677" y="53271"/>
                  </a:lnTo>
                  <a:lnTo>
                    <a:pt x="1668" y="50506"/>
                  </a:lnTo>
                  <a:lnTo>
                    <a:pt x="439" y="46030"/>
                  </a:lnTo>
                  <a:lnTo>
                    <a:pt x="351" y="45460"/>
                  </a:lnTo>
                  <a:lnTo>
                    <a:pt x="1448" y="44144"/>
                  </a:lnTo>
                  <a:lnTo>
                    <a:pt x="1931" y="43793"/>
                  </a:lnTo>
                  <a:lnTo>
                    <a:pt x="2370" y="43398"/>
                  </a:lnTo>
                  <a:lnTo>
                    <a:pt x="2721" y="42915"/>
                  </a:lnTo>
                  <a:lnTo>
                    <a:pt x="3072" y="42345"/>
                  </a:lnTo>
                  <a:lnTo>
                    <a:pt x="3335" y="41774"/>
                  </a:lnTo>
                  <a:lnTo>
                    <a:pt x="3555" y="41116"/>
                  </a:lnTo>
                  <a:lnTo>
                    <a:pt x="3730" y="40458"/>
                  </a:lnTo>
                  <a:lnTo>
                    <a:pt x="3862" y="39756"/>
                  </a:lnTo>
                  <a:lnTo>
                    <a:pt x="3949" y="39010"/>
                  </a:lnTo>
                  <a:lnTo>
                    <a:pt x="3993" y="38264"/>
                  </a:lnTo>
                  <a:lnTo>
                    <a:pt x="4037" y="37518"/>
                  </a:lnTo>
                  <a:lnTo>
                    <a:pt x="4037" y="36772"/>
                  </a:lnTo>
                  <a:lnTo>
                    <a:pt x="3949" y="35236"/>
                  </a:lnTo>
                  <a:lnTo>
                    <a:pt x="3818" y="33744"/>
                  </a:lnTo>
                  <a:lnTo>
                    <a:pt x="3511" y="31287"/>
                  </a:lnTo>
                  <a:lnTo>
                    <a:pt x="3818" y="29400"/>
                  </a:lnTo>
                  <a:lnTo>
                    <a:pt x="4344" y="27908"/>
                  </a:lnTo>
                  <a:lnTo>
                    <a:pt x="6846" y="26635"/>
                  </a:lnTo>
                  <a:lnTo>
                    <a:pt x="7811" y="26986"/>
                  </a:lnTo>
                  <a:lnTo>
                    <a:pt x="7987" y="26986"/>
                  </a:lnTo>
                  <a:lnTo>
                    <a:pt x="8030" y="26943"/>
                  </a:lnTo>
                  <a:lnTo>
                    <a:pt x="8074" y="26855"/>
                  </a:lnTo>
                  <a:lnTo>
                    <a:pt x="8206" y="25714"/>
                  </a:lnTo>
                  <a:lnTo>
                    <a:pt x="8206" y="25670"/>
                  </a:lnTo>
                  <a:lnTo>
                    <a:pt x="7767" y="22423"/>
                  </a:lnTo>
                  <a:lnTo>
                    <a:pt x="7943" y="21501"/>
                  </a:lnTo>
                  <a:lnTo>
                    <a:pt x="10137" y="18912"/>
                  </a:lnTo>
                  <a:lnTo>
                    <a:pt x="11014" y="17815"/>
                  </a:lnTo>
                  <a:lnTo>
                    <a:pt x="11892" y="16762"/>
                  </a:lnTo>
                  <a:lnTo>
                    <a:pt x="13823" y="14700"/>
                  </a:lnTo>
                  <a:lnTo>
                    <a:pt x="15622" y="12725"/>
                  </a:lnTo>
                  <a:lnTo>
                    <a:pt x="16499" y="11716"/>
                  </a:lnTo>
                  <a:lnTo>
                    <a:pt x="17333" y="10707"/>
                  </a:lnTo>
                  <a:lnTo>
                    <a:pt x="18123" y="9610"/>
                  </a:lnTo>
                  <a:lnTo>
                    <a:pt x="18869" y="8513"/>
                  </a:lnTo>
                  <a:lnTo>
                    <a:pt x="19176" y="7942"/>
                  </a:lnTo>
                  <a:lnTo>
                    <a:pt x="19483" y="7328"/>
                  </a:lnTo>
                  <a:lnTo>
                    <a:pt x="19790" y="6714"/>
                  </a:lnTo>
                  <a:lnTo>
                    <a:pt x="20054" y="6099"/>
                  </a:lnTo>
                  <a:lnTo>
                    <a:pt x="21370" y="2940"/>
                  </a:lnTo>
                  <a:lnTo>
                    <a:pt x="23125" y="263"/>
                  </a:lnTo>
                  <a:lnTo>
                    <a:pt x="23125" y="219"/>
                  </a:lnTo>
                  <a:lnTo>
                    <a:pt x="23125" y="132"/>
                  </a:lnTo>
                  <a:lnTo>
                    <a:pt x="23125" y="88"/>
                  </a:lnTo>
                  <a:lnTo>
                    <a:pt x="23038" y="44"/>
                  </a:lnTo>
                  <a:lnTo>
                    <a:pt x="2299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75" name="Google Shape;3575;p116"/>
            <p:cNvSpPr/>
            <p:nvPr/>
          </p:nvSpPr>
          <p:spPr>
            <a:xfrm>
              <a:off x="3959175" y="763850"/>
              <a:ext cx="850225" cy="1129950"/>
            </a:xfrm>
            <a:custGeom>
              <a:avLst/>
              <a:gdLst/>
              <a:ahLst/>
              <a:cxnLst/>
              <a:rect l="l" t="t" r="r" b="b"/>
              <a:pathLst>
                <a:path w="34009" h="45198" extrusionOk="0">
                  <a:moveTo>
                    <a:pt x="17421" y="0"/>
                  </a:moveTo>
                  <a:lnTo>
                    <a:pt x="17377" y="44"/>
                  </a:lnTo>
                  <a:lnTo>
                    <a:pt x="17334" y="88"/>
                  </a:lnTo>
                  <a:lnTo>
                    <a:pt x="15666" y="2458"/>
                  </a:lnTo>
                  <a:lnTo>
                    <a:pt x="15666" y="2502"/>
                  </a:lnTo>
                  <a:lnTo>
                    <a:pt x="13823" y="5924"/>
                  </a:lnTo>
                  <a:lnTo>
                    <a:pt x="13779" y="5968"/>
                  </a:lnTo>
                  <a:lnTo>
                    <a:pt x="13516" y="7328"/>
                  </a:lnTo>
                  <a:lnTo>
                    <a:pt x="13516" y="7372"/>
                  </a:lnTo>
                  <a:lnTo>
                    <a:pt x="13253" y="11936"/>
                  </a:lnTo>
                  <a:lnTo>
                    <a:pt x="12946" y="12682"/>
                  </a:lnTo>
                  <a:lnTo>
                    <a:pt x="11059" y="15534"/>
                  </a:lnTo>
                  <a:lnTo>
                    <a:pt x="8952" y="18342"/>
                  </a:lnTo>
                  <a:lnTo>
                    <a:pt x="8909" y="18430"/>
                  </a:lnTo>
                  <a:lnTo>
                    <a:pt x="8865" y="18869"/>
                  </a:lnTo>
                  <a:lnTo>
                    <a:pt x="8865" y="18957"/>
                  </a:lnTo>
                  <a:lnTo>
                    <a:pt x="8952" y="19044"/>
                  </a:lnTo>
                  <a:lnTo>
                    <a:pt x="9260" y="19220"/>
                  </a:lnTo>
                  <a:lnTo>
                    <a:pt x="9391" y="19571"/>
                  </a:lnTo>
                  <a:lnTo>
                    <a:pt x="9084" y="20712"/>
                  </a:lnTo>
                  <a:lnTo>
                    <a:pt x="7548" y="23959"/>
                  </a:lnTo>
                  <a:lnTo>
                    <a:pt x="6407" y="25934"/>
                  </a:lnTo>
                  <a:lnTo>
                    <a:pt x="6012" y="26197"/>
                  </a:lnTo>
                  <a:lnTo>
                    <a:pt x="5749" y="26197"/>
                  </a:lnTo>
                  <a:lnTo>
                    <a:pt x="3511" y="24881"/>
                  </a:lnTo>
                  <a:lnTo>
                    <a:pt x="3423" y="24837"/>
                  </a:lnTo>
                  <a:lnTo>
                    <a:pt x="3336" y="24837"/>
                  </a:lnTo>
                  <a:lnTo>
                    <a:pt x="3292" y="24924"/>
                  </a:lnTo>
                  <a:lnTo>
                    <a:pt x="3248" y="24968"/>
                  </a:lnTo>
                  <a:lnTo>
                    <a:pt x="2809" y="26987"/>
                  </a:lnTo>
                  <a:lnTo>
                    <a:pt x="2239" y="28040"/>
                  </a:lnTo>
                  <a:lnTo>
                    <a:pt x="1142" y="28874"/>
                  </a:lnTo>
                  <a:lnTo>
                    <a:pt x="396" y="29576"/>
                  </a:lnTo>
                  <a:lnTo>
                    <a:pt x="352" y="29620"/>
                  </a:lnTo>
                  <a:lnTo>
                    <a:pt x="89" y="30102"/>
                  </a:lnTo>
                  <a:lnTo>
                    <a:pt x="89" y="30146"/>
                  </a:lnTo>
                  <a:lnTo>
                    <a:pt x="1" y="31594"/>
                  </a:lnTo>
                  <a:lnTo>
                    <a:pt x="1" y="31682"/>
                  </a:lnTo>
                  <a:lnTo>
                    <a:pt x="440" y="33349"/>
                  </a:lnTo>
                  <a:lnTo>
                    <a:pt x="1844" y="36597"/>
                  </a:lnTo>
                  <a:lnTo>
                    <a:pt x="2941" y="39186"/>
                  </a:lnTo>
                  <a:lnTo>
                    <a:pt x="2985" y="39273"/>
                  </a:lnTo>
                  <a:lnTo>
                    <a:pt x="4564" y="40414"/>
                  </a:lnTo>
                  <a:lnTo>
                    <a:pt x="6188" y="41950"/>
                  </a:lnTo>
                  <a:lnTo>
                    <a:pt x="6232" y="41950"/>
                  </a:lnTo>
                  <a:lnTo>
                    <a:pt x="8206" y="42871"/>
                  </a:lnTo>
                  <a:lnTo>
                    <a:pt x="11541" y="44056"/>
                  </a:lnTo>
                  <a:lnTo>
                    <a:pt x="14481" y="44846"/>
                  </a:lnTo>
                  <a:lnTo>
                    <a:pt x="14525" y="44890"/>
                  </a:lnTo>
                  <a:lnTo>
                    <a:pt x="15710" y="44758"/>
                  </a:lnTo>
                  <a:lnTo>
                    <a:pt x="18211" y="45197"/>
                  </a:lnTo>
                  <a:lnTo>
                    <a:pt x="19703" y="45197"/>
                  </a:lnTo>
                  <a:lnTo>
                    <a:pt x="21327" y="44714"/>
                  </a:lnTo>
                  <a:lnTo>
                    <a:pt x="23301" y="44495"/>
                  </a:lnTo>
                  <a:lnTo>
                    <a:pt x="23345" y="44451"/>
                  </a:lnTo>
                  <a:lnTo>
                    <a:pt x="25803" y="43881"/>
                  </a:lnTo>
                  <a:lnTo>
                    <a:pt x="25846" y="43837"/>
                  </a:lnTo>
                  <a:lnTo>
                    <a:pt x="27645" y="42871"/>
                  </a:lnTo>
                  <a:lnTo>
                    <a:pt x="29401" y="41467"/>
                  </a:lnTo>
                  <a:lnTo>
                    <a:pt x="29401" y="41423"/>
                  </a:lnTo>
                  <a:lnTo>
                    <a:pt x="31156" y="39317"/>
                  </a:lnTo>
                  <a:lnTo>
                    <a:pt x="31200" y="39317"/>
                  </a:lnTo>
                  <a:lnTo>
                    <a:pt x="31990" y="37781"/>
                  </a:lnTo>
                  <a:lnTo>
                    <a:pt x="31990" y="37737"/>
                  </a:lnTo>
                  <a:lnTo>
                    <a:pt x="32560" y="35061"/>
                  </a:lnTo>
                  <a:lnTo>
                    <a:pt x="32604" y="31550"/>
                  </a:lnTo>
                  <a:lnTo>
                    <a:pt x="33438" y="28830"/>
                  </a:lnTo>
                  <a:lnTo>
                    <a:pt x="33438" y="28742"/>
                  </a:lnTo>
                  <a:lnTo>
                    <a:pt x="32999" y="26241"/>
                  </a:lnTo>
                  <a:lnTo>
                    <a:pt x="32911" y="25714"/>
                  </a:lnTo>
                  <a:lnTo>
                    <a:pt x="33262" y="23520"/>
                  </a:lnTo>
                  <a:lnTo>
                    <a:pt x="34008" y="20580"/>
                  </a:lnTo>
                  <a:lnTo>
                    <a:pt x="34008" y="20493"/>
                  </a:lnTo>
                  <a:lnTo>
                    <a:pt x="33482" y="18211"/>
                  </a:lnTo>
                  <a:lnTo>
                    <a:pt x="33482" y="18167"/>
                  </a:lnTo>
                  <a:lnTo>
                    <a:pt x="33394" y="18123"/>
                  </a:lnTo>
                  <a:lnTo>
                    <a:pt x="33350" y="18079"/>
                  </a:lnTo>
                  <a:lnTo>
                    <a:pt x="33262" y="18079"/>
                  </a:lnTo>
                  <a:lnTo>
                    <a:pt x="33218" y="18123"/>
                  </a:lnTo>
                  <a:lnTo>
                    <a:pt x="33174" y="18167"/>
                  </a:lnTo>
                  <a:lnTo>
                    <a:pt x="33131" y="18211"/>
                  </a:lnTo>
                  <a:lnTo>
                    <a:pt x="33131" y="18299"/>
                  </a:lnTo>
                  <a:lnTo>
                    <a:pt x="33657" y="20536"/>
                  </a:lnTo>
                  <a:lnTo>
                    <a:pt x="32911" y="23476"/>
                  </a:lnTo>
                  <a:lnTo>
                    <a:pt x="32560" y="25670"/>
                  </a:lnTo>
                  <a:lnTo>
                    <a:pt x="32560" y="25758"/>
                  </a:lnTo>
                  <a:lnTo>
                    <a:pt x="32648" y="26329"/>
                  </a:lnTo>
                  <a:lnTo>
                    <a:pt x="33087" y="28742"/>
                  </a:lnTo>
                  <a:lnTo>
                    <a:pt x="32253" y="31506"/>
                  </a:lnTo>
                  <a:lnTo>
                    <a:pt x="32253" y="31550"/>
                  </a:lnTo>
                  <a:lnTo>
                    <a:pt x="32209" y="35017"/>
                  </a:lnTo>
                  <a:lnTo>
                    <a:pt x="31639" y="37606"/>
                  </a:lnTo>
                  <a:lnTo>
                    <a:pt x="30893" y="39142"/>
                  </a:lnTo>
                  <a:lnTo>
                    <a:pt x="29137" y="41204"/>
                  </a:lnTo>
                  <a:lnTo>
                    <a:pt x="27470" y="42564"/>
                  </a:lnTo>
                  <a:lnTo>
                    <a:pt x="25671" y="43530"/>
                  </a:lnTo>
                  <a:lnTo>
                    <a:pt x="23257" y="44144"/>
                  </a:lnTo>
                  <a:lnTo>
                    <a:pt x="21283" y="44363"/>
                  </a:lnTo>
                  <a:lnTo>
                    <a:pt x="21239" y="44363"/>
                  </a:lnTo>
                  <a:lnTo>
                    <a:pt x="19659" y="44846"/>
                  </a:lnTo>
                  <a:lnTo>
                    <a:pt x="18255" y="44846"/>
                  </a:lnTo>
                  <a:lnTo>
                    <a:pt x="15710" y="44407"/>
                  </a:lnTo>
                  <a:lnTo>
                    <a:pt x="15666" y="44407"/>
                  </a:lnTo>
                  <a:lnTo>
                    <a:pt x="14525" y="44539"/>
                  </a:lnTo>
                  <a:lnTo>
                    <a:pt x="11673" y="43705"/>
                  </a:lnTo>
                  <a:lnTo>
                    <a:pt x="8338" y="42520"/>
                  </a:lnTo>
                  <a:lnTo>
                    <a:pt x="6407" y="41643"/>
                  </a:lnTo>
                  <a:lnTo>
                    <a:pt x="4784" y="40151"/>
                  </a:lnTo>
                  <a:lnTo>
                    <a:pt x="3248" y="39010"/>
                  </a:lnTo>
                  <a:lnTo>
                    <a:pt x="2151" y="36465"/>
                  </a:lnTo>
                  <a:lnTo>
                    <a:pt x="747" y="33218"/>
                  </a:lnTo>
                  <a:lnTo>
                    <a:pt x="352" y="31594"/>
                  </a:lnTo>
                  <a:lnTo>
                    <a:pt x="440" y="30234"/>
                  </a:lnTo>
                  <a:lnTo>
                    <a:pt x="659" y="29795"/>
                  </a:lnTo>
                  <a:lnTo>
                    <a:pt x="1405" y="29137"/>
                  </a:lnTo>
                  <a:lnTo>
                    <a:pt x="2502" y="28303"/>
                  </a:lnTo>
                  <a:lnTo>
                    <a:pt x="2546" y="28259"/>
                  </a:lnTo>
                  <a:lnTo>
                    <a:pt x="3116" y="27118"/>
                  </a:lnTo>
                  <a:lnTo>
                    <a:pt x="3160" y="27075"/>
                  </a:lnTo>
                  <a:lnTo>
                    <a:pt x="3555" y="25275"/>
                  </a:lnTo>
                  <a:lnTo>
                    <a:pt x="5617" y="26504"/>
                  </a:lnTo>
                  <a:lnTo>
                    <a:pt x="5705" y="26548"/>
                  </a:lnTo>
                  <a:lnTo>
                    <a:pt x="6100" y="26548"/>
                  </a:lnTo>
                  <a:lnTo>
                    <a:pt x="6188" y="26504"/>
                  </a:lnTo>
                  <a:lnTo>
                    <a:pt x="6627" y="26197"/>
                  </a:lnTo>
                  <a:lnTo>
                    <a:pt x="6671" y="26109"/>
                  </a:lnTo>
                  <a:lnTo>
                    <a:pt x="7855" y="24135"/>
                  </a:lnTo>
                  <a:lnTo>
                    <a:pt x="9391" y="20844"/>
                  </a:lnTo>
                  <a:lnTo>
                    <a:pt x="9391" y="20800"/>
                  </a:lnTo>
                  <a:lnTo>
                    <a:pt x="9742" y="19615"/>
                  </a:lnTo>
                  <a:lnTo>
                    <a:pt x="9742" y="19483"/>
                  </a:lnTo>
                  <a:lnTo>
                    <a:pt x="9523" y="19001"/>
                  </a:lnTo>
                  <a:lnTo>
                    <a:pt x="9479" y="18913"/>
                  </a:lnTo>
                  <a:lnTo>
                    <a:pt x="9216" y="18781"/>
                  </a:lnTo>
                  <a:lnTo>
                    <a:pt x="9260" y="18518"/>
                  </a:lnTo>
                  <a:lnTo>
                    <a:pt x="11366" y="15710"/>
                  </a:lnTo>
                  <a:lnTo>
                    <a:pt x="13253" y="12857"/>
                  </a:lnTo>
                  <a:lnTo>
                    <a:pt x="13297" y="12857"/>
                  </a:lnTo>
                  <a:lnTo>
                    <a:pt x="13604" y="12024"/>
                  </a:lnTo>
                  <a:lnTo>
                    <a:pt x="13604" y="11980"/>
                  </a:lnTo>
                  <a:lnTo>
                    <a:pt x="13867" y="7372"/>
                  </a:lnTo>
                  <a:lnTo>
                    <a:pt x="14130" y="6056"/>
                  </a:lnTo>
                  <a:lnTo>
                    <a:pt x="15973" y="2677"/>
                  </a:lnTo>
                  <a:lnTo>
                    <a:pt x="17597" y="264"/>
                  </a:lnTo>
                  <a:lnTo>
                    <a:pt x="17641" y="220"/>
                  </a:lnTo>
                  <a:lnTo>
                    <a:pt x="17641" y="132"/>
                  </a:lnTo>
                  <a:lnTo>
                    <a:pt x="17597" y="88"/>
                  </a:lnTo>
                  <a:lnTo>
                    <a:pt x="17553" y="44"/>
                  </a:lnTo>
                  <a:lnTo>
                    <a:pt x="17509"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76" name="Google Shape;3576;p116"/>
            <p:cNvSpPr/>
            <p:nvPr/>
          </p:nvSpPr>
          <p:spPr>
            <a:xfrm>
              <a:off x="4266350" y="884525"/>
              <a:ext cx="417975" cy="879825"/>
            </a:xfrm>
            <a:custGeom>
              <a:avLst/>
              <a:gdLst/>
              <a:ahLst/>
              <a:cxnLst/>
              <a:rect l="l" t="t" r="r" b="b"/>
              <a:pathLst>
                <a:path w="16719" h="35193" extrusionOk="0">
                  <a:moveTo>
                    <a:pt x="5485" y="0"/>
                  </a:moveTo>
                  <a:lnTo>
                    <a:pt x="5441" y="44"/>
                  </a:lnTo>
                  <a:lnTo>
                    <a:pt x="4520" y="1448"/>
                  </a:lnTo>
                  <a:lnTo>
                    <a:pt x="4476" y="1536"/>
                  </a:lnTo>
                  <a:lnTo>
                    <a:pt x="4476" y="2414"/>
                  </a:lnTo>
                  <a:lnTo>
                    <a:pt x="4476" y="2458"/>
                  </a:lnTo>
                  <a:lnTo>
                    <a:pt x="5398" y="4915"/>
                  </a:lnTo>
                  <a:lnTo>
                    <a:pt x="5266" y="7592"/>
                  </a:lnTo>
                  <a:lnTo>
                    <a:pt x="5398" y="10575"/>
                  </a:lnTo>
                  <a:lnTo>
                    <a:pt x="5222" y="12155"/>
                  </a:lnTo>
                  <a:lnTo>
                    <a:pt x="4344" y="15446"/>
                  </a:lnTo>
                  <a:lnTo>
                    <a:pt x="2589" y="21370"/>
                  </a:lnTo>
                  <a:lnTo>
                    <a:pt x="88" y="26811"/>
                  </a:lnTo>
                  <a:lnTo>
                    <a:pt x="44" y="26855"/>
                  </a:lnTo>
                  <a:lnTo>
                    <a:pt x="0" y="27294"/>
                  </a:lnTo>
                  <a:lnTo>
                    <a:pt x="0" y="27382"/>
                  </a:lnTo>
                  <a:lnTo>
                    <a:pt x="44" y="27469"/>
                  </a:lnTo>
                  <a:lnTo>
                    <a:pt x="922" y="28215"/>
                  </a:lnTo>
                  <a:lnTo>
                    <a:pt x="966" y="28215"/>
                  </a:lnTo>
                  <a:lnTo>
                    <a:pt x="3774" y="30102"/>
                  </a:lnTo>
                  <a:lnTo>
                    <a:pt x="5003" y="32647"/>
                  </a:lnTo>
                  <a:lnTo>
                    <a:pt x="5090" y="32691"/>
                  </a:lnTo>
                  <a:lnTo>
                    <a:pt x="8689" y="35192"/>
                  </a:lnTo>
                  <a:lnTo>
                    <a:pt x="8820" y="35192"/>
                  </a:lnTo>
                  <a:lnTo>
                    <a:pt x="11190" y="34841"/>
                  </a:lnTo>
                  <a:lnTo>
                    <a:pt x="11234" y="34797"/>
                  </a:lnTo>
                  <a:lnTo>
                    <a:pt x="12770" y="33832"/>
                  </a:lnTo>
                  <a:lnTo>
                    <a:pt x="12813" y="33788"/>
                  </a:lnTo>
                  <a:lnTo>
                    <a:pt x="14349" y="32516"/>
                  </a:lnTo>
                  <a:lnTo>
                    <a:pt x="15095" y="31462"/>
                  </a:lnTo>
                  <a:lnTo>
                    <a:pt x="15139" y="31419"/>
                  </a:lnTo>
                  <a:lnTo>
                    <a:pt x="15402" y="30541"/>
                  </a:lnTo>
                  <a:lnTo>
                    <a:pt x="15402" y="30453"/>
                  </a:lnTo>
                  <a:lnTo>
                    <a:pt x="15139" y="27031"/>
                  </a:lnTo>
                  <a:lnTo>
                    <a:pt x="15139" y="26943"/>
                  </a:lnTo>
                  <a:lnTo>
                    <a:pt x="14174" y="25144"/>
                  </a:lnTo>
                  <a:lnTo>
                    <a:pt x="14525" y="22818"/>
                  </a:lnTo>
                  <a:lnTo>
                    <a:pt x="15183" y="20317"/>
                  </a:lnTo>
                  <a:lnTo>
                    <a:pt x="16719" y="14788"/>
                  </a:lnTo>
                  <a:lnTo>
                    <a:pt x="16719" y="14700"/>
                  </a:lnTo>
                  <a:lnTo>
                    <a:pt x="16719" y="14612"/>
                  </a:lnTo>
                  <a:lnTo>
                    <a:pt x="16675" y="11892"/>
                  </a:lnTo>
                  <a:lnTo>
                    <a:pt x="16631" y="11848"/>
                  </a:lnTo>
                  <a:lnTo>
                    <a:pt x="16587" y="11804"/>
                  </a:lnTo>
                  <a:lnTo>
                    <a:pt x="16543" y="11760"/>
                  </a:lnTo>
                  <a:lnTo>
                    <a:pt x="16499" y="11716"/>
                  </a:lnTo>
                  <a:lnTo>
                    <a:pt x="16412" y="11760"/>
                  </a:lnTo>
                  <a:lnTo>
                    <a:pt x="16368" y="11804"/>
                  </a:lnTo>
                  <a:lnTo>
                    <a:pt x="16324" y="11848"/>
                  </a:lnTo>
                  <a:lnTo>
                    <a:pt x="16324" y="11936"/>
                  </a:lnTo>
                  <a:lnTo>
                    <a:pt x="16368" y="14612"/>
                  </a:lnTo>
                  <a:lnTo>
                    <a:pt x="16368" y="14656"/>
                  </a:lnTo>
                  <a:lnTo>
                    <a:pt x="16368" y="14744"/>
                  </a:lnTo>
                  <a:lnTo>
                    <a:pt x="14832" y="20229"/>
                  </a:lnTo>
                  <a:lnTo>
                    <a:pt x="14218" y="22730"/>
                  </a:lnTo>
                  <a:lnTo>
                    <a:pt x="13823" y="25144"/>
                  </a:lnTo>
                  <a:lnTo>
                    <a:pt x="13823" y="25231"/>
                  </a:lnTo>
                  <a:lnTo>
                    <a:pt x="14788" y="27074"/>
                  </a:lnTo>
                  <a:lnTo>
                    <a:pt x="15051" y="30453"/>
                  </a:lnTo>
                  <a:lnTo>
                    <a:pt x="14788" y="31287"/>
                  </a:lnTo>
                  <a:lnTo>
                    <a:pt x="14086" y="32296"/>
                  </a:lnTo>
                  <a:lnTo>
                    <a:pt x="12594" y="33525"/>
                  </a:lnTo>
                  <a:lnTo>
                    <a:pt x="11058" y="34490"/>
                  </a:lnTo>
                  <a:lnTo>
                    <a:pt x="8864" y="34841"/>
                  </a:lnTo>
                  <a:lnTo>
                    <a:pt x="5310" y="32428"/>
                  </a:lnTo>
                  <a:lnTo>
                    <a:pt x="4037" y="29927"/>
                  </a:lnTo>
                  <a:lnTo>
                    <a:pt x="3993" y="29839"/>
                  </a:lnTo>
                  <a:lnTo>
                    <a:pt x="1141" y="27952"/>
                  </a:lnTo>
                  <a:lnTo>
                    <a:pt x="351" y="27250"/>
                  </a:lnTo>
                  <a:lnTo>
                    <a:pt x="395" y="26943"/>
                  </a:lnTo>
                  <a:lnTo>
                    <a:pt x="2896" y="21502"/>
                  </a:lnTo>
                  <a:lnTo>
                    <a:pt x="2896" y="21458"/>
                  </a:lnTo>
                  <a:lnTo>
                    <a:pt x="4696" y="15534"/>
                  </a:lnTo>
                  <a:lnTo>
                    <a:pt x="5573" y="12243"/>
                  </a:lnTo>
                  <a:lnTo>
                    <a:pt x="5749" y="10619"/>
                  </a:lnTo>
                  <a:lnTo>
                    <a:pt x="5749" y="10575"/>
                  </a:lnTo>
                  <a:lnTo>
                    <a:pt x="5617" y="7592"/>
                  </a:lnTo>
                  <a:lnTo>
                    <a:pt x="5749" y="4871"/>
                  </a:lnTo>
                  <a:lnTo>
                    <a:pt x="5749" y="4827"/>
                  </a:lnTo>
                  <a:lnTo>
                    <a:pt x="4827" y="2370"/>
                  </a:lnTo>
                  <a:lnTo>
                    <a:pt x="4827" y="1624"/>
                  </a:lnTo>
                  <a:lnTo>
                    <a:pt x="5749" y="264"/>
                  </a:lnTo>
                  <a:lnTo>
                    <a:pt x="5749" y="176"/>
                  </a:lnTo>
                  <a:lnTo>
                    <a:pt x="5749" y="132"/>
                  </a:lnTo>
                  <a:lnTo>
                    <a:pt x="5705" y="44"/>
                  </a:lnTo>
                  <a:lnTo>
                    <a:pt x="5661"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77" name="Google Shape;3577;p116"/>
            <p:cNvSpPr/>
            <p:nvPr/>
          </p:nvSpPr>
          <p:spPr>
            <a:xfrm>
              <a:off x="3635575" y="1464825"/>
              <a:ext cx="1480975" cy="864475"/>
            </a:xfrm>
            <a:custGeom>
              <a:avLst/>
              <a:gdLst/>
              <a:ahLst/>
              <a:cxnLst/>
              <a:rect l="l" t="t" r="r" b="b"/>
              <a:pathLst>
                <a:path w="59239" h="34579" extrusionOk="0">
                  <a:moveTo>
                    <a:pt x="59019" y="1"/>
                  </a:moveTo>
                  <a:lnTo>
                    <a:pt x="58975" y="45"/>
                  </a:lnTo>
                  <a:lnTo>
                    <a:pt x="58932" y="89"/>
                  </a:lnTo>
                  <a:lnTo>
                    <a:pt x="58888" y="176"/>
                  </a:lnTo>
                  <a:lnTo>
                    <a:pt x="58844" y="1800"/>
                  </a:lnTo>
                  <a:lnTo>
                    <a:pt x="56167" y="4389"/>
                  </a:lnTo>
                  <a:lnTo>
                    <a:pt x="54763" y="5486"/>
                  </a:lnTo>
                  <a:lnTo>
                    <a:pt x="50068" y="7768"/>
                  </a:lnTo>
                  <a:lnTo>
                    <a:pt x="50024" y="7856"/>
                  </a:lnTo>
                  <a:lnTo>
                    <a:pt x="48137" y="11629"/>
                  </a:lnTo>
                  <a:lnTo>
                    <a:pt x="46557" y="13735"/>
                  </a:lnTo>
                  <a:lnTo>
                    <a:pt x="44495" y="15929"/>
                  </a:lnTo>
                  <a:lnTo>
                    <a:pt x="41730" y="18124"/>
                  </a:lnTo>
                  <a:lnTo>
                    <a:pt x="40282" y="19045"/>
                  </a:lnTo>
                  <a:lnTo>
                    <a:pt x="35412" y="20625"/>
                  </a:lnTo>
                  <a:lnTo>
                    <a:pt x="34666" y="20844"/>
                  </a:lnTo>
                  <a:lnTo>
                    <a:pt x="34622" y="20888"/>
                  </a:lnTo>
                  <a:lnTo>
                    <a:pt x="31111" y="23433"/>
                  </a:lnTo>
                  <a:lnTo>
                    <a:pt x="29356" y="24618"/>
                  </a:lnTo>
                  <a:lnTo>
                    <a:pt x="28303" y="24969"/>
                  </a:lnTo>
                  <a:lnTo>
                    <a:pt x="28259" y="24969"/>
                  </a:lnTo>
                  <a:lnTo>
                    <a:pt x="27908" y="25188"/>
                  </a:lnTo>
                  <a:lnTo>
                    <a:pt x="27820" y="25232"/>
                  </a:lnTo>
                  <a:lnTo>
                    <a:pt x="27820" y="25320"/>
                  </a:lnTo>
                  <a:lnTo>
                    <a:pt x="27820" y="25408"/>
                  </a:lnTo>
                  <a:lnTo>
                    <a:pt x="27820" y="25452"/>
                  </a:lnTo>
                  <a:lnTo>
                    <a:pt x="27996" y="25671"/>
                  </a:lnTo>
                  <a:lnTo>
                    <a:pt x="27864" y="25890"/>
                  </a:lnTo>
                  <a:lnTo>
                    <a:pt x="26723" y="26241"/>
                  </a:lnTo>
                  <a:lnTo>
                    <a:pt x="22730" y="25671"/>
                  </a:lnTo>
                  <a:lnTo>
                    <a:pt x="21458" y="25320"/>
                  </a:lnTo>
                  <a:lnTo>
                    <a:pt x="18035" y="23696"/>
                  </a:lnTo>
                  <a:lnTo>
                    <a:pt x="15973" y="22555"/>
                  </a:lnTo>
                  <a:lnTo>
                    <a:pt x="15929" y="22512"/>
                  </a:lnTo>
                  <a:lnTo>
                    <a:pt x="15095" y="22292"/>
                  </a:lnTo>
                  <a:lnTo>
                    <a:pt x="15007" y="22292"/>
                  </a:lnTo>
                  <a:lnTo>
                    <a:pt x="14349" y="22424"/>
                  </a:lnTo>
                  <a:lnTo>
                    <a:pt x="14261" y="22468"/>
                  </a:lnTo>
                  <a:lnTo>
                    <a:pt x="14217" y="22599"/>
                  </a:lnTo>
                  <a:lnTo>
                    <a:pt x="14700" y="26022"/>
                  </a:lnTo>
                  <a:lnTo>
                    <a:pt x="14217" y="28786"/>
                  </a:lnTo>
                  <a:lnTo>
                    <a:pt x="13252" y="31726"/>
                  </a:lnTo>
                  <a:lnTo>
                    <a:pt x="12769" y="33438"/>
                  </a:lnTo>
                  <a:lnTo>
                    <a:pt x="7109" y="34008"/>
                  </a:lnTo>
                  <a:lnTo>
                    <a:pt x="2326" y="34184"/>
                  </a:lnTo>
                  <a:lnTo>
                    <a:pt x="176" y="34228"/>
                  </a:lnTo>
                  <a:lnTo>
                    <a:pt x="88" y="34228"/>
                  </a:lnTo>
                  <a:lnTo>
                    <a:pt x="44" y="34271"/>
                  </a:lnTo>
                  <a:lnTo>
                    <a:pt x="0" y="34315"/>
                  </a:lnTo>
                  <a:lnTo>
                    <a:pt x="0" y="34403"/>
                  </a:lnTo>
                  <a:lnTo>
                    <a:pt x="0" y="34447"/>
                  </a:lnTo>
                  <a:lnTo>
                    <a:pt x="44" y="34535"/>
                  </a:lnTo>
                  <a:lnTo>
                    <a:pt x="88" y="34535"/>
                  </a:lnTo>
                  <a:lnTo>
                    <a:pt x="176" y="34579"/>
                  </a:lnTo>
                  <a:lnTo>
                    <a:pt x="2326" y="34535"/>
                  </a:lnTo>
                  <a:lnTo>
                    <a:pt x="7153" y="34359"/>
                  </a:lnTo>
                  <a:lnTo>
                    <a:pt x="12901" y="33789"/>
                  </a:lnTo>
                  <a:lnTo>
                    <a:pt x="12989" y="33745"/>
                  </a:lnTo>
                  <a:lnTo>
                    <a:pt x="13033" y="33657"/>
                  </a:lnTo>
                  <a:lnTo>
                    <a:pt x="13559" y="31814"/>
                  </a:lnTo>
                  <a:lnTo>
                    <a:pt x="14524" y="28874"/>
                  </a:lnTo>
                  <a:lnTo>
                    <a:pt x="14524" y="28830"/>
                  </a:lnTo>
                  <a:lnTo>
                    <a:pt x="15051" y="26066"/>
                  </a:lnTo>
                  <a:lnTo>
                    <a:pt x="15051" y="25978"/>
                  </a:lnTo>
                  <a:lnTo>
                    <a:pt x="14612" y="22731"/>
                  </a:lnTo>
                  <a:lnTo>
                    <a:pt x="15051" y="22643"/>
                  </a:lnTo>
                  <a:lnTo>
                    <a:pt x="15841" y="22863"/>
                  </a:lnTo>
                  <a:lnTo>
                    <a:pt x="17859" y="24003"/>
                  </a:lnTo>
                  <a:lnTo>
                    <a:pt x="21326" y="25671"/>
                  </a:lnTo>
                  <a:lnTo>
                    <a:pt x="21370" y="25671"/>
                  </a:lnTo>
                  <a:lnTo>
                    <a:pt x="22686" y="26022"/>
                  </a:lnTo>
                  <a:lnTo>
                    <a:pt x="26723" y="26592"/>
                  </a:lnTo>
                  <a:lnTo>
                    <a:pt x="26767" y="26549"/>
                  </a:lnTo>
                  <a:lnTo>
                    <a:pt x="27996" y="26197"/>
                  </a:lnTo>
                  <a:lnTo>
                    <a:pt x="28127" y="26154"/>
                  </a:lnTo>
                  <a:lnTo>
                    <a:pt x="28347" y="25759"/>
                  </a:lnTo>
                  <a:lnTo>
                    <a:pt x="28347" y="25671"/>
                  </a:lnTo>
                  <a:lnTo>
                    <a:pt x="28347" y="25583"/>
                  </a:lnTo>
                  <a:lnTo>
                    <a:pt x="28215" y="25408"/>
                  </a:lnTo>
                  <a:lnTo>
                    <a:pt x="28435" y="25320"/>
                  </a:lnTo>
                  <a:lnTo>
                    <a:pt x="29488" y="24969"/>
                  </a:lnTo>
                  <a:lnTo>
                    <a:pt x="29532" y="24925"/>
                  </a:lnTo>
                  <a:lnTo>
                    <a:pt x="31287" y="23696"/>
                  </a:lnTo>
                  <a:lnTo>
                    <a:pt x="34797" y="21195"/>
                  </a:lnTo>
                  <a:lnTo>
                    <a:pt x="35543" y="20976"/>
                  </a:lnTo>
                  <a:lnTo>
                    <a:pt x="40414" y="19352"/>
                  </a:lnTo>
                  <a:lnTo>
                    <a:pt x="40458" y="19352"/>
                  </a:lnTo>
                  <a:lnTo>
                    <a:pt x="41906" y="18387"/>
                  </a:lnTo>
                  <a:lnTo>
                    <a:pt x="44714" y="16193"/>
                  </a:lnTo>
                  <a:lnTo>
                    <a:pt x="44758" y="16193"/>
                  </a:lnTo>
                  <a:lnTo>
                    <a:pt x="46821" y="13999"/>
                  </a:lnTo>
                  <a:lnTo>
                    <a:pt x="46821" y="13955"/>
                  </a:lnTo>
                  <a:lnTo>
                    <a:pt x="48444" y="11849"/>
                  </a:lnTo>
                  <a:lnTo>
                    <a:pt x="48444" y="11805"/>
                  </a:lnTo>
                  <a:lnTo>
                    <a:pt x="50287" y="8031"/>
                  </a:lnTo>
                  <a:lnTo>
                    <a:pt x="54938" y="5793"/>
                  </a:lnTo>
                  <a:lnTo>
                    <a:pt x="54982" y="5793"/>
                  </a:lnTo>
                  <a:lnTo>
                    <a:pt x="56386" y="4696"/>
                  </a:lnTo>
                  <a:lnTo>
                    <a:pt x="56386" y="4652"/>
                  </a:lnTo>
                  <a:lnTo>
                    <a:pt x="59151" y="2019"/>
                  </a:lnTo>
                  <a:lnTo>
                    <a:pt x="59195" y="1888"/>
                  </a:lnTo>
                  <a:lnTo>
                    <a:pt x="59239" y="176"/>
                  </a:lnTo>
                  <a:lnTo>
                    <a:pt x="59239" y="133"/>
                  </a:lnTo>
                  <a:lnTo>
                    <a:pt x="59195" y="45"/>
                  </a:lnTo>
                  <a:lnTo>
                    <a:pt x="59151"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78" name="Google Shape;3578;p116"/>
            <p:cNvSpPr/>
            <p:nvPr/>
          </p:nvSpPr>
          <p:spPr>
            <a:xfrm>
              <a:off x="3659700" y="642075"/>
              <a:ext cx="701025" cy="988425"/>
            </a:xfrm>
            <a:custGeom>
              <a:avLst/>
              <a:gdLst/>
              <a:ahLst/>
              <a:cxnLst/>
              <a:rect l="l" t="t" r="r" b="b"/>
              <a:pathLst>
                <a:path w="28041" h="39537" extrusionOk="0">
                  <a:moveTo>
                    <a:pt x="26767" y="1"/>
                  </a:moveTo>
                  <a:lnTo>
                    <a:pt x="25714" y="527"/>
                  </a:lnTo>
                  <a:lnTo>
                    <a:pt x="25627" y="571"/>
                  </a:lnTo>
                  <a:lnTo>
                    <a:pt x="24486" y="1712"/>
                  </a:lnTo>
                  <a:lnTo>
                    <a:pt x="24442" y="1712"/>
                  </a:lnTo>
                  <a:lnTo>
                    <a:pt x="23608" y="2809"/>
                  </a:lnTo>
                  <a:lnTo>
                    <a:pt x="22599" y="3555"/>
                  </a:lnTo>
                  <a:lnTo>
                    <a:pt x="20142" y="5442"/>
                  </a:lnTo>
                  <a:lnTo>
                    <a:pt x="20098" y="5442"/>
                  </a:lnTo>
                  <a:lnTo>
                    <a:pt x="18650" y="6934"/>
                  </a:lnTo>
                  <a:lnTo>
                    <a:pt x="18650" y="6978"/>
                  </a:lnTo>
                  <a:lnTo>
                    <a:pt x="18167" y="7680"/>
                  </a:lnTo>
                  <a:lnTo>
                    <a:pt x="16894" y="9567"/>
                  </a:lnTo>
                  <a:lnTo>
                    <a:pt x="14832" y="12287"/>
                  </a:lnTo>
                  <a:lnTo>
                    <a:pt x="13954" y="13516"/>
                  </a:lnTo>
                  <a:lnTo>
                    <a:pt x="13033" y="14701"/>
                  </a:lnTo>
                  <a:lnTo>
                    <a:pt x="12068" y="15841"/>
                  </a:lnTo>
                  <a:lnTo>
                    <a:pt x="11102" y="16938"/>
                  </a:lnTo>
                  <a:lnTo>
                    <a:pt x="9830" y="18387"/>
                  </a:lnTo>
                  <a:lnTo>
                    <a:pt x="8601" y="19878"/>
                  </a:lnTo>
                  <a:lnTo>
                    <a:pt x="8031" y="20624"/>
                  </a:lnTo>
                  <a:lnTo>
                    <a:pt x="7460" y="21414"/>
                  </a:lnTo>
                  <a:lnTo>
                    <a:pt x="6977" y="22248"/>
                  </a:lnTo>
                  <a:lnTo>
                    <a:pt x="6495" y="23082"/>
                  </a:lnTo>
                  <a:lnTo>
                    <a:pt x="6495" y="23126"/>
                  </a:lnTo>
                  <a:lnTo>
                    <a:pt x="6012" y="24661"/>
                  </a:lnTo>
                  <a:lnTo>
                    <a:pt x="5836" y="26548"/>
                  </a:lnTo>
                  <a:lnTo>
                    <a:pt x="5134" y="27601"/>
                  </a:lnTo>
                  <a:lnTo>
                    <a:pt x="3160" y="29313"/>
                  </a:lnTo>
                  <a:lnTo>
                    <a:pt x="3116" y="29357"/>
                  </a:lnTo>
                  <a:lnTo>
                    <a:pt x="2282" y="31068"/>
                  </a:lnTo>
                  <a:lnTo>
                    <a:pt x="2282" y="31112"/>
                  </a:lnTo>
                  <a:lnTo>
                    <a:pt x="1185" y="34183"/>
                  </a:lnTo>
                  <a:lnTo>
                    <a:pt x="1141" y="34227"/>
                  </a:lnTo>
                  <a:lnTo>
                    <a:pt x="0" y="39317"/>
                  </a:lnTo>
                  <a:lnTo>
                    <a:pt x="0" y="39405"/>
                  </a:lnTo>
                  <a:lnTo>
                    <a:pt x="0" y="39449"/>
                  </a:lnTo>
                  <a:lnTo>
                    <a:pt x="44" y="39493"/>
                  </a:lnTo>
                  <a:lnTo>
                    <a:pt x="132" y="39537"/>
                  </a:lnTo>
                  <a:lnTo>
                    <a:pt x="176" y="39537"/>
                  </a:lnTo>
                  <a:lnTo>
                    <a:pt x="264" y="39493"/>
                  </a:lnTo>
                  <a:lnTo>
                    <a:pt x="308" y="39405"/>
                  </a:lnTo>
                  <a:lnTo>
                    <a:pt x="1492" y="34315"/>
                  </a:lnTo>
                  <a:lnTo>
                    <a:pt x="2633" y="31243"/>
                  </a:lnTo>
                  <a:lnTo>
                    <a:pt x="3423" y="29532"/>
                  </a:lnTo>
                  <a:lnTo>
                    <a:pt x="5398" y="27865"/>
                  </a:lnTo>
                  <a:lnTo>
                    <a:pt x="5442" y="27821"/>
                  </a:lnTo>
                  <a:lnTo>
                    <a:pt x="6144" y="26724"/>
                  </a:lnTo>
                  <a:lnTo>
                    <a:pt x="6144" y="26636"/>
                  </a:lnTo>
                  <a:lnTo>
                    <a:pt x="6363" y="24705"/>
                  </a:lnTo>
                  <a:lnTo>
                    <a:pt x="6802" y="23257"/>
                  </a:lnTo>
                  <a:lnTo>
                    <a:pt x="7285" y="22424"/>
                  </a:lnTo>
                  <a:lnTo>
                    <a:pt x="7767" y="21634"/>
                  </a:lnTo>
                  <a:lnTo>
                    <a:pt x="8294" y="20844"/>
                  </a:lnTo>
                  <a:lnTo>
                    <a:pt x="8864" y="20098"/>
                  </a:lnTo>
                  <a:lnTo>
                    <a:pt x="10093" y="18650"/>
                  </a:lnTo>
                  <a:lnTo>
                    <a:pt x="11365" y="17158"/>
                  </a:lnTo>
                  <a:lnTo>
                    <a:pt x="12331" y="16061"/>
                  </a:lnTo>
                  <a:lnTo>
                    <a:pt x="13296" y="14920"/>
                  </a:lnTo>
                  <a:lnTo>
                    <a:pt x="14262" y="13735"/>
                  </a:lnTo>
                  <a:lnTo>
                    <a:pt x="15139" y="12507"/>
                  </a:lnTo>
                  <a:lnTo>
                    <a:pt x="17202" y="9742"/>
                  </a:lnTo>
                  <a:lnTo>
                    <a:pt x="18430" y="7899"/>
                  </a:lnTo>
                  <a:lnTo>
                    <a:pt x="18913" y="7153"/>
                  </a:lnTo>
                  <a:lnTo>
                    <a:pt x="20361" y="5705"/>
                  </a:lnTo>
                  <a:lnTo>
                    <a:pt x="22774" y="3862"/>
                  </a:lnTo>
                  <a:lnTo>
                    <a:pt x="23828" y="3072"/>
                  </a:lnTo>
                  <a:lnTo>
                    <a:pt x="23871" y="3072"/>
                  </a:lnTo>
                  <a:lnTo>
                    <a:pt x="24749" y="1975"/>
                  </a:lnTo>
                  <a:lnTo>
                    <a:pt x="25890" y="834"/>
                  </a:lnTo>
                  <a:lnTo>
                    <a:pt x="26899" y="352"/>
                  </a:lnTo>
                  <a:lnTo>
                    <a:pt x="27865" y="439"/>
                  </a:lnTo>
                  <a:lnTo>
                    <a:pt x="27908" y="439"/>
                  </a:lnTo>
                  <a:lnTo>
                    <a:pt x="27996" y="396"/>
                  </a:lnTo>
                  <a:lnTo>
                    <a:pt x="28040" y="352"/>
                  </a:lnTo>
                  <a:lnTo>
                    <a:pt x="28040" y="264"/>
                  </a:lnTo>
                  <a:lnTo>
                    <a:pt x="28040" y="220"/>
                  </a:lnTo>
                  <a:lnTo>
                    <a:pt x="27996" y="132"/>
                  </a:lnTo>
                  <a:lnTo>
                    <a:pt x="27952" y="88"/>
                  </a:lnTo>
                  <a:lnTo>
                    <a:pt x="27908" y="88"/>
                  </a:lnTo>
                  <a:lnTo>
                    <a:pt x="26855"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79" name="Google Shape;3579;p116"/>
            <p:cNvSpPr/>
            <p:nvPr/>
          </p:nvSpPr>
          <p:spPr>
            <a:xfrm>
              <a:off x="3591675" y="2170200"/>
              <a:ext cx="1783775" cy="624225"/>
            </a:xfrm>
            <a:custGeom>
              <a:avLst/>
              <a:gdLst/>
              <a:ahLst/>
              <a:cxnLst/>
              <a:rect l="l" t="t" r="r" b="b"/>
              <a:pathLst>
                <a:path w="71351" h="24969" extrusionOk="0">
                  <a:moveTo>
                    <a:pt x="70297" y="1"/>
                  </a:moveTo>
                  <a:lnTo>
                    <a:pt x="68411" y="484"/>
                  </a:lnTo>
                  <a:lnTo>
                    <a:pt x="68367" y="528"/>
                  </a:lnTo>
                  <a:lnTo>
                    <a:pt x="63584" y="2853"/>
                  </a:lnTo>
                  <a:lnTo>
                    <a:pt x="61609" y="3687"/>
                  </a:lnTo>
                  <a:lnTo>
                    <a:pt x="58801" y="4345"/>
                  </a:lnTo>
                  <a:lnTo>
                    <a:pt x="55378" y="4345"/>
                  </a:lnTo>
                  <a:lnTo>
                    <a:pt x="55378" y="4389"/>
                  </a:lnTo>
                  <a:lnTo>
                    <a:pt x="53316" y="4828"/>
                  </a:lnTo>
                  <a:lnTo>
                    <a:pt x="53316" y="4872"/>
                  </a:lnTo>
                  <a:lnTo>
                    <a:pt x="49674" y="6232"/>
                  </a:lnTo>
                  <a:lnTo>
                    <a:pt x="47260" y="7241"/>
                  </a:lnTo>
                  <a:lnTo>
                    <a:pt x="40503" y="8382"/>
                  </a:lnTo>
                  <a:lnTo>
                    <a:pt x="36290" y="9040"/>
                  </a:lnTo>
                  <a:lnTo>
                    <a:pt x="32604" y="9611"/>
                  </a:lnTo>
                  <a:lnTo>
                    <a:pt x="30454" y="10050"/>
                  </a:lnTo>
                  <a:lnTo>
                    <a:pt x="28830" y="10488"/>
                  </a:lnTo>
                  <a:lnTo>
                    <a:pt x="28743" y="10532"/>
                  </a:lnTo>
                  <a:lnTo>
                    <a:pt x="28699" y="10576"/>
                  </a:lnTo>
                  <a:lnTo>
                    <a:pt x="26987" y="15798"/>
                  </a:lnTo>
                  <a:lnTo>
                    <a:pt x="25364" y="19177"/>
                  </a:lnTo>
                  <a:lnTo>
                    <a:pt x="23872" y="21678"/>
                  </a:lnTo>
                  <a:lnTo>
                    <a:pt x="22468" y="23872"/>
                  </a:lnTo>
                  <a:lnTo>
                    <a:pt x="21853" y="24486"/>
                  </a:lnTo>
                  <a:lnTo>
                    <a:pt x="21195" y="24618"/>
                  </a:lnTo>
                  <a:lnTo>
                    <a:pt x="19308" y="24530"/>
                  </a:lnTo>
                  <a:lnTo>
                    <a:pt x="15052" y="23696"/>
                  </a:lnTo>
                  <a:lnTo>
                    <a:pt x="10795" y="22731"/>
                  </a:lnTo>
                  <a:lnTo>
                    <a:pt x="7724" y="22161"/>
                  </a:lnTo>
                  <a:lnTo>
                    <a:pt x="4213" y="21897"/>
                  </a:lnTo>
                  <a:lnTo>
                    <a:pt x="264" y="20449"/>
                  </a:lnTo>
                  <a:lnTo>
                    <a:pt x="176" y="20405"/>
                  </a:lnTo>
                  <a:lnTo>
                    <a:pt x="89" y="20449"/>
                  </a:lnTo>
                  <a:lnTo>
                    <a:pt x="45" y="20493"/>
                  </a:lnTo>
                  <a:lnTo>
                    <a:pt x="1" y="20537"/>
                  </a:lnTo>
                  <a:lnTo>
                    <a:pt x="1" y="20581"/>
                  </a:lnTo>
                  <a:lnTo>
                    <a:pt x="45" y="20669"/>
                  </a:lnTo>
                  <a:lnTo>
                    <a:pt x="45" y="20712"/>
                  </a:lnTo>
                  <a:lnTo>
                    <a:pt x="132" y="20756"/>
                  </a:lnTo>
                  <a:lnTo>
                    <a:pt x="4126" y="22204"/>
                  </a:lnTo>
                  <a:lnTo>
                    <a:pt x="4169" y="22248"/>
                  </a:lnTo>
                  <a:lnTo>
                    <a:pt x="7680" y="22512"/>
                  </a:lnTo>
                  <a:lnTo>
                    <a:pt x="10752" y="23082"/>
                  </a:lnTo>
                  <a:lnTo>
                    <a:pt x="15008" y="24047"/>
                  </a:lnTo>
                  <a:lnTo>
                    <a:pt x="19264" y="24881"/>
                  </a:lnTo>
                  <a:lnTo>
                    <a:pt x="19308" y="24881"/>
                  </a:lnTo>
                  <a:lnTo>
                    <a:pt x="21195" y="24969"/>
                  </a:lnTo>
                  <a:lnTo>
                    <a:pt x="21239" y="24969"/>
                  </a:lnTo>
                  <a:lnTo>
                    <a:pt x="21985" y="24793"/>
                  </a:lnTo>
                  <a:lnTo>
                    <a:pt x="22029" y="24749"/>
                  </a:lnTo>
                  <a:lnTo>
                    <a:pt x="22731" y="24091"/>
                  </a:lnTo>
                  <a:lnTo>
                    <a:pt x="22775" y="24091"/>
                  </a:lnTo>
                  <a:lnTo>
                    <a:pt x="24135" y="21897"/>
                  </a:lnTo>
                  <a:lnTo>
                    <a:pt x="25671" y="19308"/>
                  </a:lnTo>
                  <a:lnTo>
                    <a:pt x="27294" y="15930"/>
                  </a:lnTo>
                  <a:lnTo>
                    <a:pt x="29006" y="10796"/>
                  </a:lnTo>
                  <a:lnTo>
                    <a:pt x="30542" y="10357"/>
                  </a:lnTo>
                  <a:lnTo>
                    <a:pt x="32648" y="9962"/>
                  </a:lnTo>
                  <a:lnTo>
                    <a:pt x="36334" y="9391"/>
                  </a:lnTo>
                  <a:lnTo>
                    <a:pt x="40546" y="8689"/>
                  </a:lnTo>
                  <a:lnTo>
                    <a:pt x="47348" y="7592"/>
                  </a:lnTo>
                  <a:lnTo>
                    <a:pt x="47392" y="7592"/>
                  </a:lnTo>
                  <a:lnTo>
                    <a:pt x="49805" y="6583"/>
                  </a:lnTo>
                  <a:lnTo>
                    <a:pt x="53403" y="5179"/>
                  </a:lnTo>
                  <a:lnTo>
                    <a:pt x="55422" y="4696"/>
                  </a:lnTo>
                  <a:lnTo>
                    <a:pt x="58888" y="4696"/>
                  </a:lnTo>
                  <a:lnTo>
                    <a:pt x="61697" y="3994"/>
                  </a:lnTo>
                  <a:lnTo>
                    <a:pt x="61741" y="3994"/>
                  </a:lnTo>
                  <a:lnTo>
                    <a:pt x="63715" y="3160"/>
                  </a:lnTo>
                  <a:lnTo>
                    <a:pt x="68498" y="835"/>
                  </a:lnTo>
                  <a:lnTo>
                    <a:pt x="70341" y="352"/>
                  </a:lnTo>
                  <a:lnTo>
                    <a:pt x="70780" y="440"/>
                  </a:lnTo>
                  <a:lnTo>
                    <a:pt x="70956" y="659"/>
                  </a:lnTo>
                  <a:lnTo>
                    <a:pt x="70999" y="1712"/>
                  </a:lnTo>
                  <a:lnTo>
                    <a:pt x="70868" y="5003"/>
                  </a:lnTo>
                  <a:lnTo>
                    <a:pt x="70692" y="11059"/>
                  </a:lnTo>
                  <a:lnTo>
                    <a:pt x="70692" y="11147"/>
                  </a:lnTo>
                  <a:lnTo>
                    <a:pt x="70736" y="11190"/>
                  </a:lnTo>
                  <a:lnTo>
                    <a:pt x="70780" y="11234"/>
                  </a:lnTo>
                  <a:lnTo>
                    <a:pt x="70868" y="11278"/>
                  </a:lnTo>
                  <a:lnTo>
                    <a:pt x="70912" y="11234"/>
                  </a:lnTo>
                  <a:lnTo>
                    <a:pt x="70999" y="11234"/>
                  </a:lnTo>
                  <a:lnTo>
                    <a:pt x="70999" y="11147"/>
                  </a:lnTo>
                  <a:lnTo>
                    <a:pt x="71043" y="11103"/>
                  </a:lnTo>
                  <a:lnTo>
                    <a:pt x="71219" y="5003"/>
                  </a:lnTo>
                  <a:lnTo>
                    <a:pt x="71351" y="1712"/>
                  </a:lnTo>
                  <a:lnTo>
                    <a:pt x="71351" y="1668"/>
                  </a:lnTo>
                  <a:lnTo>
                    <a:pt x="71263" y="571"/>
                  </a:lnTo>
                  <a:lnTo>
                    <a:pt x="71263" y="484"/>
                  </a:lnTo>
                  <a:lnTo>
                    <a:pt x="70999" y="177"/>
                  </a:lnTo>
                  <a:lnTo>
                    <a:pt x="70912" y="89"/>
                  </a:lnTo>
                  <a:lnTo>
                    <a:pt x="70385"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80" name="Google Shape;3580;p116"/>
            <p:cNvSpPr/>
            <p:nvPr/>
          </p:nvSpPr>
          <p:spPr>
            <a:xfrm>
              <a:off x="3359125" y="762750"/>
              <a:ext cx="284150" cy="616550"/>
            </a:xfrm>
            <a:custGeom>
              <a:avLst/>
              <a:gdLst/>
              <a:ahLst/>
              <a:cxnLst/>
              <a:rect l="l" t="t" r="r" b="b"/>
              <a:pathLst>
                <a:path w="11366" h="24662" extrusionOk="0">
                  <a:moveTo>
                    <a:pt x="11146" y="1"/>
                  </a:moveTo>
                  <a:lnTo>
                    <a:pt x="11102" y="44"/>
                  </a:lnTo>
                  <a:lnTo>
                    <a:pt x="11058" y="88"/>
                  </a:lnTo>
                  <a:lnTo>
                    <a:pt x="9478" y="3292"/>
                  </a:lnTo>
                  <a:lnTo>
                    <a:pt x="9347" y="3599"/>
                  </a:lnTo>
                  <a:lnTo>
                    <a:pt x="7811" y="6144"/>
                  </a:lnTo>
                  <a:lnTo>
                    <a:pt x="7811" y="6188"/>
                  </a:lnTo>
                  <a:lnTo>
                    <a:pt x="6977" y="7987"/>
                  </a:lnTo>
                  <a:lnTo>
                    <a:pt x="6143" y="10400"/>
                  </a:lnTo>
                  <a:lnTo>
                    <a:pt x="6056" y="10620"/>
                  </a:lnTo>
                  <a:lnTo>
                    <a:pt x="4344" y="15841"/>
                  </a:lnTo>
                  <a:lnTo>
                    <a:pt x="2501" y="20888"/>
                  </a:lnTo>
                  <a:lnTo>
                    <a:pt x="1273" y="23564"/>
                  </a:lnTo>
                  <a:lnTo>
                    <a:pt x="88" y="24310"/>
                  </a:lnTo>
                  <a:lnTo>
                    <a:pt x="0" y="24398"/>
                  </a:lnTo>
                  <a:lnTo>
                    <a:pt x="0" y="24442"/>
                  </a:lnTo>
                  <a:lnTo>
                    <a:pt x="0" y="24486"/>
                  </a:lnTo>
                  <a:lnTo>
                    <a:pt x="0" y="24574"/>
                  </a:lnTo>
                  <a:lnTo>
                    <a:pt x="88" y="24617"/>
                  </a:lnTo>
                  <a:lnTo>
                    <a:pt x="176" y="24661"/>
                  </a:lnTo>
                  <a:lnTo>
                    <a:pt x="263" y="24617"/>
                  </a:lnTo>
                  <a:lnTo>
                    <a:pt x="1492" y="23828"/>
                  </a:lnTo>
                  <a:lnTo>
                    <a:pt x="1580" y="23784"/>
                  </a:lnTo>
                  <a:lnTo>
                    <a:pt x="2808" y="21019"/>
                  </a:lnTo>
                  <a:lnTo>
                    <a:pt x="4695" y="15973"/>
                  </a:lnTo>
                  <a:lnTo>
                    <a:pt x="6363" y="10751"/>
                  </a:lnTo>
                  <a:lnTo>
                    <a:pt x="6451" y="10532"/>
                  </a:lnTo>
                  <a:lnTo>
                    <a:pt x="7284" y="8118"/>
                  </a:lnTo>
                  <a:lnTo>
                    <a:pt x="8118" y="6319"/>
                  </a:lnTo>
                  <a:lnTo>
                    <a:pt x="9654" y="3774"/>
                  </a:lnTo>
                  <a:lnTo>
                    <a:pt x="9654" y="3730"/>
                  </a:lnTo>
                  <a:lnTo>
                    <a:pt x="9785" y="3423"/>
                  </a:lnTo>
                  <a:lnTo>
                    <a:pt x="11365" y="264"/>
                  </a:lnTo>
                  <a:lnTo>
                    <a:pt x="11365" y="176"/>
                  </a:lnTo>
                  <a:lnTo>
                    <a:pt x="11365" y="132"/>
                  </a:lnTo>
                  <a:lnTo>
                    <a:pt x="11321" y="44"/>
                  </a:lnTo>
                  <a:lnTo>
                    <a:pt x="11277"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81" name="Google Shape;3581;p116"/>
            <p:cNvSpPr/>
            <p:nvPr/>
          </p:nvSpPr>
          <p:spPr>
            <a:xfrm>
              <a:off x="4291575" y="2578300"/>
              <a:ext cx="465150" cy="155800"/>
            </a:xfrm>
            <a:custGeom>
              <a:avLst/>
              <a:gdLst/>
              <a:ahLst/>
              <a:cxnLst/>
              <a:rect l="l" t="t" r="r" b="b"/>
              <a:pathLst>
                <a:path w="18606" h="6232" extrusionOk="0">
                  <a:moveTo>
                    <a:pt x="18255" y="0"/>
                  </a:moveTo>
                  <a:lnTo>
                    <a:pt x="14613" y="571"/>
                  </a:lnTo>
                  <a:lnTo>
                    <a:pt x="6758" y="1405"/>
                  </a:lnTo>
                  <a:lnTo>
                    <a:pt x="3555" y="1624"/>
                  </a:lnTo>
                  <a:lnTo>
                    <a:pt x="3511" y="1624"/>
                  </a:lnTo>
                  <a:lnTo>
                    <a:pt x="2633" y="1975"/>
                  </a:lnTo>
                  <a:lnTo>
                    <a:pt x="2546" y="1975"/>
                  </a:lnTo>
                  <a:lnTo>
                    <a:pt x="2063" y="2458"/>
                  </a:lnTo>
                  <a:lnTo>
                    <a:pt x="2019" y="2502"/>
                  </a:lnTo>
                  <a:lnTo>
                    <a:pt x="44" y="5968"/>
                  </a:lnTo>
                  <a:lnTo>
                    <a:pt x="1" y="6056"/>
                  </a:lnTo>
                  <a:lnTo>
                    <a:pt x="1" y="6100"/>
                  </a:lnTo>
                  <a:lnTo>
                    <a:pt x="44" y="6188"/>
                  </a:lnTo>
                  <a:lnTo>
                    <a:pt x="88" y="6231"/>
                  </a:lnTo>
                  <a:lnTo>
                    <a:pt x="264" y="6231"/>
                  </a:lnTo>
                  <a:lnTo>
                    <a:pt x="352" y="6144"/>
                  </a:lnTo>
                  <a:lnTo>
                    <a:pt x="2326" y="2677"/>
                  </a:lnTo>
                  <a:lnTo>
                    <a:pt x="2765" y="2282"/>
                  </a:lnTo>
                  <a:lnTo>
                    <a:pt x="3599" y="1975"/>
                  </a:lnTo>
                  <a:lnTo>
                    <a:pt x="6802" y="1756"/>
                  </a:lnTo>
                  <a:lnTo>
                    <a:pt x="14657" y="922"/>
                  </a:lnTo>
                  <a:lnTo>
                    <a:pt x="18167" y="352"/>
                  </a:lnTo>
                  <a:lnTo>
                    <a:pt x="18211" y="439"/>
                  </a:lnTo>
                  <a:lnTo>
                    <a:pt x="16412" y="1273"/>
                  </a:lnTo>
                  <a:lnTo>
                    <a:pt x="16368" y="1317"/>
                  </a:lnTo>
                  <a:lnTo>
                    <a:pt x="16324" y="1405"/>
                  </a:lnTo>
                  <a:lnTo>
                    <a:pt x="16324" y="1449"/>
                  </a:lnTo>
                  <a:lnTo>
                    <a:pt x="16324" y="1536"/>
                  </a:lnTo>
                  <a:lnTo>
                    <a:pt x="16368" y="1580"/>
                  </a:lnTo>
                  <a:lnTo>
                    <a:pt x="16412" y="1624"/>
                  </a:lnTo>
                  <a:lnTo>
                    <a:pt x="16544" y="1624"/>
                  </a:lnTo>
                  <a:lnTo>
                    <a:pt x="18518" y="703"/>
                  </a:lnTo>
                  <a:lnTo>
                    <a:pt x="18606" y="615"/>
                  </a:lnTo>
                  <a:lnTo>
                    <a:pt x="18606" y="483"/>
                  </a:lnTo>
                  <a:lnTo>
                    <a:pt x="18430" y="88"/>
                  </a:lnTo>
                  <a:lnTo>
                    <a:pt x="18343"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82" name="Google Shape;3582;p116"/>
            <p:cNvSpPr/>
            <p:nvPr/>
          </p:nvSpPr>
          <p:spPr>
            <a:xfrm>
              <a:off x="3631175" y="2837200"/>
              <a:ext cx="446500" cy="66925"/>
            </a:xfrm>
            <a:custGeom>
              <a:avLst/>
              <a:gdLst/>
              <a:ahLst/>
              <a:cxnLst/>
              <a:rect l="l" t="t" r="r" b="b"/>
              <a:pathLst>
                <a:path w="17860" h="2677" extrusionOk="0">
                  <a:moveTo>
                    <a:pt x="88" y="0"/>
                  </a:moveTo>
                  <a:lnTo>
                    <a:pt x="44" y="44"/>
                  </a:lnTo>
                  <a:lnTo>
                    <a:pt x="0" y="132"/>
                  </a:lnTo>
                  <a:lnTo>
                    <a:pt x="0" y="176"/>
                  </a:lnTo>
                  <a:lnTo>
                    <a:pt x="44" y="263"/>
                  </a:lnTo>
                  <a:lnTo>
                    <a:pt x="88" y="307"/>
                  </a:lnTo>
                  <a:lnTo>
                    <a:pt x="132" y="351"/>
                  </a:lnTo>
                  <a:lnTo>
                    <a:pt x="2940" y="922"/>
                  </a:lnTo>
                  <a:lnTo>
                    <a:pt x="7987" y="1668"/>
                  </a:lnTo>
                  <a:lnTo>
                    <a:pt x="11102" y="2326"/>
                  </a:lnTo>
                  <a:lnTo>
                    <a:pt x="14262" y="2677"/>
                  </a:lnTo>
                  <a:lnTo>
                    <a:pt x="17728" y="2677"/>
                  </a:lnTo>
                  <a:lnTo>
                    <a:pt x="17772" y="2633"/>
                  </a:lnTo>
                  <a:lnTo>
                    <a:pt x="17816" y="2589"/>
                  </a:lnTo>
                  <a:lnTo>
                    <a:pt x="17860" y="2501"/>
                  </a:lnTo>
                  <a:lnTo>
                    <a:pt x="17816" y="2458"/>
                  </a:lnTo>
                  <a:lnTo>
                    <a:pt x="17772" y="2414"/>
                  </a:lnTo>
                  <a:lnTo>
                    <a:pt x="17728" y="2370"/>
                  </a:lnTo>
                  <a:lnTo>
                    <a:pt x="17684" y="2326"/>
                  </a:lnTo>
                  <a:lnTo>
                    <a:pt x="14306" y="2326"/>
                  </a:lnTo>
                  <a:lnTo>
                    <a:pt x="11146" y="1975"/>
                  </a:lnTo>
                  <a:lnTo>
                    <a:pt x="8074" y="1317"/>
                  </a:lnTo>
                  <a:lnTo>
                    <a:pt x="2984" y="615"/>
                  </a:lnTo>
                  <a:lnTo>
                    <a:pt x="22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83" name="Google Shape;3583;p116"/>
            <p:cNvSpPr/>
            <p:nvPr/>
          </p:nvSpPr>
          <p:spPr>
            <a:xfrm>
              <a:off x="3229675" y="767150"/>
              <a:ext cx="275375" cy="654925"/>
            </a:xfrm>
            <a:custGeom>
              <a:avLst/>
              <a:gdLst/>
              <a:ahLst/>
              <a:cxnLst/>
              <a:rect l="l" t="t" r="r" b="b"/>
              <a:pathLst>
                <a:path w="11015" h="26197" extrusionOk="0">
                  <a:moveTo>
                    <a:pt x="10795" y="0"/>
                  </a:moveTo>
                  <a:lnTo>
                    <a:pt x="10707" y="44"/>
                  </a:lnTo>
                  <a:lnTo>
                    <a:pt x="9259" y="1536"/>
                  </a:lnTo>
                  <a:lnTo>
                    <a:pt x="9259" y="1580"/>
                  </a:lnTo>
                  <a:lnTo>
                    <a:pt x="7943" y="4564"/>
                  </a:lnTo>
                  <a:lnTo>
                    <a:pt x="7197" y="6319"/>
                  </a:lnTo>
                  <a:lnTo>
                    <a:pt x="5968" y="10180"/>
                  </a:lnTo>
                  <a:lnTo>
                    <a:pt x="4695" y="13384"/>
                  </a:lnTo>
                  <a:lnTo>
                    <a:pt x="3335" y="16104"/>
                  </a:lnTo>
                  <a:lnTo>
                    <a:pt x="2501" y="18210"/>
                  </a:lnTo>
                  <a:lnTo>
                    <a:pt x="1404" y="21896"/>
                  </a:lnTo>
                  <a:lnTo>
                    <a:pt x="0" y="25977"/>
                  </a:lnTo>
                  <a:lnTo>
                    <a:pt x="0" y="26065"/>
                  </a:lnTo>
                  <a:lnTo>
                    <a:pt x="0" y="26109"/>
                  </a:lnTo>
                  <a:lnTo>
                    <a:pt x="44" y="26153"/>
                  </a:lnTo>
                  <a:lnTo>
                    <a:pt x="88" y="26197"/>
                  </a:lnTo>
                  <a:lnTo>
                    <a:pt x="263" y="26197"/>
                  </a:lnTo>
                  <a:lnTo>
                    <a:pt x="307" y="26109"/>
                  </a:lnTo>
                  <a:lnTo>
                    <a:pt x="1755" y="21984"/>
                  </a:lnTo>
                  <a:lnTo>
                    <a:pt x="2852" y="18298"/>
                  </a:lnTo>
                  <a:lnTo>
                    <a:pt x="3642" y="16236"/>
                  </a:lnTo>
                  <a:lnTo>
                    <a:pt x="5046" y="13515"/>
                  </a:lnTo>
                  <a:lnTo>
                    <a:pt x="6143" y="10663"/>
                  </a:lnTo>
                  <a:lnTo>
                    <a:pt x="6275" y="10312"/>
                  </a:lnTo>
                  <a:lnTo>
                    <a:pt x="7548" y="6450"/>
                  </a:lnTo>
                  <a:lnTo>
                    <a:pt x="7548" y="6407"/>
                  </a:lnTo>
                  <a:lnTo>
                    <a:pt x="8294" y="4651"/>
                  </a:lnTo>
                  <a:lnTo>
                    <a:pt x="9566" y="1755"/>
                  </a:lnTo>
                  <a:lnTo>
                    <a:pt x="10970" y="307"/>
                  </a:lnTo>
                  <a:lnTo>
                    <a:pt x="11014" y="219"/>
                  </a:lnTo>
                  <a:lnTo>
                    <a:pt x="11014" y="176"/>
                  </a:lnTo>
                  <a:lnTo>
                    <a:pt x="11014" y="88"/>
                  </a:lnTo>
                  <a:lnTo>
                    <a:pt x="10970" y="44"/>
                  </a:lnTo>
                  <a:lnTo>
                    <a:pt x="1092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84" name="Google Shape;3584;p116"/>
            <p:cNvSpPr/>
            <p:nvPr/>
          </p:nvSpPr>
          <p:spPr>
            <a:xfrm>
              <a:off x="4717225" y="1245425"/>
              <a:ext cx="38425" cy="278675"/>
            </a:xfrm>
            <a:custGeom>
              <a:avLst/>
              <a:gdLst/>
              <a:ahLst/>
              <a:cxnLst/>
              <a:rect l="l" t="t" r="r" b="b"/>
              <a:pathLst>
                <a:path w="1537" h="11147" extrusionOk="0">
                  <a:moveTo>
                    <a:pt x="1317" y="1"/>
                  </a:moveTo>
                  <a:lnTo>
                    <a:pt x="1273" y="45"/>
                  </a:lnTo>
                  <a:lnTo>
                    <a:pt x="1229" y="89"/>
                  </a:lnTo>
                  <a:lnTo>
                    <a:pt x="1185" y="133"/>
                  </a:lnTo>
                  <a:lnTo>
                    <a:pt x="483" y="4126"/>
                  </a:lnTo>
                  <a:lnTo>
                    <a:pt x="0" y="7066"/>
                  </a:lnTo>
                  <a:lnTo>
                    <a:pt x="0" y="7109"/>
                  </a:lnTo>
                  <a:lnTo>
                    <a:pt x="132" y="8470"/>
                  </a:lnTo>
                  <a:lnTo>
                    <a:pt x="132" y="8514"/>
                  </a:lnTo>
                  <a:lnTo>
                    <a:pt x="878" y="10839"/>
                  </a:lnTo>
                  <a:lnTo>
                    <a:pt x="878" y="10971"/>
                  </a:lnTo>
                  <a:lnTo>
                    <a:pt x="878" y="11015"/>
                  </a:lnTo>
                  <a:lnTo>
                    <a:pt x="922" y="11103"/>
                  </a:lnTo>
                  <a:lnTo>
                    <a:pt x="1009" y="11146"/>
                  </a:lnTo>
                  <a:lnTo>
                    <a:pt x="1053" y="11146"/>
                  </a:lnTo>
                  <a:lnTo>
                    <a:pt x="1185" y="11103"/>
                  </a:lnTo>
                  <a:lnTo>
                    <a:pt x="1229" y="11059"/>
                  </a:lnTo>
                  <a:lnTo>
                    <a:pt x="1229" y="10971"/>
                  </a:lnTo>
                  <a:lnTo>
                    <a:pt x="1229" y="10795"/>
                  </a:lnTo>
                  <a:lnTo>
                    <a:pt x="1229" y="10752"/>
                  </a:lnTo>
                  <a:lnTo>
                    <a:pt x="483" y="8426"/>
                  </a:lnTo>
                  <a:lnTo>
                    <a:pt x="351" y="7109"/>
                  </a:lnTo>
                  <a:lnTo>
                    <a:pt x="834" y="4170"/>
                  </a:lnTo>
                  <a:lnTo>
                    <a:pt x="1536" y="220"/>
                  </a:lnTo>
                  <a:lnTo>
                    <a:pt x="1536" y="133"/>
                  </a:lnTo>
                  <a:lnTo>
                    <a:pt x="1492" y="89"/>
                  </a:lnTo>
                  <a:lnTo>
                    <a:pt x="1448" y="45"/>
                  </a:lnTo>
                  <a:lnTo>
                    <a:pt x="140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85" name="Google Shape;3585;p116"/>
            <p:cNvSpPr/>
            <p:nvPr/>
          </p:nvSpPr>
          <p:spPr>
            <a:xfrm>
              <a:off x="4744650" y="1146700"/>
              <a:ext cx="39500" cy="377400"/>
            </a:xfrm>
            <a:custGeom>
              <a:avLst/>
              <a:gdLst/>
              <a:ahLst/>
              <a:cxnLst/>
              <a:rect l="l" t="t" r="r" b="b"/>
              <a:pathLst>
                <a:path w="1580" h="15096" extrusionOk="0">
                  <a:moveTo>
                    <a:pt x="483" y="1"/>
                  </a:moveTo>
                  <a:lnTo>
                    <a:pt x="395" y="45"/>
                  </a:lnTo>
                  <a:lnTo>
                    <a:pt x="351" y="45"/>
                  </a:lnTo>
                  <a:lnTo>
                    <a:pt x="307" y="132"/>
                  </a:lnTo>
                  <a:lnTo>
                    <a:pt x="264" y="176"/>
                  </a:lnTo>
                  <a:lnTo>
                    <a:pt x="307" y="264"/>
                  </a:lnTo>
                  <a:lnTo>
                    <a:pt x="1185" y="3204"/>
                  </a:lnTo>
                  <a:lnTo>
                    <a:pt x="1229" y="5091"/>
                  </a:lnTo>
                  <a:lnTo>
                    <a:pt x="439" y="8075"/>
                  </a:lnTo>
                  <a:lnTo>
                    <a:pt x="0" y="10707"/>
                  </a:lnTo>
                  <a:lnTo>
                    <a:pt x="0" y="10751"/>
                  </a:lnTo>
                  <a:lnTo>
                    <a:pt x="88" y="11892"/>
                  </a:lnTo>
                  <a:lnTo>
                    <a:pt x="88" y="11936"/>
                  </a:lnTo>
                  <a:lnTo>
                    <a:pt x="615" y="13647"/>
                  </a:lnTo>
                  <a:lnTo>
                    <a:pt x="439" y="14876"/>
                  </a:lnTo>
                  <a:lnTo>
                    <a:pt x="439" y="14964"/>
                  </a:lnTo>
                  <a:lnTo>
                    <a:pt x="483" y="15008"/>
                  </a:lnTo>
                  <a:lnTo>
                    <a:pt x="527" y="15052"/>
                  </a:lnTo>
                  <a:lnTo>
                    <a:pt x="615" y="15095"/>
                  </a:lnTo>
                  <a:lnTo>
                    <a:pt x="746" y="15052"/>
                  </a:lnTo>
                  <a:lnTo>
                    <a:pt x="790" y="14920"/>
                  </a:lnTo>
                  <a:lnTo>
                    <a:pt x="966" y="13647"/>
                  </a:lnTo>
                  <a:lnTo>
                    <a:pt x="966" y="13560"/>
                  </a:lnTo>
                  <a:lnTo>
                    <a:pt x="439" y="11848"/>
                  </a:lnTo>
                  <a:lnTo>
                    <a:pt x="351" y="10751"/>
                  </a:lnTo>
                  <a:lnTo>
                    <a:pt x="790" y="8162"/>
                  </a:lnTo>
                  <a:lnTo>
                    <a:pt x="1580" y="5135"/>
                  </a:lnTo>
                  <a:lnTo>
                    <a:pt x="1580" y="5091"/>
                  </a:lnTo>
                  <a:lnTo>
                    <a:pt x="1536" y="3160"/>
                  </a:lnTo>
                  <a:lnTo>
                    <a:pt x="1536" y="3116"/>
                  </a:lnTo>
                  <a:lnTo>
                    <a:pt x="615" y="132"/>
                  </a:lnTo>
                  <a:lnTo>
                    <a:pt x="571" y="88"/>
                  </a:lnTo>
                  <a:lnTo>
                    <a:pt x="527" y="45"/>
                  </a:lnTo>
                  <a:lnTo>
                    <a:pt x="483"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86" name="Google Shape;3586;p116"/>
            <p:cNvSpPr/>
            <p:nvPr/>
          </p:nvSpPr>
          <p:spPr>
            <a:xfrm>
              <a:off x="4788525" y="1242150"/>
              <a:ext cx="43900" cy="303900"/>
            </a:xfrm>
            <a:custGeom>
              <a:avLst/>
              <a:gdLst/>
              <a:ahLst/>
              <a:cxnLst/>
              <a:rect l="l" t="t" r="r" b="b"/>
              <a:pathLst>
                <a:path w="1756" h="12156" extrusionOk="0">
                  <a:moveTo>
                    <a:pt x="1229" y="0"/>
                  </a:moveTo>
                  <a:lnTo>
                    <a:pt x="1141" y="44"/>
                  </a:lnTo>
                  <a:lnTo>
                    <a:pt x="1097" y="88"/>
                  </a:lnTo>
                  <a:lnTo>
                    <a:pt x="1054" y="132"/>
                  </a:lnTo>
                  <a:lnTo>
                    <a:pt x="1054" y="220"/>
                  </a:lnTo>
                  <a:lnTo>
                    <a:pt x="1405" y="2106"/>
                  </a:lnTo>
                  <a:lnTo>
                    <a:pt x="790" y="4388"/>
                  </a:lnTo>
                  <a:lnTo>
                    <a:pt x="483" y="6231"/>
                  </a:lnTo>
                  <a:lnTo>
                    <a:pt x="483" y="6275"/>
                  </a:lnTo>
                  <a:lnTo>
                    <a:pt x="878" y="8996"/>
                  </a:lnTo>
                  <a:lnTo>
                    <a:pt x="308" y="11277"/>
                  </a:lnTo>
                  <a:lnTo>
                    <a:pt x="0" y="11892"/>
                  </a:lnTo>
                  <a:lnTo>
                    <a:pt x="0" y="11980"/>
                  </a:lnTo>
                  <a:lnTo>
                    <a:pt x="0" y="12067"/>
                  </a:lnTo>
                  <a:lnTo>
                    <a:pt x="44" y="12111"/>
                  </a:lnTo>
                  <a:lnTo>
                    <a:pt x="88" y="12155"/>
                  </a:lnTo>
                  <a:lnTo>
                    <a:pt x="264" y="12155"/>
                  </a:lnTo>
                  <a:lnTo>
                    <a:pt x="351" y="12067"/>
                  </a:lnTo>
                  <a:lnTo>
                    <a:pt x="659" y="11409"/>
                  </a:lnTo>
                  <a:lnTo>
                    <a:pt x="659" y="11365"/>
                  </a:lnTo>
                  <a:lnTo>
                    <a:pt x="1229" y="9040"/>
                  </a:lnTo>
                  <a:lnTo>
                    <a:pt x="1229" y="8952"/>
                  </a:lnTo>
                  <a:lnTo>
                    <a:pt x="834" y="6231"/>
                  </a:lnTo>
                  <a:lnTo>
                    <a:pt x="1141" y="4432"/>
                  </a:lnTo>
                  <a:lnTo>
                    <a:pt x="1756" y="2150"/>
                  </a:lnTo>
                  <a:lnTo>
                    <a:pt x="1756" y="2063"/>
                  </a:lnTo>
                  <a:lnTo>
                    <a:pt x="1405" y="132"/>
                  </a:lnTo>
                  <a:lnTo>
                    <a:pt x="1405" y="88"/>
                  </a:lnTo>
                  <a:lnTo>
                    <a:pt x="1361" y="44"/>
                  </a:lnTo>
                  <a:lnTo>
                    <a:pt x="1273"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87" name="Google Shape;3587;p116"/>
            <p:cNvSpPr/>
            <p:nvPr/>
          </p:nvSpPr>
          <p:spPr>
            <a:xfrm>
              <a:off x="4784125" y="1313450"/>
              <a:ext cx="79025" cy="276475"/>
            </a:xfrm>
            <a:custGeom>
              <a:avLst/>
              <a:gdLst/>
              <a:ahLst/>
              <a:cxnLst/>
              <a:rect l="l" t="t" r="r" b="b"/>
              <a:pathLst>
                <a:path w="3161" h="11059" extrusionOk="0">
                  <a:moveTo>
                    <a:pt x="2897" y="0"/>
                  </a:moveTo>
                  <a:lnTo>
                    <a:pt x="2853" y="44"/>
                  </a:lnTo>
                  <a:lnTo>
                    <a:pt x="2809" y="132"/>
                  </a:lnTo>
                  <a:lnTo>
                    <a:pt x="1976" y="2809"/>
                  </a:lnTo>
                  <a:lnTo>
                    <a:pt x="1624" y="4301"/>
                  </a:lnTo>
                  <a:lnTo>
                    <a:pt x="1624" y="4345"/>
                  </a:lnTo>
                  <a:lnTo>
                    <a:pt x="1712" y="6758"/>
                  </a:lnTo>
                  <a:lnTo>
                    <a:pt x="1098" y="8513"/>
                  </a:lnTo>
                  <a:lnTo>
                    <a:pt x="45" y="10795"/>
                  </a:lnTo>
                  <a:lnTo>
                    <a:pt x="1" y="10883"/>
                  </a:lnTo>
                  <a:lnTo>
                    <a:pt x="45" y="10927"/>
                  </a:lnTo>
                  <a:lnTo>
                    <a:pt x="45" y="11014"/>
                  </a:lnTo>
                  <a:lnTo>
                    <a:pt x="133" y="11058"/>
                  </a:lnTo>
                  <a:lnTo>
                    <a:pt x="176" y="11058"/>
                  </a:lnTo>
                  <a:lnTo>
                    <a:pt x="308" y="11014"/>
                  </a:lnTo>
                  <a:lnTo>
                    <a:pt x="352" y="10971"/>
                  </a:lnTo>
                  <a:lnTo>
                    <a:pt x="1449" y="8645"/>
                  </a:lnTo>
                  <a:lnTo>
                    <a:pt x="2063" y="6846"/>
                  </a:lnTo>
                  <a:lnTo>
                    <a:pt x="2063" y="6758"/>
                  </a:lnTo>
                  <a:lnTo>
                    <a:pt x="1976" y="4388"/>
                  </a:lnTo>
                  <a:lnTo>
                    <a:pt x="2327" y="2897"/>
                  </a:lnTo>
                  <a:lnTo>
                    <a:pt x="3160" y="220"/>
                  </a:lnTo>
                  <a:lnTo>
                    <a:pt x="3160" y="132"/>
                  </a:lnTo>
                  <a:lnTo>
                    <a:pt x="3160" y="88"/>
                  </a:lnTo>
                  <a:lnTo>
                    <a:pt x="3116" y="44"/>
                  </a:lnTo>
                  <a:lnTo>
                    <a:pt x="3029"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88" name="Google Shape;3588;p116"/>
            <p:cNvSpPr/>
            <p:nvPr/>
          </p:nvSpPr>
          <p:spPr>
            <a:xfrm>
              <a:off x="4800600" y="1323325"/>
              <a:ext cx="74600" cy="277575"/>
            </a:xfrm>
            <a:custGeom>
              <a:avLst/>
              <a:gdLst/>
              <a:ahLst/>
              <a:cxnLst/>
              <a:rect l="l" t="t" r="r" b="b"/>
              <a:pathLst>
                <a:path w="2984" h="11103" extrusionOk="0">
                  <a:moveTo>
                    <a:pt x="2721" y="0"/>
                  </a:moveTo>
                  <a:lnTo>
                    <a:pt x="2677" y="44"/>
                  </a:lnTo>
                  <a:lnTo>
                    <a:pt x="2677" y="132"/>
                  </a:lnTo>
                  <a:lnTo>
                    <a:pt x="2238" y="1756"/>
                  </a:lnTo>
                  <a:lnTo>
                    <a:pt x="2238" y="1799"/>
                  </a:lnTo>
                  <a:lnTo>
                    <a:pt x="2282" y="4388"/>
                  </a:lnTo>
                  <a:lnTo>
                    <a:pt x="1536" y="7285"/>
                  </a:lnTo>
                  <a:lnTo>
                    <a:pt x="44" y="10839"/>
                  </a:lnTo>
                  <a:lnTo>
                    <a:pt x="0" y="10927"/>
                  </a:lnTo>
                  <a:lnTo>
                    <a:pt x="44" y="10970"/>
                  </a:lnTo>
                  <a:lnTo>
                    <a:pt x="88" y="11014"/>
                  </a:lnTo>
                  <a:lnTo>
                    <a:pt x="132" y="11058"/>
                  </a:lnTo>
                  <a:lnTo>
                    <a:pt x="176" y="11102"/>
                  </a:lnTo>
                  <a:lnTo>
                    <a:pt x="307" y="11058"/>
                  </a:lnTo>
                  <a:lnTo>
                    <a:pt x="351" y="10970"/>
                  </a:lnTo>
                  <a:lnTo>
                    <a:pt x="1843" y="7372"/>
                  </a:lnTo>
                  <a:lnTo>
                    <a:pt x="1887" y="7372"/>
                  </a:lnTo>
                  <a:lnTo>
                    <a:pt x="2633" y="4432"/>
                  </a:lnTo>
                  <a:lnTo>
                    <a:pt x="2633" y="4388"/>
                  </a:lnTo>
                  <a:lnTo>
                    <a:pt x="2589" y="1843"/>
                  </a:lnTo>
                  <a:lnTo>
                    <a:pt x="2984" y="220"/>
                  </a:lnTo>
                  <a:lnTo>
                    <a:pt x="2984" y="132"/>
                  </a:lnTo>
                  <a:lnTo>
                    <a:pt x="2984" y="88"/>
                  </a:lnTo>
                  <a:lnTo>
                    <a:pt x="294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89" name="Google Shape;3589;p116"/>
            <p:cNvSpPr/>
            <p:nvPr/>
          </p:nvSpPr>
          <p:spPr>
            <a:xfrm>
              <a:off x="4826925" y="1334300"/>
              <a:ext cx="77900" cy="245750"/>
            </a:xfrm>
            <a:custGeom>
              <a:avLst/>
              <a:gdLst/>
              <a:ahLst/>
              <a:cxnLst/>
              <a:rect l="l" t="t" r="r" b="b"/>
              <a:pathLst>
                <a:path w="3116" h="9830" extrusionOk="0">
                  <a:moveTo>
                    <a:pt x="2896" y="0"/>
                  </a:moveTo>
                  <a:lnTo>
                    <a:pt x="2809" y="44"/>
                  </a:lnTo>
                  <a:lnTo>
                    <a:pt x="2765" y="88"/>
                  </a:lnTo>
                  <a:lnTo>
                    <a:pt x="2765" y="132"/>
                  </a:lnTo>
                  <a:lnTo>
                    <a:pt x="2019" y="4037"/>
                  </a:lnTo>
                  <a:lnTo>
                    <a:pt x="1097" y="7416"/>
                  </a:lnTo>
                  <a:lnTo>
                    <a:pt x="44" y="9522"/>
                  </a:lnTo>
                  <a:lnTo>
                    <a:pt x="0" y="9610"/>
                  </a:lnTo>
                  <a:lnTo>
                    <a:pt x="0" y="9654"/>
                  </a:lnTo>
                  <a:lnTo>
                    <a:pt x="0" y="9742"/>
                  </a:lnTo>
                  <a:lnTo>
                    <a:pt x="44" y="9785"/>
                  </a:lnTo>
                  <a:lnTo>
                    <a:pt x="176" y="9829"/>
                  </a:lnTo>
                  <a:lnTo>
                    <a:pt x="264" y="9785"/>
                  </a:lnTo>
                  <a:lnTo>
                    <a:pt x="307" y="9742"/>
                  </a:lnTo>
                  <a:lnTo>
                    <a:pt x="351" y="9698"/>
                  </a:lnTo>
                  <a:lnTo>
                    <a:pt x="1404" y="7548"/>
                  </a:lnTo>
                  <a:lnTo>
                    <a:pt x="2370" y="4125"/>
                  </a:lnTo>
                  <a:lnTo>
                    <a:pt x="3116" y="220"/>
                  </a:lnTo>
                  <a:lnTo>
                    <a:pt x="3116" y="132"/>
                  </a:lnTo>
                  <a:lnTo>
                    <a:pt x="3072" y="88"/>
                  </a:lnTo>
                  <a:lnTo>
                    <a:pt x="3028" y="44"/>
                  </a:lnTo>
                  <a:lnTo>
                    <a:pt x="294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90" name="Google Shape;3590;p116"/>
            <p:cNvSpPr/>
            <p:nvPr/>
          </p:nvSpPr>
          <p:spPr>
            <a:xfrm>
              <a:off x="4873000" y="1356225"/>
              <a:ext cx="89975" cy="206275"/>
            </a:xfrm>
            <a:custGeom>
              <a:avLst/>
              <a:gdLst/>
              <a:ahLst/>
              <a:cxnLst/>
              <a:rect l="l" t="t" r="r" b="b"/>
              <a:pathLst>
                <a:path w="3599" h="8251" extrusionOk="0">
                  <a:moveTo>
                    <a:pt x="3423" y="1"/>
                  </a:moveTo>
                  <a:lnTo>
                    <a:pt x="3335" y="45"/>
                  </a:lnTo>
                  <a:lnTo>
                    <a:pt x="3291" y="89"/>
                  </a:lnTo>
                  <a:lnTo>
                    <a:pt x="2326" y="1405"/>
                  </a:lnTo>
                  <a:lnTo>
                    <a:pt x="2326" y="1449"/>
                  </a:lnTo>
                  <a:lnTo>
                    <a:pt x="1361" y="4477"/>
                  </a:lnTo>
                  <a:lnTo>
                    <a:pt x="483" y="7109"/>
                  </a:lnTo>
                  <a:lnTo>
                    <a:pt x="0" y="7987"/>
                  </a:lnTo>
                  <a:lnTo>
                    <a:pt x="0" y="8075"/>
                  </a:lnTo>
                  <a:lnTo>
                    <a:pt x="0" y="8163"/>
                  </a:lnTo>
                  <a:lnTo>
                    <a:pt x="44" y="8206"/>
                  </a:lnTo>
                  <a:lnTo>
                    <a:pt x="88" y="8250"/>
                  </a:lnTo>
                  <a:lnTo>
                    <a:pt x="264" y="8250"/>
                  </a:lnTo>
                  <a:lnTo>
                    <a:pt x="307" y="8163"/>
                  </a:lnTo>
                  <a:lnTo>
                    <a:pt x="834" y="7285"/>
                  </a:lnTo>
                  <a:lnTo>
                    <a:pt x="834" y="7241"/>
                  </a:lnTo>
                  <a:lnTo>
                    <a:pt x="1712" y="4564"/>
                  </a:lnTo>
                  <a:lnTo>
                    <a:pt x="2633" y="1580"/>
                  </a:lnTo>
                  <a:lnTo>
                    <a:pt x="3598" y="308"/>
                  </a:lnTo>
                  <a:lnTo>
                    <a:pt x="3598" y="220"/>
                  </a:lnTo>
                  <a:lnTo>
                    <a:pt x="3598" y="176"/>
                  </a:lnTo>
                  <a:lnTo>
                    <a:pt x="3598" y="89"/>
                  </a:lnTo>
                  <a:lnTo>
                    <a:pt x="3555" y="45"/>
                  </a:lnTo>
                  <a:lnTo>
                    <a:pt x="3467"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91" name="Google Shape;3591;p116"/>
            <p:cNvSpPr/>
            <p:nvPr/>
          </p:nvSpPr>
          <p:spPr>
            <a:xfrm>
              <a:off x="4878475" y="1401200"/>
              <a:ext cx="130575" cy="183225"/>
            </a:xfrm>
            <a:custGeom>
              <a:avLst/>
              <a:gdLst/>
              <a:ahLst/>
              <a:cxnLst/>
              <a:rect l="l" t="t" r="r" b="b"/>
              <a:pathLst>
                <a:path w="5223" h="7329" extrusionOk="0">
                  <a:moveTo>
                    <a:pt x="5003" y="1"/>
                  </a:moveTo>
                  <a:lnTo>
                    <a:pt x="4915" y="45"/>
                  </a:lnTo>
                  <a:lnTo>
                    <a:pt x="1975" y="3204"/>
                  </a:lnTo>
                  <a:lnTo>
                    <a:pt x="1931" y="3292"/>
                  </a:lnTo>
                  <a:lnTo>
                    <a:pt x="1010" y="5442"/>
                  </a:lnTo>
                  <a:lnTo>
                    <a:pt x="45" y="7066"/>
                  </a:lnTo>
                  <a:lnTo>
                    <a:pt x="1" y="7153"/>
                  </a:lnTo>
                  <a:lnTo>
                    <a:pt x="1" y="7197"/>
                  </a:lnTo>
                  <a:lnTo>
                    <a:pt x="45" y="7285"/>
                  </a:lnTo>
                  <a:lnTo>
                    <a:pt x="88" y="7329"/>
                  </a:lnTo>
                  <a:lnTo>
                    <a:pt x="264" y="7329"/>
                  </a:lnTo>
                  <a:lnTo>
                    <a:pt x="352" y="7241"/>
                  </a:lnTo>
                  <a:lnTo>
                    <a:pt x="1317" y="5618"/>
                  </a:lnTo>
                  <a:lnTo>
                    <a:pt x="2239" y="3424"/>
                  </a:lnTo>
                  <a:lnTo>
                    <a:pt x="5179" y="264"/>
                  </a:lnTo>
                  <a:lnTo>
                    <a:pt x="5222" y="220"/>
                  </a:lnTo>
                  <a:lnTo>
                    <a:pt x="5222" y="133"/>
                  </a:lnTo>
                  <a:lnTo>
                    <a:pt x="5222" y="89"/>
                  </a:lnTo>
                  <a:lnTo>
                    <a:pt x="5179" y="45"/>
                  </a:lnTo>
                  <a:lnTo>
                    <a:pt x="5135"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92" name="Google Shape;3592;p116"/>
            <p:cNvSpPr/>
            <p:nvPr/>
          </p:nvSpPr>
          <p:spPr>
            <a:xfrm>
              <a:off x="4888350" y="1411075"/>
              <a:ext cx="178850" cy="188725"/>
            </a:xfrm>
            <a:custGeom>
              <a:avLst/>
              <a:gdLst/>
              <a:ahLst/>
              <a:cxnLst/>
              <a:rect l="l" t="t" r="r" b="b"/>
              <a:pathLst>
                <a:path w="7154" h="7549" extrusionOk="0">
                  <a:moveTo>
                    <a:pt x="6934" y="1"/>
                  </a:moveTo>
                  <a:lnTo>
                    <a:pt x="6846" y="45"/>
                  </a:lnTo>
                  <a:lnTo>
                    <a:pt x="5003" y="1493"/>
                  </a:lnTo>
                  <a:lnTo>
                    <a:pt x="4959" y="1537"/>
                  </a:lnTo>
                  <a:lnTo>
                    <a:pt x="2809" y="4345"/>
                  </a:lnTo>
                  <a:lnTo>
                    <a:pt x="2019" y="4915"/>
                  </a:lnTo>
                  <a:lnTo>
                    <a:pt x="1975" y="4959"/>
                  </a:lnTo>
                  <a:lnTo>
                    <a:pt x="44" y="7241"/>
                  </a:lnTo>
                  <a:lnTo>
                    <a:pt x="1" y="7329"/>
                  </a:lnTo>
                  <a:lnTo>
                    <a:pt x="1" y="7373"/>
                  </a:lnTo>
                  <a:lnTo>
                    <a:pt x="1" y="7460"/>
                  </a:lnTo>
                  <a:lnTo>
                    <a:pt x="44" y="7504"/>
                  </a:lnTo>
                  <a:lnTo>
                    <a:pt x="176" y="7548"/>
                  </a:lnTo>
                  <a:lnTo>
                    <a:pt x="220" y="7548"/>
                  </a:lnTo>
                  <a:lnTo>
                    <a:pt x="308" y="7504"/>
                  </a:lnTo>
                  <a:lnTo>
                    <a:pt x="2238" y="5179"/>
                  </a:lnTo>
                  <a:lnTo>
                    <a:pt x="3028" y="4652"/>
                  </a:lnTo>
                  <a:lnTo>
                    <a:pt x="3072" y="4608"/>
                  </a:lnTo>
                  <a:lnTo>
                    <a:pt x="5222" y="1756"/>
                  </a:lnTo>
                  <a:lnTo>
                    <a:pt x="7065" y="308"/>
                  </a:lnTo>
                  <a:lnTo>
                    <a:pt x="7109" y="264"/>
                  </a:lnTo>
                  <a:lnTo>
                    <a:pt x="7153" y="176"/>
                  </a:lnTo>
                  <a:lnTo>
                    <a:pt x="7153" y="132"/>
                  </a:lnTo>
                  <a:lnTo>
                    <a:pt x="7109" y="45"/>
                  </a:lnTo>
                  <a:lnTo>
                    <a:pt x="7065"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93" name="Google Shape;3593;p116"/>
            <p:cNvSpPr/>
            <p:nvPr/>
          </p:nvSpPr>
          <p:spPr>
            <a:xfrm>
              <a:off x="4890550" y="1412175"/>
              <a:ext cx="208450" cy="215050"/>
            </a:xfrm>
            <a:custGeom>
              <a:avLst/>
              <a:gdLst/>
              <a:ahLst/>
              <a:cxnLst/>
              <a:rect l="l" t="t" r="r" b="b"/>
              <a:pathLst>
                <a:path w="8338" h="8602" extrusionOk="0">
                  <a:moveTo>
                    <a:pt x="8074" y="1"/>
                  </a:moveTo>
                  <a:lnTo>
                    <a:pt x="8030" y="45"/>
                  </a:lnTo>
                  <a:lnTo>
                    <a:pt x="7987" y="132"/>
                  </a:lnTo>
                  <a:lnTo>
                    <a:pt x="7021" y="3774"/>
                  </a:lnTo>
                  <a:lnTo>
                    <a:pt x="5880" y="5179"/>
                  </a:lnTo>
                  <a:lnTo>
                    <a:pt x="4652" y="5705"/>
                  </a:lnTo>
                  <a:lnTo>
                    <a:pt x="571" y="7943"/>
                  </a:lnTo>
                  <a:lnTo>
                    <a:pt x="88" y="8294"/>
                  </a:lnTo>
                  <a:lnTo>
                    <a:pt x="44" y="8338"/>
                  </a:lnTo>
                  <a:lnTo>
                    <a:pt x="0" y="8426"/>
                  </a:lnTo>
                  <a:lnTo>
                    <a:pt x="0" y="8470"/>
                  </a:lnTo>
                  <a:lnTo>
                    <a:pt x="44" y="8557"/>
                  </a:lnTo>
                  <a:lnTo>
                    <a:pt x="132" y="8601"/>
                  </a:lnTo>
                  <a:lnTo>
                    <a:pt x="307" y="8601"/>
                  </a:lnTo>
                  <a:lnTo>
                    <a:pt x="746" y="8250"/>
                  </a:lnTo>
                  <a:lnTo>
                    <a:pt x="4783" y="6056"/>
                  </a:lnTo>
                  <a:lnTo>
                    <a:pt x="6056" y="5486"/>
                  </a:lnTo>
                  <a:lnTo>
                    <a:pt x="6144" y="5442"/>
                  </a:lnTo>
                  <a:lnTo>
                    <a:pt x="7328" y="3950"/>
                  </a:lnTo>
                  <a:lnTo>
                    <a:pt x="7328" y="3906"/>
                  </a:lnTo>
                  <a:lnTo>
                    <a:pt x="8338" y="220"/>
                  </a:lnTo>
                  <a:lnTo>
                    <a:pt x="8338" y="132"/>
                  </a:lnTo>
                  <a:lnTo>
                    <a:pt x="8338" y="88"/>
                  </a:lnTo>
                  <a:lnTo>
                    <a:pt x="8294" y="45"/>
                  </a:lnTo>
                  <a:lnTo>
                    <a:pt x="8206"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94" name="Google Shape;3594;p116"/>
            <p:cNvSpPr/>
            <p:nvPr/>
          </p:nvSpPr>
          <p:spPr>
            <a:xfrm>
              <a:off x="4878475" y="1464825"/>
              <a:ext cx="342300" cy="254550"/>
            </a:xfrm>
            <a:custGeom>
              <a:avLst/>
              <a:gdLst/>
              <a:ahLst/>
              <a:cxnLst/>
              <a:rect l="l" t="t" r="r" b="b"/>
              <a:pathLst>
                <a:path w="13692" h="10182" extrusionOk="0">
                  <a:moveTo>
                    <a:pt x="13560" y="1"/>
                  </a:moveTo>
                  <a:lnTo>
                    <a:pt x="13472" y="45"/>
                  </a:lnTo>
                  <a:lnTo>
                    <a:pt x="11805" y="571"/>
                  </a:lnTo>
                  <a:lnTo>
                    <a:pt x="11761" y="615"/>
                  </a:lnTo>
                  <a:lnTo>
                    <a:pt x="11410" y="879"/>
                  </a:lnTo>
                  <a:lnTo>
                    <a:pt x="11366" y="966"/>
                  </a:lnTo>
                  <a:lnTo>
                    <a:pt x="10795" y="2195"/>
                  </a:lnTo>
                  <a:lnTo>
                    <a:pt x="8119" y="5223"/>
                  </a:lnTo>
                  <a:lnTo>
                    <a:pt x="6890" y="6276"/>
                  </a:lnTo>
                  <a:lnTo>
                    <a:pt x="5266" y="7285"/>
                  </a:lnTo>
                  <a:lnTo>
                    <a:pt x="1142" y="9172"/>
                  </a:lnTo>
                  <a:lnTo>
                    <a:pt x="1098" y="9172"/>
                  </a:lnTo>
                  <a:lnTo>
                    <a:pt x="88" y="9874"/>
                  </a:lnTo>
                  <a:lnTo>
                    <a:pt x="45" y="9918"/>
                  </a:lnTo>
                  <a:lnTo>
                    <a:pt x="1" y="9962"/>
                  </a:lnTo>
                  <a:lnTo>
                    <a:pt x="1" y="10050"/>
                  </a:lnTo>
                  <a:lnTo>
                    <a:pt x="45" y="10093"/>
                  </a:lnTo>
                  <a:lnTo>
                    <a:pt x="88" y="10137"/>
                  </a:lnTo>
                  <a:lnTo>
                    <a:pt x="176" y="10181"/>
                  </a:lnTo>
                  <a:lnTo>
                    <a:pt x="264" y="10137"/>
                  </a:lnTo>
                  <a:lnTo>
                    <a:pt x="1273" y="9479"/>
                  </a:lnTo>
                  <a:lnTo>
                    <a:pt x="5442" y="7592"/>
                  </a:lnTo>
                  <a:lnTo>
                    <a:pt x="5486" y="7592"/>
                  </a:lnTo>
                  <a:lnTo>
                    <a:pt x="7065" y="6583"/>
                  </a:lnTo>
                  <a:lnTo>
                    <a:pt x="7109" y="6539"/>
                  </a:lnTo>
                  <a:lnTo>
                    <a:pt x="8382" y="5486"/>
                  </a:lnTo>
                  <a:lnTo>
                    <a:pt x="8382" y="5442"/>
                  </a:lnTo>
                  <a:lnTo>
                    <a:pt x="11102" y="2414"/>
                  </a:lnTo>
                  <a:lnTo>
                    <a:pt x="11102" y="2370"/>
                  </a:lnTo>
                  <a:lnTo>
                    <a:pt x="11673" y="1142"/>
                  </a:lnTo>
                  <a:lnTo>
                    <a:pt x="11936" y="922"/>
                  </a:lnTo>
                  <a:lnTo>
                    <a:pt x="13604" y="352"/>
                  </a:lnTo>
                  <a:lnTo>
                    <a:pt x="13647" y="308"/>
                  </a:lnTo>
                  <a:lnTo>
                    <a:pt x="13691" y="264"/>
                  </a:lnTo>
                  <a:lnTo>
                    <a:pt x="13691" y="220"/>
                  </a:lnTo>
                  <a:lnTo>
                    <a:pt x="13691" y="133"/>
                  </a:lnTo>
                  <a:lnTo>
                    <a:pt x="13647" y="89"/>
                  </a:lnTo>
                  <a:lnTo>
                    <a:pt x="13604" y="45"/>
                  </a:lnTo>
                  <a:lnTo>
                    <a:pt x="1356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95" name="Google Shape;3595;p116"/>
            <p:cNvSpPr/>
            <p:nvPr/>
          </p:nvSpPr>
          <p:spPr>
            <a:xfrm>
              <a:off x="5782425" y="1462650"/>
              <a:ext cx="54875" cy="228200"/>
            </a:xfrm>
            <a:custGeom>
              <a:avLst/>
              <a:gdLst/>
              <a:ahLst/>
              <a:cxnLst/>
              <a:rect l="l" t="t" r="r" b="b"/>
              <a:pathLst>
                <a:path w="2195" h="9128" extrusionOk="0">
                  <a:moveTo>
                    <a:pt x="88" y="0"/>
                  </a:moveTo>
                  <a:lnTo>
                    <a:pt x="44" y="44"/>
                  </a:lnTo>
                  <a:lnTo>
                    <a:pt x="0" y="88"/>
                  </a:lnTo>
                  <a:lnTo>
                    <a:pt x="0" y="176"/>
                  </a:lnTo>
                  <a:lnTo>
                    <a:pt x="0" y="263"/>
                  </a:lnTo>
                  <a:lnTo>
                    <a:pt x="44" y="307"/>
                  </a:lnTo>
                  <a:lnTo>
                    <a:pt x="1448" y="1755"/>
                  </a:lnTo>
                  <a:lnTo>
                    <a:pt x="1843" y="2940"/>
                  </a:lnTo>
                  <a:lnTo>
                    <a:pt x="1229" y="5924"/>
                  </a:lnTo>
                  <a:lnTo>
                    <a:pt x="1053" y="8908"/>
                  </a:lnTo>
                  <a:lnTo>
                    <a:pt x="1053" y="8996"/>
                  </a:lnTo>
                  <a:lnTo>
                    <a:pt x="1097" y="9040"/>
                  </a:lnTo>
                  <a:lnTo>
                    <a:pt x="1141" y="9083"/>
                  </a:lnTo>
                  <a:lnTo>
                    <a:pt x="1229" y="9127"/>
                  </a:lnTo>
                  <a:lnTo>
                    <a:pt x="1360" y="9083"/>
                  </a:lnTo>
                  <a:lnTo>
                    <a:pt x="1404" y="8952"/>
                  </a:lnTo>
                  <a:lnTo>
                    <a:pt x="1580" y="5968"/>
                  </a:lnTo>
                  <a:lnTo>
                    <a:pt x="2194" y="2984"/>
                  </a:lnTo>
                  <a:lnTo>
                    <a:pt x="2194" y="2896"/>
                  </a:lnTo>
                  <a:lnTo>
                    <a:pt x="1755" y="1624"/>
                  </a:lnTo>
                  <a:lnTo>
                    <a:pt x="1712" y="1536"/>
                  </a:lnTo>
                  <a:lnTo>
                    <a:pt x="307" y="44"/>
                  </a:lnTo>
                  <a:lnTo>
                    <a:pt x="22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96" name="Google Shape;3596;p116"/>
            <p:cNvSpPr/>
            <p:nvPr/>
          </p:nvSpPr>
          <p:spPr>
            <a:xfrm>
              <a:off x="4857625" y="1459350"/>
              <a:ext cx="669225" cy="314875"/>
            </a:xfrm>
            <a:custGeom>
              <a:avLst/>
              <a:gdLst/>
              <a:ahLst/>
              <a:cxnLst/>
              <a:rect l="l" t="t" r="r" b="b"/>
              <a:pathLst>
                <a:path w="26769" h="12595" extrusionOk="0">
                  <a:moveTo>
                    <a:pt x="26549" y="1"/>
                  </a:moveTo>
                  <a:lnTo>
                    <a:pt x="22643" y="1054"/>
                  </a:lnTo>
                  <a:lnTo>
                    <a:pt x="18036" y="2238"/>
                  </a:lnTo>
                  <a:lnTo>
                    <a:pt x="16105" y="2633"/>
                  </a:lnTo>
                  <a:lnTo>
                    <a:pt x="16017" y="2677"/>
                  </a:lnTo>
                  <a:lnTo>
                    <a:pt x="14657" y="3994"/>
                  </a:lnTo>
                  <a:lnTo>
                    <a:pt x="12463" y="4345"/>
                  </a:lnTo>
                  <a:lnTo>
                    <a:pt x="12375" y="4389"/>
                  </a:lnTo>
                  <a:lnTo>
                    <a:pt x="10137" y="6934"/>
                  </a:lnTo>
                  <a:lnTo>
                    <a:pt x="8558" y="8162"/>
                  </a:lnTo>
                  <a:lnTo>
                    <a:pt x="6320" y="9391"/>
                  </a:lnTo>
                  <a:lnTo>
                    <a:pt x="1844" y="11409"/>
                  </a:lnTo>
                  <a:lnTo>
                    <a:pt x="220" y="12112"/>
                  </a:lnTo>
                  <a:lnTo>
                    <a:pt x="133" y="12155"/>
                  </a:lnTo>
                  <a:lnTo>
                    <a:pt x="1" y="12331"/>
                  </a:lnTo>
                  <a:lnTo>
                    <a:pt x="1" y="12375"/>
                  </a:lnTo>
                  <a:lnTo>
                    <a:pt x="1" y="12463"/>
                  </a:lnTo>
                  <a:lnTo>
                    <a:pt x="1" y="12506"/>
                  </a:lnTo>
                  <a:lnTo>
                    <a:pt x="45" y="12594"/>
                  </a:lnTo>
                  <a:lnTo>
                    <a:pt x="220" y="12594"/>
                  </a:lnTo>
                  <a:lnTo>
                    <a:pt x="308" y="12550"/>
                  </a:lnTo>
                  <a:lnTo>
                    <a:pt x="396" y="12419"/>
                  </a:lnTo>
                  <a:lnTo>
                    <a:pt x="1976" y="11760"/>
                  </a:lnTo>
                  <a:lnTo>
                    <a:pt x="6451" y="9742"/>
                  </a:lnTo>
                  <a:lnTo>
                    <a:pt x="8733" y="8469"/>
                  </a:lnTo>
                  <a:lnTo>
                    <a:pt x="8777" y="8426"/>
                  </a:lnTo>
                  <a:lnTo>
                    <a:pt x="10357" y="7197"/>
                  </a:lnTo>
                  <a:lnTo>
                    <a:pt x="10401" y="7197"/>
                  </a:lnTo>
                  <a:lnTo>
                    <a:pt x="12595" y="4696"/>
                  </a:lnTo>
                  <a:lnTo>
                    <a:pt x="14789" y="4301"/>
                  </a:lnTo>
                  <a:lnTo>
                    <a:pt x="14876" y="4257"/>
                  </a:lnTo>
                  <a:lnTo>
                    <a:pt x="16237" y="2984"/>
                  </a:lnTo>
                  <a:lnTo>
                    <a:pt x="18124" y="2546"/>
                  </a:lnTo>
                  <a:lnTo>
                    <a:pt x="22731" y="1405"/>
                  </a:lnTo>
                  <a:lnTo>
                    <a:pt x="26636" y="352"/>
                  </a:lnTo>
                  <a:lnTo>
                    <a:pt x="26680" y="308"/>
                  </a:lnTo>
                  <a:lnTo>
                    <a:pt x="26724" y="264"/>
                  </a:lnTo>
                  <a:lnTo>
                    <a:pt x="26768" y="176"/>
                  </a:lnTo>
                  <a:lnTo>
                    <a:pt x="26768" y="132"/>
                  </a:lnTo>
                  <a:lnTo>
                    <a:pt x="26724" y="44"/>
                  </a:lnTo>
                  <a:lnTo>
                    <a:pt x="2668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97" name="Google Shape;3597;p116"/>
            <p:cNvSpPr/>
            <p:nvPr/>
          </p:nvSpPr>
          <p:spPr>
            <a:xfrm>
              <a:off x="4825825" y="1509825"/>
              <a:ext cx="970875" cy="323625"/>
            </a:xfrm>
            <a:custGeom>
              <a:avLst/>
              <a:gdLst/>
              <a:ahLst/>
              <a:cxnLst/>
              <a:rect l="l" t="t" r="r" b="b"/>
              <a:pathLst>
                <a:path w="38835" h="12945" extrusionOk="0">
                  <a:moveTo>
                    <a:pt x="34403" y="0"/>
                  </a:moveTo>
                  <a:lnTo>
                    <a:pt x="31902" y="219"/>
                  </a:lnTo>
                  <a:lnTo>
                    <a:pt x="31858" y="219"/>
                  </a:lnTo>
                  <a:lnTo>
                    <a:pt x="27821" y="1185"/>
                  </a:lnTo>
                  <a:lnTo>
                    <a:pt x="23871" y="1931"/>
                  </a:lnTo>
                  <a:lnTo>
                    <a:pt x="21195" y="2282"/>
                  </a:lnTo>
                  <a:lnTo>
                    <a:pt x="21151" y="2282"/>
                  </a:lnTo>
                  <a:lnTo>
                    <a:pt x="19659" y="3159"/>
                  </a:lnTo>
                  <a:lnTo>
                    <a:pt x="15534" y="3861"/>
                  </a:lnTo>
                  <a:lnTo>
                    <a:pt x="15446" y="3905"/>
                  </a:lnTo>
                  <a:lnTo>
                    <a:pt x="12813" y="6407"/>
                  </a:lnTo>
                  <a:lnTo>
                    <a:pt x="11760" y="7153"/>
                  </a:lnTo>
                  <a:lnTo>
                    <a:pt x="10663" y="7855"/>
                  </a:lnTo>
                  <a:lnTo>
                    <a:pt x="9566" y="8513"/>
                  </a:lnTo>
                  <a:lnTo>
                    <a:pt x="8425" y="9083"/>
                  </a:lnTo>
                  <a:lnTo>
                    <a:pt x="7241" y="9610"/>
                  </a:lnTo>
                  <a:lnTo>
                    <a:pt x="6056" y="10136"/>
                  </a:lnTo>
                  <a:lnTo>
                    <a:pt x="3642" y="11058"/>
                  </a:lnTo>
                  <a:lnTo>
                    <a:pt x="1931" y="11760"/>
                  </a:lnTo>
                  <a:lnTo>
                    <a:pt x="176" y="12462"/>
                  </a:lnTo>
                  <a:lnTo>
                    <a:pt x="88" y="12550"/>
                  </a:lnTo>
                  <a:lnTo>
                    <a:pt x="0" y="12638"/>
                  </a:lnTo>
                  <a:lnTo>
                    <a:pt x="0" y="12725"/>
                  </a:lnTo>
                  <a:lnTo>
                    <a:pt x="0" y="12769"/>
                  </a:lnTo>
                  <a:lnTo>
                    <a:pt x="0" y="12857"/>
                  </a:lnTo>
                  <a:lnTo>
                    <a:pt x="44" y="12901"/>
                  </a:lnTo>
                  <a:lnTo>
                    <a:pt x="176" y="12945"/>
                  </a:lnTo>
                  <a:lnTo>
                    <a:pt x="220" y="12901"/>
                  </a:lnTo>
                  <a:lnTo>
                    <a:pt x="308" y="12857"/>
                  </a:lnTo>
                  <a:lnTo>
                    <a:pt x="351" y="12769"/>
                  </a:lnTo>
                  <a:lnTo>
                    <a:pt x="2063" y="12067"/>
                  </a:lnTo>
                  <a:lnTo>
                    <a:pt x="3774" y="11409"/>
                  </a:lnTo>
                  <a:lnTo>
                    <a:pt x="6188" y="10444"/>
                  </a:lnTo>
                  <a:lnTo>
                    <a:pt x="7372" y="9917"/>
                  </a:lnTo>
                  <a:lnTo>
                    <a:pt x="8557" y="9390"/>
                  </a:lnTo>
                  <a:lnTo>
                    <a:pt x="9742" y="8776"/>
                  </a:lnTo>
                  <a:lnTo>
                    <a:pt x="10883" y="8162"/>
                  </a:lnTo>
                  <a:lnTo>
                    <a:pt x="11980" y="7460"/>
                  </a:lnTo>
                  <a:lnTo>
                    <a:pt x="13033" y="6670"/>
                  </a:lnTo>
                  <a:lnTo>
                    <a:pt x="15622" y="4169"/>
                  </a:lnTo>
                  <a:lnTo>
                    <a:pt x="19747" y="3510"/>
                  </a:lnTo>
                  <a:lnTo>
                    <a:pt x="19790" y="3467"/>
                  </a:lnTo>
                  <a:lnTo>
                    <a:pt x="21282" y="2589"/>
                  </a:lnTo>
                  <a:lnTo>
                    <a:pt x="23915" y="2238"/>
                  </a:lnTo>
                  <a:lnTo>
                    <a:pt x="27908" y="1492"/>
                  </a:lnTo>
                  <a:lnTo>
                    <a:pt x="31945" y="570"/>
                  </a:lnTo>
                  <a:lnTo>
                    <a:pt x="34403" y="351"/>
                  </a:lnTo>
                  <a:lnTo>
                    <a:pt x="36816" y="746"/>
                  </a:lnTo>
                  <a:lnTo>
                    <a:pt x="38001" y="1273"/>
                  </a:lnTo>
                  <a:lnTo>
                    <a:pt x="38440" y="1843"/>
                  </a:lnTo>
                  <a:lnTo>
                    <a:pt x="38484" y="3598"/>
                  </a:lnTo>
                  <a:lnTo>
                    <a:pt x="38484" y="3686"/>
                  </a:lnTo>
                  <a:lnTo>
                    <a:pt x="38527" y="3730"/>
                  </a:lnTo>
                  <a:lnTo>
                    <a:pt x="38571" y="3774"/>
                  </a:lnTo>
                  <a:lnTo>
                    <a:pt x="38703" y="3774"/>
                  </a:lnTo>
                  <a:lnTo>
                    <a:pt x="38791" y="3730"/>
                  </a:lnTo>
                  <a:lnTo>
                    <a:pt x="38791" y="3686"/>
                  </a:lnTo>
                  <a:lnTo>
                    <a:pt x="38835" y="3598"/>
                  </a:lnTo>
                  <a:lnTo>
                    <a:pt x="38791" y="1799"/>
                  </a:lnTo>
                  <a:lnTo>
                    <a:pt x="38747" y="1711"/>
                  </a:lnTo>
                  <a:lnTo>
                    <a:pt x="38264" y="1009"/>
                  </a:lnTo>
                  <a:lnTo>
                    <a:pt x="38220" y="965"/>
                  </a:lnTo>
                  <a:lnTo>
                    <a:pt x="36948" y="439"/>
                  </a:lnTo>
                  <a:lnTo>
                    <a:pt x="36904" y="395"/>
                  </a:lnTo>
                  <a:lnTo>
                    <a:pt x="34447"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98" name="Google Shape;3598;p116"/>
            <p:cNvSpPr/>
            <p:nvPr/>
          </p:nvSpPr>
          <p:spPr>
            <a:xfrm>
              <a:off x="4788525" y="1581125"/>
              <a:ext cx="993925" cy="304975"/>
            </a:xfrm>
            <a:custGeom>
              <a:avLst/>
              <a:gdLst/>
              <a:ahLst/>
              <a:cxnLst/>
              <a:rect l="l" t="t" r="r" b="b"/>
              <a:pathLst>
                <a:path w="39757" h="12199" extrusionOk="0">
                  <a:moveTo>
                    <a:pt x="35588" y="0"/>
                  </a:moveTo>
                  <a:lnTo>
                    <a:pt x="29883" y="790"/>
                  </a:lnTo>
                  <a:lnTo>
                    <a:pt x="26460" y="1009"/>
                  </a:lnTo>
                  <a:lnTo>
                    <a:pt x="26417" y="1009"/>
                  </a:lnTo>
                  <a:lnTo>
                    <a:pt x="24486" y="1712"/>
                  </a:lnTo>
                  <a:lnTo>
                    <a:pt x="19791" y="2326"/>
                  </a:lnTo>
                  <a:lnTo>
                    <a:pt x="18123" y="2677"/>
                  </a:lnTo>
                  <a:lnTo>
                    <a:pt x="18035" y="2721"/>
                  </a:lnTo>
                  <a:lnTo>
                    <a:pt x="15666" y="5046"/>
                  </a:lnTo>
                  <a:lnTo>
                    <a:pt x="15008" y="5573"/>
                  </a:lnTo>
                  <a:lnTo>
                    <a:pt x="14262" y="6056"/>
                  </a:lnTo>
                  <a:lnTo>
                    <a:pt x="13428" y="6538"/>
                  </a:lnTo>
                  <a:lnTo>
                    <a:pt x="12594" y="6977"/>
                  </a:lnTo>
                  <a:lnTo>
                    <a:pt x="11673" y="7416"/>
                  </a:lnTo>
                  <a:lnTo>
                    <a:pt x="10751" y="7855"/>
                  </a:lnTo>
                  <a:lnTo>
                    <a:pt x="8820" y="8689"/>
                  </a:lnTo>
                  <a:lnTo>
                    <a:pt x="6846" y="9478"/>
                  </a:lnTo>
                  <a:lnTo>
                    <a:pt x="4827" y="10180"/>
                  </a:lnTo>
                  <a:lnTo>
                    <a:pt x="1054" y="11497"/>
                  </a:lnTo>
                  <a:lnTo>
                    <a:pt x="176" y="11760"/>
                  </a:lnTo>
                  <a:lnTo>
                    <a:pt x="88" y="11848"/>
                  </a:lnTo>
                  <a:lnTo>
                    <a:pt x="0" y="11936"/>
                  </a:lnTo>
                  <a:lnTo>
                    <a:pt x="0" y="11980"/>
                  </a:lnTo>
                  <a:lnTo>
                    <a:pt x="0" y="12067"/>
                  </a:lnTo>
                  <a:lnTo>
                    <a:pt x="0" y="12111"/>
                  </a:lnTo>
                  <a:lnTo>
                    <a:pt x="44" y="12155"/>
                  </a:lnTo>
                  <a:lnTo>
                    <a:pt x="176" y="12199"/>
                  </a:lnTo>
                  <a:lnTo>
                    <a:pt x="220" y="12155"/>
                  </a:lnTo>
                  <a:lnTo>
                    <a:pt x="308" y="12111"/>
                  </a:lnTo>
                  <a:lnTo>
                    <a:pt x="1141" y="11804"/>
                  </a:lnTo>
                  <a:lnTo>
                    <a:pt x="4959" y="10532"/>
                  </a:lnTo>
                  <a:lnTo>
                    <a:pt x="6977" y="9786"/>
                  </a:lnTo>
                  <a:lnTo>
                    <a:pt x="8996" y="8996"/>
                  </a:lnTo>
                  <a:lnTo>
                    <a:pt x="10927" y="8162"/>
                  </a:lnTo>
                  <a:lnTo>
                    <a:pt x="11892" y="7723"/>
                  </a:lnTo>
                  <a:lnTo>
                    <a:pt x="12770" y="7284"/>
                  </a:lnTo>
                  <a:lnTo>
                    <a:pt x="13647" y="6802"/>
                  </a:lnTo>
                  <a:lnTo>
                    <a:pt x="14437" y="6319"/>
                  </a:lnTo>
                  <a:lnTo>
                    <a:pt x="15227" y="5836"/>
                  </a:lnTo>
                  <a:lnTo>
                    <a:pt x="15885" y="5354"/>
                  </a:lnTo>
                  <a:lnTo>
                    <a:pt x="15929" y="5310"/>
                  </a:lnTo>
                  <a:lnTo>
                    <a:pt x="18255" y="3028"/>
                  </a:lnTo>
                  <a:lnTo>
                    <a:pt x="19878" y="2677"/>
                  </a:lnTo>
                  <a:lnTo>
                    <a:pt x="24530" y="2063"/>
                  </a:lnTo>
                  <a:lnTo>
                    <a:pt x="24574" y="2063"/>
                  </a:lnTo>
                  <a:lnTo>
                    <a:pt x="26548" y="1361"/>
                  </a:lnTo>
                  <a:lnTo>
                    <a:pt x="29927" y="1141"/>
                  </a:lnTo>
                  <a:lnTo>
                    <a:pt x="35631" y="351"/>
                  </a:lnTo>
                  <a:lnTo>
                    <a:pt x="37387" y="439"/>
                  </a:lnTo>
                  <a:lnTo>
                    <a:pt x="38264" y="878"/>
                  </a:lnTo>
                  <a:lnTo>
                    <a:pt x="38308" y="1536"/>
                  </a:lnTo>
                  <a:lnTo>
                    <a:pt x="38396" y="4520"/>
                  </a:lnTo>
                  <a:lnTo>
                    <a:pt x="38396" y="4564"/>
                  </a:lnTo>
                  <a:lnTo>
                    <a:pt x="38703" y="6538"/>
                  </a:lnTo>
                  <a:lnTo>
                    <a:pt x="39361" y="9873"/>
                  </a:lnTo>
                  <a:lnTo>
                    <a:pt x="39449" y="10137"/>
                  </a:lnTo>
                  <a:lnTo>
                    <a:pt x="39449" y="10180"/>
                  </a:lnTo>
                  <a:lnTo>
                    <a:pt x="39493" y="10224"/>
                  </a:lnTo>
                  <a:lnTo>
                    <a:pt x="39581" y="10268"/>
                  </a:lnTo>
                  <a:lnTo>
                    <a:pt x="39625" y="10268"/>
                  </a:lnTo>
                  <a:lnTo>
                    <a:pt x="39712" y="10224"/>
                  </a:lnTo>
                  <a:lnTo>
                    <a:pt x="39756" y="10180"/>
                  </a:lnTo>
                  <a:lnTo>
                    <a:pt x="39756" y="10093"/>
                  </a:lnTo>
                  <a:lnTo>
                    <a:pt x="39756" y="10049"/>
                  </a:lnTo>
                  <a:lnTo>
                    <a:pt x="39054" y="6451"/>
                  </a:lnTo>
                  <a:lnTo>
                    <a:pt x="38747" y="4520"/>
                  </a:lnTo>
                  <a:lnTo>
                    <a:pt x="38659" y="1492"/>
                  </a:lnTo>
                  <a:lnTo>
                    <a:pt x="38571" y="746"/>
                  </a:lnTo>
                  <a:lnTo>
                    <a:pt x="38571" y="658"/>
                  </a:lnTo>
                  <a:lnTo>
                    <a:pt x="38484" y="571"/>
                  </a:lnTo>
                  <a:lnTo>
                    <a:pt x="37518" y="132"/>
                  </a:lnTo>
                  <a:lnTo>
                    <a:pt x="37474" y="88"/>
                  </a:lnTo>
                  <a:lnTo>
                    <a:pt x="35631"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99" name="Google Shape;3599;p116"/>
            <p:cNvSpPr/>
            <p:nvPr/>
          </p:nvSpPr>
          <p:spPr>
            <a:xfrm>
              <a:off x="4156650" y="690350"/>
              <a:ext cx="140425" cy="190900"/>
            </a:xfrm>
            <a:custGeom>
              <a:avLst/>
              <a:gdLst/>
              <a:ahLst/>
              <a:cxnLst/>
              <a:rect l="l" t="t" r="r" b="b"/>
              <a:pathLst>
                <a:path w="5617" h="7636" extrusionOk="0">
                  <a:moveTo>
                    <a:pt x="5398" y="0"/>
                  </a:moveTo>
                  <a:lnTo>
                    <a:pt x="5354" y="44"/>
                  </a:lnTo>
                  <a:lnTo>
                    <a:pt x="5310" y="88"/>
                  </a:lnTo>
                  <a:lnTo>
                    <a:pt x="4959" y="615"/>
                  </a:lnTo>
                  <a:lnTo>
                    <a:pt x="3204" y="3642"/>
                  </a:lnTo>
                  <a:lnTo>
                    <a:pt x="44" y="7372"/>
                  </a:lnTo>
                  <a:lnTo>
                    <a:pt x="0" y="7416"/>
                  </a:lnTo>
                  <a:lnTo>
                    <a:pt x="0" y="7504"/>
                  </a:lnTo>
                  <a:lnTo>
                    <a:pt x="44" y="7548"/>
                  </a:lnTo>
                  <a:lnTo>
                    <a:pt x="44" y="7592"/>
                  </a:lnTo>
                  <a:lnTo>
                    <a:pt x="176" y="7636"/>
                  </a:lnTo>
                  <a:lnTo>
                    <a:pt x="264" y="7636"/>
                  </a:lnTo>
                  <a:lnTo>
                    <a:pt x="307" y="7592"/>
                  </a:lnTo>
                  <a:lnTo>
                    <a:pt x="3467" y="3862"/>
                  </a:lnTo>
                  <a:lnTo>
                    <a:pt x="3511" y="3818"/>
                  </a:lnTo>
                  <a:lnTo>
                    <a:pt x="5266" y="790"/>
                  </a:lnTo>
                  <a:lnTo>
                    <a:pt x="5617" y="264"/>
                  </a:lnTo>
                  <a:lnTo>
                    <a:pt x="5617" y="176"/>
                  </a:lnTo>
                  <a:lnTo>
                    <a:pt x="5617" y="132"/>
                  </a:lnTo>
                  <a:lnTo>
                    <a:pt x="5617" y="88"/>
                  </a:lnTo>
                  <a:lnTo>
                    <a:pt x="5529"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00" name="Google Shape;3600;p116"/>
            <p:cNvSpPr/>
            <p:nvPr/>
          </p:nvSpPr>
          <p:spPr>
            <a:xfrm>
              <a:off x="3612525" y="2067100"/>
              <a:ext cx="822775" cy="311575"/>
            </a:xfrm>
            <a:custGeom>
              <a:avLst/>
              <a:gdLst/>
              <a:ahLst/>
              <a:cxnLst/>
              <a:rect l="l" t="t" r="r" b="b"/>
              <a:pathLst>
                <a:path w="32911" h="12463" extrusionOk="0">
                  <a:moveTo>
                    <a:pt x="32648" y="0"/>
                  </a:moveTo>
                  <a:lnTo>
                    <a:pt x="32121" y="395"/>
                  </a:lnTo>
                  <a:lnTo>
                    <a:pt x="32077" y="395"/>
                  </a:lnTo>
                  <a:lnTo>
                    <a:pt x="30541" y="2019"/>
                  </a:lnTo>
                  <a:lnTo>
                    <a:pt x="28260" y="3291"/>
                  </a:lnTo>
                  <a:lnTo>
                    <a:pt x="27163" y="3642"/>
                  </a:lnTo>
                  <a:lnTo>
                    <a:pt x="22862" y="2721"/>
                  </a:lnTo>
                  <a:lnTo>
                    <a:pt x="18386" y="1053"/>
                  </a:lnTo>
                  <a:lnTo>
                    <a:pt x="18343" y="1053"/>
                  </a:lnTo>
                  <a:lnTo>
                    <a:pt x="17640" y="966"/>
                  </a:lnTo>
                  <a:lnTo>
                    <a:pt x="17553" y="966"/>
                  </a:lnTo>
                  <a:lnTo>
                    <a:pt x="17509" y="1009"/>
                  </a:lnTo>
                  <a:lnTo>
                    <a:pt x="17158" y="1317"/>
                  </a:lnTo>
                  <a:lnTo>
                    <a:pt x="17114" y="1448"/>
                  </a:lnTo>
                  <a:lnTo>
                    <a:pt x="17026" y="2809"/>
                  </a:lnTo>
                  <a:lnTo>
                    <a:pt x="16368" y="5485"/>
                  </a:lnTo>
                  <a:lnTo>
                    <a:pt x="15929" y="8557"/>
                  </a:lnTo>
                  <a:lnTo>
                    <a:pt x="15578" y="11541"/>
                  </a:lnTo>
                  <a:lnTo>
                    <a:pt x="15446" y="11936"/>
                  </a:lnTo>
                  <a:lnTo>
                    <a:pt x="13428" y="11716"/>
                  </a:lnTo>
                  <a:lnTo>
                    <a:pt x="10269" y="11760"/>
                  </a:lnTo>
                  <a:lnTo>
                    <a:pt x="5837" y="12067"/>
                  </a:lnTo>
                  <a:lnTo>
                    <a:pt x="2238" y="12111"/>
                  </a:lnTo>
                  <a:lnTo>
                    <a:pt x="176" y="11936"/>
                  </a:lnTo>
                  <a:lnTo>
                    <a:pt x="132" y="11980"/>
                  </a:lnTo>
                  <a:lnTo>
                    <a:pt x="44" y="11980"/>
                  </a:lnTo>
                  <a:lnTo>
                    <a:pt x="1" y="12067"/>
                  </a:lnTo>
                  <a:lnTo>
                    <a:pt x="1" y="12111"/>
                  </a:lnTo>
                  <a:lnTo>
                    <a:pt x="1" y="12199"/>
                  </a:lnTo>
                  <a:lnTo>
                    <a:pt x="44" y="12243"/>
                  </a:lnTo>
                  <a:lnTo>
                    <a:pt x="88" y="12287"/>
                  </a:lnTo>
                  <a:lnTo>
                    <a:pt x="176" y="12287"/>
                  </a:lnTo>
                  <a:lnTo>
                    <a:pt x="2238" y="12462"/>
                  </a:lnTo>
                  <a:lnTo>
                    <a:pt x="5837" y="12418"/>
                  </a:lnTo>
                  <a:lnTo>
                    <a:pt x="10269" y="12111"/>
                  </a:lnTo>
                  <a:lnTo>
                    <a:pt x="13428" y="12067"/>
                  </a:lnTo>
                  <a:lnTo>
                    <a:pt x="15534" y="12287"/>
                  </a:lnTo>
                  <a:lnTo>
                    <a:pt x="15622" y="12287"/>
                  </a:lnTo>
                  <a:lnTo>
                    <a:pt x="15710" y="12199"/>
                  </a:lnTo>
                  <a:lnTo>
                    <a:pt x="15929" y="11672"/>
                  </a:lnTo>
                  <a:lnTo>
                    <a:pt x="15929" y="11629"/>
                  </a:lnTo>
                  <a:lnTo>
                    <a:pt x="16280" y="8601"/>
                  </a:lnTo>
                  <a:lnTo>
                    <a:pt x="16719" y="5573"/>
                  </a:lnTo>
                  <a:lnTo>
                    <a:pt x="17377" y="2896"/>
                  </a:lnTo>
                  <a:lnTo>
                    <a:pt x="17377" y="2852"/>
                  </a:lnTo>
                  <a:lnTo>
                    <a:pt x="17465" y="1536"/>
                  </a:lnTo>
                  <a:lnTo>
                    <a:pt x="17684" y="1317"/>
                  </a:lnTo>
                  <a:lnTo>
                    <a:pt x="18299" y="1404"/>
                  </a:lnTo>
                  <a:lnTo>
                    <a:pt x="22731" y="3072"/>
                  </a:lnTo>
                  <a:lnTo>
                    <a:pt x="22775" y="3072"/>
                  </a:lnTo>
                  <a:lnTo>
                    <a:pt x="27119" y="3993"/>
                  </a:lnTo>
                  <a:lnTo>
                    <a:pt x="27206" y="3949"/>
                  </a:lnTo>
                  <a:lnTo>
                    <a:pt x="28391" y="3642"/>
                  </a:lnTo>
                  <a:lnTo>
                    <a:pt x="28435" y="3598"/>
                  </a:lnTo>
                  <a:lnTo>
                    <a:pt x="30717" y="2326"/>
                  </a:lnTo>
                  <a:lnTo>
                    <a:pt x="30761" y="2282"/>
                  </a:lnTo>
                  <a:lnTo>
                    <a:pt x="32340" y="658"/>
                  </a:lnTo>
                  <a:lnTo>
                    <a:pt x="32867" y="307"/>
                  </a:lnTo>
                  <a:lnTo>
                    <a:pt x="32911" y="264"/>
                  </a:lnTo>
                  <a:lnTo>
                    <a:pt x="32911" y="176"/>
                  </a:lnTo>
                  <a:lnTo>
                    <a:pt x="32911" y="132"/>
                  </a:lnTo>
                  <a:lnTo>
                    <a:pt x="32911" y="44"/>
                  </a:lnTo>
                  <a:lnTo>
                    <a:pt x="32867"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01" name="Google Shape;3601;p116"/>
            <p:cNvSpPr/>
            <p:nvPr/>
          </p:nvSpPr>
          <p:spPr>
            <a:xfrm>
              <a:off x="3644350" y="658525"/>
              <a:ext cx="620925" cy="835950"/>
            </a:xfrm>
            <a:custGeom>
              <a:avLst/>
              <a:gdLst/>
              <a:ahLst/>
              <a:cxnLst/>
              <a:rect l="l" t="t" r="r" b="b"/>
              <a:pathLst>
                <a:path w="24837" h="33438" extrusionOk="0">
                  <a:moveTo>
                    <a:pt x="24573" y="1"/>
                  </a:moveTo>
                  <a:lnTo>
                    <a:pt x="23344" y="703"/>
                  </a:lnTo>
                  <a:lnTo>
                    <a:pt x="20887" y="2283"/>
                  </a:lnTo>
                  <a:lnTo>
                    <a:pt x="16982" y="5223"/>
                  </a:lnTo>
                  <a:lnTo>
                    <a:pt x="16938" y="5267"/>
                  </a:lnTo>
                  <a:lnTo>
                    <a:pt x="15402" y="7768"/>
                  </a:lnTo>
                  <a:lnTo>
                    <a:pt x="13735" y="10269"/>
                  </a:lnTo>
                  <a:lnTo>
                    <a:pt x="11760" y="12770"/>
                  </a:lnTo>
                  <a:lnTo>
                    <a:pt x="9961" y="14964"/>
                  </a:lnTo>
                  <a:lnTo>
                    <a:pt x="7635" y="17860"/>
                  </a:lnTo>
                  <a:lnTo>
                    <a:pt x="5485" y="21063"/>
                  </a:lnTo>
                  <a:lnTo>
                    <a:pt x="5485" y="21107"/>
                  </a:lnTo>
                  <a:lnTo>
                    <a:pt x="4827" y="22555"/>
                  </a:lnTo>
                  <a:lnTo>
                    <a:pt x="4344" y="24354"/>
                  </a:lnTo>
                  <a:lnTo>
                    <a:pt x="3598" y="25803"/>
                  </a:lnTo>
                  <a:lnTo>
                    <a:pt x="2150" y="27514"/>
                  </a:lnTo>
                  <a:lnTo>
                    <a:pt x="2106" y="27558"/>
                  </a:lnTo>
                  <a:lnTo>
                    <a:pt x="1053" y="29840"/>
                  </a:lnTo>
                  <a:lnTo>
                    <a:pt x="0" y="33218"/>
                  </a:lnTo>
                  <a:lnTo>
                    <a:pt x="0" y="33306"/>
                  </a:lnTo>
                  <a:lnTo>
                    <a:pt x="0" y="33350"/>
                  </a:lnTo>
                  <a:lnTo>
                    <a:pt x="44" y="33394"/>
                  </a:lnTo>
                  <a:lnTo>
                    <a:pt x="88" y="33438"/>
                  </a:lnTo>
                  <a:lnTo>
                    <a:pt x="176" y="33438"/>
                  </a:lnTo>
                  <a:lnTo>
                    <a:pt x="263" y="33394"/>
                  </a:lnTo>
                  <a:lnTo>
                    <a:pt x="307" y="33306"/>
                  </a:lnTo>
                  <a:lnTo>
                    <a:pt x="1360" y="29971"/>
                  </a:lnTo>
                  <a:lnTo>
                    <a:pt x="2413" y="27733"/>
                  </a:lnTo>
                  <a:lnTo>
                    <a:pt x="3905" y="26022"/>
                  </a:lnTo>
                  <a:lnTo>
                    <a:pt x="3905" y="25978"/>
                  </a:lnTo>
                  <a:lnTo>
                    <a:pt x="4651" y="24486"/>
                  </a:lnTo>
                  <a:lnTo>
                    <a:pt x="4695" y="24486"/>
                  </a:lnTo>
                  <a:lnTo>
                    <a:pt x="5178" y="22687"/>
                  </a:lnTo>
                  <a:lnTo>
                    <a:pt x="5792" y="21239"/>
                  </a:lnTo>
                  <a:lnTo>
                    <a:pt x="7899" y="18036"/>
                  </a:lnTo>
                  <a:lnTo>
                    <a:pt x="10224" y="15183"/>
                  </a:lnTo>
                  <a:lnTo>
                    <a:pt x="12023" y="12989"/>
                  </a:lnTo>
                  <a:lnTo>
                    <a:pt x="14042" y="10488"/>
                  </a:lnTo>
                  <a:lnTo>
                    <a:pt x="15709" y="7943"/>
                  </a:lnTo>
                  <a:lnTo>
                    <a:pt x="17245" y="5486"/>
                  </a:lnTo>
                  <a:lnTo>
                    <a:pt x="21107" y="2546"/>
                  </a:lnTo>
                  <a:lnTo>
                    <a:pt x="23520" y="1010"/>
                  </a:lnTo>
                  <a:lnTo>
                    <a:pt x="24749" y="308"/>
                  </a:lnTo>
                  <a:lnTo>
                    <a:pt x="24793" y="264"/>
                  </a:lnTo>
                  <a:lnTo>
                    <a:pt x="24793" y="220"/>
                  </a:lnTo>
                  <a:lnTo>
                    <a:pt x="24836" y="133"/>
                  </a:lnTo>
                  <a:lnTo>
                    <a:pt x="24793" y="89"/>
                  </a:lnTo>
                  <a:lnTo>
                    <a:pt x="24749" y="45"/>
                  </a:lnTo>
                  <a:lnTo>
                    <a:pt x="24705"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02" name="Google Shape;3602;p116"/>
            <p:cNvSpPr/>
            <p:nvPr/>
          </p:nvSpPr>
          <p:spPr>
            <a:xfrm>
              <a:off x="3615825" y="2072575"/>
              <a:ext cx="833750" cy="351075"/>
            </a:xfrm>
            <a:custGeom>
              <a:avLst/>
              <a:gdLst/>
              <a:ahLst/>
              <a:cxnLst/>
              <a:rect l="l" t="t" r="r" b="b"/>
              <a:pathLst>
                <a:path w="33350" h="14043" extrusionOk="0">
                  <a:moveTo>
                    <a:pt x="33086" y="1"/>
                  </a:moveTo>
                  <a:lnTo>
                    <a:pt x="33042" y="45"/>
                  </a:lnTo>
                  <a:lnTo>
                    <a:pt x="32252" y="1098"/>
                  </a:lnTo>
                  <a:lnTo>
                    <a:pt x="31243" y="1931"/>
                  </a:lnTo>
                  <a:lnTo>
                    <a:pt x="28084" y="3730"/>
                  </a:lnTo>
                  <a:lnTo>
                    <a:pt x="26855" y="4169"/>
                  </a:lnTo>
                  <a:lnTo>
                    <a:pt x="22028" y="3028"/>
                  </a:lnTo>
                  <a:lnTo>
                    <a:pt x="19088" y="1800"/>
                  </a:lnTo>
                  <a:lnTo>
                    <a:pt x="19044" y="1800"/>
                  </a:lnTo>
                  <a:lnTo>
                    <a:pt x="18123" y="1580"/>
                  </a:lnTo>
                  <a:lnTo>
                    <a:pt x="17991" y="1580"/>
                  </a:lnTo>
                  <a:lnTo>
                    <a:pt x="17947" y="1624"/>
                  </a:lnTo>
                  <a:lnTo>
                    <a:pt x="17903" y="1712"/>
                  </a:lnTo>
                  <a:lnTo>
                    <a:pt x="17333" y="4213"/>
                  </a:lnTo>
                  <a:lnTo>
                    <a:pt x="16982" y="7285"/>
                  </a:lnTo>
                  <a:lnTo>
                    <a:pt x="16236" y="12814"/>
                  </a:lnTo>
                  <a:lnTo>
                    <a:pt x="16192" y="13472"/>
                  </a:lnTo>
                  <a:lnTo>
                    <a:pt x="16017" y="13647"/>
                  </a:lnTo>
                  <a:lnTo>
                    <a:pt x="12155" y="12594"/>
                  </a:lnTo>
                  <a:lnTo>
                    <a:pt x="12111" y="12594"/>
                  </a:lnTo>
                  <a:lnTo>
                    <a:pt x="5749" y="12858"/>
                  </a:lnTo>
                  <a:lnTo>
                    <a:pt x="2633" y="12858"/>
                  </a:lnTo>
                  <a:lnTo>
                    <a:pt x="176" y="12638"/>
                  </a:lnTo>
                  <a:lnTo>
                    <a:pt x="132" y="12638"/>
                  </a:lnTo>
                  <a:lnTo>
                    <a:pt x="44" y="12682"/>
                  </a:lnTo>
                  <a:lnTo>
                    <a:pt x="0" y="12726"/>
                  </a:lnTo>
                  <a:lnTo>
                    <a:pt x="0" y="12814"/>
                  </a:lnTo>
                  <a:lnTo>
                    <a:pt x="0" y="12858"/>
                  </a:lnTo>
                  <a:lnTo>
                    <a:pt x="44" y="12945"/>
                  </a:lnTo>
                  <a:lnTo>
                    <a:pt x="88" y="12989"/>
                  </a:lnTo>
                  <a:lnTo>
                    <a:pt x="132" y="12989"/>
                  </a:lnTo>
                  <a:lnTo>
                    <a:pt x="2633" y="13209"/>
                  </a:lnTo>
                  <a:lnTo>
                    <a:pt x="5792" y="13209"/>
                  </a:lnTo>
                  <a:lnTo>
                    <a:pt x="12111" y="12945"/>
                  </a:lnTo>
                  <a:lnTo>
                    <a:pt x="16017" y="14042"/>
                  </a:lnTo>
                  <a:lnTo>
                    <a:pt x="16060" y="14042"/>
                  </a:lnTo>
                  <a:lnTo>
                    <a:pt x="16148" y="13998"/>
                  </a:lnTo>
                  <a:lnTo>
                    <a:pt x="16192" y="13955"/>
                  </a:lnTo>
                  <a:lnTo>
                    <a:pt x="16499" y="13647"/>
                  </a:lnTo>
                  <a:lnTo>
                    <a:pt x="16543" y="13560"/>
                  </a:lnTo>
                  <a:lnTo>
                    <a:pt x="16587" y="12858"/>
                  </a:lnTo>
                  <a:lnTo>
                    <a:pt x="17333" y="7329"/>
                  </a:lnTo>
                  <a:lnTo>
                    <a:pt x="17684" y="4301"/>
                  </a:lnTo>
                  <a:lnTo>
                    <a:pt x="18211" y="1975"/>
                  </a:lnTo>
                  <a:lnTo>
                    <a:pt x="18957" y="2151"/>
                  </a:lnTo>
                  <a:lnTo>
                    <a:pt x="21897" y="3379"/>
                  </a:lnTo>
                  <a:lnTo>
                    <a:pt x="21940" y="3379"/>
                  </a:lnTo>
                  <a:lnTo>
                    <a:pt x="26811" y="4520"/>
                  </a:lnTo>
                  <a:lnTo>
                    <a:pt x="26943" y="4476"/>
                  </a:lnTo>
                  <a:lnTo>
                    <a:pt x="28215" y="4038"/>
                  </a:lnTo>
                  <a:lnTo>
                    <a:pt x="28259" y="4038"/>
                  </a:lnTo>
                  <a:lnTo>
                    <a:pt x="31419" y="2195"/>
                  </a:lnTo>
                  <a:lnTo>
                    <a:pt x="31462" y="2195"/>
                  </a:lnTo>
                  <a:lnTo>
                    <a:pt x="32516" y="1361"/>
                  </a:lnTo>
                  <a:lnTo>
                    <a:pt x="32516" y="1317"/>
                  </a:lnTo>
                  <a:lnTo>
                    <a:pt x="33305" y="264"/>
                  </a:lnTo>
                  <a:lnTo>
                    <a:pt x="33349" y="220"/>
                  </a:lnTo>
                  <a:lnTo>
                    <a:pt x="33349" y="132"/>
                  </a:lnTo>
                  <a:lnTo>
                    <a:pt x="33305" y="88"/>
                  </a:lnTo>
                  <a:lnTo>
                    <a:pt x="33262" y="45"/>
                  </a:lnTo>
                  <a:lnTo>
                    <a:pt x="33218"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03" name="Google Shape;3603;p116"/>
            <p:cNvSpPr/>
            <p:nvPr/>
          </p:nvSpPr>
          <p:spPr>
            <a:xfrm>
              <a:off x="3615825" y="642075"/>
              <a:ext cx="642875" cy="845825"/>
            </a:xfrm>
            <a:custGeom>
              <a:avLst/>
              <a:gdLst/>
              <a:ahLst/>
              <a:cxnLst/>
              <a:rect l="l" t="t" r="r" b="b"/>
              <a:pathLst>
                <a:path w="25715" h="33833" extrusionOk="0">
                  <a:moveTo>
                    <a:pt x="25495" y="1"/>
                  </a:moveTo>
                  <a:lnTo>
                    <a:pt x="24134" y="483"/>
                  </a:lnTo>
                  <a:lnTo>
                    <a:pt x="24091" y="483"/>
                  </a:lnTo>
                  <a:lnTo>
                    <a:pt x="22862" y="1229"/>
                  </a:lnTo>
                  <a:lnTo>
                    <a:pt x="20273" y="3028"/>
                  </a:lnTo>
                  <a:lnTo>
                    <a:pt x="16982" y="5530"/>
                  </a:lnTo>
                  <a:lnTo>
                    <a:pt x="16938" y="5573"/>
                  </a:lnTo>
                  <a:lnTo>
                    <a:pt x="16236" y="6451"/>
                  </a:lnTo>
                  <a:lnTo>
                    <a:pt x="16236" y="6495"/>
                  </a:lnTo>
                  <a:lnTo>
                    <a:pt x="15007" y="8645"/>
                  </a:lnTo>
                  <a:lnTo>
                    <a:pt x="13559" y="10839"/>
                  </a:lnTo>
                  <a:lnTo>
                    <a:pt x="9742" y="15490"/>
                  </a:lnTo>
                  <a:lnTo>
                    <a:pt x="8162" y="17509"/>
                  </a:lnTo>
                  <a:lnTo>
                    <a:pt x="5836" y="21019"/>
                  </a:lnTo>
                  <a:lnTo>
                    <a:pt x="5792" y="21063"/>
                  </a:lnTo>
                  <a:lnTo>
                    <a:pt x="4476" y="24267"/>
                  </a:lnTo>
                  <a:lnTo>
                    <a:pt x="2414" y="27645"/>
                  </a:lnTo>
                  <a:lnTo>
                    <a:pt x="1360" y="29927"/>
                  </a:lnTo>
                  <a:lnTo>
                    <a:pt x="0" y="33569"/>
                  </a:lnTo>
                  <a:lnTo>
                    <a:pt x="0" y="33657"/>
                  </a:lnTo>
                  <a:lnTo>
                    <a:pt x="0" y="33701"/>
                  </a:lnTo>
                  <a:lnTo>
                    <a:pt x="44" y="33789"/>
                  </a:lnTo>
                  <a:lnTo>
                    <a:pt x="88" y="33832"/>
                  </a:lnTo>
                  <a:lnTo>
                    <a:pt x="176" y="33832"/>
                  </a:lnTo>
                  <a:lnTo>
                    <a:pt x="263" y="33789"/>
                  </a:lnTo>
                  <a:lnTo>
                    <a:pt x="307" y="33701"/>
                  </a:lnTo>
                  <a:lnTo>
                    <a:pt x="1668" y="30103"/>
                  </a:lnTo>
                  <a:lnTo>
                    <a:pt x="2721" y="27821"/>
                  </a:lnTo>
                  <a:lnTo>
                    <a:pt x="4783" y="24442"/>
                  </a:lnTo>
                  <a:lnTo>
                    <a:pt x="4783" y="24398"/>
                  </a:lnTo>
                  <a:lnTo>
                    <a:pt x="6143" y="21195"/>
                  </a:lnTo>
                  <a:lnTo>
                    <a:pt x="8469" y="17728"/>
                  </a:lnTo>
                  <a:lnTo>
                    <a:pt x="10005" y="15710"/>
                  </a:lnTo>
                  <a:lnTo>
                    <a:pt x="13823" y="11015"/>
                  </a:lnTo>
                  <a:lnTo>
                    <a:pt x="15314" y="8821"/>
                  </a:lnTo>
                  <a:lnTo>
                    <a:pt x="16499" y="6671"/>
                  </a:lnTo>
                  <a:lnTo>
                    <a:pt x="17201" y="5793"/>
                  </a:lnTo>
                  <a:lnTo>
                    <a:pt x="20492" y="3292"/>
                  </a:lnTo>
                  <a:lnTo>
                    <a:pt x="23037" y="1537"/>
                  </a:lnTo>
                  <a:lnTo>
                    <a:pt x="24266" y="791"/>
                  </a:lnTo>
                  <a:lnTo>
                    <a:pt x="25626" y="352"/>
                  </a:lnTo>
                  <a:lnTo>
                    <a:pt x="25670" y="308"/>
                  </a:lnTo>
                  <a:lnTo>
                    <a:pt x="25714" y="264"/>
                  </a:lnTo>
                  <a:lnTo>
                    <a:pt x="25714" y="176"/>
                  </a:lnTo>
                  <a:lnTo>
                    <a:pt x="25714" y="132"/>
                  </a:lnTo>
                  <a:lnTo>
                    <a:pt x="25670" y="45"/>
                  </a:lnTo>
                  <a:lnTo>
                    <a:pt x="25626"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04" name="Google Shape;3604;p116"/>
            <p:cNvSpPr/>
            <p:nvPr/>
          </p:nvSpPr>
          <p:spPr>
            <a:xfrm>
              <a:off x="3589500" y="2073675"/>
              <a:ext cx="884200" cy="377400"/>
            </a:xfrm>
            <a:custGeom>
              <a:avLst/>
              <a:gdLst/>
              <a:ahLst/>
              <a:cxnLst/>
              <a:rect l="l" t="t" r="r" b="b"/>
              <a:pathLst>
                <a:path w="35368" h="15096" extrusionOk="0">
                  <a:moveTo>
                    <a:pt x="35192" y="1"/>
                  </a:moveTo>
                  <a:lnTo>
                    <a:pt x="35104" y="44"/>
                  </a:lnTo>
                  <a:lnTo>
                    <a:pt x="35061" y="88"/>
                  </a:lnTo>
                  <a:lnTo>
                    <a:pt x="34315" y="1141"/>
                  </a:lnTo>
                  <a:lnTo>
                    <a:pt x="31901" y="2721"/>
                  </a:lnTo>
                  <a:lnTo>
                    <a:pt x="29137" y="4301"/>
                  </a:lnTo>
                  <a:lnTo>
                    <a:pt x="27733" y="4871"/>
                  </a:lnTo>
                  <a:lnTo>
                    <a:pt x="22379" y="3511"/>
                  </a:lnTo>
                  <a:lnTo>
                    <a:pt x="19966" y="2414"/>
                  </a:lnTo>
                  <a:lnTo>
                    <a:pt x="19834" y="2414"/>
                  </a:lnTo>
                  <a:lnTo>
                    <a:pt x="19790" y="2502"/>
                  </a:lnTo>
                  <a:lnTo>
                    <a:pt x="19746" y="2546"/>
                  </a:lnTo>
                  <a:lnTo>
                    <a:pt x="19264" y="5486"/>
                  </a:lnTo>
                  <a:lnTo>
                    <a:pt x="18737" y="8996"/>
                  </a:lnTo>
                  <a:lnTo>
                    <a:pt x="18342" y="12024"/>
                  </a:lnTo>
                  <a:lnTo>
                    <a:pt x="18079" y="13340"/>
                  </a:lnTo>
                  <a:lnTo>
                    <a:pt x="17508" y="14305"/>
                  </a:lnTo>
                  <a:lnTo>
                    <a:pt x="17026" y="14613"/>
                  </a:lnTo>
                  <a:lnTo>
                    <a:pt x="16367" y="14744"/>
                  </a:lnTo>
                  <a:lnTo>
                    <a:pt x="15578" y="14613"/>
                  </a:lnTo>
                  <a:lnTo>
                    <a:pt x="11979" y="13647"/>
                  </a:lnTo>
                  <a:lnTo>
                    <a:pt x="11936" y="13647"/>
                  </a:lnTo>
                  <a:lnTo>
                    <a:pt x="8996" y="13691"/>
                  </a:lnTo>
                  <a:lnTo>
                    <a:pt x="5529" y="13867"/>
                  </a:lnTo>
                  <a:lnTo>
                    <a:pt x="2808" y="13691"/>
                  </a:lnTo>
                  <a:lnTo>
                    <a:pt x="176" y="13296"/>
                  </a:lnTo>
                  <a:lnTo>
                    <a:pt x="132" y="13296"/>
                  </a:lnTo>
                  <a:lnTo>
                    <a:pt x="44" y="13340"/>
                  </a:lnTo>
                  <a:lnTo>
                    <a:pt x="0" y="13384"/>
                  </a:lnTo>
                  <a:lnTo>
                    <a:pt x="0" y="13472"/>
                  </a:lnTo>
                  <a:lnTo>
                    <a:pt x="0" y="13516"/>
                  </a:lnTo>
                  <a:lnTo>
                    <a:pt x="44" y="13603"/>
                  </a:lnTo>
                  <a:lnTo>
                    <a:pt x="88" y="13647"/>
                  </a:lnTo>
                  <a:lnTo>
                    <a:pt x="132" y="13647"/>
                  </a:lnTo>
                  <a:lnTo>
                    <a:pt x="2764" y="14042"/>
                  </a:lnTo>
                  <a:lnTo>
                    <a:pt x="5529" y="14174"/>
                  </a:lnTo>
                  <a:lnTo>
                    <a:pt x="8996" y="14042"/>
                  </a:lnTo>
                  <a:lnTo>
                    <a:pt x="11892" y="13998"/>
                  </a:lnTo>
                  <a:lnTo>
                    <a:pt x="15490" y="14964"/>
                  </a:lnTo>
                  <a:lnTo>
                    <a:pt x="16324" y="15095"/>
                  </a:lnTo>
                  <a:lnTo>
                    <a:pt x="16411" y="15095"/>
                  </a:lnTo>
                  <a:lnTo>
                    <a:pt x="17113" y="14964"/>
                  </a:lnTo>
                  <a:lnTo>
                    <a:pt x="17201" y="14920"/>
                  </a:lnTo>
                  <a:lnTo>
                    <a:pt x="17728" y="14569"/>
                  </a:lnTo>
                  <a:lnTo>
                    <a:pt x="17816" y="14525"/>
                  </a:lnTo>
                  <a:lnTo>
                    <a:pt x="18386" y="13472"/>
                  </a:lnTo>
                  <a:lnTo>
                    <a:pt x="18430" y="13428"/>
                  </a:lnTo>
                  <a:lnTo>
                    <a:pt x="18693" y="12068"/>
                  </a:lnTo>
                  <a:lnTo>
                    <a:pt x="19088" y="9040"/>
                  </a:lnTo>
                  <a:lnTo>
                    <a:pt x="19615" y="5529"/>
                  </a:lnTo>
                  <a:lnTo>
                    <a:pt x="20053" y="2853"/>
                  </a:lnTo>
                  <a:lnTo>
                    <a:pt x="22247" y="3862"/>
                  </a:lnTo>
                  <a:lnTo>
                    <a:pt x="22291" y="3862"/>
                  </a:lnTo>
                  <a:lnTo>
                    <a:pt x="27689" y="5222"/>
                  </a:lnTo>
                  <a:lnTo>
                    <a:pt x="27820" y="5222"/>
                  </a:lnTo>
                  <a:lnTo>
                    <a:pt x="29268" y="4608"/>
                  </a:lnTo>
                  <a:lnTo>
                    <a:pt x="32121" y="3028"/>
                  </a:lnTo>
                  <a:lnTo>
                    <a:pt x="34534" y="1405"/>
                  </a:lnTo>
                  <a:lnTo>
                    <a:pt x="34578" y="1361"/>
                  </a:lnTo>
                  <a:lnTo>
                    <a:pt x="35324" y="308"/>
                  </a:lnTo>
                  <a:lnTo>
                    <a:pt x="35368" y="220"/>
                  </a:lnTo>
                  <a:lnTo>
                    <a:pt x="35368" y="176"/>
                  </a:lnTo>
                  <a:lnTo>
                    <a:pt x="35368" y="88"/>
                  </a:lnTo>
                  <a:lnTo>
                    <a:pt x="35324" y="44"/>
                  </a:lnTo>
                  <a:lnTo>
                    <a:pt x="35236"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05" name="Google Shape;3605;p116"/>
            <p:cNvSpPr/>
            <p:nvPr/>
          </p:nvSpPr>
          <p:spPr>
            <a:xfrm>
              <a:off x="3598275" y="630025"/>
              <a:ext cx="656025" cy="832650"/>
            </a:xfrm>
            <a:custGeom>
              <a:avLst/>
              <a:gdLst/>
              <a:ahLst/>
              <a:cxnLst/>
              <a:rect l="l" t="t" r="r" b="b"/>
              <a:pathLst>
                <a:path w="26241" h="33306" extrusionOk="0">
                  <a:moveTo>
                    <a:pt x="26021" y="0"/>
                  </a:moveTo>
                  <a:lnTo>
                    <a:pt x="25626" y="132"/>
                  </a:lnTo>
                  <a:lnTo>
                    <a:pt x="24090" y="263"/>
                  </a:lnTo>
                  <a:lnTo>
                    <a:pt x="24003" y="263"/>
                  </a:lnTo>
                  <a:lnTo>
                    <a:pt x="20141" y="2984"/>
                  </a:lnTo>
                  <a:lnTo>
                    <a:pt x="17377" y="5310"/>
                  </a:lnTo>
                  <a:lnTo>
                    <a:pt x="14832" y="7811"/>
                  </a:lnTo>
                  <a:lnTo>
                    <a:pt x="13691" y="9303"/>
                  </a:lnTo>
                  <a:lnTo>
                    <a:pt x="13647" y="9390"/>
                  </a:lnTo>
                  <a:lnTo>
                    <a:pt x="13384" y="10619"/>
                  </a:lnTo>
                  <a:lnTo>
                    <a:pt x="11672" y="12725"/>
                  </a:lnTo>
                  <a:lnTo>
                    <a:pt x="10839" y="13735"/>
                  </a:lnTo>
                  <a:lnTo>
                    <a:pt x="9961" y="14744"/>
                  </a:lnTo>
                  <a:lnTo>
                    <a:pt x="9127" y="15841"/>
                  </a:lnTo>
                  <a:lnTo>
                    <a:pt x="8293" y="17026"/>
                  </a:lnTo>
                  <a:lnTo>
                    <a:pt x="7460" y="18210"/>
                  </a:lnTo>
                  <a:lnTo>
                    <a:pt x="6626" y="19483"/>
                  </a:lnTo>
                  <a:lnTo>
                    <a:pt x="5836" y="20755"/>
                  </a:lnTo>
                  <a:lnTo>
                    <a:pt x="5090" y="22072"/>
                  </a:lnTo>
                  <a:lnTo>
                    <a:pt x="4344" y="23388"/>
                  </a:lnTo>
                  <a:lnTo>
                    <a:pt x="3598" y="24749"/>
                  </a:lnTo>
                  <a:lnTo>
                    <a:pt x="2896" y="26153"/>
                  </a:lnTo>
                  <a:lnTo>
                    <a:pt x="2238" y="27513"/>
                  </a:lnTo>
                  <a:lnTo>
                    <a:pt x="1624" y="28917"/>
                  </a:lnTo>
                  <a:lnTo>
                    <a:pt x="1053" y="30321"/>
                  </a:lnTo>
                  <a:lnTo>
                    <a:pt x="483" y="31682"/>
                  </a:lnTo>
                  <a:lnTo>
                    <a:pt x="0" y="33086"/>
                  </a:lnTo>
                  <a:lnTo>
                    <a:pt x="0" y="33130"/>
                  </a:lnTo>
                  <a:lnTo>
                    <a:pt x="0" y="33217"/>
                  </a:lnTo>
                  <a:lnTo>
                    <a:pt x="44" y="33261"/>
                  </a:lnTo>
                  <a:lnTo>
                    <a:pt x="132" y="33305"/>
                  </a:lnTo>
                  <a:lnTo>
                    <a:pt x="176" y="33305"/>
                  </a:lnTo>
                  <a:lnTo>
                    <a:pt x="263" y="33261"/>
                  </a:lnTo>
                  <a:lnTo>
                    <a:pt x="351" y="33217"/>
                  </a:lnTo>
                  <a:lnTo>
                    <a:pt x="834" y="31813"/>
                  </a:lnTo>
                  <a:lnTo>
                    <a:pt x="1360" y="30453"/>
                  </a:lnTo>
                  <a:lnTo>
                    <a:pt x="1931" y="29049"/>
                  </a:lnTo>
                  <a:lnTo>
                    <a:pt x="2589" y="27688"/>
                  </a:lnTo>
                  <a:lnTo>
                    <a:pt x="3247" y="26284"/>
                  </a:lnTo>
                  <a:lnTo>
                    <a:pt x="3905" y="24924"/>
                  </a:lnTo>
                  <a:lnTo>
                    <a:pt x="4651" y="23564"/>
                  </a:lnTo>
                  <a:lnTo>
                    <a:pt x="5397" y="22247"/>
                  </a:lnTo>
                  <a:lnTo>
                    <a:pt x="6143" y="20931"/>
                  </a:lnTo>
                  <a:lnTo>
                    <a:pt x="6933" y="19658"/>
                  </a:lnTo>
                  <a:lnTo>
                    <a:pt x="7767" y="18430"/>
                  </a:lnTo>
                  <a:lnTo>
                    <a:pt x="8557" y="17201"/>
                  </a:lnTo>
                  <a:lnTo>
                    <a:pt x="9390" y="16060"/>
                  </a:lnTo>
                  <a:lnTo>
                    <a:pt x="10268" y="14963"/>
                  </a:lnTo>
                  <a:lnTo>
                    <a:pt x="11102" y="13954"/>
                  </a:lnTo>
                  <a:lnTo>
                    <a:pt x="11936" y="12945"/>
                  </a:lnTo>
                  <a:lnTo>
                    <a:pt x="13691" y="10795"/>
                  </a:lnTo>
                  <a:lnTo>
                    <a:pt x="13735" y="10751"/>
                  </a:lnTo>
                  <a:lnTo>
                    <a:pt x="13998" y="9478"/>
                  </a:lnTo>
                  <a:lnTo>
                    <a:pt x="15095" y="8030"/>
                  </a:lnTo>
                  <a:lnTo>
                    <a:pt x="17596" y="5573"/>
                  </a:lnTo>
                  <a:lnTo>
                    <a:pt x="20361" y="3291"/>
                  </a:lnTo>
                  <a:lnTo>
                    <a:pt x="24134" y="614"/>
                  </a:lnTo>
                  <a:lnTo>
                    <a:pt x="25670" y="483"/>
                  </a:lnTo>
                  <a:lnTo>
                    <a:pt x="26109" y="351"/>
                  </a:lnTo>
                  <a:lnTo>
                    <a:pt x="26153" y="307"/>
                  </a:lnTo>
                  <a:lnTo>
                    <a:pt x="26197" y="263"/>
                  </a:lnTo>
                  <a:lnTo>
                    <a:pt x="26241" y="176"/>
                  </a:lnTo>
                  <a:lnTo>
                    <a:pt x="26241" y="132"/>
                  </a:lnTo>
                  <a:lnTo>
                    <a:pt x="26197" y="88"/>
                  </a:lnTo>
                  <a:lnTo>
                    <a:pt x="26153" y="44"/>
                  </a:lnTo>
                  <a:lnTo>
                    <a:pt x="26065"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06" name="Google Shape;3606;p116"/>
            <p:cNvSpPr/>
            <p:nvPr/>
          </p:nvSpPr>
          <p:spPr>
            <a:xfrm>
              <a:off x="3611425" y="1686425"/>
              <a:ext cx="2121650" cy="846925"/>
            </a:xfrm>
            <a:custGeom>
              <a:avLst/>
              <a:gdLst/>
              <a:ahLst/>
              <a:cxnLst/>
              <a:rect l="l" t="t" r="r" b="b"/>
              <a:pathLst>
                <a:path w="84866" h="33877" extrusionOk="0">
                  <a:moveTo>
                    <a:pt x="80478" y="1"/>
                  </a:moveTo>
                  <a:lnTo>
                    <a:pt x="76923" y="483"/>
                  </a:lnTo>
                  <a:lnTo>
                    <a:pt x="73632" y="834"/>
                  </a:lnTo>
                  <a:lnTo>
                    <a:pt x="70824" y="1098"/>
                  </a:lnTo>
                  <a:lnTo>
                    <a:pt x="68849" y="1405"/>
                  </a:lnTo>
                  <a:lnTo>
                    <a:pt x="68805" y="1405"/>
                  </a:lnTo>
                  <a:lnTo>
                    <a:pt x="67533" y="1888"/>
                  </a:lnTo>
                  <a:lnTo>
                    <a:pt x="67489" y="1931"/>
                  </a:lnTo>
                  <a:lnTo>
                    <a:pt x="65558" y="3731"/>
                  </a:lnTo>
                  <a:lnTo>
                    <a:pt x="63145" y="5266"/>
                  </a:lnTo>
                  <a:lnTo>
                    <a:pt x="59239" y="6934"/>
                  </a:lnTo>
                  <a:lnTo>
                    <a:pt x="54939" y="8514"/>
                  </a:lnTo>
                  <a:lnTo>
                    <a:pt x="51824" y="9611"/>
                  </a:lnTo>
                  <a:lnTo>
                    <a:pt x="48752" y="10269"/>
                  </a:lnTo>
                  <a:lnTo>
                    <a:pt x="48708" y="10313"/>
                  </a:lnTo>
                  <a:lnTo>
                    <a:pt x="41292" y="13999"/>
                  </a:lnTo>
                  <a:lnTo>
                    <a:pt x="41248" y="14042"/>
                  </a:lnTo>
                  <a:lnTo>
                    <a:pt x="37475" y="16456"/>
                  </a:lnTo>
                  <a:lnTo>
                    <a:pt x="35105" y="17816"/>
                  </a:lnTo>
                  <a:lnTo>
                    <a:pt x="32999" y="18387"/>
                  </a:lnTo>
                  <a:lnTo>
                    <a:pt x="32955" y="18387"/>
                  </a:lnTo>
                  <a:lnTo>
                    <a:pt x="29181" y="20537"/>
                  </a:lnTo>
                  <a:lnTo>
                    <a:pt x="26987" y="21722"/>
                  </a:lnTo>
                  <a:lnTo>
                    <a:pt x="26153" y="21853"/>
                  </a:lnTo>
                  <a:lnTo>
                    <a:pt x="23170" y="21063"/>
                  </a:lnTo>
                  <a:lnTo>
                    <a:pt x="21634" y="20756"/>
                  </a:lnTo>
                  <a:lnTo>
                    <a:pt x="21546" y="20800"/>
                  </a:lnTo>
                  <a:lnTo>
                    <a:pt x="20888" y="21107"/>
                  </a:lnTo>
                  <a:lnTo>
                    <a:pt x="20800" y="21151"/>
                  </a:lnTo>
                  <a:lnTo>
                    <a:pt x="20273" y="21941"/>
                  </a:lnTo>
                  <a:lnTo>
                    <a:pt x="20273" y="21985"/>
                  </a:lnTo>
                  <a:lnTo>
                    <a:pt x="19747" y="24047"/>
                  </a:lnTo>
                  <a:lnTo>
                    <a:pt x="19747" y="24091"/>
                  </a:lnTo>
                  <a:lnTo>
                    <a:pt x="19308" y="27382"/>
                  </a:lnTo>
                  <a:lnTo>
                    <a:pt x="18430" y="30234"/>
                  </a:lnTo>
                  <a:lnTo>
                    <a:pt x="18036" y="32955"/>
                  </a:lnTo>
                  <a:lnTo>
                    <a:pt x="17816" y="33438"/>
                  </a:lnTo>
                  <a:lnTo>
                    <a:pt x="17553" y="33525"/>
                  </a:lnTo>
                  <a:lnTo>
                    <a:pt x="14788" y="32955"/>
                  </a:lnTo>
                  <a:lnTo>
                    <a:pt x="11848" y="32121"/>
                  </a:lnTo>
                  <a:lnTo>
                    <a:pt x="9172" y="31419"/>
                  </a:lnTo>
                  <a:lnTo>
                    <a:pt x="9128" y="31419"/>
                  </a:lnTo>
                  <a:lnTo>
                    <a:pt x="6144" y="31331"/>
                  </a:lnTo>
                  <a:lnTo>
                    <a:pt x="2897" y="31068"/>
                  </a:lnTo>
                  <a:lnTo>
                    <a:pt x="220" y="30629"/>
                  </a:lnTo>
                  <a:lnTo>
                    <a:pt x="132" y="30629"/>
                  </a:lnTo>
                  <a:lnTo>
                    <a:pt x="88" y="30673"/>
                  </a:lnTo>
                  <a:lnTo>
                    <a:pt x="45" y="30717"/>
                  </a:lnTo>
                  <a:lnTo>
                    <a:pt x="1" y="30761"/>
                  </a:lnTo>
                  <a:lnTo>
                    <a:pt x="1" y="30849"/>
                  </a:lnTo>
                  <a:lnTo>
                    <a:pt x="45" y="30893"/>
                  </a:lnTo>
                  <a:lnTo>
                    <a:pt x="88" y="30980"/>
                  </a:lnTo>
                  <a:lnTo>
                    <a:pt x="132" y="30980"/>
                  </a:lnTo>
                  <a:lnTo>
                    <a:pt x="2853" y="31419"/>
                  </a:lnTo>
                  <a:lnTo>
                    <a:pt x="6144" y="31682"/>
                  </a:lnTo>
                  <a:lnTo>
                    <a:pt x="9128" y="31770"/>
                  </a:lnTo>
                  <a:lnTo>
                    <a:pt x="11761" y="32472"/>
                  </a:lnTo>
                  <a:lnTo>
                    <a:pt x="14701" y="33306"/>
                  </a:lnTo>
                  <a:lnTo>
                    <a:pt x="17553" y="33876"/>
                  </a:lnTo>
                  <a:lnTo>
                    <a:pt x="17641" y="33876"/>
                  </a:lnTo>
                  <a:lnTo>
                    <a:pt x="18036" y="33701"/>
                  </a:lnTo>
                  <a:lnTo>
                    <a:pt x="18123" y="33613"/>
                  </a:lnTo>
                  <a:lnTo>
                    <a:pt x="18387" y="33043"/>
                  </a:lnTo>
                  <a:lnTo>
                    <a:pt x="18387" y="32999"/>
                  </a:lnTo>
                  <a:lnTo>
                    <a:pt x="18781" y="30322"/>
                  </a:lnTo>
                  <a:lnTo>
                    <a:pt x="19659" y="27470"/>
                  </a:lnTo>
                  <a:lnTo>
                    <a:pt x="20098" y="24135"/>
                  </a:lnTo>
                  <a:lnTo>
                    <a:pt x="20624" y="22116"/>
                  </a:lnTo>
                  <a:lnTo>
                    <a:pt x="21063" y="21414"/>
                  </a:lnTo>
                  <a:lnTo>
                    <a:pt x="21634" y="21107"/>
                  </a:lnTo>
                  <a:lnTo>
                    <a:pt x="23082" y="21414"/>
                  </a:lnTo>
                  <a:lnTo>
                    <a:pt x="26110" y="22204"/>
                  </a:lnTo>
                  <a:lnTo>
                    <a:pt x="26197" y="22204"/>
                  </a:lnTo>
                  <a:lnTo>
                    <a:pt x="27031" y="22073"/>
                  </a:lnTo>
                  <a:lnTo>
                    <a:pt x="27119" y="22029"/>
                  </a:lnTo>
                  <a:lnTo>
                    <a:pt x="29357" y="20844"/>
                  </a:lnTo>
                  <a:lnTo>
                    <a:pt x="33130" y="18738"/>
                  </a:lnTo>
                  <a:lnTo>
                    <a:pt x="35193" y="18123"/>
                  </a:lnTo>
                  <a:lnTo>
                    <a:pt x="35237" y="18123"/>
                  </a:lnTo>
                  <a:lnTo>
                    <a:pt x="37650" y="16763"/>
                  </a:lnTo>
                  <a:lnTo>
                    <a:pt x="41424" y="14306"/>
                  </a:lnTo>
                  <a:lnTo>
                    <a:pt x="48840" y="10620"/>
                  </a:lnTo>
                  <a:lnTo>
                    <a:pt x="51911" y="9918"/>
                  </a:lnTo>
                  <a:lnTo>
                    <a:pt x="55071" y="8821"/>
                  </a:lnTo>
                  <a:lnTo>
                    <a:pt x="59371" y="7241"/>
                  </a:lnTo>
                  <a:lnTo>
                    <a:pt x="63276" y="5574"/>
                  </a:lnTo>
                  <a:lnTo>
                    <a:pt x="63320" y="5574"/>
                  </a:lnTo>
                  <a:lnTo>
                    <a:pt x="65778" y="4038"/>
                  </a:lnTo>
                  <a:lnTo>
                    <a:pt x="65778" y="3994"/>
                  </a:lnTo>
                  <a:lnTo>
                    <a:pt x="67708" y="2195"/>
                  </a:lnTo>
                  <a:lnTo>
                    <a:pt x="68893" y="1756"/>
                  </a:lnTo>
                  <a:lnTo>
                    <a:pt x="70868" y="1405"/>
                  </a:lnTo>
                  <a:lnTo>
                    <a:pt x="73676" y="1186"/>
                  </a:lnTo>
                  <a:lnTo>
                    <a:pt x="76967" y="834"/>
                  </a:lnTo>
                  <a:lnTo>
                    <a:pt x="80478" y="352"/>
                  </a:lnTo>
                  <a:lnTo>
                    <a:pt x="81882" y="571"/>
                  </a:lnTo>
                  <a:lnTo>
                    <a:pt x="82233" y="834"/>
                  </a:lnTo>
                  <a:lnTo>
                    <a:pt x="82672" y="2458"/>
                  </a:lnTo>
                  <a:lnTo>
                    <a:pt x="83461" y="6144"/>
                  </a:lnTo>
                  <a:lnTo>
                    <a:pt x="84558" y="11059"/>
                  </a:lnTo>
                  <a:lnTo>
                    <a:pt x="84558" y="11146"/>
                  </a:lnTo>
                  <a:lnTo>
                    <a:pt x="84602" y="11190"/>
                  </a:lnTo>
                  <a:lnTo>
                    <a:pt x="84822" y="11190"/>
                  </a:lnTo>
                  <a:lnTo>
                    <a:pt x="84866" y="11146"/>
                  </a:lnTo>
                  <a:lnTo>
                    <a:pt x="84866" y="11059"/>
                  </a:lnTo>
                  <a:lnTo>
                    <a:pt x="84866" y="11015"/>
                  </a:lnTo>
                  <a:lnTo>
                    <a:pt x="83812" y="6056"/>
                  </a:lnTo>
                  <a:lnTo>
                    <a:pt x="82979" y="2370"/>
                  </a:lnTo>
                  <a:lnTo>
                    <a:pt x="82540" y="703"/>
                  </a:lnTo>
                  <a:lnTo>
                    <a:pt x="82496" y="615"/>
                  </a:lnTo>
                  <a:lnTo>
                    <a:pt x="82101" y="264"/>
                  </a:lnTo>
                  <a:lnTo>
                    <a:pt x="82013" y="220"/>
                  </a:lnTo>
                  <a:lnTo>
                    <a:pt x="80521"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07" name="Google Shape;3607;p116"/>
            <p:cNvSpPr/>
            <p:nvPr/>
          </p:nvSpPr>
          <p:spPr>
            <a:xfrm>
              <a:off x="3555475" y="722150"/>
              <a:ext cx="443225" cy="703225"/>
            </a:xfrm>
            <a:custGeom>
              <a:avLst/>
              <a:gdLst/>
              <a:ahLst/>
              <a:cxnLst/>
              <a:rect l="l" t="t" r="r" b="b"/>
              <a:pathLst>
                <a:path w="17729" h="28129" extrusionOk="0">
                  <a:moveTo>
                    <a:pt x="17509" y="1"/>
                  </a:moveTo>
                  <a:lnTo>
                    <a:pt x="17465" y="45"/>
                  </a:lnTo>
                  <a:lnTo>
                    <a:pt x="14174" y="3248"/>
                  </a:lnTo>
                  <a:lnTo>
                    <a:pt x="14130" y="3248"/>
                  </a:lnTo>
                  <a:lnTo>
                    <a:pt x="9742" y="10225"/>
                  </a:lnTo>
                  <a:lnTo>
                    <a:pt x="7680" y="13121"/>
                  </a:lnTo>
                  <a:lnTo>
                    <a:pt x="7636" y="13121"/>
                  </a:lnTo>
                  <a:lnTo>
                    <a:pt x="6363" y="15710"/>
                  </a:lnTo>
                  <a:lnTo>
                    <a:pt x="4608" y="18913"/>
                  </a:lnTo>
                  <a:lnTo>
                    <a:pt x="3028" y="22073"/>
                  </a:lnTo>
                  <a:lnTo>
                    <a:pt x="1361" y="24969"/>
                  </a:lnTo>
                  <a:lnTo>
                    <a:pt x="1" y="27909"/>
                  </a:lnTo>
                  <a:lnTo>
                    <a:pt x="1" y="27953"/>
                  </a:lnTo>
                  <a:lnTo>
                    <a:pt x="1" y="28040"/>
                  </a:lnTo>
                  <a:lnTo>
                    <a:pt x="45" y="28084"/>
                  </a:lnTo>
                  <a:lnTo>
                    <a:pt x="88" y="28128"/>
                  </a:lnTo>
                  <a:lnTo>
                    <a:pt x="264" y="28128"/>
                  </a:lnTo>
                  <a:lnTo>
                    <a:pt x="352" y="28040"/>
                  </a:lnTo>
                  <a:lnTo>
                    <a:pt x="1668" y="25144"/>
                  </a:lnTo>
                  <a:lnTo>
                    <a:pt x="3336" y="22204"/>
                  </a:lnTo>
                  <a:lnTo>
                    <a:pt x="4915" y="19089"/>
                  </a:lnTo>
                  <a:lnTo>
                    <a:pt x="6671" y="15886"/>
                  </a:lnTo>
                  <a:lnTo>
                    <a:pt x="7943" y="13297"/>
                  </a:lnTo>
                  <a:lnTo>
                    <a:pt x="10005" y="10401"/>
                  </a:lnTo>
                  <a:lnTo>
                    <a:pt x="14437" y="3468"/>
                  </a:lnTo>
                  <a:lnTo>
                    <a:pt x="17685" y="308"/>
                  </a:lnTo>
                  <a:lnTo>
                    <a:pt x="17728" y="264"/>
                  </a:lnTo>
                  <a:lnTo>
                    <a:pt x="17728" y="176"/>
                  </a:lnTo>
                  <a:lnTo>
                    <a:pt x="17728" y="133"/>
                  </a:lnTo>
                  <a:lnTo>
                    <a:pt x="17685" y="45"/>
                  </a:lnTo>
                  <a:lnTo>
                    <a:pt x="17641"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08" name="Google Shape;3608;p116"/>
            <p:cNvSpPr/>
            <p:nvPr/>
          </p:nvSpPr>
          <p:spPr>
            <a:xfrm>
              <a:off x="3597175" y="1741275"/>
              <a:ext cx="2098600" cy="818400"/>
            </a:xfrm>
            <a:custGeom>
              <a:avLst/>
              <a:gdLst/>
              <a:ahLst/>
              <a:cxnLst/>
              <a:rect l="l" t="t" r="r" b="b"/>
              <a:pathLst>
                <a:path w="83944" h="32736" extrusionOk="0">
                  <a:moveTo>
                    <a:pt x="77976" y="1"/>
                  </a:moveTo>
                  <a:lnTo>
                    <a:pt x="74773" y="264"/>
                  </a:lnTo>
                  <a:lnTo>
                    <a:pt x="72052" y="571"/>
                  </a:lnTo>
                  <a:lnTo>
                    <a:pt x="70121" y="1054"/>
                  </a:lnTo>
                  <a:lnTo>
                    <a:pt x="70077" y="1054"/>
                  </a:lnTo>
                  <a:lnTo>
                    <a:pt x="69068" y="1537"/>
                  </a:lnTo>
                  <a:lnTo>
                    <a:pt x="69024" y="1537"/>
                  </a:lnTo>
                  <a:lnTo>
                    <a:pt x="66742" y="3599"/>
                  </a:lnTo>
                  <a:lnTo>
                    <a:pt x="63934" y="5003"/>
                  </a:lnTo>
                  <a:lnTo>
                    <a:pt x="59371" y="6671"/>
                  </a:lnTo>
                  <a:lnTo>
                    <a:pt x="54719" y="8338"/>
                  </a:lnTo>
                  <a:lnTo>
                    <a:pt x="52306" y="9172"/>
                  </a:lnTo>
                  <a:lnTo>
                    <a:pt x="49410" y="9654"/>
                  </a:lnTo>
                  <a:lnTo>
                    <a:pt x="49322" y="9654"/>
                  </a:lnTo>
                  <a:lnTo>
                    <a:pt x="43486" y="12682"/>
                  </a:lnTo>
                  <a:lnTo>
                    <a:pt x="40283" y="14569"/>
                  </a:lnTo>
                  <a:lnTo>
                    <a:pt x="37430" y="16236"/>
                  </a:lnTo>
                  <a:lnTo>
                    <a:pt x="36202" y="16675"/>
                  </a:lnTo>
                  <a:lnTo>
                    <a:pt x="33174" y="17334"/>
                  </a:lnTo>
                  <a:lnTo>
                    <a:pt x="33130" y="17377"/>
                  </a:lnTo>
                  <a:lnTo>
                    <a:pt x="30453" y="18562"/>
                  </a:lnTo>
                  <a:lnTo>
                    <a:pt x="27996" y="19922"/>
                  </a:lnTo>
                  <a:lnTo>
                    <a:pt x="26899" y="20449"/>
                  </a:lnTo>
                  <a:lnTo>
                    <a:pt x="23696" y="19615"/>
                  </a:lnTo>
                  <a:lnTo>
                    <a:pt x="22599" y="19440"/>
                  </a:lnTo>
                  <a:lnTo>
                    <a:pt x="22467" y="19440"/>
                  </a:lnTo>
                  <a:lnTo>
                    <a:pt x="22028" y="19659"/>
                  </a:lnTo>
                  <a:lnTo>
                    <a:pt x="21940" y="19703"/>
                  </a:lnTo>
                  <a:lnTo>
                    <a:pt x="21633" y="20186"/>
                  </a:lnTo>
                  <a:lnTo>
                    <a:pt x="21589" y="20273"/>
                  </a:lnTo>
                  <a:lnTo>
                    <a:pt x="20712" y="25539"/>
                  </a:lnTo>
                  <a:lnTo>
                    <a:pt x="20010" y="28040"/>
                  </a:lnTo>
                  <a:lnTo>
                    <a:pt x="20010" y="28084"/>
                  </a:lnTo>
                  <a:lnTo>
                    <a:pt x="19571" y="31419"/>
                  </a:lnTo>
                  <a:lnTo>
                    <a:pt x="19176" y="32077"/>
                  </a:lnTo>
                  <a:lnTo>
                    <a:pt x="18123" y="32384"/>
                  </a:lnTo>
                  <a:lnTo>
                    <a:pt x="16236" y="32253"/>
                  </a:lnTo>
                  <a:lnTo>
                    <a:pt x="11848" y="31200"/>
                  </a:lnTo>
                  <a:lnTo>
                    <a:pt x="9303" y="30498"/>
                  </a:lnTo>
                  <a:lnTo>
                    <a:pt x="9303" y="30454"/>
                  </a:lnTo>
                  <a:lnTo>
                    <a:pt x="6319" y="30147"/>
                  </a:lnTo>
                  <a:lnTo>
                    <a:pt x="2282" y="29576"/>
                  </a:lnTo>
                  <a:lnTo>
                    <a:pt x="220" y="29225"/>
                  </a:lnTo>
                  <a:lnTo>
                    <a:pt x="132" y="29225"/>
                  </a:lnTo>
                  <a:lnTo>
                    <a:pt x="88" y="29269"/>
                  </a:lnTo>
                  <a:lnTo>
                    <a:pt x="44" y="29313"/>
                  </a:lnTo>
                  <a:lnTo>
                    <a:pt x="0" y="29357"/>
                  </a:lnTo>
                  <a:lnTo>
                    <a:pt x="0" y="29444"/>
                  </a:lnTo>
                  <a:lnTo>
                    <a:pt x="44" y="29488"/>
                  </a:lnTo>
                  <a:lnTo>
                    <a:pt x="88" y="29532"/>
                  </a:lnTo>
                  <a:lnTo>
                    <a:pt x="132" y="29576"/>
                  </a:lnTo>
                  <a:lnTo>
                    <a:pt x="2238" y="29883"/>
                  </a:lnTo>
                  <a:lnTo>
                    <a:pt x="6275" y="30498"/>
                  </a:lnTo>
                  <a:lnTo>
                    <a:pt x="9259" y="30805"/>
                  </a:lnTo>
                  <a:lnTo>
                    <a:pt x="11760" y="31507"/>
                  </a:lnTo>
                  <a:lnTo>
                    <a:pt x="16148" y="32604"/>
                  </a:lnTo>
                  <a:lnTo>
                    <a:pt x="16192" y="32604"/>
                  </a:lnTo>
                  <a:lnTo>
                    <a:pt x="18167" y="32735"/>
                  </a:lnTo>
                  <a:lnTo>
                    <a:pt x="18211" y="32735"/>
                  </a:lnTo>
                  <a:lnTo>
                    <a:pt x="19308" y="32384"/>
                  </a:lnTo>
                  <a:lnTo>
                    <a:pt x="19395" y="32341"/>
                  </a:lnTo>
                  <a:lnTo>
                    <a:pt x="19878" y="31595"/>
                  </a:lnTo>
                  <a:lnTo>
                    <a:pt x="19922" y="31507"/>
                  </a:lnTo>
                  <a:lnTo>
                    <a:pt x="20317" y="28128"/>
                  </a:lnTo>
                  <a:lnTo>
                    <a:pt x="21063" y="25627"/>
                  </a:lnTo>
                  <a:lnTo>
                    <a:pt x="21940" y="20361"/>
                  </a:lnTo>
                  <a:lnTo>
                    <a:pt x="22204" y="19922"/>
                  </a:lnTo>
                  <a:lnTo>
                    <a:pt x="22555" y="19791"/>
                  </a:lnTo>
                  <a:lnTo>
                    <a:pt x="23608" y="19966"/>
                  </a:lnTo>
                  <a:lnTo>
                    <a:pt x="26899" y="20800"/>
                  </a:lnTo>
                  <a:lnTo>
                    <a:pt x="26987" y="20756"/>
                  </a:lnTo>
                  <a:lnTo>
                    <a:pt x="28171" y="20230"/>
                  </a:lnTo>
                  <a:lnTo>
                    <a:pt x="30629" y="18869"/>
                  </a:lnTo>
                  <a:lnTo>
                    <a:pt x="33262" y="17685"/>
                  </a:lnTo>
                  <a:lnTo>
                    <a:pt x="36289" y="17026"/>
                  </a:lnTo>
                  <a:lnTo>
                    <a:pt x="37562" y="16544"/>
                  </a:lnTo>
                  <a:lnTo>
                    <a:pt x="37606" y="16544"/>
                  </a:lnTo>
                  <a:lnTo>
                    <a:pt x="40458" y="14876"/>
                  </a:lnTo>
                  <a:lnTo>
                    <a:pt x="43661" y="12989"/>
                  </a:lnTo>
                  <a:lnTo>
                    <a:pt x="49454" y="10005"/>
                  </a:lnTo>
                  <a:lnTo>
                    <a:pt x="52350" y="9523"/>
                  </a:lnTo>
                  <a:lnTo>
                    <a:pt x="52394" y="9523"/>
                  </a:lnTo>
                  <a:lnTo>
                    <a:pt x="54851" y="8689"/>
                  </a:lnTo>
                  <a:lnTo>
                    <a:pt x="59502" y="7022"/>
                  </a:lnTo>
                  <a:lnTo>
                    <a:pt x="64066" y="5310"/>
                  </a:lnTo>
                  <a:lnTo>
                    <a:pt x="66918" y="3906"/>
                  </a:lnTo>
                  <a:lnTo>
                    <a:pt x="66962" y="3906"/>
                  </a:lnTo>
                  <a:lnTo>
                    <a:pt x="69200" y="1844"/>
                  </a:lnTo>
                  <a:lnTo>
                    <a:pt x="70209" y="1405"/>
                  </a:lnTo>
                  <a:lnTo>
                    <a:pt x="72140" y="922"/>
                  </a:lnTo>
                  <a:lnTo>
                    <a:pt x="74773" y="571"/>
                  </a:lnTo>
                  <a:lnTo>
                    <a:pt x="78020" y="352"/>
                  </a:lnTo>
                  <a:lnTo>
                    <a:pt x="79556" y="571"/>
                  </a:lnTo>
                  <a:lnTo>
                    <a:pt x="80828" y="1537"/>
                  </a:lnTo>
                  <a:lnTo>
                    <a:pt x="81837" y="3423"/>
                  </a:lnTo>
                  <a:lnTo>
                    <a:pt x="82583" y="5925"/>
                  </a:lnTo>
                  <a:lnTo>
                    <a:pt x="83505" y="10795"/>
                  </a:lnTo>
                  <a:lnTo>
                    <a:pt x="83593" y="11410"/>
                  </a:lnTo>
                  <a:lnTo>
                    <a:pt x="83636" y="11454"/>
                  </a:lnTo>
                  <a:lnTo>
                    <a:pt x="83680" y="11497"/>
                  </a:lnTo>
                  <a:lnTo>
                    <a:pt x="83768" y="11541"/>
                  </a:lnTo>
                  <a:lnTo>
                    <a:pt x="83812" y="11541"/>
                  </a:lnTo>
                  <a:lnTo>
                    <a:pt x="83900" y="11497"/>
                  </a:lnTo>
                  <a:lnTo>
                    <a:pt x="83944" y="11454"/>
                  </a:lnTo>
                  <a:lnTo>
                    <a:pt x="83944" y="11410"/>
                  </a:lnTo>
                  <a:lnTo>
                    <a:pt x="83944" y="11322"/>
                  </a:lnTo>
                  <a:lnTo>
                    <a:pt x="83856" y="10708"/>
                  </a:lnTo>
                  <a:lnTo>
                    <a:pt x="82891" y="5837"/>
                  </a:lnTo>
                  <a:lnTo>
                    <a:pt x="82145" y="3292"/>
                  </a:lnTo>
                  <a:lnTo>
                    <a:pt x="82145" y="3248"/>
                  </a:lnTo>
                  <a:lnTo>
                    <a:pt x="81135" y="1317"/>
                  </a:lnTo>
                  <a:lnTo>
                    <a:pt x="81091" y="1273"/>
                  </a:lnTo>
                  <a:lnTo>
                    <a:pt x="79731" y="264"/>
                  </a:lnTo>
                  <a:lnTo>
                    <a:pt x="79643" y="220"/>
                  </a:lnTo>
                  <a:lnTo>
                    <a:pt x="7802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09" name="Google Shape;3609;p116"/>
            <p:cNvSpPr/>
            <p:nvPr/>
          </p:nvSpPr>
          <p:spPr>
            <a:xfrm>
              <a:off x="3524775" y="759450"/>
              <a:ext cx="388350" cy="654950"/>
            </a:xfrm>
            <a:custGeom>
              <a:avLst/>
              <a:gdLst/>
              <a:ahLst/>
              <a:cxnLst/>
              <a:rect l="l" t="t" r="r" b="b"/>
              <a:pathLst>
                <a:path w="15534" h="26198" extrusionOk="0">
                  <a:moveTo>
                    <a:pt x="15358" y="1"/>
                  </a:moveTo>
                  <a:lnTo>
                    <a:pt x="15270" y="45"/>
                  </a:lnTo>
                  <a:lnTo>
                    <a:pt x="15227" y="89"/>
                  </a:lnTo>
                  <a:lnTo>
                    <a:pt x="11672" y="5442"/>
                  </a:lnTo>
                  <a:lnTo>
                    <a:pt x="10005" y="8250"/>
                  </a:lnTo>
                  <a:lnTo>
                    <a:pt x="7899" y="11278"/>
                  </a:lnTo>
                  <a:lnTo>
                    <a:pt x="7855" y="11278"/>
                  </a:lnTo>
                  <a:lnTo>
                    <a:pt x="6407" y="14613"/>
                  </a:lnTo>
                  <a:lnTo>
                    <a:pt x="4871" y="17685"/>
                  </a:lnTo>
                  <a:lnTo>
                    <a:pt x="2501" y="22204"/>
                  </a:lnTo>
                  <a:lnTo>
                    <a:pt x="0" y="25934"/>
                  </a:lnTo>
                  <a:lnTo>
                    <a:pt x="0" y="26022"/>
                  </a:lnTo>
                  <a:lnTo>
                    <a:pt x="0" y="26066"/>
                  </a:lnTo>
                  <a:lnTo>
                    <a:pt x="0" y="26154"/>
                  </a:lnTo>
                  <a:lnTo>
                    <a:pt x="88" y="26197"/>
                  </a:lnTo>
                  <a:lnTo>
                    <a:pt x="263" y="26197"/>
                  </a:lnTo>
                  <a:lnTo>
                    <a:pt x="307" y="26154"/>
                  </a:lnTo>
                  <a:lnTo>
                    <a:pt x="2808" y="22380"/>
                  </a:lnTo>
                  <a:lnTo>
                    <a:pt x="5178" y="17816"/>
                  </a:lnTo>
                  <a:lnTo>
                    <a:pt x="6714" y="14789"/>
                  </a:lnTo>
                  <a:lnTo>
                    <a:pt x="8206" y="11454"/>
                  </a:lnTo>
                  <a:lnTo>
                    <a:pt x="10268" y="8426"/>
                  </a:lnTo>
                  <a:lnTo>
                    <a:pt x="11936" y="5618"/>
                  </a:lnTo>
                  <a:lnTo>
                    <a:pt x="15534" y="264"/>
                  </a:lnTo>
                  <a:lnTo>
                    <a:pt x="15534" y="220"/>
                  </a:lnTo>
                  <a:lnTo>
                    <a:pt x="15534" y="133"/>
                  </a:lnTo>
                  <a:lnTo>
                    <a:pt x="15534" y="89"/>
                  </a:lnTo>
                  <a:lnTo>
                    <a:pt x="15490" y="45"/>
                  </a:lnTo>
                  <a:lnTo>
                    <a:pt x="15402"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10" name="Google Shape;3610;p116"/>
            <p:cNvSpPr/>
            <p:nvPr/>
          </p:nvSpPr>
          <p:spPr>
            <a:xfrm>
              <a:off x="3586200" y="1781875"/>
              <a:ext cx="2077775" cy="817300"/>
            </a:xfrm>
            <a:custGeom>
              <a:avLst/>
              <a:gdLst/>
              <a:ahLst/>
              <a:cxnLst/>
              <a:rect l="l" t="t" r="r" b="b"/>
              <a:pathLst>
                <a:path w="83111" h="32692" extrusionOk="0">
                  <a:moveTo>
                    <a:pt x="79907" y="0"/>
                  </a:moveTo>
                  <a:lnTo>
                    <a:pt x="74246" y="483"/>
                  </a:lnTo>
                  <a:lnTo>
                    <a:pt x="74202" y="483"/>
                  </a:lnTo>
                  <a:lnTo>
                    <a:pt x="72008" y="1053"/>
                  </a:lnTo>
                  <a:lnTo>
                    <a:pt x="71964" y="1053"/>
                  </a:lnTo>
                  <a:lnTo>
                    <a:pt x="70780" y="1580"/>
                  </a:lnTo>
                  <a:lnTo>
                    <a:pt x="70736" y="1624"/>
                  </a:lnTo>
                  <a:lnTo>
                    <a:pt x="68761" y="3335"/>
                  </a:lnTo>
                  <a:lnTo>
                    <a:pt x="66392" y="4476"/>
                  </a:lnTo>
                  <a:lnTo>
                    <a:pt x="61565" y="6231"/>
                  </a:lnTo>
                  <a:lnTo>
                    <a:pt x="58669" y="7284"/>
                  </a:lnTo>
                  <a:lnTo>
                    <a:pt x="53579" y="9040"/>
                  </a:lnTo>
                  <a:lnTo>
                    <a:pt x="50902" y="9303"/>
                  </a:lnTo>
                  <a:lnTo>
                    <a:pt x="49849" y="9654"/>
                  </a:lnTo>
                  <a:lnTo>
                    <a:pt x="46865" y="11234"/>
                  </a:lnTo>
                  <a:lnTo>
                    <a:pt x="41511" y="14174"/>
                  </a:lnTo>
                  <a:lnTo>
                    <a:pt x="38703" y="15666"/>
                  </a:lnTo>
                  <a:lnTo>
                    <a:pt x="35719" y="16499"/>
                  </a:lnTo>
                  <a:lnTo>
                    <a:pt x="33218" y="16982"/>
                  </a:lnTo>
                  <a:lnTo>
                    <a:pt x="31199" y="17509"/>
                  </a:lnTo>
                  <a:lnTo>
                    <a:pt x="31156" y="17552"/>
                  </a:lnTo>
                  <a:lnTo>
                    <a:pt x="27996" y="19176"/>
                  </a:lnTo>
                  <a:lnTo>
                    <a:pt x="27162" y="19571"/>
                  </a:lnTo>
                  <a:lnTo>
                    <a:pt x="23652" y="18649"/>
                  </a:lnTo>
                  <a:lnTo>
                    <a:pt x="23608" y="18649"/>
                  </a:lnTo>
                  <a:lnTo>
                    <a:pt x="23082" y="18737"/>
                  </a:lnTo>
                  <a:lnTo>
                    <a:pt x="22994" y="18781"/>
                  </a:lnTo>
                  <a:lnTo>
                    <a:pt x="22950" y="18825"/>
                  </a:lnTo>
                  <a:lnTo>
                    <a:pt x="22643" y="19922"/>
                  </a:lnTo>
                  <a:lnTo>
                    <a:pt x="22599" y="19922"/>
                  </a:lnTo>
                  <a:lnTo>
                    <a:pt x="22160" y="23476"/>
                  </a:lnTo>
                  <a:lnTo>
                    <a:pt x="21282" y="27952"/>
                  </a:lnTo>
                  <a:lnTo>
                    <a:pt x="21282" y="27996"/>
                  </a:lnTo>
                  <a:lnTo>
                    <a:pt x="20975" y="31199"/>
                  </a:lnTo>
                  <a:lnTo>
                    <a:pt x="20931" y="31857"/>
                  </a:lnTo>
                  <a:lnTo>
                    <a:pt x="20668" y="32340"/>
                  </a:lnTo>
                  <a:lnTo>
                    <a:pt x="18913" y="32340"/>
                  </a:lnTo>
                  <a:lnTo>
                    <a:pt x="13823" y="31155"/>
                  </a:lnTo>
                  <a:lnTo>
                    <a:pt x="8382" y="29795"/>
                  </a:lnTo>
                  <a:lnTo>
                    <a:pt x="5047" y="29181"/>
                  </a:lnTo>
                  <a:lnTo>
                    <a:pt x="1273" y="28566"/>
                  </a:lnTo>
                  <a:lnTo>
                    <a:pt x="220" y="28391"/>
                  </a:lnTo>
                  <a:lnTo>
                    <a:pt x="132" y="28391"/>
                  </a:lnTo>
                  <a:lnTo>
                    <a:pt x="88" y="28435"/>
                  </a:lnTo>
                  <a:lnTo>
                    <a:pt x="44" y="28479"/>
                  </a:lnTo>
                  <a:lnTo>
                    <a:pt x="0" y="28566"/>
                  </a:lnTo>
                  <a:lnTo>
                    <a:pt x="0" y="28610"/>
                  </a:lnTo>
                  <a:lnTo>
                    <a:pt x="44" y="28698"/>
                  </a:lnTo>
                  <a:lnTo>
                    <a:pt x="88" y="28742"/>
                  </a:lnTo>
                  <a:lnTo>
                    <a:pt x="132" y="28742"/>
                  </a:lnTo>
                  <a:lnTo>
                    <a:pt x="1229" y="28917"/>
                  </a:lnTo>
                  <a:lnTo>
                    <a:pt x="4959" y="29532"/>
                  </a:lnTo>
                  <a:lnTo>
                    <a:pt x="8294" y="30146"/>
                  </a:lnTo>
                  <a:lnTo>
                    <a:pt x="13735" y="31506"/>
                  </a:lnTo>
                  <a:lnTo>
                    <a:pt x="18825" y="32647"/>
                  </a:lnTo>
                  <a:lnTo>
                    <a:pt x="18869" y="32691"/>
                  </a:lnTo>
                  <a:lnTo>
                    <a:pt x="20756" y="32691"/>
                  </a:lnTo>
                  <a:lnTo>
                    <a:pt x="20844" y="32647"/>
                  </a:lnTo>
                  <a:lnTo>
                    <a:pt x="20931" y="32603"/>
                  </a:lnTo>
                  <a:lnTo>
                    <a:pt x="21239" y="32033"/>
                  </a:lnTo>
                  <a:lnTo>
                    <a:pt x="21239" y="31945"/>
                  </a:lnTo>
                  <a:lnTo>
                    <a:pt x="21326" y="31243"/>
                  </a:lnTo>
                  <a:lnTo>
                    <a:pt x="21633" y="28040"/>
                  </a:lnTo>
                  <a:lnTo>
                    <a:pt x="22467" y="23564"/>
                  </a:lnTo>
                  <a:lnTo>
                    <a:pt x="22950" y="20010"/>
                  </a:lnTo>
                  <a:lnTo>
                    <a:pt x="23257" y="19044"/>
                  </a:lnTo>
                  <a:lnTo>
                    <a:pt x="23608" y="19001"/>
                  </a:lnTo>
                  <a:lnTo>
                    <a:pt x="27119" y="19966"/>
                  </a:lnTo>
                  <a:lnTo>
                    <a:pt x="27250" y="19922"/>
                  </a:lnTo>
                  <a:lnTo>
                    <a:pt x="28172" y="19527"/>
                  </a:lnTo>
                  <a:lnTo>
                    <a:pt x="31287" y="17860"/>
                  </a:lnTo>
                  <a:lnTo>
                    <a:pt x="33306" y="17333"/>
                  </a:lnTo>
                  <a:lnTo>
                    <a:pt x="35807" y="16850"/>
                  </a:lnTo>
                  <a:lnTo>
                    <a:pt x="38791" y="15973"/>
                  </a:lnTo>
                  <a:lnTo>
                    <a:pt x="38835" y="15973"/>
                  </a:lnTo>
                  <a:lnTo>
                    <a:pt x="41643" y="14481"/>
                  </a:lnTo>
                  <a:lnTo>
                    <a:pt x="46996" y="11541"/>
                  </a:lnTo>
                  <a:lnTo>
                    <a:pt x="49980" y="10005"/>
                  </a:lnTo>
                  <a:lnTo>
                    <a:pt x="50990" y="9654"/>
                  </a:lnTo>
                  <a:lnTo>
                    <a:pt x="53622" y="9347"/>
                  </a:lnTo>
                  <a:lnTo>
                    <a:pt x="53666" y="9347"/>
                  </a:lnTo>
                  <a:lnTo>
                    <a:pt x="58800" y="7592"/>
                  </a:lnTo>
                  <a:lnTo>
                    <a:pt x="61696" y="6539"/>
                  </a:lnTo>
                  <a:lnTo>
                    <a:pt x="66523" y="4783"/>
                  </a:lnTo>
                  <a:lnTo>
                    <a:pt x="68937" y="3642"/>
                  </a:lnTo>
                  <a:lnTo>
                    <a:pt x="68981" y="3642"/>
                  </a:lnTo>
                  <a:lnTo>
                    <a:pt x="70911" y="1887"/>
                  </a:lnTo>
                  <a:lnTo>
                    <a:pt x="72096" y="1361"/>
                  </a:lnTo>
                  <a:lnTo>
                    <a:pt x="74290" y="834"/>
                  </a:lnTo>
                  <a:lnTo>
                    <a:pt x="79863" y="351"/>
                  </a:lnTo>
                  <a:lnTo>
                    <a:pt x="80126" y="527"/>
                  </a:lnTo>
                  <a:lnTo>
                    <a:pt x="80390" y="1010"/>
                  </a:lnTo>
                  <a:lnTo>
                    <a:pt x="80872" y="3247"/>
                  </a:lnTo>
                  <a:lnTo>
                    <a:pt x="82276" y="10137"/>
                  </a:lnTo>
                  <a:lnTo>
                    <a:pt x="82759" y="12375"/>
                  </a:lnTo>
                  <a:lnTo>
                    <a:pt x="82803" y="12462"/>
                  </a:lnTo>
                  <a:lnTo>
                    <a:pt x="82847" y="12506"/>
                  </a:lnTo>
                  <a:lnTo>
                    <a:pt x="83066" y="12506"/>
                  </a:lnTo>
                  <a:lnTo>
                    <a:pt x="83110" y="12462"/>
                  </a:lnTo>
                  <a:lnTo>
                    <a:pt x="83110" y="12375"/>
                  </a:lnTo>
                  <a:lnTo>
                    <a:pt x="83110" y="12331"/>
                  </a:lnTo>
                  <a:lnTo>
                    <a:pt x="82584" y="10049"/>
                  </a:lnTo>
                  <a:lnTo>
                    <a:pt x="81223" y="3160"/>
                  </a:lnTo>
                  <a:lnTo>
                    <a:pt x="80741" y="922"/>
                  </a:lnTo>
                  <a:lnTo>
                    <a:pt x="80697" y="878"/>
                  </a:lnTo>
                  <a:lnTo>
                    <a:pt x="80433" y="351"/>
                  </a:lnTo>
                  <a:lnTo>
                    <a:pt x="80390" y="264"/>
                  </a:lnTo>
                  <a:lnTo>
                    <a:pt x="80038"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11" name="Google Shape;3611;p116"/>
            <p:cNvSpPr/>
            <p:nvPr/>
          </p:nvSpPr>
          <p:spPr>
            <a:xfrm>
              <a:off x="3491850" y="750675"/>
              <a:ext cx="392750" cy="747100"/>
            </a:xfrm>
            <a:custGeom>
              <a:avLst/>
              <a:gdLst/>
              <a:ahLst/>
              <a:cxnLst/>
              <a:rect l="l" t="t" r="r" b="b"/>
              <a:pathLst>
                <a:path w="15710" h="29884" extrusionOk="0">
                  <a:moveTo>
                    <a:pt x="15490" y="1"/>
                  </a:moveTo>
                  <a:lnTo>
                    <a:pt x="15447" y="45"/>
                  </a:lnTo>
                  <a:lnTo>
                    <a:pt x="15403" y="89"/>
                  </a:lnTo>
                  <a:lnTo>
                    <a:pt x="13165" y="3380"/>
                  </a:lnTo>
                  <a:lnTo>
                    <a:pt x="10356" y="8119"/>
                  </a:lnTo>
                  <a:lnTo>
                    <a:pt x="8996" y="10006"/>
                  </a:lnTo>
                  <a:lnTo>
                    <a:pt x="8996" y="10049"/>
                  </a:lnTo>
                  <a:lnTo>
                    <a:pt x="7636" y="12682"/>
                  </a:lnTo>
                  <a:lnTo>
                    <a:pt x="6100" y="16456"/>
                  </a:lnTo>
                  <a:lnTo>
                    <a:pt x="3072" y="22160"/>
                  </a:lnTo>
                  <a:lnTo>
                    <a:pt x="878" y="25232"/>
                  </a:lnTo>
                  <a:lnTo>
                    <a:pt x="352" y="25846"/>
                  </a:lnTo>
                  <a:lnTo>
                    <a:pt x="88" y="26197"/>
                  </a:lnTo>
                  <a:lnTo>
                    <a:pt x="1" y="26373"/>
                  </a:lnTo>
                  <a:lnTo>
                    <a:pt x="1" y="26461"/>
                  </a:lnTo>
                  <a:lnTo>
                    <a:pt x="264" y="27865"/>
                  </a:lnTo>
                  <a:lnTo>
                    <a:pt x="308" y="27953"/>
                  </a:lnTo>
                  <a:lnTo>
                    <a:pt x="2370" y="29839"/>
                  </a:lnTo>
                  <a:lnTo>
                    <a:pt x="2458" y="29883"/>
                  </a:lnTo>
                  <a:lnTo>
                    <a:pt x="2546" y="29883"/>
                  </a:lnTo>
                  <a:lnTo>
                    <a:pt x="2590" y="29839"/>
                  </a:lnTo>
                  <a:lnTo>
                    <a:pt x="2633" y="29752"/>
                  </a:lnTo>
                  <a:lnTo>
                    <a:pt x="2633" y="29708"/>
                  </a:lnTo>
                  <a:lnTo>
                    <a:pt x="2633" y="29620"/>
                  </a:lnTo>
                  <a:lnTo>
                    <a:pt x="2590" y="29576"/>
                  </a:lnTo>
                  <a:lnTo>
                    <a:pt x="615" y="27733"/>
                  </a:lnTo>
                  <a:lnTo>
                    <a:pt x="352" y="26461"/>
                  </a:lnTo>
                  <a:lnTo>
                    <a:pt x="659" y="26022"/>
                  </a:lnTo>
                  <a:lnTo>
                    <a:pt x="1142" y="25408"/>
                  </a:lnTo>
                  <a:lnTo>
                    <a:pt x="3379" y="22380"/>
                  </a:lnTo>
                  <a:lnTo>
                    <a:pt x="3379" y="22336"/>
                  </a:lnTo>
                  <a:lnTo>
                    <a:pt x="6407" y="16631"/>
                  </a:lnTo>
                  <a:lnTo>
                    <a:pt x="6451" y="16588"/>
                  </a:lnTo>
                  <a:lnTo>
                    <a:pt x="7943" y="12814"/>
                  </a:lnTo>
                  <a:lnTo>
                    <a:pt x="9303" y="10225"/>
                  </a:lnTo>
                  <a:lnTo>
                    <a:pt x="10664" y="8294"/>
                  </a:lnTo>
                  <a:lnTo>
                    <a:pt x="13472" y="3555"/>
                  </a:lnTo>
                  <a:lnTo>
                    <a:pt x="15666" y="264"/>
                  </a:lnTo>
                  <a:lnTo>
                    <a:pt x="15710" y="220"/>
                  </a:lnTo>
                  <a:lnTo>
                    <a:pt x="15710" y="132"/>
                  </a:lnTo>
                  <a:lnTo>
                    <a:pt x="15666" y="89"/>
                  </a:lnTo>
                  <a:lnTo>
                    <a:pt x="15622" y="45"/>
                  </a:lnTo>
                  <a:lnTo>
                    <a:pt x="15578"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12" name="Google Shape;3612;p116"/>
            <p:cNvSpPr/>
            <p:nvPr/>
          </p:nvSpPr>
          <p:spPr>
            <a:xfrm>
              <a:off x="3630075" y="1825750"/>
              <a:ext cx="1999875" cy="810725"/>
            </a:xfrm>
            <a:custGeom>
              <a:avLst/>
              <a:gdLst/>
              <a:ahLst/>
              <a:cxnLst/>
              <a:rect l="l" t="t" r="r" b="b"/>
              <a:pathLst>
                <a:path w="79995" h="32429" extrusionOk="0">
                  <a:moveTo>
                    <a:pt x="76484" y="1"/>
                  </a:moveTo>
                  <a:lnTo>
                    <a:pt x="73676" y="264"/>
                  </a:lnTo>
                  <a:lnTo>
                    <a:pt x="73632" y="264"/>
                  </a:lnTo>
                  <a:lnTo>
                    <a:pt x="70824" y="1185"/>
                  </a:lnTo>
                  <a:lnTo>
                    <a:pt x="70780" y="1229"/>
                  </a:lnTo>
                  <a:lnTo>
                    <a:pt x="68586" y="2897"/>
                  </a:lnTo>
                  <a:lnTo>
                    <a:pt x="61565" y="5661"/>
                  </a:lnTo>
                  <a:lnTo>
                    <a:pt x="58274" y="6802"/>
                  </a:lnTo>
                  <a:lnTo>
                    <a:pt x="55422" y="7855"/>
                  </a:lnTo>
                  <a:lnTo>
                    <a:pt x="52613" y="8777"/>
                  </a:lnTo>
                  <a:lnTo>
                    <a:pt x="49235" y="9084"/>
                  </a:lnTo>
                  <a:lnTo>
                    <a:pt x="49191" y="9084"/>
                  </a:lnTo>
                  <a:lnTo>
                    <a:pt x="46075" y="10663"/>
                  </a:lnTo>
                  <a:lnTo>
                    <a:pt x="43311" y="12112"/>
                  </a:lnTo>
                  <a:lnTo>
                    <a:pt x="40546" y="13647"/>
                  </a:lnTo>
                  <a:lnTo>
                    <a:pt x="37738" y="15052"/>
                  </a:lnTo>
                  <a:lnTo>
                    <a:pt x="32604" y="16149"/>
                  </a:lnTo>
                  <a:lnTo>
                    <a:pt x="28435" y="16982"/>
                  </a:lnTo>
                  <a:lnTo>
                    <a:pt x="28391" y="17026"/>
                  </a:lnTo>
                  <a:lnTo>
                    <a:pt x="25846" y="18299"/>
                  </a:lnTo>
                  <a:lnTo>
                    <a:pt x="25188" y="18562"/>
                  </a:lnTo>
                  <a:lnTo>
                    <a:pt x="22906" y="18211"/>
                  </a:lnTo>
                  <a:lnTo>
                    <a:pt x="22775" y="18255"/>
                  </a:lnTo>
                  <a:lnTo>
                    <a:pt x="22204" y="18562"/>
                  </a:lnTo>
                  <a:lnTo>
                    <a:pt x="22160" y="18606"/>
                  </a:lnTo>
                  <a:lnTo>
                    <a:pt x="21809" y="19396"/>
                  </a:lnTo>
                  <a:lnTo>
                    <a:pt x="21809" y="19440"/>
                  </a:lnTo>
                  <a:lnTo>
                    <a:pt x="21546" y="20405"/>
                  </a:lnTo>
                  <a:lnTo>
                    <a:pt x="20624" y="25671"/>
                  </a:lnTo>
                  <a:lnTo>
                    <a:pt x="20317" y="28830"/>
                  </a:lnTo>
                  <a:lnTo>
                    <a:pt x="19352" y="31551"/>
                  </a:lnTo>
                  <a:lnTo>
                    <a:pt x="18913" y="32033"/>
                  </a:lnTo>
                  <a:lnTo>
                    <a:pt x="13911" y="30980"/>
                  </a:lnTo>
                  <a:lnTo>
                    <a:pt x="10576" y="30190"/>
                  </a:lnTo>
                  <a:lnTo>
                    <a:pt x="7504" y="29576"/>
                  </a:lnTo>
                  <a:lnTo>
                    <a:pt x="5442" y="29269"/>
                  </a:lnTo>
                  <a:lnTo>
                    <a:pt x="3687" y="29313"/>
                  </a:lnTo>
                  <a:lnTo>
                    <a:pt x="220" y="28172"/>
                  </a:lnTo>
                  <a:lnTo>
                    <a:pt x="88" y="28172"/>
                  </a:lnTo>
                  <a:lnTo>
                    <a:pt x="44" y="28216"/>
                  </a:lnTo>
                  <a:lnTo>
                    <a:pt x="1" y="28259"/>
                  </a:lnTo>
                  <a:lnTo>
                    <a:pt x="1" y="28347"/>
                  </a:lnTo>
                  <a:lnTo>
                    <a:pt x="1" y="28391"/>
                  </a:lnTo>
                  <a:lnTo>
                    <a:pt x="44" y="28479"/>
                  </a:lnTo>
                  <a:lnTo>
                    <a:pt x="88" y="28479"/>
                  </a:lnTo>
                  <a:lnTo>
                    <a:pt x="3643" y="29664"/>
                  </a:lnTo>
                  <a:lnTo>
                    <a:pt x="3687" y="29664"/>
                  </a:lnTo>
                  <a:lnTo>
                    <a:pt x="5442" y="29620"/>
                  </a:lnTo>
                  <a:lnTo>
                    <a:pt x="7460" y="29927"/>
                  </a:lnTo>
                  <a:lnTo>
                    <a:pt x="10488" y="30541"/>
                  </a:lnTo>
                  <a:lnTo>
                    <a:pt x="13823" y="31331"/>
                  </a:lnTo>
                  <a:lnTo>
                    <a:pt x="18913" y="32428"/>
                  </a:lnTo>
                  <a:lnTo>
                    <a:pt x="18957" y="32428"/>
                  </a:lnTo>
                  <a:lnTo>
                    <a:pt x="19045" y="32384"/>
                  </a:lnTo>
                  <a:lnTo>
                    <a:pt x="19089" y="32340"/>
                  </a:lnTo>
                  <a:lnTo>
                    <a:pt x="19659" y="31726"/>
                  </a:lnTo>
                  <a:lnTo>
                    <a:pt x="19703" y="31682"/>
                  </a:lnTo>
                  <a:lnTo>
                    <a:pt x="20668" y="28918"/>
                  </a:lnTo>
                  <a:lnTo>
                    <a:pt x="20668" y="28874"/>
                  </a:lnTo>
                  <a:lnTo>
                    <a:pt x="20975" y="25714"/>
                  </a:lnTo>
                  <a:lnTo>
                    <a:pt x="21897" y="20493"/>
                  </a:lnTo>
                  <a:lnTo>
                    <a:pt x="22116" y="19527"/>
                  </a:lnTo>
                  <a:lnTo>
                    <a:pt x="22467" y="18825"/>
                  </a:lnTo>
                  <a:lnTo>
                    <a:pt x="22906" y="18562"/>
                  </a:lnTo>
                  <a:lnTo>
                    <a:pt x="25188" y="18913"/>
                  </a:lnTo>
                  <a:lnTo>
                    <a:pt x="25276" y="18913"/>
                  </a:lnTo>
                  <a:lnTo>
                    <a:pt x="25978" y="18606"/>
                  </a:lnTo>
                  <a:lnTo>
                    <a:pt x="28523" y="17333"/>
                  </a:lnTo>
                  <a:lnTo>
                    <a:pt x="32692" y="16500"/>
                  </a:lnTo>
                  <a:lnTo>
                    <a:pt x="37826" y="15359"/>
                  </a:lnTo>
                  <a:lnTo>
                    <a:pt x="37869" y="15359"/>
                  </a:lnTo>
                  <a:lnTo>
                    <a:pt x="40678" y="13955"/>
                  </a:lnTo>
                  <a:lnTo>
                    <a:pt x="43442" y="12419"/>
                  </a:lnTo>
                  <a:lnTo>
                    <a:pt x="46251" y="10971"/>
                  </a:lnTo>
                  <a:lnTo>
                    <a:pt x="49322" y="9435"/>
                  </a:lnTo>
                  <a:lnTo>
                    <a:pt x="52657" y="9128"/>
                  </a:lnTo>
                  <a:lnTo>
                    <a:pt x="52701" y="9128"/>
                  </a:lnTo>
                  <a:lnTo>
                    <a:pt x="55553" y="8206"/>
                  </a:lnTo>
                  <a:lnTo>
                    <a:pt x="58362" y="7153"/>
                  </a:lnTo>
                  <a:lnTo>
                    <a:pt x="61697" y="5968"/>
                  </a:lnTo>
                  <a:lnTo>
                    <a:pt x="68761" y="3248"/>
                  </a:lnTo>
                  <a:lnTo>
                    <a:pt x="68805" y="3204"/>
                  </a:lnTo>
                  <a:lnTo>
                    <a:pt x="70999" y="1536"/>
                  </a:lnTo>
                  <a:lnTo>
                    <a:pt x="73764" y="615"/>
                  </a:lnTo>
                  <a:lnTo>
                    <a:pt x="76440" y="352"/>
                  </a:lnTo>
                  <a:lnTo>
                    <a:pt x="76660" y="527"/>
                  </a:lnTo>
                  <a:lnTo>
                    <a:pt x="77143" y="2019"/>
                  </a:lnTo>
                  <a:lnTo>
                    <a:pt x="78108" y="6144"/>
                  </a:lnTo>
                  <a:lnTo>
                    <a:pt x="79688" y="12331"/>
                  </a:lnTo>
                  <a:lnTo>
                    <a:pt x="79688" y="12375"/>
                  </a:lnTo>
                  <a:lnTo>
                    <a:pt x="79732" y="12419"/>
                  </a:lnTo>
                  <a:lnTo>
                    <a:pt x="79819" y="12463"/>
                  </a:lnTo>
                  <a:lnTo>
                    <a:pt x="79907" y="12463"/>
                  </a:lnTo>
                  <a:lnTo>
                    <a:pt x="79951" y="12419"/>
                  </a:lnTo>
                  <a:lnTo>
                    <a:pt x="79995" y="12375"/>
                  </a:lnTo>
                  <a:lnTo>
                    <a:pt x="79995" y="12287"/>
                  </a:lnTo>
                  <a:lnTo>
                    <a:pt x="79995" y="12243"/>
                  </a:lnTo>
                  <a:lnTo>
                    <a:pt x="78459" y="6056"/>
                  </a:lnTo>
                  <a:lnTo>
                    <a:pt x="77494" y="1931"/>
                  </a:lnTo>
                  <a:lnTo>
                    <a:pt x="76967" y="352"/>
                  </a:lnTo>
                  <a:lnTo>
                    <a:pt x="76923" y="264"/>
                  </a:lnTo>
                  <a:lnTo>
                    <a:pt x="76616" y="44"/>
                  </a:lnTo>
                  <a:lnTo>
                    <a:pt x="7648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13" name="Google Shape;3613;p116"/>
            <p:cNvSpPr/>
            <p:nvPr/>
          </p:nvSpPr>
          <p:spPr>
            <a:xfrm>
              <a:off x="3466625" y="829675"/>
              <a:ext cx="329125" cy="579250"/>
            </a:xfrm>
            <a:custGeom>
              <a:avLst/>
              <a:gdLst/>
              <a:ahLst/>
              <a:cxnLst/>
              <a:rect l="l" t="t" r="r" b="b"/>
              <a:pathLst>
                <a:path w="13165" h="23170" extrusionOk="0">
                  <a:moveTo>
                    <a:pt x="12901" y="0"/>
                  </a:moveTo>
                  <a:lnTo>
                    <a:pt x="12857" y="88"/>
                  </a:lnTo>
                  <a:lnTo>
                    <a:pt x="11014" y="3467"/>
                  </a:lnTo>
                  <a:lnTo>
                    <a:pt x="9786" y="5310"/>
                  </a:lnTo>
                  <a:lnTo>
                    <a:pt x="8338" y="7767"/>
                  </a:lnTo>
                  <a:lnTo>
                    <a:pt x="6977" y="11102"/>
                  </a:lnTo>
                  <a:lnTo>
                    <a:pt x="5573" y="14568"/>
                  </a:lnTo>
                  <a:lnTo>
                    <a:pt x="3467" y="18562"/>
                  </a:lnTo>
                  <a:lnTo>
                    <a:pt x="1624" y="21107"/>
                  </a:lnTo>
                  <a:lnTo>
                    <a:pt x="44" y="22862"/>
                  </a:lnTo>
                  <a:lnTo>
                    <a:pt x="44" y="22950"/>
                  </a:lnTo>
                  <a:lnTo>
                    <a:pt x="0" y="22994"/>
                  </a:lnTo>
                  <a:lnTo>
                    <a:pt x="44" y="23081"/>
                  </a:lnTo>
                  <a:lnTo>
                    <a:pt x="88" y="23125"/>
                  </a:lnTo>
                  <a:lnTo>
                    <a:pt x="176" y="23169"/>
                  </a:lnTo>
                  <a:lnTo>
                    <a:pt x="264" y="23125"/>
                  </a:lnTo>
                  <a:lnTo>
                    <a:pt x="308" y="23081"/>
                  </a:lnTo>
                  <a:lnTo>
                    <a:pt x="1887" y="21326"/>
                  </a:lnTo>
                  <a:lnTo>
                    <a:pt x="3730" y="18737"/>
                  </a:lnTo>
                  <a:lnTo>
                    <a:pt x="3774" y="18737"/>
                  </a:lnTo>
                  <a:lnTo>
                    <a:pt x="5880" y="14700"/>
                  </a:lnTo>
                  <a:lnTo>
                    <a:pt x="7328" y="11234"/>
                  </a:lnTo>
                  <a:lnTo>
                    <a:pt x="8645" y="7943"/>
                  </a:lnTo>
                  <a:lnTo>
                    <a:pt x="10093" y="5485"/>
                  </a:lnTo>
                  <a:lnTo>
                    <a:pt x="11322" y="3642"/>
                  </a:lnTo>
                  <a:lnTo>
                    <a:pt x="13165" y="220"/>
                  </a:lnTo>
                  <a:lnTo>
                    <a:pt x="13165" y="176"/>
                  </a:lnTo>
                  <a:lnTo>
                    <a:pt x="13165" y="88"/>
                  </a:lnTo>
                  <a:lnTo>
                    <a:pt x="13165" y="44"/>
                  </a:lnTo>
                  <a:lnTo>
                    <a:pt x="13077"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14" name="Google Shape;3614;p116"/>
            <p:cNvSpPr/>
            <p:nvPr/>
          </p:nvSpPr>
          <p:spPr>
            <a:xfrm>
              <a:off x="3663000" y="692550"/>
              <a:ext cx="735000" cy="1528150"/>
            </a:xfrm>
            <a:custGeom>
              <a:avLst/>
              <a:gdLst/>
              <a:ahLst/>
              <a:cxnLst/>
              <a:rect l="l" t="t" r="r" b="b"/>
              <a:pathLst>
                <a:path w="29400" h="61126" extrusionOk="0">
                  <a:moveTo>
                    <a:pt x="25977" y="0"/>
                  </a:moveTo>
                  <a:lnTo>
                    <a:pt x="25933" y="44"/>
                  </a:lnTo>
                  <a:lnTo>
                    <a:pt x="25890" y="88"/>
                  </a:lnTo>
                  <a:lnTo>
                    <a:pt x="25275" y="1492"/>
                  </a:lnTo>
                  <a:lnTo>
                    <a:pt x="24880" y="2896"/>
                  </a:lnTo>
                  <a:lnTo>
                    <a:pt x="23476" y="4959"/>
                  </a:lnTo>
                  <a:lnTo>
                    <a:pt x="23476" y="5003"/>
                  </a:lnTo>
                  <a:lnTo>
                    <a:pt x="21501" y="8776"/>
                  </a:lnTo>
                  <a:lnTo>
                    <a:pt x="18737" y="12682"/>
                  </a:lnTo>
                  <a:lnTo>
                    <a:pt x="15709" y="16324"/>
                  </a:lnTo>
                  <a:lnTo>
                    <a:pt x="12067" y="20317"/>
                  </a:lnTo>
                  <a:lnTo>
                    <a:pt x="9741" y="23169"/>
                  </a:lnTo>
                  <a:lnTo>
                    <a:pt x="9741" y="23257"/>
                  </a:lnTo>
                  <a:lnTo>
                    <a:pt x="9434" y="24529"/>
                  </a:lnTo>
                  <a:lnTo>
                    <a:pt x="9434" y="24617"/>
                  </a:lnTo>
                  <a:lnTo>
                    <a:pt x="9873" y="27162"/>
                  </a:lnTo>
                  <a:lnTo>
                    <a:pt x="9741" y="27776"/>
                  </a:lnTo>
                  <a:lnTo>
                    <a:pt x="6933" y="29137"/>
                  </a:lnTo>
                  <a:lnTo>
                    <a:pt x="6889" y="29137"/>
                  </a:lnTo>
                  <a:lnTo>
                    <a:pt x="6099" y="29795"/>
                  </a:lnTo>
                  <a:lnTo>
                    <a:pt x="6012" y="29883"/>
                  </a:lnTo>
                  <a:lnTo>
                    <a:pt x="5441" y="31418"/>
                  </a:lnTo>
                  <a:lnTo>
                    <a:pt x="5441" y="31462"/>
                  </a:lnTo>
                  <a:lnTo>
                    <a:pt x="4607" y="34753"/>
                  </a:lnTo>
                  <a:lnTo>
                    <a:pt x="4344" y="36684"/>
                  </a:lnTo>
                  <a:lnTo>
                    <a:pt x="4344" y="36728"/>
                  </a:lnTo>
                  <a:lnTo>
                    <a:pt x="4520" y="39975"/>
                  </a:lnTo>
                  <a:lnTo>
                    <a:pt x="4388" y="41028"/>
                  </a:lnTo>
                  <a:lnTo>
                    <a:pt x="4081" y="41950"/>
                  </a:lnTo>
                  <a:lnTo>
                    <a:pt x="3554" y="42520"/>
                  </a:lnTo>
                  <a:lnTo>
                    <a:pt x="2808" y="42784"/>
                  </a:lnTo>
                  <a:lnTo>
                    <a:pt x="658" y="43003"/>
                  </a:lnTo>
                  <a:lnTo>
                    <a:pt x="614" y="43003"/>
                  </a:lnTo>
                  <a:lnTo>
                    <a:pt x="527" y="43047"/>
                  </a:lnTo>
                  <a:lnTo>
                    <a:pt x="527" y="43135"/>
                  </a:lnTo>
                  <a:lnTo>
                    <a:pt x="527" y="43222"/>
                  </a:lnTo>
                  <a:lnTo>
                    <a:pt x="1053" y="46996"/>
                  </a:lnTo>
                  <a:lnTo>
                    <a:pt x="702" y="49453"/>
                  </a:lnTo>
                  <a:lnTo>
                    <a:pt x="0" y="52262"/>
                  </a:lnTo>
                  <a:lnTo>
                    <a:pt x="0" y="52393"/>
                  </a:lnTo>
                  <a:lnTo>
                    <a:pt x="219" y="52964"/>
                  </a:lnTo>
                  <a:lnTo>
                    <a:pt x="219" y="53008"/>
                  </a:lnTo>
                  <a:lnTo>
                    <a:pt x="1536" y="54938"/>
                  </a:lnTo>
                  <a:lnTo>
                    <a:pt x="1580" y="54982"/>
                  </a:lnTo>
                  <a:lnTo>
                    <a:pt x="5485" y="58098"/>
                  </a:lnTo>
                  <a:lnTo>
                    <a:pt x="8030" y="61082"/>
                  </a:lnTo>
                  <a:lnTo>
                    <a:pt x="8074" y="61125"/>
                  </a:lnTo>
                  <a:lnTo>
                    <a:pt x="8206" y="61125"/>
                  </a:lnTo>
                  <a:lnTo>
                    <a:pt x="9610" y="60643"/>
                  </a:lnTo>
                  <a:lnTo>
                    <a:pt x="9654" y="60599"/>
                  </a:lnTo>
                  <a:lnTo>
                    <a:pt x="10268" y="60116"/>
                  </a:lnTo>
                  <a:lnTo>
                    <a:pt x="10268" y="60072"/>
                  </a:lnTo>
                  <a:lnTo>
                    <a:pt x="11190" y="58449"/>
                  </a:lnTo>
                  <a:lnTo>
                    <a:pt x="11190" y="58405"/>
                  </a:lnTo>
                  <a:lnTo>
                    <a:pt x="11453" y="57045"/>
                  </a:lnTo>
                  <a:lnTo>
                    <a:pt x="11453" y="57001"/>
                  </a:lnTo>
                  <a:lnTo>
                    <a:pt x="11233" y="54061"/>
                  </a:lnTo>
                  <a:lnTo>
                    <a:pt x="11233" y="53973"/>
                  </a:lnTo>
                  <a:lnTo>
                    <a:pt x="9829" y="51033"/>
                  </a:lnTo>
                  <a:lnTo>
                    <a:pt x="9610" y="49673"/>
                  </a:lnTo>
                  <a:lnTo>
                    <a:pt x="9785" y="49058"/>
                  </a:lnTo>
                  <a:lnTo>
                    <a:pt x="10049" y="48488"/>
                  </a:lnTo>
                  <a:lnTo>
                    <a:pt x="10531" y="48137"/>
                  </a:lnTo>
                  <a:lnTo>
                    <a:pt x="11058" y="48005"/>
                  </a:lnTo>
                  <a:lnTo>
                    <a:pt x="13822" y="49146"/>
                  </a:lnTo>
                  <a:lnTo>
                    <a:pt x="15314" y="49629"/>
                  </a:lnTo>
                  <a:lnTo>
                    <a:pt x="17508" y="50989"/>
                  </a:lnTo>
                  <a:lnTo>
                    <a:pt x="21107" y="52876"/>
                  </a:lnTo>
                  <a:lnTo>
                    <a:pt x="21150" y="52876"/>
                  </a:lnTo>
                  <a:lnTo>
                    <a:pt x="22862" y="53490"/>
                  </a:lnTo>
                  <a:lnTo>
                    <a:pt x="22950" y="53490"/>
                  </a:lnTo>
                  <a:lnTo>
                    <a:pt x="24047" y="53446"/>
                  </a:lnTo>
                  <a:lnTo>
                    <a:pt x="24090" y="53446"/>
                  </a:lnTo>
                  <a:lnTo>
                    <a:pt x="27689" y="52700"/>
                  </a:lnTo>
                  <a:lnTo>
                    <a:pt x="29268" y="52525"/>
                  </a:lnTo>
                  <a:lnTo>
                    <a:pt x="29312" y="52525"/>
                  </a:lnTo>
                  <a:lnTo>
                    <a:pt x="29356" y="52481"/>
                  </a:lnTo>
                  <a:lnTo>
                    <a:pt x="29400" y="52393"/>
                  </a:lnTo>
                  <a:lnTo>
                    <a:pt x="29400" y="52349"/>
                  </a:lnTo>
                  <a:lnTo>
                    <a:pt x="29400" y="52262"/>
                  </a:lnTo>
                  <a:lnTo>
                    <a:pt x="29356" y="52218"/>
                  </a:lnTo>
                  <a:lnTo>
                    <a:pt x="29268" y="52174"/>
                  </a:lnTo>
                  <a:lnTo>
                    <a:pt x="29224" y="52174"/>
                  </a:lnTo>
                  <a:lnTo>
                    <a:pt x="27645" y="52349"/>
                  </a:lnTo>
                  <a:lnTo>
                    <a:pt x="27601" y="52349"/>
                  </a:lnTo>
                  <a:lnTo>
                    <a:pt x="24047" y="53095"/>
                  </a:lnTo>
                  <a:lnTo>
                    <a:pt x="22950" y="53139"/>
                  </a:lnTo>
                  <a:lnTo>
                    <a:pt x="21282" y="52525"/>
                  </a:lnTo>
                  <a:lnTo>
                    <a:pt x="17684" y="50682"/>
                  </a:lnTo>
                  <a:lnTo>
                    <a:pt x="15490" y="49322"/>
                  </a:lnTo>
                  <a:lnTo>
                    <a:pt x="15446" y="49278"/>
                  </a:lnTo>
                  <a:lnTo>
                    <a:pt x="13910" y="48795"/>
                  </a:lnTo>
                  <a:lnTo>
                    <a:pt x="11146" y="47654"/>
                  </a:lnTo>
                  <a:lnTo>
                    <a:pt x="11014" y="47654"/>
                  </a:lnTo>
                  <a:lnTo>
                    <a:pt x="10400" y="47786"/>
                  </a:lnTo>
                  <a:lnTo>
                    <a:pt x="10356" y="47830"/>
                  </a:lnTo>
                  <a:lnTo>
                    <a:pt x="9829" y="48269"/>
                  </a:lnTo>
                  <a:lnTo>
                    <a:pt x="9785" y="48312"/>
                  </a:lnTo>
                  <a:lnTo>
                    <a:pt x="9434" y="48883"/>
                  </a:lnTo>
                  <a:lnTo>
                    <a:pt x="9434" y="48927"/>
                  </a:lnTo>
                  <a:lnTo>
                    <a:pt x="9259" y="49629"/>
                  </a:lnTo>
                  <a:lnTo>
                    <a:pt x="9259" y="49673"/>
                  </a:lnTo>
                  <a:lnTo>
                    <a:pt x="9478" y="51121"/>
                  </a:lnTo>
                  <a:lnTo>
                    <a:pt x="9478" y="51165"/>
                  </a:lnTo>
                  <a:lnTo>
                    <a:pt x="10882" y="54105"/>
                  </a:lnTo>
                  <a:lnTo>
                    <a:pt x="11102" y="57001"/>
                  </a:lnTo>
                  <a:lnTo>
                    <a:pt x="10839" y="58317"/>
                  </a:lnTo>
                  <a:lnTo>
                    <a:pt x="10005" y="59853"/>
                  </a:lnTo>
                  <a:lnTo>
                    <a:pt x="9478" y="60336"/>
                  </a:lnTo>
                  <a:lnTo>
                    <a:pt x="8206" y="60774"/>
                  </a:lnTo>
                  <a:lnTo>
                    <a:pt x="5748" y="57878"/>
                  </a:lnTo>
                  <a:lnTo>
                    <a:pt x="5704" y="57834"/>
                  </a:lnTo>
                  <a:lnTo>
                    <a:pt x="1799" y="54719"/>
                  </a:lnTo>
                  <a:lnTo>
                    <a:pt x="527" y="52832"/>
                  </a:lnTo>
                  <a:lnTo>
                    <a:pt x="351" y="52306"/>
                  </a:lnTo>
                  <a:lnTo>
                    <a:pt x="1009" y="49541"/>
                  </a:lnTo>
                  <a:lnTo>
                    <a:pt x="1404" y="47040"/>
                  </a:lnTo>
                  <a:lnTo>
                    <a:pt x="1404" y="46996"/>
                  </a:lnTo>
                  <a:lnTo>
                    <a:pt x="878" y="43354"/>
                  </a:lnTo>
                  <a:lnTo>
                    <a:pt x="2852" y="43135"/>
                  </a:lnTo>
                  <a:lnTo>
                    <a:pt x="2896" y="43135"/>
                  </a:lnTo>
                  <a:lnTo>
                    <a:pt x="3730" y="42827"/>
                  </a:lnTo>
                  <a:lnTo>
                    <a:pt x="3774" y="42784"/>
                  </a:lnTo>
                  <a:lnTo>
                    <a:pt x="4388" y="42125"/>
                  </a:lnTo>
                  <a:lnTo>
                    <a:pt x="4388" y="42081"/>
                  </a:lnTo>
                  <a:lnTo>
                    <a:pt x="4739" y="41116"/>
                  </a:lnTo>
                  <a:lnTo>
                    <a:pt x="4739" y="41072"/>
                  </a:lnTo>
                  <a:lnTo>
                    <a:pt x="4871" y="39975"/>
                  </a:lnTo>
                  <a:lnTo>
                    <a:pt x="4695" y="36728"/>
                  </a:lnTo>
                  <a:lnTo>
                    <a:pt x="4959" y="34841"/>
                  </a:lnTo>
                  <a:lnTo>
                    <a:pt x="5792" y="31550"/>
                  </a:lnTo>
                  <a:lnTo>
                    <a:pt x="6319" y="30058"/>
                  </a:lnTo>
                  <a:lnTo>
                    <a:pt x="7109" y="29444"/>
                  </a:lnTo>
                  <a:lnTo>
                    <a:pt x="10005" y="28040"/>
                  </a:lnTo>
                  <a:lnTo>
                    <a:pt x="10049" y="27996"/>
                  </a:lnTo>
                  <a:lnTo>
                    <a:pt x="10093" y="27908"/>
                  </a:lnTo>
                  <a:lnTo>
                    <a:pt x="10224" y="27162"/>
                  </a:lnTo>
                  <a:lnTo>
                    <a:pt x="10224" y="27118"/>
                  </a:lnTo>
                  <a:lnTo>
                    <a:pt x="9785" y="24573"/>
                  </a:lnTo>
                  <a:lnTo>
                    <a:pt x="10049" y="23388"/>
                  </a:lnTo>
                  <a:lnTo>
                    <a:pt x="12330" y="20536"/>
                  </a:lnTo>
                  <a:lnTo>
                    <a:pt x="15973" y="16543"/>
                  </a:lnTo>
                  <a:lnTo>
                    <a:pt x="19000" y="12901"/>
                  </a:lnTo>
                  <a:lnTo>
                    <a:pt x="21809" y="8996"/>
                  </a:lnTo>
                  <a:lnTo>
                    <a:pt x="21809" y="8952"/>
                  </a:lnTo>
                  <a:lnTo>
                    <a:pt x="23783" y="5178"/>
                  </a:lnTo>
                  <a:lnTo>
                    <a:pt x="25187" y="3072"/>
                  </a:lnTo>
                  <a:lnTo>
                    <a:pt x="25231" y="3028"/>
                  </a:lnTo>
                  <a:lnTo>
                    <a:pt x="25582" y="1624"/>
                  </a:lnTo>
                  <a:lnTo>
                    <a:pt x="26241" y="220"/>
                  </a:lnTo>
                  <a:lnTo>
                    <a:pt x="26241" y="176"/>
                  </a:lnTo>
                  <a:lnTo>
                    <a:pt x="26241" y="88"/>
                  </a:lnTo>
                  <a:lnTo>
                    <a:pt x="26197" y="44"/>
                  </a:lnTo>
                  <a:lnTo>
                    <a:pt x="26153"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15" name="Google Shape;3615;p116"/>
            <p:cNvSpPr/>
            <p:nvPr/>
          </p:nvSpPr>
          <p:spPr>
            <a:xfrm>
              <a:off x="3625700" y="691450"/>
              <a:ext cx="766825" cy="1557775"/>
            </a:xfrm>
            <a:custGeom>
              <a:avLst/>
              <a:gdLst/>
              <a:ahLst/>
              <a:cxnLst/>
              <a:rect l="l" t="t" r="r" b="b"/>
              <a:pathLst>
                <a:path w="30673" h="62311" extrusionOk="0">
                  <a:moveTo>
                    <a:pt x="27030" y="0"/>
                  </a:moveTo>
                  <a:lnTo>
                    <a:pt x="26987" y="44"/>
                  </a:lnTo>
                  <a:lnTo>
                    <a:pt x="26943" y="88"/>
                  </a:lnTo>
                  <a:lnTo>
                    <a:pt x="26416" y="922"/>
                  </a:lnTo>
                  <a:lnTo>
                    <a:pt x="26416" y="966"/>
                  </a:lnTo>
                  <a:lnTo>
                    <a:pt x="25626" y="3028"/>
                  </a:lnTo>
                  <a:lnTo>
                    <a:pt x="23081" y="6846"/>
                  </a:lnTo>
                  <a:lnTo>
                    <a:pt x="21502" y="8952"/>
                  </a:lnTo>
                  <a:lnTo>
                    <a:pt x="19615" y="11629"/>
                  </a:lnTo>
                  <a:lnTo>
                    <a:pt x="17772" y="13998"/>
                  </a:lnTo>
                  <a:lnTo>
                    <a:pt x="14481" y="17684"/>
                  </a:lnTo>
                  <a:lnTo>
                    <a:pt x="10531" y="22511"/>
                  </a:lnTo>
                  <a:lnTo>
                    <a:pt x="10531" y="22555"/>
                  </a:lnTo>
                  <a:lnTo>
                    <a:pt x="10049" y="23915"/>
                  </a:lnTo>
                  <a:lnTo>
                    <a:pt x="10049" y="23959"/>
                  </a:lnTo>
                  <a:lnTo>
                    <a:pt x="10136" y="27162"/>
                  </a:lnTo>
                  <a:lnTo>
                    <a:pt x="7065" y="28961"/>
                  </a:lnTo>
                  <a:lnTo>
                    <a:pt x="6977" y="29005"/>
                  </a:lnTo>
                  <a:lnTo>
                    <a:pt x="6451" y="29971"/>
                  </a:lnTo>
                  <a:lnTo>
                    <a:pt x="6407" y="30014"/>
                  </a:lnTo>
                  <a:lnTo>
                    <a:pt x="5310" y="33393"/>
                  </a:lnTo>
                  <a:lnTo>
                    <a:pt x="4608" y="36377"/>
                  </a:lnTo>
                  <a:lnTo>
                    <a:pt x="3905" y="40239"/>
                  </a:lnTo>
                  <a:lnTo>
                    <a:pt x="3554" y="40414"/>
                  </a:lnTo>
                  <a:lnTo>
                    <a:pt x="1009" y="40941"/>
                  </a:lnTo>
                  <a:lnTo>
                    <a:pt x="878" y="41028"/>
                  </a:lnTo>
                  <a:lnTo>
                    <a:pt x="527" y="41467"/>
                  </a:lnTo>
                  <a:lnTo>
                    <a:pt x="483" y="41555"/>
                  </a:lnTo>
                  <a:lnTo>
                    <a:pt x="395" y="43003"/>
                  </a:lnTo>
                  <a:lnTo>
                    <a:pt x="395" y="43091"/>
                  </a:lnTo>
                  <a:lnTo>
                    <a:pt x="1316" y="45241"/>
                  </a:lnTo>
                  <a:lnTo>
                    <a:pt x="1360" y="46689"/>
                  </a:lnTo>
                  <a:lnTo>
                    <a:pt x="527" y="51998"/>
                  </a:lnTo>
                  <a:lnTo>
                    <a:pt x="0" y="53798"/>
                  </a:lnTo>
                  <a:lnTo>
                    <a:pt x="0" y="53841"/>
                  </a:lnTo>
                  <a:lnTo>
                    <a:pt x="219" y="56518"/>
                  </a:lnTo>
                  <a:lnTo>
                    <a:pt x="307" y="56650"/>
                  </a:lnTo>
                  <a:lnTo>
                    <a:pt x="1843" y="58054"/>
                  </a:lnTo>
                  <a:lnTo>
                    <a:pt x="4608" y="60424"/>
                  </a:lnTo>
                  <a:lnTo>
                    <a:pt x="5354" y="61521"/>
                  </a:lnTo>
                  <a:lnTo>
                    <a:pt x="5397" y="61564"/>
                  </a:lnTo>
                  <a:lnTo>
                    <a:pt x="6451" y="62179"/>
                  </a:lnTo>
                  <a:lnTo>
                    <a:pt x="6494" y="62179"/>
                  </a:lnTo>
                  <a:lnTo>
                    <a:pt x="8118" y="62310"/>
                  </a:lnTo>
                  <a:lnTo>
                    <a:pt x="9127" y="62310"/>
                  </a:lnTo>
                  <a:lnTo>
                    <a:pt x="9742" y="62223"/>
                  </a:lnTo>
                  <a:lnTo>
                    <a:pt x="10268" y="62135"/>
                  </a:lnTo>
                  <a:lnTo>
                    <a:pt x="10707" y="62003"/>
                  </a:lnTo>
                  <a:lnTo>
                    <a:pt x="11146" y="61828"/>
                  </a:lnTo>
                  <a:lnTo>
                    <a:pt x="11497" y="61608"/>
                  </a:lnTo>
                  <a:lnTo>
                    <a:pt x="11848" y="61389"/>
                  </a:lnTo>
                  <a:lnTo>
                    <a:pt x="12155" y="61082"/>
                  </a:lnTo>
                  <a:lnTo>
                    <a:pt x="12418" y="60731"/>
                  </a:lnTo>
                  <a:lnTo>
                    <a:pt x="12638" y="60336"/>
                  </a:lnTo>
                  <a:lnTo>
                    <a:pt x="12813" y="59897"/>
                  </a:lnTo>
                  <a:lnTo>
                    <a:pt x="13033" y="59458"/>
                  </a:lnTo>
                  <a:lnTo>
                    <a:pt x="13164" y="58932"/>
                  </a:lnTo>
                  <a:lnTo>
                    <a:pt x="13296" y="58361"/>
                  </a:lnTo>
                  <a:lnTo>
                    <a:pt x="13559" y="57089"/>
                  </a:lnTo>
                  <a:lnTo>
                    <a:pt x="13559" y="57045"/>
                  </a:lnTo>
                  <a:lnTo>
                    <a:pt x="13428" y="54456"/>
                  </a:lnTo>
                  <a:lnTo>
                    <a:pt x="13384" y="54368"/>
                  </a:lnTo>
                  <a:lnTo>
                    <a:pt x="11936" y="50901"/>
                  </a:lnTo>
                  <a:lnTo>
                    <a:pt x="12023" y="50068"/>
                  </a:lnTo>
                  <a:lnTo>
                    <a:pt x="12462" y="49497"/>
                  </a:lnTo>
                  <a:lnTo>
                    <a:pt x="12769" y="49453"/>
                  </a:lnTo>
                  <a:lnTo>
                    <a:pt x="15007" y="50199"/>
                  </a:lnTo>
                  <a:lnTo>
                    <a:pt x="16587" y="50682"/>
                  </a:lnTo>
                  <a:lnTo>
                    <a:pt x="18913" y="52042"/>
                  </a:lnTo>
                  <a:lnTo>
                    <a:pt x="22511" y="53973"/>
                  </a:lnTo>
                  <a:lnTo>
                    <a:pt x="22555" y="53973"/>
                  </a:lnTo>
                  <a:lnTo>
                    <a:pt x="23871" y="54456"/>
                  </a:lnTo>
                  <a:lnTo>
                    <a:pt x="23959" y="54500"/>
                  </a:lnTo>
                  <a:lnTo>
                    <a:pt x="25144" y="54412"/>
                  </a:lnTo>
                  <a:lnTo>
                    <a:pt x="29663" y="53578"/>
                  </a:lnTo>
                  <a:lnTo>
                    <a:pt x="30365" y="53534"/>
                  </a:lnTo>
                  <a:lnTo>
                    <a:pt x="30409" y="53534"/>
                  </a:lnTo>
                  <a:lnTo>
                    <a:pt x="30541" y="53490"/>
                  </a:lnTo>
                  <a:lnTo>
                    <a:pt x="30629" y="53447"/>
                  </a:lnTo>
                  <a:lnTo>
                    <a:pt x="30629" y="53403"/>
                  </a:lnTo>
                  <a:lnTo>
                    <a:pt x="30673" y="53315"/>
                  </a:lnTo>
                  <a:lnTo>
                    <a:pt x="30673" y="53271"/>
                  </a:lnTo>
                  <a:lnTo>
                    <a:pt x="30629" y="53183"/>
                  </a:lnTo>
                  <a:lnTo>
                    <a:pt x="30541" y="53139"/>
                  </a:lnTo>
                  <a:lnTo>
                    <a:pt x="30409" y="53139"/>
                  </a:lnTo>
                  <a:lnTo>
                    <a:pt x="30322" y="53183"/>
                  </a:lnTo>
                  <a:lnTo>
                    <a:pt x="29663" y="53227"/>
                  </a:lnTo>
                  <a:lnTo>
                    <a:pt x="29619" y="53227"/>
                  </a:lnTo>
                  <a:lnTo>
                    <a:pt x="25100" y="54061"/>
                  </a:lnTo>
                  <a:lnTo>
                    <a:pt x="23959" y="54149"/>
                  </a:lnTo>
                  <a:lnTo>
                    <a:pt x="22686" y="53666"/>
                  </a:lnTo>
                  <a:lnTo>
                    <a:pt x="19088" y="51735"/>
                  </a:lnTo>
                  <a:lnTo>
                    <a:pt x="16719" y="50375"/>
                  </a:lnTo>
                  <a:lnTo>
                    <a:pt x="16719" y="50331"/>
                  </a:lnTo>
                  <a:lnTo>
                    <a:pt x="15095" y="49892"/>
                  </a:lnTo>
                  <a:lnTo>
                    <a:pt x="12813" y="49102"/>
                  </a:lnTo>
                  <a:lnTo>
                    <a:pt x="12725" y="49102"/>
                  </a:lnTo>
                  <a:lnTo>
                    <a:pt x="12331" y="49190"/>
                  </a:lnTo>
                  <a:lnTo>
                    <a:pt x="12243" y="49234"/>
                  </a:lnTo>
                  <a:lnTo>
                    <a:pt x="11716" y="49892"/>
                  </a:lnTo>
                  <a:lnTo>
                    <a:pt x="11672" y="49980"/>
                  </a:lnTo>
                  <a:lnTo>
                    <a:pt x="11585" y="50901"/>
                  </a:lnTo>
                  <a:lnTo>
                    <a:pt x="11628" y="50989"/>
                  </a:lnTo>
                  <a:lnTo>
                    <a:pt x="13076" y="54500"/>
                  </a:lnTo>
                  <a:lnTo>
                    <a:pt x="13208" y="57045"/>
                  </a:lnTo>
                  <a:lnTo>
                    <a:pt x="12989" y="58273"/>
                  </a:lnTo>
                  <a:lnTo>
                    <a:pt x="12857" y="58800"/>
                  </a:lnTo>
                  <a:lnTo>
                    <a:pt x="12725" y="59327"/>
                  </a:lnTo>
                  <a:lnTo>
                    <a:pt x="12550" y="59765"/>
                  </a:lnTo>
                  <a:lnTo>
                    <a:pt x="12331" y="60160"/>
                  </a:lnTo>
                  <a:lnTo>
                    <a:pt x="12111" y="60555"/>
                  </a:lnTo>
                  <a:lnTo>
                    <a:pt x="11892" y="60862"/>
                  </a:lnTo>
                  <a:lnTo>
                    <a:pt x="11585" y="61126"/>
                  </a:lnTo>
                  <a:lnTo>
                    <a:pt x="11277" y="61389"/>
                  </a:lnTo>
                  <a:lnTo>
                    <a:pt x="10882" y="61564"/>
                  </a:lnTo>
                  <a:lnTo>
                    <a:pt x="10444" y="61740"/>
                  </a:lnTo>
                  <a:lnTo>
                    <a:pt x="9961" y="61828"/>
                  </a:lnTo>
                  <a:lnTo>
                    <a:pt x="9434" y="61915"/>
                  </a:lnTo>
                  <a:lnTo>
                    <a:pt x="8820" y="61959"/>
                  </a:lnTo>
                  <a:lnTo>
                    <a:pt x="8118" y="61959"/>
                  </a:lnTo>
                  <a:lnTo>
                    <a:pt x="6582" y="61828"/>
                  </a:lnTo>
                  <a:lnTo>
                    <a:pt x="5617" y="61301"/>
                  </a:lnTo>
                  <a:lnTo>
                    <a:pt x="4871" y="60204"/>
                  </a:lnTo>
                  <a:lnTo>
                    <a:pt x="4827" y="60160"/>
                  </a:lnTo>
                  <a:lnTo>
                    <a:pt x="2062" y="57791"/>
                  </a:lnTo>
                  <a:lnTo>
                    <a:pt x="571" y="56430"/>
                  </a:lnTo>
                  <a:lnTo>
                    <a:pt x="351" y="53841"/>
                  </a:lnTo>
                  <a:lnTo>
                    <a:pt x="878" y="52086"/>
                  </a:lnTo>
                  <a:lnTo>
                    <a:pt x="1711" y="46733"/>
                  </a:lnTo>
                  <a:lnTo>
                    <a:pt x="1668" y="45197"/>
                  </a:lnTo>
                  <a:lnTo>
                    <a:pt x="1624" y="45153"/>
                  </a:lnTo>
                  <a:lnTo>
                    <a:pt x="746" y="43003"/>
                  </a:lnTo>
                  <a:lnTo>
                    <a:pt x="834" y="41643"/>
                  </a:lnTo>
                  <a:lnTo>
                    <a:pt x="1141" y="41292"/>
                  </a:lnTo>
                  <a:lnTo>
                    <a:pt x="3642" y="40765"/>
                  </a:lnTo>
                  <a:lnTo>
                    <a:pt x="3686" y="40721"/>
                  </a:lnTo>
                  <a:lnTo>
                    <a:pt x="4125" y="40502"/>
                  </a:lnTo>
                  <a:lnTo>
                    <a:pt x="4169" y="40458"/>
                  </a:lnTo>
                  <a:lnTo>
                    <a:pt x="4213" y="40370"/>
                  </a:lnTo>
                  <a:lnTo>
                    <a:pt x="4959" y="36465"/>
                  </a:lnTo>
                  <a:lnTo>
                    <a:pt x="5661" y="33525"/>
                  </a:lnTo>
                  <a:lnTo>
                    <a:pt x="6758" y="30146"/>
                  </a:lnTo>
                  <a:lnTo>
                    <a:pt x="7284" y="29225"/>
                  </a:lnTo>
                  <a:lnTo>
                    <a:pt x="10444" y="27382"/>
                  </a:lnTo>
                  <a:lnTo>
                    <a:pt x="10488" y="27338"/>
                  </a:lnTo>
                  <a:lnTo>
                    <a:pt x="10531" y="27250"/>
                  </a:lnTo>
                  <a:lnTo>
                    <a:pt x="10400" y="24003"/>
                  </a:lnTo>
                  <a:lnTo>
                    <a:pt x="10839" y="22686"/>
                  </a:lnTo>
                  <a:lnTo>
                    <a:pt x="14744" y="17903"/>
                  </a:lnTo>
                  <a:lnTo>
                    <a:pt x="18035" y="14218"/>
                  </a:lnTo>
                  <a:lnTo>
                    <a:pt x="19922" y="11804"/>
                  </a:lnTo>
                  <a:lnTo>
                    <a:pt x="21765" y="9171"/>
                  </a:lnTo>
                  <a:lnTo>
                    <a:pt x="23388" y="7065"/>
                  </a:lnTo>
                  <a:lnTo>
                    <a:pt x="25933" y="3204"/>
                  </a:lnTo>
                  <a:lnTo>
                    <a:pt x="25933" y="3160"/>
                  </a:lnTo>
                  <a:lnTo>
                    <a:pt x="26723" y="1097"/>
                  </a:lnTo>
                  <a:lnTo>
                    <a:pt x="27250" y="264"/>
                  </a:lnTo>
                  <a:lnTo>
                    <a:pt x="27250" y="220"/>
                  </a:lnTo>
                  <a:lnTo>
                    <a:pt x="27250" y="132"/>
                  </a:lnTo>
                  <a:lnTo>
                    <a:pt x="27206" y="88"/>
                  </a:lnTo>
                  <a:lnTo>
                    <a:pt x="27162" y="44"/>
                  </a:lnTo>
                  <a:lnTo>
                    <a:pt x="27118"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16" name="Google Shape;3616;p116"/>
            <p:cNvSpPr/>
            <p:nvPr/>
          </p:nvSpPr>
          <p:spPr>
            <a:xfrm>
              <a:off x="3681625" y="1993600"/>
              <a:ext cx="702125" cy="310475"/>
            </a:xfrm>
            <a:custGeom>
              <a:avLst/>
              <a:gdLst/>
              <a:ahLst/>
              <a:cxnLst/>
              <a:rect l="l" t="t" r="r" b="b"/>
              <a:pathLst>
                <a:path w="28085" h="12419" extrusionOk="0">
                  <a:moveTo>
                    <a:pt x="12288" y="0"/>
                  </a:moveTo>
                  <a:lnTo>
                    <a:pt x="12200" y="44"/>
                  </a:lnTo>
                  <a:lnTo>
                    <a:pt x="11717" y="307"/>
                  </a:lnTo>
                  <a:lnTo>
                    <a:pt x="11673" y="351"/>
                  </a:lnTo>
                  <a:lnTo>
                    <a:pt x="11629" y="395"/>
                  </a:lnTo>
                  <a:lnTo>
                    <a:pt x="11542" y="922"/>
                  </a:lnTo>
                  <a:lnTo>
                    <a:pt x="11542" y="1009"/>
                  </a:lnTo>
                  <a:lnTo>
                    <a:pt x="12200" y="4169"/>
                  </a:lnTo>
                  <a:lnTo>
                    <a:pt x="12068" y="6056"/>
                  </a:lnTo>
                  <a:lnTo>
                    <a:pt x="11191" y="9127"/>
                  </a:lnTo>
                  <a:lnTo>
                    <a:pt x="10313" y="11102"/>
                  </a:lnTo>
                  <a:lnTo>
                    <a:pt x="10050" y="11409"/>
                  </a:lnTo>
                  <a:lnTo>
                    <a:pt x="5267" y="11892"/>
                  </a:lnTo>
                  <a:lnTo>
                    <a:pt x="133" y="12067"/>
                  </a:lnTo>
                  <a:lnTo>
                    <a:pt x="89" y="12067"/>
                  </a:lnTo>
                  <a:lnTo>
                    <a:pt x="45" y="12111"/>
                  </a:lnTo>
                  <a:lnTo>
                    <a:pt x="1" y="12155"/>
                  </a:lnTo>
                  <a:lnTo>
                    <a:pt x="1" y="12243"/>
                  </a:lnTo>
                  <a:lnTo>
                    <a:pt x="1" y="12287"/>
                  </a:lnTo>
                  <a:lnTo>
                    <a:pt x="45" y="12375"/>
                  </a:lnTo>
                  <a:lnTo>
                    <a:pt x="89" y="12418"/>
                  </a:lnTo>
                  <a:lnTo>
                    <a:pt x="177" y="12418"/>
                  </a:lnTo>
                  <a:lnTo>
                    <a:pt x="5311" y="12243"/>
                  </a:lnTo>
                  <a:lnTo>
                    <a:pt x="10137" y="11716"/>
                  </a:lnTo>
                  <a:lnTo>
                    <a:pt x="10225" y="11672"/>
                  </a:lnTo>
                  <a:lnTo>
                    <a:pt x="10576" y="11365"/>
                  </a:lnTo>
                  <a:lnTo>
                    <a:pt x="10620" y="11277"/>
                  </a:lnTo>
                  <a:lnTo>
                    <a:pt x="11498" y="9259"/>
                  </a:lnTo>
                  <a:lnTo>
                    <a:pt x="12419" y="6143"/>
                  </a:lnTo>
                  <a:lnTo>
                    <a:pt x="12419" y="6100"/>
                  </a:lnTo>
                  <a:lnTo>
                    <a:pt x="12551" y="4169"/>
                  </a:lnTo>
                  <a:lnTo>
                    <a:pt x="12507" y="4125"/>
                  </a:lnTo>
                  <a:lnTo>
                    <a:pt x="11893" y="966"/>
                  </a:lnTo>
                  <a:lnTo>
                    <a:pt x="11980" y="571"/>
                  </a:lnTo>
                  <a:lnTo>
                    <a:pt x="12288" y="351"/>
                  </a:lnTo>
                  <a:lnTo>
                    <a:pt x="13516" y="483"/>
                  </a:lnTo>
                  <a:lnTo>
                    <a:pt x="14306" y="790"/>
                  </a:lnTo>
                  <a:lnTo>
                    <a:pt x="16281" y="1931"/>
                  </a:lnTo>
                  <a:lnTo>
                    <a:pt x="20054" y="3993"/>
                  </a:lnTo>
                  <a:lnTo>
                    <a:pt x="20098" y="4037"/>
                  </a:lnTo>
                  <a:lnTo>
                    <a:pt x="21371" y="4432"/>
                  </a:lnTo>
                  <a:lnTo>
                    <a:pt x="21415" y="4432"/>
                  </a:lnTo>
                  <a:lnTo>
                    <a:pt x="22205" y="4476"/>
                  </a:lnTo>
                  <a:lnTo>
                    <a:pt x="22292" y="4432"/>
                  </a:lnTo>
                  <a:lnTo>
                    <a:pt x="23082" y="4169"/>
                  </a:lnTo>
                  <a:lnTo>
                    <a:pt x="27821" y="3028"/>
                  </a:lnTo>
                  <a:lnTo>
                    <a:pt x="27865" y="2984"/>
                  </a:lnTo>
                  <a:lnTo>
                    <a:pt x="27997" y="2896"/>
                  </a:lnTo>
                  <a:lnTo>
                    <a:pt x="28041" y="2852"/>
                  </a:lnTo>
                  <a:lnTo>
                    <a:pt x="28085" y="2809"/>
                  </a:lnTo>
                  <a:lnTo>
                    <a:pt x="28085" y="2721"/>
                  </a:lnTo>
                  <a:lnTo>
                    <a:pt x="28041" y="2677"/>
                  </a:lnTo>
                  <a:lnTo>
                    <a:pt x="27997" y="2633"/>
                  </a:lnTo>
                  <a:lnTo>
                    <a:pt x="27909" y="2589"/>
                  </a:lnTo>
                  <a:lnTo>
                    <a:pt x="27865" y="2589"/>
                  </a:lnTo>
                  <a:lnTo>
                    <a:pt x="27777" y="2633"/>
                  </a:lnTo>
                  <a:lnTo>
                    <a:pt x="27690" y="2677"/>
                  </a:lnTo>
                  <a:lnTo>
                    <a:pt x="22994" y="3818"/>
                  </a:lnTo>
                  <a:lnTo>
                    <a:pt x="22951" y="3818"/>
                  </a:lnTo>
                  <a:lnTo>
                    <a:pt x="22205" y="4125"/>
                  </a:lnTo>
                  <a:lnTo>
                    <a:pt x="21459" y="4081"/>
                  </a:lnTo>
                  <a:lnTo>
                    <a:pt x="20230" y="3686"/>
                  </a:lnTo>
                  <a:lnTo>
                    <a:pt x="16456" y="1624"/>
                  </a:lnTo>
                  <a:lnTo>
                    <a:pt x="14482" y="483"/>
                  </a:lnTo>
                  <a:lnTo>
                    <a:pt x="14438" y="483"/>
                  </a:lnTo>
                  <a:lnTo>
                    <a:pt x="13604" y="132"/>
                  </a:lnTo>
                  <a:lnTo>
                    <a:pt x="13560" y="132"/>
                  </a:lnTo>
                  <a:lnTo>
                    <a:pt x="12288"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17" name="Google Shape;3617;p116"/>
            <p:cNvSpPr/>
            <p:nvPr/>
          </p:nvSpPr>
          <p:spPr>
            <a:xfrm>
              <a:off x="3646525" y="689250"/>
              <a:ext cx="639600" cy="988425"/>
            </a:xfrm>
            <a:custGeom>
              <a:avLst/>
              <a:gdLst/>
              <a:ahLst/>
              <a:cxnLst/>
              <a:rect l="l" t="t" r="r" b="b"/>
              <a:pathLst>
                <a:path w="25584" h="39537" extrusionOk="0">
                  <a:moveTo>
                    <a:pt x="25320" y="1"/>
                  </a:moveTo>
                  <a:lnTo>
                    <a:pt x="25276" y="44"/>
                  </a:lnTo>
                  <a:lnTo>
                    <a:pt x="23828" y="2326"/>
                  </a:lnTo>
                  <a:lnTo>
                    <a:pt x="22687" y="3248"/>
                  </a:lnTo>
                  <a:lnTo>
                    <a:pt x="20317" y="5529"/>
                  </a:lnTo>
                  <a:lnTo>
                    <a:pt x="20274" y="5573"/>
                  </a:lnTo>
                  <a:lnTo>
                    <a:pt x="18782" y="7767"/>
                  </a:lnTo>
                  <a:lnTo>
                    <a:pt x="15359" y="12375"/>
                  </a:lnTo>
                  <a:lnTo>
                    <a:pt x="13428" y="14744"/>
                  </a:lnTo>
                  <a:lnTo>
                    <a:pt x="10927" y="17553"/>
                  </a:lnTo>
                  <a:lnTo>
                    <a:pt x="8733" y="20273"/>
                  </a:lnTo>
                  <a:lnTo>
                    <a:pt x="8689" y="20317"/>
                  </a:lnTo>
                  <a:lnTo>
                    <a:pt x="7768" y="21853"/>
                  </a:lnTo>
                  <a:lnTo>
                    <a:pt x="7768" y="21941"/>
                  </a:lnTo>
                  <a:lnTo>
                    <a:pt x="7460" y="23433"/>
                  </a:lnTo>
                  <a:lnTo>
                    <a:pt x="7460" y="23477"/>
                  </a:lnTo>
                  <a:lnTo>
                    <a:pt x="7417" y="25451"/>
                  </a:lnTo>
                  <a:lnTo>
                    <a:pt x="6758" y="26285"/>
                  </a:lnTo>
                  <a:lnTo>
                    <a:pt x="4564" y="27952"/>
                  </a:lnTo>
                  <a:lnTo>
                    <a:pt x="4477" y="28040"/>
                  </a:lnTo>
                  <a:lnTo>
                    <a:pt x="3731" y="29488"/>
                  </a:lnTo>
                  <a:lnTo>
                    <a:pt x="2809" y="32165"/>
                  </a:lnTo>
                  <a:lnTo>
                    <a:pt x="966" y="38703"/>
                  </a:lnTo>
                  <a:lnTo>
                    <a:pt x="440" y="39186"/>
                  </a:lnTo>
                  <a:lnTo>
                    <a:pt x="220" y="39142"/>
                  </a:lnTo>
                  <a:lnTo>
                    <a:pt x="89" y="39142"/>
                  </a:lnTo>
                  <a:lnTo>
                    <a:pt x="45" y="39230"/>
                  </a:lnTo>
                  <a:lnTo>
                    <a:pt x="1" y="39273"/>
                  </a:lnTo>
                  <a:lnTo>
                    <a:pt x="1" y="39361"/>
                  </a:lnTo>
                  <a:lnTo>
                    <a:pt x="45" y="39405"/>
                  </a:lnTo>
                  <a:lnTo>
                    <a:pt x="89" y="39449"/>
                  </a:lnTo>
                  <a:lnTo>
                    <a:pt x="132" y="39493"/>
                  </a:lnTo>
                  <a:lnTo>
                    <a:pt x="440" y="39537"/>
                  </a:lnTo>
                  <a:lnTo>
                    <a:pt x="483" y="39537"/>
                  </a:lnTo>
                  <a:lnTo>
                    <a:pt x="571" y="39493"/>
                  </a:lnTo>
                  <a:lnTo>
                    <a:pt x="1229" y="38966"/>
                  </a:lnTo>
                  <a:lnTo>
                    <a:pt x="1317" y="38835"/>
                  </a:lnTo>
                  <a:lnTo>
                    <a:pt x="3116" y="32253"/>
                  </a:lnTo>
                  <a:lnTo>
                    <a:pt x="4082" y="29620"/>
                  </a:lnTo>
                  <a:lnTo>
                    <a:pt x="4784" y="28216"/>
                  </a:lnTo>
                  <a:lnTo>
                    <a:pt x="7022" y="26548"/>
                  </a:lnTo>
                  <a:lnTo>
                    <a:pt x="7066" y="26548"/>
                  </a:lnTo>
                  <a:lnTo>
                    <a:pt x="7724" y="25627"/>
                  </a:lnTo>
                  <a:lnTo>
                    <a:pt x="7768" y="25495"/>
                  </a:lnTo>
                  <a:lnTo>
                    <a:pt x="7812" y="23520"/>
                  </a:lnTo>
                  <a:lnTo>
                    <a:pt x="8119" y="22028"/>
                  </a:lnTo>
                  <a:lnTo>
                    <a:pt x="8996" y="20493"/>
                  </a:lnTo>
                  <a:lnTo>
                    <a:pt x="11190" y="17772"/>
                  </a:lnTo>
                  <a:lnTo>
                    <a:pt x="13692" y="14964"/>
                  </a:lnTo>
                  <a:lnTo>
                    <a:pt x="15622" y="12594"/>
                  </a:lnTo>
                  <a:lnTo>
                    <a:pt x="19045" y="7987"/>
                  </a:lnTo>
                  <a:lnTo>
                    <a:pt x="20537" y="5749"/>
                  </a:lnTo>
                  <a:lnTo>
                    <a:pt x="22906" y="3511"/>
                  </a:lnTo>
                  <a:lnTo>
                    <a:pt x="24047" y="2589"/>
                  </a:lnTo>
                  <a:lnTo>
                    <a:pt x="24091" y="2546"/>
                  </a:lnTo>
                  <a:lnTo>
                    <a:pt x="25539" y="264"/>
                  </a:lnTo>
                  <a:lnTo>
                    <a:pt x="25583" y="176"/>
                  </a:lnTo>
                  <a:lnTo>
                    <a:pt x="25583" y="132"/>
                  </a:lnTo>
                  <a:lnTo>
                    <a:pt x="25539" y="44"/>
                  </a:lnTo>
                  <a:lnTo>
                    <a:pt x="25495"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18" name="Google Shape;3618;p116"/>
            <p:cNvSpPr/>
            <p:nvPr/>
          </p:nvSpPr>
          <p:spPr>
            <a:xfrm>
              <a:off x="3650925" y="2049550"/>
              <a:ext cx="763550" cy="304975"/>
            </a:xfrm>
            <a:custGeom>
              <a:avLst/>
              <a:gdLst/>
              <a:ahLst/>
              <a:cxnLst/>
              <a:rect l="l" t="t" r="r" b="b"/>
              <a:pathLst>
                <a:path w="30542" h="12199" extrusionOk="0">
                  <a:moveTo>
                    <a:pt x="14569" y="0"/>
                  </a:moveTo>
                  <a:lnTo>
                    <a:pt x="14481" y="44"/>
                  </a:lnTo>
                  <a:lnTo>
                    <a:pt x="14437" y="88"/>
                  </a:lnTo>
                  <a:lnTo>
                    <a:pt x="14437" y="176"/>
                  </a:lnTo>
                  <a:lnTo>
                    <a:pt x="14656" y="1668"/>
                  </a:lnTo>
                  <a:lnTo>
                    <a:pt x="14700" y="3598"/>
                  </a:lnTo>
                  <a:lnTo>
                    <a:pt x="13735" y="7240"/>
                  </a:lnTo>
                  <a:lnTo>
                    <a:pt x="13121" y="10444"/>
                  </a:lnTo>
                  <a:lnTo>
                    <a:pt x="12813" y="10926"/>
                  </a:lnTo>
                  <a:lnTo>
                    <a:pt x="12287" y="11190"/>
                  </a:lnTo>
                  <a:lnTo>
                    <a:pt x="7987" y="11541"/>
                  </a:lnTo>
                  <a:lnTo>
                    <a:pt x="4213" y="11760"/>
                  </a:lnTo>
                  <a:lnTo>
                    <a:pt x="176" y="11848"/>
                  </a:lnTo>
                  <a:lnTo>
                    <a:pt x="132" y="11848"/>
                  </a:lnTo>
                  <a:lnTo>
                    <a:pt x="44" y="11892"/>
                  </a:lnTo>
                  <a:lnTo>
                    <a:pt x="44" y="11936"/>
                  </a:lnTo>
                  <a:lnTo>
                    <a:pt x="0" y="12023"/>
                  </a:lnTo>
                  <a:lnTo>
                    <a:pt x="44" y="12067"/>
                  </a:lnTo>
                  <a:lnTo>
                    <a:pt x="88" y="12155"/>
                  </a:lnTo>
                  <a:lnTo>
                    <a:pt x="132" y="12155"/>
                  </a:lnTo>
                  <a:lnTo>
                    <a:pt x="176" y="12199"/>
                  </a:lnTo>
                  <a:lnTo>
                    <a:pt x="4213" y="12111"/>
                  </a:lnTo>
                  <a:lnTo>
                    <a:pt x="8030" y="11892"/>
                  </a:lnTo>
                  <a:lnTo>
                    <a:pt x="12375" y="11541"/>
                  </a:lnTo>
                  <a:lnTo>
                    <a:pt x="12419" y="11541"/>
                  </a:lnTo>
                  <a:lnTo>
                    <a:pt x="13033" y="11234"/>
                  </a:lnTo>
                  <a:lnTo>
                    <a:pt x="13077" y="11190"/>
                  </a:lnTo>
                  <a:lnTo>
                    <a:pt x="13428" y="10619"/>
                  </a:lnTo>
                  <a:lnTo>
                    <a:pt x="13472" y="10575"/>
                  </a:lnTo>
                  <a:lnTo>
                    <a:pt x="14086" y="7328"/>
                  </a:lnTo>
                  <a:lnTo>
                    <a:pt x="15051" y="3686"/>
                  </a:lnTo>
                  <a:lnTo>
                    <a:pt x="15051" y="3642"/>
                  </a:lnTo>
                  <a:lnTo>
                    <a:pt x="15007" y="1624"/>
                  </a:lnTo>
                  <a:lnTo>
                    <a:pt x="14832" y="395"/>
                  </a:lnTo>
                  <a:lnTo>
                    <a:pt x="14832" y="395"/>
                  </a:lnTo>
                  <a:lnTo>
                    <a:pt x="14920" y="439"/>
                  </a:lnTo>
                  <a:lnTo>
                    <a:pt x="17158" y="1492"/>
                  </a:lnTo>
                  <a:lnTo>
                    <a:pt x="20887" y="3028"/>
                  </a:lnTo>
                  <a:lnTo>
                    <a:pt x="20887" y="3072"/>
                  </a:lnTo>
                  <a:lnTo>
                    <a:pt x="25802" y="3905"/>
                  </a:lnTo>
                  <a:lnTo>
                    <a:pt x="25890" y="3905"/>
                  </a:lnTo>
                  <a:lnTo>
                    <a:pt x="26855" y="3686"/>
                  </a:lnTo>
                  <a:lnTo>
                    <a:pt x="26899" y="3686"/>
                  </a:lnTo>
                  <a:lnTo>
                    <a:pt x="28347" y="2808"/>
                  </a:lnTo>
                  <a:lnTo>
                    <a:pt x="28391" y="2808"/>
                  </a:lnTo>
                  <a:lnTo>
                    <a:pt x="30190" y="1229"/>
                  </a:lnTo>
                  <a:lnTo>
                    <a:pt x="30453" y="1053"/>
                  </a:lnTo>
                  <a:lnTo>
                    <a:pt x="30497" y="1009"/>
                  </a:lnTo>
                  <a:lnTo>
                    <a:pt x="30541" y="922"/>
                  </a:lnTo>
                  <a:lnTo>
                    <a:pt x="30541" y="878"/>
                  </a:lnTo>
                  <a:lnTo>
                    <a:pt x="30541" y="790"/>
                  </a:lnTo>
                  <a:lnTo>
                    <a:pt x="30497" y="746"/>
                  </a:lnTo>
                  <a:lnTo>
                    <a:pt x="30410" y="746"/>
                  </a:lnTo>
                  <a:lnTo>
                    <a:pt x="30366" y="702"/>
                  </a:lnTo>
                  <a:lnTo>
                    <a:pt x="30278" y="746"/>
                  </a:lnTo>
                  <a:lnTo>
                    <a:pt x="30015" y="922"/>
                  </a:lnTo>
                  <a:lnTo>
                    <a:pt x="29971" y="922"/>
                  </a:lnTo>
                  <a:lnTo>
                    <a:pt x="28172" y="2545"/>
                  </a:lnTo>
                  <a:lnTo>
                    <a:pt x="26767" y="3379"/>
                  </a:lnTo>
                  <a:lnTo>
                    <a:pt x="25846" y="3554"/>
                  </a:lnTo>
                  <a:lnTo>
                    <a:pt x="20975" y="2721"/>
                  </a:lnTo>
                  <a:lnTo>
                    <a:pt x="17289" y="1141"/>
                  </a:lnTo>
                  <a:lnTo>
                    <a:pt x="15051" y="132"/>
                  </a:lnTo>
                  <a:lnTo>
                    <a:pt x="1465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19" name="Google Shape;3619;p116"/>
            <p:cNvSpPr/>
            <p:nvPr/>
          </p:nvSpPr>
          <p:spPr>
            <a:xfrm>
              <a:off x="3678350" y="670600"/>
              <a:ext cx="591300" cy="788775"/>
            </a:xfrm>
            <a:custGeom>
              <a:avLst/>
              <a:gdLst/>
              <a:ahLst/>
              <a:cxnLst/>
              <a:rect l="l" t="t" r="r" b="b"/>
              <a:pathLst>
                <a:path w="23652" h="31551" extrusionOk="0">
                  <a:moveTo>
                    <a:pt x="23433" y="1"/>
                  </a:moveTo>
                  <a:lnTo>
                    <a:pt x="23345" y="44"/>
                  </a:lnTo>
                  <a:lnTo>
                    <a:pt x="22204" y="1098"/>
                  </a:lnTo>
                  <a:lnTo>
                    <a:pt x="20449" y="2282"/>
                  </a:lnTo>
                  <a:lnTo>
                    <a:pt x="17421" y="4520"/>
                  </a:lnTo>
                  <a:lnTo>
                    <a:pt x="17377" y="4564"/>
                  </a:lnTo>
                  <a:lnTo>
                    <a:pt x="16763" y="5310"/>
                  </a:lnTo>
                  <a:lnTo>
                    <a:pt x="16719" y="5310"/>
                  </a:lnTo>
                  <a:lnTo>
                    <a:pt x="15315" y="7460"/>
                  </a:lnTo>
                  <a:lnTo>
                    <a:pt x="13691" y="9918"/>
                  </a:lnTo>
                  <a:lnTo>
                    <a:pt x="10181" y="14306"/>
                  </a:lnTo>
                  <a:lnTo>
                    <a:pt x="7592" y="17289"/>
                  </a:lnTo>
                  <a:lnTo>
                    <a:pt x="5485" y="20317"/>
                  </a:lnTo>
                  <a:lnTo>
                    <a:pt x="5442" y="20317"/>
                  </a:lnTo>
                  <a:lnTo>
                    <a:pt x="4520" y="22116"/>
                  </a:lnTo>
                  <a:lnTo>
                    <a:pt x="4520" y="22160"/>
                  </a:lnTo>
                  <a:lnTo>
                    <a:pt x="3730" y="25320"/>
                  </a:lnTo>
                  <a:lnTo>
                    <a:pt x="2896" y="26285"/>
                  </a:lnTo>
                  <a:lnTo>
                    <a:pt x="2019" y="27031"/>
                  </a:lnTo>
                  <a:lnTo>
                    <a:pt x="1975" y="27075"/>
                  </a:lnTo>
                  <a:lnTo>
                    <a:pt x="1141" y="28435"/>
                  </a:lnTo>
                  <a:lnTo>
                    <a:pt x="1097" y="28435"/>
                  </a:lnTo>
                  <a:lnTo>
                    <a:pt x="0" y="31331"/>
                  </a:lnTo>
                  <a:lnTo>
                    <a:pt x="0" y="31419"/>
                  </a:lnTo>
                  <a:lnTo>
                    <a:pt x="0" y="31463"/>
                  </a:lnTo>
                  <a:lnTo>
                    <a:pt x="44" y="31507"/>
                  </a:lnTo>
                  <a:lnTo>
                    <a:pt x="88" y="31551"/>
                  </a:lnTo>
                  <a:lnTo>
                    <a:pt x="264" y="31551"/>
                  </a:lnTo>
                  <a:lnTo>
                    <a:pt x="308" y="31463"/>
                  </a:lnTo>
                  <a:lnTo>
                    <a:pt x="1448" y="28611"/>
                  </a:lnTo>
                  <a:lnTo>
                    <a:pt x="2282" y="27294"/>
                  </a:lnTo>
                  <a:lnTo>
                    <a:pt x="3160" y="26548"/>
                  </a:lnTo>
                  <a:lnTo>
                    <a:pt x="3993" y="25495"/>
                  </a:lnTo>
                  <a:lnTo>
                    <a:pt x="4037" y="25451"/>
                  </a:lnTo>
                  <a:lnTo>
                    <a:pt x="4871" y="22248"/>
                  </a:lnTo>
                  <a:lnTo>
                    <a:pt x="5749" y="20493"/>
                  </a:lnTo>
                  <a:lnTo>
                    <a:pt x="7899" y="17509"/>
                  </a:lnTo>
                  <a:lnTo>
                    <a:pt x="10444" y="14525"/>
                  </a:lnTo>
                  <a:lnTo>
                    <a:pt x="13998" y="10137"/>
                  </a:lnTo>
                  <a:lnTo>
                    <a:pt x="15622" y="7680"/>
                  </a:lnTo>
                  <a:lnTo>
                    <a:pt x="17026" y="5530"/>
                  </a:lnTo>
                  <a:lnTo>
                    <a:pt x="17640" y="4784"/>
                  </a:lnTo>
                  <a:lnTo>
                    <a:pt x="20624" y="2546"/>
                  </a:lnTo>
                  <a:lnTo>
                    <a:pt x="22379" y="1405"/>
                  </a:lnTo>
                  <a:lnTo>
                    <a:pt x="22423" y="1361"/>
                  </a:lnTo>
                  <a:lnTo>
                    <a:pt x="23608" y="264"/>
                  </a:lnTo>
                  <a:lnTo>
                    <a:pt x="23652" y="220"/>
                  </a:lnTo>
                  <a:lnTo>
                    <a:pt x="23652" y="176"/>
                  </a:lnTo>
                  <a:lnTo>
                    <a:pt x="23652" y="88"/>
                  </a:lnTo>
                  <a:lnTo>
                    <a:pt x="23608" y="44"/>
                  </a:lnTo>
                  <a:lnTo>
                    <a:pt x="2356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20" name="Google Shape;3620;p116"/>
            <p:cNvSpPr/>
            <p:nvPr/>
          </p:nvSpPr>
          <p:spPr>
            <a:xfrm>
              <a:off x="4188450" y="866975"/>
              <a:ext cx="520025" cy="931375"/>
            </a:xfrm>
            <a:custGeom>
              <a:avLst/>
              <a:gdLst/>
              <a:ahLst/>
              <a:cxnLst/>
              <a:rect l="l" t="t" r="r" b="b"/>
              <a:pathLst>
                <a:path w="20801" h="37255" extrusionOk="0">
                  <a:moveTo>
                    <a:pt x="8338" y="0"/>
                  </a:moveTo>
                  <a:lnTo>
                    <a:pt x="8250" y="44"/>
                  </a:lnTo>
                  <a:lnTo>
                    <a:pt x="8206" y="88"/>
                  </a:lnTo>
                  <a:lnTo>
                    <a:pt x="6978" y="2238"/>
                  </a:lnTo>
                  <a:lnTo>
                    <a:pt x="6978" y="2326"/>
                  </a:lnTo>
                  <a:lnTo>
                    <a:pt x="6934" y="3511"/>
                  </a:lnTo>
                  <a:lnTo>
                    <a:pt x="6934" y="3554"/>
                  </a:lnTo>
                  <a:lnTo>
                    <a:pt x="7636" y="6100"/>
                  </a:lnTo>
                  <a:lnTo>
                    <a:pt x="7329" y="11979"/>
                  </a:lnTo>
                  <a:lnTo>
                    <a:pt x="6012" y="16631"/>
                  </a:lnTo>
                  <a:lnTo>
                    <a:pt x="5091" y="19746"/>
                  </a:lnTo>
                  <a:lnTo>
                    <a:pt x="3599" y="22862"/>
                  </a:lnTo>
                  <a:lnTo>
                    <a:pt x="1054" y="28742"/>
                  </a:lnTo>
                  <a:lnTo>
                    <a:pt x="1054" y="28830"/>
                  </a:lnTo>
                  <a:lnTo>
                    <a:pt x="1098" y="29093"/>
                  </a:lnTo>
                  <a:lnTo>
                    <a:pt x="1" y="31199"/>
                  </a:lnTo>
                  <a:lnTo>
                    <a:pt x="1" y="31331"/>
                  </a:lnTo>
                  <a:lnTo>
                    <a:pt x="220" y="32077"/>
                  </a:lnTo>
                  <a:lnTo>
                    <a:pt x="220" y="32164"/>
                  </a:lnTo>
                  <a:lnTo>
                    <a:pt x="308" y="32208"/>
                  </a:lnTo>
                  <a:lnTo>
                    <a:pt x="1449" y="32647"/>
                  </a:lnTo>
                  <a:lnTo>
                    <a:pt x="1493" y="32647"/>
                  </a:lnTo>
                  <a:lnTo>
                    <a:pt x="5661" y="33130"/>
                  </a:lnTo>
                  <a:lnTo>
                    <a:pt x="6495" y="33656"/>
                  </a:lnTo>
                  <a:lnTo>
                    <a:pt x="7548" y="35236"/>
                  </a:lnTo>
                  <a:lnTo>
                    <a:pt x="7592" y="35280"/>
                  </a:lnTo>
                  <a:lnTo>
                    <a:pt x="8382" y="35763"/>
                  </a:lnTo>
                  <a:lnTo>
                    <a:pt x="8426" y="35807"/>
                  </a:lnTo>
                  <a:lnTo>
                    <a:pt x="9830" y="36201"/>
                  </a:lnTo>
                  <a:lnTo>
                    <a:pt x="11629" y="37211"/>
                  </a:lnTo>
                  <a:lnTo>
                    <a:pt x="11717" y="37255"/>
                  </a:lnTo>
                  <a:lnTo>
                    <a:pt x="13209" y="37255"/>
                  </a:lnTo>
                  <a:lnTo>
                    <a:pt x="14876" y="36947"/>
                  </a:lnTo>
                  <a:lnTo>
                    <a:pt x="14876" y="36904"/>
                  </a:lnTo>
                  <a:lnTo>
                    <a:pt x="16017" y="36421"/>
                  </a:lnTo>
                  <a:lnTo>
                    <a:pt x="16061" y="36421"/>
                  </a:lnTo>
                  <a:lnTo>
                    <a:pt x="17992" y="34929"/>
                  </a:lnTo>
                  <a:lnTo>
                    <a:pt x="18036" y="34929"/>
                  </a:lnTo>
                  <a:lnTo>
                    <a:pt x="19484" y="33130"/>
                  </a:lnTo>
                  <a:lnTo>
                    <a:pt x="19484" y="33086"/>
                  </a:lnTo>
                  <a:lnTo>
                    <a:pt x="19966" y="31857"/>
                  </a:lnTo>
                  <a:lnTo>
                    <a:pt x="19966" y="31813"/>
                  </a:lnTo>
                  <a:lnTo>
                    <a:pt x="20010" y="30409"/>
                  </a:lnTo>
                  <a:lnTo>
                    <a:pt x="19747" y="27206"/>
                  </a:lnTo>
                  <a:lnTo>
                    <a:pt x="19703" y="27162"/>
                  </a:lnTo>
                  <a:lnTo>
                    <a:pt x="19264" y="25977"/>
                  </a:lnTo>
                  <a:lnTo>
                    <a:pt x="19308" y="25056"/>
                  </a:lnTo>
                  <a:lnTo>
                    <a:pt x="19308" y="25012"/>
                  </a:lnTo>
                  <a:lnTo>
                    <a:pt x="19045" y="23652"/>
                  </a:lnTo>
                  <a:lnTo>
                    <a:pt x="19133" y="22511"/>
                  </a:lnTo>
                  <a:lnTo>
                    <a:pt x="19879" y="19220"/>
                  </a:lnTo>
                  <a:lnTo>
                    <a:pt x="20800" y="15534"/>
                  </a:lnTo>
                  <a:lnTo>
                    <a:pt x="20800" y="15490"/>
                  </a:lnTo>
                  <a:lnTo>
                    <a:pt x="20537" y="13647"/>
                  </a:lnTo>
                  <a:lnTo>
                    <a:pt x="20493" y="13603"/>
                  </a:lnTo>
                  <a:lnTo>
                    <a:pt x="20449" y="13559"/>
                  </a:lnTo>
                  <a:lnTo>
                    <a:pt x="20405" y="13515"/>
                  </a:lnTo>
                  <a:lnTo>
                    <a:pt x="20317" y="13515"/>
                  </a:lnTo>
                  <a:lnTo>
                    <a:pt x="20274" y="13559"/>
                  </a:lnTo>
                  <a:lnTo>
                    <a:pt x="20230" y="13603"/>
                  </a:lnTo>
                  <a:lnTo>
                    <a:pt x="20186" y="13647"/>
                  </a:lnTo>
                  <a:lnTo>
                    <a:pt x="20186" y="13735"/>
                  </a:lnTo>
                  <a:lnTo>
                    <a:pt x="20449" y="15490"/>
                  </a:lnTo>
                  <a:lnTo>
                    <a:pt x="19528" y="19132"/>
                  </a:lnTo>
                  <a:lnTo>
                    <a:pt x="18782" y="22423"/>
                  </a:lnTo>
                  <a:lnTo>
                    <a:pt x="18782" y="22467"/>
                  </a:lnTo>
                  <a:lnTo>
                    <a:pt x="18694" y="23652"/>
                  </a:lnTo>
                  <a:lnTo>
                    <a:pt x="18694" y="23696"/>
                  </a:lnTo>
                  <a:lnTo>
                    <a:pt x="18957" y="25056"/>
                  </a:lnTo>
                  <a:lnTo>
                    <a:pt x="18913" y="25977"/>
                  </a:lnTo>
                  <a:lnTo>
                    <a:pt x="18913" y="26065"/>
                  </a:lnTo>
                  <a:lnTo>
                    <a:pt x="19396" y="27250"/>
                  </a:lnTo>
                  <a:lnTo>
                    <a:pt x="19659" y="30409"/>
                  </a:lnTo>
                  <a:lnTo>
                    <a:pt x="19615" y="31770"/>
                  </a:lnTo>
                  <a:lnTo>
                    <a:pt x="19177" y="32954"/>
                  </a:lnTo>
                  <a:lnTo>
                    <a:pt x="17772" y="34666"/>
                  </a:lnTo>
                  <a:lnTo>
                    <a:pt x="15842" y="36114"/>
                  </a:lnTo>
                  <a:lnTo>
                    <a:pt x="14789" y="36596"/>
                  </a:lnTo>
                  <a:lnTo>
                    <a:pt x="13165" y="36904"/>
                  </a:lnTo>
                  <a:lnTo>
                    <a:pt x="11761" y="36904"/>
                  </a:lnTo>
                  <a:lnTo>
                    <a:pt x="9962" y="35894"/>
                  </a:lnTo>
                  <a:lnTo>
                    <a:pt x="8557" y="35455"/>
                  </a:lnTo>
                  <a:lnTo>
                    <a:pt x="7812" y="35017"/>
                  </a:lnTo>
                  <a:lnTo>
                    <a:pt x="6758" y="33437"/>
                  </a:lnTo>
                  <a:lnTo>
                    <a:pt x="6715" y="33393"/>
                  </a:lnTo>
                  <a:lnTo>
                    <a:pt x="5837" y="32823"/>
                  </a:lnTo>
                  <a:lnTo>
                    <a:pt x="5749" y="32779"/>
                  </a:lnTo>
                  <a:lnTo>
                    <a:pt x="1537" y="32340"/>
                  </a:lnTo>
                  <a:lnTo>
                    <a:pt x="527" y="31901"/>
                  </a:lnTo>
                  <a:lnTo>
                    <a:pt x="352" y="31331"/>
                  </a:lnTo>
                  <a:lnTo>
                    <a:pt x="1449" y="29224"/>
                  </a:lnTo>
                  <a:lnTo>
                    <a:pt x="1449" y="29093"/>
                  </a:lnTo>
                  <a:lnTo>
                    <a:pt x="1405" y="28830"/>
                  </a:lnTo>
                  <a:lnTo>
                    <a:pt x="3906" y="22993"/>
                  </a:lnTo>
                  <a:lnTo>
                    <a:pt x="5398" y="19922"/>
                  </a:lnTo>
                  <a:lnTo>
                    <a:pt x="5398" y="19878"/>
                  </a:lnTo>
                  <a:lnTo>
                    <a:pt x="6363" y="16762"/>
                  </a:lnTo>
                  <a:lnTo>
                    <a:pt x="7680" y="12067"/>
                  </a:lnTo>
                  <a:lnTo>
                    <a:pt x="7680" y="12023"/>
                  </a:lnTo>
                  <a:lnTo>
                    <a:pt x="7987" y="6100"/>
                  </a:lnTo>
                  <a:lnTo>
                    <a:pt x="7987" y="6056"/>
                  </a:lnTo>
                  <a:lnTo>
                    <a:pt x="7285" y="3467"/>
                  </a:lnTo>
                  <a:lnTo>
                    <a:pt x="7329" y="2370"/>
                  </a:lnTo>
                  <a:lnTo>
                    <a:pt x="8514" y="263"/>
                  </a:lnTo>
                  <a:lnTo>
                    <a:pt x="8557" y="220"/>
                  </a:lnTo>
                  <a:lnTo>
                    <a:pt x="8557" y="132"/>
                  </a:lnTo>
                  <a:lnTo>
                    <a:pt x="8514" y="88"/>
                  </a:lnTo>
                  <a:lnTo>
                    <a:pt x="8470" y="44"/>
                  </a:lnTo>
                  <a:lnTo>
                    <a:pt x="8382"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21" name="Google Shape;3621;p116"/>
            <p:cNvSpPr/>
            <p:nvPr/>
          </p:nvSpPr>
          <p:spPr>
            <a:xfrm>
              <a:off x="4063400" y="858200"/>
              <a:ext cx="670300" cy="974150"/>
            </a:xfrm>
            <a:custGeom>
              <a:avLst/>
              <a:gdLst/>
              <a:ahLst/>
              <a:cxnLst/>
              <a:rect l="l" t="t" r="r" b="b"/>
              <a:pathLst>
                <a:path w="26812" h="38966" extrusionOk="0">
                  <a:moveTo>
                    <a:pt x="12857" y="0"/>
                  </a:moveTo>
                  <a:lnTo>
                    <a:pt x="12814" y="44"/>
                  </a:lnTo>
                  <a:lnTo>
                    <a:pt x="12770" y="88"/>
                  </a:lnTo>
                  <a:lnTo>
                    <a:pt x="11365" y="2633"/>
                  </a:lnTo>
                  <a:lnTo>
                    <a:pt x="11322" y="2721"/>
                  </a:lnTo>
                  <a:lnTo>
                    <a:pt x="11234" y="4257"/>
                  </a:lnTo>
                  <a:lnTo>
                    <a:pt x="11234" y="4300"/>
                  </a:lnTo>
                  <a:lnTo>
                    <a:pt x="11717" y="6451"/>
                  </a:lnTo>
                  <a:lnTo>
                    <a:pt x="11322" y="11585"/>
                  </a:lnTo>
                  <a:lnTo>
                    <a:pt x="10751" y="13779"/>
                  </a:lnTo>
                  <a:lnTo>
                    <a:pt x="9522" y="17640"/>
                  </a:lnTo>
                  <a:lnTo>
                    <a:pt x="7899" y="20624"/>
                  </a:lnTo>
                  <a:lnTo>
                    <a:pt x="5749" y="24529"/>
                  </a:lnTo>
                  <a:lnTo>
                    <a:pt x="4564" y="26284"/>
                  </a:lnTo>
                  <a:lnTo>
                    <a:pt x="3511" y="27294"/>
                  </a:lnTo>
                  <a:lnTo>
                    <a:pt x="483" y="28347"/>
                  </a:lnTo>
                  <a:lnTo>
                    <a:pt x="395" y="28435"/>
                  </a:lnTo>
                  <a:lnTo>
                    <a:pt x="88" y="28786"/>
                  </a:lnTo>
                  <a:lnTo>
                    <a:pt x="44" y="28873"/>
                  </a:lnTo>
                  <a:lnTo>
                    <a:pt x="0" y="29883"/>
                  </a:lnTo>
                  <a:lnTo>
                    <a:pt x="44" y="29926"/>
                  </a:lnTo>
                  <a:lnTo>
                    <a:pt x="1843" y="33700"/>
                  </a:lnTo>
                  <a:lnTo>
                    <a:pt x="1887" y="34490"/>
                  </a:lnTo>
                  <a:lnTo>
                    <a:pt x="1887" y="34578"/>
                  </a:lnTo>
                  <a:lnTo>
                    <a:pt x="2282" y="35104"/>
                  </a:lnTo>
                  <a:lnTo>
                    <a:pt x="2370" y="35192"/>
                  </a:lnTo>
                  <a:lnTo>
                    <a:pt x="3950" y="35763"/>
                  </a:lnTo>
                  <a:lnTo>
                    <a:pt x="6714" y="36509"/>
                  </a:lnTo>
                  <a:lnTo>
                    <a:pt x="6758" y="36552"/>
                  </a:lnTo>
                  <a:lnTo>
                    <a:pt x="11190" y="36816"/>
                  </a:lnTo>
                  <a:lnTo>
                    <a:pt x="12375" y="37869"/>
                  </a:lnTo>
                  <a:lnTo>
                    <a:pt x="12462" y="37913"/>
                  </a:lnTo>
                  <a:lnTo>
                    <a:pt x="16807" y="38966"/>
                  </a:lnTo>
                  <a:lnTo>
                    <a:pt x="16851" y="38966"/>
                  </a:lnTo>
                  <a:lnTo>
                    <a:pt x="18957" y="38922"/>
                  </a:lnTo>
                  <a:lnTo>
                    <a:pt x="19001" y="38922"/>
                  </a:lnTo>
                  <a:lnTo>
                    <a:pt x="20712" y="38571"/>
                  </a:lnTo>
                  <a:lnTo>
                    <a:pt x="20756" y="38571"/>
                  </a:lnTo>
                  <a:lnTo>
                    <a:pt x="22423" y="37869"/>
                  </a:lnTo>
                  <a:lnTo>
                    <a:pt x="22467" y="37825"/>
                  </a:lnTo>
                  <a:lnTo>
                    <a:pt x="24047" y="36509"/>
                  </a:lnTo>
                  <a:lnTo>
                    <a:pt x="24091" y="36465"/>
                  </a:lnTo>
                  <a:lnTo>
                    <a:pt x="25802" y="34446"/>
                  </a:lnTo>
                  <a:lnTo>
                    <a:pt x="25802" y="34402"/>
                  </a:lnTo>
                  <a:lnTo>
                    <a:pt x="26416" y="32823"/>
                  </a:lnTo>
                  <a:lnTo>
                    <a:pt x="26416" y="32779"/>
                  </a:lnTo>
                  <a:lnTo>
                    <a:pt x="26548" y="31726"/>
                  </a:lnTo>
                  <a:lnTo>
                    <a:pt x="26153" y="26460"/>
                  </a:lnTo>
                  <a:lnTo>
                    <a:pt x="25451" y="24178"/>
                  </a:lnTo>
                  <a:lnTo>
                    <a:pt x="25363" y="22818"/>
                  </a:lnTo>
                  <a:lnTo>
                    <a:pt x="25934" y="19615"/>
                  </a:lnTo>
                  <a:lnTo>
                    <a:pt x="26811" y="15929"/>
                  </a:lnTo>
                  <a:lnTo>
                    <a:pt x="26811" y="15797"/>
                  </a:lnTo>
                  <a:lnTo>
                    <a:pt x="26109" y="14525"/>
                  </a:lnTo>
                  <a:lnTo>
                    <a:pt x="26065" y="14481"/>
                  </a:lnTo>
                  <a:lnTo>
                    <a:pt x="25978" y="14437"/>
                  </a:lnTo>
                  <a:lnTo>
                    <a:pt x="25934" y="14437"/>
                  </a:lnTo>
                  <a:lnTo>
                    <a:pt x="25846" y="14481"/>
                  </a:lnTo>
                  <a:lnTo>
                    <a:pt x="25802" y="14525"/>
                  </a:lnTo>
                  <a:lnTo>
                    <a:pt x="25758" y="14568"/>
                  </a:lnTo>
                  <a:lnTo>
                    <a:pt x="25758" y="14656"/>
                  </a:lnTo>
                  <a:lnTo>
                    <a:pt x="25802" y="14700"/>
                  </a:lnTo>
                  <a:lnTo>
                    <a:pt x="26460" y="15929"/>
                  </a:lnTo>
                  <a:lnTo>
                    <a:pt x="25583" y="19527"/>
                  </a:lnTo>
                  <a:lnTo>
                    <a:pt x="25012" y="22774"/>
                  </a:lnTo>
                  <a:lnTo>
                    <a:pt x="25012" y="22818"/>
                  </a:lnTo>
                  <a:lnTo>
                    <a:pt x="25100" y="24222"/>
                  </a:lnTo>
                  <a:lnTo>
                    <a:pt x="25100" y="24266"/>
                  </a:lnTo>
                  <a:lnTo>
                    <a:pt x="25802" y="26548"/>
                  </a:lnTo>
                  <a:lnTo>
                    <a:pt x="26197" y="31726"/>
                  </a:lnTo>
                  <a:lnTo>
                    <a:pt x="26065" y="32735"/>
                  </a:lnTo>
                  <a:lnTo>
                    <a:pt x="25495" y="34271"/>
                  </a:lnTo>
                  <a:lnTo>
                    <a:pt x="23828" y="36245"/>
                  </a:lnTo>
                  <a:lnTo>
                    <a:pt x="22248" y="37562"/>
                  </a:lnTo>
                  <a:lnTo>
                    <a:pt x="20624" y="38220"/>
                  </a:lnTo>
                  <a:lnTo>
                    <a:pt x="18913" y="38571"/>
                  </a:lnTo>
                  <a:lnTo>
                    <a:pt x="16851" y="38615"/>
                  </a:lnTo>
                  <a:lnTo>
                    <a:pt x="12594" y="37606"/>
                  </a:lnTo>
                  <a:lnTo>
                    <a:pt x="11365" y="36509"/>
                  </a:lnTo>
                  <a:lnTo>
                    <a:pt x="11278" y="36465"/>
                  </a:lnTo>
                  <a:lnTo>
                    <a:pt x="6802" y="36201"/>
                  </a:lnTo>
                  <a:lnTo>
                    <a:pt x="4081" y="35412"/>
                  </a:lnTo>
                  <a:lnTo>
                    <a:pt x="2545" y="34885"/>
                  </a:lnTo>
                  <a:lnTo>
                    <a:pt x="2238" y="34446"/>
                  </a:lnTo>
                  <a:lnTo>
                    <a:pt x="2194" y="33656"/>
                  </a:lnTo>
                  <a:lnTo>
                    <a:pt x="2151" y="33569"/>
                  </a:lnTo>
                  <a:lnTo>
                    <a:pt x="351" y="29839"/>
                  </a:lnTo>
                  <a:lnTo>
                    <a:pt x="395" y="28961"/>
                  </a:lnTo>
                  <a:lnTo>
                    <a:pt x="615" y="28698"/>
                  </a:lnTo>
                  <a:lnTo>
                    <a:pt x="3642" y="27601"/>
                  </a:lnTo>
                  <a:lnTo>
                    <a:pt x="3730" y="27557"/>
                  </a:lnTo>
                  <a:lnTo>
                    <a:pt x="4827" y="26548"/>
                  </a:lnTo>
                  <a:lnTo>
                    <a:pt x="4827" y="26504"/>
                  </a:lnTo>
                  <a:lnTo>
                    <a:pt x="6056" y="24749"/>
                  </a:lnTo>
                  <a:lnTo>
                    <a:pt x="6056" y="24705"/>
                  </a:lnTo>
                  <a:lnTo>
                    <a:pt x="8206" y="20799"/>
                  </a:lnTo>
                  <a:lnTo>
                    <a:pt x="9830" y="17772"/>
                  </a:lnTo>
                  <a:lnTo>
                    <a:pt x="9830" y="17728"/>
                  </a:lnTo>
                  <a:lnTo>
                    <a:pt x="11058" y="13910"/>
                  </a:lnTo>
                  <a:lnTo>
                    <a:pt x="11673" y="11672"/>
                  </a:lnTo>
                  <a:lnTo>
                    <a:pt x="11673" y="11628"/>
                  </a:lnTo>
                  <a:lnTo>
                    <a:pt x="11936" y="8206"/>
                  </a:lnTo>
                  <a:lnTo>
                    <a:pt x="12068" y="6451"/>
                  </a:lnTo>
                  <a:lnTo>
                    <a:pt x="12068" y="6407"/>
                  </a:lnTo>
                  <a:lnTo>
                    <a:pt x="11585" y="4257"/>
                  </a:lnTo>
                  <a:lnTo>
                    <a:pt x="11673" y="2765"/>
                  </a:lnTo>
                  <a:lnTo>
                    <a:pt x="13077" y="263"/>
                  </a:lnTo>
                  <a:lnTo>
                    <a:pt x="13077" y="220"/>
                  </a:lnTo>
                  <a:lnTo>
                    <a:pt x="13077" y="132"/>
                  </a:lnTo>
                  <a:lnTo>
                    <a:pt x="13077" y="88"/>
                  </a:lnTo>
                  <a:lnTo>
                    <a:pt x="12989" y="44"/>
                  </a:lnTo>
                  <a:lnTo>
                    <a:pt x="12945"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22" name="Google Shape;3622;p116"/>
            <p:cNvSpPr/>
            <p:nvPr/>
          </p:nvSpPr>
          <p:spPr>
            <a:xfrm>
              <a:off x="4019525" y="841725"/>
              <a:ext cx="410300" cy="1012575"/>
            </a:xfrm>
            <a:custGeom>
              <a:avLst/>
              <a:gdLst/>
              <a:ahLst/>
              <a:cxnLst/>
              <a:rect l="l" t="t" r="r" b="b"/>
              <a:pathLst>
                <a:path w="16412" h="40503" extrusionOk="0">
                  <a:moveTo>
                    <a:pt x="14349" y="1"/>
                  </a:moveTo>
                  <a:lnTo>
                    <a:pt x="14305" y="45"/>
                  </a:lnTo>
                  <a:lnTo>
                    <a:pt x="14261" y="89"/>
                  </a:lnTo>
                  <a:lnTo>
                    <a:pt x="12638" y="2809"/>
                  </a:lnTo>
                  <a:lnTo>
                    <a:pt x="12594" y="2897"/>
                  </a:lnTo>
                  <a:lnTo>
                    <a:pt x="12418" y="3906"/>
                  </a:lnTo>
                  <a:lnTo>
                    <a:pt x="12418" y="3950"/>
                  </a:lnTo>
                  <a:lnTo>
                    <a:pt x="12331" y="6013"/>
                  </a:lnTo>
                  <a:lnTo>
                    <a:pt x="12331" y="6056"/>
                  </a:lnTo>
                  <a:lnTo>
                    <a:pt x="12594" y="8119"/>
                  </a:lnTo>
                  <a:lnTo>
                    <a:pt x="12243" y="11234"/>
                  </a:lnTo>
                  <a:lnTo>
                    <a:pt x="11804" y="13165"/>
                  </a:lnTo>
                  <a:lnTo>
                    <a:pt x="10926" y="15578"/>
                  </a:lnTo>
                  <a:lnTo>
                    <a:pt x="9127" y="19440"/>
                  </a:lnTo>
                  <a:lnTo>
                    <a:pt x="7899" y="21415"/>
                  </a:lnTo>
                  <a:lnTo>
                    <a:pt x="4344" y="26549"/>
                  </a:lnTo>
                  <a:lnTo>
                    <a:pt x="3511" y="26724"/>
                  </a:lnTo>
                  <a:lnTo>
                    <a:pt x="3203" y="26505"/>
                  </a:lnTo>
                  <a:lnTo>
                    <a:pt x="2457" y="25539"/>
                  </a:lnTo>
                  <a:lnTo>
                    <a:pt x="2370" y="25451"/>
                  </a:lnTo>
                  <a:lnTo>
                    <a:pt x="1975" y="25276"/>
                  </a:lnTo>
                  <a:lnTo>
                    <a:pt x="1843" y="25276"/>
                  </a:lnTo>
                  <a:lnTo>
                    <a:pt x="1755" y="25364"/>
                  </a:lnTo>
                  <a:lnTo>
                    <a:pt x="44" y="28435"/>
                  </a:lnTo>
                  <a:lnTo>
                    <a:pt x="0" y="28567"/>
                  </a:lnTo>
                  <a:lnTo>
                    <a:pt x="220" y="29488"/>
                  </a:lnTo>
                  <a:lnTo>
                    <a:pt x="220" y="29532"/>
                  </a:lnTo>
                  <a:lnTo>
                    <a:pt x="1229" y="32165"/>
                  </a:lnTo>
                  <a:lnTo>
                    <a:pt x="2852" y="35588"/>
                  </a:lnTo>
                  <a:lnTo>
                    <a:pt x="3598" y="36509"/>
                  </a:lnTo>
                  <a:lnTo>
                    <a:pt x="3686" y="36553"/>
                  </a:lnTo>
                  <a:lnTo>
                    <a:pt x="4608" y="37080"/>
                  </a:lnTo>
                  <a:lnTo>
                    <a:pt x="7548" y="38133"/>
                  </a:lnTo>
                  <a:lnTo>
                    <a:pt x="11365" y="39405"/>
                  </a:lnTo>
                  <a:lnTo>
                    <a:pt x="14130" y="40151"/>
                  </a:lnTo>
                  <a:lnTo>
                    <a:pt x="14174" y="40195"/>
                  </a:lnTo>
                  <a:lnTo>
                    <a:pt x="16236" y="40459"/>
                  </a:lnTo>
                  <a:lnTo>
                    <a:pt x="16236" y="40502"/>
                  </a:lnTo>
                  <a:lnTo>
                    <a:pt x="16368" y="40459"/>
                  </a:lnTo>
                  <a:lnTo>
                    <a:pt x="16412" y="40327"/>
                  </a:lnTo>
                  <a:lnTo>
                    <a:pt x="16412" y="40283"/>
                  </a:lnTo>
                  <a:lnTo>
                    <a:pt x="16412" y="40195"/>
                  </a:lnTo>
                  <a:lnTo>
                    <a:pt x="16324" y="40151"/>
                  </a:lnTo>
                  <a:lnTo>
                    <a:pt x="16280" y="40151"/>
                  </a:lnTo>
                  <a:lnTo>
                    <a:pt x="14217" y="39844"/>
                  </a:lnTo>
                  <a:lnTo>
                    <a:pt x="11497" y="39054"/>
                  </a:lnTo>
                  <a:lnTo>
                    <a:pt x="7679" y="37826"/>
                  </a:lnTo>
                  <a:lnTo>
                    <a:pt x="4739" y="36773"/>
                  </a:lnTo>
                  <a:lnTo>
                    <a:pt x="3862" y="36290"/>
                  </a:lnTo>
                  <a:lnTo>
                    <a:pt x="3160" y="35412"/>
                  </a:lnTo>
                  <a:lnTo>
                    <a:pt x="1580" y="32034"/>
                  </a:lnTo>
                  <a:lnTo>
                    <a:pt x="571" y="29401"/>
                  </a:lnTo>
                  <a:lnTo>
                    <a:pt x="395" y="28567"/>
                  </a:lnTo>
                  <a:lnTo>
                    <a:pt x="1975" y="25671"/>
                  </a:lnTo>
                  <a:lnTo>
                    <a:pt x="2194" y="25759"/>
                  </a:lnTo>
                  <a:lnTo>
                    <a:pt x="2940" y="26724"/>
                  </a:lnTo>
                  <a:lnTo>
                    <a:pt x="2984" y="26768"/>
                  </a:lnTo>
                  <a:lnTo>
                    <a:pt x="3379" y="27075"/>
                  </a:lnTo>
                  <a:lnTo>
                    <a:pt x="3555" y="27075"/>
                  </a:lnTo>
                  <a:lnTo>
                    <a:pt x="4476" y="26856"/>
                  </a:lnTo>
                  <a:lnTo>
                    <a:pt x="4564" y="26768"/>
                  </a:lnTo>
                  <a:lnTo>
                    <a:pt x="8162" y="21634"/>
                  </a:lnTo>
                  <a:lnTo>
                    <a:pt x="9435" y="19615"/>
                  </a:lnTo>
                  <a:lnTo>
                    <a:pt x="9435" y="19572"/>
                  </a:lnTo>
                  <a:lnTo>
                    <a:pt x="11234" y="15710"/>
                  </a:lnTo>
                  <a:lnTo>
                    <a:pt x="12155" y="13253"/>
                  </a:lnTo>
                  <a:lnTo>
                    <a:pt x="12594" y="11278"/>
                  </a:lnTo>
                  <a:lnTo>
                    <a:pt x="12945" y="8163"/>
                  </a:lnTo>
                  <a:lnTo>
                    <a:pt x="12945" y="8119"/>
                  </a:lnTo>
                  <a:lnTo>
                    <a:pt x="12682" y="6013"/>
                  </a:lnTo>
                  <a:lnTo>
                    <a:pt x="12726" y="3994"/>
                  </a:lnTo>
                  <a:lnTo>
                    <a:pt x="12945" y="2985"/>
                  </a:lnTo>
                  <a:lnTo>
                    <a:pt x="14569" y="264"/>
                  </a:lnTo>
                  <a:lnTo>
                    <a:pt x="14569" y="220"/>
                  </a:lnTo>
                  <a:lnTo>
                    <a:pt x="14569" y="133"/>
                  </a:lnTo>
                  <a:lnTo>
                    <a:pt x="14525" y="89"/>
                  </a:lnTo>
                  <a:lnTo>
                    <a:pt x="14481" y="45"/>
                  </a:lnTo>
                  <a:lnTo>
                    <a:pt x="14437"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23" name="Google Shape;3623;p116"/>
            <p:cNvSpPr/>
            <p:nvPr/>
          </p:nvSpPr>
          <p:spPr>
            <a:xfrm>
              <a:off x="3981125" y="801150"/>
              <a:ext cx="444300" cy="1074000"/>
            </a:xfrm>
            <a:custGeom>
              <a:avLst/>
              <a:gdLst/>
              <a:ahLst/>
              <a:cxnLst/>
              <a:rect l="l" t="t" r="r" b="b"/>
              <a:pathLst>
                <a:path w="17772" h="42960" extrusionOk="0">
                  <a:moveTo>
                    <a:pt x="16192" y="0"/>
                  </a:moveTo>
                  <a:lnTo>
                    <a:pt x="16148" y="44"/>
                  </a:lnTo>
                  <a:lnTo>
                    <a:pt x="15183" y="1536"/>
                  </a:lnTo>
                  <a:lnTo>
                    <a:pt x="14437" y="2677"/>
                  </a:lnTo>
                  <a:lnTo>
                    <a:pt x="13910" y="3599"/>
                  </a:lnTo>
                  <a:lnTo>
                    <a:pt x="13691" y="3993"/>
                  </a:lnTo>
                  <a:lnTo>
                    <a:pt x="13516" y="4388"/>
                  </a:lnTo>
                  <a:lnTo>
                    <a:pt x="13340" y="4783"/>
                  </a:lnTo>
                  <a:lnTo>
                    <a:pt x="13252" y="5222"/>
                  </a:lnTo>
                  <a:lnTo>
                    <a:pt x="13165" y="5617"/>
                  </a:lnTo>
                  <a:lnTo>
                    <a:pt x="13121" y="6100"/>
                  </a:lnTo>
                  <a:lnTo>
                    <a:pt x="13077" y="7153"/>
                  </a:lnTo>
                  <a:lnTo>
                    <a:pt x="13165" y="8513"/>
                  </a:lnTo>
                  <a:lnTo>
                    <a:pt x="13252" y="10224"/>
                  </a:lnTo>
                  <a:lnTo>
                    <a:pt x="12726" y="13121"/>
                  </a:lnTo>
                  <a:lnTo>
                    <a:pt x="11892" y="15051"/>
                  </a:lnTo>
                  <a:lnTo>
                    <a:pt x="9873" y="19264"/>
                  </a:lnTo>
                  <a:lnTo>
                    <a:pt x="7636" y="23564"/>
                  </a:lnTo>
                  <a:lnTo>
                    <a:pt x="6012" y="25714"/>
                  </a:lnTo>
                  <a:lnTo>
                    <a:pt x="5134" y="26329"/>
                  </a:lnTo>
                  <a:lnTo>
                    <a:pt x="4520" y="26021"/>
                  </a:lnTo>
                  <a:lnTo>
                    <a:pt x="3774" y="25407"/>
                  </a:lnTo>
                  <a:lnTo>
                    <a:pt x="3642" y="25363"/>
                  </a:lnTo>
                  <a:lnTo>
                    <a:pt x="3291" y="25319"/>
                  </a:lnTo>
                  <a:lnTo>
                    <a:pt x="3204" y="25319"/>
                  </a:lnTo>
                  <a:lnTo>
                    <a:pt x="3160" y="25363"/>
                  </a:lnTo>
                  <a:lnTo>
                    <a:pt x="2545" y="26241"/>
                  </a:lnTo>
                  <a:lnTo>
                    <a:pt x="2502" y="26241"/>
                  </a:lnTo>
                  <a:lnTo>
                    <a:pt x="1799" y="27689"/>
                  </a:lnTo>
                  <a:lnTo>
                    <a:pt x="264" y="28961"/>
                  </a:lnTo>
                  <a:lnTo>
                    <a:pt x="220" y="29049"/>
                  </a:lnTo>
                  <a:lnTo>
                    <a:pt x="0" y="29707"/>
                  </a:lnTo>
                  <a:lnTo>
                    <a:pt x="0" y="29795"/>
                  </a:lnTo>
                  <a:lnTo>
                    <a:pt x="351" y="30760"/>
                  </a:lnTo>
                  <a:lnTo>
                    <a:pt x="2677" y="36202"/>
                  </a:lnTo>
                  <a:lnTo>
                    <a:pt x="2677" y="36245"/>
                  </a:lnTo>
                  <a:lnTo>
                    <a:pt x="3906" y="37913"/>
                  </a:lnTo>
                  <a:lnTo>
                    <a:pt x="4915" y="39054"/>
                  </a:lnTo>
                  <a:lnTo>
                    <a:pt x="4959" y="39098"/>
                  </a:lnTo>
                  <a:lnTo>
                    <a:pt x="6144" y="39800"/>
                  </a:lnTo>
                  <a:lnTo>
                    <a:pt x="6188" y="39800"/>
                  </a:lnTo>
                  <a:lnTo>
                    <a:pt x="8996" y="40853"/>
                  </a:lnTo>
                  <a:lnTo>
                    <a:pt x="14086" y="42389"/>
                  </a:lnTo>
                  <a:lnTo>
                    <a:pt x="14788" y="42389"/>
                  </a:lnTo>
                  <a:lnTo>
                    <a:pt x="17509" y="42959"/>
                  </a:lnTo>
                  <a:lnTo>
                    <a:pt x="17640" y="42959"/>
                  </a:lnTo>
                  <a:lnTo>
                    <a:pt x="17684" y="42915"/>
                  </a:lnTo>
                  <a:lnTo>
                    <a:pt x="17728" y="42871"/>
                  </a:lnTo>
                  <a:lnTo>
                    <a:pt x="17772" y="42828"/>
                  </a:lnTo>
                  <a:lnTo>
                    <a:pt x="17772" y="42740"/>
                  </a:lnTo>
                  <a:lnTo>
                    <a:pt x="17772" y="42696"/>
                  </a:lnTo>
                  <a:lnTo>
                    <a:pt x="17728" y="42652"/>
                  </a:lnTo>
                  <a:lnTo>
                    <a:pt x="17640" y="42608"/>
                  </a:lnTo>
                  <a:lnTo>
                    <a:pt x="17553" y="42608"/>
                  </a:lnTo>
                  <a:lnTo>
                    <a:pt x="14832" y="42038"/>
                  </a:lnTo>
                  <a:lnTo>
                    <a:pt x="14174" y="42038"/>
                  </a:lnTo>
                  <a:lnTo>
                    <a:pt x="9128" y="40502"/>
                  </a:lnTo>
                  <a:lnTo>
                    <a:pt x="6319" y="39493"/>
                  </a:lnTo>
                  <a:lnTo>
                    <a:pt x="5178" y="38834"/>
                  </a:lnTo>
                  <a:lnTo>
                    <a:pt x="4213" y="37694"/>
                  </a:lnTo>
                  <a:lnTo>
                    <a:pt x="2984" y="36026"/>
                  </a:lnTo>
                  <a:lnTo>
                    <a:pt x="702" y="30629"/>
                  </a:lnTo>
                  <a:lnTo>
                    <a:pt x="351" y="29751"/>
                  </a:lnTo>
                  <a:lnTo>
                    <a:pt x="527" y="29181"/>
                  </a:lnTo>
                  <a:lnTo>
                    <a:pt x="2019" y="27952"/>
                  </a:lnTo>
                  <a:lnTo>
                    <a:pt x="2063" y="27864"/>
                  </a:lnTo>
                  <a:lnTo>
                    <a:pt x="2809" y="26416"/>
                  </a:lnTo>
                  <a:lnTo>
                    <a:pt x="3379" y="25670"/>
                  </a:lnTo>
                  <a:lnTo>
                    <a:pt x="3555" y="25670"/>
                  </a:lnTo>
                  <a:lnTo>
                    <a:pt x="4301" y="26329"/>
                  </a:lnTo>
                  <a:lnTo>
                    <a:pt x="4345" y="26372"/>
                  </a:lnTo>
                  <a:lnTo>
                    <a:pt x="5091" y="26680"/>
                  </a:lnTo>
                  <a:lnTo>
                    <a:pt x="5178" y="26680"/>
                  </a:lnTo>
                  <a:lnTo>
                    <a:pt x="5266" y="26636"/>
                  </a:lnTo>
                  <a:lnTo>
                    <a:pt x="6231" y="25977"/>
                  </a:lnTo>
                  <a:lnTo>
                    <a:pt x="6275" y="25934"/>
                  </a:lnTo>
                  <a:lnTo>
                    <a:pt x="7943" y="23740"/>
                  </a:lnTo>
                  <a:lnTo>
                    <a:pt x="10181" y="19439"/>
                  </a:lnTo>
                  <a:lnTo>
                    <a:pt x="12199" y="15183"/>
                  </a:lnTo>
                  <a:lnTo>
                    <a:pt x="13077" y="13252"/>
                  </a:lnTo>
                  <a:lnTo>
                    <a:pt x="13077" y="13208"/>
                  </a:lnTo>
                  <a:lnTo>
                    <a:pt x="13603" y="10268"/>
                  </a:lnTo>
                  <a:lnTo>
                    <a:pt x="13603" y="10224"/>
                  </a:lnTo>
                  <a:lnTo>
                    <a:pt x="13516" y="8513"/>
                  </a:lnTo>
                  <a:lnTo>
                    <a:pt x="13428" y="7197"/>
                  </a:lnTo>
                  <a:lnTo>
                    <a:pt x="13472" y="6144"/>
                  </a:lnTo>
                  <a:lnTo>
                    <a:pt x="13516" y="5705"/>
                  </a:lnTo>
                  <a:lnTo>
                    <a:pt x="13603" y="5310"/>
                  </a:lnTo>
                  <a:lnTo>
                    <a:pt x="13691" y="4915"/>
                  </a:lnTo>
                  <a:lnTo>
                    <a:pt x="13823" y="4520"/>
                  </a:lnTo>
                  <a:lnTo>
                    <a:pt x="13998" y="4125"/>
                  </a:lnTo>
                  <a:lnTo>
                    <a:pt x="14218" y="3730"/>
                  </a:lnTo>
                  <a:lnTo>
                    <a:pt x="14744" y="2853"/>
                  </a:lnTo>
                  <a:lnTo>
                    <a:pt x="15490" y="1712"/>
                  </a:lnTo>
                  <a:lnTo>
                    <a:pt x="16456" y="264"/>
                  </a:lnTo>
                  <a:lnTo>
                    <a:pt x="16499" y="176"/>
                  </a:lnTo>
                  <a:lnTo>
                    <a:pt x="16499" y="132"/>
                  </a:lnTo>
                  <a:lnTo>
                    <a:pt x="16456" y="44"/>
                  </a:lnTo>
                  <a:lnTo>
                    <a:pt x="16412"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24" name="Google Shape;3624;p116"/>
            <p:cNvSpPr/>
            <p:nvPr/>
          </p:nvSpPr>
          <p:spPr>
            <a:xfrm>
              <a:off x="3930650" y="715575"/>
              <a:ext cx="492600" cy="1197950"/>
            </a:xfrm>
            <a:custGeom>
              <a:avLst/>
              <a:gdLst/>
              <a:ahLst/>
              <a:cxnLst/>
              <a:rect l="l" t="t" r="r" b="b"/>
              <a:pathLst>
                <a:path w="19704" h="47918" extrusionOk="0">
                  <a:moveTo>
                    <a:pt x="18080" y="1"/>
                  </a:moveTo>
                  <a:lnTo>
                    <a:pt x="17992" y="45"/>
                  </a:lnTo>
                  <a:lnTo>
                    <a:pt x="17948" y="88"/>
                  </a:lnTo>
                  <a:lnTo>
                    <a:pt x="17904" y="132"/>
                  </a:lnTo>
                  <a:lnTo>
                    <a:pt x="17904" y="176"/>
                  </a:lnTo>
                  <a:lnTo>
                    <a:pt x="17904" y="1668"/>
                  </a:lnTo>
                  <a:lnTo>
                    <a:pt x="17202" y="2853"/>
                  </a:lnTo>
                  <a:lnTo>
                    <a:pt x="15491" y="5530"/>
                  </a:lnTo>
                  <a:lnTo>
                    <a:pt x="14306" y="7811"/>
                  </a:lnTo>
                  <a:lnTo>
                    <a:pt x="14306" y="7855"/>
                  </a:lnTo>
                  <a:lnTo>
                    <a:pt x="13999" y="9391"/>
                  </a:lnTo>
                  <a:lnTo>
                    <a:pt x="13999" y="9435"/>
                  </a:lnTo>
                  <a:lnTo>
                    <a:pt x="13692" y="13691"/>
                  </a:lnTo>
                  <a:lnTo>
                    <a:pt x="12814" y="15008"/>
                  </a:lnTo>
                  <a:lnTo>
                    <a:pt x="10181" y="18211"/>
                  </a:lnTo>
                  <a:lnTo>
                    <a:pt x="6846" y="22072"/>
                  </a:lnTo>
                  <a:lnTo>
                    <a:pt x="4213" y="25100"/>
                  </a:lnTo>
                  <a:lnTo>
                    <a:pt x="4213" y="25144"/>
                  </a:lnTo>
                  <a:lnTo>
                    <a:pt x="3467" y="26548"/>
                  </a:lnTo>
                  <a:lnTo>
                    <a:pt x="3424" y="26636"/>
                  </a:lnTo>
                  <a:lnTo>
                    <a:pt x="3292" y="28391"/>
                  </a:lnTo>
                  <a:lnTo>
                    <a:pt x="2853" y="29357"/>
                  </a:lnTo>
                  <a:lnTo>
                    <a:pt x="1844" y="30278"/>
                  </a:lnTo>
                  <a:lnTo>
                    <a:pt x="133" y="30980"/>
                  </a:lnTo>
                  <a:lnTo>
                    <a:pt x="45" y="31068"/>
                  </a:lnTo>
                  <a:lnTo>
                    <a:pt x="1" y="31068"/>
                  </a:lnTo>
                  <a:lnTo>
                    <a:pt x="1" y="31200"/>
                  </a:lnTo>
                  <a:lnTo>
                    <a:pt x="176" y="34052"/>
                  </a:lnTo>
                  <a:lnTo>
                    <a:pt x="176" y="34096"/>
                  </a:lnTo>
                  <a:lnTo>
                    <a:pt x="922" y="36772"/>
                  </a:lnTo>
                  <a:lnTo>
                    <a:pt x="2941" y="41555"/>
                  </a:lnTo>
                  <a:lnTo>
                    <a:pt x="2985" y="41599"/>
                  </a:lnTo>
                  <a:lnTo>
                    <a:pt x="3950" y="42521"/>
                  </a:lnTo>
                  <a:lnTo>
                    <a:pt x="3994" y="42521"/>
                  </a:lnTo>
                  <a:lnTo>
                    <a:pt x="8163" y="45373"/>
                  </a:lnTo>
                  <a:lnTo>
                    <a:pt x="8163" y="45417"/>
                  </a:lnTo>
                  <a:lnTo>
                    <a:pt x="10883" y="46470"/>
                  </a:lnTo>
                  <a:lnTo>
                    <a:pt x="14920" y="47742"/>
                  </a:lnTo>
                  <a:lnTo>
                    <a:pt x="14964" y="47742"/>
                  </a:lnTo>
                  <a:lnTo>
                    <a:pt x="17641" y="47655"/>
                  </a:lnTo>
                  <a:lnTo>
                    <a:pt x="19177" y="47918"/>
                  </a:lnTo>
                  <a:lnTo>
                    <a:pt x="19221" y="47918"/>
                  </a:lnTo>
                  <a:lnTo>
                    <a:pt x="19528" y="47874"/>
                  </a:lnTo>
                  <a:lnTo>
                    <a:pt x="19615" y="47830"/>
                  </a:lnTo>
                  <a:lnTo>
                    <a:pt x="19659" y="47786"/>
                  </a:lnTo>
                  <a:lnTo>
                    <a:pt x="19703" y="47742"/>
                  </a:lnTo>
                  <a:lnTo>
                    <a:pt x="19703" y="47655"/>
                  </a:lnTo>
                  <a:lnTo>
                    <a:pt x="19659" y="47611"/>
                  </a:lnTo>
                  <a:lnTo>
                    <a:pt x="19615" y="47567"/>
                  </a:lnTo>
                  <a:lnTo>
                    <a:pt x="19572" y="47523"/>
                  </a:lnTo>
                  <a:lnTo>
                    <a:pt x="19484" y="47523"/>
                  </a:lnTo>
                  <a:lnTo>
                    <a:pt x="19221" y="47567"/>
                  </a:lnTo>
                  <a:lnTo>
                    <a:pt x="17685" y="47304"/>
                  </a:lnTo>
                  <a:lnTo>
                    <a:pt x="17641" y="47304"/>
                  </a:lnTo>
                  <a:lnTo>
                    <a:pt x="15008" y="47391"/>
                  </a:lnTo>
                  <a:lnTo>
                    <a:pt x="11015" y="46119"/>
                  </a:lnTo>
                  <a:lnTo>
                    <a:pt x="8338" y="45066"/>
                  </a:lnTo>
                  <a:lnTo>
                    <a:pt x="4213" y="42214"/>
                  </a:lnTo>
                  <a:lnTo>
                    <a:pt x="3248" y="41380"/>
                  </a:lnTo>
                  <a:lnTo>
                    <a:pt x="1273" y="36641"/>
                  </a:lnTo>
                  <a:lnTo>
                    <a:pt x="527" y="34008"/>
                  </a:lnTo>
                  <a:lnTo>
                    <a:pt x="352" y="31287"/>
                  </a:lnTo>
                  <a:lnTo>
                    <a:pt x="1975" y="30585"/>
                  </a:lnTo>
                  <a:lnTo>
                    <a:pt x="2063" y="30541"/>
                  </a:lnTo>
                  <a:lnTo>
                    <a:pt x="3116" y="29576"/>
                  </a:lnTo>
                  <a:lnTo>
                    <a:pt x="3160" y="29532"/>
                  </a:lnTo>
                  <a:lnTo>
                    <a:pt x="3643" y="28523"/>
                  </a:lnTo>
                  <a:lnTo>
                    <a:pt x="3643" y="28435"/>
                  </a:lnTo>
                  <a:lnTo>
                    <a:pt x="3775" y="26680"/>
                  </a:lnTo>
                  <a:lnTo>
                    <a:pt x="4521" y="25320"/>
                  </a:lnTo>
                  <a:lnTo>
                    <a:pt x="7110" y="22292"/>
                  </a:lnTo>
                  <a:lnTo>
                    <a:pt x="10444" y="18430"/>
                  </a:lnTo>
                  <a:lnTo>
                    <a:pt x="13121" y="15227"/>
                  </a:lnTo>
                  <a:lnTo>
                    <a:pt x="13999" y="13867"/>
                  </a:lnTo>
                  <a:lnTo>
                    <a:pt x="14043" y="13779"/>
                  </a:lnTo>
                  <a:lnTo>
                    <a:pt x="14350" y="9435"/>
                  </a:lnTo>
                  <a:lnTo>
                    <a:pt x="14657" y="7943"/>
                  </a:lnTo>
                  <a:lnTo>
                    <a:pt x="15798" y="5705"/>
                  </a:lnTo>
                  <a:lnTo>
                    <a:pt x="17509" y="3028"/>
                  </a:lnTo>
                  <a:lnTo>
                    <a:pt x="18211" y="1844"/>
                  </a:lnTo>
                  <a:lnTo>
                    <a:pt x="18255" y="1756"/>
                  </a:lnTo>
                  <a:lnTo>
                    <a:pt x="18255" y="176"/>
                  </a:lnTo>
                  <a:lnTo>
                    <a:pt x="18255" y="132"/>
                  </a:lnTo>
                  <a:lnTo>
                    <a:pt x="18211" y="88"/>
                  </a:lnTo>
                  <a:lnTo>
                    <a:pt x="18124" y="45"/>
                  </a:lnTo>
                  <a:lnTo>
                    <a:pt x="1808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25" name="Google Shape;3625;p116"/>
            <p:cNvSpPr/>
            <p:nvPr/>
          </p:nvSpPr>
          <p:spPr>
            <a:xfrm>
              <a:off x="3904325" y="661825"/>
              <a:ext cx="515625" cy="1271450"/>
            </a:xfrm>
            <a:custGeom>
              <a:avLst/>
              <a:gdLst/>
              <a:ahLst/>
              <a:cxnLst/>
              <a:rect l="l" t="t" r="r" b="b"/>
              <a:pathLst>
                <a:path w="20625" h="50858" extrusionOk="0">
                  <a:moveTo>
                    <a:pt x="18913" y="1"/>
                  </a:moveTo>
                  <a:lnTo>
                    <a:pt x="18825" y="44"/>
                  </a:lnTo>
                  <a:lnTo>
                    <a:pt x="18782" y="88"/>
                  </a:lnTo>
                  <a:lnTo>
                    <a:pt x="18782" y="132"/>
                  </a:lnTo>
                  <a:lnTo>
                    <a:pt x="18080" y="4125"/>
                  </a:lnTo>
                  <a:lnTo>
                    <a:pt x="16280" y="6978"/>
                  </a:lnTo>
                  <a:lnTo>
                    <a:pt x="14964" y="9347"/>
                  </a:lnTo>
                  <a:lnTo>
                    <a:pt x="14964" y="9391"/>
                  </a:lnTo>
                  <a:lnTo>
                    <a:pt x="14525" y="10707"/>
                  </a:lnTo>
                  <a:lnTo>
                    <a:pt x="14525" y="10751"/>
                  </a:lnTo>
                  <a:lnTo>
                    <a:pt x="13955" y="15271"/>
                  </a:lnTo>
                  <a:lnTo>
                    <a:pt x="13516" y="15885"/>
                  </a:lnTo>
                  <a:lnTo>
                    <a:pt x="12375" y="17202"/>
                  </a:lnTo>
                  <a:lnTo>
                    <a:pt x="10444" y="19352"/>
                  </a:lnTo>
                  <a:lnTo>
                    <a:pt x="8075" y="21941"/>
                  </a:lnTo>
                  <a:lnTo>
                    <a:pt x="4564" y="25802"/>
                  </a:lnTo>
                  <a:lnTo>
                    <a:pt x="4564" y="25846"/>
                  </a:lnTo>
                  <a:lnTo>
                    <a:pt x="3423" y="27514"/>
                  </a:lnTo>
                  <a:lnTo>
                    <a:pt x="3423" y="27645"/>
                  </a:lnTo>
                  <a:lnTo>
                    <a:pt x="3555" y="30366"/>
                  </a:lnTo>
                  <a:lnTo>
                    <a:pt x="3160" y="31419"/>
                  </a:lnTo>
                  <a:lnTo>
                    <a:pt x="2502" y="31989"/>
                  </a:lnTo>
                  <a:lnTo>
                    <a:pt x="132" y="32867"/>
                  </a:lnTo>
                  <a:lnTo>
                    <a:pt x="45" y="32955"/>
                  </a:lnTo>
                  <a:lnTo>
                    <a:pt x="1" y="33042"/>
                  </a:lnTo>
                  <a:lnTo>
                    <a:pt x="396" y="37562"/>
                  </a:lnTo>
                  <a:lnTo>
                    <a:pt x="1010" y="39844"/>
                  </a:lnTo>
                  <a:lnTo>
                    <a:pt x="2502" y="43793"/>
                  </a:lnTo>
                  <a:lnTo>
                    <a:pt x="2546" y="43881"/>
                  </a:lnTo>
                  <a:lnTo>
                    <a:pt x="3423" y="44846"/>
                  </a:lnTo>
                  <a:lnTo>
                    <a:pt x="3467" y="44890"/>
                  </a:lnTo>
                  <a:lnTo>
                    <a:pt x="7504" y="47655"/>
                  </a:lnTo>
                  <a:lnTo>
                    <a:pt x="9172" y="48620"/>
                  </a:lnTo>
                  <a:lnTo>
                    <a:pt x="9216" y="48620"/>
                  </a:lnTo>
                  <a:lnTo>
                    <a:pt x="11848" y="49717"/>
                  </a:lnTo>
                  <a:lnTo>
                    <a:pt x="15491" y="50858"/>
                  </a:lnTo>
                  <a:lnTo>
                    <a:pt x="15534" y="50858"/>
                  </a:lnTo>
                  <a:lnTo>
                    <a:pt x="18694" y="50682"/>
                  </a:lnTo>
                  <a:lnTo>
                    <a:pt x="20054" y="50858"/>
                  </a:lnTo>
                  <a:lnTo>
                    <a:pt x="20098" y="50858"/>
                  </a:lnTo>
                  <a:lnTo>
                    <a:pt x="20449" y="50814"/>
                  </a:lnTo>
                  <a:lnTo>
                    <a:pt x="20537" y="50770"/>
                  </a:lnTo>
                  <a:lnTo>
                    <a:pt x="20581" y="50726"/>
                  </a:lnTo>
                  <a:lnTo>
                    <a:pt x="20625" y="50682"/>
                  </a:lnTo>
                  <a:lnTo>
                    <a:pt x="20625" y="50595"/>
                  </a:lnTo>
                  <a:lnTo>
                    <a:pt x="20581" y="50507"/>
                  </a:lnTo>
                  <a:lnTo>
                    <a:pt x="20537" y="50463"/>
                  </a:lnTo>
                  <a:lnTo>
                    <a:pt x="20405" y="50463"/>
                  </a:lnTo>
                  <a:lnTo>
                    <a:pt x="20054" y="50507"/>
                  </a:lnTo>
                  <a:lnTo>
                    <a:pt x="18694" y="50331"/>
                  </a:lnTo>
                  <a:lnTo>
                    <a:pt x="15578" y="50507"/>
                  </a:lnTo>
                  <a:lnTo>
                    <a:pt x="11980" y="49410"/>
                  </a:lnTo>
                  <a:lnTo>
                    <a:pt x="9347" y="48313"/>
                  </a:lnTo>
                  <a:lnTo>
                    <a:pt x="7680" y="47347"/>
                  </a:lnTo>
                  <a:lnTo>
                    <a:pt x="3687" y="44583"/>
                  </a:lnTo>
                  <a:lnTo>
                    <a:pt x="2809" y="43661"/>
                  </a:lnTo>
                  <a:lnTo>
                    <a:pt x="1361" y="39756"/>
                  </a:lnTo>
                  <a:lnTo>
                    <a:pt x="703" y="37518"/>
                  </a:lnTo>
                  <a:lnTo>
                    <a:pt x="396" y="33130"/>
                  </a:lnTo>
                  <a:lnTo>
                    <a:pt x="2634" y="32296"/>
                  </a:lnTo>
                  <a:lnTo>
                    <a:pt x="2677" y="32296"/>
                  </a:lnTo>
                  <a:lnTo>
                    <a:pt x="3423" y="31638"/>
                  </a:lnTo>
                  <a:lnTo>
                    <a:pt x="3467" y="31550"/>
                  </a:lnTo>
                  <a:lnTo>
                    <a:pt x="3906" y="30453"/>
                  </a:lnTo>
                  <a:lnTo>
                    <a:pt x="3906" y="30410"/>
                  </a:lnTo>
                  <a:lnTo>
                    <a:pt x="3774" y="27689"/>
                  </a:lnTo>
                  <a:lnTo>
                    <a:pt x="4871" y="26065"/>
                  </a:lnTo>
                  <a:lnTo>
                    <a:pt x="8338" y="22160"/>
                  </a:lnTo>
                  <a:lnTo>
                    <a:pt x="10708" y="19615"/>
                  </a:lnTo>
                  <a:lnTo>
                    <a:pt x="12638" y="17421"/>
                  </a:lnTo>
                  <a:lnTo>
                    <a:pt x="13779" y="16105"/>
                  </a:lnTo>
                  <a:lnTo>
                    <a:pt x="14262" y="15446"/>
                  </a:lnTo>
                  <a:lnTo>
                    <a:pt x="14306" y="15359"/>
                  </a:lnTo>
                  <a:lnTo>
                    <a:pt x="14876" y="10795"/>
                  </a:lnTo>
                  <a:lnTo>
                    <a:pt x="15271" y="9479"/>
                  </a:lnTo>
                  <a:lnTo>
                    <a:pt x="16544" y="7153"/>
                  </a:lnTo>
                  <a:lnTo>
                    <a:pt x="18387" y="4301"/>
                  </a:lnTo>
                  <a:lnTo>
                    <a:pt x="18387" y="4213"/>
                  </a:lnTo>
                  <a:lnTo>
                    <a:pt x="19133" y="220"/>
                  </a:lnTo>
                  <a:lnTo>
                    <a:pt x="19089" y="132"/>
                  </a:lnTo>
                  <a:lnTo>
                    <a:pt x="19089" y="88"/>
                  </a:lnTo>
                  <a:lnTo>
                    <a:pt x="19045" y="44"/>
                  </a:lnTo>
                  <a:lnTo>
                    <a:pt x="18957"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26" name="Google Shape;3626;p116"/>
            <p:cNvSpPr/>
            <p:nvPr/>
          </p:nvSpPr>
          <p:spPr>
            <a:xfrm>
              <a:off x="3881300" y="681575"/>
              <a:ext cx="525475" cy="1276950"/>
            </a:xfrm>
            <a:custGeom>
              <a:avLst/>
              <a:gdLst/>
              <a:ahLst/>
              <a:cxnLst/>
              <a:rect l="l" t="t" r="r" b="b"/>
              <a:pathLst>
                <a:path w="21019" h="51078" extrusionOk="0">
                  <a:moveTo>
                    <a:pt x="19176" y="0"/>
                  </a:moveTo>
                  <a:lnTo>
                    <a:pt x="19132" y="44"/>
                  </a:lnTo>
                  <a:lnTo>
                    <a:pt x="19088" y="88"/>
                  </a:lnTo>
                  <a:lnTo>
                    <a:pt x="19044" y="132"/>
                  </a:lnTo>
                  <a:lnTo>
                    <a:pt x="18255" y="3291"/>
                  </a:lnTo>
                  <a:lnTo>
                    <a:pt x="16455" y="6231"/>
                  </a:lnTo>
                  <a:lnTo>
                    <a:pt x="16412" y="6231"/>
                  </a:lnTo>
                  <a:lnTo>
                    <a:pt x="15007" y="9127"/>
                  </a:lnTo>
                  <a:lnTo>
                    <a:pt x="15007" y="9171"/>
                  </a:lnTo>
                  <a:lnTo>
                    <a:pt x="13998" y="13559"/>
                  </a:lnTo>
                  <a:lnTo>
                    <a:pt x="11980" y="16104"/>
                  </a:lnTo>
                  <a:lnTo>
                    <a:pt x="9829" y="18606"/>
                  </a:lnTo>
                  <a:lnTo>
                    <a:pt x="7284" y="21370"/>
                  </a:lnTo>
                  <a:lnTo>
                    <a:pt x="3160" y="26197"/>
                  </a:lnTo>
                  <a:lnTo>
                    <a:pt x="3116" y="26285"/>
                  </a:lnTo>
                  <a:lnTo>
                    <a:pt x="3116" y="26329"/>
                  </a:lnTo>
                  <a:lnTo>
                    <a:pt x="3555" y="30146"/>
                  </a:lnTo>
                  <a:lnTo>
                    <a:pt x="3247" y="30629"/>
                  </a:lnTo>
                  <a:lnTo>
                    <a:pt x="1799" y="31155"/>
                  </a:lnTo>
                  <a:lnTo>
                    <a:pt x="176" y="31506"/>
                  </a:lnTo>
                  <a:lnTo>
                    <a:pt x="88" y="31594"/>
                  </a:lnTo>
                  <a:lnTo>
                    <a:pt x="44" y="31682"/>
                  </a:lnTo>
                  <a:lnTo>
                    <a:pt x="0" y="32516"/>
                  </a:lnTo>
                  <a:lnTo>
                    <a:pt x="0" y="32560"/>
                  </a:lnTo>
                  <a:lnTo>
                    <a:pt x="527" y="38747"/>
                  </a:lnTo>
                  <a:lnTo>
                    <a:pt x="571" y="38834"/>
                  </a:lnTo>
                  <a:lnTo>
                    <a:pt x="1799" y="41862"/>
                  </a:lnTo>
                  <a:lnTo>
                    <a:pt x="2107" y="43617"/>
                  </a:lnTo>
                  <a:lnTo>
                    <a:pt x="2194" y="43749"/>
                  </a:lnTo>
                  <a:lnTo>
                    <a:pt x="4388" y="45460"/>
                  </a:lnTo>
                  <a:lnTo>
                    <a:pt x="7284" y="47084"/>
                  </a:lnTo>
                  <a:lnTo>
                    <a:pt x="8250" y="47830"/>
                  </a:lnTo>
                  <a:lnTo>
                    <a:pt x="10137" y="48927"/>
                  </a:lnTo>
                  <a:lnTo>
                    <a:pt x="12682" y="50024"/>
                  </a:lnTo>
                  <a:lnTo>
                    <a:pt x="15973" y="51033"/>
                  </a:lnTo>
                  <a:lnTo>
                    <a:pt x="16017" y="51077"/>
                  </a:lnTo>
                  <a:lnTo>
                    <a:pt x="16061" y="51077"/>
                  </a:lnTo>
                  <a:lnTo>
                    <a:pt x="19176" y="50594"/>
                  </a:lnTo>
                  <a:lnTo>
                    <a:pt x="20756" y="50814"/>
                  </a:lnTo>
                  <a:lnTo>
                    <a:pt x="20800" y="50814"/>
                  </a:lnTo>
                  <a:lnTo>
                    <a:pt x="20887" y="50858"/>
                  </a:lnTo>
                  <a:lnTo>
                    <a:pt x="20931" y="50814"/>
                  </a:lnTo>
                  <a:lnTo>
                    <a:pt x="21019" y="50770"/>
                  </a:lnTo>
                  <a:lnTo>
                    <a:pt x="21019" y="50682"/>
                  </a:lnTo>
                  <a:lnTo>
                    <a:pt x="21019" y="50638"/>
                  </a:lnTo>
                  <a:lnTo>
                    <a:pt x="21019" y="50594"/>
                  </a:lnTo>
                  <a:lnTo>
                    <a:pt x="20975" y="50507"/>
                  </a:lnTo>
                  <a:lnTo>
                    <a:pt x="20931" y="50507"/>
                  </a:lnTo>
                  <a:lnTo>
                    <a:pt x="20843" y="50463"/>
                  </a:lnTo>
                  <a:lnTo>
                    <a:pt x="19220" y="50243"/>
                  </a:lnTo>
                  <a:lnTo>
                    <a:pt x="19176" y="50243"/>
                  </a:lnTo>
                  <a:lnTo>
                    <a:pt x="16017" y="50726"/>
                  </a:lnTo>
                  <a:lnTo>
                    <a:pt x="12813" y="49673"/>
                  </a:lnTo>
                  <a:lnTo>
                    <a:pt x="10312" y="48620"/>
                  </a:lnTo>
                  <a:lnTo>
                    <a:pt x="8425" y="47523"/>
                  </a:lnTo>
                  <a:lnTo>
                    <a:pt x="7504" y="46777"/>
                  </a:lnTo>
                  <a:lnTo>
                    <a:pt x="7460" y="46777"/>
                  </a:lnTo>
                  <a:lnTo>
                    <a:pt x="4564" y="45153"/>
                  </a:lnTo>
                  <a:lnTo>
                    <a:pt x="2458" y="43486"/>
                  </a:lnTo>
                  <a:lnTo>
                    <a:pt x="2107" y="41774"/>
                  </a:lnTo>
                  <a:lnTo>
                    <a:pt x="878" y="38703"/>
                  </a:lnTo>
                  <a:lnTo>
                    <a:pt x="351" y="32516"/>
                  </a:lnTo>
                  <a:lnTo>
                    <a:pt x="395" y="31814"/>
                  </a:lnTo>
                  <a:lnTo>
                    <a:pt x="1887" y="31463"/>
                  </a:lnTo>
                  <a:lnTo>
                    <a:pt x="3423" y="30936"/>
                  </a:lnTo>
                  <a:lnTo>
                    <a:pt x="3511" y="30848"/>
                  </a:lnTo>
                  <a:lnTo>
                    <a:pt x="3862" y="30234"/>
                  </a:lnTo>
                  <a:lnTo>
                    <a:pt x="3906" y="30146"/>
                  </a:lnTo>
                  <a:lnTo>
                    <a:pt x="3467" y="26372"/>
                  </a:lnTo>
                  <a:lnTo>
                    <a:pt x="7548" y="21633"/>
                  </a:lnTo>
                  <a:lnTo>
                    <a:pt x="10093" y="18825"/>
                  </a:lnTo>
                  <a:lnTo>
                    <a:pt x="12287" y="16324"/>
                  </a:lnTo>
                  <a:lnTo>
                    <a:pt x="14305" y="13779"/>
                  </a:lnTo>
                  <a:lnTo>
                    <a:pt x="14349" y="13691"/>
                  </a:lnTo>
                  <a:lnTo>
                    <a:pt x="15358" y="9259"/>
                  </a:lnTo>
                  <a:lnTo>
                    <a:pt x="16763" y="6407"/>
                  </a:lnTo>
                  <a:lnTo>
                    <a:pt x="18562" y="3467"/>
                  </a:lnTo>
                  <a:lnTo>
                    <a:pt x="18606" y="3423"/>
                  </a:lnTo>
                  <a:lnTo>
                    <a:pt x="19395" y="220"/>
                  </a:lnTo>
                  <a:lnTo>
                    <a:pt x="19395" y="176"/>
                  </a:lnTo>
                  <a:lnTo>
                    <a:pt x="19352" y="88"/>
                  </a:lnTo>
                  <a:lnTo>
                    <a:pt x="19308" y="44"/>
                  </a:lnTo>
                  <a:lnTo>
                    <a:pt x="1926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27" name="Google Shape;3627;p116"/>
            <p:cNvSpPr/>
            <p:nvPr/>
          </p:nvSpPr>
          <p:spPr>
            <a:xfrm>
              <a:off x="3850575" y="669500"/>
              <a:ext cx="549625" cy="1310950"/>
            </a:xfrm>
            <a:custGeom>
              <a:avLst/>
              <a:gdLst/>
              <a:ahLst/>
              <a:cxnLst/>
              <a:rect l="l" t="t" r="r" b="b"/>
              <a:pathLst>
                <a:path w="21985" h="52438" extrusionOk="0">
                  <a:moveTo>
                    <a:pt x="19835" y="1"/>
                  </a:moveTo>
                  <a:lnTo>
                    <a:pt x="19791" y="45"/>
                  </a:lnTo>
                  <a:lnTo>
                    <a:pt x="19747" y="132"/>
                  </a:lnTo>
                  <a:lnTo>
                    <a:pt x="18957" y="3336"/>
                  </a:lnTo>
                  <a:lnTo>
                    <a:pt x="18430" y="4433"/>
                  </a:lnTo>
                  <a:lnTo>
                    <a:pt x="17158" y="6319"/>
                  </a:lnTo>
                  <a:lnTo>
                    <a:pt x="17114" y="6319"/>
                  </a:lnTo>
                  <a:lnTo>
                    <a:pt x="15798" y="9040"/>
                  </a:lnTo>
                  <a:lnTo>
                    <a:pt x="15095" y="11892"/>
                  </a:lnTo>
                  <a:lnTo>
                    <a:pt x="14437" y="13165"/>
                  </a:lnTo>
                  <a:lnTo>
                    <a:pt x="12243" y="16017"/>
                  </a:lnTo>
                  <a:lnTo>
                    <a:pt x="10093" y="18430"/>
                  </a:lnTo>
                  <a:lnTo>
                    <a:pt x="7767" y="21063"/>
                  </a:lnTo>
                  <a:lnTo>
                    <a:pt x="3599" y="25890"/>
                  </a:lnTo>
                  <a:lnTo>
                    <a:pt x="3555" y="26022"/>
                  </a:lnTo>
                  <a:lnTo>
                    <a:pt x="3599" y="26899"/>
                  </a:lnTo>
                  <a:lnTo>
                    <a:pt x="3862" y="29357"/>
                  </a:lnTo>
                  <a:lnTo>
                    <a:pt x="3730" y="30892"/>
                  </a:lnTo>
                  <a:lnTo>
                    <a:pt x="2063" y="31156"/>
                  </a:lnTo>
                  <a:lnTo>
                    <a:pt x="659" y="31463"/>
                  </a:lnTo>
                  <a:lnTo>
                    <a:pt x="571" y="31507"/>
                  </a:lnTo>
                  <a:lnTo>
                    <a:pt x="264" y="31814"/>
                  </a:lnTo>
                  <a:lnTo>
                    <a:pt x="176" y="31902"/>
                  </a:lnTo>
                  <a:lnTo>
                    <a:pt x="1" y="32692"/>
                  </a:lnTo>
                  <a:lnTo>
                    <a:pt x="1" y="32735"/>
                  </a:lnTo>
                  <a:lnTo>
                    <a:pt x="308" y="34973"/>
                  </a:lnTo>
                  <a:lnTo>
                    <a:pt x="834" y="40546"/>
                  </a:lnTo>
                  <a:lnTo>
                    <a:pt x="834" y="40590"/>
                  </a:lnTo>
                  <a:lnTo>
                    <a:pt x="1405" y="42082"/>
                  </a:lnTo>
                  <a:lnTo>
                    <a:pt x="1361" y="45461"/>
                  </a:lnTo>
                  <a:lnTo>
                    <a:pt x="1361" y="45548"/>
                  </a:lnTo>
                  <a:lnTo>
                    <a:pt x="1405" y="45592"/>
                  </a:lnTo>
                  <a:lnTo>
                    <a:pt x="1493" y="45636"/>
                  </a:lnTo>
                  <a:lnTo>
                    <a:pt x="1536" y="45636"/>
                  </a:lnTo>
                  <a:lnTo>
                    <a:pt x="2941" y="45548"/>
                  </a:lnTo>
                  <a:lnTo>
                    <a:pt x="4213" y="46294"/>
                  </a:lnTo>
                  <a:lnTo>
                    <a:pt x="6934" y="47918"/>
                  </a:lnTo>
                  <a:lnTo>
                    <a:pt x="6978" y="47918"/>
                  </a:lnTo>
                  <a:lnTo>
                    <a:pt x="8294" y="48532"/>
                  </a:lnTo>
                  <a:lnTo>
                    <a:pt x="10181" y="49849"/>
                  </a:lnTo>
                  <a:lnTo>
                    <a:pt x="10225" y="49893"/>
                  </a:lnTo>
                  <a:lnTo>
                    <a:pt x="12594" y="51077"/>
                  </a:lnTo>
                  <a:lnTo>
                    <a:pt x="12638" y="51077"/>
                  </a:lnTo>
                  <a:lnTo>
                    <a:pt x="16324" y="52438"/>
                  </a:lnTo>
                  <a:lnTo>
                    <a:pt x="17333" y="52438"/>
                  </a:lnTo>
                  <a:lnTo>
                    <a:pt x="20405" y="51911"/>
                  </a:lnTo>
                  <a:lnTo>
                    <a:pt x="21765" y="52087"/>
                  </a:lnTo>
                  <a:lnTo>
                    <a:pt x="21853" y="52087"/>
                  </a:lnTo>
                  <a:lnTo>
                    <a:pt x="21897" y="52043"/>
                  </a:lnTo>
                  <a:lnTo>
                    <a:pt x="21941" y="51999"/>
                  </a:lnTo>
                  <a:lnTo>
                    <a:pt x="21985" y="51955"/>
                  </a:lnTo>
                  <a:lnTo>
                    <a:pt x="21985" y="51867"/>
                  </a:lnTo>
                  <a:lnTo>
                    <a:pt x="21941" y="51823"/>
                  </a:lnTo>
                  <a:lnTo>
                    <a:pt x="21897" y="51779"/>
                  </a:lnTo>
                  <a:lnTo>
                    <a:pt x="21809" y="51736"/>
                  </a:lnTo>
                  <a:lnTo>
                    <a:pt x="20449" y="51560"/>
                  </a:lnTo>
                  <a:lnTo>
                    <a:pt x="20405" y="51560"/>
                  </a:lnTo>
                  <a:lnTo>
                    <a:pt x="17290" y="52087"/>
                  </a:lnTo>
                  <a:lnTo>
                    <a:pt x="16412" y="52087"/>
                  </a:lnTo>
                  <a:lnTo>
                    <a:pt x="12726" y="50770"/>
                  </a:lnTo>
                  <a:lnTo>
                    <a:pt x="10356" y="49585"/>
                  </a:lnTo>
                  <a:lnTo>
                    <a:pt x="8470" y="48225"/>
                  </a:lnTo>
                  <a:lnTo>
                    <a:pt x="7109" y="47611"/>
                  </a:lnTo>
                  <a:lnTo>
                    <a:pt x="4389" y="45987"/>
                  </a:lnTo>
                  <a:lnTo>
                    <a:pt x="3072" y="45197"/>
                  </a:lnTo>
                  <a:lnTo>
                    <a:pt x="2941" y="45197"/>
                  </a:lnTo>
                  <a:lnTo>
                    <a:pt x="1712" y="45285"/>
                  </a:lnTo>
                  <a:lnTo>
                    <a:pt x="1756" y="42082"/>
                  </a:lnTo>
                  <a:lnTo>
                    <a:pt x="1756" y="41994"/>
                  </a:lnTo>
                  <a:lnTo>
                    <a:pt x="1185" y="40458"/>
                  </a:lnTo>
                  <a:lnTo>
                    <a:pt x="659" y="34929"/>
                  </a:lnTo>
                  <a:lnTo>
                    <a:pt x="352" y="32735"/>
                  </a:lnTo>
                  <a:lnTo>
                    <a:pt x="527" y="32033"/>
                  </a:lnTo>
                  <a:lnTo>
                    <a:pt x="790" y="31770"/>
                  </a:lnTo>
                  <a:lnTo>
                    <a:pt x="2151" y="31463"/>
                  </a:lnTo>
                  <a:lnTo>
                    <a:pt x="3906" y="31243"/>
                  </a:lnTo>
                  <a:lnTo>
                    <a:pt x="3994" y="31200"/>
                  </a:lnTo>
                  <a:lnTo>
                    <a:pt x="4038" y="31068"/>
                  </a:lnTo>
                  <a:lnTo>
                    <a:pt x="4213" y="29401"/>
                  </a:lnTo>
                  <a:lnTo>
                    <a:pt x="4213" y="29357"/>
                  </a:lnTo>
                  <a:lnTo>
                    <a:pt x="3950" y="26855"/>
                  </a:lnTo>
                  <a:lnTo>
                    <a:pt x="3906" y="26066"/>
                  </a:lnTo>
                  <a:lnTo>
                    <a:pt x="8031" y="21283"/>
                  </a:lnTo>
                  <a:lnTo>
                    <a:pt x="10356" y="18694"/>
                  </a:lnTo>
                  <a:lnTo>
                    <a:pt x="12507" y="16236"/>
                  </a:lnTo>
                  <a:lnTo>
                    <a:pt x="14701" y="13340"/>
                  </a:lnTo>
                  <a:lnTo>
                    <a:pt x="14744" y="13340"/>
                  </a:lnTo>
                  <a:lnTo>
                    <a:pt x="15403" y="12024"/>
                  </a:lnTo>
                  <a:lnTo>
                    <a:pt x="15447" y="11980"/>
                  </a:lnTo>
                  <a:lnTo>
                    <a:pt x="16149" y="9172"/>
                  </a:lnTo>
                  <a:lnTo>
                    <a:pt x="17421" y="6495"/>
                  </a:lnTo>
                  <a:lnTo>
                    <a:pt x="18694" y="4608"/>
                  </a:lnTo>
                  <a:lnTo>
                    <a:pt x="19308" y="3511"/>
                  </a:lnTo>
                  <a:lnTo>
                    <a:pt x="19308" y="3467"/>
                  </a:lnTo>
                  <a:lnTo>
                    <a:pt x="20098" y="220"/>
                  </a:lnTo>
                  <a:lnTo>
                    <a:pt x="20098" y="132"/>
                  </a:lnTo>
                  <a:lnTo>
                    <a:pt x="20098" y="88"/>
                  </a:lnTo>
                  <a:lnTo>
                    <a:pt x="2005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28" name="Google Shape;3628;p116"/>
            <p:cNvSpPr/>
            <p:nvPr/>
          </p:nvSpPr>
          <p:spPr>
            <a:xfrm>
              <a:off x="3590575" y="1937650"/>
              <a:ext cx="1971375" cy="750375"/>
            </a:xfrm>
            <a:custGeom>
              <a:avLst/>
              <a:gdLst/>
              <a:ahLst/>
              <a:cxnLst/>
              <a:rect l="l" t="t" r="r" b="b"/>
              <a:pathLst>
                <a:path w="78855" h="30015" extrusionOk="0">
                  <a:moveTo>
                    <a:pt x="75344" y="0"/>
                  </a:moveTo>
                  <a:lnTo>
                    <a:pt x="75256" y="44"/>
                  </a:lnTo>
                  <a:lnTo>
                    <a:pt x="72228" y="1536"/>
                  </a:lnTo>
                  <a:lnTo>
                    <a:pt x="66655" y="3511"/>
                  </a:lnTo>
                  <a:lnTo>
                    <a:pt x="62531" y="4959"/>
                  </a:lnTo>
                  <a:lnTo>
                    <a:pt x="59020" y="6231"/>
                  </a:lnTo>
                  <a:lnTo>
                    <a:pt x="55905" y="7284"/>
                  </a:lnTo>
                  <a:lnTo>
                    <a:pt x="51955" y="7416"/>
                  </a:lnTo>
                  <a:lnTo>
                    <a:pt x="51868" y="7460"/>
                  </a:lnTo>
                  <a:lnTo>
                    <a:pt x="48489" y="9171"/>
                  </a:lnTo>
                  <a:lnTo>
                    <a:pt x="43662" y="11716"/>
                  </a:lnTo>
                  <a:lnTo>
                    <a:pt x="40898" y="12726"/>
                  </a:lnTo>
                  <a:lnTo>
                    <a:pt x="35895" y="13735"/>
                  </a:lnTo>
                  <a:lnTo>
                    <a:pt x="32341" y="14349"/>
                  </a:lnTo>
                  <a:lnTo>
                    <a:pt x="29050" y="14832"/>
                  </a:lnTo>
                  <a:lnTo>
                    <a:pt x="27382" y="15227"/>
                  </a:lnTo>
                  <a:lnTo>
                    <a:pt x="26636" y="15534"/>
                  </a:lnTo>
                  <a:lnTo>
                    <a:pt x="25803" y="15490"/>
                  </a:lnTo>
                  <a:lnTo>
                    <a:pt x="25759" y="15490"/>
                  </a:lnTo>
                  <a:lnTo>
                    <a:pt x="25320" y="15622"/>
                  </a:lnTo>
                  <a:lnTo>
                    <a:pt x="25232" y="15666"/>
                  </a:lnTo>
                  <a:lnTo>
                    <a:pt x="25188" y="15753"/>
                  </a:lnTo>
                  <a:lnTo>
                    <a:pt x="24398" y="20098"/>
                  </a:lnTo>
                  <a:lnTo>
                    <a:pt x="24135" y="22555"/>
                  </a:lnTo>
                  <a:lnTo>
                    <a:pt x="23696" y="24529"/>
                  </a:lnTo>
                  <a:lnTo>
                    <a:pt x="22863" y="26680"/>
                  </a:lnTo>
                  <a:lnTo>
                    <a:pt x="21766" y="28698"/>
                  </a:lnTo>
                  <a:lnTo>
                    <a:pt x="20888" y="29532"/>
                  </a:lnTo>
                  <a:lnTo>
                    <a:pt x="20318" y="29663"/>
                  </a:lnTo>
                  <a:lnTo>
                    <a:pt x="17509" y="29181"/>
                  </a:lnTo>
                  <a:lnTo>
                    <a:pt x="11805" y="27820"/>
                  </a:lnTo>
                  <a:lnTo>
                    <a:pt x="7285" y="27075"/>
                  </a:lnTo>
                  <a:lnTo>
                    <a:pt x="5223" y="27075"/>
                  </a:lnTo>
                  <a:lnTo>
                    <a:pt x="220" y="25363"/>
                  </a:lnTo>
                  <a:lnTo>
                    <a:pt x="176" y="25363"/>
                  </a:lnTo>
                  <a:lnTo>
                    <a:pt x="89" y="25407"/>
                  </a:lnTo>
                  <a:lnTo>
                    <a:pt x="45" y="25407"/>
                  </a:lnTo>
                  <a:lnTo>
                    <a:pt x="1" y="25495"/>
                  </a:lnTo>
                  <a:lnTo>
                    <a:pt x="1" y="25539"/>
                  </a:lnTo>
                  <a:lnTo>
                    <a:pt x="45" y="25626"/>
                  </a:lnTo>
                  <a:lnTo>
                    <a:pt x="89" y="25670"/>
                  </a:lnTo>
                  <a:lnTo>
                    <a:pt x="133" y="25714"/>
                  </a:lnTo>
                  <a:lnTo>
                    <a:pt x="5135" y="27426"/>
                  </a:lnTo>
                  <a:lnTo>
                    <a:pt x="7241" y="27426"/>
                  </a:lnTo>
                  <a:lnTo>
                    <a:pt x="11717" y="28172"/>
                  </a:lnTo>
                  <a:lnTo>
                    <a:pt x="17465" y="29532"/>
                  </a:lnTo>
                  <a:lnTo>
                    <a:pt x="20318" y="30014"/>
                  </a:lnTo>
                  <a:lnTo>
                    <a:pt x="20361" y="30014"/>
                  </a:lnTo>
                  <a:lnTo>
                    <a:pt x="21020" y="29883"/>
                  </a:lnTo>
                  <a:lnTo>
                    <a:pt x="21107" y="29839"/>
                  </a:lnTo>
                  <a:lnTo>
                    <a:pt x="22029" y="28961"/>
                  </a:lnTo>
                  <a:lnTo>
                    <a:pt x="22073" y="28917"/>
                  </a:lnTo>
                  <a:lnTo>
                    <a:pt x="23170" y="26855"/>
                  </a:lnTo>
                  <a:lnTo>
                    <a:pt x="23170" y="26811"/>
                  </a:lnTo>
                  <a:lnTo>
                    <a:pt x="24047" y="24661"/>
                  </a:lnTo>
                  <a:lnTo>
                    <a:pt x="24486" y="22643"/>
                  </a:lnTo>
                  <a:lnTo>
                    <a:pt x="24486" y="22599"/>
                  </a:lnTo>
                  <a:lnTo>
                    <a:pt x="24750" y="20141"/>
                  </a:lnTo>
                  <a:lnTo>
                    <a:pt x="25495" y="15929"/>
                  </a:lnTo>
                  <a:lnTo>
                    <a:pt x="25847" y="15841"/>
                  </a:lnTo>
                  <a:lnTo>
                    <a:pt x="26680" y="15885"/>
                  </a:lnTo>
                  <a:lnTo>
                    <a:pt x="26724" y="15885"/>
                  </a:lnTo>
                  <a:lnTo>
                    <a:pt x="27514" y="15578"/>
                  </a:lnTo>
                  <a:lnTo>
                    <a:pt x="29094" y="15183"/>
                  </a:lnTo>
                  <a:lnTo>
                    <a:pt x="32385" y="14700"/>
                  </a:lnTo>
                  <a:lnTo>
                    <a:pt x="35939" y="14086"/>
                  </a:lnTo>
                  <a:lnTo>
                    <a:pt x="40985" y="13077"/>
                  </a:lnTo>
                  <a:lnTo>
                    <a:pt x="41029" y="13077"/>
                  </a:lnTo>
                  <a:lnTo>
                    <a:pt x="43794" y="12067"/>
                  </a:lnTo>
                  <a:lnTo>
                    <a:pt x="43838" y="12067"/>
                  </a:lnTo>
                  <a:lnTo>
                    <a:pt x="48664" y="9479"/>
                  </a:lnTo>
                  <a:lnTo>
                    <a:pt x="51999" y="7767"/>
                  </a:lnTo>
                  <a:lnTo>
                    <a:pt x="55905" y="7636"/>
                  </a:lnTo>
                  <a:lnTo>
                    <a:pt x="55992" y="7592"/>
                  </a:lnTo>
                  <a:lnTo>
                    <a:pt x="59152" y="6539"/>
                  </a:lnTo>
                  <a:lnTo>
                    <a:pt x="62662" y="5310"/>
                  </a:lnTo>
                  <a:lnTo>
                    <a:pt x="66787" y="3862"/>
                  </a:lnTo>
                  <a:lnTo>
                    <a:pt x="72360" y="1887"/>
                  </a:lnTo>
                  <a:lnTo>
                    <a:pt x="72360" y="1843"/>
                  </a:lnTo>
                  <a:lnTo>
                    <a:pt x="75256" y="439"/>
                  </a:lnTo>
                  <a:lnTo>
                    <a:pt x="76572" y="4783"/>
                  </a:lnTo>
                  <a:lnTo>
                    <a:pt x="78196" y="10356"/>
                  </a:lnTo>
                  <a:lnTo>
                    <a:pt x="78503" y="11409"/>
                  </a:lnTo>
                  <a:lnTo>
                    <a:pt x="78547" y="11453"/>
                  </a:lnTo>
                  <a:lnTo>
                    <a:pt x="78591" y="11497"/>
                  </a:lnTo>
                  <a:lnTo>
                    <a:pt x="78766" y="11497"/>
                  </a:lnTo>
                  <a:lnTo>
                    <a:pt x="78810" y="11409"/>
                  </a:lnTo>
                  <a:lnTo>
                    <a:pt x="78854" y="11365"/>
                  </a:lnTo>
                  <a:lnTo>
                    <a:pt x="78854" y="11278"/>
                  </a:lnTo>
                  <a:lnTo>
                    <a:pt x="78503" y="10268"/>
                  </a:lnTo>
                  <a:lnTo>
                    <a:pt x="76923" y="4696"/>
                  </a:lnTo>
                  <a:lnTo>
                    <a:pt x="75519" y="132"/>
                  </a:lnTo>
                  <a:lnTo>
                    <a:pt x="75475" y="88"/>
                  </a:lnTo>
                  <a:lnTo>
                    <a:pt x="75432" y="44"/>
                  </a:lnTo>
                  <a:lnTo>
                    <a:pt x="7534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29" name="Google Shape;3629;p116"/>
            <p:cNvSpPr/>
            <p:nvPr/>
          </p:nvSpPr>
          <p:spPr>
            <a:xfrm>
              <a:off x="3469925" y="764950"/>
              <a:ext cx="299500" cy="582525"/>
            </a:xfrm>
            <a:custGeom>
              <a:avLst/>
              <a:gdLst/>
              <a:ahLst/>
              <a:cxnLst/>
              <a:rect l="l" t="t" r="r" b="b"/>
              <a:pathLst>
                <a:path w="11980" h="23301" extrusionOk="0">
                  <a:moveTo>
                    <a:pt x="11760" y="0"/>
                  </a:moveTo>
                  <a:lnTo>
                    <a:pt x="11716" y="44"/>
                  </a:lnTo>
                  <a:lnTo>
                    <a:pt x="11672" y="88"/>
                  </a:lnTo>
                  <a:lnTo>
                    <a:pt x="8381" y="6100"/>
                  </a:lnTo>
                  <a:lnTo>
                    <a:pt x="7065" y="8030"/>
                  </a:lnTo>
                  <a:lnTo>
                    <a:pt x="7065" y="8074"/>
                  </a:lnTo>
                  <a:lnTo>
                    <a:pt x="6275" y="9654"/>
                  </a:lnTo>
                  <a:lnTo>
                    <a:pt x="4651" y="13998"/>
                  </a:lnTo>
                  <a:lnTo>
                    <a:pt x="3247" y="17860"/>
                  </a:lnTo>
                  <a:lnTo>
                    <a:pt x="2019" y="20229"/>
                  </a:lnTo>
                  <a:lnTo>
                    <a:pt x="44" y="23037"/>
                  </a:lnTo>
                  <a:lnTo>
                    <a:pt x="0" y="23081"/>
                  </a:lnTo>
                  <a:lnTo>
                    <a:pt x="0" y="23169"/>
                  </a:lnTo>
                  <a:lnTo>
                    <a:pt x="44" y="23213"/>
                  </a:lnTo>
                  <a:lnTo>
                    <a:pt x="88" y="23257"/>
                  </a:lnTo>
                  <a:lnTo>
                    <a:pt x="176" y="23301"/>
                  </a:lnTo>
                  <a:lnTo>
                    <a:pt x="263" y="23301"/>
                  </a:lnTo>
                  <a:lnTo>
                    <a:pt x="307" y="23257"/>
                  </a:lnTo>
                  <a:lnTo>
                    <a:pt x="2326" y="20449"/>
                  </a:lnTo>
                  <a:lnTo>
                    <a:pt x="2326" y="20405"/>
                  </a:lnTo>
                  <a:lnTo>
                    <a:pt x="3598" y="18035"/>
                  </a:lnTo>
                  <a:lnTo>
                    <a:pt x="3598" y="17991"/>
                  </a:lnTo>
                  <a:lnTo>
                    <a:pt x="5002" y="14130"/>
                  </a:lnTo>
                  <a:lnTo>
                    <a:pt x="6582" y="9786"/>
                  </a:lnTo>
                  <a:lnTo>
                    <a:pt x="7372" y="8206"/>
                  </a:lnTo>
                  <a:lnTo>
                    <a:pt x="8645" y="6275"/>
                  </a:lnTo>
                  <a:lnTo>
                    <a:pt x="11979" y="264"/>
                  </a:lnTo>
                  <a:lnTo>
                    <a:pt x="11979" y="176"/>
                  </a:lnTo>
                  <a:lnTo>
                    <a:pt x="11979" y="132"/>
                  </a:lnTo>
                  <a:lnTo>
                    <a:pt x="11936" y="88"/>
                  </a:lnTo>
                  <a:lnTo>
                    <a:pt x="11892"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30" name="Google Shape;3630;p116"/>
            <p:cNvSpPr/>
            <p:nvPr/>
          </p:nvSpPr>
          <p:spPr>
            <a:xfrm>
              <a:off x="3619100" y="2026500"/>
              <a:ext cx="1900050" cy="686750"/>
            </a:xfrm>
            <a:custGeom>
              <a:avLst/>
              <a:gdLst/>
              <a:ahLst/>
              <a:cxnLst/>
              <a:rect l="l" t="t" r="r" b="b"/>
              <a:pathLst>
                <a:path w="76002" h="27470" extrusionOk="0">
                  <a:moveTo>
                    <a:pt x="71877" y="1"/>
                  </a:moveTo>
                  <a:lnTo>
                    <a:pt x="70473" y="45"/>
                  </a:lnTo>
                  <a:lnTo>
                    <a:pt x="70429" y="88"/>
                  </a:lnTo>
                  <a:lnTo>
                    <a:pt x="64900" y="1975"/>
                  </a:lnTo>
                  <a:lnTo>
                    <a:pt x="58230" y="4345"/>
                  </a:lnTo>
                  <a:lnTo>
                    <a:pt x="55510" y="5222"/>
                  </a:lnTo>
                  <a:lnTo>
                    <a:pt x="51385" y="5266"/>
                  </a:lnTo>
                  <a:lnTo>
                    <a:pt x="51341" y="5310"/>
                  </a:lnTo>
                  <a:lnTo>
                    <a:pt x="48225" y="6802"/>
                  </a:lnTo>
                  <a:lnTo>
                    <a:pt x="45461" y="8250"/>
                  </a:lnTo>
                  <a:lnTo>
                    <a:pt x="43311" y="9391"/>
                  </a:lnTo>
                  <a:lnTo>
                    <a:pt x="40590" y="10313"/>
                  </a:lnTo>
                  <a:lnTo>
                    <a:pt x="34842" y="11322"/>
                  </a:lnTo>
                  <a:lnTo>
                    <a:pt x="29137" y="12331"/>
                  </a:lnTo>
                  <a:lnTo>
                    <a:pt x="25934" y="12682"/>
                  </a:lnTo>
                  <a:lnTo>
                    <a:pt x="25057" y="12858"/>
                  </a:lnTo>
                  <a:lnTo>
                    <a:pt x="24969" y="12901"/>
                  </a:lnTo>
                  <a:lnTo>
                    <a:pt x="24925" y="12989"/>
                  </a:lnTo>
                  <a:lnTo>
                    <a:pt x="24398" y="15973"/>
                  </a:lnTo>
                  <a:lnTo>
                    <a:pt x="24135" y="18430"/>
                  </a:lnTo>
                  <a:lnTo>
                    <a:pt x="23082" y="22072"/>
                  </a:lnTo>
                  <a:lnTo>
                    <a:pt x="21722" y="24837"/>
                  </a:lnTo>
                  <a:lnTo>
                    <a:pt x="20581" y="26373"/>
                  </a:lnTo>
                  <a:lnTo>
                    <a:pt x="19923" y="26899"/>
                  </a:lnTo>
                  <a:lnTo>
                    <a:pt x="19045" y="27119"/>
                  </a:lnTo>
                  <a:lnTo>
                    <a:pt x="15886" y="26592"/>
                  </a:lnTo>
                  <a:lnTo>
                    <a:pt x="10444" y="25320"/>
                  </a:lnTo>
                  <a:lnTo>
                    <a:pt x="6320" y="24574"/>
                  </a:lnTo>
                  <a:lnTo>
                    <a:pt x="6276" y="24574"/>
                  </a:lnTo>
                  <a:lnTo>
                    <a:pt x="3643" y="24530"/>
                  </a:lnTo>
                  <a:lnTo>
                    <a:pt x="264" y="23301"/>
                  </a:lnTo>
                  <a:lnTo>
                    <a:pt x="132" y="23301"/>
                  </a:lnTo>
                  <a:lnTo>
                    <a:pt x="45" y="23345"/>
                  </a:lnTo>
                  <a:lnTo>
                    <a:pt x="45" y="23433"/>
                  </a:lnTo>
                  <a:lnTo>
                    <a:pt x="1" y="23477"/>
                  </a:lnTo>
                  <a:lnTo>
                    <a:pt x="45" y="23564"/>
                  </a:lnTo>
                  <a:lnTo>
                    <a:pt x="89" y="23608"/>
                  </a:lnTo>
                  <a:lnTo>
                    <a:pt x="132" y="23652"/>
                  </a:lnTo>
                  <a:lnTo>
                    <a:pt x="3511" y="24881"/>
                  </a:lnTo>
                  <a:lnTo>
                    <a:pt x="3599" y="24881"/>
                  </a:lnTo>
                  <a:lnTo>
                    <a:pt x="6276" y="24925"/>
                  </a:lnTo>
                  <a:lnTo>
                    <a:pt x="10357" y="25671"/>
                  </a:lnTo>
                  <a:lnTo>
                    <a:pt x="15842" y="26943"/>
                  </a:lnTo>
                  <a:lnTo>
                    <a:pt x="19045" y="27470"/>
                  </a:lnTo>
                  <a:lnTo>
                    <a:pt x="19089" y="27470"/>
                  </a:lnTo>
                  <a:lnTo>
                    <a:pt x="20054" y="27206"/>
                  </a:lnTo>
                  <a:lnTo>
                    <a:pt x="20098" y="27206"/>
                  </a:lnTo>
                  <a:lnTo>
                    <a:pt x="20844" y="26636"/>
                  </a:lnTo>
                  <a:lnTo>
                    <a:pt x="20888" y="26592"/>
                  </a:lnTo>
                  <a:lnTo>
                    <a:pt x="22029" y="25012"/>
                  </a:lnTo>
                  <a:lnTo>
                    <a:pt x="23433" y="22204"/>
                  </a:lnTo>
                  <a:lnTo>
                    <a:pt x="23433" y="22160"/>
                  </a:lnTo>
                  <a:lnTo>
                    <a:pt x="24442" y="18518"/>
                  </a:lnTo>
                  <a:lnTo>
                    <a:pt x="24749" y="16061"/>
                  </a:lnTo>
                  <a:lnTo>
                    <a:pt x="25232" y="13165"/>
                  </a:lnTo>
                  <a:lnTo>
                    <a:pt x="26022" y="13033"/>
                  </a:lnTo>
                  <a:lnTo>
                    <a:pt x="29181" y="12682"/>
                  </a:lnTo>
                  <a:lnTo>
                    <a:pt x="34886" y="11673"/>
                  </a:lnTo>
                  <a:lnTo>
                    <a:pt x="40634" y="10664"/>
                  </a:lnTo>
                  <a:lnTo>
                    <a:pt x="40678" y="10664"/>
                  </a:lnTo>
                  <a:lnTo>
                    <a:pt x="43443" y="9742"/>
                  </a:lnTo>
                  <a:lnTo>
                    <a:pt x="43486" y="9742"/>
                  </a:lnTo>
                  <a:lnTo>
                    <a:pt x="45637" y="8557"/>
                  </a:lnTo>
                  <a:lnTo>
                    <a:pt x="48401" y="7109"/>
                  </a:lnTo>
                  <a:lnTo>
                    <a:pt x="51429" y="5617"/>
                  </a:lnTo>
                  <a:lnTo>
                    <a:pt x="55554" y="5530"/>
                  </a:lnTo>
                  <a:lnTo>
                    <a:pt x="55597" y="5530"/>
                  </a:lnTo>
                  <a:lnTo>
                    <a:pt x="58362" y="4652"/>
                  </a:lnTo>
                  <a:lnTo>
                    <a:pt x="65032" y="2282"/>
                  </a:lnTo>
                  <a:lnTo>
                    <a:pt x="70517" y="396"/>
                  </a:lnTo>
                  <a:lnTo>
                    <a:pt x="71833" y="352"/>
                  </a:lnTo>
                  <a:lnTo>
                    <a:pt x="72755" y="1098"/>
                  </a:lnTo>
                  <a:lnTo>
                    <a:pt x="73676" y="2853"/>
                  </a:lnTo>
                  <a:lnTo>
                    <a:pt x="75212" y="7022"/>
                  </a:lnTo>
                  <a:lnTo>
                    <a:pt x="75695" y="8908"/>
                  </a:lnTo>
                  <a:lnTo>
                    <a:pt x="75695" y="8952"/>
                  </a:lnTo>
                  <a:lnTo>
                    <a:pt x="75739" y="8996"/>
                  </a:lnTo>
                  <a:lnTo>
                    <a:pt x="75826" y="9040"/>
                  </a:lnTo>
                  <a:lnTo>
                    <a:pt x="75870" y="9040"/>
                  </a:lnTo>
                  <a:lnTo>
                    <a:pt x="75958" y="8996"/>
                  </a:lnTo>
                  <a:lnTo>
                    <a:pt x="76002" y="8952"/>
                  </a:lnTo>
                  <a:lnTo>
                    <a:pt x="76002" y="8908"/>
                  </a:lnTo>
                  <a:lnTo>
                    <a:pt x="76002" y="8821"/>
                  </a:lnTo>
                  <a:lnTo>
                    <a:pt x="75563" y="6934"/>
                  </a:lnTo>
                  <a:lnTo>
                    <a:pt x="75563" y="6890"/>
                  </a:lnTo>
                  <a:lnTo>
                    <a:pt x="74027" y="2721"/>
                  </a:lnTo>
                  <a:lnTo>
                    <a:pt x="73018" y="922"/>
                  </a:lnTo>
                  <a:lnTo>
                    <a:pt x="72974" y="878"/>
                  </a:lnTo>
                  <a:lnTo>
                    <a:pt x="72009" y="45"/>
                  </a:lnTo>
                  <a:lnTo>
                    <a:pt x="71877"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31" name="Google Shape;3631;p116"/>
            <p:cNvSpPr/>
            <p:nvPr/>
          </p:nvSpPr>
          <p:spPr>
            <a:xfrm>
              <a:off x="3437000" y="785800"/>
              <a:ext cx="287450" cy="611050"/>
            </a:xfrm>
            <a:custGeom>
              <a:avLst/>
              <a:gdLst/>
              <a:ahLst/>
              <a:cxnLst/>
              <a:rect l="l" t="t" r="r" b="b"/>
              <a:pathLst>
                <a:path w="11498" h="24442" extrusionOk="0">
                  <a:moveTo>
                    <a:pt x="11278" y="0"/>
                  </a:moveTo>
                  <a:lnTo>
                    <a:pt x="11234" y="44"/>
                  </a:lnTo>
                  <a:lnTo>
                    <a:pt x="11190" y="88"/>
                  </a:lnTo>
                  <a:lnTo>
                    <a:pt x="9435" y="3510"/>
                  </a:lnTo>
                  <a:lnTo>
                    <a:pt x="7460" y="6758"/>
                  </a:lnTo>
                  <a:lnTo>
                    <a:pt x="6627" y="8513"/>
                  </a:lnTo>
                  <a:lnTo>
                    <a:pt x="4871" y="13340"/>
                  </a:lnTo>
                  <a:lnTo>
                    <a:pt x="3204" y="17991"/>
                  </a:lnTo>
                  <a:lnTo>
                    <a:pt x="1273" y="21019"/>
                  </a:lnTo>
                  <a:lnTo>
                    <a:pt x="1273" y="21063"/>
                  </a:lnTo>
                  <a:lnTo>
                    <a:pt x="45" y="24222"/>
                  </a:lnTo>
                  <a:lnTo>
                    <a:pt x="1" y="24310"/>
                  </a:lnTo>
                  <a:lnTo>
                    <a:pt x="45" y="24354"/>
                  </a:lnTo>
                  <a:lnTo>
                    <a:pt x="45" y="24397"/>
                  </a:lnTo>
                  <a:lnTo>
                    <a:pt x="132" y="24441"/>
                  </a:lnTo>
                  <a:lnTo>
                    <a:pt x="308" y="24441"/>
                  </a:lnTo>
                  <a:lnTo>
                    <a:pt x="352" y="24354"/>
                  </a:lnTo>
                  <a:lnTo>
                    <a:pt x="1580" y="21194"/>
                  </a:lnTo>
                  <a:lnTo>
                    <a:pt x="3511" y="18123"/>
                  </a:lnTo>
                  <a:lnTo>
                    <a:pt x="5222" y="13471"/>
                  </a:lnTo>
                  <a:lnTo>
                    <a:pt x="6934" y="8644"/>
                  </a:lnTo>
                  <a:lnTo>
                    <a:pt x="7767" y="6933"/>
                  </a:lnTo>
                  <a:lnTo>
                    <a:pt x="9742" y="3686"/>
                  </a:lnTo>
                  <a:lnTo>
                    <a:pt x="11497" y="219"/>
                  </a:lnTo>
                  <a:lnTo>
                    <a:pt x="11497" y="176"/>
                  </a:lnTo>
                  <a:lnTo>
                    <a:pt x="11497" y="88"/>
                  </a:lnTo>
                  <a:lnTo>
                    <a:pt x="11453" y="44"/>
                  </a:lnTo>
                  <a:lnTo>
                    <a:pt x="1141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32" name="Google Shape;3632;p116"/>
            <p:cNvSpPr/>
            <p:nvPr/>
          </p:nvSpPr>
          <p:spPr>
            <a:xfrm>
              <a:off x="3586200" y="2096725"/>
              <a:ext cx="1884700" cy="640675"/>
            </a:xfrm>
            <a:custGeom>
              <a:avLst/>
              <a:gdLst/>
              <a:ahLst/>
              <a:cxnLst/>
              <a:rect l="l" t="t" r="r" b="b"/>
              <a:pathLst>
                <a:path w="75388" h="25627" extrusionOk="0">
                  <a:moveTo>
                    <a:pt x="69727" y="0"/>
                  </a:moveTo>
                  <a:lnTo>
                    <a:pt x="67094" y="658"/>
                  </a:lnTo>
                  <a:lnTo>
                    <a:pt x="60248" y="3072"/>
                  </a:lnTo>
                  <a:lnTo>
                    <a:pt x="58142" y="3818"/>
                  </a:lnTo>
                  <a:lnTo>
                    <a:pt x="53271" y="3861"/>
                  </a:lnTo>
                  <a:lnTo>
                    <a:pt x="53227" y="3861"/>
                  </a:lnTo>
                  <a:lnTo>
                    <a:pt x="48752" y="6099"/>
                  </a:lnTo>
                  <a:lnTo>
                    <a:pt x="46031" y="7504"/>
                  </a:lnTo>
                  <a:lnTo>
                    <a:pt x="44495" y="8162"/>
                  </a:lnTo>
                  <a:lnTo>
                    <a:pt x="39712" y="9083"/>
                  </a:lnTo>
                  <a:lnTo>
                    <a:pt x="36290" y="9698"/>
                  </a:lnTo>
                  <a:lnTo>
                    <a:pt x="33306" y="10180"/>
                  </a:lnTo>
                  <a:lnTo>
                    <a:pt x="28347" y="11146"/>
                  </a:lnTo>
                  <a:lnTo>
                    <a:pt x="28303" y="11189"/>
                  </a:lnTo>
                  <a:lnTo>
                    <a:pt x="27557" y="11628"/>
                  </a:lnTo>
                  <a:lnTo>
                    <a:pt x="27470" y="11672"/>
                  </a:lnTo>
                  <a:lnTo>
                    <a:pt x="26987" y="12418"/>
                  </a:lnTo>
                  <a:lnTo>
                    <a:pt x="26987" y="12462"/>
                  </a:lnTo>
                  <a:lnTo>
                    <a:pt x="26592" y="14656"/>
                  </a:lnTo>
                  <a:lnTo>
                    <a:pt x="25319" y="19044"/>
                  </a:lnTo>
                  <a:lnTo>
                    <a:pt x="23740" y="22247"/>
                  </a:lnTo>
                  <a:lnTo>
                    <a:pt x="22336" y="24266"/>
                  </a:lnTo>
                  <a:lnTo>
                    <a:pt x="21326" y="24968"/>
                  </a:lnTo>
                  <a:lnTo>
                    <a:pt x="20185" y="25275"/>
                  </a:lnTo>
                  <a:lnTo>
                    <a:pt x="18737" y="25143"/>
                  </a:lnTo>
                  <a:lnTo>
                    <a:pt x="11541" y="23608"/>
                  </a:lnTo>
                  <a:lnTo>
                    <a:pt x="7723" y="22906"/>
                  </a:lnTo>
                  <a:lnTo>
                    <a:pt x="4608" y="22730"/>
                  </a:lnTo>
                  <a:lnTo>
                    <a:pt x="1405" y="21589"/>
                  </a:lnTo>
                  <a:lnTo>
                    <a:pt x="220" y="21150"/>
                  </a:lnTo>
                  <a:lnTo>
                    <a:pt x="88" y="21150"/>
                  </a:lnTo>
                  <a:lnTo>
                    <a:pt x="44" y="21194"/>
                  </a:lnTo>
                  <a:lnTo>
                    <a:pt x="0" y="21238"/>
                  </a:lnTo>
                  <a:lnTo>
                    <a:pt x="0" y="21326"/>
                  </a:lnTo>
                  <a:lnTo>
                    <a:pt x="0" y="21370"/>
                  </a:lnTo>
                  <a:lnTo>
                    <a:pt x="44" y="21457"/>
                  </a:lnTo>
                  <a:lnTo>
                    <a:pt x="88" y="21457"/>
                  </a:lnTo>
                  <a:lnTo>
                    <a:pt x="1317" y="21940"/>
                  </a:lnTo>
                  <a:lnTo>
                    <a:pt x="4520" y="23081"/>
                  </a:lnTo>
                  <a:lnTo>
                    <a:pt x="4608" y="23081"/>
                  </a:lnTo>
                  <a:lnTo>
                    <a:pt x="7679" y="23257"/>
                  </a:lnTo>
                  <a:lnTo>
                    <a:pt x="11453" y="23915"/>
                  </a:lnTo>
                  <a:lnTo>
                    <a:pt x="18693" y="25494"/>
                  </a:lnTo>
                  <a:lnTo>
                    <a:pt x="20185" y="25626"/>
                  </a:lnTo>
                  <a:lnTo>
                    <a:pt x="20273" y="25626"/>
                  </a:lnTo>
                  <a:lnTo>
                    <a:pt x="21458" y="25319"/>
                  </a:lnTo>
                  <a:lnTo>
                    <a:pt x="21546" y="25275"/>
                  </a:lnTo>
                  <a:lnTo>
                    <a:pt x="22555" y="24529"/>
                  </a:lnTo>
                  <a:lnTo>
                    <a:pt x="22599" y="24485"/>
                  </a:lnTo>
                  <a:lnTo>
                    <a:pt x="24047" y="22423"/>
                  </a:lnTo>
                  <a:lnTo>
                    <a:pt x="24047" y="22379"/>
                  </a:lnTo>
                  <a:lnTo>
                    <a:pt x="25627" y="19176"/>
                  </a:lnTo>
                  <a:lnTo>
                    <a:pt x="25670" y="19176"/>
                  </a:lnTo>
                  <a:lnTo>
                    <a:pt x="26899" y="14744"/>
                  </a:lnTo>
                  <a:lnTo>
                    <a:pt x="27338" y="12550"/>
                  </a:lnTo>
                  <a:lnTo>
                    <a:pt x="27777" y="11892"/>
                  </a:lnTo>
                  <a:lnTo>
                    <a:pt x="28435" y="11497"/>
                  </a:lnTo>
                  <a:lnTo>
                    <a:pt x="33393" y="10487"/>
                  </a:lnTo>
                  <a:lnTo>
                    <a:pt x="36333" y="10049"/>
                  </a:lnTo>
                  <a:lnTo>
                    <a:pt x="39756" y="9434"/>
                  </a:lnTo>
                  <a:lnTo>
                    <a:pt x="44583" y="8513"/>
                  </a:lnTo>
                  <a:lnTo>
                    <a:pt x="44627" y="8513"/>
                  </a:lnTo>
                  <a:lnTo>
                    <a:pt x="46207" y="7811"/>
                  </a:lnTo>
                  <a:lnTo>
                    <a:pt x="48927" y="6407"/>
                  </a:lnTo>
                  <a:lnTo>
                    <a:pt x="53315" y="4213"/>
                  </a:lnTo>
                  <a:lnTo>
                    <a:pt x="58142" y="4169"/>
                  </a:lnTo>
                  <a:lnTo>
                    <a:pt x="58230" y="4169"/>
                  </a:lnTo>
                  <a:lnTo>
                    <a:pt x="60336" y="3379"/>
                  </a:lnTo>
                  <a:lnTo>
                    <a:pt x="67181" y="1009"/>
                  </a:lnTo>
                  <a:lnTo>
                    <a:pt x="69770" y="351"/>
                  </a:lnTo>
                  <a:lnTo>
                    <a:pt x="71921" y="395"/>
                  </a:lnTo>
                  <a:lnTo>
                    <a:pt x="73369" y="1273"/>
                  </a:lnTo>
                  <a:lnTo>
                    <a:pt x="74246" y="2721"/>
                  </a:lnTo>
                  <a:lnTo>
                    <a:pt x="74992" y="5178"/>
                  </a:lnTo>
                  <a:lnTo>
                    <a:pt x="75036" y="7196"/>
                  </a:lnTo>
                  <a:lnTo>
                    <a:pt x="74992" y="10838"/>
                  </a:lnTo>
                  <a:lnTo>
                    <a:pt x="73544" y="13471"/>
                  </a:lnTo>
                  <a:lnTo>
                    <a:pt x="73544" y="13515"/>
                  </a:lnTo>
                  <a:lnTo>
                    <a:pt x="72667" y="15621"/>
                  </a:lnTo>
                  <a:lnTo>
                    <a:pt x="72667" y="15665"/>
                  </a:lnTo>
                  <a:lnTo>
                    <a:pt x="72667" y="15753"/>
                  </a:lnTo>
                  <a:lnTo>
                    <a:pt x="72710" y="15797"/>
                  </a:lnTo>
                  <a:lnTo>
                    <a:pt x="72754" y="15841"/>
                  </a:lnTo>
                  <a:lnTo>
                    <a:pt x="72886" y="15841"/>
                  </a:lnTo>
                  <a:lnTo>
                    <a:pt x="72930" y="15797"/>
                  </a:lnTo>
                  <a:lnTo>
                    <a:pt x="72974" y="15753"/>
                  </a:lnTo>
                  <a:lnTo>
                    <a:pt x="73851" y="13647"/>
                  </a:lnTo>
                  <a:lnTo>
                    <a:pt x="75343" y="10970"/>
                  </a:lnTo>
                  <a:lnTo>
                    <a:pt x="75343" y="10882"/>
                  </a:lnTo>
                  <a:lnTo>
                    <a:pt x="75387" y="7196"/>
                  </a:lnTo>
                  <a:lnTo>
                    <a:pt x="75343" y="5134"/>
                  </a:lnTo>
                  <a:lnTo>
                    <a:pt x="75343" y="5090"/>
                  </a:lnTo>
                  <a:lnTo>
                    <a:pt x="74597" y="2589"/>
                  </a:lnTo>
                  <a:lnTo>
                    <a:pt x="74553" y="2545"/>
                  </a:lnTo>
                  <a:lnTo>
                    <a:pt x="73632" y="1053"/>
                  </a:lnTo>
                  <a:lnTo>
                    <a:pt x="73588" y="1009"/>
                  </a:lnTo>
                  <a:lnTo>
                    <a:pt x="72052" y="44"/>
                  </a:lnTo>
                  <a:lnTo>
                    <a:pt x="71964" y="44"/>
                  </a:lnTo>
                  <a:lnTo>
                    <a:pt x="6977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33" name="Google Shape;3633;p116"/>
            <p:cNvSpPr/>
            <p:nvPr/>
          </p:nvSpPr>
          <p:spPr>
            <a:xfrm>
              <a:off x="3416150" y="761650"/>
              <a:ext cx="289650" cy="645075"/>
            </a:xfrm>
            <a:custGeom>
              <a:avLst/>
              <a:gdLst/>
              <a:ahLst/>
              <a:cxnLst/>
              <a:rect l="l" t="t" r="r" b="b"/>
              <a:pathLst>
                <a:path w="11586" h="25803" extrusionOk="0">
                  <a:moveTo>
                    <a:pt x="11322" y="1"/>
                  </a:moveTo>
                  <a:lnTo>
                    <a:pt x="11278" y="45"/>
                  </a:lnTo>
                  <a:lnTo>
                    <a:pt x="11234" y="88"/>
                  </a:lnTo>
                  <a:lnTo>
                    <a:pt x="9347" y="3950"/>
                  </a:lnTo>
                  <a:lnTo>
                    <a:pt x="7329" y="7241"/>
                  </a:lnTo>
                  <a:lnTo>
                    <a:pt x="6495" y="9128"/>
                  </a:lnTo>
                  <a:lnTo>
                    <a:pt x="5574" y="11717"/>
                  </a:lnTo>
                  <a:lnTo>
                    <a:pt x="3906" y="16807"/>
                  </a:lnTo>
                  <a:lnTo>
                    <a:pt x="2853" y="19484"/>
                  </a:lnTo>
                  <a:lnTo>
                    <a:pt x="2107" y="20668"/>
                  </a:lnTo>
                  <a:lnTo>
                    <a:pt x="2107" y="20712"/>
                  </a:lnTo>
                  <a:lnTo>
                    <a:pt x="45" y="25583"/>
                  </a:lnTo>
                  <a:lnTo>
                    <a:pt x="1" y="25627"/>
                  </a:lnTo>
                  <a:lnTo>
                    <a:pt x="1" y="25715"/>
                  </a:lnTo>
                  <a:lnTo>
                    <a:pt x="45" y="25758"/>
                  </a:lnTo>
                  <a:lnTo>
                    <a:pt x="133" y="25802"/>
                  </a:lnTo>
                  <a:lnTo>
                    <a:pt x="264" y="25802"/>
                  </a:lnTo>
                  <a:lnTo>
                    <a:pt x="352" y="25715"/>
                  </a:lnTo>
                  <a:lnTo>
                    <a:pt x="2414" y="20844"/>
                  </a:lnTo>
                  <a:lnTo>
                    <a:pt x="3160" y="19659"/>
                  </a:lnTo>
                  <a:lnTo>
                    <a:pt x="3160" y="19615"/>
                  </a:lnTo>
                  <a:lnTo>
                    <a:pt x="4213" y="16895"/>
                  </a:lnTo>
                  <a:lnTo>
                    <a:pt x="5881" y="11804"/>
                  </a:lnTo>
                  <a:lnTo>
                    <a:pt x="6846" y="9259"/>
                  </a:lnTo>
                  <a:lnTo>
                    <a:pt x="7636" y="7416"/>
                  </a:lnTo>
                  <a:lnTo>
                    <a:pt x="9655" y="4125"/>
                  </a:lnTo>
                  <a:lnTo>
                    <a:pt x="11541" y="264"/>
                  </a:lnTo>
                  <a:lnTo>
                    <a:pt x="11585" y="176"/>
                  </a:lnTo>
                  <a:lnTo>
                    <a:pt x="11541" y="132"/>
                  </a:lnTo>
                  <a:lnTo>
                    <a:pt x="11541" y="45"/>
                  </a:lnTo>
                  <a:lnTo>
                    <a:pt x="1145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34" name="Google Shape;3634;p116"/>
            <p:cNvSpPr/>
            <p:nvPr/>
          </p:nvSpPr>
          <p:spPr>
            <a:xfrm>
              <a:off x="3602650" y="2266750"/>
              <a:ext cx="1732200" cy="549625"/>
            </a:xfrm>
            <a:custGeom>
              <a:avLst/>
              <a:gdLst/>
              <a:ahLst/>
              <a:cxnLst/>
              <a:rect l="l" t="t" r="r" b="b"/>
              <a:pathLst>
                <a:path w="69288" h="21985" extrusionOk="0">
                  <a:moveTo>
                    <a:pt x="67094" y="0"/>
                  </a:moveTo>
                  <a:lnTo>
                    <a:pt x="63935" y="1054"/>
                  </a:lnTo>
                  <a:lnTo>
                    <a:pt x="58055" y="2502"/>
                  </a:lnTo>
                  <a:lnTo>
                    <a:pt x="54544" y="2633"/>
                  </a:lnTo>
                  <a:lnTo>
                    <a:pt x="54500" y="2633"/>
                  </a:lnTo>
                  <a:lnTo>
                    <a:pt x="51165" y="3862"/>
                  </a:lnTo>
                  <a:lnTo>
                    <a:pt x="47874" y="5091"/>
                  </a:lnTo>
                  <a:lnTo>
                    <a:pt x="45198" y="5661"/>
                  </a:lnTo>
                  <a:lnTo>
                    <a:pt x="39932" y="6144"/>
                  </a:lnTo>
                  <a:lnTo>
                    <a:pt x="36378" y="6495"/>
                  </a:lnTo>
                  <a:lnTo>
                    <a:pt x="29927" y="7241"/>
                  </a:lnTo>
                  <a:lnTo>
                    <a:pt x="28918" y="7416"/>
                  </a:lnTo>
                  <a:lnTo>
                    <a:pt x="28830" y="7460"/>
                  </a:lnTo>
                  <a:lnTo>
                    <a:pt x="28742" y="7548"/>
                  </a:lnTo>
                  <a:lnTo>
                    <a:pt x="27338" y="12068"/>
                  </a:lnTo>
                  <a:lnTo>
                    <a:pt x="25846" y="15227"/>
                  </a:lnTo>
                  <a:lnTo>
                    <a:pt x="22775" y="20273"/>
                  </a:lnTo>
                  <a:lnTo>
                    <a:pt x="21897" y="21502"/>
                  </a:lnTo>
                  <a:lnTo>
                    <a:pt x="19132" y="21633"/>
                  </a:lnTo>
                  <a:lnTo>
                    <a:pt x="16456" y="21282"/>
                  </a:lnTo>
                  <a:lnTo>
                    <a:pt x="12068" y="20361"/>
                  </a:lnTo>
                  <a:lnTo>
                    <a:pt x="8557" y="19615"/>
                  </a:lnTo>
                  <a:lnTo>
                    <a:pt x="8513" y="19615"/>
                  </a:lnTo>
                  <a:lnTo>
                    <a:pt x="5968" y="19439"/>
                  </a:lnTo>
                  <a:lnTo>
                    <a:pt x="3204" y="18957"/>
                  </a:lnTo>
                  <a:lnTo>
                    <a:pt x="220" y="18035"/>
                  </a:lnTo>
                  <a:lnTo>
                    <a:pt x="132" y="18035"/>
                  </a:lnTo>
                  <a:lnTo>
                    <a:pt x="88" y="18079"/>
                  </a:lnTo>
                  <a:lnTo>
                    <a:pt x="44" y="18123"/>
                  </a:lnTo>
                  <a:lnTo>
                    <a:pt x="1" y="18167"/>
                  </a:lnTo>
                  <a:lnTo>
                    <a:pt x="1" y="18255"/>
                  </a:lnTo>
                  <a:lnTo>
                    <a:pt x="1" y="18299"/>
                  </a:lnTo>
                  <a:lnTo>
                    <a:pt x="44" y="18342"/>
                  </a:lnTo>
                  <a:lnTo>
                    <a:pt x="88" y="18386"/>
                  </a:lnTo>
                  <a:lnTo>
                    <a:pt x="3116" y="19308"/>
                  </a:lnTo>
                  <a:lnTo>
                    <a:pt x="5924" y="19790"/>
                  </a:lnTo>
                  <a:lnTo>
                    <a:pt x="5968" y="19790"/>
                  </a:lnTo>
                  <a:lnTo>
                    <a:pt x="8470" y="19966"/>
                  </a:lnTo>
                  <a:lnTo>
                    <a:pt x="11980" y="20712"/>
                  </a:lnTo>
                  <a:lnTo>
                    <a:pt x="16368" y="21633"/>
                  </a:lnTo>
                  <a:lnTo>
                    <a:pt x="19089" y="21984"/>
                  </a:lnTo>
                  <a:lnTo>
                    <a:pt x="19132" y="21984"/>
                  </a:lnTo>
                  <a:lnTo>
                    <a:pt x="21985" y="21853"/>
                  </a:lnTo>
                  <a:lnTo>
                    <a:pt x="22072" y="21809"/>
                  </a:lnTo>
                  <a:lnTo>
                    <a:pt x="22116" y="21765"/>
                  </a:lnTo>
                  <a:lnTo>
                    <a:pt x="23082" y="20493"/>
                  </a:lnTo>
                  <a:lnTo>
                    <a:pt x="26153" y="15402"/>
                  </a:lnTo>
                  <a:lnTo>
                    <a:pt x="27645" y="12243"/>
                  </a:lnTo>
                  <a:lnTo>
                    <a:pt x="27689" y="12199"/>
                  </a:lnTo>
                  <a:lnTo>
                    <a:pt x="29049" y="7723"/>
                  </a:lnTo>
                  <a:lnTo>
                    <a:pt x="29971" y="7592"/>
                  </a:lnTo>
                  <a:lnTo>
                    <a:pt x="36421" y="6846"/>
                  </a:lnTo>
                  <a:lnTo>
                    <a:pt x="39976" y="6495"/>
                  </a:lnTo>
                  <a:lnTo>
                    <a:pt x="45241" y="6012"/>
                  </a:lnTo>
                  <a:lnTo>
                    <a:pt x="45285" y="6012"/>
                  </a:lnTo>
                  <a:lnTo>
                    <a:pt x="47962" y="5398"/>
                  </a:lnTo>
                  <a:lnTo>
                    <a:pt x="48006" y="5398"/>
                  </a:lnTo>
                  <a:lnTo>
                    <a:pt x="51253" y="4213"/>
                  </a:lnTo>
                  <a:lnTo>
                    <a:pt x="54588" y="2984"/>
                  </a:lnTo>
                  <a:lnTo>
                    <a:pt x="58098" y="2853"/>
                  </a:lnTo>
                  <a:lnTo>
                    <a:pt x="64022" y="1405"/>
                  </a:lnTo>
                  <a:lnTo>
                    <a:pt x="67182" y="351"/>
                  </a:lnTo>
                  <a:lnTo>
                    <a:pt x="67752" y="439"/>
                  </a:lnTo>
                  <a:lnTo>
                    <a:pt x="68059" y="1097"/>
                  </a:lnTo>
                  <a:lnTo>
                    <a:pt x="68191" y="4081"/>
                  </a:lnTo>
                  <a:lnTo>
                    <a:pt x="68191" y="4125"/>
                  </a:lnTo>
                  <a:lnTo>
                    <a:pt x="68937" y="7636"/>
                  </a:lnTo>
                  <a:lnTo>
                    <a:pt x="68937" y="7723"/>
                  </a:lnTo>
                  <a:lnTo>
                    <a:pt x="68981" y="7767"/>
                  </a:lnTo>
                  <a:lnTo>
                    <a:pt x="69200" y="7767"/>
                  </a:lnTo>
                  <a:lnTo>
                    <a:pt x="69244" y="7723"/>
                  </a:lnTo>
                  <a:lnTo>
                    <a:pt x="69288" y="7636"/>
                  </a:lnTo>
                  <a:lnTo>
                    <a:pt x="69288" y="7592"/>
                  </a:lnTo>
                  <a:lnTo>
                    <a:pt x="68542" y="4081"/>
                  </a:lnTo>
                  <a:lnTo>
                    <a:pt x="68410" y="1054"/>
                  </a:lnTo>
                  <a:lnTo>
                    <a:pt x="68410" y="966"/>
                  </a:lnTo>
                  <a:lnTo>
                    <a:pt x="68059" y="176"/>
                  </a:lnTo>
                  <a:lnTo>
                    <a:pt x="67972" y="132"/>
                  </a:lnTo>
                  <a:lnTo>
                    <a:pt x="67928" y="88"/>
                  </a:lnTo>
                  <a:lnTo>
                    <a:pt x="67182"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35" name="Google Shape;3635;p116"/>
            <p:cNvSpPr/>
            <p:nvPr/>
          </p:nvSpPr>
          <p:spPr>
            <a:xfrm>
              <a:off x="3338275" y="741900"/>
              <a:ext cx="284150" cy="635200"/>
            </a:xfrm>
            <a:custGeom>
              <a:avLst/>
              <a:gdLst/>
              <a:ahLst/>
              <a:cxnLst/>
              <a:rect l="l" t="t" r="r" b="b"/>
              <a:pathLst>
                <a:path w="11366" h="25408" extrusionOk="0">
                  <a:moveTo>
                    <a:pt x="11234" y="1"/>
                  </a:moveTo>
                  <a:lnTo>
                    <a:pt x="11146" y="45"/>
                  </a:lnTo>
                  <a:lnTo>
                    <a:pt x="11102" y="45"/>
                  </a:lnTo>
                  <a:lnTo>
                    <a:pt x="11058" y="132"/>
                  </a:lnTo>
                  <a:lnTo>
                    <a:pt x="9259" y="3950"/>
                  </a:lnTo>
                  <a:lnTo>
                    <a:pt x="7723" y="6451"/>
                  </a:lnTo>
                  <a:lnTo>
                    <a:pt x="6056" y="10620"/>
                  </a:lnTo>
                  <a:lnTo>
                    <a:pt x="4476" y="15578"/>
                  </a:lnTo>
                  <a:lnTo>
                    <a:pt x="2896" y="19659"/>
                  </a:lnTo>
                  <a:lnTo>
                    <a:pt x="1799" y="22775"/>
                  </a:lnTo>
                  <a:lnTo>
                    <a:pt x="44" y="25144"/>
                  </a:lnTo>
                  <a:lnTo>
                    <a:pt x="0" y="25188"/>
                  </a:lnTo>
                  <a:lnTo>
                    <a:pt x="0" y="25232"/>
                  </a:lnTo>
                  <a:lnTo>
                    <a:pt x="44" y="25320"/>
                  </a:lnTo>
                  <a:lnTo>
                    <a:pt x="88" y="25364"/>
                  </a:lnTo>
                  <a:lnTo>
                    <a:pt x="176" y="25408"/>
                  </a:lnTo>
                  <a:lnTo>
                    <a:pt x="264" y="25408"/>
                  </a:lnTo>
                  <a:lnTo>
                    <a:pt x="308" y="25320"/>
                  </a:lnTo>
                  <a:lnTo>
                    <a:pt x="2107" y="22994"/>
                  </a:lnTo>
                  <a:lnTo>
                    <a:pt x="2107" y="22950"/>
                  </a:lnTo>
                  <a:lnTo>
                    <a:pt x="3248" y="19791"/>
                  </a:lnTo>
                  <a:lnTo>
                    <a:pt x="4783" y="15666"/>
                  </a:lnTo>
                  <a:lnTo>
                    <a:pt x="6363" y="10751"/>
                  </a:lnTo>
                  <a:lnTo>
                    <a:pt x="8031" y="6627"/>
                  </a:lnTo>
                  <a:lnTo>
                    <a:pt x="9566" y="4126"/>
                  </a:lnTo>
                  <a:lnTo>
                    <a:pt x="11365" y="264"/>
                  </a:lnTo>
                  <a:lnTo>
                    <a:pt x="11365" y="220"/>
                  </a:lnTo>
                  <a:lnTo>
                    <a:pt x="11365" y="132"/>
                  </a:lnTo>
                  <a:lnTo>
                    <a:pt x="11322" y="89"/>
                  </a:lnTo>
                  <a:lnTo>
                    <a:pt x="11278" y="45"/>
                  </a:lnTo>
                  <a:lnTo>
                    <a:pt x="1123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36" name="Google Shape;3636;p116"/>
            <p:cNvSpPr/>
            <p:nvPr/>
          </p:nvSpPr>
          <p:spPr>
            <a:xfrm>
              <a:off x="3628975" y="2341350"/>
              <a:ext cx="1621425" cy="496975"/>
            </a:xfrm>
            <a:custGeom>
              <a:avLst/>
              <a:gdLst/>
              <a:ahLst/>
              <a:cxnLst/>
              <a:rect l="l" t="t" r="r" b="b"/>
              <a:pathLst>
                <a:path w="64857" h="19879" extrusionOk="0">
                  <a:moveTo>
                    <a:pt x="63935" y="0"/>
                  </a:moveTo>
                  <a:lnTo>
                    <a:pt x="58230" y="1141"/>
                  </a:lnTo>
                  <a:lnTo>
                    <a:pt x="51736" y="2809"/>
                  </a:lnTo>
                  <a:lnTo>
                    <a:pt x="48971" y="3686"/>
                  </a:lnTo>
                  <a:lnTo>
                    <a:pt x="46733" y="4344"/>
                  </a:lnTo>
                  <a:lnTo>
                    <a:pt x="43574" y="4696"/>
                  </a:lnTo>
                  <a:lnTo>
                    <a:pt x="38177" y="5222"/>
                  </a:lnTo>
                  <a:lnTo>
                    <a:pt x="34930" y="5485"/>
                  </a:lnTo>
                  <a:lnTo>
                    <a:pt x="28611" y="6012"/>
                  </a:lnTo>
                  <a:lnTo>
                    <a:pt x="28523" y="6056"/>
                  </a:lnTo>
                  <a:lnTo>
                    <a:pt x="28172" y="6275"/>
                  </a:lnTo>
                  <a:lnTo>
                    <a:pt x="28128" y="6363"/>
                  </a:lnTo>
                  <a:lnTo>
                    <a:pt x="26899" y="9698"/>
                  </a:lnTo>
                  <a:lnTo>
                    <a:pt x="25320" y="12989"/>
                  </a:lnTo>
                  <a:lnTo>
                    <a:pt x="23652" y="15753"/>
                  </a:lnTo>
                  <a:lnTo>
                    <a:pt x="21941" y="18255"/>
                  </a:lnTo>
                  <a:lnTo>
                    <a:pt x="21107" y="19176"/>
                  </a:lnTo>
                  <a:lnTo>
                    <a:pt x="20581" y="19483"/>
                  </a:lnTo>
                  <a:lnTo>
                    <a:pt x="17334" y="19527"/>
                  </a:lnTo>
                  <a:lnTo>
                    <a:pt x="14350" y="19176"/>
                  </a:lnTo>
                  <a:lnTo>
                    <a:pt x="10488" y="18386"/>
                  </a:lnTo>
                  <a:lnTo>
                    <a:pt x="7417" y="17728"/>
                  </a:lnTo>
                  <a:lnTo>
                    <a:pt x="1975" y="17026"/>
                  </a:lnTo>
                  <a:lnTo>
                    <a:pt x="264" y="16412"/>
                  </a:lnTo>
                  <a:lnTo>
                    <a:pt x="132" y="16412"/>
                  </a:lnTo>
                  <a:lnTo>
                    <a:pt x="88" y="16455"/>
                  </a:lnTo>
                  <a:lnTo>
                    <a:pt x="45" y="16499"/>
                  </a:lnTo>
                  <a:lnTo>
                    <a:pt x="1" y="16587"/>
                  </a:lnTo>
                  <a:lnTo>
                    <a:pt x="45" y="16675"/>
                  </a:lnTo>
                  <a:lnTo>
                    <a:pt x="88" y="16719"/>
                  </a:lnTo>
                  <a:lnTo>
                    <a:pt x="132" y="16763"/>
                  </a:lnTo>
                  <a:lnTo>
                    <a:pt x="1888" y="17333"/>
                  </a:lnTo>
                  <a:lnTo>
                    <a:pt x="1931" y="17377"/>
                  </a:lnTo>
                  <a:lnTo>
                    <a:pt x="7373" y="18079"/>
                  </a:lnTo>
                  <a:lnTo>
                    <a:pt x="10444" y="18737"/>
                  </a:lnTo>
                  <a:lnTo>
                    <a:pt x="14306" y="19527"/>
                  </a:lnTo>
                  <a:lnTo>
                    <a:pt x="17334" y="19878"/>
                  </a:lnTo>
                  <a:lnTo>
                    <a:pt x="20625" y="19834"/>
                  </a:lnTo>
                  <a:lnTo>
                    <a:pt x="20712" y="19834"/>
                  </a:lnTo>
                  <a:lnTo>
                    <a:pt x="21283" y="19483"/>
                  </a:lnTo>
                  <a:lnTo>
                    <a:pt x="21327" y="19439"/>
                  </a:lnTo>
                  <a:lnTo>
                    <a:pt x="22204" y="18474"/>
                  </a:lnTo>
                  <a:lnTo>
                    <a:pt x="23959" y="15973"/>
                  </a:lnTo>
                  <a:lnTo>
                    <a:pt x="25627" y="13121"/>
                  </a:lnTo>
                  <a:lnTo>
                    <a:pt x="27207" y="9830"/>
                  </a:lnTo>
                  <a:lnTo>
                    <a:pt x="28435" y="6538"/>
                  </a:lnTo>
                  <a:lnTo>
                    <a:pt x="28699" y="6363"/>
                  </a:lnTo>
                  <a:lnTo>
                    <a:pt x="34930" y="5836"/>
                  </a:lnTo>
                  <a:lnTo>
                    <a:pt x="38221" y="5573"/>
                  </a:lnTo>
                  <a:lnTo>
                    <a:pt x="43618" y="5047"/>
                  </a:lnTo>
                  <a:lnTo>
                    <a:pt x="46777" y="4696"/>
                  </a:lnTo>
                  <a:lnTo>
                    <a:pt x="46821" y="4696"/>
                  </a:lnTo>
                  <a:lnTo>
                    <a:pt x="49059" y="4037"/>
                  </a:lnTo>
                  <a:lnTo>
                    <a:pt x="51868" y="3116"/>
                  </a:lnTo>
                  <a:lnTo>
                    <a:pt x="58318" y="1492"/>
                  </a:lnTo>
                  <a:lnTo>
                    <a:pt x="63935" y="351"/>
                  </a:lnTo>
                  <a:lnTo>
                    <a:pt x="64286" y="571"/>
                  </a:lnTo>
                  <a:lnTo>
                    <a:pt x="64505" y="1141"/>
                  </a:lnTo>
                  <a:lnTo>
                    <a:pt x="64330" y="5222"/>
                  </a:lnTo>
                  <a:lnTo>
                    <a:pt x="64330" y="5310"/>
                  </a:lnTo>
                  <a:lnTo>
                    <a:pt x="64373" y="5354"/>
                  </a:lnTo>
                  <a:lnTo>
                    <a:pt x="64417" y="5398"/>
                  </a:lnTo>
                  <a:lnTo>
                    <a:pt x="64549" y="5398"/>
                  </a:lnTo>
                  <a:lnTo>
                    <a:pt x="64593" y="5354"/>
                  </a:lnTo>
                  <a:lnTo>
                    <a:pt x="64637" y="5310"/>
                  </a:lnTo>
                  <a:lnTo>
                    <a:pt x="64681" y="5222"/>
                  </a:lnTo>
                  <a:lnTo>
                    <a:pt x="64856" y="1097"/>
                  </a:lnTo>
                  <a:lnTo>
                    <a:pt x="64856" y="1010"/>
                  </a:lnTo>
                  <a:lnTo>
                    <a:pt x="64549" y="395"/>
                  </a:lnTo>
                  <a:lnTo>
                    <a:pt x="64505" y="307"/>
                  </a:lnTo>
                  <a:lnTo>
                    <a:pt x="64022" y="44"/>
                  </a:lnTo>
                  <a:lnTo>
                    <a:pt x="63935"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37" name="Google Shape;3637;p116"/>
            <p:cNvSpPr/>
            <p:nvPr/>
          </p:nvSpPr>
          <p:spPr>
            <a:xfrm>
              <a:off x="3316325" y="744100"/>
              <a:ext cx="277575" cy="640675"/>
            </a:xfrm>
            <a:custGeom>
              <a:avLst/>
              <a:gdLst/>
              <a:ahLst/>
              <a:cxnLst/>
              <a:rect l="l" t="t" r="r" b="b"/>
              <a:pathLst>
                <a:path w="11103" h="25627" extrusionOk="0">
                  <a:moveTo>
                    <a:pt x="10883" y="1"/>
                  </a:moveTo>
                  <a:lnTo>
                    <a:pt x="10795" y="44"/>
                  </a:lnTo>
                  <a:lnTo>
                    <a:pt x="10751" y="88"/>
                  </a:lnTo>
                  <a:lnTo>
                    <a:pt x="10225" y="1098"/>
                  </a:lnTo>
                  <a:lnTo>
                    <a:pt x="7680" y="5793"/>
                  </a:lnTo>
                  <a:lnTo>
                    <a:pt x="6144" y="9698"/>
                  </a:lnTo>
                  <a:lnTo>
                    <a:pt x="4652" y="14437"/>
                  </a:lnTo>
                  <a:lnTo>
                    <a:pt x="2590" y="19483"/>
                  </a:lnTo>
                  <a:lnTo>
                    <a:pt x="1449" y="22950"/>
                  </a:lnTo>
                  <a:lnTo>
                    <a:pt x="45" y="25363"/>
                  </a:lnTo>
                  <a:lnTo>
                    <a:pt x="1" y="25451"/>
                  </a:lnTo>
                  <a:lnTo>
                    <a:pt x="1" y="25495"/>
                  </a:lnTo>
                  <a:lnTo>
                    <a:pt x="45" y="25583"/>
                  </a:lnTo>
                  <a:lnTo>
                    <a:pt x="89" y="25627"/>
                  </a:lnTo>
                  <a:lnTo>
                    <a:pt x="264" y="25627"/>
                  </a:lnTo>
                  <a:lnTo>
                    <a:pt x="352" y="25539"/>
                  </a:lnTo>
                  <a:lnTo>
                    <a:pt x="1756" y="23125"/>
                  </a:lnTo>
                  <a:lnTo>
                    <a:pt x="1800" y="23082"/>
                  </a:lnTo>
                  <a:lnTo>
                    <a:pt x="2941" y="19571"/>
                  </a:lnTo>
                  <a:lnTo>
                    <a:pt x="4959" y="14525"/>
                  </a:lnTo>
                  <a:lnTo>
                    <a:pt x="6451" y="9830"/>
                  </a:lnTo>
                  <a:lnTo>
                    <a:pt x="7987" y="5924"/>
                  </a:lnTo>
                  <a:lnTo>
                    <a:pt x="10532" y="1273"/>
                  </a:lnTo>
                  <a:lnTo>
                    <a:pt x="11059" y="264"/>
                  </a:lnTo>
                  <a:lnTo>
                    <a:pt x="11103" y="220"/>
                  </a:lnTo>
                  <a:lnTo>
                    <a:pt x="11103" y="132"/>
                  </a:lnTo>
                  <a:lnTo>
                    <a:pt x="11059" y="88"/>
                  </a:lnTo>
                  <a:lnTo>
                    <a:pt x="11015" y="44"/>
                  </a:lnTo>
                  <a:lnTo>
                    <a:pt x="10927"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38" name="Google Shape;3638;p116"/>
            <p:cNvSpPr/>
            <p:nvPr/>
          </p:nvSpPr>
          <p:spPr>
            <a:xfrm>
              <a:off x="3616925" y="2404975"/>
              <a:ext cx="1567650" cy="455275"/>
            </a:xfrm>
            <a:custGeom>
              <a:avLst/>
              <a:gdLst/>
              <a:ahLst/>
              <a:cxnLst/>
              <a:rect l="l" t="t" r="r" b="b"/>
              <a:pathLst>
                <a:path w="62706" h="18211" extrusionOk="0">
                  <a:moveTo>
                    <a:pt x="61696" y="0"/>
                  </a:moveTo>
                  <a:lnTo>
                    <a:pt x="60336" y="132"/>
                  </a:lnTo>
                  <a:lnTo>
                    <a:pt x="60292" y="176"/>
                  </a:lnTo>
                  <a:lnTo>
                    <a:pt x="57615" y="1448"/>
                  </a:lnTo>
                  <a:lnTo>
                    <a:pt x="51516" y="3116"/>
                  </a:lnTo>
                  <a:lnTo>
                    <a:pt x="48927" y="3686"/>
                  </a:lnTo>
                  <a:lnTo>
                    <a:pt x="44934" y="4081"/>
                  </a:lnTo>
                  <a:lnTo>
                    <a:pt x="41160" y="4388"/>
                  </a:lnTo>
                  <a:lnTo>
                    <a:pt x="36772" y="4783"/>
                  </a:lnTo>
                  <a:lnTo>
                    <a:pt x="33393" y="4959"/>
                  </a:lnTo>
                  <a:lnTo>
                    <a:pt x="30585" y="4871"/>
                  </a:lnTo>
                  <a:lnTo>
                    <a:pt x="30541" y="4871"/>
                  </a:lnTo>
                  <a:lnTo>
                    <a:pt x="29444" y="5047"/>
                  </a:lnTo>
                  <a:lnTo>
                    <a:pt x="29356" y="5090"/>
                  </a:lnTo>
                  <a:lnTo>
                    <a:pt x="29312" y="5134"/>
                  </a:lnTo>
                  <a:lnTo>
                    <a:pt x="28040" y="7679"/>
                  </a:lnTo>
                  <a:lnTo>
                    <a:pt x="26767" y="10268"/>
                  </a:lnTo>
                  <a:lnTo>
                    <a:pt x="25100" y="13121"/>
                  </a:lnTo>
                  <a:lnTo>
                    <a:pt x="23257" y="15797"/>
                  </a:lnTo>
                  <a:lnTo>
                    <a:pt x="22247" y="16982"/>
                  </a:lnTo>
                  <a:lnTo>
                    <a:pt x="21414" y="17596"/>
                  </a:lnTo>
                  <a:lnTo>
                    <a:pt x="20317" y="17860"/>
                  </a:lnTo>
                  <a:lnTo>
                    <a:pt x="17157" y="17860"/>
                  </a:lnTo>
                  <a:lnTo>
                    <a:pt x="14481" y="17640"/>
                  </a:lnTo>
                  <a:lnTo>
                    <a:pt x="10531" y="16807"/>
                  </a:lnTo>
                  <a:lnTo>
                    <a:pt x="7899" y="16236"/>
                  </a:lnTo>
                  <a:lnTo>
                    <a:pt x="2282" y="15534"/>
                  </a:lnTo>
                  <a:lnTo>
                    <a:pt x="219" y="14788"/>
                  </a:lnTo>
                  <a:lnTo>
                    <a:pt x="132" y="14788"/>
                  </a:lnTo>
                  <a:lnTo>
                    <a:pt x="88" y="14832"/>
                  </a:lnTo>
                  <a:lnTo>
                    <a:pt x="44" y="14832"/>
                  </a:lnTo>
                  <a:lnTo>
                    <a:pt x="0" y="14920"/>
                  </a:lnTo>
                  <a:lnTo>
                    <a:pt x="0" y="14964"/>
                  </a:lnTo>
                  <a:lnTo>
                    <a:pt x="0" y="15051"/>
                  </a:lnTo>
                  <a:lnTo>
                    <a:pt x="44" y="15095"/>
                  </a:lnTo>
                  <a:lnTo>
                    <a:pt x="88" y="15139"/>
                  </a:lnTo>
                  <a:lnTo>
                    <a:pt x="2194" y="15885"/>
                  </a:lnTo>
                  <a:lnTo>
                    <a:pt x="2238" y="15885"/>
                  </a:lnTo>
                  <a:lnTo>
                    <a:pt x="7811" y="16587"/>
                  </a:lnTo>
                  <a:lnTo>
                    <a:pt x="10444" y="17158"/>
                  </a:lnTo>
                  <a:lnTo>
                    <a:pt x="14437" y="17991"/>
                  </a:lnTo>
                  <a:lnTo>
                    <a:pt x="17157" y="18211"/>
                  </a:lnTo>
                  <a:lnTo>
                    <a:pt x="20404" y="18211"/>
                  </a:lnTo>
                  <a:lnTo>
                    <a:pt x="21501" y="17947"/>
                  </a:lnTo>
                  <a:lnTo>
                    <a:pt x="21589" y="17904"/>
                  </a:lnTo>
                  <a:lnTo>
                    <a:pt x="22467" y="17245"/>
                  </a:lnTo>
                  <a:lnTo>
                    <a:pt x="22511" y="17245"/>
                  </a:lnTo>
                  <a:lnTo>
                    <a:pt x="23564" y="16017"/>
                  </a:lnTo>
                  <a:lnTo>
                    <a:pt x="25363" y="13296"/>
                  </a:lnTo>
                  <a:lnTo>
                    <a:pt x="27074" y="10444"/>
                  </a:lnTo>
                  <a:lnTo>
                    <a:pt x="28347" y="7811"/>
                  </a:lnTo>
                  <a:lnTo>
                    <a:pt x="29576" y="5354"/>
                  </a:lnTo>
                  <a:lnTo>
                    <a:pt x="30585" y="5222"/>
                  </a:lnTo>
                  <a:lnTo>
                    <a:pt x="33393" y="5310"/>
                  </a:lnTo>
                  <a:lnTo>
                    <a:pt x="36816" y="5134"/>
                  </a:lnTo>
                  <a:lnTo>
                    <a:pt x="41204" y="4739"/>
                  </a:lnTo>
                  <a:lnTo>
                    <a:pt x="44934" y="4432"/>
                  </a:lnTo>
                  <a:lnTo>
                    <a:pt x="48971" y="4037"/>
                  </a:lnTo>
                  <a:lnTo>
                    <a:pt x="49015" y="4037"/>
                  </a:lnTo>
                  <a:lnTo>
                    <a:pt x="51604" y="3423"/>
                  </a:lnTo>
                  <a:lnTo>
                    <a:pt x="57703" y="1799"/>
                  </a:lnTo>
                  <a:lnTo>
                    <a:pt x="57747" y="1756"/>
                  </a:lnTo>
                  <a:lnTo>
                    <a:pt x="60424" y="483"/>
                  </a:lnTo>
                  <a:lnTo>
                    <a:pt x="61652" y="351"/>
                  </a:lnTo>
                  <a:lnTo>
                    <a:pt x="61872" y="571"/>
                  </a:lnTo>
                  <a:lnTo>
                    <a:pt x="62223" y="1799"/>
                  </a:lnTo>
                  <a:lnTo>
                    <a:pt x="62354" y="4037"/>
                  </a:lnTo>
                  <a:lnTo>
                    <a:pt x="62354" y="4125"/>
                  </a:lnTo>
                  <a:lnTo>
                    <a:pt x="62398" y="4169"/>
                  </a:lnTo>
                  <a:lnTo>
                    <a:pt x="62486" y="4213"/>
                  </a:lnTo>
                  <a:lnTo>
                    <a:pt x="62618" y="4213"/>
                  </a:lnTo>
                  <a:lnTo>
                    <a:pt x="62661" y="4169"/>
                  </a:lnTo>
                  <a:lnTo>
                    <a:pt x="62705" y="4081"/>
                  </a:lnTo>
                  <a:lnTo>
                    <a:pt x="62705" y="4037"/>
                  </a:lnTo>
                  <a:lnTo>
                    <a:pt x="62574" y="1799"/>
                  </a:lnTo>
                  <a:lnTo>
                    <a:pt x="62530" y="1756"/>
                  </a:lnTo>
                  <a:lnTo>
                    <a:pt x="62223" y="439"/>
                  </a:lnTo>
                  <a:lnTo>
                    <a:pt x="62179" y="351"/>
                  </a:lnTo>
                  <a:lnTo>
                    <a:pt x="61828" y="44"/>
                  </a:lnTo>
                  <a:lnTo>
                    <a:pt x="6178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39" name="Google Shape;3639;p116"/>
            <p:cNvSpPr/>
            <p:nvPr/>
          </p:nvSpPr>
          <p:spPr>
            <a:xfrm>
              <a:off x="3272450" y="748500"/>
              <a:ext cx="287450" cy="706500"/>
            </a:xfrm>
            <a:custGeom>
              <a:avLst/>
              <a:gdLst/>
              <a:ahLst/>
              <a:cxnLst/>
              <a:rect l="l" t="t" r="r" b="b"/>
              <a:pathLst>
                <a:path w="11498" h="28260" extrusionOk="0">
                  <a:moveTo>
                    <a:pt x="11278" y="0"/>
                  </a:moveTo>
                  <a:lnTo>
                    <a:pt x="11234" y="44"/>
                  </a:lnTo>
                  <a:lnTo>
                    <a:pt x="11190" y="88"/>
                  </a:lnTo>
                  <a:lnTo>
                    <a:pt x="9961" y="2677"/>
                  </a:lnTo>
                  <a:lnTo>
                    <a:pt x="8513" y="5046"/>
                  </a:lnTo>
                  <a:lnTo>
                    <a:pt x="8513" y="5090"/>
                  </a:lnTo>
                  <a:lnTo>
                    <a:pt x="7109" y="8732"/>
                  </a:lnTo>
                  <a:lnTo>
                    <a:pt x="5705" y="13120"/>
                  </a:lnTo>
                  <a:lnTo>
                    <a:pt x="4476" y="16324"/>
                  </a:lnTo>
                  <a:lnTo>
                    <a:pt x="3160" y="19176"/>
                  </a:lnTo>
                  <a:lnTo>
                    <a:pt x="1317" y="24617"/>
                  </a:lnTo>
                  <a:lnTo>
                    <a:pt x="1" y="27294"/>
                  </a:lnTo>
                  <a:lnTo>
                    <a:pt x="1" y="27338"/>
                  </a:lnTo>
                  <a:lnTo>
                    <a:pt x="1" y="28083"/>
                  </a:lnTo>
                  <a:lnTo>
                    <a:pt x="1" y="28171"/>
                  </a:lnTo>
                  <a:lnTo>
                    <a:pt x="44" y="28215"/>
                  </a:lnTo>
                  <a:lnTo>
                    <a:pt x="88" y="28259"/>
                  </a:lnTo>
                  <a:lnTo>
                    <a:pt x="220" y="28259"/>
                  </a:lnTo>
                  <a:lnTo>
                    <a:pt x="308" y="28215"/>
                  </a:lnTo>
                  <a:lnTo>
                    <a:pt x="308" y="28171"/>
                  </a:lnTo>
                  <a:lnTo>
                    <a:pt x="352" y="28083"/>
                  </a:lnTo>
                  <a:lnTo>
                    <a:pt x="352" y="27381"/>
                  </a:lnTo>
                  <a:lnTo>
                    <a:pt x="1668" y="24792"/>
                  </a:lnTo>
                  <a:lnTo>
                    <a:pt x="1668" y="24749"/>
                  </a:lnTo>
                  <a:lnTo>
                    <a:pt x="3511" y="19307"/>
                  </a:lnTo>
                  <a:lnTo>
                    <a:pt x="4784" y="16455"/>
                  </a:lnTo>
                  <a:lnTo>
                    <a:pt x="6012" y="13252"/>
                  </a:lnTo>
                  <a:lnTo>
                    <a:pt x="7416" y="8864"/>
                  </a:lnTo>
                  <a:lnTo>
                    <a:pt x="8821" y="5222"/>
                  </a:lnTo>
                  <a:lnTo>
                    <a:pt x="10269" y="2808"/>
                  </a:lnTo>
                  <a:lnTo>
                    <a:pt x="11497" y="263"/>
                  </a:lnTo>
                  <a:lnTo>
                    <a:pt x="11497" y="176"/>
                  </a:lnTo>
                  <a:lnTo>
                    <a:pt x="11497" y="132"/>
                  </a:lnTo>
                  <a:lnTo>
                    <a:pt x="11453" y="44"/>
                  </a:lnTo>
                  <a:lnTo>
                    <a:pt x="11409"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40" name="Google Shape;3640;p116"/>
            <p:cNvSpPr/>
            <p:nvPr/>
          </p:nvSpPr>
          <p:spPr>
            <a:xfrm>
              <a:off x="4211500" y="2486150"/>
              <a:ext cx="884200" cy="333525"/>
            </a:xfrm>
            <a:custGeom>
              <a:avLst/>
              <a:gdLst/>
              <a:ahLst/>
              <a:cxnLst/>
              <a:rect l="l" t="t" r="r" b="b"/>
              <a:pathLst>
                <a:path w="35368" h="13341" extrusionOk="0">
                  <a:moveTo>
                    <a:pt x="34929" y="1"/>
                  </a:moveTo>
                  <a:lnTo>
                    <a:pt x="31287" y="1098"/>
                  </a:lnTo>
                  <a:lnTo>
                    <a:pt x="27645" y="1931"/>
                  </a:lnTo>
                  <a:lnTo>
                    <a:pt x="24310" y="2326"/>
                  </a:lnTo>
                  <a:lnTo>
                    <a:pt x="20668" y="2765"/>
                  </a:lnTo>
                  <a:lnTo>
                    <a:pt x="17728" y="3072"/>
                  </a:lnTo>
                  <a:lnTo>
                    <a:pt x="12726" y="3379"/>
                  </a:lnTo>
                  <a:lnTo>
                    <a:pt x="8864" y="3292"/>
                  </a:lnTo>
                  <a:lnTo>
                    <a:pt x="6802" y="3423"/>
                  </a:lnTo>
                  <a:lnTo>
                    <a:pt x="6758" y="3467"/>
                  </a:lnTo>
                  <a:lnTo>
                    <a:pt x="5924" y="3818"/>
                  </a:lnTo>
                  <a:lnTo>
                    <a:pt x="5880" y="3862"/>
                  </a:lnTo>
                  <a:lnTo>
                    <a:pt x="5222" y="4564"/>
                  </a:lnTo>
                  <a:lnTo>
                    <a:pt x="5178" y="4608"/>
                  </a:lnTo>
                  <a:lnTo>
                    <a:pt x="4213" y="6319"/>
                  </a:lnTo>
                  <a:lnTo>
                    <a:pt x="1317" y="11322"/>
                  </a:lnTo>
                  <a:lnTo>
                    <a:pt x="44" y="13077"/>
                  </a:lnTo>
                  <a:lnTo>
                    <a:pt x="0" y="13121"/>
                  </a:lnTo>
                  <a:lnTo>
                    <a:pt x="0" y="13208"/>
                  </a:lnTo>
                  <a:lnTo>
                    <a:pt x="44" y="13252"/>
                  </a:lnTo>
                  <a:lnTo>
                    <a:pt x="88" y="13340"/>
                  </a:lnTo>
                  <a:lnTo>
                    <a:pt x="264" y="13340"/>
                  </a:lnTo>
                  <a:lnTo>
                    <a:pt x="307" y="13296"/>
                  </a:lnTo>
                  <a:lnTo>
                    <a:pt x="1624" y="11497"/>
                  </a:lnTo>
                  <a:lnTo>
                    <a:pt x="4520" y="6495"/>
                  </a:lnTo>
                  <a:lnTo>
                    <a:pt x="5485" y="4783"/>
                  </a:lnTo>
                  <a:lnTo>
                    <a:pt x="6100" y="4125"/>
                  </a:lnTo>
                  <a:lnTo>
                    <a:pt x="6890" y="3774"/>
                  </a:lnTo>
                  <a:lnTo>
                    <a:pt x="8864" y="3643"/>
                  </a:lnTo>
                  <a:lnTo>
                    <a:pt x="12770" y="3730"/>
                  </a:lnTo>
                  <a:lnTo>
                    <a:pt x="17728" y="3423"/>
                  </a:lnTo>
                  <a:lnTo>
                    <a:pt x="20712" y="3116"/>
                  </a:lnTo>
                  <a:lnTo>
                    <a:pt x="24354" y="2677"/>
                  </a:lnTo>
                  <a:lnTo>
                    <a:pt x="27689" y="2282"/>
                  </a:lnTo>
                  <a:lnTo>
                    <a:pt x="27733" y="2282"/>
                  </a:lnTo>
                  <a:lnTo>
                    <a:pt x="31419" y="1405"/>
                  </a:lnTo>
                  <a:lnTo>
                    <a:pt x="34885" y="352"/>
                  </a:lnTo>
                  <a:lnTo>
                    <a:pt x="35017" y="746"/>
                  </a:lnTo>
                  <a:lnTo>
                    <a:pt x="34534" y="2370"/>
                  </a:lnTo>
                  <a:lnTo>
                    <a:pt x="34534" y="2458"/>
                  </a:lnTo>
                  <a:lnTo>
                    <a:pt x="34534" y="2502"/>
                  </a:lnTo>
                  <a:lnTo>
                    <a:pt x="34578" y="2546"/>
                  </a:lnTo>
                  <a:lnTo>
                    <a:pt x="34666" y="2589"/>
                  </a:lnTo>
                  <a:lnTo>
                    <a:pt x="34798" y="2589"/>
                  </a:lnTo>
                  <a:lnTo>
                    <a:pt x="34841" y="2546"/>
                  </a:lnTo>
                  <a:lnTo>
                    <a:pt x="34885" y="2458"/>
                  </a:lnTo>
                  <a:lnTo>
                    <a:pt x="35368" y="790"/>
                  </a:lnTo>
                  <a:lnTo>
                    <a:pt x="35368" y="703"/>
                  </a:lnTo>
                  <a:lnTo>
                    <a:pt x="35149" y="88"/>
                  </a:lnTo>
                  <a:lnTo>
                    <a:pt x="35061"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41" name="Google Shape;3641;p116"/>
            <p:cNvSpPr/>
            <p:nvPr/>
          </p:nvSpPr>
          <p:spPr>
            <a:xfrm>
              <a:off x="3623500" y="2804275"/>
              <a:ext cx="496975" cy="77925"/>
            </a:xfrm>
            <a:custGeom>
              <a:avLst/>
              <a:gdLst/>
              <a:ahLst/>
              <a:cxnLst/>
              <a:rect l="l" t="t" r="r" b="b"/>
              <a:pathLst>
                <a:path w="19879" h="3117" extrusionOk="0">
                  <a:moveTo>
                    <a:pt x="88" y="1"/>
                  </a:moveTo>
                  <a:lnTo>
                    <a:pt x="44" y="45"/>
                  </a:lnTo>
                  <a:lnTo>
                    <a:pt x="0" y="89"/>
                  </a:lnTo>
                  <a:lnTo>
                    <a:pt x="0" y="176"/>
                  </a:lnTo>
                  <a:lnTo>
                    <a:pt x="0" y="220"/>
                  </a:lnTo>
                  <a:lnTo>
                    <a:pt x="44" y="308"/>
                  </a:lnTo>
                  <a:lnTo>
                    <a:pt x="88" y="352"/>
                  </a:lnTo>
                  <a:lnTo>
                    <a:pt x="1756" y="922"/>
                  </a:lnTo>
                  <a:lnTo>
                    <a:pt x="1799" y="922"/>
                  </a:lnTo>
                  <a:lnTo>
                    <a:pt x="7504" y="1756"/>
                  </a:lnTo>
                  <a:lnTo>
                    <a:pt x="10795" y="2458"/>
                  </a:lnTo>
                  <a:lnTo>
                    <a:pt x="13867" y="2985"/>
                  </a:lnTo>
                  <a:lnTo>
                    <a:pt x="16982" y="3116"/>
                  </a:lnTo>
                  <a:lnTo>
                    <a:pt x="19703" y="2941"/>
                  </a:lnTo>
                  <a:lnTo>
                    <a:pt x="19747" y="2941"/>
                  </a:lnTo>
                  <a:lnTo>
                    <a:pt x="19834" y="2897"/>
                  </a:lnTo>
                  <a:lnTo>
                    <a:pt x="19834" y="2809"/>
                  </a:lnTo>
                  <a:lnTo>
                    <a:pt x="19878" y="2765"/>
                  </a:lnTo>
                  <a:lnTo>
                    <a:pt x="19834" y="2678"/>
                  </a:lnTo>
                  <a:lnTo>
                    <a:pt x="19790" y="2634"/>
                  </a:lnTo>
                  <a:lnTo>
                    <a:pt x="19659" y="2590"/>
                  </a:lnTo>
                  <a:lnTo>
                    <a:pt x="16982" y="2765"/>
                  </a:lnTo>
                  <a:lnTo>
                    <a:pt x="13910" y="2634"/>
                  </a:lnTo>
                  <a:lnTo>
                    <a:pt x="10883" y="2107"/>
                  </a:lnTo>
                  <a:lnTo>
                    <a:pt x="7592" y="1405"/>
                  </a:lnTo>
                  <a:lnTo>
                    <a:pt x="1887" y="615"/>
                  </a:lnTo>
                  <a:lnTo>
                    <a:pt x="22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42" name="Google Shape;3642;p116"/>
            <p:cNvSpPr/>
            <p:nvPr/>
          </p:nvSpPr>
          <p:spPr>
            <a:xfrm>
              <a:off x="3251600" y="756175"/>
              <a:ext cx="275375" cy="692225"/>
            </a:xfrm>
            <a:custGeom>
              <a:avLst/>
              <a:gdLst/>
              <a:ahLst/>
              <a:cxnLst/>
              <a:rect l="l" t="t" r="r" b="b"/>
              <a:pathLst>
                <a:path w="11015" h="27689" extrusionOk="0">
                  <a:moveTo>
                    <a:pt x="10795" y="0"/>
                  </a:moveTo>
                  <a:lnTo>
                    <a:pt x="10752" y="44"/>
                  </a:lnTo>
                  <a:lnTo>
                    <a:pt x="10708" y="88"/>
                  </a:lnTo>
                  <a:lnTo>
                    <a:pt x="10313" y="834"/>
                  </a:lnTo>
                  <a:lnTo>
                    <a:pt x="8470" y="4213"/>
                  </a:lnTo>
                  <a:lnTo>
                    <a:pt x="7153" y="7592"/>
                  </a:lnTo>
                  <a:lnTo>
                    <a:pt x="5837" y="11716"/>
                  </a:lnTo>
                  <a:lnTo>
                    <a:pt x="4652" y="14744"/>
                  </a:lnTo>
                  <a:lnTo>
                    <a:pt x="3336" y="17333"/>
                  </a:lnTo>
                  <a:lnTo>
                    <a:pt x="3336" y="17377"/>
                  </a:lnTo>
                  <a:lnTo>
                    <a:pt x="2370" y="20185"/>
                  </a:lnTo>
                  <a:lnTo>
                    <a:pt x="1010" y="24485"/>
                  </a:lnTo>
                  <a:lnTo>
                    <a:pt x="176" y="26460"/>
                  </a:lnTo>
                  <a:lnTo>
                    <a:pt x="176" y="26504"/>
                  </a:lnTo>
                  <a:lnTo>
                    <a:pt x="1" y="27469"/>
                  </a:lnTo>
                  <a:lnTo>
                    <a:pt x="1" y="27557"/>
                  </a:lnTo>
                  <a:lnTo>
                    <a:pt x="45" y="27601"/>
                  </a:lnTo>
                  <a:lnTo>
                    <a:pt x="89" y="27645"/>
                  </a:lnTo>
                  <a:lnTo>
                    <a:pt x="176" y="27689"/>
                  </a:lnTo>
                  <a:lnTo>
                    <a:pt x="308" y="27645"/>
                  </a:lnTo>
                  <a:lnTo>
                    <a:pt x="352" y="27557"/>
                  </a:lnTo>
                  <a:lnTo>
                    <a:pt x="484" y="26592"/>
                  </a:lnTo>
                  <a:lnTo>
                    <a:pt x="1361" y="24617"/>
                  </a:lnTo>
                  <a:lnTo>
                    <a:pt x="1361" y="24573"/>
                  </a:lnTo>
                  <a:lnTo>
                    <a:pt x="2678" y="20317"/>
                  </a:lnTo>
                  <a:lnTo>
                    <a:pt x="3643" y="17465"/>
                  </a:lnTo>
                  <a:lnTo>
                    <a:pt x="4959" y="14876"/>
                  </a:lnTo>
                  <a:lnTo>
                    <a:pt x="6144" y="11804"/>
                  </a:lnTo>
                  <a:lnTo>
                    <a:pt x="7461" y="7679"/>
                  </a:lnTo>
                  <a:lnTo>
                    <a:pt x="8777" y="4344"/>
                  </a:lnTo>
                  <a:lnTo>
                    <a:pt x="10620" y="1009"/>
                  </a:lnTo>
                  <a:lnTo>
                    <a:pt x="11015" y="264"/>
                  </a:lnTo>
                  <a:lnTo>
                    <a:pt x="11015" y="176"/>
                  </a:lnTo>
                  <a:lnTo>
                    <a:pt x="11015" y="132"/>
                  </a:lnTo>
                  <a:lnTo>
                    <a:pt x="11015" y="44"/>
                  </a:lnTo>
                  <a:lnTo>
                    <a:pt x="10927"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43" name="Google Shape;3643;p116"/>
            <p:cNvSpPr/>
            <p:nvPr/>
          </p:nvSpPr>
          <p:spPr>
            <a:xfrm>
              <a:off x="3658600" y="1953000"/>
              <a:ext cx="737225" cy="323650"/>
            </a:xfrm>
            <a:custGeom>
              <a:avLst/>
              <a:gdLst/>
              <a:ahLst/>
              <a:cxnLst/>
              <a:rect l="l" t="t" r="r" b="b"/>
              <a:pathLst>
                <a:path w="29489" h="12946" extrusionOk="0">
                  <a:moveTo>
                    <a:pt x="11760" y="1"/>
                  </a:moveTo>
                  <a:lnTo>
                    <a:pt x="11629" y="45"/>
                  </a:lnTo>
                  <a:lnTo>
                    <a:pt x="11278" y="220"/>
                  </a:lnTo>
                  <a:lnTo>
                    <a:pt x="11234" y="264"/>
                  </a:lnTo>
                  <a:lnTo>
                    <a:pt x="11190" y="308"/>
                  </a:lnTo>
                  <a:lnTo>
                    <a:pt x="11058" y="703"/>
                  </a:lnTo>
                  <a:lnTo>
                    <a:pt x="11058" y="834"/>
                  </a:lnTo>
                  <a:lnTo>
                    <a:pt x="12287" y="3994"/>
                  </a:lnTo>
                  <a:lnTo>
                    <a:pt x="12550" y="6539"/>
                  </a:lnTo>
                  <a:lnTo>
                    <a:pt x="12112" y="8733"/>
                  </a:lnTo>
                  <a:lnTo>
                    <a:pt x="11102" y="11190"/>
                  </a:lnTo>
                  <a:lnTo>
                    <a:pt x="10620" y="11804"/>
                  </a:lnTo>
                  <a:lnTo>
                    <a:pt x="10225" y="12068"/>
                  </a:lnTo>
                  <a:lnTo>
                    <a:pt x="6670" y="12507"/>
                  </a:lnTo>
                  <a:lnTo>
                    <a:pt x="2721" y="12594"/>
                  </a:lnTo>
                  <a:lnTo>
                    <a:pt x="2195" y="12243"/>
                  </a:lnTo>
                  <a:lnTo>
                    <a:pt x="2151" y="12199"/>
                  </a:lnTo>
                  <a:lnTo>
                    <a:pt x="1756" y="12024"/>
                  </a:lnTo>
                  <a:lnTo>
                    <a:pt x="834" y="9610"/>
                  </a:lnTo>
                  <a:lnTo>
                    <a:pt x="790" y="9523"/>
                  </a:lnTo>
                  <a:lnTo>
                    <a:pt x="308" y="9128"/>
                  </a:lnTo>
                  <a:lnTo>
                    <a:pt x="220" y="9084"/>
                  </a:lnTo>
                  <a:lnTo>
                    <a:pt x="88" y="9084"/>
                  </a:lnTo>
                  <a:lnTo>
                    <a:pt x="44" y="9128"/>
                  </a:lnTo>
                  <a:lnTo>
                    <a:pt x="0" y="9172"/>
                  </a:lnTo>
                  <a:lnTo>
                    <a:pt x="0" y="9259"/>
                  </a:lnTo>
                  <a:lnTo>
                    <a:pt x="0" y="9303"/>
                  </a:lnTo>
                  <a:lnTo>
                    <a:pt x="44" y="9391"/>
                  </a:lnTo>
                  <a:lnTo>
                    <a:pt x="527" y="9786"/>
                  </a:lnTo>
                  <a:lnTo>
                    <a:pt x="1492" y="12199"/>
                  </a:lnTo>
                  <a:lnTo>
                    <a:pt x="1580" y="12331"/>
                  </a:lnTo>
                  <a:lnTo>
                    <a:pt x="1975" y="12507"/>
                  </a:lnTo>
                  <a:lnTo>
                    <a:pt x="2589" y="12945"/>
                  </a:lnTo>
                  <a:lnTo>
                    <a:pt x="2677" y="12945"/>
                  </a:lnTo>
                  <a:lnTo>
                    <a:pt x="6714" y="12858"/>
                  </a:lnTo>
                  <a:lnTo>
                    <a:pt x="10312" y="12419"/>
                  </a:lnTo>
                  <a:lnTo>
                    <a:pt x="10400" y="12419"/>
                  </a:lnTo>
                  <a:lnTo>
                    <a:pt x="10839" y="12068"/>
                  </a:lnTo>
                  <a:lnTo>
                    <a:pt x="10883" y="12024"/>
                  </a:lnTo>
                  <a:lnTo>
                    <a:pt x="11366" y="11366"/>
                  </a:lnTo>
                  <a:lnTo>
                    <a:pt x="11409" y="11322"/>
                  </a:lnTo>
                  <a:lnTo>
                    <a:pt x="12419" y="8865"/>
                  </a:lnTo>
                  <a:lnTo>
                    <a:pt x="12463" y="8821"/>
                  </a:lnTo>
                  <a:lnTo>
                    <a:pt x="12857" y="6583"/>
                  </a:lnTo>
                  <a:lnTo>
                    <a:pt x="12901" y="6539"/>
                  </a:lnTo>
                  <a:lnTo>
                    <a:pt x="12638" y="3906"/>
                  </a:lnTo>
                  <a:lnTo>
                    <a:pt x="12594" y="3862"/>
                  </a:lnTo>
                  <a:lnTo>
                    <a:pt x="11409" y="747"/>
                  </a:lnTo>
                  <a:lnTo>
                    <a:pt x="11497" y="483"/>
                  </a:lnTo>
                  <a:lnTo>
                    <a:pt x="11717" y="352"/>
                  </a:lnTo>
                  <a:lnTo>
                    <a:pt x="15052" y="1185"/>
                  </a:lnTo>
                  <a:lnTo>
                    <a:pt x="17553" y="2677"/>
                  </a:lnTo>
                  <a:lnTo>
                    <a:pt x="22116" y="5003"/>
                  </a:lnTo>
                  <a:lnTo>
                    <a:pt x="22204" y="5003"/>
                  </a:lnTo>
                  <a:lnTo>
                    <a:pt x="23477" y="4915"/>
                  </a:lnTo>
                  <a:lnTo>
                    <a:pt x="29357" y="3555"/>
                  </a:lnTo>
                  <a:lnTo>
                    <a:pt x="29444" y="3555"/>
                  </a:lnTo>
                  <a:lnTo>
                    <a:pt x="29488" y="3511"/>
                  </a:lnTo>
                  <a:lnTo>
                    <a:pt x="29488" y="3423"/>
                  </a:lnTo>
                  <a:lnTo>
                    <a:pt x="29488" y="3379"/>
                  </a:lnTo>
                  <a:lnTo>
                    <a:pt x="29444" y="3292"/>
                  </a:lnTo>
                  <a:lnTo>
                    <a:pt x="29400" y="3248"/>
                  </a:lnTo>
                  <a:lnTo>
                    <a:pt x="29357" y="3204"/>
                  </a:lnTo>
                  <a:lnTo>
                    <a:pt x="29269" y="3248"/>
                  </a:lnTo>
                  <a:lnTo>
                    <a:pt x="23433" y="4564"/>
                  </a:lnTo>
                  <a:lnTo>
                    <a:pt x="22204" y="4652"/>
                  </a:lnTo>
                  <a:lnTo>
                    <a:pt x="17684" y="2370"/>
                  </a:lnTo>
                  <a:lnTo>
                    <a:pt x="15183" y="878"/>
                  </a:lnTo>
                  <a:lnTo>
                    <a:pt x="15139" y="878"/>
                  </a:lnTo>
                  <a:lnTo>
                    <a:pt x="1176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44" name="Google Shape;3644;p116"/>
            <p:cNvSpPr/>
            <p:nvPr/>
          </p:nvSpPr>
          <p:spPr>
            <a:xfrm>
              <a:off x="3550000" y="2139500"/>
              <a:ext cx="25" cy="25"/>
            </a:xfrm>
            <a:custGeom>
              <a:avLst/>
              <a:gdLst/>
              <a:ahLst/>
              <a:cxnLst/>
              <a:rect l="l" t="t" r="r" b="b"/>
              <a:pathLst>
                <a:path w="1" h="1" extrusionOk="0">
                  <a:moveTo>
                    <a:pt x="0" y="0"/>
                  </a:moveTo>
                  <a:lnTo>
                    <a:pt x="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45" name="Google Shape;3645;p116"/>
            <p:cNvSpPr/>
            <p:nvPr/>
          </p:nvSpPr>
          <p:spPr>
            <a:xfrm>
              <a:off x="3550000" y="2139500"/>
              <a:ext cx="25" cy="25"/>
            </a:xfrm>
            <a:custGeom>
              <a:avLst/>
              <a:gdLst/>
              <a:ahLst/>
              <a:cxnLst/>
              <a:rect l="l" t="t" r="r" b="b"/>
              <a:pathLst>
                <a:path w="1" h="1" fill="none" extrusionOk="0">
                  <a:moveTo>
                    <a:pt x="0" y="0"/>
                  </a:moveTo>
                  <a:lnTo>
                    <a:pt x="0" y="0"/>
                  </a:lnTo>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46" name="Google Shape;3646;p116"/>
            <p:cNvSpPr/>
            <p:nvPr/>
          </p:nvSpPr>
          <p:spPr>
            <a:xfrm>
              <a:off x="3643250" y="872450"/>
              <a:ext cx="522200" cy="829375"/>
            </a:xfrm>
            <a:custGeom>
              <a:avLst/>
              <a:gdLst/>
              <a:ahLst/>
              <a:cxnLst/>
              <a:rect l="l" t="t" r="r" b="b"/>
              <a:pathLst>
                <a:path w="20888" h="33175" extrusionOk="0">
                  <a:moveTo>
                    <a:pt x="20668" y="1"/>
                  </a:moveTo>
                  <a:lnTo>
                    <a:pt x="20624" y="44"/>
                  </a:lnTo>
                  <a:lnTo>
                    <a:pt x="20580" y="88"/>
                  </a:lnTo>
                  <a:lnTo>
                    <a:pt x="16850" y="5178"/>
                  </a:lnTo>
                  <a:lnTo>
                    <a:pt x="14525" y="7943"/>
                  </a:lnTo>
                  <a:lnTo>
                    <a:pt x="11672" y="11146"/>
                  </a:lnTo>
                  <a:lnTo>
                    <a:pt x="9522" y="13823"/>
                  </a:lnTo>
                  <a:lnTo>
                    <a:pt x="9522" y="13867"/>
                  </a:lnTo>
                  <a:lnTo>
                    <a:pt x="8732" y="15227"/>
                  </a:lnTo>
                  <a:lnTo>
                    <a:pt x="8689" y="15315"/>
                  </a:lnTo>
                  <a:lnTo>
                    <a:pt x="8513" y="16851"/>
                  </a:lnTo>
                  <a:lnTo>
                    <a:pt x="8601" y="18869"/>
                  </a:lnTo>
                  <a:lnTo>
                    <a:pt x="8425" y="19220"/>
                  </a:lnTo>
                  <a:lnTo>
                    <a:pt x="5134" y="21677"/>
                  </a:lnTo>
                  <a:lnTo>
                    <a:pt x="5090" y="21765"/>
                  </a:lnTo>
                  <a:lnTo>
                    <a:pt x="4037" y="24617"/>
                  </a:lnTo>
                  <a:lnTo>
                    <a:pt x="3160" y="27865"/>
                  </a:lnTo>
                  <a:lnTo>
                    <a:pt x="2326" y="30892"/>
                  </a:lnTo>
                  <a:lnTo>
                    <a:pt x="1536" y="32253"/>
                  </a:lnTo>
                  <a:lnTo>
                    <a:pt x="483" y="32779"/>
                  </a:lnTo>
                  <a:lnTo>
                    <a:pt x="220" y="32691"/>
                  </a:lnTo>
                  <a:lnTo>
                    <a:pt x="88" y="32691"/>
                  </a:lnTo>
                  <a:lnTo>
                    <a:pt x="44" y="32735"/>
                  </a:lnTo>
                  <a:lnTo>
                    <a:pt x="0" y="32779"/>
                  </a:lnTo>
                  <a:lnTo>
                    <a:pt x="0" y="32867"/>
                  </a:lnTo>
                  <a:lnTo>
                    <a:pt x="0" y="32911"/>
                  </a:lnTo>
                  <a:lnTo>
                    <a:pt x="44" y="32955"/>
                  </a:lnTo>
                  <a:lnTo>
                    <a:pt x="88" y="32999"/>
                  </a:lnTo>
                  <a:lnTo>
                    <a:pt x="439" y="33130"/>
                  </a:lnTo>
                  <a:lnTo>
                    <a:pt x="483" y="33174"/>
                  </a:lnTo>
                  <a:lnTo>
                    <a:pt x="571" y="33130"/>
                  </a:lnTo>
                  <a:lnTo>
                    <a:pt x="1755" y="32516"/>
                  </a:lnTo>
                  <a:lnTo>
                    <a:pt x="1799" y="32472"/>
                  </a:lnTo>
                  <a:lnTo>
                    <a:pt x="2677" y="31068"/>
                  </a:lnTo>
                  <a:lnTo>
                    <a:pt x="2677" y="31024"/>
                  </a:lnTo>
                  <a:lnTo>
                    <a:pt x="3511" y="27952"/>
                  </a:lnTo>
                  <a:lnTo>
                    <a:pt x="4388" y="24705"/>
                  </a:lnTo>
                  <a:lnTo>
                    <a:pt x="5397" y="21941"/>
                  </a:lnTo>
                  <a:lnTo>
                    <a:pt x="8645" y="19483"/>
                  </a:lnTo>
                  <a:lnTo>
                    <a:pt x="8689" y="19396"/>
                  </a:lnTo>
                  <a:lnTo>
                    <a:pt x="8908" y="18957"/>
                  </a:lnTo>
                  <a:lnTo>
                    <a:pt x="8952" y="18869"/>
                  </a:lnTo>
                  <a:lnTo>
                    <a:pt x="8864" y="16851"/>
                  </a:lnTo>
                  <a:lnTo>
                    <a:pt x="9040" y="15359"/>
                  </a:lnTo>
                  <a:lnTo>
                    <a:pt x="9786" y="14042"/>
                  </a:lnTo>
                  <a:lnTo>
                    <a:pt x="11936" y="11366"/>
                  </a:lnTo>
                  <a:lnTo>
                    <a:pt x="14788" y="8162"/>
                  </a:lnTo>
                  <a:lnTo>
                    <a:pt x="17114" y="5398"/>
                  </a:lnTo>
                  <a:lnTo>
                    <a:pt x="20843" y="308"/>
                  </a:lnTo>
                  <a:lnTo>
                    <a:pt x="20887" y="220"/>
                  </a:lnTo>
                  <a:lnTo>
                    <a:pt x="20887" y="176"/>
                  </a:lnTo>
                  <a:lnTo>
                    <a:pt x="20887" y="88"/>
                  </a:lnTo>
                  <a:lnTo>
                    <a:pt x="20800" y="44"/>
                  </a:lnTo>
                  <a:lnTo>
                    <a:pt x="20756"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47" name="Google Shape;3647;p116"/>
            <p:cNvSpPr/>
            <p:nvPr/>
          </p:nvSpPr>
          <p:spPr>
            <a:xfrm>
              <a:off x="3612525" y="2141700"/>
              <a:ext cx="1811200" cy="630800"/>
            </a:xfrm>
            <a:custGeom>
              <a:avLst/>
              <a:gdLst/>
              <a:ahLst/>
              <a:cxnLst/>
              <a:rect l="l" t="t" r="r" b="b"/>
              <a:pathLst>
                <a:path w="72448" h="25232" extrusionOk="0">
                  <a:moveTo>
                    <a:pt x="69288" y="0"/>
                  </a:moveTo>
                  <a:lnTo>
                    <a:pt x="66655" y="483"/>
                  </a:lnTo>
                  <a:lnTo>
                    <a:pt x="66611" y="483"/>
                  </a:lnTo>
                  <a:lnTo>
                    <a:pt x="63627" y="1448"/>
                  </a:lnTo>
                  <a:lnTo>
                    <a:pt x="59546" y="2940"/>
                  </a:lnTo>
                  <a:lnTo>
                    <a:pt x="57967" y="3598"/>
                  </a:lnTo>
                  <a:lnTo>
                    <a:pt x="54149" y="3642"/>
                  </a:lnTo>
                  <a:lnTo>
                    <a:pt x="52394" y="3686"/>
                  </a:lnTo>
                  <a:lnTo>
                    <a:pt x="52306" y="3730"/>
                  </a:lnTo>
                  <a:lnTo>
                    <a:pt x="46865" y="6407"/>
                  </a:lnTo>
                  <a:lnTo>
                    <a:pt x="45154" y="7328"/>
                  </a:lnTo>
                  <a:lnTo>
                    <a:pt x="39142" y="8425"/>
                  </a:lnTo>
                  <a:lnTo>
                    <a:pt x="35324" y="8996"/>
                  </a:lnTo>
                  <a:lnTo>
                    <a:pt x="32033" y="9566"/>
                  </a:lnTo>
                  <a:lnTo>
                    <a:pt x="28128" y="10356"/>
                  </a:lnTo>
                  <a:lnTo>
                    <a:pt x="27206" y="10751"/>
                  </a:lnTo>
                  <a:lnTo>
                    <a:pt x="27119" y="10795"/>
                  </a:lnTo>
                  <a:lnTo>
                    <a:pt x="26855" y="11190"/>
                  </a:lnTo>
                  <a:lnTo>
                    <a:pt x="26812" y="11233"/>
                  </a:lnTo>
                  <a:lnTo>
                    <a:pt x="25363" y="16718"/>
                  </a:lnTo>
                  <a:lnTo>
                    <a:pt x="24091" y="19527"/>
                  </a:lnTo>
                  <a:lnTo>
                    <a:pt x="22423" y="22379"/>
                  </a:lnTo>
                  <a:lnTo>
                    <a:pt x="21063" y="24573"/>
                  </a:lnTo>
                  <a:lnTo>
                    <a:pt x="20668" y="24836"/>
                  </a:lnTo>
                  <a:lnTo>
                    <a:pt x="14964" y="23915"/>
                  </a:lnTo>
                  <a:lnTo>
                    <a:pt x="10269" y="22818"/>
                  </a:lnTo>
                  <a:lnTo>
                    <a:pt x="6802" y="22204"/>
                  </a:lnTo>
                  <a:lnTo>
                    <a:pt x="6758" y="22204"/>
                  </a:lnTo>
                  <a:lnTo>
                    <a:pt x="3467" y="21984"/>
                  </a:lnTo>
                  <a:lnTo>
                    <a:pt x="264" y="20843"/>
                  </a:lnTo>
                  <a:lnTo>
                    <a:pt x="132" y="20843"/>
                  </a:lnTo>
                  <a:lnTo>
                    <a:pt x="44" y="20887"/>
                  </a:lnTo>
                  <a:lnTo>
                    <a:pt x="44" y="20975"/>
                  </a:lnTo>
                  <a:lnTo>
                    <a:pt x="1" y="21019"/>
                  </a:lnTo>
                  <a:lnTo>
                    <a:pt x="44" y="21107"/>
                  </a:lnTo>
                  <a:lnTo>
                    <a:pt x="88" y="21150"/>
                  </a:lnTo>
                  <a:lnTo>
                    <a:pt x="132" y="21194"/>
                  </a:lnTo>
                  <a:lnTo>
                    <a:pt x="3379" y="22291"/>
                  </a:lnTo>
                  <a:lnTo>
                    <a:pt x="3423" y="22335"/>
                  </a:lnTo>
                  <a:lnTo>
                    <a:pt x="6758" y="22555"/>
                  </a:lnTo>
                  <a:lnTo>
                    <a:pt x="10181" y="23169"/>
                  </a:lnTo>
                  <a:lnTo>
                    <a:pt x="14876" y="24266"/>
                  </a:lnTo>
                  <a:lnTo>
                    <a:pt x="20668" y="25231"/>
                  </a:lnTo>
                  <a:lnTo>
                    <a:pt x="20712" y="25231"/>
                  </a:lnTo>
                  <a:lnTo>
                    <a:pt x="20800" y="25187"/>
                  </a:lnTo>
                  <a:lnTo>
                    <a:pt x="21283" y="24836"/>
                  </a:lnTo>
                  <a:lnTo>
                    <a:pt x="21326" y="24792"/>
                  </a:lnTo>
                  <a:lnTo>
                    <a:pt x="22731" y="22555"/>
                  </a:lnTo>
                  <a:lnTo>
                    <a:pt x="24398" y="19702"/>
                  </a:lnTo>
                  <a:lnTo>
                    <a:pt x="25715" y="16850"/>
                  </a:lnTo>
                  <a:lnTo>
                    <a:pt x="25715" y="16806"/>
                  </a:lnTo>
                  <a:lnTo>
                    <a:pt x="27119" y="11365"/>
                  </a:lnTo>
                  <a:lnTo>
                    <a:pt x="27382" y="11058"/>
                  </a:lnTo>
                  <a:lnTo>
                    <a:pt x="28216" y="10707"/>
                  </a:lnTo>
                  <a:lnTo>
                    <a:pt x="32121" y="9917"/>
                  </a:lnTo>
                  <a:lnTo>
                    <a:pt x="35368" y="9347"/>
                  </a:lnTo>
                  <a:lnTo>
                    <a:pt x="39186" y="8776"/>
                  </a:lnTo>
                  <a:lnTo>
                    <a:pt x="45241" y="7679"/>
                  </a:lnTo>
                  <a:lnTo>
                    <a:pt x="45285" y="7635"/>
                  </a:lnTo>
                  <a:lnTo>
                    <a:pt x="47040" y="6714"/>
                  </a:lnTo>
                  <a:lnTo>
                    <a:pt x="52438" y="4037"/>
                  </a:lnTo>
                  <a:lnTo>
                    <a:pt x="54149" y="3993"/>
                  </a:lnTo>
                  <a:lnTo>
                    <a:pt x="58011" y="3949"/>
                  </a:lnTo>
                  <a:lnTo>
                    <a:pt x="58098" y="3949"/>
                  </a:lnTo>
                  <a:lnTo>
                    <a:pt x="59678" y="3247"/>
                  </a:lnTo>
                  <a:lnTo>
                    <a:pt x="63715" y="1799"/>
                  </a:lnTo>
                  <a:lnTo>
                    <a:pt x="66699" y="790"/>
                  </a:lnTo>
                  <a:lnTo>
                    <a:pt x="69332" y="351"/>
                  </a:lnTo>
                  <a:lnTo>
                    <a:pt x="70868" y="658"/>
                  </a:lnTo>
                  <a:lnTo>
                    <a:pt x="71614" y="1404"/>
                  </a:lnTo>
                  <a:lnTo>
                    <a:pt x="72096" y="3159"/>
                  </a:lnTo>
                  <a:lnTo>
                    <a:pt x="72008" y="5792"/>
                  </a:lnTo>
                  <a:lnTo>
                    <a:pt x="71394" y="12550"/>
                  </a:lnTo>
                  <a:lnTo>
                    <a:pt x="71438" y="12638"/>
                  </a:lnTo>
                  <a:lnTo>
                    <a:pt x="71438" y="12682"/>
                  </a:lnTo>
                  <a:lnTo>
                    <a:pt x="71526" y="12725"/>
                  </a:lnTo>
                  <a:lnTo>
                    <a:pt x="71657" y="12725"/>
                  </a:lnTo>
                  <a:lnTo>
                    <a:pt x="71701" y="12682"/>
                  </a:lnTo>
                  <a:lnTo>
                    <a:pt x="71745" y="12638"/>
                  </a:lnTo>
                  <a:lnTo>
                    <a:pt x="71745" y="12594"/>
                  </a:lnTo>
                  <a:lnTo>
                    <a:pt x="72360" y="5836"/>
                  </a:lnTo>
                  <a:lnTo>
                    <a:pt x="72447" y="3116"/>
                  </a:lnTo>
                  <a:lnTo>
                    <a:pt x="72403" y="3072"/>
                  </a:lnTo>
                  <a:lnTo>
                    <a:pt x="71965" y="1273"/>
                  </a:lnTo>
                  <a:lnTo>
                    <a:pt x="71921" y="1185"/>
                  </a:lnTo>
                  <a:lnTo>
                    <a:pt x="71087" y="395"/>
                  </a:lnTo>
                  <a:lnTo>
                    <a:pt x="70999" y="351"/>
                  </a:lnTo>
                  <a:lnTo>
                    <a:pt x="6937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48" name="Google Shape;3648;p116"/>
            <p:cNvSpPr/>
            <p:nvPr/>
          </p:nvSpPr>
          <p:spPr>
            <a:xfrm>
              <a:off x="3387650" y="738625"/>
              <a:ext cx="299500" cy="660425"/>
            </a:xfrm>
            <a:custGeom>
              <a:avLst/>
              <a:gdLst/>
              <a:ahLst/>
              <a:cxnLst/>
              <a:rect l="l" t="t" r="r" b="b"/>
              <a:pathLst>
                <a:path w="11980" h="26417" extrusionOk="0">
                  <a:moveTo>
                    <a:pt x="11716" y="0"/>
                  </a:moveTo>
                  <a:lnTo>
                    <a:pt x="11672" y="44"/>
                  </a:lnTo>
                  <a:lnTo>
                    <a:pt x="11628" y="88"/>
                  </a:lnTo>
                  <a:lnTo>
                    <a:pt x="9522" y="4300"/>
                  </a:lnTo>
                  <a:lnTo>
                    <a:pt x="7591" y="7679"/>
                  </a:lnTo>
                  <a:lnTo>
                    <a:pt x="7547" y="7679"/>
                  </a:lnTo>
                  <a:lnTo>
                    <a:pt x="6714" y="9610"/>
                  </a:lnTo>
                  <a:lnTo>
                    <a:pt x="6187" y="11014"/>
                  </a:lnTo>
                  <a:lnTo>
                    <a:pt x="5704" y="12374"/>
                  </a:lnTo>
                  <a:lnTo>
                    <a:pt x="4871" y="15051"/>
                  </a:lnTo>
                  <a:lnTo>
                    <a:pt x="4037" y="17552"/>
                  </a:lnTo>
                  <a:lnTo>
                    <a:pt x="3598" y="18825"/>
                  </a:lnTo>
                  <a:lnTo>
                    <a:pt x="3159" y="20053"/>
                  </a:lnTo>
                  <a:lnTo>
                    <a:pt x="2677" y="21282"/>
                  </a:lnTo>
                  <a:lnTo>
                    <a:pt x="2106" y="22555"/>
                  </a:lnTo>
                  <a:lnTo>
                    <a:pt x="1492" y="23783"/>
                  </a:lnTo>
                  <a:lnTo>
                    <a:pt x="834" y="25056"/>
                  </a:lnTo>
                  <a:lnTo>
                    <a:pt x="0" y="26153"/>
                  </a:lnTo>
                  <a:lnTo>
                    <a:pt x="0" y="26197"/>
                  </a:lnTo>
                  <a:lnTo>
                    <a:pt x="0" y="26284"/>
                  </a:lnTo>
                  <a:lnTo>
                    <a:pt x="0" y="26328"/>
                  </a:lnTo>
                  <a:lnTo>
                    <a:pt x="44" y="26372"/>
                  </a:lnTo>
                  <a:lnTo>
                    <a:pt x="176" y="26416"/>
                  </a:lnTo>
                  <a:lnTo>
                    <a:pt x="219" y="26416"/>
                  </a:lnTo>
                  <a:lnTo>
                    <a:pt x="307" y="26328"/>
                  </a:lnTo>
                  <a:lnTo>
                    <a:pt x="1141" y="25231"/>
                  </a:lnTo>
                  <a:lnTo>
                    <a:pt x="1799" y="23959"/>
                  </a:lnTo>
                  <a:lnTo>
                    <a:pt x="2413" y="22686"/>
                  </a:lnTo>
                  <a:lnTo>
                    <a:pt x="2984" y="21458"/>
                  </a:lnTo>
                  <a:lnTo>
                    <a:pt x="3467" y="20185"/>
                  </a:lnTo>
                  <a:lnTo>
                    <a:pt x="3949" y="18956"/>
                  </a:lnTo>
                  <a:lnTo>
                    <a:pt x="4388" y="17684"/>
                  </a:lnTo>
                  <a:lnTo>
                    <a:pt x="5178" y="15139"/>
                  </a:lnTo>
                  <a:lnTo>
                    <a:pt x="6056" y="12506"/>
                  </a:lnTo>
                  <a:lnTo>
                    <a:pt x="6538" y="11146"/>
                  </a:lnTo>
                  <a:lnTo>
                    <a:pt x="7021" y="9742"/>
                  </a:lnTo>
                  <a:lnTo>
                    <a:pt x="7898" y="7855"/>
                  </a:lnTo>
                  <a:lnTo>
                    <a:pt x="9829" y="4476"/>
                  </a:lnTo>
                  <a:lnTo>
                    <a:pt x="11936" y="263"/>
                  </a:lnTo>
                  <a:lnTo>
                    <a:pt x="11979" y="176"/>
                  </a:lnTo>
                  <a:lnTo>
                    <a:pt x="11979" y="132"/>
                  </a:lnTo>
                  <a:lnTo>
                    <a:pt x="11936" y="44"/>
                  </a:lnTo>
                  <a:lnTo>
                    <a:pt x="11892"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49" name="Google Shape;3649;p116"/>
            <p:cNvSpPr/>
            <p:nvPr/>
          </p:nvSpPr>
          <p:spPr>
            <a:xfrm>
              <a:off x="4327775" y="2656175"/>
              <a:ext cx="230400" cy="66950"/>
            </a:xfrm>
            <a:custGeom>
              <a:avLst/>
              <a:gdLst/>
              <a:ahLst/>
              <a:cxnLst/>
              <a:rect l="l" t="t" r="r" b="b"/>
              <a:pathLst>
                <a:path w="9216" h="2678" extrusionOk="0">
                  <a:moveTo>
                    <a:pt x="3292" y="1"/>
                  </a:moveTo>
                  <a:lnTo>
                    <a:pt x="1624" y="220"/>
                  </a:lnTo>
                  <a:lnTo>
                    <a:pt x="1536" y="220"/>
                  </a:lnTo>
                  <a:lnTo>
                    <a:pt x="1054" y="528"/>
                  </a:lnTo>
                  <a:lnTo>
                    <a:pt x="1010" y="615"/>
                  </a:lnTo>
                  <a:lnTo>
                    <a:pt x="1" y="2414"/>
                  </a:lnTo>
                  <a:lnTo>
                    <a:pt x="1" y="2458"/>
                  </a:lnTo>
                  <a:lnTo>
                    <a:pt x="1" y="2546"/>
                  </a:lnTo>
                  <a:lnTo>
                    <a:pt x="44" y="2590"/>
                  </a:lnTo>
                  <a:lnTo>
                    <a:pt x="88" y="2634"/>
                  </a:lnTo>
                  <a:lnTo>
                    <a:pt x="176" y="2678"/>
                  </a:lnTo>
                  <a:lnTo>
                    <a:pt x="264" y="2634"/>
                  </a:lnTo>
                  <a:lnTo>
                    <a:pt x="308" y="2590"/>
                  </a:lnTo>
                  <a:lnTo>
                    <a:pt x="1273" y="791"/>
                  </a:lnTo>
                  <a:lnTo>
                    <a:pt x="1712" y="571"/>
                  </a:lnTo>
                  <a:lnTo>
                    <a:pt x="3336" y="352"/>
                  </a:lnTo>
                  <a:lnTo>
                    <a:pt x="6583" y="396"/>
                  </a:lnTo>
                  <a:lnTo>
                    <a:pt x="8996" y="747"/>
                  </a:lnTo>
                  <a:lnTo>
                    <a:pt x="9084" y="703"/>
                  </a:lnTo>
                  <a:lnTo>
                    <a:pt x="9128" y="703"/>
                  </a:lnTo>
                  <a:lnTo>
                    <a:pt x="9172" y="659"/>
                  </a:lnTo>
                  <a:lnTo>
                    <a:pt x="9216" y="571"/>
                  </a:lnTo>
                  <a:lnTo>
                    <a:pt x="9216" y="528"/>
                  </a:lnTo>
                  <a:lnTo>
                    <a:pt x="9172" y="440"/>
                  </a:lnTo>
                  <a:lnTo>
                    <a:pt x="9128" y="396"/>
                  </a:lnTo>
                  <a:lnTo>
                    <a:pt x="9040" y="396"/>
                  </a:lnTo>
                  <a:lnTo>
                    <a:pt x="6627" y="45"/>
                  </a:lnTo>
                  <a:lnTo>
                    <a:pt x="3292"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50" name="Google Shape;3650;p116"/>
            <p:cNvSpPr/>
            <p:nvPr/>
          </p:nvSpPr>
          <p:spPr>
            <a:xfrm>
              <a:off x="3893350" y="2910700"/>
              <a:ext cx="171175" cy="15375"/>
            </a:xfrm>
            <a:custGeom>
              <a:avLst/>
              <a:gdLst/>
              <a:ahLst/>
              <a:cxnLst/>
              <a:rect l="l" t="t" r="r" b="b"/>
              <a:pathLst>
                <a:path w="6847" h="615" extrusionOk="0">
                  <a:moveTo>
                    <a:pt x="133" y="0"/>
                  </a:moveTo>
                  <a:lnTo>
                    <a:pt x="45" y="44"/>
                  </a:lnTo>
                  <a:lnTo>
                    <a:pt x="1" y="88"/>
                  </a:lnTo>
                  <a:lnTo>
                    <a:pt x="1" y="176"/>
                  </a:lnTo>
                  <a:lnTo>
                    <a:pt x="1" y="220"/>
                  </a:lnTo>
                  <a:lnTo>
                    <a:pt x="45" y="307"/>
                  </a:lnTo>
                  <a:lnTo>
                    <a:pt x="89" y="307"/>
                  </a:lnTo>
                  <a:lnTo>
                    <a:pt x="133" y="351"/>
                  </a:lnTo>
                  <a:lnTo>
                    <a:pt x="2985" y="615"/>
                  </a:lnTo>
                  <a:lnTo>
                    <a:pt x="6671" y="571"/>
                  </a:lnTo>
                  <a:lnTo>
                    <a:pt x="6759" y="571"/>
                  </a:lnTo>
                  <a:lnTo>
                    <a:pt x="6802" y="527"/>
                  </a:lnTo>
                  <a:lnTo>
                    <a:pt x="6846" y="483"/>
                  </a:lnTo>
                  <a:lnTo>
                    <a:pt x="6846" y="395"/>
                  </a:lnTo>
                  <a:lnTo>
                    <a:pt x="6846" y="351"/>
                  </a:lnTo>
                  <a:lnTo>
                    <a:pt x="6802" y="307"/>
                  </a:lnTo>
                  <a:lnTo>
                    <a:pt x="6759" y="263"/>
                  </a:lnTo>
                  <a:lnTo>
                    <a:pt x="6671" y="220"/>
                  </a:lnTo>
                  <a:lnTo>
                    <a:pt x="2985" y="263"/>
                  </a:lnTo>
                  <a:lnTo>
                    <a:pt x="17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51" name="Google Shape;3651;p116"/>
            <p:cNvSpPr/>
            <p:nvPr/>
          </p:nvSpPr>
          <p:spPr>
            <a:xfrm>
              <a:off x="3224175" y="777000"/>
              <a:ext cx="230400" cy="580350"/>
            </a:xfrm>
            <a:custGeom>
              <a:avLst/>
              <a:gdLst/>
              <a:ahLst/>
              <a:cxnLst/>
              <a:rect l="l" t="t" r="r" b="b"/>
              <a:pathLst>
                <a:path w="9216" h="23214" extrusionOk="0">
                  <a:moveTo>
                    <a:pt x="9040" y="1"/>
                  </a:moveTo>
                  <a:lnTo>
                    <a:pt x="8952" y="45"/>
                  </a:lnTo>
                  <a:lnTo>
                    <a:pt x="8909" y="45"/>
                  </a:lnTo>
                  <a:lnTo>
                    <a:pt x="8865" y="133"/>
                  </a:lnTo>
                  <a:lnTo>
                    <a:pt x="7768" y="2239"/>
                  </a:lnTo>
                  <a:lnTo>
                    <a:pt x="6627" y="5091"/>
                  </a:lnTo>
                  <a:lnTo>
                    <a:pt x="5486" y="8689"/>
                  </a:lnTo>
                  <a:lnTo>
                    <a:pt x="4082" y="12112"/>
                  </a:lnTo>
                  <a:lnTo>
                    <a:pt x="2019" y="16412"/>
                  </a:lnTo>
                  <a:lnTo>
                    <a:pt x="1975" y="16456"/>
                  </a:lnTo>
                  <a:lnTo>
                    <a:pt x="966" y="19659"/>
                  </a:lnTo>
                  <a:lnTo>
                    <a:pt x="1" y="22994"/>
                  </a:lnTo>
                  <a:lnTo>
                    <a:pt x="1" y="23082"/>
                  </a:lnTo>
                  <a:lnTo>
                    <a:pt x="45" y="23126"/>
                  </a:lnTo>
                  <a:lnTo>
                    <a:pt x="89" y="23170"/>
                  </a:lnTo>
                  <a:lnTo>
                    <a:pt x="132" y="23214"/>
                  </a:lnTo>
                  <a:lnTo>
                    <a:pt x="308" y="23214"/>
                  </a:lnTo>
                  <a:lnTo>
                    <a:pt x="352" y="23082"/>
                  </a:lnTo>
                  <a:lnTo>
                    <a:pt x="1273" y="19747"/>
                  </a:lnTo>
                  <a:lnTo>
                    <a:pt x="2326" y="16544"/>
                  </a:lnTo>
                  <a:lnTo>
                    <a:pt x="4389" y="12244"/>
                  </a:lnTo>
                  <a:lnTo>
                    <a:pt x="5793" y="8777"/>
                  </a:lnTo>
                  <a:lnTo>
                    <a:pt x="6978" y="5179"/>
                  </a:lnTo>
                  <a:lnTo>
                    <a:pt x="8075" y="2414"/>
                  </a:lnTo>
                  <a:lnTo>
                    <a:pt x="9172" y="264"/>
                  </a:lnTo>
                  <a:lnTo>
                    <a:pt x="9216" y="220"/>
                  </a:lnTo>
                  <a:lnTo>
                    <a:pt x="9172" y="133"/>
                  </a:lnTo>
                  <a:lnTo>
                    <a:pt x="9172" y="89"/>
                  </a:lnTo>
                  <a:lnTo>
                    <a:pt x="9084" y="45"/>
                  </a:lnTo>
                  <a:lnTo>
                    <a:pt x="904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52" name="Google Shape;3652;p116"/>
            <p:cNvSpPr/>
            <p:nvPr/>
          </p:nvSpPr>
          <p:spPr>
            <a:xfrm>
              <a:off x="4358500" y="2701175"/>
              <a:ext cx="82300" cy="30725"/>
            </a:xfrm>
            <a:custGeom>
              <a:avLst/>
              <a:gdLst/>
              <a:ahLst/>
              <a:cxnLst/>
              <a:rect l="l" t="t" r="r" b="b"/>
              <a:pathLst>
                <a:path w="3292" h="1229" extrusionOk="0">
                  <a:moveTo>
                    <a:pt x="3116" y="0"/>
                  </a:moveTo>
                  <a:lnTo>
                    <a:pt x="1624" y="88"/>
                  </a:lnTo>
                  <a:lnTo>
                    <a:pt x="1580" y="88"/>
                  </a:lnTo>
                  <a:lnTo>
                    <a:pt x="88" y="922"/>
                  </a:lnTo>
                  <a:lnTo>
                    <a:pt x="44" y="965"/>
                  </a:lnTo>
                  <a:lnTo>
                    <a:pt x="0" y="1009"/>
                  </a:lnTo>
                  <a:lnTo>
                    <a:pt x="0" y="1053"/>
                  </a:lnTo>
                  <a:lnTo>
                    <a:pt x="0" y="1141"/>
                  </a:lnTo>
                  <a:lnTo>
                    <a:pt x="88" y="1185"/>
                  </a:lnTo>
                  <a:lnTo>
                    <a:pt x="176" y="1229"/>
                  </a:lnTo>
                  <a:lnTo>
                    <a:pt x="264" y="1229"/>
                  </a:lnTo>
                  <a:lnTo>
                    <a:pt x="1712" y="439"/>
                  </a:lnTo>
                  <a:lnTo>
                    <a:pt x="3116" y="351"/>
                  </a:lnTo>
                  <a:lnTo>
                    <a:pt x="3204" y="351"/>
                  </a:lnTo>
                  <a:lnTo>
                    <a:pt x="3247" y="307"/>
                  </a:lnTo>
                  <a:lnTo>
                    <a:pt x="3291" y="219"/>
                  </a:lnTo>
                  <a:lnTo>
                    <a:pt x="3291" y="176"/>
                  </a:lnTo>
                  <a:lnTo>
                    <a:pt x="3291" y="88"/>
                  </a:lnTo>
                  <a:lnTo>
                    <a:pt x="3247" y="44"/>
                  </a:lnTo>
                  <a:lnTo>
                    <a:pt x="316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53" name="Google Shape;3653;p116"/>
            <p:cNvSpPr/>
            <p:nvPr/>
          </p:nvSpPr>
          <p:spPr>
            <a:xfrm>
              <a:off x="3816575" y="2913975"/>
              <a:ext cx="229300" cy="34050"/>
            </a:xfrm>
            <a:custGeom>
              <a:avLst/>
              <a:gdLst/>
              <a:ahLst/>
              <a:cxnLst/>
              <a:rect l="l" t="t" r="r" b="b"/>
              <a:pathLst>
                <a:path w="9172" h="1362" extrusionOk="0">
                  <a:moveTo>
                    <a:pt x="88" y="1"/>
                  </a:moveTo>
                  <a:lnTo>
                    <a:pt x="44" y="45"/>
                  </a:lnTo>
                  <a:lnTo>
                    <a:pt x="0" y="89"/>
                  </a:lnTo>
                  <a:lnTo>
                    <a:pt x="0" y="176"/>
                  </a:lnTo>
                  <a:lnTo>
                    <a:pt x="0" y="220"/>
                  </a:lnTo>
                  <a:lnTo>
                    <a:pt x="44" y="308"/>
                  </a:lnTo>
                  <a:lnTo>
                    <a:pt x="88" y="308"/>
                  </a:lnTo>
                  <a:lnTo>
                    <a:pt x="2150" y="1010"/>
                  </a:lnTo>
                  <a:lnTo>
                    <a:pt x="2194" y="1010"/>
                  </a:lnTo>
                  <a:lnTo>
                    <a:pt x="3993" y="1273"/>
                  </a:lnTo>
                  <a:lnTo>
                    <a:pt x="4037" y="1273"/>
                  </a:lnTo>
                  <a:lnTo>
                    <a:pt x="7504" y="1361"/>
                  </a:lnTo>
                  <a:lnTo>
                    <a:pt x="9040" y="1317"/>
                  </a:lnTo>
                  <a:lnTo>
                    <a:pt x="9084" y="1317"/>
                  </a:lnTo>
                  <a:lnTo>
                    <a:pt x="9127" y="1273"/>
                  </a:lnTo>
                  <a:lnTo>
                    <a:pt x="9171" y="1229"/>
                  </a:lnTo>
                  <a:lnTo>
                    <a:pt x="9171" y="1142"/>
                  </a:lnTo>
                  <a:lnTo>
                    <a:pt x="9171" y="1054"/>
                  </a:lnTo>
                  <a:lnTo>
                    <a:pt x="9127" y="1010"/>
                  </a:lnTo>
                  <a:lnTo>
                    <a:pt x="9084" y="966"/>
                  </a:lnTo>
                  <a:lnTo>
                    <a:pt x="8996" y="966"/>
                  </a:lnTo>
                  <a:lnTo>
                    <a:pt x="7504" y="1010"/>
                  </a:lnTo>
                  <a:lnTo>
                    <a:pt x="4037" y="922"/>
                  </a:lnTo>
                  <a:lnTo>
                    <a:pt x="2238" y="659"/>
                  </a:lnTo>
                  <a:lnTo>
                    <a:pt x="22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54" name="Google Shape;3654;p116"/>
            <p:cNvSpPr/>
            <p:nvPr/>
          </p:nvSpPr>
          <p:spPr>
            <a:xfrm>
              <a:off x="3192375" y="766050"/>
              <a:ext cx="239175" cy="620925"/>
            </a:xfrm>
            <a:custGeom>
              <a:avLst/>
              <a:gdLst/>
              <a:ahLst/>
              <a:cxnLst/>
              <a:rect l="l" t="t" r="r" b="b"/>
              <a:pathLst>
                <a:path w="9567" h="24837" extrusionOk="0">
                  <a:moveTo>
                    <a:pt x="9303" y="0"/>
                  </a:moveTo>
                  <a:lnTo>
                    <a:pt x="9259" y="44"/>
                  </a:lnTo>
                  <a:lnTo>
                    <a:pt x="9215" y="88"/>
                  </a:lnTo>
                  <a:lnTo>
                    <a:pt x="8162" y="2106"/>
                  </a:lnTo>
                  <a:lnTo>
                    <a:pt x="8118" y="2150"/>
                  </a:lnTo>
                  <a:lnTo>
                    <a:pt x="7065" y="4695"/>
                  </a:lnTo>
                  <a:lnTo>
                    <a:pt x="6012" y="8030"/>
                  </a:lnTo>
                  <a:lnTo>
                    <a:pt x="4871" y="10882"/>
                  </a:lnTo>
                  <a:lnTo>
                    <a:pt x="3379" y="13866"/>
                  </a:lnTo>
                  <a:lnTo>
                    <a:pt x="2150" y="16587"/>
                  </a:lnTo>
                  <a:lnTo>
                    <a:pt x="966" y="20273"/>
                  </a:lnTo>
                  <a:lnTo>
                    <a:pt x="0" y="24617"/>
                  </a:lnTo>
                  <a:lnTo>
                    <a:pt x="0" y="24705"/>
                  </a:lnTo>
                  <a:lnTo>
                    <a:pt x="0" y="24749"/>
                  </a:lnTo>
                  <a:lnTo>
                    <a:pt x="88" y="24793"/>
                  </a:lnTo>
                  <a:lnTo>
                    <a:pt x="132" y="24836"/>
                  </a:lnTo>
                  <a:lnTo>
                    <a:pt x="176" y="24836"/>
                  </a:lnTo>
                  <a:lnTo>
                    <a:pt x="264" y="24793"/>
                  </a:lnTo>
                  <a:lnTo>
                    <a:pt x="351" y="24705"/>
                  </a:lnTo>
                  <a:lnTo>
                    <a:pt x="1317" y="20361"/>
                  </a:lnTo>
                  <a:lnTo>
                    <a:pt x="2501" y="16719"/>
                  </a:lnTo>
                  <a:lnTo>
                    <a:pt x="3686" y="14042"/>
                  </a:lnTo>
                  <a:lnTo>
                    <a:pt x="5222" y="11058"/>
                  </a:lnTo>
                  <a:lnTo>
                    <a:pt x="6319" y="8162"/>
                  </a:lnTo>
                  <a:lnTo>
                    <a:pt x="7416" y="4827"/>
                  </a:lnTo>
                  <a:lnTo>
                    <a:pt x="8469" y="2282"/>
                  </a:lnTo>
                  <a:lnTo>
                    <a:pt x="9522" y="263"/>
                  </a:lnTo>
                  <a:lnTo>
                    <a:pt x="9566" y="220"/>
                  </a:lnTo>
                  <a:lnTo>
                    <a:pt x="9522" y="132"/>
                  </a:lnTo>
                  <a:lnTo>
                    <a:pt x="9522" y="88"/>
                  </a:lnTo>
                  <a:lnTo>
                    <a:pt x="9435" y="44"/>
                  </a:lnTo>
                  <a:lnTo>
                    <a:pt x="9391"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55" name="Google Shape;3655;p116"/>
            <p:cNvSpPr/>
            <p:nvPr/>
          </p:nvSpPr>
          <p:spPr>
            <a:xfrm>
              <a:off x="3859350" y="2946900"/>
              <a:ext cx="105350" cy="24150"/>
            </a:xfrm>
            <a:custGeom>
              <a:avLst/>
              <a:gdLst/>
              <a:ahLst/>
              <a:cxnLst/>
              <a:rect l="l" t="t" r="r" b="b"/>
              <a:pathLst>
                <a:path w="4214" h="966" extrusionOk="0">
                  <a:moveTo>
                    <a:pt x="132" y="0"/>
                  </a:moveTo>
                  <a:lnTo>
                    <a:pt x="88" y="44"/>
                  </a:lnTo>
                  <a:lnTo>
                    <a:pt x="45" y="88"/>
                  </a:lnTo>
                  <a:lnTo>
                    <a:pt x="1" y="132"/>
                  </a:lnTo>
                  <a:lnTo>
                    <a:pt x="1" y="220"/>
                  </a:lnTo>
                  <a:lnTo>
                    <a:pt x="1" y="264"/>
                  </a:lnTo>
                  <a:lnTo>
                    <a:pt x="88" y="307"/>
                  </a:lnTo>
                  <a:lnTo>
                    <a:pt x="132" y="351"/>
                  </a:lnTo>
                  <a:lnTo>
                    <a:pt x="1931" y="790"/>
                  </a:lnTo>
                  <a:lnTo>
                    <a:pt x="1975" y="790"/>
                  </a:lnTo>
                  <a:lnTo>
                    <a:pt x="4038" y="966"/>
                  </a:lnTo>
                  <a:lnTo>
                    <a:pt x="4169" y="922"/>
                  </a:lnTo>
                  <a:lnTo>
                    <a:pt x="4213" y="790"/>
                  </a:lnTo>
                  <a:lnTo>
                    <a:pt x="4213" y="746"/>
                  </a:lnTo>
                  <a:lnTo>
                    <a:pt x="4169" y="658"/>
                  </a:lnTo>
                  <a:lnTo>
                    <a:pt x="4125" y="615"/>
                  </a:lnTo>
                  <a:lnTo>
                    <a:pt x="4082" y="615"/>
                  </a:lnTo>
                  <a:lnTo>
                    <a:pt x="2019" y="439"/>
                  </a:lnTo>
                  <a:lnTo>
                    <a:pt x="22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56" name="Google Shape;3656;p116"/>
            <p:cNvSpPr/>
            <p:nvPr/>
          </p:nvSpPr>
          <p:spPr>
            <a:xfrm>
              <a:off x="3161650" y="766050"/>
              <a:ext cx="238075" cy="613250"/>
            </a:xfrm>
            <a:custGeom>
              <a:avLst/>
              <a:gdLst/>
              <a:ahLst/>
              <a:cxnLst/>
              <a:rect l="l" t="t" r="r" b="b"/>
              <a:pathLst>
                <a:path w="9523" h="24530" extrusionOk="0">
                  <a:moveTo>
                    <a:pt x="9347" y="0"/>
                  </a:moveTo>
                  <a:lnTo>
                    <a:pt x="9303" y="44"/>
                  </a:lnTo>
                  <a:lnTo>
                    <a:pt x="9259" y="44"/>
                  </a:lnTo>
                  <a:lnTo>
                    <a:pt x="9216" y="88"/>
                  </a:lnTo>
                  <a:lnTo>
                    <a:pt x="8426" y="1536"/>
                  </a:lnTo>
                  <a:lnTo>
                    <a:pt x="8426" y="1580"/>
                  </a:lnTo>
                  <a:lnTo>
                    <a:pt x="7548" y="3906"/>
                  </a:lnTo>
                  <a:lnTo>
                    <a:pt x="6539" y="6933"/>
                  </a:lnTo>
                  <a:lnTo>
                    <a:pt x="5310" y="9917"/>
                  </a:lnTo>
                  <a:lnTo>
                    <a:pt x="3643" y="13252"/>
                  </a:lnTo>
                  <a:lnTo>
                    <a:pt x="2239" y="16280"/>
                  </a:lnTo>
                  <a:lnTo>
                    <a:pt x="2239" y="16324"/>
                  </a:lnTo>
                  <a:lnTo>
                    <a:pt x="922" y="20405"/>
                  </a:lnTo>
                  <a:lnTo>
                    <a:pt x="1" y="23388"/>
                  </a:lnTo>
                  <a:lnTo>
                    <a:pt x="1" y="23520"/>
                  </a:lnTo>
                  <a:lnTo>
                    <a:pt x="352" y="24442"/>
                  </a:lnTo>
                  <a:lnTo>
                    <a:pt x="439" y="24529"/>
                  </a:lnTo>
                  <a:lnTo>
                    <a:pt x="571" y="24529"/>
                  </a:lnTo>
                  <a:lnTo>
                    <a:pt x="659" y="24485"/>
                  </a:lnTo>
                  <a:lnTo>
                    <a:pt x="659" y="24442"/>
                  </a:lnTo>
                  <a:lnTo>
                    <a:pt x="703" y="24354"/>
                  </a:lnTo>
                  <a:lnTo>
                    <a:pt x="703" y="24310"/>
                  </a:lnTo>
                  <a:lnTo>
                    <a:pt x="352" y="23432"/>
                  </a:lnTo>
                  <a:lnTo>
                    <a:pt x="1273" y="20536"/>
                  </a:lnTo>
                  <a:lnTo>
                    <a:pt x="2546" y="16411"/>
                  </a:lnTo>
                  <a:lnTo>
                    <a:pt x="3950" y="13384"/>
                  </a:lnTo>
                  <a:lnTo>
                    <a:pt x="5617" y="10093"/>
                  </a:lnTo>
                  <a:lnTo>
                    <a:pt x="6846" y="7021"/>
                  </a:lnTo>
                  <a:lnTo>
                    <a:pt x="7855" y="4037"/>
                  </a:lnTo>
                  <a:lnTo>
                    <a:pt x="8733" y="1712"/>
                  </a:lnTo>
                  <a:lnTo>
                    <a:pt x="9523" y="263"/>
                  </a:lnTo>
                  <a:lnTo>
                    <a:pt x="9523" y="220"/>
                  </a:lnTo>
                  <a:lnTo>
                    <a:pt x="9523" y="132"/>
                  </a:lnTo>
                  <a:lnTo>
                    <a:pt x="9479" y="88"/>
                  </a:lnTo>
                  <a:lnTo>
                    <a:pt x="9435" y="44"/>
                  </a:lnTo>
                  <a:lnTo>
                    <a:pt x="9347"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57" name="Google Shape;3657;p116"/>
            <p:cNvSpPr/>
            <p:nvPr/>
          </p:nvSpPr>
          <p:spPr>
            <a:xfrm>
              <a:off x="4527425" y="1110500"/>
              <a:ext cx="63650" cy="151425"/>
            </a:xfrm>
            <a:custGeom>
              <a:avLst/>
              <a:gdLst/>
              <a:ahLst/>
              <a:cxnLst/>
              <a:rect l="l" t="t" r="r" b="b"/>
              <a:pathLst>
                <a:path w="2546" h="6057" extrusionOk="0">
                  <a:moveTo>
                    <a:pt x="396" y="396"/>
                  </a:moveTo>
                  <a:lnTo>
                    <a:pt x="571" y="483"/>
                  </a:lnTo>
                  <a:lnTo>
                    <a:pt x="1712" y="1756"/>
                  </a:lnTo>
                  <a:lnTo>
                    <a:pt x="2195" y="3292"/>
                  </a:lnTo>
                  <a:lnTo>
                    <a:pt x="1888" y="5266"/>
                  </a:lnTo>
                  <a:lnTo>
                    <a:pt x="1756" y="5705"/>
                  </a:lnTo>
                  <a:lnTo>
                    <a:pt x="835" y="4081"/>
                  </a:lnTo>
                  <a:lnTo>
                    <a:pt x="352" y="659"/>
                  </a:lnTo>
                  <a:lnTo>
                    <a:pt x="396" y="396"/>
                  </a:lnTo>
                  <a:close/>
                  <a:moveTo>
                    <a:pt x="264" y="1"/>
                  </a:moveTo>
                  <a:lnTo>
                    <a:pt x="176" y="44"/>
                  </a:lnTo>
                  <a:lnTo>
                    <a:pt x="133" y="88"/>
                  </a:lnTo>
                  <a:lnTo>
                    <a:pt x="89" y="132"/>
                  </a:lnTo>
                  <a:lnTo>
                    <a:pt x="1" y="615"/>
                  </a:lnTo>
                  <a:lnTo>
                    <a:pt x="1" y="659"/>
                  </a:lnTo>
                  <a:lnTo>
                    <a:pt x="484" y="4169"/>
                  </a:lnTo>
                  <a:lnTo>
                    <a:pt x="527" y="4213"/>
                  </a:lnTo>
                  <a:lnTo>
                    <a:pt x="1493" y="5924"/>
                  </a:lnTo>
                  <a:lnTo>
                    <a:pt x="1537" y="6012"/>
                  </a:lnTo>
                  <a:lnTo>
                    <a:pt x="1624" y="6012"/>
                  </a:lnTo>
                  <a:lnTo>
                    <a:pt x="1888" y="6056"/>
                  </a:lnTo>
                  <a:lnTo>
                    <a:pt x="1975" y="6012"/>
                  </a:lnTo>
                  <a:lnTo>
                    <a:pt x="2063" y="5924"/>
                  </a:lnTo>
                  <a:lnTo>
                    <a:pt x="2239" y="5354"/>
                  </a:lnTo>
                  <a:lnTo>
                    <a:pt x="2546" y="3292"/>
                  </a:lnTo>
                  <a:lnTo>
                    <a:pt x="2546" y="3204"/>
                  </a:lnTo>
                  <a:lnTo>
                    <a:pt x="2019" y="1624"/>
                  </a:lnTo>
                  <a:lnTo>
                    <a:pt x="1975" y="1536"/>
                  </a:lnTo>
                  <a:lnTo>
                    <a:pt x="791" y="220"/>
                  </a:lnTo>
                  <a:lnTo>
                    <a:pt x="703" y="132"/>
                  </a:lnTo>
                  <a:lnTo>
                    <a:pt x="308"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58" name="Google Shape;3658;p116"/>
            <p:cNvSpPr/>
            <p:nvPr/>
          </p:nvSpPr>
          <p:spPr>
            <a:xfrm>
              <a:off x="4484650" y="1084175"/>
              <a:ext cx="129475" cy="362025"/>
            </a:xfrm>
            <a:custGeom>
              <a:avLst/>
              <a:gdLst/>
              <a:ahLst/>
              <a:cxnLst/>
              <a:rect l="l" t="t" r="r" b="b"/>
              <a:pathLst>
                <a:path w="5179" h="14481" extrusionOk="0">
                  <a:moveTo>
                    <a:pt x="1536" y="0"/>
                  </a:moveTo>
                  <a:lnTo>
                    <a:pt x="1449" y="44"/>
                  </a:lnTo>
                  <a:lnTo>
                    <a:pt x="1405" y="88"/>
                  </a:lnTo>
                  <a:lnTo>
                    <a:pt x="132" y="2282"/>
                  </a:lnTo>
                  <a:lnTo>
                    <a:pt x="88" y="2414"/>
                  </a:lnTo>
                  <a:lnTo>
                    <a:pt x="834" y="7636"/>
                  </a:lnTo>
                  <a:lnTo>
                    <a:pt x="615" y="9566"/>
                  </a:lnTo>
                  <a:lnTo>
                    <a:pt x="1" y="13472"/>
                  </a:lnTo>
                  <a:lnTo>
                    <a:pt x="1" y="13559"/>
                  </a:lnTo>
                  <a:lnTo>
                    <a:pt x="264" y="14305"/>
                  </a:lnTo>
                  <a:lnTo>
                    <a:pt x="308" y="14393"/>
                  </a:lnTo>
                  <a:lnTo>
                    <a:pt x="395" y="14437"/>
                  </a:lnTo>
                  <a:lnTo>
                    <a:pt x="790" y="14481"/>
                  </a:lnTo>
                  <a:lnTo>
                    <a:pt x="878" y="14481"/>
                  </a:lnTo>
                  <a:lnTo>
                    <a:pt x="966" y="14437"/>
                  </a:lnTo>
                  <a:lnTo>
                    <a:pt x="1361" y="13911"/>
                  </a:lnTo>
                  <a:lnTo>
                    <a:pt x="1405" y="13867"/>
                  </a:lnTo>
                  <a:lnTo>
                    <a:pt x="3204" y="9786"/>
                  </a:lnTo>
                  <a:lnTo>
                    <a:pt x="4345" y="8513"/>
                  </a:lnTo>
                  <a:lnTo>
                    <a:pt x="4389" y="8469"/>
                  </a:lnTo>
                  <a:lnTo>
                    <a:pt x="4959" y="5924"/>
                  </a:lnTo>
                  <a:lnTo>
                    <a:pt x="5178" y="4169"/>
                  </a:lnTo>
                  <a:lnTo>
                    <a:pt x="5178" y="4081"/>
                  </a:lnTo>
                  <a:lnTo>
                    <a:pt x="4169" y="1931"/>
                  </a:lnTo>
                  <a:lnTo>
                    <a:pt x="4125" y="1887"/>
                  </a:lnTo>
                  <a:lnTo>
                    <a:pt x="4081" y="1843"/>
                  </a:lnTo>
                  <a:lnTo>
                    <a:pt x="3906" y="1843"/>
                  </a:lnTo>
                  <a:lnTo>
                    <a:pt x="3862" y="1887"/>
                  </a:lnTo>
                  <a:lnTo>
                    <a:pt x="3818" y="1975"/>
                  </a:lnTo>
                  <a:lnTo>
                    <a:pt x="3818" y="2019"/>
                  </a:lnTo>
                  <a:lnTo>
                    <a:pt x="3862" y="2107"/>
                  </a:lnTo>
                  <a:lnTo>
                    <a:pt x="4827" y="4213"/>
                  </a:lnTo>
                  <a:lnTo>
                    <a:pt x="4608" y="5880"/>
                  </a:lnTo>
                  <a:lnTo>
                    <a:pt x="4038" y="8338"/>
                  </a:lnTo>
                  <a:lnTo>
                    <a:pt x="2941" y="9566"/>
                  </a:lnTo>
                  <a:lnTo>
                    <a:pt x="2897" y="9610"/>
                  </a:lnTo>
                  <a:lnTo>
                    <a:pt x="1098" y="13735"/>
                  </a:lnTo>
                  <a:lnTo>
                    <a:pt x="747" y="14130"/>
                  </a:lnTo>
                  <a:lnTo>
                    <a:pt x="571" y="14086"/>
                  </a:lnTo>
                  <a:lnTo>
                    <a:pt x="352" y="13516"/>
                  </a:lnTo>
                  <a:lnTo>
                    <a:pt x="966" y="9610"/>
                  </a:lnTo>
                  <a:lnTo>
                    <a:pt x="1185" y="7636"/>
                  </a:lnTo>
                  <a:lnTo>
                    <a:pt x="1185" y="7592"/>
                  </a:lnTo>
                  <a:lnTo>
                    <a:pt x="439" y="2414"/>
                  </a:lnTo>
                  <a:lnTo>
                    <a:pt x="1712" y="264"/>
                  </a:lnTo>
                  <a:lnTo>
                    <a:pt x="1756" y="220"/>
                  </a:lnTo>
                  <a:lnTo>
                    <a:pt x="1712" y="132"/>
                  </a:lnTo>
                  <a:lnTo>
                    <a:pt x="1712" y="88"/>
                  </a:lnTo>
                  <a:lnTo>
                    <a:pt x="1668" y="44"/>
                  </a:lnTo>
                  <a:lnTo>
                    <a:pt x="158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59" name="Google Shape;3659;p116"/>
            <p:cNvSpPr/>
            <p:nvPr/>
          </p:nvSpPr>
          <p:spPr>
            <a:xfrm>
              <a:off x="4367275" y="1051275"/>
              <a:ext cx="268800" cy="559500"/>
            </a:xfrm>
            <a:custGeom>
              <a:avLst/>
              <a:gdLst/>
              <a:ahLst/>
              <a:cxnLst/>
              <a:rect l="l" t="t" r="r" b="b"/>
              <a:pathLst>
                <a:path w="10752" h="22380" extrusionOk="0">
                  <a:moveTo>
                    <a:pt x="4301" y="0"/>
                  </a:moveTo>
                  <a:lnTo>
                    <a:pt x="4257" y="44"/>
                  </a:lnTo>
                  <a:lnTo>
                    <a:pt x="4213" y="132"/>
                  </a:lnTo>
                  <a:lnTo>
                    <a:pt x="3599" y="2019"/>
                  </a:lnTo>
                  <a:lnTo>
                    <a:pt x="3599" y="2062"/>
                  </a:lnTo>
                  <a:lnTo>
                    <a:pt x="3335" y="7811"/>
                  </a:lnTo>
                  <a:lnTo>
                    <a:pt x="3028" y="11277"/>
                  </a:lnTo>
                  <a:lnTo>
                    <a:pt x="2589" y="14173"/>
                  </a:lnTo>
                  <a:lnTo>
                    <a:pt x="2019" y="15446"/>
                  </a:lnTo>
                  <a:lnTo>
                    <a:pt x="307" y="17947"/>
                  </a:lnTo>
                  <a:lnTo>
                    <a:pt x="264" y="17991"/>
                  </a:lnTo>
                  <a:lnTo>
                    <a:pt x="0" y="19132"/>
                  </a:lnTo>
                  <a:lnTo>
                    <a:pt x="0" y="19264"/>
                  </a:lnTo>
                  <a:lnTo>
                    <a:pt x="176" y="19658"/>
                  </a:lnTo>
                  <a:lnTo>
                    <a:pt x="220" y="19702"/>
                  </a:lnTo>
                  <a:lnTo>
                    <a:pt x="2721" y="22335"/>
                  </a:lnTo>
                  <a:lnTo>
                    <a:pt x="2765" y="22379"/>
                  </a:lnTo>
                  <a:lnTo>
                    <a:pt x="2853" y="22379"/>
                  </a:lnTo>
                  <a:lnTo>
                    <a:pt x="3642" y="22291"/>
                  </a:lnTo>
                  <a:lnTo>
                    <a:pt x="5968" y="21677"/>
                  </a:lnTo>
                  <a:lnTo>
                    <a:pt x="7065" y="21896"/>
                  </a:lnTo>
                  <a:lnTo>
                    <a:pt x="7197" y="21896"/>
                  </a:lnTo>
                  <a:lnTo>
                    <a:pt x="7241" y="21809"/>
                  </a:lnTo>
                  <a:lnTo>
                    <a:pt x="7284" y="21721"/>
                  </a:lnTo>
                  <a:lnTo>
                    <a:pt x="7241" y="21150"/>
                  </a:lnTo>
                  <a:lnTo>
                    <a:pt x="7241" y="21106"/>
                  </a:lnTo>
                  <a:lnTo>
                    <a:pt x="6933" y="20361"/>
                  </a:lnTo>
                  <a:lnTo>
                    <a:pt x="6714" y="17859"/>
                  </a:lnTo>
                  <a:lnTo>
                    <a:pt x="7592" y="16016"/>
                  </a:lnTo>
                  <a:lnTo>
                    <a:pt x="8645" y="13252"/>
                  </a:lnTo>
                  <a:lnTo>
                    <a:pt x="9303" y="12287"/>
                  </a:lnTo>
                  <a:lnTo>
                    <a:pt x="9347" y="12243"/>
                  </a:lnTo>
                  <a:lnTo>
                    <a:pt x="10663" y="7811"/>
                  </a:lnTo>
                  <a:lnTo>
                    <a:pt x="10663" y="7767"/>
                  </a:lnTo>
                  <a:lnTo>
                    <a:pt x="10751" y="5134"/>
                  </a:lnTo>
                  <a:lnTo>
                    <a:pt x="10707" y="5046"/>
                  </a:lnTo>
                  <a:lnTo>
                    <a:pt x="8645" y="1580"/>
                  </a:lnTo>
                  <a:lnTo>
                    <a:pt x="8601" y="1536"/>
                  </a:lnTo>
                  <a:lnTo>
                    <a:pt x="8557" y="1492"/>
                  </a:lnTo>
                  <a:lnTo>
                    <a:pt x="8425" y="1492"/>
                  </a:lnTo>
                  <a:lnTo>
                    <a:pt x="8338" y="1536"/>
                  </a:lnTo>
                  <a:lnTo>
                    <a:pt x="8338" y="1624"/>
                  </a:lnTo>
                  <a:lnTo>
                    <a:pt x="8338" y="1668"/>
                  </a:lnTo>
                  <a:lnTo>
                    <a:pt x="8338" y="1755"/>
                  </a:lnTo>
                  <a:lnTo>
                    <a:pt x="10400" y="5178"/>
                  </a:lnTo>
                  <a:lnTo>
                    <a:pt x="10312" y="7767"/>
                  </a:lnTo>
                  <a:lnTo>
                    <a:pt x="8996" y="12111"/>
                  </a:lnTo>
                  <a:lnTo>
                    <a:pt x="8338" y="13076"/>
                  </a:lnTo>
                  <a:lnTo>
                    <a:pt x="8338" y="13120"/>
                  </a:lnTo>
                  <a:lnTo>
                    <a:pt x="7241" y="15841"/>
                  </a:lnTo>
                  <a:lnTo>
                    <a:pt x="6363" y="17772"/>
                  </a:lnTo>
                  <a:lnTo>
                    <a:pt x="6363" y="17859"/>
                  </a:lnTo>
                  <a:lnTo>
                    <a:pt x="6582" y="20448"/>
                  </a:lnTo>
                  <a:lnTo>
                    <a:pt x="6582" y="20492"/>
                  </a:lnTo>
                  <a:lnTo>
                    <a:pt x="6890" y="21238"/>
                  </a:lnTo>
                  <a:lnTo>
                    <a:pt x="6933" y="21545"/>
                  </a:lnTo>
                  <a:lnTo>
                    <a:pt x="6012" y="21326"/>
                  </a:lnTo>
                  <a:lnTo>
                    <a:pt x="5924" y="21326"/>
                  </a:lnTo>
                  <a:lnTo>
                    <a:pt x="3555" y="21940"/>
                  </a:lnTo>
                  <a:lnTo>
                    <a:pt x="2896" y="22028"/>
                  </a:lnTo>
                  <a:lnTo>
                    <a:pt x="483" y="19483"/>
                  </a:lnTo>
                  <a:lnTo>
                    <a:pt x="351" y="19176"/>
                  </a:lnTo>
                  <a:lnTo>
                    <a:pt x="615" y="18123"/>
                  </a:lnTo>
                  <a:lnTo>
                    <a:pt x="2326" y="15621"/>
                  </a:lnTo>
                  <a:lnTo>
                    <a:pt x="2940" y="14305"/>
                  </a:lnTo>
                  <a:lnTo>
                    <a:pt x="2940" y="14261"/>
                  </a:lnTo>
                  <a:lnTo>
                    <a:pt x="3379" y="11277"/>
                  </a:lnTo>
                  <a:lnTo>
                    <a:pt x="3686" y="7811"/>
                  </a:lnTo>
                  <a:lnTo>
                    <a:pt x="3950" y="2106"/>
                  </a:lnTo>
                  <a:lnTo>
                    <a:pt x="4564" y="219"/>
                  </a:lnTo>
                  <a:lnTo>
                    <a:pt x="4564" y="176"/>
                  </a:lnTo>
                  <a:lnTo>
                    <a:pt x="4564" y="88"/>
                  </a:lnTo>
                  <a:lnTo>
                    <a:pt x="4520" y="44"/>
                  </a:lnTo>
                  <a:lnTo>
                    <a:pt x="447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60" name="Google Shape;3660;p116"/>
            <p:cNvSpPr/>
            <p:nvPr/>
          </p:nvSpPr>
          <p:spPr>
            <a:xfrm>
              <a:off x="4316800" y="908650"/>
              <a:ext cx="344500" cy="822775"/>
            </a:xfrm>
            <a:custGeom>
              <a:avLst/>
              <a:gdLst/>
              <a:ahLst/>
              <a:cxnLst/>
              <a:rect l="l" t="t" r="r" b="b"/>
              <a:pathLst>
                <a:path w="13780" h="32911" extrusionOk="0">
                  <a:moveTo>
                    <a:pt x="3423" y="1"/>
                  </a:moveTo>
                  <a:lnTo>
                    <a:pt x="3380" y="44"/>
                  </a:lnTo>
                  <a:lnTo>
                    <a:pt x="3336" y="132"/>
                  </a:lnTo>
                  <a:lnTo>
                    <a:pt x="3072" y="747"/>
                  </a:lnTo>
                  <a:lnTo>
                    <a:pt x="3072" y="878"/>
                  </a:lnTo>
                  <a:lnTo>
                    <a:pt x="3292" y="1405"/>
                  </a:lnTo>
                  <a:lnTo>
                    <a:pt x="4301" y="3687"/>
                  </a:lnTo>
                  <a:lnTo>
                    <a:pt x="4257" y="5573"/>
                  </a:lnTo>
                  <a:lnTo>
                    <a:pt x="4257" y="5617"/>
                  </a:lnTo>
                  <a:lnTo>
                    <a:pt x="4521" y="8382"/>
                  </a:lnTo>
                  <a:lnTo>
                    <a:pt x="4345" y="11278"/>
                  </a:lnTo>
                  <a:lnTo>
                    <a:pt x="3862" y="13955"/>
                  </a:lnTo>
                  <a:lnTo>
                    <a:pt x="3380" y="18123"/>
                  </a:lnTo>
                  <a:lnTo>
                    <a:pt x="3029" y="19571"/>
                  </a:lnTo>
                  <a:lnTo>
                    <a:pt x="1712" y="21458"/>
                  </a:lnTo>
                  <a:lnTo>
                    <a:pt x="1712" y="21502"/>
                  </a:lnTo>
                  <a:lnTo>
                    <a:pt x="264" y="24574"/>
                  </a:lnTo>
                  <a:lnTo>
                    <a:pt x="264" y="24617"/>
                  </a:lnTo>
                  <a:lnTo>
                    <a:pt x="1" y="25583"/>
                  </a:lnTo>
                  <a:lnTo>
                    <a:pt x="1" y="25627"/>
                  </a:lnTo>
                  <a:lnTo>
                    <a:pt x="45" y="25714"/>
                  </a:lnTo>
                  <a:lnTo>
                    <a:pt x="527" y="26285"/>
                  </a:lnTo>
                  <a:lnTo>
                    <a:pt x="571" y="26329"/>
                  </a:lnTo>
                  <a:lnTo>
                    <a:pt x="2634" y="27996"/>
                  </a:lnTo>
                  <a:lnTo>
                    <a:pt x="3994" y="29751"/>
                  </a:lnTo>
                  <a:lnTo>
                    <a:pt x="5135" y="31902"/>
                  </a:lnTo>
                  <a:lnTo>
                    <a:pt x="5179" y="31989"/>
                  </a:lnTo>
                  <a:lnTo>
                    <a:pt x="6495" y="32867"/>
                  </a:lnTo>
                  <a:lnTo>
                    <a:pt x="6583" y="32911"/>
                  </a:lnTo>
                  <a:lnTo>
                    <a:pt x="8031" y="32735"/>
                  </a:lnTo>
                  <a:lnTo>
                    <a:pt x="8119" y="32691"/>
                  </a:lnTo>
                  <a:lnTo>
                    <a:pt x="9040" y="32077"/>
                  </a:lnTo>
                  <a:lnTo>
                    <a:pt x="11190" y="30322"/>
                  </a:lnTo>
                  <a:lnTo>
                    <a:pt x="11234" y="30278"/>
                  </a:lnTo>
                  <a:lnTo>
                    <a:pt x="11849" y="29269"/>
                  </a:lnTo>
                  <a:lnTo>
                    <a:pt x="11892" y="29181"/>
                  </a:lnTo>
                  <a:lnTo>
                    <a:pt x="11892" y="28216"/>
                  </a:lnTo>
                  <a:lnTo>
                    <a:pt x="11892" y="28172"/>
                  </a:lnTo>
                  <a:lnTo>
                    <a:pt x="11673" y="26636"/>
                  </a:lnTo>
                  <a:lnTo>
                    <a:pt x="11629" y="26548"/>
                  </a:lnTo>
                  <a:lnTo>
                    <a:pt x="10488" y="25188"/>
                  </a:lnTo>
                  <a:lnTo>
                    <a:pt x="10357" y="24223"/>
                  </a:lnTo>
                  <a:lnTo>
                    <a:pt x="10620" y="23082"/>
                  </a:lnTo>
                  <a:lnTo>
                    <a:pt x="11015" y="21897"/>
                  </a:lnTo>
                  <a:lnTo>
                    <a:pt x="11454" y="20756"/>
                  </a:lnTo>
                  <a:lnTo>
                    <a:pt x="11892" y="19615"/>
                  </a:lnTo>
                  <a:lnTo>
                    <a:pt x="12287" y="18518"/>
                  </a:lnTo>
                  <a:lnTo>
                    <a:pt x="12726" y="17421"/>
                  </a:lnTo>
                  <a:lnTo>
                    <a:pt x="13077" y="16324"/>
                  </a:lnTo>
                  <a:lnTo>
                    <a:pt x="13384" y="15183"/>
                  </a:lnTo>
                  <a:lnTo>
                    <a:pt x="13648" y="14042"/>
                  </a:lnTo>
                  <a:lnTo>
                    <a:pt x="13692" y="13428"/>
                  </a:lnTo>
                  <a:lnTo>
                    <a:pt x="13779" y="12858"/>
                  </a:lnTo>
                  <a:lnTo>
                    <a:pt x="13779" y="12243"/>
                  </a:lnTo>
                  <a:lnTo>
                    <a:pt x="13779" y="11629"/>
                  </a:lnTo>
                  <a:lnTo>
                    <a:pt x="13735" y="11015"/>
                  </a:lnTo>
                  <a:lnTo>
                    <a:pt x="13648" y="10400"/>
                  </a:lnTo>
                  <a:lnTo>
                    <a:pt x="13604" y="10356"/>
                  </a:lnTo>
                  <a:lnTo>
                    <a:pt x="13560" y="10312"/>
                  </a:lnTo>
                  <a:lnTo>
                    <a:pt x="13516" y="10269"/>
                  </a:lnTo>
                  <a:lnTo>
                    <a:pt x="13428" y="10269"/>
                  </a:lnTo>
                  <a:lnTo>
                    <a:pt x="13384" y="10312"/>
                  </a:lnTo>
                  <a:lnTo>
                    <a:pt x="13340" y="10356"/>
                  </a:lnTo>
                  <a:lnTo>
                    <a:pt x="13297" y="10400"/>
                  </a:lnTo>
                  <a:lnTo>
                    <a:pt x="13297" y="10488"/>
                  </a:lnTo>
                  <a:lnTo>
                    <a:pt x="13384" y="11058"/>
                  </a:lnTo>
                  <a:lnTo>
                    <a:pt x="13428" y="11673"/>
                  </a:lnTo>
                  <a:lnTo>
                    <a:pt x="13428" y="12243"/>
                  </a:lnTo>
                  <a:lnTo>
                    <a:pt x="13428" y="12858"/>
                  </a:lnTo>
                  <a:lnTo>
                    <a:pt x="13340" y="13428"/>
                  </a:lnTo>
                  <a:lnTo>
                    <a:pt x="13297" y="13998"/>
                  </a:lnTo>
                  <a:lnTo>
                    <a:pt x="13033" y="15095"/>
                  </a:lnTo>
                  <a:lnTo>
                    <a:pt x="12726" y="16236"/>
                  </a:lnTo>
                  <a:lnTo>
                    <a:pt x="12375" y="17333"/>
                  </a:lnTo>
                  <a:lnTo>
                    <a:pt x="11541" y="19483"/>
                  </a:lnTo>
                  <a:lnTo>
                    <a:pt x="11103" y="20624"/>
                  </a:lnTo>
                  <a:lnTo>
                    <a:pt x="10664" y="21809"/>
                  </a:lnTo>
                  <a:lnTo>
                    <a:pt x="10269" y="22994"/>
                  </a:lnTo>
                  <a:lnTo>
                    <a:pt x="10006" y="24179"/>
                  </a:lnTo>
                  <a:lnTo>
                    <a:pt x="10006" y="24266"/>
                  </a:lnTo>
                  <a:lnTo>
                    <a:pt x="10137" y="25320"/>
                  </a:lnTo>
                  <a:lnTo>
                    <a:pt x="10181" y="25407"/>
                  </a:lnTo>
                  <a:lnTo>
                    <a:pt x="11322" y="26724"/>
                  </a:lnTo>
                  <a:lnTo>
                    <a:pt x="11541" y="28216"/>
                  </a:lnTo>
                  <a:lnTo>
                    <a:pt x="11541" y="29137"/>
                  </a:lnTo>
                  <a:lnTo>
                    <a:pt x="10971" y="30059"/>
                  </a:lnTo>
                  <a:lnTo>
                    <a:pt x="8821" y="31814"/>
                  </a:lnTo>
                  <a:lnTo>
                    <a:pt x="7943" y="32384"/>
                  </a:lnTo>
                  <a:lnTo>
                    <a:pt x="6627" y="32560"/>
                  </a:lnTo>
                  <a:lnTo>
                    <a:pt x="5398" y="31726"/>
                  </a:lnTo>
                  <a:lnTo>
                    <a:pt x="4301" y="29576"/>
                  </a:lnTo>
                  <a:lnTo>
                    <a:pt x="4301" y="29532"/>
                  </a:lnTo>
                  <a:lnTo>
                    <a:pt x="2897" y="27777"/>
                  </a:lnTo>
                  <a:lnTo>
                    <a:pt x="2897" y="27733"/>
                  </a:lnTo>
                  <a:lnTo>
                    <a:pt x="791" y="26066"/>
                  </a:lnTo>
                  <a:lnTo>
                    <a:pt x="396" y="25583"/>
                  </a:lnTo>
                  <a:lnTo>
                    <a:pt x="615" y="24705"/>
                  </a:lnTo>
                  <a:lnTo>
                    <a:pt x="2019" y="21634"/>
                  </a:lnTo>
                  <a:lnTo>
                    <a:pt x="3336" y="19747"/>
                  </a:lnTo>
                  <a:lnTo>
                    <a:pt x="3336" y="19659"/>
                  </a:lnTo>
                  <a:lnTo>
                    <a:pt x="3731" y="18211"/>
                  </a:lnTo>
                  <a:lnTo>
                    <a:pt x="3731" y="18167"/>
                  </a:lnTo>
                  <a:lnTo>
                    <a:pt x="4213" y="14042"/>
                  </a:lnTo>
                  <a:lnTo>
                    <a:pt x="4696" y="11322"/>
                  </a:lnTo>
                  <a:lnTo>
                    <a:pt x="4872" y="8382"/>
                  </a:lnTo>
                  <a:lnTo>
                    <a:pt x="4608" y="5573"/>
                  </a:lnTo>
                  <a:lnTo>
                    <a:pt x="4652" y="3687"/>
                  </a:lnTo>
                  <a:lnTo>
                    <a:pt x="4652" y="3599"/>
                  </a:lnTo>
                  <a:lnTo>
                    <a:pt x="3643" y="1273"/>
                  </a:lnTo>
                  <a:lnTo>
                    <a:pt x="3423" y="790"/>
                  </a:lnTo>
                  <a:lnTo>
                    <a:pt x="3643" y="220"/>
                  </a:lnTo>
                  <a:lnTo>
                    <a:pt x="3687" y="176"/>
                  </a:lnTo>
                  <a:lnTo>
                    <a:pt x="3643" y="88"/>
                  </a:lnTo>
                  <a:lnTo>
                    <a:pt x="3599" y="44"/>
                  </a:lnTo>
                  <a:lnTo>
                    <a:pt x="3555"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61" name="Google Shape;3661;p116"/>
            <p:cNvSpPr/>
            <p:nvPr/>
          </p:nvSpPr>
          <p:spPr>
            <a:xfrm>
              <a:off x="4111675" y="1612925"/>
              <a:ext cx="55975" cy="64750"/>
            </a:xfrm>
            <a:custGeom>
              <a:avLst/>
              <a:gdLst/>
              <a:ahLst/>
              <a:cxnLst/>
              <a:rect l="l" t="t" r="r" b="b"/>
              <a:pathLst>
                <a:path w="2239" h="2590" extrusionOk="0">
                  <a:moveTo>
                    <a:pt x="1273" y="352"/>
                  </a:moveTo>
                  <a:lnTo>
                    <a:pt x="1843" y="483"/>
                  </a:lnTo>
                  <a:lnTo>
                    <a:pt x="1317" y="1800"/>
                  </a:lnTo>
                  <a:lnTo>
                    <a:pt x="1009" y="2151"/>
                  </a:lnTo>
                  <a:lnTo>
                    <a:pt x="966" y="2063"/>
                  </a:lnTo>
                  <a:lnTo>
                    <a:pt x="351" y="659"/>
                  </a:lnTo>
                  <a:lnTo>
                    <a:pt x="395" y="571"/>
                  </a:lnTo>
                  <a:lnTo>
                    <a:pt x="1273" y="352"/>
                  </a:lnTo>
                  <a:close/>
                  <a:moveTo>
                    <a:pt x="1229" y="1"/>
                  </a:moveTo>
                  <a:lnTo>
                    <a:pt x="263" y="220"/>
                  </a:lnTo>
                  <a:lnTo>
                    <a:pt x="176" y="264"/>
                  </a:lnTo>
                  <a:lnTo>
                    <a:pt x="132" y="308"/>
                  </a:lnTo>
                  <a:lnTo>
                    <a:pt x="0" y="571"/>
                  </a:lnTo>
                  <a:lnTo>
                    <a:pt x="0" y="615"/>
                  </a:lnTo>
                  <a:lnTo>
                    <a:pt x="0" y="703"/>
                  </a:lnTo>
                  <a:lnTo>
                    <a:pt x="658" y="2195"/>
                  </a:lnTo>
                  <a:lnTo>
                    <a:pt x="658" y="2239"/>
                  </a:lnTo>
                  <a:lnTo>
                    <a:pt x="834" y="2502"/>
                  </a:lnTo>
                  <a:lnTo>
                    <a:pt x="878" y="2590"/>
                  </a:lnTo>
                  <a:lnTo>
                    <a:pt x="1053" y="2590"/>
                  </a:lnTo>
                  <a:lnTo>
                    <a:pt x="1097" y="2546"/>
                  </a:lnTo>
                  <a:lnTo>
                    <a:pt x="1624" y="2019"/>
                  </a:lnTo>
                  <a:lnTo>
                    <a:pt x="1624" y="1975"/>
                  </a:lnTo>
                  <a:lnTo>
                    <a:pt x="2238" y="396"/>
                  </a:lnTo>
                  <a:lnTo>
                    <a:pt x="2238" y="352"/>
                  </a:lnTo>
                  <a:lnTo>
                    <a:pt x="2238" y="264"/>
                  </a:lnTo>
                  <a:lnTo>
                    <a:pt x="2194" y="220"/>
                  </a:lnTo>
                  <a:lnTo>
                    <a:pt x="2106" y="176"/>
                  </a:lnTo>
                  <a:lnTo>
                    <a:pt x="1317"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62" name="Google Shape;3662;p116"/>
            <p:cNvSpPr/>
            <p:nvPr/>
          </p:nvSpPr>
          <p:spPr>
            <a:xfrm>
              <a:off x="2076700" y="1162050"/>
              <a:ext cx="490400" cy="941275"/>
            </a:xfrm>
            <a:custGeom>
              <a:avLst/>
              <a:gdLst/>
              <a:ahLst/>
              <a:cxnLst/>
              <a:rect l="l" t="t" r="r" b="b"/>
              <a:pathLst>
                <a:path w="19616" h="37651" extrusionOk="0">
                  <a:moveTo>
                    <a:pt x="19440" y="1"/>
                  </a:moveTo>
                  <a:lnTo>
                    <a:pt x="19352" y="45"/>
                  </a:lnTo>
                  <a:lnTo>
                    <a:pt x="19308" y="89"/>
                  </a:lnTo>
                  <a:lnTo>
                    <a:pt x="19264" y="133"/>
                  </a:lnTo>
                  <a:lnTo>
                    <a:pt x="18782" y="1844"/>
                  </a:lnTo>
                  <a:lnTo>
                    <a:pt x="16939" y="5267"/>
                  </a:lnTo>
                  <a:lnTo>
                    <a:pt x="14569" y="10181"/>
                  </a:lnTo>
                  <a:lnTo>
                    <a:pt x="14043" y="11980"/>
                  </a:lnTo>
                  <a:lnTo>
                    <a:pt x="14043" y="12024"/>
                  </a:lnTo>
                  <a:lnTo>
                    <a:pt x="13735" y="16983"/>
                  </a:lnTo>
                  <a:lnTo>
                    <a:pt x="12726" y="19089"/>
                  </a:lnTo>
                  <a:lnTo>
                    <a:pt x="10137" y="23389"/>
                  </a:lnTo>
                  <a:lnTo>
                    <a:pt x="6846" y="28743"/>
                  </a:lnTo>
                  <a:lnTo>
                    <a:pt x="6802" y="28786"/>
                  </a:lnTo>
                  <a:lnTo>
                    <a:pt x="5354" y="34228"/>
                  </a:lnTo>
                  <a:lnTo>
                    <a:pt x="4652" y="35544"/>
                  </a:lnTo>
                  <a:lnTo>
                    <a:pt x="3862" y="35807"/>
                  </a:lnTo>
                  <a:lnTo>
                    <a:pt x="1405" y="35939"/>
                  </a:lnTo>
                  <a:lnTo>
                    <a:pt x="1361" y="35939"/>
                  </a:lnTo>
                  <a:lnTo>
                    <a:pt x="659" y="36158"/>
                  </a:lnTo>
                  <a:lnTo>
                    <a:pt x="571" y="36202"/>
                  </a:lnTo>
                  <a:lnTo>
                    <a:pt x="527" y="36246"/>
                  </a:lnTo>
                  <a:lnTo>
                    <a:pt x="45" y="37431"/>
                  </a:lnTo>
                  <a:lnTo>
                    <a:pt x="1" y="37475"/>
                  </a:lnTo>
                  <a:lnTo>
                    <a:pt x="45" y="37563"/>
                  </a:lnTo>
                  <a:lnTo>
                    <a:pt x="45" y="37606"/>
                  </a:lnTo>
                  <a:lnTo>
                    <a:pt x="132" y="37650"/>
                  </a:lnTo>
                  <a:lnTo>
                    <a:pt x="264" y="37650"/>
                  </a:lnTo>
                  <a:lnTo>
                    <a:pt x="352" y="37563"/>
                  </a:lnTo>
                  <a:lnTo>
                    <a:pt x="834" y="36466"/>
                  </a:lnTo>
                  <a:lnTo>
                    <a:pt x="1449" y="36290"/>
                  </a:lnTo>
                  <a:lnTo>
                    <a:pt x="3906" y="36158"/>
                  </a:lnTo>
                  <a:lnTo>
                    <a:pt x="3950" y="36158"/>
                  </a:lnTo>
                  <a:lnTo>
                    <a:pt x="4828" y="35851"/>
                  </a:lnTo>
                  <a:lnTo>
                    <a:pt x="4915" y="35763"/>
                  </a:lnTo>
                  <a:lnTo>
                    <a:pt x="5661" y="34359"/>
                  </a:lnTo>
                  <a:lnTo>
                    <a:pt x="7153" y="28918"/>
                  </a:lnTo>
                  <a:lnTo>
                    <a:pt x="10444" y="23565"/>
                  </a:lnTo>
                  <a:lnTo>
                    <a:pt x="13033" y="19264"/>
                  </a:lnTo>
                  <a:lnTo>
                    <a:pt x="14086" y="17114"/>
                  </a:lnTo>
                  <a:lnTo>
                    <a:pt x="14086" y="17027"/>
                  </a:lnTo>
                  <a:lnTo>
                    <a:pt x="14394" y="12068"/>
                  </a:lnTo>
                  <a:lnTo>
                    <a:pt x="14876" y="10313"/>
                  </a:lnTo>
                  <a:lnTo>
                    <a:pt x="17246" y="5398"/>
                  </a:lnTo>
                  <a:lnTo>
                    <a:pt x="19133" y="1976"/>
                  </a:lnTo>
                  <a:lnTo>
                    <a:pt x="19133" y="1932"/>
                  </a:lnTo>
                  <a:lnTo>
                    <a:pt x="19615" y="220"/>
                  </a:lnTo>
                  <a:lnTo>
                    <a:pt x="19615" y="176"/>
                  </a:lnTo>
                  <a:lnTo>
                    <a:pt x="19615" y="89"/>
                  </a:lnTo>
                  <a:lnTo>
                    <a:pt x="19571" y="45"/>
                  </a:lnTo>
                  <a:lnTo>
                    <a:pt x="1948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63" name="Google Shape;3663;p116"/>
            <p:cNvSpPr/>
            <p:nvPr/>
          </p:nvSpPr>
          <p:spPr>
            <a:xfrm>
              <a:off x="1913250" y="1401200"/>
              <a:ext cx="382875" cy="744900"/>
            </a:xfrm>
            <a:custGeom>
              <a:avLst/>
              <a:gdLst/>
              <a:ahLst/>
              <a:cxnLst/>
              <a:rect l="l" t="t" r="r" b="b"/>
              <a:pathLst>
                <a:path w="15315" h="29796" extrusionOk="0">
                  <a:moveTo>
                    <a:pt x="15008" y="1"/>
                  </a:moveTo>
                  <a:lnTo>
                    <a:pt x="14964" y="89"/>
                  </a:lnTo>
                  <a:lnTo>
                    <a:pt x="14964" y="133"/>
                  </a:lnTo>
                  <a:lnTo>
                    <a:pt x="14613" y="3029"/>
                  </a:lnTo>
                  <a:lnTo>
                    <a:pt x="13867" y="6320"/>
                  </a:lnTo>
                  <a:lnTo>
                    <a:pt x="12945" y="8075"/>
                  </a:lnTo>
                  <a:lnTo>
                    <a:pt x="11058" y="11146"/>
                  </a:lnTo>
                  <a:lnTo>
                    <a:pt x="9215" y="14350"/>
                  </a:lnTo>
                  <a:lnTo>
                    <a:pt x="9215" y="14394"/>
                  </a:lnTo>
                  <a:lnTo>
                    <a:pt x="8250" y="17377"/>
                  </a:lnTo>
                  <a:lnTo>
                    <a:pt x="7416" y="18869"/>
                  </a:lnTo>
                  <a:lnTo>
                    <a:pt x="5573" y="21678"/>
                  </a:lnTo>
                  <a:lnTo>
                    <a:pt x="4696" y="22599"/>
                  </a:lnTo>
                  <a:lnTo>
                    <a:pt x="2853" y="23477"/>
                  </a:lnTo>
                  <a:lnTo>
                    <a:pt x="2809" y="23521"/>
                  </a:lnTo>
                  <a:lnTo>
                    <a:pt x="1800" y="24837"/>
                  </a:lnTo>
                  <a:lnTo>
                    <a:pt x="1756" y="24881"/>
                  </a:lnTo>
                  <a:lnTo>
                    <a:pt x="703" y="27382"/>
                  </a:lnTo>
                  <a:lnTo>
                    <a:pt x="1" y="29576"/>
                  </a:lnTo>
                  <a:lnTo>
                    <a:pt x="1" y="29664"/>
                  </a:lnTo>
                  <a:lnTo>
                    <a:pt x="1" y="29708"/>
                  </a:lnTo>
                  <a:lnTo>
                    <a:pt x="44" y="29752"/>
                  </a:lnTo>
                  <a:lnTo>
                    <a:pt x="132" y="29796"/>
                  </a:lnTo>
                  <a:lnTo>
                    <a:pt x="264" y="29796"/>
                  </a:lnTo>
                  <a:lnTo>
                    <a:pt x="352" y="29708"/>
                  </a:lnTo>
                  <a:lnTo>
                    <a:pt x="1010" y="27514"/>
                  </a:lnTo>
                  <a:lnTo>
                    <a:pt x="2063" y="25057"/>
                  </a:lnTo>
                  <a:lnTo>
                    <a:pt x="3072" y="23784"/>
                  </a:lnTo>
                  <a:lnTo>
                    <a:pt x="4871" y="22906"/>
                  </a:lnTo>
                  <a:lnTo>
                    <a:pt x="4915" y="22863"/>
                  </a:lnTo>
                  <a:lnTo>
                    <a:pt x="5837" y="21897"/>
                  </a:lnTo>
                  <a:lnTo>
                    <a:pt x="7724" y="19045"/>
                  </a:lnTo>
                  <a:lnTo>
                    <a:pt x="8557" y="17509"/>
                  </a:lnTo>
                  <a:lnTo>
                    <a:pt x="9523" y="14525"/>
                  </a:lnTo>
                  <a:lnTo>
                    <a:pt x="11322" y="11322"/>
                  </a:lnTo>
                  <a:lnTo>
                    <a:pt x="13209" y="8250"/>
                  </a:lnTo>
                  <a:lnTo>
                    <a:pt x="14218" y="6495"/>
                  </a:lnTo>
                  <a:lnTo>
                    <a:pt x="14218" y="6451"/>
                  </a:lnTo>
                  <a:lnTo>
                    <a:pt x="14964" y="3116"/>
                  </a:lnTo>
                  <a:lnTo>
                    <a:pt x="14964" y="3072"/>
                  </a:lnTo>
                  <a:lnTo>
                    <a:pt x="15315" y="176"/>
                  </a:lnTo>
                  <a:lnTo>
                    <a:pt x="15271" y="89"/>
                  </a:lnTo>
                  <a:lnTo>
                    <a:pt x="15271" y="45"/>
                  </a:lnTo>
                  <a:lnTo>
                    <a:pt x="15227"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64" name="Google Shape;3664;p116"/>
            <p:cNvSpPr/>
            <p:nvPr/>
          </p:nvSpPr>
          <p:spPr>
            <a:xfrm>
              <a:off x="1927525" y="1297000"/>
              <a:ext cx="446500" cy="875425"/>
            </a:xfrm>
            <a:custGeom>
              <a:avLst/>
              <a:gdLst/>
              <a:ahLst/>
              <a:cxnLst/>
              <a:rect l="l" t="t" r="r" b="b"/>
              <a:pathLst>
                <a:path w="17860" h="35017" extrusionOk="0">
                  <a:moveTo>
                    <a:pt x="17596" y="0"/>
                  </a:moveTo>
                  <a:lnTo>
                    <a:pt x="17552" y="44"/>
                  </a:lnTo>
                  <a:lnTo>
                    <a:pt x="17508" y="132"/>
                  </a:lnTo>
                  <a:lnTo>
                    <a:pt x="15753" y="3862"/>
                  </a:lnTo>
                  <a:lnTo>
                    <a:pt x="15753" y="3906"/>
                  </a:lnTo>
                  <a:lnTo>
                    <a:pt x="15490" y="5485"/>
                  </a:lnTo>
                  <a:lnTo>
                    <a:pt x="15183" y="7855"/>
                  </a:lnTo>
                  <a:lnTo>
                    <a:pt x="14744" y="10268"/>
                  </a:lnTo>
                  <a:lnTo>
                    <a:pt x="13822" y="12199"/>
                  </a:lnTo>
                  <a:lnTo>
                    <a:pt x="11716" y="15709"/>
                  </a:lnTo>
                  <a:lnTo>
                    <a:pt x="9741" y="18913"/>
                  </a:lnTo>
                  <a:lnTo>
                    <a:pt x="8996" y="21107"/>
                  </a:lnTo>
                  <a:lnTo>
                    <a:pt x="7986" y="24485"/>
                  </a:lnTo>
                  <a:lnTo>
                    <a:pt x="6538" y="26899"/>
                  </a:lnTo>
                  <a:lnTo>
                    <a:pt x="5748" y="27469"/>
                  </a:lnTo>
                  <a:lnTo>
                    <a:pt x="3423" y="28215"/>
                  </a:lnTo>
                  <a:lnTo>
                    <a:pt x="3379" y="28259"/>
                  </a:lnTo>
                  <a:lnTo>
                    <a:pt x="2764" y="28742"/>
                  </a:lnTo>
                  <a:lnTo>
                    <a:pt x="2721" y="28786"/>
                  </a:lnTo>
                  <a:lnTo>
                    <a:pt x="1887" y="30146"/>
                  </a:lnTo>
                  <a:lnTo>
                    <a:pt x="1843" y="30146"/>
                  </a:lnTo>
                  <a:lnTo>
                    <a:pt x="834" y="32998"/>
                  </a:lnTo>
                  <a:lnTo>
                    <a:pt x="0" y="34797"/>
                  </a:lnTo>
                  <a:lnTo>
                    <a:pt x="0" y="34841"/>
                  </a:lnTo>
                  <a:lnTo>
                    <a:pt x="0" y="34929"/>
                  </a:lnTo>
                  <a:lnTo>
                    <a:pt x="44" y="34973"/>
                  </a:lnTo>
                  <a:lnTo>
                    <a:pt x="88" y="35017"/>
                  </a:lnTo>
                  <a:lnTo>
                    <a:pt x="263" y="35017"/>
                  </a:lnTo>
                  <a:lnTo>
                    <a:pt x="307" y="34929"/>
                  </a:lnTo>
                  <a:lnTo>
                    <a:pt x="1141" y="33130"/>
                  </a:lnTo>
                  <a:lnTo>
                    <a:pt x="2194" y="30278"/>
                  </a:lnTo>
                  <a:lnTo>
                    <a:pt x="2984" y="29005"/>
                  </a:lnTo>
                  <a:lnTo>
                    <a:pt x="3554" y="28566"/>
                  </a:lnTo>
                  <a:lnTo>
                    <a:pt x="5880" y="27776"/>
                  </a:lnTo>
                  <a:lnTo>
                    <a:pt x="5924" y="27733"/>
                  </a:lnTo>
                  <a:lnTo>
                    <a:pt x="6758" y="27162"/>
                  </a:lnTo>
                  <a:lnTo>
                    <a:pt x="6801" y="27118"/>
                  </a:lnTo>
                  <a:lnTo>
                    <a:pt x="8293" y="24661"/>
                  </a:lnTo>
                  <a:lnTo>
                    <a:pt x="8337" y="24617"/>
                  </a:lnTo>
                  <a:lnTo>
                    <a:pt x="9347" y="21238"/>
                  </a:lnTo>
                  <a:lnTo>
                    <a:pt x="10049" y="19044"/>
                  </a:lnTo>
                  <a:lnTo>
                    <a:pt x="11979" y="15885"/>
                  </a:lnTo>
                  <a:lnTo>
                    <a:pt x="14130" y="12374"/>
                  </a:lnTo>
                  <a:lnTo>
                    <a:pt x="15095" y="10400"/>
                  </a:lnTo>
                  <a:lnTo>
                    <a:pt x="15095" y="10356"/>
                  </a:lnTo>
                  <a:lnTo>
                    <a:pt x="15534" y="7943"/>
                  </a:lnTo>
                  <a:lnTo>
                    <a:pt x="15797" y="5529"/>
                  </a:lnTo>
                  <a:lnTo>
                    <a:pt x="16104" y="3993"/>
                  </a:lnTo>
                  <a:lnTo>
                    <a:pt x="17816" y="264"/>
                  </a:lnTo>
                  <a:lnTo>
                    <a:pt x="17859" y="176"/>
                  </a:lnTo>
                  <a:lnTo>
                    <a:pt x="17859" y="132"/>
                  </a:lnTo>
                  <a:lnTo>
                    <a:pt x="17816" y="88"/>
                  </a:lnTo>
                  <a:lnTo>
                    <a:pt x="17772" y="44"/>
                  </a:lnTo>
                  <a:lnTo>
                    <a:pt x="1768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65" name="Google Shape;3665;p116"/>
            <p:cNvSpPr/>
            <p:nvPr/>
          </p:nvSpPr>
          <p:spPr>
            <a:xfrm>
              <a:off x="1977975" y="1250925"/>
              <a:ext cx="449800" cy="917125"/>
            </a:xfrm>
            <a:custGeom>
              <a:avLst/>
              <a:gdLst/>
              <a:ahLst/>
              <a:cxnLst/>
              <a:rect l="l" t="t" r="r" b="b"/>
              <a:pathLst>
                <a:path w="17992" h="36685" extrusionOk="0">
                  <a:moveTo>
                    <a:pt x="17772" y="0"/>
                  </a:moveTo>
                  <a:lnTo>
                    <a:pt x="17684" y="44"/>
                  </a:lnTo>
                  <a:lnTo>
                    <a:pt x="17640" y="88"/>
                  </a:lnTo>
                  <a:lnTo>
                    <a:pt x="16412" y="2896"/>
                  </a:lnTo>
                  <a:lnTo>
                    <a:pt x="14964" y="5924"/>
                  </a:lnTo>
                  <a:lnTo>
                    <a:pt x="14920" y="5968"/>
                  </a:lnTo>
                  <a:lnTo>
                    <a:pt x="14569" y="7943"/>
                  </a:lnTo>
                  <a:lnTo>
                    <a:pt x="14393" y="10400"/>
                  </a:lnTo>
                  <a:lnTo>
                    <a:pt x="13911" y="12638"/>
                  </a:lnTo>
                  <a:lnTo>
                    <a:pt x="12726" y="14920"/>
                  </a:lnTo>
                  <a:lnTo>
                    <a:pt x="8821" y="21238"/>
                  </a:lnTo>
                  <a:lnTo>
                    <a:pt x="8075" y="22994"/>
                  </a:lnTo>
                  <a:lnTo>
                    <a:pt x="8075" y="23037"/>
                  </a:lnTo>
                  <a:lnTo>
                    <a:pt x="7285" y="26241"/>
                  </a:lnTo>
                  <a:lnTo>
                    <a:pt x="6407" y="29137"/>
                  </a:lnTo>
                  <a:lnTo>
                    <a:pt x="5837" y="29839"/>
                  </a:lnTo>
                  <a:lnTo>
                    <a:pt x="2458" y="30629"/>
                  </a:lnTo>
                  <a:lnTo>
                    <a:pt x="2414" y="30629"/>
                  </a:lnTo>
                  <a:lnTo>
                    <a:pt x="1756" y="31111"/>
                  </a:lnTo>
                  <a:lnTo>
                    <a:pt x="1712" y="31155"/>
                  </a:lnTo>
                  <a:lnTo>
                    <a:pt x="966" y="32252"/>
                  </a:lnTo>
                  <a:lnTo>
                    <a:pt x="966" y="32296"/>
                  </a:lnTo>
                  <a:lnTo>
                    <a:pt x="1" y="35368"/>
                  </a:lnTo>
                  <a:lnTo>
                    <a:pt x="1" y="35456"/>
                  </a:lnTo>
                  <a:lnTo>
                    <a:pt x="44" y="36553"/>
                  </a:lnTo>
                  <a:lnTo>
                    <a:pt x="132" y="36640"/>
                  </a:lnTo>
                  <a:lnTo>
                    <a:pt x="220" y="36684"/>
                  </a:lnTo>
                  <a:lnTo>
                    <a:pt x="308" y="36684"/>
                  </a:lnTo>
                  <a:lnTo>
                    <a:pt x="352" y="36640"/>
                  </a:lnTo>
                  <a:lnTo>
                    <a:pt x="395" y="36596"/>
                  </a:lnTo>
                  <a:lnTo>
                    <a:pt x="395" y="36509"/>
                  </a:lnTo>
                  <a:lnTo>
                    <a:pt x="352" y="35456"/>
                  </a:lnTo>
                  <a:lnTo>
                    <a:pt x="1273" y="32428"/>
                  </a:lnTo>
                  <a:lnTo>
                    <a:pt x="1975" y="31375"/>
                  </a:lnTo>
                  <a:lnTo>
                    <a:pt x="2589" y="30936"/>
                  </a:lnTo>
                  <a:lnTo>
                    <a:pt x="5968" y="30190"/>
                  </a:lnTo>
                  <a:lnTo>
                    <a:pt x="6056" y="30102"/>
                  </a:lnTo>
                  <a:lnTo>
                    <a:pt x="6714" y="29356"/>
                  </a:lnTo>
                  <a:lnTo>
                    <a:pt x="6758" y="29312"/>
                  </a:lnTo>
                  <a:lnTo>
                    <a:pt x="7636" y="26328"/>
                  </a:lnTo>
                  <a:lnTo>
                    <a:pt x="8426" y="23125"/>
                  </a:lnTo>
                  <a:lnTo>
                    <a:pt x="9128" y="21414"/>
                  </a:lnTo>
                  <a:lnTo>
                    <a:pt x="13033" y="15095"/>
                  </a:lnTo>
                  <a:lnTo>
                    <a:pt x="14262" y="12769"/>
                  </a:lnTo>
                  <a:lnTo>
                    <a:pt x="14262" y="12726"/>
                  </a:lnTo>
                  <a:lnTo>
                    <a:pt x="14700" y="10444"/>
                  </a:lnTo>
                  <a:lnTo>
                    <a:pt x="14744" y="10444"/>
                  </a:lnTo>
                  <a:lnTo>
                    <a:pt x="14920" y="7986"/>
                  </a:lnTo>
                  <a:lnTo>
                    <a:pt x="15271" y="6056"/>
                  </a:lnTo>
                  <a:lnTo>
                    <a:pt x="16719" y="3028"/>
                  </a:lnTo>
                  <a:lnTo>
                    <a:pt x="17992" y="264"/>
                  </a:lnTo>
                  <a:lnTo>
                    <a:pt x="17992" y="176"/>
                  </a:lnTo>
                  <a:lnTo>
                    <a:pt x="17992" y="132"/>
                  </a:lnTo>
                  <a:lnTo>
                    <a:pt x="17948" y="44"/>
                  </a:lnTo>
                  <a:lnTo>
                    <a:pt x="1790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66" name="Google Shape;3666;p116"/>
            <p:cNvSpPr/>
            <p:nvPr/>
          </p:nvSpPr>
          <p:spPr>
            <a:xfrm>
              <a:off x="2010875" y="1153275"/>
              <a:ext cx="468450" cy="980750"/>
            </a:xfrm>
            <a:custGeom>
              <a:avLst/>
              <a:gdLst/>
              <a:ahLst/>
              <a:cxnLst/>
              <a:rect l="l" t="t" r="r" b="b"/>
              <a:pathLst>
                <a:path w="18738" h="39230" extrusionOk="0">
                  <a:moveTo>
                    <a:pt x="18475" y="1"/>
                  </a:moveTo>
                  <a:lnTo>
                    <a:pt x="18431" y="45"/>
                  </a:lnTo>
                  <a:lnTo>
                    <a:pt x="18387" y="89"/>
                  </a:lnTo>
                  <a:lnTo>
                    <a:pt x="18387" y="176"/>
                  </a:lnTo>
                  <a:lnTo>
                    <a:pt x="18036" y="3424"/>
                  </a:lnTo>
                  <a:lnTo>
                    <a:pt x="16588" y="6407"/>
                  </a:lnTo>
                  <a:lnTo>
                    <a:pt x="14833" y="10050"/>
                  </a:lnTo>
                  <a:lnTo>
                    <a:pt x="14438" y="11410"/>
                  </a:lnTo>
                  <a:lnTo>
                    <a:pt x="14438" y="11454"/>
                  </a:lnTo>
                  <a:lnTo>
                    <a:pt x="14218" y="14920"/>
                  </a:lnTo>
                  <a:lnTo>
                    <a:pt x="13736" y="17070"/>
                  </a:lnTo>
                  <a:lnTo>
                    <a:pt x="12331" y="19703"/>
                  </a:lnTo>
                  <a:lnTo>
                    <a:pt x="10269" y="23038"/>
                  </a:lnTo>
                  <a:lnTo>
                    <a:pt x="8250" y="26329"/>
                  </a:lnTo>
                  <a:lnTo>
                    <a:pt x="7548" y="28128"/>
                  </a:lnTo>
                  <a:lnTo>
                    <a:pt x="7505" y="28128"/>
                  </a:lnTo>
                  <a:lnTo>
                    <a:pt x="6715" y="31683"/>
                  </a:lnTo>
                  <a:lnTo>
                    <a:pt x="5925" y="34579"/>
                  </a:lnTo>
                  <a:lnTo>
                    <a:pt x="3204" y="34886"/>
                  </a:lnTo>
                  <a:lnTo>
                    <a:pt x="3160" y="34930"/>
                  </a:lnTo>
                  <a:lnTo>
                    <a:pt x="1493" y="35500"/>
                  </a:lnTo>
                  <a:lnTo>
                    <a:pt x="1405" y="35544"/>
                  </a:lnTo>
                  <a:lnTo>
                    <a:pt x="791" y="36422"/>
                  </a:lnTo>
                  <a:lnTo>
                    <a:pt x="747" y="36422"/>
                  </a:lnTo>
                  <a:lnTo>
                    <a:pt x="45" y="38265"/>
                  </a:lnTo>
                  <a:lnTo>
                    <a:pt x="45" y="38352"/>
                  </a:lnTo>
                  <a:lnTo>
                    <a:pt x="1" y="39054"/>
                  </a:lnTo>
                  <a:lnTo>
                    <a:pt x="1" y="39142"/>
                  </a:lnTo>
                  <a:lnTo>
                    <a:pt x="45" y="39186"/>
                  </a:lnTo>
                  <a:lnTo>
                    <a:pt x="89" y="39230"/>
                  </a:lnTo>
                  <a:lnTo>
                    <a:pt x="176" y="39230"/>
                  </a:lnTo>
                  <a:lnTo>
                    <a:pt x="308" y="39186"/>
                  </a:lnTo>
                  <a:lnTo>
                    <a:pt x="352" y="39098"/>
                  </a:lnTo>
                  <a:lnTo>
                    <a:pt x="396" y="38396"/>
                  </a:lnTo>
                  <a:lnTo>
                    <a:pt x="1054" y="36597"/>
                  </a:lnTo>
                  <a:lnTo>
                    <a:pt x="1668" y="35807"/>
                  </a:lnTo>
                  <a:lnTo>
                    <a:pt x="3248" y="35237"/>
                  </a:lnTo>
                  <a:lnTo>
                    <a:pt x="6100" y="34886"/>
                  </a:lnTo>
                  <a:lnTo>
                    <a:pt x="6188" y="34842"/>
                  </a:lnTo>
                  <a:lnTo>
                    <a:pt x="6232" y="34754"/>
                  </a:lnTo>
                  <a:lnTo>
                    <a:pt x="7066" y="31770"/>
                  </a:lnTo>
                  <a:lnTo>
                    <a:pt x="7856" y="28216"/>
                  </a:lnTo>
                  <a:lnTo>
                    <a:pt x="8558" y="26461"/>
                  </a:lnTo>
                  <a:lnTo>
                    <a:pt x="10532" y="23214"/>
                  </a:lnTo>
                  <a:lnTo>
                    <a:pt x="12639" y="19879"/>
                  </a:lnTo>
                  <a:lnTo>
                    <a:pt x="14043" y="17202"/>
                  </a:lnTo>
                  <a:lnTo>
                    <a:pt x="14087" y="17158"/>
                  </a:lnTo>
                  <a:lnTo>
                    <a:pt x="14569" y="15008"/>
                  </a:lnTo>
                  <a:lnTo>
                    <a:pt x="14569" y="14964"/>
                  </a:lnTo>
                  <a:lnTo>
                    <a:pt x="14789" y="11498"/>
                  </a:lnTo>
                  <a:lnTo>
                    <a:pt x="15140" y="10181"/>
                  </a:lnTo>
                  <a:lnTo>
                    <a:pt x="16895" y="6583"/>
                  </a:lnTo>
                  <a:lnTo>
                    <a:pt x="18343" y="3555"/>
                  </a:lnTo>
                  <a:lnTo>
                    <a:pt x="18387" y="3511"/>
                  </a:lnTo>
                  <a:lnTo>
                    <a:pt x="18738" y="220"/>
                  </a:lnTo>
                  <a:lnTo>
                    <a:pt x="18738" y="133"/>
                  </a:lnTo>
                  <a:lnTo>
                    <a:pt x="18694" y="89"/>
                  </a:lnTo>
                  <a:lnTo>
                    <a:pt x="18650" y="45"/>
                  </a:lnTo>
                  <a:lnTo>
                    <a:pt x="18562"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67" name="Google Shape;3667;p116"/>
            <p:cNvSpPr/>
            <p:nvPr/>
          </p:nvSpPr>
          <p:spPr>
            <a:xfrm>
              <a:off x="1860600" y="1609650"/>
              <a:ext cx="307175" cy="510125"/>
            </a:xfrm>
            <a:custGeom>
              <a:avLst/>
              <a:gdLst/>
              <a:ahLst/>
              <a:cxnLst/>
              <a:rect l="l" t="t" r="r" b="b"/>
              <a:pathLst>
                <a:path w="12287" h="20405" extrusionOk="0">
                  <a:moveTo>
                    <a:pt x="12067" y="0"/>
                  </a:moveTo>
                  <a:lnTo>
                    <a:pt x="12024" y="44"/>
                  </a:lnTo>
                  <a:lnTo>
                    <a:pt x="11980" y="88"/>
                  </a:lnTo>
                  <a:lnTo>
                    <a:pt x="8469" y="5529"/>
                  </a:lnTo>
                  <a:lnTo>
                    <a:pt x="6363" y="8425"/>
                  </a:lnTo>
                  <a:lnTo>
                    <a:pt x="4608" y="11365"/>
                  </a:lnTo>
                  <a:lnTo>
                    <a:pt x="2721" y="13998"/>
                  </a:lnTo>
                  <a:lnTo>
                    <a:pt x="2721" y="14042"/>
                  </a:lnTo>
                  <a:lnTo>
                    <a:pt x="1273" y="16806"/>
                  </a:lnTo>
                  <a:lnTo>
                    <a:pt x="1273" y="16850"/>
                  </a:lnTo>
                  <a:lnTo>
                    <a:pt x="0" y="20141"/>
                  </a:lnTo>
                  <a:lnTo>
                    <a:pt x="0" y="20229"/>
                  </a:lnTo>
                  <a:lnTo>
                    <a:pt x="0" y="20273"/>
                  </a:lnTo>
                  <a:lnTo>
                    <a:pt x="44" y="20361"/>
                  </a:lnTo>
                  <a:lnTo>
                    <a:pt x="88" y="20404"/>
                  </a:lnTo>
                  <a:lnTo>
                    <a:pt x="176" y="20404"/>
                  </a:lnTo>
                  <a:lnTo>
                    <a:pt x="264" y="20361"/>
                  </a:lnTo>
                  <a:lnTo>
                    <a:pt x="307" y="20273"/>
                  </a:lnTo>
                  <a:lnTo>
                    <a:pt x="1580" y="16982"/>
                  </a:lnTo>
                  <a:lnTo>
                    <a:pt x="3028" y="14173"/>
                  </a:lnTo>
                  <a:lnTo>
                    <a:pt x="4915" y="11541"/>
                  </a:lnTo>
                  <a:lnTo>
                    <a:pt x="6670" y="8645"/>
                  </a:lnTo>
                  <a:lnTo>
                    <a:pt x="8776" y="5705"/>
                  </a:lnTo>
                  <a:lnTo>
                    <a:pt x="12243" y="263"/>
                  </a:lnTo>
                  <a:lnTo>
                    <a:pt x="12287" y="176"/>
                  </a:lnTo>
                  <a:lnTo>
                    <a:pt x="12287" y="132"/>
                  </a:lnTo>
                  <a:lnTo>
                    <a:pt x="12243" y="88"/>
                  </a:lnTo>
                  <a:lnTo>
                    <a:pt x="12199"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68" name="Google Shape;3668;p116"/>
            <p:cNvSpPr/>
            <p:nvPr/>
          </p:nvSpPr>
          <p:spPr>
            <a:xfrm>
              <a:off x="3805600" y="1948625"/>
              <a:ext cx="105350" cy="186500"/>
            </a:xfrm>
            <a:custGeom>
              <a:avLst/>
              <a:gdLst/>
              <a:ahLst/>
              <a:cxnLst/>
              <a:rect l="l" t="t" r="r" b="b"/>
              <a:pathLst>
                <a:path w="4214" h="7460" extrusionOk="0">
                  <a:moveTo>
                    <a:pt x="1317" y="483"/>
                  </a:moveTo>
                  <a:lnTo>
                    <a:pt x="3599" y="4037"/>
                  </a:lnTo>
                  <a:lnTo>
                    <a:pt x="3818" y="4695"/>
                  </a:lnTo>
                  <a:lnTo>
                    <a:pt x="3511" y="6758"/>
                  </a:lnTo>
                  <a:lnTo>
                    <a:pt x="2809" y="7109"/>
                  </a:lnTo>
                  <a:lnTo>
                    <a:pt x="2238" y="6802"/>
                  </a:lnTo>
                  <a:lnTo>
                    <a:pt x="1273" y="5705"/>
                  </a:lnTo>
                  <a:lnTo>
                    <a:pt x="395" y="3993"/>
                  </a:lnTo>
                  <a:lnTo>
                    <a:pt x="352" y="2238"/>
                  </a:lnTo>
                  <a:lnTo>
                    <a:pt x="1185" y="702"/>
                  </a:lnTo>
                  <a:lnTo>
                    <a:pt x="1317" y="483"/>
                  </a:lnTo>
                  <a:close/>
                  <a:moveTo>
                    <a:pt x="1273" y="0"/>
                  </a:moveTo>
                  <a:lnTo>
                    <a:pt x="1185" y="88"/>
                  </a:lnTo>
                  <a:lnTo>
                    <a:pt x="878" y="483"/>
                  </a:lnTo>
                  <a:lnTo>
                    <a:pt x="878" y="527"/>
                  </a:lnTo>
                  <a:lnTo>
                    <a:pt x="0" y="2150"/>
                  </a:lnTo>
                  <a:lnTo>
                    <a:pt x="0" y="2238"/>
                  </a:lnTo>
                  <a:lnTo>
                    <a:pt x="88" y="4081"/>
                  </a:lnTo>
                  <a:lnTo>
                    <a:pt x="88" y="4125"/>
                  </a:lnTo>
                  <a:lnTo>
                    <a:pt x="1010" y="5880"/>
                  </a:lnTo>
                  <a:lnTo>
                    <a:pt x="1010" y="5924"/>
                  </a:lnTo>
                  <a:lnTo>
                    <a:pt x="1975" y="7065"/>
                  </a:lnTo>
                  <a:lnTo>
                    <a:pt x="2019" y="7109"/>
                  </a:lnTo>
                  <a:lnTo>
                    <a:pt x="2765" y="7460"/>
                  </a:lnTo>
                  <a:lnTo>
                    <a:pt x="2897" y="7460"/>
                  </a:lnTo>
                  <a:lnTo>
                    <a:pt x="3730" y="7065"/>
                  </a:lnTo>
                  <a:lnTo>
                    <a:pt x="3818" y="6977"/>
                  </a:lnTo>
                  <a:lnTo>
                    <a:pt x="3862" y="6933"/>
                  </a:lnTo>
                  <a:lnTo>
                    <a:pt x="4213" y="4739"/>
                  </a:lnTo>
                  <a:lnTo>
                    <a:pt x="4169" y="4651"/>
                  </a:lnTo>
                  <a:lnTo>
                    <a:pt x="3906" y="3906"/>
                  </a:lnTo>
                  <a:lnTo>
                    <a:pt x="3906" y="3862"/>
                  </a:lnTo>
                  <a:lnTo>
                    <a:pt x="1492" y="88"/>
                  </a:lnTo>
                  <a:lnTo>
                    <a:pt x="1405" y="44"/>
                  </a:lnTo>
                  <a:lnTo>
                    <a:pt x="1317"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69" name="Google Shape;3669;p116"/>
            <p:cNvSpPr/>
            <p:nvPr/>
          </p:nvSpPr>
          <p:spPr>
            <a:xfrm>
              <a:off x="3788050" y="1933250"/>
              <a:ext cx="133850" cy="229300"/>
            </a:xfrm>
            <a:custGeom>
              <a:avLst/>
              <a:gdLst/>
              <a:ahLst/>
              <a:cxnLst/>
              <a:rect l="l" t="t" r="r" b="b"/>
              <a:pathLst>
                <a:path w="5354" h="9172" extrusionOk="0">
                  <a:moveTo>
                    <a:pt x="2194" y="352"/>
                  </a:moveTo>
                  <a:lnTo>
                    <a:pt x="2633" y="484"/>
                  </a:lnTo>
                  <a:lnTo>
                    <a:pt x="4520" y="3994"/>
                  </a:lnTo>
                  <a:lnTo>
                    <a:pt x="5003" y="5003"/>
                  </a:lnTo>
                  <a:lnTo>
                    <a:pt x="4871" y="7153"/>
                  </a:lnTo>
                  <a:lnTo>
                    <a:pt x="4608" y="8163"/>
                  </a:lnTo>
                  <a:lnTo>
                    <a:pt x="4257" y="8557"/>
                  </a:lnTo>
                  <a:lnTo>
                    <a:pt x="3467" y="8821"/>
                  </a:lnTo>
                  <a:lnTo>
                    <a:pt x="2897" y="8426"/>
                  </a:lnTo>
                  <a:lnTo>
                    <a:pt x="1317" y="6451"/>
                  </a:lnTo>
                  <a:lnTo>
                    <a:pt x="483" y="4696"/>
                  </a:lnTo>
                  <a:lnTo>
                    <a:pt x="351" y="3862"/>
                  </a:lnTo>
                  <a:lnTo>
                    <a:pt x="395" y="2765"/>
                  </a:lnTo>
                  <a:lnTo>
                    <a:pt x="790" y="1800"/>
                  </a:lnTo>
                  <a:lnTo>
                    <a:pt x="1624" y="659"/>
                  </a:lnTo>
                  <a:lnTo>
                    <a:pt x="2194" y="352"/>
                  </a:lnTo>
                  <a:close/>
                  <a:moveTo>
                    <a:pt x="2063" y="1"/>
                  </a:moveTo>
                  <a:lnTo>
                    <a:pt x="1448" y="352"/>
                  </a:lnTo>
                  <a:lnTo>
                    <a:pt x="1361" y="440"/>
                  </a:lnTo>
                  <a:lnTo>
                    <a:pt x="483" y="1624"/>
                  </a:lnTo>
                  <a:lnTo>
                    <a:pt x="483" y="1668"/>
                  </a:lnTo>
                  <a:lnTo>
                    <a:pt x="88" y="2678"/>
                  </a:lnTo>
                  <a:lnTo>
                    <a:pt x="44" y="2721"/>
                  </a:lnTo>
                  <a:lnTo>
                    <a:pt x="0" y="3862"/>
                  </a:lnTo>
                  <a:lnTo>
                    <a:pt x="0" y="3906"/>
                  </a:lnTo>
                  <a:lnTo>
                    <a:pt x="176" y="4784"/>
                  </a:lnTo>
                  <a:lnTo>
                    <a:pt x="176" y="4828"/>
                  </a:lnTo>
                  <a:lnTo>
                    <a:pt x="1010" y="6583"/>
                  </a:lnTo>
                  <a:lnTo>
                    <a:pt x="1054" y="6627"/>
                  </a:lnTo>
                  <a:lnTo>
                    <a:pt x="2633" y="8689"/>
                  </a:lnTo>
                  <a:lnTo>
                    <a:pt x="2677" y="8733"/>
                  </a:lnTo>
                  <a:lnTo>
                    <a:pt x="3335" y="9128"/>
                  </a:lnTo>
                  <a:lnTo>
                    <a:pt x="3467" y="9172"/>
                  </a:lnTo>
                  <a:lnTo>
                    <a:pt x="3511" y="9172"/>
                  </a:lnTo>
                  <a:lnTo>
                    <a:pt x="4432" y="8865"/>
                  </a:lnTo>
                  <a:lnTo>
                    <a:pt x="4520" y="8821"/>
                  </a:lnTo>
                  <a:lnTo>
                    <a:pt x="4915" y="8338"/>
                  </a:lnTo>
                  <a:lnTo>
                    <a:pt x="4959" y="8250"/>
                  </a:lnTo>
                  <a:lnTo>
                    <a:pt x="5222" y="7241"/>
                  </a:lnTo>
                  <a:lnTo>
                    <a:pt x="5222" y="7197"/>
                  </a:lnTo>
                  <a:lnTo>
                    <a:pt x="5354" y="5003"/>
                  </a:lnTo>
                  <a:lnTo>
                    <a:pt x="5354" y="4915"/>
                  </a:lnTo>
                  <a:lnTo>
                    <a:pt x="4871" y="3862"/>
                  </a:lnTo>
                  <a:lnTo>
                    <a:pt x="2897" y="264"/>
                  </a:lnTo>
                  <a:lnTo>
                    <a:pt x="2853" y="176"/>
                  </a:lnTo>
                  <a:lnTo>
                    <a:pt x="2809" y="176"/>
                  </a:lnTo>
                  <a:lnTo>
                    <a:pt x="219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70" name="Google Shape;3670;p116"/>
            <p:cNvSpPr/>
            <p:nvPr/>
          </p:nvSpPr>
          <p:spPr>
            <a:xfrm>
              <a:off x="3671775" y="2997350"/>
              <a:ext cx="187600" cy="399350"/>
            </a:xfrm>
            <a:custGeom>
              <a:avLst/>
              <a:gdLst/>
              <a:ahLst/>
              <a:cxnLst/>
              <a:rect l="l" t="t" r="r" b="b"/>
              <a:pathLst>
                <a:path w="7504" h="15974" extrusionOk="0">
                  <a:moveTo>
                    <a:pt x="1843" y="1"/>
                  </a:moveTo>
                  <a:lnTo>
                    <a:pt x="1755" y="45"/>
                  </a:lnTo>
                  <a:lnTo>
                    <a:pt x="790" y="615"/>
                  </a:lnTo>
                  <a:lnTo>
                    <a:pt x="746" y="703"/>
                  </a:lnTo>
                  <a:lnTo>
                    <a:pt x="176" y="1712"/>
                  </a:lnTo>
                  <a:lnTo>
                    <a:pt x="176" y="1756"/>
                  </a:lnTo>
                  <a:lnTo>
                    <a:pt x="0" y="2941"/>
                  </a:lnTo>
                  <a:lnTo>
                    <a:pt x="0" y="2985"/>
                  </a:lnTo>
                  <a:lnTo>
                    <a:pt x="351" y="5530"/>
                  </a:lnTo>
                  <a:lnTo>
                    <a:pt x="395" y="5617"/>
                  </a:lnTo>
                  <a:lnTo>
                    <a:pt x="1185" y="6890"/>
                  </a:lnTo>
                  <a:lnTo>
                    <a:pt x="1229" y="6890"/>
                  </a:lnTo>
                  <a:lnTo>
                    <a:pt x="4783" y="10751"/>
                  </a:lnTo>
                  <a:lnTo>
                    <a:pt x="4432" y="11848"/>
                  </a:lnTo>
                  <a:lnTo>
                    <a:pt x="4169" y="12726"/>
                  </a:lnTo>
                  <a:lnTo>
                    <a:pt x="3467" y="13516"/>
                  </a:lnTo>
                  <a:lnTo>
                    <a:pt x="2150" y="14920"/>
                  </a:lnTo>
                  <a:lnTo>
                    <a:pt x="1009" y="15622"/>
                  </a:lnTo>
                  <a:lnTo>
                    <a:pt x="922" y="15666"/>
                  </a:lnTo>
                  <a:lnTo>
                    <a:pt x="922" y="15754"/>
                  </a:lnTo>
                  <a:lnTo>
                    <a:pt x="922" y="15798"/>
                  </a:lnTo>
                  <a:lnTo>
                    <a:pt x="922" y="15885"/>
                  </a:lnTo>
                  <a:lnTo>
                    <a:pt x="1009" y="15929"/>
                  </a:lnTo>
                  <a:lnTo>
                    <a:pt x="1097" y="15973"/>
                  </a:lnTo>
                  <a:lnTo>
                    <a:pt x="1185" y="15929"/>
                  </a:lnTo>
                  <a:lnTo>
                    <a:pt x="2370" y="15227"/>
                  </a:lnTo>
                  <a:lnTo>
                    <a:pt x="2413" y="15183"/>
                  </a:lnTo>
                  <a:lnTo>
                    <a:pt x="3598" y="13911"/>
                  </a:lnTo>
                  <a:lnTo>
                    <a:pt x="4213" y="13209"/>
                  </a:lnTo>
                  <a:lnTo>
                    <a:pt x="4432" y="12902"/>
                  </a:lnTo>
                  <a:lnTo>
                    <a:pt x="4476" y="12770"/>
                  </a:lnTo>
                  <a:lnTo>
                    <a:pt x="4739" y="11980"/>
                  </a:lnTo>
                  <a:lnTo>
                    <a:pt x="5178" y="10795"/>
                  </a:lnTo>
                  <a:lnTo>
                    <a:pt x="5178" y="10664"/>
                  </a:lnTo>
                  <a:lnTo>
                    <a:pt x="5134" y="10576"/>
                  </a:lnTo>
                  <a:lnTo>
                    <a:pt x="1492" y="6671"/>
                  </a:lnTo>
                  <a:lnTo>
                    <a:pt x="702" y="5442"/>
                  </a:lnTo>
                  <a:lnTo>
                    <a:pt x="351" y="2941"/>
                  </a:lnTo>
                  <a:lnTo>
                    <a:pt x="527" y="1844"/>
                  </a:lnTo>
                  <a:lnTo>
                    <a:pt x="1009" y="878"/>
                  </a:lnTo>
                  <a:lnTo>
                    <a:pt x="1887" y="352"/>
                  </a:lnTo>
                  <a:lnTo>
                    <a:pt x="2150" y="352"/>
                  </a:lnTo>
                  <a:lnTo>
                    <a:pt x="3642" y="1449"/>
                  </a:lnTo>
                  <a:lnTo>
                    <a:pt x="5485" y="3380"/>
                  </a:lnTo>
                  <a:lnTo>
                    <a:pt x="7021" y="5837"/>
                  </a:lnTo>
                  <a:lnTo>
                    <a:pt x="7153" y="9040"/>
                  </a:lnTo>
                  <a:lnTo>
                    <a:pt x="7196" y="9128"/>
                  </a:lnTo>
                  <a:lnTo>
                    <a:pt x="7240" y="9172"/>
                  </a:lnTo>
                  <a:lnTo>
                    <a:pt x="7284" y="9216"/>
                  </a:lnTo>
                  <a:lnTo>
                    <a:pt x="7416" y="9216"/>
                  </a:lnTo>
                  <a:lnTo>
                    <a:pt x="7460" y="9172"/>
                  </a:lnTo>
                  <a:lnTo>
                    <a:pt x="7504" y="9084"/>
                  </a:lnTo>
                  <a:lnTo>
                    <a:pt x="7504" y="9040"/>
                  </a:lnTo>
                  <a:lnTo>
                    <a:pt x="7372" y="5749"/>
                  </a:lnTo>
                  <a:lnTo>
                    <a:pt x="7328" y="5661"/>
                  </a:lnTo>
                  <a:lnTo>
                    <a:pt x="5748" y="3160"/>
                  </a:lnTo>
                  <a:lnTo>
                    <a:pt x="5748" y="3116"/>
                  </a:lnTo>
                  <a:lnTo>
                    <a:pt x="3905" y="1186"/>
                  </a:lnTo>
                  <a:lnTo>
                    <a:pt x="3862" y="1186"/>
                  </a:lnTo>
                  <a:lnTo>
                    <a:pt x="2326" y="45"/>
                  </a:lnTo>
                  <a:lnTo>
                    <a:pt x="2238" y="45"/>
                  </a:lnTo>
                  <a:lnTo>
                    <a:pt x="1843"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71" name="Google Shape;3671;p116"/>
            <p:cNvSpPr/>
            <p:nvPr/>
          </p:nvSpPr>
          <p:spPr>
            <a:xfrm>
              <a:off x="3577425" y="2967725"/>
              <a:ext cx="311575" cy="471750"/>
            </a:xfrm>
            <a:custGeom>
              <a:avLst/>
              <a:gdLst/>
              <a:ahLst/>
              <a:cxnLst/>
              <a:rect l="l" t="t" r="r" b="b"/>
              <a:pathLst>
                <a:path w="12463" h="18870" extrusionOk="0">
                  <a:moveTo>
                    <a:pt x="5529" y="1"/>
                  </a:moveTo>
                  <a:lnTo>
                    <a:pt x="4257" y="791"/>
                  </a:lnTo>
                  <a:lnTo>
                    <a:pt x="4213" y="835"/>
                  </a:lnTo>
                  <a:lnTo>
                    <a:pt x="3730" y="1449"/>
                  </a:lnTo>
                  <a:lnTo>
                    <a:pt x="3730" y="1493"/>
                  </a:lnTo>
                  <a:lnTo>
                    <a:pt x="3204" y="3248"/>
                  </a:lnTo>
                  <a:lnTo>
                    <a:pt x="3160" y="3292"/>
                  </a:lnTo>
                  <a:lnTo>
                    <a:pt x="3204" y="4696"/>
                  </a:lnTo>
                  <a:lnTo>
                    <a:pt x="3247" y="4740"/>
                  </a:lnTo>
                  <a:lnTo>
                    <a:pt x="4037" y="7592"/>
                  </a:lnTo>
                  <a:lnTo>
                    <a:pt x="4081" y="7636"/>
                  </a:lnTo>
                  <a:lnTo>
                    <a:pt x="6056" y="10225"/>
                  </a:lnTo>
                  <a:lnTo>
                    <a:pt x="6582" y="11498"/>
                  </a:lnTo>
                  <a:lnTo>
                    <a:pt x="6539" y="12156"/>
                  </a:lnTo>
                  <a:lnTo>
                    <a:pt x="5661" y="14306"/>
                  </a:lnTo>
                  <a:lnTo>
                    <a:pt x="44" y="18518"/>
                  </a:lnTo>
                  <a:lnTo>
                    <a:pt x="0" y="18606"/>
                  </a:lnTo>
                  <a:lnTo>
                    <a:pt x="0" y="18650"/>
                  </a:lnTo>
                  <a:lnTo>
                    <a:pt x="0" y="18738"/>
                  </a:lnTo>
                  <a:lnTo>
                    <a:pt x="0" y="18782"/>
                  </a:lnTo>
                  <a:lnTo>
                    <a:pt x="88" y="18826"/>
                  </a:lnTo>
                  <a:lnTo>
                    <a:pt x="176" y="18870"/>
                  </a:lnTo>
                  <a:lnTo>
                    <a:pt x="264" y="18826"/>
                  </a:lnTo>
                  <a:lnTo>
                    <a:pt x="5924" y="14569"/>
                  </a:lnTo>
                  <a:lnTo>
                    <a:pt x="5968" y="14481"/>
                  </a:lnTo>
                  <a:lnTo>
                    <a:pt x="6890" y="12244"/>
                  </a:lnTo>
                  <a:lnTo>
                    <a:pt x="6890" y="12200"/>
                  </a:lnTo>
                  <a:lnTo>
                    <a:pt x="6933" y="11498"/>
                  </a:lnTo>
                  <a:lnTo>
                    <a:pt x="6890" y="11410"/>
                  </a:lnTo>
                  <a:lnTo>
                    <a:pt x="6407" y="10093"/>
                  </a:lnTo>
                  <a:lnTo>
                    <a:pt x="6363" y="10050"/>
                  </a:lnTo>
                  <a:lnTo>
                    <a:pt x="4388" y="7461"/>
                  </a:lnTo>
                  <a:lnTo>
                    <a:pt x="3555" y="4696"/>
                  </a:lnTo>
                  <a:lnTo>
                    <a:pt x="3511" y="3336"/>
                  </a:lnTo>
                  <a:lnTo>
                    <a:pt x="4037" y="1625"/>
                  </a:lnTo>
                  <a:lnTo>
                    <a:pt x="4476" y="1098"/>
                  </a:lnTo>
                  <a:lnTo>
                    <a:pt x="5617" y="352"/>
                  </a:lnTo>
                  <a:lnTo>
                    <a:pt x="9391" y="2678"/>
                  </a:lnTo>
                  <a:lnTo>
                    <a:pt x="11848" y="5925"/>
                  </a:lnTo>
                  <a:lnTo>
                    <a:pt x="12111" y="7724"/>
                  </a:lnTo>
                  <a:lnTo>
                    <a:pt x="12024" y="10620"/>
                  </a:lnTo>
                  <a:lnTo>
                    <a:pt x="12024" y="10708"/>
                  </a:lnTo>
                  <a:lnTo>
                    <a:pt x="12067" y="10752"/>
                  </a:lnTo>
                  <a:lnTo>
                    <a:pt x="12111" y="10796"/>
                  </a:lnTo>
                  <a:lnTo>
                    <a:pt x="12199" y="10796"/>
                  </a:lnTo>
                  <a:lnTo>
                    <a:pt x="12331" y="10752"/>
                  </a:lnTo>
                  <a:lnTo>
                    <a:pt x="12331" y="10708"/>
                  </a:lnTo>
                  <a:lnTo>
                    <a:pt x="12375" y="10620"/>
                  </a:lnTo>
                  <a:lnTo>
                    <a:pt x="12462" y="7724"/>
                  </a:lnTo>
                  <a:lnTo>
                    <a:pt x="12199" y="5837"/>
                  </a:lnTo>
                  <a:lnTo>
                    <a:pt x="12155" y="5749"/>
                  </a:lnTo>
                  <a:lnTo>
                    <a:pt x="9654" y="2458"/>
                  </a:lnTo>
                  <a:lnTo>
                    <a:pt x="9610" y="2414"/>
                  </a:lnTo>
                  <a:lnTo>
                    <a:pt x="5705"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72" name="Google Shape;3672;p116"/>
            <p:cNvSpPr/>
            <p:nvPr/>
          </p:nvSpPr>
          <p:spPr>
            <a:xfrm>
              <a:off x="3642150" y="2927150"/>
              <a:ext cx="329125" cy="352150"/>
            </a:xfrm>
            <a:custGeom>
              <a:avLst/>
              <a:gdLst/>
              <a:ahLst/>
              <a:cxnLst/>
              <a:rect l="l" t="t" r="r" b="b"/>
              <a:pathLst>
                <a:path w="13165" h="14086" extrusionOk="0">
                  <a:moveTo>
                    <a:pt x="5836" y="0"/>
                  </a:moveTo>
                  <a:lnTo>
                    <a:pt x="4257" y="176"/>
                  </a:lnTo>
                  <a:lnTo>
                    <a:pt x="3555" y="351"/>
                  </a:lnTo>
                  <a:lnTo>
                    <a:pt x="2940" y="527"/>
                  </a:lnTo>
                  <a:lnTo>
                    <a:pt x="2414" y="702"/>
                  </a:lnTo>
                  <a:lnTo>
                    <a:pt x="1931" y="922"/>
                  </a:lnTo>
                  <a:lnTo>
                    <a:pt x="1536" y="1185"/>
                  </a:lnTo>
                  <a:lnTo>
                    <a:pt x="1185" y="1492"/>
                  </a:lnTo>
                  <a:lnTo>
                    <a:pt x="878" y="1799"/>
                  </a:lnTo>
                  <a:lnTo>
                    <a:pt x="615" y="2151"/>
                  </a:lnTo>
                  <a:lnTo>
                    <a:pt x="439" y="2545"/>
                  </a:lnTo>
                  <a:lnTo>
                    <a:pt x="264" y="2984"/>
                  </a:lnTo>
                  <a:lnTo>
                    <a:pt x="132" y="3423"/>
                  </a:lnTo>
                  <a:lnTo>
                    <a:pt x="88" y="3950"/>
                  </a:lnTo>
                  <a:lnTo>
                    <a:pt x="0" y="4520"/>
                  </a:lnTo>
                  <a:lnTo>
                    <a:pt x="0" y="5091"/>
                  </a:lnTo>
                  <a:lnTo>
                    <a:pt x="0" y="6451"/>
                  </a:lnTo>
                  <a:lnTo>
                    <a:pt x="0" y="6495"/>
                  </a:lnTo>
                  <a:lnTo>
                    <a:pt x="702" y="8996"/>
                  </a:lnTo>
                  <a:lnTo>
                    <a:pt x="746" y="9084"/>
                  </a:lnTo>
                  <a:lnTo>
                    <a:pt x="2896" y="12155"/>
                  </a:lnTo>
                  <a:lnTo>
                    <a:pt x="2984" y="12989"/>
                  </a:lnTo>
                  <a:lnTo>
                    <a:pt x="2677" y="13603"/>
                  </a:lnTo>
                  <a:lnTo>
                    <a:pt x="2370" y="13779"/>
                  </a:lnTo>
                  <a:lnTo>
                    <a:pt x="2326" y="13823"/>
                  </a:lnTo>
                  <a:lnTo>
                    <a:pt x="2282" y="13867"/>
                  </a:lnTo>
                  <a:lnTo>
                    <a:pt x="2282" y="13954"/>
                  </a:lnTo>
                  <a:lnTo>
                    <a:pt x="2282" y="13998"/>
                  </a:lnTo>
                  <a:lnTo>
                    <a:pt x="2326" y="14086"/>
                  </a:lnTo>
                  <a:lnTo>
                    <a:pt x="2501" y="14086"/>
                  </a:lnTo>
                  <a:lnTo>
                    <a:pt x="2896" y="13910"/>
                  </a:lnTo>
                  <a:lnTo>
                    <a:pt x="2940" y="13823"/>
                  </a:lnTo>
                  <a:lnTo>
                    <a:pt x="3335" y="13077"/>
                  </a:lnTo>
                  <a:lnTo>
                    <a:pt x="3335" y="12989"/>
                  </a:lnTo>
                  <a:lnTo>
                    <a:pt x="3247" y="12067"/>
                  </a:lnTo>
                  <a:lnTo>
                    <a:pt x="3204" y="11980"/>
                  </a:lnTo>
                  <a:lnTo>
                    <a:pt x="1053" y="8908"/>
                  </a:lnTo>
                  <a:lnTo>
                    <a:pt x="351" y="6407"/>
                  </a:lnTo>
                  <a:lnTo>
                    <a:pt x="351" y="5178"/>
                  </a:lnTo>
                  <a:lnTo>
                    <a:pt x="351" y="4608"/>
                  </a:lnTo>
                  <a:lnTo>
                    <a:pt x="395" y="4081"/>
                  </a:lnTo>
                  <a:lnTo>
                    <a:pt x="439" y="3599"/>
                  </a:lnTo>
                  <a:lnTo>
                    <a:pt x="571" y="3160"/>
                  </a:lnTo>
                  <a:lnTo>
                    <a:pt x="702" y="2765"/>
                  </a:lnTo>
                  <a:lnTo>
                    <a:pt x="878" y="2414"/>
                  </a:lnTo>
                  <a:lnTo>
                    <a:pt x="1097" y="2063"/>
                  </a:lnTo>
                  <a:lnTo>
                    <a:pt x="1361" y="1756"/>
                  </a:lnTo>
                  <a:lnTo>
                    <a:pt x="1712" y="1492"/>
                  </a:lnTo>
                  <a:lnTo>
                    <a:pt x="2063" y="1273"/>
                  </a:lnTo>
                  <a:lnTo>
                    <a:pt x="2545" y="1054"/>
                  </a:lnTo>
                  <a:lnTo>
                    <a:pt x="3028" y="834"/>
                  </a:lnTo>
                  <a:lnTo>
                    <a:pt x="3642" y="702"/>
                  </a:lnTo>
                  <a:lnTo>
                    <a:pt x="4301" y="527"/>
                  </a:lnTo>
                  <a:lnTo>
                    <a:pt x="5836" y="351"/>
                  </a:lnTo>
                  <a:lnTo>
                    <a:pt x="6890" y="659"/>
                  </a:lnTo>
                  <a:lnTo>
                    <a:pt x="7855" y="1580"/>
                  </a:lnTo>
                  <a:lnTo>
                    <a:pt x="7899" y="1580"/>
                  </a:lnTo>
                  <a:lnTo>
                    <a:pt x="11102" y="3335"/>
                  </a:lnTo>
                  <a:lnTo>
                    <a:pt x="12901" y="4388"/>
                  </a:lnTo>
                  <a:lnTo>
                    <a:pt x="12989" y="4432"/>
                  </a:lnTo>
                  <a:lnTo>
                    <a:pt x="13033" y="4388"/>
                  </a:lnTo>
                  <a:lnTo>
                    <a:pt x="13077" y="4388"/>
                  </a:lnTo>
                  <a:lnTo>
                    <a:pt x="13164" y="4345"/>
                  </a:lnTo>
                  <a:lnTo>
                    <a:pt x="13164" y="4257"/>
                  </a:lnTo>
                  <a:lnTo>
                    <a:pt x="13164" y="4213"/>
                  </a:lnTo>
                  <a:lnTo>
                    <a:pt x="13121" y="4125"/>
                  </a:lnTo>
                  <a:lnTo>
                    <a:pt x="13077" y="4081"/>
                  </a:lnTo>
                  <a:lnTo>
                    <a:pt x="11278" y="3028"/>
                  </a:lnTo>
                  <a:lnTo>
                    <a:pt x="8074" y="1317"/>
                  </a:lnTo>
                  <a:lnTo>
                    <a:pt x="7109" y="395"/>
                  </a:lnTo>
                  <a:lnTo>
                    <a:pt x="7065" y="351"/>
                  </a:lnTo>
                  <a:lnTo>
                    <a:pt x="592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73" name="Google Shape;3673;p116"/>
            <p:cNvSpPr/>
            <p:nvPr/>
          </p:nvSpPr>
          <p:spPr>
            <a:xfrm>
              <a:off x="3625700" y="2886550"/>
              <a:ext cx="275375" cy="360950"/>
            </a:xfrm>
            <a:custGeom>
              <a:avLst/>
              <a:gdLst/>
              <a:ahLst/>
              <a:cxnLst/>
              <a:rect l="l" t="t" r="r" b="b"/>
              <a:pathLst>
                <a:path w="11015" h="14438" extrusionOk="0">
                  <a:moveTo>
                    <a:pt x="7767" y="1"/>
                  </a:moveTo>
                  <a:lnTo>
                    <a:pt x="4783" y="835"/>
                  </a:lnTo>
                  <a:lnTo>
                    <a:pt x="1360" y="1975"/>
                  </a:lnTo>
                  <a:lnTo>
                    <a:pt x="1273" y="2019"/>
                  </a:lnTo>
                  <a:lnTo>
                    <a:pt x="878" y="2458"/>
                  </a:lnTo>
                  <a:lnTo>
                    <a:pt x="878" y="2502"/>
                  </a:lnTo>
                  <a:lnTo>
                    <a:pt x="527" y="3248"/>
                  </a:lnTo>
                  <a:lnTo>
                    <a:pt x="527" y="3292"/>
                  </a:lnTo>
                  <a:lnTo>
                    <a:pt x="44" y="5925"/>
                  </a:lnTo>
                  <a:lnTo>
                    <a:pt x="0" y="5969"/>
                  </a:lnTo>
                  <a:lnTo>
                    <a:pt x="44" y="8250"/>
                  </a:lnTo>
                  <a:lnTo>
                    <a:pt x="88" y="8294"/>
                  </a:lnTo>
                  <a:lnTo>
                    <a:pt x="878" y="10795"/>
                  </a:lnTo>
                  <a:lnTo>
                    <a:pt x="878" y="10839"/>
                  </a:lnTo>
                  <a:lnTo>
                    <a:pt x="2721" y="13648"/>
                  </a:lnTo>
                  <a:lnTo>
                    <a:pt x="2721" y="13911"/>
                  </a:lnTo>
                  <a:lnTo>
                    <a:pt x="2457" y="14130"/>
                  </a:lnTo>
                  <a:lnTo>
                    <a:pt x="2414" y="14174"/>
                  </a:lnTo>
                  <a:lnTo>
                    <a:pt x="2370" y="14262"/>
                  </a:lnTo>
                  <a:lnTo>
                    <a:pt x="2414" y="14306"/>
                  </a:lnTo>
                  <a:lnTo>
                    <a:pt x="2414" y="14394"/>
                  </a:lnTo>
                  <a:lnTo>
                    <a:pt x="2501" y="14437"/>
                  </a:lnTo>
                  <a:lnTo>
                    <a:pt x="2545" y="14437"/>
                  </a:lnTo>
                  <a:lnTo>
                    <a:pt x="2677" y="14394"/>
                  </a:lnTo>
                  <a:lnTo>
                    <a:pt x="2984" y="14130"/>
                  </a:lnTo>
                  <a:lnTo>
                    <a:pt x="3028" y="14086"/>
                  </a:lnTo>
                  <a:lnTo>
                    <a:pt x="3028" y="14043"/>
                  </a:lnTo>
                  <a:lnTo>
                    <a:pt x="3072" y="13604"/>
                  </a:lnTo>
                  <a:lnTo>
                    <a:pt x="3072" y="13516"/>
                  </a:lnTo>
                  <a:lnTo>
                    <a:pt x="1185" y="10664"/>
                  </a:lnTo>
                  <a:lnTo>
                    <a:pt x="395" y="8206"/>
                  </a:lnTo>
                  <a:lnTo>
                    <a:pt x="351" y="5969"/>
                  </a:lnTo>
                  <a:lnTo>
                    <a:pt x="834" y="3380"/>
                  </a:lnTo>
                  <a:lnTo>
                    <a:pt x="1185" y="2678"/>
                  </a:lnTo>
                  <a:lnTo>
                    <a:pt x="1492" y="2326"/>
                  </a:lnTo>
                  <a:lnTo>
                    <a:pt x="4915" y="1142"/>
                  </a:lnTo>
                  <a:lnTo>
                    <a:pt x="7811" y="352"/>
                  </a:lnTo>
                  <a:lnTo>
                    <a:pt x="10751" y="1317"/>
                  </a:lnTo>
                  <a:lnTo>
                    <a:pt x="10839" y="1361"/>
                  </a:lnTo>
                  <a:lnTo>
                    <a:pt x="10882" y="1317"/>
                  </a:lnTo>
                  <a:lnTo>
                    <a:pt x="10970" y="1273"/>
                  </a:lnTo>
                  <a:lnTo>
                    <a:pt x="10970" y="1229"/>
                  </a:lnTo>
                  <a:lnTo>
                    <a:pt x="11014" y="1142"/>
                  </a:lnTo>
                  <a:lnTo>
                    <a:pt x="10970" y="1098"/>
                  </a:lnTo>
                  <a:lnTo>
                    <a:pt x="10926" y="1054"/>
                  </a:lnTo>
                  <a:lnTo>
                    <a:pt x="10882" y="1010"/>
                  </a:lnTo>
                  <a:lnTo>
                    <a:pt x="7855"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74" name="Google Shape;3674;p116"/>
            <p:cNvSpPr/>
            <p:nvPr/>
          </p:nvSpPr>
          <p:spPr>
            <a:xfrm>
              <a:off x="3703575" y="3053300"/>
              <a:ext cx="118500" cy="174450"/>
            </a:xfrm>
            <a:custGeom>
              <a:avLst/>
              <a:gdLst/>
              <a:ahLst/>
              <a:cxnLst/>
              <a:rect l="l" t="t" r="r" b="b"/>
              <a:pathLst>
                <a:path w="4740" h="6978" extrusionOk="0">
                  <a:moveTo>
                    <a:pt x="966" y="352"/>
                  </a:moveTo>
                  <a:lnTo>
                    <a:pt x="1624" y="527"/>
                  </a:lnTo>
                  <a:lnTo>
                    <a:pt x="2765" y="1405"/>
                  </a:lnTo>
                  <a:lnTo>
                    <a:pt x="3950" y="2897"/>
                  </a:lnTo>
                  <a:lnTo>
                    <a:pt x="4389" y="4564"/>
                  </a:lnTo>
                  <a:lnTo>
                    <a:pt x="3906" y="6276"/>
                  </a:lnTo>
                  <a:lnTo>
                    <a:pt x="3818" y="6495"/>
                  </a:lnTo>
                  <a:lnTo>
                    <a:pt x="878" y="3511"/>
                  </a:lnTo>
                  <a:lnTo>
                    <a:pt x="483" y="2897"/>
                  </a:lnTo>
                  <a:lnTo>
                    <a:pt x="352" y="834"/>
                  </a:lnTo>
                  <a:lnTo>
                    <a:pt x="966" y="352"/>
                  </a:lnTo>
                  <a:close/>
                  <a:moveTo>
                    <a:pt x="878" y="1"/>
                  </a:moveTo>
                  <a:lnTo>
                    <a:pt x="790" y="45"/>
                  </a:lnTo>
                  <a:lnTo>
                    <a:pt x="88" y="615"/>
                  </a:lnTo>
                  <a:lnTo>
                    <a:pt x="1" y="659"/>
                  </a:lnTo>
                  <a:lnTo>
                    <a:pt x="1" y="747"/>
                  </a:lnTo>
                  <a:lnTo>
                    <a:pt x="132" y="2985"/>
                  </a:lnTo>
                  <a:lnTo>
                    <a:pt x="132" y="3072"/>
                  </a:lnTo>
                  <a:lnTo>
                    <a:pt x="571" y="3730"/>
                  </a:lnTo>
                  <a:lnTo>
                    <a:pt x="615" y="3774"/>
                  </a:lnTo>
                  <a:lnTo>
                    <a:pt x="3774" y="6934"/>
                  </a:lnTo>
                  <a:lnTo>
                    <a:pt x="3818" y="6978"/>
                  </a:lnTo>
                  <a:lnTo>
                    <a:pt x="3994" y="6978"/>
                  </a:lnTo>
                  <a:lnTo>
                    <a:pt x="4038" y="6890"/>
                  </a:lnTo>
                  <a:lnTo>
                    <a:pt x="4257" y="6407"/>
                  </a:lnTo>
                  <a:lnTo>
                    <a:pt x="4257" y="6363"/>
                  </a:lnTo>
                  <a:lnTo>
                    <a:pt x="4740" y="4608"/>
                  </a:lnTo>
                  <a:lnTo>
                    <a:pt x="4740" y="4520"/>
                  </a:lnTo>
                  <a:lnTo>
                    <a:pt x="4301" y="2765"/>
                  </a:lnTo>
                  <a:lnTo>
                    <a:pt x="4257" y="2677"/>
                  </a:lnTo>
                  <a:lnTo>
                    <a:pt x="3028" y="1185"/>
                  </a:lnTo>
                  <a:lnTo>
                    <a:pt x="2984" y="1142"/>
                  </a:lnTo>
                  <a:lnTo>
                    <a:pt x="1800" y="220"/>
                  </a:lnTo>
                  <a:lnTo>
                    <a:pt x="1756" y="176"/>
                  </a:lnTo>
                  <a:lnTo>
                    <a:pt x="966"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75" name="Google Shape;3675;p116"/>
            <p:cNvSpPr/>
            <p:nvPr/>
          </p:nvSpPr>
          <p:spPr>
            <a:xfrm>
              <a:off x="3689325" y="3025875"/>
              <a:ext cx="149200" cy="218325"/>
            </a:xfrm>
            <a:custGeom>
              <a:avLst/>
              <a:gdLst/>
              <a:ahLst/>
              <a:cxnLst/>
              <a:rect l="l" t="t" r="r" b="b"/>
              <a:pathLst>
                <a:path w="5968" h="8733" extrusionOk="0">
                  <a:moveTo>
                    <a:pt x="1360" y="396"/>
                  </a:moveTo>
                  <a:lnTo>
                    <a:pt x="1975" y="615"/>
                  </a:lnTo>
                  <a:lnTo>
                    <a:pt x="3949" y="2239"/>
                  </a:lnTo>
                  <a:lnTo>
                    <a:pt x="5134" y="3774"/>
                  </a:lnTo>
                  <a:lnTo>
                    <a:pt x="5441" y="4564"/>
                  </a:lnTo>
                  <a:lnTo>
                    <a:pt x="5617" y="5617"/>
                  </a:lnTo>
                  <a:lnTo>
                    <a:pt x="5441" y="6670"/>
                  </a:lnTo>
                  <a:lnTo>
                    <a:pt x="4871" y="7943"/>
                  </a:lnTo>
                  <a:lnTo>
                    <a:pt x="4388" y="8382"/>
                  </a:lnTo>
                  <a:lnTo>
                    <a:pt x="3949" y="8338"/>
                  </a:lnTo>
                  <a:lnTo>
                    <a:pt x="1317" y="5310"/>
                  </a:lnTo>
                  <a:lnTo>
                    <a:pt x="658" y="4389"/>
                  </a:lnTo>
                  <a:lnTo>
                    <a:pt x="351" y="2282"/>
                  </a:lnTo>
                  <a:lnTo>
                    <a:pt x="395" y="1273"/>
                  </a:lnTo>
                  <a:lnTo>
                    <a:pt x="614" y="790"/>
                  </a:lnTo>
                  <a:lnTo>
                    <a:pt x="1360" y="396"/>
                  </a:lnTo>
                  <a:close/>
                  <a:moveTo>
                    <a:pt x="1317" y="1"/>
                  </a:moveTo>
                  <a:lnTo>
                    <a:pt x="1273" y="45"/>
                  </a:lnTo>
                  <a:lnTo>
                    <a:pt x="395" y="527"/>
                  </a:lnTo>
                  <a:lnTo>
                    <a:pt x="351" y="615"/>
                  </a:lnTo>
                  <a:lnTo>
                    <a:pt x="44" y="1142"/>
                  </a:lnTo>
                  <a:lnTo>
                    <a:pt x="44" y="1229"/>
                  </a:lnTo>
                  <a:lnTo>
                    <a:pt x="0" y="2282"/>
                  </a:lnTo>
                  <a:lnTo>
                    <a:pt x="0" y="2326"/>
                  </a:lnTo>
                  <a:lnTo>
                    <a:pt x="307" y="4520"/>
                  </a:lnTo>
                  <a:lnTo>
                    <a:pt x="351" y="4564"/>
                  </a:lnTo>
                  <a:lnTo>
                    <a:pt x="1053" y="5530"/>
                  </a:lnTo>
                  <a:lnTo>
                    <a:pt x="3730" y="8645"/>
                  </a:lnTo>
                  <a:lnTo>
                    <a:pt x="3774" y="8689"/>
                  </a:lnTo>
                  <a:lnTo>
                    <a:pt x="3818" y="8689"/>
                  </a:lnTo>
                  <a:lnTo>
                    <a:pt x="4432" y="8733"/>
                  </a:lnTo>
                  <a:lnTo>
                    <a:pt x="4476" y="8733"/>
                  </a:lnTo>
                  <a:lnTo>
                    <a:pt x="4564" y="8689"/>
                  </a:lnTo>
                  <a:lnTo>
                    <a:pt x="5134" y="8206"/>
                  </a:lnTo>
                  <a:lnTo>
                    <a:pt x="5178" y="8118"/>
                  </a:lnTo>
                  <a:lnTo>
                    <a:pt x="5792" y="6758"/>
                  </a:lnTo>
                  <a:lnTo>
                    <a:pt x="5792" y="6714"/>
                  </a:lnTo>
                  <a:lnTo>
                    <a:pt x="5968" y="5661"/>
                  </a:lnTo>
                  <a:lnTo>
                    <a:pt x="5968" y="5617"/>
                  </a:lnTo>
                  <a:lnTo>
                    <a:pt x="5792" y="4476"/>
                  </a:lnTo>
                  <a:lnTo>
                    <a:pt x="5792" y="4433"/>
                  </a:lnTo>
                  <a:lnTo>
                    <a:pt x="5441" y="3599"/>
                  </a:lnTo>
                  <a:lnTo>
                    <a:pt x="5397" y="3555"/>
                  </a:lnTo>
                  <a:lnTo>
                    <a:pt x="4213" y="2019"/>
                  </a:lnTo>
                  <a:lnTo>
                    <a:pt x="4213" y="1975"/>
                  </a:lnTo>
                  <a:lnTo>
                    <a:pt x="2194" y="352"/>
                  </a:lnTo>
                  <a:lnTo>
                    <a:pt x="2150" y="308"/>
                  </a:lnTo>
                  <a:lnTo>
                    <a:pt x="1404" y="45"/>
                  </a:lnTo>
                  <a:lnTo>
                    <a:pt x="1317"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76" name="Google Shape;3676;p116"/>
            <p:cNvSpPr/>
            <p:nvPr/>
          </p:nvSpPr>
          <p:spPr>
            <a:xfrm>
              <a:off x="3745275" y="2955675"/>
              <a:ext cx="168950" cy="217225"/>
            </a:xfrm>
            <a:custGeom>
              <a:avLst/>
              <a:gdLst/>
              <a:ahLst/>
              <a:cxnLst/>
              <a:rect l="l" t="t" r="r" b="b"/>
              <a:pathLst>
                <a:path w="6758" h="8689" extrusionOk="0">
                  <a:moveTo>
                    <a:pt x="88" y="0"/>
                  </a:moveTo>
                  <a:lnTo>
                    <a:pt x="44" y="44"/>
                  </a:lnTo>
                  <a:lnTo>
                    <a:pt x="0" y="88"/>
                  </a:lnTo>
                  <a:lnTo>
                    <a:pt x="0" y="176"/>
                  </a:lnTo>
                  <a:lnTo>
                    <a:pt x="0" y="264"/>
                  </a:lnTo>
                  <a:lnTo>
                    <a:pt x="44" y="307"/>
                  </a:lnTo>
                  <a:lnTo>
                    <a:pt x="132" y="307"/>
                  </a:lnTo>
                  <a:lnTo>
                    <a:pt x="1360" y="878"/>
                  </a:lnTo>
                  <a:lnTo>
                    <a:pt x="3379" y="1799"/>
                  </a:lnTo>
                  <a:lnTo>
                    <a:pt x="6407" y="5266"/>
                  </a:lnTo>
                  <a:lnTo>
                    <a:pt x="6187" y="8469"/>
                  </a:lnTo>
                  <a:lnTo>
                    <a:pt x="6187" y="8557"/>
                  </a:lnTo>
                  <a:lnTo>
                    <a:pt x="6231" y="8601"/>
                  </a:lnTo>
                  <a:lnTo>
                    <a:pt x="6275" y="8645"/>
                  </a:lnTo>
                  <a:lnTo>
                    <a:pt x="6319" y="8689"/>
                  </a:lnTo>
                  <a:lnTo>
                    <a:pt x="6363" y="8689"/>
                  </a:lnTo>
                  <a:lnTo>
                    <a:pt x="6450" y="8645"/>
                  </a:lnTo>
                  <a:lnTo>
                    <a:pt x="6538" y="8513"/>
                  </a:lnTo>
                  <a:lnTo>
                    <a:pt x="6758" y="5222"/>
                  </a:lnTo>
                  <a:lnTo>
                    <a:pt x="6758" y="5134"/>
                  </a:lnTo>
                  <a:lnTo>
                    <a:pt x="6714" y="5090"/>
                  </a:lnTo>
                  <a:lnTo>
                    <a:pt x="3598" y="1536"/>
                  </a:lnTo>
                  <a:lnTo>
                    <a:pt x="3554" y="1492"/>
                  </a:lnTo>
                  <a:lnTo>
                    <a:pt x="1887" y="702"/>
                  </a:lnTo>
                  <a:lnTo>
                    <a:pt x="834" y="220"/>
                  </a:lnTo>
                  <a:lnTo>
                    <a:pt x="219"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77" name="Google Shape;3677;p116"/>
            <p:cNvSpPr/>
            <p:nvPr/>
          </p:nvSpPr>
          <p:spPr>
            <a:xfrm>
              <a:off x="3838500" y="2980900"/>
              <a:ext cx="96575" cy="170050"/>
            </a:xfrm>
            <a:custGeom>
              <a:avLst/>
              <a:gdLst/>
              <a:ahLst/>
              <a:cxnLst/>
              <a:rect l="l" t="t" r="r" b="b"/>
              <a:pathLst>
                <a:path w="3863" h="6802" extrusionOk="0">
                  <a:moveTo>
                    <a:pt x="133" y="1"/>
                  </a:moveTo>
                  <a:lnTo>
                    <a:pt x="89" y="44"/>
                  </a:lnTo>
                  <a:lnTo>
                    <a:pt x="1" y="88"/>
                  </a:lnTo>
                  <a:lnTo>
                    <a:pt x="1" y="132"/>
                  </a:lnTo>
                  <a:lnTo>
                    <a:pt x="1" y="220"/>
                  </a:lnTo>
                  <a:lnTo>
                    <a:pt x="1" y="264"/>
                  </a:lnTo>
                  <a:lnTo>
                    <a:pt x="45" y="308"/>
                  </a:lnTo>
                  <a:lnTo>
                    <a:pt x="2239" y="2063"/>
                  </a:lnTo>
                  <a:lnTo>
                    <a:pt x="3511" y="4301"/>
                  </a:lnTo>
                  <a:lnTo>
                    <a:pt x="3248" y="6583"/>
                  </a:lnTo>
                  <a:lnTo>
                    <a:pt x="3248" y="6670"/>
                  </a:lnTo>
                  <a:lnTo>
                    <a:pt x="3292" y="6714"/>
                  </a:lnTo>
                  <a:lnTo>
                    <a:pt x="3336" y="6758"/>
                  </a:lnTo>
                  <a:lnTo>
                    <a:pt x="3380" y="6802"/>
                  </a:lnTo>
                  <a:lnTo>
                    <a:pt x="3424" y="6802"/>
                  </a:lnTo>
                  <a:lnTo>
                    <a:pt x="3511" y="6758"/>
                  </a:lnTo>
                  <a:lnTo>
                    <a:pt x="3599" y="6626"/>
                  </a:lnTo>
                  <a:lnTo>
                    <a:pt x="3862" y="4301"/>
                  </a:lnTo>
                  <a:lnTo>
                    <a:pt x="3862" y="4213"/>
                  </a:lnTo>
                  <a:lnTo>
                    <a:pt x="2546" y="1844"/>
                  </a:lnTo>
                  <a:lnTo>
                    <a:pt x="2502" y="1800"/>
                  </a:lnTo>
                  <a:lnTo>
                    <a:pt x="264" y="44"/>
                  </a:lnTo>
                  <a:lnTo>
                    <a:pt x="22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78" name="Google Shape;3678;p116"/>
            <p:cNvSpPr/>
            <p:nvPr/>
          </p:nvSpPr>
          <p:spPr>
            <a:xfrm>
              <a:off x="6159800" y="3992350"/>
              <a:ext cx="10975" cy="43900"/>
            </a:xfrm>
            <a:custGeom>
              <a:avLst/>
              <a:gdLst/>
              <a:ahLst/>
              <a:cxnLst/>
              <a:rect l="l" t="t" r="r" b="b"/>
              <a:pathLst>
                <a:path w="439" h="1756" extrusionOk="0">
                  <a:moveTo>
                    <a:pt x="307" y="0"/>
                  </a:moveTo>
                  <a:lnTo>
                    <a:pt x="220" y="44"/>
                  </a:lnTo>
                  <a:lnTo>
                    <a:pt x="176" y="44"/>
                  </a:lnTo>
                  <a:lnTo>
                    <a:pt x="132" y="132"/>
                  </a:lnTo>
                  <a:lnTo>
                    <a:pt x="88" y="176"/>
                  </a:lnTo>
                  <a:lnTo>
                    <a:pt x="0" y="1580"/>
                  </a:lnTo>
                  <a:lnTo>
                    <a:pt x="0" y="1668"/>
                  </a:lnTo>
                  <a:lnTo>
                    <a:pt x="44" y="1712"/>
                  </a:lnTo>
                  <a:lnTo>
                    <a:pt x="88" y="1755"/>
                  </a:lnTo>
                  <a:lnTo>
                    <a:pt x="176" y="1755"/>
                  </a:lnTo>
                  <a:lnTo>
                    <a:pt x="307" y="1712"/>
                  </a:lnTo>
                  <a:lnTo>
                    <a:pt x="351" y="1624"/>
                  </a:lnTo>
                  <a:lnTo>
                    <a:pt x="439" y="220"/>
                  </a:lnTo>
                  <a:lnTo>
                    <a:pt x="439" y="132"/>
                  </a:lnTo>
                  <a:lnTo>
                    <a:pt x="395" y="88"/>
                  </a:lnTo>
                  <a:lnTo>
                    <a:pt x="351" y="44"/>
                  </a:lnTo>
                  <a:lnTo>
                    <a:pt x="307"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79" name="Google Shape;3679;p116"/>
            <p:cNvSpPr/>
            <p:nvPr/>
          </p:nvSpPr>
          <p:spPr>
            <a:xfrm>
              <a:off x="6108225" y="4190900"/>
              <a:ext cx="28550" cy="37325"/>
            </a:xfrm>
            <a:custGeom>
              <a:avLst/>
              <a:gdLst/>
              <a:ahLst/>
              <a:cxnLst/>
              <a:rect l="l" t="t" r="r" b="b"/>
              <a:pathLst>
                <a:path w="1142" h="1493" extrusionOk="0">
                  <a:moveTo>
                    <a:pt x="878" y="1"/>
                  </a:moveTo>
                  <a:lnTo>
                    <a:pt x="834" y="88"/>
                  </a:lnTo>
                  <a:lnTo>
                    <a:pt x="1" y="1229"/>
                  </a:lnTo>
                  <a:lnTo>
                    <a:pt x="1" y="1273"/>
                  </a:lnTo>
                  <a:lnTo>
                    <a:pt x="1" y="1361"/>
                  </a:lnTo>
                  <a:lnTo>
                    <a:pt x="1" y="1405"/>
                  </a:lnTo>
                  <a:lnTo>
                    <a:pt x="45" y="1449"/>
                  </a:lnTo>
                  <a:lnTo>
                    <a:pt x="176" y="1492"/>
                  </a:lnTo>
                  <a:lnTo>
                    <a:pt x="264" y="1492"/>
                  </a:lnTo>
                  <a:lnTo>
                    <a:pt x="308" y="1405"/>
                  </a:lnTo>
                  <a:lnTo>
                    <a:pt x="1098" y="264"/>
                  </a:lnTo>
                  <a:lnTo>
                    <a:pt x="1142" y="220"/>
                  </a:lnTo>
                  <a:lnTo>
                    <a:pt x="1142" y="132"/>
                  </a:lnTo>
                  <a:lnTo>
                    <a:pt x="1098" y="88"/>
                  </a:lnTo>
                  <a:lnTo>
                    <a:pt x="1054" y="44"/>
                  </a:lnTo>
                  <a:lnTo>
                    <a:pt x="101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80" name="Google Shape;3680;p116"/>
            <p:cNvSpPr/>
            <p:nvPr/>
          </p:nvSpPr>
          <p:spPr>
            <a:xfrm>
              <a:off x="6367125" y="4108625"/>
              <a:ext cx="36225" cy="30750"/>
            </a:xfrm>
            <a:custGeom>
              <a:avLst/>
              <a:gdLst/>
              <a:ahLst/>
              <a:cxnLst/>
              <a:rect l="l" t="t" r="r" b="b"/>
              <a:pathLst>
                <a:path w="1449" h="1230" extrusionOk="0">
                  <a:moveTo>
                    <a:pt x="88" y="1"/>
                  </a:moveTo>
                  <a:lnTo>
                    <a:pt x="44" y="44"/>
                  </a:lnTo>
                  <a:lnTo>
                    <a:pt x="1" y="132"/>
                  </a:lnTo>
                  <a:lnTo>
                    <a:pt x="1" y="176"/>
                  </a:lnTo>
                  <a:lnTo>
                    <a:pt x="44" y="264"/>
                  </a:lnTo>
                  <a:lnTo>
                    <a:pt x="88" y="308"/>
                  </a:lnTo>
                  <a:lnTo>
                    <a:pt x="1185" y="1185"/>
                  </a:lnTo>
                  <a:lnTo>
                    <a:pt x="1273" y="1229"/>
                  </a:lnTo>
                  <a:lnTo>
                    <a:pt x="1361" y="1185"/>
                  </a:lnTo>
                  <a:lnTo>
                    <a:pt x="1405" y="1141"/>
                  </a:lnTo>
                  <a:lnTo>
                    <a:pt x="1449" y="1098"/>
                  </a:lnTo>
                  <a:lnTo>
                    <a:pt x="1449" y="1010"/>
                  </a:lnTo>
                  <a:lnTo>
                    <a:pt x="1449" y="966"/>
                  </a:lnTo>
                  <a:lnTo>
                    <a:pt x="1405" y="922"/>
                  </a:lnTo>
                  <a:lnTo>
                    <a:pt x="308" y="44"/>
                  </a:lnTo>
                  <a:lnTo>
                    <a:pt x="22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81" name="Google Shape;3681;p116"/>
            <p:cNvSpPr/>
            <p:nvPr/>
          </p:nvSpPr>
          <p:spPr>
            <a:xfrm>
              <a:off x="5861400" y="5099225"/>
              <a:ext cx="47200" cy="13175"/>
            </a:xfrm>
            <a:custGeom>
              <a:avLst/>
              <a:gdLst/>
              <a:ahLst/>
              <a:cxnLst/>
              <a:rect l="l" t="t" r="r" b="b"/>
              <a:pathLst>
                <a:path w="1888" h="527" extrusionOk="0">
                  <a:moveTo>
                    <a:pt x="1668" y="0"/>
                  </a:moveTo>
                  <a:lnTo>
                    <a:pt x="132" y="176"/>
                  </a:lnTo>
                  <a:lnTo>
                    <a:pt x="88" y="220"/>
                  </a:lnTo>
                  <a:lnTo>
                    <a:pt x="1" y="264"/>
                  </a:lnTo>
                  <a:lnTo>
                    <a:pt x="1" y="308"/>
                  </a:lnTo>
                  <a:lnTo>
                    <a:pt x="1" y="395"/>
                  </a:lnTo>
                  <a:lnTo>
                    <a:pt x="44" y="483"/>
                  </a:lnTo>
                  <a:lnTo>
                    <a:pt x="176" y="527"/>
                  </a:lnTo>
                  <a:lnTo>
                    <a:pt x="1712" y="351"/>
                  </a:lnTo>
                  <a:lnTo>
                    <a:pt x="1800" y="308"/>
                  </a:lnTo>
                  <a:lnTo>
                    <a:pt x="1844" y="264"/>
                  </a:lnTo>
                  <a:lnTo>
                    <a:pt x="1887" y="220"/>
                  </a:lnTo>
                  <a:lnTo>
                    <a:pt x="1887" y="132"/>
                  </a:lnTo>
                  <a:lnTo>
                    <a:pt x="1844" y="88"/>
                  </a:lnTo>
                  <a:lnTo>
                    <a:pt x="180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82" name="Google Shape;3682;p116"/>
            <p:cNvSpPr/>
            <p:nvPr/>
          </p:nvSpPr>
          <p:spPr>
            <a:xfrm>
              <a:off x="5808750" y="4503550"/>
              <a:ext cx="879825" cy="324725"/>
            </a:xfrm>
            <a:custGeom>
              <a:avLst/>
              <a:gdLst/>
              <a:ahLst/>
              <a:cxnLst/>
              <a:rect l="l" t="t" r="r" b="b"/>
              <a:pathLst>
                <a:path w="35193" h="12989" extrusionOk="0">
                  <a:moveTo>
                    <a:pt x="22336" y="0"/>
                  </a:moveTo>
                  <a:lnTo>
                    <a:pt x="21809" y="176"/>
                  </a:lnTo>
                  <a:lnTo>
                    <a:pt x="21765" y="220"/>
                  </a:lnTo>
                  <a:lnTo>
                    <a:pt x="20536" y="1273"/>
                  </a:lnTo>
                  <a:lnTo>
                    <a:pt x="19703" y="1931"/>
                  </a:lnTo>
                  <a:lnTo>
                    <a:pt x="19044" y="2458"/>
                  </a:lnTo>
                  <a:lnTo>
                    <a:pt x="17947" y="3423"/>
                  </a:lnTo>
                  <a:lnTo>
                    <a:pt x="17377" y="3906"/>
                  </a:lnTo>
                  <a:lnTo>
                    <a:pt x="16850" y="4301"/>
                  </a:lnTo>
                  <a:lnTo>
                    <a:pt x="16324" y="4652"/>
                  </a:lnTo>
                  <a:lnTo>
                    <a:pt x="15753" y="4959"/>
                  </a:lnTo>
                  <a:lnTo>
                    <a:pt x="15051" y="5222"/>
                  </a:lnTo>
                  <a:lnTo>
                    <a:pt x="14174" y="5485"/>
                  </a:lnTo>
                  <a:lnTo>
                    <a:pt x="13077" y="5705"/>
                  </a:lnTo>
                  <a:lnTo>
                    <a:pt x="11673" y="5968"/>
                  </a:lnTo>
                  <a:lnTo>
                    <a:pt x="11629" y="5968"/>
                  </a:lnTo>
                  <a:lnTo>
                    <a:pt x="10268" y="6626"/>
                  </a:lnTo>
                  <a:lnTo>
                    <a:pt x="10224" y="6626"/>
                  </a:lnTo>
                  <a:lnTo>
                    <a:pt x="9610" y="7241"/>
                  </a:lnTo>
                  <a:lnTo>
                    <a:pt x="9566" y="7285"/>
                  </a:lnTo>
                  <a:lnTo>
                    <a:pt x="8162" y="10093"/>
                  </a:lnTo>
                  <a:lnTo>
                    <a:pt x="7021" y="11541"/>
                  </a:lnTo>
                  <a:lnTo>
                    <a:pt x="5705" y="12506"/>
                  </a:lnTo>
                  <a:lnTo>
                    <a:pt x="5090" y="12638"/>
                  </a:lnTo>
                  <a:lnTo>
                    <a:pt x="3906" y="12506"/>
                  </a:lnTo>
                  <a:lnTo>
                    <a:pt x="1536" y="11804"/>
                  </a:lnTo>
                  <a:lnTo>
                    <a:pt x="264" y="11365"/>
                  </a:lnTo>
                  <a:lnTo>
                    <a:pt x="88" y="11365"/>
                  </a:lnTo>
                  <a:lnTo>
                    <a:pt x="44" y="11409"/>
                  </a:lnTo>
                  <a:lnTo>
                    <a:pt x="0" y="11453"/>
                  </a:lnTo>
                  <a:lnTo>
                    <a:pt x="0" y="11541"/>
                  </a:lnTo>
                  <a:lnTo>
                    <a:pt x="44" y="11585"/>
                  </a:lnTo>
                  <a:lnTo>
                    <a:pt x="44" y="11629"/>
                  </a:lnTo>
                  <a:lnTo>
                    <a:pt x="132" y="11673"/>
                  </a:lnTo>
                  <a:lnTo>
                    <a:pt x="1448" y="12155"/>
                  </a:lnTo>
                  <a:lnTo>
                    <a:pt x="3818" y="12857"/>
                  </a:lnTo>
                  <a:lnTo>
                    <a:pt x="3862" y="12857"/>
                  </a:lnTo>
                  <a:lnTo>
                    <a:pt x="5090" y="12989"/>
                  </a:lnTo>
                  <a:lnTo>
                    <a:pt x="5134" y="12989"/>
                  </a:lnTo>
                  <a:lnTo>
                    <a:pt x="5836" y="12813"/>
                  </a:lnTo>
                  <a:lnTo>
                    <a:pt x="5880" y="12770"/>
                  </a:lnTo>
                  <a:lnTo>
                    <a:pt x="7241" y="11804"/>
                  </a:lnTo>
                  <a:lnTo>
                    <a:pt x="7284" y="11760"/>
                  </a:lnTo>
                  <a:lnTo>
                    <a:pt x="8425" y="10268"/>
                  </a:lnTo>
                  <a:lnTo>
                    <a:pt x="8469" y="10268"/>
                  </a:lnTo>
                  <a:lnTo>
                    <a:pt x="9873" y="7460"/>
                  </a:lnTo>
                  <a:lnTo>
                    <a:pt x="10444" y="6934"/>
                  </a:lnTo>
                  <a:lnTo>
                    <a:pt x="11760" y="6319"/>
                  </a:lnTo>
                  <a:lnTo>
                    <a:pt x="13164" y="6056"/>
                  </a:lnTo>
                  <a:lnTo>
                    <a:pt x="14305" y="5793"/>
                  </a:lnTo>
                  <a:lnTo>
                    <a:pt x="15227" y="5529"/>
                  </a:lnTo>
                  <a:lnTo>
                    <a:pt x="15929" y="5266"/>
                  </a:lnTo>
                  <a:lnTo>
                    <a:pt x="16543" y="4959"/>
                  </a:lnTo>
                  <a:lnTo>
                    <a:pt x="17070" y="4608"/>
                  </a:lnTo>
                  <a:lnTo>
                    <a:pt x="17596" y="4169"/>
                  </a:lnTo>
                  <a:lnTo>
                    <a:pt x="18167" y="3686"/>
                  </a:lnTo>
                  <a:lnTo>
                    <a:pt x="19264" y="2765"/>
                  </a:lnTo>
                  <a:lnTo>
                    <a:pt x="19922" y="2194"/>
                  </a:lnTo>
                  <a:lnTo>
                    <a:pt x="20756" y="1580"/>
                  </a:lnTo>
                  <a:lnTo>
                    <a:pt x="21941" y="483"/>
                  </a:lnTo>
                  <a:lnTo>
                    <a:pt x="22423" y="351"/>
                  </a:lnTo>
                  <a:lnTo>
                    <a:pt x="25144" y="351"/>
                  </a:lnTo>
                  <a:lnTo>
                    <a:pt x="26460" y="395"/>
                  </a:lnTo>
                  <a:lnTo>
                    <a:pt x="27733" y="483"/>
                  </a:lnTo>
                  <a:lnTo>
                    <a:pt x="28347" y="615"/>
                  </a:lnTo>
                  <a:lnTo>
                    <a:pt x="28961" y="703"/>
                  </a:lnTo>
                  <a:lnTo>
                    <a:pt x="29576" y="878"/>
                  </a:lnTo>
                  <a:lnTo>
                    <a:pt x="30190" y="1054"/>
                  </a:lnTo>
                  <a:lnTo>
                    <a:pt x="30804" y="1273"/>
                  </a:lnTo>
                  <a:lnTo>
                    <a:pt x="31419" y="1536"/>
                  </a:lnTo>
                  <a:lnTo>
                    <a:pt x="32033" y="1843"/>
                  </a:lnTo>
                  <a:lnTo>
                    <a:pt x="32647" y="2194"/>
                  </a:lnTo>
                  <a:lnTo>
                    <a:pt x="34271" y="3291"/>
                  </a:lnTo>
                  <a:lnTo>
                    <a:pt x="34885" y="3950"/>
                  </a:lnTo>
                  <a:lnTo>
                    <a:pt x="34929" y="3994"/>
                  </a:lnTo>
                  <a:lnTo>
                    <a:pt x="35061" y="3994"/>
                  </a:lnTo>
                  <a:lnTo>
                    <a:pt x="35149" y="3950"/>
                  </a:lnTo>
                  <a:lnTo>
                    <a:pt x="35149" y="3906"/>
                  </a:lnTo>
                  <a:lnTo>
                    <a:pt x="35193" y="3818"/>
                  </a:lnTo>
                  <a:lnTo>
                    <a:pt x="35193" y="3774"/>
                  </a:lnTo>
                  <a:lnTo>
                    <a:pt x="35149" y="3686"/>
                  </a:lnTo>
                  <a:lnTo>
                    <a:pt x="34490" y="3028"/>
                  </a:lnTo>
                  <a:lnTo>
                    <a:pt x="34490" y="2984"/>
                  </a:lnTo>
                  <a:lnTo>
                    <a:pt x="32823" y="1931"/>
                  </a:lnTo>
                  <a:lnTo>
                    <a:pt x="32209" y="1536"/>
                  </a:lnTo>
                  <a:lnTo>
                    <a:pt x="31594" y="1229"/>
                  </a:lnTo>
                  <a:lnTo>
                    <a:pt x="30980" y="966"/>
                  </a:lnTo>
                  <a:lnTo>
                    <a:pt x="30322" y="746"/>
                  </a:lnTo>
                  <a:lnTo>
                    <a:pt x="29707" y="527"/>
                  </a:lnTo>
                  <a:lnTo>
                    <a:pt x="29093" y="395"/>
                  </a:lnTo>
                  <a:lnTo>
                    <a:pt x="28435" y="264"/>
                  </a:lnTo>
                  <a:lnTo>
                    <a:pt x="27821" y="132"/>
                  </a:lnTo>
                  <a:lnTo>
                    <a:pt x="26504" y="44"/>
                  </a:lnTo>
                  <a:lnTo>
                    <a:pt x="25188"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83" name="Google Shape;3683;p116"/>
            <p:cNvSpPr/>
            <p:nvPr/>
          </p:nvSpPr>
          <p:spPr>
            <a:xfrm>
              <a:off x="5804350" y="4473925"/>
              <a:ext cx="934675" cy="337900"/>
            </a:xfrm>
            <a:custGeom>
              <a:avLst/>
              <a:gdLst/>
              <a:ahLst/>
              <a:cxnLst/>
              <a:rect l="l" t="t" r="r" b="b"/>
              <a:pathLst>
                <a:path w="37387" h="13516" extrusionOk="0">
                  <a:moveTo>
                    <a:pt x="29708" y="1"/>
                  </a:moveTo>
                  <a:lnTo>
                    <a:pt x="25539" y="45"/>
                  </a:lnTo>
                  <a:lnTo>
                    <a:pt x="22204" y="176"/>
                  </a:lnTo>
                  <a:lnTo>
                    <a:pt x="22160" y="220"/>
                  </a:lnTo>
                  <a:lnTo>
                    <a:pt x="21371" y="571"/>
                  </a:lnTo>
                  <a:lnTo>
                    <a:pt x="21283" y="615"/>
                  </a:lnTo>
                  <a:lnTo>
                    <a:pt x="20010" y="2063"/>
                  </a:lnTo>
                  <a:lnTo>
                    <a:pt x="18211" y="3599"/>
                  </a:lnTo>
                  <a:lnTo>
                    <a:pt x="16368" y="5091"/>
                  </a:lnTo>
                  <a:lnTo>
                    <a:pt x="15183" y="5617"/>
                  </a:lnTo>
                  <a:lnTo>
                    <a:pt x="14569" y="5793"/>
                  </a:lnTo>
                  <a:lnTo>
                    <a:pt x="13999" y="5968"/>
                  </a:lnTo>
                  <a:lnTo>
                    <a:pt x="12858" y="6144"/>
                  </a:lnTo>
                  <a:lnTo>
                    <a:pt x="12243" y="6232"/>
                  </a:lnTo>
                  <a:lnTo>
                    <a:pt x="11629" y="6363"/>
                  </a:lnTo>
                  <a:lnTo>
                    <a:pt x="11059" y="6539"/>
                  </a:lnTo>
                  <a:lnTo>
                    <a:pt x="10488" y="6758"/>
                  </a:lnTo>
                  <a:lnTo>
                    <a:pt x="10225" y="6934"/>
                  </a:lnTo>
                  <a:lnTo>
                    <a:pt x="9962" y="7109"/>
                  </a:lnTo>
                  <a:lnTo>
                    <a:pt x="9698" y="7285"/>
                  </a:lnTo>
                  <a:lnTo>
                    <a:pt x="9479" y="7548"/>
                  </a:lnTo>
                  <a:lnTo>
                    <a:pt x="9260" y="7811"/>
                  </a:lnTo>
                  <a:lnTo>
                    <a:pt x="9040" y="8119"/>
                  </a:lnTo>
                  <a:lnTo>
                    <a:pt x="8821" y="8470"/>
                  </a:lnTo>
                  <a:lnTo>
                    <a:pt x="8601" y="8864"/>
                  </a:lnTo>
                  <a:lnTo>
                    <a:pt x="6802" y="12550"/>
                  </a:lnTo>
                  <a:lnTo>
                    <a:pt x="6012" y="12814"/>
                  </a:lnTo>
                  <a:lnTo>
                    <a:pt x="4608" y="13165"/>
                  </a:lnTo>
                  <a:lnTo>
                    <a:pt x="3906" y="12989"/>
                  </a:lnTo>
                  <a:lnTo>
                    <a:pt x="1712" y="12199"/>
                  </a:lnTo>
                  <a:lnTo>
                    <a:pt x="220" y="11629"/>
                  </a:lnTo>
                  <a:lnTo>
                    <a:pt x="89" y="11629"/>
                  </a:lnTo>
                  <a:lnTo>
                    <a:pt x="45" y="11673"/>
                  </a:lnTo>
                  <a:lnTo>
                    <a:pt x="1" y="11717"/>
                  </a:lnTo>
                  <a:lnTo>
                    <a:pt x="1" y="11804"/>
                  </a:lnTo>
                  <a:lnTo>
                    <a:pt x="1" y="11848"/>
                  </a:lnTo>
                  <a:lnTo>
                    <a:pt x="45" y="11892"/>
                  </a:lnTo>
                  <a:lnTo>
                    <a:pt x="89" y="11936"/>
                  </a:lnTo>
                  <a:lnTo>
                    <a:pt x="1581" y="12507"/>
                  </a:lnTo>
                  <a:lnTo>
                    <a:pt x="3818" y="13340"/>
                  </a:lnTo>
                  <a:lnTo>
                    <a:pt x="4564" y="13516"/>
                  </a:lnTo>
                  <a:lnTo>
                    <a:pt x="4652" y="13516"/>
                  </a:lnTo>
                  <a:lnTo>
                    <a:pt x="6100" y="13165"/>
                  </a:lnTo>
                  <a:lnTo>
                    <a:pt x="6978" y="12814"/>
                  </a:lnTo>
                  <a:lnTo>
                    <a:pt x="7066" y="12726"/>
                  </a:lnTo>
                  <a:lnTo>
                    <a:pt x="8909" y="8996"/>
                  </a:lnTo>
                  <a:lnTo>
                    <a:pt x="9084" y="8645"/>
                  </a:lnTo>
                  <a:lnTo>
                    <a:pt x="9303" y="8338"/>
                  </a:lnTo>
                  <a:lnTo>
                    <a:pt x="9523" y="8031"/>
                  </a:lnTo>
                  <a:lnTo>
                    <a:pt x="9742" y="7811"/>
                  </a:lnTo>
                  <a:lnTo>
                    <a:pt x="9962" y="7592"/>
                  </a:lnTo>
                  <a:lnTo>
                    <a:pt x="10181" y="7373"/>
                  </a:lnTo>
                  <a:lnTo>
                    <a:pt x="10664" y="7065"/>
                  </a:lnTo>
                  <a:lnTo>
                    <a:pt x="11190" y="6846"/>
                  </a:lnTo>
                  <a:lnTo>
                    <a:pt x="11717" y="6714"/>
                  </a:lnTo>
                  <a:lnTo>
                    <a:pt x="12287" y="6583"/>
                  </a:lnTo>
                  <a:lnTo>
                    <a:pt x="12902" y="6495"/>
                  </a:lnTo>
                  <a:lnTo>
                    <a:pt x="14086" y="6276"/>
                  </a:lnTo>
                  <a:lnTo>
                    <a:pt x="14701" y="6144"/>
                  </a:lnTo>
                  <a:lnTo>
                    <a:pt x="15315" y="5925"/>
                  </a:lnTo>
                  <a:lnTo>
                    <a:pt x="16500" y="5398"/>
                  </a:lnTo>
                  <a:lnTo>
                    <a:pt x="16544" y="5398"/>
                  </a:lnTo>
                  <a:lnTo>
                    <a:pt x="18431" y="3862"/>
                  </a:lnTo>
                  <a:lnTo>
                    <a:pt x="20230" y="2326"/>
                  </a:lnTo>
                  <a:lnTo>
                    <a:pt x="20274" y="2326"/>
                  </a:lnTo>
                  <a:lnTo>
                    <a:pt x="21546" y="878"/>
                  </a:lnTo>
                  <a:lnTo>
                    <a:pt x="22248" y="527"/>
                  </a:lnTo>
                  <a:lnTo>
                    <a:pt x="25539" y="396"/>
                  </a:lnTo>
                  <a:lnTo>
                    <a:pt x="29664" y="352"/>
                  </a:lnTo>
                  <a:lnTo>
                    <a:pt x="33043" y="2326"/>
                  </a:lnTo>
                  <a:lnTo>
                    <a:pt x="34974" y="3643"/>
                  </a:lnTo>
                  <a:lnTo>
                    <a:pt x="36773" y="5222"/>
                  </a:lnTo>
                  <a:lnTo>
                    <a:pt x="36817" y="5266"/>
                  </a:lnTo>
                  <a:lnTo>
                    <a:pt x="37124" y="5442"/>
                  </a:lnTo>
                  <a:lnTo>
                    <a:pt x="37299" y="5442"/>
                  </a:lnTo>
                  <a:lnTo>
                    <a:pt x="37343" y="5398"/>
                  </a:lnTo>
                  <a:lnTo>
                    <a:pt x="37387" y="5310"/>
                  </a:lnTo>
                  <a:lnTo>
                    <a:pt x="37387" y="5266"/>
                  </a:lnTo>
                  <a:lnTo>
                    <a:pt x="37343" y="5179"/>
                  </a:lnTo>
                  <a:lnTo>
                    <a:pt x="37299" y="5135"/>
                  </a:lnTo>
                  <a:lnTo>
                    <a:pt x="36992" y="4959"/>
                  </a:lnTo>
                  <a:lnTo>
                    <a:pt x="35193" y="3379"/>
                  </a:lnTo>
                  <a:lnTo>
                    <a:pt x="35149" y="3379"/>
                  </a:lnTo>
                  <a:lnTo>
                    <a:pt x="33218" y="2019"/>
                  </a:lnTo>
                  <a:lnTo>
                    <a:pt x="29796" y="45"/>
                  </a:lnTo>
                  <a:lnTo>
                    <a:pt x="29708"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84" name="Google Shape;3684;p116"/>
            <p:cNvSpPr/>
            <p:nvPr/>
          </p:nvSpPr>
          <p:spPr>
            <a:xfrm>
              <a:off x="5821900" y="4427850"/>
              <a:ext cx="1314250" cy="359850"/>
            </a:xfrm>
            <a:custGeom>
              <a:avLst/>
              <a:gdLst/>
              <a:ahLst/>
              <a:cxnLst/>
              <a:rect l="l" t="t" r="r" b="b"/>
              <a:pathLst>
                <a:path w="52570" h="14394" extrusionOk="0">
                  <a:moveTo>
                    <a:pt x="26680" y="1"/>
                  </a:moveTo>
                  <a:lnTo>
                    <a:pt x="24091" y="220"/>
                  </a:lnTo>
                  <a:lnTo>
                    <a:pt x="22863" y="439"/>
                  </a:lnTo>
                  <a:lnTo>
                    <a:pt x="22819" y="483"/>
                  </a:lnTo>
                  <a:lnTo>
                    <a:pt x="22292" y="747"/>
                  </a:lnTo>
                  <a:lnTo>
                    <a:pt x="21020" y="878"/>
                  </a:lnTo>
                  <a:lnTo>
                    <a:pt x="20888" y="922"/>
                  </a:lnTo>
                  <a:lnTo>
                    <a:pt x="19659" y="2107"/>
                  </a:lnTo>
                  <a:lnTo>
                    <a:pt x="19615" y="2107"/>
                  </a:lnTo>
                  <a:lnTo>
                    <a:pt x="19045" y="3072"/>
                  </a:lnTo>
                  <a:lnTo>
                    <a:pt x="18167" y="3906"/>
                  </a:lnTo>
                  <a:lnTo>
                    <a:pt x="16281" y="5617"/>
                  </a:lnTo>
                  <a:lnTo>
                    <a:pt x="15096" y="6451"/>
                  </a:lnTo>
                  <a:lnTo>
                    <a:pt x="14350" y="6758"/>
                  </a:lnTo>
                  <a:lnTo>
                    <a:pt x="11322" y="7285"/>
                  </a:lnTo>
                  <a:lnTo>
                    <a:pt x="9567" y="7855"/>
                  </a:lnTo>
                  <a:lnTo>
                    <a:pt x="9523" y="7855"/>
                  </a:lnTo>
                  <a:lnTo>
                    <a:pt x="8645" y="8382"/>
                  </a:lnTo>
                  <a:lnTo>
                    <a:pt x="8601" y="8426"/>
                  </a:lnTo>
                  <a:lnTo>
                    <a:pt x="7856" y="9172"/>
                  </a:lnTo>
                  <a:lnTo>
                    <a:pt x="7812" y="9216"/>
                  </a:lnTo>
                  <a:lnTo>
                    <a:pt x="7197" y="10269"/>
                  </a:lnTo>
                  <a:lnTo>
                    <a:pt x="5705" y="13604"/>
                  </a:lnTo>
                  <a:lnTo>
                    <a:pt x="5091" y="13867"/>
                  </a:lnTo>
                  <a:lnTo>
                    <a:pt x="3862" y="14042"/>
                  </a:lnTo>
                  <a:lnTo>
                    <a:pt x="2941" y="13867"/>
                  </a:lnTo>
                  <a:lnTo>
                    <a:pt x="264" y="12902"/>
                  </a:lnTo>
                  <a:lnTo>
                    <a:pt x="133" y="12902"/>
                  </a:lnTo>
                  <a:lnTo>
                    <a:pt x="89" y="12945"/>
                  </a:lnTo>
                  <a:lnTo>
                    <a:pt x="45" y="12989"/>
                  </a:lnTo>
                  <a:lnTo>
                    <a:pt x="1" y="13077"/>
                  </a:lnTo>
                  <a:lnTo>
                    <a:pt x="45" y="13121"/>
                  </a:lnTo>
                  <a:lnTo>
                    <a:pt x="89" y="13165"/>
                  </a:lnTo>
                  <a:lnTo>
                    <a:pt x="133" y="13209"/>
                  </a:lnTo>
                  <a:lnTo>
                    <a:pt x="2853" y="14218"/>
                  </a:lnTo>
                  <a:lnTo>
                    <a:pt x="2897" y="14218"/>
                  </a:lnTo>
                  <a:lnTo>
                    <a:pt x="3819" y="14393"/>
                  </a:lnTo>
                  <a:lnTo>
                    <a:pt x="3862" y="14393"/>
                  </a:lnTo>
                  <a:lnTo>
                    <a:pt x="5179" y="14174"/>
                  </a:lnTo>
                  <a:lnTo>
                    <a:pt x="5881" y="13911"/>
                  </a:lnTo>
                  <a:lnTo>
                    <a:pt x="6013" y="13823"/>
                  </a:lnTo>
                  <a:lnTo>
                    <a:pt x="7504" y="10444"/>
                  </a:lnTo>
                  <a:lnTo>
                    <a:pt x="8119" y="9435"/>
                  </a:lnTo>
                  <a:lnTo>
                    <a:pt x="8821" y="8689"/>
                  </a:lnTo>
                  <a:lnTo>
                    <a:pt x="9698" y="8162"/>
                  </a:lnTo>
                  <a:lnTo>
                    <a:pt x="11410" y="7636"/>
                  </a:lnTo>
                  <a:lnTo>
                    <a:pt x="14438" y="7109"/>
                  </a:lnTo>
                  <a:lnTo>
                    <a:pt x="14481" y="7109"/>
                  </a:lnTo>
                  <a:lnTo>
                    <a:pt x="15227" y="6758"/>
                  </a:lnTo>
                  <a:lnTo>
                    <a:pt x="15271" y="6758"/>
                  </a:lnTo>
                  <a:lnTo>
                    <a:pt x="16500" y="5881"/>
                  </a:lnTo>
                  <a:lnTo>
                    <a:pt x="18431" y="4169"/>
                  </a:lnTo>
                  <a:lnTo>
                    <a:pt x="19264" y="3336"/>
                  </a:lnTo>
                  <a:lnTo>
                    <a:pt x="19308" y="3292"/>
                  </a:lnTo>
                  <a:lnTo>
                    <a:pt x="19923" y="2326"/>
                  </a:lnTo>
                  <a:lnTo>
                    <a:pt x="21107" y="1185"/>
                  </a:lnTo>
                  <a:lnTo>
                    <a:pt x="22336" y="1098"/>
                  </a:lnTo>
                  <a:lnTo>
                    <a:pt x="22424" y="1054"/>
                  </a:lnTo>
                  <a:lnTo>
                    <a:pt x="22950" y="791"/>
                  </a:lnTo>
                  <a:lnTo>
                    <a:pt x="24135" y="571"/>
                  </a:lnTo>
                  <a:lnTo>
                    <a:pt x="26680" y="352"/>
                  </a:lnTo>
                  <a:lnTo>
                    <a:pt x="28128" y="527"/>
                  </a:lnTo>
                  <a:lnTo>
                    <a:pt x="28874" y="747"/>
                  </a:lnTo>
                  <a:lnTo>
                    <a:pt x="31024" y="2019"/>
                  </a:lnTo>
                  <a:lnTo>
                    <a:pt x="33043" y="3336"/>
                  </a:lnTo>
                  <a:lnTo>
                    <a:pt x="34710" y="4476"/>
                  </a:lnTo>
                  <a:lnTo>
                    <a:pt x="35720" y="5661"/>
                  </a:lnTo>
                  <a:lnTo>
                    <a:pt x="35764" y="5705"/>
                  </a:lnTo>
                  <a:lnTo>
                    <a:pt x="37080" y="6846"/>
                  </a:lnTo>
                  <a:lnTo>
                    <a:pt x="37124" y="6890"/>
                  </a:lnTo>
                  <a:lnTo>
                    <a:pt x="39493" y="8119"/>
                  </a:lnTo>
                  <a:lnTo>
                    <a:pt x="42741" y="9216"/>
                  </a:lnTo>
                  <a:lnTo>
                    <a:pt x="44408" y="9698"/>
                  </a:lnTo>
                  <a:lnTo>
                    <a:pt x="44452" y="9698"/>
                  </a:lnTo>
                  <a:lnTo>
                    <a:pt x="48621" y="10137"/>
                  </a:lnTo>
                  <a:lnTo>
                    <a:pt x="49674" y="10181"/>
                  </a:lnTo>
                  <a:lnTo>
                    <a:pt x="51868" y="9962"/>
                  </a:lnTo>
                  <a:lnTo>
                    <a:pt x="51912" y="9962"/>
                  </a:lnTo>
                  <a:lnTo>
                    <a:pt x="52438" y="9786"/>
                  </a:lnTo>
                  <a:lnTo>
                    <a:pt x="52526" y="9742"/>
                  </a:lnTo>
                  <a:lnTo>
                    <a:pt x="52570" y="9698"/>
                  </a:lnTo>
                  <a:lnTo>
                    <a:pt x="52570" y="9610"/>
                  </a:lnTo>
                  <a:lnTo>
                    <a:pt x="52570" y="9567"/>
                  </a:lnTo>
                  <a:lnTo>
                    <a:pt x="52526" y="9523"/>
                  </a:lnTo>
                  <a:lnTo>
                    <a:pt x="52482" y="9479"/>
                  </a:lnTo>
                  <a:lnTo>
                    <a:pt x="52394" y="9435"/>
                  </a:lnTo>
                  <a:lnTo>
                    <a:pt x="52350" y="9435"/>
                  </a:lnTo>
                  <a:lnTo>
                    <a:pt x="51824" y="9610"/>
                  </a:lnTo>
                  <a:lnTo>
                    <a:pt x="49674" y="9830"/>
                  </a:lnTo>
                  <a:lnTo>
                    <a:pt x="48621" y="9786"/>
                  </a:lnTo>
                  <a:lnTo>
                    <a:pt x="44496" y="9391"/>
                  </a:lnTo>
                  <a:lnTo>
                    <a:pt x="42872" y="8865"/>
                  </a:lnTo>
                  <a:lnTo>
                    <a:pt x="39625" y="7811"/>
                  </a:lnTo>
                  <a:lnTo>
                    <a:pt x="37299" y="6583"/>
                  </a:lnTo>
                  <a:lnTo>
                    <a:pt x="35983" y="5442"/>
                  </a:lnTo>
                  <a:lnTo>
                    <a:pt x="34930" y="4257"/>
                  </a:lnTo>
                  <a:lnTo>
                    <a:pt x="34930" y="4213"/>
                  </a:lnTo>
                  <a:lnTo>
                    <a:pt x="33218" y="3072"/>
                  </a:lnTo>
                  <a:lnTo>
                    <a:pt x="31200" y="1756"/>
                  </a:lnTo>
                  <a:lnTo>
                    <a:pt x="29050" y="439"/>
                  </a:lnTo>
                  <a:lnTo>
                    <a:pt x="29006" y="439"/>
                  </a:lnTo>
                  <a:lnTo>
                    <a:pt x="28216" y="220"/>
                  </a:lnTo>
                  <a:lnTo>
                    <a:pt x="28172" y="176"/>
                  </a:lnTo>
                  <a:lnTo>
                    <a:pt x="2672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85" name="Google Shape;3685;p116"/>
            <p:cNvSpPr/>
            <p:nvPr/>
          </p:nvSpPr>
          <p:spPr>
            <a:xfrm>
              <a:off x="5828500" y="4381775"/>
              <a:ext cx="1328500" cy="379600"/>
            </a:xfrm>
            <a:custGeom>
              <a:avLst/>
              <a:gdLst/>
              <a:ahLst/>
              <a:cxnLst/>
              <a:rect l="l" t="t" r="r" b="b"/>
              <a:pathLst>
                <a:path w="53140" h="15184" extrusionOk="0">
                  <a:moveTo>
                    <a:pt x="25319" y="1"/>
                  </a:moveTo>
                  <a:lnTo>
                    <a:pt x="24749" y="45"/>
                  </a:lnTo>
                  <a:lnTo>
                    <a:pt x="22643" y="527"/>
                  </a:lnTo>
                  <a:lnTo>
                    <a:pt x="22599" y="527"/>
                  </a:lnTo>
                  <a:lnTo>
                    <a:pt x="20054" y="1449"/>
                  </a:lnTo>
                  <a:lnTo>
                    <a:pt x="19966" y="1493"/>
                  </a:lnTo>
                  <a:lnTo>
                    <a:pt x="18649" y="3292"/>
                  </a:lnTo>
                  <a:lnTo>
                    <a:pt x="18649" y="3336"/>
                  </a:lnTo>
                  <a:lnTo>
                    <a:pt x="17991" y="4520"/>
                  </a:lnTo>
                  <a:lnTo>
                    <a:pt x="17289" y="5310"/>
                  </a:lnTo>
                  <a:lnTo>
                    <a:pt x="15490" y="6978"/>
                  </a:lnTo>
                  <a:lnTo>
                    <a:pt x="14437" y="7724"/>
                  </a:lnTo>
                  <a:lnTo>
                    <a:pt x="13779" y="7899"/>
                  </a:lnTo>
                  <a:lnTo>
                    <a:pt x="9917" y="8601"/>
                  </a:lnTo>
                  <a:lnTo>
                    <a:pt x="9873" y="8601"/>
                  </a:lnTo>
                  <a:lnTo>
                    <a:pt x="8908" y="8996"/>
                  </a:lnTo>
                  <a:lnTo>
                    <a:pt x="8864" y="8996"/>
                  </a:lnTo>
                  <a:lnTo>
                    <a:pt x="7855" y="9611"/>
                  </a:lnTo>
                  <a:lnTo>
                    <a:pt x="7811" y="9611"/>
                  </a:lnTo>
                  <a:lnTo>
                    <a:pt x="6933" y="10488"/>
                  </a:lnTo>
                  <a:lnTo>
                    <a:pt x="6889" y="10532"/>
                  </a:lnTo>
                  <a:lnTo>
                    <a:pt x="6187" y="11717"/>
                  </a:lnTo>
                  <a:lnTo>
                    <a:pt x="6187" y="11761"/>
                  </a:lnTo>
                  <a:lnTo>
                    <a:pt x="5090" y="14701"/>
                  </a:lnTo>
                  <a:lnTo>
                    <a:pt x="2457" y="14832"/>
                  </a:lnTo>
                  <a:lnTo>
                    <a:pt x="220" y="13999"/>
                  </a:lnTo>
                  <a:lnTo>
                    <a:pt x="88" y="13999"/>
                  </a:lnTo>
                  <a:lnTo>
                    <a:pt x="44" y="14042"/>
                  </a:lnTo>
                  <a:lnTo>
                    <a:pt x="0" y="14086"/>
                  </a:lnTo>
                  <a:lnTo>
                    <a:pt x="0" y="14174"/>
                  </a:lnTo>
                  <a:lnTo>
                    <a:pt x="0" y="14218"/>
                  </a:lnTo>
                  <a:lnTo>
                    <a:pt x="44" y="14306"/>
                  </a:lnTo>
                  <a:lnTo>
                    <a:pt x="132" y="14306"/>
                  </a:lnTo>
                  <a:lnTo>
                    <a:pt x="2370" y="15183"/>
                  </a:lnTo>
                  <a:lnTo>
                    <a:pt x="2457" y="15183"/>
                  </a:lnTo>
                  <a:lnTo>
                    <a:pt x="5222" y="15052"/>
                  </a:lnTo>
                  <a:lnTo>
                    <a:pt x="5310" y="15008"/>
                  </a:lnTo>
                  <a:lnTo>
                    <a:pt x="5397" y="14920"/>
                  </a:lnTo>
                  <a:lnTo>
                    <a:pt x="6494" y="11892"/>
                  </a:lnTo>
                  <a:lnTo>
                    <a:pt x="7197" y="10708"/>
                  </a:lnTo>
                  <a:lnTo>
                    <a:pt x="8074" y="9918"/>
                  </a:lnTo>
                  <a:lnTo>
                    <a:pt x="9040" y="9303"/>
                  </a:lnTo>
                  <a:lnTo>
                    <a:pt x="10005" y="8952"/>
                  </a:lnTo>
                  <a:lnTo>
                    <a:pt x="13866" y="8250"/>
                  </a:lnTo>
                  <a:lnTo>
                    <a:pt x="14569" y="8031"/>
                  </a:lnTo>
                  <a:lnTo>
                    <a:pt x="14612" y="8031"/>
                  </a:lnTo>
                  <a:lnTo>
                    <a:pt x="15709" y="7285"/>
                  </a:lnTo>
                  <a:lnTo>
                    <a:pt x="15709" y="7241"/>
                  </a:lnTo>
                  <a:lnTo>
                    <a:pt x="17552" y="5574"/>
                  </a:lnTo>
                  <a:lnTo>
                    <a:pt x="18254" y="4740"/>
                  </a:lnTo>
                  <a:lnTo>
                    <a:pt x="18298" y="4696"/>
                  </a:lnTo>
                  <a:lnTo>
                    <a:pt x="18957" y="3511"/>
                  </a:lnTo>
                  <a:lnTo>
                    <a:pt x="20229" y="1756"/>
                  </a:lnTo>
                  <a:lnTo>
                    <a:pt x="22730" y="878"/>
                  </a:lnTo>
                  <a:lnTo>
                    <a:pt x="24793" y="396"/>
                  </a:lnTo>
                  <a:lnTo>
                    <a:pt x="25319" y="352"/>
                  </a:lnTo>
                  <a:lnTo>
                    <a:pt x="27996" y="1054"/>
                  </a:lnTo>
                  <a:lnTo>
                    <a:pt x="31506" y="2985"/>
                  </a:lnTo>
                  <a:lnTo>
                    <a:pt x="33788" y="4345"/>
                  </a:lnTo>
                  <a:lnTo>
                    <a:pt x="33788" y="4389"/>
                  </a:lnTo>
                  <a:lnTo>
                    <a:pt x="35543" y="5135"/>
                  </a:lnTo>
                  <a:lnTo>
                    <a:pt x="36991" y="6627"/>
                  </a:lnTo>
                  <a:lnTo>
                    <a:pt x="39142" y="8162"/>
                  </a:lnTo>
                  <a:lnTo>
                    <a:pt x="40107" y="9216"/>
                  </a:lnTo>
                  <a:lnTo>
                    <a:pt x="40151" y="9259"/>
                  </a:lnTo>
                  <a:lnTo>
                    <a:pt x="42696" y="10181"/>
                  </a:lnTo>
                  <a:lnTo>
                    <a:pt x="44671" y="10751"/>
                  </a:lnTo>
                  <a:lnTo>
                    <a:pt x="44714" y="10795"/>
                  </a:lnTo>
                  <a:lnTo>
                    <a:pt x="48751" y="11190"/>
                  </a:lnTo>
                  <a:lnTo>
                    <a:pt x="48795" y="11190"/>
                  </a:lnTo>
                  <a:lnTo>
                    <a:pt x="51340" y="11102"/>
                  </a:lnTo>
                  <a:lnTo>
                    <a:pt x="52086" y="11190"/>
                  </a:lnTo>
                  <a:lnTo>
                    <a:pt x="52174" y="11190"/>
                  </a:lnTo>
                  <a:lnTo>
                    <a:pt x="53008" y="10927"/>
                  </a:lnTo>
                  <a:lnTo>
                    <a:pt x="53096" y="10883"/>
                  </a:lnTo>
                  <a:lnTo>
                    <a:pt x="53140" y="10839"/>
                  </a:lnTo>
                  <a:lnTo>
                    <a:pt x="53140" y="10795"/>
                  </a:lnTo>
                  <a:lnTo>
                    <a:pt x="53140" y="10708"/>
                  </a:lnTo>
                  <a:lnTo>
                    <a:pt x="53096" y="10664"/>
                  </a:lnTo>
                  <a:lnTo>
                    <a:pt x="53052" y="10620"/>
                  </a:lnTo>
                  <a:lnTo>
                    <a:pt x="53008" y="10576"/>
                  </a:lnTo>
                  <a:lnTo>
                    <a:pt x="52920" y="10576"/>
                  </a:lnTo>
                  <a:lnTo>
                    <a:pt x="52130" y="10839"/>
                  </a:lnTo>
                  <a:lnTo>
                    <a:pt x="51384" y="10751"/>
                  </a:lnTo>
                  <a:lnTo>
                    <a:pt x="51340" y="10751"/>
                  </a:lnTo>
                  <a:lnTo>
                    <a:pt x="48795" y="10839"/>
                  </a:lnTo>
                  <a:lnTo>
                    <a:pt x="44758" y="10444"/>
                  </a:lnTo>
                  <a:lnTo>
                    <a:pt x="42828" y="9874"/>
                  </a:lnTo>
                  <a:lnTo>
                    <a:pt x="40326" y="8952"/>
                  </a:lnTo>
                  <a:lnTo>
                    <a:pt x="39361" y="7899"/>
                  </a:lnTo>
                  <a:lnTo>
                    <a:pt x="39361" y="7855"/>
                  </a:lnTo>
                  <a:lnTo>
                    <a:pt x="37211" y="6363"/>
                  </a:lnTo>
                  <a:lnTo>
                    <a:pt x="35763" y="4871"/>
                  </a:lnTo>
                  <a:lnTo>
                    <a:pt x="35719" y="4828"/>
                  </a:lnTo>
                  <a:lnTo>
                    <a:pt x="33964" y="4038"/>
                  </a:lnTo>
                  <a:lnTo>
                    <a:pt x="31682" y="2677"/>
                  </a:lnTo>
                  <a:lnTo>
                    <a:pt x="28128" y="747"/>
                  </a:lnTo>
                  <a:lnTo>
                    <a:pt x="28128" y="703"/>
                  </a:lnTo>
                  <a:lnTo>
                    <a:pt x="25363"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86" name="Google Shape;3686;p116"/>
            <p:cNvSpPr/>
            <p:nvPr/>
          </p:nvSpPr>
          <p:spPr>
            <a:xfrm>
              <a:off x="5680400" y="4855700"/>
              <a:ext cx="42800" cy="15375"/>
            </a:xfrm>
            <a:custGeom>
              <a:avLst/>
              <a:gdLst/>
              <a:ahLst/>
              <a:cxnLst/>
              <a:rect l="l" t="t" r="r" b="b"/>
              <a:pathLst>
                <a:path w="1712" h="615" extrusionOk="0">
                  <a:moveTo>
                    <a:pt x="88" y="0"/>
                  </a:moveTo>
                  <a:lnTo>
                    <a:pt x="0" y="44"/>
                  </a:lnTo>
                  <a:lnTo>
                    <a:pt x="0" y="132"/>
                  </a:lnTo>
                  <a:lnTo>
                    <a:pt x="0" y="176"/>
                  </a:lnTo>
                  <a:lnTo>
                    <a:pt x="0" y="263"/>
                  </a:lnTo>
                  <a:lnTo>
                    <a:pt x="44" y="307"/>
                  </a:lnTo>
                  <a:lnTo>
                    <a:pt x="132" y="307"/>
                  </a:lnTo>
                  <a:lnTo>
                    <a:pt x="1492" y="614"/>
                  </a:lnTo>
                  <a:lnTo>
                    <a:pt x="1536" y="614"/>
                  </a:lnTo>
                  <a:lnTo>
                    <a:pt x="1668" y="570"/>
                  </a:lnTo>
                  <a:lnTo>
                    <a:pt x="1712" y="483"/>
                  </a:lnTo>
                  <a:lnTo>
                    <a:pt x="1712" y="395"/>
                  </a:lnTo>
                  <a:lnTo>
                    <a:pt x="1668" y="351"/>
                  </a:lnTo>
                  <a:lnTo>
                    <a:pt x="1624" y="307"/>
                  </a:lnTo>
                  <a:lnTo>
                    <a:pt x="1580" y="263"/>
                  </a:lnTo>
                  <a:lnTo>
                    <a:pt x="22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87" name="Google Shape;3687;p116"/>
            <p:cNvSpPr/>
            <p:nvPr/>
          </p:nvSpPr>
          <p:spPr>
            <a:xfrm>
              <a:off x="5660650" y="4828275"/>
              <a:ext cx="138250" cy="42800"/>
            </a:xfrm>
            <a:custGeom>
              <a:avLst/>
              <a:gdLst/>
              <a:ahLst/>
              <a:cxnLst/>
              <a:rect l="l" t="t" r="r" b="b"/>
              <a:pathLst>
                <a:path w="5530" h="1712" extrusionOk="0">
                  <a:moveTo>
                    <a:pt x="659" y="0"/>
                  </a:moveTo>
                  <a:lnTo>
                    <a:pt x="132" y="132"/>
                  </a:lnTo>
                  <a:lnTo>
                    <a:pt x="44" y="176"/>
                  </a:lnTo>
                  <a:lnTo>
                    <a:pt x="0" y="219"/>
                  </a:lnTo>
                  <a:lnTo>
                    <a:pt x="0" y="307"/>
                  </a:lnTo>
                  <a:lnTo>
                    <a:pt x="0" y="351"/>
                  </a:lnTo>
                  <a:lnTo>
                    <a:pt x="0" y="439"/>
                  </a:lnTo>
                  <a:lnTo>
                    <a:pt x="88" y="483"/>
                  </a:lnTo>
                  <a:lnTo>
                    <a:pt x="220" y="483"/>
                  </a:lnTo>
                  <a:lnTo>
                    <a:pt x="703" y="351"/>
                  </a:lnTo>
                  <a:lnTo>
                    <a:pt x="3028" y="1141"/>
                  </a:lnTo>
                  <a:lnTo>
                    <a:pt x="5310" y="1711"/>
                  </a:lnTo>
                  <a:lnTo>
                    <a:pt x="5486" y="1711"/>
                  </a:lnTo>
                  <a:lnTo>
                    <a:pt x="5529" y="1580"/>
                  </a:lnTo>
                  <a:lnTo>
                    <a:pt x="5529" y="1536"/>
                  </a:lnTo>
                  <a:lnTo>
                    <a:pt x="5529" y="1448"/>
                  </a:lnTo>
                  <a:lnTo>
                    <a:pt x="5442" y="1404"/>
                  </a:lnTo>
                  <a:lnTo>
                    <a:pt x="5398" y="1360"/>
                  </a:lnTo>
                  <a:lnTo>
                    <a:pt x="3116" y="790"/>
                  </a:lnTo>
                  <a:lnTo>
                    <a:pt x="74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88" name="Google Shape;3688;p116"/>
            <p:cNvSpPr/>
            <p:nvPr/>
          </p:nvSpPr>
          <p:spPr>
            <a:xfrm>
              <a:off x="5656250" y="4808525"/>
              <a:ext cx="208475" cy="60350"/>
            </a:xfrm>
            <a:custGeom>
              <a:avLst/>
              <a:gdLst/>
              <a:ahLst/>
              <a:cxnLst/>
              <a:rect l="l" t="t" r="r" b="b"/>
              <a:pathLst>
                <a:path w="8339" h="2414" extrusionOk="0">
                  <a:moveTo>
                    <a:pt x="1317" y="0"/>
                  </a:moveTo>
                  <a:lnTo>
                    <a:pt x="528" y="132"/>
                  </a:lnTo>
                  <a:lnTo>
                    <a:pt x="484" y="132"/>
                  </a:lnTo>
                  <a:lnTo>
                    <a:pt x="133" y="263"/>
                  </a:lnTo>
                  <a:lnTo>
                    <a:pt x="89" y="307"/>
                  </a:lnTo>
                  <a:lnTo>
                    <a:pt x="45" y="395"/>
                  </a:lnTo>
                  <a:lnTo>
                    <a:pt x="1" y="439"/>
                  </a:lnTo>
                  <a:lnTo>
                    <a:pt x="45" y="527"/>
                  </a:lnTo>
                  <a:lnTo>
                    <a:pt x="45" y="571"/>
                  </a:lnTo>
                  <a:lnTo>
                    <a:pt x="133" y="614"/>
                  </a:lnTo>
                  <a:lnTo>
                    <a:pt x="264" y="614"/>
                  </a:lnTo>
                  <a:lnTo>
                    <a:pt x="571" y="483"/>
                  </a:lnTo>
                  <a:lnTo>
                    <a:pt x="1361" y="351"/>
                  </a:lnTo>
                  <a:lnTo>
                    <a:pt x="3511" y="878"/>
                  </a:lnTo>
                  <a:lnTo>
                    <a:pt x="5837" y="1843"/>
                  </a:lnTo>
                  <a:lnTo>
                    <a:pt x="7724" y="2326"/>
                  </a:lnTo>
                  <a:lnTo>
                    <a:pt x="8163" y="2414"/>
                  </a:lnTo>
                  <a:lnTo>
                    <a:pt x="8207" y="2414"/>
                  </a:lnTo>
                  <a:lnTo>
                    <a:pt x="8294" y="2370"/>
                  </a:lnTo>
                  <a:lnTo>
                    <a:pt x="8338" y="2238"/>
                  </a:lnTo>
                  <a:lnTo>
                    <a:pt x="8338" y="2194"/>
                  </a:lnTo>
                  <a:lnTo>
                    <a:pt x="8338" y="2106"/>
                  </a:lnTo>
                  <a:lnTo>
                    <a:pt x="8294" y="2063"/>
                  </a:lnTo>
                  <a:lnTo>
                    <a:pt x="8207" y="2063"/>
                  </a:lnTo>
                  <a:lnTo>
                    <a:pt x="7812" y="1975"/>
                  </a:lnTo>
                  <a:lnTo>
                    <a:pt x="5969" y="1492"/>
                  </a:lnTo>
                  <a:lnTo>
                    <a:pt x="3643" y="571"/>
                  </a:lnTo>
                  <a:lnTo>
                    <a:pt x="3599" y="527"/>
                  </a:lnTo>
                  <a:lnTo>
                    <a:pt x="1405"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89" name="Google Shape;3689;p116"/>
            <p:cNvSpPr/>
            <p:nvPr/>
          </p:nvSpPr>
          <p:spPr>
            <a:xfrm>
              <a:off x="5636525" y="4793150"/>
              <a:ext cx="269875" cy="65850"/>
            </a:xfrm>
            <a:custGeom>
              <a:avLst/>
              <a:gdLst/>
              <a:ahLst/>
              <a:cxnLst/>
              <a:rect l="l" t="t" r="r" b="b"/>
              <a:pathLst>
                <a:path w="10795" h="2634" extrusionOk="0">
                  <a:moveTo>
                    <a:pt x="3072" y="1"/>
                  </a:moveTo>
                  <a:lnTo>
                    <a:pt x="1536" y="264"/>
                  </a:lnTo>
                  <a:lnTo>
                    <a:pt x="176" y="440"/>
                  </a:lnTo>
                  <a:lnTo>
                    <a:pt x="88" y="484"/>
                  </a:lnTo>
                  <a:lnTo>
                    <a:pt x="44" y="527"/>
                  </a:lnTo>
                  <a:lnTo>
                    <a:pt x="44" y="571"/>
                  </a:lnTo>
                  <a:lnTo>
                    <a:pt x="0" y="659"/>
                  </a:lnTo>
                  <a:lnTo>
                    <a:pt x="44" y="703"/>
                  </a:lnTo>
                  <a:lnTo>
                    <a:pt x="88" y="791"/>
                  </a:lnTo>
                  <a:lnTo>
                    <a:pt x="219" y="791"/>
                  </a:lnTo>
                  <a:lnTo>
                    <a:pt x="1580" y="615"/>
                  </a:lnTo>
                  <a:lnTo>
                    <a:pt x="3116" y="352"/>
                  </a:lnTo>
                  <a:lnTo>
                    <a:pt x="5617" y="1229"/>
                  </a:lnTo>
                  <a:lnTo>
                    <a:pt x="7899" y="1844"/>
                  </a:lnTo>
                  <a:lnTo>
                    <a:pt x="9698" y="2502"/>
                  </a:lnTo>
                  <a:lnTo>
                    <a:pt x="9742" y="2502"/>
                  </a:lnTo>
                  <a:lnTo>
                    <a:pt x="10575" y="2634"/>
                  </a:lnTo>
                  <a:lnTo>
                    <a:pt x="10619" y="2634"/>
                  </a:lnTo>
                  <a:lnTo>
                    <a:pt x="10751" y="2590"/>
                  </a:lnTo>
                  <a:lnTo>
                    <a:pt x="10795" y="2502"/>
                  </a:lnTo>
                  <a:lnTo>
                    <a:pt x="10795" y="2414"/>
                  </a:lnTo>
                  <a:lnTo>
                    <a:pt x="10751" y="2370"/>
                  </a:lnTo>
                  <a:lnTo>
                    <a:pt x="10707" y="2326"/>
                  </a:lnTo>
                  <a:lnTo>
                    <a:pt x="10663" y="2283"/>
                  </a:lnTo>
                  <a:lnTo>
                    <a:pt x="9829" y="2151"/>
                  </a:lnTo>
                  <a:lnTo>
                    <a:pt x="7986" y="1537"/>
                  </a:lnTo>
                  <a:lnTo>
                    <a:pt x="5748" y="878"/>
                  </a:lnTo>
                  <a:lnTo>
                    <a:pt x="3159"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90" name="Google Shape;3690;p116"/>
            <p:cNvSpPr/>
            <p:nvPr/>
          </p:nvSpPr>
          <p:spPr>
            <a:xfrm>
              <a:off x="5527900" y="5054250"/>
              <a:ext cx="528800" cy="40600"/>
            </a:xfrm>
            <a:custGeom>
              <a:avLst/>
              <a:gdLst/>
              <a:ahLst/>
              <a:cxnLst/>
              <a:rect l="l" t="t" r="r" b="b"/>
              <a:pathLst>
                <a:path w="21152" h="1624" extrusionOk="0">
                  <a:moveTo>
                    <a:pt x="20976" y="0"/>
                  </a:moveTo>
                  <a:lnTo>
                    <a:pt x="16807" y="132"/>
                  </a:lnTo>
                  <a:lnTo>
                    <a:pt x="16719" y="132"/>
                  </a:lnTo>
                  <a:lnTo>
                    <a:pt x="15579" y="702"/>
                  </a:lnTo>
                  <a:lnTo>
                    <a:pt x="11147" y="527"/>
                  </a:lnTo>
                  <a:lnTo>
                    <a:pt x="8733" y="527"/>
                  </a:lnTo>
                  <a:lnTo>
                    <a:pt x="6188" y="790"/>
                  </a:lnTo>
                  <a:lnTo>
                    <a:pt x="3116" y="1097"/>
                  </a:lnTo>
                  <a:lnTo>
                    <a:pt x="879" y="966"/>
                  </a:lnTo>
                  <a:lnTo>
                    <a:pt x="791" y="966"/>
                  </a:lnTo>
                  <a:lnTo>
                    <a:pt x="133" y="1273"/>
                  </a:lnTo>
                  <a:lnTo>
                    <a:pt x="45" y="1317"/>
                  </a:lnTo>
                  <a:lnTo>
                    <a:pt x="1" y="1361"/>
                  </a:lnTo>
                  <a:lnTo>
                    <a:pt x="1" y="1448"/>
                  </a:lnTo>
                  <a:lnTo>
                    <a:pt x="45" y="1492"/>
                  </a:lnTo>
                  <a:lnTo>
                    <a:pt x="89" y="1580"/>
                  </a:lnTo>
                  <a:lnTo>
                    <a:pt x="176" y="1624"/>
                  </a:lnTo>
                  <a:lnTo>
                    <a:pt x="264" y="1580"/>
                  </a:lnTo>
                  <a:lnTo>
                    <a:pt x="879" y="1317"/>
                  </a:lnTo>
                  <a:lnTo>
                    <a:pt x="3116" y="1448"/>
                  </a:lnTo>
                  <a:lnTo>
                    <a:pt x="3160" y="1448"/>
                  </a:lnTo>
                  <a:lnTo>
                    <a:pt x="6232" y="1141"/>
                  </a:lnTo>
                  <a:lnTo>
                    <a:pt x="8777" y="878"/>
                  </a:lnTo>
                  <a:lnTo>
                    <a:pt x="11147" y="878"/>
                  </a:lnTo>
                  <a:lnTo>
                    <a:pt x="15622" y="1053"/>
                  </a:lnTo>
                  <a:lnTo>
                    <a:pt x="15666" y="1010"/>
                  </a:lnTo>
                  <a:lnTo>
                    <a:pt x="16851" y="483"/>
                  </a:lnTo>
                  <a:lnTo>
                    <a:pt x="20976" y="351"/>
                  </a:lnTo>
                  <a:lnTo>
                    <a:pt x="21064" y="351"/>
                  </a:lnTo>
                  <a:lnTo>
                    <a:pt x="21107" y="308"/>
                  </a:lnTo>
                  <a:lnTo>
                    <a:pt x="21151" y="220"/>
                  </a:lnTo>
                  <a:lnTo>
                    <a:pt x="21151" y="176"/>
                  </a:lnTo>
                  <a:lnTo>
                    <a:pt x="21151" y="88"/>
                  </a:lnTo>
                  <a:lnTo>
                    <a:pt x="21107" y="44"/>
                  </a:lnTo>
                  <a:lnTo>
                    <a:pt x="2097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91" name="Google Shape;3691;p116"/>
            <p:cNvSpPr/>
            <p:nvPr/>
          </p:nvSpPr>
          <p:spPr>
            <a:xfrm>
              <a:off x="5946975" y="5033400"/>
              <a:ext cx="121775" cy="18675"/>
            </a:xfrm>
            <a:custGeom>
              <a:avLst/>
              <a:gdLst/>
              <a:ahLst/>
              <a:cxnLst/>
              <a:rect l="l" t="t" r="r" b="b"/>
              <a:pathLst>
                <a:path w="4871" h="747" extrusionOk="0">
                  <a:moveTo>
                    <a:pt x="4695" y="1"/>
                  </a:moveTo>
                  <a:lnTo>
                    <a:pt x="1010" y="88"/>
                  </a:lnTo>
                  <a:lnTo>
                    <a:pt x="966" y="88"/>
                  </a:lnTo>
                  <a:lnTo>
                    <a:pt x="132" y="396"/>
                  </a:lnTo>
                  <a:lnTo>
                    <a:pt x="44" y="439"/>
                  </a:lnTo>
                  <a:lnTo>
                    <a:pt x="0" y="483"/>
                  </a:lnTo>
                  <a:lnTo>
                    <a:pt x="0" y="571"/>
                  </a:lnTo>
                  <a:lnTo>
                    <a:pt x="0" y="615"/>
                  </a:lnTo>
                  <a:lnTo>
                    <a:pt x="88" y="703"/>
                  </a:lnTo>
                  <a:lnTo>
                    <a:pt x="176" y="747"/>
                  </a:lnTo>
                  <a:lnTo>
                    <a:pt x="220" y="747"/>
                  </a:lnTo>
                  <a:lnTo>
                    <a:pt x="1053" y="439"/>
                  </a:lnTo>
                  <a:lnTo>
                    <a:pt x="4739" y="352"/>
                  </a:lnTo>
                  <a:lnTo>
                    <a:pt x="4783" y="352"/>
                  </a:lnTo>
                  <a:lnTo>
                    <a:pt x="4827" y="308"/>
                  </a:lnTo>
                  <a:lnTo>
                    <a:pt x="4871" y="264"/>
                  </a:lnTo>
                  <a:lnTo>
                    <a:pt x="4871" y="176"/>
                  </a:lnTo>
                  <a:lnTo>
                    <a:pt x="4871" y="88"/>
                  </a:lnTo>
                  <a:lnTo>
                    <a:pt x="4827" y="45"/>
                  </a:lnTo>
                  <a:lnTo>
                    <a:pt x="4783"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92" name="Google Shape;3692;p116"/>
            <p:cNvSpPr/>
            <p:nvPr/>
          </p:nvSpPr>
          <p:spPr>
            <a:xfrm>
              <a:off x="5962325" y="5012550"/>
              <a:ext cx="120700" cy="18675"/>
            </a:xfrm>
            <a:custGeom>
              <a:avLst/>
              <a:gdLst/>
              <a:ahLst/>
              <a:cxnLst/>
              <a:rect l="l" t="t" r="r" b="b"/>
              <a:pathLst>
                <a:path w="4828" h="747" extrusionOk="0">
                  <a:moveTo>
                    <a:pt x="4652" y="1"/>
                  </a:moveTo>
                  <a:lnTo>
                    <a:pt x="966" y="89"/>
                  </a:lnTo>
                  <a:lnTo>
                    <a:pt x="922" y="133"/>
                  </a:lnTo>
                  <a:lnTo>
                    <a:pt x="132" y="440"/>
                  </a:lnTo>
                  <a:lnTo>
                    <a:pt x="88" y="440"/>
                  </a:lnTo>
                  <a:lnTo>
                    <a:pt x="44" y="527"/>
                  </a:lnTo>
                  <a:lnTo>
                    <a:pt x="1" y="571"/>
                  </a:lnTo>
                  <a:lnTo>
                    <a:pt x="44" y="659"/>
                  </a:lnTo>
                  <a:lnTo>
                    <a:pt x="88" y="747"/>
                  </a:lnTo>
                  <a:lnTo>
                    <a:pt x="264" y="747"/>
                  </a:lnTo>
                  <a:lnTo>
                    <a:pt x="1010" y="440"/>
                  </a:lnTo>
                  <a:lnTo>
                    <a:pt x="4652" y="352"/>
                  </a:lnTo>
                  <a:lnTo>
                    <a:pt x="4696" y="352"/>
                  </a:lnTo>
                  <a:lnTo>
                    <a:pt x="4784" y="308"/>
                  </a:lnTo>
                  <a:lnTo>
                    <a:pt x="4784" y="220"/>
                  </a:lnTo>
                  <a:lnTo>
                    <a:pt x="4827" y="176"/>
                  </a:lnTo>
                  <a:lnTo>
                    <a:pt x="4784" y="89"/>
                  </a:lnTo>
                  <a:lnTo>
                    <a:pt x="4740" y="45"/>
                  </a:lnTo>
                  <a:lnTo>
                    <a:pt x="4652"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93" name="Google Shape;3693;p116"/>
            <p:cNvSpPr/>
            <p:nvPr/>
          </p:nvSpPr>
          <p:spPr>
            <a:xfrm>
              <a:off x="5977675" y="4991725"/>
              <a:ext cx="117425" cy="17575"/>
            </a:xfrm>
            <a:custGeom>
              <a:avLst/>
              <a:gdLst/>
              <a:ahLst/>
              <a:cxnLst/>
              <a:rect l="l" t="t" r="r" b="b"/>
              <a:pathLst>
                <a:path w="4697" h="703" extrusionOk="0">
                  <a:moveTo>
                    <a:pt x="4521" y="0"/>
                  </a:moveTo>
                  <a:lnTo>
                    <a:pt x="966" y="132"/>
                  </a:lnTo>
                  <a:lnTo>
                    <a:pt x="922" y="132"/>
                  </a:lnTo>
                  <a:lnTo>
                    <a:pt x="176" y="351"/>
                  </a:lnTo>
                  <a:lnTo>
                    <a:pt x="133" y="351"/>
                  </a:lnTo>
                  <a:lnTo>
                    <a:pt x="89" y="395"/>
                  </a:lnTo>
                  <a:lnTo>
                    <a:pt x="45" y="439"/>
                  </a:lnTo>
                  <a:lnTo>
                    <a:pt x="1" y="527"/>
                  </a:lnTo>
                  <a:lnTo>
                    <a:pt x="1" y="571"/>
                  </a:lnTo>
                  <a:lnTo>
                    <a:pt x="89" y="658"/>
                  </a:lnTo>
                  <a:lnTo>
                    <a:pt x="176" y="702"/>
                  </a:lnTo>
                  <a:lnTo>
                    <a:pt x="220" y="702"/>
                  </a:lnTo>
                  <a:lnTo>
                    <a:pt x="1010" y="483"/>
                  </a:lnTo>
                  <a:lnTo>
                    <a:pt x="4521" y="351"/>
                  </a:lnTo>
                  <a:lnTo>
                    <a:pt x="4608" y="351"/>
                  </a:lnTo>
                  <a:lnTo>
                    <a:pt x="4652" y="307"/>
                  </a:lnTo>
                  <a:lnTo>
                    <a:pt x="4696" y="263"/>
                  </a:lnTo>
                  <a:lnTo>
                    <a:pt x="4696" y="176"/>
                  </a:lnTo>
                  <a:lnTo>
                    <a:pt x="4652" y="88"/>
                  </a:lnTo>
                  <a:lnTo>
                    <a:pt x="4652" y="44"/>
                  </a:lnTo>
                  <a:lnTo>
                    <a:pt x="4565"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94" name="Google Shape;3694;p116"/>
            <p:cNvSpPr/>
            <p:nvPr/>
          </p:nvSpPr>
          <p:spPr>
            <a:xfrm>
              <a:off x="6019375" y="4955525"/>
              <a:ext cx="16475" cy="9900"/>
            </a:xfrm>
            <a:custGeom>
              <a:avLst/>
              <a:gdLst/>
              <a:ahLst/>
              <a:cxnLst/>
              <a:rect l="l" t="t" r="r" b="b"/>
              <a:pathLst>
                <a:path w="659" h="396" extrusionOk="0">
                  <a:moveTo>
                    <a:pt x="439" y="0"/>
                  </a:moveTo>
                  <a:lnTo>
                    <a:pt x="132" y="44"/>
                  </a:lnTo>
                  <a:lnTo>
                    <a:pt x="44" y="88"/>
                  </a:lnTo>
                  <a:lnTo>
                    <a:pt x="0" y="132"/>
                  </a:lnTo>
                  <a:lnTo>
                    <a:pt x="0" y="220"/>
                  </a:lnTo>
                  <a:lnTo>
                    <a:pt x="0" y="263"/>
                  </a:lnTo>
                  <a:lnTo>
                    <a:pt x="44" y="395"/>
                  </a:lnTo>
                  <a:lnTo>
                    <a:pt x="220" y="395"/>
                  </a:lnTo>
                  <a:lnTo>
                    <a:pt x="527" y="307"/>
                  </a:lnTo>
                  <a:lnTo>
                    <a:pt x="571" y="307"/>
                  </a:lnTo>
                  <a:lnTo>
                    <a:pt x="615" y="263"/>
                  </a:lnTo>
                  <a:lnTo>
                    <a:pt x="659" y="176"/>
                  </a:lnTo>
                  <a:lnTo>
                    <a:pt x="659" y="132"/>
                  </a:lnTo>
                  <a:lnTo>
                    <a:pt x="615" y="44"/>
                  </a:lnTo>
                  <a:lnTo>
                    <a:pt x="571"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95" name="Google Shape;3695;p116"/>
            <p:cNvSpPr/>
            <p:nvPr/>
          </p:nvSpPr>
          <p:spPr>
            <a:xfrm>
              <a:off x="6024850" y="4934675"/>
              <a:ext cx="25275" cy="13175"/>
            </a:xfrm>
            <a:custGeom>
              <a:avLst/>
              <a:gdLst/>
              <a:ahLst/>
              <a:cxnLst/>
              <a:rect l="l" t="t" r="r" b="b"/>
              <a:pathLst>
                <a:path w="1011" h="527" extrusionOk="0">
                  <a:moveTo>
                    <a:pt x="835" y="0"/>
                  </a:moveTo>
                  <a:lnTo>
                    <a:pt x="132" y="176"/>
                  </a:lnTo>
                  <a:lnTo>
                    <a:pt x="89" y="220"/>
                  </a:lnTo>
                  <a:lnTo>
                    <a:pt x="45" y="264"/>
                  </a:lnTo>
                  <a:lnTo>
                    <a:pt x="1" y="351"/>
                  </a:lnTo>
                  <a:lnTo>
                    <a:pt x="1" y="395"/>
                  </a:lnTo>
                  <a:lnTo>
                    <a:pt x="89" y="483"/>
                  </a:lnTo>
                  <a:lnTo>
                    <a:pt x="176" y="527"/>
                  </a:lnTo>
                  <a:lnTo>
                    <a:pt x="220" y="527"/>
                  </a:lnTo>
                  <a:lnTo>
                    <a:pt x="922" y="351"/>
                  </a:lnTo>
                  <a:lnTo>
                    <a:pt x="966" y="308"/>
                  </a:lnTo>
                  <a:lnTo>
                    <a:pt x="1010" y="264"/>
                  </a:lnTo>
                  <a:lnTo>
                    <a:pt x="1010" y="220"/>
                  </a:lnTo>
                  <a:lnTo>
                    <a:pt x="1010" y="132"/>
                  </a:lnTo>
                  <a:lnTo>
                    <a:pt x="1010" y="88"/>
                  </a:lnTo>
                  <a:lnTo>
                    <a:pt x="966" y="44"/>
                  </a:lnTo>
                  <a:lnTo>
                    <a:pt x="878"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96" name="Google Shape;3696;p116"/>
            <p:cNvSpPr/>
            <p:nvPr/>
          </p:nvSpPr>
          <p:spPr>
            <a:xfrm>
              <a:off x="6041325" y="4908350"/>
              <a:ext cx="165650" cy="19775"/>
            </a:xfrm>
            <a:custGeom>
              <a:avLst/>
              <a:gdLst/>
              <a:ahLst/>
              <a:cxnLst/>
              <a:rect l="l" t="t" r="r" b="b"/>
              <a:pathLst>
                <a:path w="6626" h="791" extrusionOk="0">
                  <a:moveTo>
                    <a:pt x="6450" y="0"/>
                  </a:moveTo>
                  <a:lnTo>
                    <a:pt x="790" y="264"/>
                  </a:lnTo>
                  <a:lnTo>
                    <a:pt x="746" y="264"/>
                  </a:lnTo>
                  <a:lnTo>
                    <a:pt x="132" y="439"/>
                  </a:lnTo>
                  <a:lnTo>
                    <a:pt x="88" y="483"/>
                  </a:lnTo>
                  <a:lnTo>
                    <a:pt x="44" y="527"/>
                  </a:lnTo>
                  <a:lnTo>
                    <a:pt x="0" y="571"/>
                  </a:lnTo>
                  <a:lnTo>
                    <a:pt x="0" y="658"/>
                  </a:lnTo>
                  <a:lnTo>
                    <a:pt x="88" y="746"/>
                  </a:lnTo>
                  <a:lnTo>
                    <a:pt x="176" y="790"/>
                  </a:lnTo>
                  <a:lnTo>
                    <a:pt x="219" y="790"/>
                  </a:lnTo>
                  <a:lnTo>
                    <a:pt x="834" y="615"/>
                  </a:lnTo>
                  <a:lnTo>
                    <a:pt x="6450" y="351"/>
                  </a:lnTo>
                  <a:lnTo>
                    <a:pt x="6538" y="307"/>
                  </a:lnTo>
                  <a:lnTo>
                    <a:pt x="6582" y="307"/>
                  </a:lnTo>
                  <a:lnTo>
                    <a:pt x="6626" y="220"/>
                  </a:lnTo>
                  <a:lnTo>
                    <a:pt x="6626" y="176"/>
                  </a:lnTo>
                  <a:lnTo>
                    <a:pt x="6626" y="88"/>
                  </a:lnTo>
                  <a:lnTo>
                    <a:pt x="6582" y="44"/>
                  </a:lnTo>
                  <a:lnTo>
                    <a:pt x="649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97" name="Google Shape;3697;p116"/>
            <p:cNvSpPr/>
            <p:nvPr/>
          </p:nvSpPr>
          <p:spPr>
            <a:xfrm>
              <a:off x="6046800" y="4887500"/>
              <a:ext cx="165675" cy="23075"/>
            </a:xfrm>
            <a:custGeom>
              <a:avLst/>
              <a:gdLst/>
              <a:ahLst/>
              <a:cxnLst/>
              <a:rect l="l" t="t" r="r" b="b"/>
              <a:pathLst>
                <a:path w="6627" h="923" extrusionOk="0">
                  <a:moveTo>
                    <a:pt x="6407" y="1"/>
                  </a:moveTo>
                  <a:lnTo>
                    <a:pt x="2545" y="88"/>
                  </a:lnTo>
                  <a:lnTo>
                    <a:pt x="1141" y="308"/>
                  </a:lnTo>
                  <a:lnTo>
                    <a:pt x="1097" y="308"/>
                  </a:lnTo>
                  <a:lnTo>
                    <a:pt x="132" y="571"/>
                  </a:lnTo>
                  <a:lnTo>
                    <a:pt x="88" y="615"/>
                  </a:lnTo>
                  <a:lnTo>
                    <a:pt x="44" y="659"/>
                  </a:lnTo>
                  <a:lnTo>
                    <a:pt x="0" y="703"/>
                  </a:lnTo>
                  <a:lnTo>
                    <a:pt x="44" y="790"/>
                  </a:lnTo>
                  <a:lnTo>
                    <a:pt x="88" y="878"/>
                  </a:lnTo>
                  <a:lnTo>
                    <a:pt x="176" y="922"/>
                  </a:lnTo>
                  <a:lnTo>
                    <a:pt x="264" y="922"/>
                  </a:lnTo>
                  <a:lnTo>
                    <a:pt x="1185" y="615"/>
                  </a:lnTo>
                  <a:lnTo>
                    <a:pt x="2589" y="439"/>
                  </a:lnTo>
                  <a:lnTo>
                    <a:pt x="6451" y="352"/>
                  </a:lnTo>
                  <a:lnTo>
                    <a:pt x="6495" y="308"/>
                  </a:lnTo>
                  <a:lnTo>
                    <a:pt x="6539" y="264"/>
                  </a:lnTo>
                  <a:lnTo>
                    <a:pt x="6582" y="220"/>
                  </a:lnTo>
                  <a:lnTo>
                    <a:pt x="6626" y="132"/>
                  </a:lnTo>
                  <a:lnTo>
                    <a:pt x="6582" y="88"/>
                  </a:lnTo>
                  <a:lnTo>
                    <a:pt x="6539" y="44"/>
                  </a:lnTo>
                  <a:lnTo>
                    <a:pt x="6407"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98" name="Google Shape;3698;p116"/>
            <p:cNvSpPr/>
            <p:nvPr/>
          </p:nvSpPr>
          <p:spPr>
            <a:xfrm>
              <a:off x="6097250" y="4844725"/>
              <a:ext cx="125100" cy="18675"/>
            </a:xfrm>
            <a:custGeom>
              <a:avLst/>
              <a:gdLst/>
              <a:ahLst/>
              <a:cxnLst/>
              <a:rect l="l" t="t" r="r" b="b"/>
              <a:pathLst>
                <a:path w="5004" h="747" extrusionOk="0">
                  <a:moveTo>
                    <a:pt x="4828" y="0"/>
                  </a:moveTo>
                  <a:lnTo>
                    <a:pt x="1756" y="132"/>
                  </a:lnTo>
                  <a:lnTo>
                    <a:pt x="308" y="351"/>
                  </a:lnTo>
                  <a:lnTo>
                    <a:pt x="264" y="351"/>
                  </a:lnTo>
                  <a:lnTo>
                    <a:pt x="89" y="439"/>
                  </a:lnTo>
                  <a:lnTo>
                    <a:pt x="45" y="439"/>
                  </a:lnTo>
                  <a:lnTo>
                    <a:pt x="1" y="527"/>
                  </a:lnTo>
                  <a:lnTo>
                    <a:pt x="1" y="571"/>
                  </a:lnTo>
                  <a:lnTo>
                    <a:pt x="1" y="658"/>
                  </a:lnTo>
                  <a:lnTo>
                    <a:pt x="89" y="746"/>
                  </a:lnTo>
                  <a:lnTo>
                    <a:pt x="220" y="746"/>
                  </a:lnTo>
                  <a:lnTo>
                    <a:pt x="352" y="702"/>
                  </a:lnTo>
                  <a:lnTo>
                    <a:pt x="1800" y="483"/>
                  </a:lnTo>
                  <a:lnTo>
                    <a:pt x="4828" y="351"/>
                  </a:lnTo>
                  <a:lnTo>
                    <a:pt x="4916" y="351"/>
                  </a:lnTo>
                  <a:lnTo>
                    <a:pt x="4959" y="307"/>
                  </a:lnTo>
                  <a:lnTo>
                    <a:pt x="5003" y="263"/>
                  </a:lnTo>
                  <a:lnTo>
                    <a:pt x="5003" y="176"/>
                  </a:lnTo>
                  <a:lnTo>
                    <a:pt x="5003" y="132"/>
                  </a:lnTo>
                  <a:lnTo>
                    <a:pt x="4959" y="44"/>
                  </a:lnTo>
                  <a:lnTo>
                    <a:pt x="4872" y="44"/>
                  </a:lnTo>
                  <a:lnTo>
                    <a:pt x="4828"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99" name="Google Shape;3699;p116"/>
            <p:cNvSpPr/>
            <p:nvPr/>
          </p:nvSpPr>
          <p:spPr>
            <a:xfrm>
              <a:off x="6107125" y="4824975"/>
              <a:ext cx="120700" cy="20875"/>
            </a:xfrm>
            <a:custGeom>
              <a:avLst/>
              <a:gdLst/>
              <a:ahLst/>
              <a:cxnLst/>
              <a:rect l="l" t="t" r="r" b="b"/>
              <a:pathLst>
                <a:path w="4828" h="835" extrusionOk="0">
                  <a:moveTo>
                    <a:pt x="4652" y="0"/>
                  </a:moveTo>
                  <a:lnTo>
                    <a:pt x="2019" y="132"/>
                  </a:lnTo>
                  <a:lnTo>
                    <a:pt x="484" y="351"/>
                  </a:lnTo>
                  <a:lnTo>
                    <a:pt x="440" y="351"/>
                  </a:lnTo>
                  <a:lnTo>
                    <a:pt x="89" y="483"/>
                  </a:lnTo>
                  <a:lnTo>
                    <a:pt x="45" y="527"/>
                  </a:lnTo>
                  <a:lnTo>
                    <a:pt x="1" y="571"/>
                  </a:lnTo>
                  <a:lnTo>
                    <a:pt x="1" y="659"/>
                  </a:lnTo>
                  <a:lnTo>
                    <a:pt x="1" y="702"/>
                  </a:lnTo>
                  <a:lnTo>
                    <a:pt x="89" y="790"/>
                  </a:lnTo>
                  <a:lnTo>
                    <a:pt x="176" y="834"/>
                  </a:lnTo>
                  <a:lnTo>
                    <a:pt x="220" y="790"/>
                  </a:lnTo>
                  <a:lnTo>
                    <a:pt x="571" y="659"/>
                  </a:lnTo>
                  <a:lnTo>
                    <a:pt x="2063" y="483"/>
                  </a:lnTo>
                  <a:lnTo>
                    <a:pt x="4652" y="351"/>
                  </a:lnTo>
                  <a:lnTo>
                    <a:pt x="4696" y="351"/>
                  </a:lnTo>
                  <a:lnTo>
                    <a:pt x="4784" y="308"/>
                  </a:lnTo>
                  <a:lnTo>
                    <a:pt x="4784" y="220"/>
                  </a:lnTo>
                  <a:lnTo>
                    <a:pt x="4828" y="176"/>
                  </a:lnTo>
                  <a:lnTo>
                    <a:pt x="4784" y="88"/>
                  </a:lnTo>
                  <a:lnTo>
                    <a:pt x="4740" y="44"/>
                  </a:lnTo>
                  <a:lnTo>
                    <a:pt x="469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00" name="Google Shape;3700;p116"/>
            <p:cNvSpPr/>
            <p:nvPr/>
          </p:nvSpPr>
          <p:spPr>
            <a:xfrm>
              <a:off x="6100550" y="4800825"/>
              <a:ext cx="161275" cy="30750"/>
            </a:xfrm>
            <a:custGeom>
              <a:avLst/>
              <a:gdLst/>
              <a:ahLst/>
              <a:cxnLst/>
              <a:rect l="l" t="t" r="r" b="b"/>
              <a:pathLst>
                <a:path w="6451" h="1230" extrusionOk="0">
                  <a:moveTo>
                    <a:pt x="6275" y="1"/>
                  </a:moveTo>
                  <a:lnTo>
                    <a:pt x="2897" y="264"/>
                  </a:lnTo>
                  <a:lnTo>
                    <a:pt x="1361" y="484"/>
                  </a:lnTo>
                  <a:lnTo>
                    <a:pt x="1317" y="484"/>
                  </a:lnTo>
                  <a:lnTo>
                    <a:pt x="132" y="922"/>
                  </a:lnTo>
                  <a:lnTo>
                    <a:pt x="44" y="922"/>
                  </a:lnTo>
                  <a:lnTo>
                    <a:pt x="1" y="1010"/>
                  </a:lnTo>
                  <a:lnTo>
                    <a:pt x="1" y="1054"/>
                  </a:lnTo>
                  <a:lnTo>
                    <a:pt x="1" y="1142"/>
                  </a:lnTo>
                  <a:lnTo>
                    <a:pt x="88" y="1230"/>
                  </a:lnTo>
                  <a:lnTo>
                    <a:pt x="220" y="1230"/>
                  </a:lnTo>
                  <a:lnTo>
                    <a:pt x="1405" y="835"/>
                  </a:lnTo>
                  <a:lnTo>
                    <a:pt x="2897" y="615"/>
                  </a:lnTo>
                  <a:lnTo>
                    <a:pt x="6275" y="352"/>
                  </a:lnTo>
                  <a:lnTo>
                    <a:pt x="6363" y="352"/>
                  </a:lnTo>
                  <a:lnTo>
                    <a:pt x="6407" y="308"/>
                  </a:lnTo>
                  <a:lnTo>
                    <a:pt x="6451" y="264"/>
                  </a:lnTo>
                  <a:lnTo>
                    <a:pt x="6451" y="177"/>
                  </a:lnTo>
                  <a:lnTo>
                    <a:pt x="6451" y="89"/>
                  </a:lnTo>
                  <a:lnTo>
                    <a:pt x="6407" y="45"/>
                  </a:lnTo>
                  <a:lnTo>
                    <a:pt x="6275"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01" name="Google Shape;3701;p116"/>
            <p:cNvSpPr/>
            <p:nvPr/>
          </p:nvSpPr>
          <p:spPr>
            <a:xfrm>
              <a:off x="6098350" y="4774500"/>
              <a:ext cx="190900" cy="29650"/>
            </a:xfrm>
            <a:custGeom>
              <a:avLst/>
              <a:gdLst/>
              <a:ahLst/>
              <a:cxnLst/>
              <a:rect l="l" t="t" r="r" b="b"/>
              <a:pathLst>
                <a:path w="7636" h="1186" extrusionOk="0">
                  <a:moveTo>
                    <a:pt x="7417" y="1"/>
                  </a:moveTo>
                  <a:lnTo>
                    <a:pt x="5003" y="352"/>
                  </a:lnTo>
                  <a:lnTo>
                    <a:pt x="2370" y="484"/>
                  </a:lnTo>
                  <a:lnTo>
                    <a:pt x="352" y="747"/>
                  </a:lnTo>
                  <a:lnTo>
                    <a:pt x="264" y="747"/>
                  </a:lnTo>
                  <a:lnTo>
                    <a:pt x="89" y="835"/>
                  </a:lnTo>
                  <a:lnTo>
                    <a:pt x="45" y="878"/>
                  </a:lnTo>
                  <a:lnTo>
                    <a:pt x="1" y="966"/>
                  </a:lnTo>
                  <a:lnTo>
                    <a:pt x="1" y="1010"/>
                  </a:lnTo>
                  <a:lnTo>
                    <a:pt x="45" y="1098"/>
                  </a:lnTo>
                  <a:lnTo>
                    <a:pt x="89" y="1142"/>
                  </a:lnTo>
                  <a:lnTo>
                    <a:pt x="176" y="1186"/>
                  </a:lnTo>
                  <a:lnTo>
                    <a:pt x="264" y="1142"/>
                  </a:lnTo>
                  <a:lnTo>
                    <a:pt x="396" y="1098"/>
                  </a:lnTo>
                  <a:lnTo>
                    <a:pt x="2414" y="835"/>
                  </a:lnTo>
                  <a:lnTo>
                    <a:pt x="5047" y="703"/>
                  </a:lnTo>
                  <a:lnTo>
                    <a:pt x="7460" y="352"/>
                  </a:lnTo>
                  <a:lnTo>
                    <a:pt x="7548" y="352"/>
                  </a:lnTo>
                  <a:lnTo>
                    <a:pt x="7592" y="308"/>
                  </a:lnTo>
                  <a:lnTo>
                    <a:pt x="7636" y="220"/>
                  </a:lnTo>
                  <a:lnTo>
                    <a:pt x="7636" y="176"/>
                  </a:lnTo>
                  <a:lnTo>
                    <a:pt x="7592" y="89"/>
                  </a:lnTo>
                  <a:lnTo>
                    <a:pt x="7548" y="45"/>
                  </a:lnTo>
                  <a:lnTo>
                    <a:pt x="750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02" name="Google Shape;3702;p116"/>
            <p:cNvSpPr/>
            <p:nvPr/>
          </p:nvSpPr>
          <p:spPr>
            <a:xfrm>
              <a:off x="6109325" y="4682350"/>
              <a:ext cx="523300" cy="91075"/>
            </a:xfrm>
            <a:custGeom>
              <a:avLst/>
              <a:gdLst/>
              <a:ahLst/>
              <a:cxnLst/>
              <a:rect l="l" t="t" r="r" b="b"/>
              <a:pathLst>
                <a:path w="20932" h="3643" extrusionOk="0">
                  <a:moveTo>
                    <a:pt x="20361" y="1"/>
                  </a:moveTo>
                  <a:lnTo>
                    <a:pt x="16412" y="352"/>
                  </a:lnTo>
                  <a:lnTo>
                    <a:pt x="10488" y="835"/>
                  </a:lnTo>
                  <a:lnTo>
                    <a:pt x="6100" y="1230"/>
                  </a:lnTo>
                  <a:lnTo>
                    <a:pt x="6056" y="1273"/>
                  </a:lnTo>
                  <a:lnTo>
                    <a:pt x="2765" y="2239"/>
                  </a:lnTo>
                  <a:lnTo>
                    <a:pt x="966" y="2590"/>
                  </a:lnTo>
                  <a:lnTo>
                    <a:pt x="878" y="2634"/>
                  </a:lnTo>
                  <a:lnTo>
                    <a:pt x="88" y="3292"/>
                  </a:lnTo>
                  <a:lnTo>
                    <a:pt x="44" y="3380"/>
                  </a:lnTo>
                  <a:lnTo>
                    <a:pt x="1" y="3424"/>
                  </a:lnTo>
                  <a:lnTo>
                    <a:pt x="1" y="3511"/>
                  </a:lnTo>
                  <a:lnTo>
                    <a:pt x="44" y="3555"/>
                  </a:lnTo>
                  <a:lnTo>
                    <a:pt x="88" y="3599"/>
                  </a:lnTo>
                  <a:lnTo>
                    <a:pt x="176" y="3643"/>
                  </a:lnTo>
                  <a:lnTo>
                    <a:pt x="308" y="3599"/>
                  </a:lnTo>
                  <a:lnTo>
                    <a:pt x="1098" y="2941"/>
                  </a:lnTo>
                  <a:lnTo>
                    <a:pt x="2853" y="2590"/>
                  </a:lnTo>
                  <a:lnTo>
                    <a:pt x="6144" y="1581"/>
                  </a:lnTo>
                  <a:lnTo>
                    <a:pt x="10488" y="1186"/>
                  </a:lnTo>
                  <a:lnTo>
                    <a:pt x="13647" y="922"/>
                  </a:lnTo>
                  <a:lnTo>
                    <a:pt x="16456" y="703"/>
                  </a:lnTo>
                  <a:lnTo>
                    <a:pt x="20361" y="352"/>
                  </a:lnTo>
                  <a:lnTo>
                    <a:pt x="20712" y="396"/>
                  </a:lnTo>
                  <a:lnTo>
                    <a:pt x="20844" y="396"/>
                  </a:lnTo>
                  <a:lnTo>
                    <a:pt x="20888" y="352"/>
                  </a:lnTo>
                  <a:lnTo>
                    <a:pt x="20932" y="264"/>
                  </a:lnTo>
                  <a:lnTo>
                    <a:pt x="20932" y="220"/>
                  </a:lnTo>
                  <a:lnTo>
                    <a:pt x="20888" y="133"/>
                  </a:lnTo>
                  <a:lnTo>
                    <a:pt x="20844" y="89"/>
                  </a:lnTo>
                  <a:lnTo>
                    <a:pt x="20800" y="89"/>
                  </a:lnTo>
                  <a:lnTo>
                    <a:pt x="20405"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03" name="Google Shape;3703;p116"/>
            <p:cNvSpPr/>
            <p:nvPr/>
          </p:nvSpPr>
          <p:spPr>
            <a:xfrm>
              <a:off x="6085200" y="4649450"/>
              <a:ext cx="537550" cy="125075"/>
            </a:xfrm>
            <a:custGeom>
              <a:avLst/>
              <a:gdLst/>
              <a:ahLst/>
              <a:cxnLst/>
              <a:rect l="l" t="t" r="r" b="b"/>
              <a:pathLst>
                <a:path w="21502" h="5003" extrusionOk="0">
                  <a:moveTo>
                    <a:pt x="18255" y="1"/>
                  </a:moveTo>
                  <a:lnTo>
                    <a:pt x="13779" y="395"/>
                  </a:lnTo>
                  <a:lnTo>
                    <a:pt x="9478" y="834"/>
                  </a:lnTo>
                  <a:lnTo>
                    <a:pt x="6846" y="1229"/>
                  </a:lnTo>
                  <a:lnTo>
                    <a:pt x="6802" y="1229"/>
                  </a:lnTo>
                  <a:lnTo>
                    <a:pt x="5003" y="2238"/>
                  </a:lnTo>
                  <a:lnTo>
                    <a:pt x="3598" y="2765"/>
                  </a:lnTo>
                  <a:lnTo>
                    <a:pt x="1361" y="3292"/>
                  </a:lnTo>
                  <a:lnTo>
                    <a:pt x="1273" y="3335"/>
                  </a:lnTo>
                  <a:lnTo>
                    <a:pt x="439" y="4476"/>
                  </a:lnTo>
                  <a:lnTo>
                    <a:pt x="88" y="4696"/>
                  </a:lnTo>
                  <a:lnTo>
                    <a:pt x="44" y="4740"/>
                  </a:lnTo>
                  <a:lnTo>
                    <a:pt x="0" y="4783"/>
                  </a:lnTo>
                  <a:lnTo>
                    <a:pt x="0" y="4871"/>
                  </a:lnTo>
                  <a:lnTo>
                    <a:pt x="44" y="4915"/>
                  </a:lnTo>
                  <a:lnTo>
                    <a:pt x="88" y="5003"/>
                  </a:lnTo>
                  <a:lnTo>
                    <a:pt x="264" y="5003"/>
                  </a:lnTo>
                  <a:lnTo>
                    <a:pt x="658" y="4740"/>
                  </a:lnTo>
                  <a:lnTo>
                    <a:pt x="702" y="4696"/>
                  </a:lnTo>
                  <a:lnTo>
                    <a:pt x="1536" y="3599"/>
                  </a:lnTo>
                  <a:lnTo>
                    <a:pt x="3686" y="3116"/>
                  </a:lnTo>
                  <a:lnTo>
                    <a:pt x="3730" y="3116"/>
                  </a:lnTo>
                  <a:lnTo>
                    <a:pt x="5134" y="2546"/>
                  </a:lnTo>
                  <a:lnTo>
                    <a:pt x="5178" y="2546"/>
                  </a:lnTo>
                  <a:lnTo>
                    <a:pt x="6933" y="1536"/>
                  </a:lnTo>
                  <a:lnTo>
                    <a:pt x="9522" y="1185"/>
                  </a:lnTo>
                  <a:lnTo>
                    <a:pt x="13779" y="746"/>
                  </a:lnTo>
                  <a:lnTo>
                    <a:pt x="18255" y="352"/>
                  </a:lnTo>
                  <a:lnTo>
                    <a:pt x="19922" y="352"/>
                  </a:lnTo>
                  <a:lnTo>
                    <a:pt x="20624" y="527"/>
                  </a:lnTo>
                  <a:lnTo>
                    <a:pt x="21107" y="790"/>
                  </a:lnTo>
                  <a:lnTo>
                    <a:pt x="21151" y="834"/>
                  </a:lnTo>
                  <a:lnTo>
                    <a:pt x="21370" y="834"/>
                  </a:lnTo>
                  <a:lnTo>
                    <a:pt x="21458" y="790"/>
                  </a:lnTo>
                  <a:lnTo>
                    <a:pt x="21458" y="746"/>
                  </a:lnTo>
                  <a:lnTo>
                    <a:pt x="21502" y="659"/>
                  </a:lnTo>
                  <a:lnTo>
                    <a:pt x="21502" y="615"/>
                  </a:lnTo>
                  <a:lnTo>
                    <a:pt x="21458" y="571"/>
                  </a:lnTo>
                  <a:lnTo>
                    <a:pt x="21414" y="527"/>
                  </a:lnTo>
                  <a:lnTo>
                    <a:pt x="21326" y="483"/>
                  </a:lnTo>
                  <a:lnTo>
                    <a:pt x="21238" y="483"/>
                  </a:lnTo>
                  <a:lnTo>
                    <a:pt x="20800" y="220"/>
                  </a:lnTo>
                  <a:lnTo>
                    <a:pt x="20712" y="176"/>
                  </a:lnTo>
                  <a:lnTo>
                    <a:pt x="19966" y="44"/>
                  </a:lnTo>
                  <a:lnTo>
                    <a:pt x="19966"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04" name="Google Shape;3704;p116"/>
            <p:cNvSpPr/>
            <p:nvPr/>
          </p:nvSpPr>
          <p:spPr>
            <a:xfrm>
              <a:off x="6057775" y="4612150"/>
              <a:ext cx="585825" cy="165675"/>
            </a:xfrm>
            <a:custGeom>
              <a:avLst/>
              <a:gdLst/>
              <a:ahLst/>
              <a:cxnLst/>
              <a:rect l="l" t="t" r="r" b="b"/>
              <a:pathLst>
                <a:path w="23433" h="6627" extrusionOk="0">
                  <a:moveTo>
                    <a:pt x="17509" y="1"/>
                  </a:moveTo>
                  <a:lnTo>
                    <a:pt x="16148" y="44"/>
                  </a:lnTo>
                  <a:lnTo>
                    <a:pt x="14832" y="132"/>
                  </a:lnTo>
                  <a:lnTo>
                    <a:pt x="13603" y="264"/>
                  </a:lnTo>
                  <a:lnTo>
                    <a:pt x="11848" y="396"/>
                  </a:lnTo>
                  <a:lnTo>
                    <a:pt x="11804" y="396"/>
                  </a:lnTo>
                  <a:lnTo>
                    <a:pt x="9786" y="747"/>
                  </a:lnTo>
                  <a:lnTo>
                    <a:pt x="9742" y="790"/>
                  </a:lnTo>
                  <a:lnTo>
                    <a:pt x="8469" y="1405"/>
                  </a:lnTo>
                  <a:lnTo>
                    <a:pt x="7284" y="2238"/>
                  </a:lnTo>
                  <a:lnTo>
                    <a:pt x="5441" y="3204"/>
                  </a:lnTo>
                  <a:lnTo>
                    <a:pt x="2282" y="3950"/>
                  </a:lnTo>
                  <a:lnTo>
                    <a:pt x="2194" y="3950"/>
                  </a:lnTo>
                  <a:lnTo>
                    <a:pt x="1580" y="4476"/>
                  </a:lnTo>
                  <a:lnTo>
                    <a:pt x="1536" y="4520"/>
                  </a:lnTo>
                  <a:lnTo>
                    <a:pt x="746" y="5793"/>
                  </a:lnTo>
                  <a:lnTo>
                    <a:pt x="88" y="6319"/>
                  </a:lnTo>
                  <a:lnTo>
                    <a:pt x="44" y="6363"/>
                  </a:lnTo>
                  <a:lnTo>
                    <a:pt x="0" y="6451"/>
                  </a:lnTo>
                  <a:lnTo>
                    <a:pt x="44" y="6495"/>
                  </a:lnTo>
                  <a:lnTo>
                    <a:pt x="44" y="6583"/>
                  </a:lnTo>
                  <a:lnTo>
                    <a:pt x="132" y="6627"/>
                  </a:lnTo>
                  <a:lnTo>
                    <a:pt x="176" y="6627"/>
                  </a:lnTo>
                  <a:lnTo>
                    <a:pt x="307" y="6583"/>
                  </a:lnTo>
                  <a:lnTo>
                    <a:pt x="1009" y="6056"/>
                  </a:lnTo>
                  <a:lnTo>
                    <a:pt x="1053" y="6012"/>
                  </a:lnTo>
                  <a:lnTo>
                    <a:pt x="1799" y="4740"/>
                  </a:lnTo>
                  <a:lnTo>
                    <a:pt x="2414" y="4257"/>
                  </a:lnTo>
                  <a:lnTo>
                    <a:pt x="5573" y="3555"/>
                  </a:lnTo>
                  <a:lnTo>
                    <a:pt x="5617" y="3555"/>
                  </a:lnTo>
                  <a:lnTo>
                    <a:pt x="7460" y="2546"/>
                  </a:lnTo>
                  <a:lnTo>
                    <a:pt x="8645" y="1712"/>
                  </a:lnTo>
                  <a:lnTo>
                    <a:pt x="9873" y="1098"/>
                  </a:lnTo>
                  <a:lnTo>
                    <a:pt x="11892" y="747"/>
                  </a:lnTo>
                  <a:lnTo>
                    <a:pt x="13603" y="615"/>
                  </a:lnTo>
                  <a:lnTo>
                    <a:pt x="14788" y="483"/>
                  </a:lnTo>
                  <a:lnTo>
                    <a:pt x="16060" y="396"/>
                  </a:lnTo>
                  <a:lnTo>
                    <a:pt x="17421" y="352"/>
                  </a:lnTo>
                  <a:lnTo>
                    <a:pt x="18737" y="352"/>
                  </a:lnTo>
                  <a:lnTo>
                    <a:pt x="19395" y="396"/>
                  </a:lnTo>
                  <a:lnTo>
                    <a:pt x="20054" y="483"/>
                  </a:lnTo>
                  <a:lnTo>
                    <a:pt x="20624" y="571"/>
                  </a:lnTo>
                  <a:lnTo>
                    <a:pt x="21195" y="703"/>
                  </a:lnTo>
                  <a:lnTo>
                    <a:pt x="21677" y="878"/>
                  </a:lnTo>
                  <a:lnTo>
                    <a:pt x="22160" y="1054"/>
                  </a:lnTo>
                  <a:lnTo>
                    <a:pt x="22555" y="1317"/>
                  </a:lnTo>
                  <a:lnTo>
                    <a:pt x="22862" y="1624"/>
                  </a:lnTo>
                  <a:lnTo>
                    <a:pt x="22950" y="1668"/>
                  </a:lnTo>
                  <a:lnTo>
                    <a:pt x="23213" y="1756"/>
                  </a:lnTo>
                  <a:lnTo>
                    <a:pt x="23345" y="1756"/>
                  </a:lnTo>
                  <a:lnTo>
                    <a:pt x="23389" y="1712"/>
                  </a:lnTo>
                  <a:lnTo>
                    <a:pt x="23432" y="1624"/>
                  </a:lnTo>
                  <a:lnTo>
                    <a:pt x="23432" y="1580"/>
                  </a:lnTo>
                  <a:lnTo>
                    <a:pt x="23432" y="1493"/>
                  </a:lnTo>
                  <a:lnTo>
                    <a:pt x="23389" y="1449"/>
                  </a:lnTo>
                  <a:lnTo>
                    <a:pt x="23301" y="1405"/>
                  </a:lnTo>
                  <a:lnTo>
                    <a:pt x="23081" y="1361"/>
                  </a:lnTo>
                  <a:lnTo>
                    <a:pt x="22730" y="1054"/>
                  </a:lnTo>
                  <a:lnTo>
                    <a:pt x="22335" y="790"/>
                  </a:lnTo>
                  <a:lnTo>
                    <a:pt x="21853" y="571"/>
                  </a:lnTo>
                  <a:lnTo>
                    <a:pt x="21326" y="396"/>
                  </a:lnTo>
                  <a:lnTo>
                    <a:pt x="20800" y="220"/>
                  </a:lnTo>
                  <a:lnTo>
                    <a:pt x="20185" y="132"/>
                  </a:lnTo>
                  <a:lnTo>
                    <a:pt x="19527" y="44"/>
                  </a:lnTo>
                  <a:lnTo>
                    <a:pt x="18869"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05" name="Google Shape;3705;p116"/>
            <p:cNvSpPr/>
            <p:nvPr/>
          </p:nvSpPr>
          <p:spPr>
            <a:xfrm>
              <a:off x="6038025" y="4574850"/>
              <a:ext cx="634100" cy="202975"/>
            </a:xfrm>
            <a:custGeom>
              <a:avLst/>
              <a:gdLst/>
              <a:ahLst/>
              <a:cxnLst/>
              <a:rect l="l" t="t" r="r" b="b"/>
              <a:pathLst>
                <a:path w="25364" h="8119" extrusionOk="0">
                  <a:moveTo>
                    <a:pt x="14613" y="1"/>
                  </a:moveTo>
                  <a:lnTo>
                    <a:pt x="12155" y="220"/>
                  </a:lnTo>
                  <a:lnTo>
                    <a:pt x="12111" y="220"/>
                  </a:lnTo>
                  <a:lnTo>
                    <a:pt x="11014" y="571"/>
                  </a:lnTo>
                  <a:lnTo>
                    <a:pt x="10970" y="615"/>
                  </a:lnTo>
                  <a:lnTo>
                    <a:pt x="10181" y="1229"/>
                  </a:lnTo>
                  <a:lnTo>
                    <a:pt x="8162" y="2853"/>
                  </a:lnTo>
                  <a:lnTo>
                    <a:pt x="6319" y="3818"/>
                  </a:lnTo>
                  <a:lnTo>
                    <a:pt x="5573" y="4082"/>
                  </a:lnTo>
                  <a:lnTo>
                    <a:pt x="4915" y="4301"/>
                  </a:lnTo>
                  <a:lnTo>
                    <a:pt x="4345" y="4389"/>
                  </a:lnTo>
                  <a:lnTo>
                    <a:pt x="3862" y="4476"/>
                  </a:lnTo>
                  <a:lnTo>
                    <a:pt x="3379" y="4520"/>
                  </a:lnTo>
                  <a:lnTo>
                    <a:pt x="2940" y="4652"/>
                  </a:lnTo>
                  <a:lnTo>
                    <a:pt x="2545" y="4784"/>
                  </a:lnTo>
                  <a:lnTo>
                    <a:pt x="2151" y="5003"/>
                  </a:lnTo>
                  <a:lnTo>
                    <a:pt x="1756" y="5398"/>
                  </a:lnTo>
                  <a:lnTo>
                    <a:pt x="1317" y="5881"/>
                  </a:lnTo>
                  <a:lnTo>
                    <a:pt x="922" y="6583"/>
                  </a:lnTo>
                  <a:lnTo>
                    <a:pt x="439" y="7504"/>
                  </a:lnTo>
                  <a:lnTo>
                    <a:pt x="88" y="7811"/>
                  </a:lnTo>
                  <a:lnTo>
                    <a:pt x="44" y="7855"/>
                  </a:lnTo>
                  <a:lnTo>
                    <a:pt x="0" y="7943"/>
                  </a:lnTo>
                  <a:lnTo>
                    <a:pt x="0" y="7987"/>
                  </a:lnTo>
                  <a:lnTo>
                    <a:pt x="44" y="8075"/>
                  </a:lnTo>
                  <a:lnTo>
                    <a:pt x="132" y="8119"/>
                  </a:lnTo>
                  <a:lnTo>
                    <a:pt x="176" y="8119"/>
                  </a:lnTo>
                  <a:lnTo>
                    <a:pt x="308" y="8075"/>
                  </a:lnTo>
                  <a:lnTo>
                    <a:pt x="702" y="7724"/>
                  </a:lnTo>
                  <a:lnTo>
                    <a:pt x="746" y="7680"/>
                  </a:lnTo>
                  <a:lnTo>
                    <a:pt x="1185" y="6802"/>
                  </a:lnTo>
                  <a:lnTo>
                    <a:pt x="1580" y="6144"/>
                  </a:lnTo>
                  <a:lnTo>
                    <a:pt x="1931" y="5661"/>
                  </a:lnTo>
                  <a:lnTo>
                    <a:pt x="2282" y="5354"/>
                  </a:lnTo>
                  <a:lnTo>
                    <a:pt x="2677" y="5135"/>
                  </a:lnTo>
                  <a:lnTo>
                    <a:pt x="3028" y="4959"/>
                  </a:lnTo>
                  <a:lnTo>
                    <a:pt x="3467" y="4871"/>
                  </a:lnTo>
                  <a:lnTo>
                    <a:pt x="3906" y="4827"/>
                  </a:lnTo>
                  <a:lnTo>
                    <a:pt x="4432" y="4740"/>
                  </a:lnTo>
                  <a:lnTo>
                    <a:pt x="5003" y="4608"/>
                  </a:lnTo>
                  <a:lnTo>
                    <a:pt x="5705" y="4433"/>
                  </a:lnTo>
                  <a:lnTo>
                    <a:pt x="6451" y="4125"/>
                  </a:lnTo>
                  <a:lnTo>
                    <a:pt x="8338" y="3160"/>
                  </a:lnTo>
                  <a:lnTo>
                    <a:pt x="8382" y="3116"/>
                  </a:lnTo>
                  <a:lnTo>
                    <a:pt x="10400" y="1493"/>
                  </a:lnTo>
                  <a:lnTo>
                    <a:pt x="11146" y="878"/>
                  </a:lnTo>
                  <a:lnTo>
                    <a:pt x="12199" y="571"/>
                  </a:lnTo>
                  <a:lnTo>
                    <a:pt x="14656" y="352"/>
                  </a:lnTo>
                  <a:lnTo>
                    <a:pt x="17947" y="396"/>
                  </a:lnTo>
                  <a:lnTo>
                    <a:pt x="21063" y="747"/>
                  </a:lnTo>
                  <a:lnTo>
                    <a:pt x="22204" y="1054"/>
                  </a:lnTo>
                  <a:lnTo>
                    <a:pt x="23652" y="1844"/>
                  </a:lnTo>
                  <a:lnTo>
                    <a:pt x="24705" y="2721"/>
                  </a:lnTo>
                  <a:lnTo>
                    <a:pt x="24749" y="2721"/>
                  </a:lnTo>
                  <a:lnTo>
                    <a:pt x="25144" y="2853"/>
                  </a:lnTo>
                  <a:lnTo>
                    <a:pt x="25188" y="2853"/>
                  </a:lnTo>
                  <a:lnTo>
                    <a:pt x="25276" y="2809"/>
                  </a:lnTo>
                  <a:lnTo>
                    <a:pt x="25319" y="2765"/>
                  </a:lnTo>
                  <a:lnTo>
                    <a:pt x="25363" y="2721"/>
                  </a:lnTo>
                  <a:lnTo>
                    <a:pt x="25363" y="2633"/>
                  </a:lnTo>
                  <a:lnTo>
                    <a:pt x="25319" y="2590"/>
                  </a:lnTo>
                  <a:lnTo>
                    <a:pt x="25276" y="2546"/>
                  </a:lnTo>
                  <a:lnTo>
                    <a:pt x="25232" y="2502"/>
                  </a:lnTo>
                  <a:lnTo>
                    <a:pt x="24881" y="2414"/>
                  </a:lnTo>
                  <a:lnTo>
                    <a:pt x="23871" y="1580"/>
                  </a:lnTo>
                  <a:lnTo>
                    <a:pt x="23827" y="1536"/>
                  </a:lnTo>
                  <a:lnTo>
                    <a:pt x="22379" y="747"/>
                  </a:lnTo>
                  <a:lnTo>
                    <a:pt x="22336" y="747"/>
                  </a:lnTo>
                  <a:lnTo>
                    <a:pt x="21151" y="396"/>
                  </a:lnTo>
                  <a:lnTo>
                    <a:pt x="17991" y="45"/>
                  </a:lnTo>
                  <a:lnTo>
                    <a:pt x="14613"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06" name="Google Shape;3706;p116"/>
            <p:cNvSpPr/>
            <p:nvPr/>
          </p:nvSpPr>
          <p:spPr>
            <a:xfrm>
              <a:off x="5408325" y="4697725"/>
              <a:ext cx="1298900" cy="349975"/>
            </a:xfrm>
            <a:custGeom>
              <a:avLst/>
              <a:gdLst/>
              <a:ahLst/>
              <a:cxnLst/>
              <a:rect l="l" t="t" r="r" b="b"/>
              <a:pathLst>
                <a:path w="51956" h="13999" extrusionOk="0">
                  <a:moveTo>
                    <a:pt x="48621" y="0"/>
                  </a:moveTo>
                  <a:lnTo>
                    <a:pt x="45330" y="527"/>
                  </a:lnTo>
                  <a:lnTo>
                    <a:pt x="42916" y="922"/>
                  </a:lnTo>
                  <a:lnTo>
                    <a:pt x="40371" y="1273"/>
                  </a:lnTo>
                  <a:lnTo>
                    <a:pt x="35983" y="1755"/>
                  </a:lnTo>
                  <a:lnTo>
                    <a:pt x="31946" y="2414"/>
                  </a:lnTo>
                  <a:lnTo>
                    <a:pt x="29401" y="2721"/>
                  </a:lnTo>
                  <a:lnTo>
                    <a:pt x="29357" y="2721"/>
                  </a:lnTo>
                  <a:lnTo>
                    <a:pt x="27163" y="3774"/>
                  </a:lnTo>
                  <a:lnTo>
                    <a:pt x="27119" y="3774"/>
                  </a:lnTo>
                  <a:lnTo>
                    <a:pt x="25408" y="5003"/>
                  </a:lnTo>
                  <a:lnTo>
                    <a:pt x="21283" y="7943"/>
                  </a:lnTo>
                  <a:lnTo>
                    <a:pt x="20713" y="8074"/>
                  </a:lnTo>
                  <a:lnTo>
                    <a:pt x="17685" y="7986"/>
                  </a:lnTo>
                  <a:lnTo>
                    <a:pt x="15359" y="7811"/>
                  </a:lnTo>
                  <a:lnTo>
                    <a:pt x="11717" y="7372"/>
                  </a:lnTo>
                  <a:lnTo>
                    <a:pt x="9567" y="6977"/>
                  </a:lnTo>
                  <a:lnTo>
                    <a:pt x="9523" y="6977"/>
                  </a:lnTo>
                  <a:lnTo>
                    <a:pt x="8777" y="7197"/>
                  </a:lnTo>
                  <a:lnTo>
                    <a:pt x="6013" y="8162"/>
                  </a:lnTo>
                  <a:lnTo>
                    <a:pt x="6013" y="8206"/>
                  </a:lnTo>
                  <a:lnTo>
                    <a:pt x="5091" y="8732"/>
                  </a:lnTo>
                  <a:lnTo>
                    <a:pt x="5047" y="8776"/>
                  </a:lnTo>
                  <a:lnTo>
                    <a:pt x="3511" y="10488"/>
                  </a:lnTo>
                  <a:lnTo>
                    <a:pt x="1537" y="11760"/>
                  </a:lnTo>
                  <a:lnTo>
                    <a:pt x="1493" y="11804"/>
                  </a:lnTo>
                  <a:lnTo>
                    <a:pt x="45" y="13735"/>
                  </a:lnTo>
                  <a:lnTo>
                    <a:pt x="1" y="13779"/>
                  </a:lnTo>
                  <a:lnTo>
                    <a:pt x="1" y="13823"/>
                  </a:lnTo>
                  <a:lnTo>
                    <a:pt x="45" y="13910"/>
                  </a:lnTo>
                  <a:lnTo>
                    <a:pt x="89" y="13954"/>
                  </a:lnTo>
                  <a:lnTo>
                    <a:pt x="176" y="13998"/>
                  </a:lnTo>
                  <a:lnTo>
                    <a:pt x="264" y="13998"/>
                  </a:lnTo>
                  <a:lnTo>
                    <a:pt x="308" y="13910"/>
                  </a:lnTo>
                  <a:lnTo>
                    <a:pt x="1756" y="12023"/>
                  </a:lnTo>
                  <a:lnTo>
                    <a:pt x="3731" y="10751"/>
                  </a:lnTo>
                  <a:lnTo>
                    <a:pt x="5310" y="9040"/>
                  </a:lnTo>
                  <a:lnTo>
                    <a:pt x="6144" y="8513"/>
                  </a:lnTo>
                  <a:lnTo>
                    <a:pt x="8865" y="7504"/>
                  </a:lnTo>
                  <a:lnTo>
                    <a:pt x="9567" y="7328"/>
                  </a:lnTo>
                  <a:lnTo>
                    <a:pt x="11673" y="7723"/>
                  </a:lnTo>
                  <a:lnTo>
                    <a:pt x="15315" y="8162"/>
                  </a:lnTo>
                  <a:lnTo>
                    <a:pt x="17641" y="8338"/>
                  </a:lnTo>
                  <a:lnTo>
                    <a:pt x="20713" y="8425"/>
                  </a:lnTo>
                  <a:lnTo>
                    <a:pt x="20800" y="8425"/>
                  </a:lnTo>
                  <a:lnTo>
                    <a:pt x="21415" y="8250"/>
                  </a:lnTo>
                  <a:lnTo>
                    <a:pt x="21459" y="8250"/>
                  </a:lnTo>
                  <a:lnTo>
                    <a:pt x="25627" y="5310"/>
                  </a:lnTo>
                  <a:lnTo>
                    <a:pt x="27295" y="4081"/>
                  </a:lnTo>
                  <a:lnTo>
                    <a:pt x="29489" y="3072"/>
                  </a:lnTo>
                  <a:lnTo>
                    <a:pt x="31990" y="2765"/>
                  </a:lnTo>
                  <a:lnTo>
                    <a:pt x="36027" y="2107"/>
                  </a:lnTo>
                  <a:lnTo>
                    <a:pt x="40415" y="1624"/>
                  </a:lnTo>
                  <a:lnTo>
                    <a:pt x="43004" y="1273"/>
                  </a:lnTo>
                  <a:lnTo>
                    <a:pt x="45417" y="878"/>
                  </a:lnTo>
                  <a:lnTo>
                    <a:pt x="48664" y="351"/>
                  </a:lnTo>
                  <a:lnTo>
                    <a:pt x="51736" y="1053"/>
                  </a:lnTo>
                  <a:lnTo>
                    <a:pt x="51868" y="1053"/>
                  </a:lnTo>
                  <a:lnTo>
                    <a:pt x="51912" y="1009"/>
                  </a:lnTo>
                  <a:lnTo>
                    <a:pt x="51955" y="922"/>
                  </a:lnTo>
                  <a:lnTo>
                    <a:pt x="51955" y="878"/>
                  </a:lnTo>
                  <a:lnTo>
                    <a:pt x="51912" y="790"/>
                  </a:lnTo>
                  <a:lnTo>
                    <a:pt x="51868" y="746"/>
                  </a:lnTo>
                  <a:lnTo>
                    <a:pt x="51824" y="702"/>
                  </a:lnTo>
                  <a:lnTo>
                    <a:pt x="48708" y="44"/>
                  </a:lnTo>
                  <a:lnTo>
                    <a:pt x="48621"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07" name="Google Shape;3707;p116"/>
            <p:cNvSpPr/>
            <p:nvPr/>
          </p:nvSpPr>
          <p:spPr>
            <a:xfrm>
              <a:off x="5018900" y="3079625"/>
              <a:ext cx="854600" cy="1977925"/>
            </a:xfrm>
            <a:custGeom>
              <a:avLst/>
              <a:gdLst/>
              <a:ahLst/>
              <a:cxnLst/>
              <a:rect l="l" t="t" r="r" b="b"/>
              <a:pathLst>
                <a:path w="34184" h="79117" extrusionOk="0">
                  <a:moveTo>
                    <a:pt x="34052" y="1"/>
                  </a:moveTo>
                  <a:lnTo>
                    <a:pt x="33964" y="45"/>
                  </a:lnTo>
                  <a:lnTo>
                    <a:pt x="33920" y="45"/>
                  </a:lnTo>
                  <a:lnTo>
                    <a:pt x="31507" y="2063"/>
                  </a:lnTo>
                  <a:lnTo>
                    <a:pt x="28567" y="4433"/>
                  </a:lnTo>
                  <a:lnTo>
                    <a:pt x="23784" y="8250"/>
                  </a:lnTo>
                  <a:lnTo>
                    <a:pt x="20712" y="10357"/>
                  </a:lnTo>
                  <a:lnTo>
                    <a:pt x="17816" y="11497"/>
                  </a:lnTo>
                  <a:lnTo>
                    <a:pt x="14174" y="12770"/>
                  </a:lnTo>
                  <a:lnTo>
                    <a:pt x="14130" y="12770"/>
                  </a:lnTo>
                  <a:lnTo>
                    <a:pt x="12155" y="13735"/>
                  </a:lnTo>
                  <a:lnTo>
                    <a:pt x="10093" y="14306"/>
                  </a:lnTo>
                  <a:lnTo>
                    <a:pt x="6275" y="16456"/>
                  </a:lnTo>
                  <a:lnTo>
                    <a:pt x="6231" y="16500"/>
                  </a:lnTo>
                  <a:lnTo>
                    <a:pt x="5661" y="17070"/>
                  </a:lnTo>
                  <a:lnTo>
                    <a:pt x="5661" y="17158"/>
                  </a:lnTo>
                  <a:lnTo>
                    <a:pt x="5090" y="18650"/>
                  </a:lnTo>
                  <a:lnTo>
                    <a:pt x="4432" y="21678"/>
                  </a:lnTo>
                  <a:lnTo>
                    <a:pt x="4432" y="21722"/>
                  </a:lnTo>
                  <a:lnTo>
                    <a:pt x="4432" y="23696"/>
                  </a:lnTo>
                  <a:lnTo>
                    <a:pt x="4432" y="23740"/>
                  </a:lnTo>
                  <a:lnTo>
                    <a:pt x="4783" y="25846"/>
                  </a:lnTo>
                  <a:lnTo>
                    <a:pt x="5134" y="27382"/>
                  </a:lnTo>
                  <a:lnTo>
                    <a:pt x="5442" y="28742"/>
                  </a:lnTo>
                  <a:lnTo>
                    <a:pt x="5661" y="30015"/>
                  </a:lnTo>
                  <a:lnTo>
                    <a:pt x="5793" y="31244"/>
                  </a:lnTo>
                  <a:lnTo>
                    <a:pt x="5880" y="32516"/>
                  </a:lnTo>
                  <a:lnTo>
                    <a:pt x="5836" y="33789"/>
                  </a:lnTo>
                  <a:lnTo>
                    <a:pt x="5749" y="35149"/>
                  </a:lnTo>
                  <a:lnTo>
                    <a:pt x="5573" y="36685"/>
                  </a:lnTo>
                  <a:lnTo>
                    <a:pt x="5310" y="39230"/>
                  </a:lnTo>
                  <a:lnTo>
                    <a:pt x="5003" y="41731"/>
                  </a:lnTo>
                  <a:lnTo>
                    <a:pt x="4520" y="45066"/>
                  </a:lnTo>
                  <a:lnTo>
                    <a:pt x="3686" y="48489"/>
                  </a:lnTo>
                  <a:lnTo>
                    <a:pt x="3291" y="51429"/>
                  </a:lnTo>
                  <a:lnTo>
                    <a:pt x="3116" y="53886"/>
                  </a:lnTo>
                  <a:lnTo>
                    <a:pt x="2853" y="55553"/>
                  </a:lnTo>
                  <a:lnTo>
                    <a:pt x="2107" y="57967"/>
                  </a:lnTo>
                  <a:lnTo>
                    <a:pt x="1185" y="60468"/>
                  </a:lnTo>
                  <a:lnTo>
                    <a:pt x="44" y="64593"/>
                  </a:lnTo>
                  <a:lnTo>
                    <a:pt x="44" y="64636"/>
                  </a:lnTo>
                  <a:lnTo>
                    <a:pt x="0" y="66611"/>
                  </a:lnTo>
                  <a:lnTo>
                    <a:pt x="88" y="69332"/>
                  </a:lnTo>
                  <a:lnTo>
                    <a:pt x="132" y="69419"/>
                  </a:lnTo>
                  <a:lnTo>
                    <a:pt x="1975" y="71701"/>
                  </a:lnTo>
                  <a:lnTo>
                    <a:pt x="5134" y="75168"/>
                  </a:lnTo>
                  <a:lnTo>
                    <a:pt x="7153" y="77274"/>
                  </a:lnTo>
                  <a:lnTo>
                    <a:pt x="8864" y="79029"/>
                  </a:lnTo>
                  <a:lnTo>
                    <a:pt x="8908" y="79073"/>
                  </a:lnTo>
                  <a:lnTo>
                    <a:pt x="8996" y="79117"/>
                  </a:lnTo>
                  <a:lnTo>
                    <a:pt x="9040" y="79073"/>
                  </a:lnTo>
                  <a:lnTo>
                    <a:pt x="9127" y="79029"/>
                  </a:lnTo>
                  <a:lnTo>
                    <a:pt x="9171" y="78985"/>
                  </a:lnTo>
                  <a:lnTo>
                    <a:pt x="9171" y="78941"/>
                  </a:lnTo>
                  <a:lnTo>
                    <a:pt x="9171" y="78854"/>
                  </a:lnTo>
                  <a:lnTo>
                    <a:pt x="9127" y="78810"/>
                  </a:lnTo>
                  <a:lnTo>
                    <a:pt x="5398" y="74948"/>
                  </a:lnTo>
                  <a:lnTo>
                    <a:pt x="2238" y="71482"/>
                  </a:lnTo>
                  <a:lnTo>
                    <a:pt x="439" y="69244"/>
                  </a:lnTo>
                  <a:lnTo>
                    <a:pt x="351" y="66611"/>
                  </a:lnTo>
                  <a:lnTo>
                    <a:pt x="395" y="64680"/>
                  </a:lnTo>
                  <a:lnTo>
                    <a:pt x="1492" y="60599"/>
                  </a:lnTo>
                  <a:lnTo>
                    <a:pt x="2458" y="58098"/>
                  </a:lnTo>
                  <a:lnTo>
                    <a:pt x="3204" y="55641"/>
                  </a:lnTo>
                  <a:lnTo>
                    <a:pt x="3467" y="53886"/>
                  </a:lnTo>
                  <a:lnTo>
                    <a:pt x="3642" y="51429"/>
                  </a:lnTo>
                  <a:lnTo>
                    <a:pt x="4037" y="48532"/>
                  </a:lnTo>
                  <a:lnTo>
                    <a:pt x="4827" y="45110"/>
                  </a:lnTo>
                  <a:lnTo>
                    <a:pt x="5354" y="41775"/>
                  </a:lnTo>
                  <a:lnTo>
                    <a:pt x="5661" y="39274"/>
                  </a:lnTo>
                  <a:lnTo>
                    <a:pt x="5924" y="36729"/>
                  </a:lnTo>
                  <a:lnTo>
                    <a:pt x="6100" y="35193"/>
                  </a:lnTo>
                  <a:lnTo>
                    <a:pt x="6188" y="33789"/>
                  </a:lnTo>
                  <a:lnTo>
                    <a:pt x="6231" y="32472"/>
                  </a:lnTo>
                  <a:lnTo>
                    <a:pt x="6144" y="31244"/>
                  </a:lnTo>
                  <a:lnTo>
                    <a:pt x="6012" y="30015"/>
                  </a:lnTo>
                  <a:lnTo>
                    <a:pt x="5793" y="28699"/>
                  </a:lnTo>
                  <a:lnTo>
                    <a:pt x="5485" y="27294"/>
                  </a:lnTo>
                  <a:lnTo>
                    <a:pt x="5090" y="25759"/>
                  </a:lnTo>
                  <a:lnTo>
                    <a:pt x="4783" y="23696"/>
                  </a:lnTo>
                  <a:lnTo>
                    <a:pt x="4783" y="21765"/>
                  </a:lnTo>
                  <a:lnTo>
                    <a:pt x="5442" y="18738"/>
                  </a:lnTo>
                  <a:lnTo>
                    <a:pt x="5968" y="17290"/>
                  </a:lnTo>
                  <a:lnTo>
                    <a:pt x="6451" y="16719"/>
                  </a:lnTo>
                  <a:lnTo>
                    <a:pt x="10225" y="14613"/>
                  </a:lnTo>
                  <a:lnTo>
                    <a:pt x="12287" y="14042"/>
                  </a:lnTo>
                  <a:lnTo>
                    <a:pt x="12331" y="14042"/>
                  </a:lnTo>
                  <a:lnTo>
                    <a:pt x="14305" y="13121"/>
                  </a:lnTo>
                  <a:lnTo>
                    <a:pt x="17947" y="11805"/>
                  </a:lnTo>
                  <a:lnTo>
                    <a:pt x="20844" y="10664"/>
                  </a:lnTo>
                  <a:lnTo>
                    <a:pt x="20887" y="10664"/>
                  </a:lnTo>
                  <a:lnTo>
                    <a:pt x="24003" y="8514"/>
                  </a:lnTo>
                  <a:lnTo>
                    <a:pt x="28786" y="4696"/>
                  </a:lnTo>
                  <a:lnTo>
                    <a:pt x="31726" y="2326"/>
                  </a:lnTo>
                  <a:lnTo>
                    <a:pt x="34139" y="352"/>
                  </a:lnTo>
                  <a:lnTo>
                    <a:pt x="34183" y="264"/>
                  </a:lnTo>
                  <a:lnTo>
                    <a:pt x="34183" y="220"/>
                  </a:lnTo>
                  <a:lnTo>
                    <a:pt x="34183" y="132"/>
                  </a:lnTo>
                  <a:lnTo>
                    <a:pt x="34139" y="89"/>
                  </a:lnTo>
                  <a:lnTo>
                    <a:pt x="34096" y="45"/>
                  </a:lnTo>
                  <a:lnTo>
                    <a:pt x="34052"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08" name="Google Shape;3708;p116"/>
            <p:cNvSpPr/>
            <p:nvPr/>
          </p:nvSpPr>
          <p:spPr>
            <a:xfrm>
              <a:off x="5485125" y="4868850"/>
              <a:ext cx="646175" cy="158000"/>
            </a:xfrm>
            <a:custGeom>
              <a:avLst/>
              <a:gdLst/>
              <a:ahLst/>
              <a:cxnLst/>
              <a:rect l="l" t="t" r="r" b="b"/>
              <a:pathLst>
                <a:path w="25847" h="6320" extrusionOk="0">
                  <a:moveTo>
                    <a:pt x="25627" y="1"/>
                  </a:moveTo>
                  <a:lnTo>
                    <a:pt x="24179" y="176"/>
                  </a:lnTo>
                  <a:lnTo>
                    <a:pt x="24135" y="176"/>
                  </a:lnTo>
                  <a:lnTo>
                    <a:pt x="22775" y="659"/>
                  </a:lnTo>
                  <a:lnTo>
                    <a:pt x="22731" y="703"/>
                  </a:lnTo>
                  <a:lnTo>
                    <a:pt x="21239" y="1449"/>
                  </a:lnTo>
                  <a:lnTo>
                    <a:pt x="18035" y="3511"/>
                  </a:lnTo>
                  <a:lnTo>
                    <a:pt x="17465" y="3687"/>
                  </a:lnTo>
                  <a:lnTo>
                    <a:pt x="14393" y="3555"/>
                  </a:lnTo>
                  <a:lnTo>
                    <a:pt x="11936" y="3423"/>
                  </a:lnTo>
                  <a:lnTo>
                    <a:pt x="7811" y="3204"/>
                  </a:lnTo>
                  <a:lnTo>
                    <a:pt x="4827" y="3204"/>
                  </a:lnTo>
                  <a:lnTo>
                    <a:pt x="4740" y="3248"/>
                  </a:lnTo>
                  <a:lnTo>
                    <a:pt x="3292" y="4169"/>
                  </a:lnTo>
                  <a:lnTo>
                    <a:pt x="88" y="5968"/>
                  </a:lnTo>
                  <a:lnTo>
                    <a:pt x="1" y="6012"/>
                  </a:lnTo>
                  <a:lnTo>
                    <a:pt x="1" y="6056"/>
                  </a:lnTo>
                  <a:lnTo>
                    <a:pt x="1" y="6144"/>
                  </a:lnTo>
                  <a:lnTo>
                    <a:pt x="1" y="6188"/>
                  </a:lnTo>
                  <a:lnTo>
                    <a:pt x="88" y="6275"/>
                  </a:lnTo>
                  <a:lnTo>
                    <a:pt x="176" y="6319"/>
                  </a:lnTo>
                  <a:lnTo>
                    <a:pt x="264" y="6275"/>
                  </a:lnTo>
                  <a:lnTo>
                    <a:pt x="3467" y="4432"/>
                  </a:lnTo>
                  <a:lnTo>
                    <a:pt x="4871" y="3555"/>
                  </a:lnTo>
                  <a:lnTo>
                    <a:pt x="7767" y="3555"/>
                  </a:lnTo>
                  <a:lnTo>
                    <a:pt x="11892" y="3774"/>
                  </a:lnTo>
                  <a:lnTo>
                    <a:pt x="14350" y="3906"/>
                  </a:lnTo>
                  <a:lnTo>
                    <a:pt x="17465" y="4038"/>
                  </a:lnTo>
                  <a:lnTo>
                    <a:pt x="17509" y="4038"/>
                  </a:lnTo>
                  <a:lnTo>
                    <a:pt x="18167" y="3862"/>
                  </a:lnTo>
                  <a:lnTo>
                    <a:pt x="18211" y="3818"/>
                  </a:lnTo>
                  <a:lnTo>
                    <a:pt x="21414" y="1756"/>
                  </a:lnTo>
                  <a:lnTo>
                    <a:pt x="22862" y="1010"/>
                  </a:lnTo>
                  <a:lnTo>
                    <a:pt x="24267" y="527"/>
                  </a:lnTo>
                  <a:lnTo>
                    <a:pt x="25671" y="352"/>
                  </a:lnTo>
                  <a:lnTo>
                    <a:pt x="25758" y="352"/>
                  </a:lnTo>
                  <a:lnTo>
                    <a:pt x="25802" y="308"/>
                  </a:lnTo>
                  <a:lnTo>
                    <a:pt x="25846" y="220"/>
                  </a:lnTo>
                  <a:lnTo>
                    <a:pt x="25846" y="176"/>
                  </a:lnTo>
                  <a:lnTo>
                    <a:pt x="25802" y="88"/>
                  </a:lnTo>
                  <a:lnTo>
                    <a:pt x="25758" y="44"/>
                  </a:lnTo>
                  <a:lnTo>
                    <a:pt x="25715"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09" name="Google Shape;3709;p116"/>
            <p:cNvSpPr/>
            <p:nvPr/>
          </p:nvSpPr>
          <p:spPr>
            <a:xfrm>
              <a:off x="4868600" y="2894225"/>
              <a:ext cx="799750" cy="2106300"/>
            </a:xfrm>
            <a:custGeom>
              <a:avLst/>
              <a:gdLst/>
              <a:ahLst/>
              <a:cxnLst/>
              <a:rect l="l" t="t" r="r" b="b"/>
              <a:pathLst>
                <a:path w="31990" h="84252" extrusionOk="0">
                  <a:moveTo>
                    <a:pt x="31770" y="1"/>
                  </a:moveTo>
                  <a:lnTo>
                    <a:pt x="31682" y="45"/>
                  </a:lnTo>
                  <a:lnTo>
                    <a:pt x="30147" y="1186"/>
                  </a:lnTo>
                  <a:lnTo>
                    <a:pt x="27689" y="2897"/>
                  </a:lnTo>
                  <a:lnTo>
                    <a:pt x="27645" y="2941"/>
                  </a:lnTo>
                  <a:lnTo>
                    <a:pt x="25978" y="7197"/>
                  </a:lnTo>
                  <a:lnTo>
                    <a:pt x="25495" y="8514"/>
                  </a:lnTo>
                  <a:lnTo>
                    <a:pt x="25144" y="9172"/>
                  </a:lnTo>
                  <a:lnTo>
                    <a:pt x="21897" y="11498"/>
                  </a:lnTo>
                  <a:lnTo>
                    <a:pt x="17641" y="15096"/>
                  </a:lnTo>
                  <a:lnTo>
                    <a:pt x="15447" y="15973"/>
                  </a:lnTo>
                  <a:lnTo>
                    <a:pt x="15447" y="16017"/>
                  </a:lnTo>
                  <a:lnTo>
                    <a:pt x="11805" y="18475"/>
                  </a:lnTo>
                  <a:lnTo>
                    <a:pt x="9918" y="19528"/>
                  </a:lnTo>
                  <a:lnTo>
                    <a:pt x="7417" y="20361"/>
                  </a:lnTo>
                  <a:lnTo>
                    <a:pt x="7417" y="20405"/>
                  </a:lnTo>
                  <a:lnTo>
                    <a:pt x="5223" y="21810"/>
                  </a:lnTo>
                  <a:lnTo>
                    <a:pt x="3906" y="22775"/>
                  </a:lnTo>
                  <a:lnTo>
                    <a:pt x="1888" y="23828"/>
                  </a:lnTo>
                  <a:lnTo>
                    <a:pt x="1844" y="23916"/>
                  </a:lnTo>
                  <a:lnTo>
                    <a:pt x="1493" y="24618"/>
                  </a:lnTo>
                  <a:lnTo>
                    <a:pt x="1449" y="24706"/>
                  </a:lnTo>
                  <a:lnTo>
                    <a:pt x="1405" y="25276"/>
                  </a:lnTo>
                  <a:lnTo>
                    <a:pt x="1449" y="25364"/>
                  </a:lnTo>
                  <a:lnTo>
                    <a:pt x="1844" y="26066"/>
                  </a:lnTo>
                  <a:lnTo>
                    <a:pt x="4125" y="34798"/>
                  </a:lnTo>
                  <a:lnTo>
                    <a:pt x="4564" y="37782"/>
                  </a:lnTo>
                  <a:lnTo>
                    <a:pt x="4652" y="41249"/>
                  </a:lnTo>
                  <a:lnTo>
                    <a:pt x="4520" y="44715"/>
                  </a:lnTo>
                  <a:lnTo>
                    <a:pt x="4345" y="47436"/>
                  </a:lnTo>
                  <a:lnTo>
                    <a:pt x="4125" y="51209"/>
                  </a:lnTo>
                  <a:lnTo>
                    <a:pt x="3555" y="55861"/>
                  </a:lnTo>
                  <a:lnTo>
                    <a:pt x="2765" y="61916"/>
                  </a:lnTo>
                  <a:lnTo>
                    <a:pt x="2195" y="64812"/>
                  </a:lnTo>
                  <a:lnTo>
                    <a:pt x="1449" y="67270"/>
                  </a:lnTo>
                  <a:lnTo>
                    <a:pt x="966" y="69376"/>
                  </a:lnTo>
                  <a:lnTo>
                    <a:pt x="220" y="71833"/>
                  </a:lnTo>
                  <a:lnTo>
                    <a:pt x="45" y="74247"/>
                  </a:lnTo>
                  <a:lnTo>
                    <a:pt x="1" y="76748"/>
                  </a:lnTo>
                  <a:lnTo>
                    <a:pt x="1" y="76792"/>
                  </a:lnTo>
                  <a:lnTo>
                    <a:pt x="176" y="78020"/>
                  </a:lnTo>
                  <a:lnTo>
                    <a:pt x="176" y="78064"/>
                  </a:lnTo>
                  <a:lnTo>
                    <a:pt x="966" y="80653"/>
                  </a:lnTo>
                  <a:lnTo>
                    <a:pt x="1537" y="82189"/>
                  </a:lnTo>
                  <a:lnTo>
                    <a:pt x="1580" y="82233"/>
                  </a:lnTo>
                  <a:lnTo>
                    <a:pt x="2063" y="82935"/>
                  </a:lnTo>
                  <a:lnTo>
                    <a:pt x="2107" y="82979"/>
                  </a:lnTo>
                  <a:lnTo>
                    <a:pt x="3950" y="84207"/>
                  </a:lnTo>
                  <a:lnTo>
                    <a:pt x="4082" y="84251"/>
                  </a:lnTo>
                  <a:lnTo>
                    <a:pt x="4125" y="84251"/>
                  </a:lnTo>
                  <a:lnTo>
                    <a:pt x="4213" y="84163"/>
                  </a:lnTo>
                  <a:lnTo>
                    <a:pt x="4213" y="84120"/>
                  </a:lnTo>
                  <a:lnTo>
                    <a:pt x="4213" y="84032"/>
                  </a:lnTo>
                  <a:lnTo>
                    <a:pt x="4213" y="83988"/>
                  </a:lnTo>
                  <a:lnTo>
                    <a:pt x="4169" y="83944"/>
                  </a:lnTo>
                  <a:lnTo>
                    <a:pt x="2326" y="82715"/>
                  </a:lnTo>
                  <a:lnTo>
                    <a:pt x="1844" y="82057"/>
                  </a:lnTo>
                  <a:lnTo>
                    <a:pt x="1273" y="80565"/>
                  </a:lnTo>
                  <a:lnTo>
                    <a:pt x="527" y="77976"/>
                  </a:lnTo>
                  <a:lnTo>
                    <a:pt x="352" y="76748"/>
                  </a:lnTo>
                  <a:lnTo>
                    <a:pt x="396" y="74290"/>
                  </a:lnTo>
                  <a:lnTo>
                    <a:pt x="571" y="71921"/>
                  </a:lnTo>
                  <a:lnTo>
                    <a:pt x="1273" y="69464"/>
                  </a:lnTo>
                  <a:lnTo>
                    <a:pt x="1756" y="67357"/>
                  </a:lnTo>
                  <a:lnTo>
                    <a:pt x="2546" y="64900"/>
                  </a:lnTo>
                  <a:lnTo>
                    <a:pt x="2546" y="64856"/>
                  </a:lnTo>
                  <a:lnTo>
                    <a:pt x="3116" y="61960"/>
                  </a:lnTo>
                  <a:lnTo>
                    <a:pt x="3906" y="55905"/>
                  </a:lnTo>
                  <a:lnTo>
                    <a:pt x="4477" y="51253"/>
                  </a:lnTo>
                  <a:lnTo>
                    <a:pt x="4696" y="47480"/>
                  </a:lnTo>
                  <a:lnTo>
                    <a:pt x="4871" y="44759"/>
                  </a:lnTo>
                  <a:lnTo>
                    <a:pt x="5003" y="41249"/>
                  </a:lnTo>
                  <a:lnTo>
                    <a:pt x="4915" y="37782"/>
                  </a:lnTo>
                  <a:lnTo>
                    <a:pt x="4477" y="34710"/>
                  </a:lnTo>
                  <a:lnTo>
                    <a:pt x="2195" y="25978"/>
                  </a:lnTo>
                  <a:lnTo>
                    <a:pt x="2151" y="25934"/>
                  </a:lnTo>
                  <a:lnTo>
                    <a:pt x="1756" y="25232"/>
                  </a:lnTo>
                  <a:lnTo>
                    <a:pt x="1800" y="24749"/>
                  </a:lnTo>
                  <a:lnTo>
                    <a:pt x="2107" y="24135"/>
                  </a:lnTo>
                  <a:lnTo>
                    <a:pt x="4082" y="23082"/>
                  </a:lnTo>
                  <a:lnTo>
                    <a:pt x="5398" y="22117"/>
                  </a:lnTo>
                  <a:lnTo>
                    <a:pt x="7548" y="20713"/>
                  </a:lnTo>
                  <a:lnTo>
                    <a:pt x="10049" y="19835"/>
                  </a:lnTo>
                  <a:lnTo>
                    <a:pt x="10093" y="19835"/>
                  </a:lnTo>
                  <a:lnTo>
                    <a:pt x="12024" y="18782"/>
                  </a:lnTo>
                  <a:lnTo>
                    <a:pt x="15622" y="16324"/>
                  </a:lnTo>
                  <a:lnTo>
                    <a:pt x="17816" y="15447"/>
                  </a:lnTo>
                  <a:lnTo>
                    <a:pt x="17860" y="15403"/>
                  </a:lnTo>
                  <a:lnTo>
                    <a:pt x="22117" y="11761"/>
                  </a:lnTo>
                  <a:lnTo>
                    <a:pt x="25364" y="9435"/>
                  </a:lnTo>
                  <a:lnTo>
                    <a:pt x="25408" y="9391"/>
                  </a:lnTo>
                  <a:lnTo>
                    <a:pt x="25802" y="8689"/>
                  </a:lnTo>
                  <a:lnTo>
                    <a:pt x="25846" y="8645"/>
                  </a:lnTo>
                  <a:lnTo>
                    <a:pt x="26285" y="7329"/>
                  </a:lnTo>
                  <a:lnTo>
                    <a:pt x="27953" y="3160"/>
                  </a:lnTo>
                  <a:lnTo>
                    <a:pt x="30322" y="1493"/>
                  </a:lnTo>
                  <a:lnTo>
                    <a:pt x="31902" y="352"/>
                  </a:lnTo>
                  <a:lnTo>
                    <a:pt x="31946" y="264"/>
                  </a:lnTo>
                  <a:lnTo>
                    <a:pt x="31990" y="220"/>
                  </a:lnTo>
                  <a:lnTo>
                    <a:pt x="31990" y="133"/>
                  </a:lnTo>
                  <a:lnTo>
                    <a:pt x="31946" y="89"/>
                  </a:lnTo>
                  <a:lnTo>
                    <a:pt x="31902" y="45"/>
                  </a:lnTo>
                  <a:lnTo>
                    <a:pt x="3181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10" name="Google Shape;3710;p116"/>
            <p:cNvSpPr/>
            <p:nvPr/>
          </p:nvSpPr>
          <p:spPr>
            <a:xfrm>
              <a:off x="5491700" y="4970875"/>
              <a:ext cx="615450" cy="109725"/>
            </a:xfrm>
            <a:custGeom>
              <a:avLst/>
              <a:gdLst/>
              <a:ahLst/>
              <a:cxnLst/>
              <a:rect l="l" t="t" r="r" b="b"/>
              <a:pathLst>
                <a:path w="24618" h="4389" extrusionOk="0">
                  <a:moveTo>
                    <a:pt x="24442" y="0"/>
                  </a:moveTo>
                  <a:lnTo>
                    <a:pt x="20976" y="176"/>
                  </a:lnTo>
                  <a:lnTo>
                    <a:pt x="20932" y="176"/>
                  </a:lnTo>
                  <a:lnTo>
                    <a:pt x="20098" y="395"/>
                  </a:lnTo>
                  <a:lnTo>
                    <a:pt x="20098" y="439"/>
                  </a:lnTo>
                  <a:lnTo>
                    <a:pt x="17202" y="2063"/>
                  </a:lnTo>
                  <a:lnTo>
                    <a:pt x="15535" y="2019"/>
                  </a:lnTo>
                  <a:lnTo>
                    <a:pt x="12858" y="1843"/>
                  </a:lnTo>
                  <a:lnTo>
                    <a:pt x="9698" y="1712"/>
                  </a:lnTo>
                  <a:lnTo>
                    <a:pt x="7197" y="1624"/>
                  </a:lnTo>
                  <a:lnTo>
                    <a:pt x="4170" y="1580"/>
                  </a:lnTo>
                  <a:lnTo>
                    <a:pt x="4082" y="1580"/>
                  </a:lnTo>
                  <a:lnTo>
                    <a:pt x="1186" y="3160"/>
                  </a:lnTo>
                  <a:lnTo>
                    <a:pt x="1142" y="3160"/>
                  </a:lnTo>
                  <a:lnTo>
                    <a:pt x="89" y="4081"/>
                  </a:lnTo>
                  <a:lnTo>
                    <a:pt x="45" y="4125"/>
                  </a:lnTo>
                  <a:lnTo>
                    <a:pt x="1" y="4213"/>
                  </a:lnTo>
                  <a:lnTo>
                    <a:pt x="1" y="4257"/>
                  </a:lnTo>
                  <a:lnTo>
                    <a:pt x="45" y="4345"/>
                  </a:lnTo>
                  <a:lnTo>
                    <a:pt x="132" y="4388"/>
                  </a:lnTo>
                  <a:lnTo>
                    <a:pt x="176" y="4388"/>
                  </a:lnTo>
                  <a:lnTo>
                    <a:pt x="308" y="4345"/>
                  </a:lnTo>
                  <a:lnTo>
                    <a:pt x="1361" y="3467"/>
                  </a:lnTo>
                  <a:lnTo>
                    <a:pt x="4213" y="1931"/>
                  </a:lnTo>
                  <a:lnTo>
                    <a:pt x="7197" y="1975"/>
                  </a:lnTo>
                  <a:lnTo>
                    <a:pt x="9698" y="2063"/>
                  </a:lnTo>
                  <a:lnTo>
                    <a:pt x="12858" y="2194"/>
                  </a:lnTo>
                  <a:lnTo>
                    <a:pt x="15535" y="2370"/>
                  </a:lnTo>
                  <a:lnTo>
                    <a:pt x="17202" y="2414"/>
                  </a:lnTo>
                  <a:lnTo>
                    <a:pt x="17334" y="2370"/>
                  </a:lnTo>
                  <a:lnTo>
                    <a:pt x="20230" y="746"/>
                  </a:lnTo>
                  <a:lnTo>
                    <a:pt x="21020" y="527"/>
                  </a:lnTo>
                  <a:lnTo>
                    <a:pt x="24442" y="351"/>
                  </a:lnTo>
                  <a:lnTo>
                    <a:pt x="24530" y="351"/>
                  </a:lnTo>
                  <a:lnTo>
                    <a:pt x="24574" y="308"/>
                  </a:lnTo>
                  <a:lnTo>
                    <a:pt x="24618" y="264"/>
                  </a:lnTo>
                  <a:lnTo>
                    <a:pt x="24618" y="176"/>
                  </a:lnTo>
                  <a:lnTo>
                    <a:pt x="24618" y="132"/>
                  </a:lnTo>
                  <a:lnTo>
                    <a:pt x="24574" y="44"/>
                  </a:lnTo>
                  <a:lnTo>
                    <a:pt x="24486" y="44"/>
                  </a:lnTo>
                  <a:lnTo>
                    <a:pt x="24442"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11" name="Google Shape;3711;p116"/>
            <p:cNvSpPr/>
            <p:nvPr/>
          </p:nvSpPr>
          <p:spPr>
            <a:xfrm>
              <a:off x="4734775" y="3421900"/>
              <a:ext cx="152500" cy="1580800"/>
            </a:xfrm>
            <a:custGeom>
              <a:avLst/>
              <a:gdLst/>
              <a:ahLst/>
              <a:cxnLst/>
              <a:rect l="l" t="t" r="r" b="b"/>
              <a:pathLst>
                <a:path w="6100" h="63232" extrusionOk="0">
                  <a:moveTo>
                    <a:pt x="5924" y="0"/>
                  </a:moveTo>
                  <a:lnTo>
                    <a:pt x="5880" y="44"/>
                  </a:lnTo>
                  <a:lnTo>
                    <a:pt x="5793" y="88"/>
                  </a:lnTo>
                  <a:lnTo>
                    <a:pt x="5749" y="132"/>
                  </a:lnTo>
                  <a:lnTo>
                    <a:pt x="4564" y="3028"/>
                  </a:lnTo>
                  <a:lnTo>
                    <a:pt x="3686" y="5485"/>
                  </a:lnTo>
                  <a:lnTo>
                    <a:pt x="2765" y="8031"/>
                  </a:lnTo>
                  <a:lnTo>
                    <a:pt x="2765" y="8118"/>
                  </a:lnTo>
                  <a:lnTo>
                    <a:pt x="2853" y="9917"/>
                  </a:lnTo>
                  <a:lnTo>
                    <a:pt x="3204" y="12331"/>
                  </a:lnTo>
                  <a:lnTo>
                    <a:pt x="3247" y="12375"/>
                  </a:lnTo>
                  <a:lnTo>
                    <a:pt x="3818" y="14613"/>
                  </a:lnTo>
                  <a:lnTo>
                    <a:pt x="3598" y="16280"/>
                  </a:lnTo>
                  <a:lnTo>
                    <a:pt x="3423" y="19001"/>
                  </a:lnTo>
                  <a:lnTo>
                    <a:pt x="3335" y="21414"/>
                  </a:lnTo>
                  <a:lnTo>
                    <a:pt x="2853" y="24178"/>
                  </a:lnTo>
                  <a:lnTo>
                    <a:pt x="2501" y="26329"/>
                  </a:lnTo>
                  <a:lnTo>
                    <a:pt x="2458" y="31331"/>
                  </a:lnTo>
                  <a:lnTo>
                    <a:pt x="2633" y="34490"/>
                  </a:lnTo>
                  <a:lnTo>
                    <a:pt x="2765" y="36202"/>
                  </a:lnTo>
                  <a:lnTo>
                    <a:pt x="2458" y="39932"/>
                  </a:lnTo>
                  <a:lnTo>
                    <a:pt x="2107" y="41336"/>
                  </a:lnTo>
                  <a:lnTo>
                    <a:pt x="834" y="44714"/>
                  </a:lnTo>
                  <a:lnTo>
                    <a:pt x="834" y="44758"/>
                  </a:lnTo>
                  <a:lnTo>
                    <a:pt x="571" y="45943"/>
                  </a:lnTo>
                  <a:lnTo>
                    <a:pt x="571" y="45987"/>
                  </a:lnTo>
                  <a:lnTo>
                    <a:pt x="615" y="48181"/>
                  </a:lnTo>
                  <a:lnTo>
                    <a:pt x="615" y="51560"/>
                  </a:lnTo>
                  <a:lnTo>
                    <a:pt x="176" y="53183"/>
                  </a:lnTo>
                  <a:lnTo>
                    <a:pt x="0" y="54544"/>
                  </a:lnTo>
                  <a:lnTo>
                    <a:pt x="0" y="54588"/>
                  </a:lnTo>
                  <a:lnTo>
                    <a:pt x="483" y="58668"/>
                  </a:lnTo>
                  <a:lnTo>
                    <a:pt x="834" y="61170"/>
                  </a:lnTo>
                  <a:lnTo>
                    <a:pt x="922" y="63056"/>
                  </a:lnTo>
                  <a:lnTo>
                    <a:pt x="922" y="63100"/>
                  </a:lnTo>
                  <a:lnTo>
                    <a:pt x="966" y="63188"/>
                  </a:lnTo>
                  <a:lnTo>
                    <a:pt x="1097" y="63232"/>
                  </a:lnTo>
                  <a:lnTo>
                    <a:pt x="1185" y="63188"/>
                  </a:lnTo>
                  <a:lnTo>
                    <a:pt x="1229" y="63188"/>
                  </a:lnTo>
                  <a:lnTo>
                    <a:pt x="1273" y="63100"/>
                  </a:lnTo>
                  <a:lnTo>
                    <a:pt x="1273" y="63056"/>
                  </a:lnTo>
                  <a:lnTo>
                    <a:pt x="1185" y="61170"/>
                  </a:lnTo>
                  <a:lnTo>
                    <a:pt x="1185" y="61126"/>
                  </a:lnTo>
                  <a:lnTo>
                    <a:pt x="834" y="58625"/>
                  </a:lnTo>
                  <a:lnTo>
                    <a:pt x="351" y="54544"/>
                  </a:lnTo>
                  <a:lnTo>
                    <a:pt x="527" y="53271"/>
                  </a:lnTo>
                  <a:lnTo>
                    <a:pt x="966" y="51648"/>
                  </a:lnTo>
                  <a:lnTo>
                    <a:pt x="966" y="51604"/>
                  </a:lnTo>
                  <a:lnTo>
                    <a:pt x="966" y="48137"/>
                  </a:lnTo>
                  <a:lnTo>
                    <a:pt x="922" y="45987"/>
                  </a:lnTo>
                  <a:lnTo>
                    <a:pt x="1185" y="44846"/>
                  </a:lnTo>
                  <a:lnTo>
                    <a:pt x="2414" y="41423"/>
                  </a:lnTo>
                  <a:lnTo>
                    <a:pt x="2458" y="41423"/>
                  </a:lnTo>
                  <a:lnTo>
                    <a:pt x="2765" y="40019"/>
                  </a:lnTo>
                  <a:lnTo>
                    <a:pt x="2765" y="39975"/>
                  </a:lnTo>
                  <a:lnTo>
                    <a:pt x="3116" y="36202"/>
                  </a:lnTo>
                  <a:lnTo>
                    <a:pt x="2984" y="34446"/>
                  </a:lnTo>
                  <a:lnTo>
                    <a:pt x="2809" y="31331"/>
                  </a:lnTo>
                  <a:lnTo>
                    <a:pt x="2853" y="26329"/>
                  </a:lnTo>
                  <a:lnTo>
                    <a:pt x="3204" y="24222"/>
                  </a:lnTo>
                  <a:lnTo>
                    <a:pt x="3686" y="21458"/>
                  </a:lnTo>
                  <a:lnTo>
                    <a:pt x="3774" y="19001"/>
                  </a:lnTo>
                  <a:lnTo>
                    <a:pt x="3950" y="16280"/>
                  </a:lnTo>
                  <a:lnTo>
                    <a:pt x="4169" y="14613"/>
                  </a:lnTo>
                  <a:lnTo>
                    <a:pt x="4169" y="14569"/>
                  </a:lnTo>
                  <a:lnTo>
                    <a:pt x="3555" y="12287"/>
                  </a:lnTo>
                  <a:lnTo>
                    <a:pt x="3204" y="9874"/>
                  </a:lnTo>
                  <a:lnTo>
                    <a:pt x="3116" y="8118"/>
                  </a:lnTo>
                  <a:lnTo>
                    <a:pt x="3993" y="5617"/>
                  </a:lnTo>
                  <a:lnTo>
                    <a:pt x="4915" y="3160"/>
                  </a:lnTo>
                  <a:lnTo>
                    <a:pt x="6100" y="264"/>
                  </a:lnTo>
                  <a:lnTo>
                    <a:pt x="6100" y="176"/>
                  </a:lnTo>
                  <a:lnTo>
                    <a:pt x="6100" y="132"/>
                  </a:lnTo>
                  <a:lnTo>
                    <a:pt x="6056" y="88"/>
                  </a:lnTo>
                  <a:lnTo>
                    <a:pt x="6012" y="44"/>
                  </a:lnTo>
                  <a:lnTo>
                    <a:pt x="592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12" name="Google Shape;3712;p116"/>
            <p:cNvSpPr/>
            <p:nvPr/>
          </p:nvSpPr>
          <p:spPr>
            <a:xfrm>
              <a:off x="5672725" y="5078375"/>
              <a:ext cx="263300" cy="31850"/>
            </a:xfrm>
            <a:custGeom>
              <a:avLst/>
              <a:gdLst/>
              <a:ahLst/>
              <a:cxnLst/>
              <a:rect l="l" t="t" r="r" b="b"/>
              <a:pathLst>
                <a:path w="10532" h="1274" extrusionOk="0">
                  <a:moveTo>
                    <a:pt x="10356" y="1"/>
                  </a:moveTo>
                  <a:lnTo>
                    <a:pt x="10312" y="45"/>
                  </a:lnTo>
                  <a:lnTo>
                    <a:pt x="9873" y="220"/>
                  </a:lnTo>
                  <a:lnTo>
                    <a:pt x="6100" y="176"/>
                  </a:lnTo>
                  <a:lnTo>
                    <a:pt x="6056" y="176"/>
                  </a:lnTo>
                  <a:lnTo>
                    <a:pt x="4739" y="308"/>
                  </a:lnTo>
                  <a:lnTo>
                    <a:pt x="176" y="922"/>
                  </a:lnTo>
                  <a:lnTo>
                    <a:pt x="88" y="922"/>
                  </a:lnTo>
                  <a:lnTo>
                    <a:pt x="44" y="966"/>
                  </a:lnTo>
                  <a:lnTo>
                    <a:pt x="0" y="1054"/>
                  </a:lnTo>
                  <a:lnTo>
                    <a:pt x="0" y="1098"/>
                  </a:lnTo>
                  <a:lnTo>
                    <a:pt x="88" y="1229"/>
                  </a:lnTo>
                  <a:lnTo>
                    <a:pt x="176" y="1273"/>
                  </a:lnTo>
                  <a:lnTo>
                    <a:pt x="220" y="1273"/>
                  </a:lnTo>
                  <a:lnTo>
                    <a:pt x="4783" y="659"/>
                  </a:lnTo>
                  <a:lnTo>
                    <a:pt x="6100" y="527"/>
                  </a:lnTo>
                  <a:lnTo>
                    <a:pt x="9917" y="571"/>
                  </a:lnTo>
                  <a:lnTo>
                    <a:pt x="9961" y="527"/>
                  </a:lnTo>
                  <a:lnTo>
                    <a:pt x="10444" y="352"/>
                  </a:lnTo>
                  <a:lnTo>
                    <a:pt x="10488" y="308"/>
                  </a:lnTo>
                  <a:lnTo>
                    <a:pt x="10531" y="264"/>
                  </a:lnTo>
                  <a:lnTo>
                    <a:pt x="10531" y="220"/>
                  </a:lnTo>
                  <a:lnTo>
                    <a:pt x="10531" y="132"/>
                  </a:lnTo>
                  <a:lnTo>
                    <a:pt x="10488" y="88"/>
                  </a:lnTo>
                  <a:lnTo>
                    <a:pt x="10444" y="45"/>
                  </a:lnTo>
                  <a:lnTo>
                    <a:pt x="10356"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13" name="Google Shape;3713;p116"/>
            <p:cNvSpPr/>
            <p:nvPr/>
          </p:nvSpPr>
          <p:spPr>
            <a:xfrm>
              <a:off x="4600925" y="3731250"/>
              <a:ext cx="119600" cy="1265975"/>
            </a:xfrm>
            <a:custGeom>
              <a:avLst/>
              <a:gdLst/>
              <a:ahLst/>
              <a:cxnLst/>
              <a:rect l="l" t="t" r="r" b="b"/>
              <a:pathLst>
                <a:path w="4784" h="50639" extrusionOk="0">
                  <a:moveTo>
                    <a:pt x="4521" y="1"/>
                  </a:moveTo>
                  <a:lnTo>
                    <a:pt x="4477" y="88"/>
                  </a:lnTo>
                  <a:lnTo>
                    <a:pt x="4433" y="132"/>
                  </a:lnTo>
                  <a:lnTo>
                    <a:pt x="3950" y="3379"/>
                  </a:lnTo>
                  <a:lnTo>
                    <a:pt x="3555" y="5222"/>
                  </a:lnTo>
                  <a:lnTo>
                    <a:pt x="3555" y="5266"/>
                  </a:lnTo>
                  <a:lnTo>
                    <a:pt x="3424" y="7460"/>
                  </a:lnTo>
                  <a:lnTo>
                    <a:pt x="3380" y="11234"/>
                  </a:lnTo>
                  <a:lnTo>
                    <a:pt x="3467" y="13779"/>
                  </a:lnTo>
                  <a:lnTo>
                    <a:pt x="3555" y="16105"/>
                  </a:lnTo>
                  <a:lnTo>
                    <a:pt x="3818" y="18299"/>
                  </a:lnTo>
                  <a:lnTo>
                    <a:pt x="3775" y="19484"/>
                  </a:lnTo>
                  <a:lnTo>
                    <a:pt x="3511" y="20581"/>
                  </a:lnTo>
                  <a:lnTo>
                    <a:pt x="2590" y="24310"/>
                  </a:lnTo>
                  <a:lnTo>
                    <a:pt x="2590" y="24354"/>
                  </a:lnTo>
                  <a:lnTo>
                    <a:pt x="2414" y="27206"/>
                  </a:lnTo>
                  <a:lnTo>
                    <a:pt x="2151" y="28523"/>
                  </a:lnTo>
                  <a:lnTo>
                    <a:pt x="659" y="31638"/>
                  </a:lnTo>
                  <a:lnTo>
                    <a:pt x="659" y="31682"/>
                  </a:lnTo>
                  <a:lnTo>
                    <a:pt x="308" y="32999"/>
                  </a:lnTo>
                  <a:lnTo>
                    <a:pt x="1" y="35280"/>
                  </a:lnTo>
                  <a:lnTo>
                    <a:pt x="1" y="35324"/>
                  </a:lnTo>
                  <a:lnTo>
                    <a:pt x="264" y="39054"/>
                  </a:lnTo>
                  <a:lnTo>
                    <a:pt x="176" y="41599"/>
                  </a:lnTo>
                  <a:lnTo>
                    <a:pt x="176" y="41643"/>
                  </a:lnTo>
                  <a:lnTo>
                    <a:pt x="527" y="43837"/>
                  </a:lnTo>
                  <a:lnTo>
                    <a:pt x="922" y="45899"/>
                  </a:lnTo>
                  <a:lnTo>
                    <a:pt x="922" y="45943"/>
                  </a:lnTo>
                  <a:lnTo>
                    <a:pt x="2458" y="48796"/>
                  </a:lnTo>
                  <a:lnTo>
                    <a:pt x="3380" y="50551"/>
                  </a:lnTo>
                  <a:lnTo>
                    <a:pt x="3467" y="50595"/>
                  </a:lnTo>
                  <a:lnTo>
                    <a:pt x="3555" y="50639"/>
                  </a:lnTo>
                  <a:lnTo>
                    <a:pt x="3599" y="50595"/>
                  </a:lnTo>
                  <a:lnTo>
                    <a:pt x="3687" y="50551"/>
                  </a:lnTo>
                  <a:lnTo>
                    <a:pt x="3687" y="50507"/>
                  </a:lnTo>
                  <a:lnTo>
                    <a:pt x="3731" y="50419"/>
                  </a:lnTo>
                  <a:lnTo>
                    <a:pt x="3687" y="50375"/>
                  </a:lnTo>
                  <a:lnTo>
                    <a:pt x="2809" y="48620"/>
                  </a:lnTo>
                  <a:lnTo>
                    <a:pt x="1273" y="45812"/>
                  </a:lnTo>
                  <a:lnTo>
                    <a:pt x="878" y="43793"/>
                  </a:lnTo>
                  <a:lnTo>
                    <a:pt x="527" y="41599"/>
                  </a:lnTo>
                  <a:lnTo>
                    <a:pt x="615" y="39054"/>
                  </a:lnTo>
                  <a:lnTo>
                    <a:pt x="615" y="39010"/>
                  </a:lnTo>
                  <a:lnTo>
                    <a:pt x="352" y="35324"/>
                  </a:lnTo>
                  <a:lnTo>
                    <a:pt x="615" y="33086"/>
                  </a:lnTo>
                  <a:lnTo>
                    <a:pt x="1010" y="31770"/>
                  </a:lnTo>
                  <a:lnTo>
                    <a:pt x="2502" y="28655"/>
                  </a:lnTo>
                  <a:lnTo>
                    <a:pt x="2502" y="28611"/>
                  </a:lnTo>
                  <a:lnTo>
                    <a:pt x="2765" y="27250"/>
                  </a:lnTo>
                  <a:lnTo>
                    <a:pt x="2941" y="24398"/>
                  </a:lnTo>
                  <a:lnTo>
                    <a:pt x="3862" y="20668"/>
                  </a:lnTo>
                  <a:lnTo>
                    <a:pt x="4126" y="19527"/>
                  </a:lnTo>
                  <a:lnTo>
                    <a:pt x="4170" y="18299"/>
                  </a:lnTo>
                  <a:lnTo>
                    <a:pt x="3906" y="16105"/>
                  </a:lnTo>
                  <a:lnTo>
                    <a:pt x="3818" y="13779"/>
                  </a:lnTo>
                  <a:lnTo>
                    <a:pt x="3731" y="11234"/>
                  </a:lnTo>
                  <a:lnTo>
                    <a:pt x="3775" y="7504"/>
                  </a:lnTo>
                  <a:lnTo>
                    <a:pt x="3862" y="5310"/>
                  </a:lnTo>
                  <a:lnTo>
                    <a:pt x="4301" y="3467"/>
                  </a:lnTo>
                  <a:lnTo>
                    <a:pt x="4784" y="176"/>
                  </a:lnTo>
                  <a:lnTo>
                    <a:pt x="4784" y="132"/>
                  </a:lnTo>
                  <a:lnTo>
                    <a:pt x="4784" y="45"/>
                  </a:lnTo>
                  <a:lnTo>
                    <a:pt x="4696"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14" name="Google Shape;3714;p116"/>
            <p:cNvSpPr/>
            <p:nvPr/>
          </p:nvSpPr>
          <p:spPr>
            <a:xfrm>
              <a:off x="4181875" y="2871200"/>
              <a:ext cx="454200" cy="2112850"/>
            </a:xfrm>
            <a:custGeom>
              <a:avLst/>
              <a:gdLst/>
              <a:ahLst/>
              <a:cxnLst/>
              <a:rect l="l" t="t" r="r" b="b"/>
              <a:pathLst>
                <a:path w="18168" h="84514" extrusionOk="0">
                  <a:moveTo>
                    <a:pt x="17992" y="1"/>
                  </a:moveTo>
                  <a:lnTo>
                    <a:pt x="17904" y="44"/>
                  </a:lnTo>
                  <a:lnTo>
                    <a:pt x="14569" y="2370"/>
                  </a:lnTo>
                  <a:lnTo>
                    <a:pt x="13077" y="3204"/>
                  </a:lnTo>
                  <a:lnTo>
                    <a:pt x="10181" y="4389"/>
                  </a:lnTo>
                  <a:lnTo>
                    <a:pt x="8118" y="5135"/>
                  </a:lnTo>
                  <a:lnTo>
                    <a:pt x="6363" y="5486"/>
                  </a:lnTo>
                  <a:lnTo>
                    <a:pt x="6319" y="5529"/>
                  </a:lnTo>
                  <a:lnTo>
                    <a:pt x="5222" y="6275"/>
                  </a:lnTo>
                  <a:lnTo>
                    <a:pt x="4520" y="6758"/>
                  </a:lnTo>
                  <a:lnTo>
                    <a:pt x="4476" y="6758"/>
                  </a:lnTo>
                  <a:lnTo>
                    <a:pt x="1887" y="8952"/>
                  </a:lnTo>
                  <a:lnTo>
                    <a:pt x="1887" y="8996"/>
                  </a:lnTo>
                  <a:lnTo>
                    <a:pt x="308" y="10883"/>
                  </a:lnTo>
                  <a:lnTo>
                    <a:pt x="264" y="10927"/>
                  </a:lnTo>
                  <a:lnTo>
                    <a:pt x="1" y="11409"/>
                  </a:lnTo>
                  <a:lnTo>
                    <a:pt x="1" y="11497"/>
                  </a:lnTo>
                  <a:lnTo>
                    <a:pt x="1" y="11585"/>
                  </a:lnTo>
                  <a:lnTo>
                    <a:pt x="1975" y="15578"/>
                  </a:lnTo>
                  <a:lnTo>
                    <a:pt x="2809" y="18650"/>
                  </a:lnTo>
                  <a:lnTo>
                    <a:pt x="3467" y="22204"/>
                  </a:lnTo>
                  <a:lnTo>
                    <a:pt x="4081" y="25495"/>
                  </a:lnTo>
                  <a:lnTo>
                    <a:pt x="4081" y="25539"/>
                  </a:lnTo>
                  <a:lnTo>
                    <a:pt x="4783" y="27865"/>
                  </a:lnTo>
                  <a:lnTo>
                    <a:pt x="5573" y="30541"/>
                  </a:lnTo>
                  <a:lnTo>
                    <a:pt x="6144" y="33569"/>
                  </a:lnTo>
                  <a:lnTo>
                    <a:pt x="6407" y="35368"/>
                  </a:lnTo>
                  <a:lnTo>
                    <a:pt x="6275" y="39800"/>
                  </a:lnTo>
                  <a:lnTo>
                    <a:pt x="6319" y="41775"/>
                  </a:lnTo>
                  <a:lnTo>
                    <a:pt x="6363" y="41862"/>
                  </a:lnTo>
                  <a:lnTo>
                    <a:pt x="8031" y="44407"/>
                  </a:lnTo>
                  <a:lnTo>
                    <a:pt x="9786" y="46996"/>
                  </a:lnTo>
                  <a:lnTo>
                    <a:pt x="11497" y="49366"/>
                  </a:lnTo>
                  <a:lnTo>
                    <a:pt x="12594" y="51384"/>
                  </a:lnTo>
                  <a:lnTo>
                    <a:pt x="13779" y="53183"/>
                  </a:lnTo>
                  <a:lnTo>
                    <a:pt x="15227" y="55202"/>
                  </a:lnTo>
                  <a:lnTo>
                    <a:pt x="16587" y="57045"/>
                  </a:lnTo>
                  <a:lnTo>
                    <a:pt x="17597" y="58581"/>
                  </a:lnTo>
                  <a:lnTo>
                    <a:pt x="17684" y="59020"/>
                  </a:lnTo>
                  <a:lnTo>
                    <a:pt x="16763" y="60994"/>
                  </a:lnTo>
                  <a:lnTo>
                    <a:pt x="15797" y="62969"/>
                  </a:lnTo>
                  <a:lnTo>
                    <a:pt x="15139" y="65031"/>
                  </a:lnTo>
                  <a:lnTo>
                    <a:pt x="15139" y="65075"/>
                  </a:lnTo>
                  <a:lnTo>
                    <a:pt x="14920" y="67313"/>
                  </a:lnTo>
                  <a:lnTo>
                    <a:pt x="14920" y="67357"/>
                  </a:lnTo>
                  <a:lnTo>
                    <a:pt x="15052" y="68103"/>
                  </a:lnTo>
                  <a:lnTo>
                    <a:pt x="15052" y="68191"/>
                  </a:lnTo>
                  <a:lnTo>
                    <a:pt x="15534" y="69200"/>
                  </a:lnTo>
                  <a:lnTo>
                    <a:pt x="15885" y="71438"/>
                  </a:lnTo>
                  <a:lnTo>
                    <a:pt x="16149" y="73895"/>
                  </a:lnTo>
                  <a:lnTo>
                    <a:pt x="16192" y="75606"/>
                  </a:lnTo>
                  <a:lnTo>
                    <a:pt x="15973" y="77581"/>
                  </a:lnTo>
                  <a:lnTo>
                    <a:pt x="16017" y="79775"/>
                  </a:lnTo>
                  <a:lnTo>
                    <a:pt x="16017" y="79819"/>
                  </a:lnTo>
                  <a:lnTo>
                    <a:pt x="16280" y="81004"/>
                  </a:lnTo>
                  <a:lnTo>
                    <a:pt x="16280" y="81047"/>
                  </a:lnTo>
                  <a:lnTo>
                    <a:pt x="17816" y="84426"/>
                  </a:lnTo>
                  <a:lnTo>
                    <a:pt x="17904" y="84470"/>
                  </a:lnTo>
                  <a:lnTo>
                    <a:pt x="17992" y="84514"/>
                  </a:lnTo>
                  <a:lnTo>
                    <a:pt x="18079" y="84470"/>
                  </a:lnTo>
                  <a:lnTo>
                    <a:pt x="18123" y="84470"/>
                  </a:lnTo>
                  <a:lnTo>
                    <a:pt x="18167" y="84382"/>
                  </a:lnTo>
                  <a:lnTo>
                    <a:pt x="18167" y="84338"/>
                  </a:lnTo>
                  <a:lnTo>
                    <a:pt x="18167" y="84251"/>
                  </a:lnTo>
                  <a:lnTo>
                    <a:pt x="16587" y="80916"/>
                  </a:lnTo>
                  <a:lnTo>
                    <a:pt x="16368" y="79731"/>
                  </a:lnTo>
                  <a:lnTo>
                    <a:pt x="16324" y="77581"/>
                  </a:lnTo>
                  <a:lnTo>
                    <a:pt x="16543" y="75650"/>
                  </a:lnTo>
                  <a:lnTo>
                    <a:pt x="16543" y="75606"/>
                  </a:lnTo>
                  <a:lnTo>
                    <a:pt x="16500" y="73895"/>
                  </a:lnTo>
                  <a:lnTo>
                    <a:pt x="16236" y="71394"/>
                  </a:lnTo>
                  <a:lnTo>
                    <a:pt x="15885" y="69112"/>
                  </a:lnTo>
                  <a:lnTo>
                    <a:pt x="15885" y="69068"/>
                  </a:lnTo>
                  <a:lnTo>
                    <a:pt x="15403" y="68059"/>
                  </a:lnTo>
                  <a:lnTo>
                    <a:pt x="15271" y="67313"/>
                  </a:lnTo>
                  <a:lnTo>
                    <a:pt x="15490" y="65119"/>
                  </a:lnTo>
                  <a:lnTo>
                    <a:pt x="16105" y="63100"/>
                  </a:lnTo>
                  <a:lnTo>
                    <a:pt x="17070" y="61126"/>
                  </a:lnTo>
                  <a:lnTo>
                    <a:pt x="17992" y="59107"/>
                  </a:lnTo>
                  <a:lnTo>
                    <a:pt x="18035" y="59020"/>
                  </a:lnTo>
                  <a:lnTo>
                    <a:pt x="17948" y="58493"/>
                  </a:lnTo>
                  <a:lnTo>
                    <a:pt x="17904" y="58405"/>
                  </a:lnTo>
                  <a:lnTo>
                    <a:pt x="16895" y="56826"/>
                  </a:lnTo>
                  <a:lnTo>
                    <a:pt x="15534" y="54983"/>
                  </a:lnTo>
                  <a:lnTo>
                    <a:pt x="14086" y="53008"/>
                  </a:lnTo>
                  <a:lnTo>
                    <a:pt x="12901" y="51209"/>
                  </a:lnTo>
                  <a:lnTo>
                    <a:pt x="11804" y="49190"/>
                  </a:lnTo>
                  <a:lnTo>
                    <a:pt x="11760" y="49146"/>
                  </a:lnTo>
                  <a:lnTo>
                    <a:pt x="10093" y="46821"/>
                  </a:lnTo>
                  <a:lnTo>
                    <a:pt x="8338" y="44232"/>
                  </a:lnTo>
                  <a:lnTo>
                    <a:pt x="6670" y="41687"/>
                  </a:lnTo>
                  <a:lnTo>
                    <a:pt x="6626" y="39800"/>
                  </a:lnTo>
                  <a:lnTo>
                    <a:pt x="6758" y="35368"/>
                  </a:lnTo>
                  <a:lnTo>
                    <a:pt x="6758" y="35324"/>
                  </a:lnTo>
                  <a:lnTo>
                    <a:pt x="6495" y="33481"/>
                  </a:lnTo>
                  <a:lnTo>
                    <a:pt x="5880" y="30453"/>
                  </a:lnTo>
                  <a:lnTo>
                    <a:pt x="5135" y="27777"/>
                  </a:lnTo>
                  <a:lnTo>
                    <a:pt x="4432" y="25451"/>
                  </a:lnTo>
                  <a:lnTo>
                    <a:pt x="3774" y="22160"/>
                  </a:lnTo>
                  <a:lnTo>
                    <a:pt x="3160" y="18562"/>
                  </a:lnTo>
                  <a:lnTo>
                    <a:pt x="2326" y="15446"/>
                  </a:lnTo>
                  <a:lnTo>
                    <a:pt x="2326" y="15403"/>
                  </a:lnTo>
                  <a:lnTo>
                    <a:pt x="352" y="11497"/>
                  </a:lnTo>
                  <a:lnTo>
                    <a:pt x="571" y="11102"/>
                  </a:lnTo>
                  <a:lnTo>
                    <a:pt x="2151" y="9215"/>
                  </a:lnTo>
                  <a:lnTo>
                    <a:pt x="4696" y="7021"/>
                  </a:lnTo>
                  <a:lnTo>
                    <a:pt x="5442" y="6583"/>
                  </a:lnTo>
                  <a:lnTo>
                    <a:pt x="6495" y="5837"/>
                  </a:lnTo>
                  <a:lnTo>
                    <a:pt x="8206" y="5486"/>
                  </a:lnTo>
                  <a:lnTo>
                    <a:pt x="10312" y="4696"/>
                  </a:lnTo>
                  <a:lnTo>
                    <a:pt x="13209" y="3555"/>
                  </a:lnTo>
                  <a:lnTo>
                    <a:pt x="13252" y="3555"/>
                  </a:lnTo>
                  <a:lnTo>
                    <a:pt x="14744" y="2677"/>
                  </a:lnTo>
                  <a:lnTo>
                    <a:pt x="18123" y="308"/>
                  </a:lnTo>
                  <a:lnTo>
                    <a:pt x="18167" y="264"/>
                  </a:lnTo>
                  <a:lnTo>
                    <a:pt x="18167" y="220"/>
                  </a:lnTo>
                  <a:lnTo>
                    <a:pt x="18167" y="132"/>
                  </a:lnTo>
                  <a:lnTo>
                    <a:pt x="18167" y="88"/>
                  </a:lnTo>
                  <a:lnTo>
                    <a:pt x="18123" y="44"/>
                  </a:lnTo>
                  <a:lnTo>
                    <a:pt x="18035"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15" name="Google Shape;3715;p116"/>
            <p:cNvSpPr/>
            <p:nvPr/>
          </p:nvSpPr>
          <p:spPr>
            <a:xfrm>
              <a:off x="4065600" y="2698975"/>
              <a:ext cx="527675" cy="2220375"/>
            </a:xfrm>
            <a:custGeom>
              <a:avLst/>
              <a:gdLst/>
              <a:ahLst/>
              <a:cxnLst/>
              <a:rect l="l" t="t" r="r" b="b"/>
              <a:pathLst>
                <a:path w="21107" h="88815" extrusionOk="0">
                  <a:moveTo>
                    <a:pt x="20887" y="0"/>
                  </a:moveTo>
                  <a:lnTo>
                    <a:pt x="20843" y="44"/>
                  </a:lnTo>
                  <a:lnTo>
                    <a:pt x="17509" y="1887"/>
                  </a:lnTo>
                  <a:lnTo>
                    <a:pt x="15314" y="3204"/>
                  </a:lnTo>
                  <a:lnTo>
                    <a:pt x="13779" y="4125"/>
                  </a:lnTo>
                  <a:lnTo>
                    <a:pt x="12243" y="5090"/>
                  </a:lnTo>
                  <a:lnTo>
                    <a:pt x="10707" y="6056"/>
                  </a:lnTo>
                  <a:lnTo>
                    <a:pt x="9215" y="7109"/>
                  </a:lnTo>
                  <a:lnTo>
                    <a:pt x="8469" y="7635"/>
                  </a:lnTo>
                  <a:lnTo>
                    <a:pt x="7811" y="8206"/>
                  </a:lnTo>
                  <a:lnTo>
                    <a:pt x="7109" y="8776"/>
                  </a:lnTo>
                  <a:lnTo>
                    <a:pt x="6494" y="9347"/>
                  </a:lnTo>
                  <a:lnTo>
                    <a:pt x="5880" y="9961"/>
                  </a:lnTo>
                  <a:lnTo>
                    <a:pt x="5310" y="10575"/>
                  </a:lnTo>
                  <a:lnTo>
                    <a:pt x="4783" y="11234"/>
                  </a:lnTo>
                  <a:lnTo>
                    <a:pt x="4344" y="11892"/>
                  </a:lnTo>
                  <a:lnTo>
                    <a:pt x="3291" y="13164"/>
                  </a:lnTo>
                  <a:lnTo>
                    <a:pt x="3291" y="13208"/>
                  </a:lnTo>
                  <a:lnTo>
                    <a:pt x="1185" y="17903"/>
                  </a:lnTo>
                  <a:lnTo>
                    <a:pt x="220" y="20712"/>
                  </a:lnTo>
                  <a:lnTo>
                    <a:pt x="176" y="20756"/>
                  </a:lnTo>
                  <a:lnTo>
                    <a:pt x="0" y="22204"/>
                  </a:lnTo>
                  <a:lnTo>
                    <a:pt x="0" y="22248"/>
                  </a:lnTo>
                  <a:lnTo>
                    <a:pt x="176" y="25539"/>
                  </a:lnTo>
                  <a:lnTo>
                    <a:pt x="834" y="29576"/>
                  </a:lnTo>
                  <a:lnTo>
                    <a:pt x="1492" y="31989"/>
                  </a:lnTo>
                  <a:lnTo>
                    <a:pt x="2414" y="34578"/>
                  </a:lnTo>
                  <a:lnTo>
                    <a:pt x="3467" y="37123"/>
                  </a:lnTo>
                  <a:lnTo>
                    <a:pt x="4388" y="39361"/>
                  </a:lnTo>
                  <a:lnTo>
                    <a:pt x="4959" y="41028"/>
                  </a:lnTo>
                  <a:lnTo>
                    <a:pt x="5485" y="43003"/>
                  </a:lnTo>
                  <a:lnTo>
                    <a:pt x="5661" y="44276"/>
                  </a:lnTo>
                  <a:lnTo>
                    <a:pt x="5573" y="46733"/>
                  </a:lnTo>
                  <a:lnTo>
                    <a:pt x="5573" y="46777"/>
                  </a:lnTo>
                  <a:lnTo>
                    <a:pt x="5880" y="48971"/>
                  </a:lnTo>
                  <a:lnTo>
                    <a:pt x="6363" y="51647"/>
                  </a:lnTo>
                  <a:lnTo>
                    <a:pt x="6275" y="56343"/>
                  </a:lnTo>
                  <a:lnTo>
                    <a:pt x="6187" y="58624"/>
                  </a:lnTo>
                  <a:lnTo>
                    <a:pt x="6187" y="61345"/>
                  </a:lnTo>
                  <a:lnTo>
                    <a:pt x="6275" y="65733"/>
                  </a:lnTo>
                  <a:lnTo>
                    <a:pt x="6275" y="65821"/>
                  </a:lnTo>
                  <a:lnTo>
                    <a:pt x="6538" y="66347"/>
                  </a:lnTo>
                  <a:lnTo>
                    <a:pt x="6582" y="66391"/>
                  </a:lnTo>
                  <a:lnTo>
                    <a:pt x="8996" y="68717"/>
                  </a:lnTo>
                  <a:lnTo>
                    <a:pt x="10839" y="70384"/>
                  </a:lnTo>
                  <a:lnTo>
                    <a:pt x="12901" y="71964"/>
                  </a:lnTo>
                  <a:lnTo>
                    <a:pt x="14744" y="73368"/>
                  </a:lnTo>
                  <a:lnTo>
                    <a:pt x="14744" y="73412"/>
                  </a:lnTo>
                  <a:lnTo>
                    <a:pt x="16411" y="74377"/>
                  </a:lnTo>
                  <a:lnTo>
                    <a:pt x="17947" y="75167"/>
                  </a:lnTo>
                  <a:lnTo>
                    <a:pt x="18825" y="76528"/>
                  </a:lnTo>
                  <a:lnTo>
                    <a:pt x="19439" y="78020"/>
                  </a:lnTo>
                  <a:lnTo>
                    <a:pt x="19746" y="80170"/>
                  </a:lnTo>
                  <a:lnTo>
                    <a:pt x="20054" y="82802"/>
                  </a:lnTo>
                  <a:lnTo>
                    <a:pt x="19922" y="84996"/>
                  </a:lnTo>
                  <a:lnTo>
                    <a:pt x="19703" y="87190"/>
                  </a:lnTo>
                  <a:lnTo>
                    <a:pt x="19615" y="88639"/>
                  </a:lnTo>
                  <a:lnTo>
                    <a:pt x="19659" y="88726"/>
                  </a:lnTo>
                  <a:lnTo>
                    <a:pt x="19659" y="88770"/>
                  </a:lnTo>
                  <a:lnTo>
                    <a:pt x="19746" y="88814"/>
                  </a:lnTo>
                  <a:lnTo>
                    <a:pt x="19790" y="88814"/>
                  </a:lnTo>
                  <a:lnTo>
                    <a:pt x="19922" y="88770"/>
                  </a:lnTo>
                  <a:lnTo>
                    <a:pt x="19966" y="88726"/>
                  </a:lnTo>
                  <a:lnTo>
                    <a:pt x="19966" y="88682"/>
                  </a:lnTo>
                  <a:lnTo>
                    <a:pt x="20054" y="87190"/>
                  </a:lnTo>
                  <a:lnTo>
                    <a:pt x="20273" y="85040"/>
                  </a:lnTo>
                  <a:lnTo>
                    <a:pt x="20405" y="82802"/>
                  </a:lnTo>
                  <a:lnTo>
                    <a:pt x="20405" y="82759"/>
                  </a:lnTo>
                  <a:lnTo>
                    <a:pt x="20097" y="80126"/>
                  </a:lnTo>
                  <a:lnTo>
                    <a:pt x="19790" y="77932"/>
                  </a:lnTo>
                  <a:lnTo>
                    <a:pt x="19790" y="77888"/>
                  </a:lnTo>
                  <a:lnTo>
                    <a:pt x="19132" y="76396"/>
                  </a:lnTo>
                  <a:lnTo>
                    <a:pt x="19132" y="76352"/>
                  </a:lnTo>
                  <a:lnTo>
                    <a:pt x="18211" y="74948"/>
                  </a:lnTo>
                  <a:lnTo>
                    <a:pt x="18167" y="74860"/>
                  </a:lnTo>
                  <a:lnTo>
                    <a:pt x="16587" y="74070"/>
                  </a:lnTo>
                  <a:lnTo>
                    <a:pt x="14963" y="73105"/>
                  </a:lnTo>
                  <a:lnTo>
                    <a:pt x="13120" y="71701"/>
                  </a:lnTo>
                  <a:lnTo>
                    <a:pt x="11102" y="70121"/>
                  </a:lnTo>
                  <a:lnTo>
                    <a:pt x="9215" y="68454"/>
                  </a:lnTo>
                  <a:lnTo>
                    <a:pt x="6846" y="66172"/>
                  </a:lnTo>
                  <a:lnTo>
                    <a:pt x="6626" y="65689"/>
                  </a:lnTo>
                  <a:lnTo>
                    <a:pt x="6538" y="61345"/>
                  </a:lnTo>
                  <a:lnTo>
                    <a:pt x="6538" y="58624"/>
                  </a:lnTo>
                  <a:lnTo>
                    <a:pt x="6626" y="56387"/>
                  </a:lnTo>
                  <a:lnTo>
                    <a:pt x="6714" y="51647"/>
                  </a:lnTo>
                  <a:lnTo>
                    <a:pt x="6714" y="51604"/>
                  </a:lnTo>
                  <a:lnTo>
                    <a:pt x="6231" y="48883"/>
                  </a:lnTo>
                  <a:lnTo>
                    <a:pt x="5924" y="46733"/>
                  </a:lnTo>
                  <a:lnTo>
                    <a:pt x="6012" y="44276"/>
                  </a:lnTo>
                  <a:lnTo>
                    <a:pt x="6012" y="44232"/>
                  </a:lnTo>
                  <a:lnTo>
                    <a:pt x="5836" y="42959"/>
                  </a:lnTo>
                  <a:lnTo>
                    <a:pt x="5836" y="42915"/>
                  </a:lnTo>
                  <a:lnTo>
                    <a:pt x="5310" y="40941"/>
                  </a:lnTo>
                  <a:lnTo>
                    <a:pt x="4695" y="39229"/>
                  </a:lnTo>
                  <a:lnTo>
                    <a:pt x="3818" y="36991"/>
                  </a:lnTo>
                  <a:lnTo>
                    <a:pt x="2765" y="34446"/>
                  </a:lnTo>
                  <a:lnTo>
                    <a:pt x="1843" y="31857"/>
                  </a:lnTo>
                  <a:lnTo>
                    <a:pt x="1185" y="29488"/>
                  </a:lnTo>
                  <a:lnTo>
                    <a:pt x="483" y="25495"/>
                  </a:lnTo>
                  <a:lnTo>
                    <a:pt x="351" y="22248"/>
                  </a:lnTo>
                  <a:lnTo>
                    <a:pt x="527" y="20800"/>
                  </a:lnTo>
                  <a:lnTo>
                    <a:pt x="1492" y="18035"/>
                  </a:lnTo>
                  <a:lnTo>
                    <a:pt x="3598" y="13340"/>
                  </a:lnTo>
                  <a:lnTo>
                    <a:pt x="4608" y="12067"/>
                  </a:lnTo>
                  <a:lnTo>
                    <a:pt x="5090" y="11453"/>
                  </a:lnTo>
                  <a:lnTo>
                    <a:pt x="5573" y="10795"/>
                  </a:lnTo>
                  <a:lnTo>
                    <a:pt x="6143" y="10181"/>
                  </a:lnTo>
                  <a:lnTo>
                    <a:pt x="6758" y="9610"/>
                  </a:lnTo>
                  <a:lnTo>
                    <a:pt x="7372" y="8996"/>
                  </a:lnTo>
                  <a:lnTo>
                    <a:pt x="8030" y="8469"/>
                  </a:lnTo>
                  <a:lnTo>
                    <a:pt x="9434" y="7372"/>
                  </a:lnTo>
                  <a:lnTo>
                    <a:pt x="10926" y="6319"/>
                  </a:lnTo>
                  <a:lnTo>
                    <a:pt x="12418" y="5354"/>
                  </a:lnTo>
                  <a:lnTo>
                    <a:pt x="13954" y="4432"/>
                  </a:lnTo>
                  <a:lnTo>
                    <a:pt x="15490" y="3511"/>
                  </a:lnTo>
                  <a:lnTo>
                    <a:pt x="17684" y="2194"/>
                  </a:lnTo>
                  <a:lnTo>
                    <a:pt x="21019" y="351"/>
                  </a:lnTo>
                  <a:lnTo>
                    <a:pt x="21063" y="307"/>
                  </a:lnTo>
                  <a:lnTo>
                    <a:pt x="21107" y="220"/>
                  </a:lnTo>
                  <a:lnTo>
                    <a:pt x="21107" y="176"/>
                  </a:lnTo>
                  <a:lnTo>
                    <a:pt x="21063" y="88"/>
                  </a:lnTo>
                  <a:lnTo>
                    <a:pt x="21019" y="44"/>
                  </a:lnTo>
                  <a:lnTo>
                    <a:pt x="20975"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16" name="Google Shape;3716;p116"/>
            <p:cNvSpPr/>
            <p:nvPr/>
          </p:nvSpPr>
          <p:spPr>
            <a:xfrm>
              <a:off x="3837425" y="3370350"/>
              <a:ext cx="377375" cy="1344950"/>
            </a:xfrm>
            <a:custGeom>
              <a:avLst/>
              <a:gdLst/>
              <a:ahLst/>
              <a:cxnLst/>
              <a:rect l="l" t="t" r="r" b="b"/>
              <a:pathLst>
                <a:path w="15095" h="53798" extrusionOk="0">
                  <a:moveTo>
                    <a:pt x="88" y="0"/>
                  </a:moveTo>
                  <a:lnTo>
                    <a:pt x="44" y="44"/>
                  </a:lnTo>
                  <a:lnTo>
                    <a:pt x="0" y="132"/>
                  </a:lnTo>
                  <a:lnTo>
                    <a:pt x="0" y="176"/>
                  </a:lnTo>
                  <a:lnTo>
                    <a:pt x="0" y="263"/>
                  </a:lnTo>
                  <a:lnTo>
                    <a:pt x="2326" y="5222"/>
                  </a:lnTo>
                  <a:lnTo>
                    <a:pt x="2326" y="5266"/>
                  </a:lnTo>
                  <a:lnTo>
                    <a:pt x="4871" y="9522"/>
                  </a:lnTo>
                  <a:lnTo>
                    <a:pt x="6670" y="12989"/>
                  </a:lnTo>
                  <a:lnTo>
                    <a:pt x="8206" y="16192"/>
                  </a:lnTo>
                  <a:lnTo>
                    <a:pt x="8996" y="17947"/>
                  </a:lnTo>
                  <a:lnTo>
                    <a:pt x="9259" y="18693"/>
                  </a:lnTo>
                  <a:lnTo>
                    <a:pt x="9347" y="21326"/>
                  </a:lnTo>
                  <a:lnTo>
                    <a:pt x="9390" y="25670"/>
                  </a:lnTo>
                  <a:lnTo>
                    <a:pt x="9390" y="28917"/>
                  </a:lnTo>
                  <a:lnTo>
                    <a:pt x="9478" y="36157"/>
                  </a:lnTo>
                  <a:lnTo>
                    <a:pt x="9829" y="42476"/>
                  </a:lnTo>
                  <a:lnTo>
                    <a:pt x="9961" y="43485"/>
                  </a:lnTo>
                  <a:lnTo>
                    <a:pt x="9961" y="43529"/>
                  </a:lnTo>
                  <a:lnTo>
                    <a:pt x="10751" y="45548"/>
                  </a:lnTo>
                  <a:lnTo>
                    <a:pt x="11936" y="48005"/>
                  </a:lnTo>
                  <a:lnTo>
                    <a:pt x="12901" y="49980"/>
                  </a:lnTo>
                  <a:lnTo>
                    <a:pt x="13603" y="51603"/>
                  </a:lnTo>
                  <a:lnTo>
                    <a:pt x="14744" y="53710"/>
                  </a:lnTo>
                  <a:lnTo>
                    <a:pt x="14832" y="53797"/>
                  </a:lnTo>
                  <a:lnTo>
                    <a:pt x="15007" y="53797"/>
                  </a:lnTo>
                  <a:lnTo>
                    <a:pt x="15051" y="53753"/>
                  </a:lnTo>
                  <a:lnTo>
                    <a:pt x="15095" y="53710"/>
                  </a:lnTo>
                  <a:lnTo>
                    <a:pt x="15095" y="53622"/>
                  </a:lnTo>
                  <a:lnTo>
                    <a:pt x="15051" y="53578"/>
                  </a:lnTo>
                  <a:lnTo>
                    <a:pt x="13910" y="51472"/>
                  </a:lnTo>
                  <a:lnTo>
                    <a:pt x="13208" y="49848"/>
                  </a:lnTo>
                  <a:lnTo>
                    <a:pt x="12243" y="47873"/>
                  </a:lnTo>
                  <a:lnTo>
                    <a:pt x="11058" y="45372"/>
                  </a:lnTo>
                  <a:lnTo>
                    <a:pt x="10312" y="43398"/>
                  </a:lnTo>
                  <a:lnTo>
                    <a:pt x="10180" y="42432"/>
                  </a:lnTo>
                  <a:lnTo>
                    <a:pt x="9829" y="36114"/>
                  </a:lnTo>
                  <a:lnTo>
                    <a:pt x="9741" y="28917"/>
                  </a:lnTo>
                  <a:lnTo>
                    <a:pt x="9741" y="25670"/>
                  </a:lnTo>
                  <a:lnTo>
                    <a:pt x="9698" y="21326"/>
                  </a:lnTo>
                  <a:lnTo>
                    <a:pt x="9610" y="18649"/>
                  </a:lnTo>
                  <a:lnTo>
                    <a:pt x="9566" y="18605"/>
                  </a:lnTo>
                  <a:lnTo>
                    <a:pt x="9303" y="17815"/>
                  </a:lnTo>
                  <a:lnTo>
                    <a:pt x="8513" y="16016"/>
                  </a:lnTo>
                  <a:lnTo>
                    <a:pt x="6977" y="12857"/>
                  </a:lnTo>
                  <a:lnTo>
                    <a:pt x="5178" y="9347"/>
                  </a:lnTo>
                  <a:lnTo>
                    <a:pt x="2633" y="5090"/>
                  </a:lnTo>
                  <a:lnTo>
                    <a:pt x="307" y="88"/>
                  </a:lnTo>
                  <a:lnTo>
                    <a:pt x="263" y="44"/>
                  </a:lnTo>
                  <a:lnTo>
                    <a:pt x="219"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17" name="Google Shape;3717;p116"/>
            <p:cNvSpPr/>
            <p:nvPr/>
          </p:nvSpPr>
          <p:spPr>
            <a:xfrm>
              <a:off x="3607050" y="3450425"/>
              <a:ext cx="547425" cy="1221000"/>
            </a:xfrm>
            <a:custGeom>
              <a:avLst/>
              <a:gdLst/>
              <a:ahLst/>
              <a:cxnLst/>
              <a:rect l="l" t="t" r="r" b="b"/>
              <a:pathLst>
                <a:path w="21897" h="48840" extrusionOk="0">
                  <a:moveTo>
                    <a:pt x="8425" y="0"/>
                  </a:moveTo>
                  <a:lnTo>
                    <a:pt x="132" y="2150"/>
                  </a:lnTo>
                  <a:lnTo>
                    <a:pt x="88" y="2194"/>
                  </a:lnTo>
                  <a:lnTo>
                    <a:pt x="44" y="2238"/>
                  </a:lnTo>
                  <a:lnTo>
                    <a:pt x="0" y="2326"/>
                  </a:lnTo>
                  <a:lnTo>
                    <a:pt x="0" y="2370"/>
                  </a:lnTo>
                  <a:lnTo>
                    <a:pt x="44" y="2458"/>
                  </a:lnTo>
                  <a:lnTo>
                    <a:pt x="88" y="2501"/>
                  </a:lnTo>
                  <a:lnTo>
                    <a:pt x="220" y="2501"/>
                  </a:lnTo>
                  <a:lnTo>
                    <a:pt x="8381" y="351"/>
                  </a:lnTo>
                  <a:lnTo>
                    <a:pt x="9742" y="3862"/>
                  </a:lnTo>
                  <a:lnTo>
                    <a:pt x="9785" y="3950"/>
                  </a:lnTo>
                  <a:lnTo>
                    <a:pt x="12638" y="6846"/>
                  </a:lnTo>
                  <a:lnTo>
                    <a:pt x="14437" y="10093"/>
                  </a:lnTo>
                  <a:lnTo>
                    <a:pt x="16148" y="13559"/>
                  </a:lnTo>
                  <a:lnTo>
                    <a:pt x="17114" y="15446"/>
                  </a:lnTo>
                  <a:lnTo>
                    <a:pt x="17333" y="16631"/>
                  </a:lnTo>
                  <a:lnTo>
                    <a:pt x="17377" y="18825"/>
                  </a:lnTo>
                  <a:lnTo>
                    <a:pt x="17421" y="21019"/>
                  </a:lnTo>
                  <a:lnTo>
                    <a:pt x="17465" y="25363"/>
                  </a:lnTo>
                  <a:lnTo>
                    <a:pt x="17465" y="28303"/>
                  </a:lnTo>
                  <a:lnTo>
                    <a:pt x="17508" y="31243"/>
                  </a:lnTo>
                  <a:lnTo>
                    <a:pt x="17596" y="34183"/>
                  </a:lnTo>
                  <a:lnTo>
                    <a:pt x="17728" y="37123"/>
                  </a:lnTo>
                  <a:lnTo>
                    <a:pt x="17947" y="40546"/>
                  </a:lnTo>
                  <a:lnTo>
                    <a:pt x="17947" y="40590"/>
                  </a:lnTo>
                  <a:lnTo>
                    <a:pt x="20975" y="47303"/>
                  </a:lnTo>
                  <a:lnTo>
                    <a:pt x="21545" y="48707"/>
                  </a:lnTo>
                  <a:lnTo>
                    <a:pt x="21633" y="48795"/>
                  </a:lnTo>
                  <a:lnTo>
                    <a:pt x="21721" y="48839"/>
                  </a:lnTo>
                  <a:lnTo>
                    <a:pt x="21765" y="48839"/>
                  </a:lnTo>
                  <a:lnTo>
                    <a:pt x="21853" y="48795"/>
                  </a:lnTo>
                  <a:lnTo>
                    <a:pt x="21853" y="48751"/>
                  </a:lnTo>
                  <a:lnTo>
                    <a:pt x="21896" y="48664"/>
                  </a:lnTo>
                  <a:lnTo>
                    <a:pt x="21853" y="48576"/>
                  </a:lnTo>
                  <a:lnTo>
                    <a:pt x="21326" y="47172"/>
                  </a:lnTo>
                  <a:lnTo>
                    <a:pt x="18298" y="40458"/>
                  </a:lnTo>
                  <a:lnTo>
                    <a:pt x="18079" y="37123"/>
                  </a:lnTo>
                  <a:lnTo>
                    <a:pt x="17947" y="34183"/>
                  </a:lnTo>
                  <a:lnTo>
                    <a:pt x="17859" y="31243"/>
                  </a:lnTo>
                  <a:lnTo>
                    <a:pt x="17816" y="28303"/>
                  </a:lnTo>
                  <a:lnTo>
                    <a:pt x="17816" y="25363"/>
                  </a:lnTo>
                  <a:lnTo>
                    <a:pt x="17772" y="21019"/>
                  </a:lnTo>
                  <a:lnTo>
                    <a:pt x="17728" y="18781"/>
                  </a:lnTo>
                  <a:lnTo>
                    <a:pt x="17684" y="16587"/>
                  </a:lnTo>
                  <a:lnTo>
                    <a:pt x="17465" y="15358"/>
                  </a:lnTo>
                  <a:lnTo>
                    <a:pt x="17465" y="15315"/>
                  </a:lnTo>
                  <a:lnTo>
                    <a:pt x="16455" y="13428"/>
                  </a:lnTo>
                  <a:lnTo>
                    <a:pt x="14744" y="9917"/>
                  </a:lnTo>
                  <a:lnTo>
                    <a:pt x="12945" y="6670"/>
                  </a:lnTo>
                  <a:lnTo>
                    <a:pt x="12901" y="6626"/>
                  </a:lnTo>
                  <a:lnTo>
                    <a:pt x="10049" y="3730"/>
                  </a:lnTo>
                  <a:lnTo>
                    <a:pt x="8645" y="88"/>
                  </a:lnTo>
                  <a:lnTo>
                    <a:pt x="8557"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18" name="Google Shape;3718;p116"/>
            <p:cNvSpPr/>
            <p:nvPr/>
          </p:nvSpPr>
          <p:spPr>
            <a:xfrm>
              <a:off x="3672850" y="3530500"/>
              <a:ext cx="435550" cy="1108000"/>
            </a:xfrm>
            <a:custGeom>
              <a:avLst/>
              <a:gdLst/>
              <a:ahLst/>
              <a:cxnLst/>
              <a:rect l="l" t="t" r="r" b="b"/>
              <a:pathLst>
                <a:path w="17422" h="44320" extrusionOk="0">
                  <a:moveTo>
                    <a:pt x="2019" y="1"/>
                  </a:moveTo>
                  <a:lnTo>
                    <a:pt x="133" y="483"/>
                  </a:lnTo>
                  <a:lnTo>
                    <a:pt x="45" y="483"/>
                  </a:lnTo>
                  <a:lnTo>
                    <a:pt x="1" y="571"/>
                  </a:lnTo>
                  <a:lnTo>
                    <a:pt x="1" y="615"/>
                  </a:lnTo>
                  <a:lnTo>
                    <a:pt x="1" y="703"/>
                  </a:lnTo>
                  <a:lnTo>
                    <a:pt x="45" y="747"/>
                  </a:lnTo>
                  <a:lnTo>
                    <a:pt x="89" y="790"/>
                  </a:lnTo>
                  <a:lnTo>
                    <a:pt x="133" y="834"/>
                  </a:lnTo>
                  <a:lnTo>
                    <a:pt x="220" y="834"/>
                  </a:lnTo>
                  <a:lnTo>
                    <a:pt x="2019" y="352"/>
                  </a:lnTo>
                  <a:lnTo>
                    <a:pt x="3248" y="1624"/>
                  </a:lnTo>
                  <a:lnTo>
                    <a:pt x="4433" y="2721"/>
                  </a:lnTo>
                  <a:lnTo>
                    <a:pt x="5881" y="4081"/>
                  </a:lnTo>
                  <a:lnTo>
                    <a:pt x="9918" y="8557"/>
                  </a:lnTo>
                  <a:lnTo>
                    <a:pt x="13341" y="14393"/>
                  </a:lnTo>
                  <a:lnTo>
                    <a:pt x="13560" y="18737"/>
                  </a:lnTo>
                  <a:lnTo>
                    <a:pt x="13648" y="22116"/>
                  </a:lnTo>
                  <a:lnTo>
                    <a:pt x="13648" y="24968"/>
                  </a:lnTo>
                  <a:lnTo>
                    <a:pt x="13736" y="29357"/>
                  </a:lnTo>
                  <a:lnTo>
                    <a:pt x="14130" y="36772"/>
                  </a:lnTo>
                  <a:lnTo>
                    <a:pt x="14306" y="37825"/>
                  </a:lnTo>
                  <a:lnTo>
                    <a:pt x="14306" y="37869"/>
                  </a:lnTo>
                  <a:lnTo>
                    <a:pt x="15579" y="40941"/>
                  </a:lnTo>
                  <a:lnTo>
                    <a:pt x="17070" y="44232"/>
                  </a:lnTo>
                  <a:lnTo>
                    <a:pt x="17158" y="44276"/>
                  </a:lnTo>
                  <a:lnTo>
                    <a:pt x="17246" y="44320"/>
                  </a:lnTo>
                  <a:lnTo>
                    <a:pt x="17334" y="44320"/>
                  </a:lnTo>
                  <a:lnTo>
                    <a:pt x="17378" y="44276"/>
                  </a:lnTo>
                  <a:lnTo>
                    <a:pt x="17422" y="44188"/>
                  </a:lnTo>
                  <a:lnTo>
                    <a:pt x="17422" y="44144"/>
                  </a:lnTo>
                  <a:lnTo>
                    <a:pt x="17422" y="44056"/>
                  </a:lnTo>
                  <a:lnTo>
                    <a:pt x="15886" y="40809"/>
                  </a:lnTo>
                  <a:lnTo>
                    <a:pt x="14657" y="37782"/>
                  </a:lnTo>
                  <a:lnTo>
                    <a:pt x="14482" y="36728"/>
                  </a:lnTo>
                  <a:lnTo>
                    <a:pt x="14087" y="29313"/>
                  </a:lnTo>
                  <a:lnTo>
                    <a:pt x="13999" y="24968"/>
                  </a:lnTo>
                  <a:lnTo>
                    <a:pt x="13999" y="22072"/>
                  </a:lnTo>
                  <a:lnTo>
                    <a:pt x="13911" y="18737"/>
                  </a:lnTo>
                  <a:lnTo>
                    <a:pt x="13692" y="14349"/>
                  </a:lnTo>
                  <a:lnTo>
                    <a:pt x="13692" y="14262"/>
                  </a:lnTo>
                  <a:lnTo>
                    <a:pt x="10225" y="8382"/>
                  </a:lnTo>
                  <a:lnTo>
                    <a:pt x="10181" y="8338"/>
                  </a:lnTo>
                  <a:lnTo>
                    <a:pt x="6144" y="3862"/>
                  </a:lnTo>
                  <a:lnTo>
                    <a:pt x="4477" y="2282"/>
                  </a:lnTo>
                  <a:lnTo>
                    <a:pt x="3248" y="1098"/>
                  </a:lnTo>
                  <a:lnTo>
                    <a:pt x="2195" y="44"/>
                  </a:lnTo>
                  <a:lnTo>
                    <a:pt x="2151"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19" name="Google Shape;3719;p116"/>
            <p:cNvSpPr/>
            <p:nvPr/>
          </p:nvSpPr>
          <p:spPr>
            <a:xfrm>
              <a:off x="6276075" y="3554625"/>
              <a:ext cx="204075" cy="110825"/>
            </a:xfrm>
            <a:custGeom>
              <a:avLst/>
              <a:gdLst/>
              <a:ahLst/>
              <a:cxnLst/>
              <a:rect l="l" t="t" r="r" b="b"/>
              <a:pathLst>
                <a:path w="8163" h="4433" extrusionOk="0">
                  <a:moveTo>
                    <a:pt x="4740" y="1"/>
                  </a:moveTo>
                  <a:lnTo>
                    <a:pt x="2589" y="1010"/>
                  </a:lnTo>
                  <a:lnTo>
                    <a:pt x="922" y="1712"/>
                  </a:lnTo>
                  <a:lnTo>
                    <a:pt x="878" y="1756"/>
                  </a:lnTo>
                  <a:lnTo>
                    <a:pt x="220" y="2327"/>
                  </a:lnTo>
                  <a:lnTo>
                    <a:pt x="132" y="2414"/>
                  </a:lnTo>
                  <a:lnTo>
                    <a:pt x="0" y="2809"/>
                  </a:lnTo>
                  <a:lnTo>
                    <a:pt x="0" y="2941"/>
                  </a:lnTo>
                  <a:lnTo>
                    <a:pt x="176" y="3467"/>
                  </a:lnTo>
                  <a:lnTo>
                    <a:pt x="220" y="3555"/>
                  </a:lnTo>
                  <a:lnTo>
                    <a:pt x="703" y="3994"/>
                  </a:lnTo>
                  <a:lnTo>
                    <a:pt x="746" y="4038"/>
                  </a:lnTo>
                  <a:lnTo>
                    <a:pt x="1361" y="4345"/>
                  </a:lnTo>
                  <a:lnTo>
                    <a:pt x="1448" y="4345"/>
                  </a:lnTo>
                  <a:lnTo>
                    <a:pt x="3028" y="4433"/>
                  </a:lnTo>
                  <a:lnTo>
                    <a:pt x="3072" y="4433"/>
                  </a:lnTo>
                  <a:lnTo>
                    <a:pt x="5178" y="4038"/>
                  </a:lnTo>
                  <a:lnTo>
                    <a:pt x="8031" y="3160"/>
                  </a:lnTo>
                  <a:lnTo>
                    <a:pt x="8118" y="3160"/>
                  </a:lnTo>
                  <a:lnTo>
                    <a:pt x="8162" y="3073"/>
                  </a:lnTo>
                  <a:lnTo>
                    <a:pt x="8162" y="3029"/>
                  </a:lnTo>
                  <a:lnTo>
                    <a:pt x="8162" y="2941"/>
                  </a:lnTo>
                  <a:lnTo>
                    <a:pt x="8118" y="2897"/>
                  </a:lnTo>
                  <a:lnTo>
                    <a:pt x="8074" y="2853"/>
                  </a:lnTo>
                  <a:lnTo>
                    <a:pt x="7943" y="2853"/>
                  </a:lnTo>
                  <a:lnTo>
                    <a:pt x="5091" y="3687"/>
                  </a:lnTo>
                  <a:lnTo>
                    <a:pt x="3028" y="4082"/>
                  </a:lnTo>
                  <a:lnTo>
                    <a:pt x="1492" y="3994"/>
                  </a:lnTo>
                  <a:lnTo>
                    <a:pt x="922" y="3731"/>
                  </a:lnTo>
                  <a:lnTo>
                    <a:pt x="527" y="3336"/>
                  </a:lnTo>
                  <a:lnTo>
                    <a:pt x="351" y="2897"/>
                  </a:lnTo>
                  <a:lnTo>
                    <a:pt x="483" y="2546"/>
                  </a:lnTo>
                  <a:lnTo>
                    <a:pt x="1097" y="2019"/>
                  </a:lnTo>
                  <a:lnTo>
                    <a:pt x="2721" y="1361"/>
                  </a:lnTo>
                  <a:lnTo>
                    <a:pt x="4915" y="308"/>
                  </a:lnTo>
                  <a:lnTo>
                    <a:pt x="4959" y="264"/>
                  </a:lnTo>
                  <a:lnTo>
                    <a:pt x="5003" y="220"/>
                  </a:lnTo>
                  <a:lnTo>
                    <a:pt x="5003" y="176"/>
                  </a:lnTo>
                  <a:lnTo>
                    <a:pt x="5003" y="89"/>
                  </a:lnTo>
                  <a:lnTo>
                    <a:pt x="4959" y="45"/>
                  </a:lnTo>
                  <a:lnTo>
                    <a:pt x="4871"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20" name="Google Shape;3720;p116"/>
            <p:cNvSpPr/>
            <p:nvPr/>
          </p:nvSpPr>
          <p:spPr>
            <a:xfrm>
              <a:off x="6730225" y="3940775"/>
              <a:ext cx="561700" cy="625325"/>
            </a:xfrm>
            <a:custGeom>
              <a:avLst/>
              <a:gdLst/>
              <a:ahLst/>
              <a:cxnLst/>
              <a:rect l="l" t="t" r="r" b="b"/>
              <a:pathLst>
                <a:path w="22468" h="25013" extrusionOk="0">
                  <a:moveTo>
                    <a:pt x="3775" y="1"/>
                  </a:moveTo>
                  <a:lnTo>
                    <a:pt x="3731" y="45"/>
                  </a:lnTo>
                  <a:lnTo>
                    <a:pt x="3687" y="89"/>
                  </a:lnTo>
                  <a:lnTo>
                    <a:pt x="2151" y="3643"/>
                  </a:lnTo>
                  <a:lnTo>
                    <a:pt x="1361" y="5486"/>
                  </a:lnTo>
                  <a:lnTo>
                    <a:pt x="1361" y="5530"/>
                  </a:lnTo>
                  <a:lnTo>
                    <a:pt x="703" y="8733"/>
                  </a:lnTo>
                  <a:lnTo>
                    <a:pt x="133" y="11629"/>
                  </a:lnTo>
                  <a:lnTo>
                    <a:pt x="1" y="12375"/>
                  </a:lnTo>
                  <a:lnTo>
                    <a:pt x="1" y="12463"/>
                  </a:lnTo>
                  <a:lnTo>
                    <a:pt x="89" y="12551"/>
                  </a:lnTo>
                  <a:lnTo>
                    <a:pt x="3336" y="14788"/>
                  </a:lnTo>
                  <a:lnTo>
                    <a:pt x="3862" y="15534"/>
                  </a:lnTo>
                  <a:lnTo>
                    <a:pt x="4916" y="17860"/>
                  </a:lnTo>
                  <a:lnTo>
                    <a:pt x="4916" y="17904"/>
                  </a:lnTo>
                  <a:lnTo>
                    <a:pt x="6013" y="19791"/>
                  </a:lnTo>
                  <a:lnTo>
                    <a:pt x="7241" y="21371"/>
                  </a:lnTo>
                  <a:lnTo>
                    <a:pt x="7285" y="21414"/>
                  </a:lnTo>
                  <a:lnTo>
                    <a:pt x="8645" y="22117"/>
                  </a:lnTo>
                  <a:lnTo>
                    <a:pt x="9523" y="22424"/>
                  </a:lnTo>
                  <a:lnTo>
                    <a:pt x="9567" y="22424"/>
                  </a:lnTo>
                  <a:lnTo>
                    <a:pt x="12244" y="22862"/>
                  </a:lnTo>
                  <a:lnTo>
                    <a:pt x="14525" y="23082"/>
                  </a:lnTo>
                  <a:lnTo>
                    <a:pt x="18080" y="24267"/>
                  </a:lnTo>
                  <a:lnTo>
                    <a:pt x="20274" y="24925"/>
                  </a:lnTo>
                  <a:lnTo>
                    <a:pt x="20318" y="24925"/>
                  </a:lnTo>
                  <a:lnTo>
                    <a:pt x="21327" y="25013"/>
                  </a:lnTo>
                  <a:lnTo>
                    <a:pt x="21415" y="25013"/>
                  </a:lnTo>
                  <a:lnTo>
                    <a:pt x="22336" y="24793"/>
                  </a:lnTo>
                  <a:lnTo>
                    <a:pt x="22424" y="24749"/>
                  </a:lnTo>
                  <a:lnTo>
                    <a:pt x="22468" y="24705"/>
                  </a:lnTo>
                  <a:lnTo>
                    <a:pt x="22468" y="24618"/>
                  </a:lnTo>
                  <a:lnTo>
                    <a:pt x="22468" y="24574"/>
                  </a:lnTo>
                  <a:lnTo>
                    <a:pt x="22468" y="24486"/>
                  </a:lnTo>
                  <a:lnTo>
                    <a:pt x="22424" y="24442"/>
                  </a:lnTo>
                  <a:lnTo>
                    <a:pt x="22292" y="24442"/>
                  </a:lnTo>
                  <a:lnTo>
                    <a:pt x="21327" y="24662"/>
                  </a:lnTo>
                  <a:lnTo>
                    <a:pt x="20362" y="24574"/>
                  </a:lnTo>
                  <a:lnTo>
                    <a:pt x="18211" y="23916"/>
                  </a:lnTo>
                  <a:lnTo>
                    <a:pt x="14657" y="22731"/>
                  </a:lnTo>
                  <a:lnTo>
                    <a:pt x="14613" y="22731"/>
                  </a:lnTo>
                  <a:lnTo>
                    <a:pt x="12288" y="22511"/>
                  </a:lnTo>
                  <a:lnTo>
                    <a:pt x="9611" y="22073"/>
                  </a:lnTo>
                  <a:lnTo>
                    <a:pt x="8777" y="21765"/>
                  </a:lnTo>
                  <a:lnTo>
                    <a:pt x="7461" y="21107"/>
                  </a:lnTo>
                  <a:lnTo>
                    <a:pt x="6320" y="19615"/>
                  </a:lnTo>
                  <a:lnTo>
                    <a:pt x="5223" y="17728"/>
                  </a:lnTo>
                  <a:lnTo>
                    <a:pt x="4170" y="15403"/>
                  </a:lnTo>
                  <a:lnTo>
                    <a:pt x="4170" y="15359"/>
                  </a:lnTo>
                  <a:lnTo>
                    <a:pt x="3643" y="14569"/>
                  </a:lnTo>
                  <a:lnTo>
                    <a:pt x="3599" y="14525"/>
                  </a:lnTo>
                  <a:lnTo>
                    <a:pt x="352" y="12331"/>
                  </a:lnTo>
                  <a:lnTo>
                    <a:pt x="484" y="11717"/>
                  </a:lnTo>
                  <a:lnTo>
                    <a:pt x="1054" y="8821"/>
                  </a:lnTo>
                  <a:lnTo>
                    <a:pt x="1712" y="5618"/>
                  </a:lnTo>
                  <a:lnTo>
                    <a:pt x="2458" y="3775"/>
                  </a:lnTo>
                  <a:lnTo>
                    <a:pt x="3994" y="264"/>
                  </a:lnTo>
                  <a:lnTo>
                    <a:pt x="3994" y="176"/>
                  </a:lnTo>
                  <a:lnTo>
                    <a:pt x="3994" y="132"/>
                  </a:lnTo>
                  <a:lnTo>
                    <a:pt x="3950" y="45"/>
                  </a:lnTo>
                  <a:lnTo>
                    <a:pt x="3906"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21" name="Google Shape;3721;p116"/>
            <p:cNvSpPr/>
            <p:nvPr/>
          </p:nvSpPr>
          <p:spPr>
            <a:xfrm>
              <a:off x="6209150" y="3492100"/>
              <a:ext cx="307200" cy="221625"/>
            </a:xfrm>
            <a:custGeom>
              <a:avLst/>
              <a:gdLst/>
              <a:ahLst/>
              <a:cxnLst/>
              <a:rect l="l" t="t" r="r" b="b"/>
              <a:pathLst>
                <a:path w="12288" h="8865" extrusionOk="0">
                  <a:moveTo>
                    <a:pt x="4608" y="1"/>
                  </a:moveTo>
                  <a:lnTo>
                    <a:pt x="4564" y="89"/>
                  </a:lnTo>
                  <a:lnTo>
                    <a:pt x="3116" y="2239"/>
                  </a:lnTo>
                  <a:lnTo>
                    <a:pt x="2107" y="3116"/>
                  </a:lnTo>
                  <a:lnTo>
                    <a:pt x="747" y="4740"/>
                  </a:lnTo>
                  <a:lnTo>
                    <a:pt x="747" y="4784"/>
                  </a:lnTo>
                  <a:lnTo>
                    <a:pt x="1" y="6188"/>
                  </a:lnTo>
                  <a:lnTo>
                    <a:pt x="1" y="6276"/>
                  </a:lnTo>
                  <a:lnTo>
                    <a:pt x="1" y="6363"/>
                  </a:lnTo>
                  <a:lnTo>
                    <a:pt x="308" y="6890"/>
                  </a:lnTo>
                  <a:lnTo>
                    <a:pt x="352" y="6978"/>
                  </a:lnTo>
                  <a:lnTo>
                    <a:pt x="2634" y="8426"/>
                  </a:lnTo>
                  <a:lnTo>
                    <a:pt x="2721" y="8426"/>
                  </a:lnTo>
                  <a:lnTo>
                    <a:pt x="5837" y="8865"/>
                  </a:lnTo>
                  <a:lnTo>
                    <a:pt x="5881" y="8865"/>
                  </a:lnTo>
                  <a:lnTo>
                    <a:pt x="8294" y="8294"/>
                  </a:lnTo>
                  <a:lnTo>
                    <a:pt x="10883" y="7241"/>
                  </a:lnTo>
                  <a:lnTo>
                    <a:pt x="12156" y="7022"/>
                  </a:lnTo>
                  <a:lnTo>
                    <a:pt x="12200" y="6978"/>
                  </a:lnTo>
                  <a:lnTo>
                    <a:pt x="12287" y="6934"/>
                  </a:lnTo>
                  <a:lnTo>
                    <a:pt x="12287" y="6846"/>
                  </a:lnTo>
                  <a:lnTo>
                    <a:pt x="12287" y="6802"/>
                  </a:lnTo>
                  <a:lnTo>
                    <a:pt x="12287" y="6714"/>
                  </a:lnTo>
                  <a:lnTo>
                    <a:pt x="12200" y="6671"/>
                  </a:lnTo>
                  <a:lnTo>
                    <a:pt x="12068" y="6671"/>
                  </a:lnTo>
                  <a:lnTo>
                    <a:pt x="10795" y="6934"/>
                  </a:lnTo>
                  <a:lnTo>
                    <a:pt x="10751" y="6934"/>
                  </a:lnTo>
                  <a:lnTo>
                    <a:pt x="8206" y="7943"/>
                  </a:lnTo>
                  <a:lnTo>
                    <a:pt x="5837" y="8514"/>
                  </a:lnTo>
                  <a:lnTo>
                    <a:pt x="2765" y="8119"/>
                  </a:lnTo>
                  <a:lnTo>
                    <a:pt x="615" y="6671"/>
                  </a:lnTo>
                  <a:lnTo>
                    <a:pt x="352" y="6276"/>
                  </a:lnTo>
                  <a:lnTo>
                    <a:pt x="1054" y="4959"/>
                  </a:lnTo>
                  <a:lnTo>
                    <a:pt x="2370" y="3380"/>
                  </a:lnTo>
                  <a:lnTo>
                    <a:pt x="3380" y="2502"/>
                  </a:lnTo>
                  <a:lnTo>
                    <a:pt x="3423" y="2458"/>
                  </a:lnTo>
                  <a:lnTo>
                    <a:pt x="4871" y="264"/>
                  </a:lnTo>
                  <a:lnTo>
                    <a:pt x="4871" y="220"/>
                  </a:lnTo>
                  <a:lnTo>
                    <a:pt x="4871" y="132"/>
                  </a:lnTo>
                  <a:lnTo>
                    <a:pt x="4871" y="89"/>
                  </a:lnTo>
                  <a:lnTo>
                    <a:pt x="4828"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22" name="Google Shape;3722;p116"/>
            <p:cNvSpPr/>
            <p:nvPr/>
          </p:nvSpPr>
          <p:spPr>
            <a:xfrm>
              <a:off x="6661125" y="3867275"/>
              <a:ext cx="603375" cy="716375"/>
            </a:xfrm>
            <a:custGeom>
              <a:avLst/>
              <a:gdLst/>
              <a:ahLst/>
              <a:cxnLst/>
              <a:rect l="l" t="t" r="r" b="b"/>
              <a:pathLst>
                <a:path w="24135" h="28655" extrusionOk="0">
                  <a:moveTo>
                    <a:pt x="3204" y="1"/>
                  </a:moveTo>
                  <a:lnTo>
                    <a:pt x="3160" y="89"/>
                  </a:lnTo>
                  <a:lnTo>
                    <a:pt x="3116" y="132"/>
                  </a:lnTo>
                  <a:lnTo>
                    <a:pt x="2941" y="1361"/>
                  </a:lnTo>
                  <a:lnTo>
                    <a:pt x="1756" y="4477"/>
                  </a:lnTo>
                  <a:lnTo>
                    <a:pt x="1141" y="6495"/>
                  </a:lnTo>
                  <a:lnTo>
                    <a:pt x="1098" y="6539"/>
                  </a:lnTo>
                  <a:lnTo>
                    <a:pt x="878" y="8821"/>
                  </a:lnTo>
                  <a:lnTo>
                    <a:pt x="44" y="13165"/>
                  </a:lnTo>
                  <a:lnTo>
                    <a:pt x="1" y="15491"/>
                  </a:lnTo>
                  <a:lnTo>
                    <a:pt x="44" y="16895"/>
                  </a:lnTo>
                  <a:lnTo>
                    <a:pt x="44" y="16983"/>
                  </a:lnTo>
                  <a:lnTo>
                    <a:pt x="439" y="17641"/>
                  </a:lnTo>
                  <a:lnTo>
                    <a:pt x="483" y="17685"/>
                  </a:lnTo>
                  <a:lnTo>
                    <a:pt x="1317" y="18211"/>
                  </a:lnTo>
                  <a:lnTo>
                    <a:pt x="1361" y="18255"/>
                  </a:lnTo>
                  <a:lnTo>
                    <a:pt x="4081" y="19220"/>
                  </a:lnTo>
                  <a:lnTo>
                    <a:pt x="5529" y="20010"/>
                  </a:lnTo>
                  <a:lnTo>
                    <a:pt x="7065" y="22204"/>
                  </a:lnTo>
                  <a:lnTo>
                    <a:pt x="8601" y="24442"/>
                  </a:lnTo>
                  <a:lnTo>
                    <a:pt x="9479" y="25451"/>
                  </a:lnTo>
                  <a:lnTo>
                    <a:pt x="9523" y="25495"/>
                  </a:lnTo>
                  <a:lnTo>
                    <a:pt x="11585" y="26417"/>
                  </a:lnTo>
                  <a:lnTo>
                    <a:pt x="11629" y="26417"/>
                  </a:lnTo>
                  <a:lnTo>
                    <a:pt x="13779" y="26812"/>
                  </a:lnTo>
                  <a:lnTo>
                    <a:pt x="16412" y="27119"/>
                  </a:lnTo>
                  <a:lnTo>
                    <a:pt x="17816" y="27251"/>
                  </a:lnTo>
                  <a:lnTo>
                    <a:pt x="20449" y="28128"/>
                  </a:lnTo>
                  <a:lnTo>
                    <a:pt x="22248" y="28655"/>
                  </a:lnTo>
                  <a:lnTo>
                    <a:pt x="23389" y="28655"/>
                  </a:lnTo>
                  <a:lnTo>
                    <a:pt x="24003" y="28479"/>
                  </a:lnTo>
                  <a:lnTo>
                    <a:pt x="24047" y="28435"/>
                  </a:lnTo>
                  <a:lnTo>
                    <a:pt x="24091" y="28391"/>
                  </a:lnTo>
                  <a:lnTo>
                    <a:pt x="24135" y="28304"/>
                  </a:lnTo>
                  <a:lnTo>
                    <a:pt x="24091" y="28260"/>
                  </a:lnTo>
                  <a:lnTo>
                    <a:pt x="24091" y="28172"/>
                  </a:lnTo>
                  <a:lnTo>
                    <a:pt x="24047" y="28128"/>
                  </a:lnTo>
                  <a:lnTo>
                    <a:pt x="23872" y="28128"/>
                  </a:lnTo>
                  <a:lnTo>
                    <a:pt x="23301" y="28304"/>
                  </a:lnTo>
                  <a:lnTo>
                    <a:pt x="22336" y="28304"/>
                  </a:lnTo>
                  <a:lnTo>
                    <a:pt x="20537" y="27777"/>
                  </a:lnTo>
                  <a:lnTo>
                    <a:pt x="17904" y="26899"/>
                  </a:lnTo>
                  <a:lnTo>
                    <a:pt x="17860" y="26899"/>
                  </a:lnTo>
                  <a:lnTo>
                    <a:pt x="16456" y="26768"/>
                  </a:lnTo>
                  <a:lnTo>
                    <a:pt x="13823" y="26461"/>
                  </a:lnTo>
                  <a:lnTo>
                    <a:pt x="11717" y="26066"/>
                  </a:lnTo>
                  <a:lnTo>
                    <a:pt x="9698" y="25188"/>
                  </a:lnTo>
                  <a:lnTo>
                    <a:pt x="8864" y="24223"/>
                  </a:lnTo>
                  <a:lnTo>
                    <a:pt x="7372" y="22029"/>
                  </a:lnTo>
                  <a:lnTo>
                    <a:pt x="5793" y="19791"/>
                  </a:lnTo>
                  <a:lnTo>
                    <a:pt x="5705" y="19703"/>
                  </a:lnTo>
                  <a:lnTo>
                    <a:pt x="4257" y="18913"/>
                  </a:lnTo>
                  <a:lnTo>
                    <a:pt x="4213" y="18913"/>
                  </a:lnTo>
                  <a:lnTo>
                    <a:pt x="1492" y="17904"/>
                  </a:lnTo>
                  <a:lnTo>
                    <a:pt x="703" y="17421"/>
                  </a:lnTo>
                  <a:lnTo>
                    <a:pt x="395" y="16851"/>
                  </a:lnTo>
                  <a:lnTo>
                    <a:pt x="352" y="15491"/>
                  </a:lnTo>
                  <a:lnTo>
                    <a:pt x="395" y="13209"/>
                  </a:lnTo>
                  <a:lnTo>
                    <a:pt x="1229" y="8865"/>
                  </a:lnTo>
                  <a:lnTo>
                    <a:pt x="1449" y="6583"/>
                  </a:lnTo>
                  <a:lnTo>
                    <a:pt x="2107" y="4608"/>
                  </a:lnTo>
                  <a:lnTo>
                    <a:pt x="3292" y="1449"/>
                  </a:lnTo>
                  <a:lnTo>
                    <a:pt x="3292" y="1405"/>
                  </a:lnTo>
                  <a:lnTo>
                    <a:pt x="3467" y="176"/>
                  </a:lnTo>
                  <a:lnTo>
                    <a:pt x="3467" y="132"/>
                  </a:lnTo>
                  <a:lnTo>
                    <a:pt x="3467" y="45"/>
                  </a:lnTo>
                  <a:lnTo>
                    <a:pt x="3379"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23" name="Google Shape;3723;p116"/>
            <p:cNvSpPr/>
            <p:nvPr/>
          </p:nvSpPr>
          <p:spPr>
            <a:xfrm>
              <a:off x="6088475" y="3432875"/>
              <a:ext cx="1147500" cy="1171625"/>
            </a:xfrm>
            <a:custGeom>
              <a:avLst/>
              <a:gdLst/>
              <a:ahLst/>
              <a:cxnLst/>
              <a:rect l="l" t="t" r="r" b="b"/>
              <a:pathLst>
                <a:path w="45900" h="46865" extrusionOk="0">
                  <a:moveTo>
                    <a:pt x="6846" y="0"/>
                  </a:moveTo>
                  <a:lnTo>
                    <a:pt x="6802" y="44"/>
                  </a:lnTo>
                  <a:lnTo>
                    <a:pt x="6758" y="88"/>
                  </a:lnTo>
                  <a:lnTo>
                    <a:pt x="5223" y="2677"/>
                  </a:lnTo>
                  <a:lnTo>
                    <a:pt x="4038" y="4827"/>
                  </a:lnTo>
                  <a:lnTo>
                    <a:pt x="1405" y="8513"/>
                  </a:lnTo>
                  <a:lnTo>
                    <a:pt x="176" y="10356"/>
                  </a:lnTo>
                  <a:lnTo>
                    <a:pt x="45" y="10532"/>
                  </a:lnTo>
                  <a:lnTo>
                    <a:pt x="1" y="10575"/>
                  </a:lnTo>
                  <a:lnTo>
                    <a:pt x="1" y="10663"/>
                  </a:lnTo>
                  <a:lnTo>
                    <a:pt x="1" y="10751"/>
                  </a:lnTo>
                  <a:lnTo>
                    <a:pt x="89" y="10795"/>
                  </a:lnTo>
                  <a:lnTo>
                    <a:pt x="2765" y="11804"/>
                  </a:lnTo>
                  <a:lnTo>
                    <a:pt x="5223" y="12857"/>
                  </a:lnTo>
                  <a:lnTo>
                    <a:pt x="5223" y="12901"/>
                  </a:lnTo>
                  <a:lnTo>
                    <a:pt x="7855" y="13603"/>
                  </a:lnTo>
                  <a:lnTo>
                    <a:pt x="7899" y="13603"/>
                  </a:lnTo>
                  <a:lnTo>
                    <a:pt x="10620" y="13910"/>
                  </a:lnTo>
                  <a:lnTo>
                    <a:pt x="10664" y="13910"/>
                  </a:lnTo>
                  <a:lnTo>
                    <a:pt x="11936" y="13823"/>
                  </a:lnTo>
                  <a:lnTo>
                    <a:pt x="11980" y="13823"/>
                  </a:lnTo>
                  <a:lnTo>
                    <a:pt x="15096" y="12945"/>
                  </a:lnTo>
                  <a:lnTo>
                    <a:pt x="15140" y="12945"/>
                  </a:lnTo>
                  <a:lnTo>
                    <a:pt x="17290" y="11892"/>
                  </a:lnTo>
                  <a:lnTo>
                    <a:pt x="18431" y="11585"/>
                  </a:lnTo>
                  <a:lnTo>
                    <a:pt x="19264" y="11672"/>
                  </a:lnTo>
                  <a:lnTo>
                    <a:pt x="21502" y="15095"/>
                  </a:lnTo>
                  <a:lnTo>
                    <a:pt x="22029" y="16499"/>
                  </a:lnTo>
                  <a:lnTo>
                    <a:pt x="22117" y="17684"/>
                  </a:lnTo>
                  <a:lnTo>
                    <a:pt x="21546" y="19746"/>
                  </a:lnTo>
                  <a:lnTo>
                    <a:pt x="21020" y="21897"/>
                  </a:lnTo>
                  <a:lnTo>
                    <a:pt x="21020" y="21940"/>
                  </a:lnTo>
                  <a:lnTo>
                    <a:pt x="20712" y="24310"/>
                  </a:lnTo>
                  <a:lnTo>
                    <a:pt x="20537" y="26943"/>
                  </a:lnTo>
                  <a:lnTo>
                    <a:pt x="20054" y="29093"/>
                  </a:lnTo>
                  <a:lnTo>
                    <a:pt x="20054" y="29137"/>
                  </a:lnTo>
                  <a:lnTo>
                    <a:pt x="19967" y="31024"/>
                  </a:lnTo>
                  <a:lnTo>
                    <a:pt x="19001" y="35148"/>
                  </a:lnTo>
                  <a:lnTo>
                    <a:pt x="18957" y="35631"/>
                  </a:lnTo>
                  <a:lnTo>
                    <a:pt x="18957" y="35763"/>
                  </a:lnTo>
                  <a:lnTo>
                    <a:pt x="19045" y="35807"/>
                  </a:lnTo>
                  <a:lnTo>
                    <a:pt x="19835" y="36289"/>
                  </a:lnTo>
                  <a:lnTo>
                    <a:pt x="19879" y="36289"/>
                  </a:lnTo>
                  <a:lnTo>
                    <a:pt x="23872" y="37650"/>
                  </a:lnTo>
                  <a:lnTo>
                    <a:pt x="26636" y="38659"/>
                  </a:lnTo>
                  <a:lnTo>
                    <a:pt x="28216" y="39317"/>
                  </a:lnTo>
                  <a:lnTo>
                    <a:pt x="28830" y="39975"/>
                  </a:lnTo>
                  <a:lnTo>
                    <a:pt x="30410" y="42301"/>
                  </a:lnTo>
                  <a:lnTo>
                    <a:pt x="31507" y="43749"/>
                  </a:lnTo>
                  <a:lnTo>
                    <a:pt x="31551" y="43793"/>
                  </a:lnTo>
                  <a:lnTo>
                    <a:pt x="32209" y="44188"/>
                  </a:lnTo>
                  <a:lnTo>
                    <a:pt x="32209" y="44232"/>
                  </a:lnTo>
                  <a:lnTo>
                    <a:pt x="34359" y="45021"/>
                  </a:lnTo>
                  <a:lnTo>
                    <a:pt x="34403" y="45021"/>
                  </a:lnTo>
                  <a:lnTo>
                    <a:pt x="38221" y="45548"/>
                  </a:lnTo>
                  <a:lnTo>
                    <a:pt x="40766" y="45724"/>
                  </a:lnTo>
                  <a:lnTo>
                    <a:pt x="43969" y="46689"/>
                  </a:lnTo>
                  <a:lnTo>
                    <a:pt x="44759" y="46864"/>
                  </a:lnTo>
                  <a:lnTo>
                    <a:pt x="44847" y="46864"/>
                  </a:lnTo>
                  <a:lnTo>
                    <a:pt x="45768" y="46601"/>
                  </a:lnTo>
                  <a:lnTo>
                    <a:pt x="45812" y="46557"/>
                  </a:lnTo>
                  <a:lnTo>
                    <a:pt x="45856" y="46513"/>
                  </a:lnTo>
                  <a:lnTo>
                    <a:pt x="45900" y="46426"/>
                  </a:lnTo>
                  <a:lnTo>
                    <a:pt x="45856" y="46382"/>
                  </a:lnTo>
                  <a:lnTo>
                    <a:pt x="45856" y="46294"/>
                  </a:lnTo>
                  <a:lnTo>
                    <a:pt x="45812" y="46250"/>
                  </a:lnTo>
                  <a:lnTo>
                    <a:pt x="45681" y="46250"/>
                  </a:lnTo>
                  <a:lnTo>
                    <a:pt x="44759" y="46513"/>
                  </a:lnTo>
                  <a:lnTo>
                    <a:pt x="44057" y="46338"/>
                  </a:lnTo>
                  <a:lnTo>
                    <a:pt x="40854" y="45372"/>
                  </a:lnTo>
                  <a:lnTo>
                    <a:pt x="40810" y="45372"/>
                  </a:lnTo>
                  <a:lnTo>
                    <a:pt x="38265" y="45197"/>
                  </a:lnTo>
                  <a:lnTo>
                    <a:pt x="34491" y="44670"/>
                  </a:lnTo>
                  <a:lnTo>
                    <a:pt x="32385" y="43881"/>
                  </a:lnTo>
                  <a:lnTo>
                    <a:pt x="31770" y="43486"/>
                  </a:lnTo>
                  <a:lnTo>
                    <a:pt x="30717" y="42081"/>
                  </a:lnTo>
                  <a:lnTo>
                    <a:pt x="29094" y="39756"/>
                  </a:lnTo>
                  <a:lnTo>
                    <a:pt x="29094" y="39712"/>
                  </a:lnTo>
                  <a:lnTo>
                    <a:pt x="28435" y="39010"/>
                  </a:lnTo>
                  <a:lnTo>
                    <a:pt x="28392" y="38966"/>
                  </a:lnTo>
                  <a:lnTo>
                    <a:pt x="26768" y="38352"/>
                  </a:lnTo>
                  <a:lnTo>
                    <a:pt x="24004" y="37299"/>
                  </a:lnTo>
                  <a:lnTo>
                    <a:pt x="20010" y="35982"/>
                  </a:lnTo>
                  <a:lnTo>
                    <a:pt x="19308" y="35587"/>
                  </a:lnTo>
                  <a:lnTo>
                    <a:pt x="19352" y="35192"/>
                  </a:lnTo>
                  <a:lnTo>
                    <a:pt x="20274" y="31111"/>
                  </a:lnTo>
                  <a:lnTo>
                    <a:pt x="20318" y="31068"/>
                  </a:lnTo>
                  <a:lnTo>
                    <a:pt x="20405" y="29137"/>
                  </a:lnTo>
                  <a:lnTo>
                    <a:pt x="20888" y="26987"/>
                  </a:lnTo>
                  <a:lnTo>
                    <a:pt x="20888" y="26943"/>
                  </a:lnTo>
                  <a:lnTo>
                    <a:pt x="21064" y="24354"/>
                  </a:lnTo>
                  <a:lnTo>
                    <a:pt x="21327" y="21984"/>
                  </a:lnTo>
                  <a:lnTo>
                    <a:pt x="21897" y="19834"/>
                  </a:lnTo>
                  <a:lnTo>
                    <a:pt x="22468" y="17728"/>
                  </a:lnTo>
                  <a:lnTo>
                    <a:pt x="22468" y="17684"/>
                  </a:lnTo>
                  <a:lnTo>
                    <a:pt x="22380" y="16455"/>
                  </a:lnTo>
                  <a:lnTo>
                    <a:pt x="22336" y="16411"/>
                  </a:lnTo>
                  <a:lnTo>
                    <a:pt x="21809" y="14963"/>
                  </a:lnTo>
                  <a:lnTo>
                    <a:pt x="21809" y="14920"/>
                  </a:lnTo>
                  <a:lnTo>
                    <a:pt x="19528" y="11453"/>
                  </a:lnTo>
                  <a:lnTo>
                    <a:pt x="19484" y="11365"/>
                  </a:lnTo>
                  <a:lnTo>
                    <a:pt x="19396" y="11365"/>
                  </a:lnTo>
                  <a:lnTo>
                    <a:pt x="18431" y="11234"/>
                  </a:lnTo>
                  <a:lnTo>
                    <a:pt x="18387" y="11234"/>
                  </a:lnTo>
                  <a:lnTo>
                    <a:pt x="17202" y="11541"/>
                  </a:lnTo>
                  <a:lnTo>
                    <a:pt x="17158" y="11541"/>
                  </a:lnTo>
                  <a:lnTo>
                    <a:pt x="15008" y="12594"/>
                  </a:lnTo>
                  <a:lnTo>
                    <a:pt x="11892" y="13471"/>
                  </a:lnTo>
                  <a:lnTo>
                    <a:pt x="10664" y="13559"/>
                  </a:lnTo>
                  <a:lnTo>
                    <a:pt x="7943" y="13252"/>
                  </a:lnTo>
                  <a:lnTo>
                    <a:pt x="5354" y="12550"/>
                  </a:lnTo>
                  <a:lnTo>
                    <a:pt x="2897" y="11497"/>
                  </a:lnTo>
                  <a:lnTo>
                    <a:pt x="484" y="10575"/>
                  </a:lnTo>
                  <a:lnTo>
                    <a:pt x="1712" y="8732"/>
                  </a:lnTo>
                  <a:lnTo>
                    <a:pt x="4345" y="5003"/>
                  </a:lnTo>
                  <a:lnTo>
                    <a:pt x="5530" y="2852"/>
                  </a:lnTo>
                  <a:lnTo>
                    <a:pt x="7066" y="264"/>
                  </a:lnTo>
                  <a:lnTo>
                    <a:pt x="7066" y="176"/>
                  </a:lnTo>
                  <a:lnTo>
                    <a:pt x="7066" y="132"/>
                  </a:lnTo>
                  <a:lnTo>
                    <a:pt x="7066" y="44"/>
                  </a:lnTo>
                  <a:lnTo>
                    <a:pt x="6978"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24" name="Google Shape;3724;p116"/>
            <p:cNvSpPr/>
            <p:nvPr/>
          </p:nvSpPr>
          <p:spPr>
            <a:xfrm>
              <a:off x="5247075" y="3384600"/>
              <a:ext cx="1963675" cy="1351550"/>
            </a:xfrm>
            <a:custGeom>
              <a:avLst/>
              <a:gdLst/>
              <a:ahLst/>
              <a:cxnLst/>
              <a:rect l="l" t="t" r="r" b="b"/>
              <a:pathLst>
                <a:path w="78547" h="54062" extrusionOk="0">
                  <a:moveTo>
                    <a:pt x="38396" y="1"/>
                  </a:moveTo>
                  <a:lnTo>
                    <a:pt x="38308" y="44"/>
                  </a:lnTo>
                  <a:lnTo>
                    <a:pt x="36246" y="1361"/>
                  </a:lnTo>
                  <a:lnTo>
                    <a:pt x="36246" y="1405"/>
                  </a:lnTo>
                  <a:lnTo>
                    <a:pt x="35675" y="1887"/>
                  </a:lnTo>
                  <a:lnTo>
                    <a:pt x="35631" y="1931"/>
                  </a:lnTo>
                  <a:lnTo>
                    <a:pt x="34447" y="4564"/>
                  </a:lnTo>
                  <a:lnTo>
                    <a:pt x="33262" y="7460"/>
                  </a:lnTo>
                  <a:lnTo>
                    <a:pt x="32823" y="8557"/>
                  </a:lnTo>
                  <a:lnTo>
                    <a:pt x="31638" y="8996"/>
                  </a:lnTo>
                  <a:lnTo>
                    <a:pt x="31594" y="8996"/>
                  </a:lnTo>
                  <a:lnTo>
                    <a:pt x="30059" y="9917"/>
                  </a:lnTo>
                  <a:lnTo>
                    <a:pt x="30015" y="9961"/>
                  </a:lnTo>
                  <a:lnTo>
                    <a:pt x="28962" y="10795"/>
                  </a:lnTo>
                  <a:lnTo>
                    <a:pt x="28962" y="10839"/>
                  </a:lnTo>
                  <a:lnTo>
                    <a:pt x="28260" y="11804"/>
                  </a:lnTo>
                  <a:lnTo>
                    <a:pt x="28260" y="11848"/>
                  </a:lnTo>
                  <a:lnTo>
                    <a:pt x="27250" y="13867"/>
                  </a:lnTo>
                  <a:lnTo>
                    <a:pt x="27250" y="13954"/>
                  </a:lnTo>
                  <a:lnTo>
                    <a:pt x="27338" y="16280"/>
                  </a:lnTo>
                  <a:lnTo>
                    <a:pt x="27338" y="18123"/>
                  </a:lnTo>
                  <a:lnTo>
                    <a:pt x="27031" y="18913"/>
                  </a:lnTo>
                  <a:lnTo>
                    <a:pt x="26768" y="19132"/>
                  </a:lnTo>
                  <a:lnTo>
                    <a:pt x="26460" y="19220"/>
                  </a:lnTo>
                  <a:lnTo>
                    <a:pt x="24749" y="18562"/>
                  </a:lnTo>
                  <a:lnTo>
                    <a:pt x="22467" y="18123"/>
                  </a:lnTo>
                  <a:lnTo>
                    <a:pt x="20273" y="17991"/>
                  </a:lnTo>
                  <a:lnTo>
                    <a:pt x="20229" y="17991"/>
                  </a:lnTo>
                  <a:lnTo>
                    <a:pt x="19483" y="18123"/>
                  </a:lnTo>
                  <a:lnTo>
                    <a:pt x="19396" y="18167"/>
                  </a:lnTo>
                  <a:lnTo>
                    <a:pt x="18650" y="18694"/>
                  </a:lnTo>
                  <a:lnTo>
                    <a:pt x="18035" y="18474"/>
                  </a:lnTo>
                  <a:lnTo>
                    <a:pt x="17948" y="18474"/>
                  </a:lnTo>
                  <a:lnTo>
                    <a:pt x="17246" y="18562"/>
                  </a:lnTo>
                  <a:lnTo>
                    <a:pt x="17202" y="18606"/>
                  </a:lnTo>
                  <a:lnTo>
                    <a:pt x="16368" y="19088"/>
                  </a:lnTo>
                  <a:lnTo>
                    <a:pt x="16324" y="19132"/>
                  </a:lnTo>
                  <a:lnTo>
                    <a:pt x="15622" y="19834"/>
                  </a:lnTo>
                  <a:lnTo>
                    <a:pt x="15578" y="19878"/>
                  </a:lnTo>
                  <a:lnTo>
                    <a:pt x="13647" y="23828"/>
                  </a:lnTo>
                  <a:lnTo>
                    <a:pt x="12287" y="26241"/>
                  </a:lnTo>
                  <a:lnTo>
                    <a:pt x="11541" y="27426"/>
                  </a:lnTo>
                  <a:lnTo>
                    <a:pt x="11541" y="27470"/>
                  </a:lnTo>
                  <a:lnTo>
                    <a:pt x="11190" y="28523"/>
                  </a:lnTo>
                  <a:lnTo>
                    <a:pt x="11190" y="28567"/>
                  </a:lnTo>
                  <a:lnTo>
                    <a:pt x="10620" y="31550"/>
                  </a:lnTo>
                  <a:lnTo>
                    <a:pt x="10620" y="31594"/>
                  </a:lnTo>
                  <a:lnTo>
                    <a:pt x="10620" y="32735"/>
                  </a:lnTo>
                  <a:lnTo>
                    <a:pt x="10532" y="33393"/>
                  </a:lnTo>
                  <a:lnTo>
                    <a:pt x="9566" y="35105"/>
                  </a:lnTo>
                  <a:lnTo>
                    <a:pt x="7943" y="37299"/>
                  </a:lnTo>
                  <a:lnTo>
                    <a:pt x="6978" y="39142"/>
                  </a:lnTo>
                  <a:lnTo>
                    <a:pt x="6144" y="41072"/>
                  </a:lnTo>
                  <a:lnTo>
                    <a:pt x="5924" y="42213"/>
                  </a:lnTo>
                  <a:lnTo>
                    <a:pt x="5793" y="42301"/>
                  </a:lnTo>
                  <a:lnTo>
                    <a:pt x="5617" y="42257"/>
                  </a:lnTo>
                  <a:lnTo>
                    <a:pt x="5486" y="42213"/>
                  </a:lnTo>
                  <a:lnTo>
                    <a:pt x="4125" y="42652"/>
                  </a:lnTo>
                  <a:lnTo>
                    <a:pt x="2282" y="43486"/>
                  </a:lnTo>
                  <a:lnTo>
                    <a:pt x="2238" y="43530"/>
                  </a:lnTo>
                  <a:lnTo>
                    <a:pt x="1317" y="44451"/>
                  </a:lnTo>
                  <a:lnTo>
                    <a:pt x="1273" y="44495"/>
                  </a:lnTo>
                  <a:lnTo>
                    <a:pt x="439" y="45899"/>
                  </a:lnTo>
                  <a:lnTo>
                    <a:pt x="439" y="45943"/>
                  </a:lnTo>
                  <a:lnTo>
                    <a:pt x="176" y="46909"/>
                  </a:lnTo>
                  <a:lnTo>
                    <a:pt x="176" y="46952"/>
                  </a:lnTo>
                  <a:lnTo>
                    <a:pt x="0" y="48488"/>
                  </a:lnTo>
                  <a:lnTo>
                    <a:pt x="44" y="48576"/>
                  </a:lnTo>
                  <a:lnTo>
                    <a:pt x="790" y="49892"/>
                  </a:lnTo>
                  <a:lnTo>
                    <a:pt x="1887" y="51253"/>
                  </a:lnTo>
                  <a:lnTo>
                    <a:pt x="1887" y="51297"/>
                  </a:lnTo>
                  <a:lnTo>
                    <a:pt x="2238" y="51604"/>
                  </a:lnTo>
                  <a:lnTo>
                    <a:pt x="2370" y="51648"/>
                  </a:lnTo>
                  <a:lnTo>
                    <a:pt x="5442" y="51735"/>
                  </a:lnTo>
                  <a:lnTo>
                    <a:pt x="8733" y="51867"/>
                  </a:lnTo>
                  <a:lnTo>
                    <a:pt x="11804" y="52613"/>
                  </a:lnTo>
                  <a:lnTo>
                    <a:pt x="14920" y="54017"/>
                  </a:lnTo>
                  <a:lnTo>
                    <a:pt x="15008" y="54017"/>
                  </a:lnTo>
                  <a:lnTo>
                    <a:pt x="15490" y="54061"/>
                  </a:lnTo>
                  <a:lnTo>
                    <a:pt x="15578" y="54061"/>
                  </a:lnTo>
                  <a:lnTo>
                    <a:pt x="18035" y="53271"/>
                  </a:lnTo>
                  <a:lnTo>
                    <a:pt x="19659" y="52789"/>
                  </a:lnTo>
                  <a:lnTo>
                    <a:pt x="21239" y="52262"/>
                  </a:lnTo>
                  <a:lnTo>
                    <a:pt x="22818" y="51692"/>
                  </a:lnTo>
                  <a:lnTo>
                    <a:pt x="24354" y="51077"/>
                  </a:lnTo>
                  <a:lnTo>
                    <a:pt x="25100" y="50726"/>
                  </a:lnTo>
                  <a:lnTo>
                    <a:pt x="25846" y="50331"/>
                  </a:lnTo>
                  <a:lnTo>
                    <a:pt x="26548" y="49980"/>
                  </a:lnTo>
                  <a:lnTo>
                    <a:pt x="27294" y="49541"/>
                  </a:lnTo>
                  <a:lnTo>
                    <a:pt x="27952" y="49103"/>
                  </a:lnTo>
                  <a:lnTo>
                    <a:pt x="28654" y="48620"/>
                  </a:lnTo>
                  <a:lnTo>
                    <a:pt x="29313" y="48137"/>
                  </a:lnTo>
                  <a:lnTo>
                    <a:pt x="29927" y="47567"/>
                  </a:lnTo>
                  <a:lnTo>
                    <a:pt x="30805" y="47172"/>
                  </a:lnTo>
                  <a:lnTo>
                    <a:pt x="31814" y="46996"/>
                  </a:lnTo>
                  <a:lnTo>
                    <a:pt x="34271" y="46909"/>
                  </a:lnTo>
                  <a:lnTo>
                    <a:pt x="36509" y="46821"/>
                  </a:lnTo>
                  <a:lnTo>
                    <a:pt x="36553" y="46821"/>
                  </a:lnTo>
                  <a:lnTo>
                    <a:pt x="37167" y="46645"/>
                  </a:lnTo>
                  <a:lnTo>
                    <a:pt x="37211" y="46601"/>
                  </a:lnTo>
                  <a:lnTo>
                    <a:pt x="37869" y="46206"/>
                  </a:lnTo>
                  <a:lnTo>
                    <a:pt x="37913" y="46206"/>
                  </a:lnTo>
                  <a:lnTo>
                    <a:pt x="39625" y="44539"/>
                  </a:lnTo>
                  <a:lnTo>
                    <a:pt x="39976" y="43925"/>
                  </a:lnTo>
                  <a:lnTo>
                    <a:pt x="40020" y="43881"/>
                  </a:lnTo>
                  <a:lnTo>
                    <a:pt x="40634" y="41292"/>
                  </a:lnTo>
                  <a:lnTo>
                    <a:pt x="40941" y="40897"/>
                  </a:lnTo>
                  <a:lnTo>
                    <a:pt x="42740" y="39668"/>
                  </a:lnTo>
                  <a:lnTo>
                    <a:pt x="42828" y="39624"/>
                  </a:lnTo>
                  <a:lnTo>
                    <a:pt x="42828" y="39493"/>
                  </a:lnTo>
                  <a:lnTo>
                    <a:pt x="42784" y="39405"/>
                  </a:lnTo>
                  <a:lnTo>
                    <a:pt x="42740" y="39361"/>
                  </a:lnTo>
                  <a:lnTo>
                    <a:pt x="42082" y="39142"/>
                  </a:lnTo>
                  <a:lnTo>
                    <a:pt x="41994" y="39142"/>
                  </a:lnTo>
                  <a:lnTo>
                    <a:pt x="40063" y="39230"/>
                  </a:lnTo>
                  <a:lnTo>
                    <a:pt x="38089" y="39581"/>
                  </a:lnTo>
                  <a:lnTo>
                    <a:pt x="36114" y="39493"/>
                  </a:lnTo>
                  <a:lnTo>
                    <a:pt x="35149" y="39361"/>
                  </a:lnTo>
                  <a:lnTo>
                    <a:pt x="32955" y="38220"/>
                  </a:lnTo>
                  <a:lnTo>
                    <a:pt x="32297" y="37781"/>
                  </a:lnTo>
                  <a:lnTo>
                    <a:pt x="31858" y="35544"/>
                  </a:lnTo>
                  <a:lnTo>
                    <a:pt x="31463" y="32823"/>
                  </a:lnTo>
                  <a:lnTo>
                    <a:pt x="31463" y="32779"/>
                  </a:lnTo>
                  <a:lnTo>
                    <a:pt x="31156" y="31638"/>
                  </a:lnTo>
                  <a:lnTo>
                    <a:pt x="31156" y="31550"/>
                  </a:lnTo>
                  <a:lnTo>
                    <a:pt x="28962" y="28479"/>
                  </a:lnTo>
                  <a:lnTo>
                    <a:pt x="26724" y="25451"/>
                  </a:lnTo>
                  <a:lnTo>
                    <a:pt x="25978" y="24486"/>
                  </a:lnTo>
                  <a:lnTo>
                    <a:pt x="27601" y="21326"/>
                  </a:lnTo>
                  <a:lnTo>
                    <a:pt x="28523" y="19659"/>
                  </a:lnTo>
                  <a:lnTo>
                    <a:pt x="28874" y="19308"/>
                  </a:lnTo>
                  <a:lnTo>
                    <a:pt x="30103" y="18737"/>
                  </a:lnTo>
                  <a:lnTo>
                    <a:pt x="31287" y="18606"/>
                  </a:lnTo>
                  <a:lnTo>
                    <a:pt x="32867" y="18781"/>
                  </a:lnTo>
                  <a:lnTo>
                    <a:pt x="37299" y="19747"/>
                  </a:lnTo>
                  <a:lnTo>
                    <a:pt x="38747" y="20054"/>
                  </a:lnTo>
                  <a:lnTo>
                    <a:pt x="38835" y="20054"/>
                  </a:lnTo>
                  <a:lnTo>
                    <a:pt x="39712" y="19966"/>
                  </a:lnTo>
                  <a:lnTo>
                    <a:pt x="39756" y="19966"/>
                  </a:lnTo>
                  <a:lnTo>
                    <a:pt x="42082" y="18869"/>
                  </a:lnTo>
                  <a:lnTo>
                    <a:pt x="45197" y="18781"/>
                  </a:lnTo>
                  <a:lnTo>
                    <a:pt x="48357" y="17948"/>
                  </a:lnTo>
                  <a:lnTo>
                    <a:pt x="50419" y="17245"/>
                  </a:lnTo>
                  <a:lnTo>
                    <a:pt x="50463" y="17245"/>
                  </a:lnTo>
                  <a:lnTo>
                    <a:pt x="51428" y="16543"/>
                  </a:lnTo>
                  <a:lnTo>
                    <a:pt x="52174" y="18606"/>
                  </a:lnTo>
                  <a:lnTo>
                    <a:pt x="51648" y="21853"/>
                  </a:lnTo>
                  <a:lnTo>
                    <a:pt x="51297" y="25056"/>
                  </a:lnTo>
                  <a:lnTo>
                    <a:pt x="51165" y="27689"/>
                  </a:lnTo>
                  <a:lnTo>
                    <a:pt x="50551" y="31463"/>
                  </a:lnTo>
                  <a:lnTo>
                    <a:pt x="49893" y="33569"/>
                  </a:lnTo>
                  <a:lnTo>
                    <a:pt x="49893" y="33613"/>
                  </a:lnTo>
                  <a:lnTo>
                    <a:pt x="49717" y="36114"/>
                  </a:lnTo>
                  <a:lnTo>
                    <a:pt x="49717" y="37430"/>
                  </a:lnTo>
                  <a:lnTo>
                    <a:pt x="49761" y="37518"/>
                  </a:lnTo>
                  <a:lnTo>
                    <a:pt x="49980" y="37825"/>
                  </a:lnTo>
                  <a:lnTo>
                    <a:pt x="50112" y="37913"/>
                  </a:lnTo>
                  <a:lnTo>
                    <a:pt x="51034" y="38045"/>
                  </a:lnTo>
                  <a:lnTo>
                    <a:pt x="52833" y="39142"/>
                  </a:lnTo>
                  <a:lnTo>
                    <a:pt x="55992" y="40765"/>
                  </a:lnTo>
                  <a:lnTo>
                    <a:pt x="56036" y="40765"/>
                  </a:lnTo>
                  <a:lnTo>
                    <a:pt x="59415" y="41775"/>
                  </a:lnTo>
                  <a:lnTo>
                    <a:pt x="61214" y="42433"/>
                  </a:lnTo>
                  <a:lnTo>
                    <a:pt x="62662" y="44188"/>
                  </a:lnTo>
                  <a:lnTo>
                    <a:pt x="63934" y="45987"/>
                  </a:lnTo>
                  <a:lnTo>
                    <a:pt x="64593" y="46821"/>
                  </a:lnTo>
                  <a:lnTo>
                    <a:pt x="64680" y="46865"/>
                  </a:lnTo>
                  <a:lnTo>
                    <a:pt x="65865" y="47435"/>
                  </a:lnTo>
                  <a:lnTo>
                    <a:pt x="67971" y="48181"/>
                  </a:lnTo>
                  <a:lnTo>
                    <a:pt x="68015" y="48225"/>
                  </a:lnTo>
                  <a:lnTo>
                    <a:pt x="72052" y="48708"/>
                  </a:lnTo>
                  <a:lnTo>
                    <a:pt x="73983" y="48752"/>
                  </a:lnTo>
                  <a:lnTo>
                    <a:pt x="74905" y="48839"/>
                  </a:lnTo>
                  <a:lnTo>
                    <a:pt x="76879" y="49454"/>
                  </a:lnTo>
                  <a:lnTo>
                    <a:pt x="76923" y="49454"/>
                  </a:lnTo>
                  <a:lnTo>
                    <a:pt x="77537" y="49541"/>
                  </a:lnTo>
                  <a:lnTo>
                    <a:pt x="77625" y="49541"/>
                  </a:lnTo>
                  <a:lnTo>
                    <a:pt x="78415" y="49278"/>
                  </a:lnTo>
                  <a:lnTo>
                    <a:pt x="78503" y="49234"/>
                  </a:lnTo>
                  <a:lnTo>
                    <a:pt x="78547" y="49190"/>
                  </a:lnTo>
                  <a:lnTo>
                    <a:pt x="78547" y="49146"/>
                  </a:lnTo>
                  <a:lnTo>
                    <a:pt x="78547" y="49059"/>
                  </a:lnTo>
                  <a:lnTo>
                    <a:pt x="78503" y="49015"/>
                  </a:lnTo>
                  <a:lnTo>
                    <a:pt x="78459" y="48971"/>
                  </a:lnTo>
                  <a:lnTo>
                    <a:pt x="78371" y="48927"/>
                  </a:lnTo>
                  <a:lnTo>
                    <a:pt x="78327" y="48927"/>
                  </a:lnTo>
                  <a:lnTo>
                    <a:pt x="77537" y="49190"/>
                  </a:lnTo>
                  <a:lnTo>
                    <a:pt x="76967" y="49103"/>
                  </a:lnTo>
                  <a:lnTo>
                    <a:pt x="74992" y="48532"/>
                  </a:lnTo>
                  <a:lnTo>
                    <a:pt x="74948" y="48532"/>
                  </a:lnTo>
                  <a:lnTo>
                    <a:pt x="74027" y="48400"/>
                  </a:lnTo>
                  <a:lnTo>
                    <a:pt x="72052" y="48357"/>
                  </a:lnTo>
                  <a:lnTo>
                    <a:pt x="68103" y="47874"/>
                  </a:lnTo>
                  <a:lnTo>
                    <a:pt x="65997" y="47128"/>
                  </a:lnTo>
                  <a:lnTo>
                    <a:pt x="64856" y="46601"/>
                  </a:lnTo>
                  <a:lnTo>
                    <a:pt x="64198" y="45768"/>
                  </a:lnTo>
                  <a:lnTo>
                    <a:pt x="62925" y="43969"/>
                  </a:lnTo>
                  <a:lnTo>
                    <a:pt x="61477" y="42169"/>
                  </a:lnTo>
                  <a:lnTo>
                    <a:pt x="61389" y="42126"/>
                  </a:lnTo>
                  <a:lnTo>
                    <a:pt x="59546" y="41424"/>
                  </a:lnTo>
                  <a:lnTo>
                    <a:pt x="56168" y="40414"/>
                  </a:lnTo>
                  <a:lnTo>
                    <a:pt x="52964" y="38835"/>
                  </a:lnTo>
                  <a:lnTo>
                    <a:pt x="51165" y="37694"/>
                  </a:lnTo>
                  <a:lnTo>
                    <a:pt x="51121" y="37694"/>
                  </a:lnTo>
                  <a:lnTo>
                    <a:pt x="50244" y="37562"/>
                  </a:lnTo>
                  <a:lnTo>
                    <a:pt x="50068" y="37343"/>
                  </a:lnTo>
                  <a:lnTo>
                    <a:pt x="50068" y="36114"/>
                  </a:lnTo>
                  <a:lnTo>
                    <a:pt x="50244" y="33657"/>
                  </a:lnTo>
                  <a:lnTo>
                    <a:pt x="50902" y="31550"/>
                  </a:lnTo>
                  <a:lnTo>
                    <a:pt x="50902" y="31507"/>
                  </a:lnTo>
                  <a:lnTo>
                    <a:pt x="51516" y="27733"/>
                  </a:lnTo>
                  <a:lnTo>
                    <a:pt x="51648" y="25100"/>
                  </a:lnTo>
                  <a:lnTo>
                    <a:pt x="51999" y="21941"/>
                  </a:lnTo>
                  <a:lnTo>
                    <a:pt x="52525" y="18650"/>
                  </a:lnTo>
                  <a:lnTo>
                    <a:pt x="52525" y="18562"/>
                  </a:lnTo>
                  <a:lnTo>
                    <a:pt x="51648" y="16192"/>
                  </a:lnTo>
                  <a:lnTo>
                    <a:pt x="51604" y="16105"/>
                  </a:lnTo>
                  <a:lnTo>
                    <a:pt x="51560" y="16061"/>
                  </a:lnTo>
                  <a:lnTo>
                    <a:pt x="51472" y="16061"/>
                  </a:lnTo>
                  <a:lnTo>
                    <a:pt x="51385" y="16105"/>
                  </a:lnTo>
                  <a:lnTo>
                    <a:pt x="50244" y="16938"/>
                  </a:lnTo>
                  <a:lnTo>
                    <a:pt x="48269" y="17597"/>
                  </a:lnTo>
                  <a:lnTo>
                    <a:pt x="45154" y="18430"/>
                  </a:lnTo>
                  <a:lnTo>
                    <a:pt x="42038" y="18518"/>
                  </a:lnTo>
                  <a:lnTo>
                    <a:pt x="41950" y="18562"/>
                  </a:lnTo>
                  <a:lnTo>
                    <a:pt x="39668" y="19615"/>
                  </a:lnTo>
                  <a:lnTo>
                    <a:pt x="38791" y="19703"/>
                  </a:lnTo>
                  <a:lnTo>
                    <a:pt x="37343" y="19396"/>
                  </a:lnTo>
                  <a:lnTo>
                    <a:pt x="32955" y="18430"/>
                  </a:lnTo>
                  <a:lnTo>
                    <a:pt x="31287" y="18255"/>
                  </a:lnTo>
                  <a:lnTo>
                    <a:pt x="31243" y="18255"/>
                  </a:lnTo>
                  <a:lnTo>
                    <a:pt x="30015" y="18430"/>
                  </a:lnTo>
                  <a:lnTo>
                    <a:pt x="29971" y="18430"/>
                  </a:lnTo>
                  <a:lnTo>
                    <a:pt x="28698" y="19001"/>
                  </a:lnTo>
                  <a:lnTo>
                    <a:pt x="28654" y="19045"/>
                  </a:lnTo>
                  <a:lnTo>
                    <a:pt x="28260" y="19439"/>
                  </a:lnTo>
                  <a:lnTo>
                    <a:pt x="28260" y="19483"/>
                  </a:lnTo>
                  <a:lnTo>
                    <a:pt x="27294" y="21151"/>
                  </a:lnTo>
                  <a:lnTo>
                    <a:pt x="25627" y="24442"/>
                  </a:lnTo>
                  <a:lnTo>
                    <a:pt x="25583" y="24530"/>
                  </a:lnTo>
                  <a:lnTo>
                    <a:pt x="25627" y="24617"/>
                  </a:lnTo>
                  <a:lnTo>
                    <a:pt x="28698" y="28654"/>
                  </a:lnTo>
                  <a:lnTo>
                    <a:pt x="30849" y="31726"/>
                  </a:lnTo>
                  <a:lnTo>
                    <a:pt x="31156" y="32867"/>
                  </a:lnTo>
                  <a:lnTo>
                    <a:pt x="31507" y="35587"/>
                  </a:lnTo>
                  <a:lnTo>
                    <a:pt x="31946" y="37913"/>
                  </a:lnTo>
                  <a:lnTo>
                    <a:pt x="32033" y="38001"/>
                  </a:lnTo>
                  <a:lnTo>
                    <a:pt x="32779" y="38527"/>
                  </a:lnTo>
                  <a:lnTo>
                    <a:pt x="34973" y="39712"/>
                  </a:lnTo>
                  <a:lnTo>
                    <a:pt x="35061" y="39712"/>
                  </a:lnTo>
                  <a:lnTo>
                    <a:pt x="36070" y="39844"/>
                  </a:lnTo>
                  <a:lnTo>
                    <a:pt x="36114" y="39844"/>
                  </a:lnTo>
                  <a:lnTo>
                    <a:pt x="38089" y="39932"/>
                  </a:lnTo>
                  <a:lnTo>
                    <a:pt x="38133" y="39932"/>
                  </a:lnTo>
                  <a:lnTo>
                    <a:pt x="40107" y="39581"/>
                  </a:lnTo>
                  <a:lnTo>
                    <a:pt x="41994" y="39493"/>
                  </a:lnTo>
                  <a:lnTo>
                    <a:pt x="42257" y="39581"/>
                  </a:lnTo>
                  <a:lnTo>
                    <a:pt x="40722" y="40590"/>
                  </a:lnTo>
                  <a:lnTo>
                    <a:pt x="40678" y="40634"/>
                  </a:lnTo>
                  <a:lnTo>
                    <a:pt x="40327" y="41116"/>
                  </a:lnTo>
                  <a:lnTo>
                    <a:pt x="40327" y="41160"/>
                  </a:lnTo>
                  <a:lnTo>
                    <a:pt x="39668" y="43749"/>
                  </a:lnTo>
                  <a:lnTo>
                    <a:pt x="39361" y="44320"/>
                  </a:lnTo>
                  <a:lnTo>
                    <a:pt x="37694" y="45943"/>
                  </a:lnTo>
                  <a:lnTo>
                    <a:pt x="37080" y="46294"/>
                  </a:lnTo>
                  <a:lnTo>
                    <a:pt x="36465" y="46470"/>
                  </a:lnTo>
                  <a:lnTo>
                    <a:pt x="34271" y="46558"/>
                  </a:lnTo>
                  <a:lnTo>
                    <a:pt x="31814" y="46645"/>
                  </a:lnTo>
                  <a:lnTo>
                    <a:pt x="31770" y="46645"/>
                  </a:lnTo>
                  <a:lnTo>
                    <a:pt x="30717" y="46821"/>
                  </a:lnTo>
                  <a:lnTo>
                    <a:pt x="30673" y="46821"/>
                  </a:lnTo>
                  <a:lnTo>
                    <a:pt x="29751" y="47260"/>
                  </a:lnTo>
                  <a:lnTo>
                    <a:pt x="29708" y="47303"/>
                  </a:lnTo>
                  <a:lnTo>
                    <a:pt x="29093" y="47830"/>
                  </a:lnTo>
                  <a:lnTo>
                    <a:pt x="28435" y="48357"/>
                  </a:lnTo>
                  <a:lnTo>
                    <a:pt x="27777" y="48795"/>
                  </a:lnTo>
                  <a:lnTo>
                    <a:pt x="27119" y="49234"/>
                  </a:lnTo>
                  <a:lnTo>
                    <a:pt x="26417" y="49673"/>
                  </a:lnTo>
                  <a:lnTo>
                    <a:pt x="25671" y="50024"/>
                  </a:lnTo>
                  <a:lnTo>
                    <a:pt x="24179" y="50726"/>
                  </a:lnTo>
                  <a:lnTo>
                    <a:pt x="22643" y="51340"/>
                  </a:lnTo>
                  <a:lnTo>
                    <a:pt x="21107" y="51911"/>
                  </a:lnTo>
                  <a:lnTo>
                    <a:pt x="19527" y="52437"/>
                  </a:lnTo>
                  <a:lnTo>
                    <a:pt x="17948" y="52920"/>
                  </a:lnTo>
                  <a:lnTo>
                    <a:pt x="15490" y="53710"/>
                  </a:lnTo>
                  <a:lnTo>
                    <a:pt x="15052" y="53666"/>
                  </a:lnTo>
                  <a:lnTo>
                    <a:pt x="11936" y="52306"/>
                  </a:lnTo>
                  <a:lnTo>
                    <a:pt x="11892" y="52306"/>
                  </a:lnTo>
                  <a:lnTo>
                    <a:pt x="8820" y="51516"/>
                  </a:lnTo>
                  <a:lnTo>
                    <a:pt x="8777" y="51516"/>
                  </a:lnTo>
                  <a:lnTo>
                    <a:pt x="5486" y="51384"/>
                  </a:lnTo>
                  <a:lnTo>
                    <a:pt x="2414" y="51297"/>
                  </a:lnTo>
                  <a:lnTo>
                    <a:pt x="2151" y="51033"/>
                  </a:lnTo>
                  <a:lnTo>
                    <a:pt x="1054" y="49717"/>
                  </a:lnTo>
                  <a:lnTo>
                    <a:pt x="352" y="48488"/>
                  </a:lnTo>
                  <a:lnTo>
                    <a:pt x="483" y="46996"/>
                  </a:lnTo>
                  <a:lnTo>
                    <a:pt x="790" y="46075"/>
                  </a:lnTo>
                  <a:lnTo>
                    <a:pt x="1580" y="44715"/>
                  </a:lnTo>
                  <a:lnTo>
                    <a:pt x="2458" y="43793"/>
                  </a:lnTo>
                  <a:lnTo>
                    <a:pt x="4257" y="43003"/>
                  </a:lnTo>
                  <a:lnTo>
                    <a:pt x="5529" y="42608"/>
                  </a:lnTo>
                  <a:lnTo>
                    <a:pt x="5749" y="42696"/>
                  </a:lnTo>
                  <a:lnTo>
                    <a:pt x="5837" y="42696"/>
                  </a:lnTo>
                  <a:lnTo>
                    <a:pt x="5924" y="42652"/>
                  </a:lnTo>
                  <a:lnTo>
                    <a:pt x="6188" y="42433"/>
                  </a:lnTo>
                  <a:lnTo>
                    <a:pt x="6275" y="42345"/>
                  </a:lnTo>
                  <a:lnTo>
                    <a:pt x="6451" y="41160"/>
                  </a:lnTo>
                  <a:lnTo>
                    <a:pt x="7285" y="39317"/>
                  </a:lnTo>
                  <a:lnTo>
                    <a:pt x="8250" y="37474"/>
                  </a:lnTo>
                  <a:lnTo>
                    <a:pt x="9830" y="35324"/>
                  </a:lnTo>
                  <a:lnTo>
                    <a:pt x="9830" y="35280"/>
                  </a:lnTo>
                  <a:lnTo>
                    <a:pt x="10839" y="33525"/>
                  </a:lnTo>
                  <a:lnTo>
                    <a:pt x="10883" y="33481"/>
                  </a:lnTo>
                  <a:lnTo>
                    <a:pt x="10971" y="32779"/>
                  </a:lnTo>
                  <a:lnTo>
                    <a:pt x="10971" y="32735"/>
                  </a:lnTo>
                  <a:lnTo>
                    <a:pt x="10971" y="31594"/>
                  </a:lnTo>
                  <a:lnTo>
                    <a:pt x="11497" y="28654"/>
                  </a:lnTo>
                  <a:lnTo>
                    <a:pt x="11848" y="27601"/>
                  </a:lnTo>
                  <a:lnTo>
                    <a:pt x="12594" y="26460"/>
                  </a:lnTo>
                  <a:lnTo>
                    <a:pt x="13955" y="24003"/>
                  </a:lnTo>
                  <a:lnTo>
                    <a:pt x="15885" y="20054"/>
                  </a:lnTo>
                  <a:lnTo>
                    <a:pt x="16543" y="19396"/>
                  </a:lnTo>
                  <a:lnTo>
                    <a:pt x="17333" y="18913"/>
                  </a:lnTo>
                  <a:lnTo>
                    <a:pt x="17948" y="18825"/>
                  </a:lnTo>
                  <a:lnTo>
                    <a:pt x="18606" y="19045"/>
                  </a:lnTo>
                  <a:lnTo>
                    <a:pt x="18781" y="19045"/>
                  </a:lnTo>
                  <a:lnTo>
                    <a:pt x="19571" y="18474"/>
                  </a:lnTo>
                  <a:lnTo>
                    <a:pt x="20273" y="18342"/>
                  </a:lnTo>
                  <a:lnTo>
                    <a:pt x="22423" y="18474"/>
                  </a:lnTo>
                  <a:lnTo>
                    <a:pt x="24661" y="18869"/>
                  </a:lnTo>
                  <a:lnTo>
                    <a:pt x="26373" y="19571"/>
                  </a:lnTo>
                  <a:lnTo>
                    <a:pt x="26504" y="19571"/>
                  </a:lnTo>
                  <a:lnTo>
                    <a:pt x="26899" y="19483"/>
                  </a:lnTo>
                  <a:lnTo>
                    <a:pt x="26987" y="19439"/>
                  </a:lnTo>
                  <a:lnTo>
                    <a:pt x="27294" y="19132"/>
                  </a:lnTo>
                  <a:lnTo>
                    <a:pt x="27338" y="19045"/>
                  </a:lnTo>
                  <a:lnTo>
                    <a:pt x="27645" y="18211"/>
                  </a:lnTo>
                  <a:lnTo>
                    <a:pt x="27689" y="18167"/>
                  </a:lnTo>
                  <a:lnTo>
                    <a:pt x="27689" y="16236"/>
                  </a:lnTo>
                  <a:lnTo>
                    <a:pt x="27601" y="13998"/>
                  </a:lnTo>
                  <a:lnTo>
                    <a:pt x="28567" y="12024"/>
                  </a:lnTo>
                  <a:lnTo>
                    <a:pt x="29225" y="11058"/>
                  </a:lnTo>
                  <a:lnTo>
                    <a:pt x="30234" y="10225"/>
                  </a:lnTo>
                  <a:lnTo>
                    <a:pt x="31770" y="9303"/>
                  </a:lnTo>
                  <a:lnTo>
                    <a:pt x="33043" y="8864"/>
                  </a:lnTo>
                  <a:lnTo>
                    <a:pt x="33086" y="8820"/>
                  </a:lnTo>
                  <a:lnTo>
                    <a:pt x="33130" y="8733"/>
                  </a:lnTo>
                  <a:lnTo>
                    <a:pt x="33569" y="7592"/>
                  </a:lnTo>
                  <a:lnTo>
                    <a:pt x="34754" y="4696"/>
                  </a:lnTo>
                  <a:lnTo>
                    <a:pt x="35939" y="2107"/>
                  </a:lnTo>
                  <a:lnTo>
                    <a:pt x="36465" y="1668"/>
                  </a:lnTo>
                  <a:lnTo>
                    <a:pt x="38528" y="308"/>
                  </a:lnTo>
                  <a:lnTo>
                    <a:pt x="38571" y="264"/>
                  </a:lnTo>
                  <a:lnTo>
                    <a:pt x="38615" y="220"/>
                  </a:lnTo>
                  <a:lnTo>
                    <a:pt x="38615" y="132"/>
                  </a:lnTo>
                  <a:lnTo>
                    <a:pt x="38571" y="88"/>
                  </a:lnTo>
                  <a:lnTo>
                    <a:pt x="38528" y="44"/>
                  </a:lnTo>
                  <a:lnTo>
                    <a:pt x="3844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25" name="Google Shape;3725;p116"/>
            <p:cNvSpPr/>
            <p:nvPr/>
          </p:nvSpPr>
          <p:spPr>
            <a:xfrm>
              <a:off x="5232825" y="3337425"/>
              <a:ext cx="2084350" cy="1428325"/>
            </a:xfrm>
            <a:custGeom>
              <a:avLst/>
              <a:gdLst/>
              <a:ahLst/>
              <a:cxnLst/>
              <a:rect l="l" t="t" r="r" b="b"/>
              <a:pathLst>
                <a:path w="83374" h="57133" extrusionOk="0">
                  <a:moveTo>
                    <a:pt x="36816" y="1"/>
                  </a:moveTo>
                  <a:lnTo>
                    <a:pt x="34402" y="1361"/>
                  </a:lnTo>
                  <a:lnTo>
                    <a:pt x="33261" y="2151"/>
                  </a:lnTo>
                  <a:lnTo>
                    <a:pt x="33218" y="2151"/>
                  </a:lnTo>
                  <a:lnTo>
                    <a:pt x="32121" y="3204"/>
                  </a:lnTo>
                  <a:lnTo>
                    <a:pt x="30673" y="4959"/>
                  </a:lnTo>
                  <a:lnTo>
                    <a:pt x="28961" y="6802"/>
                  </a:lnTo>
                  <a:lnTo>
                    <a:pt x="28917" y="6890"/>
                  </a:lnTo>
                  <a:lnTo>
                    <a:pt x="27689" y="10356"/>
                  </a:lnTo>
                  <a:lnTo>
                    <a:pt x="25187" y="12989"/>
                  </a:lnTo>
                  <a:lnTo>
                    <a:pt x="24178" y="14086"/>
                  </a:lnTo>
                  <a:lnTo>
                    <a:pt x="23696" y="14437"/>
                  </a:lnTo>
                  <a:lnTo>
                    <a:pt x="21458" y="15359"/>
                  </a:lnTo>
                  <a:lnTo>
                    <a:pt x="20317" y="15798"/>
                  </a:lnTo>
                  <a:lnTo>
                    <a:pt x="20273" y="15798"/>
                  </a:lnTo>
                  <a:lnTo>
                    <a:pt x="19176" y="16368"/>
                  </a:lnTo>
                  <a:lnTo>
                    <a:pt x="17377" y="17553"/>
                  </a:lnTo>
                  <a:lnTo>
                    <a:pt x="17333" y="17597"/>
                  </a:lnTo>
                  <a:lnTo>
                    <a:pt x="16236" y="18957"/>
                  </a:lnTo>
                  <a:lnTo>
                    <a:pt x="14612" y="21458"/>
                  </a:lnTo>
                  <a:lnTo>
                    <a:pt x="13515" y="23433"/>
                  </a:lnTo>
                  <a:lnTo>
                    <a:pt x="12023" y="26153"/>
                  </a:lnTo>
                  <a:lnTo>
                    <a:pt x="10926" y="28347"/>
                  </a:lnTo>
                  <a:lnTo>
                    <a:pt x="10926" y="28391"/>
                  </a:lnTo>
                  <a:lnTo>
                    <a:pt x="10444" y="30366"/>
                  </a:lnTo>
                  <a:lnTo>
                    <a:pt x="10400" y="30410"/>
                  </a:lnTo>
                  <a:lnTo>
                    <a:pt x="10224" y="32779"/>
                  </a:lnTo>
                  <a:lnTo>
                    <a:pt x="10224" y="32823"/>
                  </a:lnTo>
                  <a:lnTo>
                    <a:pt x="10268" y="34271"/>
                  </a:lnTo>
                  <a:lnTo>
                    <a:pt x="10180" y="35105"/>
                  </a:lnTo>
                  <a:lnTo>
                    <a:pt x="9478" y="36465"/>
                  </a:lnTo>
                  <a:lnTo>
                    <a:pt x="7942" y="38484"/>
                  </a:lnTo>
                  <a:lnTo>
                    <a:pt x="7899" y="38528"/>
                  </a:lnTo>
                  <a:lnTo>
                    <a:pt x="6889" y="40283"/>
                  </a:lnTo>
                  <a:lnTo>
                    <a:pt x="6143" y="42038"/>
                  </a:lnTo>
                  <a:lnTo>
                    <a:pt x="5617" y="42872"/>
                  </a:lnTo>
                  <a:lnTo>
                    <a:pt x="2633" y="44451"/>
                  </a:lnTo>
                  <a:lnTo>
                    <a:pt x="2589" y="44495"/>
                  </a:lnTo>
                  <a:lnTo>
                    <a:pt x="965" y="46558"/>
                  </a:lnTo>
                  <a:lnTo>
                    <a:pt x="965" y="46602"/>
                  </a:lnTo>
                  <a:lnTo>
                    <a:pt x="307" y="47874"/>
                  </a:lnTo>
                  <a:lnTo>
                    <a:pt x="307" y="47918"/>
                  </a:lnTo>
                  <a:lnTo>
                    <a:pt x="0" y="50112"/>
                  </a:lnTo>
                  <a:lnTo>
                    <a:pt x="0" y="50990"/>
                  </a:lnTo>
                  <a:lnTo>
                    <a:pt x="44" y="51077"/>
                  </a:lnTo>
                  <a:lnTo>
                    <a:pt x="2326" y="53930"/>
                  </a:lnTo>
                  <a:lnTo>
                    <a:pt x="3379" y="55597"/>
                  </a:lnTo>
                  <a:lnTo>
                    <a:pt x="3423" y="55641"/>
                  </a:lnTo>
                  <a:lnTo>
                    <a:pt x="3686" y="55904"/>
                  </a:lnTo>
                  <a:lnTo>
                    <a:pt x="3774" y="55948"/>
                  </a:lnTo>
                  <a:lnTo>
                    <a:pt x="7153" y="56519"/>
                  </a:lnTo>
                  <a:lnTo>
                    <a:pt x="10400" y="56957"/>
                  </a:lnTo>
                  <a:lnTo>
                    <a:pt x="11628" y="57133"/>
                  </a:lnTo>
                  <a:lnTo>
                    <a:pt x="11672" y="57133"/>
                  </a:lnTo>
                  <a:lnTo>
                    <a:pt x="15709" y="56387"/>
                  </a:lnTo>
                  <a:lnTo>
                    <a:pt x="17421" y="56080"/>
                  </a:lnTo>
                  <a:lnTo>
                    <a:pt x="17421" y="56036"/>
                  </a:lnTo>
                  <a:lnTo>
                    <a:pt x="19483" y="55421"/>
                  </a:lnTo>
                  <a:lnTo>
                    <a:pt x="21282" y="55070"/>
                  </a:lnTo>
                  <a:lnTo>
                    <a:pt x="22818" y="55070"/>
                  </a:lnTo>
                  <a:lnTo>
                    <a:pt x="24398" y="55334"/>
                  </a:lnTo>
                  <a:lnTo>
                    <a:pt x="24442" y="55334"/>
                  </a:lnTo>
                  <a:lnTo>
                    <a:pt x="27952" y="54807"/>
                  </a:lnTo>
                  <a:lnTo>
                    <a:pt x="28084" y="54719"/>
                  </a:lnTo>
                  <a:lnTo>
                    <a:pt x="28610" y="54193"/>
                  </a:lnTo>
                  <a:lnTo>
                    <a:pt x="28654" y="54193"/>
                  </a:lnTo>
                  <a:lnTo>
                    <a:pt x="30014" y="51999"/>
                  </a:lnTo>
                  <a:lnTo>
                    <a:pt x="30541" y="51385"/>
                  </a:lnTo>
                  <a:lnTo>
                    <a:pt x="31375" y="50858"/>
                  </a:lnTo>
                  <a:lnTo>
                    <a:pt x="33525" y="49980"/>
                  </a:lnTo>
                  <a:lnTo>
                    <a:pt x="35412" y="49629"/>
                  </a:lnTo>
                  <a:lnTo>
                    <a:pt x="37386" y="49366"/>
                  </a:lnTo>
                  <a:lnTo>
                    <a:pt x="38176" y="49103"/>
                  </a:lnTo>
                  <a:lnTo>
                    <a:pt x="38220" y="49103"/>
                  </a:lnTo>
                  <a:lnTo>
                    <a:pt x="38966" y="48576"/>
                  </a:lnTo>
                  <a:lnTo>
                    <a:pt x="39010" y="48576"/>
                  </a:lnTo>
                  <a:lnTo>
                    <a:pt x="40809" y="46909"/>
                  </a:lnTo>
                  <a:lnTo>
                    <a:pt x="40809" y="46865"/>
                  </a:lnTo>
                  <a:lnTo>
                    <a:pt x="41379" y="46075"/>
                  </a:lnTo>
                  <a:lnTo>
                    <a:pt x="41379" y="46031"/>
                  </a:lnTo>
                  <a:lnTo>
                    <a:pt x="42345" y="43969"/>
                  </a:lnTo>
                  <a:lnTo>
                    <a:pt x="42959" y="43003"/>
                  </a:lnTo>
                  <a:lnTo>
                    <a:pt x="43486" y="42565"/>
                  </a:lnTo>
                  <a:lnTo>
                    <a:pt x="44890" y="42038"/>
                  </a:lnTo>
                  <a:lnTo>
                    <a:pt x="47084" y="41555"/>
                  </a:lnTo>
                  <a:lnTo>
                    <a:pt x="49234" y="41073"/>
                  </a:lnTo>
                  <a:lnTo>
                    <a:pt x="50419" y="41073"/>
                  </a:lnTo>
                  <a:lnTo>
                    <a:pt x="51955" y="41468"/>
                  </a:lnTo>
                  <a:lnTo>
                    <a:pt x="56299" y="43881"/>
                  </a:lnTo>
                  <a:lnTo>
                    <a:pt x="57484" y="44495"/>
                  </a:lnTo>
                  <a:lnTo>
                    <a:pt x="58449" y="44890"/>
                  </a:lnTo>
                  <a:lnTo>
                    <a:pt x="59239" y="45153"/>
                  </a:lnTo>
                  <a:lnTo>
                    <a:pt x="59853" y="45373"/>
                  </a:lnTo>
                  <a:lnTo>
                    <a:pt x="60292" y="45505"/>
                  </a:lnTo>
                  <a:lnTo>
                    <a:pt x="60687" y="45636"/>
                  </a:lnTo>
                  <a:lnTo>
                    <a:pt x="61082" y="45856"/>
                  </a:lnTo>
                  <a:lnTo>
                    <a:pt x="61521" y="46163"/>
                  </a:lnTo>
                  <a:lnTo>
                    <a:pt x="62003" y="46602"/>
                  </a:lnTo>
                  <a:lnTo>
                    <a:pt x="62574" y="47260"/>
                  </a:lnTo>
                  <a:lnTo>
                    <a:pt x="63232" y="48093"/>
                  </a:lnTo>
                  <a:lnTo>
                    <a:pt x="64066" y="49234"/>
                  </a:lnTo>
                  <a:lnTo>
                    <a:pt x="64636" y="49893"/>
                  </a:lnTo>
                  <a:lnTo>
                    <a:pt x="64680" y="49936"/>
                  </a:lnTo>
                  <a:lnTo>
                    <a:pt x="66874" y="50770"/>
                  </a:lnTo>
                  <a:lnTo>
                    <a:pt x="68673" y="51341"/>
                  </a:lnTo>
                  <a:lnTo>
                    <a:pt x="68717" y="51385"/>
                  </a:lnTo>
                  <a:lnTo>
                    <a:pt x="72798" y="51823"/>
                  </a:lnTo>
                  <a:lnTo>
                    <a:pt x="75080" y="51736"/>
                  </a:lnTo>
                  <a:lnTo>
                    <a:pt x="76879" y="52218"/>
                  </a:lnTo>
                  <a:lnTo>
                    <a:pt x="77010" y="52218"/>
                  </a:lnTo>
                  <a:lnTo>
                    <a:pt x="79380" y="51472"/>
                  </a:lnTo>
                  <a:lnTo>
                    <a:pt x="82276" y="50551"/>
                  </a:lnTo>
                  <a:lnTo>
                    <a:pt x="83241" y="50375"/>
                  </a:lnTo>
                  <a:lnTo>
                    <a:pt x="83285" y="50331"/>
                  </a:lnTo>
                  <a:lnTo>
                    <a:pt x="83329" y="50287"/>
                  </a:lnTo>
                  <a:lnTo>
                    <a:pt x="83373" y="50244"/>
                  </a:lnTo>
                  <a:lnTo>
                    <a:pt x="83373" y="50156"/>
                  </a:lnTo>
                  <a:lnTo>
                    <a:pt x="83329" y="50112"/>
                  </a:lnTo>
                  <a:lnTo>
                    <a:pt x="83285" y="50068"/>
                  </a:lnTo>
                  <a:lnTo>
                    <a:pt x="83241" y="50024"/>
                  </a:lnTo>
                  <a:lnTo>
                    <a:pt x="83154" y="50024"/>
                  </a:lnTo>
                  <a:lnTo>
                    <a:pt x="82232" y="50200"/>
                  </a:lnTo>
                  <a:lnTo>
                    <a:pt x="82188" y="50200"/>
                  </a:lnTo>
                  <a:lnTo>
                    <a:pt x="79292" y="51121"/>
                  </a:lnTo>
                  <a:lnTo>
                    <a:pt x="76923" y="51867"/>
                  </a:lnTo>
                  <a:lnTo>
                    <a:pt x="75167" y="51385"/>
                  </a:lnTo>
                  <a:lnTo>
                    <a:pt x="75080" y="51385"/>
                  </a:lnTo>
                  <a:lnTo>
                    <a:pt x="72798" y="51472"/>
                  </a:lnTo>
                  <a:lnTo>
                    <a:pt x="68761" y="51033"/>
                  </a:lnTo>
                  <a:lnTo>
                    <a:pt x="67006" y="50463"/>
                  </a:lnTo>
                  <a:lnTo>
                    <a:pt x="64855" y="49629"/>
                  </a:lnTo>
                  <a:lnTo>
                    <a:pt x="64329" y="49015"/>
                  </a:lnTo>
                  <a:lnTo>
                    <a:pt x="63495" y="47874"/>
                  </a:lnTo>
                  <a:lnTo>
                    <a:pt x="62793" y="46953"/>
                  </a:lnTo>
                  <a:lnTo>
                    <a:pt x="62223" y="46338"/>
                  </a:lnTo>
                  <a:lnTo>
                    <a:pt x="61696" y="45856"/>
                  </a:lnTo>
                  <a:lnTo>
                    <a:pt x="61257" y="45548"/>
                  </a:lnTo>
                  <a:lnTo>
                    <a:pt x="60862" y="45329"/>
                  </a:lnTo>
                  <a:lnTo>
                    <a:pt x="60424" y="45153"/>
                  </a:lnTo>
                  <a:lnTo>
                    <a:pt x="59941" y="45022"/>
                  </a:lnTo>
                  <a:lnTo>
                    <a:pt x="59327" y="44846"/>
                  </a:lnTo>
                  <a:lnTo>
                    <a:pt x="58581" y="44583"/>
                  </a:lnTo>
                  <a:lnTo>
                    <a:pt x="57615" y="44188"/>
                  </a:lnTo>
                  <a:lnTo>
                    <a:pt x="56474" y="43574"/>
                  </a:lnTo>
                  <a:lnTo>
                    <a:pt x="52086" y="41160"/>
                  </a:lnTo>
                  <a:lnTo>
                    <a:pt x="52042" y="41117"/>
                  </a:lnTo>
                  <a:lnTo>
                    <a:pt x="50463" y="40722"/>
                  </a:lnTo>
                  <a:lnTo>
                    <a:pt x="49190" y="40722"/>
                  </a:lnTo>
                  <a:lnTo>
                    <a:pt x="46996" y="41204"/>
                  </a:lnTo>
                  <a:lnTo>
                    <a:pt x="44802" y="41687"/>
                  </a:lnTo>
                  <a:lnTo>
                    <a:pt x="44802" y="41731"/>
                  </a:lnTo>
                  <a:lnTo>
                    <a:pt x="43354" y="42257"/>
                  </a:lnTo>
                  <a:lnTo>
                    <a:pt x="43310" y="42257"/>
                  </a:lnTo>
                  <a:lnTo>
                    <a:pt x="42696" y="42784"/>
                  </a:lnTo>
                  <a:lnTo>
                    <a:pt x="42652" y="42828"/>
                  </a:lnTo>
                  <a:lnTo>
                    <a:pt x="42038" y="43793"/>
                  </a:lnTo>
                  <a:lnTo>
                    <a:pt x="41072" y="45899"/>
                  </a:lnTo>
                  <a:lnTo>
                    <a:pt x="40546" y="46645"/>
                  </a:lnTo>
                  <a:lnTo>
                    <a:pt x="38790" y="48313"/>
                  </a:lnTo>
                  <a:lnTo>
                    <a:pt x="38044" y="48796"/>
                  </a:lnTo>
                  <a:lnTo>
                    <a:pt x="37299" y="49059"/>
                  </a:lnTo>
                  <a:lnTo>
                    <a:pt x="35368" y="49278"/>
                  </a:lnTo>
                  <a:lnTo>
                    <a:pt x="33437" y="49629"/>
                  </a:lnTo>
                  <a:lnTo>
                    <a:pt x="31243" y="50551"/>
                  </a:lnTo>
                  <a:lnTo>
                    <a:pt x="31199" y="50551"/>
                  </a:lnTo>
                  <a:lnTo>
                    <a:pt x="30321" y="51121"/>
                  </a:lnTo>
                  <a:lnTo>
                    <a:pt x="30278" y="51165"/>
                  </a:lnTo>
                  <a:lnTo>
                    <a:pt x="29751" y="51736"/>
                  </a:lnTo>
                  <a:lnTo>
                    <a:pt x="29751" y="51779"/>
                  </a:lnTo>
                  <a:lnTo>
                    <a:pt x="28347" y="53973"/>
                  </a:lnTo>
                  <a:lnTo>
                    <a:pt x="27864" y="54456"/>
                  </a:lnTo>
                  <a:lnTo>
                    <a:pt x="24398" y="54983"/>
                  </a:lnTo>
                  <a:lnTo>
                    <a:pt x="22862" y="54719"/>
                  </a:lnTo>
                  <a:lnTo>
                    <a:pt x="21238" y="54719"/>
                  </a:lnTo>
                  <a:lnTo>
                    <a:pt x="19439" y="55070"/>
                  </a:lnTo>
                  <a:lnTo>
                    <a:pt x="19395" y="55070"/>
                  </a:lnTo>
                  <a:lnTo>
                    <a:pt x="17333" y="55729"/>
                  </a:lnTo>
                  <a:lnTo>
                    <a:pt x="15622" y="56036"/>
                  </a:lnTo>
                  <a:lnTo>
                    <a:pt x="11628" y="56782"/>
                  </a:lnTo>
                  <a:lnTo>
                    <a:pt x="10487" y="56606"/>
                  </a:lnTo>
                  <a:lnTo>
                    <a:pt x="7196" y="56167"/>
                  </a:lnTo>
                  <a:lnTo>
                    <a:pt x="3905" y="55597"/>
                  </a:lnTo>
                  <a:lnTo>
                    <a:pt x="3686" y="55421"/>
                  </a:lnTo>
                  <a:lnTo>
                    <a:pt x="2589" y="53754"/>
                  </a:lnTo>
                  <a:lnTo>
                    <a:pt x="2589" y="53710"/>
                  </a:lnTo>
                  <a:lnTo>
                    <a:pt x="351" y="50902"/>
                  </a:lnTo>
                  <a:lnTo>
                    <a:pt x="351" y="50156"/>
                  </a:lnTo>
                  <a:lnTo>
                    <a:pt x="658" y="48006"/>
                  </a:lnTo>
                  <a:lnTo>
                    <a:pt x="1273" y="46777"/>
                  </a:lnTo>
                  <a:lnTo>
                    <a:pt x="2852" y="44759"/>
                  </a:lnTo>
                  <a:lnTo>
                    <a:pt x="5836" y="43135"/>
                  </a:lnTo>
                  <a:lnTo>
                    <a:pt x="5924" y="43091"/>
                  </a:lnTo>
                  <a:lnTo>
                    <a:pt x="6450" y="42214"/>
                  </a:lnTo>
                  <a:lnTo>
                    <a:pt x="6450" y="42170"/>
                  </a:lnTo>
                  <a:lnTo>
                    <a:pt x="7240" y="40414"/>
                  </a:lnTo>
                  <a:lnTo>
                    <a:pt x="8206" y="38703"/>
                  </a:lnTo>
                  <a:lnTo>
                    <a:pt x="9742" y="36641"/>
                  </a:lnTo>
                  <a:lnTo>
                    <a:pt x="9785" y="36641"/>
                  </a:lnTo>
                  <a:lnTo>
                    <a:pt x="10531" y="35280"/>
                  </a:lnTo>
                  <a:lnTo>
                    <a:pt x="10531" y="35193"/>
                  </a:lnTo>
                  <a:lnTo>
                    <a:pt x="10619" y="34315"/>
                  </a:lnTo>
                  <a:lnTo>
                    <a:pt x="10663" y="34271"/>
                  </a:lnTo>
                  <a:lnTo>
                    <a:pt x="10575" y="32823"/>
                  </a:lnTo>
                  <a:lnTo>
                    <a:pt x="10751" y="30454"/>
                  </a:lnTo>
                  <a:lnTo>
                    <a:pt x="11277" y="28479"/>
                  </a:lnTo>
                  <a:lnTo>
                    <a:pt x="12330" y="26329"/>
                  </a:lnTo>
                  <a:lnTo>
                    <a:pt x="13822" y="23608"/>
                  </a:lnTo>
                  <a:lnTo>
                    <a:pt x="14876" y="21634"/>
                  </a:lnTo>
                  <a:lnTo>
                    <a:pt x="16499" y="19176"/>
                  </a:lnTo>
                  <a:lnTo>
                    <a:pt x="17596" y="17816"/>
                  </a:lnTo>
                  <a:lnTo>
                    <a:pt x="19351" y="16675"/>
                  </a:lnTo>
                  <a:lnTo>
                    <a:pt x="20448" y="16149"/>
                  </a:lnTo>
                  <a:lnTo>
                    <a:pt x="21589" y="15710"/>
                  </a:lnTo>
                  <a:lnTo>
                    <a:pt x="23871" y="14788"/>
                  </a:lnTo>
                  <a:lnTo>
                    <a:pt x="23871" y="14744"/>
                  </a:lnTo>
                  <a:lnTo>
                    <a:pt x="24398" y="14350"/>
                  </a:lnTo>
                  <a:lnTo>
                    <a:pt x="25451" y="13209"/>
                  </a:lnTo>
                  <a:lnTo>
                    <a:pt x="27996" y="10576"/>
                  </a:lnTo>
                  <a:lnTo>
                    <a:pt x="27996" y="10532"/>
                  </a:lnTo>
                  <a:lnTo>
                    <a:pt x="29268" y="7021"/>
                  </a:lnTo>
                  <a:lnTo>
                    <a:pt x="30936" y="5179"/>
                  </a:lnTo>
                  <a:lnTo>
                    <a:pt x="32384" y="3467"/>
                  </a:lnTo>
                  <a:lnTo>
                    <a:pt x="33481" y="2414"/>
                  </a:lnTo>
                  <a:lnTo>
                    <a:pt x="34578" y="1668"/>
                  </a:lnTo>
                  <a:lnTo>
                    <a:pt x="36991" y="308"/>
                  </a:lnTo>
                  <a:lnTo>
                    <a:pt x="37035" y="264"/>
                  </a:lnTo>
                  <a:lnTo>
                    <a:pt x="37079" y="220"/>
                  </a:lnTo>
                  <a:lnTo>
                    <a:pt x="37079" y="132"/>
                  </a:lnTo>
                  <a:lnTo>
                    <a:pt x="37035" y="88"/>
                  </a:lnTo>
                  <a:lnTo>
                    <a:pt x="36991"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26" name="Google Shape;3726;p116"/>
            <p:cNvSpPr/>
            <p:nvPr/>
          </p:nvSpPr>
          <p:spPr>
            <a:xfrm>
              <a:off x="5156025" y="3211275"/>
              <a:ext cx="2045950" cy="1731100"/>
            </a:xfrm>
            <a:custGeom>
              <a:avLst/>
              <a:gdLst/>
              <a:ahLst/>
              <a:cxnLst/>
              <a:rect l="l" t="t" r="r" b="b"/>
              <a:pathLst>
                <a:path w="81838" h="69244" extrusionOk="0">
                  <a:moveTo>
                    <a:pt x="34271" y="0"/>
                  </a:moveTo>
                  <a:lnTo>
                    <a:pt x="32209" y="1492"/>
                  </a:lnTo>
                  <a:lnTo>
                    <a:pt x="29488" y="3818"/>
                  </a:lnTo>
                  <a:lnTo>
                    <a:pt x="25714" y="6846"/>
                  </a:lnTo>
                  <a:lnTo>
                    <a:pt x="20493" y="11058"/>
                  </a:lnTo>
                  <a:lnTo>
                    <a:pt x="18474" y="12682"/>
                  </a:lnTo>
                  <a:lnTo>
                    <a:pt x="18430" y="12726"/>
                  </a:lnTo>
                  <a:lnTo>
                    <a:pt x="14525" y="17640"/>
                  </a:lnTo>
                  <a:lnTo>
                    <a:pt x="12331" y="20536"/>
                  </a:lnTo>
                  <a:lnTo>
                    <a:pt x="10356" y="23038"/>
                  </a:lnTo>
                  <a:lnTo>
                    <a:pt x="8645" y="25319"/>
                  </a:lnTo>
                  <a:lnTo>
                    <a:pt x="8645" y="25363"/>
                  </a:lnTo>
                  <a:lnTo>
                    <a:pt x="7680" y="27075"/>
                  </a:lnTo>
                  <a:lnTo>
                    <a:pt x="7636" y="27118"/>
                  </a:lnTo>
                  <a:lnTo>
                    <a:pt x="6934" y="31463"/>
                  </a:lnTo>
                  <a:lnTo>
                    <a:pt x="6363" y="35763"/>
                  </a:lnTo>
                  <a:lnTo>
                    <a:pt x="6012" y="38308"/>
                  </a:lnTo>
                  <a:lnTo>
                    <a:pt x="5661" y="40546"/>
                  </a:lnTo>
                  <a:lnTo>
                    <a:pt x="5047" y="43179"/>
                  </a:lnTo>
                  <a:lnTo>
                    <a:pt x="4301" y="45592"/>
                  </a:lnTo>
                  <a:lnTo>
                    <a:pt x="3379" y="47128"/>
                  </a:lnTo>
                  <a:lnTo>
                    <a:pt x="2063" y="48927"/>
                  </a:lnTo>
                  <a:lnTo>
                    <a:pt x="746" y="51209"/>
                  </a:lnTo>
                  <a:lnTo>
                    <a:pt x="746" y="51253"/>
                  </a:lnTo>
                  <a:lnTo>
                    <a:pt x="527" y="52042"/>
                  </a:lnTo>
                  <a:lnTo>
                    <a:pt x="527" y="52086"/>
                  </a:lnTo>
                  <a:lnTo>
                    <a:pt x="176" y="55685"/>
                  </a:lnTo>
                  <a:lnTo>
                    <a:pt x="0" y="57659"/>
                  </a:lnTo>
                  <a:lnTo>
                    <a:pt x="0" y="57703"/>
                  </a:lnTo>
                  <a:lnTo>
                    <a:pt x="44" y="58010"/>
                  </a:lnTo>
                  <a:lnTo>
                    <a:pt x="88" y="58054"/>
                  </a:lnTo>
                  <a:lnTo>
                    <a:pt x="132" y="58142"/>
                  </a:lnTo>
                  <a:lnTo>
                    <a:pt x="1317" y="58625"/>
                  </a:lnTo>
                  <a:lnTo>
                    <a:pt x="2063" y="59414"/>
                  </a:lnTo>
                  <a:lnTo>
                    <a:pt x="3248" y="61652"/>
                  </a:lnTo>
                  <a:lnTo>
                    <a:pt x="4432" y="63890"/>
                  </a:lnTo>
                  <a:lnTo>
                    <a:pt x="5749" y="65865"/>
                  </a:lnTo>
                  <a:lnTo>
                    <a:pt x="6670" y="67006"/>
                  </a:lnTo>
                  <a:lnTo>
                    <a:pt x="6714" y="67050"/>
                  </a:lnTo>
                  <a:lnTo>
                    <a:pt x="9347" y="68936"/>
                  </a:lnTo>
                  <a:lnTo>
                    <a:pt x="9391" y="68936"/>
                  </a:lnTo>
                  <a:lnTo>
                    <a:pt x="10137" y="69244"/>
                  </a:lnTo>
                  <a:lnTo>
                    <a:pt x="10268" y="69244"/>
                  </a:lnTo>
                  <a:lnTo>
                    <a:pt x="10883" y="69024"/>
                  </a:lnTo>
                  <a:lnTo>
                    <a:pt x="10927" y="68980"/>
                  </a:lnTo>
                  <a:lnTo>
                    <a:pt x="13340" y="66611"/>
                  </a:lnTo>
                  <a:lnTo>
                    <a:pt x="17114" y="64417"/>
                  </a:lnTo>
                  <a:lnTo>
                    <a:pt x="18562" y="63627"/>
                  </a:lnTo>
                  <a:lnTo>
                    <a:pt x="20010" y="63495"/>
                  </a:lnTo>
                  <a:lnTo>
                    <a:pt x="22028" y="63100"/>
                  </a:lnTo>
                  <a:lnTo>
                    <a:pt x="22906" y="63056"/>
                  </a:lnTo>
                  <a:lnTo>
                    <a:pt x="26899" y="64373"/>
                  </a:lnTo>
                  <a:lnTo>
                    <a:pt x="29356" y="65075"/>
                  </a:lnTo>
                  <a:lnTo>
                    <a:pt x="31156" y="65601"/>
                  </a:lnTo>
                  <a:lnTo>
                    <a:pt x="31199" y="65601"/>
                  </a:lnTo>
                  <a:lnTo>
                    <a:pt x="31287" y="65558"/>
                  </a:lnTo>
                  <a:lnTo>
                    <a:pt x="33569" y="63846"/>
                  </a:lnTo>
                  <a:lnTo>
                    <a:pt x="33613" y="63802"/>
                  </a:lnTo>
                  <a:lnTo>
                    <a:pt x="35280" y="62091"/>
                  </a:lnTo>
                  <a:lnTo>
                    <a:pt x="36641" y="59678"/>
                  </a:lnTo>
                  <a:lnTo>
                    <a:pt x="37079" y="59239"/>
                  </a:lnTo>
                  <a:lnTo>
                    <a:pt x="38176" y="58712"/>
                  </a:lnTo>
                  <a:lnTo>
                    <a:pt x="40414" y="58361"/>
                  </a:lnTo>
                  <a:lnTo>
                    <a:pt x="40458" y="58317"/>
                  </a:lnTo>
                  <a:lnTo>
                    <a:pt x="43047" y="57264"/>
                  </a:lnTo>
                  <a:lnTo>
                    <a:pt x="43091" y="57220"/>
                  </a:lnTo>
                  <a:lnTo>
                    <a:pt x="45153" y="55597"/>
                  </a:lnTo>
                  <a:lnTo>
                    <a:pt x="47216" y="53929"/>
                  </a:lnTo>
                  <a:lnTo>
                    <a:pt x="48313" y="53403"/>
                  </a:lnTo>
                  <a:lnTo>
                    <a:pt x="50068" y="53359"/>
                  </a:lnTo>
                  <a:lnTo>
                    <a:pt x="50902" y="53403"/>
                  </a:lnTo>
                  <a:lnTo>
                    <a:pt x="53096" y="53534"/>
                  </a:lnTo>
                  <a:lnTo>
                    <a:pt x="54193" y="53666"/>
                  </a:lnTo>
                  <a:lnTo>
                    <a:pt x="55246" y="53842"/>
                  </a:lnTo>
                  <a:lnTo>
                    <a:pt x="56299" y="54061"/>
                  </a:lnTo>
                  <a:lnTo>
                    <a:pt x="57352" y="54412"/>
                  </a:lnTo>
                  <a:lnTo>
                    <a:pt x="57835" y="54631"/>
                  </a:lnTo>
                  <a:lnTo>
                    <a:pt x="58362" y="54851"/>
                  </a:lnTo>
                  <a:lnTo>
                    <a:pt x="58844" y="55114"/>
                  </a:lnTo>
                  <a:lnTo>
                    <a:pt x="59327" y="55421"/>
                  </a:lnTo>
                  <a:lnTo>
                    <a:pt x="60512" y="56518"/>
                  </a:lnTo>
                  <a:lnTo>
                    <a:pt x="60556" y="56518"/>
                  </a:lnTo>
                  <a:lnTo>
                    <a:pt x="65382" y="58493"/>
                  </a:lnTo>
                  <a:lnTo>
                    <a:pt x="65426" y="58537"/>
                  </a:lnTo>
                  <a:lnTo>
                    <a:pt x="66436" y="58581"/>
                  </a:lnTo>
                  <a:lnTo>
                    <a:pt x="68454" y="59019"/>
                  </a:lnTo>
                  <a:lnTo>
                    <a:pt x="70692" y="59327"/>
                  </a:lnTo>
                  <a:lnTo>
                    <a:pt x="70736" y="59370"/>
                  </a:lnTo>
                  <a:lnTo>
                    <a:pt x="73062" y="59414"/>
                  </a:lnTo>
                  <a:lnTo>
                    <a:pt x="75431" y="59546"/>
                  </a:lnTo>
                  <a:lnTo>
                    <a:pt x="75475" y="59546"/>
                  </a:lnTo>
                  <a:lnTo>
                    <a:pt x="79161" y="59370"/>
                  </a:lnTo>
                  <a:lnTo>
                    <a:pt x="79205" y="59370"/>
                  </a:lnTo>
                  <a:lnTo>
                    <a:pt x="81706" y="58712"/>
                  </a:lnTo>
                  <a:lnTo>
                    <a:pt x="81750" y="58668"/>
                  </a:lnTo>
                  <a:lnTo>
                    <a:pt x="81794" y="58625"/>
                  </a:lnTo>
                  <a:lnTo>
                    <a:pt x="81838" y="58537"/>
                  </a:lnTo>
                  <a:lnTo>
                    <a:pt x="81838" y="58493"/>
                  </a:lnTo>
                  <a:lnTo>
                    <a:pt x="81794" y="58405"/>
                  </a:lnTo>
                  <a:lnTo>
                    <a:pt x="81750" y="58361"/>
                  </a:lnTo>
                  <a:lnTo>
                    <a:pt x="81618" y="58361"/>
                  </a:lnTo>
                  <a:lnTo>
                    <a:pt x="79117" y="59019"/>
                  </a:lnTo>
                  <a:lnTo>
                    <a:pt x="75475" y="59195"/>
                  </a:lnTo>
                  <a:lnTo>
                    <a:pt x="73105" y="59063"/>
                  </a:lnTo>
                  <a:lnTo>
                    <a:pt x="70736" y="59019"/>
                  </a:lnTo>
                  <a:lnTo>
                    <a:pt x="68498" y="58668"/>
                  </a:lnTo>
                  <a:lnTo>
                    <a:pt x="66523" y="58273"/>
                  </a:lnTo>
                  <a:lnTo>
                    <a:pt x="66479" y="58230"/>
                  </a:lnTo>
                  <a:lnTo>
                    <a:pt x="65470" y="58186"/>
                  </a:lnTo>
                  <a:lnTo>
                    <a:pt x="62530" y="56957"/>
                  </a:lnTo>
                  <a:lnTo>
                    <a:pt x="60687" y="56211"/>
                  </a:lnTo>
                  <a:lnTo>
                    <a:pt x="59546" y="55158"/>
                  </a:lnTo>
                  <a:lnTo>
                    <a:pt x="59020" y="54851"/>
                  </a:lnTo>
                  <a:lnTo>
                    <a:pt x="58537" y="54544"/>
                  </a:lnTo>
                  <a:lnTo>
                    <a:pt x="58010" y="54324"/>
                  </a:lnTo>
                  <a:lnTo>
                    <a:pt x="57484" y="54105"/>
                  </a:lnTo>
                  <a:lnTo>
                    <a:pt x="56957" y="53885"/>
                  </a:lnTo>
                  <a:lnTo>
                    <a:pt x="56431" y="53754"/>
                  </a:lnTo>
                  <a:lnTo>
                    <a:pt x="55378" y="53491"/>
                  </a:lnTo>
                  <a:lnTo>
                    <a:pt x="54281" y="53315"/>
                  </a:lnTo>
                  <a:lnTo>
                    <a:pt x="53184" y="53183"/>
                  </a:lnTo>
                  <a:lnTo>
                    <a:pt x="50902" y="53052"/>
                  </a:lnTo>
                  <a:lnTo>
                    <a:pt x="50068" y="53008"/>
                  </a:lnTo>
                  <a:lnTo>
                    <a:pt x="48269" y="53052"/>
                  </a:lnTo>
                  <a:lnTo>
                    <a:pt x="48181" y="53052"/>
                  </a:lnTo>
                  <a:lnTo>
                    <a:pt x="47040" y="53666"/>
                  </a:lnTo>
                  <a:lnTo>
                    <a:pt x="46996" y="53666"/>
                  </a:lnTo>
                  <a:lnTo>
                    <a:pt x="44934" y="55290"/>
                  </a:lnTo>
                  <a:lnTo>
                    <a:pt x="42872" y="56913"/>
                  </a:lnTo>
                  <a:lnTo>
                    <a:pt x="40371" y="58010"/>
                  </a:lnTo>
                  <a:lnTo>
                    <a:pt x="38089" y="58361"/>
                  </a:lnTo>
                  <a:lnTo>
                    <a:pt x="38045" y="58405"/>
                  </a:lnTo>
                  <a:lnTo>
                    <a:pt x="36904" y="58932"/>
                  </a:lnTo>
                  <a:lnTo>
                    <a:pt x="36860" y="58932"/>
                  </a:lnTo>
                  <a:lnTo>
                    <a:pt x="36377" y="59458"/>
                  </a:lnTo>
                  <a:lnTo>
                    <a:pt x="36333" y="59502"/>
                  </a:lnTo>
                  <a:lnTo>
                    <a:pt x="35017" y="61872"/>
                  </a:lnTo>
                  <a:lnTo>
                    <a:pt x="33350" y="63583"/>
                  </a:lnTo>
                  <a:lnTo>
                    <a:pt x="31156" y="65207"/>
                  </a:lnTo>
                  <a:lnTo>
                    <a:pt x="29444" y="64724"/>
                  </a:lnTo>
                  <a:lnTo>
                    <a:pt x="27031" y="64066"/>
                  </a:lnTo>
                  <a:lnTo>
                    <a:pt x="22994" y="62705"/>
                  </a:lnTo>
                  <a:lnTo>
                    <a:pt x="22906" y="62705"/>
                  </a:lnTo>
                  <a:lnTo>
                    <a:pt x="21985" y="62749"/>
                  </a:lnTo>
                  <a:lnTo>
                    <a:pt x="19966" y="63144"/>
                  </a:lnTo>
                  <a:lnTo>
                    <a:pt x="18474" y="63276"/>
                  </a:lnTo>
                  <a:lnTo>
                    <a:pt x="18430" y="63276"/>
                  </a:lnTo>
                  <a:lnTo>
                    <a:pt x="13165" y="66304"/>
                  </a:lnTo>
                  <a:lnTo>
                    <a:pt x="13121" y="66347"/>
                  </a:lnTo>
                  <a:lnTo>
                    <a:pt x="10707" y="68717"/>
                  </a:lnTo>
                  <a:lnTo>
                    <a:pt x="10181" y="68893"/>
                  </a:lnTo>
                  <a:lnTo>
                    <a:pt x="9566" y="68629"/>
                  </a:lnTo>
                  <a:lnTo>
                    <a:pt x="6934" y="66786"/>
                  </a:lnTo>
                  <a:lnTo>
                    <a:pt x="6012" y="65645"/>
                  </a:lnTo>
                  <a:lnTo>
                    <a:pt x="4740" y="63715"/>
                  </a:lnTo>
                  <a:lnTo>
                    <a:pt x="3555" y="61477"/>
                  </a:lnTo>
                  <a:lnTo>
                    <a:pt x="2326" y="59239"/>
                  </a:lnTo>
                  <a:lnTo>
                    <a:pt x="2326" y="59195"/>
                  </a:lnTo>
                  <a:lnTo>
                    <a:pt x="1536" y="58361"/>
                  </a:lnTo>
                  <a:lnTo>
                    <a:pt x="1492" y="58317"/>
                  </a:lnTo>
                  <a:lnTo>
                    <a:pt x="395" y="57835"/>
                  </a:lnTo>
                  <a:lnTo>
                    <a:pt x="351" y="57659"/>
                  </a:lnTo>
                  <a:lnTo>
                    <a:pt x="527" y="55685"/>
                  </a:lnTo>
                  <a:lnTo>
                    <a:pt x="878" y="52130"/>
                  </a:lnTo>
                  <a:lnTo>
                    <a:pt x="1054" y="51340"/>
                  </a:lnTo>
                  <a:lnTo>
                    <a:pt x="2370" y="49102"/>
                  </a:lnTo>
                  <a:lnTo>
                    <a:pt x="3686" y="47347"/>
                  </a:lnTo>
                  <a:lnTo>
                    <a:pt x="3686" y="47303"/>
                  </a:lnTo>
                  <a:lnTo>
                    <a:pt x="4608" y="45768"/>
                  </a:lnTo>
                  <a:lnTo>
                    <a:pt x="4608" y="45724"/>
                  </a:lnTo>
                  <a:lnTo>
                    <a:pt x="5398" y="43266"/>
                  </a:lnTo>
                  <a:lnTo>
                    <a:pt x="5968" y="40634"/>
                  </a:lnTo>
                  <a:lnTo>
                    <a:pt x="6363" y="38396"/>
                  </a:lnTo>
                  <a:lnTo>
                    <a:pt x="6670" y="35807"/>
                  </a:lnTo>
                  <a:lnTo>
                    <a:pt x="7285" y="31506"/>
                  </a:lnTo>
                  <a:lnTo>
                    <a:pt x="7987" y="27206"/>
                  </a:lnTo>
                  <a:lnTo>
                    <a:pt x="8952" y="25539"/>
                  </a:lnTo>
                  <a:lnTo>
                    <a:pt x="10663" y="23257"/>
                  </a:lnTo>
                  <a:lnTo>
                    <a:pt x="12594" y="20756"/>
                  </a:lnTo>
                  <a:lnTo>
                    <a:pt x="14788" y="17860"/>
                  </a:lnTo>
                  <a:lnTo>
                    <a:pt x="18694" y="12945"/>
                  </a:lnTo>
                  <a:lnTo>
                    <a:pt x="25934" y="7109"/>
                  </a:lnTo>
                  <a:lnTo>
                    <a:pt x="29708" y="4081"/>
                  </a:lnTo>
                  <a:lnTo>
                    <a:pt x="32384" y="1756"/>
                  </a:lnTo>
                  <a:lnTo>
                    <a:pt x="34491" y="308"/>
                  </a:lnTo>
                  <a:lnTo>
                    <a:pt x="34534" y="264"/>
                  </a:lnTo>
                  <a:lnTo>
                    <a:pt x="34534" y="176"/>
                  </a:lnTo>
                  <a:lnTo>
                    <a:pt x="34534" y="132"/>
                  </a:lnTo>
                  <a:lnTo>
                    <a:pt x="34491" y="44"/>
                  </a:lnTo>
                  <a:lnTo>
                    <a:pt x="34447"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27" name="Google Shape;3727;p116"/>
            <p:cNvSpPr/>
            <p:nvPr/>
          </p:nvSpPr>
          <p:spPr>
            <a:xfrm>
              <a:off x="5473050" y="4092175"/>
              <a:ext cx="560600" cy="444300"/>
            </a:xfrm>
            <a:custGeom>
              <a:avLst/>
              <a:gdLst/>
              <a:ahLst/>
              <a:cxnLst/>
              <a:rect l="l" t="t" r="r" b="b"/>
              <a:pathLst>
                <a:path w="22424" h="17772" extrusionOk="0">
                  <a:moveTo>
                    <a:pt x="6188" y="483"/>
                  </a:moveTo>
                  <a:lnTo>
                    <a:pt x="6671" y="1361"/>
                  </a:lnTo>
                  <a:lnTo>
                    <a:pt x="6758" y="1448"/>
                  </a:lnTo>
                  <a:lnTo>
                    <a:pt x="8514" y="2107"/>
                  </a:lnTo>
                  <a:lnTo>
                    <a:pt x="12551" y="3862"/>
                  </a:lnTo>
                  <a:lnTo>
                    <a:pt x="12814" y="4213"/>
                  </a:lnTo>
                  <a:lnTo>
                    <a:pt x="13384" y="5441"/>
                  </a:lnTo>
                  <a:lnTo>
                    <a:pt x="14394" y="7197"/>
                  </a:lnTo>
                  <a:lnTo>
                    <a:pt x="14920" y="9391"/>
                  </a:lnTo>
                  <a:lnTo>
                    <a:pt x="15359" y="10707"/>
                  </a:lnTo>
                  <a:lnTo>
                    <a:pt x="15359" y="10751"/>
                  </a:lnTo>
                  <a:lnTo>
                    <a:pt x="16105" y="11936"/>
                  </a:lnTo>
                  <a:lnTo>
                    <a:pt x="16149" y="11980"/>
                  </a:lnTo>
                  <a:lnTo>
                    <a:pt x="17070" y="12682"/>
                  </a:lnTo>
                  <a:lnTo>
                    <a:pt x="17114" y="12682"/>
                  </a:lnTo>
                  <a:lnTo>
                    <a:pt x="19440" y="13384"/>
                  </a:lnTo>
                  <a:lnTo>
                    <a:pt x="19528" y="13384"/>
                  </a:lnTo>
                  <a:lnTo>
                    <a:pt x="20712" y="13252"/>
                  </a:lnTo>
                  <a:lnTo>
                    <a:pt x="21985" y="13472"/>
                  </a:lnTo>
                  <a:lnTo>
                    <a:pt x="22029" y="13515"/>
                  </a:lnTo>
                  <a:lnTo>
                    <a:pt x="21897" y="13603"/>
                  </a:lnTo>
                  <a:lnTo>
                    <a:pt x="20669" y="14130"/>
                  </a:lnTo>
                  <a:lnTo>
                    <a:pt x="16105" y="15534"/>
                  </a:lnTo>
                  <a:lnTo>
                    <a:pt x="13735" y="16368"/>
                  </a:lnTo>
                  <a:lnTo>
                    <a:pt x="11234" y="17421"/>
                  </a:lnTo>
                  <a:lnTo>
                    <a:pt x="10883" y="17377"/>
                  </a:lnTo>
                  <a:lnTo>
                    <a:pt x="8733" y="16499"/>
                  </a:lnTo>
                  <a:lnTo>
                    <a:pt x="5223" y="15051"/>
                  </a:lnTo>
                  <a:lnTo>
                    <a:pt x="5179" y="15051"/>
                  </a:lnTo>
                  <a:lnTo>
                    <a:pt x="747" y="13910"/>
                  </a:lnTo>
                  <a:lnTo>
                    <a:pt x="396" y="13515"/>
                  </a:lnTo>
                  <a:lnTo>
                    <a:pt x="352" y="12945"/>
                  </a:lnTo>
                  <a:lnTo>
                    <a:pt x="703" y="11716"/>
                  </a:lnTo>
                  <a:lnTo>
                    <a:pt x="1230" y="10839"/>
                  </a:lnTo>
                  <a:lnTo>
                    <a:pt x="2634" y="8732"/>
                  </a:lnTo>
                  <a:lnTo>
                    <a:pt x="5091" y="5003"/>
                  </a:lnTo>
                  <a:lnTo>
                    <a:pt x="5135" y="4959"/>
                  </a:lnTo>
                  <a:lnTo>
                    <a:pt x="5749" y="2896"/>
                  </a:lnTo>
                  <a:lnTo>
                    <a:pt x="5749" y="2853"/>
                  </a:lnTo>
                  <a:lnTo>
                    <a:pt x="6056" y="790"/>
                  </a:lnTo>
                  <a:lnTo>
                    <a:pt x="6188" y="483"/>
                  </a:lnTo>
                  <a:close/>
                  <a:moveTo>
                    <a:pt x="6144" y="0"/>
                  </a:moveTo>
                  <a:lnTo>
                    <a:pt x="6056" y="44"/>
                  </a:lnTo>
                  <a:lnTo>
                    <a:pt x="6013" y="132"/>
                  </a:lnTo>
                  <a:lnTo>
                    <a:pt x="5749" y="659"/>
                  </a:lnTo>
                  <a:lnTo>
                    <a:pt x="5705" y="702"/>
                  </a:lnTo>
                  <a:lnTo>
                    <a:pt x="5398" y="2809"/>
                  </a:lnTo>
                  <a:lnTo>
                    <a:pt x="4784" y="4827"/>
                  </a:lnTo>
                  <a:lnTo>
                    <a:pt x="2370" y="8557"/>
                  </a:lnTo>
                  <a:lnTo>
                    <a:pt x="922" y="10619"/>
                  </a:lnTo>
                  <a:lnTo>
                    <a:pt x="396" y="11541"/>
                  </a:lnTo>
                  <a:lnTo>
                    <a:pt x="352" y="11585"/>
                  </a:lnTo>
                  <a:lnTo>
                    <a:pt x="1" y="12857"/>
                  </a:lnTo>
                  <a:lnTo>
                    <a:pt x="1" y="12945"/>
                  </a:lnTo>
                  <a:lnTo>
                    <a:pt x="45" y="13603"/>
                  </a:lnTo>
                  <a:lnTo>
                    <a:pt x="89" y="13735"/>
                  </a:lnTo>
                  <a:lnTo>
                    <a:pt x="527" y="14174"/>
                  </a:lnTo>
                  <a:lnTo>
                    <a:pt x="615" y="14218"/>
                  </a:lnTo>
                  <a:lnTo>
                    <a:pt x="5091" y="15402"/>
                  </a:lnTo>
                  <a:lnTo>
                    <a:pt x="8601" y="16806"/>
                  </a:lnTo>
                  <a:lnTo>
                    <a:pt x="10752" y="17728"/>
                  </a:lnTo>
                  <a:lnTo>
                    <a:pt x="10795" y="17728"/>
                  </a:lnTo>
                  <a:lnTo>
                    <a:pt x="11234" y="17772"/>
                  </a:lnTo>
                  <a:lnTo>
                    <a:pt x="11322" y="17772"/>
                  </a:lnTo>
                  <a:lnTo>
                    <a:pt x="13867" y="16719"/>
                  </a:lnTo>
                  <a:lnTo>
                    <a:pt x="16193" y="15885"/>
                  </a:lnTo>
                  <a:lnTo>
                    <a:pt x="20756" y="14437"/>
                  </a:lnTo>
                  <a:lnTo>
                    <a:pt x="20800" y="14437"/>
                  </a:lnTo>
                  <a:lnTo>
                    <a:pt x="22073" y="13910"/>
                  </a:lnTo>
                  <a:lnTo>
                    <a:pt x="22117" y="13866"/>
                  </a:lnTo>
                  <a:lnTo>
                    <a:pt x="22380" y="13647"/>
                  </a:lnTo>
                  <a:lnTo>
                    <a:pt x="22424" y="13559"/>
                  </a:lnTo>
                  <a:lnTo>
                    <a:pt x="22424" y="13515"/>
                  </a:lnTo>
                  <a:lnTo>
                    <a:pt x="22424" y="13428"/>
                  </a:lnTo>
                  <a:lnTo>
                    <a:pt x="22380" y="13384"/>
                  </a:lnTo>
                  <a:lnTo>
                    <a:pt x="22204" y="13208"/>
                  </a:lnTo>
                  <a:lnTo>
                    <a:pt x="22117" y="13121"/>
                  </a:lnTo>
                  <a:lnTo>
                    <a:pt x="20756" y="12901"/>
                  </a:lnTo>
                  <a:lnTo>
                    <a:pt x="20712" y="12901"/>
                  </a:lnTo>
                  <a:lnTo>
                    <a:pt x="19528" y="13033"/>
                  </a:lnTo>
                  <a:lnTo>
                    <a:pt x="17246" y="12375"/>
                  </a:lnTo>
                  <a:lnTo>
                    <a:pt x="16368" y="11716"/>
                  </a:lnTo>
                  <a:lnTo>
                    <a:pt x="15666" y="10575"/>
                  </a:lnTo>
                  <a:lnTo>
                    <a:pt x="15271" y="9303"/>
                  </a:lnTo>
                  <a:lnTo>
                    <a:pt x="14745" y="7109"/>
                  </a:lnTo>
                  <a:lnTo>
                    <a:pt x="14701" y="7065"/>
                  </a:lnTo>
                  <a:lnTo>
                    <a:pt x="13692" y="5310"/>
                  </a:lnTo>
                  <a:lnTo>
                    <a:pt x="13121" y="4081"/>
                  </a:lnTo>
                  <a:lnTo>
                    <a:pt x="13077" y="4037"/>
                  </a:lnTo>
                  <a:lnTo>
                    <a:pt x="12814" y="3642"/>
                  </a:lnTo>
                  <a:lnTo>
                    <a:pt x="12726" y="3555"/>
                  </a:lnTo>
                  <a:lnTo>
                    <a:pt x="8645" y="1756"/>
                  </a:lnTo>
                  <a:lnTo>
                    <a:pt x="6934" y="1141"/>
                  </a:lnTo>
                  <a:lnTo>
                    <a:pt x="6495" y="307"/>
                  </a:lnTo>
                  <a:lnTo>
                    <a:pt x="6451" y="264"/>
                  </a:lnTo>
                  <a:lnTo>
                    <a:pt x="6276" y="88"/>
                  </a:lnTo>
                  <a:lnTo>
                    <a:pt x="6232" y="44"/>
                  </a:lnTo>
                  <a:lnTo>
                    <a:pt x="614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28" name="Google Shape;3728;p116"/>
            <p:cNvSpPr/>
            <p:nvPr/>
          </p:nvSpPr>
          <p:spPr>
            <a:xfrm>
              <a:off x="5446725" y="4038425"/>
              <a:ext cx="650550" cy="557300"/>
            </a:xfrm>
            <a:custGeom>
              <a:avLst/>
              <a:gdLst/>
              <a:ahLst/>
              <a:cxnLst/>
              <a:rect l="l" t="t" r="r" b="b"/>
              <a:pathLst>
                <a:path w="26022" h="22292" extrusionOk="0">
                  <a:moveTo>
                    <a:pt x="10225" y="351"/>
                  </a:moveTo>
                  <a:lnTo>
                    <a:pt x="10795" y="571"/>
                  </a:lnTo>
                  <a:lnTo>
                    <a:pt x="12946" y="2238"/>
                  </a:lnTo>
                  <a:lnTo>
                    <a:pt x="14832" y="3554"/>
                  </a:lnTo>
                  <a:lnTo>
                    <a:pt x="16017" y="4871"/>
                  </a:lnTo>
                  <a:lnTo>
                    <a:pt x="17026" y="6494"/>
                  </a:lnTo>
                  <a:lnTo>
                    <a:pt x="17948" y="8337"/>
                  </a:lnTo>
                  <a:lnTo>
                    <a:pt x="18431" y="10926"/>
                  </a:lnTo>
                  <a:lnTo>
                    <a:pt x="18957" y="13691"/>
                  </a:lnTo>
                  <a:lnTo>
                    <a:pt x="18957" y="13779"/>
                  </a:lnTo>
                  <a:lnTo>
                    <a:pt x="19308" y="14174"/>
                  </a:lnTo>
                  <a:lnTo>
                    <a:pt x="19396" y="14217"/>
                  </a:lnTo>
                  <a:lnTo>
                    <a:pt x="20800" y="14568"/>
                  </a:lnTo>
                  <a:lnTo>
                    <a:pt x="20844" y="14568"/>
                  </a:lnTo>
                  <a:lnTo>
                    <a:pt x="21941" y="14612"/>
                  </a:lnTo>
                  <a:lnTo>
                    <a:pt x="25364" y="15227"/>
                  </a:lnTo>
                  <a:lnTo>
                    <a:pt x="25583" y="15358"/>
                  </a:lnTo>
                  <a:lnTo>
                    <a:pt x="25671" y="15622"/>
                  </a:lnTo>
                  <a:lnTo>
                    <a:pt x="25583" y="16368"/>
                  </a:lnTo>
                  <a:lnTo>
                    <a:pt x="25408" y="16631"/>
                  </a:lnTo>
                  <a:lnTo>
                    <a:pt x="24969" y="16894"/>
                  </a:lnTo>
                  <a:lnTo>
                    <a:pt x="23916" y="17026"/>
                  </a:lnTo>
                  <a:lnTo>
                    <a:pt x="23872" y="17070"/>
                  </a:lnTo>
                  <a:lnTo>
                    <a:pt x="19659" y="18693"/>
                  </a:lnTo>
                  <a:lnTo>
                    <a:pt x="19615" y="18693"/>
                  </a:lnTo>
                  <a:lnTo>
                    <a:pt x="19133" y="19044"/>
                  </a:lnTo>
                  <a:lnTo>
                    <a:pt x="17772" y="19659"/>
                  </a:lnTo>
                  <a:lnTo>
                    <a:pt x="13165" y="21370"/>
                  </a:lnTo>
                  <a:lnTo>
                    <a:pt x="11805" y="21940"/>
                  </a:lnTo>
                  <a:lnTo>
                    <a:pt x="11278" y="21853"/>
                  </a:lnTo>
                  <a:lnTo>
                    <a:pt x="10093" y="21370"/>
                  </a:lnTo>
                  <a:lnTo>
                    <a:pt x="8075" y="20492"/>
                  </a:lnTo>
                  <a:lnTo>
                    <a:pt x="5661" y="19439"/>
                  </a:lnTo>
                  <a:lnTo>
                    <a:pt x="878" y="17377"/>
                  </a:lnTo>
                  <a:lnTo>
                    <a:pt x="483" y="16543"/>
                  </a:lnTo>
                  <a:lnTo>
                    <a:pt x="396" y="16236"/>
                  </a:lnTo>
                  <a:lnTo>
                    <a:pt x="352" y="15885"/>
                  </a:lnTo>
                  <a:lnTo>
                    <a:pt x="352" y="15534"/>
                  </a:lnTo>
                  <a:lnTo>
                    <a:pt x="396" y="15183"/>
                  </a:lnTo>
                  <a:lnTo>
                    <a:pt x="440" y="14832"/>
                  </a:lnTo>
                  <a:lnTo>
                    <a:pt x="571" y="14481"/>
                  </a:lnTo>
                  <a:lnTo>
                    <a:pt x="834" y="13822"/>
                  </a:lnTo>
                  <a:lnTo>
                    <a:pt x="1186" y="13120"/>
                  </a:lnTo>
                  <a:lnTo>
                    <a:pt x="1580" y="12462"/>
                  </a:lnTo>
                  <a:lnTo>
                    <a:pt x="2458" y="11190"/>
                  </a:lnTo>
                  <a:lnTo>
                    <a:pt x="3116" y="10312"/>
                  </a:lnTo>
                  <a:lnTo>
                    <a:pt x="3380" y="9873"/>
                  </a:lnTo>
                  <a:lnTo>
                    <a:pt x="3643" y="9434"/>
                  </a:lnTo>
                  <a:lnTo>
                    <a:pt x="4915" y="6889"/>
                  </a:lnTo>
                  <a:lnTo>
                    <a:pt x="4915" y="6846"/>
                  </a:lnTo>
                  <a:lnTo>
                    <a:pt x="5617" y="4388"/>
                  </a:lnTo>
                  <a:lnTo>
                    <a:pt x="6144" y="2326"/>
                  </a:lnTo>
                  <a:lnTo>
                    <a:pt x="6890" y="1492"/>
                  </a:lnTo>
                  <a:lnTo>
                    <a:pt x="8382" y="966"/>
                  </a:lnTo>
                  <a:lnTo>
                    <a:pt x="8470" y="922"/>
                  </a:lnTo>
                  <a:lnTo>
                    <a:pt x="8909" y="351"/>
                  </a:lnTo>
                  <a:close/>
                  <a:moveTo>
                    <a:pt x="8865" y="0"/>
                  </a:moveTo>
                  <a:lnTo>
                    <a:pt x="8777" y="44"/>
                  </a:lnTo>
                  <a:lnTo>
                    <a:pt x="8733" y="88"/>
                  </a:lnTo>
                  <a:lnTo>
                    <a:pt x="8206" y="658"/>
                  </a:lnTo>
                  <a:lnTo>
                    <a:pt x="6758" y="1185"/>
                  </a:lnTo>
                  <a:lnTo>
                    <a:pt x="6671" y="1229"/>
                  </a:lnTo>
                  <a:lnTo>
                    <a:pt x="5837" y="2150"/>
                  </a:lnTo>
                  <a:lnTo>
                    <a:pt x="5793" y="2194"/>
                  </a:lnTo>
                  <a:lnTo>
                    <a:pt x="5310" y="4300"/>
                  </a:lnTo>
                  <a:lnTo>
                    <a:pt x="4608" y="6758"/>
                  </a:lnTo>
                  <a:lnTo>
                    <a:pt x="3336" y="9303"/>
                  </a:lnTo>
                  <a:lnTo>
                    <a:pt x="3072" y="9698"/>
                  </a:lnTo>
                  <a:lnTo>
                    <a:pt x="2809" y="10093"/>
                  </a:lnTo>
                  <a:lnTo>
                    <a:pt x="2195" y="11014"/>
                  </a:lnTo>
                  <a:lnTo>
                    <a:pt x="1712" y="11672"/>
                  </a:lnTo>
                  <a:lnTo>
                    <a:pt x="1229" y="12331"/>
                  </a:lnTo>
                  <a:lnTo>
                    <a:pt x="834" y="13033"/>
                  </a:lnTo>
                  <a:lnTo>
                    <a:pt x="483" y="13735"/>
                  </a:lnTo>
                  <a:lnTo>
                    <a:pt x="176" y="14437"/>
                  </a:lnTo>
                  <a:lnTo>
                    <a:pt x="89" y="14832"/>
                  </a:lnTo>
                  <a:lnTo>
                    <a:pt x="45" y="15183"/>
                  </a:lnTo>
                  <a:lnTo>
                    <a:pt x="1" y="15534"/>
                  </a:lnTo>
                  <a:lnTo>
                    <a:pt x="1" y="15929"/>
                  </a:lnTo>
                  <a:lnTo>
                    <a:pt x="89" y="16280"/>
                  </a:lnTo>
                  <a:lnTo>
                    <a:pt x="176" y="16675"/>
                  </a:lnTo>
                  <a:lnTo>
                    <a:pt x="176" y="16719"/>
                  </a:lnTo>
                  <a:lnTo>
                    <a:pt x="615" y="17596"/>
                  </a:lnTo>
                  <a:lnTo>
                    <a:pt x="703" y="17684"/>
                  </a:lnTo>
                  <a:lnTo>
                    <a:pt x="5530" y="19746"/>
                  </a:lnTo>
                  <a:lnTo>
                    <a:pt x="7899" y="20843"/>
                  </a:lnTo>
                  <a:lnTo>
                    <a:pt x="9962" y="21721"/>
                  </a:lnTo>
                  <a:lnTo>
                    <a:pt x="11190" y="22160"/>
                  </a:lnTo>
                  <a:lnTo>
                    <a:pt x="11190" y="22204"/>
                  </a:lnTo>
                  <a:lnTo>
                    <a:pt x="11805" y="22291"/>
                  </a:lnTo>
                  <a:lnTo>
                    <a:pt x="11892" y="22291"/>
                  </a:lnTo>
                  <a:lnTo>
                    <a:pt x="13297" y="21721"/>
                  </a:lnTo>
                  <a:lnTo>
                    <a:pt x="17904" y="20010"/>
                  </a:lnTo>
                  <a:lnTo>
                    <a:pt x="19308" y="19351"/>
                  </a:lnTo>
                  <a:lnTo>
                    <a:pt x="19835" y="19000"/>
                  </a:lnTo>
                  <a:lnTo>
                    <a:pt x="23960" y="17377"/>
                  </a:lnTo>
                  <a:lnTo>
                    <a:pt x="25057" y="17245"/>
                  </a:lnTo>
                  <a:lnTo>
                    <a:pt x="25100" y="17201"/>
                  </a:lnTo>
                  <a:lnTo>
                    <a:pt x="25627" y="16938"/>
                  </a:lnTo>
                  <a:lnTo>
                    <a:pt x="25671" y="16850"/>
                  </a:lnTo>
                  <a:lnTo>
                    <a:pt x="25890" y="16499"/>
                  </a:lnTo>
                  <a:lnTo>
                    <a:pt x="25934" y="16411"/>
                  </a:lnTo>
                  <a:lnTo>
                    <a:pt x="26022" y="15622"/>
                  </a:lnTo>
                  <a:lnTo>
                    <a:pt x="26022" y="15490"/>
                  </a:lnTo>
                  <a:lnTo>
                    <a:pt x="25846" y="15183"/>
                  </a:lnTo>
                  <a:lnTo>
                    <a:pt x="25803" y="15139"/>
                  </a:lnTo>
                  <a:lnTo>
                    <a:pt x="25539" y="14919"/>
                  </a:lnTo>
                  <a:lnTo>
                    <a:pt x="25451" y="14876"/>
                  </a:lnTo>
                  <a:lnTo>
                    <a:pt x="21985" y="14261"/>
                  </a:lnTo>
                  <a:lnTo>
                    <a:pt x="20844" y="14217"/>
                  </a:lnTo>
                  <a:lnTo>
                    <a:pt x="19528" y="13866"/>
                  </a:lnTo>
                  <a:lnTo>
                    <a:pt x="19264" y="13603"/>
                  </a:lnTo>
                  <a:lnTo>
                    <a:pt x="18782" y="10882"/>
                  </a:lnTo>
                  <a:lnTo>
                    <a:pt x="18299" y="8250"/>
                  </a:lnTo>
                  <a:lnTo>
                    <a:pt x="18255" y="8162"/>
                  </a:lnTo>
                  <a:lnTo>
                    <a:pt x="17334" y="6319"/>
                  </a:lnTo>
                  <a:lnTo>
                    <a:pt x="16324" y="4651"/>
                  </a:lnTo>
                  <a:lnTo>
                    <a:pt x="16280" y="4651"/>
                  </a:lnTo>
                  <a:lnTo>
                    <a:pt x="15052" y="3291"/>
                  </a:lnTo>
                  <a:lnTo>
                    <a:pt x="13165" y="1975"/>
                  </a:lnTo>
                  <a:lnTo>
                    <a:pt x="11015" y="307"/>
                  </a:lnTo>
                  <a:lnTo>
                    <a:pt x="10971" y="263"/>
                  </a:lnTo>
                  <a:lnTo>
                    <a:pt x="10357" y="44"/>
                  </a:lnTo>
                  <a:lnTo>
                    <a:pt x="10269"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29" name="Google Shape;3729;p116"/>
            <p:cNvSpPr/>
            <p:nvPr/>
          </p:nvSpPr>
          <p:spPr>
            <a:xfrm>
              <a:off x="5262425" y="3874975"/>
              <a:ext cx="889700" cy="781075"/>
            </a:xfrm>
            <a:custGeom>
              <a:avLst/>
              <a:gdLst/>
              <a:ahLst/>
              <a:cxnLst/>
              <a:rect l="l" t="t" r="r" b="b"/>
              <a:pathLst>
                <a:path w="35588" h="31243" extrusionOk="0">
                  <a:moveTo>
                    <a:pt x="16807" y="351"/>
                  </a:moveTo>
                  <a:lnTo>
                    <a:pt x="17070" y="658"/>
                  </a:lnTo>
                  <a:lnTo>
                    <a:pt x="17509" y="1404"/>
                  </a:lnTo>
                  <a:lnTo>
                    <a:pt x="18431" y="3467"/>
                  </a:lnTo>
                  <a:lnTo>
                    <a:pt x="18475" y="3554"/>
                  </a:lnTo>
                  <a:lnTo>
                    <a:pt x="19879" y="4344"/>
                  </a:lnTo>
                  <a:lnTo>
                    <a:pt x="21766" y="5968"/>
                  </a:lnTo>
                  <a:lnTo>
                    <a:pt x="23784" y="7811"/>
                  </a:lnTo>
                  <a:lnTo>
                    <a:pt x="25627" y="10092"/>
                  </a:lnTo>
                  <a:lnTo>
                    <a:pt x="27689" y="13427"/>
                  </a:lnTo>
                  <a:lnTo>
                    <a:pt x="28128" y="15490"/>
                  </a:lnTo>
                  <a:lnTo>
                    <a:pt x="28567" y="18298"/>
                  </a:lnTo>
                  <a:lnTo>
                    <a:pt x="28918" y="19746"/>
                  </a:lnTo>
                  <a:lnTo>
                    <a:pt x="28962" y="19834"/>
                  </a:lnTo>
                  <a:lnTo>
                    <a:pt x="29489" y="20273"/>
                  </a:lnTo>
                  <a:lnTo>
                    <a:pt x="29576" y="20317"/>
                  </a:lnTo>
                  <a:lnTo>
                    <a:pt x="30761" y="20536"/>
                  </a:lnTo>
                  <a:lnTo>
                    <a:pt x="32955" y="20931"/>
                  </a:lnTo>
                  <a:lnTo>
                    <a:pt x="35237" y="21852"/>
                  </a:lnTo>
                  <a:lnTo>
                    <a:pt x="35193" y="21940"/>
                  </a:lnTo>
                  <a:lnTo>
                    <a:pt x="34842" y="22511"/>
                  </a:lnTo>
                  <a:lnTo>
                    <a:pt x="34272" y="24046"/>
                  </a:lnTo>
                  <a:lnTo>
                    <a:pt x="33877" y="24661"/>
                  </a:lnTo>
                  <a:lnTo>
                    <a:pt x="33350" y="25012"/>
                  </a:lnTo>
                  <a:lnTo>
                    <a:pt x="31024" y="25319"/>
                  </a:lnTo>
                  <a:lnTo>
                    <a:pt x="30980" y="25319"/>
                  </a:lnTo>
                  <a:lnTo>
                    <a:pt x="28172" y="26372"/>
                  </a:lnTo>
                  <a:lnTo>
                    <a:pt x="28128" y="26372"/>
                  </a:lnTo>
                  <a:lnTo>
                    <a:pt x="26636" y="27557"/>
                  </a:lnTo>
                  <a:lnTo>
                    <a:pt x="24223" y="28654"/>
                  </a:lnTo>
                  <a:lnTo>
                    <a:pt x="21941" y="29575"/>
                  </a:lnTo>
                  <a:lnTo>
                    <a:pt x="20361" y="30234"/>
                  </a:lnTo>
                  <a:lnTo>
                    <a:pt x="19220" y="30716"/>
                  </a:lnTo>
                  <a:lnTo>
                    <a:pt x="18826" y="30848"/>
                  </a:lnTo>
                  <a:lnTo>
                    <a:pt x="18475" y="30892"/>
                  </a:lnTo>
                  <a:lnTo>
                    <a:pt x="18167" y="30848"/>
                  </a:lnTo>
                  <a:lnTo>
                    <a:pt x="17816" y="30760"/>
                  </a:lnTo>
                  <a:lnTo>
                    <a:pt x="17421" y="30628"/>
                  </a:lnTo>
                  <a:lnTo>
                    <a:pt x="16895" y="30409"/>
                  </a:lnTo>
                  <a:lnTo>
                    <a:pt x="16105" y="30058"/>
                  </a:lnTo>
                  <a:lnTo>
                    <a:pt x="15096" y="29619"/>
                  </a:lnTo>
                  <a:lnTo>
                    <a:pt x="13779" y="29137"/>
                  </a:lnTo>
                  <a:lnTo>
                    <a:pt x="12068" y="28566"/>
                  </a:lnTo>
                  <a:lnTo>
                    <a:pt x="9303" y="27952"/>
                  </a:lnTo>
                  <a:lnTo>
                    <a:pt x="9303" y="27908"/>
                  </a:lnTo>
                  <a:lnTo>
                    <a:pt x="9260" y="27952"/>
                  </a:lnTo>
                  <a:lnTo>
                    <a:pt x="7592" y="28303"/>
                  </a:lnTo>
                  <a:lnTo>
                    <a:pt x="5749" y="28171"/>
                  </a:lnTo>
                  <a:lnTo>
                    <a:pt x="5705" y="28171"/>
                  </a:lnTo>
                  <a:lnTo>
                    <a:pt x="4477" y="28347"/>
                  </a:lnTo>
                  <a:lnTo>
                    <a:pt x="4433" y="28347"/>
                  </a:lnTo>
                  <a:lnTo>
                    <a:pt x="966" y="29531"/>
                  </a:lnTo>
                  <a:lnTo>
                    <a:pt x="747" y="29400"/>
                  </a:lnTo>
                  <a:lnTo>
                    <a:pt x="352" y="28610"/>
                  </a:lnTo>
                  <a:lnTo>
                    <a:pt x="396" y="27952"/>
                  </a:lnTo>
                  <a:lnTo>
                    <a:pt x="615" y="26855"/>
                  </a:lnTo>
                  <a:lnTo>
                    <a:pt x="1405" y="25538"/>
                  </a:lnTo>
                  <a:lnTo>
                    <a:pt x="2151" y="24836"/>
                  </a:lnTo>
                  <a:lnTo>
                    <a:pt x="4038" y="24222"/>
                  </a:lnTo>
                  <a:lnTo>
                    <a:pt x="5530" y="24924"/>
                  </a:lnTo>
                  <a:lnTo>
                    <a:pt x="5661" y="24924"/>
                  </a:lnTo>
                  <a:lnTo>
                    <a:pt x="6144" y="24792"/>
                  </a:lnTo>
                  <a:lnTo>
                    <a:pt x="6188" y="24749"/>
                  </a:lnTo>
                  <a:lnTo>
                    <a:pt x="6583" y="24485"/>
                  </a:lnTo>
                  <a:lnTo>
                    <a:pt x="6627" y="24441"/>
                  </a:lnTo>
                  <a:lnTo>
                    <a:pt x="6890" y="24003"/>
                  </a:lnTo>
                  <a:lnTo>
                    <a:pt x="6890" y="23915"/>
                  </a:lnTo>
                  <a:lnTo>
                    <a:pt x="6846" y="23037"/>
                  </a:lnTo>
                  <a:lnTo>
                    <a:pt x="6715" y="22291"/>
                  </a:lnTo>
                  <a:lnTo>
                    <a:pt x="6846" y="21501"/>
                  </a:lnTo>
                  <a:lnTo>
                    <a:pt x="7855" y="19132"/>
                  </a:lnTo>
                  <a:lnTo>
                    <a:pt x="10269" y="15621"/>
                  </a:lnTo>
                  <a:lnTo>
                    <a:pt x="10269" y="15578"/>
                  </a:lnTo>
                  <a:lnTo>
                    <a:pt x="11278" y="13735"/>
                  </a:lnTo>
                  <a:lnTo>
                    <a:pt x="11278" y="13647"/>
                  </a:lnTo>
                  <a:lnTo>
                    <a:pt x="11278" y="12813"/>
                  </a:lnTo>
                  <a:lnTo>
                    <a:pt x="12156" y="8995"/>
                  </a:lnTo>
                  <a:lnTo>
                    <a:pt x="12375" y="8469"/>
                  </a:lnTo>
                  <a:lnTo>
                    <a:pt x="13253" y="7547"/>
                  </a:lnTo>
                  <a:lnTo>
                    <a:pt x="14569" y="6670"/>
                  </a:lnTo>
                  <a:lnTo>
                    <a:pt x="15447" y="6319"/>
                  </a:lnTo>
                  <a:lnTo>
                    <a:pt x="15491" y="6275"/>
                  </a:lnTo>
                  <a:lnTo>
                    <a:pt x="15535" y="6187"/>
                  </a:lnTo>
                  <a:lnTo>
                    <a:pt x="15622" y="5880"/>
                  </a:lnTo>
                  <a:lnTo>
                    <a:pt x="15622" y="5836"/>
                  </a:lnTo>
                  <a:lnTo>
                    <a:pt x="15447" y="3598"/>
                  </a:lnTo>
                  <a:lnTo>
                    <a:pt x="15535" y="1843"/>
                  </a:lnTo>
                  <a:lnTo>
                    <a:pt x="15842" y="965"/>
                  </a:lnTo>
                  <a:lnTo>
                    <a:pt x="16456" y="395"/>
                  </a:lnTo>
                  <a:lnTo>
                    <a:pt x="16807" y="351"/>
                  </a:lnTo>
                  <a:close/>
                  <a:moveTo>
                    <a:pt x="16851" y="0"/>
                  </a:moveTo>
                  <a:lnTo>
                    <a:pt x="16368" y="88"/>
                  </a:lnTo>
                  <a:lnTo>
                    <a:pt x="16281" y="132"/>
                  </a:lnTo>
                  <a:lnTo>
                    <a:pt x="15578" y="746"/>
                  </a:lnTo>
                  <a:lnTo>
                    <a:pt x="15535" y="790"/>
                  </a:lnTo>
                  <a:lnTo>
                    <a:pt x="15183" y="1755"/>
                  </a:lnTo>
                  <a:lnTo>
                    <a:pt x="15183" y="1799"/>
                  </a:lnTo>
                  <a:lnTo>
                    <a:pt x="15096" y="3554"/>
                  </a:lnTo>
                  <a:lnTo>
                    <a:pt x="15096" y="3598"/>
                  </a:lnTo>
                  <a:lnTo>
                    <a:pt x="15271" y="5836"/>
                  </a:lnTo>
                  <a:lnTo>
                    <a:pt x="15227" y="6012"/>
                  </a:lnTo>
                  <a:lnTo>
                    <a:pt x="14438" y="6363"/>
                  </a:lnTo>
                  <a:lnTo>
                    <a:pt x="14394" y="6363"/>
                  </a:lnTo>
                  <a:lnTo>
                    <a:pt x="13033" y="7240"/>
                  </a:lnTo>
                  <a:lnTo>
                    <a:pt x="12989" y="7284"/>
                  </a:lnTo>
                  <a:lnTo>
                    <a:pt x="12112" y="8250"/>
                  </a:lnTo>
                  <a:lnTo>
                    <a:pt x="12068" y="8293"/>
                  </a:lnTo>
                  <a:lnTo>
                    <a:pt x="11849" y="8864"/>
                  </a:lnTo>
                  <a:lnTo>
                    <a:pt x="11805" y="8864"/>
                  </a:lnTo>
                  <a:lnTo>
                    <a:pt x="10971" y="12769"/>
                  </a:lnTo>
                  <a:lnTo>
                    <a:pt x="10927" y="12769"/>
                  </a:lnTo>
                  <a:lnTo>
                    <a:pt x="10927" y="13603"/>
                  </a:lnTo>
                  <a:lnTo>
                    <a:pt x="9962" y="15402"/>
                  </a:lnTo>
                  <a:lnTo>
                    <a:pt x="7548" y="18956"/>
                  </a:lnTo>
                  <a:lnTo>
                    <a:pt x="6539" y="21370"/>
                  </a:lnTo>
                  <a:lnTo>
                    <a:pt x="6495" y="21414"/>
                  </a:lnTo>
                  <a:lnTo>
                    <a:pt x="6364" y="22291"/>
                  </a:lnTo>
                  <a:lnTo>
                    <a:pt x="6364" y="22335"/>
                  </a:lnTo>
                  <a:lnTo>
                    <a:pt x="6495" y="23081"/>
                  </a:lnTo>
                  <a:lnTo>
                    <a:pt x="6539" y="23871"/>
                  </a:lnTo>
                  <a:lnTo>
                    <a:pt x="6320" y="24222"/>
                  </a:lnTo>
                  <a:lnTo>
                    <a:pt x="6012" y="24441"/>
                  </a:lnTo>
                  <a:lnTo>
                    <a:pt x="5618" y="24573"/>
                  </a:lnTo>
                  <a:lnTo>
                    <a:pt x="4126" y="23871"/>
                  </a:lnTo>
                  <a:lnTo>
                    <a:pt x="3994" y="23871"/>
                  </a:lnTo>
                  <a:lnTo>
                    <a:pt x="1975" y="24485"/>
                  </a:lnTo>
                  <a:lnTo>
                    <a:pt x="1932" y="24529"/>
                  </a:lnTo>
                  <a:lnTo>
                    <a:pt x="1142" y="25319"/>
                  </a:lnTo>
                  <a:lnTo>
                    <a:pt x="1142" y="25363"/>
                  </a:lnTo>
                  <a:lnTo>
                    <a:pt x="308" y="26723"/>
                  </a:lnTo>
                  <a:lnTo>
                    <a:pt x="308" y="26767"/>
                  </a:lnTo>
                  <a:lnTo>
                    <a:pt x="45" y="27908"/>
                  </a:lnTo>
                  <a:lnTo>
                    <a:pt x="1" y="28610"/>
                  </a:lnTo>
                  <a:lnTo>
                    <a:pt x="45" y="28698"/>
                  </a:lnTo>
                  <a:lnTo>
                    <a:pt x="484" y="29619"/>
                  </a:lnTo>
                  <a:lnTo>
                    <a:pt x="527" y="29663"/>
                  </a:lnTo>
                  <a:lnTo>
                    <a:pt x="835" y="29839"/>
                  </a:lnTo>
                  <a:lnTo>
                    <a:pt x="922" y="29883"/>
                  </a:lnTo>
                  <a:lnTo>
                    <a:pt x="1010" y="29883"/>
                  </a:lnTo>
                  <a:lnTo>
                    <a:pt x="4564" y="28654"/>
                  </a:lnTo>
                  <a:lnTo>
                    <a:pt x="5705" y="28522"/>
                  </a:lnTo>
                  <a:lnTo>
                    <a:pt x="7592" y="28654"/>
                  </a:lnTo>
                  <a:lnTo>
                    <a:pt x="7636" y="28654"/>
                  </a:lnTo>
                  <a:lnTo>
                    <a:pt x="9303" y="28303"/>
                  </a:lnTo>
                  <a:lnTo>
                    <a:pt x="11980" y="28917"/>
                  </a:lnTo>
                  <a:lnTo>
                    <a:pt x="13648" y="29488"/>
                  </a:lnTo>
                  <a:lnTo>
                    <a:pt x="14964" y="29970"/>
                  </a:lnTo>
                  <a:lnTo>
                    <a:pt x="15973" y="30365"/>
                  </a:lnTo>
                  <a:lnTo>
                    <a:pt x="16763" y="30716"/>
                  </a:lnTo>
                  <a:lnTo>
                    <a:pt x="17685" y="31111"/>
                  </a:lnTo>
                  <a:lnTo>
                    <a:pt x="18080" y="31199"/>
                  </a:lnTo>
                  <a:lnTo>
                    <a:pt x="18387" y="31243"/>
                  </a:lnTo>
                  <a:lnTo>
                    <a:pt x="18782" y="31199"/>
                  </a:lnTo>
                  <a:lnTo>
                    <a:pt x="19220" y="31067"/>
                  </a:lnTo>
                  <a:lnTo>
                    <a:pt x="19791" y="30848"/>
                  </a:lnTo>
                  <a:lnTo>
                    <a:pt x="20493" y="30541"/>
                  </a:lnTo>
                  <a:lnTo>
                    <a:pt x="22073" y="29883"/>
                  </a:lnTo>
                  <a:lnTo>
                    <a:pt x="24355" y="29005"/>
                  </a:lnTo>
                  <a:lnTo>
                    <a:pt x="26812" y="27864"/>
                  </a:lnTo>
                  <a:lnTo>
                    <a:pt x="26856" y="27820"/>
                  </a:lnTo>
                  <a:lnTo>
                    <a:pt x="28348" y="26679"/>
                  </a:lnTo>
                  <a:lnTo>
                    <a:pt x="31112" y="25670"/>
                  </a:lnTo>
                  <a:lnTo>
                    <a:pt x="33438" y="25363"/>
                  </a:lnTo>
                  <a:lnTo>
                    <a:pt x="33526" y="25363"/>
                  </a:lnTo>
                  <a:lnTo>
                    <a:pt x="34096" y="24968"/>
                  </a:lnTo>
                  <a:lnTo>
                    <a:pt x="34140" y="24924"/>
                  </a:lnTo>
                  <a:lnTo>
                    <a:pt x="34579" y="24222"/>
                  </a:lnTo>
                  <a:lnTo>
                    <a:pt x="34623" y="24178"/>
                  </a:lnTo>
                  <a:lnTo>
                    <a:pt x="35149" y="22686"/>
                  </a:lnTo>
                  <a:lnTo>
                    <a:pt x="35500" y="22072"/>
                  </a:lnTo>
                  <a:lnTo>
                    <a:pt x="35500" y="22028"/>
                  </a:lnTo>
                  <a:lnTo>
                    <a:pt x="35588" y="21765"/>
                  </a:lnTo>
                  <a:lnTo>
                    <a:pt x="35588" y="21677"/>
                  </a:lnTo>
                  <a:lnTo>
                    <a:pt x="35500" y="21589"/>
                  </a:lnTo>
                  <a:lnTo>
                    <a:pt x="33087" y="20580"/>
                  </a:lnTo>
                  <a:lnTo>
                    <a:pt x="33043" y="20580"/>
                  </a:lnTo>
                  <a:lnTo>
                    <a:pt x="30849" y="20185"/>
                  </a:lnTo>
                  <a:lnTo>
                    <a:pt x="29664" y="20009"/>
                  </a:lnTo>
                  <a:lnTo>
                    <a:pt x="29225" y="19615"/>
                  </a:lnTo>
                  <a:lnTo>
                    <a:pt x="28918" y="18254"/>
                  </a:lnTo>
                  <a:lnTo>
                    <a:pt x="28479" y="15446"/>
                  </a:lnTo>
                  <a:lnTo>
                    <a:pt x="28040" y="13340"/>
                  </a:lnTo>
                  <a:lnTo>
                    <a:pt x="28040" y="13252"/>
                  </a:lnTo>
                  <a:lnTo>
                    <a:pt x="25934" y="9917"/>
                  </a:lnTo>
                  <a:lnTo>
                    <a:pt x="24091" y="7547"/>
                  </a:lnTo>
                  <a:lnTo>
                    <a:pt x="24047" y="7547"/>
                  </a:lnTo>
                  <a:lnTo>
                    <a:pt x="21985" y="5704"/>
                  </a:lnTo>
                  <a:lnTo>
                    <a:pt x="20098" y="4081"/>
                  </a:lnTo>
                  <a:lnTo>
                    <a:pt x="20054" y="4081"/>
                  </a:lnTo>
                  <a:lnTo>
                    <a:pt x="18738" y="3247"/>
                  </a:lnTo>
                  <a:lnTo>
                    <a:pt x="17816" y="1273"/>
                  </a:lnTo>
                  <a:lnTo>
                    <a:pt x="17378" y="439"/>
                  </a:lnTo>
                  <a:lnTo>
                    <a:pt x="17334" y="439"/>
                  </a:lnTo>
                  <a:lnTo>
                    <a:pt x="16983" y="44"/>
                  </a:lnTo>
                  <a:lnTo>
                    <a:pt x="16939"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30" name="Google Shape;3730;p116"/>
            <p:cNvSpPr/>
            <p:nvPr/>
          </p:nvSpPr>
          <p:spPr>
            <a:xfrm>
              <a:off x="6038025" y="3987950"/>
              <a:ext cx="388375" cy="286350"/>
            </a:xfrm>
            <a:custGeom>
              <a:avLst/>
              <a:gdLst/>
              <a:ahLst/>
              <a:cxnLst/>
              <a:rect l="l" t="t" r="r" b="b"/>
              <a:pathLst>
                <a:path w="15535" h="11454" extrusionOk="0">
                  <a:moveTo>
                    <a:pt x="2545" y="352"/>
                  </a:moveTo>
                  <a:lnTo>
                    <a:pt x="5134" y="527"/>
                  </a:lnTo>
                  <a:lnTo>
                    <a:pt x="7504" y="1010"/>
                  </a:lnTo>
                  <a:lnTo>
                    <a:pt x="9786" y="1317"/>
                  </a:lnTo>
                  <a:lnTo>
                    <a:pt x="9830" y="1317"/>
                  </a:lnTo>
                  <a:lnTo>
                    <a:pt x="11760" y="1010"/>
                  </a:lnTo>
                  <a:lnTo>
                    <a:pt x="12813" y="1142"/>
                  </a:lnTo>
                  <a:lnTo>
                    <a:pt x="14130" y="1800"/>
                  </a:lnTo>
                  <a:lnTo>
                    <a:pt x="14569" y="2195"/>
                  </a:lnTo>
                  <a:lnTo>
                    <a:pt x="15139" y="3906"/>
                  </a:lnTo>
                  <a:lnTo>
                    <a:pt x="15183" y="4345"/>
                  </a:lnTo>
                  <a:lnTo>
                    <a:pt x="14481" y="5486"/>
                  </a:lnTo>
                  <a:lnTo>
                    <a:pt x="12857" y="7504"/>
                  </a:lnTo>
                  <a:lnTo>
                    <a:pt x="11936" y="8952"/>
                  </a:lnTo>
                  <a:lnTo>
                    <a:pt x="10356" y="10005"/>
                  </a:lnTo>
                  <a:lnTo>
                    <a:pt x="7855" y="11015"/>
                  </a:lnTo>
                  <a:lnTo>
                    <a:pt x="6758" y="11102"/>
                  </a:lnTo>
                  <a:lnTo>
                    <a:pt x="5924" y="11059"/>
                  </a:lnTo>
                  <a:lnTo>
                    <a:pt x="4520" y="10313"/>
                  </a:lnTo>
                  <a:lnTo>
                    <a:pt x="3072" y="9303"/>
                  </a:lnTo>
                  <a:lnTo>
                    <a:pt x="2721" y="8865"/>
                  </a:lnTo>
                  <a:lnTo>
                    <a:pt x="2326" y="6802"/>
                  </a:lnTo>
                  <a:lnTo>
                    <a:pt x="2282" y="6714"/>
                  </a:lnTo>
                  <a:lnTo>
                    <a:pt x="527" y="4082"/>
                  </a:lnTo>
                  <a:lnTo>
                    <a:pt x="351" y="3160"/>
                  </a:lnTo>
                  <a:lnTo>
                    <a:pt x="834" y="2063"/>
                  </a:lnTo>
                  <a:lnTo>
                    <a:pt x="1580" y="922"/>
                  </a:lnTo>
                  <a:lnTo>
                    <a:pt x="2019" y="527"/>
                  </a:lnTo>
                  <a:lnTo>
                    <a:pt x="2545" y="352"/>
                  </a:lnTo>
                  <a:close/>
                  <a:moveTo>
                    <a:pt x="2545" y="1"/>
                  </a:moveTo>
                  <a:lnTo>
                    <a:pt x="2458" y="45"/>
                  </a:lnTo>
                  <a:lnTo>
                    <a:pt x="1887" y="220"/>
                  </a:lnTo>
                  <a:lnTo>
                    <a:pt x="1843" y="264"/>
                  </a:lnTo>
                  <a:lnTo>
                    <a:pt x="1317" y="659"/>
                  </a:lnTo>
                  <a:lnTo>
                    <a:pt x="1273" y="703"/>
                  </a:lnTo>
                  <a:lnTo>
                    <a:pt x="527" y="1888"/>
                  </a:lnTo>
                  <a:lnTo>
                    <a:pt x="527" y="1931"/>
                  </a:lnTo>
                  <a:lnTo>
                    <a:pt x="44" y="3072"/>
                  </a:lnTo>
                  <a:lnTo>
                    <a:pt x="0" y="3204"/>
                  </a:lnTo>
                  <a:lnTo>
                    <a:pt x="176" y="4169"/>
                  </a:lnTo>
                  <a:lnTo>
                    <a:pt x="220" y="4257"/>
                  </a:lnTo>
                  <a:lnTo>
                    <a:pt x="1975" y="6890"/>
                  </a:lnTo>
                  <a:lnTo>
                    <a:pt x="2414" y="8952"/>
                  </a:lnTo>
                  <a:lnTo>
                    <a:pt x="2458" y="9040"/>
                  </a:lnTo>
                  <a:lnTo>
                    <a:pt x="2809" y="9523"/>
                  </a:lnTo>
                  <a:lnTo>
                    <a:pt x="2853" y="9567"/>
                  </a:lnTo>
                  <a:lnTo>
                    <a:pt x="4345" y="10620"/>
                  </a:lnTo>
                  <a:lnTo>
                    <a:pt x="5793" y="11366"/>
                  </a:lnTo>
                  <a:lnTo>
                    <a:pt x="5880" y="11410"/>
                  </a:lnTo>
                  <a:lnTo>
                    <a:pt x="6758" y="11453"/>
                  </a:lnTo>
                  <a:lnTo>
                    <a:pt x="7943" y="11322"/>
                  </a:lnTo>
                  <a:lnTo>
                    <a:pt x="7987" y="11322"/>
                  </a:lnTo>
                  <a:lnTo>
                    <a:pt x="10488" y="10313"/>
                  </a:lnTo>
                  <a:lnTo>
                    <a:pt x="10532" y="10313"/>
                  </a:lnTo>
                  <a:lnTo>
                    <a:pt x="12155" y="9216"/>
                  </a:lnTo>
                  <a:lnTo>
                    <a:pt x="12199" y="9172"/>
                  </a:lnTo>
                  <a:lnTo>
                    <a:pt x="13165" y="7724"/>
                  </a:lnTo>
                  <a:lnTo>
                    <a:pt x="14788" y="5705"/>
                  </a:lnTo>
                  <a:lnTo>
                    <a:pt x="15490" y="4476"/>
                  </a:lnTo>
                  <a:lnTo>
                    <a:pt x="15534" y="4389"/>
                  </a:lnTo>
                  <a:lnTo>
                    <a:pt x="15490" y="3862"/>
                  </a:lnTo>
                  <a:lnTo>
                    <a:pt x="15490" y="3818"/>
                  </a:lnTo>
                  <a:lnTo>
                    <a:pt x="14876" y="2063"/>
                  </a:lnTo>
                  <a:lnTo>
                    <a:pt x="14832" y="1975"/>
                  </a:lnTo>
                  <a:lnTo>
                    <a:pt x="14393" y="1536"/>
                  </a:lnTo>
                  <a:lnTo>
                    <a:pt x="14349" y="1493"/>
                  </a:lnTo>
                  <a:lnTo>
                    <a:pt x="12945" y="834"/>
                  </a:lnTo>
                  <a:lnTo>
                    <a:pt x="12901" y="791"/>
                  </a:lnTo>
                  <a:lnTo>
                    <a:pt x="11804" y="659"/>
                  </a:lnTo>
                  <a:lnTo>
                    <a:pt x="11760" y="659"/>
                  </a:lnTo>
                  <a:lnTo>
                    <a:pt x="9830" y="966"/>
                  </a:lnTo>
                  <a:lnTo>
                    <a:pt x="7548" y="659"/>
                  </a:lnTo>
                  <a:lnTo>
                    <a:pt x="5178" y="176"/>
                  </a:lnTo>
                  <a:lnTo>
                    <a:pt x="2545"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31" name="Google Shape;3731;p116"/>
            <p:cNvSpPr/>
            <p:nvPr/>
          </p:nvSpPr>
          <p:spPr>
            <a:xfrm>
              <a:off x="6096175" y="1773100"/>
              <a:ext cx="942350" cy="1522675"/>
            </a:xfrm>
            <a:custGeom>
              <a:avLst/>
              <a:gdLst/>
              <a:ahLst/>
              <a:cxnLst/>
              <a:rect l="l" t="t" r="r" b="b"/>
              <a:pathLst>
                <a:path w="37694" h="60907" extrusionOk="0">
                  <a:moveTo>
                    <a:pt x="35982" y="0"/>
                  </a:moveTo>
                  <a:lnTo>
                    <a:pt x="35938" y="44"/>
                  </a:lnTo>
                  <a:lnTo>
                    <a:pt x="35894" y="88"/>
                  </a:lnTo>
                  <a:lnTo>
                    <a:pt x="35894" y="176"/>
                  </a:lnTo>
                  <a:lnTo>
                    <a:pt x="35894" y="220"/>
                  </a:lnTo>
                  <a:lnTo>
                    <a:pt x="35938" y="307"/>
                  </a:lnTo>
                  <a:lnTo>
                    <a:pt x="36070" y="395"/>
                  </a:lnTo>
                  <a:lnTo>
                    <a:pt x="37079" y="1975"/>
                  </a:lnTo>
                  <a:lnTo>
                    <a:pt x="37298" y="2765"/>
                  </a:lnTo>
                  <a:lnTo>
                    <a:pt x="37342" y="3598"/>
                  </a:lnTo>
                  <a:lnTo>
                    <a:pt x="37035" y="5529"/>
                  </a:lnTo>
                  <a:lnTo>
                    <a:pt x="37035" y="5573"/>
                  </a:lnTo>
                  <a:lnTo>
                    <a:pt x="36904" y="8820"/>
                  </a:lnTo>
                  <a:lnTo>
                    <a:pt x="36640" y="9829"/>
                  </a:lnTo>
                  <a:lnTo>
                    <a:pt x="35850" y="11760"/>
                  </a:lnTo>
                  <a:lnTo>
                    <a:pt x="34578" y="14569"/>
                  </a:lnTo>
                  <a:lnTo>
                    <a:pt x="33393" y="17026"/>
                  </a:lnTo>
                  <a:lnTo>
                    <a:pt x="31111" y="20405"/>
                  </a:lnTo>
                  <a:lnTo>
                    <a:pt x="31111" y="20536"/>
                  </a:lnTo>
                  <a:lnTo>
                    <a:pt x="31155" y="20624"/>
                  </a:lnTo>
                  <a:lnTo>
                    <a:pt x="31506" y="21063"/>
                  </a:lnTo>
                  <a:lnTo>
                    <a:pt x="32472" y="22511"/>
                  </a:lnTo>
                  <a:lnTo>
                    <a:pt x="32867" y="24573"/>
                  </a:lnTo>
                  <a:lnTo>
                    <a:pt x="33525" y="26767"/>
                  </a:lnTo>
                  <a:lnTo>
                    <a:pt x="33613" y="28523"/>
                  </a:lnTo>
                  <a:lnTo>
                    <a:pt x="33656" y="31638"/>
                  </a:lnTo>
                  <a:lnTo>
                    <a:pt x="33656" y="35368"/>
                  </a:lnTo>
                  <a:lnTo>
                    <a:pt x="33437" y="38088"/>
                  </a:lnTo>
                  <a:lnTo>
                    <a:pt x="33130" y="38922"/>
                  </a:lnTo>
                  <a:lnTo>
                    <a:pt x="30804" y="41774"/>
                  </a:lnTo>
                  <a:lnTo>
                    <a:pt x="28391" y="43442"/>
                  </a:lnTo>
                  <a:lnTo>
                    <a:pt x="25495" y="44978"/>
                  </a:lnTo>
                  <a:lnTo>
                    <a:pt x="23301" y="46119"/>
                  </a:lnTo>
                  <a:lnTo>
                    <a:pt x="20097" y="47874"/>
                  </a:lnTo>
                  <a:lnTo>
                    <a:pt x="16894" y="49936"/>
                  </a:lnTo>
                  <a:lnTo>
                    <a:pt x="16016" y="50726"/>
                  </a:lnTo>
                  <a:lnTo>
                    <a:pt x="14042" y="51516"/>
                  </a:lnTo>
                  <a:lnTo>
                    <a:pt x="13998" y="51516"/>
                  </a:lnTo>
                  <a:lnTo>
                    <a:pt x="12682" y="52306"/>
                  </a:lnTo>
                  <a:lnTo>
                    <a:pt x="12638" y="52306"/>
                  </a:lnTo>
                  <a:lnTo>
                    <a:pt x="11146" y="53490"/>
                  </a:lnTo>
                  <a:lnTo>
                    <a:pt x="9127" y="54500"/>
                  </a:lnTo>
                  <a:lnTo>
                    <a:pt x="5222" y="56694"/>
                  </a:lnTo>
                  <a:lnTo>
                    <a:pt x="3335" y="58098"/>
                  </a:lnTo>
                  <a:lnTo>
                    <a:pt x="88" y="60599"/>
                  </a:lnTo>
                  <a:lnTo>
                    <a:pt x="44" y="60643"/>
                  </a:lnTo>
                  <a:lnTo>
                    <a:pt x="0" y="60731"/>
                  </a:lnTo>
                  <a:lnTo>
                    <a:pt x="0" y="60775"/>
                  </a:lnTo>
                  <a:lnTo>
                    <a:pt x="44" y="60862"/>
                  </a:lnTo>
                  <a:lnTo>
                    <a:pt x="88" y="60906"/>
                  </a:lnTo>
                  <a:lnTo>
                    <a:pt x="307" y="60906"/>
                  </a:lnTo>
                  <a:lnTo>
                    <a:pt x="3554" y="58405"/>
                  </a:lnTo>
                  <a:lnTo>
                    <a:pt x="5397" y="56957"/>
                  </a:lnTo>
                  <a:lnTo>
                    <a:pt x="9303" y="54807"/>
                  </a:lnTo>
                  <a:lnTo>
                    <a:pt x="11277" y="53798"/>
                  </a:lnTo>
                  <a:lnTo>
                    <a:pt x="11321" y="53754"/>
                  </a:lnTo>
                  <a:lnTo>
                    <a:pt x="12857" y="52613"/>
                  </a:lnTo>
                  <a:lnTo>
                    <a:pt x="14173" y="51823"/>
                  </a:lnTo>
                  <a:lnTo>
                    <a:pt x="16148" y="51033"/>
                  </a:lnTo>
                  <a:lnTo>
                    <a:pt x="16192" y="50989"/>
                  </a:lnTo>
                  <a:lnTo>
                    <a:pt x="17113" y="50243"/>
                  </a:lnTo>
                  <a:lnTo>
                    <a:pt x="20273" y="48181"/>
                  </a:lnTo>
                  <a:lnTo>
                    <a:pt x="23476" y="46426"/>
                  </a:lnTo>
                  <a:lnTo>
                    <a:pt x="25626" y="45285"/>
                  </a:lnTo>
                  <a:lnTo>
                    <a:pt x="28566" y="43749"/>
                  </a:lnTo>
                  <a:lnTo>
                    <a:pt x="31024" y="42038"/>
                  </a:lnTo>
                  <a:lnTo>
                    <a:pt x="31067" y="41994"/>
                  </a:lnTo>
                  <a:lnTo>
                    <a:pt x="33437" y="39098"/>
                  </a:lnTo>
                  <a:lnTo>
                    <a:pt x="33437" y="39054"/>
                  </a:lnTo>
                  <a:lnTo>
                    <a:pt x="33788" y="38176"/>
                  </a:lnTo>
                  <a:lnTo>
                    <a:pt x="33788" y="38132"/>
                  </a:lnTo>
                  <a:lnTo>
                    <a:pt x="34007" y="35368"/>
                  </a:lnTo>
                  <a:lnTo>
                    <a:pt x="34007" y="31638"/>
                  </a:lnTo>
                  <a:lnTo>
                    <a:pt x="33964" y="28523"/>
                  </a:lnTo>
                  <a:lnTo>
                    <a:pt x="33876" y="26723"/>
                  </a:lnTo>
                  <a:lnTo>
                    <a:pt x="33218" y="24486"/>
                  </a:lnTo>
                  <a:lnTo>
                    <a:pt x="32823" y="22379"/>
                  </a:lnTo>
                  <a:lnTo>
                    <a:pt x="32779" y="22335"/>
                  </a:lnTo>
                  <a:lnTo>
                    <a:pt x="31813" y="20887"/>
                  </a:lnTo>
                  <a:lnTo>
                    <a:pt x="31813" y="20843"/>
                  </a:lnTo>
                  <a:lnTo>
                    <a:pt x="31506" y="20492"/>
                  </a:lnTo>
                  <a:lnTo>
                    <a:pt x="33700" y="17201"/>
                  </a:lnTo>
                  <a:lnTo>
                    <a:pt x="34885" y="14744"/>
                  </a:lnTo>
                  <a:lnTo>
                    <a:pt x="36201" y="11892"/>
                  </a:lnTo>
                  <a:lnTo>
                    <a:pt x="36991" y="9961"/>
                  </a:lnTo>
                  <a:lnTo>
                    <a:pt x="36991" y="9917"/>
                  </a:lnTo>
                  <a:lnTo>
                    <a:pt x="37255" y="8908"/>
                  </a:lnTo>
                  <a:lnTo>
                    <a:pt x="37255" y="8864"/>
                  </a:lnTo>
                  <a:lnTo>
                    <a:pt x="37386" y="5573"/>
                  </a:lnTo>
                  <a:lnTo>
                    <a:pt x="37693" y="3642"/>
                  </a:lnTo>
                  <a:lnTo>
                    <a:pt x="37693" y="3598"/>
                  </a:lnTo>
                  <a:lnTo>
                    <a:pt x="37650" y="2721"/>
                  </a:lnTo>
                  <a:lnTo>
                    <a:pt x="37650" y="2677"/>
                  </a:lnTo>
                  <a:lnTo>
                    <a:pt x="37386" y="1843"/>
                  </a:lnTo>
                  <a:lnTo>
                    <a:pt x="37386" y="1799"/>
                  </a:lnTo>
                  <a:lnTo>
                    <a:pt x="36377" y="220"/>
                  </a:lnTo>
                  <a:lnTo>
                    <a:pt x="36333" y="176"/>
                  </a:lnTo>
                  <a:lnTo>
                    <a:pt x="36158" y="44"/>
                  </a:lnTo>
                  <a:lnTo>
                    <a:pt x="3611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32" name="Google Shape;3732;p116"/>
            <p:cNvSpPr/>
            <p:nvPr/>
          </p:nvSpPr>
          <p:spPr>
            <a:xfrm>
              <a:off x="6123600" y="1816975"/>
              <a:ext cx="957700" cy="1504025"/>
            </a:xfrm>
            <a:custGeom>
              <a:avLst/>
              <a:gdLst/>
              <a:ahLst/>
              <a:cxnLst/>
              <a:rect l="l" t="t" r="r" b="b"/>
              <a:pathLst>
                <a:path w="38308" h="60161" extrusionOk="0">
                  <a:moveTo>
                    <a:pt x="36772" y="1"/>
                  </a:moveTo>
                  <a:lnTo>
                    <a:pt x="36684" y="44"/>
                  </a:lnTo>
                  <a:lnTo>
                    <a:pt x="36684" y="132"/>
                  </a:lnTo>
                  <a:lnTo>
                    <a:pt x="36684" y="176"/>
                  </a:lnTo>
                  <a:lnTo>
                    <a:pt x="36684" y="264"/>
                  </a:lnTo>
                  <a:lnTo>
                    <a:pt x="37430" y="1624"/>
                  </a:lnTo>
                  <a:lnTo>
                    <a:pt x="37913" y="3160"/>
                  </a:lnTo>
                  <a:lnTo>
                    <a:pt x="37957" y="4740"/>
                  </a:lnTo>
                  <a:lnTo>
                    <a:pt x="37298" y="7372"/>
                  </a:lnTo>
                  <a:lnTo>
                    <a:pt x="36245" y="10620"/>
                  </a:lnTo>
                  <a:lnTo>
                    <a:pt x="36245" y="10663"/>
                  </a:lnTo>
                  <a:lnTo>
                    <a:pt x="36421" y="13077"/>
                  </a:lnTo>
                  <a:lnTo>
                    <a:pt x="36158" y="15183"/>
                  </a:lnTo>
                  <a:lnTo>
                    <a:pt x="36070" y="17509"/>
                  </a:lnTo>
                  <a:lnTo>
                    <a:pt x="35807" y="20142"/>
                  </a:lnTo>
                  <a:lnTo>
                    <a:pt x="35850" y="20229"/>
                  </a:lnTo>
                  <a:lnTo>
                    <a:pt x="36465" y="22160"/>
                  </a:lnTo>
                  <a:lnTo>
                    <a:pt x="36596" y="25802"/>
                  </a:lnTo>
                  <a:lnTo>
                    <a:pt x="36904" y="27601"/>
                  </a:lnTo>
                  <a:lnTo>
                    <a:pt x="36947" y="29488"/>
                  </a:lnTo>
                  <a:lnTo>
                    <a:pt x="36860" y="32077"/>
                  </a:lnTo>
                  <a:lnTo>
                    <a:pt x="36596" y="34578"/>
                  </a:lnTo>
                  <a:lnTo>
                    <a:pt x="36070" y="36333"/>
                  </a:lnTo>
                  <a:lnTo>
                    <a:pt x="34797" y="38308"/>
                  </a:lnTo>
                  <a:lnTo>
                    <a:pt x="33042" y="41555"/>
                  </a:lnTo>
                  <a:lnTo>
                    <a:pt x="31770" y="42828"/>
                  </a:lnTo>
                  <a:lnTo>
                    <a:pt x="30848" y="43047"/>
                  </a:lnTo>
                  <a:lnTo>
                    <a:pt x="29619" y="43091"/>
                  </a:lnTo>
                  <a:lnTo>
                    <a:pt x="29532" y="43135"/>
                  </a:lnTo>
                  <a:lnTo>
                    <a:pt x="27294" y="44364"/>
                  </a:lnTo>
                  <a:lnTo>
                    <a:pt x="22028" y="47040"/>
                  </a:lnTo>
                  <a:lnTo>
                    <a:pt x="18035" y="49103"/>
                  </a:lnTo>
                  <a:lnTo>
                    <a:pt x="15534" y="50726"/>
                  </a:lnTo>
                  <a:lnTo>
                    <a:pt x="12155" y="52086"/>
                  </a:lnTo>
                  <a:lnTo>
                    <a:pt x="12111" y="52086"/>
                  </a:lnTo>
                  <a:lnTo>
                    <a:pt x="10531" y="53008"/>
                  </a:lnTo>
                  <a:lnTo>
                    <a:pt x="8996" y="53886"/>
                  </a:lnTo>
                  <a:lnTo>
                    <a:pt x="7416" y="54719"/>
                  </a:lnTo>
                  <a:lnTo>
                    <a:pt x="5880" y="55597"/>
                  </a:lnTo>
                  <a:lnTo>
                    <a:pt x="5134" y="56080"/>
                  </a:lnTo>
                  <a:lnTo>
                    <a:pt x="4432" y="56562"/>
                  </a:lnTo>
                  <a:lnTo>
                    <a:pt x="3686" y="57089"/>
                  </a:lnTo>
                  <a:lnTo>
                    <a:pt x="2984" y="57659"/>
                  </a:lnTo>
                  <a:lnTo>
                    <a:pt x="88" y="59853"/>
                  </a:lnTo>
                  <a:lnTo>
                    <a:pt x="44" y="59897"/>
                  </a:lnTo>
                  <a:lnTo>
                    <a:pt x="0" y="59985"/>
                  </a:lnTo>
                  <a:lnTo>
                    <a:pt x="0" y="60029"/>
                  </a:lnTo>
                  <a:lnTo>
                    <a:pt x="44" y="60117"/>
                  </a:lnTo>
                  <a:lnTo>
                    <a:pt x="88" y="60160"/>
                  </a:lnTo>
                  <a:lnTo>
                    <a:pt x="176" y="60160"/>
                  </a:lnTo>
                  <a:lnTo>
                    <a:pt x="307" y="60117"/>
                  </a:lnTo>
                  <a:lnTo>
                    <a:pt x="3203" y="57923"/>
                  </a:lnTo>
                  <a:lnTo>
                    <a:pt x="3905" y="57396"/>
                  </a:lnTo>
                  <a:lnTo>
                    <a:pt x="4607" y="56869"/>
                  </a:lnTo>
                  <a:lnTo>
                    <a:pt x="5353" y="56387"/>
                  </a:lnTo>
                  <a:lnTo>
                    <a:pt x="6099" y="55904"/>
                  </a:lnTo>
                  <a:lnTo>
                    <a:pt x="7635" y="55026"/>
                  </a:lnTo>
                  <a:lnTo>
                    <a:pt x="9127" y="54193"/>
                  </a:lnTo>
                  <a:lnTo>
                    <a:pt x="10707" y="53315"/>
                  </a:lnTo>
                  <a:lnTo>
                    <a:pt x="12287" y="52394"/>
                  </a:lnTo>
                  <a:lnTo>
                    <a:pt x="15665" y="51033"/>
                  </a:lnTo>
                  <a:lnTo>
                    <a:pt x="15709" y="51033"/>
                  </a:lnTo>
                  <a:lnTo>
                    <a:pt x="18210" y="49410"/>
                  </a:lnTo>
                  <a:lnTo>
                    <a:pt x="22160" y="47347"/>
                  </a:lnTo>
                  <a:lnTo>
                    <a:pt x="27469" y="44671"/>
                  </a:lnTo>
                  <a:lnTo>
                    <a:pt x="29663" y="43442"/>
                  </a:lnTo>
                  <a:lnTo>
                    <a:pt x="30892" y="43398"/>
                  </a:lnTo>
                  <a:lnTo>
                    <a:pt x="30936" y="43398"/>
                  </a:lnTo>
                  <a:lnTo>
                    <a:pt x="31901" y="43179"/>
                  </a:lnTo>
                  <a:lnTo>
                    <a:pt x="31989" y="43135"/>
                  </a:lnTo>
                  <a:lnTo>
                    <a:pt x="33349" y="41775"/>
                  </a:lnTo>
                  <a:lnTo>
                    <a:pt x="33349" y="41731"/>
                  </a:lnTo>
                  <a:lnTo>
                    <a:pt x="35104" y="38527"/>
                  </a:lnTo>
                  <a:lnTo>
                    <a:pt x="36377" y="36509"/>
                  </a:lnTo>
                  <a:lnTo>
                    <a:pt x="36377" y="36465"/>
                  </a:lnTo>
                  <a:lnTo>
                    <a:pt x="36904" y="34666"/>
                  </a:lnTo>
                  <a:lnTo>
                    <a:pt x="36904" y="34622"/>
                  </a:lnTo>
                  <a:lnTo>
                    <a:pt x="37211" y="32121"/>
                  </a:lnTo>
                  <a:lnTo>
                    <a:pt x="37298" y="29488"/>
                  </a:lnTo>
                  <a:lnTo>
                    <a:pt x="37255" y="27601"/>
                  </a:lnTo>
                  <a:lnTo>
                    <a:pt x="37211" y="27557"/>
                  </a:lnTo>
                  <a:lnTo>
                    <a:pt x="36947" y="25758"/>
                  </a:lnTo>
                  <a:lnTo>
                    <a:pt x="36816" y="22116"/>
                  </a:lnTo>
                  <a:lnTo>
                    <a:pt x="36816" y="22072"/>
                  </a:lnTo>
                  <a:lnTo>
                    <a:pt x="36201" y="20142"/>
                  </a:lnTo>
                  <a:lnTo>
                    <a:pt x="36421" y="17509"/>
                  </a:lnTo>
                  <a:lnTo>
                    <a:pt x="36509" y="15227"/>
                  </a:lnTo>
                  <a:lnTo>
                    <a:pt x="36772" y="13077"/>
                  </a:lnTo>
                  <a:lnTo>
                    <a:pt x="36596" y="10663"/>
                  </a:lnTo>
                  <a:lnTo>
                    <a:pt x="37650" y="7460"/>
                  </a:lnTo>
                  <a:lnTo>
                    <a:pt x="38264" y="4827"/>
                  </a:lnTo>
                  <a:lnTo>
                    <a:pt x="38308" y="4783"/>
                  </a:lnTo>
                  <a:lnTo>
                    <a:pt x="38264" y="3160"/>
                  </a:lnTo>
                  <a:lnTo>
                    <a:pt x="38264" y="3072"/>
                  </a:lnTo>
                  <a:lnTo>
                    <a:pt x="37737" y="1492"/>
                  </a:lnTo>
                  <a:lnTo>
                    <a:pt x="37737" y="1449"/>
                  </a:lnTo>
                  <a:lnTo>
                    <a:pt x="36991" y="88"/>
                  </a:lnTo>
                  <a:lnTo>
                    <a:pt x="36947" y="44"/>
                  </a:lnTo>
                  <a:lnTo>
                    <a:pt x="3690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33" name="Google Shape;3733;p116"/>
            <p:cNvSpPr/>
            <p:nvPr/>
          </p:nvSpPr>
          <p:spPr>
            <a:xfrm>
              <a:off x="6392350" y="3454800"/>
              <a:ext cx="767950" cy="217250"/>
            </a:xfrm>
            <a:custGeom>
              <a:avLst/>
              <a:gdLst/>
              <a:ahLst/>
              <a:cxnLst/>
              <a:rect l="l" t="t" r="r" b="b"/>
              <a:pathLst>
                <a:path w="30718" h="8690" extrusionOk="0">
                  <a:moveTo>
                    <a:pt x="11234" y="1"/>
                  </a:moveTo>
                  <a:lnTo>
                    <a:pt x="7899" y="1010"/>
                  </a:lnTo>
                  <a:lnTo>
                    <a:pt x="3555" y="1975"/>
                  </a:lnTo>
                  <a:lnTo>
                    <a:pt x="3511" y="1975"/>
                  </a:lnTo>
                  <a:lnTo>
                    <a:pt x="89" y="3994"/>
                  </a:lnTo>
                  <a:lnTo>
                    <a:pt x="45" y="4038"/>
                  </a:lnTo>
                  <a:lnTo>
                    <a:pt x="1" y="4126"/>
                  </a:lnTo>
                  <a:lnTo>
                    <a:pt x="1" y="4169"/>
                  </a:lnTo>
                  <a:lnTo>
                    <a:pt x="45" y="4257"/>
                  </a:lnTo>
                  <a:lnTo>
                    <a:pt x="89" y="4301"/>
                  </a:lnTo>
                  <a:lnTo>
                    <a:pt x="132" y="4345"/>
                  </a:lnTo>
                  <a:lnTo>
                    <a:pt x="220" y="4345"/>
                  </a:lnTo>
                  <a:lnTo>
                    <a:pt x="264" y="4301"/>
                  </a:lnTo>
                  <a:lnTo>
                    <a:pt x="3687" y="2326"/>
                  </a:lnTo>
                  <a:lnTo>
                    <a:pt x="7987" y="1361"/>
                  </a:lnTo>
                  <a:lnTo>
                    <a:pt x="10313" y="659"/>
                  </a:lnTo>
                  <a:lnTo>
                    <a:pt x="11278" y="352"/>
                  </a:lnTo>
                  <a:lnTo>
                    <a:pt x="11497" y="352"/>
                  </a:lnTo>
                  <a:lnTo>
                    <a:pt x="13384" y="2283"/>
                  </a:lnTo>
                  <a:lnTo>
                    <a:pt x="13428" y="2326"/>
                  </a:lnTo>
                  <a:lnTo>
                    <a:pt x="15754" y="4257"/>
                  </a:lnTo>
                  <a:lnTo>
                    <a:pt x="15798" y="4257"/>
                  </a:lnTo>
                  <a:lnTo>
                    <a:pt x="18913" y="5969"/>
                  </a:lnTo>
                  <a:lnTo>
                    <a:pt x="20888" y="6802"/>
                  </a:lnTo>
                  <a:lnTo>
                    <a:pt x="23214" y="7592"/>
                  </a:lnTo>
                  <a:lnTo>
                    <a:pt x="26022" y="8601"/>
                  </a:lnTo>
                  <a:lnTo>
                    <a:pt x="26066" y="8601"/>
                  </a:lnTo>
                  <a:lnTo>
                    <a:pt x="26943" y="8689"/>
                  </a:lnTo>
                  <a:lnTo>
                    <a:pt x="26987" y="8689"/>
                  </a:lnTo>
                  <a:lnTo>
                    <a:pt x="27777" y="8558"/>
                  </a:lnTo>
                  <a:lnTo>
                    <a:pt x="27821" y="8514"/>
                  </a:lnTo>
                  <a:lnTo>
                    <a:pt x="28874" y="7899"/>
                  </a:lnTo>
                  <a:lnTo>
                    <a:pt x="28962" y="7855"/>
                  </a:lnTo>
                  <a:lnTo>
                    <a:pt x="30366" y="5881"/>
                  </a:lnTo>
                  <a:lnTo>
                    <a:pt x="30366" y="5837"/>
                  </a:lnTo>
                  <a:lnTo>
                    <a:pt x="30717" y="5003"/>
                  </a:lnTo>
                  <a:lnTo>
                    <a:pt x="30717" y="4872"/>
                  </a:lnTo>
                  <a:lnTo>
                    <a:pt x="30322" y="3380"/>
                  </a:lnTo>
                  <a:lnTo>
                    <a:pt x="30278" y="3380"/>
                  </a:lnTo>
                  <a:lnTo>
                    <a:pt x="29225" y="1010"/>
                  </a:lnTo>
                  <a:lnTo>
                    <a:pt x="29181" y="966"/>
                  </a:lnTo>
                  <a:lnTo>
                    <a:pt x="29137" y="922"/>
                  </a:lnTo>
                  <a:lnTo>
                    <a:pt x="29050" y="922"/>
                  </a:lnTo>
                  <a:lnTo>
                    <a:pt x="28962" y="966"/>
                  </a:lnTo>
                  <a:lnTo>
                    <a:pt x="28918" y="966"/>
                  </a:lnTo>
                  <a:lnTo>
                    <a:pt x="28874" y="1054"/>
                  </a:lnTo>
                  <a:lnTo>
                    <a:pt x="28874" y="1098"/>
                  </a:lnTo>
                  <a:lnTo>
                    <a:pt x="28918" y="1186"/>
                  </a:lnTo>
                  <a:lnTo>
                    <a:pt x="29971" y="3511"/>
                  </a:lnTo>
                  <a:lnTo>
                    <a:pt x="30366" y="4915"/>
                  </a:lnTo>
                  <a:lnTo>
                    <a:pt x="30059" y="5661"/>
                  </a:lnTo>
                  <a:lnTo>
                    <a:pt x="28699" y="7636"/>
                  </a:lnTo>
                  <a:lnTo>
                    <a:pt x="27689" y="8206"/>
                  </a:lnTo>
                  <a:lnTo>
                    <a:pt x="26943" y="8338"/>
                  </a:lnTo>
                  <a:lnTo>
                    <a:pt x="26154" y="8250"/>
                  </a:lnTo>
                  <a:lnTo>
                    <a:pt x="23301" y="7285"/>
                  </a:lnTo>
                  <a:lnTo>
                    <a:pt x="21020" y="6495"/>
                  </a:lnTo>
                  <a:lnTo>
                    <a:pt x="19045" y="5618"/>
                  </a:lnTo>
                  <a:lnTo>
                    <a:pt x="15973" y="3950"/>
                  </a:lnTo>
                  <a:lnTo>
                    <a:pt x="13648" y="2063"/>
                  </a:lnTo>
                  <a:lnTo>
                    <a:pt x="11673" y="89"/>
                  </a:lnTo>
                  <a:lnTo>
                    <a:pt x="11585" y="45"/>
                  </a:lnTo>
                  <a:lnTo>
                    <a:pt x="11322"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34" name="Google Shape;3734;p116"/>
            <p:cNvSpPr/>
            <p:nvPr/>
          </p:nvSpPr>
          <p:spPr>
            <a:xfrm>
              <a:off x="6322150" y="3238700"/>
              <a:ext cx="868850" cy="265500"/>
            </a:xfrm>
            <a:custGeom>
              <a:avLst/>
              <a:gdLst/>
              <a:ahLst/>
              <a:cxnLst/>
              <a:rect l="l" t="t" r="r" b="b"/>
              <a:pathLst>
                <a:path w="34754" h="10620" extrusionOk="0">
                  <a:moveTo>
                    <a:pt x="34491" y="0"/>
                  </a:moveTo>
                  <a:lnTo>
                    <a:pt x="34447" y="44"/>
                  </a:lnTo>
                  <a:lnTo>
                    <a:pt x="33437" y="1492"/>
                  </a:lnTo>
                  <a:lnTo>
                    <a:pt x="32033" y="3730"/>
                  </a:lnTo>
                  <a:lnTo>
                    <a:pt x="32033" y="3774"/>
                  </a:lnTo>
                  <a:lnTo>
                    <a:pt x="31419" y="5442"/>
                  </a:lnTo>
                  <a:lnTo>
                    <a:pt x="31419" y="5485"/>
                  </a:lnTo>
                  <a:lnTo>
                    <a:pt x="31156" y="7592"/>
                  </a:lnTo>
                  <a:lnTo>
                    <a:pt x="31112" y="10005"/>
                  </a:lnTo>
                  <a:lnTo>
                    <a:pt x="30936" y="10225"/>
                  </a:lnTo>
                  <a:lnTo>
                    <a:pt x="30454" y="10268"/>
                  </a:lnTo>
                  <a:lnTo>
                    <a:pt x="29971" y="10225"/>
                  </a:lnTo>
                  <a:lnTo>
                    <a:pt x="29488" y="10137"/>
                  </a:lnTo>
                  <a:lnTo>
                    <a:pt x="29005" y="10005"/>
                  </a:lnTo>
                  <a:lnTo>
                    <a:pt x="28523" y="9830"/>
                  </a:lnTo>
                  <a:lnTo>
                    <a:pt x="28040" y="9610"/>
                  </a:lnTo>
                  <a:lnTo>
                    <a:pt x="27557" y="9347"/>
                  </a:lnTo>
                  <a:lnTo>
                    <a:pt x="27119" y="9084"/>
                  </a:lnTo>
                  <a:lnTo>
                    <a:pt x="26241" y="8513"/>
                  </a:lnTo>
                  <a:lnTo>
                    <a:pt x="25451" y="7899"/>
                  </a:lnTo>
                  <a:lnTo>
                    <a:pt x="24749" y="7328"/>
                  </a:lnTo>
                  <a:lnTo>
                    <a:pt x="24179" y="6846"/>
                  </a:lnTo>
                  <a:lnTo>
                    <a:pt x="19308" y="2633"/>
                  </a:lnTo>
                  <a:lnTo>
                    <a:pt x="19264" y="2633"/>
                  </a:lnTo>
                  <a:lnTo>
                    <a:pt x="17991" y="2019"/>
                  </a:lnTo>
                  <a:lnTo>
                    <a:pt x="17948" y="2019"/>
                  </a:lnTo>
                  <a:lnTo>
                    <a:pt x="17245" y="1887"/>
                  </a:lnTo>
                  <a:lnTo>
                    <a:pt x="17158" y="1931"/>
                  </a:lnTo>
                  <a:lnTo>
                    <a:pt x="16500" y="2370"/>
                  </a:lnTo>
                  <a:lnTo>
                    <a:pt x="16456" y="2370"/>
                  </a:lnTo>
                  <a:lnTo>
                    <a:pt x="14788" y="3994"/>
                  </a:lnTo>
                  <a:lnTo>
                    <a:pt x="13603" y="4827"/>
                  </a:lnTo>
                  <a:lnTo>
                    <a:pt x="12331" y="5178"/>
                  </a:lnTo>
                  <a:lnTo>
                    <a:pt x="10312" y="5529"/>
                  </a:lnTo>
                  <a:lnTo>
                    <a:pt x="10268" y="5529"/>
                  </a:lnTo>
                  <a:lnTo>
                    <a:pt x="8338" y="6144"/>
                  </a:lnTo>
                  <a:lnTo>
                    <a:pt x="5924" y="6714"/>
                  </a:lnTo>
                  <a:lnTo>
                    <a:pt x="5880" y="6714"/>
                  </a:lnTo>
                  <a:lnTo>
                    <a:pt x="4125" y="7416"/>
                  </a:lnTo>
                  <a:lnTo>
                    <a:pt x="4081" y="7460"/>
                  </a:lnTo>
                  <a:lnTo>
                    <a:pt x="2063" y="8645"/>
                  </a:lnTo>
                  <a:lnTo>
                    <a:pt x="2063" y="8689"/>
                  </a:lnTo>
                  <a:lnTo>
                    <a:pt x="88" y="10181"/>
                  </a:lnTo>
                  <a:lnTo>
                    <a:pt x="44" y="10225"/>
                  </a:lnTo>
                  <a:lnTo>
                    <a:pt x="0" y="10268"/>
                  </a:lnTo>
                  <a:lnTo>
                    <a:pt x="44" y="10356"/>
                  </a:lnTo>
                  <a:lnTo>
                    <a:pt x="44" y="10400"/>
                  </a:lnTo>
                  <a:lnTo>
                    <a:pt x="88" y="10444"/>
                  </a:lnTo>
                  <a:lnTo>
                    <a:pt x="176" y="10488"/>
                  </a:lnTo>
                  <a:lnTo>
                    <a:pt x="220" y="10488"/>
                  </a:lnTo>
                  <a:lnTo>
                    <a:pt x="308" y="10444"/>
                  </a:lnTo>
                  <a:lnTo>
                    <a:pt x="2238" y="8952"/>
                  </a:lnTo>
                  <a:lnTo>
                    <a:pt x="4257" y="7767"/>
                  </a:lnTo>
                  <a:lnTo>
                    <a:pt x="6012" y="7021"/>
                  </a:lnTo>
                  <a:lnTo>
                    <a:pt x="8425" y="6451"/>
                  </a:lnTo>
                  <a:lnTo>
                    <a:pt x="10356" y="5837"/>
                  </a:lnTo>
                  <a:lnTo>
                    <a:pt x="12375" y="5529"/>
                  </a:lnTo>
                  <a:lnTo>
                    <a:pt x="12419" y="5529"/>
                  </a:lnTo>
                  <a:lnTo>
                    <a:pt x="13735" y="5134"/>
                  </a:lnTo>
                  <a:lnTo>
                    <a:pt x="13779" y="5134"/>
                  </a:lnTo>
                  <a:lnTo>
                    <a:pt x="15008" y="4257"/>
                  </a:lnTo>
                  <a:lnTo>
                    <a:pt x="16719" y="2633"/>
                  </a:lnTo>
                  <a:lnTo>
                    <a:pt x="17289" y="2282"/>
                  </a:lnTo>
                  <a:lnTo>
                    <a:pt x="17860" y="2326"/>
                  </a:lnTo>
                  <a:lnTo>
                    <a:pt x="19088" y="2940"/>
                  </a:lnTo>
                  <a:lnTo>
                    <a:pt x="23959" y="7109"/>
                  </a:lnTo>
                  <a:lnTo>
                    <a:pt x="24705" y="7767"/>
                  </a:lnTo>
                  <a:lnTo>
                    <a:pt x="25495" y="8382"/>
                  </a:lnTo>
                  <a:lnTo>
                    <a:pt x="26329" y="8996"/>
                  </a:lnTo>
                  <a:lnTo>
                    <a:pt x="27162" y="9522"/>
                  </a:lnTo>
                  <a:lnTo>
                    <a:pt x="27952" y="9961"/>
                  </a:lnTo>
                  <a:lnTo>
                    <a:pt x="28391" y="10181"/>
                  </a:lnTo>
                  <a:lnTo>
                    <a:pt x="28786" y="10312"/>
                  </a:lnTo>
                  <a:lnTo>
                    <a:pt x="29225" y="10444"/>
                  </a:lnTo>
                  <a:lnTo>
                    <a:pt x="29620" y="10532"/>
                  </a:lnTo>
                  <a:lnTo>
                    <a:pt x="30015" y="10619"/>
                  </a:lnTo>
                  <a:lnTo>
                    <a:pt x="30454" y="10619"/>
                  </a:lnTo>
                  <a:lnTo>
                    <a:pt x="31024" y="10576"/>
                  </a:lnTo>
                  <a:lnTo>
                    <a:pt x="31156" y="10532"/>
                  </a:lnTo>
                  <a:lnTo>
                    <a:pt x="31419" y="10225"/>
                  </a:lnTo>
                  <a:lnTo>
                    <a:pt x="31463" y="10093"/>
                  </a:lnTo>
                  <a:lnTo>
                    <a:pt x="31507" y="7636"/>
                  </a:lnTo>
                  <a:lnTo>
                    <a:pt x="31726" y="5529"/>
                  </a:lnTo>
                  <a:lnTo>
                    <a:pt x="32340" y="3906"/>
                  </a:lnTo>
                  <a:lnTo>
                    <a:pt x="33745" y="1668"/>
                  </a:lnTo>
                  <a:lnTo>
                    <a:pt x="34710" y="264"/>
                  </a:lnTo>
                  <a:lnTo>
                    <a:pt x="34754" y="176"/>
                  </a:lnTo>
                  <a:lnTo>
                    <a:pt x="34754" y="132"/>
                  </a:lnTo>
                  <a:lnTo>
                    <a:pt x="34754" y="44"/>
                  </a:lnTo>
                  <a:lnTo>
                    <a:pt x="3466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35" name="Google Shape;3735;p116"/>
            <p:cNvSpPr/>
            <p:nvPr/>
          </p:nvSpPr>
          <p:spPr>
            <a:xfrm>
              <a:off x="6256325" y="3037950"/>
              <a:ext cx="923700" cy="403725"/>
            </a:xfrm>
            <a:custGeom>
              <a:avLst/>
              <a:gdLst/>
              <a:ahLst/>
              <a:cxnLst/>
              <a:rect l="l" t="t" r="r" b="b"/>
              <a:pathLst>
                <a:path w="36948" h="16149" extrusionOk="0">
                  <a:moveTo>
                    <a:pt x="34666" y="0"/>
                  </a:moveTo>
                  <a:lnTo>
                    <a:pt x="34622" y="88"/>
                  </a:lnTo>
                  <a:lnTo>
                    <a:pt x="34622" y="132"/>
                  </a:lnTo>
                  <a:lnTo>
                    <a:pt x="34622" y="220"/>
                  </a:lnTo>
                  <a:lnTo>
                    <a:pt x="35061" y="1931"/>
                  </a:lnTo>
                  <a:lnTo>
                    <a:pt x="35983" y="5178"/>
                  </a:lnTo>
                  <a:lnTo>
                    <a:pt x="36597" y="7811"/>
                  </a:lnTo>
                  <a:lnTo>
                    <a:pt x="35851" y="8908"/>
                  </a:lnTo>
                  <a:lnTo>
                    <a:pt x="34227" y="10927"/>
                  </a:lnTo>
                  <a:lnTo>
                    <a:pt x="33745" y="11058"/>
                  </a:lnTo>
                  <a:lnTo>
                    <a:pt x="32955" y="10795"/>
                  </a:lnTo>
                  <a:lnTo>
                    <a:pt x="29795" y="9347"/>
                  </a:lnTo>
                  <a:lnTo>
                    <a:pt x="27777" y="8381"/>
                  </a:lnTo>
                  <a:lnTo>
                    <a:pt x="23872" y="6890"/>
                  </a:lnTo>
                  <a:lnTo>
                    <a:pt x="23828" y="6890"/>
                  </a:lnTo>
                  <a:lnTo>
                    <a:pt x="22160" y="6495"/>
                  </a:lnTo>
                  <a:lnTo>
                    <a:pt x="20844" y="6451"/>
                  </a:lnTo>
                  <a:lnTo>
                    <a:pt x="20800" y="6451"/>
                  </a:lnTo>
                  <a:lnTo>
                    <a:pt x="19835" y="6670"/>
                  </a:lnTo>
                  <a:lnTo>
                    <a:pt x="19791" y="6670"/>
                  </a:lnTo>
                  <a:lnTo>
                    <a:pt x="18035" y="7548"/>
                  </a:lnTo>
                  <a:lnTo>
                    <a:pt x="15798" y="8776"/>
                  </a:lnTo>
                  <a:lnTo>
                    <a:pt x="15754" y="8776"/>
                  </a:lnTo>
                  <a:lnTo>
                    <a:pt x="13867" y="10137"/>
                  </a:lnTo>
                  <a:lnTo>
                    <a:pt x="12199" y="10356"/>
                  </a:lnTo>
                  <a:lnTo>
                    <a:pt x="9040" y="10532"/>
                  </a:lnTo>
                  <a:lnTo>
                    <a:pt x="8996" y="10532"/>
                  </a:lnTo>
                  <a:lnTo>
                    <a:pt x="7373" y="11058"/>
                  </a:lnTo>
                  <a:lnTo>
                    <a:pt x="3818" y="12638"/>
                  </a:lnTo>
                  <a:lnTo>
                    <a:pt x="3818" y="12682"/>
                  </a:lnTo>
                  <a:lnTo>
                    <a:pt x="1756" y="14042"/>
                  </a:lnTo>
                  <a:lnTo>
                    <a:pt x="44" y="15841"/>
                  </a:lnTo>
                  <a:lnTo>
                    <a:pt x="44" y="15885"/>
                  </a:lnTo>
                  <a:lnTo>
                    <a:pt x="1" y="15973"/>
                  </a:lnTo>
                  <a:lnTo>
                    <a:pt x="44" y="16017"/>
                  </a:lnTo>
                  <a:lnTo>
                    <a:pt x="88" y="16104"/>
                  </a:lnTo>
                  <a:lnTo>
                    <a:pt x="176" y="16148"/>
                  </a:lnTo>
                  <a:lnTo>
                    <a:pt x="264" y="16104"/>
                  </a:lnTo>
                  <a:lnTo>
                    <a:pt x="308" y="16061"/>
                  </a:lnTo>
                  <a:lnTo>
                    <a:pt x="1975" y="14305"/>
                  </a:lnTo>
                  <a:lnTo>
                    <a:pt x="3994" y="12945"/>
                  </a:lnTo>
                  <a:lnTo>
                    <a:pt x="7504" y="11365"/>
                  </a:lnTo>
                  <a:lnTo>
                    <a:pt x="9084" y="10883"/>
                  </a:lnTo>
                  <a:lnTo>
                    <a:pt x="12199" y="10707"/>
                  </a:lnTo>
                  <a:lnTo>
                    <a:pt x="13955" y="10488"/>
                  </a:lnTo>
                  <a:lnTo>
                    <a:pt x="14042" y="10444"/>
                  </a:lnTo>
                  <a:lnTo>
                    <a:pt x="15973" y="9084"/>
                  </a:lnTo>
                  <a:lnTo>
                    <a:pt x="18211" y="7855"/>
                  </a:lnTo>
                  <a:lnTo>
                    <a:pt x="19922" y="6977"/>
                  </a:lnTo>
                  <a:lnTo>
                    <a:pt x="20844" y="6802"/>
                  </a:lnTo>
                  <a:lnTo>
                    <a:pt x="22116" y="6846"/>
                  </a:lnTo>
                  <a:lnTo>
                    <a:pt x="23740" y="7197"/>
                  </a:lnTo>
                  <a:lnTo>
                    <a:pt x="27645" y="8733"/>
                  </a:lnTo>
                  <a:lnTo>
                    <a:pt x="29664" y="9698"/>
                  </a:lnTo>
                  <a:lnTo>
                    <a:pt x="32823" y="11146"/>
                  </a:lnTo>
                  <a:lnTo>
                    <a:pt x="32867" y="11146"/>
                  </a:lnTo>
                  <a:lnTo>
                    <a:pt x="33701" y="11409"/>
                  </a:lnTo>
                  <a:lnTo>
                    <a:pt x="33789" y="11409"/>
                  </a:lnTo>
                  <a:lnTo>
                    <a:pt x="34359" y="11234"/>
                  </a:lnTo>
                  <a:lnTo>
                    <a:pt x="34447" y="11190"/>
                  </a:lnTo>
                  <a:lnTo>
                    <a:pt x="36158" y="9084"/>
                  </a:lnTo>
                  <a:lnTo>
                    <a:pt x="36948" y="7943"/>
                  </a:lnTo>
                  <a:lnTo>
                    <a:pt x="36948" y="7899"/>
                  </a:lnTo>
                  <a:lnTo>
                    <a:pt x="36948" y="7811"/>
                  </a:lnTo>
                  <a:lnTo>
                    <a:pt x="36334" y="5090"/>
                  </a:lnTo>
                  <a:lnTo>
                    <a:pt x="35368" y="1843"/>
                  </a:lnTo>
                  <a:lnTo>
                    <a:pt x="34929" y="132"/>
                  </a:lnTo>
                  <a:lnTo>
                    <a:pt x="34929" y="44"/>
                  </a:lnTo>
                  <a:lnTo>
                    <a:pt x="3488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36" name="Google Shape;3736;p116"/>
            <p:cNvSpPr/>
            <p:nvPr/>
          </p:nvSpPr>
          <p:spPr>
            <a:xfrm>
              <a:off x="6203675" y="2736275"/>
              <a:ext cx="931375" cy="657125"/>
            </a:xfrm>
            <a:custGeom>
              <a:avLst/>
              <a:gdLst/>
              <a:ahLst/>
              <a:cxnLst/>
              <a:rect l="l" t="t" r="r" b="b"/>
              <a:pathLst>
                <a:path w="37255" h="26285" extrusionOk="0">
                  <a:moveTo>
                    <a:pt x="37035" y="0"/>
                  </a:moveTo>
                  <a:lnTo>
                    <a:pt x="36992" y="44"/>
                  </a:lnTo>
                  <a:lnTo>
                    <a:pt x="36948" y="88"/>
                  </a:lnTo>
                  <a:lnTo>
                    <a:pt x="36904" y="132"/>
                  </a:lnTo>
                  <a:lnTo>
                    <a:pt x="36465" y="2326"/>
                  </a:lnTo>
                  <a:lnTo>
                    <a:pt x="36421" y="4564"/>
                  </a:lnTo>
                  <a:lnTo>
                    <a:pt x="36290" y="9040"/>
                  </a:lnTo>
                  <a:lnTo>
                    <a:pt x="36333" y="12550"/>
                  </a:lnTo>
                  <a:lnTo>
                    <a:pt x="36333" y="12594"/>
                  </a:lnTo>
                  <a:lnTo>
                    <a:pt x="36597" y="13691"/>
                  </a:lnTo>
                  <a:lnTo>
                    <a:pt x="36158" y="14700"/>
                  </a:lnTo>
                  <a:lnTo>
                    <a:pt x="34929" y="15314"/>
                  </a:lnTo>
                  <a:lnTo>
                    <a:pt x="33393" y="15666"/>
                  </a:lnTo>
                  <a:lnTo>
                    <a:pt x="31682" y="15885"/>
                  </a:lnTo>
                  <a:lnTo>
                    <a:pt x="29971" y="15358"/>
                  </a:lnTo>
                  <a:lnTo>
                    <a:pt x="27294" y="14261"/>
                  </a:lnTo>
                  <a:lnTo>
                    <a:pt x="26153" y="13252"/>
                  </a:lnTo>
                  <a:lnTo>
                    <a:pt x="25890" y="13252"/>
                  </a:lnTo>
                  <a:lnTo>
                    <a:pt x="25276" y="13823"/>
                  </a:lnTo>
                  <a:lnTo>
                    <a:pt x="24178" y="14305"/>
                  </a:lnTo>
                  <a:lnTo>
                    <a:pt x="21502" y="15490"/>
                  </a:lnTo>
                  <a:lnTo>
                    <a:pt x="18825" y="16631"/>
                  </a:lnTo>
                  <a:lnTo>
                    <a:pt x="16850" y="17596"/>
                  </a:lnTo>
                  <a:lnTo>
                    <a:pt x="13823" y="19571"/>
                  </a:lnTo>
                  <a:lnTo>
                    <a:pt x="12199" y="19615"/>
                  </a:lnTo>
                  <a:lnTo>
                    <a:pt x="9435" y="19790"/>
                  </a:lnTo>
                  <a:lnTo>
                    <a:pt x="9391" y="19834"/>
                  </a:lnTo>
                  <a:lnTo>
                    <a:pt x="8425" y="20185"/>
                  </a:lnTo>
                  <a:lnTo>
                    <a:pt x="6495" y="21107"/>
                  </a:lnTo>
                  <a:lnTo>
                    <a:pt x="4520" y="22204"/>
                  </a:lnTo>
                  <a:lnTo>
                    <a:pt x="4476" y="22204"/>
                  </a:lnTo>
                  <a:lnTo>
                    <a:pt x="2633" y="23476"/>
                  </a:lnTo>
                  <a:lnTo>
                    <a:pt x="2633" y="23520"/>
                  </a:lnTo>
                  <a:lnTo>
                    <a:pt x="44" y="25977"/>
                  </a:lnTo>
                  <a:lnTo>
                    <a:pt x="0" y="26021"/>
                  </a:lnTo>
                  <a:lnTo>
                    <a:pt x="0" y="26109"/>
                  </a:lnTo>
                  <a:lnTo>
                    <a:pt x="0" y="26153"/>
                  </a:lnTo>
                  <a:lnTo>
                    <a:pt x="44" y="26241"/>
                  </a:lnTo>
                  <a:lnTo>
                    <a:pt x="88" y="26285"/>
                  </a:lnTo>
                  <a:lnTo>
                    <a:pt x="220" y="26285"/>
                  </a:lnTo>
                  <a:lnTo>
                    <a:pt x="264" y="26241"/>
                  </a:lnTo>
                  <a:lnTo>
                    <a:pt x="2853" y="23783"/>
                  </a:lnTo>
                  <a:lnTo>
                    <a:pt x="4696" y="22511"/>
                  </a:lnTo>
                  <a:lnTo>
                    <a:pt x="6670" y="21414"/>
                  </a:lnTo>
                  <a:lnTo>
                    <a:pt x="8557" y="20492"/>
                  </a:lnTo>
                  <a:lnTo>
                    <a:pt x="9479" y="20141"/>
                  </a:lnTo>
                  <a:lnTo>
                    <a:pt x="12243" y="19966"/>
                  </a:lnTo>
                  <a:lnTo>
                    <a:pt x="13867" y="19922"/>
                  </a:lnTo>
                  <a:lnTo>
                    <a:pt x="13954" y="19878"/>
                  </a:lnTo>
                  <a:lnTo>
                    <a:pt x="17026" y="17903"/>
                  </a:lnTo>
                  <a:lnTo>
                    <a:pt x="18957" y="16982"/>
                  </a:lnTo>
                  <a:lnTo>
                    <a:pt x="21633" y="15797"/>
                  </a:lnTo>
                  <a:lnTo>
                    <a:pt x="24354" y="14656"/>
                  </a:lnTo>
                  <a:lnTo>
                    <a:pt x="25451" y="14130"/>
                  </a:lnTo>
                  <a:lnTo>
                    <a:pt x="25495" y="14086"/>
                  </a:lnTo>
                  <a:lnTo>
                    <a:pt x="26021" y="13647"/>
                  </a:lnTo>
                  <a:lnTo>
                    <a:pt x="27118" y="14568"/>
                  </a:lnTo>
                  <a:lnTo>
                    <a:pt x="27162" y="14568"/>
                  </a:lnTo>
                  <a:lnTo>
                    <a:pt x="29839" y="15666"/>
                  </a:lnTo>
                  <a:lnTo>
                    <a:pt x="31594" y="16236"/>
                  </a:lnTo>
                  <a:lnTo>
                    <a:pt x="31682" y="16236"/>
                  </a:lnTo>
                  <a:lnTo>
                    <a:pt x="33437" y="16017"/>
                  </a:lnTo>
                  <a:lnTo>
                    <a:pt x="33481" y="16017"/>
                  </a:lnTo>
                  <a:lnTo>
                    <a:pt x="35061" y="15622"/>
                  </a:lnTo>
                  <a:lnTo>
                    <a:pt x="36377" y="14963"/>
                  </a:lnTo>
                  <a:lnTo>
                    <a:pt x="36465" y="14876"/>
                  </a:lnTo>
                  <a:lnTo>
                    <a:pt x="36904" y="13779"/>
                  </a:lnTo>
                  <a:lnTo>
                    <a:pt x="36948" y="13691"/>
                  </a:lnTo>
                  <a:lnTo>
                    <a:pt x="36684" y="12506"/>
                  </a:lnTo>
                  <a:lnTo>
                    <a:pt x="36641" y="9040"/>
                  </a:lnTo>
                  <a:lnTo>
                    <a:pt x="36772" y="4608"/>
                  </a:lnTo>
                  <a:lnTo>
                    <a:pt x="36816" y="2370"/>
                  </a:lnTo>
                  <a:lnTo>
                    <a:pt x="37255" y="220"/>
                  </a:lnTo>
                  <a:lnTo>
                    <a:pt x="37255" y="132"/>
                  </a:lnTo>
                  <a:lnTo>
                    <a:pt x="37255" y="88"/>
                  </a:lnTo>
                  <a:lnTo>
                    <a:pt x="37211" y="44"/>
                  </a:lnTo>
                  <a:lnTo>
                    <a:pt x="37123"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37" name="Google Shape;3737;p116"/>
            <p:cNvSpPr/>
            <p:nvPr/>
          </p:nvSpPr>
          <p:spPr>
            <a:xfrm>
              <a:off x="6895875" y="1781875"/>
              <a:ext cx="345600" cy="2234625"/>
            </a:xfrm>
            <a:custGeom>
              <a:avLst/>
              <a:gdLst/>
              <a:ahLst/>
              <a:cxnLst/>
              <a:rect l="l" t="t" r="r" b="b"/>
              <a:pathLst>
                <a:path w="13824" h="89385" extrusionOk="0">
                  <a:moveTo>
                    <a:pt x="8426" y="0"/>
                  </a:moveTo>
                  <a:lnTo>
                    <a:pt x="8382" y="44"/>
                  </a:lnTo>
                  <a:lnTo>
                    <a:pt x="8294" y="44"/>
                  </a:lnTo>
                  <a:lnTo>
                    <a:pt x="8250" y="132"/>
                  </a:lnTo>
                  <a:lnTo>
                    <a:pt x="8250" y="176"/>
                  </a:lnTo>
                  <a:lnTo>
                    <a:pt x="8250" y="264"/>
                  </a:lnTo>
                  <a:lnTo>
                    <a:pt x="8294" y="308"/>
                  </a:lnTo>
                  <a:lnTo>
                    <a:pt x="9962" y="2414"/>
                  </a:lnTo>
                  <a:lnTo>
                    <a:pt x="9962" y="2458"/>
                  </a:lnTo>
                  <a:lnTo>
                    <a:pt x="11190" y="3511"/>
                  </a:lnTo>
                  <a:lnTo>
                    <a:pt x="11278" y="3555"/>
                  </a:lnTo>
                  <a:lnTo>
                    <a:pt x="12814" y="4037"/>
                  </a:lnTo>
                  <a:lnTo>
                    <a:pt x="13165" y="4388"/>
                  </a:lnTo>
                  <a:lnTo>
                    <a:pt x="13341" y="5003"/>
                  </a:lnTo>
                  <a:lnTo>
                    <a:pt x="13472" y="6495"/>
                  </a:lnTo>
                  <a:lnTo>
                    <a:pt x="13341" y="7504"/>
                  </a:lnTo>
                  <a:lnTo>
                    <a:pt x="12726" y="9347"/>
                  </a:lnTo>
                  <a:lnTo>
                    <a:pt x="12068" y="12067"/>
                  </a:lnTo>
                  <a:lnTo>
                    <a:pt x="11629" y="14656"/>
                  </a:lnTo>
                  <a:lnTo>
                    <a:pt x="11629" y="14700"/>
                  </a:lnTo>
                  <a:lnTo>
                    <a:pt x="11498" y="17114"/>
                  </a:lnTo>
                  <a:lnTo>
                    <a:pt x="11454" y="19703"/>
                  </a:lnTo>
                  <a:lnTo>
                    <a:pt x="11103" y="24573"/>
                  </a:lnTo>
                  <a:lnTo>
                    <a:pt x="11103" y="24617"/>
                  </a:lnTo>
                  <a:lnTo>
                    <a:pt x="11322" y="26460"/>
                  </a:lnTo>
                  <a:lnTo>
                    <a:pt x="12112" y="29620"/>
                  </a:lnTo>
                  <a:lnTo>
                    <a:pt x="12858" y="32691"/>
                  </a:lnTo>
                  <a:lnTo>
                    <a:pt x="12770" y="33525"/>
                  </a:lnTo>
                  <a:lnTo>
                    <a:pt x="11805" y="35675"/>
                  </a:lnTo>
                  <a:lnTo>
                    <a:pt x="10664" y="38527"/>
                  </a:lnTo>
                  <a:lnTo>
                    <a:pt x="10664" y="38571"/>
                  </a:lnTo>
                  <a:lnTo>
                    <a:pt x="10269" y="40546"/>
                  </a:lnTo>
                  <a:lnTo>
                    <a:pt x="10269" y="40590"/>
                  </a:lnTo>
                  <a:lnTo>
                    <a:pt x="10181" y="42740"/>
                  </a:lnTo>
                  <a:lnTo>
                    <a:pt x="10050" y="47654"/>
                  </a:lnTo>
                  <a:lnTo>
                    <a:pt x="10181" y="49761"/>
                  </a:lnTo>
                  <a:lnTo>
                    <a:pt x="10181" y="49805"/>
                  </a:lnTo>
                  <a:lnTo>
                    <a:pt x="10664" y="52174"/>
                  </a:lnTo>
                  <a:lnTo>
                    <a:pt x="12375" y="58537"/>
                  </a:lnTo>
                  <a:lnTo>
                    <a:pt x="12331" y="58932"/>
                  </a:lnTo>
                  <a:lnTo>
                    <a:pt x="11498" y="60204"/>
                  </a:lnTo>
                  <a:lnTo>
                    <a:pt x="10269" y="62135"/>
                  </a:lnTo>
                  <a:lnTo>
                    <a:pt x="10225" y="62179"/>
                  </a:lnTo>
                  <a:lnTo>
                    <a:pt x="9742" y="63671"/>
                  </a:lnTo>
                  <a:lnTo>
                    <a:pt x="9699" y="63715"/>
                  </a:lnTo>
                  <a:lnTo>
                    <a:pt x="9347" y="67664"/>
                  </a:lnTo>
                  <a:lnTo>
                    <a:pt x="9347" y="67708"/>
                  </a:lnTo>
                  <a:lnTo>
                    <a:pt x="9479" y="68278"/>
                  </a:lnTo>
                  <a:lnTo>
                    <a:pt x="10576" y="70648"/>
                  </a:lnTo>
                  <a:lnTo>
                    <a:pt x="12639" y="74948"/>
                  </a:lnTo>
                  <a:lnTo>
                    <a:pt x="12287" y="75957"/>
                  </a:lnTo>
                  <a:lnTo>
                    <a:pt x="10401" y="77186"/>
                  </a:lnTo>
                  <a:lnTo>
                    <a:pt x="8558" y="78546"/>
                  </a:lnTo>
                  <a:lnTo>
                    <a:pt x="6276" y="80477"/>
                  </a:lnTo>
                  <a:lnTo>
                    <a:pt x="5969" y="80521"/>
                  </a:lnTo>
                  <a:lnTo>
                    <a:pt x="5881" y="80565"/>
                  </a:lnTo>
                  <a:lnTo>
                    <a:pt x="3643" y="82715"/>
                  </a:lnTo>
                  <a:lnTo>
                    <a:pt x="2327" y="84163"/>
                  </a:lnTo>
                  <a:lnTo>
                    <a:pt x="2283" y="84207"/>
                  </a:lnTo>
                  <a:lnTo>
                    <a:pt x="1405" y="86313"/>
                  </a:lnTo>
                  <a:lnTo>
                    <a:pt x="45" y="89165"/>
                  </a:lnTo>
                  <a:lnTo>
                    <a:pt x="1" y="89209"/>
                  </a:lnTo>
                  <a:lnTo>
                    <a:pt x="45" y="89297"/>
                  </a:lnTo>
                  <a:lnTo>
                    <a:pt x="45" y="89341"/>
                  </a:lnTo>
                  <a:lnTo>
                    <a:pt x="133" y="89385"/>
                  </a:lnTo>
                  <a:lnTo>
                    <a:pt x="308" y="89385"/>
                  </a:lnTo>
                  <a:lnTo>
                    <a:pt x="352" y="89297"/>
                  </a:lnTo>
                  <a:lnTo>
                    <a:pt x="1712" y="86445"/>
                  </a:lnTo>
                  <a:lnTo>
                    <a:pt x="2590" y="84382"/>
                  </a:lnTo>
                  <a:lnTo>
                    <a:pt x="3906" y="82978"/>
                  </a:lnTo>
                  <a:lnTo>
                    <a:pt x="6056" y="80828"/>
                  </a:lnTo>
                  <a:lnTo>
                    <a:pt x="6364" y="80784"/>
                  </a:lnTo>
                  <a:lnTo>
                    <a:pt x="6451" y="80740"/>
                  </a:lnTo>
                  <a:lnTo>
                    <a:pt x="8777" y="78853"/>
                  </a:lnTo>
                  <a:lnTo>
                    <a:pt x="10620" y="77493"/>
                  </a:lnTo>
                  <a:lnTo>
                    <a:pt x="12551" y="76220"/>
                  </a:lnTo>
                  <a:lnTo>
                    <a:pt x="12639" y="76133"/>
                  </a:lnTo>
                  <a:lnTo>
                    <a:pt x="12990" y="74992"/>
                  </a:lnTo>
                  <a:lnTo>
                    <a:pt x="12990" y="74860"/>
                  </a:lnTo>
                  <a:lnTo>
                    <a:pt x="10883" y="70472"/>
                  </a:lnTo>
                  <a:lnTo>
                    <a:pt x="9830" y="68146"/>
                  </a:lnTo>
                  <a:lnTo>
                    <a:pt x="9699" y="67664"/>
                  </a:lnTo>
                  <a:lnTo>
                    <a:pt x="10050" y="63758"/>
                  </a:lnTo>
                  <a:lnTo>
                    <a:pt x="10576" y="62310"/>
                  </a:lnTo>
                  <a:lnTo>
                    <a:pt x="11761" y="60424"/>
                  </a:lnTo>
                  <a:lnTo>
                    <a:pt x="12639" y="59063"/>
                  </a:lnTo>
                  <a:lnTo>
                    <a:pt x="12682" y="59019"/>
                  </a:lnTo>
                  <a:lnTo>
                    <a:pt x="12726" y="58537"/>
                  </a:lnTo>
                  <a:lnTo>
                    <a:pt x="12726" y="58449"/>
                  </a:lnTo>
                  <a:lnTo>
                    <a:pt x="11761" y="54982"/>
                  </a:lnTo>
                  <a:lnTo>
                    <a:pt x="11015" y="52086"/>
                  </a:lnTo>
                  <a:lnTo>
                    <a:pt x="10532" y="49761"/>
                  </a:lnTo>
                  <a:lnTo>
                    <a:pt x="10401" y="47654"/>
                  </a:lnTo>
                  <a:lnTo>
                    <a:pt x="10532" y="42740"/>
                  </a:lnTo>
                  <a:lnTo>
                    <a:pt x="10620" y="40634"/>
                  </a:lnTo>
                  <a:lnTo>
                    <a:pt x="11015" y="38659"/>
                  </a:lnTo>
                  <a:lnTo>
                    <a:pt x="12112" y="35807"/>
                  </a:lnTo>
                  <a:lnTo>
                    <a:pt x="13077" y="33657"/>
                  </a:lnTo>
                  <a:lnTo>
                    <a:pt x="13077" y="33613"/>
                  </a:lnTo>
                  <a:lnTo>
                    <a:pt x="13209" y="32691"/>
                  </a:lnTo>
                  <a:lnTo>
                    <a:pt x="13209" y="32603"/>
                  </a:lnTo>
                  <a:lnTo>
                    <a:pt x="12463" y="29532"/>
                  </a:lnTo>
                  <a:lnTo>
                    <a:pt x="11673" y="26416"/>
                  </a:lnTo>
                  <a:lnTo>
                    <a:pt x="11454" y="24617"/>
                  </a:lnTo>
                  <a:lnTo>
                    <a:pt x="11805" y="19746"/>
                  </a:lnTo>
                  <a:lnTo>
                    <a:pt x="11849" y="17114"/>
                  </a:lnTo>
                  <a:lnTo>
                    <a:pt x="11980" y="14744"/>
                  </a:lnTo>
                  <a:lnTo>
                    <a:pt x="12419" y="12155"/>
                  </a:lnTo>
                  <a:lnTo>
                    <a:pt x="13077" y="9435"/>
                  </a:lnTo>
                  <a:lnTo>
                    <a:pt x="13648" y="7592"/>
                  </a:lnTo>
                  <a:lnTo>
                    <a:pt x="13823" y="6539"/>
                  </a:lnTo>
                  <a:lnTo>
                    <a:pt x="13823" y="6495"/>
                  </a:lnTo>
                  <a:lnTo>
                    <a:pt x="13692" y="4959"/>
                  </a:lnTo>
                  <a:lnTo>
                    <a:pt x="13692" y="4915"/>
                  </a:lnTo>
                  <a:lnTo>
                    <a:pt x="13472" y="4213"/>
                  </a:lnTo>
                  <a:lnTo>
                    <a:pt x="13428" y="4169"/>
                  </a:lnTo>
                  <a:lnTo>
                    <a:pt x="13033" y="3774"/>
                  </a:lnTo>
                  <a:lnTo>
                    <a:pt x="12946" y="3730"/>
                  </a:lnTo>
                  <a:lnTo>
                    <a:pt x="11410" y="3204"/>
                  </a:lnTo>
                  <a:lnTo>
                    <a:pt x="10225" y="2194"/>
                  </a:lnTo>
                  <a:lnTo>
                    <a:pt x="8558" y="88"/>
                  </a:lnTo>
                  <a:lnTo>
                    <a:pt x="8514" y="44"/>
                  </a:lnTo>
                  <a:lnTo>
                    <a:pt x="842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38" name="Google Shape;3738;p116"/>
            <p:cNvSpPr/>
            <p:nvPr/>
          </p:nvSpPr>
          <p:spPr>
            <a:xfrm>
              <a:off x="6471350" y="3612775"/>
              <a:ext cx="385075" cy="336800"/>
            </a:xfrm>
            <a:custGeom>
              <a:avLst/>
              <a:gdLst/>
              <a:ahLst/>
              <a:cxnLst/>
              <a:rect l="l" t="t" r="r" b="b"/>
              <a:pathLst>
                <a:path w="15403" h="13472" extrusionOk="0">
                  <a:moveTo>
                    <a:pt x="7197" y="1"/>
                  </a:moveTo>
                  <a:lnTo>
                    <a:pt x="2677" y="439"/>
                  </a:lnTo>
                  <a:lnTo>
                    <a:pt x="176" y="527"/>
                  </a:lnTo>
                  <a:lnTo>
                    <a:pt x="132" y="527"/>
                  </a:lnTo>
                  <a:lnTo>
                    <a:pt x="44" y="571"/>
                  </a:lnTo>
                  <a:lnTo>
                    <a:pt x="0" y="615"/>
                  </a:lnTo>
                  <a:lnTo>
                    <a:pt x="0" y="703"/>
                  </a:lnTo>
                  <a:lnTo>
                    <a:pt x="44" y="747"/>
                  </a:lnTo>
                  <a:lnTo>
                    <a:pt x="44" y="790"/>
                  </a:lnTo>
                  <a:lnTo>
                    <a:pt x="132" y="834"/>
                  </a:lnTo>
                  <a:lnTo>
                    <a:pt x="176" y="878"/>
                  </a:lnTo>
                  <a:lnTo>
                    <a:pt x="2721" y="790"/>
                  </a:lnTo>
                  <a:lnTo>
                    <a:pt x="7197" y="352"/>
                  </a:lnTo>
                  <a:lnTo>
                    <a:pt x="7548" y="615"/>
                  </a:lnTo>
                  <a:lnTo>
                    <a:pt x="8469" y="1449"/>
                  </a:lnTo>
                  <a:lnTo>
                    <a:pt x="10005" y="2941"/>
                  </a:lnTo>
                  <a:lnTo>
                    <a:pt x="11804" y="4740"/>
                  </a:lnTo>
                  <a:lnTo>
                    <a:pt x="14525" y="7899"/>
                  </a:lnTo>
                  <a:lnTo>
                    <a:pt x="15051" y="9128"/>
                  </a:lnTo>
                  <a:lnTo>
                    <a:pt x="14963" y="10576"/>
                  </a:lnTo>
                  <a:lnTo>
                    <a:pt x="14042" y="13252"/>
                  </a:lnTo>
                  <a:lnTo>
                    <a:pt x="13998" y="13296"/>
                  </a:lnTo>
                  <a:lnTo>
                    <a:pt x="14042" y="13384"/>
                  </a:lnTo>
                  <a:lnTo>
                    <a:pt x="14086" y="13428"/>
                  </a:lnTo>
                  <a:lnTo>
                    <a:pt x="14130" y="13472"/>
                  </a:lnTo>
                  <a:lnTo>
                    <a:pt x="14174" y="13472"/>
                  </a:lnTo>
                  <a:lnTo>
                    <a:pt x="14305" y="13428"/>
                  </a:lnTo>
                  <a:lnTo>
                    <a:pt x="14349" y="13340"/>
                  </a:lnTo>
                  <a:lnTo>
                    <a:pt x="15271" y="10664"/>
                  </a:lnTo>
                  <a:lnTo>
                    <a:pt x="15314" y="10620"/>
                  </a:lnTo>
                  <a:lnTo>
                    <a:pt x="15402" y="9084"/>
                  </a:lnTo>
                  <a:lnTo>
                    <a:pt x="15402" y="9040"/>
                  </a:lnTo>
                  <a:lnTo>
                    <a:pt x="14832" y="7724"/>
                  </a:lnTo>
                  <a:lnTo>
                    <a:pt x="14788" y="7680"/>
                  </a:lnTo>
                  <a:lnTo>
                    <a:pt x="12067" y="4520"/>
                  </a:lnTo>
                  <a:lnTo>
                    <a:pt x="10268" y="2677"/>
                  </a:lnTo>
                  <a:lnTo>
                    <a:pt x="8689" y="1185"/>
                  </a:lnTo>
                  <a:lnTo>
                    <a:pt x="7811" y="352"/>
                  </a:lnTo>
                  <a:lnTo>
                    <a:pt x="7767" y="308"/>
                  </a:lnTo>
                  <a:lnTo>
                    <a:pt x="7328"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39" name="Google Shape;3739;p116"/>
            <p:cNvSpPr/>
            <p:nvPr/>
          </p:nvSpPr>
          <p:spPr>
            <a:xfrm>
              <a:off x="6507550" y="3657750"/>
              <a:ext cx="242450" cy="218325"/>
            </a:xfrm>
            <a:custGeom>
              <a:avLst/>
              <a:gdLst/>
              <a:ahLst/>
              <a:cxnLst/>
              <a:rect l="l" t="t" r="r" b="b"/>
              <a:pathLst>
                <a:path w="9698" h="8733" extrusionOk="0">
                  <a:moveTo>
                    <a:pt x="1624" y="1"/>
                  </a:moveTo>
                  <a:lnTo>
                    <a:pt x="176" y="45"/>
                  </a:lnTo>
                  <a:lnTo>
                    <a:pt x="132" y="45"/>
                  </a:lnTo>
                  <a:lnTo>
                    <a:pt x="44" y="88"/>
                  </a:lnTo>
                  <a:lnTo>
                    <a:pt x="44" y="132"/>
                  </a:lnTo>
                  <a:lnTo>
                    <a:pt x="0" y="220"/>
                  </a:lnTo>
                  <a:lnTo>
                    <a:pt x="44" y="264"/>
                  </a:lnTo>
                  <a:lnTo>
                    <a:pt x="44" y="308"/>
                  </a:lnTo>
                  <a:lnTo>
                    <a:pt x="176" y="396"/>
                  </a:lnTo>
                  <a:lnTo>
                    <a:pt x="1624" y="352"/>
                  </a:lnTo>
                  <a:lnTo>
                    <a:pt x="3555" y="483"/>
                  </a:lnTo>
                  <a:lnTo>
                    <a:pt x="4301" y="747"/>
                  </a:lnTo>
                  <a:lnTo>
                    <a:pt x="5529" y="1844"/>
                  </a:lnTo>
                  <a:lnTo>
                    <a:pt x="7504" y="3994"/>
                  </a:lnTo>
                  <a:lnTo>
                    <a:pt x="8425" y="5266"/>
                  </a:lnTo>
                  <a:lnTo>
                    <a:pt x="9127" y="6627"/>
                  </a:lnTo>
                  <a:lnTo>
                    <a:pt x="9347" y="8075"/>
                  </a:lnTo>
                  <a:lnTo>
                    <a:pt x="9259" y="8513"/>
                  </a:lnTo>
                  <a:lnTo>
                    <a:pt x="9259" y="8601"/>
                  </a:lnTo>
                  <a:lnTo>
                    <a:pt x="9303" y="8645"/>
                  </a:lnTo>
                  <a:lnTo>
                    <a:pt x="9347" y="8689"/>
                  </a:lnTo>
                  <a:lnTo>
                    <a:pt x="9435" y="8733"/>
                  </a:lnTo>
                  <a:lnTo>
                    <a:pt x="9566" y="8689"/>
                  </a:lnTo>
                  <a:lnTo>
                    <a:pt x="9610" y="8557"/>
                  </a:lnTo>
                  <a:lnTo>
                    <a:pt x="9698" y="8119"/>
                  </a:lnTo>
                  <a:lnTo>
                    <a:pt x="9698" y="8075"/>
                  </a:lnTo>
                  <a:lnTo>
                    <a:pt x="9435" y="6539"/>
                  </a:lnTo>
                  <a:lnTo>
                    <a:pt x="9435" y="6495"/>
                  </a:lnTo>
                  <a:lnTo>
                    <a:pt x="8732" y="5091"/>
                  </a:lnTo>
                  <a:lnTo>
                    <a:pt x="8689" y="5047"/>
                  </a:lnTo>
                  <a:lnTo>
                    <a:pt x="7767" y="3774"/>
                  </a:lnTo>
                  <a:lnTo>
                    <a:pt x="5749" y="1580"/>
                  </a:lnTo>
                  <a:lnTo>
                    <a:pt x="4520" y="440"/>
                  </a:lnTo>
                  <a:lnTo>
                    <a:pt x="4432" y="396"/>
                  </a:lnTo>
                  <a:lnTo>
                    <a:pt x="3642" y="132"/>
                  </a:lnTo>
                  <a:lnTo>
                    <a:pt x="3598" y="132"/>
                  </a:lnTo>
                  <a:lnTo>
                    <a:pt x="162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40" name="Google Shape;3740;p116"/>
            <p:cNvSpPr/>
            <p:nvPr/>
          </p:nvSpPr>
          <p:spPr>
            <a:xfrm>
              <a:off x="6151025" y="1762125"/>
              <a:ext cx="1018050" cy="1584100"/>
            </a:xfrm>
            <a:custGeom>
              <a:avLst/>
              <a:gdLst/>
              <a:ahLst/>
              <a:cxnLst/>
              <a:rect l="l" t="t" r="r" b="b"/>
              <a:pathLst>
                <a:path w="40722" h="63364" extrusionOk="0">
                  <a:moveTo>
                    <a:pt x="34666" y="1"/>
                  </a:moveTo>
                  <a:lnTo>
                    <a:pt x="34622" y="44"/>
                  </a:lnTo>
                  <a:lnTo>
                    <a:pt x="34578" y="88"/>
                  </a:lnTo>
                  <a:lnTo>
                    <a:pt x="34534" y="176"/>
                  </a:lnTo>
                  <a:lnTo>
                    <a:pt x="34534" y="220"/>
                  </a:lnTo>
                  <a:lnTo>
                    <a:pt x="34578" y="308"/>
                  </a:lnTo>
                  <a:lnTo>
                    <a:pt x="36596" y="3116"/>
                  </a:lnTo>
                  <a:lnTo>
                    <a:pt x="37825" y="4959"/>
                  </a:lnTo>
                  <a:lnTo>
                    <a:pt x="38790" y="6758"/>
                  </a:lnTo>
                  <a:lnTo>
                    <a:pt x="39229" y="8074"/>
                  </a:lnTo>
                  <a:lnTo>
                    <a:pt x="39098" y="10268"/>
                  </a:lnTo>
                  <a:lnTo>
                    <a:pt x="39098" y="10312"/>
                  </a:lnTo>
                  <a:lnTo>
                    <a:pt x="39536" y="12594"/>
                  </a:lnTo>
                  <a:lnTo>
                    <a:pt x="39493" y="13779"/>
                  </a:lnTo>
                  <a:lnTo>
                    <a:pt x="39229" y="15929"/>
                  </a:lnTo>
                  <a:lnTo>
                    <a:pt x="39317" y="20273"/>
                  </a:lnTo>
                  <a:lnTo>
                    <a:pt x="39141" y="22555"/>
                  </a:lnTo>
                  <a:lnTo>
                    <a:pt x="38966" y="25319"/>
                  </a:lnTo>
                  <a:lnTo>
                    <a:pt x="38966" y="25363"/>
                  </a:lnTo>
                  <a:lnTo>
                    <a:pt x="39141" y="27162"/>
                  </a:lnTo>
                  <a:lnTo>
                    <a:pt x="39800" y="29971"/>
                  </a:lnTo>
                  <a:lnTo>
                    <a:pt x="40370" y="32472"/>
                  </a:lnTo>
                  <a:lnTo>
                    <a:pt x="40239" y="33964"/>
                  </a:lnTo>
                  <a:lnTo>
                    <a:pt x="39756" y="35895"/>
                  </a:lnTo>
                  <a:lnTo>
                    <a:pt x="38264" y="39844"/>
                  </a:lnTo>
                  <a:lnTo>
                    <a:pt x="37957" y="41248"/>
                  </a:lnTo>
                  <a:lnTo>
                    <a:pt x="37299" y="42740"/>
                  </a:lnTo>
                  <a:lnTo>
                    <a:pt x="35368" y="45812"/>
                  </a:lnTo>
                  <a:lnTo>
                    <a:pt x="33788" y="47172"/>
                  </a:lnTo>
                  <a:lnTo>
                    <a:pt x="31770" y="48883"/>
                  </a:lnTo>
                  <a:lnTo>
                    <a:pt x="30848" y="48883"/>
                  </a:lnTo>
                  <a:lnTo>
                    <a:pt x="28786" y="48400"/>
                  </a:lnTo>
                  <a:lnTo>
                    <a:pt x="28654" y="48444"/>
                  </a:lnTo>
                  <a:lnTo>
                    <a:pt x="26153" y="49717"/>
                  </a:lnTo>
                  <a:lnTo>
                    <a:pt x="23520" y="50946"/>
                  </a:lnTo>
                  <a:lnTo>
                    <a:pt x="20492" y="52306"/>
                  </a:lnTo>
                  <a:lnTo>
                    <a:pt x="14612" y="54895"/>
                  </a:lnTo>
                  <a:lnTo>
                    <a:pt x="10488" y="56343"/>
                  </a:lnTo>
                  <a:lnTo>
                    <a:pt x="10444" y="56343"/>
                  </a:lnTo>
                  <a:lnTo>
                    <a:pt x="7942" y="57615"/>
                  </a:lnTo>
                  <a:lnTo>
                    <a:pt x="5836" y="58888"/>
                  </a:lnTo>
                  <a:lnTo>
                    <a:pt x="2545" y="61257"/>
                  </a:lnTo>
                  <a:lnTo>
                    <a:pt x="44" y="63013"/>
                  </a:lnTo>
                  <a:lnTo>
                    <a:pt x="0" y="63100"/>
                  </a:lnTo>
                  <a:lnTo>
                    <a:pt x="0" y="63144"/>
                  </a:lnTo>
                  <a:lnTo>
                    <a:pt x="0" y="63188"/>
                  </a:lnTo>
                  <a:lnTo>
                    <a:pt x="0" y="63276"/>
                  </a:lnTo>
                  <a:lnTo>
                    <a:pt x="88" y="63320"/>
                  </a:lnTo>
                  <a:lnTo>
                    <a:pt x="176" y="63364"/>
                  </a:lnTo>
                  <a:lnTo>
                    <a:pt x="263" y="63320"/>
                  </a:lnTo>
                  <a:lnTo>
                    <a:pt x="2765" y="61565"/>
                  </a:lnTo>
                  <a:lnTo>
                    <a:pt x="6012" y="59151"/>
                  </a:lnTo>
                  <a:lnTo>
                    <a:pt x="8118" y="57923"/>
                  </a:lnTo>
                  <a:lnTo>
                    <a:pt x="10619" y="56650"/>
                  </a:lnTo>
                  <a:lnTo>
                    <a:pt x="14744" y="55202"/>
                  </a:lnTo>
                  <a:lnTo>
                    <a:pt x="20624" y="52613"/>
                  </a:lnTo>
                  <a:lnTo>
                    <a:pt x="23696" y="51253"/>
                  </a:lnTo>
                  <a:lnTo>
                    <a:pt x="26284" y="50024"/>
                  </a:lnTo>
                  <a:lnTo>
                    <a:pt x="28786" y="48752"/>
                  </a:lnTo>
                  <a:lnTo>
                    <a:pt x="30804" y="49234"/>
                  </a:lnTo>
                  <a:lnTo>
                    <a:pt x="31857" y="49234"/>
                  </a:lnTo>
                  <a:lnTo>
                    <a:pt x="31945" y="49190"/>
                  </a:lnTo>
                  <a:lnTo>
                    <a:pt x="34007" y="47435"/>
                  </a:lnTo>
                  <a:lnTo>
                    <a:pt x="35587" y="46031"/>
                  </a:lnTo>
                  <a:lnTo>
                    <a:pt x="35631" y="46031"/>
                  </a:lnTo>
                  <a:lnTo>
                    <a:pt x="37562" y="42915"/>
                  </a:lnTo>
                  <a:lnTo>
                    <a:pt x="37606" y="42915"/>
                  </a:lnTo>
                  <a:lnTo>
                    <a:pt x="38264" y="41380"/>
                  </a:lnTo>
                  <a:lnTo>
                    <a:pt x="38264" y="41336"/>
                  </a:lnTo>
                  <a:lnTo>
                    <a:pt x="38615" y="39932"/>
                  </a:lnTo>
                  <a:lnTo>
                    <a:pt x="40063" y="36026"/>
                  </a:lnTo>
                  <a:lnTo>
                    <a:pt x="40063" y="35982"/>
                  </a:lnTo>
                  <a:lnTo>
                    <a:pt x="40546" y="34052"/>
                  </a:lnTo>
                  <a:lnTo>
                    <a:pt x="40590" y="34008"/>
                  </a:lnTo>
                  <a:lnTo>
                    <a:pt x="40721" y="32472"/>
                  </a:lnTo>
                  <a:lnTo>
                    <a:pt x="40721" y="32428"/>
                  </a:lnTo>
                  <a:lnTo>
                    <a:pt x="40151" y="29927"/>
                  </a:lnTo>
                  <a:lnTo>
                    <a:pt x="39493" y="27119"/>
                  </a:lnTo>
                  <a:lnTo>
                    <a:pt x="39317" y="25319"/>
                  </a:lnTo>
                  <a:lnTo>
                    <a:pt x="39493" y="22555"/>
                  </a:lnTo>
                  <a:lnTo>
                    <a:pt x="39668" y="20273"/>
                  </a:lnTo>
                  <a:lnTo>
                    <a:pt x="39580" y="15929"/>
                  </a:lnTo>
                  <a:lnTo>
                    <a:pt x="39844" y="13823"/>
                  </a:lnTo>
                  <a:lnTo>
                    <a:pt x="39887" y="12594"/>
                  </a:lnTo>
                  <a:lnTo>
                    <a:pt x="39887" y="12550"/>
                  </a:lnTo>
                  <a:lnTo>
                    <a:pt x="39449" y="10268"/>
                  </a:lnTo>
                  <a:lnTo>
                    <a:pt x="39580" y="8031"/>
                  </a:lnTo>
                  <a:lnTo>
                    <a:pt x="39536" y="7987"/>
                  </a:lnTo>
                  <a:lnTo>
                    <a:pt x="39141" y="6626"/>
                  </a:lnTo>
                  <a:lnTo>
                    <a:pt x="39141" y="6583"/>
                  </a:lnTo>
                  <a:lnTo>
                    <a:pt x="38132" y="4783"/>
                  </a:lnTo>
                  <a:lnTo>
                    <a:pt x="36904" y="2897"/>
                  </a:lnTo>
                  <a:lnTo>
                    <a:pt x="34885" y="88"/>
                  </a:lnTo>
                  <a:lnTo>
                    <a:pt x="34797" y="44"/>
                  </a:lnTo>
                  <a:lnTo>
                    <a:pt x="34753"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41" name="Google Shape;3741;p116"/>
            <p:cNvSpPr/>
            <p:nvPr/>
          </p:nvSpPr>
          <p:spPr>
            <a:xfrm>
              <a:off x="6010600" y="1752250"/>
              <a:ext cx="930300" cy="1467825"/>
            </a:xfrm>
            <a:custGeom>
              <a:avLst/>
              <a:gdLst/>
              <a:ahLst/>
              <a:cxnLst/>
              <a:rect l="l" t="t" r="r" b="b"/>
              <a:pathLst>
                <a:path w="37212" h="58713" extrusionOk="0">
                  <a:moveTo>
                    <a:pt x="35368" y="1"/>
                  </a:moveTo>
                  <a:lnTo>
                    <a:pt x="35324" y="44"/>
                  </a:lnTo>
                  <a:lnTo>
                    <a:pt x="35280" y="88"/>
                  </a:lnTo>
                  <a:lnTo>
                    <a:pt x="35236" y="132"/>
                  </a:lnTo>
                  <a:lnTo>
                    <a:pt x="35236" y="220"/>
                  </a:lnTo>
                  <a:lnTo>
                    <a:pt x="35280" y="264"/>
                  </a:lnTo>
                  <a:lnTo>
                    <a:pt x="36465" y="1931"/>
                  </a:lnTo>
                  <a:lnTo>
                    <a:pt x="36728" y="2853"/>
                  </a:lnTo>
                  <a:lnTo>
                    <a:pt x="36860" y="5968"/>
                  </a:lnTo>
                  <a:lnTo>
                    <a:pt x="36641" y="7021"/>
                  </a:lnTo>
                  <a:lnTo>
                    <a:pt x="35368" y="10400"/>
                  </a:lnTo>
                  <a:lnTo>
                    <a:pt x="33832" y="15227"/>
                  </a:lnTo>
                  <a:lnTo>
                    <a:pt x="31243" y="20186"/>
                  </a:lnTo>
                  <a:lnTo>
                    <a:pt x="30234" y="22467"/>
                  </a:lnTo>
                  <a:lnTo>
                    <a:pt x="28654" y="25276"/>
                  </a:lnTo>
                  <a:lnTo>
                    <a:pt x="26460" y="28611"/>
                  </a:lnTo>
                  <a:lnTo>
                    <a:pt x="26460" y="28654"/>
                  </a:lnTo>
                  <a:lnTo>
                    <a:pt x="26197" y="29620"/>
                  </a:lnTo>
                  <a:lnTo>
                    <a:pt x="26197" y="29664"/>
                  </a:lnTo>
                  <a:lnTo>
                    <a:pt x="26065" y="31068"/>
                  </a:lnTo>
                  <a:lnTo>
                    <a:pt x="26504" y="35105"/>
                  </a:lnTo>
                  <a:lnTo>
                    <a:pt x="26943" y="38747"/>
                  </a:lnTo>
                  <a:lnTo>
                    <a:pt x="26724" y="39230"/>
                  </a:lnTo>
                  <a:lnTo>
                    <a:pt x="26241" y="39756"/>
                  </a:lnTo>
                  <a:lnTo>
                    <a:pt x="24530" y="41029"/>
                  </a:lnTo>
                  <a:lnTo>
                    <a:pt x="22336" y="42389"/>
                  </a:lnTo>
                  <a:lnTo>
                    <a:pt x="20361" y="43705"/>
                  </a:lnTo>
                  <a:lnTo>
                    <a:pt x="17026" y="46514"/>
                  </a:lnTo>
                  <a:lnTo>
                    <a:pt x="15227" y="47655"/>
                  </a:lnTo>
                  <a:lnTo>
                    <a:pt x="15183" y="47698"/>
                  </a:lnTo>
                  <a:lnTo>
                    <a:pt x="12199" y="50638"/>
                  </a:lnTo>
                  <a:lnTo>
                    <a:pt x="10400" y="51692"/>
                  </a:lnTo>
                  <a:lnTo>
                    <a:pt x="7109" y="53140"/>
                  </a:lnTo>
                  <a:lnTo>
                    <a:pt x="7109" y="53184"/>
                  </a:lnTo>
                  <a:lnTo>
                    <a:pt x="5442" y="54368"/>
                  </a:lnTo>
                  <a:lnTo>
                    <a:pt x="3072" y="56124"/>
                  </a:lnTo>
                  <a:lnTo>
                    <a:pt x="88" y="58361"/>
                  </a:lnTo>
                  <a:lnTo>
                    <a:pt x="44" y="58449"/>
                  </a:lnTo>
                  <a:lnTo>
                    <a:pt x="0" y="58493"/>
                  </a:lnTo>
                  <a:lnTo>
                    <a:pt x="0" y="58581"/>
                  </a:lnTo>
                  <a:lnTo>
                    <a:pt x="44" y="58625"/>
                  </a:lnTo>
                  <a:lnTo>
                    <a:pt x="88" y="58669"/>
                  </a:lnTo>
                  <a:lnTo>
                    <a:pt x="176" y="58712"/>
                  </a:lnTo>
                  <a:lnTo>
                    <a:pt x="308" y="58669"/>
                  </a:lnTo>
                  <a:lnTo>
                    <a:pt x="3291" y="56431"/>
                  </a:lnTo>
                  <a:lnTo>
                    <a:pt x="5661" y="54632"/>
                  </a:lnTo>
                  <a:lnTo>
                    <a:pt x="7285" y="53491"/>
                  </a:lnTo>
                  <a:lnTo>
                    <a:pt x="10576" y="51999"/>
                  </a:lnTo>
                  <a:lnTo>
                    <a:pt x="12419" y="50946"/>
                  </a:lnTo>
                  <a:lnTo>
                    <a:pt x="12462" y="50902"/>
                  </a:lnTo>
                  <a:lnTo>
                    <a:pt x="15402" y="47962"/>
                  </a:lnTo>
                  <a:lnTo>
                    <a:pt x="17202" y="46777"/>
                  </a:lnTo>
                  <a:lnTo>
                    <a:pt x="17245" y="46777"/>
                  </a:lnTo>
                  <a:lnTo>
                    <a:pt x="20580" y="43969"/>
                  </a:lnTo>
                  <a:lnTo>
                    <a:pt x="22511" y="42652"/>
                  </a:lnTo>
                  <a:lnTo>
                    <a:pt x="24749" y="41292"/>
                  </a:lnTo>
                  <a:lnTo>
                    <a:pt x="26460" y="40019"/>
                  </a:lnTo>
                  <a:lnTo>
                    <a:pt x="26504" y="40019"/>
                  </a:lnTo>
                  <a:lnTo>
                    <a:pt x="27031" y="39449"/>
                  </a:lnTo>
                  <a:lnTo>
                    <a:pt x="27031" y="39405"/>
                  </a:lnTo>
                  <a:lnTo>
                    <a:pt x="27294" y="38835"/>
                  </a:lnTo>
                  <a:lnTo>
                    <a:pt x="27294" y="38747"/>
                  </a:lnTo>
                  <a:lnTo>
                    <a:pt x="26855" y="35061"/>
                  </a:lnTo>
                  <a:lnTo>
                    <a:pt x="26416" y="31068"/>
                  </a:lnTo>
                  <a:lnTo>
                    <a:pt x="26548" y="29708"/>
                  </a:lnTo>
                  <a:lnTo>
                    <a:pt x="26767" y="28786"/>
                  </a:lnTo>
                  <a:lnTo>
                    <a:pt x="28962" y="25451"/>
                  </a:lnTo>
                  <a:lnTo>
                    <a:pt x="30541" y="22599"/>
                  </a:lnTo>
                  <a:lnTo>
                    <a:pt x="30585" y="22599"/>
                  </a:lnTo>
                  <a:lnTo>
                    <a:pt x="31550" y="20361"/>
                  </a:lnTo>
                  <a:lnTo>
                    <a:pt x="34139" y="15403"/>
                  </a:lnTo>
                  <a:lnTo>
                    <a:pt x="34183" y="15359"/>
                  </a:lnTo>
                  <a:lnTo>
                    <a:pt x="35719" y="10488"/>
                  </a:lnTo>
                  <a:lnTo>
                    <a:pt x="36992" y="7153"/>
                  </a:lnTo>
                  <a:lnTo>
                    <a:pt x="36992" y="7109"/>
                  </a:lnTo>
                  <a:lnTo>
                    <a:pt x="37211" y="6012"/>
                  </a:lnTo>
                  <a:lnTo>
                    <a:pt x="37211" y="5968"/>
                  </a:lnTo>
                  <a:lnTo>
                    <a:pt x="37036" y="2853"/>
                  </a:lnTo>
                  <a:lnTo>
                    <a:pt x="37036" y="2809"/>
                  </a:lnTo>
                  <a:lnTo>
                    <a:pt x="36816" y="1800"/>
                  </a:lnTo>
                  <a:lnTo>
                    <a:pt x="36772" y="1756"/>
                  </a:lnTo>
                  <a:lnTo>
                    <a:pt x="35587" y="88"/>
                  </a:lnTo>
                  <a:lnTo>
                    <a:pt x="3550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42" name="Google Shape;3742;p116"/>
            <p:cNvSpPr/>
            <p:nvPr/>
          </p:nvSpPr>
          <p:spPr>
            <a:xfrm>
              <a:off x="5864700" y="1744575"/>
              <a:ext cx="948925" cy="1343850"/>
            </a:xfrm>
            <a:custGeom>
              <a:avLst/>
              <a:gdLst/>
              <a:ahLst/>
              <a:cxnLst/>
              <a:rect l="l" t="t" r="r" b="b"/>
              <a:pathLst>
                <a:path w="37957" h="53754" extrusionOk="0">
                  <a:moveTo>
                    <a:pt x="37430" y="0"/>
                  </a:moveTo>
                  <a:lnTo>
                    <a:pt x="37386" y="44"/>
                  </a:lnTo>
                  <a:lnTo>
                    <a:pt x="37343" y="132"/>
                  </a:lnTo>
                  <a:lnTo>
                    <a:pt x="37343" y="176"/>
                  </a:lnTo>
                  <a:lnTo>
                    <a:pt x="37606" y="1448"/>
                  </a:lnTo>
                  <a:lnTo>
                    <a:pt x="37518" y="2765"/>
                  </a:lnTo>
                  <a:lnTo>
                    <a:pt x="36202" y="6363"/>
                  </a:lnTo>
                  <a:lnTo>
                    <a:pt x="35719" y="8162"/>
                  </a:lnTo>
                  <a:lnTo>
                    <a:pt x="34578" y="12111"/>
                  </a:lnTo>
                  <a:lnTo>
                    <a:pt x="33613" y="14349"/>
                  </a:lnTo>
                  <a:lnTo>
                    <a:pt x="32647" y="16280"/>
                  </a:lnTo>
                  <a:lnTo>
                    <a:pt x="31594" y="18299"/>
                  </a:lnTo>
                  <a:lnTo>
                    <a:pt x="30409" y="20361"/>
                  </a:lnTo>
                  <a:lnTo>
                    <a:pt x="28654" y="23389"/>
                  </a:lnTo>
                  <a:lnTo>
                    <a:pt x="27294" y="25627"/>
                  </a:lnTo>
                  <a:lnTo>
                    <a:pt x="25846" y="27908"/>
                  </a:lnTo>
                  <a:lnTo>
                    <a:pt x="24705" y="29751"/>
                  </a:lnTo>
                  <a:lnTo>
                    <a:pt x="23038" y="31901"/>
                  </a:lnTo>
                  <a:lnTo>
                    <a:pt x="21107" y="34227"/>
                  </a:lnTo>
                  <a:lnTo>
                    <a:pt x="18211" y="36860"/>
                  </a:lnTo>
                  <a:lnTo>
                    <a:pt x="13164" y="40107"/>
                  </a:lnTo>
                  <a:lnTo>
                    <a:pt x="13121" y="40151"/>
                  </a:lnTo>
                  <a:lnTo>
                    <a:pt x="12418" y="41248"/>
                  </a:lnTo>
                  <a:lnTo>
                    <a:pt x="12375" y="41248"/>
                  </a:lnTo>
                  <a:lnTo>
                    <a:pt x="11190" y="43881"/>
                  </a:lnTo>
                  <a:lnTo>
                    <a:pt x="10093" y="46250"/>
                  </a:lnTo>
                  <a:lnTo>
                    <a:pt x="8162" y="47786"/>
                  </a:lnTo>
                  <a:lnTo>
                    <a:pt x="6275" y="49146"/>
                  </a:lnTo>
                  <a:lnTo>
                    <a:pt x="3906" y="50814"/>
                  </a:lnTo>
                  <a:lnTo>
                    <a:pt x="88" y="53447"/>
                  </a:lnTo>
                  <a:lnTo>
                    <a:pt x="44" y="53491"/>
                  </a:lnTo>
                  <a:lnTo>
                    <a:pt x="0" y="53578"/>
                  </a:lnTo>
                  <a:lnTo>
                    <a:pt x="0" y="53622"/>
                  </a:lnTo>
                  <a:lnTo>
                    <a:pt x="44" y="53710"/>
                  </a:lnTo>
                  <a:lnTo>
                    <a:pt x="88" y="53754"/>
                  </a:lnTo>
                  <a:lnTo>
                    <a:pt x="307" y="53754"/>
                  </a:lnTo>
                  <a:lnTo>
                    <a:pt x="4081" y="51121"/>
                  </a:lnTo>
                  <a:lnTo>
                    <a:pt x="6451" y="49410"/>
                  </a:lnTo>
                  <a:lnTo>
                    <a:pt x="8381" y="48049"/>
                  </a:lnTo>
                  <a:lnTo>
                    <a:pt x="10356" y="46514"/>
                  </a:lnTo>
                  <a:lnTo>
                    <a:pt x="10400" y="46426"/>
                  </a:lnTo>
                  <a:lnTo>
                    <a:pt x="11541" y="44056"/>
                  </a:lnTo>
                  <a:lnTo>
                    <a:pt x="12682" y="41423"/>
                  </a:lnTo>
                  <a:lnTo>
                    <a:pt x="13384" y="40370"/>
                  </a:lnTo>
                  <a:lnTo>
                    <a:pt x="18386" y="37167"/>
                  </a:lnTo>
                  <a:lnTo>
                    <a:pt x="18430" y="37123"/>
                  </a:lnTo>
                  <a:lnTo>
                    <a:pt x="21370" y="34490"/>
                  </a:lnTo>
                  <a:lnTo>
                    <a:pt x="23345" y="32121"/>
                  </a:lnTo>
                  <a:lnTo>
                    <a:pt x="24968" y="29971"/>
                  </a:lnTo>
                  <a:lnTo>
                    <a:pt x="25012" y="29971"/>
                  </a:lnTo>
                  <a:lnTo>
                    <a:pt x="26153" y="28084"/>
                  </a:lnTo>
                  <a:lnTo>
                    <a:pt x="27557" y="25802"/>
                  </a:lnTo>
                  <a:lnTo>
                    <a:pt x="28961" y="23564"/>
                  </a:lnTo>
                  <a:lnTo>
                    <a:pt x="30717" y="20536"/>
                  </a:lnTo>
                  <a:lnTo>
                    <a:pt x="31945" y="18474"/>
                  </a:lnTo>
                  <a:lnTo>
                    <a:pt x="32955" y="16456"/>
                  </a:lnTo>
                  <a:lnTo>
                    <a:pt x="33920" y="14481"/>
                  </a:lnTo>
                  <a:lnTo>
                    <a:pt x="34929" y="12243"/>
                  </a:lnTo>
                  <a:lnTo>
                    <a:pt x="36026" y="8250"/>
                  </a:lnTo>
                  <a:lnTo>
                    <a:pt x="36553" y="6451"/>
                  </a:lnTo>
                  <a:lnTo>
                    <a:pt x="37869" y="2853"/>
                  </a:lnTo>
                  <a:lnTo>
                    <a:pt x="37869" y="2809"/>
                  </a:lnTo>
                  <a:lnTo>
                    <a:pt x="37957" y="1448"/>
                  </a:lnTo>
                  <a:lnTo>
                    <a:pt x="37957" y="1405"/>
                  </a:lnTo>
                  <a:lnTo>
                    <a:pt x="37694" y="132"/>
                  </a:lnTo>
                  <a:lnTo>
                    <a:pt x="37694" y="44"/>
                  </a:lnTo>
                  <a:lnTo>
                    <a:pt x="3760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43" name="Google Shape;3743;p116"/>
            <p:cNvSpPr/>
            <p:nvPr/>
          </p:nvSpPr>
          <p:spPr>
            <a:xfrm>
              <a:off x="5659550" y="1808200"/>
              <a:ext cx="1010375" cy="1094850"/>
            </a:xfrm>
            <a:custGeom>
              <a:avLst/>
              <a:gdLst/>
              <a:ahLst/>
              <a:cxnLst/>
              <a:rect l="l" t="t" r="r" b="b"/>
              <a:pathLst>
                <a:path w="40415" h="43794" extrusionOk="0">
                  <a:moveTo>
                    <a:pt x="40195" y="0"/>
                  </a:moveTo>
                  <a:lnTo>
                    <a:pt x="40107" y="44"/>
                  </a:lnTo>
                  <a:lnTo>
                    <a:pt x="40064" y="88"/>
                  </a:lnTo>
                  <a:lnTo>
                    <a:pt x="39098" y="2721"/>
                  </a:lnTo>
                  <a:lnTo>
                    <a:pt x="37957" y="5486"/>
                  </a:lnTo>
                  <a:lnTo>
                    <a:pt x="36992" y="8250"/>
                  </a:lnTo>
                  <a:lnTo>
                    <a:pt x="36465" y="9215"/>
                  </a:lnTo>
                  <a:lnTo>
                    <a:pt x="34886" y="12068"/>
                  </a:lnTo>
                  <a:lnTo>
                    <a:pt x="32735" y="15841"/>
                  </a:lnTo>
                  <a:lnTo>
                    <a:pt x="30103" y="20142"/>
                  </a:lnTo>
                  <a:lnTo>
                    <a:pt x="27207" y="24222"/>
                  </a:lnTo>
                  <a:lnTo>
                    <a:pt x="25890" y="25758"/>
                  </a:lnTo>
                  <a:lnTo>
                    <a:pt x="24091" y="27470"/>
                  </a:lnTo>
                  <a:lnTo>
                    <a:pt x="22248" y="29137"/>
                  </a:lnTo>
                  <a:lnTo>
                    <a:pt x="18606" y="31594"/>
                  </a:lnTo>
                  <a:lnTo>
                    <a:pt x="15008" y="33920"/>
                  </a:lnTo>
                  <a:lnTo>
                    <a:pt x="12945" y="35412"/>
                  </a:lnTo>
                  <a:lnTo>
                    <a:pt x="9172" y="37474"/>
                  </a:lnTo>
                  <a:lnTo>
                    <a:pt x="7021" y="38922"/>
                  </a:lnTo>
                  <a:lnTo>
                    <a:pt x="5178" y="40370"/>
                  </a:lnTo>
                  <a:lnTo>
                    <a:pt x="1449" y="42652"/>
                  </a:lnTo>
                  <a:lnTo>
                    <a:pt x="88" y="43486"/>
                  </a:lnTo>
                  <a:lnTo>
                    <a:pt x="44" y="43530"/>
                  </a:lnTo>
                  <a:lnTo>
                    <a:pt x="1" y="43574"/>
                  </a:lnTo>
                  <a:lnTo>
                    <a:pt x="1" y="43661"/>
                  </a:lnTo>
                  <a:lnTo>
                    <a:pt x="1" y="43705"/>
                  </a:lnTo>
                  <a:lnTo>
                    <a:pt x="88" y="43793"/>
                  </a:lnTo>
                  <a:lnTo>
                    <a:pt x="264" y="43793"/>
                  </a:lnTo>
                  <a:lnTo>
                    <a:pt x="1624" y="42959"/>
                  </a:lnTo>
                  <a:lnTo>
                    <a:pt x="5398" y="40678"/>
                  </a:lnTo>
                  <a:lnTo>
                    <a:pt x="5398" y="40634"/>
                  </a:lnTo>
                  <a:lnTo>
                    <a:pt x="7241" y="39229"/>
                  </a:lnTo>
                  <a:lnTo>
                    <a:pt x="9347" y="37781"/>
                  </a:lnTo>
                  <a:lnTo>
                    <a:pt x="13121" y="35719"/>
                  </a:lnTo>
                  <a:lnTo>
                    <a:pt x="15183" y="34227"/>
                  </a:lnTo>
                  <a:lnTo>
                    <a:pt x="18781" y="31901"/>
                  </a:lnTo>
                  <a:lnTo>
                    <a:pt x="22467" y="29400"/>
                  </a:lnTo>
                  <a:lnTo>
                    <a:pt x="24354" y="27733"/>
                  </a:lnTo>
                  <a:lnTo>
                    <a:pt x="26153" y="26022"/>
                  </a:lnTo>
                  <a:lnTo>
                    <a:pt x="27470" y="24442"/>
                  </a:lnTo>
                  <a:lnTo>
                    <a:pt x="30410" y="20317"/>
                  </a:lnTo>
                  <a:lnTo>
                    <a:pt x="33043" y="16017"/>
                  </a:lnTo>
                  <a:lnTo>
                    <a:pt x="35193" y="12243"/>
                  </a:lnTo>
                  <a:lnTo>
                    <a:pt x="36816" y="9391"/>
                  </a:lnTo>
                  <a:lnTo>
                    <a:pt x="37299" y="8425"/>
                  </a:lnTo>
                  <a:lnTo>
                    <a:pt x="37299" y="8382"/>
                  </a:lnTo>
                  <a:lnTo>
                    <a:pt x="38264" y="5573"/>
                  </a:lnTo>
                  <a:lnTo>
                    <a:pt x="39449" y="2853"/>
                  </a:lnTo>
                  <a:lnTo>
                    <a:pt x="40415" y="220"/>
                  </a:lnTo>
                  <a:lnTo>
                    <a:pt x="40415" y="176"/>
                  </a:lnTo>
                  <a:lnTo>
                    <a:pt x="40415" y="88"/>
                  </a:lnTo>
                  <a:lnTo>
                    <a:pt x="40371" y="44"/>
                  </a:lnTo>
                  <a:lnTo>
                    <a:pt x="40327"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44" name="Google Shape;3744;p116"/>
            <p:cNvSpPr/>
            <p:nvPr/>
          </p:nvSpPr>
          <p:spPr>
            <a:xfrm>
              <a:off x="5521325" y="1824650"/>
              <a:ext cx="982950" cy="954425"/>
            </a:xfrm>
            <a:custGeom>
              <a:avLst/>
              <a:gdLst/>
              <a:ahLst/>
              <a:cxnLst/>
              <a:rect l="l" t="t" r="r" b="b"/>
              <a:pathLst>
                <a:path w="39318" h="38177" extrusionOk="0">
                  <a:moveTo>
                    <a:pt x="39098" y="1"/>
                  </a:moveTo>
                  <a:lnTo>
                    <a:pt x="39054" y="45"/>
                  </a:lnTo>
                  <a:lnTo>
                    <a:pt x="39010" y="88"/>
                  </a:lnTo>
                  <a:lnTo>
                    <a:pt x="38967" y="132"/>
                  </a:lnTo>
                  <a:lnTo>
                    <a:pt x="38352" y="2107"/>
                  </a:lnTo>
                  <a:lnTo>
                    <a:pt x="37606" y="3950"/>
                  </a:lnTo>
                  <a:lnTo>
                    <a:pt x="36509" y="6100"/>
                  </a:lnTo>
                  <a:lnTo>
                    <a:pt x="35105" y="8557"/>
                  </a:lnTo>
                  <a:lnTo>
                    <a:pt x="33701" y="11015"/>
                  </a:lnTo>
                  <a:lnTo>
                    <a:pt x="32384" y="13253"/>
                  </a:lnTo>
                  <a:lnTo>
                    <a:pt x="31068" y="15139"/>
                  </a:lnTo>
                  <a:lnTo>
                    <a:pt x="29357" y="17597"/>
                  </a:lnTo>
                  <a:lnTo>
                    <a:pt x="28128" y="19045"/>
                  </a:lnTo>
                  <a:lnTo>
                    <a:pt x="26592" y="20493"/>
                  </a:lnTo>
                  <a:lnTo>
                    <a:pt x="24135" y="22818"/>
                  </a:lnTo>
                  <a:lnTo>
                    <a:pt x="22116" y="24530"/>
                  </a:lnTo>
                  <a:lnTo>
                    <a:pt x="18255" y="27119"/>
                  </a:lnTo>
                  <a:lnTo>
                    <a:pt x="16456" y="28216"/>
                  </a:lnTo>
                  <a:lnTo>
                    <a:pt x="14393" y="29532"/>
                  </a:lnTo>
                  <a:lnTo>
                    <a:pt x="12287" y="30717"/>
                  </a:lnTo>
                  <a:lnTo>
                    <a:pt x="8250" y="33043"/>
                  </a:lnTo>
                  <a:lnTo>
                    <a:pt x="88" y="37869"/>
                  </a:lnTo>
                  <a:lnTo>
                    <a:pt x="45" y="37913"/>
                  </a:lnTo>
                  <a:lnTo>
                    <a:pt x="1" y="37957"/>
                  </a:lnTo>
                  <a:lnTo>
                    <a:pt x="1" y="38045"/>
                  </a:lnTo>
                  <a:lnTo>
                    <a:pt x="1" y="38089"/>
                  </a:lnTo>
                  <a:lnTo>
                    <a:pt x="88" y="38177"/>
                  </a:lnTo>
                  <a:lnTo>
                    <a:pt x="264" y="38177"/>
                  </a:lnTo>
                  <a:lnTo>
                    <a:pt x="8426" y="33350"/>
                  </a:lnTo>
                  <a:lnTo>
                    <a:pt x="12463" y="31024"/>
                  </a:lnTo>
                  <a:lnTo>
                    <a:pt x="14613" y="29839"/>
                  </a:lnTo>
                  <a:lnTo>
                    <a:pt x="16631" y="28523"/>
                  </a:lnTo>
                  <a:lnTo>
                    <a:pt x="18430" y="27426"/>
                  </a:lnTo>
                  <a:lnTo>
                    <a:pt x="20844" y="25802"/>
                  </a:lnTo>
                  <a:lnTo>
                    <a:pt x="22292" y="24793"/>
                  </a:lnTo>
                  <a:lnTo>
                    <a:pt x="22336" y="24793"/>
                  </a:lnTo>
                  <a:lnTo>
                    <a:pt x="24354" y="23082"/>
                  </a:lnTo>
                  <a:lnTo>
                    <a:pt x="26856" y="20756"/>
                  </a:lnTo>
                  <a:lnTo>
                    <a:pt x="28391" y="19264"/>
                  </a:lnTo>
                  <a:lnTo>
                    <a:pt x="29620" y="17816"/>
                  </a:lnTo>
                  <a:lnTo>
                    <a:pt x="31375" y="15315"/>
                  </a:lnTo>
                  <a:lnTo>
                    <a:pt x="32692" y="13428"/>
                  </a:lnTo>
                  <a:lnTo>
                    <a:pt x="34008" y="11190"/>
                  </a:lnTo>
                  <a:lnTo>
                    <a:pt x="35412" y="8733"/>
                  </a:lnTo>
                  <a:lnTo>
                    <a:pt x="36816" y="6232"/>
                  </a:lnTo>
                  <a:lnTo>
                    <a:pt x="37957" y="4125"/>
                  </a:lnTo>
                  <a:lnTo>
                    <a:pt x="38703" y="2239"/>
                  </a:lnTo>
                  <a:lnTo>
                    <a:pt x="39318" y="264"/>
                  </a:lnTo>
                  <a:lnTo>
                    <a:pt x="39318" y="176"/>
                  </a:lnTo>
                  <a:lnTo>
                    <a:pt x="39274" y="132"/>
                  </a:lnTo>
                  <a:lnTo>
                    <a:pt x="39230" y="45"/>
                  </a:lnTo>
                  <a:lnTo>
                    <a:pt x="39186" y="45"/>
                  </a:lnTo>
                  <a:lnTo>
                    <a:pt x="39098"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45" name="Google Shape;3745;p116"/>
            <p:cNvSpPr/>
            <p:nvPr/>
          </p:nvSpPr>
          <p:spPr>
            <a:xfrm>
              <a:off x="5398475" y="1973850"/>
              <a:ext cx="866650" cy="695525"/>
            </a:xfrm>
            <a:custGeom>
              <a:avLst/>
              <a:gdLst/>
              <a:ahLst/>
              <a:cxnLst/>
              <a:rect l="l" t="t" r="r" b="b"/>
              <a:pathLst>
                <a:path w="34666" h="27821" extrusionOk="0">
                  <a:moveTo>
                    <a:pt x="34446" y="0"/>
                  </a:moveTo>
                  <a:lnTo>
                    <a:pt x="34358" y="44"/>
                  </a:lnTo>
                  <a:lnTo>
                    <a:pt x="34315" y="88"/>
                  </a:lnTo>
                  <a:lnTo>
                    <a:pt x="32867" y="2809"/>
                  </a:lnTo>
                  <a:lnTo>
                    <a:pt x="31375" y="5134"/>
                  </a:lnTo>
                  <a:lnTo>
                    <a:pt x="29839" y="7197"/>
                  </a:lnTo>
                  <a:lnTo>
                    <a:pt x="28215" y="8996"/>
                  </a:lnTo>
                  <a:lnTo>
                    <a:pt x="26592" y="10576"/>
                  </a:lnTo>
                  <a:lnTo>
                    <a:pt x="24880" y="12111"/>
                  </a:lnTo>
                  <a:lnTo>
                    <a:pt x="23301" y="13296"/>
                  </a:lnTo>
                  <a:lnTo>
                    <a:pt x="21370" y="14920"/>
                  </a:lnTo>
                  <a:lnTo>
                    <a:pt x="20580" y="15710"/>
                  </a:lnTo>
                  <a:lnTo>
                    <a:pt x="19658" y="16456"/>
                  </a:lnTo>
                  <a:lnTo>
                    <a:pt x="18737" y="17201"/>
                  </a:lnTo>
                  <a:lnTo>
                    <a:pt x="17772" y="17904"/>
                  </a:lnTo>
                  <a:lnTo>
                    <a:pt x="16718" y="18606"/>
                  </a:lnTo>
                  <a:lnTo>
                    <a:pt x="15665" y="19308"/>
                  </a:lnTo>
                  <a:lnTo>
                    <a:pt x="14568" y="19966"/>
                  </a:lnTo>
                  <a:lnTo>
                    <a:pt x="13471" y="20580"/>
                  </a:lnTo>
                  <a:lnTo>
                    <a:pt x="11190" y="21809"/>
                  </a:lnTo>
                  <a:lnTo>
                    <a:pt x="8864" y="22994"/>
                  </a:lnTo>
                  <a:lnTo>
                    <a:pt x="6582" y="24047"/>
                  </a:lnTo>
                  <a:lnTo>
                    <a:pt x="4388" y="25012"/>
                  </a:lnTo>
                  <a:lnTo>
                    <a:pt x="2413" y="26109"/>
                  </a:lnTo>
                  <a:lnTo>
                    <a:pt x="88" y="27469"/>
                  </a:lnTo>
                  <a:lnTo>
                    <a:pt x="44" y="27513"/>
                  </a:lnTo>
                  <a:lnTo>
                    <a:pt x="0" y="27601"/>
                  </a:lnTo>
                  <a:lnTo>
                    <a:pt x="0" y="27645"/>
                  </a:lnTo>
                  <a:lnTo>
                    <a:pt x="44" y="27733"/>
                  </a:lnTo>
                  <a:lnTo>
                    <a:pt x="88" y="27777"/>
                  </a:lnTo>
                  <a:lnTo>
                    <a:pt x="176" y="27821"/>
                  </a:lnTo>
                  <a:lnTo>
                    <a:pt x="263" y="27777"/>
                  </a:lnTo>
                  <a:lnTo>
                    <a:pt x="2589" y="26416"/>
                  </a:lnTo>
                  <a:lnTo>
                    <a:pt x="4564" y="25319"/>
                  </a:lnTo>
                  <a:lnTo>
                    <a:pt x="6758" y="24354"/>
                  </a:lnTo>
                  <a:lnTo>
                    <a:pt x="9039" y="23301"/>
                  </a:lnTo>
                  <a:lnTo>
                    <a:pt x="11365" y="22116"/>
                  </a:lnTo>
                  <a:lnTo>
                    <a:pt x="13647" y="20887"/>
                  </a:lnTo>
                  <a:lnTo>
                    <a:pt x="14788" y="20273"/>
                  </a:lnTo>
                  <a:lnTo>
                    <a:pt x="15885" y="19571"/>
                  </a:lnTo>
                  <a:lnTo>
                    <a:pt x="16938" y="18913"/>
                  </a:lnTo>
                  <a:lnTo>
                    <a:pt x="17991" y="18211"/>
                  </a:lnTo>
                  <a:lnTo>
                    <a:pt x="18956" y="17465"/>
                  </a:lnTo>
                  <a:lnTo>
                    <a:pt x="19922" y="16719"/>
                  </a:lnTo>
                  <a:lnTo>
                    <a:pt x="20799" y="15973"/>
                  </a:lnTo>
                  <a:lnTo>
                    <a:pt x="21633" y="15183"/>
                  </a:lnTo>
                  <a:lnTo>
                    <a:pt x="23520" y="13559"/>
                  </a:lnTo>
                  <a:lnTo>
                    <a:pt x="25100" y="12419"/>
                  </a:lnTo>
                  <a:lnTo>
                    <a:pt x="26855" y="10839"/>
                  </a:lnTo>
                  <a:lnTo>
                    <a:pt x="28435" y="9259"/>
                  </a:lnTo>
                  <a:lnTo>
                    <a:pt x="30102" y="7460"/>
                  </a:lnTo>
                  <a:lnTo>
                    <a:pt x="30102" y="7416"/>
                  </a:lnTo>
                  <a:lnTo>
                    <a:pt x="31682" y="5354"/>
                  </a:lnTo>
                  <a:lnTo>
                    <a:pt x="33174" y="2984"/>
                  </a:lnTo>
                  <a:lnTo>
                    <a:pt x="34622" y="264"/>
                  </a:lnTo>
                  <a:lnTo>
                    <a:pt x="34666" y="176"/>
                  </a:lnTo>
                  <a:lnTo>
                    <a:pt x="34666" y="132"/>
                  </a:lnTo>
                  <a:lnTo>
                    <a:pt x="34622" y="88"/>
                  </a:lnTo>
                  <a:lnTo>
                    <a:pt x="34578" y="44"/>
                  </a:lnTo>
                  <a:lnTo>
                    <a:pt x="3449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46" name="Google Shape;3746;p116"/>
            <p:cNvSpPr/>
            <p:nvPr/>
          </p:nvSpPr>
          <p:spPr>
            <a:xfrm>
              <a:off x="5275600" y="2483950"/>
              <a:ext cx="133850" cy="74625"/>
            </a:xfrm>
            <a:custGeom>
              <a:avLst/>
              <a:gdLst/>
              <a:ahLst/>
              <a:cxnLst/>
              <a:rect l="l" t="t" r="r" b="b"/>
              <a:pathLst>
                <a:path w="5354" h="2985" extrusionOk="0">
                  <a:moveTo>
                    <a:pt x="5178" y="1"/>
                  </a:moveTo>
                  <a:lnTo>
                    <a:pt x="5091" y="45"/>
                  </a:lnTo>
                  <a:lnTo>
                    <a:pt x="88" y="2634"/>
                  </a:lnTo>
                  <a:lnTo>
                    <a:pt x="44" y="2677"/>
                  </a:lnTo>
                  <a:lnTo>
                    <a:pt x="0" y="2765"/>
                  </a:lnTo>
                  <a:lnTo>
                    <a:pt x="0" y="2809"/>
                  </a:lnTo>
                  <a:lnTo>
                    <a:pt x="0" y="2897"/>
                  </a:lnTo>
                  <a:lnTo>
                    <a:pt x="88" y="2941"/>
                  </a:lnTo>
                  <a:lnTo>
                    <a:pt x="176" y="2985"/>
                  </a:lnTo>
                  <a:lnTo>
                    <a:pt x="264" y="2985"/>
                  </a:lnTo>
                  <a:lnTo>
                    <a:pt x="5266" y="352"/>
                  </a:lnTo>
                  <a:lnTo>
                    <a:pt x="5310" y="308"/>
                  </a:lnTo>
                  <a:lnTo>
                    <a:pt x="5354" y="264"/>
                  </a:lnTo>
                  <a:lnTo>
                    <a:pt x="5354" y="176"/>
                  </a:lnTo>
                  <a:lnTo>
                    <a:pt x="5354" y="132"/>
                  </a:lnTo>
                  <a:lnTo>
                    <a:pt x="5310" y="45"/>
                  </a:lnTo>
                  <a:lnTo>
                    <a:pt x="5222" y="45"/>
                  </a:lnTo>
                  <a:lnTo>
                    <a:pt x="5178"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47" name="Google Shape;3747;p116"/>
            <p:cNvSpPr/>
            <p:nvPr/>
          </p:nvSpPr>
          <p:spPr>
            <a:xfrm>
              <a:off x="6505350" y="3574375"/>
              <a:ext cx="121800" cy="43900"/>
            </a:xfrm>
            <a:custGeom>
              <a:avLst/>
              <a:gdLst/>
              <a:ahLst/>
              <a:cxnLst/>
              <a:rect l="l" t="t" r="r" b="b"/>
              <a:pathLst>
                <a:path w="4872" h="1756" extrusionOk="0">
                  <a:moveTo>
                    <a:pt x="2721" y="352"/>
                  </a:moveTo>
                  <a:lnTo>
                    <a:pt x="3950" y="440"/>
                  </a:lnTo>
                  <a:lnTo>
                    <a:pt x="4432" y="1054"/>
                  </a:lnTo>
                  <a:lnTo>
                    <a:pt x="4081" y="1229"/>
                  </a:lnTo>
                  <a:lnTo>
                    <a:pt x="1931" y="1405"/>
                  </a:lnTo>
                  <a:lnTo>
                    <a:pt x="439" y="1405"/>
                  </a:lnTo>
                  <a:lnTo>
                    <a:pt x="703" y="659"/>
                  </a:lnTo>
                  <a:lnTo>
                    <a:pt x="2721" y="352"/>
                  </a:lnTo>
                  <a:close/>
                  <a:moveTo>
                    <a:pt x="2721" y="1"/>
                  </a:moveTo>
                  <a:lnTo>
                    <a:pt x="527" y="352"/>
                  </a:lnTo>
                  <a:lnTo>
                    <a:pt x="439" y="396"/>
                  </a:lnTo>
                  <a:lnTo>
                    <a:pt x="395" y="440"/>
                  </a:lnTo>
                  <a:lnTo>
                    <a:pt x="0" y="1493"/>
                  </a:lnTo>
                  <a:lnTo>
                    <a:pt x="0" y="1580"/>
                  </a:lnTo>
                  <a:lnTo>
                    <a:pt x="44" y="1668"/>
                  </a:lnTo>
                  <a:lnTo>
                    <a:pt x="88" y="1712"/>
                  </a:lnTo>
                  <a:lnTo>
                    <a:pt x="176" y="1712"/>
                  </a:lnTo>
                  <a:lnTo>
                    <a:pt x="1975" y="1756"/>
                  </a:lnTo>
                  <a:lnTo>
                    <a:pt x="4169" y="1580"/>
                  </a:lnTo>
                  <a:lnTo>
                    <a:pt x="4257" y="1580"/>
                  </a:lnTo>
                  <a:lnTo>
                    <a:pt x="4783" y="1273"/>
                  </a:lnTo>
                  <a:lnTo>
                    <a:pt x="4827" y="1229"/>
                  </a:lnTo>
                  <a:lnTo>
                    <a:pt x="4871" y="1142"/>
                  </a:lnTo>
                  <a:lnTo>
                    <a:pt x="4871" y="1054"/>
                  </a:lnTo>
                  <a:lnTo>
                    <a:pt x="4827" y="1010"/>
                  </a:lnTo>
                  <a:lnTo>
                    <a:pt x="4213" y="176"/>
                  </a:lnTo>
                  <a:lnTo>
                    <a:pt x="4125" y="132"/>
                  </a:lnTo>
                  <a:lnTo>
                    <a:pt x="4081" y="89"/>
                  </a:lnTo>
                  <a:lnTo>
                    <a:pt x="2721"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48" name="Google Shape;3748;p116"/>
            <p:cNvSpPr/>
            <p:nvPr/>
          </p:nvSpPr>
          <p:spPr>
            <a:xfrm>
              <a:off x="4039275" y="2169125"/>
              <a:ext cx="3006925" cy="2565925"/>
            </a:xfrm>
            <a:custGeom>
              <a:avLst/>
              <a:gdLst/>
              <a:ahLst/>
              <a:cxnLst/>
              <a:rect l="l" t="t" r="r" b="b"/>
              <a:pathLst>
                <a:path w="120277" h="102637" extrusionOk="0">
                  <a:moveTo>
                    <a:pt x="106586" y="0"/>
                  </a:moveTo>
                  <a:lnTo>
                    <a:pt x="106498" y="44"/>
                  </a:lnTo>
                  <a:lnTo>
                    <a:pt x="104172" y="2808"/>
                  </a:lnTo>
                  <a:lnTo>
                    <a:pt x="100355" y="7065"/>
                  </a:lnTo>
                  <a:lnTo>
                    <a:pt x="98512" y="7372"/>
                  </a:lnTo>
                  <a:lnTo>
                    <a:pt x="98468" y="7416"/>
                  </a:lnTo>
                  <a:lnTo>
                    <a:pt x="95967" y="9303"/>
                  </a:lnTo>
                  <a:lnTo>
                    <a:pt x="89560" y="14173"/>
                  </a:lnTo>
                  <a:lnTo>
                    <a:pt x="84997" y="16543"/>
                  </a:lnTo>
                  <a:lnTo>
                    <a:pt x="79292" y="18605"/>
                  </a:lnTo>
                  <a:lnTo>
                    <a:pt x="74334" y="20712"/>
                  </a:lnTo>
                  <a:lnTo>
                    <a:pt x="67620" y="23081"/>
                  </a:lnTo>
                  <a:lnTo>
                    <a:pt x="63364" y="24617"/>
                  </a:lnTo>
                  <a:lnTo>
                    <a:pt x="59151" y="25538"/>
                  </a:lnTo>
                  <a:lnTo>
                    <a:pt x="59107" y="25538"/>
                  </a:lnTo>
                  <a:lnTo>
                    <a:pt x="54017" y="27338"/>
                  </a:lnTo>
                  <a:lnTo>
                    <a:pt x="48664" y="28786"/>
                  </a:lnTo>
                  <a:lnTo>
                    <a:pt x="43661" y="30629"/>
                  </a:lnTo>
                  <a:lnTo>
                    <a:pt x="39010" y="31418"/>
                  </a:lnTo>
                  <a:lnTo>
                    <a:pt x="33920" y="32603"/>
                  </a:lnTo>
                  <a:lnTo>
                    <a:pt x="29795" y="32779"/>
                  </a:lnTo>
                  <a:lnTo>
                    <a:pt x="29707" y="32779"/>
                  </a:lnTo>
                  <a:lnTo>
                    <a:pt x="23169" y="35587"/>
                  </a:lnTo>
                  <a:lnTo>
                    <a:pt x="17508" y="37825"/>
                  </a:lnTo>
                  <a:lnTo>
                    <a:pt x="13603" y="37869"/>
                  </a:lnTo>
                  <a:lnTo>
                    <a:pt x="11892" y="36552"/>
                  </a:lnTo>
                  <a:lnTo>
                    <a:pt x="11848" y="36509"/>
                  </a:lnTo>
                  <a:lnTo>
                    <a:pt x="9785" y="35631"/>
                  </a:lnTo>
                  <a:lnTo>
                    <a:pt x="9654" y="35631"/>
                  </a:lnTo>
                  <a:lnTo>
                    <a:pt x="9610" y="35675"/>
                  </a:lnTo>
                  <a:lnTo>
                    <a:pt x="9566" y="35719"/>
                  </a:lnTo>
                  <a:lnTo>
                    <a:pt x="6802" y="42081"/>
                  </a:lnTo>
                  <a:lnTo>
                    <a:pt x="6802" y="42213"/>
                  </a:lnTo>
                  <a:lnTo>
                    <a:pt x="8337" y="50199"/>
                  </a:lnTo>
                  <a:lnTo>
                    <a:pt x="8864" y="55333"/>
                  </a:lnTo>
                  <a:lnTo>
                    <a:pt x="9478" y="61608"/>
                  </a:lnTo>
                  <a:lnTo>
                    <a:pt x="7284" y="64021"/>
                  </a:lnTo>
                  <a:lnTo>
                    <a:pt x="7240" y="64109"/>
                  </a:lnTo>
                  <a:lnTo>
                    <a:pt x="6758" y="67839"/>
                  </a:lnTo>
                  <a:lnTo>
                    <a:pt x="5266" y="69463"/>
                  </a:lnTo>
                  <a:lnTo>
                    <a:pt x="5222" y="69507"/>
                  </a:lnTo>
                  <a:lnTo>
                    <a:pt x="4432" y="72359"/>
                  </a:lnTo>
                  <a:lnTo>
                    <a:pt x="2984" y="76001"/>
                  </a:lnTo>
                  <a:lnTo>
                    <a:pt x="1755" y="79423"/>
                  </a:lnTo>
                  <a:lnTo>
                    <a:pt x="570" y="82539"/>
                  </a:lnTo>
                  <a:lnTo>
                    <a:pt x="570" y="82583"/>
                  </a:lnTo>
                  <a:lnTo>
                    <a:pt x="44" y="86181"/>
                  </a:lnTo>
                  <a:lnTo>
                    <a:pt x="44" y="86225"/>
                  </a:lnTo>
                  <a:lnTo>
                    <a:pt x="0" y="89340"/>
                  </a:lnTo>
                  <a:lnTo>
                    <a:pt x="132" y="92324"/>
                  </a:lnTo>
                  <a:lnTo>
                    <a:pt x="132" y="92368"/>
                  </a:lnTo>
                  <a:lnTo>
                    <a:pt x="176" y="92456"/>
                  </a:lnTo>
                  <a:lnTo>
                    <a:pt x="263" y="92500"/>
                  </a:lnTo>
                  <a:lnTo>
                    <a:pt x="307" y="92500"/>
                  </a:lnTo>
                  <a:lnTo>
                    <a:pt x="395" y="92456"/>
                  </a:lnTo>
                  <a:lnTo>
                    <a:pt x="439" y="92412"/>
                  </a:lnTo>
                  <a:lnTo>
                    <a:pt x="483" y="92368"/>
                  </a:lnTo>
                  <a:lnTo>
                    <a:pt x="483" y="92324"/>
                  </a:lnTo>
                  <a:lnTo>
                    <a:pt x="351" y="89340"/>
                  </a:lnTo>
                  <a:lnTo>
                    <a:pt x="395" y="86225"/>
                  </a:lnTo>
                  <a:lnTo>
                    <a:pt x="922" y="82627"/>
                  </a:lnTo>
                  <a:lnTo>
                    <a:pt x="2062" y="79555"/>
                  </a:lnTo>
                  <a:lnTo>
                    <a:pt x="3335" y="76132"/>
                  </a:lnTo>
                  <a:lnTo>
                    <a:pt x="4739" y="72490"/>
                  </a:lnTo>
                  <a:lnTo>
                    <a:pt x="4739" y="72447"/>
                  </a:lnTo>
                  <a:lnTo>
                    <a:pt x="5529" y="69638"/>
                  </a:lnTo>
                  <a:lnTo>
                    <a:pt x="7065" y="68015"/>
                  </a:lnTo>
                  <a:lnTo>
                    <a:pt x="7109" y="67927"/>
                  </a:lnTo>
                  <a:lnTo>
                    <a:pt x="7591" y="64241"/>
                  </a:lnTo>
                  <a:lnTo>
                    <a:pt x="9785" y="61784"/>
                  </a:lnTo>
                  <a:lnTo>
                    <a:pt x="9829" y="61740"/>
                  </a:lnTo>
                  <a:lnTo>
                    <a:pt x="9829" y="61652"/>
                  </a:lnTo>
                  <a:lnTo>
                    <a:pt x="9215" y="55289"/>
                  </a:lnTo>
                  <a:lnTo>
                    <a:pt x="8688" y="50155"/>
                  </a:lnTo>
                  <a:lnTo>
                    <a:pt x="7153" y="42169"/>
                  </a:lnTo>
                  <a:lnTo>
                    <a:pt x="9829" y="36026"/>
                  </a:lnTo>
                  <a:lnTo>
                    <a:pt x="11716" y="36816"/>
                  </a:lnTo>
                  <a:lnTo>
                    <a:pt x="13427" y="38220"/>
                  </a:lnTo>
                  <a:lnTo>
                    <a:pt x="13559" y="38220"/>
                  </a:lnTo>
                  <a:lnTo>
                    <a:pt x="17552" y="38176"/>
                  </a:lnTo>
                  <a:lnTo>
                    <a:pt x="17596" y="38176"/>
                  </a:lnTo>
                  <a:lnTo>
                    <a:pt x="23301" y="35938"/>
                  </a:lnTo>
                  <a:lnTo>
                    <a:pt x="29839" y="33130"/>
                  </a:lnTo>
                  <a:lnTo>
                    <a:pt x="33964" y="32954"/>
                  </a:lnTo>
                  <a:lnTo>
                    <a:pt x="34007" y="32954"/>
                  </a:lnTo>
                  <a:lnTo>
                    <a:pt x="39098" y="31769"/>
                  </a:lnTo>
                  <a:lnTo>
                    <a:pt x="43749" y="30980"/>
                  </a:lnTo>
                  <a:lnTo>
                    <a:pt x="43793" y="30980"/>
                  </a:lnTo>
                  <a:lnTo>
                    <a:pt x="48751" y="29137"/>
                  </a:lnTo>
                  <a:lnTo>
                    <a:pt x="54105" y="27645"/>
                  </a:lnTo>
                  <a:lnTo>
                    <a:pt x="59239" y="25889"/>
                  </a:lnTo>
                  <a:lnTo>
                    <a:pt x="63451" y="24968"/>
                  </a:lnTo>
                  <a:lnTo>
                    <a:pt x="63495" y="24968"/>
                  </a:lnTo>
                  <a:lnTo>
                    <a:pt x="67752" y="23432"/>
                  </a:lnTo>
                  <a:lnTo>
                    <a:pt x="74465" y="21063"/>
                  </a:lnTo>
                  <a:lnTo>
                    <a:pt x="79424" y="18956"/>
                  </a:lnTo>
                  <a:lnTo>
                    <a:pt x="85128" y="16850"/>
                  </a:lnTo>
                  <a:lnTo>
                    <a:pt x="89736" y="14437"/>
                  </a:lnTo>
                  <a:lnTo>
                    <a:pt x="89780" y="14437"/>
                  </a:lnTo>
                  <a:lnTo>
                    <a:pt x="96186" y="9566"/>
                  </a:lnTo>
                  <a:lnTo>
                    <a:pt x="98643" y="7723"/>
                  </a:lnTo>
                  <a:lnTo>
                    <a:pt x="100486" y="7372"/>
                  </a:lnTo>
                  <a:lnTo>
                    <a:pt x="100574" y="7328"/>
                  </a:lnTo>
                  <a:lnTo>
                    <a:pt x="104436" y="3072"/>
                  </a:lnTo>
                  <a:lnTo>
                    <a:pt x="106674" y="351"/>
                  </a:lnTo>
                  <a:lnTo>
                    <a:pt x="112334" y="1711"/>
                  </a:lnTo>
                  <a:lnTo>
                    <a:pt x="112949" y="3554"/>
                  </a:lnTo>
                  <a:lnTo>
                    <a:pt x="116547" y="18386"/>
                  </a:lnTo>
                  <a:lnTo>
                    <a:pt x="116371" y="30409"/>
                  </a:lnTo>
                  <a:lnTo>
                    <a:pt x="116371" y="30453"/>
                  </a:lnTo>
                  <a:lnTo>
                    <a:pt x="118741" y="38439"/>
                  </a:lnTo>
                  <a:lnTo>
                    <a:pt x="117600" y="42213"/>
                  </a:lnTo>
                  <a:lnTo>
                    <a:pt x="116942" y="44934"/>
                  </a:lnTo>
                  <a:lnTo>
                    <a:pt x="116942" y="44977"/>
                  </a:lnTo>
                  <a:lnTo>
                    <a:pt x="116810" y="48268"/>
                  </a:lnTo>
                  <a:lnTo>
                    <a:pt x="116810" y="48356"/>
                  </a:lnTo>
                  <a:lnTo>
                    <a:pt x="119926" y="54982"/>
                  </a:lnTo>
                  <a:lnTo>
                    <a:pt x="119662" y="55991"/>
                  </a:lnTo>
                  <a:lnTo>
                    <a:pt x="118697" y="56518"/>
                  </a:lnTo>
                  <a:lnTo>
                    <a:pt x="118653" y="56518"/>
                  </a:lnTo>
                  <a:lnTo>
                    <a:pt x="115889" y="58580"/>
                  </a:lnTo>
                  <a:lnTo>
                    <a:pt x="113519" y="60511"/>
                  </a:lnTo>
                  <a:lnTo>
                    <a:pt x="109614" y="64197"/>
                  </a:lnTo>
                  <a:lnTo>
                    <a:pt x="109570" y="64241"/>
                  </a:lnTo>
                  <a:lnTo>
                    <a:pt x="104304" y="75562"/>
                  </a:lnTo>
                  <a:lnTo>
                    <a:pt x="100750" y="78634"/>
                  </a:lnTo>
                  <a:lnTo>
                    <a:pt x="98468" y="80828"/>
                  </a:lnTo>
                  <a:lnTo>
                    <a:pt x="91184" y="82978"/>
                  </a:lnTo>
                  <a:lnTo>
                    <a:pt x="87805" y="83417"/>
                  </a:lnTo>
                  <a:lnTo>
                    <a:pt x="87761" y="83417"/>
                  </a:lnTo>
                  <a:lnTo>
                    <a:pt x="84163" y="84470"/>
                  </a:lnTo>
                  <a:lnTo>
                    <a:pt x="84075" y="84514"/>
                  </a:lnTo>
                  <a:lnTo>
                    <a:pt x="82846" y="86006"/>
                  </a:lnTo>
                  <a:lnTo>
                    <a:pt x="82846" y="86049"/>
                  </a:lnTo>
                  <a:lnTo>
                    <a:pt x="81311" y="88858"/>
                  </a:lnTo>
                  <a:lnTo>
                    <a:pt x="78853" y="91008"/>
                  </a:lnTo>
                  <a:lnTo>
                    <a:pt x="74202" y="91885"/>
                  </a:lnTo>
                  <a:lnTo>
                    <a:pt x="74158" y="91929"/>
                  </a:lnTo>
                  <a:lnTo>
                    <a:pt x="70560" y="93948"/>
                  </a:lnTo>
                  <a:lnTo>
                    <a:pt x="70516" y="93992"/>
                  </a:lnTo>
                  <a:lnTo>
                    <a:pt x="68629" y="96668"/>
                  </a:lnTo>
                  <a:lnTo>
                    <a:pt x="65207" y="97239"/>
                  </a:lnTo>
                  <a:lnTo>
                    <a:pt x="63671" y="96932"/>
                  </a:lnTo>
                  <a:lnTo>
                    <a:pt x="62003" y="96932"/>
                  </a:lnTo>
                  <a:lnTo>
                    <a:pt x="58098" y="97985"/>
                  </a:lnTo>
                  <a:lnTo>
                    <a:pt x="52481" y="99038"/>
                  </a:lnTo>
                  <a:lnTo>
                    <a:pt x="51252" y="98862"/>
                  </a:lnTo>
                  <a:lnTo>
                    <a:pt x="48005" y="98424"/>
                  </a:lnTo>
                  <a:lnTo>
                    <a:pt x="44451" y="97590"/>
                  </a:lnTo>
                  <a:lnTo>
                    <a:pt x="43398" y="95966"/>
                  </a:lnTo>
                  <a:lnTo>
                    <a:pt x="43398" y="95922"/>
                  </a:lnTo>
                  <a:lnTo>
                    <a:pt x="41160" y="93158"/>
                  </a:lnTo>
                  <a:lnTo>
                    <a:pt x="41160" y="92368"/>
                  </a:lnTo>
                  <a:lnTo>
                    <a:pt x="41160" y="90832"/>
                  </a:lnTo>
                  <a:lnTo>
                    <a:pt x="42038" y="88989"/>
                  </a:lnTo>
                  <a:lnTo>
                    <a:pt x="43617" y="86971"/>
                  </a:lnTo>
                  <a:lnTo>
                    <a:pt x="46645" y="85391"/>
                  </a:lnTo>
                  <a:lnTo>
                    <a:pt x="46689" y="85303"/>
                  </a:lnTo>
                  <a:lnTo>
                    <a:pt x="47215" y="84426"/>
                  </a:lnTo>
                  <a:lnTo>
                    <a:pt x="48005" y="82671"/>
                  </a:lnTo>
                  <a:lnTo>
                    <a:pt x="49015" y="80915"/>
                  </a:lnTo>
                  <a:lnTo>
                    <a:pt x="50550" y="78897"/>
                  </a:lnTo>
                  <a:lnTo>
                    <a:pt x="50550" y="78853"/>
                  </a:lnTo>
                  <a:lnTo>
                    <a:pt x="51296" y="77537"/>
                  </a:lnTo>
                  <a:lnTo>
                    <a:pt x="51296" y="77449"/>
                  </a:lnTo>
                  <a:lnTo>
                    <a:pt x="51428" y="76527"/>
                  </a:lnTo>
                  <a:lnTo>
                    <a:pt x="51428" y="76484"/>
                  </a:lnTo>
                  <a:lnTo>
                    <a:pt x="51340" y="75035"/>
                  </a:lnTo>
                  <a:lnTo>
                    <a:pt x="52042" y="70691"/>
                  </a:lnTo>
                  <a:lnTo>
                    <a:pt x="55684" y="63846"/>
                  </a:lnTo>
                  <a:lnTo>
                    <a:pt x="58405" y="60028"/>
                  </a:lnTo>
                  <a:lnTo>
                    <a:pt x="61213" y="58361"/>
                  </a:lnTo>
                  <a:lnTo>
                    <a:pt x="65163" y="56606"/>
                  </a:lnTo>
                  <a:lnTo>
                    <a:pt x="65207" y="56562"/>
                  </a:lnTo>
                  <a:lnTo>
                    <a:pt x="68761" y="52832"/>
                  </a:lnTo>
                  <a:lnTo>
                    <a:pt x="77844" y="45811"/>
                  </a:lnTo>
                  <a:lnTo>
                    <a:pt x="82452" y="41950"/>
                  </a:lnTo>
                  <a:lnTo>
                    <a:pt x="89121" y="38308"/>
                  </a:lnTo>
                  <a:lnTo>
                    <a:pt x="93553" y="38088"/>
                  </a:lnTo>
                  <a:lnTo>
                    <a:pt x="93597" y="38088"/>
                  </a:lnTo>
                  <a:lnTo>
                    <a:pt x="105708" y="31726"/>
                  </a:lnTo>
                  <a:lnTo>
                    <a:pt x="105796" y="31682"/>
                  </a:lnTo>
                  <a:lnTo>
                    <a:pt x="105796" y="31594"/>
                  </a:lnTo>
                  <a:lnTo>
                    <a:pt x="106454" y="27820"/>
                  </a:lnTo>
                  <a:lnTo>
                    <a:pt x="106454" y="27776"/>
                  </a:lnTo>
                  <a:lnTo>
                    <a:pt x="106235" y="24705"/>
                  </a:lnTo>
                  <a:lnTo>
                    <a:pt x="106410" y="21545"/>
                  </a:lnTo>
                  <a:lnTo>
                    <a:pt x="106366" y="21458"/>
                  </a:lnTo>
                  <a:lnTo>
                    <a:pt x="104875" y="19395"/>
                  </a:lnTo>
                  <a:lnTo>
                    <a:pt x="104787" y="19351"/>
                  </a:lnTo>
                  <a:lnTo>
                    <a:pt x="100574" y="18035"/>
                  </a:lnTo>
                  <a:lnTo>
                    <a:pt x="99126" y="17421"/>
                  </a:lnTo>
                  <a:lnTo>
                    <a:pt x="95089" y="15841"/>
                  </a:lnTo>
                  <a:lnTo>
                    <a:pt x="95001" y="15841"/>
                  </a:lnTo>
                  <a:lnTo>
                    <a:pt x="94958" y="15885"/>
                  </a:lnTo>
                  <a:lnTo>
                    <a:pt x="91447" y="18342"/>
                  </a:lnTo>
                  <a:lnTo>
                    <a:pt x="83461" y="23915"/>
                  </a:lnTo>
                  <a:lnTo>
                    <a:pt x="79687" y="25100"/>
                  </a:lnTo>
                  <a:lnTo>
                    <a:pt x="76352" y="24705"/>
                  </a:lnTo>
                  <a:lnTo>
                    <a:pt x="76264" y="24705"/>
                  </a:lnTo>
                  <a:lnTo>
                    <a:pt x="70823" y="26767"/>
                  </a:lnTo>
                  <a:lnTo>
                    <a:pt x="65119" y="28654"/>
                  </a:lnTo>
                  <a:lnTo>
                    <a:pt x="61126" y="30146"/>
                  </a:lnTo>
                  <a:lnTo>
                    <a:pt x="56518" y="31769"/>
                  </a:lnTo>
                  <a:lnTo>
                    <a:pt x="51428" y="33569"/>
                  </a:lnTo>
                  <a:lnTo>
                    <a:pt x="47435" y="35017"/>
                  </a:lnTo>
                  <a:lnTo>
                    <a:pt x="47391" y="35017"/>
                  </a:lnTo>
                  <a:lnTo>
                    <a:pt x="42784" y="37474"/>
                  </a:lnTo>
                  <a:lnTo>
                    <a:pt x="38922" y="38571"/>
                  </a:lnTo>
                  <a:lnTo>
                    <a:pt x="35236" y="39800"/>
                  </a:lnTo>
                  <a:lnTo>
                    <a:pt x="31594" y="40721"/>
                  </a:lnTo>
                  <a:lnTo>
                    <a:pt x="31550" y="40721"/>
                  </a:lnTo>
                  <a:lnTo>
                    <a:pt x="27381" y="43529"/>
                  </a:lnTo>
                  <a:lnTo>
                    <a:pt x="27338" y="43573"/>
                  </a:lnTo>
                  <a:lnTo>
                    <a:pt x="24398" y="47479"/>
                  </a:lnTo>
                  <a:lnTo>
                    <a:pt x="24354" y="47479"/>
                  </a:lnTo>
                  <a:lnTo>
                    <a:pt x="22730" y="50550"/>
                  </a:lnTo>
                  <a:lnTo>
                    <a:pt x="21589" y="53490"/>
                  </a:lnTo>
                  <a:lnTo>
                    <a:pt x="19659" y="56255"/>
                  </a:lnTo>
                  <a:lnTo>
                    <a:pt x="19615" y="56342"/>
                  </a:lnTo>
                  <a:lnTo>
                    <a:pt x="18167" y="68936"/>
                  </a:lnTo>
                  <a:lnTo>
                    <a:pt x="18167" y="68980"/>
                  </a:lnTo>
                  <a:lnTo>
                    <a:pt x="18562" y="76176"/>
                  </a:lnTo>
                  <a:lnTo>
                    <a:pt x="18210" y="77975"/>
                  </a:lnTo>
                  <a:lnTo>
                    <a:pt x="17552" y="80301"/>
                  </a:lnTo>
                  <a:lnTo>
                    <a:pt x="16367" y="82012"/>
                  </a:lnTo>
                  <a:lnTo>
                    <a:pt x="14919" y="83987"/>
                  </a:lnTo>
                  <a:lnTo>
                    <a:pt x="13427" y="84557"/>
                  </a:lnTo>
                  <a:lnTo>
                    <a:pt x="13340" y="84601"/>
                  </a:lnTo>
                  <a:lnTo>
                    <a:pt x="13296" y="84645"/>
                  </a:lnTo>
                  <a:lnTo>
                    <a:pt x="12330" y="86795"/>
                  </a:lnTo>
                  <a:lnTo>
                    <a:pt x="12330" y="86839"/>
                  </a:lnTo>
                  <a:lnTo>
                    <a:pt x="11716" y="89209"/>
                  </a:lnTo>
                  <a:lnTo>
                    <a:pt x="11716" y="89253"/>
                  </a:lnTo>
                  <a:lnTo>
                    <a:pt x="12418" y="95571"/>
                  </a:lnTo>
                  <a:lnTo>
                    <a:pt x="13559" y="102505"/>
                  </a:lnTo>
                  <a:lnTo>
                    <a:pt x="13603" y="102592"/>
                  </a:lnTo>
                  <a:lnTo>
                    <a:pt x="13735" y="102636"/>
                  </a:lnTo>
                  <a:lnTo>
                    <a:pt x="13822" y="102636"/>
                  </a:lnTo>
                  <a:lnTo>
                    <a:pt x="13866" y="102548"/>
                  </a:lnTo>
                  <a:lnTo>
                    <a:pt x="13910" y="102505"/>
                  </a:lnTo>
                  <a:lnTo>
                    <a:pt x="13910" y="102417"/>
                  </a:lnTo>
                  <a:lnTo>
                    <a:pt x="12769" y="95484"/>
                  </a:lnTo>
                  <a:lnTo>
                    <a:pt x="12067" y="89253"/>
                  </a:lnTo>
                  <a:lnTo>
                    <a:pt x="12682" y="86927"/>
                  </a:lnTo>
                  <a:lnTo>
                    <a:pt x="13603" y="84865"/>
                  </a:lnTo>
                  <a:lnTo>
                    <a:pt x="15095" y="84294"/>
                  </a:lnTo>
                  <a:lnTo>
                    <a:pt x="15183" y="84250"/>
                  </a:lnTo>
                  <a:lnTo>
                    <a:pt x="16675" y="82188"/>
                  </a:lnTo>
                  <a:lnTo>
                    <a:pt x="17859" y="80477"/>
                  </a:lnTo>
                  <a:lnTo>
                    <a:pt x="17859" y="80433"/>
                  </a:lnTo>
                  <a:lnTo>
                    <a:pt x="18562" y="78063"/>
                  </a:lnTo>
                  <a:lnTo>
                    <a:pt x="18913" y="76220"/>
                  </a:lnTo>
                  <a:lnTo>
                    <a:pt x="18913" y="76176"/>
                  </a:lnTo>
                  <a:lnTo>
                    <a:pt x="18518" y="68980"/>
                  </a:lnTo>
                  <a:lnTo>
                    <a:pt x="19966" y="56430"/>
                  </a:lnTo>
                  <a:lnTo>
                    <a:pt x="21853" y="53666"/>
                  </a:lnTo>
                  <a:lnTo>
                    <a:pt x="21896" y="53622"/>
                  </a:lnTo>
                  <a:lnTo>
                    <a:pt x="23081" y="50682"/>
                  </a:lnTo>
                  <a:lnTo>
                    <a:pt x="24661" y="47654"/>
                  </a:lnTo>
                  <a:lnTo>
                    <a:pt x="27601" y="43837"/>
                  </a:lnTo>
                  <a:lnTo>
                    <a:pt x="31726" y="41072"/>
                  </a:lnTo>
                  <a:lnTo>
                    <a:pt x="35324" y="40107"/>
                  </a:lnTo>
                  <a:lnTo>
                    <a:pt x="39054" y="38922"/>
                  </a:lnTo>
                  <a:lnTo>
                    <a:pt x="42871" y="37825"/>
                  </a:lnTo>
                  <a:lnTo>
                    <a:pt x="42915" y="37781"/>
                  </a:lnTo>
                  <a:lnTo>
                    <a:pt x="47567" y="35368"/>
                  </a:lnTo>
                  <a:lnTo>
                    <a:pt x="51560" y="33920"/>
                  </a:lnTo>
                  <a:lnTo>
                    <a:pt x="56650" y="32077"/>
                  </a:lnTo>
                  <a:lnTo>
                    <a:pt x="61213" y="30453"/>
                  </a:lnTo>
                  <a:lnTo>
                    <a:pt x="65250" y="29005"/>
                  </a:lnTo>
                  <a:lnTo>
                    <a:pt x="70911" y="27074"/>
                  </a:lnTo>
                  <a:lnTo>
                    <a:pt x="76352" y="25056"/>
                  </a:lnTo>
                  <a:lnTo>
                    <a:pt x="79687" y="25451"/>
                  </a:lnTo>
                  <a:lnTo>
                    <a:pt x="79731" y="25451"/>
                  </a:lnTo>
                  <a:lnTo>
                    <a:pt x="83592" y="24266"/>
                  </a:lnTo>
                  <a:lnTo>
                    <a:pt x="83680" y="24222"/>
                  </a:lnTo>
                  <a:lnTo>
                    <a:pt x="91623" y="18649"/>
                  </a:lnTo>
                  <a:lnTo>
                    <a:pt x="95045" y="16236"/>
                  </a:lnTo>
                  <a:lnTo>
                    <a:pt x="98995" y="17772"/>
                  </a:lnTo>
                  <a:lnTo>
                    <a:pt x="100443" y="18342"/>
                  </a:lnTo>
                  <a:lnTo>
                    <a:pt x="104655" y="19658"/>
                  </a:lnTo>
                  <a:lnTo>
                    <a:pt x="106059" y="21589"/>
                  </a:lnTo>
                  <a:lnTo>
                    <a:pt x="105884" y="24705"/>
                  </a:lnTo>
                  <a:lnTo>
                    <a:pt x="106103" y="27776"/>
                  </a:lnTo>
                  <a:lnTo>
                    <a:pt x="105489" y="31462"/>
                  </a:lnTo>
                  <a:lnTo>
                    <a:pt x="93466" y="37737"/>
                  </a:lnTo>
                  <a:lnTo>
                    <a:pt x="89078" y="37957"/>
                  </a:lnTo>
                  <a:lnTo>
                    <a:pt x="88990" y="38000"/>
                  </a:lnTo>
                  <a:lnTo>
                    <a:pt x="82276" y="41643"/>
                  </a:lnTo>
                  <a:lnTo>
                    <a:pt x="82276" y="41686"/>
                  </a:lnTo>
                  <a:lnTo>
                    <a:pt x="77625" y="45504"/>
                  </a:lnTo>
                  <a:lnTo>
                    <a:pt x="68541" y="52569"/>
                  </a:lnTo>
                  <a:lnTo>
                    <a:pt x="68498" y="52569"/>
                  </a:lnTo>
                  <a:lnTo>
                    <a:pt x="64987" y="56299"/>
                  </a:lnTo>
                  <a:lnTo>
                    <a:pt x="61082" y="58010"/>
                  </a:lnTo>
                  <a:lnTo>
                    <a:pt x="61038" y="58054"/>
                  </a:lnTo>
                  <a:lnTo>
                    <a:pt x="58186" y="59765"/>
                  </a:lnTo>
                  <a:lnTo>
                    <a:pt x="58142" y="59809"/>
                  </a:lnTo>
                  <a:lnTo>
                    <a:pt x="55377" y="63670"/>
                  </a:lnTo>
                  <a:lnTo>
                    <a:pt x="51735" y="70560"/>
                  </a:lnTo>
                  <a:lnTo>
                    <a:pt x="51691" y="70604"/>
                  </a:lnTo>
                  <a:lnTo>
                    <a:pt x="50989" y="74992"/>
                  </a:lnTo>
                  <a:lnTo>
                    <a:pt x="50989" y="75035"/>
                  </a:lnTo>
                  <a:lnTo>
                    <a:pt x="51077" y="76484"/>
                  </a:lnTo>
                  <a:lnTo>
                    <a:pt x="50945" y="77361"/>
                  </a:lnTo>
                  <a:lnTo>
                    <a:pt x="50243" y="78678"/>
                  </a:lnTo>
                  <a:lnTo>
                    <a:pt x="48707" y="80696"/>
                  </a:lnTo>
                  <a:lnTo>
                    <a:pt x="48707" y="80740"/>
                  </a:lnTo>
                  <a:lnTo>
                    <a:pt x="47698" y="82495"/>
                  </a:lnTo>
                  <a:lnTo>
                    <a:pt x="46908" y="84250"/>
                  </a:lnTo>
                  <a:lnTo>
                    <a:pt x="46426" y="85084"/>
                  </a:lnTo>
                  <a:lnTo>
                    <a:pt x="43442" y="86708"/>
                  </a:lnTo>
                  <a:lnTo>
                    <a:pt x="43354" y="86752"/>
                  </a:lnTo>
                  <a:lnTo>
                    <a:pt x="41774" y="88814"/>
                  </a:lnTo>
                  <a:lnTo>
                    <a:pt x="41730" y="88814"/>
                  </a:lnTo>
                  <a:lnTo>
                    <a:pt x="40809" y="90745"/>
                  </a:lnTo>
                  <a:lnTo>
                    <a:pt x="40809" y="90832"/>
                  </a:lnTo>
                  <a:lnTo>
                    <a:pt x="40809" y="92368"/>
                  </a:lnTo>
                  <a:lnTo>
                    <a:pt x="40809" y="93202"/>
                  </a:lnTo>
                  <a:lnTo>
                    <a:pt x="40853" y="93334"/>
                  </a:lnTo>
                  <a:lnTo>
                    <a:pt x="43091" y="96142"/>
                  </a:lnTo>
                  <a:lnTo>
                    <a:pt x="44188" y="97809"/>
                  </a:lnTo>
                  <a:lnTo>
                    <a:pt x="44275" y="97897"/>
                  </a:lnTo>
                  <a:lnTo>
                    <a:pt x="47918" y="98731"/>
                  </a:lnTo>
                  <a:lnTo>
                    <a:pt x="51209" y="99170"/>
                  </a:lnTo>
                  <a:lnTo>
                    <a:pt x="52437" y="99389"/>
                  </a:lnTo>
                  <a:lnTo>
                    <a:pt x="52481" y="99389"/>
                  </a:lnTo>
                  <a:lnTo>
                    <a:pt x="58186" y="98292"/>
                  </a:lnTo>
                  <a:lnTo>
                    <a:pt x="62091" y="97283"/>
                  </a:lnTo>
                  <a:lnTo>
                    <a:pt x="63627" y="97283"/>
                  </a:lnTo>
                  <a:lnTo>
                    <a:pt x="65163" y="97590"/>
                  </a:lnTo>
                  <a:lnTo>
                    <a:pt x="65250" y="97590"/>
                  </a:lnTo>
                  <a:lnTo>
                    <a:pt x="68761" y="97019"/>
                  </a:lnTo>
                  <a:lnTo>
                    <a:pt x="68805" y="96976"/>
                  </a:lnTo>
                  <a:lnTo>
                    <a:pt x="68892" y="96932"/>
                  </a:lnTo>
                  <a:lnTo>
                    <a:pt x="70779" y="94211"/>
                  </a:lnTo>
                  <a:lnTo>
                    <a:pt x="74334" y="92237"/>
                  </a:lnTo>
                  <a:lnTo>
                    <a:pt x="78941" y="91359"/>
                  </a:lnTo>
                  <a:lnTo>
                    <a:pt x="79029" y="91315"/>
                  </a:lnTo>
                  <a:lnTo>
                    <a:pt x="81574" y="89121"/>
                  </a:lnTo>
                  <a:lnTo>
                    <a:pt x="81618" y="89077"/>
                  </a:lnTo>
                  <a:lnTo>
                    <a:pt x="83110" y="86225"/>
                  </a:lnTo>
                  <a:lnTo>
                    <a:pt x="84295" y="84777"/>
                  </a:lnTo>
                  <a:lnTo>
                    <a:pt x="87849" y="83768"/>
                  </a:lnTo>
                  <a:lnTo>
                    <a:pt x="91228" y="83329"/>
                  </a:lnTo>
                  <a:lnTo>
                    <a:pt x="91272" y="83285"/>
                  </a:lnTo>
                  <a:lnTo>
                    <a:pt x="98600" y="81135"/>
                  </a:lnTo>
                  <a:lnTo>
                    <a:pt x="98643" y="81091"/>
                  </a:lnTo>
                  <a:lnTo>
                    <a:pt x="100969" y="78897"/>
                  </a:lnTo>
                  <a:lnTo>
                    <a:pt x="104567" y="75781"/>
                  </a:lnTo>
                  <a:lnTo>
                    <a:pt x="104611" y="75738"/>
                  </a:lnTo>
                  <a:lnTo>
                    <a:pt x="109877" y="64416"/>
                  </a:lnTo>
                  <a:lnTo>
                    <a:pt x="113738" y="60774"/>
                  </a:lnTo>
                  <a:lnTo>
                    <a:pt x="116064" y="58844"/>
                  </a:lnTo>
                  <a:lnTo>
                    <a:pt x="118872" y="56825"/>
                  </a:lnTo>
                  <a:lnTo>
                    <a:pt x="119882" y="56255"/>
                  </a:lnTo>
                  <a:lnTo>
                    <a:pt x="119926" y="56211"/>
                  </a:lnTo>
                  <a:lnTo>
                    <a:pt x="119969" y="56167"/>
                  </a:lnTo>
                  <a:lnTo>
                    <a:pt x="120277" y="54982"/>
                  </a:lnTo>
                  <a:lnTo>
                    <a:pt x="120277" y="54894"/>
                  </a:lnTo>
                  <a:lnTo>
                    <a:pt x="117161" y="48225"/>
                  </a:lnTo>
                  <a:lnTo>
                    <a:pt x="117293" y="44977"/>
                  </a:lnTo>
                  <a:lnTo>
                    <a:pt x="117907" y="42301"/>
                  </a:lnTo>
                  <a:lnTo>
                    <a:pt x="119092" y="38483"/>
                  </a:lnTo>
                  <a:lnTo>
                    <a:pt x="119136" y="38395"/>
                  </a:lnTo>
                  <a:lnTo>
                    <a:pt x="116722" y="30409"/>
                  </a:lnTo>
                  <a:lnTo>
                    <a:pt x="116898" y="18342"/>
                  </a:lnTo>
                  <a:lnTo>
                    <a:pt x="116898" y="18298"/>
                  </a:lnTo>
                  <a:lnTo>
                    <a:pt x="113300" y="3467"/>
                  </a:lnTo>
                  <a:lnTo>
                    <a:pt x="112597" y="1536"/>
                  </a:lnTo>
                  <a:lnTo>
                    <a:pt x="112554" y="1448"/>
                  </a:lnTo>
                  <a:lnTo>
                    <a:pt x="112510" y="1404"/>
                  </a:lnTo>
                  <a:lnTo>
                    <a:pt x="10667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49" name="Google Shape;3749;p116"/>
            <p:cNvSpPr/>
            <p:nvPr/>
          </p:nvSpPr>
          <p:spPr>
            <a:xfrm>
              <a:off x="4836800" y="3535975"/>
              <a:ext cx="125075" cy="1464550"/>
            </a:xfrm>
            <a:custGeom>
              <a:avLst/>
              <a:gdLst/>
              <a:ahLst/>
              <a:cxnLst/>
              <a:rect l="l" t="t" r="r" b="b"/>
              <a:pathLst>
                <a:path w="5003" h="58582" extrusionOk="0">
                  <a:moveTo>
                    <a:pt x="2106" y="1"/>
                  </a:moveTo>
                  <a:lnTo>
                    <a:pt x="2063" y="45"/>
                  </a:lnTo>
                  <a:lnTo>
                    <a:pt x="2019" y="133"/>
                  </a:lnTo>
                  <a:lnTo>
                    <a:pt x="2019" y="220"/>
                  </a:lnTo>
                  <a:lnTo>
                    <a:pt x="2019" y="308"/>
                  </a:lnTo>
                  <a:lnTo>
                    <a:pt x="2721" y="2985"/>
                  </a:lnTo>
                  <a:lnTo>
                    <a:pt x="3335" y="5837"/>
                  </a:lnTo>
                  <a:lnTo>
                    <a:pt x="4257" y="9435"/>
                  </a:lnTo>
                  <a:lnTo>
                    <a:pt x="4564" y="11717"/>
                  </a:lnTo>
                  <a:lnTo>
                    <a:pt x="4652" y="14394"/>
                  </a:lnTo>
                  <a:lnTo>
                    <a:pt x="4520" y="17070"/>
                  </a:lnTo>
                  <a:lnTo>
                    <a:pt x="4388" y="19221"/>
                  </a:lnTo>
                  <a:lnTo>
                    <a:pt x="4300" y="20537"/>
                  </a:lnTo>
                  <a:lnTo>
                    <a:pt x="3993" y="24223"/>
                  </a:lnTo>
                  <a:lnTo>
                    <a:pt x="4037" y="26505"/>
                  </a:lnTo>
                  <a:lnTo>
                    <a:pt x="3598" y="30893"/>
                  </a:lnTo>
                  <a:lnTo>
                    <a:pt x="3247" y="33613"/>
                  </a:lnTo>
                  <a:lnTo>
                    <a:pt x="2896" y="36071"/>
                  </a:lnTo>
                  <a:lnTo>
                    <a:pt x="2414" y="38572"/>
                  </a:lnTo>
                  <a:lnTo>
                    <a:pt x="1799" y="40634"/>
                  </a:lnTo>
                  <a:lnTo>
                    <a:pt x="132" y="46646"/>
                  </a:lnTo>
                  <a:lnTo>
                    <a:pt x="132" y="46690"/>
                  </a:lnTo>
                  <a:lnTo>
                    <a:pt x="0" y="49015"/>
                  </a:lnTo>
                  <a:lnTo>
                    <a:pt x="0" y="50419"/>
                  </a:lnTo>
                  <a:lnTo>
                    <a:pt x="0" y="50463"/>
                  </a:lnTo>
                  <a:lnTo>
                    <a:pt x="527" y="52789"/>
                  </a:lnTo>
                  <a:lnTo>
                    <a:pt x="1317" y="55466"/>
                  </a:lnTo>
                  <a:lnTo>
                    <a:pt x="2106" y="57528"/>
                  </a:lnTo>
                  <a:lnTo>
                    <a:pt x="2150" y="57572"/>
                  </a:lnTo>
                  <a:lnTo>
                    <a:pt x="2809" y="58493"/>
                  </a:lnTo>
                  <a:lnTo>
                    <a:pt x="2896" y="58537"/>
                  </a:lnTo>
                  <a:lnTo>
                    <a:pt x="2940" y="58581"/>
                  </a:lnTo>
                  <a:lnTo>
                    <a:pt x="3072" y="58537"/>
                  </a:lnTo>
                  <a:lnTo>
                    <a:pt x="3116" y="58493"/>
                  </a:lnTo>
                  <a:lnTo>
                    <a:pt x="3116" y="58406"/>
                  </a:lnTo>
                  <a:lnTo>
                    <a:pt x="3116" y="58362"/>
                  </a:lnTo>
                  <a:lnTo>
                    <a:pt x="3116" y="58274"/>
                  </a:lnTo>
                  <a:lnTo>
                    <a:pt x="2457" y="57353"/>
                  </a:lnTo>
                  <a:lnTo>
                    <a:pt x="1668" y="55334"/>
                  </a:lnTo>
                  <a:lnTo>
                    <a:pt x="878" y="52701"/>
                  </a:lnTo>
                  <a:lnTo>
                    <a:pt x="351" y="50419"/>
                  </a:lnTo>
                  <a:lnTo>
                    <a:pt x="351" y="49015"/>
                  </a:lnTo>
                  <a:lnTo>
                    <a:pt x="483" y="46734"/>
                  </a:lnTo>
                  <a:lnTo>
                    <a:pt x="2106" y="40722"/>
                  </a:lnTo>
                  <a:lnTo>
                    <a:pt x="2765" y="38660"/>
                  </a:lnTo>
                  <a:lnTo>
                    <a:pt x="3247" y="36114"/>
                  </a:lnTo>
                  <a:lnTo>
                    <a:pt x="3598" y="33657"/>
                  </a:lnTo>
                  <a:lnTo>
                    <a:pt x="3949" y="30937"/>
                  </a:lnTo>
                  <a:lnTo>
                    <a:pt x="4388" y="26549"/>
                  </a:lnTo>
                  <a:lnTo>
                    <a:pt x="4388" y="26505"/>
                  </a:lnTo>
                  <a:lnTo>
                    <a:pt x="4344" y="24223"/>
                  </a:lnTo>
                  <a:lnTo>
                    <a:pt x="4652" y="20581"/>
                  </a:lnTo>
                  <a:lnTo>
                    <a:pt x="4739" y="19221"/>
                  </a:lnTo>
                  <a:lnTo>
                    <a:pt x="4871" y="17070"/>
                  </a:lnTo>
                  <a:lnTo>
                    <a:pt x="5003" y="14394"/>
                  </a:lnTo>
                  <a:lnTo>
                    <a:pt x="4915" y="11717"/>
                  </a:lnTo>
                  <a:lnTo>
                    <a:pt x="4915" y="11673"/>
                  </a:lnTo>
                  <a:lnTo>
                    <a:pt x="4608" y="9391"/>
                  </a:lnTo>
                  <a:lnTo>
                    <a:pt x="4608" y="9347"/>
                  </a:lnTo>
                  <a:lnTo>
                    <a:pt x="3686" y="5749"/>
                  </a:lnTo>
                  <a:lnTo>
                    <a:pt x="3072" y="2897"/>
                  </a:lnTo>
                  <a:lnTo>
                    <a:pt x="2370" y="264"/>
                  </a:lnTo>
                  <a:lnTo>
                    <a:pt x="2370" y="177"/>
                  </a:lnTo>
                  <a:lnTo>
                    <a:pt x="2370" y="133"/>
                  </a:lnTo>
                  <a:lnTo>
                    <a:pt x="2370" y="45"/>
                  </a:lnTo>
                  <a:lnTo>
                    <a:pt x="2326"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50" name="Google Shape;3750;p116"/>
            <p:cNvSpPr/>
            <p:nvPr/>
          </p:nvSpPr>
          <p:spPr>
            <a:xfrm>
              <a:off x="4802775" y="3543675"/>
              <a:ext cx="129475" cy="1510600"/>
            </a:xfrm>
            <a:custGeom>
              <a:avLst/>
              <a:gdLst/>
              <a:ahLst/>
              <a:cxnLst/>
              <a:rect l="l" t="t" r="r" b="b"/>
              <a:pathLst>
                <a:path w="5179" h="60424" extrusionOk="0">
                  <a:moveTo>
                    <a:pt x="2853" y="0"/>
                  </a:moveTo>
                  <a:lnTo>
                    <a:pt x="2809" y="44"/>
                  </a:lnTo>
                  <a:lnTo>
                    <a:pt x="2765" y="88"/>
                  </a:lnTo>
                  <a:lnTo>
                    <a:pt x="2634" y="439"/>
                  </a:lnTo>
                  <a:lnTo>
                    <a:pt x="2634" y="527"/>
                  </a:lnTo>
                  <a:lnTo>
                    <a:pt x="3424" y="5046"/>
                  </a:lnTo>
                  <a:lnTo>
                    <a:pt x="4126" y="8030"/>
                  </a:lnTo>
                  <a:lnTo>
                    <a:pt x="4652" y="11058"/>
                  </a:lnTo>
                  <a:lnTo>
                    <a:pt x="4740" y="12857"/>
                  </a:lnTo>
                  <a:lnTo>
                    <a:pt x="4521" y="16324"/>
                  </a:lnTo>
                  <a:lnTo>
                    <a:pt x="4389" y="20273"/>
                  </a:lnTo>
                  <a:lnTo>
                    <a:pt x="4038" y="22730"/>
                  </a:lnTo>
                  <a:lnTo>
                    <a:pt x="3950" y="25012"/>
                  </a:lnTo>
                  <a:lnTo>
                    <a:pt x="4038" y="27338"/>
                  </a:lnTo>
                  <a:lnTo>
                    <a:pt x="3424" y="33525"/>
                  </a:lnTo>
                  <a:lnTo>
                    <a:pt x="2897" y="36903"/>
                  </a:lnTo>
                  <a:lnTo>
                    <a:pt x="2546" y="38264"/>
                  </a:lnTo>
                  <a:lnTo>
                    <a:pt x="1405" y="42520"/>
                  </a:lnTo>
                  <a:lnTo>
                    <a:pt x="1361" y="42520"/>
                  </a:lnTo>
                  <a:lnTo>
                    <a:pt x="966" y="45109"/>
                  </a:lnTo>
                  <a:lnTo>
                    <a:pt x="308" y="47259"/>
                  </a:lnTo>
                  <a:lnTo>
                    <a:pt x="45" y="48444"/>
                  </a:lnTo>
                  <a:lnTo>
                    <a:pt x="1" y="48488"/>
                  </a:lnTo>
                  <a:lnTo>
                    <a:pt x="264" y="50243"/>
                  </a:lnTo>
                  <a:lnTo>
                    <a:pt x="1054" y="53315"/>
                  </a:lnTo>
                  <a:lnTo>
                    <a:pt x="1800" y="55597"/>
                  </a:lnTo>
                  <a:lnTo>
                    <a:pt x="2765" y="58229"/>
                  </a:lnTo>
                  <a:lnTo>
                    <a:pt x="2809" y="58273"/>
                  </a:lnTo>
                  <a:lnTo>
                    <a:pt x="3687" y="59414"/>
                  </a:lnTo>
                  <a:lnTo>
                    <a:pt x="3687" y="59458"/>
                  </a:lnTo>
                  <a:lnTo>
                    <a:pt x="4916" y="60379"/>
                  </a:lnTo>
                  <a:lnTo>
                    <a:pt x="5003" y="60423"/>
                  </a:lnTo>
                  <a:lnTo>
                    <a:pt x="5091" y="60379"/>
                  </a:lnTo>
                  <a:lnTo>
                    <a:pt x="5135" y="60336"/>
                  </a:lnTo>
                  <a:lnTo>
                    <a:pt x="5179" y="60248"/>
                  </a:lnTo>
                  <a:lnTo>
                    <a:pt x="5179" y="60204"/>
                  </a:lnTo>
                  <a:lnTo>
                    <a:pt x="5179" y="60160"/>
                  </a:lnTo>
                  <a:lnTo>
                    <a:pt x="5135" y="60072"/>
                  </a:lnTo>
                  <a:lnTo>
                    <a:pt x="3950" y="59195"/>
                  </a:lnTo>
                  <a:lnTo>
                    <a:pt x="3073" y="58054"/>
                  </a:lnTo>
                  <a:lnTo>
                    <a:pt x="2107" y="55465"/>
                  </a:lnTo>
                  <a:lnTo>
                    <a:pt x="1405" y="53183"/>
                  </a:lnTo>
                  <a:lnTo>
                    <a:pt x="615" y="50155"/>
                  </a:lnTo>
                  <a:lnTo>
                    <a:pt x="352" y="48488"/>
                  </a:lnTo>
                  <a:lnTo>
                    <a:pt x="659" y="47347"/>
                  </a:lnTo>
                  <a:lnTo>
                    <a:pt x="1317" y="45197"/>
                  </a:lnTo>
                  <a:lnTo>
                    <a:pt x="1317" y="45153"/>
                  </a:lnTo>
                  <a:lnTo>
                    <a:pt x="1712" y="42564"/>
                  </a:lnTo>
                  <a:lnTo>
                    <a:pt x="2897" y="38352"/>
                  </a:lnTo>
                  <a:lnTo>
                    <a:pt x="3248" y="36991"/>
                  </a:lnTo>
                  <a:lnTo>
                    <a:pt x="3248" y="36947"/>
                  </a:lnTo>
                  <a:lnTo>
                    <a:pt x="3775" y="33569"/>
                  </a:lnTo>
                  <a:lnTo>
                    <a:pt x="4389" y="27338"/>
                  </a:lnTo>
                  <a:lnTo>
                    <a:pt x="4301" y="25012"/>
                  </a:lnTo>
                  <a:lnTo>
                    <a:pt x="4389" y="22730"/>
                  </a:lnTo>
                  <a:lnTo>
                    <a:pt x="4696" y="20317"/>
                  </a:lnTo>
                  <a:lnTo>
                    <a:pt x="4872" y="16368"/>
                  </a:lnTo>
                  <a:lnTo>
                    <a:pt x="5091" y="12857"/>
                  </a:lnTo>
                  <a:lnTo>
                    <a:pt x="5003" y="11014"/>
                  </a:lnTo>
                  <a:lnTo>
                    <a:pt x="4477" y="7942"/>
                  </a:lnTo>
                  <a:lnTo>
                    <a:pt x="3775" y="4959"/>
                  </a:lnTo>
                  <a:lnTo>
                    <a:pt x="2985" y="483"/>
                  </a:lnTo>
                  <a:lnTo>
                    <a:pt x="3073" y="220"/>
                  </a:lnTo>
                  <a:lnTo>
                    <a:pt x="3116" y="132"/>
                  </a:lnTo>
                  <a:lnTo>
                    <a:pt x="3073" y="88"/>
                  </a:lnTo>
                  <a:lnTo>
                    <a:pt x="3029" y="44"/>
                  </a:lnTo>
                  <a:lnTo>
                    <a:pt x="2985"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51" name="Google Shape;3751;p116"/>
            <p:cNvSpPr/>
            <p:nvPr/>
          </p:nvSpPr>
          <p:spPr>
            <a:xfrm>
              <a:off x="4766575" y="3551350"/>
              <a:ext cx="129475" cy="1474400"/>
            </a:xfrm>
            <a:custGeom>
              <a:avLst/>
              <a:gdLst/>
              <a:ahLst/>
              <a:cxnLst/>
              <a:rect l="l" t="t" r="r" b="b"/>
              <a:pathLst>
                <a:path w="5179" h="58976" extrusionOk="0">
                  <a:moveTo>
                    <a:pt x="3687" y="0"/>
                  </a:moveTo>
                  <a:lnTo>
                    <a:pt x="3643" y="44"/>
                  </a:lnTo>
                  <a:lnTo>
                    <a:pt x="3555" y="88"/>
                  </a:lnTo>
                  <a:lnTo>
                    <a:pt x="3555" y="132"/>
                  </a:lnTo>
                  <a:lnTo>
                    <a:pt x="3336" y="878"/>
                  </a:lnTo>
                  <a:lnTo>
                    <a:pt x="3336" y="966"/>
                  </a:lnTo>
                  <a:lnTo>
                    <a:pt x="3994" y="5749"/>
                  </a:lnTo>
                  <a:lnTo>
                    <a:pt x="4521" y="8513"/>
                  </a:lnTo>
                  <a:lnTo>
                    <a:pt x="4828" y="10356"/>
                  </a:lnTo>
                  <a:lnTo>
                    <a:pt x="4740" y="13472"/>
                  </a:lnTo>
                  <a:lnTo>
                    <a:pt x="4608" y="15973"/>
                  </a:lnTo>
                  <a:lnTo>
                    <a:pt x="4608" y="18123"/>
                  </a:lnTo>
                  <a:lnTo>
                    <a:pt x="4477" y="19834"/>
                  </a:lnTo>
                  <a:lnTo>
                    <a:pt x="4082" y="21984"/>
                  </a:lnTo>
                  <a:lnTo>
                    <a:pt x="4082" y="22028"/>
                  </a:lnTo>
                  <a:lnTo>
                    <a:pt x="3994" y="25495"/>
                  </a:lnTo>
                  <a:lnTo>
                    <a:pt x="4169" y="28128"/>
                  </a:lnTo>
                  <a:lnTo>
                    <a:pt x="4082" y="29971"/>
                  </a:lnTo>
                  <a:lnTo>
                    <a:pt x="3687" y="33437"/>
                  </a:lnTo>
                  <a:lnTo>
                    <a:pt x="3248" y="36158"/>
                  </a:lnTo>
                  <a:lnTo>
                    <a:pt x="2678" y="38220"/>
                  </a:lnTo>
                  <a:lnTo>
                    <a:pt x="2063" y="40370"/>
                  </a:lnTo>
                  <a:lnTo>
                    <a:pt x="1712" y="41467"/>
                  </a:lnTo>
                  <a:lnTo>
                    <a:pt x="1712" y="41511"/>
                  </a:lnTo>
                  <a:lnTo>
                    <a:pt x="1624" y="44012"/>
                  </a:lnTo>
                  <a:lnTo>
                    <a:pt x="1537" y="44934"/>
                  </a:lnTo>
                  <a:lnTo>
                    <a:pt x="791" y="47259"/>
                  </a:lnTo>
                  <a:lnTo>
                    <a:pt x="1" y="49278"/>
                  </a:lnTo>
                  <a:lnTo>
                    <a:pt x="1" y="49366"/>
                  </a:lnTo>
                  <a:lnTo>
                    <a:pt x="45" y="49453"/>
                  </a:lnTo>
                  <a:lnTo>
                    <a:pt x="352" y="49673"/>
                  </a:lnTo>
                  <a:lnTo>
                    <a:pt x="1888" y="54324"/>
                  </a:lnTo>
                  <a:lnTo>
                    <a:pt x="2809" y="57308"/>
                  </a:lnTo>
                  <a:lnTo>
                    <a:pt x="2853" y="57308"/>
                  </a:lnTo>
                  <a:lnTo>
                    <a:pt x="3511" y="58888"/>
                  </a:lnTo>
                  <a:lnTo>
                    <a:pt x="3599" y="58975"/>
                  </a:lnTo>
                  <a:lnTo>
                    <a:pt x="3775" y="58975"/>
                  </a:lnTo>
                  <a:lnTo>
                    <a:pt x="3818" y="58932"/>
                  </a:lnTo>
                  <a:lnTo>
                    <a:pt x="3862" y="58888"/>
                  </a:lnTo>
                  <a:lnTo>
                    <a:pt x="3862" y="58800"/>
                  </a:lnTo>
                  <a:lnTo>
                    <a:pt x="3862" y="58756"/>
                  </a:lnTo>
                  <a:lnTo>
                    <a:pt x="3160" y="57176"/>
                  </a:lnTo>
                  <a:lnTo>
                    <a:pt x="2195" y="54193"/>
                  </a:lnTo>
                  <a:lnTo>
                    <a:pt x="659" y="49541"/>
                  </a:lnTo>
                  <a:lnTo>
                    <a:pt x="615" y="49410"/>
                  </a:lnTo>
                  <a:lnTo>
                    <a:pt x="352" y="49278"/>
                  </a:lnTo>
                  <a:lnTo>
                    <a:pt x="1098" y="47391"/>
                  </a:lnTo>
                  <a:lnTo>
                    <a:pt x="1888" y="45022"/>
                  </a:lnTo>
                  <a:lnTo>
                    <a:pt x="1975" y="44056"/>
                  </a:lnTo>
                  <a:lnTo>
                    <a:pt x="2063" y="41555"/>
                  </a:lnTo>
                  <a:lnTo>
                    <a:pt x="2414" y="40502"/>
                  </a:lnTo>
                  <a:lnTo>
                    <a:pt x="3029" y="38308"/>
                  </a:lnTo>
                  <a:lnTo>
                    <a:pt x="3599" y="36245"/>
                  </a:lnTo>
                  <a:lnTo>
                    <a:pt x="4038" y="33481"/>
                  </a:lnTo>
                  <a:lnTo>
                    <a:pt x="4433" y="30014"/>
                  </a:lnTo>
                  <a:lnTo>
                    <a:pt x="4521" y="28128"/>
                  </a:lnTo>
                  <a:lnTo>
                    <a:pt x="4345" y="25495"/>
                  </a:lnTo>
                  <a:lnTo>
                    <a:pt x="4433" y="22028"/>
                  </a:lnTo>
                  <a:lnTo>
                    <a:pt x="4828" y="19878"/>
                  </a:lnTo>
                  <a:lnTo>
                    <a:pt x="4959" y="18167"/>
                  </a:lnTo>
                  <a:lnTo>
                    <a:pt x="4959" y="16017"/>
                  </a:lnTo>
                  <a:lnTo>
                    <a:pt x="5091" y="13472"/>
                  </a:lnTo>
                  <a:lnTo>
                    <a:pt x="5179" y="10312"/>
                  </a:lnTo>
                  <a:lnTo>
                    <a:pt x="5179" y="10268"/>
                  </a:lnTo>
                  <a:lnTo>
                    <a:pt x="4828" y="8469"/>
                  </a:lnTo>
                  <a:lnTo>
                    <a:pt x="4345" y="5661"/>
                  </a:lnTo>
                  <a:lnTo>
                    <a:pt x="3687" y="966"/>
                  </a:lnTo>
                  <a:lnTo>
                    <a:pt x="3862" y="220"/>
                  </a:lnTo>
                  <a:lnTo>
                    <a:pt x="3862" y="176"/>
                  </a:lnTo>
                  <a:lnTo>
                    <a:pt x="3862" y="88"/>
                  </a:lnTo>
                  <a:lnTo>
                    <a:pt x="3818" y="44"/>
                  </a:lnTo>
                  <a:lnTo>
                    <a:pt x="3775"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52" name="Google Shape;3752;p116"/>
            <p:cNvSpPr/>
            <p:nvPr/>
          </p:nvSpPr>
          <p:spPr>
            <a:xfrm>
              <a:off x="4751225" y="3587550"/>
              <a:ext cx="113025" cy="1464525"/>
            </a:xfrm>
            <a:custGeom>
              <a:avLst/>
              <a:gdLst/>
              <a:ahLst/>
              <a:cxnLst/>
              <a:rect l="l" t="t" r="r" b="b"/>
              <a:pathLst>
                <a:path w="4521" h="58581" extrusionOk="0">
                  <a:moveTo>
                    <a:pt x="3248" y="0"/>
                  </a:moveTo>
                  <a:lnTo>
                    <a:pt x="3204" y="44"/>
                  </a:lnTo>
                  <a:lnTo>
                    <a:pt x="3160" y="88"/>
                  </a:lnTo>
                  <a:lnTo>
                    <a:pt x="3072" y="351"/>
                  </a:lnTo>
                  <a:lnTo>
                    <a:pt x="3072" y="439"/>
                  </a:lnTo>
                  <a:lnTo>
                    <a:pt x="3423" y="3423"/>
                  </a:lnTo>
                  <a:lnTo>
                    <a:pt x="3950" y="6977"/>
                  </a:lnTo>
                  <a:lnTo>
                    <a:pt x="4169" y="8338"/>
                  </a:lnTo>
                  <a:lnTo>
                    <a:pt x="3994" y="12989"/>
                  </a:lnTo>
                  <a:lnTo>
                    <a:pt x="3950" y="15622"/>
                  </a:lnTo>
                  <a:lnTo>
                    <a:pt x="3643" y="17772"/>
                  </a:lnTo>
                  <a:lnTo>
                    <a:pt x="3292" y="19834"/>
                  </a:lnTo>
                  <a:lnTo>
                    <a:pt x="3248" y="23915"/>
                  </a:lnTo>
                  <a:lnTo>
                    <a:pt x="3335" y="26943"/>
                  </a:lnTo>
                  <a:lnTo>
                    <a:pt x="3467" y="28830"/>
                  </a:lnTo>
                  <a:lnTo>
                    <a:pt x="3072" y="32209"/>
                  </a:lnTo>
                  <a:lnTo>
                    <a:pt x="2765" y="34315"/>
                  </a:lnTo>
                  <a:lnTo>
                    <a:pt x="2458" y="35500"/>
                  </a:lnTo>
                  <a:lnTo>
                    <a:pt x="1273" y="39054"/>
                  </a:lnTo>
                  <a:lnTo>
                    <a:pt x="1273" y="39098"/>
                  </a:lnTo>
                  <a:lnTo>
                    <a:pt x="1098" y="40195"/>
                  </a:lnTo>
                  <a:lnTo>
                    <a:pt x="1054" y="40239"/>
                  </a:lnTo>
                  <a:lnTo>
                    <a:pt x="1273" y="43486"/>
                  </a:lnTo>
                  <a:lnTo>
                    <a:pt x="483" y="46075"/>
                  </a:lnTo>
                  <a:lnTo>
                    <a:pt x="1" y="47391"/>
                  </a:lnTo>
                  <a:lnTo>
                    <a:pt x="1" y="47435"/>
                  </a:lnTo>
                  <a:lnTo>
                    <a:pt x="1" y="48313"/>
                  </a:lnTo>
                  <a:lnTo>
                    <a:pt x="1" y="48356"/>
                  </a:lnTo>
                  <a:lnTo>
                    <a:pt x="1492" y="53096"/>
                  </a:lnTo>
                  <a:lnTo>
                    <a:pt x="2633" y="56606"/>
                  </a:lnTo>
                  <a:lnTo>
                    <a:pt x="3467" y="58449"/>
                  </a:lnTo>
                  <a:lnTo>
                    <a:pt x="3511" y="58537"/>
                  </a:lnTo>
                  <a:lnTo>
                    <a:pt x="3599" y="58581"/>
                  </a:lnTo>
                  <a:lnTo>
                    <a:pt x="3686" y="58537"/>
                  </a:lnTo>
                  <a:lnTo>
                    <a:pt x="3730" y="58493"/>
                  </a:lnTo>
                  <a:lnTo>
                    <a:pt x="3774" y="58449"/>
                  </a:lnTo>
                  <a:lnTo>
                    <a:pt x="3774" y="58405"/>
                  </a:lnTo>
                  <a:lnTo>
                    <a:pt x="3774" y="58317"/>
                  </a:lnTo>
                  <a:lnTo>
                    <a:pt x="2984" y="56474"/>
                  </a:lnTo>
                  <a:lnTo>
                    <a:pt x="1843" y="52964"/>
                  </a:lnTo>
                  <a:lnTo>
                    <a:pt x="352" y="48269"/>
                  </a:lnTo>
                  <a:lnTo>
                    <a:pt x="352" y="47479"/>
                  </a:lnTo>
                  <a:lnTo>
                    <a:pt x="790" y="46206"/>
                  </a:lnTo>
                  <a:lnTo>
                    <a:pt x="1580" y="43530"/>
                  </a:lnTo>
                  <a:lnTo>
                    <a:pt x="1624" y="43486"/>
                  </a:lnTo>
                  <a:lnTo>
                    <a:pt x="1405" y="40239"/>
                  </a:lnTo>
                  <a:lnTo>
                    <a:pt x="1624" y="39185"/>
                  </a:lnTo>
                  <a:lnTo>
                    <a:pt x="2765" y="35587"/>
                  </a:lnTo>
                  <a:lnTo>
                    <a:pt x="3116" y="34403"/>
                  </a:lnTo>
                  <a:lnTo>
                    <a:pt x="3116" y="34359"/>
                  </a:lnTo>
                  <a:lnTo>
                    <a:pt x="3423" y="32252"/>
                  </a:lnTo>
                  <a:lnTo>
                    <a:pt x="3818" y="28874"/>
                  </a:lnTo>
                  <a:lnTo>
                    <a:pt x="3818" y="28830"/>
                  </a:lnTo>
                  <a:lnTo>
                    <a:pt x="3686" y="26899"/>
                  </a:lnTo>
                  <a:lnTo>
                    <a:pt x="3599" y="23915"/>
                  </a:lnTo>
                  <a:lnTo>
                    <a:pt x="3643" y="19878"/>
                  </a:lnTo>
                  <a:lnTo>
                    <a:pt x="3994" y="17860"/>
                  </a:lnTo>
                  <a:lnTo>
                    <a:pt x="4301" y="15622"/>
                  </a:lnTo>
                  <a:lnTo>
                    <a:pt x="4345" y="12989"/>
                  </a:lnTo>
                  <a:lnTo>
                    <a:pt x="4520" y="8338"/>
                  </a:lnTo>
                  <a:lnTo>
                    <a:pt x="4520" y="8294"/>
                  </a:lnTo>
                  <a:lnTo>
                    <a:pt x="3774" y="3379"/>
                  </a:lnTo>
                  <a:lnTo>
                    <a:pt x="3423" y="439"/>
                  </a:lnTo>
                  <a:lnTo>
                    <a:pt x="3511" y="220"/>
                  </a:lnTo>
                  <a:lnTo>
                    <a:pt x="3511" y="132"/>
                  </a:lnTo>
                  <a:lnTo>
                    <a:pt x="3467" y="88"/>
                  </a:lnTo>
                  <a:lnTo>
                    <a:pt x="3423"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53" name="Google Shape;3753;p116"/>
            <p:cNvSpPr/>
            <p:nvPr/>
          </p:nvSpPr>
          <p:spPr>
            <a:xfrm>
              <a:off x="4716125" y="4375200"/>
              <a:ext cx="64750" cy="674675"/>
            </a:xfrm>
            <a:custGeom>
              <a:avLst/>
              <a:gdLst/>
              <a:ahLst/>
              <a:cxnLst/>
              <a:rect l="l" t="t" r="r" b="b"/>
              <a:pathLst>
                <a:path w="2590" h="26987" extrusionOk="0">
                  <a:moveTo>
                    <a:pt x="2370" y="0"/>
                  </a:moveTo>
                  <a:lnTo>
                    <a:pt x="2282" y="44"/>
                  </a:lnTo>
                  <a:lnTo>
                    <a:pt x="2238" y="88"/>
                  </a:lnTo>
                  <a:lnTo>
                    <a:pt x="2238" y="176"/>
                  </a:lnTo>
                  <a:lnTo>
                    <a:pt x="2019" y="1931"/>
                  </a:lnTo>
                  <a:lnTo>
                    <a:pt x="1624" y="3248"/>
                  </a:lnTo>
                  <a:lnTo>
                    <a:pt x="571" y="5617"/>
                  </a:lnTo>
                  <a:lnTo>
                    <a:pt x="571" y="5661"/>
                  </a:lnTo>
                  <a:lnTo>
                    <a:pt x="132" y="6890"/>
                  </a:lnTo>
                  <a:lnTo>
                    <a:pt x="132" y="6934"/>
                  </a:lnTo>
                  <a:lnTo>
                    <a:pt x="0" y="10093"/>
                  </a:lnTo>
                  <a:lnTo>
                    <a:pt x="220" y="14393"/>
                  </a:lnTo>
                  <a:lnTo>
                    <a:pt x="88" y="17640"/>
                  </a:lnTo>
                  <a:lnTo>
                    <a:pt x="220" y="20229"/>
                  </a:lnTo>
                  <a:lnTo>
                    <a:pt x="483" y="22511"/>
                  </a:lnTo>
                  <a:lnTo>
                    <a:pt x="527" y="24837"/>
                  </a:lnTo>
                  <a:lnTo>
                    <a:pt x="527" y="24881"/>
                  </a:lnTo>
                  <a:lnTo>
                    <a:pt x="702" y="25319"/>
                  </a:lnTo>
                  <a:lnTo>
                    <a:pt x="790" y="26811"/>
                  </a:lnTo>
                  <a:lnTo>
                    <a:pt x="790" y="26899"/>
                  </a:lnTo>
                  <a:lnTo>
                    <a:pt x="834" y="26943"/>
                  </a:lnTo>
                  <a:lnTo>
                    <a:pt x="878" y="26987"/>
                  </a:lnTo>
                  <a:lnTo>
                    <a:pt x="1010" y="26987"/>
                  </a:lnTo>
                  <a:lnTo>
                    <a:pt x="1053" y="26943"/>
                  </a:lnTo>
                  <a:lnTo>
                    <a:pt x="1097" y="26855"/>
                  </a:lnTo>
                  <a:lnTo>
                    <a:pt x="1141" y="26811"/>
                  </a:lnTo>
                  <a:lnTo>
                    <a:pt x="1053" y="25275"/>
                  </a:lnTo>
                  <a:lnTo>
                    <a:pt x="1053" y="25232"/>
                  </a:lnTo>
                  <a:lnTo>
                    <a:pt x="878" y="24793"/>
                  </a:lnTo>
                  <a:lnTo>
                    <a:pt x="834" y="22467"/>
                  </a:lnTo>
                  <a:lnTo>
                    <a:pt x="571" y="20185"/>
                  </a:lnTo>
                  <a:lnTo>
                    <a:pt x="439" y="17640"/>
                  </a:lnTo>
                  <a:lnTo>
                    <a:pt x="571" y="14393"/>
                  </a:lnTo>
                  <a:lnTo>
                    <a:pt x="351" y="10093"/>
                  </a:lnTo>
                  <a:lnTo>
                    <a:pt x="483" y="6977"/>
                  </a:lnTo>
                  <a:lnTo>
                    <a:pt x="878" y="5749"/>
                  </a:lnTo>
                  <a:lnTo>
                    <a:pt x="1975" y="3379"/>
                  </a:lnTo>
                  <a:lnTo>
                    <a:pt x="1975" y="3335"/>
                  </a:lnTo>
                  <a:lnTo>
                    <a:pt x="2370" y="2019"/>
                  </a:lnTo>
                  <a:lnTo>
                    <a:pt x="2589" y="220"/>
                  </a:lnTo>
                  <a:lnTo>
                    <a:pt x="2589" y="132"/>
                  </a:lnTo>
                  <a:lnTo>
                    <a:pt x="2545" y="88"/>
                  </a:lnTo>
                  <a:lnTo>
                    <a:pt x="2502" y="44"/>
                  </a:lnTo>
                  <a:lnTo>
                    <a:pt x="241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54" name="Google Shape;3754;p116"/>
            <p:cNvSpPr/>
            <p:nvPr/>
          </p:nvSpPr>
          <p:spPr>
            <a:xfrm>
              <a:off x="4683200" y="4215025"/>
              <a:ext cx="64750" cy="781100"/>
            </a:xfrm>
            <a:custGeom>
              <a:avLst/>
              <a:gdLst/>
              <a:ahLst/>
              <a:cxnLst/>
              <a:rect l="l" t="t" r="r" b="b"/>
              <a:pathLst>
                <a:path w="2590" h="31244" extrusionOk="0">
                  <a:moveTo>
                    <a:pt x="1976" y="1"/>
                  </a:moveTo>
                  <a:lnTo>
                    <a:pt x="1888" y="45"/>
                  </a:lnTo>
                  <a:lnTo>
                    <a:pt x="1888" y="89"/>
                  </a:lnTo>
                  <a:lnTo>
                    <a:pt x="1844" y="176"/>
                  </a:lnTo>
                  <a:lnTo>
                    <a:pt x="1844" y="2853"/>
                  </a:lnTo>
                  <a:lnTo>
                    <a:pt x="2063" y="6056"/>
                  </a:lnTo>
                  <a:lnTo>
                    <a:pt x="2239" y="7504"/>
                  </a:lnTo>
                  <a:lnTo>
                    <a:pt x="2151" y="8163"/>
                  </a:lnTo>
                  <a:lnTo>
                    <a:pt x="1098" y="10444"/>
                  </a:lnTo>
                  <a:lnTo>
                    <a:pt x="308" y="12419"/>
                  </a:lnTo>
                  <a:lnTo>
                    <a:pt x="308" y="12463"/>
                  </a:lnTo>
                  <a:lnTo>
                    <a:pt x="1" y="16324"/>
                  </a:lnTo>
                  <a:lnTo>
                    <a:pt x="89" y="18255"/>
                  </a:lnTo>
                  <a:lnTo>
                    <a:pt x="440" y="21985"/>
                  </a:lnTo>
                  <a:lnTo>
                    <a:pt x="440" y="24662"/>
                  </a:lnTo>
                  <a:lnTo>
                    <a:pt x="747" y="28874"/>
                  </a:lnTo>
                  <a:lnTo>
                    <a:pt x="835" y="29971"/>
                  </a:lnTo>
                  <a:lnTo>
                    <a:pt x="835" y="30015"/>
                  </a:lnTo>
                  <a:lnTo>
                    <a:pt x="1317" y="31156"/>
                  </a:lnTo>
                  <a:lnTo>
                    <a:pt x="1405" y="31200"/>
                  </a:lnTo>
                  <a:lnTo>
                    <a:pt x="1493" y="31244"/>
                  </a:lnTo>
                  <a:lnTo>
                    <a:pt x="1581" y="31244"/>
                  </a:lnTo>
                  <a:lnTo>
                    <a:pt x="1624" y="31200"/>
                  </a:lnTo>
                  <a:lnTo>
                    <a:pt x="1668" y="31156"/>
                  </a:lnTo>
                  <a:lnTo>
                    <a:pt x="1668" y="31068"/>
                  </a:lnTo>
                  <a:lnTo>
                    <a:pt x="1668" y="31024"/>
                  </a:lnTo>
                  <a:lnTo>
                    <a:pt x="1186" y="29883"/>
                  </a:lnTo>
                  <a:lnTo>
                    <a:pt x="1098" y="28874"/>
                  </a:lnTo>
                  <a:lnTo>
                    <a:pt x="791" y="24662"/>
                  </a:lnTo>
                  <a:lnTo>
                    <a:pt x="791" y="21941"/>
                  </a:lnTo>
                  <a:lnTo>
                    <a:pt x="440" y="18255"/>
                  </a:lnTo>
                  <a:lnTo>
                    <a:pt x="352" y="16324"/>
                  </a:lnTo>
                  <a:lnTo>
                    <a:pt x="615" y="12507"/>
                  </a:lnTo>
                  <a:lnTo>
                    <a:pt x="1449" y="10620"/>
                  </a:lnTo>
                  <a:lnTo>
                    <a:pt x="2502" y="8294"/>
                  </a:lnTo>
                  <a:lnTo>
                    <a:pt x="2502" y="8250"/>
                  </a:lnTo>
                  <a:lnTo>
                    <a:pt x="2590" y="7548"/>
                  </a:lnTo>
                  <a:lnTo>
                    <a:pt x="2590" y="7504"/>
                  </a:lnTo>
                  <a:lnTo>
                    <a:pt x="2414" y="6013"/>
                  </a:lnTo>
                  <a:lnTo>
                    <a:pt x="2195" y="2809"/>
                  </a:lnTo>
                  <a:lnTo>
                    <a:pt x="2195" y="176"/>
                  </a:lnTo>
                  <a:lnTo>
                    <a:pt x="2195" y="89"/>
                  </a:lnTo>
                  <a:lnTo>
                    <a:pt x="2151" y="45"/>
                  </a:lnTo>
                  <a:lnTo>
                    <a:pt x="2107"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55" name="Google Shape;3755;p116"/>
            <p:cNvSpPr/>
            <p:nvPr/>
          </p:nvSpPr>
          <p:spPr>
            <a:xfrm>
              <a:off x="4650300" y="4168950"/>
              <a:ext cx="75725" cy="786600"/>
            </a:xfrm>
            <a:custGeom>
              <a:avLst/>
              <a:gdLst/>
              <a:ahLst/>
              <a:cxnLst/>
              <a:rect l="l" t="t" r="r" b="b"/>
              <a:pathLst>
                <a:path w="3029" h="31464" extrusionOk="0">
                  <a:moveTo>
                    <a:pt x="2765" y="1"/>
                  </a:moveTo>
                  <a:lnTo>
                    <a:pt x="2677" y="45"/>
                  </a:lnTo>
                  <a:lnTo>
                    <a:pt x="2677" y="89"/>
                  </a:lnTo>
                  <a:lnTo>
                    <a:pt x="2633" y="176"/>
                  </a:lnTo>
                  <a:lnTo>
                    <a:pt x="2677" y="791"/>
                  </a:lnTo>
                  <a:lnTo>
                    <a:pt x="2546" y="1668"/>
                  </a:lnTo>
                  <a:lnTo>
                    <a:pt x="1317" y="5442"/>
                  </a:lnTo>
                  <a:lnTo>
                    <a:pt x="1141" y="6320"/>
                  </a:lnTo>
                  <a:lnTo>
                    <a:pt x="1141" y="6364"/>
                  </a:lnTo>
                  <a:lnTo>
                    <a:pt x="1317" y="7548"/>
                  </a:lnTo>
                  <a:lnTo>
                    <a:pt x="1054" y="11892"/>
                  </a:lnTo>
                  <a:lnTo>
                    <a:pt x="352" y="13516"/>
                  </a:lnTo>
                  <a:lnTo>
                    <a:pt x="352" y="13560"/>
                  </a:lnTo>
                  <a:lnTo>
                    <a:pt x="132" y="14745"/>
                  </a:lnTo>
                  <a:lnTo>
                    <a:pt x="0" y="16939"/>
                  </a:lnTo>
                  <a:lnTo>
                    <a:pt x="44" y="19177"/>
                  </a:lnTo>
                  <a:lnTo>
                    <a:pt x="352" y="21634"/>
                  </a:lnTo>
                  <a:lnTo>
                    <a:pt x="746" y="25495"/>
                  </a:lnTo>
                  <a:lnTo>
                    <a:pt x="790" y="28040"/>
                  </a:lnTo>
                  <a:lnTo>
                    <a:pt x="1010" y="30322"/>
                  </a:lnTo>
                  <a:lnTo>
                    <a:pt x="1054" y="30366"/>
                  </a:lnTo>
                  <a:lnTo>
                    <a:pt x="1405" y="31375"/>
                  </a:lnTo>
                  <a:lnTo>
                    <a:pt x="1492" y="31463"/>
                  </a:lnTo>
                  <a:lnTo>
                    <a:pt x="1624" y="31463"/>
                  </a:lnTo>
                  <a:lnTo>
                    <a:pt x="1712" y="31419"/>
                  </a:lnTo>
                  <a:lnTo>
                    <a:pt x="1756" y="31375"/>
                  </a:lnTo>
                  <a:lnTo>
                    <a:pt x="1756" y="31288"/>
                  </a:lnTo>
                  <a:lnTo>
                    <a:pt x="1756" y="31244"/>
                  </a:lnTo>
                  <a:lnTo>
                    <a:pt x="1361" y="30278"/>
                  </a:lnTo>
                  <a:lnTo>
                    <a:pt x="1141" y="27997"/>
                  </a:lnTo>
                  <a:lnTo>
                    <a:pt x="1098" y="25452"/>
                  </a:lnTo>
                  <a:lnTo>
                    <a:pt x="703" y="21590"/>
                  </a:lnTo>
                  <a:lnTo>
                    <a:pt x="395" y="19177"/>
                  </a:lnTo>
                  <a:lnTo>
                    <a:pt x="352" y="16983"/>
                  </a:lnTo>
                  <a:lnTo>
                    <a:pt x="483" y="14789"/>
                  </a:lnTo>
                  <a:lnTo>
                    <a:pt x="703" y="13648"/>
                  </a:lnTo>
                  <a:lnTo>
                    <a:pt x="1405" y="11980"/>
                  </a:lnTo>
                  <a:lnTo>
                    <a:pt x="1405" y="11936"/>
                  </a:lnTo>
                  <a:lnTo>
                    <a:pt x="1668" y="7548"/>
                  </a:lnTo>
                  <a:lnTo>
                    <a:pt x="1492" y="6364"/>
                  </a:lnTo>
                  <a:lnTo>
                    <a:pt x="1668" y="5530"/>
                  </a:lnTo>
                  <a:lnTo>
                    <a:pt x="2897" y="1756"/>
                  </a:lnTo>
                  <a:lnTo>
                    <a:pt x="2897" y="1712"/>
                  </a:lnTo>
                  <a:lnTo>
                    <a:pt x="3028" y="791"/>
                  </a:lnTo>
                  <a:lnTo>
                    <a:pt x="2984" y="133"/>
                  </a:lnTo>
                  <a:lnTo>
                    <a:pt x="2984" y="89"/>
                  </a:lnTo>
                  <a:lnTo>
                    <a:pt x="2940" y="45"/>
                  </a:lnTo>
                  <a:lnTo>
                    <a:pt x="2897"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56" name="Google Shape;3756;p116"/>
            <p:cNvSpPr/>
            <p:nvPr/>
          </p:nvSpPr>
          <p:spPr>
            <a:xfrm>
              <a:off x="4619575" y="4645050"/>
              <a:ext cx="51600" cy="285250"/>
            </a:xfrm>
            <a:custGeom>
              <a:avLst/>
              <a:gdLst/>
              <a:ahLst/>
              <a:cxnLst/>
              <a:rect l="l" t="t" r="r" b="b"/>
              <a:pathLst>
                <a:path w="2064" h="11410" extrusionOk="0">
                  <a:moveTo>
                    <a:pt x="132" y="1"/>
                  </a:moveTo>
                  <a:lnTo>
                    <a:pt x="89" y="45"/>
                  </a:lnTo>
                  <a:lnTo>
                    <a:pt x="45" y="89"/>
                  </a:lnTo>
                  <a:lnTo>
                    <a:pt x="1" y="133"/>
                  </a:lnTo>
                  <a:lnTo>
                    <a:pt x="1" y="220"/>
                  </a:lnTo>
                  <a:lnTo>
                    <a:pt x="308" y="2063"/>
                  </a:lnTo>
                  <a:lnTo>
                    <a:pt x="527" y="4257"/>
                  </a:lnTo>
                  <a:lnTo>
                    <a:pt x="1229" y="10313"/>
                  </a:lnTo>
                  <a:lnTo>
                    <a:pt x="1229" y="10357"/>
                  </a:lnTo>
                  <a:lnTo>
                    <a:pt x="1712" y="11322"/>
                  </a:lnTo>
                  <a:lnTo>
                    <a:pt x="1756" y="11366"/>
                  </a:lnTo>
                  <a:lnTo>
                    <a:pt x="1888" y="11410"/>
                  </a:lnTo>
                  <a:lnTo>
                    <a:pt x="1932" y="11410"/>
                  </a:lnTo>
                  <a:lnTo>
                    <a:pt x="2019" y="11366"/>
                  </a:lnTo>
                  <a:lnTo>
                    <a:pt x="2019" y="11278"/>
                  </a:lnTo>
                  <a:lnTo>
                    <a:pt x="2063" y="11234"/>
                  </a:lnTo>
                  <a:lnTo>
                    <a:pt x="2019" y="11147"/>
                  </a:lnTo>
                  <a:lnTo>
                    <a:pt x="1537" y="10225"/>
                  </a:lnTo>
                  <a:lnTo>
                    <a:pt x="878" y="4214"/>
                  </a:lnTo>
                  <a:lnTo>
                    <a:pt x="659" y="2019"/>
                  </a:lnTo>
                  <a:lnTo>
                    <a:pt x="352" y="177"/>
                  </a:lnTo>
                  <a:lnTo>
                    <a:pt x="308" y="89"/>
                  </a:lnTo>
                  <a:lnTo>
                    <a:pt x="264" y="45"/>
                  </a:lnTo>
                  <a:lnTo>
                    <a:pt x="22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57" name="Google Shape;3757;p116"/>
            <p:cNvSpPr/>
            <p:nvPr/>
          </p:nvSpPr>
          <p:spPr>
            <a:xfrm>
              <a:off x="4598750" y="4775600"/>
              <a:ext cx="26350" cy="111925"/>
            </a:xfrm>
            <a:custGeom>
              <a:avLst/>
              <a:gdLst/>
              <a:ahLst/>
              <a:cxnLst/>
              <a:rect l="l" t="t" r="r" b="b"/>
              <a:pathLst>
                <a:path w="1054" h="4477" extrusionOk="0">
                  <a:moveTo>
                    <a:pt x="176" y="1"/>
                  </a:moveTo>
                  <a:lnTo>
                    <a:pt x="88" y="45"/>
                  </a:lnTo>
                  <a:lnTo>
                    <a:pt x="44" y="89"/>
                  </a:lnTo>
                  <a:lnTo>
                    <a:pt x="0" y="132"/>
                  </a:lnTo>
                  <a:lnTo>
                    <a:pt x="0" y="220"/>
                  </a:lnTo>
                  <a:lnTo>
                    <a:pt x="0" y="264"/>
                  </a:lnTo>
                  <a:lnTo>
                    <a:pt x="88" y="2853"/>
                  </a:lnTo>
                  <a:lnTo>
                    <a:pt x="88" y="2897"/>
                  </a:lnTo>
                  <a:lnTo>
                    <a:pt x="263" y="3555"/>
                  </a:lnTo>
                  <a:lnTo>
                    <a:pt x="307" y="3599"/>
                  </a:lnTo>
                  <a:lnTo>
                    <a:pt x="702" y="4389"/>
                  </a:lnTo>
                  <a:lnTo>
                    <a:pt x="790" y="4477"/>
                  </a:lnTo>
                  <a:lnTo>
                    <a:pt x="965" y="4477"/>
                  </a:lnTo>
                  <a:lnTo>
                    <a:pt x="1009" y="4433"/>
                  </a:lnTo>
                  <a:lnTo>
                    <a:pt x="1009" y="4345"/>
                  </a:lnTo>
                  <a:lnTo>
                    <a:pt x="1053" y="4301"/>
                  </a:lnTo>
                  <a:lnTo>
                    <a:pt x="1009" y="4213"/>
                  </a:lnTo>
                  <a:lnTo>
                    <a:pt x="614" y="3467"/>
                  </a:lnTo>
                  <a:lnTo>
                    <a:pt x="439" y="2853"/>
                  </a:lnTo>
                  <a:lnTo>
                    <a:pt x="351" y="308"/>
                  </a:lnTo>
                  <a:lnTo>
                    <a:pt x="351" y="220"/>
                  </a:lnTo>
                  <a:lnTo>
                    <a:pt x="351" y="132"/>
                  </a:lnTo>
                  <a:lnTo>
                    <a:pt x="351" y="89"/>
                  </a:lnTo>
                  <a:lnTo>
                    <a:pt x="307" y="45"/>
                  </a:lnTo>
                  <a:lnTo>
                    <a:pt x="22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58" name="Google Shape;3758;p116"/>
            <p:cNvSpPr/>
            <p:nvPr/>
          </p:nvSpPr>
          <p:spPr>
            <a:xfrm>
              <a:off x="5341425" y="4865550"/>
              <a:ext cx="95450" cy="49400"/>
            </a:xfrm>
            <a:custGeom>
              <a:avLst/>
              <a:gdLst/>
              <a:ahLst/>
              <a:cxnLst/>
              <a:rect l="l" t="t" r="r" b="b"/>
              <a:pathLst>
                <a:path w="3818" h="1976" extrusionOk="0">
                  <a:moveTo>
                    <a:pt x="132" y="1"/>
                  </a:moveTo>
                  <a:lnTo>
                    <a:pt x="88" y="45"/>
                  </a:lnTo>
                  <a:lnTo>
                    <a:pt x="44" y="89"/>
                  </a:lnTo>
                  <a:lnTo>
                    <a:pt x="0" y="176"/>
                  </a:lnTo>
                  <a:lnTo>
                    <a:pt x="44" y="220"/>
                  </a:lnTo>
                  <a:lnTo>
                    <a:pt x="44" y="308"/>
                  </a:lnTo>
                  <a:lnTo>
                    <a:pt x="132" y="308"/>
                  </a:lnTo>
                  <a:lnTo>
                    <a:pt x="1448" y="1010"/>
                  </a:lnTo>
                  <a:lnTo>
                    <a:pt x="3028" y="1932"/>
                  </a:lnTo>
                  <a:lnTo>
                    <a:pt x="3116" y="1976"/>
                  </a:lnTo>
                  <a:lnTo>
                    <a:pt x="3247" y="1932"/>
                  </a:lnTo>
                  <a:lnTo>
                    <a:pt x="3774" y="1493"/>
                  </a:lnTo>
                  <a:lnTo>
                    <a:pt x="3818" y="1405"/>
                  </a:lnTo>
                  <a:lnTo>
                    <a:pt x="3818" y="1361"/>
                  </a:lnTo>
                  <a:lnTo>
                    <a:pt x="3818" y="1273"/>
                  </a:lnTo>
                  <a:lnTo>
                    <a:pt x="3774" y="1230"/>
                  </a:lnTo>
                  <a:lnTo>
                    <a:pt x="3730" y="1186"/>
                  </a:lnTo>
                  <a:lnTo>
                    <a:pt x="3598" y="1186"/>
                  </a:lnTo>
                  <a:lnTo>
                    <a:pt x="3555" y="1230"/>
                  </a:lnTo>
                  <a:lnTo>
                    <a:pt x="3116" y="1581"/>
                  </a:lnTo>
                  <a:lnTo>
                    <a:pt x="1624" y="703"/>
                  </a:lnTo>
                  <a:lnTo>
                    <a:pt x="26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59" name="Google Shape;3759;p116"/>
            <p:cNvSpPr/>
            <p:nvPr/>
          </p:nvSpPr>
          <p:spPr>
            <a:xfrm>
              <a:off x="5341425" y="4841425"/>
              <a:ext cx="97650" cy="45000"/>
            </a:xfrm>
            <a:custGeom>
              <a:avLst/>
              <a:gdLst/>
              <a:ahLst/>
              <a:cxnLst/>
              <a:rect l="l" t="t" r="r" b="b"/>
              <a:pathLst>
                <a:path w="3906" h="1800" extrusionOk="0">
                  <a:moveTo>
                    <a:pt x="88" y="1"/>
                  </a:moveTo>
                  <a:lnTo>
                    <a:pt x="44" y="44"/>
                  </a:lnTo>
                  <a:lnTo>
                    <a:pt x="0" y="132"/>
                  </a:lnTo>
                  <a:lnTo>
                    <a:pt x="0" y="176"/>
                  </a:lnTo>
                  <a:lnTo>
                    <a:pt x="44" y="264"/>
                  </a:lnTo>
                  <a:lnTo>
                    <a:pt x="88" y="308"/>
                  </a:lnTo>
                  <a:lnTo>
                    <a:pt x="527" y="703"/>
                  </a:lnTo>
                  <a:lnTo>
                    <a:pt x="571" y="703"/>
                  </a:lnTo>
                  <a:lnTo>
                    <a:pt x="2458" y="1536"/>
                  </a:lnTo>
                  <a:lnTo>
                    <a:pt x="3335" y="1756"/>
                  </a:lnTo>
                  <a:lnTo>
                    <a:pt x="3379" y="1800"/>
                  </a:lnTo>
                  <a:lnTo>
                    <a:pt x="3467" y="1756"/>
                  </a:lnTo>
                  <a:lnTo>
                    <a:pt x="3818" y="1536"/>
                  </a:lnTo>
                  <a:lnTo>
                    <a:pt x="3862" y="1492"/>
                  </a:lnTo>
                  <a:lnTo>
                    <a:pt x="3906" y="1449"/>
                  </a:lnTo>
                  <a:lnTo>
                    <a:pt x="3906" y="1361"/>
                  </a:lnTo>
                  <a:lnTo>
                    <a:pt x="3906" y="1317"/>
                  </a:lnTo>
                  <a:lnTo>
                    <a:pt x="3862" y="1229"/>
                  </a:lnTo>
                  <a:lnTo>
                    <a:pt x="3642" y="1229"/>
                  </a:lnTo>
                  <a:lnTo>
                    <a:pt x="3379" y="1405"/>
                  </a:lnTo>
                  <a:lnTo>
                    <a:pt x="2589" y="1185"/>
                  </a:lnTo>
                  <a:lnTo>
                    <a:pt x="746" y="395"/>
                  </a:lnTo>
                  <a:lnTo>
                    <a:pt x="307" y="44"/>
                  </a:lnTo>
                  <a:lnTo>
                    <a:pt x="22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60" name="Google Shape;3760;p116"/>
            <p:cNvSpPr/>
            <p:nvPr/>
          </p:nvSpPr>
          <p:spPr>
            <a:xfrm>
              <a:off x="5341425" y="4815100"/>
              <a:ext cx="127275" cy="43900"/>
            </a:xfrm>
            <a:custGeom>
              <a:avLst/>
              <a:gdLst/>
              <a:ahLst/>
              <a:cxnLst/>
              <a:rect l="l" t="t" r="r" b="b"/>
              <a:pathLst>
                <a:path w="5091" h="1756" extrusionOk="0">
                  <a:moveTo>
                    <a:pt x="88" y="0"/>
                  </a:moveTo>
                  <a:lnTo>
                    <a:pt x="44" y="44"/>
                  </a:lnTo>
                  <a:lnTo>
                    <a:pt x="0" y="88"/>
                  </a:lnTo>
                  <a:lnTo>
                    <a:pt x="0" y="176"/>
                  </a:lnTo>
                  <a:lnTo>
                    <a:pt x="0" y="220"/>
                  </a:lnTo>
                  <a:lnTo>
                    <a:pt x="44" y="308"/>
                  </a:lnTo>
                  <a:lnTo>
                    <a:pt x="571" y="790"/>
                  </a:lnTo>
                  <a:lnTo>
                    <a:pt x="571" y="834"/>
                  </a:lnTo>
                  <a:lnTo>
                    <a:pt x="1624" y="1361"/>
                  </a:lnTo>
                  <a:lnTo>
                    <a:pt x="1624" y="1405"/>
                  </a:lnTo>
                  <a:lnTo>
                    <a:pt x="2458" y="1712"/>
                  </a:lnTo>
                  <a:lnTo>
                    <a:pt x="2545" y="1756"/>
                  </a:lnTo>
                  <a:lnTo>
                    <a:pt x="3818" y="1668"/>
                  </a:lnTo>
                  <a:lnTo>
                    <a:pt x="3906" y="1624"/>
                  </a:lnTo>
                  <a:lnTo>
                    <a:pt x="5003" y="966"/>
                  </a:lnTo>
                  <a:lnTo>
                    <a:pt x="5046" y="922"/>
                  </a:lnTo>
                  <a:lnTo>
                    <a:pt x="5046" y="878"/>
                  </a:lnTo>
                  <a:lnTo>
                    <a:pt x="5090" y="790"/>
                  </a:lnTo>
                  <a:lnTo>
                    <a:pt x="5046" y="746"/>
                  </a:lnTo>
                  <a:lnTo>
                    <a:pt x="5003" y="659"/>
                  </a:lnTo>
                  <a:lnTo>
                    <a:pt x="4783" y="659"/>
                  </a:lnTo>
                  <a:lnTo>
                    <a:pt x="3774" y="1317"/>
                  </a:lnTo>
                  <a:lnTo>
                    <a:pt x="2545" y="1405"/>
                  </a:lnTo>
                  <a:lnTo>
                    <a:pt x="1755" y="1054"/>
                  </a:lnTo>
                  <a:lnTo>
                    <a:pt x="790" y="527"/>
                  </a:lnTo>
                  <a:lnTo>
                    <a:pt x="264" y="44"/>
                  </a:lnTo>
                  <a:lnTo>
                    <a:pt x="22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61" name="Google Shape;3761;p116"/>
            <p:cNvSpPr/>
            <p:nvPr/>
          </p:nvSpPr>
          <p:spPr>
            <a:xfrm>
              <a:off x="5305225" y="4740500"/>
              <a:ext cx="241350" cy="79000"/>
            </a:xfrm>
            <a:custGeom>
              <a:avLst/>
              <a:gdLst/>
              <a:ahLst/>
              <a:cxnLst/>
              <a:rect l="l" t="t" r="r" b="b"/>
              <a:pathLst>
                <a:path w="9654" h="3160" extrusionOk="0">
                  <a:moveTo>
                    <a:pt x="88" y="1"/>
                  </a:moveTo>
                  <a:lnTo>
                    <a:pt x="44" y="44"/>
                  </a:lnTo>
                  <a:lnTo>
                    <a:pt x="0" y="132"/>
                  </a:lnTo>
                  <a:lnTo>
                    <a:pt x="0" y="176"/>
                  </a:lnTo>
                  <a:lnTo>
                    <a:pt x="44" y="264"/>
                  </a:lnTo>
                  <a:lnTo>
                    <a:pt x="307" y="659"/>
                  </a:lnTo>
                  <a:lnTo>
                    <a:pt x="878" y="1668"/>
                  </a:lnTo>
                  <a:lnTo>
                    <a:pt x="878" y="1712"/>
                  </a:lnTo>
                  <a:lnTo>
                    <a:pt x="1755" y="2458"/>
                  </a:lnTo>
                  <a:lnTo>
                    <a:pt x="1799" y="2502"/>
                  </a:lnTo>
                  <a:lnTo>
                    <a:pt x="2852" y="2853"/>
                  </a:lnTo>
                  <a:lnTo>
                    <a:pt x="2896" y="2853"/>
                  </a:lnTo>
                  <a:lnTo>
                    <a:pt x="6231" y="3160"/>
                  </a:lnTo>
                  <a:lnTo>
                    <a:pt x="6275" y="3160"/>
                  </a:lnTo>
                  <a:lnTo>
                    <a:pt x="6319" y="3116"/>
                  </a:lnTo>
                  <a:lnTo>
                    <a:pt x="9566" y="1493"/>
                  </a:lnTo>
                  <a:lnTo>
                    <a:pt x="9610" y="1449"/>
                  </a:lnTo>
                  <a:lnTo>
                    <a:pt x="9654" y="1405"/>
                  </a:lnTo>
                  <a:lnTo>
                    <a:pt x="9654" y="1361"/>
                  </a:lnTo>
                  <a:lnTo>
                    <a:pt x="9654" y="1273"/>
                  </a:lnTo>
                  <a:lnTo>
                    <a:pt x="9610" y="1229"/>
                  </a:lnTo>
                  <a:lnTo>
                    <a:pt x="9566" y="1185"/>
                  </a:lnTo>
                  <a:lnTo>
                    <a:pt x="9391" y="1185"/>
                  </a:lnTo>
                  <a:lnTo>
                    <a:pt x="6231" y="2809"/>
                  </a:lnTo>
                  <a:lnTo>
                    <a:pt x="2940" y="2546"/>
                  </a:lnTo>
                  <a:lnTo>
                    <a:pt x="1931" y="2195"/>
                  </a:lnTo>
                  <a:lnTo>
                    <a:pt x="1141" y="1449"/>
                  </a:lnTo>
                  <a:lnTo>
                    <a:pt x="614" y="483"/>
                  </a:lnTo>
                  <a:lnTo>
                    <a:pt x="351" y="44"/>
                  </a:lnTo>
                  <a:lnTo>
                    <a:pt x="307"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62" name="Google Shape;3762;p116"/>
            <p:cNvSpPr/>
            <p:nvPr/>
          </p:nvSpPr>
          <p:spPr>
            <a:xfrm>
              <a:off x="5384200" y="5052050"/>
              <a:ext cx="25" cy="25"/>
            </a:xfrm>
            <a:custGeom>
              <a:avLst/>
              <a:gdLst/>
              <a:ahLst/>
              <a:cxnLst/>
              <a:rect l="l" t="t" r="r" b="b"/>
              <a:pathLst>
                <a:path w="1" h="1" extrusionOk="0">
                  <a:moveTo>
                    <a:pt x="1" y="1"/>
                  </a:moveTo>
                  <a:lnTo>
                    <a:pt x="1"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63" name="Google Shape;3763;p116"/>
            <p:cNvSpPr/>
            <p:nvPr/>
          </p:nvSpPr>
          <p:spPr>
            <a:xfrm>
              <a:off x="5384200" y="5052050"/>
              <a:ext cx="25" cy="25"/>
            </a:xfrm>
            <a:custGeom>
              <a:avLst/>
              <a:gdLst/>
              <a:ahLst/>
              <a:cxnLst/>
              <a:rect l="l" t="t" r="r" b="b"/>
              <a:pathLst>
                <a:path w="1" h="1" fill="none" extrusionOk="0">
                  <a:moveTo>
                    <a:pt x="1" y="1"/>
                  </a:moveTo>
                  <a:lnTo>
                    <a:pt x="1" y="1"/>
                  </a:lnTo>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64" name="Google Shape;3764;p116"/>
            <p:cNvSpPr/>
            <p:nvPr/>
          </p:nvSpPr>
          <p:spPr>
            <a:xfrm>
              <a:off x="5067175" y="3133375"/>
              <a:ext cx="866650" cy="1926375"/>
            </a:xfrm>
            <a:custGeom>
              <a:avLst/>
              <a:gdLst/>
              <a:ahLst/>
              <a:cxnLst/>
              <a:rect l="l" t="t" r="r" b="b"/>
              <a:pathLst>
                <a:path w="34666" h="77055" extrusionOk="0">
                  <a:moveTo>
                    <a:pt x="34446" y="1"/>
                  </a:moveTo>
                  <a:lnTo>
                    <a:pt x="34359" y="45"/>
                  </a:lnTo>
                  <a:lnTo>
                    <a:pt x="31857" y="1976"/>
                  </a:lnTo>
                  <a:lnTo>
                    <a:pt x="28215" y="4916"/>
                  </a:lnTo>
                  <a:lnTo>
                    <a:pt x="25846" y="6802"/>
                  </a:lnTo>
                  <a:lnTo>
                    <a:pt x="23783" y="8470"/>
                  </a:lnTo>
                  <a:lnTo>
                    <a:pt x="20668" y="10927"/>
                  </a:lnTo>
                  <a:lnTo>
                    <a:pt x="15665" y="13077"/>
                  </a:lnTo>
                  <a:lnTo>
                    <a:pt x="15622" y="13121"/>
                  </a:lnTo>
                  <a:lnTo>
                    <a:pt x="13866" y="14218"/>
                  </a:lnTo>
                  <a:lnTo>
                    <a:pt x="13822" y="14218"/>
                  </a:lnTo>
                  <a:lnTo>
                    <a:pt x="12331" y="15666"/>
                  </a:lnTo>
                  <a:lnTo>
                    <a:pt x="10224" y="18387"/>
                  </a:lnTo>
                  <a:lnTo>
                    <a:pt x="9610" y="19089"/>
                  </a:lnTo>
                  <a:lnTo>
                    <a:pt x="8776" y="19615"/>
                  </a:lnTo>
                  <a:lnTo>
                    <a:pt x="8732" y="19615"/>
                  </a:lnTo>
                  <a:lnTo>
                    <a:pt x="8118" y="20274"/>
                  </a:lnTo>
                  <a:lnTo>
                    <a:pt x="8118" y="20317"/>
                  </a:lnTo>
                  <a:lnTo>
                    <a:pt x="7065" y="22204"/>
                  </a:lnTo>
                  <a:lnTo>
                    <a:pt x="7021" y="22248"/>
                  </a:lnTo>
                  <a:lnTo>
                    <a:pt x="6451" y="23916"/>
                  </a:lnTo>
                  <a:lnTo>
                    <a:pt x="6451" y="23960"/>
                  </a:lnTo>
                  <a:lnTo>
                    <a:pt x="6319" y="25583"/>
                  </a:lnTo>
                  <a:lnTo>
                    <a:pt x="6319" y="25627"/>
                  </a:lnTo>
                  <a:lnTo>
                    <a:pt x="6845" y="28391"/>
                  </a:lnTo>
                  <a:lnTo>
                    <a:pt x="6845" y="30629"/>
                  </a:lnTo>
                  <a:lnTo>
                    <a:pt x="6275" y="35632"/>
                  </a:lnTo>
                  <a:lnTo>
                    <a:pt x="5836" y="38967"/>
                  </a:lnTo>
                  <a:lnTo>
                    <a:pt x="5441" y="41863"/>
                  </a:lnTo>
                  <a:lnTo>
                    <a:pt x="5134" y="43662"/>
                  </a:lnTo>
                  <a:lnTo>
                    <a:pt x="4169" y="47699"/>
                  </a:lnTo>
                  <a:lnTo>
                    <a:pt x="3598" y="50244"/>
                  </a:lnTo>
                  <a:lnTo>
                    <a:pt x="3291" y="52087"/>
                  </a:lnTo>
                  <a:lnTo>
                    <a:pt x="2633" y="53491"/>
                  </a:lnTo>
                  <a:lnTo>
                    <a:pt x="2633" y="53535"/>
                  </a:lnTo>
                  <a:lnTo>
                    <a:pt x="2106" y="56431"/>
                  </a:lnTo>
                  <a:lnTo>
                    <a:pt x="834" y="60556"/>
                  </a:lnTo>
                  <a:lnTo>
                    <a:pt x="219" y="62838"/>
                  </a:lnTo>
                  <a:lnTo>
                    <a:pt x="0" y="63891"/>
                  </a:lnTo>
                  <a:lnTo>
                    <a:pt x="0" y="63935"/>
                  </a:lnTo>
                  <a:lnTo>
                    <a:pt x="44" y="64900"/>
                  </a:lnTo>
                  <a:lnTo>
                    <a:pt x="88" y="64988"/>
                  </a:lnTo>
                  <a:lnTo>
                    <a:pt x="2019" y="67094"/>
                  </a:lnTo>
                  <a:lnTo>
                    <a:pt x="3511" y="68674"/>
                  </a:lnTo>
                  <a:lnTo>
                    <a:pt x="5485" y="70999"/>
                  </a:lnTo>
                  <a:lnTo>
                    <a:pt x="7811" y="73413"/>
                  </a:lnTo>
                  <a:lnTo>
                    <a:pt x="9829" y="75651"/>
                  </a:lnTo>
                  <a:lnTo>
                    <a:pt x="10882" y="76967"/>
                  </a:lnTo>
                  <a:lnTo>
                    <a:pt x="10926" y="77011"/>
                  </a:lnTo>
                  <a:lnTo>
                    <a:pt x="11014" y="77055"/>
                  </a:lnTo>
                  <a:lnTo>
                    <a:pt x="11102" y="77011"/>
                  </a:lnTo>
                  <a:lnTo>
                    <a:pt x="11146" y="76967"/>
                  </a:lnTo>
                  <a:lnTo>
                    <a:pt x="11190" y="76879"/>
                  </a:lnTo>
                  <a:lnTo>
                    <a:pt x="11190" y="76835"/>
                  </a:lnTo>
                  <a:lnTo>
                    <a:pt x="11146" y="76748"/>
                  </a:lnTo>
                  <a:lnTo>
                    <a:pt x="10093" y="75387"/>
                  </a:lnTo>
                  <a:lnTo>
                    <a:pt x="8030" y="73193"/>
                  </a:lnTo>
                  <a:lnTo>
                    <a:pt x="5748" y="70780"/>
                  </a:lnTo>
                  <a:lnTo>
                    <a:pt x="3774" y="68410"/>
                  </a:lnTo>
                  <a:lnTo>
                    <a:pt x="2282" y="66831"/>
                  </a:lnTo>
                  <a:lnTo>
                    <a:pt x="395" y="64812"/>
                  </a:lnTo>
                  <a:lnTo>
                    <a:pt x="351" y="63935"/>
                  </a:lnTo>
                  <a:lnTo>
                    <a:pt x="571" y="62925"/>
                  </a:lnTo>
                  <a:lnTo>
                    <a:pt x="1141" y="60644"/>
                  </a:lnTo>
                  <a:lnTo>
                    <a:pt x="2457" y="56519"/>
                  </a:lnTo>
                  <a:lnTo>
                    <a:pt x="2457" y="56475"/>
                  </a:lnTo>
                  <a:lnTo>
                    <a:pt x="2984" y="53623"/>
                  </a:lnTo>
                  <a:lnTo>
                    <a:pt x="3598" y="52218"/>
                  </a:lnTo>
                  <a:lnTo>
                    <a:pt x="3642" y="52175"/>
                  </a:lnTo>
                  <a:lnTo>
                    <a:pt x="3949" y="50288"/>
                  </a:lnTo>
                  <a:lnTo>
                    <a:pt x="4520" y="47787"/>
                  </a:lnTo>
                  <a:lnTo>
                    <a:pt x="5441" y="43750"/>
                  </a:lnTo>
                  <a:lnTo>
                    <a:pt x="5792" y="41907"/>
                  </a:lnTo>
                  <a:lnTo>
                    <a:pt x="6187" y="39011"/>
                  </a:lnTo>
                  <a:lnTo>
                    <a:pt x="6626" y="35676"/>
                  </a:lnTo>
                  <a:lnTo>
                    <a:pt x="7196" y="30673"/>
                  </a:lnTo>
                  <a:lnTo>
                    <a:pt x="7196" y="28348"/>
                  </a:lnTo>
                  <a:lnTo>
                    <a:pt x="7196" y="28304"/>
                  </a:lnTo>
                  <a:lnTo>
                    <a:pt x="6670" y="25583"/>
                  </a:lnTo>
                  <a:lnTo>
                    <a:pt x="6802" y="24047"/>
                  </a:lnTo>
                  <a:lnTo>
                    <a:pt x="7372" y="22380"/>
                  </a:lnTo>
                  <a:lnTo>
                    <a:pt x="8425" y="20493"/>
                  </a:lnTo>
                  <a:lnTo>
                    <a:pt x="8996" y="19879"/>
                  </a:lnTo>
                  <a:lnTo>
                    <a:pt x="9829" y="19352"/>
                  </a:lnTo>
                  <a:lnTo>
                    <a:pt x="9873" y="19308"/>
                  </a:lnTo>
                  <a:lnTo>
                    <a:pt x="10488" y="18606"/>
                  </a:lnTo>
                  <a:lnTo>
                    <a:pt x="12594" y="15886"/>
                  </a:lnTo>
                  <a:lnTo>
                    <a:pt x="14042" y="14481"/>
                  </a:lnTo>
                  <a:lnTo>
                    <a:pt x="15797" y="13428"/>
                  </a:lnTo>
                  <a:lnTo>
                    <a:pt x="20799" y="11234"/>
                  </a:lnTo>
                  <a:lnTo>
                    <a:pt x="20843" y="11190"/>
                  </a:lnTo>
                  <a:lnTo>
                    <a:pt x="24003" y="8733"/>
                  </a:lnTo>
                  <a:lnTo>
                    <a:pt x="28435" y="5179"/>
                  </a:lnTo>
                  <a:lnTo>
                    <a:pt x="32077" y="2239"/>
                  </a:lnTo>
                  <a:lnTo>
                    <a:pt x="34578" y="352"/>
                  </a:lnTo>
                  <a:lnTo>
                    <a:pt x="34622" y="264"/>
                  </a:lnTo>
                  <a:lnTo>
                    <a:pt x="34666" y="220"/>
                  </a:lnTo>
                  <a:lnTo>
                    <a:pt x="34666" y="133"/>
                  </a:lnTo>
                  <a:lnTo>
                    <a:pt x="34622" y="89"/>
                  </a:lnTo>
                  <a:lnTo>
                    <a:pt x="34578" y="45"/>
                  </a:lnTo>
                  <a:lnTo>
                    <a:pt x="3449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65" name="Google Shape;3765;p116"/>
            <p:cNvSpPr/>
            <p:nvPr/>
          </p:nvSpPr>
          <p:spPr>
            <a:xfrm>
              <a:off x="5041925" y="3105950"/>
              <a:ext cx="861200" cy="1932975"/>
            </a:xfrm>
            <a:custGeom>
              <a:avLst/>
              <a:gdLst/>
              <a:ahLst/>
              <a:cxnLst/>
              <a:rect l="l" t="t" r="r" b="b"/>
              <a:pathLst>
                <a:path w="34448" h="77319" extrusionOk="0">
                  <a:moveTo>
                    <a:pt x="34228" y="1"/>
                  </a:moveTo>
                  <a:lnTo>
                    <a:pt x="34184" y="45"/>
                  </a:lnTo>
                  <a:lnTo>
                    <a:pt x="33175" y="791"/>
                  </a:lnTo>
                  <a:lnTo>
                    <a:pt x="28435" y="4696"/>
                  </a:lnTo>
                  <a:lnTo>
                    <a:pt x="26505" y="6276"/>
                  </a:lnTo>
                  <a:lnTo>
                    <a:pt x="24706" y="7680"/>
                  </a:lnTo>
                  <a:lnTo>
                    <a:pt x="22863" y="9172"/>
                  </a:lnTo>
                  <a:lnTo>
                    <a:pt x="20932" y="10576"/>
                  </a:lnTo>
                  <a:lnTo>
                    <a:pt x="19045" y="11366"/>
                  </a:lnTo>
                  <a:lnTo>
                    <a:pt x="14876" y="12858"/>
                  </a:lnTo>
                  <a:lnTo>
                    <a:pt x="9479" y="14832"/>
                  </a:lnTo>
                  <a:lnTo>
                    <a:pt x="9435" y="14832"/>
                  </a:lnTo>
                  <a:lnTo>
                    <a:pt x="8909" y="15315"/>
                  </a:lnTo>
                  <a:lnTo>
                    <a:pt x="8865" y="15315"/>
                  </a:lnTo>
                  <a:lnTo>
                    <a:pt x="7987" y="16588"/>
                  </a:lnTo>
                  <a:lnTo>
                    <a:pt x="7943" y="16588"/>
                  </a:lnTo>
                  <a:lnTo>
                    <a:pt x="6978" y="18475"/>
                  </a:lnTo>
                  <a:lnTo>
                    <a:pt x="5969" y="20844"/>
                  </a:lnTo>
                  <a:lnTo>
                    <a:pt x="5442" y="23214"/>
                  </a:lnTo>
                  <a:lnTo>
                    <a:pt x="5398" y="24662"/>
                  </a:lnTo>
                  <a:lnTo>
                    <a:pt x="6320" y="29313"/>
                  </a:lnTo>
                  <a:lnTo>
                    <a:pt x="6407" y="30805"/>
                  </a:lnTo>
                  <a:lnTo>
                    <a:pt x="6144" y="34710"/>
                  </a:lnTo>
                  <a:lnTo>
                    <a:pt x="5837" y="37475"/>
                  </a:lnTo>
                  <a:lnTo>
                    <a:pt x="5486" y="40371"/>
                  </a:lnTo>
                  <a:lnTo>
                    <a:pt x="5135" y="42828"/>
                  </a:lnTo>
                  <a:lnTo>
                    <a:pt x="4872" y="44364"/>
                  </a:lnTo>
                  <a:lnTo>
                    <a:pt x="3906" y="48533"/>
                  </a:lnTo>
                  <a:lnTo>
                    <a:pt x="3424" y="51473"/>
                  </a:lnTo>
                  <a:lnTo>
                    <a:pt x="3248" y="53491"/>
                  </a:lnTo>
                  <a:lnTo>
                    <a:pt x="2634" y="55904"/>
                  </a:lnTo>
                  <a:lnTo>
                    <a:pt x="1756" y="58449"/>
                  </a:lnTo>
                  <a:lnTo>
                    <a:pt x="922" y="60819"/>
                  </a:lnTo>
                  <a:lnTo>
                    <a:pt x="308" y="63189"/>
                  </a:lnTo>
                  <a:lnTo>
                    <a:pt x="1" y="64549"/>
                  </a:lnTo>
                  <a:lnTo>
                    <a:pt x="1" y="64593"/>
                  </a:lnTo>
                  <a:lnTo>
                    <a:pt x="45" y="66743"/>
                  </a:lnTo>
                  <a:lnTo>
                    <a:pt x="45" y="66787"/>
                  </a:lnTo>
                  <a:lnTo>
                    <a:pt x="264" y="67401"/>
                  </a:lnTo>
                  <a:lnTo>
                    <a:pt x="308" y="67445"/>
                  </a:lnTo>
                  <a:lnTo>
                    <a:pt x="3424" y="70999"/>
                  </a:lnTo>
                  <a:lnTo>
                    <a:pt x="7812" y="75694"/>
                  </a:lnTo>
                  <a:lnTo>
                    <a:pt x="9304" y="77274"/>
                  </a:lnTo>
                  <a:lnTo>
                    <a:pt x="9347" y="77274"/>
                  </a:lnTo>
                  <a:lnTo>
                    <a:pt x="9435" y="77318"/>
                  </a:lnTo>
                  <a:lnTo>
                    <a:pt x="9567" y="77274"/>
                  </a:lnTo>
                  <a:lnTo>
                    <a:pt x="9611" y="77186"/>
                  </a:lnTo>
                  <a:lnTo>
                    <a:pt x="9611" y="77143"/>
                  </a:lnTo>
                  <a:lnTo>
                    <a:pt x="9611" y="77055"/>
                  </a:lnTo>
                  <a:lnTo>
                    <a:pt x="9567" y="77011"/>
                  </a:lnTo>
                  <a:lnTo>
                    <a:pt x="3687" y="70780"/>
                  </a:lnTo>
                  <a:lnTo>
                    <a:pt x="571" y="67226"/>
                  </a:lnTo>
                  <a:lnTo>
                    <a:pt x="396" y="66699"/>
                  </a:lnTo>
                  <a:lnTo>
                    <a:pt x="352" y="64637"/>
                  </a:lnTo>
                  <a:lnTo>
                    <a:pt x="659" y="63276"/>
                  </a:lnTo>
                  <a:lnTo>
                    <a:pt x="1273" y="60907"/>
                  </a:lnTo>
                  <a:lnTo>
                    <a:pt x="2107" y="58581"/>
                  </a:lnTo>
                  <a:lnTo>
                    <a:pt x="2985" y="55992"/>
                  </a:lnTo>
                  <a:lnTo>
                    <a:pt x="3599" y="53535"/>
                  </a:lnTo>
                  <a:lnTo>
                    <a:pt x="3775" y="51516"/>
                  </a:lnTo>
                  <a:lnTo>
                    <a:pt x="4257" y="48620"/>
                  </a:lnTo>
                  <a:lnTo>
                    <a:pt x="5223" y="44452"/>
                  </a:lnTo>
                  <a:lnTo>
                    <a:pt x="5486" y="42872"/>
                  </a:lnTo>
                  <a:lnTo>
                    <a:pt x="5837" y="40415"/>
                  </a:lnTo>
                  <a:lnTo>
                    <a:pt x="6188" y="37519"/>
                  </a:lnTo>
                  <a:lnTo>
                    <a:pt x="6495" y="34710"/>
                  </a:lnTo>
                  <a:lnTo>
                    <a:pt x="6758" y="30805"/>
                  </a:lnTo>
                  <a:lnTo>
                    <a:pt x="6758" y="30761"/>
                  </a:lnTo>
                  <a:lnTo>
                    <a:pt x="6671" y="29269"/>
                  </a:lnTo>
                  <a:lnTo>
                    <a:pt x="6671" y="29225"/>
                  </a:lnTo>
                  <a:lnTo>
                    <a:pt x="5749" y="24618"/>
                  </a:lnTo>
                  <a:lnTo>
                    <a:pt x="5793" y="23257"/>
                  </a:lnTo>
                  <a:lnTo>
                    <a:pt x="6320" y="20932"/>
                  </a:lnTo>
                  <a:lnTo>
                    <a:pt x="7285" y="18650"/>
                  </a:lnTo>
                  <a:lnTo>
                    <a:pt x="8250" y="16763"/>
                  </a:lnTo>
                  <a:lnTo>
                    <a:pt x="9128" y="15535"/>
                  </a:lnTo>
                  <a:lnTo>
                    <a:pt x="9611" y="15140"/>
                  </a:lnTo>
                  <a:lnTo>
                    <a:pt x="15008" y="13165"/>
                  </a:lnTo>
                  <a:lnTo>
                    <a:pt x="19133" y="11717"/>
                  </a:lnTo>
                  <a:lnTo>
                    <a:pt x="21063" y="10883"/>
                  </a:lnTo>
                  <a:lnTo>
                    <a:pt x="21107" y="10883"/>
                  </a:lnTo>
                  <a:lnTo>
                    <a:pt x="23082" y="9435"/>
                  </a:lnTo>
                  <a:lnTo>
                    <a:pt x="24925" y="7987"/>
                  </a:lnTo>
                  <a:lnTo>
                    <a:pt x="26724" y="6539"/>
                  </a:lnTo>
                  <a:lnTo>
                    <a:pt x="28655" y="4959"/>
                  </a:lnTo>
                  <a:lnTo>
                    <a:pt x="33350" y="1098"/>
                  </a:lnTo>
                  <a:lnTo>
                    <a:pt x="34403" y="352"/>
                  </a:lnTo>
                  <a:lnTo>
                    <a:pt x="34447" y="264"/>
                  </a:lnTo>
                  <a:lnTo>
                    <a:pt x="34447" y="220"/>
                  </a:lnTo>
                  <a:lnTo>
                    <a:pt x="34447" y="133"/>
                  </a:lnTo>
                  <a:lnTo>
                    <a:pt x="34447" y="89"/>
                  </a:lnTo>
                  <a:lnTo>
                    <a:pt x="34359" y="45"/>
                  </a:lnTo>
                  <a:lnTo>
                    <a:pt x="34315"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66" name="Google Shape;3766;p116"/>
            <p:cNvSpPr/>
            <p:nvPr/>
          </p:nvSpPr>
          <p:spPr>
            <a:xfrm>
              <a:off x="4993675" y="3053300"/>
              <a:ext cx="851300" cy="1980125"/>
            </a:xfrm>
            <a:custGeom>
              <a:avLst/>
              <a:gdLst/>
              <a:ahLst/>
              <a:cxnLst/>
              <a:rect l="l" t="t" r="r" b="b"/>
              <a:pathLst>
                <a:path w="34052" h="79205" extrusionOk="0">
                  <a:moveTo>
                    <a:pt x="33788" y="1"/>
                  </a:moveTo>
                  <a:lnTo>
                    <a:pt x="33744" y="45"/>
                  </a:lnTo>
                  <a:lnTo>
                    <a:pt x="31243" y="2151"/>
                  </a:lnTo>
                  <a:lnTo>
                    <a:pt x="28786" y="4169"/>
                  </a:lnTo>
                  <a:lnTo>
                    <a:pt x="26460" y="6056"/>
                  </a:lnTo>
                  <a:lnTo>
                    <a:pt x="22993" y="8645"/>
                  </a:lnTo>
                  <a:lnTo>
                    <a:pt x="21238" y="9830"/>
                  </a:lnTo>
                  <a:lnTo>
                    <a:pt x="18737" y="10883"/>
                  </a:lnTo>
                  <a:lnTo>
                    <a:pt x="15534" y="12112"/>
                  </a:lnTo>
                  <a:lnTo>
                    <a:pt x="13208" y="13472"/>
                  </a:lnTo>
                  <a:lnTo>
                    <a:pt x="10356" y="14525"/>
                  </a:lnTo>
                  <a:lnTo>
                    <a:pt x="8294" y="15798"/>
                  </a:lnTo>
                  <a:lnTo>
                    <a:pt x="6056" y="16938"/>
                  </a:lnTo>
                  <a:lnTo>
                    <a:pt x="3862" y="17465"/>
                  </a:lnTo>
                  <a:lnTo>
                    <a:pt x="2721" y="17641"/>
                  </a:lnTo>
                  <a:lnTo>
                    <a:pt x="2633" y="17684"/>
                  </a:lnTo>
                  <a:lnTo>
                    <a:pt x="2589" y="17772"/>
                  </a:lnTo>
                  <a:lnTo>
                    <a:pt x="2589" y="17860"/>
                  </a:lnTo>
                  <a:lnTo>
                    <a:pt x="2633" y="17948"/>
                  </a:lnTo>
                  <a:lnTo>
                    <a:pt x="3247" y="18518"/>
                  </a:lnTo>
                  <a:lnTo>
                    <a:pt x="3379" y="19045"/>
                  </a:lnTo>
                  <a:lnTo>
                    <a:pt x="3291" y="20098"/>
                  </a:lnTo>
                  <a:lnTo>
                    <a:pt x="3247" y="21151"/>
                  </a:lnTo>
                  <a:lnTo>
                    <a:pt x="3335" y="22204"/>
                  </a:lnTo>
                  <a:lnTo>
                    <a:pt x="3423" y="23213"/>
                  </a:lnTo>
                  <a:lnTo>
                    <a:pt x="3598" y="24223"/>
                  </a:lnTo>
                  <a:lnTo>
                    <a:pt x="3818" y="25188"/>
                  </a:lnTo>
                  <a:lnTo>
                    <a:pt x="4300" y="27119"/>
                  </a:lnTo>
                  <a:lnTo>
                    <a:pt x="4695" y="28698"/>
                  </a:lnTo>
                  <a:lnTo>
                    <a:pt x="5046" y="30278"/>
                  </a:lnTo>
                  <a:lnTo>
                    <a:pt x="5178" y="31112"/>
                  </a:lnTo>
                  <a:lnTo>
                    <a:pt x="5266" y="31946"/>
                  </a:lnTo>
                  <a:lnTo>
                    <a:pt x="5354" y="32779"/>
                  </a:lnTo>
                  <a:lnTo>
                    <a:pt x="5397" y="33613"/>
                  </a:lnTo>
                  <a:lnTo>
                    <a:pt x="5354" y="36202"/>
                  </a:lnTo>
                  <a:lnTo>
                    <a:pt x="5134" y="38615"/>
                  </a:lnTo>
                  <a:lnTo>
                    <a:pt x="4871" y="41029"/>
                  </a:lnTo>
                  <a:lnTo>
                    <a:pt x="4257" y="45724"/>
                  </a:lnTo>
                  <a:lnTo>
                    <a:pt x="3686" y="47918"/>
                  </a:lnTo>
                  <a:lnTo>
                    <a:pt x="3291" y="50726"/>
                  </a:lnTo>
                  <a:lnTo>
                    <a:pt x="3028" y="53315"/>
                  </a:lnTo>
                  <a:lnTo>
                    <a:pt x="2545" y="56343"/>
                  </a:lnTo>
                  <a:lnTo>
                    <a:pt x="2194" y="58405"/>
                  </a:lnTo>
                  <a:lnTo>
                    <a:pt x="1317" y="60731"/>
                  </a:lnTo>
                  <a:lnTo>
                    <a:pt x="88" y="65031"/>
                  </a:lnTo>
                  <a:lnTo>
                    <a:pt x="88" y="65075"/>
                  </a:lnTo>
                  <a:lnTo>
                    <a:pt x="0" y="66874"/>
                  </a:lnTo>
                  <a:lnTo>
                    <a:pt x="132" y="68937"/>
                  </a:lnTo>
                  <a:lnTo>
                    <a:pt x="44" y="70472"/>
                  </a:lnTo>
                  <a:lnTo>
                    <a:pt x="88" y="71569"/>
                  </a:lnTo>
                  <a:lnTo>
                    <a:pt x="132" y="71613"/>
                  </a:lnTo>
                  <a:lnTo>
                    <a:pt x="395" y="72184"/>
                  </a:lnTo>
                  <a:lnTo>
                    <a:pt x="395" y="72228"/>
                  </a:lnTo>
                  <a:lnTo>
                    <a:pt x="2633" y="74773"/>
                  </a:lnTo>
                  <a:lnTo>
                    <a:pt x="5485" y="77581"/>
                  </a:lnTo>
                  <a:lnTo>
                    <a:pt x="7153" y="79161"/>
                  </a:lnTo>
                  <a:lnTo>
                    <a:pt x="7284" y="79205"/>
                  </a:lnTo>
                  <a:lnTo>
                    <a:pt x="7328" y="79205"/>
                  </a:lnTo>
                  <a:lnTo>
                    <a:pt x="7416" y="79161"/>
                  </a:lnTo>
                  <a:lnTo>
                    <a:pt x="7460" y="79117"/>
                  </a:lnTo>
                  <a:lnTo>
                    <a:pt x="7460" y="79029"/>
                  </a:lnTo>
                  <a:lnTo>
                    <a:pt x="7416" y="78985"/>
                  </a:lnTo>
                  <a:lnTo>
                    <a:pt x="7416" y="78941"/>
                  </a:lnTo>
                  <a:lnTo>
                    <a:pt x="5705" y="77362"/>
                  </a:lnTo>
                  <a:lnTo>
                    <a:pt x="2852" y="74509"/>
                  </a:lnTo>
                  <a:lnTo>
                    <a:pt x="702" y="72008"/>
                  </a:lnTo>
                  <a:lnTo>
                    <a:pt x="439" y="71526"/>
                  </a:lnTo>
                  <a:lnTo>
                    <a:pt x="395" y="70472"/>
                  </a:lnTo>
                  <a:lnTo>
                    <a:pt x="483" y="68937"/>
                  </a:lnTo>
                  <a:lnTo>
                    <a:pt x="483" y="68893"/>
                  </a:lnTo>
                  <a:lnTo>
                    <a:pt x="351" y="66874"/>
                  </a:lnTo>
                  <a:lnTo>
                    <a:pt x="439" y="65119"/>
                  </a:lnTo>
                  <a:lnTo>
                    <a:pt x="1624" y="60863"/>
                  </a:lnTo>
                  <a:lnTo>
                    <a:pt x="2501" y="58537"/>
                  </a:lnTo>
                  <a:lnTo>
                    <a:pt x="2501" y="58493"/>
                  </a:lnTo>
                  <a:lnTo>
                    <a:pt x="2896" y="56387"/>
                  </a:lnTo>
                  <a:lnTo>
                    <a:pt x="3379" y="53359"/>
                  </a:lnTo>
                  <a:lnTo>
                    <a:pt x="3642" y="50770"/>
                  </a:lnTo>
                  <a:lnTo>
                    <a:pt x="4037" y="48006"/>
                  </a:lnTo>
                  <a:lnTo>
                    <a:pt x="4608" y="45768"/>
                  </a:lnTo>
                  <a:lnTo>
                    <a:pt x="5222" y="41073"/>
                  </a:lnTo>
                  <a:lnTo>
                    <a:pt x="5485" y="38659"/>
                  </a:lnTo>
                  <a:lnTo>
                    <a:pt x="5705" y="36202"/>
                  </a:lnTo>
                  <a:lnTo>
                    <a:pt x="5748" y="33657"/>
                  </a:lnTo>
                  <a:lnTo>
                    <a:pt x="5705" y="32735"/>
                  </a:lnTo>
                  <a:lnTo>
                    <a:pt x="5617" y="31902"/>
                  </a:lnTo>
                  <a:lnTo>
                    <a:pt x="5529" y="31068"/>
                  </a:lnTo>
                  <a:lnTo>
                    <a:pt x="5397" y="30234"/>
                  </a:lnTo>
                  <a:lnTo>
                    <a:pt x="5046" y="28611"/>
                  </a:lnTo>
                  <a:lnTo>
                    <a:pt x="4651" y="27031"/>
                  </a:lnTo>
                  <a:lnTo>
                    <a:pt x="4169" y="25056"/>
                  </a:lnTo>
                  <a:lnTo>
                    <a:pt x="3949" y="24091"/>
                  </a:lnTo>
                  <a:lnTo>
                    <a:pt x="3774" y="23126"/>
                  </a:lnTo>
                  <a:lnTo>
                    <a:pt x="3642" y="22160"/>
                  </a:lnTo>
                  <a:lnTo>
                    <a:pt x="3598" y="21151"/>
                  </a:lnTo>
                  <a:lnTo>
                    <a:pt x="3598" y="20098"/>
                  </a:lnTo>
                  <a:lnTo>
                    <a:pt x="3730" y="19045"/>
                  </a:lnTo>
                  <a:lnTo>
                    <a:pt x="3730" y="18957"/>
                  </a:lnTo>
                  <a:lnTo>
                    <a:pt x="3554" y="18386"/>
                  </a:lnTo>
                  <a:lnTo>
                    <a:pt x="3511" y="18299"/>
                  </a:lnTo>
                  <a:lnTo>
                    <a:pt x="3159" y="17948"/>
                  </a:lnTo>
                  <a:lnTo>
                    <a:pt x="3905" y="17816"/>
                  </a:lnTo>
                  <a:lnTo>
                    <a:pt x="6143" y="17289"/>
                  </a:lnTo>
                  <a:lnTo>
                    <a:pt x="6187" y="17246"/>
                  </a:lnTo>
                  <a:lnTo>
                    <a:pt x="8469" y="16105"/>
                  </a:lnTo>
                  <a:lnTo>
                    <a:pt x="10488" y="14832"/>
                  </a:lnTo>
                  <a:lnTo>
                    <a:pt x="13340" y="13779"/>
                  </a:lnTo>
                  <a:lnTo>
                    <a:pt x="13384" y="13779"/>
                  </a:lnTo>
                  <a:lnTo>
                    <a:pt x="15665" y="12419"/>
                  </a:lnTo>
                  <a:lnTo>
                    <a:pt x="18869" y="11190"/>
                  </a:lnTo>
                  <a:lnTo>
                    <a:pt x="21370" y="10137"/>
                  </a:lnTo>
                  <a:lnTo>
                    <a:pt x="21414" y="10137"/>
                  </a:lnTo>
                  <a:lnTo>
                    <a:pt x="23213" y="8908"/>
                  </a:lnTo>
                  <a:lnTo>
                    <a:pt x="26679" y="6319"/>
                  </a:lnTo>
                  <a:lnTo>
                    <a:pt x="29005" y="4433"/>
                  </a:lnTo>
                  <a:lnTo>
                    <a:pt x="31462" y="2458"/>
                  </a:lnTo>
                  <a:lnTo>
                    <a:pt x="33964" y="308"/>
                  </a:lnTo>
                  <a:lnTo>
                    <a:pt x="34008" y="264"/>
                  </a:lnTo>
                  <a:lnTo>
                    <a:pt x="34051" y="176"/>
                  </a:lnTo>
                  <a:lnTo>
                    <a:pt x="34008" y="132"/>
                  </a:lnTo>
                  <a:lnTo>
                    <a:pt x="34008" y="45"/>
                  </a:lnTo>
                  <a:lnTo>
                    <a:pt x="3392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67" name="Google Shape;3767;p116"/>
            <p:cNvSpPr/>
            <p:nvPr/>
          </p:nvSpPr>
          <p:spPr>
            <a:xfrm>
              <a:off x="4962950" y="3026975"/>
              <a:ext cx="852400" cy="2017425"/>
            </a:xfrm>
            <a:custGeom>
              <a:avLst/>
              <a:gdLst/>
              <a:ahLst/>
              <a:cxnLst/>
              <a:rect l="l" t="t" r="r" b="b"/>
              <a:pathLst>
                <a:path w="34096" h="80697" extrusionOk="0">
                  <a:moveTo>
                    <a:pt x="33876" y="1"/>
                  </a:moveTo>
                  <a:lnTo>
                    <a:pt x="33832" y="44"/>
                  </a:lnTo>
                  <a:lnTo>
                    <a:pt x="30848" y="2589"/>
                  </a:lnTo>
                  <a:lnTo>
                    <a:pt x="28391" y="4564"/>
                  </a:lnTo>
                  <a:lnTo>
                    <a:pt x="26022" y="6407"/>
                  </a:lnTo>
                  <a:lnTo>
                    <a:pt x="23959" y="7943"/>
                  </a:lnTo>
                  <a:lnTo>
                    <a:pt x="22028" y="9259"/>
                  </a:lnTo>
                  <a:lnTo>
                    <a:pt x="19834" y="10225"/>
                  </a:lnTo>
                  <a:lnTo>
                    <a:pt x="17114" y="11409"/>
                  </a:lnTo>
                  <a:lnTo>
                    <a:pt x="17070" y="11409"/>
                  </a:lnTo>
                  <a:lnTo>
                    <a:pt x="15095" y="12726"/>
                  </a:lnTo>
                  <a:lnTo>
                    <a:pt x="13998" y="13472"/>
                  </a:lnTo>
                  <a:lnTo>
                    <a:pt x="13121" y="13691"/>
                  </a:lnTo>
                  <a:lnTo>
                    <a:pt x="13077" y="13691"/>
                  </a:lnTo>
                  <a:lnTo>
                    <a:pt x="12287" y="14086"/>
                  </a:lnTo>
                  <a:lnTo>
                    <a:pt x="9084" y="15973"/>
                  </a:lnTo>
                  <a:lnTo>
                    <a:pt x="7065" y="17026"/>
                  </a:lnTo>
                  <a:lnTo>
                    <a:pt x="4081" y="17728"/>
                  </a:lnTo>
                  <a:lnTo>
                    <a:pt x="3994" y="17728"/>
                  </a:lnTo>
                  <a:lnTo>
                    <a:pt x="2458" y="18781"/>
                  </a:lnTo>
                  <a:lnTo>
                    <a:pt x="2370" y="18825"/>
                  </a:lnTo>
                  <a:lnTo>
                    <a:pt x="2019" y="19483"/>
                  </a:lnTo>
                  <a:lnTo>
                    <a:pt x="1975" y="19571"/>
                  </a:lnTo>
                  <a:lnTo>
                    <a:pt x="2194" y="21458"/>
                  </a:lnTo>
                  <a:lnTo>
                    <a:pt x="2194" y="21502"/>
                  </a:lnTo>
                  <a:lnTo>
                    <a:pt x="3291" y="25451"/>
                  </a:lnTo>
                  <a:lnTo>
                    <a:pt x="4169" y="28523"/>
                  </a:lnTo>
                  <a:lnTo>
                    <a:pt x="4871" y="31814"/>
                  </a:lnTo>
                  <a:lnTo>
                    <a:pt x="5134" y="35061"/>
                  </a:lnTo>
                  <a:lnTo>
                    <a:pt x="5091" y="38001"/>
                  </a:lnTo>
                  <a:lnTo>
                    <a:pt x="4871" y="40634"/>
                  </a:lnTo>
                  <a:lnTo>
                    <a:pt x="4652" y="42784"/>
                  </a:lnTo>
                  <a:lnTo>
                    <a:pt x="4301" y="45636"/>
                  </a:lnTo>
                  <a:lnTo>
                    <a:pt x="3599" y="49322"/>
                  </a:lnTo>
                  <a:lnTo>
                    <a:pt x="3291" y="52174"/>
                  </a:lnTo>
                  <a:lnTo>
                    <a:pt x="2809" y="55202"/>
                  </a:lnTo>
                  <a:lnTo>
                    <a:pt x="2414" y="57835"/>
                  </a:lnTo>
                  <a:lnTo>
                    <a:pt x="2063" y="59897"/>
                  </a:lnTo>
                  <a:lnTo>
                    <a:pt x="1317" y="61828"/>
                  </a:lnTo>
                  <a:lnTo>
                    <a:pt x="1273" y="61872"/>
                  </a:lnTo>
                  <a:lnTo>
                    <a:pt x="571" y="64548"/>
                  </a:lnTo>
                  <a:lnTo>
                    <a:pt x="527" y="64548"/>
                  </a:lnTo>
                  <a:lnTo>
                    <a:pt x="264" y="66435"/>
                  </a:lnTo>
                  <a:lnTo>
                    <a:pt x="264" y="66479"/>
                  </a:lnTo>
                  <a:lnTo>
                    <a:pt x="351" y="69288"/>
                  </a:lnTo>
                  <a:lnTo>
                    <a:pt x="44" y="73193"/>
                  </a:lnTo>
                  <a:lnTo>
                    <a:pt x="0" y="73851"/>
                  </a:lnTo>
                  <a:lnTo>
                    <a:pt x="0" y="73895"/>
                  </a:lnTo>
                  <a:lnTo>
                    <a:pt x="44" y="73983"/>
                  </a:lnTo>
                  <a:lnTo>
                    <a:pt x="4564" y="78195"/>
                  </a:lnTo>
                  <a:lnTo>
                    <a:pt x="7328" y="80653"/>
                  </a:lnTo>
                  <a:lnTo>
                    <a:pt x="7416" y="80696"/>
                  </a:lnTo>
                  <a:lnTo>
                    <a:pt x="7504" y="80653"/>
                  </a:lnTo>
                  <a:lnTo>
                    <a:pt x="7548" y="80609"/>
                  </a:lnTo>
                  <a:lnTo>
                    <a:pt x="7592" y="80565"/>
                  </a:lnTo>
                  <a:lnTo>
                    <a:pt x="7592" y="80477"/>
                  </a:lnTo>
                  <a:lnTo>
                    <a:pt x="7592" y="80433"/>
                  </a:lnTo>
                  <a:lnTo>
                    <a:pt x="7548" y="80389"/>
                  </a:lnTo>
                  <a:lnTo>
                    <a:pt x="4827" y="77932"/>
                  </a:lnTo>
                  <a:lnTo>
                    <a:pt x="351" y="73763"/>
                  </a:lnTo>
                  <a:lnTo>
                    <a:pt x="703" y="69288"/>
                  </a:lnTo>
                  <a:lnTo>
                    <a:pt x="615" y="66479"/>
                  </a:lnTo>
                  <a:lnTo>
                    <a:pt x="878" y="64636"/>
                  </a:lnTo>
                  <a:lnTo>
                    <a:pt x="1624" y="61960"/>
                  </a:lnTo>
                  <a:lnTo>
                    <a:pt x="2414" y="60029"/>
                  </a:lnTo>
                  <a:lnTo>
                    <a:pt x="2414" y="59985"/>
                  </a:lnTo>
                  <a:lnTo>
                    <a:pt x="2765" y="57923"/>
                  </a:lnTo>
                  <a:lnTo>
                    <a:pt x="3160" y="55246"/>
                  </a:lnTo>
                  <a:lnTo>
                    <a:pt x="3643" y="52218"/>
                  </a:lnTo>
                  <a:lnTo>
                    <a:pt x="3950" y="49366"/>
                  </a:lnTo>
                  <a:lnTo>
                    <a:pt x="4652" y="45724"/>
                  </a:lnTo>
                  <a:lnTo>
                    <a:pt x="5003" y="42828"/>
                  </a:lnTo>
                  <a:lnTo>
                    <a:pt x="5222" y="40634"/>
                  </a:lnTo>
                  <a:lnTo>
                    <a:pt x="5442" y="38045"/>
                  </a:lnTo>
                  <a:lnTo>
                    <a:pt x="5486" y="35017"/>
                  </a:lnTo>
                  <a:lnTo>
                    <a:pt x="5222" y="31770"/>
                  </a:lnTo>
                  <a:lnTo>
                    <a:pt x="5178" y="31770"/>
                  </a:lnTo>
                  <a:lnTo>
                    <a:pt x="4520" y="28435"/>
                  </a:lnTo>
                  <a:lnTo>
                    <a:pt x="3643" y="25363"/>
                  </a:lnTo>
                  <a:lnTo>
                    <a:pt x="2546" y="21414"/>
                  </a:lnTo>
                  <a:lnTo>
                    <a:pt x="2326" y="19571"/>
                  </a:lnTo>
                  <a:lnTo>
                    <a:pt x="2677" y="19045"/>
                  </a:lnTo>
                  <a:lnTo>
                    <a:pt x="4169" y="18079"/>
                  </a:lnTo>
                  <a:lnTo>
                    <a:pt x="7197" y="17377"/>
                  </a:lnTo>
                  <a:lnTo>
                    <a:pt x="7241" y="17333"/>
                  </a:lnTo>
                  <a:lnTo>
                    <a:pt x="9259" y="16280"/>
                  </a:lnTo>
                  <a:lnTo>
                    <a:pt x="12419" y="14393"/>
                  </a:lnTo>
                  <a:lnTo>
                    <a:pt x="13208" y="14042"/>
                  </a:lnTo>
                  <a:lnTo>
                    <a:pt x="14086" y="13823"/>
                  </a:lnTo>
                  <a:lnTo>
                    <a:pt x="14174" y="13779"/>
                  </a:lnTo>
                  <a:lnTo>
                    <a:pt x="15315" y="13033"/>
                  </a:lnTo>
                  <a:lnTo>
                    <a:pt x="17245" y="11717"/>
                  </a:lnTo>
                  <a:lnTo>
                    <a:pt x="19966" y="10576"/>
                  </a:lnTo>
                  <a:lnTo>
                    <a:pt x="22160" y="9566"/>
                  </a:lnTo>
                  <a:lnTo>
                    <a:pt x="22204" y="9566"/>
                  </a:lnTo>
                  <a:lnTo>
                    <a:pt x="24179" y="8206"/>
                  </a:lnTo>
                  <a:lnTo>
                    <a:pt x="26197" y="6714"/>
                  </a:lnTo>
                  <a:lnTo>
                    <a:pt x="28611" y="4871"/>
                  </a:lnTo>
                  <a:lnTo>
                    <a:pt x="31068" y="2853"/>
                  </a:lnTo>
                  <a:lnTo>
                    <a:pt x="34052" y="308"/>
                  </a:lnTo>
                  <a:lnTo>
                    <a:pt x="34096" y="264"/>
                  </a:lnTo>
                  <a:lnTo>
                    <a:pt x="34096" y="220"/>
                  </a:lnTo>
                  <a:lnTo>
                    <a:pt x="34096" y="132"/>
                  </a:lnTo>
                  <a:lnTo>
                    <a:pt x="34052" y="88"/>
                  </a:lnTo>
                  <a:lnTo>
                    <a:pt x="34008" y="44"/>
                  </a:lnTo>
                  <a:lnTo>
                    <a:pt x="3396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68" name="Google Shape;3768;p116"/>
            <p:cNvSpPr/>
            <p:nvPr/>
          </p:nvSpPr>
          <p:spPr>
            <a:xfrm>
              <a:off x="4932225" y="2976525"/>
              <a:ext cx="827175" cy="2027275"/>
            </a:xfrm>
            <a:custGeom>
              <a:avLst/>
              <a:gdLst/>
              <a:ahLst/>
              <a:cxnLst/>
              <a:rect l="l" t="t" r="r" b="b"/>
              <a:pathLst>
                <a:path w="33087" h="81091" extrusionOk="0">
                  <a:moveTo>
                    <a:pt x="32823" y="0"/>
                  </a:moveTo>
                  <a:lnTo>
                    <a:pt x="32780" y="44"/>
                  </a:lnTo>
                  <a:lnTo>
                    <a:pt x="32736" y="132"/>
                  </a:lnTo>
                  <a:lnTo>
                    <a:pt x="31990" y="2413"/>
                  </a:lnTo>
                  <a:lnTo>
                    <a:pt x="31463" y="3072"/>
                  </a:lnTo>
                  <a:lnTo>
                    <a:pt x="29664" y="4607"/>
                  </a:lnTo>
                  <a:lnTo>
                    <a:pt x="27251" y="6494"/>
                  </a:lnTo>
                  <a:lnTo>
                    <a:pt x="24881" y="8206"/>
                  </a:lnTo>
                  <a:lnTo>
                    <a:pt x="22775" y="9698"/>
                  </a:lnTo>
                  <a:lnTo>
                    <a:pt x="18694" y="11672"/>
                  </a:lnTo>
                  <a:lnTo>
                    <a:pt x="16500" y="13252"/>
                  </a:lnTo>
                  <a:lnTo>
                    <a:pt x="15183" y="14305"/>
                  </a:lnTo>
                  <a:lnTo>
                    <a:pt x="13867" y="14700"/>
                  </a:lnTo>
                  <a:lnTo>
                    <a:pt x="13823" y="14700"/>
                  </a:lnTo>
                  <a:lnTo>
                    <a:pt x="11717" y="15841"/>
                  </a:lnTo>
                  <a:lnTo>
                    <a:pt x="11717" y="15885"/>
                  </a:lnTo>
                  <a:lnTo>
                    <a:pt x="9874" y="17157"/>
                  </a:lnTo>
                  <a:lnTo>
                    <a:pt x="8075" y="18079"/>
                  </a:lnTo>
                  <a:lnTo>
                    <a:pt x="5617" y="18693"/>
                  </a:lnTo>
                  <a:lnTo>
                    <a:pt x="5574" y="18693"/>
                  </a:lnTo>
                  <a:lnTo>
                    <a:pt x="3643" y="19746"/>
                  </a:lnTo>
                  <a:lnTo>
                    <a:pt x="2107" y="20668"/>
                  </a:lnTo>
                  <a:lnTo>
                    <a:pt x="2107" y="20712"/>
                  </a:lnTo>
                  <a:lnTo>
                    <a:pt x="1493" y="21238"/>
                  </a:lnTo>
                  <a:lnTo>
                    <a:pt x="1449" y="21326"/>
                  </a:lnTo>
                  <a:lnTo>
                    <a:pt x="1273" y="21896"/>
                  </a:lnTo>
                  <a:lnTo>
                    <a:pt x="1273" y="22028"/>
                  </a:lnTo>
                  <a:lnTo>
                    <a:pt x="3116" y="27337"/>
                  </a:lnTo>
                  <a:lnTo>
                    <a:pt x="3994" y="30453"/>
                  </a:lnTo>
                  <a:lnTo>
                    <a:pt x="4257" y="31506"/>
                  </a:lnTo>
                  <a:lnTo>
                    <a:pt x="4433" y="32515"/>
                  </a:lnTo>
                  <a:lnTo>
                    <a:pt x="4608" y="33525"/>
                  </a:lnTo>
                  <a:lnTo>
                    <a:pt x="4740" y="34534"/>
                  </a:lnTo>
                  <a:lnTo>
                    <a:pt x="4828" y="35543"/>
                  </a:lnTo>
                  <a:lnTo>
                    <a:pt x="4872" y="36552"/>
                  </a:lnTo>
                  <a:lnTo>
                    <a:pt x="4915" y="37562"/>
                  </a:lnTo>
                  <a:lnTo>
                    <a:pt x="4915" y="38571"/>
                  </a:lnTo>
                  <a:lnTo>
                    <a:pt x="4872" y="40633"/>
                  </a:lnTo>
                  <a:lnTo>
                    <a:pt x="4696" y="42652"/>
                  </a:lnTo>
                  <a:lnTo>
                    <a:pt x="4520" y="44714"/>
                  </a:lnTo>
                  <a:lnTo>
                    <a:pt x="4301" y="46776"/>
                  </a:lnTo>
                  <a:lnTo>
                    <a:pt x="4257" y="47566"/>
                  </a:lnTo>
                  <a:lnTo>
                    <a:pt x="3687" y="50857"/>
                  </a:lnTo>
                  <a:lnTo>
                    <a:pt x="3248" y="53753"/>
                  </a:lnTo>
                  <a:lnTo>
                    <a:pt x="2809" y="57044"/>
                  </a:lnTo>
                  <a:lnTo>
                    <a:pt x="2283" y="60467"/>
                  </a:lnTo>
                  <a:lnTo>
                    <a:pt x="1800" y="62573"/>
                  </a:lnTo>
                  <a:lnTo>
                    <a:pt x="1098" y="64943"/>
                  </a:lnTo>
                  <a:lnTo>
                    <a:pt x="440" y="67620"/>
                  </a:lnTo>
                  <a:lnTo>
                    <a:pt x="440" y="67663"/>
                  </a:lnTo>
                  <a:lnTo>
                    <a:pt x="396" y="69199"/>
                  </a:lnTo>
                  <a:lnTo>
                    <a:pt x="89" y="73280"/>
                  </a:lnTo>
                  <a:lnTo>
                    <a:pt x="1" y="75299"/>
                  </a:lnTo>
                  <a:lnTo>
                    <a:pt x="1" y="75343"/>
                  </a:lnTo>
                  <a:lnTo>
                    <a:pt x="396" y="76922"/>
                  </a:lnTo>
                  <a:lnTo>
                    <a:pt x="440" y="77010"/>
                  </a:lnTo>
                  <a:lnTo>
                    <a:pt x="5223" y="81047"/>
                  </a:lnTo>
                  <a:lnTo>
                    <a:pt x="5310" y="81091"/>
                  </a:lnTo>
                  <a:lnTo>
                    <a:pt x="5398" y="81091"/>
                  </a:lnTo>
                  <a:lnTo>
                    <a:pt x="5442" y="81047"/>
                  </a:lnTo>
                  <a:lnTo>
                    <a:pt x="5486" y="81003"/>
                  </a:lnTo>
                  <a:lnTo>
                    <a:pt x="5486" y="80915"/>
                  </a:lnTo>
                  <a:lnTo>
                    <a:pt x="5486" y="80871"/>
                  </a:lnTo>
                  <a:lnTo>
                    <a:pt x="5442" y="80784"/>
                  </a:lnTo>
                  <a:lnTo>
                    <a:pt x="703" y="76791"/>
                  </a:lnTo>
                  <a:lnTo>
                    <a:pt x="352" y="75255"/>
                  </a:lnTo>
                  <a:lnTo>
                    <a:pt x="440" y="73280"/>
                  </a:lnTo>
                  <a:lnTo>
                    <a:pt x="747" y="69243"/>
                  </a:lnTo>
                  <a:lnTo>
                    <a:pt x="791" y="67707"/>
                  </a:lnTo>
                  <a:lnTo>
                    <a:pt x="1405" y="65031"/>
                  </a:lnTo>
                  <a:lnTo>
                    <a:pt x="2151" y="62661"/>
                  </a:lnTo>
                  <a:lnTo>
                    <a:pt x="2634" y="60555"/>
                  </a:lnTo>
                  <a:lnTo>
                    <a:pt x="3160" y="57088"/>
                  </a:lnTo>
                  <a:lnTo>
                    <a:pt x="3599" y="53797"/>
                  </a:lnTo>
                  <a:lnTo>
                    <a:pt x="4038" y="50901"/>
                  </a:lnTo>
                  <a:lnTo>
                    <a:pt x="4564" y="47610"/>
                  </a:lnTo>
                  <a:lnTo>
                    <a:pt x="4652" y="46820"/>
                  </a:lnTo>
                  <a:lnTo>
                    <a:pt x="4872" y="44758"/>
                  </a:lnTo>
                  <a:lnTo>
                    <a:pt x="5047" y="42652"/>
                  </a:lnTo>
                  <a:lnTo>
                    <a:pt x="5223" y="40633"/>
                  </a:lnTo>
                  <a:lnTo>
                    <a:pt x="5266" y="38571"/>
                  </a:lnTo>
                  <a:lnTo>
                    <a:pt x="5266" y="37562"/>
                  </a:lnTo>
                  <a:lnTo>
                    <a:pt x="5223" y="36508"/>
                  </a:lnTo>
                  <a:lnTo>
                    <a:pt x="5179" y="35499"/>
                  </a:lnTo>
                  <a:lnTo>
                    <a:pt x="5091" y="34490"/>
                  </a:lnTo>
                  <a:lnTo>
                    <a:pt x="4959" y="33481"/>
                  </a:lnTo>
                  <a:lnTo>
                    <a:pt x="4784" y="32428"/>
                  </a:lnTo>
                  <a:lnTo>
                    <a:pt x="4564" y="31418"/>
                  </a:lnTo>
                  <a:lnTo>
                    <a:pt x="4301" y="30365"/>
                  </a:lnTo>
                  <a:lnTo>
                    <a:pt x="3423" y="27206"/>
                  </a:lnTo>
                  <a:lnTo>
                    <a:pt x="1624" y="21940"/>
                  </a:lnTo>
                  <a:lnTo>
                    <a:pt x="1756" y="21457"/>
                  </a:lnTo>
                  <a:lnTo>
                    <a:pt x="2326" y="20975"/>
                  </a:lnTo>
                  <a:lnTo>
                    <a:pt x="3818" y="20053"/>
                  </a:lnTo>
                  <a:lnTo>
                    <a:pt x="5705" y="19044"/>
                  </a:lnTo>
                  <a:lnTo>
                    <a:pt x="8206" y="18386"/>
                  </a:lnTo>
                  <a:lnTo>
                    <a:pt x="10049" y="17464"/>
                  </a:lnTo>
                  <a:lnTo>
                    <a:pt x="11892" y="16148"/>
                  </a:lnTo>
                  <a:lnTo>
                    <a:pt x="13955" y="15051"/>
                  </a:lnTo>
                  <a:lnTo>
                    <a:pt x="15315" y="14612"/>
                  </a:lnTo>
                  <a:lnTo>
                    <a:pt x="15403" y="14568"/>
                  </a:lnTo>
                  <a:lnTo>
                    <a:pt x="16719" y="13559"/>
                  </a:lnTo>
                  <a:lnTo>
                    <a:pt x="18869" y="11979"/>
                  </a:lnTo>
                  <a:lnTo>
                    <a:pt x="22906" y="10005"/>
                  </a:lnTo>
                  <a:lnTo>
                    <a:pt x="22950" y="10005"/>
                  </a:lnTo>
                  <a:lnTo>
                    <a:pt x="25100" y="8469"/>
                  </a:lnTo>
                  <a:lnTo>
                    <a:pt x="27470" y="6758"/>
                  </a:lnTo>
                  <a:lnTo>
                    <a:pt x="29883" y="4871"/>
                  </a:lnTo>
                  <a:lnTo>
                    <a:pt x="31726" y="3335"/>
                  </a:lnTo>
                  <a:lnTo>
                    <a:pt x="32297" y="2589"/>
                  </a:lnTo>
                  <a:lnTo>
                    <a:pt x="32297" y="2545"/>
                  </a:lnTo>
                  <a:lnTo>
                    <a:pt x="33043" y="219"/>
                  </a:lnTo>
                  <a:lnTo>
                    <a:pt x="33087" y="176"/>
                  </a:lnTo>
                  <a:lnTo>
                    <a:pt x="33043" y="88"/>
                  </a:lnTo>
                  <a:lnTo>
                    <a:pt x="32999" y="44"/>
                  </a:lnTo>
                  <a:lnTo>
                    <a:pt x="32955"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69" name="Google Shape;3769;p116"/>
            <p:cNvSpPr/>
            <p:nvPr/>
          </p:nvSpPr>
          <p:spPr>
            <a:xfrm>
              <a:off x="4899325" y="2920575"/>
              <a:ext cx="796450" cy="2115050"/>
            </a:xfrm>
            <a:custGeom>
              <a:avLst/>
              <a:gdLst/>
              <a:ahLst/>
              <a:cxnLst/>
              <a:rect l="l" t="t" r="r" b="b"/>
              <a:pathLst>
                <a:path w="31858" h="84602" extrusionOk="0">
                  <a:moveTo>
                    <a:pt x="31638" y="0"/>
                  </a:moveTo>
                  <a:lnTo>
                    <a:pt x="31594" y="44"/>
                  </a:lnTo>
                  <a:lnTo>
                    <a:pt x="31287" y="307"/>
                  </a:lnTo>
                  <a:lnTo>
                    <a:pt x="31243" y="395"/>
                  </a:lnTo>
                  <a:lnTo>
                    <a:pt x="30322" y="3730"/>
                  </a:lnTo>
                  <a:lnTo>
                    <a:pt x="29005" y="6275"/>
                  </a:lnTo>
                  <a:lnTo>
                    <a:pt x="25890" y="8688"/>
                  </a:lnTo>
                  <a:lnTo>
                    <a:pt x="23608" y="10356"/>
                  </a:lnTo>
                  <a:lnTo>
                    <a:pt x="20361" y="12155"/>
                  </a:lnTo>
                  <a:lnTo>
                    <a:pt x="17991" y="14042"/>
                  </a:lnTo>
                  <a:lnTo>
                    <a:pt x="16456" y="15270"/>
                  </a:lnTo>
                  <a:lnTo>
                    <a:pt x="14525" y="16016"/>
                  </a:lnTo>
                  <a:lnTo>
                    <a:pt x="14481" y="16016"/>
                  </a:lnTo>
                  <a:lnTo>
                    <a:pt x="10751" y="18518"/>
                  </a:lnTo>
                  <a:lnTo>
                    <a:pt x="8952" y="19439"/>
                  </a:lnTo>
                  <a:lnTo>
                    <a:pt x="6890" y="19966"/>
                  </a:lnTo>
                  <a:lnTo>
                    <a:pt x="6846" y="20010"/>
                  </a:lnTo>
                  <a:lnTo>
                    <a:pt x="3862" y="21721"/>
                  </a:lnTo>
                  <a:lnTo>
                    <a:pt x="1229" y="23213"/>
                  </a:lnTo>
                  <a:lnTo>
                    <a:pt x="834" y="23388"/>
                  </a:lnTo>
                  <a:lnTo>
                    <a:pt x="746" y="23432"/>
                  </a:lnTo>
                  <a:lnTo>
                    <a:pt x="702" y="23520"/>
                  </a:lnTo>
                  <a:lnTo>
                    <a:pt x="702" y="23564"/>
                  </a:lnTo>
                  <a:lnTo>
                    <a:pt x="746" y="23652"/>
                  </a:lnTo>
                  <a:lnTo>
                    <a:pt x="1624" y="24793"/>
                  </a:lnTo>
                  <a:lnTo>
                    <a:pt x="3379" y="30453"/>
                  </a:lnTo>
                  <a:lnTo>
                    <a:pt x="4125" y="33261"/>
                  </a:lnTo>
                  <a:lnTo>
                    <a:pt x="4652" y="36596"/>
                  </a:lnTo>
                  <a:lnTo>
                    <a:pt x="4783" y="40326"/>
                  </a:lnTo>
                  <a:lnTo>
                    <a:pt x="4696" y="43880"/>
                  </a:lnTo>
                  <a:lnTo>
                    <a:pt x="4608" y="45109"/>
                  </a:lnTo>
                  <a:lnTo>
                    <a:pt x="4520" y="46338"/>
                  </a:lnTo>
                  <a:lnTo>
                    <a:pt x="4301" y="48839"/>
                  </a:lnTo>
                  <a:lnTo>
                    <a:pt x="3994" y="51252"/>
                  </a:lnTo>
                  <a:lnTo>
                    <a:pt x="3686" y="53666"/>
                  </a:lnTo>
                  <a:lnTo>
                    <a:pt x="3291" y="56386"/>
                  </a:lnTo>
                  <a:lnTo>
                    <a:pt x="2984" y="59151"/>
                  </a:lnTo>
                  <a:lnTo>
                    <a:pt x="2589" y="61608"/>
                  </a:lnTo>
                  <a:lnTo>
                    <a:pt x="2282" y="63276"/>
                  </a:lnTo>
                  <a:lnTo>
                    <a:pt x="1668" y="65470"/>
                  </a:lnTo>
                  <a:lnTo>
                    <a:pt x="1097" y="67576"/>
                  </a:lnTo>
                  <a:lnTo>
                    <a:pt x="702" y="69550"/>
                  </a:lnTo>
                  <a:lnTo>
                    <a:pt x="351" y="71393"/>
                  </a:lnTo>
                  <a:lnTo>
                    <a:pt x="132" y="73105"/>
                  </a:lnTo>
                  <a:lnTo>
                    <a:pt x="44" y="74684"/>
                  </a:lnTo>
                  <a:lnTo>
                    <a:pt x="0" y="75430"/>
                  </a:lnTo>
                  <a:lnTo>
                    <a:pt x="44" y="76132"/>
                  </a:lnTo>
                  <a:lnTo>
                    <a:pt x="88" y="76791"/>
                  </a:lnTo>
                  <a:lnTo>
                    <a:pt x="132" y="77449"/>
                  </a:lnTo>
                  <a:lnTo>
                    <a:pt x="790" y="79643"/>
                  </a:lnTo>
                  <a:lnTo>
                    <a:pt x="834" y="79687"/>
                  </a:lnTo>
                  <a:lnTo>
                    <a:pt x="1361" y="80652"/>
                  </a:lnTo>
                  <a:lnTo>
                    <a:pt x="1405" y="80696"/>
                  </a:lnTo>
                  <a:lnTo>
                    <a:pt x="6363" y="84558"/>
                  </a:lnTo>
                  <a:lnTo>
                    <a:pt x="6495" y="84601"/>
                  </a:lnTo>
                  <a:lnTo>
                    <a:pt x="6539" y="84558"/>
                  </a:lnTo>
                  <a:lnTo>
                    <a:pt x="6626" y="84514"/>
                  </a:lnTo>
                  <a:lnTo>
                    <a:pt x="6626" y="84470"/>
                  </a:lnTo>
                  <a:lnTo>
                    <a:pt x="6626" y="84382"/>
                  </a:lnTo>
                  <a:lnTo>
                    <a:pt x="6626" y="84338"/>
                  </a:lnTo>
                  <a:lnTo>
                    <a:pt x="6582" y="84294"/>
                  </a:lnTo>
                  <a:lnTo>
                    <a:pt x="1668" y="80433"/>
                  </a:lnTo>
                  <a:lnTo>
                    <a:pt x="1141" y="79555"/>
                  </a:lnTo>
                  <a:lnTo>
                    <a:pt x="483" y="77361"/>
                  </a:lnTo>
                  <a:lnTo>
                    <a:pt x="395" y="76747"/>
                  </a:lnTo>
                  <a:lnTo>
                    <a:pt x="395" y="76089"/>
                  </a:lnTo>
                  <a:lnTo>
                    <a:pt x="351" y="75387"/>
                  </a:lnTo>
                  <a:lnTo>
                    <a:pt x="395" y="74641"/>
                  </a:lnTo>
                  <a:lnTo>
                    <a:pt x="483" y="73105"/>
                  </a:lnTo>
                  <a:lnTo>
                    <a:pt x="702" y="71393"/>
                  </a:lnTo>
                  <a:lnTo>
                    <a:pt x="1054" y="69594"/>
                  </a:lnTo>
                  <a:lnTo>
                    <a:pt x="1448" y="67620"/>
                  </a:lnTo>
                  <a:lnTo>
                    <a:pt x="2019" y="65557"/>
                  </a:lnTo>
                  <a:lnTo>
                    <a:pt x="2633" y="63363"/>
                  </a:lnTo>
                  <a:lnTo>
                    <a:pt x="2633" y="63319"/>
                  </a:lnTo>
                  <a:lnTo>
                    <a:pt x="2940" y="61696"/>
                  </a:lnTo>
                  <a:lnTo>
                    <a:pt x="3335" y="59195"/>
                  </a:lnTo>
                  <a:lnTo>
                    <a:pt x="3642" y="56430"/>
                  </a:lnTo>
                  <a:lnTo>
                    <a:pt x="3994" y="53710"/>
                  </a:lnTo>
                  <a:lnTo>
                    <a:pt x="4345" y="51296"/>
                  </a:lnTo>
                  <a:lnTo>
                    <a:pt x="4652" y="48839"/>
                  </a:lnTo>
                  <a:lnTo>
                    <a:pt x="4871" y="46382"/>
                  </a:lnTo>
                  <a:lnTo>
                    <a:pt x="4959" y="45153"/>
                  </a:lnTo>
                  <a:lnTo>
                    <a:pt x="5047" y="43880"/>
                  </a:lnTo>
                  <a:lnTo>
                    <a:pt x="5134" y="40326"/>
                  </a:lnTo>
                  <a:lnTo>
                    <a:pt x="5003" y="36596"/>
                  </a:lnTo>
                  <a:lnTo>
                    <a:pt x="5003" y="36552"/>
                  </a:lnTo>
                  <a:lnTo>
                    <a:pt x="4476" y="33174"/>
                  </a:lnTo>
                  <a:lnTo>
                    <a:pt x="3686" y="30321"/>
                  </a:lnTo>
                  <a:lnTo>
                    <a:pt x="2589" y="26767"/>
                  </a:lnTo>
                  <a:lnTo>
                    <a:pt x="1931" y="24661"/>
                  </a:lnTo>
                  <a:lnTo>
                    <a:pt x="1931" y="24617"/>
                  </a:lnTo>
                  <a:lnTo>
                    <a:pt x="1185" y="23608"/>
                  </a:lnTo>
                  <a:lnTo>
                    <a:pt x="1361" y="23520"/>
                  </a:lnTo>
                  <a:lnTo>
                    <a:pt x="1405" y="23520"/>
                  </a:lnTo>
                  <a:lnTo>
                    <a:pt x="4037" y="22028"/>
                  </a:lnTo>
                  <a:lnTo>
                    <a:pt x="6977" y="20317"/>
                  </a:lnTo>
                  <a:lnTo>
                    <a:pt x="9040" y="19790"/>
                  </a:lnTo>
                  <a:lnTo>
                    <a:pt x="9084" y="19790"/>
                  </a:lnTo>
                  <a:lnTo>
                    <a:pt x="10927" y="18825"/>
                  </a:lnTo>
                  <a:lnTo>
                    <a:pt x="14656" y="16324"/>
                  </a:lnTo>
                  <a:lnTo>
                    <a:pt x="16631" y="15622"/>
                  </a:lnTo>
                  <a:lnTo>
                    <a:pt x="16675" y="15578"/>
                  </a:lnTo>
                  <a:lnTo>
                    <a:pt x="18211" y="14305"/>
                  </a:lnTo>
                  <a:lnTo>
                    <a:pt x="20536" y="12462"/>
                  </a:lnTo>
                  <a:lnTo>
                    <a:pt x="23784" y="10663"/>
                  </a:lnTo>
                  <a:lnTo>
                    <a:pt x="23784" y="10619"/>
                  </a:lnTo>
                  <a:lnTo>
                    <a:pt x="26109" y="8952"/>
                  </a:lnTo>
                  <a:lnTo>
                    <a:pt x="29225" y="6494"/>
                  </a:lnTo>
                  <a:lnTo>
                    <a:pt x="29269" y="6451"/>
                  </a:lnTo>
                  <a:lnTo>
                    <a:pt x="30673" y="3862"/>
                  </a:lnTo>
                  <a:lnTo>
                    <a:pt x="31550" y="527"/>
                  </a:lnTo>
                  <a:lnTo>
                    <a:pt x="31814" y="263"/>
                  </a:lnTo>
                  <a:lnTo>
                    <a:pt x="31858" y="220"/>
                  </a:lnTo>
                  <a:lnTo>
                    <a:pt x="31858" y="132"/>
                  </a:lnTo>
                  <a:lnTo>
                    <a:pt x="31858" y="88"/>
                  </a:lnTo>
                  <a:lnTo>
                    <a:pt x="31814" y="44"/>
                  </a:lnTo>
                  <a:lnTo>
                    <a:pt x="3177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70" name="Google Shape;3770;p116"/>
            <p:cNvSpPr/>
            <p:nvPr/>
          </p:nvSpPr>
          <p:spPr>
            <a:xfrm>
              <a:off x="5289850" y="2869000"/>
              <a:ext cx="349975" cy="388375"/>
            </a:xfrm>
            <a:custGeom>
              <a:avLst/>
              <a:gdLst/>
              <a:ahLst/>
              <a:cxnLst/>
              <a:rect l="l" t="t" r="r" b="b"/>
              <a:pathLst>
                <a:path w="13999" h="15535" extrusionOk="0">
                  <a:moveTo>
                    <a:pt x="13779" y="1"/>
                  </a:moveTo>
                  <a:lnTo>
                    <a:pt x="13735" y="45"/>
                  </a:lnTo>
                  <a:lnTo>
                    <a:pt x="12902" y="527"/>
                  </a:lnTo>
                  <a:lnTo>
                    <a:pt x="9128" y="3116"/>
                  </a:lnTo>
                  <a:lnTo>
                    <a:pt x="7285" y="4169"/>
                  </a:lnTo>
                  <a:lnTo>
                    <a:pt x="5486" y="5310"/>
                  </a:lnTo>
                  <a:lnTo>
                    <a:pt x="5442" y="5398"/>
                  </a:lnTo>
                  <a:lnTo>
                    <a:pt x="5442" y="5442"/>
                  </a:lnTo>
                  <a:lnTo>
                    <a:pt x="4740" y="8908"/>
                  </a:lnTo>
                  <a:lnTo>
                    <a:pt x="4433" y="10927"/>
                  </a:lnTo>
                  <a:lnTo>
                    <a:pt x="4257" y="11629"/>
                  </a:lnTo>
                  <a:lnTo>
                    <a:pt x="2019" y="13823"/>
                  </a:lnTo>
                  <a:lnTo>
                    <a:pt x="659" y="15008"/>
                  </a:lnTo>
                  <a:lnTo>
                    <a:pt x="89" y="15227"/>
                  </a:lnTo>
                  <a:lnTo>
                    <a:pt x="45" y="15271"/>
                  </a:lnTo>
                  <a:lnTo>
                    <a:pt x="1" y="15315"/>
                  </a:lnTo>
                  <a:lnTo>
                    <a:pt x="1" y="15359"/>
                  </a:lnTo>
                  <a:lnTo>
                    <a:pt x="1" y="15447"/>
                  </a:lnTo>
                  <a:lnTo>
                    <a:pt x="45" y="15534"/>
                  </a:lnTo>
                  <a:lnTo>
                    <a:pt x="220" y="15534"/>
                  </a:lnTo>
                  <a:lnTo>
                    <a:pt x="835" y="15315"/>
                  </a:lnTo>
                  <a:lnTo>
                    <a:pt x="878" y="15271"/>
                  </a:lnTo>
                  <a:lnTo>
                    <a:pt x="2283" y="14086"/>
                  </a:lnTo>
                  <a:lnTo>
                    <a:pt x="4521" y="11848"/>
                  </a:lnTo>
                  <a:lnTo>
                    <a:pt x="4564" y="11761"/>
                  </a:lnTo>
                  <a:lnTo>
                    <a:pt x="4784" y="11015"/>
                  </a:lnTo>
                  <a:lnTo>
                    <a:pt x="5091" y="8952"/>
                  </a:lnTo>
                  <a:lnTo>
                    <a:pt x="5749" y="5574"/>
                  </a:lnTo>
                  <a:lnTo>
                    <a:pt x="7461" y="4477"/>
                  </a:lnTo>
                  <a:lnTo>
                    <a:pt x="9304" y="3423"/>
                  </a:lnTo>
                  <a:lnTo>
                    <a:pt x="13077" y="791"/>
                  </a:lnTo>
                  <a:lnTo>
                    <a:pt x="13911" y="352"/>
                  </a:lnTo>
                  <a:lnTo>
                    <a:pt x="13955" y="308"/>
                  </a:lnTo>
                  <a:lnTo>
                    <a:pt x="13999" y="220"/>
                  </a:lnTo>
                  <a:lnTo>
                    <a:pt x="13999" y="176"/>
                  </a:lnTo>
                  <a:lnTo>
                    <a:pt x="13955" y="89"/>
                  </a:lnTo>
                  <a:lnTo>
                    <a:pt x="13911" y="45"/>
                  </a:lnTo>
                  <a:lnTo>
                    <a:pt x="13867"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71" name="Google Shape;3771;p116"/>
            <p:cNvSpPr/>
            <p:nvPr/>
          </p:nvSpPr>
          <p:spPr>
            <a:xfrm>
              <a:off x="5206475" y="2843775"/>
              <a:ext cx="405925" cy="426750"/>
            </a:xfrm>
            <a:custGeom>
              <a:avLst/>
              <a:gdLst/>
              <a:ahLst/>
              <a:cxnLst/>
              <a:rect l="l" t="t" r="r" b="b"/>
              <a:pathLst>
                <a:path w="16237" h="17070" extrusionOk="0">
                  <a:moveTo>
                    <a:pt x="16017" y="0"/>
                  </a:moveTo>
                  <a:lnTo>
                    <a:pt x="15973" y="44"/>
                  </a:lnTo>
                  <a:lnTo>
                    <a:pt x="12858" y="2107"/>
                  </a:lnTo>
                  <a:lnTo>
                    <a:pt x="10532" y="3511"/>
                  </a:lnTo>
                  <a:lnTo>
                    <a:pt x="8514" y="4740"/>
                  </a:lnTo>
                  <a:lnTo>
                    <a:pt x="6495" y="6188"/>
                  </a:lnTo>
                  <a:lnTo>
                    <a:pt x="4389" y="7636"/>
                  </a:lnTo>
                  <a:lnTo>
                    <a:pt x="4345" y="7636"/>
                  </a:lnTo>
                  <a:lnTo>
                    <a:pt x="3862" y="8250"/>
                  </a:lnTo>
                  <a:lnTo>
                    <a:pt x="3819" y="8338"/>
                  </a:lnTo>
                  <a:lnTo>
                    <a:pt x="3467" y="11541"/>
                  </a:lnTo>
                  <a:lnTo>
                    <a:pt x="3292" y="13998"/>
                  </a:lnTo>
                  <a:lnTo>
                    <a:pt x="3204" y="14744"/>
                  </a:lnTo>
                  <a:lnTo>
                    <a:pt x="2985" y="15008"/>
                  </a:lnTo>
                  <a:lnTo>
                    <a:pt x="1273" y="15841"/>
                  </a:lnTo>
                  <a:lnTo>
                    <a:pt x="1273" y="15885"/>
                  </a:lnTo>
                  <a:lnTo>
                    <a:pt x="89" y="16763"/>
                  </a:lnTo>
                  <a:lnTo>
                    <a:pt x="45" y="16807"/>
                  </a:lnTo>
                  <a:lnTo>
                    <a:pt x="1" y="16851"/>
                  </a:lnTo>
                  <a:lnTo>
                    <a:pt x="1" y="16938"/>
                  </a:lnTo>
                  <a:lnTo>
                    <a:pt x="45" y="16982"/>
                  </a:lnTo>
                  <a:lnTo>
                    <a:pt x="89" y="17070"/>
                  </a:lnTo>
                  <a:lnTo>
                    <a:pt x="176" y="17070"/>
                  </a:lnTo>
                  <a:lnTo>
                    <a:pt x="308" y="17026"/>
                  </a:lnTo>
                  <a:lnTo>
                    <a:pt x="1449" y="16148"/>
                  </a:lnTo>
                  <a:lnTo>
                    <a:pt x="3160" y="15315"/>
                  </a:lnTo>
                  <a:lnTo>
                    <a:pt x="3248" y="15271"/>
                  </a:lnTo>
                  <a:lnTo>
                    <a:pt x="3511" y="14920"/>
                  </a:lnTo>
                  <a:lnTo>
                    <a:pt x="3511" y="14832"/>
                  </a:lnTo>
                  <a:lnTo>
                    <a:pt x="3643" y="14042"/>
                  </a:lnTo>
                  <a:lnTo>
                    <a:pt x="3643" y="13998"/>
                  </a:lnTo>
                  <a:lnTo>
                    <a:pt x="3819" y="11541"/>
                  </a:lnTo>
                  <a:lnTo>
                    <a:pt x="4126" y="8426"/>
                  </a:lnTo>
                  <a:lnTo>
                    <a:pt x="4608" y="7899"/>
                  </a:lnTo>
                  <a:lnTo>
                    <a:pt x="6715" y="6495"/>
                  </a:lnTo>
                  <a:lnTo>
                    <a:pt x="8689" y="5047"/>
                  </a:lnTo>
                  <a:lnTo>
                    <a:pt x="10708" y="3818"/>
                  </a:lnTo>
                  <a:lnTo>
                    <a:pt x="13033" y="2414"/>
                  </a:lnTo>
                  <a:lnTo>
                    <a:pt x="16149" y="352"/>
                  </a:lnTo>
                  <a:lnTo>
                    <a:pt x="16193" y="308"/>
                  </a:lnTo>
                  <a:lnTo>
                    <a:pt x="16237" y="220"/>
                  </a:lnTo>
                  <a:lnTo>
                    <a:pt x="16237" y="176"/>
                  </a:lnTo>
                  <a:lnTo>
                    <a:pt x="16193" y="88"/>
                  </a:lnTo>
                  <a:lnTo>
                    <a:pt x="16149" y="44"/>
                  </a:lnTo>
                  <a:lnTo>
                    <a:pt x="16105"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72" name="Google Shape;3772;p116"/>
            <p:cNvSpPr/>
            <p:nvPr/>
          </p:nvSpPr>
          <p:spPr>
            <a:xfrm>
              <a:off x="5101175" y="2819650"/>
              <a:ext cx="483800" cy="494775"/>
            </a:xfrm>
            <a:custGeom>
              <a:avLst/>
              <a:gdLst/>
              <a:ahLst/>
              <a:cxnLst/>
              <a:rect l="l" t="t" r="r" b="b"/>
              <a:pathLst>
                <a:path w="19352" h="19791" extrusionOk="0">
                  <a:moveTo>
                    <a:pt x="19088" y="0"/>
                  </a:moveTo>
                  <a:lnTo>
                    <a:pt x="15929" y="2063"/>
                  </a:lnTo>
                  <a:lnTo>
                    <a:pt x="14130" y="3203"/>
                  </a:lnTo>
                  <a:lnTo>
                    <a:pt x="11892" y="4520"/>
                  </a:lnTo>
                  <a:lnTo>
                    <a:pt x="9874" y="5880"/>
                  </a:lnTo>
                  <a:lnTo>
                    <a:pt x="7811" y="7065"/>
                  </a:lnTo>
                  <a:lnTo>
                    <a:pt x="5880" y="8206"/>
                  </a:lnTo>
                  <a:lnTo>
                    <a:pt x="3818" y="9566"/>
                  </a:lnTo>
                  <a:lnTo>
                    <a:pt x="3774" y="9610"/>
                  </a:lnTo>
                  <a:lnTo>
                    <a:pt x="3423" y="9961"/>
                  </a:lnTo>
                  <a:lnTo>
                    <a:pt x="3379" y="10005"/>
                  </a:lnTo>
                  <a:lnTo>
                    <a:pt x="3379" y="10093"/>
                  </a:lnTo>
                  <a:lnTo>
                    <a:pt x="3379" y="14525"/>
                  </a:lnTo>
                  <a:lnTo>
                    <a:pt x="3511" y="16411"/>
                  </a:lnTo>
                  <a:lnTo>
                    <a:pt x="3291" y="17113"/>
                  </a:lnTo>
                  <a:lnTo>
                    <a:pt x="746" y="19220"/>
                  </a:lnTo>
                  <a:lnTo>
                    <a:pt x="132" y="19483"/>
                  </a:lnTo>
                  <a:lnTo>
                    <a:pt x="44" y="19527"/>
                  </a:lnTo>
                  <a:lnTo>
                    <a:pt x="44" y="19571"/>
                  </a:lnTo>
                  <a:lnTo>
                    <a:pt x="0" y="19659"/>
                  </a:lnTo>
                  <a:lnTo>
                    <a:pt x="44" y="19702"/>
                  </a:lnTo>
                  <a:lnTo>
                    <a:pt x="88" y="19790"/>
                  </a:lnTo>
                  <a:lnTo>
                    <a:pt x="264" y="19790"/>
                  </a:lnTo>
                  <a:lnTo>
                    <a:pt x="878" y="19527"/>
                  </a:lnTo>
                  <a:lnTo>
                    <a:pt x="922" y="19483"/>
                  </a:lnTo>
                  <a:lnTo>
                    <a:pt x="3555" y="17377"/>
                  </a:lnTo>
                  <a:lnTo>
                    <a:pt x="3642" y="17289"/>
                  </a:lnTo>
                  <a:lnTo>
                    <a:pt x="3862" y="16455"/>
                  </a:lnTo>
                  <a:lnTo>
                    <a:pt x="3862" y="16411"/>
                  </a:lnTo>
                  <a:lnTo>
                    <a:pt x="3730" y="14525"/>
                  </a:lnTo>
                  <a:lnTo>
                    <a:pt x="3730" y="10136"/>
                  </a:lnTo>
                  <a:lnTo>
                    <a:pt x="4037" y="9873"/>
                  </a:lnTo>
                  <a:lnTo>
                    <a:pt x="6056" y="8513"/>
                  </a:lnTo>
                  <a:lnTo>
                    <a:pt x="7987" y="7328"/>
                  </a:lnTo>
                  <a:lnTo>
                    <a:pt x="10049" y="6187"/>
                  </a:lnTo>
                  <a:lnTo>
                    <a:pt x="12068" y="4783"/>
                  </a:lnTo>
                  <a:lnTo>
                    <a:pt x="14305" y="3467"/>
                  </a:lnTo>
                  <a:lnTo>
                    <a:pt x="16105" y="2370"/>
                  </a:lnTo>
                  <a:lnTo>
                    <a:pt x="19264" y="307"/>
                  </a:lnTo>
                  <a:lnTo>
                    <a:pt x="19308" y="263"/>
                  </a:lnTo>
                  <a:lnTo>
                    <a:pt x="19352" y="176"/>
                  </a:lnTo>
                  <a:lnTo>
                    <a:pt x="19352" y="132"/>
                  </a:lnTo>
                  <a:lnTo>
                    <a:pt x="19308" y="44"/>
                  </a:lnTo>
                  <a:lnTo>
                    <a:pt x="1926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73" name="Google Shape;3773;p116"/>
            <p:cNvSpPr/>
            <p:nvPr/>
          </p:nvSpPr>
          <p:spPr>
            <a:xfrm>
              <a:off x="3975625" y="3259550"/>
              <a:ext cx="584750" cy="1657600"/>
            </a:xfrm>
            <a:custGeom>
              <a:avLst/>
              <a:gdLst/>
              <a:ahLst/>
              <a:cxnLst/>
              <a:rect l="l" t="t" r="r" b="b"/>
              <a:pathLst>
                <a:path w="23390" h="66304" extrusionOk="0">
                  <a:moveTo>
                    <a:pt x="922" y="0"/>
                  </a:moveTo>
                  <a:lnTo>
                    <a:pt x="835" y="44"/>
                  </a:lnTo>
                  <a:lnTo>
                    <a:pt x="835" y="88"/>
                  </a:lnTo>
                  <a:lnTo>
                    <a:pt x="308" y="1448"/>
                  </a:lnTo>
                  <a:lnTo>
                    <a:pt x="89" y="2194"/>
                  </a:lnTo>
                  <a:lnTo>
                    <a:pt x="1" y="2501"/>
                  </a:lnTo>
                  <a:lnTo>
                    <a:pt x="1" y="2589"/>
                  </a:lnTo>
                  <a:lnTo>
                    <a:pt x="352" y="5046"/>
                  </a:lnTo>
                  <a:lnTo>
                    <a:pt x="352" y="5090"/>
                  </a:lnTo>
                  <a:lnTo>
                    <a:pt x="1317" y="7197"/>
                  </a:lnTo>
                  <a:lnTo>
                    <a:pt x="1625" y="8601"/>
                  </a:lnTo>
                  <a:lnTo>
                    <a:pt x="1668" y="8601"/>
                  </a:lnTo>
                  <a:lnTo>
                    <a:pt x="3380" y="12769"/>
                  </a:lnTo>
                  <a:lnTo>
                    <a:pt x="4696" y="15709"/>
                  </a:lnTo>
                  <a:lnTo>
                    <a:pt x="5837" y="18298"/>
                  </a:lnTo>
                  <a:lnTo>
                    <a:pt x="6802" y="21063"/>
                  </a:lnTo>
                  <a:lnTo>
                    <a:pt x="6978" y="21984"/>
                  </a:lnTo>
                  <a:lnTo>
                    <a:pt x="7022" y="24529"/>
                  </a:lnTo>
                  <a:lnTo>
                    <a:pt x="7022" y="24573"/>
                  </a:lnTo>
                  <a:lnTo>
                    <a:pt x="7461" y="26855"/>
                  </a:lnTo>
                  <a:lnTo>
                    <a:pt x="7548" y="28522"/>
                  </a:lnTo>
                  <a:lnTo>
                    <a:pt x="7461" y="31331"/>
                  </a:lnTo>
                  <a:lnTo>
                    <a:pt x="7417" y="34358"/>
                  </a:lnTo>
                  <a:lnTo>
                    <a:pt x="7417" y="37825"/>
                  </a:lnTo>
                  <a:lnTo>
                    <a:pt x="7505" y="42740"/>
                  </a:lnTo>
                  <a:lnTo>
                    <a:pt x="7680" y="44758"/>
                  </a:lnTo>
                  <a:lnTo>
                    <a:pt x="7680" y="44802"/>
                  </a:lnTo>
                  <a:lnTo>
                    <a:pt x="8163" y="47128"/>
                  </a:lnTo>
                  <a:lnTo>
                    <a:pt x="8163" y="47171"/>
                  </a:lnTo>
                  <a:lnTo>
                    <a:pt x="8953" y="49366"/>
                  </a:lnTo>
                  <a:lnTo>
                    <a:pt x="9523" y="50331"/>
                  </a:lnTo>
                  <a:lnTo>
                    <a:pt x="9567" y="50375"/>
                  </a:lnTo>
                  <a:lnTo>
                    <a:pt x="10488" y="51252"/>
                  </a:lnTo>
                  <a:lnTo>
                    <a:pt x="10488" y="51296"/>
                  </a:lnTo>
                  <a:lnTo>
                    <a:pt x="13033" y="52876"/>
                  </a:lnTo>
                  <a:lnTo>
                    <a:pt x="15228" y="54368"/>
                  </a:lnTo>
                  <a:lnTo>
                    <a:pt x="17246" y="56079"/>
                  </a:lnTo>
                  <a:lnTo>
                    <a:pt x="18431" y="57132"/>
                  </a:lnTo>
                  <a:lnTo>
                    <a:pt x="19835" y="58098"/>
                  </a:lnTo>
                  <a:lnTo>
                    <a:pt x="22731" y="62573"/>
                  </a:lnTo>
                  <a:lnTo>
                    <a:pt x="23038" y="63363"/>
                  </a:lnTo>
                  <a:lnTo>
                    <a:pt x="22775" y="66084"/>
                  </a:lnTo>
                  <a:lnTo>
                    <a:pt x="22775" y="66172"/>
                  </a:lnTo>
                  <a:lnTo>
                    <a:pt x="22819" y="66216"/>
                  </a:lnTo>
                  <a:lnTo>
                    <a:pt x="22863" y="66259"/>
                  </a:lnTo>
                  <a:lnTo>
                    <a:pt x="22907" y="66303"/>
                  </a:lnTo>
                  <a:lnTo>
                    <a:pt x="22950" y="66303"/>
                  </a:lnTo>
                  <a:lnTo>
                    <a:pt x="23038" y="66259"/>
                  </a:lnTo>
                  <a:lnTo>
                    <a:pt x="23126" y="66128"/>
                  </a:lnTo>
                  <a:lnTo>
                    <a:pt x="23389" y="63363"/>
                  </a:lnTo>
                  <a:lnTo>
                    <a:pt x="23389" y="63276"/>
                  </a:lnTo>
                  <a:lnTo>
                    <a:pt x="23038" y="62442"/>
                  </a:lnTo>
                  <a:lnTo>
                    <a:pt x="23038" y="62398"/>
                  </a:lnTo>
                  <a:lnTo>
                    <a:pt x="20098" y="57878"/>
                  </a:lnTo>
                  <a:lnTo>
                    <a:pt x="20054" y="57791"/>
                  </a:lnTo>
                  <a:lnTo>
                    <a:pt x="18650" y="56869"/>
                  </a:lnTo>
                  <a:lnTo>
                    <a:pt x="17465" y="55816"/>
                  </a:lnTo>
                  <a:lnTo>
                    <a:pt x="15403" y="54105"/>
                  </a:lnTo>
                  <a:lnTo>
                    <a:pt x="13209" y="52613"/>
                  </a:lnTo>
                  <a:lnTo>
                    <a:pt x="10708" y="50989"/>
                  </a:lnTo>
                  <a:lnTo>
                    <a:pt x="9830" y="50111"/>
                  </a:lnTo>
                  <a:lnTo>
                    <a:pt x="9260" y="49234"/>
                  </a:lnTo>
                  <a:lnTo>
                    <a:pt x="8514" y="47040"/>
                  </a:lnTo>
                  <a:lnTo>
                    <a:pt x="8031" y="44758"/>
                  </a:lnTo>
                  <a:lnTo>
                    <a:pt x="7856" y="42696"/>
                  </a:lnTo>
                  <a:lnTo>
                    <a:pt x="7768" y="37825"/>
                  </a:lnTo>
                  <a:lnTo>
                    <a:pt x="7768" y="34402"/>
                  </a:lnTo>
                  <a:lnTo>
                    <a:pt x="7812" y="31375"/>
                  </a:lnTo>
                  <a:lnTo>
                    <a:pt x="7899" y="28522"/>
                  </a:lnTo>
                  <a:lnTo>
                    <a:pt x="7812" y="26811"/>
                  </a:lnTo>
                  <a:lnTo>
                    <a:pt x="7373" y="24485"/>
                  </a:lnTo>
                  <a:lnTo>
                    <a:pt x="7329" y="21940"/>
                  </a:lnTo>
                  <a:lnTo>
                    <a:pt x="7329" y="21896"/>
                  </a:lnTo>
                  <a:lnTo>
                    <a:pt x="7153" y="20975"/>
                  </a:lnTo>
                  <a:lnTo>
                    <a:pt x="7153" y="20931"/>
                  </a:lnTo>
                  <a:lnTo>
                    <a:pt x="6144" y="18167"/>
                  </a:lnTo>
                  <a:lnTo>
                    <a:pt x="5003" y="15534"/>
                  </a:lnTo>
                  <a:lnTo>
                    <a:pt x="3731" y="12638"/>
                  </a:lnTo>
                  <a:lnTo>
                    <a:pt x="1976" y="8469"/>
                  </a:lnTo>
                  <a:lnTo>
                    <a:pt x="1668" y="7109"/>
                  </a:lnTo>
                  <a:lnTo>
                    <a:pt x="1625" y="7065"/>
                  </a:lnTo>
                  <a:lnTo>
                    <a:pt x="703" y="4959"/>
                  </a:lnTo>
                  <a:lnTo>
                    <a:pt x="352" y="2545"/>
                  </a:lnTo>
                  <a:lnTo>
                    <a:pt x="440" y="2238"/>
                  </a:lnTo>
                  <a:lnTo>
                    <a:pt x="615" y="1668"/>
                  </a:lnTo>
                  <a:lnTo>
                    <a:pt x="1142" y="220"/>
                  </a:lnTo>
                  <a:lnTo>
                    <a:pt x="1142" y="176"/>
                  </a:lnTo>
                  <a:lnTo>
                    <a:pt x="1142" y="88"/>
                  </a:lnTo>
                  <a:lnTo>
                    <a:pt x="1098" y="44"/>
                  </a:lnTo>
                  <a:lnTo>
                    <a:pt x="105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74" name="Google Shape;3774;p116"/>
            <p:cNvSpPr/>
            <p:nvPr/>
          </p:nvSpPr>
          <p:spPr>
            <a:xfrm>
              <a:off x="3940525" y="2730775"/>
              <a:ext cx="589125" cy="2188575"/>
            </a:xfrm>
            <a:custGeom>
              <a:avLst/>
              <a:gdLst/>
              <a:ahLst/>
              <a:cxnLst/>
              <a:rect l="l" t="t" r="r" b="b"/>
              <a:pathLst>
                <a:path w="23565" h="87543" extrusionOk="0">
                  <a:moveTo>
                    <a:pt x="18869" y="1"/>
                  </a:moveTo>
                  <a:lnTo>
                    <a:pt x="18826" y="45"/>
                  </a:lnTo>
                  <a:lnTo>
                    <a:pt x="14964" y="2151"/>
                  </a:lnTo>
                  <a:lnTo>
                    <a:pt x="12507" y="3818"/>
                  </a:lnTo>
                  <a:lnTo>
                    <a:pt x="10049" y="5530"/>
                  </a:lnTo>
                  <a:lnTo>
                    <a:pt x="8909" y="6451"/>
                  </a:lnTo>
                  <a:lnTo>
                    <a:pt x="8865" y="6495"/>
                  </a:lnTo>
                  <a:lnTo>
                    <a:pt x="6276" y="9347"/>
                  </a:lnTo>
                  <a:lnTo>
                    <a:pt x="6232" y="9391"/>
                  </a:lnTo>
                  <a:lnTo>
                    <a:pt x="5442" y="10576"/>
                  </a:lnTo>
                  <a:lnTo>
                    <a:pt x="1580" y="17860"/>
                  </a:lnTo>
                  <a:lnTo>
                    <a:pt x="791" y="20098"/>
                  </a:lnTo>
                  <a:lnTo>
                    <a:pt x="264" y="21678"/>
                  </a:lnTo>
                  <a:lnTo>
                    <a:pt x="1" y="22511"/>
                  </a:lnTo>
                  <a:lnTo>
                    <a:pt x="1" y="25276"/>
                  </a:lnTo>
                  <a:lnTo>
                    <a:pt x="1" y="25320"/>
                  </a:lnTo>
                  <a:lnTo>
                    <a:pt x="1229" y="29620"/>
                  </a:lnTo>
                  <a:lnTo>
                    <a:pt x="1273" y="29620"/>
                  </a:lnTo>
                  <a:lnTo>
                    <a:pt x="2370" y="31726"/>
                  </a:lnTo>
                  <a:lnTo>
                    <a:pt x="4082" y="35544"/>
                  </a:lnTo>
                  <a:lnTo>
                    <a:pt x="5266" y="38177"/>
                  </a:lnTo>
                  <a:lnTo>
                    <a:pt x="6276" y="40546"/>
                  </a:lnTo>
                  <a:lnTo>
                    <a:pt x="6890" y="42038"/>
                  </a:lnTo>
                  <a:lnTo>
                    <a:pt x="7285" y="43223"/>
                  </a:lnTo>
                  <a:lnTo>
                    <a:pt x="7285" y="44847"/>
                  </a:lnTo>
                  <a:lnTo>
                    <a:pt x="7329" y="44890"/>
                  </a:lnTo>
                  <a:lnTo>
                    <a:pt x="7680" y="47128"/>
                  </a:lnTo>
                  <a:lnTo>
                    <a:pt x="7636" y="52043"/>
                  </a:lnTo>
                  <a:lnTo>
                    <a:pt x="7636" y="56431"/>
                  </a:lnTo>
                  <a:lnTo>
                    <a:pt x="7680" y="59854"/>
                  </a:lnTo>
                  <a:lnTo>
                    <a:pt x="7768" y="64373"/>
                  </a:lnTo>
                  <a:lnTo>
                    <a:pt x="7943" y="66787"/>
                  </a:lnTo>
                  <a:lnTo>
                    <a:pt x="8338" y="68586"/>
                  </a:lnTo>
                  <a:lnTo>
                    <a:pt x="8338" y="68630"/>
                  </a:lnTo>
                  <a:lnTo>
                    <a:pt x="9128" y="70868"/>
                  </a:lnTo>
                  <a:lnTo>
                    <a:pt x="10093" y="73149"/>
                  </a:lnTo>
                  <a:lnTo>
                    <a:pt x="10137" y="73193"/>
                  </a:lnTo>
                  <a:lnTo>
                    <a:pt x="11059" y="74466"/>
                  </a:lnTo>
                  <a:lnTo>
                    <a:pt x="11103" y="74510"/>
                  </a:lnTo>
                  <a:lnTo>
                    <a:pt x="13823" y="76660"/>
                  </a:lnTo>
                  <a:lnTo>
                    <a:pt x="16368" y="78898"/>
                  </a:lnTo>
                  <a:lnTo>
                    <a:pt x="17992" y="80346"/>
                  </a:lnTo>
                  <a:lnTo>
                    <a:pt x="18474" y="80697"/>
                  </a:lnTo>
                  <a:lnTo>
                    <a:pt x="21678" y="85260"/>
                  </a:lnTo>
                  <a:lnTo>
                    <a:pt x="23257" y="87454"/>
                  </a:lnTo>
                  <a:lnTo>
                    <a:pt x="23345" y="87498"/>
                  </a:lnTo>
                  <a:lnTo>
                    <a:pt x="23389" y="87542"/>
                  </a:lnTo>
                  <a:lnTo>
                    <a:pt x="23521" y="87498"/>
                  </a:lnTo>
                  <a:lnTo>
                    <a:pt x="23565" y="87454"/>
                  </a:lnTo>
                  <a:lnTo>
                    <a:pt x="23565" y="87367"/>
                  </a:lnTo>
                  <a:lnTo>
                    <a:pt x="23565" y="87323"/>
                  </a:lnTo>
                  <a:lnTo>
                    <a:pt x="23565" y="87235"/>
                  </a:lnTo>
                  <a:lnTo>
                    <a:pt x="21985" y="85041"/>
                  </a:lnTo>
                  <a:lnTo>
                    <a:pt x="18738" y="80477"/>
                  </a:lnTo>
                  <a:lnTo>
                    <a:pt x="18694" y="80433"/>
                  </a:lnTo>
                  <a:lnTo>
                    <a:pt x="18211" y="80082"/>
                  </a:lnTo>
                  <a:lnTo>
                    <a:pt x="16588" y="78634"/>
                  </a:lnTo>
                  <a:lnTo>
                    <a:pt x="14043" y="76353"/>
                  </a:lnTo>
                  <a:lnTo>
                    <a:pt x="11322" y="74246"/>
                  </a:lnTo>
                  <a:lnTo>
                    <a:pt x="10444" y="72974"/>
                  </a:lnTo>
                  <a:lnTo>
                    <a:pt x="9479" y="70736"/>
                  </a:lnTo>
                  <a:lnTo>
                    <a:pt x="8689" y="68498"/>
                  </a:lnTo>
                  <a:lnTo>
                    <a:pt x="8294" y="66743"/>
                  </a:lnTo>
                  <a:lnTo>
                    <a:pt x="8119" y="64373"/>
                  </a:lnTo>
                  <a:lnTo>
                    <a:pt x="8031" y="59854"/>
                  </a:lnTo>
                  <a:lnTo>
                    <a:pt x="7987" y="56431"/>
                  </a:lnTo>
                  <a:lnTo>
                    <a:pt x="7987" y="52043"/>
                  </a:lnTo>
                  <a:lnTo>
                    <a:pt x="8031" y="47084"/>
                  </a:lnTo>
                  <a:lnTo>
                    <a:pt x="7636" y="44847"/>
                  </a:lnTo>
                  <a:lnTo>
                    <a:pt x="7636" y="43223"/>
                  </a:lnTo>
                  <a:lnTo>
                    <a:pt x="7636" y="43179"/>
                  </a:lnTo>
                  <a:lnTo>
                    <a:pt x="7241" y="41907"/>
                  </a:lnTo>
                  <a:lnTo>
                    <a:pt x="6627" y="40415"/>
                  </a:lnTo>
                  <a:lnTo>
                    <a:pt x="5617" y="38001"/>
                  </a:lnTo>
                  <a:lnTo>
                    <a:pt x="4433" y="35412"/>
                  </a:lnTo>
                  <a:lnTo>
                    <a:pt x="2678" y="31595"/>
                  </a:lnTo>
                  <a:lnTo>
                    <a:pt x="1580" y="29488"/>
                  </a:lnTo>
                  <a:lnTo>
                    <a:pt x="352" y="25276"/>
                  </a:lnTo>
                  <a:lnTo>
                    <a:pt x="352" y="22555"/>
                  </a:lnTo>
                  <a:lnTo>
                    <a:pt x="1142" y="20230"/>
                  </a:lnTo>
                  <a:lnTo>
                    <a:pt x="1932" y="17992"/>
                  </a:lnTo>
                  <a:lnTo>
                    <a:pt x="5749" y="10752"/>
                  </a:lnTo>
                  <a:lnTo>
                    <a:pt x="6539" y="9567"/>
                  </a:lnTo>
                  <a:lnTo>
                    <a:pt x="9128" y="6715"/>
                  </a:lnTo>
                  <a:lnTo>
                    <a:pt x="10269" y="5837"/>
                  </a:lnTo>
                  <a:lnTo>
                    <a:pt x="12682" y="4082"/>
                  </a:lnTo>
                  <a:lnTo>
                    <a:pt x="15140" y="2458"/>
                  </a:lnTo>
                  <a:lnTo>
                    <a:pt x="19001" y="352"/>
                  </a:lnTo>
                  <a:lnTo>
                    <a:pt x="19045" y="308"/>
                  </a:lnTo>
                  <a:lnTo>
                    <a:pt x="19089" y="220"/>
                  </a:lnTo>
                  <a:lnTo>
                    <a:pt x="19089" y="176"/>
                  </a:lnTo>
                  <a:lnTo>
                    <a:pt x="19045" y="89"/>
                  </a:lnTo>
                  <a:lnTo>
                    <a:pt x="19001" y="45"/>
                  </a:lnTo>
                  <a:lnTo>
                    <a:pt x="18957"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75" name="Google Shape;3775;p116"/>
            <p:cNvSpPr/>
            <p:nvPr/>
          </p:nvSpPr>
          <p:spPr>
            <a:xfrm>
              <a:off x="4021700" y="2610100"/>
              <a:ext cx="687875" cy="2200625"/>
            </a:xfrm>
            <a:custGeom>
              <a:avLst/>
              <a:gdLst/>
              <a:ahLst/>
              <a:cxnLst/>
              <a:rect l="l" t="t" r="r" b="b"/>
              <a:pathLst>
                <a:path w="27515" h="88025" extrusionOk="0">
                  <a:moveTo>
                    <a:pt x="27251" y="1"/>
                  </a:moveTo>
                  <a:lnTo>
                    <a:pt x="25144" y="1186"/>
                  </a:lnTo>
                  <a:lnTo>
                    <a:pt x="22380" y="2590"/>
                  </a:lnTo>
                  <a:lnTo>
                    <a:pt x="20142" y="3643"/>
                  </a:lnTo>
                  <a:lnTo>
                    <a:pt x="17992" y="4872"/>
                  </a:lnTo>
                  <a:lnTo>
                    <a:pt x="14262" y="6978"/>
                  </a:lnTo>
                  <a:lnTo>
                    <a:pt x="12375" y="8119"/>
                  </a:lnTo>
                  <a:lnTo>
                    <a:pt x="10181" y="9611"/>
                  </a:lnTo>
                  <a:lnTo>
                    <a:pt x="8031" y="11103"/>
                  </a:lnTo>
                  <a:lnTo>
                    <a:pt x="6759" y="12068"/>
                  </a:lnTo>
                  <a:lnTo>
                    <a:pt x="6759" y="12112"/>
                  </a:lnTo>
                  <a:lnTo>
                    <a:pt x="5354" y="13867"/>
                  </a:lnTo>
                  <a:lnTo>
                    <a:pt x="3511" y="16193"/>
                  </a:lnTo>
                  <a:lnTo>
                    <a:pt x="3511" y="16237"/>
                  </a:lnTo>
                  <a:lnTo>
                    <a:pt x="2458" y="18518"/>
                  </a:lnTo>
                  <a:lnTo>
                    <a:pt x="1273" y="21502"/>
                  </a:lnTo>
                  <a:lnTo>
                    <a:pt x="264" y="24004"/>
                  </a:lnTo>
                  <a:lnTo>
                    <a:pt x="1" y="25013"/>
                  </a:lnTo>
                  <a:lnTo>
                    <a:pt x="1" y="25101"/>
                  </a:lnTo>
                  <a:lnTo>
                    <a:pt x="484" y="28523"/>
                  </a:lnTo>
                  <a:lnTo>
                    <a:pt x="659" y="30981"/>
                  </a:lnTo>
                  <a:lnTo>
                    <a:pt x="1186" y="33833"/>
                  </a:lnTo>
                  <a:lnTo>
                    <a:pt x="1186" y="33877"/>
                  </a:lnTo>
                  <a:lnTo>
                    <a:pt x="2897" y="38440"/>
                  </a:lnTo>
                  <a:lnTo>
                    <a:pt x="4038" y="41205"/>
                  </a:lnTo>
                  <a:lnTo>
                    <a:pt x="5047" y="43618"/>
                  </a:lnTo>
                  <a:lnTo>
                    <a:pt x="6056" y="46382"/>
                  </a:lnTo>
                  <a:lnTo>
                    <a:pt x="6232" y="47523"/>
                  </a:lnTo>
                  <a:lnTo>
                    <a:pt x="6232" y="50463"/>
                  </a:lnTo>
                  <a:lnTo>
                    <a:pt x="6232" y="50507"/>
                  </a:lnTo>
                  <a:lnTo>
                    <a:pt x="6715" y="53140"/>
                  </a:lnTo>
                  <a:lnTo>
                    <a:pt x="6934" y="54764"/>
                  </a:lnTo>
                  <a:lnTo>
                    <a:pt x="6846" y="57221"/>
                  </a:lnTo>
                  <a:lnTo>
                    <a:pt x="6759" y="60424"/>
                  </a:lnTo>
                  <a:lnTo>
                    <a:pt x="6759" y="63145"/>
                  </a:lnTo>
                  <a:lnTo>
                    <a:pt x="6759" y="65339"/>
                  </a:lnTo>
                  <a:lnTo>
                    <a:pt x="6759" y="67489"/>
                  </a:lnTo>
                  <a:lnTo>
                    <a:pt x="6934" y="69902"/>
                  </a:lnTo>
                  <a:lnTo>
                    <a:pt x="6934" y="69946"/>
                  </a:lnTo>
                  <a:lnTo>
                    <a:pt x="7461" y="72491"/>
                  </a:lnTo>
                  <a:lnTo>
                    <a:pt x="7724" y="73149"/>
                  </a:lnTo>
                  <a:lnTo>
                    <a:pt x="7812" y="73237"/>
                  </a:lnTo>
                  <a:lnTo>
                    <a:pt x="9567" y="74773"/>
                  </a:lnTo>
                  <a:lnTo>
                    <a:pt x="11629" y="76353"/>
                  </a:lnTo>
                  <a:lnTo>
                    <a:pt x="13736" y="77845"/>
                  </a:lnTo>
                  <a:lnTo>
                    <a:pt x="16061" y="79205"/>
                  </a:lnTo>
                  <a:lnTo>
                    <a:pt x="18080" y="80785"/>
                  </a:lnTo>
                  <a:lnTo>
                    <a:pt x="20098" y="82496"/>
                  </a:lnTo>
                  <a:lnTo>
                    <a:pt x="21195" y="84866"/>
                  </a:lnTo>
                  <a:lnTo>
                    <a:pt x="21327" y="87849"/>
                  </a:lnTo>
                  <a:lnTo>
                    <a:pt x="21327" y="87937"/>
                  </a:lnTo>
                  <a:lnTo>
                    <a:pt x="21371" y="87981"/>
                  </a:lnTo>
                  <a:lnTo>
                    <a:pt x="21502" y="88025"/>
                  </a:lnTo>
                  <a:lnTo>
                    <a:pt x="21546" y="88025"/>
                  </a:lnTo>
                  <a:lnTo>
                    <a:pt x="21634" y="87981"/>
                  </a:lnTo>
                  <a:lnTo>
                    <a:pt x="21634" y="87937"/>
                  </a:lnTo>
                  <a:lnTo>
                    <a:pt x="21678" y="87849"/>
                  </a:lnTo>
                  <a:lnTo>
                    <a:pt x="21546" y="84822"/>
                  </a:lnTo>
                  <a:lnTo>
                    <a:pt x="21546" y="84734"/>
                  </a:lnTo>
                  <a:lnTo>
                    <a:pt x="20405" y="82320"/>
                  </a:lnTo>
                  <a:lnTo>
                    <a:pt x="20362" y="82277"/>
                  </a:lnTo>
                  <a:lnTo>
                    <a:pt x="18299" y="80521"/>
                  </a:lnTo>
                  <a:lnTo>
                    <a:pt x="16281" y="78898"/>
                  </a:lnTo>
                  <a:lnTo>
                    <a:pt x="16237" y="78898"/>
                  </a:lnTo>
                  <a:lnTo>
                    <a:pt x="13955" y="77538"/>
                  </a:lnTo>
                  <a:lnTo>
                    <a:pt x="11849" y="76089"/>
                  </a:lnTo>
                  <a:lnTo>
                    <a:pt x="9830" y="74510"/>
                  </a:lnTo>
                  <a:lnTo>
                    <a:pt x="8031" y="73018"/>
                  </a:lnTo>
                  <a:lnTo>
                    <a:pt x="7812" y="72404"/>
                  </a:lnTo>
                  <a:lnTo>
                    <a:pt x="7285" y="69858"/>
                  </a:lnTo>
                  <a:lnTo>
                    <a:pt x="7110" y="67489"/>
                  </a:lnTo>
                  <a:lnTo>
                    <a:pt x="7110" y="65339"/>
                  </a:lnTo>
                  <a:lnTo>
                    <a:pt x="7110" y="63145"/>
                  </a:lnTo>
                  <a:lnTo>
                    <a:pt x="7110" y="60424"/>
                  </a:lnTo>
                  <a:lnTo>
                    <a:pt x="7197" y="57221"/>
                  </a:lnTo>
                  <a:lnTo>
                    <a:pt x="7285" y="54764"/>
                  </a:lnTo>
                  <a:lnTo>
                    <a:pt x="7285" y="54720"/>
                  </a:lnTo>
                  <a:lnTo>
                    <a:pt x="7066" y="53052"/>
                  </a:lnTo>
                  <a:lnTo>
                    <a:pt x="6583" y="50419"/>
                  </a:lnTo>
                  <a:lnTo>
                    <a:pt x="6583" y="47480"/>
                  </a:lnTo>
                  <a:lnTo>
                    <a:pt x="6364" y="46295"/>
                  </a:lnTo>
                  <a:lnTo>
                    <a:pt x="5354" y="43486"/>
                  </a:lnTo>
                  <a:lnTo>
                    <a:pt x="4389" y="41073"/>
                  </a:lnTo>
                  <a:lnTo>
                    <a:pt x="3204" y="38309"/>
                  </a:lnTo>
                  <a:lnTo>
                    <a:pt x="1537" y="33745"/>
                  </a:lnTo>
                  <a:lnTo>
                    <a:pt x="1010" y="30937"/>
                  </a:lnTo>
                  <a:lnTo>
                    <a:pt x="835" y="28479"/>
                  </a:lnTo>
                  <a:lnTo>
                    <a:pt x="352" y="25057"/>
                  </a:lnTo>
                  <a:lnTo>
                    <a:pt x="615" y="24091"/>
                  </a:lnTo>
                  <a:lnTo>
                    <a:pt x="1581" y="21634"/>
                  </a:lnTo>
                  <a:lnTo>
                    <a:pt x="2809" y="18650"/>
                  </a:lnTo>
                  <a:lnTo>
                    <a:pt x="3819" y="16368"/>
                  </a:lnTo>
                  <a:lnTo>
                    <a:pt x="5618" y="14087"/>
                  </a:lnTo>
                  <a:lnTo>
                    <a:pt x="7022" y="12331"/>
                  </a:lnTo>
                  <a:lnTo>
                    <a:pt x="8250" y="11366"/>
                  </a:lnTo>
                  <a:lnTo>
                    <a:pt x="10357" y="9874"/>
                  </a:lnTo>
                  <a:lnTo>
                    <a:pt x="12551" y="8426"/>
                  </a:lnTo>
                  <a:lnTo>
                    <a:pt x="14438" y="7285"/>
                  </a:lnTo>
                  <a:lnTo>
                    <a:pt x="18167" y="5179"/>
                  </a:lnTo>
                  <a:lnTo>
                    <a:pt x="20318" y="3950"/>
                  </a:lnTo>
                  <a:lnTo>
                    <a:pt x="22556" y="2897"/>
                  </a:lnTo>
                  <a:lnTo>
                    <a:pt x="25320" y="1493"/>
                  </a:lnTo>
                  <a:lnTo>
                    <a:pt x="27426" y="308"/>
                  </a:lnTo>
                  <a:lnTo>
                    <a:pt x="27470" y="264"/>
                  </a:lnTo>
                  <a:lnTo>
                    <a:pt x="27514" y="220"/>
                  </a:lnTo>
                  <a:lnTo>
                    <a:pt x="27514" y="133"/>
                  </a:lnTo>
                  <a:lnTo>
                    <a:pt x="27514" y="89"/>
                  </a:lnTo>
                  <a:lnTo>
                    <a:pt x="2747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76" name="Google Shape;3776;p116"/>
            <p:cNvSpPr/>
            <p:nvPr/>
          </p:nvSpPr>
          <p:spPr>
            <a:xfrm>
              <a:off x="3872525" y="2722000"/>
              <a:ext cx="510125" cy="2108475"/>
            </a:xfrm>
            <a:custGeom>
              <a:avLst/>
              <a:gdLst/>
              <a:ahLst/>
              <a:cxnLst/>
              <a:rect l="l" t="t" r="r" b="b"/>
              <a:pathLst>
                <a:path w="20405" h="84339" extrusionOk="0">
                  <a:moveTo>
                    <a:pt x="19659" y="1"/>
                  </a:moveTo>
                  <a:lnTo>
                    <a:pt x="19615" y="45"/>
                  </a:lnTo>
                  <a:lnTo>
                    <a:pt x="17596" y="1054"/>
                  </a:lnTo>
                  <a:lnTo>
                    <a:pt x="15446" y="2370"/>
                  </a:lnTo>
                  <a:lnTo>
                    <a:pt x="12638" y="4389"/>
                  </a:lnTo>
                  <a:lnTo>
                    <a:pt x="11058" y="5486"/>
                  </a:lnTo>
                  <a:lnTo>
                    <a:pt x="7986" y="8382"/>
                  </a:lnTo>
                  <a:lnTo>
                    <a:pt x="5836" y="10357"/>
                  </a:lnTo>
                  <a:lnTo>
                    <a:pt x="5792" y="10400"/>
                  </a:lnTo>
                  <a:lnTo>
                    <a:pt x="2370" y="17728"/>
                  </a:lnTo>
                  <a:lnTo>
                    <a:pt x="702" y="21458"/>
                  </a:lnTo>
                  <a:lnTo>
                    <a:pt x="220" y="22643"/>
                  </a:lnTo>
                  <a:lnTo>
                    <a:pt x="44" y="23038"/>
                  </a:lnTo>
                  <a:lnTo>
                    <a:pt x="0" y="23213"/>
                  </a:lnTo>
                  <a:lnTo>
                    <a:pt x="44" y="23257"/>
                  </a:lnTo>
                  <a:lnTo>
                    <a:pt x="3160" y="31946"/>
                  </a:lnTo>
                  <a:lnTo>
                    <a:pt x="3160" y="31990"/>
                  </a:lnTo>
                  <a:lnTo>
                    <a:pt x="4476" y="34096"/>
                  </a:lnTo>
                  <a:lnTo>
                    <a:pt x="5924" y="37124"/>
                  </a:lnTo>
                  <a:lnTo>
                    <a:pt x="7635" y="40853"/>
                  </a:lnTo>
                  <a:lnTo>
                    <a:pt x="8689" y="43311"/>
                  </a:lnTo>
                  <a:lnTo>
                    <a:pt x="9127" y="46382"/>
                  </a:lnTo>
                  <a:lnTo>
                    <a:pt x="9171" y="49103"/>
                  </a:lnTo>
                  <a:lnTo>
                    <a:pt x="9171" y="53052"/>
                  </a:lnTo>
                  <a:lnTo>
                    <a:pt x="9215" y="55817"/>
                  </a:lnTo>
                  <a:lnTo>
                    <a:pt x="9171" y="58274"/>
                  </a:lnTo>
                  <a:lnTo>
                    <a:pt x="9259" y="62091"/>
                  </a:lnTo>
                  <a:lnTo>
                    <a:pt x="9391" y="65251"/>
                  </a:lnTo>
                  <a:lnTo>
                    <a:pt x="9522" y="67533"/>
                  </a:lnTo>
                  <a:lnTo>
                    <a:pt x="9654" y="68586"/>
                  </a:lnTo>
                  <a:lnTo>
                    <a:pt x="10400" y="70868"/>
                  </a:lnTo>
                  <a:lnTo>
                    <a:pt x="10400" y="70911"/>
                  </a:lnTo>
                  <a:lnTo>
                    <a:pt x="11672" y="73632"/>
                  </a:lnTo>
                  <a:lnTo>
                    <a:pt x="12769" y="75870"/>
                  </a:lnTo>
                  <a:lnTo>
                    <a:pt x="13340" y="77011"/>
                  </a:lnTo>
                  <a:lnTo>
                    <a:pt x="13340" y="77055"/>
                  </a:lnTo>
                  <a:lnTo>
                    <a:pt x="14393" y="78283"/>
                  </a:lnTo>
                  <a:lnTo>
                    <a:pt x="18342" y="82057"/>
                  </a:lnTo>
                  <a:lnTo>
                    <a:pt x="20097" y="84295"/>
                  </a:lnTo>
                  <a:lnTo>
                    <a:pt x="20141" y="84339"/>
                  </a:lnTo>
                  <a:lnTo>
                    <a:pt x="20229" y="84339"/>
                  </a:lnTo>
                  <a:lnTo>
                    <a:pt x="20317" y="84295"/>
                  </a:lnTo>
                  <a:lnTo>
                    <a:pt x="20361" y="84251"/>
                  </a:lnTo>
                  <a:lnTo>
                    <a:pt x="20405" y="84207"/>
                  </a:lnTo>
                  <a:lnTo>
                    <a:pt x="20405" y="84119"/>
                  </a:lnTo>
                  <a:lnTo>
                    <a:pt x="20361" y="84075"/>
                  </a:lnTo>
                  <a:lnTo>
                    <a:pt x="18606" y="81838"/>
                  </a:lnTo>
                  <a:lnTo>
                    <a:pt x="18562" y="81794"/>
                  </a:lnTo>
                  <a:lnTo>
                    <a:pt x="14656" y="78064"/>
                  </a:lnTo>
                  <a:lnTo>
                    <a:pt x="13647" y="76835"/>
                  </a:lnTo>
                  <a:lnTo>
                    <a:pt x="11980" y="73500"/>
                  </a:lnTo>
                  <a:lnTo>
                    <a:pt x="10751" y="70780"/>
                  </a:lnTo>
                  <a:lnTo>
                    <a:pt x="10005" y="68498"/>
                  </a:lnTo>
                  <a:lnTo>
                    <a:pt x="9873" y="67489"/>
                  </a:lnTo>
                  <a:lnTo>
                    <a:pt x="9742" y="65251"/>
                  </a:lnTo>
                  <a:lnTo>
                    <a:pt x="9610" y="62091"/>
                  </a:lnTo>
                  <a:lnTo>
                    <a:pt x="9522" y="58274"/>
                  </a:lnTo>
                  <a:lnTo>
                    <a:pt x="9566" y="55817"/>
                  </a:lnTo>
                  <a:lnTo>
                    <a:pt x="9522" y="53052"/>
                  </a:lnTo>
                  <a:lnTo>
                    <a:pt x="9522" y="49103"/>
                  </a:lnTo>
                  <a:lnTo>
                    <a:pt x="9478" y="46382"/>
                  </a:lnTo>
                  <a:lnTo>
                    <a:pt x="9478" y="46338"/>
                  </a:lnTo>
                  <a:lnTo>
                    <a:pt x="8996" y="43267"/>
                  </a:lnTo>
                  <a:lnTo>
                    <a:pt x="8996" y="43223"/>
                  </a:lnTo>
                  <a:lnTo>
                    <a:pt x="7943" y="40678"/>
                  </a:lnTo>
                  <a:lnTo>
                    <a:pt x="6231" y="36992"/>
                  </a:lnTo>
                  <a:lnTo>
                    <a:pt x="4783" y="33964"/>
                  </a:lnTo>
                  <a:lnTo>
                    <a:pt x="3467" y="31814"/>
                  </a:lnTo>
                  <a:lnTo>
                    <a:pt x="351" y="23170"/>
                  </a:lnTo>
                  <a:lnTo>
                    <a:pt x="571" y="22643"/>
                  </a:lnTo>
                  <a:lnTo>
                    <a:pt x="1009" y="21634"/>
                  </a:lnTo>
                  <a:lnTo>
                    <a:pt x="2458" y="18431"/>
                  </a:lnTo>
                  <a:lnTo>
                    <a:pt x="6100" y="10576"/>
                  </a:lnTo>
                  <a:lnTo>
                    <a:pt x="8250" y="8645"/>
                  </a:lnTo>
                  <a:lnTo>
                    <a:pt x="11277" y="5749"/>
                  </a:lnTo>
                  <a:lnTo>
                    <a:pt x="12857" y="4652"/>
                  </a:lnTo>
                  <a:lnTo>
                    <a:pt x="15666" y="2677"/>
                  </a:lnTo>
                  <a:lnTo>
                    <a:pt x="17772" y="1361"/>
                  </a:lnTo>
                  <a:lnTo>
                    <a:pt x="19746" y="352"/>
                  </a:lnTo>
                  <a:lnTo>
                    <a:pt x="19790" y="308"/>
                  </a:lnTo>
                  <a:lnTo>
                    <a:pt x="19834" y="220"/>
                  </a:lnTo>
                  <a:lnTo>
                    <a:pt x="19834" y="176"/>
                  </a:lnTo>
                  <a:lnTo>
                    <a:pt x="19834" y="89"/>
                  </a:lnTo>
                  <a:lnTo>
                    <a:pt x="19790" y="45"/>
                  </a:lnTo>
                  <a:lnTo>
                    <a:pt x="19746"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77" name="Google Shape;3777;p116"/>
            <p:cNvSpPr/>
            <p:nvPr/>
          </p:nvSpPr>
          <p:spPr>
            <a:xfrm>
              <a:off x="5263525" y="3312200"/>
              <a:ext cx="868875" cy="1159550"/>
            </a:xfrm>
            <a:custGeom>
              <a:avLst/>
              <a:gdLst/>
              <a:ahLst/>
              <a:cxnLst/>
              <a:rect l="l" t="t" r="r" b="b"/>
              <a:pathLst>
                <a:path w="34755" h="46382" extrusionOk="0">
                  <a:moveTo>
                    <a:pt x="34579" y="0"/>
                  </a:moveTo>
                  <a:lnTo>
                    <a:pt x="34491" y="44"/>
                  </a:lnTo>
                  <a:lnTo>
                    <a:pt x="31551" y="1799"/>
                  </a:lnTo>
                  <a:lnTo>
                    <a:pt x="31507" y="1799"/>
                  </a:lnTo>
                  <a:lnTo>
                    <a:pt x="30454" y="2633"/>
                  </a:lnTo>
                  <a:lnTo>
                    <a:pt x="30454" y="2677"/>
                  </a:lnTo>
                  <a:lnTo>
                    <a:pt x="28348" y="5003"/>
                  </a:lnTo>
                  <a:lnTo>
                    <a:pt x="25846" y="7416"/>
                  </a:lnTo>
                  <a:lnTo>
                    <a:pt x="23872" y="9171"/>
                  </a:lnTo>
                  <a:lnTo>
                    <a:pt x="20976" y="10927"/>
                  </a:lnTo>
                  <a:lnTo>
                    <a:pt x="20932" y="10927"/>
                  </a:lnTo>
                  <a:lnTo>
                    <a:pt x="20142" y="11716"/>
                  </a:lnTo>
                  <a:lnTo>
                    <a:pt x="20142" y="11760"/>
                  </a:lnTo>
                  <a:lnTo>
                    <a:pt x="18255" y="14262"/>
                  </a:lnTo>
                  <a:lnTo>
                    <a:pt x="17202" y="15578"/>
                  </a:lnTo>
                  <a:lnTo>
                    <a:pt x="15754" y="16631"/>
                  </a:lnTo>
                  <a:lnTo>
                    <a:pt x="15710" y="16631"/>
                  </a:lnTo>
                  <a:lnTo>
                    <a:pt x="13516" y="19308"/>
                  </a:lnTo>
                  <a:lnTo>
                    <a:pt x="12199" y="21238"/>
                  </a:lnTo>
                  <a:lnTo>
                    <a:pt x="10971" y="23257"/>
                  </a:lnTo>
                  <a:lnTo>
                    <a:pt x="9347" y="26329"/>
                  </a:lnTo>
                  <a:lnTo>
                    <a:pt x="8426" y="28128"/>
                  </a:lnTo>
                  <a:lnTo>
                    <a:pt x="8426" y="28172"/>
                  </a:lnTo>
                  <a:lnTo>
                    <a:pt x="8075" y="29444"/>
                  </a:lnTo>
                  <a:lnTo>
                    <a:pt x="8075" y="29488"/>
                  </a:lnTo>
                  <a:lnTo>
                    <a:pt x="7855" y="32209"/>
                  </a:lnTo>
                  <a:lnTo>
                    <a:pt x="7724" y="34052"/>
                  </a:lnTo>
                  <a:lnTo>
                    <a:pt x="7724" y="34139"/>
                  </a:lnTo>
                  <a:lnTo>
                    <a:pt x="8119" y="34797"/>
                  </a:lnTo>
                  <a:lnTo>
                    <a:pt x="8119" y="35631"/>
                  </a:lnTo>
                  <a:lnTo>
                    <a:pt x="7811" y="36553"/>
                  </a:lnTo>
                  <a:lnTo>
                    <a:pt x="6100" y="38791"/>
                  </a:lnTo>
                  <a:lnTo>
                    <a:pt x="5179" y="40239"/>
                  </a:lnTo>
                  <a:lnTo>
                    <a:pt x="4257" y="42169"/>
                  </a:lnTo>
                  <a:lnTo>
                    <a:pt x="3511" y="43091"/>
                  </a:lnTo>
                  <a:lnTo>
                    <a:pt x="1712" y="44188"/>
                  </a:lnTo>
                  <a:lnTo>
                    <a:pt x="1668" y="44232"/>
                  </a:lnTo>
                  <a:lnTo>
                    <a:pt x="922" y="44890"/>
                  </a:lnTo>
                  <a:lnTo>
                    <a:pt x="878" y="44934"/>
                  </a:lnTo>
                  <a:lnTo>
                    <a:pt x="45" y="46119"/>
                  </a:lnTo>
                  <a:lnTo>
                    <a:pt x="1" y="46162"/>
                  </a:lnTo>
                  <a:lnTo>
                    <a:pt x="1" y="46250"/>
                  </a:lnTo>
                  <a:lnTo>
                    <a:pt x="45" y="46294"/>
                  </a:lnTo>
                  <a:lnTo>
                    <a:pt x="88" y="46338"/>
                  </a:lnTo>
                  <a:lnTo>
                    <a:pt x="176" y="46382"/>
                  </a:lnTo>
                  <a:lnTo>
                    <a:pt x="264" y="46382"/>
                  </a:lnTo>
                  <a:lnTo>
                    <a:pt x="308" y="46294"/>
                  </a:lnTo>
                  <a:lnTo>
                    <a:pt x="1185" y="45153"/>
                  </a:lnTo>
                  <a:lnTo>
                    <a:pt x="1888" y="44495"/>
                  </a:lnTo>
                  <a:lnTo>
                    <a:pt x="3687" y="43398"/>
                  </a:lnTo>
                  <a:lnTo>
                    <a:pt x="3731" y="43354"/>
                  </a:lnTo>
                  <a:lnTo>
                    <a:pt x="4520" y="42389"/>
                  </a:lnTo>
                  <a:lnTo>
                    <a:pt x="4564" y="42345"/>
                  </a:lnTo>
                  <a:lnTo>
                    <a:pt x="5486" y="40414"/>
                  </a:lnTo>
                  <a:lnTo>
                    <a:pt x="6407" y="38966"/>
                  </a:lnTo>
                  <a:lnTo>
                    <a:pt x="8119" y="36728"/>
                  </a:lnTo>
                  <a:lnTo>
                    <a:pt x="8162" y="36684"/>
                  </a:lnTo>
                  <a:lnTo>
                    <a:pt x="8426" y="35719"/>
                  </a:lnTo>
                  <a:lnTo>
                    <a:pt x="8470" y="35675"/>
                  </a:lnTo>
                  <a:lnTo>
                    <a:pt x="8470" y="34754"/>
                  </a:lnTo>
                  <a:lnTo>
                    <a:pt x="8426" y="34622"/>
                  </a:lnTo>
                  <a:lnTo>
                    <a:pt x="8075" y="34008"/>
                  </a:lnTo>
                  <a:lnTo>
                    <a:pt x="8206" y="32252"/>
                  </a:lnTo>
                  <a:lnTo>
                    <a:pt x="8426" y="29532"/>
                  </a:lnTo>
                  <a:lnTo>
                    <a:pt x="8733" y="28259"/>
                  </a:lnTo>
                  <a:lnTo>
                    <a:pt x="9654" y="26460"/>
                  </a:lnTo>
                  <a:lnTo>
                    <a:pt x="11278" y="23432"/>
                  </a:lnTo>
                  <a:lnTo>
                    <a:pt x="12507" y="21458"/>
                  </a:lnTo>
                  <a:lnTo>
                    <a:pt x="13779" y="19483"/>
                  </a:lnTo>
                  <a:lnTo>
                    <a:pt x="15973" y="16894"/>
                  </a:lnTo>
                  <a:lnTo>
                    <a:pt x="17421" y="15841"/>
                  </a:lnTo>
                  <a:lnTo>
                    <a:pt x="17421" y="15797"/>
                  </a:lnTo>
                  <a:lnTo>
                    <a:pt x="18518" y="14481"/>
                  </a:lnTo>
                  <a:lnTo>
                    <a:pt x="20405" y="11980"/>
                  </a:lnTo>
                  <a:lnTo>
                    <a:pt x="21151" y="11190"/>
                  </a:lnTo>
                  <a:lnTo>
                    <a:pt x="24091" y="9435"/>
                  </a:lnTo>
                  <a:lnTo>
                    <a:pt x="26110" y="7679"/>
                  </a:lnTo>
                  <a:lnTo>
                    <a:pt x="28611" y="5222"/>
                  </a:lnTo>
                  <a:lnTo>
                    <a:pt x="30717" y="2897"/>
                  </a:lnTo>
                  <a:lnTo>
                    <a:pt x="31726" y="2063"/>
                  </a:lnTo>
                  <a:lnTo>
                    <a:pt x="34666" y="351"/>
                  </a:lnTo>
                  <a:lnTo>
                    <a:pt x="34710" y="308"/>
                  </a:lnTo>
                  <a:lnTo>
                    <a:pt x="34754" y="220"/>
                  </a:lnTo>
                  <a:lnTo>
                    <a:pt x="34754" y="176"/>
                  </a:lnTo>
                  <a:lnTo>
                    <a:pt x="34754" y="88"/>
                  </a:lnTo>
                  <a:lnTo>
                    <a:pt x="34710" y="44"/>
                  </a:lnTo>
                  <a:lnTo>
                    <a:pt x="34622"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78" name="Google Shape;3778;p116"/>
            <p:cNvSpPr/>
            <p:nvPr/>
          </p:nvSpPr>
          <p:spPr>
            <a:xfrm>
              <a:off x="5251475" y="3288075"/>
              <a:ext cx="853500" cy="1173800"/>
            </a:xfrm>
            <a:custGeom>
              <a:avLst/>
              <a:gdLst/>
              <a:ahLst/>
              <a:cxnLst/>
              <a:rect l="l" t="t" r="r" b="b"/>
              <a:pathLst>
                <a:path w="34140" h="46952" extrusionOk="0">
                  <a:moveTo>
                    <a:pt x="33876" y="0"/>
                  </a:moveTo>
                  <a:lnTo>
                    <a:pt x="31462" y="1448"/>
                  </a:lnTo>
                  <a:lnTo>
                    <a:pt x="30453" y="2150"/>
                  </a:lnTo>
                  <a:lnTo>
                    <a:pt x="30409" y="2194"/>
                  </a:lnTo>
                  <a:lnTo>
                    <a:pt x="28478" y="4300"/>
                  </a:lnTo>
                  <a:lnTo>
                    <a:pt x="26460" y="6275"/>
                  </a:lnTo>
                  <a:lnTo>
                    <a:pt x="24836" y="7679"/>
                  </a:lnTo>
                  <a:lnTo>
                    <a:pt x="22774" y="9127"/>
                  </a:lnTo>
                  <a:lnTo>
                    <a:pt x="20931" y="10531"/>
                  </a:lnTo>
                  <a:lnTo>
                    <a:pt x="19658" y="11365"/>
                  </a:lnTo>
                  <a:lnTo>
                    <a:pt x="19615" y="11409"/>
                  </a:lnTo>
                  <a:lnTo>
                    <a:pt x="18649" y="12462"/>
                  </a:lnTo>
                  <a:lnTo>
                    <a:pt x="18649" y="12506"/>
                  </a:lnTo>
                  <a:lnTo>
                    <a:pt x="17157" y="14481"/>
                  </a:lnTo>
                  <a:lnTo>
                    <a:pt x="16543" y="15095"/>
                  </a:lnTo>
                  <a:lnTo>
                    <a:pt x="15534" y="15797"/>
                  </a:lnTo>
                  <a:lnTo>
                    <a:pt x="15490" y="15841"/>
                  </a:lnTo>
                  <a:lnTo>
                    <a:pt x="13954" y="17728"/>
                  </a:lnTo>
                  <a:lnTo>
                    <a:pt x="12111" y="20141"/>
                  </a:lnTo>
                  <a:lnTo>
                    <a:pt x="10707" y="22203"/>
                  </a:lnTo>
                  <a:lnTo>
                    <a:pt x="8381" y="26372"/>
                  </a:lnTo>
                  <a:lnTo>
                    <a:pt x="7591" y="27864"/>
                  </a:lnTo>
                  <a:lnTo>
                    <a:pt x="7372" y="28610"/>
                  </a:lnTo>
                  <a:lnTo>
                    <a:pt x="7372" y="28654"/>
                  </a:lnTo>
                  <a:lnTo>
                    <a:pt x="6802" y="34007"/>
                  </a:lnTo>
                  <a:lnTo>
                    <a:pt x="6582" y="36596"/>
                  </a:lnTo>
                  <a:lnTo>
                    <a:pt x="6363" y="38044"/>
                  </a:lnTo>
                  <a:lnTo>
                    <a:pt x="5485" y="39668"/>
                  </a:lnTo>
                  <a:lnTo>
                    <a:pt x="4300" y="41774"/>
                  </a:lnTo>
                  <a:lnTo>
                    <a:pt x="3467" y="43003"/>
                  </a:lnTo>
                  <a:lnTo>
                    <a:pt x="2019" y="44144"/>
                  </a:lnTo>
                  <a:lnTo>
                    <a:pt x="1975" y="44144"/>
                  </a:lnTo>
                  <a:lnTo>
                    <a:pt x="44" y="46645"/>
                  </a:lnTo>
                  <a:lnTo>
                    <a:pt x="0" y="46733"/>
                  </a:lnTo>
                  <a:lnTo>
                    <a:pt x="0" y="46776"/>
                  </a:lnTo>
                  <a:lnTo>
                    <a:pt x="44" y="46864"/>
                  </a:lnTo>
                  <a:lnTo>
                    <a:pt x="88" y="46908"/>
                  </a:lnTo>
                  <a:lnTo>
                    <a:pt x="176" y="46952"/>
                  </a:lnTo>
                  <a:lnTo>
                    <a:pt x="263" y="46908"/>
                  </a:lnTo>
                  <a:lnTo>
                    <a:pt x="307" y="46864"/>
                  </a:lnTo>
                  <a:lnTo>
                    <a:pt x="2238" y="44407"/>
                  </a:lnTo>
                  <a:lnTo>
                    <a:pt x="3686" y="43266"/>
                  </a:lnTo>
                  <a:lnTo>
                    <a:pt x="3730" y="43222"/>
                  </a:lnTo>
                  <a:lnTo>
                    <a:pt x="4607" y="41950"/>
                  </a:lnTo>
                  <a:lnTo>
                    <a:pt x="5792" y="39799"/>
                  </a:lnTo>
                  <a:lnTo>
                    <a:pt x="6714" y="38176"/>
                  </a:lnTo>
                  <a:lnTo>
                    <a:pt x="6714" y="38132"/>
                  </a:lnTo>
                  <a:lnTo>
                    <a:pt x="6933" y="36640"/>
                  </a:lnTo>
                  <a:lnTo>
                    <a:pt x="7153" y="34007"/>
                  </a:lnTo>
                  <a:lnTo>
                    <a:pt x="7723" y="28698"/>
                  </a:lnTo>
                  <a:lnTo>
                    <a:pt x="7942" y="27996"/>
                  </a:lnTo>
                  <a:lnTo>
                    <a:pt x="8688" y="26548"/>
                  </a:lnTo>
                  <a:lnTo>
                    <a:pt x="11014" y="22423"/>
                  </a:lnTo>
                  <a:lnTo>
                    <a:pt x="12418" y="20361"/>
                  </a:lnTo>
                  <a:lnTo>
                    <a:pt x="14217" y="17947"/>
                  </a:lnTo>
                  <a:lnTo>
                    <a:pt x="15753" y="16060"/>
                  </a:lnTo>
                  <a:lnTo>
                    <a:pt x="16762" y="15358"/>
                  </a:lnTo>
                  <a:lnTo>
                    <a:pt x="16806" y="15358"/>
                  </a:lnTo>
                  <a:lnTo>
                    <a:pt x="17421" y="14744"/>
                  </a:lnTo>
                  <a:lnTo>
                    <a:pt x="17464" y="14700"/>
                  </a:lnTo>
                  <a:lnTo>
                    <a:pt x="18913" y="12725"/>
                  </a:lnTo>
                  <a:lnTo>
                    <a:pt x="19878" y="11672"/>
                  </a:lnTo>
                  <a:lnTo>
                    <a:pt x="21150" y="10838"/>
                  </a:lnTo>
                  <a:lnTo>
                    <a:pt x="22993" y="9390"/>
                  </a:lnTo>
                  <a:lnTo>
                    <a:pt x="25056" y="7986"/>
                  </a:lnTo>
                  <a:lnTo>
                    <a:pt x="25056" y="7942"/>
                  </a:lnTo>
                  <a:lnTo>
                    <a:pt x="26679" y="6538"/>
                  </a:lnTo>
                  <a:lnTo>
                    <a:pt x="28698" y="4564"/>
                  </a:lnTo>
                  <a:lnTo>
                    <a:pt x="30629" y="2457"/>
                  </a:lnTo>
                  <a:lnTo>
                    <a:pt x="31682" y="1755"/>
                  </a:lnTo>
                  <a:lnTo>
                    <a:pt x="34051" y="307"/>
                  </a:lnTo>
                  <a:lnTo>
                    <a:pt x="34095" y="263"/>
                  </a:lnTo>
                  <a:lnTo>
                    <a:pt x="34139" y="176"/>
                  </a:lnTo>
                  <a:lnTo>
                    <a:pt x="34139" y="132"/>
                  </a:lnTo>
                  <a:lnTo>
                    <a:pt x="34139" y="44"/>
                  </a:lnTo>
                  <a:lnTo>
                    <a:pt x="34051"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79" name="Google Shape;3779;p116"/>
            <p:cNvSpPr/>
            <p:nvPr/>
          </p:nvSpPr>
          <p:spPr>
            <a:xfrm>
              <a:off x="5242675" y="3261725"/>
              <a:ext cx="833775" cy="1184800"/>
            </a:xfrm>
            <a:custGeom>
              <a:avLst/>
              <a:gdLst/>
              <a:ahLst/>
              <a:cxnLst/>
              <a:rect l="l" t="t" r="r" b="b"/>
              <a:pathLst>
                <a:path w="33351" h="47392" extrusionOk="0">
                  <a:moveTo>
                    <a:pt x="33175" y="1"/>
                  </a:moveTo>
                  <a:lnTo>
                    <a:pt x="33087" y="45"/>
                  </a:lnTo>
                  <a:lnTo>
                    <a:pt x="31244" y="1230"/>
                  </a:lnTo>
                  <a:lnTo>
                    <a:pt x="30147" y="1888"/>
                  </a:lnTo>
                  <a:lnTo>
                    <a:pt x="30103" y="1932"/>
                  </a:lnTo>
                  <a:lnTo>
                    <a:pt x="26900" y="5179"/>
                  </a:lnTo>
                  <a:lnTo>
                    <a:pt x="22775" y="8426"/>
                  </a:lnTo>
                  <a:lnTo>
                    <a:pt x="19703" y="10839"/>
                  </a:lnTo>
                  <a:lnTo>
                    <a:pt x="18255" y="11936"/>
                  </a:lnTo>
                  <a:lnTo>
                    <a:pt x="18211" y="11936"/>
                  </a:lnTo>
                  <a:lnTo>
                    <a:pt x="16632" y="13999"/>
                  </a:lnTo>
                  <a:lnTo>
                    <a:pt x="15666" y="14745"/>
                  </a:lnTo>
                  <a:lnTo>
                    <a:pt x="15622" y="14789"/>
                  </a:lnTo>
                  <a:lnTo>
                    <a:pt x="11936" y="19396"/>
                  </a:lnTo>
                  <a:lnTo>
                    <a:pt x="10664" y="21107"/>
                  </a:lnTo>
                  <a:lnTo>
                    <a:pt x="9084" y="23257"/>
                  </a:lnTo>
                  <a:lnTo>
                    <a:pt x="9084" y="23301"/>
                  </a:lnTo>
                  <a:lnTo>
                    <a:pt x="7680" y="25803"/>
                  </a:lnTo>
                  <a:lnTo>
                    <a:pt x="6671" y="27733"/>
                  </a:lnTo>
                  <a:lnTo>
                    <a:pt x="6627" y="27777"/>
                  </a:lnTo>
                  <a:lnTo>
                    <a:pt x="6056" y="32077"/>
                  </a:lnTo>
                  <a:lnTo>
                    <a:pt x="4784" y="40108"/>
                  </a:lnTo>
                  <a:lnTo>
                    <a:pt x="4345" y="41205"/>
                  </a:lnTo>
                  <a:lnTo>
                    <a:pt x="3248" y="43135"/>
                  </a:lnTo>
                  <a:lnTo>
                    <a:pt x="2195" y="44188"/>
                  </a:lnTo>
                  <a:lnTo>
                    <a:pt x="2151" y="44188"/>
                  </a:lnTo>
                  <a:lnTo>
                    <a:pt x="835" y="45987"/>
                  </a:lnTo>
                  <a:lnTo>
                    <a:pt x="1" y="47128"/>
                  </a:lnTo>
                  <a:lnTo>
                    <a:pt x="1" y="47172"/>
                  </a:lnTo>
                  <a:lnTo>
                    <a:pt x="1" y="47260"/>
                  </a:lnTo>
                  <a:lnTo>
                    <a:pt x="1" y="47304"/>
                  </a:lnTo>
                  <a:lnTo>
                    <a:pt x="45" y="47348"/>
                  </a:lnTo>
                  <a:lnTo>
                    <a:pt x="176" y="47392"/>
                  </a:lnTo>
                  <a:lnTo>
                    <a:pt x="220" y="47392"/>
                  </a:lnTo>
                  <a:lnTo>
                    <a:pt x="308" y="47304"/>
                  </a:lnTo>
                  <a:lnTo>
                    <a:pt x="1142" y="46207"/>
                  </a:lnTo>
                  <a:lnTo>
                    <a:pt x="2458" y="44408"/>
                  </a:lnTo>
                  <a:lnTo>
                    <a:pt x="3511" y="43355"/>
                  </a:lnTo>
                  <a:lnTo>
                    <a:pt x="3511" y="43311"/>
                  </a:lnTo>
                  <a:lnTo>
                    <a:pt x="4652" y="41380"/>
                  </a:lnTo>
                  <a:lnTo>
                    <a:pt x="4696" y="41336"/>
                  </a:lnTo>
                  <a:lnTo>
                    <a:pt x="5135" y="40239"/>
                  </a:lnTo>
                  <a:lnTo>
                    <a:pt x="5135" y="40195"/>
                  </a:lnTo>
                  <a:lnTo>
                    <a:pt x="6408" y="32121"/>
                  </a:lnTo>
                  <a:lnTo>
                    <a:pt x="6978" y="27865"/>
                  </a:lnTo>
                  <a:lnTo>
                    <a:pt x="7987" y="25934"/>
                  </a:lnTo>
                  <a:lnTo>
                    <a:pt x="9391" y="23477"/>
                  </a:lnTo>
                  <a:lnTo>
                    <a:pt x="10927" y="21327"/>
                  </a:lnTo>
                  <a:lnTo>
                    <a:pt x="12200" y="19615"/>
                  </a:lnTo>
                  <a:lnTo>
                    <a:pt x="15886" y="15008"/>
                  </a:lnTo>
                  <a:lnTo>
                    <a:pt x="16851" y="14262"/>
                  </a:lnTo>
                  <a:lnTo>
                    <a:pt x="16895" y="14218"/>
                  </a:lnTo>
                  <a:lnTo>
                    <a:pt x="18475" y="12200"/>
                  </a:lnTo>
                  <a:lnTo>
                    <a:pt x="19923" y="11103"/>
                  </a:lnTo>
                  <a:lnTo>
                    <a:pt x="22994" y="8689"/>
                  </a:lnTo>
                  <a:lnTo>
                    <a:pt x="27119" y="5442"/>
                  </a:lnTo>
                  <a:lnTo>
                    <a:pt x="27163" y="5442"/>
                  </a:lnTo>
                  <a:lnTo>
                    <a:pt x="30366" y="2195"/>
                  </a:lnTo>
                  <a:lnTo>
                    <a:pt x="31419" y="1537"/>
                  </a:lnTo>
                  <a:lnTo>
                    <a:pt x="33306" y="352"/>
                  </a:lnTo>
                  <a:lnTo>
                    <a:pt x="33350" y="308"/>
                  </a:lnTo>
                  <a:lnTo>
                    <a:pt x="33350" y="220"/>
                  </a:lnTo>
                  <a:lnTo>
                    <a:pt x="33350" y="176"/>
                  </a:lnTo>
                  <a:lnTo>
                    <a:pt x="33350" y="89"/>
                  </a:lnTo>
                  <a:lnTo>
                    <a:pt x="33306" y="45"/>
                  </a:lnTo>
                  <a:lnTo>
                    <a:pt x="33219"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80" name="Google Shape;3780;p116"/>
            <p:cNvSpPr/>
            <p:nvPr/>
          </p:nvSpPr>
          <p:spPr>
            <a:xfrm>
              <a:off x="5230625" y="3236500"/>
              <a:ext cx="817300" cy="1199050"/>
            </a:xfrm>
            <a:custGeom>
              <a:avLst/>
              <a:gdLst/>
              <a:ahLst/>
              <a:cxnLst/>
              <a:rect l="l" t="t" r="r" b="b"/>
              <a:pathLst>
                <a:path w="32692" h="47962" extrusionOk="0">
                  <a:moveTo>
                    <a:pt x="32428" y="1"/>
                  </a:moveTo>
                  <a:lnTo>
                    <a:pt x="30146" y="1536"/>
                  </a:lnTo>
                  <a:lnTo>
                    <a:pt x="30102" y="1580"/>
                  </a:lnTo>
                  <a:lnTo>
                    <a:pt x="27513" y="4038"/>
                  </a:lnTo>
                  <a:lnTo>
                    <a:pt x="22906" y="7724"/>
                  </a:lnTo>
                  <a:lnTo>
                    <a:pt x="20624" y="9523"/>
                  </a:lnTo>
                  <a:lnTo>
                    <a:pt x="18693" y="11102"/>
                  </a:lnTo>
                  <a:lnTo>
                    <a:pt x="17070" y="12287"/>
                  </a:lnTo>
                  <a:lnTo>
                    <a:pt x="17070" y="12331"/>
                  </a:lnTo>
                  <a:lnTo>
                    <a:pt x="16280" y="13253"/>
                  </a:lnTo>
                  <a:lnTo>
                    <a:pt x="15622" y="13867"/>
                  </a:lnTo>
                  <a:lnTo>
                    <a:pt x="15578" y="13911"/>
                  </a:lnTo>
                  <a:lnTo>
                    <a:pt x="12770" y="17509"/>
                  </a:lnTo>
                  <a:lnTo>
                    <a:pt x="10927" y="19878"/>
                  </a:lnTo>
                  <a:lnTo>
                    <a:pt x="7592" y="24310"/>
                  </a:lnTo>
                  <a:lnTo>
                    <a:pt x="5880" y="27514"/>
                  </a:lnTo>
                  <a:lnTo>
                    <a:pt x="5836" y="27558"/>
                  </a:lnTo>
                  <a:lnTo>
                    <a:pt x="5178" y="32121"/>
                  </a:lnTo>
                  <a:lnTo>
                    <a:pt x="4652" y="35851"/>
                  </a:lnTo>
                  <a:lnTo>
                    <a:pt x="4125" y="39274"/>
                  </a:lnTo>
                  <a:lnTo>
                    <a:pt x="3598" y="41731"/>
                  </a:lnTo>
                  <a:lnTo>
                    <a:pt x="3116" y="43091"/>
                  </a:lnTo>
                  <a:lnTo>
                    <a:pt x="527" y="47040"/>
                  </a:lnTo>
                  <a:lnTo>
                    <a:pt x="44" y="47699"/>
                  </a:lnTo>
                  <a:lnTo>
                    <a:pt x="0" y="47786"/>
                  </a:lnTo>
                  <a:lnTo>
                    <a:pt x="0" y="47830"/>
                  </a:lnTo>
                  <a:lnTo>
                    <a:pt x="44" y="47918"/>
                  </a:lnTo>
                  <a:lnTo>
                    <a:pt x="88" y="47962"/>
                  </a:lnTo>
                  <a:lnTo>
                    <a:pt x="264" y="47962"/>
                  </a:lnTo>
                  <a:lnTo>
                    <a:pt x="351" y="47918"/>
                  </a:lnTo>
                  <a:lnTo>
                    <a:pt x="790" y="47260"/>
                  </a:lnTo>
                  <a:lnTo>
                    <a:pt x="3423" y="43267"/>
                  </a:lnTo>
                  <a:lnTo>
                    <a:pt x="3467" y="43223"/>
                  </a:lnTo>
                  <a:lnTo>
                    <a:pt x="3906" y="41862"/>
                  </a:lnTo>
                  <a:lnTo>
                    <a:pt x="3950" y="41819"/>
                  </a:lnTo>
                  <a:lnTo>
                    <a:pt x="4476" y="39317"/>
                  </a:lnTo>
                  <a:lnTo>
                    <a:pt x="4959" y="35895"/>
                  </a:lnTo>
                  <a:lnTo>
                    <a:pt x="5529" y="32165"/>
                  </a:lnTo>
                  <a:lnTo>
                    <a:pt x="6187" y="27645"/>
                  </a:lnTo>
                  <a:lnTo>
                    <a:pt x="7899" y="24486"/>
                  </a:lnTo>
                  <a:lnTo>
                    <a:pt x="11190" y="20098"/>
                  </a:lnTo>
                  <a:lnTo>
                    <a:pt x="13033" y="17728"/>
                  </a:lnTo>
                  <a:lnTo>
                    <a:pt x="15841" y="14130"/>
                  </a:lnTo>
                  <a:lnTo>
                    <a:pt x="16543" y="13516"/>
                  </a:lnTo>
                  <a:lnTo>
                    <a:pt x="16543" y="13472"/>
                  </a:lnTo>
                  <a:lnTo>
                    <a:pt x="17289" y="12594"/>
                  </a:lnTo>
                  <a:lnTo>
                    <a:pt x="18913" y="11366"/>
                  </a:lnTo>
                  <a:lnTo>
                    <a:pt x="20844" y="9786"/>
                  </a:lnTo>
                  <a:lnTo>
                    <a:pt x="23125" y="7987"/>
                  </a:lnTo>
                  <a:lnTo>
                    <a:pt x="27733" y="4301"/>
                  </a:lnTo>
                  <a:lnTo>
                    <a:pt x="30322" y="1844"/>
                  </a:lnTo>
                  <a:lnTo>
                    <a:pt x="32604" y="308"/>
                  </a:lnTo>
                  <a:lnTo>
                    <a:pt x="32647" y="264"/>
                  </a:lnTo>
                  <a:lnTo>
                    <a:pt x="32691" y="220"/>
                  </a:lnTo>
                  <a:lnTo>
                    <a:pt x="32691" y="132"/>
                  </a:lnTo>
                  <a:lnTo>
                    <a:pt x="32647" y="88"/>
                  </a:lnTo>
                  <a:lnTo>
                    <a:pt x="3260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81" name="Google Shape;3781;p116"/>
            <p:cNvSpPr/>
            <p:nvPr/>
          </p:nvSpPr>
          <p:spPr>
            <a:xfrm>
              <a:off x="5136275" y="3184950"/>
              <a:ext cx="854600" cy="1805700"/>
            </a:xfrm>
            <a:custGeom>
              <a:avLst/>
              <a:gdLst/>
              <a:ahLst/>
              <a:cxnLst/>
              <a:rect l="l" t="t" r="r" b="b"/>
              <a:pathLst>
                <a:path w="34184" h="72228" extrusionOk="0">
                  <a:moveTo>
                    <a:pt x="34052" y="0"/>
                  </a:moveTo>
                  <a:lnTo>
                    <a:pt x="33964" y="44"/>
                  </a:lnTo>
                  <a:lnTo>
                    <a:pt x="33920" y="44"/>
                  </a:lnTo>
                  <a:lnTo>
                    <a:pt x="30015" y="3072"/>
                  </a:lnTo>
                  <a:lnTo>
                    <a:pt x="25978" y="6319"/>
                  </a:lnTo>
                  <a:lnTo>
                    <a:pt x="23257" y="8513"/>
                  </a:lnTo>
                  <a:lnTo>
                    <a:pt x="20975" y="10400"/>
                  </a:lnTo>
                  <a:lnTo>
                    <a:pt x="19659" y="11453"/>
                  </a:lnTo>
                  <a:lnTo>
                    <a:pt x="16675" y="13340"/>
                  </a:lnTo>
                  <a:lnTo>
                    <a:pt x="16675" y="13384"/>
                  </a:lnTo>
                  <a:lnTo>
                    <a:pt x="15534" y="14656"/>
                  </a:lnTo>
                  <a:lnTo>
                    <a:pt x="14657" y="15885"/>
                  </a:lnTo>
                  <a:lnTo>
                    <a:pt x="13779" y="17114"/>
                  </a:lnTo>
                  <a:lnTo>
                    <a:pt x="12199" y="19615"/>
                  </a:lnTo>
                  <a:lnTo>
                    <a:pt x="10488" y="22248"/>
                  </a:lnTo>
                  <a:lnTo>
                    <a:pt x="9567" y="23564"/>
                  </a:lnTo>
                  <a:lnTo>
                    <a:pt x="8601" y="24837"/>
                  </a:lnTo>
                  <a:lnTo>
                    <a:pt x="7197" y="26811"/>
                  </a:lnTo>
                  <a:lnTo>
                    <a:pt x="7197" y="26899"/>
                  </a:lnTo>
                  <a:lnTo>
                    <a:pt x="6802" y="29005"/>
                  </a:lnTo>
                  <a:lnTo>
                    <a:pt x="6188" y="33876"/>
                  </a:lnTo>
                  <a:lnTo>
                    <a:pt x="5705" y="37386"/>
                  </a:lnTo>
                  <a:lnTo>
                    <a:pt x="5266" y="40502"/>
                  </a:lnTo>
                  <a:lnTo>
                    <a:pt x="4564" y="43793"/>
                  </a:lnTo>
                  <a:lnTo>
                    <a:pt x="3730" y="47479"/>
                  </a:lnTo>
                  <a:lnTo>
                    <a:pt x="1624" y="50814"/>
                  </a:lnTo>
                  <a:lnTo>
                    <a:pt x="878" y="52262"/>
                  </a:lnTo>
                  <a:lnTo>
                    <a:pt x="834" y="52350"/>
                  </a:lnTo>
                  <a:lnTo>
                    <a:pt x="527" y="54807"/>
                  </a:lnTo>
                  <a:lnTo>
                    <a:pt x="264" y="57527"/>
                  </a:lnTo>
                  <a:lnTo>
                    <a:pt x="1" y="59458"/>
                  </a:lnTo>
                  <a:lnTo>
                    <a:pt x="1" y="59502"/>
                  </a:lnTo>
                  <a:lnTo>
                    <a:pt x="1" y="59590"/>
                  </a:lnTo>
                  <a:lnTo>
                    <a:pt x="2414" y="62837"/>
                  </a:lnTo>
                  <a:lnTo>
                    <a:pt x="3774" y="64943"/>
                  </a:lnTo>
                  <a:lnTo>
                    <a:pt x="4608" y="66216"/>
                  </a:lnTo>
                  <a:lnTo>
                    <a:pt x="6275" y="68190"/>
                  </a:lnTo>
                  <a:lnTo>
                    <a:pt x="9391" y="71701"/>
                  </a:lnTo>
                  <a:lnTo>
                    <a:pt x="9435" y="71701"/>
                  </a:lnTo>
                  <a:lnTo>
                    <a:pt x="10093" y="72183"/>
                  </a:lnTo>
                  <a:lnTo>
                    <a:pt x="10181" y="72227"/>
                  </a:lnTo>
                  <a:lnTo>
                    <a:pt x="10707" y="72227"/>
                  </a:lnTo>
                  <a:lnTo>
                    <a:pt x="10751" y="72183"/>
                  </a:lnTo>
                  <a:lnTo>
                    <a:pt x="10839" y="72140"/>
                  </a:lnTo>
                  <a:lnTo>
                    <a:pt x="11804" y="71043"/>
                  </a:lnTo>
                  <a:lnTo>
                    <a:pt x="11848" y="70955"/>
                  </a:lnTo>
                  <a:lnTo>
                    <a:pt x="11848" y="70911"/>
                  </a:lnTo>
                  <a:lnTo>
                    <a:pt x="11804" y="70823"/>
                  </a:lnTo>
                  <a:lnTo>
                    <a:pt x="11804" y="70779"/>
                  </a:lnTo>
                  <a:lnTo>
                    <a:pt x="11717" y="70735"/>
                  </a:lnTo>
                  <a:lnTo>
                    <a:pt x="11585" y="70735"/>
                  </a:lnTo>
                  <a:lnTo>
                    <a:pt x="11541" y="70779"/>
                  </a:lnTo>
                  <a:lnTo>
                    <a:pt x="10620" y="71876"/>
                  </a:lnTo>
                  <a:lnTo>
                    <a:pt x="10269" y="71876"/>
                  </a:lnTo>
                  <a:lnTo>
                    <a:pt x="9654" y="71437"/>
                  </a:lnTo>
                  <a:lnTo>
                    <a:pt x="6539" y="67971"/>
                  </a:lnTo>
                  <a:lnTo>
                    <a:pt x="4915" y="65996"/>
                  </a:lnTo>
                  <a:lnTo>
                    <a:pt x="4038" y="64768"/>
                  </a:lnTo>
                  <a:lnTo>
                    <a:pt x="2677" y="62618"/>
                  </a:lnTo>
                  <a:lnTo>
                    <a:pt x="352" y="59414"/>
                  </a:lnTo>
                  <a:lnTo>
                    <a:pt x="615" y="57571"/>
                  </a:lnTo>
                  <a:lnTo>
                    <a:pt x="878" y="54851"/>
                  </a:lnTo>
                  <a:lnTo>
                    <a:pt x="1185" y="52393"/>
                  </a:lnTo>
                  <a:lnTo>
                    <a:pt x="1931" y="50989"/>
                  </a:lnTo>
                  <a:lnTo>
                    <a:pt x="4038" y="47654"/>
                  </a:lnTo>
                  <a:lnTo>
                    <a:pt x="4038" y="47567"/>
                  </a:lnTo>
                  <a:lnTo>
                    <a:pt x="4915" y="43837"/>
                  </a:lnTo>
                  <a:lnTo>
                    <a:pt x="5617" y="40546"/>
                  </a:lnTo>
                  <a:lnTo>
                    <a:pt x="6056" y="37430"/>
                  </a:lnTo>
                  <a:lnTo>
                    <a:pt x="6495" y="33920"/>
                  </a:lnTo>
                  <a:lnTo>
                    <a:pt x="7109" y="29093"/>
                  </a:lnTo>
                  <a:lnTo>
                    <a:pt x="7504" y="26987"/>
                  </a:lnTo>
                  <a:lnTo>
                    <a:pt x="8908" y="25056"/>
                  </a:lnTo>
                  <a:lnTo>
                    <a:pt x="9830" y="23783"/>
                  </a:lnTo>
                  <a:lnTo>
                    <a:pt x="10751" y="22467"/>
                  </a:lnTo>
                  <a:lnTo>
                    <a:pt x="12463" y="19790"/>
                  </a:lnTo>
                  <a:lnTo>
                    <a:pt x="14086" y="17289"/>
                  </a:lnTo>
                  <a:lnTo>
                    <a:pt x="14920" y="16060"/>
                  </a:lnTo>
                  <a:lnTo>
                    <a:pt x="15798" y="14876"/>
                  </a:lnTo>
                  <a:lnTo>
                    <a:pt x="16895" y="13647"/>
                  </a:lnTo>
                  <a:lnTo>
                    <a:pt x="19835" y="11760"/>
                  </a:lnTo>
                  <a:lnTo>
                    <a:pt x="19878" y="11760"/>
                  </a:lnTo>
                  <a:lnTo>
                    <a:pt x="21195" y="10663"/>
                  </a:lnTo>
                  <a:lnTo>
                    <a:pt x="23477" y="8820"/>
                  </a:lnTo>
                  <a:lnTo>
                    <a:pt x="26241" y="6626"/>
                  </a:lnTo>
                  <a:lnTo>
                    <a:pt x="30234" y="3379"/>
                  </a:lnTo>
                  <a:lnTo>
                    <a:pt x="34140" y="351"/>
                  </a:lnTo>
                  <a:lnTo>
                    <a:pt x="34183" y="264"/>
                  </a:lnTo>
                  <a:lnTo>
                    <a:pt x="34183" y="220"/>
                  </a:lnTo>
                  <a:lnTo>
                    <a:pt x="34183" y="132"/>
                  </a:lnTo>
                  <a:lnTo>
                    <a:pt x="34183" y="88"/>
                  </a:lnTo>
                  <a:lnTo>
                    <a:pt x="34096" y="44"/>
                  </a:lnTo>
                  <a:lnTo>
                    <a:pt x="34052"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82" name="Google Shape;3782;p116"/>
            <p:cNvSpPr/>
            <p:nvPr/>
          </p:nvSpPr>
          <p:spPr>
            <a:xfrm>
              <a:off x="5101175" y="3159725"/>
              <a:ext cx="862275" cy="1886875"/>
            </a:xfrm>
            <a:custGeom>
              <a:avLst/>
              <a:gdLst/>
              <a:ahLst/>
              <a:cxnLst/>
              <a:rect l="l" t="t" r="r" b="b"/>
              <a:pathLst>
                <a:path w="34491" h="75475" extrusionOk="0">
                  <a:moveTo>
                    <a:pt x="34271" y="0"/>
                  </a:moveTo>
                  <a:lnTo>
                    <a:pt x="34183" y="44"/>
                  </a:lnTo>
                  <a:lnTo>
                    <a:pt x="31287" y="2238"/>
                  </a:lnTo>
                  <a:lnTo>
                    <a:pt x="22555" y="9303"/>
                  </a:lnTo>
                  <a:lnTo>
                    <a:pt x="19834" y="11409"/>
                  </a:lnTo>
                  <a:lnTo>
                    <a:pt x="17509" y="12506"/>
                  </a:lnTo>
                  <a:lnTo>
                    <a:pt x="16938" y="12813"/>
                  </a:lnTo>
                  <a:lnTo>
                    <a:pt x="16456" y="13164"/>
                  </a:lnTo>
                  <a:lnTo>
                    <a:pt x="15929" y="13515"/>
                  </a:lnTo>
                  <a:lnTo>
                    <a:pt x="15446" y="13910"/>
                  </a:lnTo>
                  <a:lnTo>
                    <a:pt x="14964" y="14393"/>
                  </a:lnTo>
                  <a:lnTo>
                    <a:pt x="14481" y="14875"/>
                  </a:lnTo>
                  <a:lnTo>
                    <a:pt x="13559" y="15885"/>
                  </a:lnTo>
                  <a:lnTo>
                    <a:pt x="12726" y="17026"/>
                  </a:lnTo>
                  <a:lnTo>
                    <a:pt x="11892" y="18210"/>
                  </a:lnTo>
                  <a:lnTo>
                    <a:pt x="11058" y="19483"/>
                  </a:lnTo>
                  <a:lnTo>
                    <a:pt x="10268" y="20712"/>
                  </a:lnTo>
                  <a:lnTo>
                    <a:pt x="9479" y="21940"/>
                  </a:lnTo>
                  <a:lnTo>
                    <a:pt x="8733" y="23125"/>
                  </a:lnTo>
                  <a:lnTo>
                    <a:pt x="7943" y="24222"/>
                  </a:lnTo>
                  <a:lnTo>
                    <a:pt x="7197" y="25187"/>
                  </a:lnTo>
                  <a:lnTo>
                    <a:pt x="7153" y="25275"/>
                  </a:lnTo>
                  <a:lnTo>
                    <a:pt x="6846" y="26240"/>
                  </a:lnTo>
                  <a:lnTo>
                    <a:pt x="6846" y="26328"/>
                  </a:lnTo>
                  <a:lnTo>
                    <a:pt x="7021" y="27513"/>
                  </a:lnTo>
                  <a:lnTo>
                    <a:pt x="6319" y="33876"/>
                  </a:lnTo>
                  <a:lnTo>
                    <a:pt x="5836" y="37605"/>
                  </a:lnTo>
                  <a:lnTo>
                    <a:pt x="5398" y="40896"/>
                  </a:lnTo>
                  <a:lnTo>
                    <a:pt x="5047" y="43003"/>
                  </a:lnTo>
                  <a:lnTo>
                    <a:pt x="3950" y="47522"/>
                  </a:lnTo>
                  <a:lnTo>
                    <a:pt x="3423" y="49716"/>
                  </a:lnTo>
                  <a:lnTo>
                    <a:pt x="1756" y="52964"/>
                  </a:lnTo>
                  <a:lnTo>
                    <a:pt x="1712" y="53007"/>
                  </a:lnTo>
                  <a:lnTo>
                    <a:pt x="1229" y="56957"/>
                  </a:lnTo>
                  <a:lnTo>
                    <a:pt x="88" y="61345"/>
                  </a:lnTo>
                  <a:lnTo>
                    <a:pt x="0" y="62398"/>
                  </a:lnTo>
                  <a:lnTo>
                    <a:pt x="44" y="62529"/>
                  </a:lnTo>
                  <a:lnTo>
                    <a:pt x="1843" y="64811"/>
                  </a:lnTo>
                  <a:lnTo>
                    <a:pt x="4739" y="68146"/>
                  </a:lnTo>
                  <a:lnTo>
                    <a:pt x="6144" y="69814"/>
                  </a:lnTo>
                  <a:lnTo>
                    <a:pt x="8250" y="72095"/>
                  </a:lnTo>
                  <a:lnTo>
                    <a:pt x="9830" y="74026"/>
                  </a:lnTo>
                  <a:lnTo>
                    <a:pt x="10927" y="75386"/>
                  </a:lnTo>
                  <a:lnTo>
                    <a:pt x="11014" y="75430"/>
                  </a:lnTo>
                  <a:lnTo>
                    <a:pt x="11058" y="75474"/>
                  </a:lnTo>
                  <a:lnTo>
                    <a:pt x="11146" y="75430"/>
                  </a:lnTo>
                  <a:lnTo>
                    <a:pt x="11365" y="75343"/>
                  </a:lnTo>
                  <a:lnTo>
                    <a:pt x="11453" y="75299"/>
                  </a:lnTo>
                  <a:lnTo>
                    <a:pt x="12462" y="73763"/>
                  </a:lnTo>
                  <a:lnTo>
                    <a:pt x="12506" y="73719"/>
                  </a:lnTo>
                  <a:lnTo>
                    <a:pt x="12506" y="73631"/>
                  </a:lnTo>
                  <a:lnTo>
                    <a:pt x="12462" y="73587"/>
                  </a:lnTo>
                  <a:lnTo>
                    <a:pt x="12419" y="73543"/>
                  </a:lnTo>
                  <a:lnTo>
                    <a:pt x="12375" y="73500"/>
                  </a:lnTo>
                  <a:lnTo>
                    <a:pt x="12287" y="73500"/>
                  </a:lnTo>
                  <a:lnTo>
                    <a:pt x="12243" y="73543"/>
                  </a:lnTo>
                  <a:lnTo>
                    <a:pt x="12199" y="73587"/>
                  </a:lnTo>
                  <a:lnTo>
                    <a:pt x="11190" y="75035"/>
                  </a:lnTo>
                  <a:lnTo>
                    <a:pt x="11146" y="75079"/>
                  </a:lnTo>
                  <a:lnTo>
                    <a:pt x="10093" y="73807"/>
                  </a:lnTo>
                  <a:lnTo>
                    <a:pt x="8513" y="71876"/>
                  </a:lnTo>
                  <a:lnTo>
                    <a:pt x="6407" y="69594"/>
                  </a:lnTo>
                  <a:lnTo>
                    <a:pt x="2151" y="64592"/>
                  </a:lnTo>
                  <a:lnTo>
                    <a:pt x="395" y="62354"/>
                  </a:lnTo>
                  <a:lnTo>
                    <a:pt x="439" y="61389"/>
                  </a:lnTo>
                  <a:lnTo>
                    <a:pt x="1580" y="57044"/>
                  </a:lnTo>
                  <a:lnTo>
                    <a:pt x="1580" y="57001"/>
                  </a:lnTo>
                  <a:lnTo>
                    <a:pt x="2063" y="53095"/>
                  </a:lnTo>
                  <a:lnTo>
                    <a:pt x="3774" y="49848"/>
                  </a:lnTo>
                  <a:lnTo>
                    <a:pt x="3774" y="49804"/>
                  </a:lnTo>
                  <a:lnTo>
                    <a:pt x="4301" y="47610"/>
                  </a:lnTo>
                  <a:lnTo>
                    <a:pt x="5398" y="43091"/>
                  </a:lnTo>
                  <a:lnTo>
                    <a:pt x="5749" y="40940"/>
                  </a:lnTo>
                  <a:lnTo>
                    <a:pt x="6188" y="37649"/>
                  </a:lnTo>
                  <a:lnTo>
                    <a:pt x="6670" y="33920"/>
                  </a:lnTo>
                  <a:lnTo>
                    <a:pt x="7372" y="27557"/>
                  </a:lnTo>
                  <a:lnTo>
                    <a:pt x="7372" y="27469"/>
                  </a:lnTo>
                  <a:lnTo>
                    <a:pt x="7197" y="26284"/>
                  </a:lnTo>
                  <a:lnTo>
                    <a:pt x="7460" y="25407"/>
                  </a:lnTo>
                  <a:lnTo>
                    <a:pt x="8250" y="24397"/>
                  </a:lnTo>
                  <a:lnTo>
                    <a:pt x="9040" y="23300"/>
                  </a:lnTo>
                  <a:lnTo>
                    <a:pt x="9786" y="22116"/>
                  </a:lnTo>
                  <a:lnTo>
                    <a:pt x="10576" y="20887"/>
                  </a:lnTo>
                  <a:lnTo>
                    <a:pt x="12155" y="18430"/>
                  </a:lnTo>
                  <a:lnTo>
                    <a:pt x="12989" y="17245"/>
                  </a:lnTo>
                  <a:lnTo>
                    <a:pt x="13823" y="16148"/>
                  </a:lnTo>
                  <a:lnTo>
                    <a:pt x="14700" y="15139"/>
                  </a:lnTo>
                  <a:lnTo>
                    <a:pt x="15183" y="14656"/>
                  </a:lnTo>
                  <a:lnTo>
                    <a:pt x="15622" y="14217"/>
                  </a:lnTo>
                  <a:lnTo>
                    <a:pt x="16105" y="13822"/>
                  </a:lnTo>
                  <a:lnTo>
                    <a:pt x="16631" y="13427"/>
                  </a:lnTo>
                  <a:lnTo>
                    <a:pt x="17114" y="13120"/>
                  </a:lnTo>
                  <a:lnTo>
                    <a:pt x="17640" y="12857"/>
                  </a:lnTo>
                  <a:lnTo>
                    <a:pt x="20010" y="11716"/>
                  </a:lnTo>
                  <a:lnTo>
                    <a:pt x="20054" y="11716"/>
                  </a:lnTo>
                  <a:lnTo>
                    <a:pt x="22774" y="9566"/>
                  </a:lnTo>
                  <a:lnTo>
                    <a:pt x="27865" y="5441"/>
                  </a:lnTo>
                  <a:lnTo>
                    <a:pt x="31507" y="2545"/>
                  </a:lnTo>
                  <a:lnTo>
                    <a:pt x="34403" y="307"/>
                  </a:lnTo>
                  <a:lnTo>
                    <a:pt x="34447" y="263"/>
                  </a:lnTo>
                  <a:lnTo>
                    <a:pt x="34490" y="219"/>
                  </a:lnTo>
                  <a:lnTo>
                    <a:pt x="34490" y="132"/>
                  </a:lnTo>
                  <a:lnTo>
                    <a:pt x="34447" y="88"/>
                  </a:lnTo>
                  <a:lnTo>
                    <a:pt x="34403" y="44"/>
                  </a:lnTo>
                  <a:lnTo>
                    <a:pt x="34315"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83" name="Google Shape;3783;p116"/>
            <p:cNvSpPr/>
            <p:nvPr/>
          </p:nvSpPr>
          <p:spPr>
            <a:xfrm>
              <a:off x="5644200" y="4235875"/>
              <a:ext cx="110825" cy="70225"/>
            </a:xfrm>
            <a:custGeom>
              <a:avLst/>
              <a:gdLst/>
              <a:ahLst/>
              <a:cxnLst/>
              <a:rect l="l" t="t" r="r" b="b"/>
              <a:pathLst>
                <a:path w="4433" h="2809" extrusionOk="0">
                  <a:moveTo>
                    <a:pt x="3116" y="352"/>
                  </a:moveTo>
                  <a:lnTo>
                    <a:pt x="3555" y="571"/>
                  </a:lnTo>
                  <a:lnTo>
                    <a:pt x="4081" y="1361"/>
                  </a:lnTo>
                  <a:lnTo>
                    <a:pt x="4037" y="2107"/>
                  </a:lnTo>
                  <a:lnTo>
                    <a:pt x="3862" y="2326"/>
                  </a:lnTo>
                  <a:lnTo>
                    <a:pt x="3511" y="2458"/>
                  </a:lnTo>
                  <a:lnTo>
                    <a:pt x="2370" y="2414"/>
                  </a:lnTo>
                  <a:lnTo>
                    <a:pt x="746" y="1844"/>
                  </a:lnTo>
                  <a:lnTo>
                    <a:pt x="351" y="1493"/>
                  </a:lnTo>
                  <a:lnTo>
                    <a:pt x="351" y="1449"/>
                  </a:lnTo>
                  <a:lnTo>
                    <a:pt x="658" y="1229"/>
                  </a:lnTo>
                  <a:lnTo>
                    <a:pt x="2107" y="396"/>
                  </a:lnTo>
                  <a:lnTo>
                    <a:pt x="3116" y="352"/>
                  </a:lnTo>
                  <a:close/>
                  <a:moveTo>
                    <a:pt x="3160" y="1"/>
                  </a:moveTo>
                  <a:lnTo>
                    <a:pt x="2063" y="45"/>
                  </a:lnTo>
                  <a:lnTo>
                    <a:pt x="1975" y="88"/>
                  </a:lnTo>
                  <a:lnTo>
                    <a:pt x="483" y="922"/>
                  </a:lnTo>
                  <a:lnTo>
                    <a:pt x="439" y="922"/>
                  </a:lnTo>
                  <a:lnTo>
                    <a:pt x="88" y="1229"/>
                  </a:lnTo>
                  <a:lnTo>
                    <a:pt x="44" y="1273"/>
                  </a:lnTo>
                  <a:lnTo>
                    <a:pt x="0" y="1361"/>
                  </a:lnTo>
                  <a:lnTo>
                    <a:pt x="0" y="1536"/>
                  </a:lnTo>
                  <a:lnTo>
                    <a:pt x="88" y="1668"/>
                  </a:lnTo>
                  <a:lnTo>
                    <a:pt x="527" y="2151"/>
                  </a:lnTo>
                  <a:lnTo>
                    <a:pt x="615" y="2195"/>
                  </a:lnTo>
                  <a:lnTo>
                    <a:pt x="2282" y="2721"/>
                  </a:lnTo>
                  <a:lnTo>
                    <a:pt x="2326" y="2765"/>
                  </a:lnTo>
                  <a:lnTo>
                    <a:pt x="3555" y="2809"/>
                  </a:lnTo>
                  <a:lnTo>
                    <a:pt x="3598" y="2809"/>
                  </a:lnTo>
                  <a:lnTo>
                    <a:pt x="4037" y="2633"/>
                  </a:lnTo>
                  <a:lnTo>
                    <a:pt x="4081" y="2590"/>
                  </a:lnTo>
                  <a:lnTo>
                    <a:pt x="4344" y="2326"/>
                  </a:lnTo>
                  <a:lnTo>
                    <a:pt x="4388" y="2195"/>
                  </a:lnTo>
                  <a:lnTo>
                    <a:pt x="4432" y="1361"/>
                  </a:lnTo>
                  <a:lnTo>
                    <a:pt x="4388" y="1229"/>
                  </a:lnTo>
                  <a:lnTo>
                    <a:pt x="3818" y="352"/>
                  </a:lnTo>
                  <a:lnTo>
                    <a:pt x="3730" y="308"/>
                  </a:lnTo>
                  <a:lnTo>
                    <a:pt x="3247"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84" name="Google Shape;3784;p116"/>
            <p:cNvSpPr/>
            <p:nvPr/>
          </p:nvSpPr>
          <p:spPr>
            <a:xfrm>
              <a:off x="5600325" y="4217225"/>
              <a:ext cx="172250" cy="154700"/>
            </a:xfrm>
            <a:custGeom>
              <a:avLst/>
              <a:gdLst/>
              <a:ahLst/>
              <a:cxnLst/>
              <a:rect l="l" t="t" r="r" b="b"/>
              <a:pathLst>
                <a:path w="6890" h="6188" extrusionOk="0">
                  <a:moveTo>
                    <a:pt x="4915" y="352"/>
                  </a:moveTo>
                  <a:lnTo>
                    <a:pt x="5704" y="703"/>
                  </a:lnTo>
                  <a:lnTo>
                    <a:pt x="5924" y="922"/>
                  </a:lnTo>
                  <a:lnTo>
                    <a:pt x="6494" y="2590"/>
                  </a:lnTo>
                  <a:lnTo>
                    <a:pt x="6538" y="5793"/>
                  </a:lnTo>
                  <a:lnTo>
                    <a:pt x="6494" y="5837"/>
                  </a:lnTo>
                  <a:lnTo>
                    <a:pt x="6143" y="5837"/>
                  </a:lnTo>
                  <a:lnTo>
                    <a:pt x="4651" y="5486"/>
                  </a:lnTo>
                  <a:lnTo>
                    <a:pt x="2589" y="4740"/>
                  </a:lnTo>
                  <a:lnTo>
                    <a:pt x="878" y="3906"/>
                  </a:lnTo>
                  <a:lnTo>
                    <a:pt x="570" y="3599"/>
                  </a:lnTo>
                  <a:lnTo>
                    <a:pt x="351" y="2853"/>
                  </a:lnTo>
                  <a:lnTo>
                    <a:pt x="570" y="2414"/>
                  </a:lnTo>
                  <a:lnTo>
                    <a:pt x="965" y="1975"/>
                  </a:lnTo>
                  <a:lnTo>
                    <a:pt x="2677" y="1010"/>
                  </a:lnTo>
                  <a:lnTo>
                    <a:pt x="4125" y="396"/>
                  </a:lnTo>
                  <a:lnTo>
                    <a:pt x="4915" y="352"/>
                  </a:lnTo>
                  <a:close/>
                  <a:moveTo>
                    <a:pt x="4915" y="1"/>
                  </a:moveTo>
                  <a:lnTo>
                    <a:pt x="4081" y="45"/>
                  </a:lnTo>
                  <a:lnTo>
                    <a:pt x="3993" y="45"/>
                  </a:lnTo>
                  <a:lnTo>
                    <a:pt x="2501" y="703"/>
                  </a:lnTo>
                  <a:lnTo>
                    <a:pt x="746" y="1668"/>
                  </a:lnTo>
                  <a:lnTo>
                    <a:pt x="702" y="1712"/>
                  </a:lnTo>
                  <a:lnTo>
                    <a:pt x="263" y="2195"/>
                  </a:lnTo>
                  <a:lnTo>
                    <a:pt x="263" y="2239"/>
                  </a:lnTo>
                  <a:lnTo>
                    <a:pt x="0" y="2765"/>
                  </a:lnTo>
                  <a:lnTo>
                    <a:pt x="0" y="2853"/>
                  </a:lnTo>
                  <a:lnTo>
                    <a:pt x="219" y="3730"/>
                  </a:lnTo>
                  <a:lnTo>
                    <a:pt x="263" y="3818"/>
                  </a:lnTo>
                  <a:lnTo>
                    <a:pt x="658" y="4169"/>
                  </a:lnTo>
                  <a:lnTo>
                    <a:pt x="702" y="4213"/>
                  </a:lnTo>
                  <a:lnTo>
                    <a:pt x="2457" y="5047"/>
                  </a:lnTo>
                  <a:lnTo>
                    <a:pt x="4564" y="5793"/>
                  </a:lnTo>
                  <a:lnTo>
                    <a:pt x="6099" y="6188"/>
                  </a:lnTo>
                  <a:lnTo>
                    <a:pt x="6538" y="6188"/>
                  </a:lnTo>
                  <a:lnTo>
                    <a:pt x="6626" y="6144"/>
                  </a:lnTo>
                  <a:lnTo>
                    <a:pt x="6802" y="6012"/>
                  </a:lnTo>
                  <a:lnTo>
                    <a:pt x="6889" y="5968"/>
                  </a:lnTo>
                  <a:lnTo>
                    <a:pt x="6889" y="5881"/>
                  </a:lnTo>
                  <a:lnTo>
                    <a:pt x="6845" y="2546"/>
                  </a:lnTo>
                  <a:lnTo>
                    <a:pt x="6802" y="2502"/>
                  </a:lnTo>
                  <a:lnTo>
                    <a:pt x="6231" y="791"/>
                  </a:lnTo>
                  <a:lnTo>
                    <a:pt x="6231" y="747"/>
                  </a:lnTo>
                  <a:lnTo>
                    <a:pt x="5968" y="439"/>
                  </a:lnTo>
                  <a:lnTo>
                    <a:pt x="5880" y="396"/>
                  </a:lnTo>
                  <a:lnTo>
                    <a:pt x="5002"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85" name="Google Shape;3785;p116"/>
            <p:cNvSpPr/>
            <p:nvPr/>
          </p:nvSpPr>
          <p:spPr>
            <a:xfrm>
              <a:off x="5555325" y="4199675"/>
              <a:ext cx="240275" cy="216125"/>
            </a:xfrm>
            <a:custGeom>
              <a:avLst/>
              <a:gdLst/>
              <a:ahLst/>
              <a:cxnLst/>
              <a:rect l="l" t="t" r="r" b="b"/>
              <a:pathLst>
                <a:path w="9611" h="8645" extrusionOk="0">
                  <a:moveTo>
                    <a:pt x="6715" y="352"/>
                  </a:moveTo>
                  <a:lnTo>
                    <a:pt x="7856" y="747"/>
                  </a:lnTo>
                  <a:lnTo>
                    <a:pt x="8207" y="1010"/>
                  </a:lnTo>
                  <a:lnTo>
                    <a:pt x="8865" y="3072"/>
                  </a:lnTo>
                  <a:lnTo>
                    <a:pt x="9260" y="6495"/>
                  </a:lnTo>
                  <a:lnTo>
                    <a:pt x="8953" y="7636"/>
                  </a:lnTo>
                  <a:lnTo>
                    <a:pt x="8645" y="8294"/>
                  </a:lnTo>
                  <a:lnTo>
                    <a:pt x="7987" y="8206"/>
                  </a:lnTo>
                  <a:lnTo>
                    <a:pt x="1054" y="6495"/>
                  </a:lnTo>
                  <a:lnTo>
                    <a:pt x="484" y="6144"/>
                  </a:lnTo>
                  <a:lnTo>
                    <a:pt x="396" y="5968"/>
                  </a:lnTo>
                  <a:lnTo>
                    <a:pt x="1932" y="2677"/>
                  </a:lnTo>
                  <a:lnTo>
                    <a:pt x="2546" y="2063"/>
                  </a:lnTo>
                  <a:lnTo>
                    <a:pt x="4433" y="1010"/>
                  </a:lnTo>
                  <a:lnTo>
                    <a:pt x="5837" y="439"/>
                  </a:lnTo>
                  <a:lnTo>
                    <a:pt x="6715" y="352"/>
                  </a:lnTo>
                  <a:close/>
                  <a:moveTo>
                    <a:pt x="6715" y="1"/>
                  </a:moveTo>
                  <a:lnTo>
                    <a:pt x="5793" y="88"/>
                  </a:lnTo>
                  <a:lnTo>
                    <a:pt x="5749" y="88"/>
                  </a:lnTo>
                  <a:lnTo>
                    <a:pt x="4301" y="703"/>
                  </a:lnTo>
                  <a:lnTo>
                    <a:pt x="2370" y="1756"/>
                  </a:lnTo>
                  <a:lnTo>
                    <a:pt x="2327" y="1800"/>
                  </a:lnTo>
                  <a:lnTo>
                    <a:pt x="1668" y="2414"/>
                  </a:lnTo>
                  <a:lnTo>
                    <a:pt x="1625" y="2502"/>
                  </a:lnTo>
                  <a:lnTo>
                    <a:pt x="45" y="5881"/>
                  </a:lnTo>
                  <a:lnTo>
                    <a:pt x="1" y="5968"/>
                  </a:lnTo>
                  <a:lnTo>
                    <a:pt x="45" y="6056"/>
                  </a:lnTo>
                  <a:lnTo>
                    <a:pt x="176" y="6363"/>
                  </a:lnTo>
                  <a:lnTo>
                    <a:pt x="264" y="6451"/>
                  </a:lnTo>
                  <a:lnTo>
                    <a:pt x="922" y="6802"/>
                  </a:lnTo>
                  <a:lnTo>
                    <a:pt x="966" y="6802"/>
                  </a:lnTo>
                  <a:lnTo>
                    <a:pt x="5793" y="8031"/>
                  </a:lnTo>
                  <a:lnTo>
                    <a:pt x="7899" y="8557"/>
                  </a:lnTo>
                  <a:lnTo>
                    <a:pt x="7943" y="8557"/>
                  </a:lnTo>
                  <a:lnTo>
                    <a:pt x="8733" y="8645"/>
                  </a:lnTo>
                  <a:lnTo>
                    <a:pt x="8865" y="8601"/>
                  </a:lnTo>
                  <a:lnTo>
                    <a:pt x="8909" y="8557"/>
                  </a:lnTo>
                  <a:lnTo>
                    <a:pt x="9304" y="7767"/>
                  </a:lnTo>
                  <a:lnTo>
                    <a:pt x="9304" y="7724"/>
                  </a:lnTo>
                  <a:lnTo>
                    <a:pt x="9611" y="6583"/>
                  </a:lnTo>
                  <a:lnTo>
                    <a:pt x="9611" y="6495"/>
                  </a:lnTo>
                  <a:lnTo>
                    <a:pt x="9216" y="2984"/>
                  </a:lnTo>
                  <a:lnTo>
                    <a:pt x="9216" y="2941"/>
                  </a:lnTo>
                  <a:lnTo>
                    <a:pt x="8514" y="834"/>
                  </a:lnTo>
                  <a:lnTo>
                    <a:pt x="8470" y="747"/>
                  </a:lnTo>
                  <a:lnTo>
                    <a:pt x="8031" y="439"/>
                  </a:lnTo>
                  <a:lnTo>
                    <a:pt x="7987" y="396"/>
                  </a:lnTo>
                  <a:lnTo>
                    <a:pt x="6802"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86" name="Google Shape;3786;p116"/>
            <p:cNvSpPr/>
            <p:nvPr/>
          </p:nvSpPr>
          <p:spPr>
            <a:xfrm>
              <a:off x="5499400" y="4181025"/>
              <a:ext cx="342275" cy="296225"/>
            </a:xfrm>
            <a:custGeom>
              <a:avLst/>
              <a:gdLst/>
              <a:ahLst/>
              <a:cxnLst/>
              <a:rect l="l" t="t" r="r" b="b"/>
              <a:pathLst>
                <a:path w="13691" h="11849" extrusionOk="0">
                  <a:moveTo>
                    <a:pt x="8952" y="352"/>
                  </a:moveTo>
                  <a:lnTo>
                    <a:pt x="10882" y="1142"/>
                  </a:lnTo>
                  <a:lnTo>
                    <a:pt x="11848" y="4213"/>
                  </a:lnTo>
                  <a:lnTo>
                    <a:pt x="12462" y="8162"/>
                  </a:lnTo>
                  <a:lnTo>
                    <a:pt x="12462" y="8250"/>
                  </a:lnTo>
                  <a:lnTo>
                    <a:pt x="13340" y="9479"/>
                  </a:lnTo>
                  <a:lnTo>
                    <a:pt x="13340" y="9961"/>
                  </a:lnTo>
                  <a:lnTo>
                    <a:pt x="12901" y="10444"/>
                  </a:lnTo>
                  <a:lnTo>
                    <a:pt x="11497" y="11146"/>
                  </a:lnTo>
                  <a:lnTo>
                    <a:pt x="10444" y="11497"/>
                  </a:lnTo>
                  <a:lnTo>
                    <a:pt x="8381" y="10664"/>
                  </a:lnTo>
                  <a:lnTo>
                    <a:pt x="5002" y="9874"/>
                  </a:lnTo>
                  <a:lnTo>
                    <a:pt x="1536" y="9303"/>
                  </a:lnTo>
                  <a:lnTo>
                    <a:pt x="351" y="8952"/>
                  </a:lnTo>
                  <a:lnTo>
                    <a:pt x="351" y="8689"/>
                  </a:lnTo>
                  <a:lnTo>
                    <a:pt x="570" y="8162"/>
                  </a:lnTo>
                  <a:lnTo>
                    <a:pt x="1667" y="6583"/>
                  </a:lnTo>
                  <a:lnTo>
                    <a:pt x="3028" y="4433"/>
                  </a:lnTo>
                  <a:lnTo>
                    <a:pt x="3993" y="2590"/>
                  </a:lnTo>
                  <a:lnTo>
                    <a:pt x="5310" y="1712"/>
                  </a:lnTo>
                  <a:lnTo>
                    <a:pt x="8162" y="352"/>
                  </a:lnTo>
                  <a:close/>
                  <a:moveTo>
                    <a:pt x="8118" y="1"/>
                  </a:moveTo>
                  <a:lnTo>
                    <a:pt x="8074" y="44"/>
                  </a:lnTo>
                  <a:lnTo>
                    <a:pt x="5178" y="1405"/>
                  </a:lnTo>
                  <a:lnTo>
                    <a:pt x="5134" y="1405"/>
                  </a:lnTo>
                  <a:lnTo>
                    <a:pt x="3774" y="2326"/>
                  </a:lnTo>
                  <a:lnTo>
                    <a:pt x="3686" y="2370"/>
                  </a:lnTo>
                  <a:lnTo>
                    <a:pt x="2721" y="4257"/>
                  </a:lnTo>
                  <a:lnTo>
                    <a:pt x="1360" y="6407"/>
                  </a:lnTo>
                  <a:lnTo>
                    <a:pt x="263" y="7943"/>
                  </a:lnTo>
                  <a:lnTo>
                    <a:pt x="263" y="7987"/>
                  </a:lnTo>
                  <a:lnTo>
                    <a:pt x="44" y="8601"/>
                  </a:lnTo>
                  <a:lnTo>
                    <a:pt x="0" y="8645"/>
                  </a:lnTo>
                  <a:lnTo>
                    <a:pt x="0" y="9084"/>
                  </a:lnTo>
                  <a:lnTo>
                    <a:pt x="0" y="9215"/>
                  </a:lnTo>
                  <a:lnTo>
                    <a:pt x="88" y="9259"/>
                  </a:lnTo>
                  <a:lnTo>
                    <a:pt x="1448" y="9654"/>
                  </a:lnTo>
                  <a:lnTo>
                    <a:pt x="1492" y="9654"/>
                  </a:lnTo>
                  <a:lnTo>
                    <a:pt x="4959" y="10225"/>
                  </a:lnTo>
                  <a:lnTo>
                    <a:pt x="8293" y="11015"/>
                  </a:lnTo>
                  <a:lnTo>
                    <a:pt x="10400" y="11848"/>
                  </a:lnTo>
                  <a:lnTo>
                    <a:pt x="10531" y="11848"/>
                  </a:lnTo>
                  <a:lnTo>
                    <a:pt x="11584" y="11497"/>
                  </a:lnTo>
                  <a:lnTo>
                    <a:pt x="11628" y="11453"/>
                  </a:lnTo>
                  <a:lnTo>
                    <a:pt x="13120" y="10707"/>
                  </a:lnTo>
                  <a:lnTo>
                    <a:pt x="13164" y="10664"/>
                  </a:lnTo>
                  <a:lnTo>
                    <a:pt x="13647" y="10137"/>
                  </a:lnTo>
                  <a:lnTo>
                    <a:pt x="13691" y="10005"/>
                  </a:lnTo>
                  <a:lnTo>
                    <a:pt x="13691" y="9435"/>
                  </a:lnTo>
                  <a:lnTo>
                    <a:pt x="13647" y="9347"/>
                  </a:lnTo>
                  <a:lnTo>
                    <a:pt x="12813" y="8075"/>
                  </a:lnTo>
                  <a:lnTo>
                    <a:pt x="12155" y="4169"/>
                  </a:lnTo>
                  <a:lnTo>
                    <a:pt x="12155" y="4125"/>
                  </a:lnTo>
                  <a:lnTo>
                    <a:pt x="11190" y="966"/>
                  </a:lnTo>
                  <a:lnTo>
                    <a:pt x="11190" y="878"/>
                  </a:lnTo>
                  <a:lnTo>
                    <a:pt x="11102" y="834"/>
                  </a:lnTo>
                  <a:lnTo>
                    <a:pt x="9039" y="44"/>
                  </a:lnTo>
                  <a:lnTo>
                    <a:pt x="8996"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87" name="Google Shape;3787;p116"/>
            <p:cNvSpPr/>
            <p:nvPr/>
          </p:nvSpPr>
          <p:spPr>
            <a:xfrm>
              <a:off x="5288750" y="4500250"/>
              <a:ext cx="79025" cy="51600"/>
            </a:xfrm>
            <a:custGeom>
              <a:avLst/>
              <a:gdLst/>
              <a:ahLst/>
              <a:cxnLst/>
              <a:rect l="l" t="t" r="r" b="b"/>
              <a:pathLst>
                <a:path w="3161" h="2064" extrusionOk="0">
                  <a:moveTo>
                    <a:pt x="1932" y="352"/>
                  </a:moveTo>
                  <a:lnTo>
                    <a:pt x="2502" y="571"/>
                  </a:lnTo>
                  <a:lnTo>
                    <a:pt x="2678" y="703"/>
                  </a:lnTo>
                  <a:lnTo>
                    <a:pt x="2546" y="791"/>
                  </a:lnTo>
                  <a:lnTo>
                    <a:pt x="1493" y="1361"/>
                  </a:lnTo>
                  <a:lnTo>
                    <a:pt x="352" y="1668"/>
                  </a:lnTo>
                  <a:lnTo>
                    <a:pt x="352" y="1624"/>
                  </a:lnTo>
                  <a:lnTo>
                    <a:pt x="747" y="1054"/>
                  </a:lnTo>
                  <a:lnTo>
                    <a:pt x="1317" y="483"/>
                  </a:lnTo>
                  <a:lnTo>
                    <a:pt x="1932" y="352"/>
                  </a:lnTo>
                  <a:close/>
                  <a:moveTo>
                    <a:pt x="1932" y="1"/>
                  </a:moveTo>
                  <a:lnTo>
                    <a:pt x="1186" y="132"/>
                  </a:lnTo>
                  <a:lnTo>
                    <a:pt x="1098" y="176"/>
                  </a:lnTo>
                  <a:lnTo>
                    <a:pt x="484" y="791"/>
                  </a:lnTo>
                  <a:lnTo>
                    <a:pt x="484" y="835"/>
                  </a:lnTo>
                  <a:lnTo>
                    <a:pt x="45" y="1493"/>
                  </a:lnTo>
                  <a:lnTo>
                    <a:pt x="45" y="1537"/>
                  </a:lnTo>
                  <a:lnTo>
                    <a:pt x="1" y="1888"/>
                  </a:lnTo>
                  <a:lnTo>
                    <a:pt x="1" y="1975"/>
                  </a:lnTo>
                  <a:lnTo>
                    <a:pt x="45" y="2019"/>
                  </a:lnTo>
                  <a:lnTo>
                    <a:pt x="176" y="2063"/>
                  </a:lnTo>
                  <a:lnTo>
                    <a:pt x="220" y="2063"/>
                  </a:lnTo>
                  <a:lnTo>
                    <a:pt x="1581" y="1668"/>
                  </a:lnTo>
                  <a:lnTo>
                    <a:pt x="1625" y="1668"/>
                  </a:lnTo>
                  <a:lnTo>
                    <a:pt x="2678" y="1098"/>
                  </a:lnTo>
                  <a:lnTo>
                    <a:pt x="3073" y="922"/>
                  </a:lnTo>
                  <a:lnTo>
                    <a:pt x="3116" y="878"/>
                  </a:lnTo>
                  <a:lnTo>
                    <a:pt x="3160" y="791"/>
                  </a:lnTo>
                  <a:lnTo>
                    <a:pt x="3160" y="703"/>
                  </a:lnTo>
                  <a:lnTo>
                    <a:pt x="3116" y="615"/>
                  </a:lnTo>
                  <a:lnTo>
                    <a:pt x="2722" y="264"/>
                  </a:lnTo>
                  <a:lnTo>
                    <a:pt x="2634" y="220"/>
                  </a:lnTo>
                  <a:lnTo>
                    <a:pt x="2019"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88" name="Google Shape;3788;p116"/>
            <p:cNvSpPr/>
            <p:nvPr/>
          </p:nvSpPr>
          <p:spPr>
            <a:xfrm>
              <a:off x="5982075" y="1811500"/>
              <a:ext cx="928100" cy="1382250"/>
            </a:xfrm>
            <a:custGeom>
              <a:avLst/>
              <a:gdLst/>
              <a:ahLst/>
              <a:cxnLst/>
              <a:rect l="l" t="t" r="r" b="b"/>
              <a:pathLst>
                <a:path w="37124" h="55290" extrusionOk="0">
                  <a:moveTo>
                    <a:pt x="36685" y="0"/>
                  </a:moveTo>
                  <a:lnTo>
                    <a:pt x="36641" y="44"/>
                  </a:lnTo>
                  <a:lnTo>
                    <a:pt x="36597" y="132"/>
                  </a:lnTo>
                  <a:lnTo>
                    <a:pt x="36597" y="176"/>
                  </a:lnTo>
                  <a:lnTo>
                    <a:pt x="36641" y="263"/>
                  </a:lnTo>
                  <a:lnTo>
                    <a:pt x="36685" y="395"/>
                  </a:lnTo>
                  <a:lnTo>
                    <a:pt x="36772" y="1360"/>
                  </a:lnTo>
                  <a:lnTo>
                    <a:pt x="36772" y="3203"/>
                  </a:lnTo>
                  <a:lnTo>
                    <a:pt x="36070" y="4915"/>
                  </a:lnTo>
                  <a:lnTo>
                    <a:pt x="35280" y="7811"/>
                  </a:lnTo>
                  <a:lnTo>
                    <a:pt x="34666" y="9917"/>
                  </a:lnTo>
                  <a:lnTo>
                    <a:pt x="34008" y="11936"/>
                  </a:lnTo>
                  <a:lnTo>
                    <a:pt x="32648" y="14744"/>
                  </a:lnTo>
                  <a:lnTo>
                    <a:pt x="31551" y="16850"/>
                  </a:lnTo>
                  <a:lnTo>
                    <a:pt x="30629" y="18956"/>
                  </a:lnTo>
                  <a:lnTo>
                    <a:pt x="29137" y="21633"/>
                  </a:lnTo>
                  <a:lnTo>
                    <a:pt x="27733" y="23827"/>
                  </a:lnTo>
                  <a:lnTo>
                    <a:pt x="26504" y="25758"/>
                  </a:lnTo>
                  <a:lnTo>
                    <a:pt x="25144" y="28215"/>
                  </a:lnTo>
                  <a:lnTo>
                    <a:pt x="24881" y="29093"/>
                  </a:lnTo>
                  <a:lnTo>
                    <a:pt x="24881" y="29137"/>
                  </a:lnTo>
                  <a:lnTo>
                    <a:pt x="24881" y="30014"/>
                  </a:lnTo>
                  <a:lnTo>
                    <a:pt x="24881" y="30058"/>
                  </a:lnTo>
                  <a:lnTo>
                    <a:pt x="25232" y="32735"/>
                  </a:lnTo>
                  <a:lnTo>
                    <a:pt x="25583" y="36289"/>
                  </a:lnTo>
                  <a:lnTo>
                    <a:pt x="25495" y="36421"/>
                  </a:lnTo>
                  <a:lnTo>
                    <a:pt x="23345" y="37649"/>
                  </a:lnTo>
                  <a:lnTo>
                    <a:pt x="21370" y="39054"/>
                  </a:lnTo>
                  <a:lnTo>
                    <a:pt x="21326" y="39054"/>
                  </a:lnTo>
                  <a:lnTo>
                    <a:pt x="19659" y="40546"/>
                  </a:lnTo>
                  <a:lnTo>
                    <a:pt x="16500" y="43047"/>
                  </a:lnTo>
                  <a:lnTo>
                    <a:pt x="16456" y="43047"/>
                  </a:lnTo>
                  <a:lnTo>
                    <a:pt x="14964" y="44539"/>
                  </a:lnTo>
                  <a:lnTo>
                    <a:pt x="12594" y="47040"/>
                  </a:lnTo>
                  <a:lnTo>
                    <a:pt x="10400" y="48268"/>
                  </a:lnTo>
                  <a:lnTo>
                    <a:pt x="8250" y="49102"/>
                  </a:lnTo>
                  <a:lnTo>
                    <a:pt x="8206" y="49146"/>
                  </a:lnTo>
                  <a:lnTo>
                    <a:pt x="6626" y="50111"/>
                  </a:lnTo>
                  <a:lnTo>
                    <a:pt x="88" y="54982"/>
                  </a:lnTo>
                  <a:lnTo>
                    <a:pt x="44" y="55026"/>
                  </a:lnTo>
                  <a:lnTo>
                    <a:pt x="0" y="55114"/>
                  </a:lnTo>
                  <a:lnTo>
                    <a:pt x="44" y="55158"/>
                  </a:lnTo>
                  <a:lnTo>
                    <a:pt x="44" y="55245"/>
                  </a:lnTo>
                  <a:lnTo>
                    <a:pt x="132" y="55289"/>
                  </a:lnTo>
                  <a:lnTo>
                    <a:pt x="308" y="55289"/>
                  </a:lnTo>
                  <a:lnTo>
                    <a:pt x="6846" y="50419"/>
                  </a:lnTo>
                  <a:lnTo>
                    <a:pt x="8382" y="49453"/>
                  </a:lnTo>
                  <a:lnTo>
                    <a:pt x="10532" y="48620"/>
                  </a:lnTo>
                  <a:lnTo>
                    <a:pt x="10576" y="48576"/>
                  </a:lnTo>
                  <a:lnTo>
                    <a:pt x="12814" y="47347"/>
                  </a:lnTo>
                  <a:lnTo>
                    <a:pt x="12857" y="47303"/>
                  </a:lnTo>
                  <a:lnTo>
                    <a:pt x="15227" y="44802"/>
                  </a:lnTo>
                  <a:lnTo>
                    <a:pt x="16719" y="43310"/>
                  </a:lnTo>
                  <a:lnTo>
                    <a:pt x="19878" y="40853"/>
                  </a:lnTo>
                  <a:lnTo>
                    <a:pt x="21546" y="39361"/>
                  </a:lnTo>
                  <a:lnTo>
                    <a:pt x="23520" y="37957"/>
                  </a:lnTo>
                  <a:lnTo>
                    <a:pt x="25714" y="36684"/>
                  </a:lnTo>
                  <a:lnTo>
                    <a:pt x="25758" y="36640"/>
                  </a:lnTo>
                  <a:lnTo>
                    <a:pt x="25890" y="36421"/>
                  </a:lnTo>
                  <a:lnTo>
                    <a:pt x="25934" y="36289"/>
                  </a:lnTo>
                  <a:lnTo>
                    <a:pt x="25583" y="32691"/>
                  </a:lnTo>
                  <a:lnTo>
                    <a:pt x="25232" y="30014"/>
                  </a:lnTo>
                  <a:lnTo>
                    <a:pt x="25232" y="29137"/>
                  </a:lnTo>
                  <a:lnTo>
                    <a:pt x="25451" y="28347"/>
                  </a:lnTo>
                  <a:lnTo>
                    <a:pt x="26811" y="25933"/>
                  </a:lnTo>
                  <a:lnTo>
                    <a:pt x="29444" y="21809"/>
                  </a:lnTo>
                  <a:lnTo>
                    <a:pt x="30936" y="19132"/>
                  </a:lnTo>
                  <a:lnTo>
                    <a:pt x="30980" y="19088"/>
                  </a:lnTo>
                  <a:lnTo>
                    <a:pt x="31858" y="16982"/>
                  </a:lnTo>
                  <a:lnTo>
                    <a:pt x="32955" y="14876"/>
                  </a:lnTo>
                  <a:lnTo>
                    <a:pt x="34359" y="12111"/>
                  </a:lnTo>
                  <a:lnTo>
                    <a:pt x="34359" y="12067"/>
                  </a:lnTo>
                  <a:lnTo>
                    <a:pt x="35017" y="10049"/>
                  </a:lnTo>
                  <a:lnTo>
                    <a:pt x="35631" y="7942"/>
                  </a:lnTo>
                  <a:lnTo>
                    <a:pt x="36421" y="5002"/>
                  </a:lnTo>
                  <a:lnTo>
                    <a:pt x="37080" y="3291"/>
                  </a:lnTo>
                  <a:lnTo>
                    <a:pt x="37123" y="3203"/>
                  </a:lnTo>
                  <a:lnTo>
                    <a:pt x="37123" y="1360"/>
                  </a:lnTo>
                  <a:lnTo>
                    <a:pt x="37123" y="1317"/>
                  </a:lnTo>
                  <a:lnTo>
                    <a:pt x="37036" y="307"/>
                  </a:lnTo>
                  <a:lnTo>
                    <a:pt x="37036" y="263"/>
                  </a:lnTo>
                  <a:lnTo>
                    <a:pt x="36948" y="88"/>
                  </a:lnTo>
                  <a:lnTo>
                    <a:pt x="36904" y="44"/>
                  </a:lnTo>
                  <a:lnTo>
                    <a:pt x="3681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89" name="Google Shape;3789;p116"/>
            <p:cNvSpPr/>
            <p:nvPr/>
          </p:nvSpPr>
          <p:spPr>
            <a:xfrm>
              <a:off x="5954650" y="1809300"/>
              <a:ext cx="928100" cy="1359225"/>
            </a:xfrm>
            <a:custGeom>
              <a:avLst/>
              <a:gdLst/>
              <a:ahLst/>
              <a:cxnLst/>
              <a:rect l="l" t="t" r="r" b="b"/>
              <a:pathLst>
                <a:path w="37124" h="54369" extrusionOk="0">
                  <a:moveTo>
                    <a:pt x="36685" y="0"/>
                  </a:moveTo>
                  <a:lnTo>
                    <a:pt x="36641" y="44"/>
                  </a:lnTo>
                  <a:lnTo>
                    <a:pt x="36553" y="44"/>
                  </a:lnTo>
                  <a:lnTo>
                    <a:pt x="36509" y="132"/>
                  </a:lnTo>
                  <a:lnTo>
                    <a:pt x="36509" y="176"/>
                  </a:lnTo>
                  <a:lnTo>
                    <a:pt x="36509" y="264"/>
                  </a:lnTo>
                  <a:lnTo>
                    <a:pt x="36685" y="878"/>
                  </a:lnTo>
                  <a:lnTo>
                    <a:pt x="36772" y="1317"/>
                  </a:lnTo>
                  <a:lnTo>
                    <a:pt x="36685" y="2238"/>
                  </a:lnTo>
                  <a:lnTo>
                    <a:pt x="36114" y="4169"/>
                  </a:lnTo>
                  <a:lnTo>
                    <a:pt x="35588" y="6275"/>
                  </a:lnTo>
                  <a:lnTo>
                    <a:pt x="34885" y="8820"/>
                  </a:lnTo>
                  <a:lnTo>
                    <a:pt x="34139" y="11146"/>
                  </a:lnTo>
                  <a:lnTo>
                    <a:pt x="32823" y="14042"/>
                  </a:lnTo>
                  <a:lnTo>
                    <a:pt x="31814" y="15973"/>
                  </a:lnTo>
                  <a:lnTo>
                    <a:pt x="30541" y="18737"/>
                  </a:lnTo>
                  <a:lnTo>
                    <a:pt x="29093" y="21238"/>
                  </a:lnTo>
                  <a:lnTo>
                    <a:pt x="27557" y="23652"/>
                  </a:lnTo>
                  <a:lnTo>
                    <a:pt x="26285" y="25802"/>
                  </a:lnTo>
                  <a:lnTo>
                    <a:pt x="24881" y="28172"/>
                  </a:lnTo>
                  <a:lnTo>
                    <a:pt x="22599" y="31682"/>
                  </a:lnTo>
                  <a:lnTo>
                    <a:pt x="22599" y="31770"/>
                  </a:lnTo>
                  <a:lnTo>
                    <a:pt x="22467" y="32911"/>
                  </a:lnTo>
                  <a:lnTo>
                    <a:pt x="22380" y="35631"/>
                  </a:lnTo>
                  <a:lnTo>
                    <a:pt x="22160" y="36509"/>
                  </a:lnTo>
                  <a:lnTo>
                    <a:pt x="21721" y="37299"/>
                  </a:lnTo>
                  <a:lnTo>
                    <a:pt x="20142" y="38834"/>
                  </a:lnTo>
                  <a:lnTo>
                    <a:pt x="17070" y="41379"/>
                  </a:lnTo>
                  <a:lnTo>
                    <a:pt x="15490" y="43091"/>
                  </a:lnTo>
                  <a:lnTo>
                    <a:pt x="13516" y="45329"/>
                  </a:lnTo>
                  <a:lnTo>
                    <a:pt x="12331" y="46338"/>
                  </a:lnTo>
                  <a:lnTo>
                    <a:pt x="11234" y="46865"/>
                  </a:lnTo>
                  <a:lnTo>
                    <a:pt x="8777" y="47786"/>
                  </a:lnTo>
                  <a:lnTo>
                    <a:pt x="8733" y="47786"/>
                  </a:lnTo>
                  <a:lnTo>
                    <a:pt x="6934" y="48927"/>
                  </a:lnTo>
                  <a:lnTo>
                    <a:pt x="2194" y="52525"/>
                  </a:lnTo>
                  <a:lnTo>
                    <a:pt x="44" y="54061"/>
                  </a:lnTo>
                  <a:lnTo>
                    <a:pt x="0" y="54105"/>
                  </a:lnTo>
                  <a:lnTo>
                    <a:pt x="0" y="54193"/>
                  </a:lnTo>
                  <a:lnTo>
                    <a:pt x="0" y="54236"/>
                  </a:lnTo>
                  <a:lnTo>
                    <a:pt x="0" y="54324"/>
                  </a:lnTo>
                  <a:lnTo>
                    <a:pt x="88" y="54368"/>
                  </a:lnTo>
                  <a:lnTo>
                    <a:pt x="176" y="54368"/>
                  </a:lnTo>
                  <a:lnTo>
                    <a:pt x="264" y="54324"/>
                  </a:lnTo>
                  <a:lnTo>
                    <a:pt x="2370" y="52788"/>
                  </a:lnTo>
                  <a:lnTo>
                    <a:pt x="5486" y="50463"/>
                  </a:lnTo>
                  <a:lnTo>
                    <a:pt x="7153" y="49234"/>
                  </a:lnTo>
                  <a:lnTo>
                    <a:pt x="8908" y="48093"/>
                  </a:lnTo>
                  <a:lnTo>
                    <a:pt x="11365" y="47172"/>
                  </a:lnTo>
                  <a:lnTo>
                    <a:pt x="12506" y="46645"/>
                  </a:lnTo>
                  <a:lnTo>
                    <a:pt x="12550" y="46601"/>
                  </a:lnTo>
                  <a:lnTo>
                    <a:pt x="13735" y="45592"/>
                  </a:lnTo>
                  <a:lnTo>
                    <a:pt x="13779" y="45548"/>
                  </a:lnTo>
                  <a:lnTo>
                    <a:pt x="15754" y="43310"/>
                  </a:lnTo>
                  <a:lnTo>
                    <a:pt x="17333" y="41643"/>
                  </a:lnTo>
                  <a:lnTo>
                    <a:pt x="20361" y="39098"/>
                  </a:lnTo>
                  <a:lnTo>
                    <a:pt x="21985" y="37518"/>
                  </a:lnTo>
                  <a:lnTo>
                    <a:pt x="22028" y="37474"/>
                  </a:lnTo>
                  <a:lnTo>
                    <a:pt x="22511" y="36684"/>
                  </a:lnTo>
                  <a:lnTo>
                    <a:pt x="22511" y="36640"/>
                  </a:lnTo>
                  <a:lnTo>
                    <a:pt x="22731" y="35719"/>
                  </a:lnTo>
                  <a:lnTo>
                    <a:pt x="22731" y="35675"/>
                  </a:lnTo>
                  <a:lnTo>
                    <a:pt x="22818" y="32954"/>
                  </a:lnTo>
                  <a:lnTo>
                    <a:pt x="22950" y="31857"/>
                  </a:lnTo>
                  <a:lnTo>
                    <a:pt x="25188" y="28391"/>
                  </a:lnTo>
                  <a:lnTo>
                    <a:pt x="26592" y="25978"/>
                  </a:lnTo>
                  <a:lnTo>
                    <a:pt x="27821" y="23827"/>
                  </a:lnTo>
                  <a:lnTo>
                    <a:pt x="29400" y="21414"/>
                  </a:lnTo>
                  <a:lnTo>
                    <a:pt x="30848" y="18913"/>
                  </a:lnTo>
                  <a:lnTo>
                    <a:pt x="32121" y="16104"/>
                  </a:lnTo>
                  <a:lnTo>
                    <a:pt x="33130" y="14218"/>
                  </a:lnTo>
                  <a:lnTo>
                    <a:pt x="34491" y="11278"/>
                  </a:lnTo>
                  <a:lnTo>
                    <a:pt x="34491" y="11234"/>
                  </a:lnTo>
                  <a:lnTo>
                    <a:pt x="35237" y="8908"/>
                  </a:lnTo>
                  <a:lnTo>
                    <a:pt x="35895" y="6363"/>
                  </a:lnTo>
                  <a:lnTo>
                    <a:pt x="36465" y="4301"/>
                  </a:lnTo>
                  <a:lnTo>
                    <a:pt x="37036" y="2282"/>
                  </a:lnTo>
                  <a:lnTo>
                    <a:pt x="37123" y="1317"/>
                  </a:lnTo>
                  <a:lnTo>
                    <a:pt x="37123" y="1273"/>
                  </a:lnTo>
                  <a:lnTo>
                    <a:pt x="37036" y="834"/>
                  </a:lnTo>
                  <a:lnTo>
                    <a:pt x="37036" y="790"/>
                  </a:lnTo>
                  <a:lnTo>
                    <a:pt x="36860" y="132"/>
                  </a:lnTo>
                  <a:lnTo>
                    <a:pt x="36816" y="88"/>
                  </a:lnTo>
                  <a:lnTo>
                    <a:pt x="36772" y="44"/>
                  </a:lnTo>
                  <a:lnTo>
                    <a:pt x="36685"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90" name="Google Shape;3790;p116"/>
            <p:cNvSpPr/>
            <p:nvPr/>
          </p:nvSpPr>
          <p:spPr>
            <a:xfrm>
              <a:off x="5925025" y="1820275"/>
              <a:ext cx="932500" cy="1321900"/>
            </a:xfrm>
            <a:custGeom>
              <a:avLst/>
              <a:gdLst/>
              <a:ahLst/>
              <a:cxnLst/>
              <a:rect l="l" t="t" r="r" b="b"/>
              <a:pathLst>
                <a:path w="37300" h="52876" extrusionOk="0">
                  <a:moveTo>
                    <a:pt x="37124" y="0"/>
                  </a:moveTo>
                  <a:lnTo>
                    <a:pt x="37080" y="44"/>
                  </a:lnTo>
                  <a:lnTo>
                    <a:pt x="36992" y="44"/>
                  </a:lnTo>
                  <a:lnTo>
                    <a:pt x="36948" y="88"/>
                  </a:lnTo>
                  <a:lnTo>
                    <a:pt x="36948" y="176"/>
                  </a:lnTo>
                  <a:lnTo>
                    <a:pt x="36860" y="746"/>
                  </a:lnTo>
                  <a:lnTo>
                    <a:pt x="35763" y="4827"/>
                  </a:lnTo>
                  <a:lnTo>
                    <a:pt x="35061" y="7504"/>
                  </a:lnTo>
                  <a:lnTo>
                    <a:pt x="34315" y="9917"/>
                  </a:lnTo>
                  <a:lnTo>
                    <a:pt x="32165" y="14568"/>
                  </a:lnTo>
                  <a:lnTo>
                    <a:pt x="31024" y="17026"/>
                  </a:lnTo>
                  <a:lnTo>
                    <a:pt x="29532" y="19659"/>
                  </a:lnTo>
                  <a:lnTo>
                    <a:pt x="27031" y="23696"/>
                  </a:lnTo>
                  <a:lnTo>
                    <a:pt x="24705" y="27645"/>
                  </a:lnTo>
                  <a:lnTo>
                    <a:pt x="23696" y="29137"/>
                  </a:lnTo>
                  <a:lnTo>
                    <a:pt x="21063" y="32647"/>
                  </a:lnTo>
                  <a:lnTo>
                    <a:pt x="21019" y="32691"/>
                  </a:lnTo>
                  <a:lnTo>
                    <a:pt x="20230" y="35061"/>
                  </a:lnTo>
                  <a:lnTo>
                    <a:pt x="18387" y="38571"/>
                  </a:lnTo>
                  <a:lnTo>
                    <a:pt x="17158" y="39931"/>
                  </a:lnTo>
                  <a:lnTo>
                    <a:pt x="14964" y="42432"/>
                  </a:lnTo>
                  <a:lnTo>
                    <a:pt x="12814" y="44670"/>
                  </a:lnTo>
                  <a:lnTo>
                    <a:pt x="9391" y="45943"/>
                  </a:lnTo>
                  <a:lnTo>
                    <a:pt x="7855" y="46864"/>
                  </a:lnTo>
                  <a:lnTo>
                    <a:pt x="7811" y="46864"/>
                  </a:lnTo>
                  <a:lnTo>
                    <a:pt x="6012" y="48225"/>
                  </a:lnTo>
                  <a:lnTo>
                    <a:pt x="45" y="52569"/>
                  </a:lnTo>
                  <a:lnTo>
                    <a:pt x="1" y="52613"/>
                  </a:lnTo>
                  <a:lnTo>
                    <a:pt x="1" y="52700"/>
                  </a:lnTo>
                  <a:lnTo>
                    <a:pt x="1" y="52744"/>
                  </a:lnTo>
                  <a:lnTo>
                    <a:pt x="1" y="52832"/>
                  </a:lnTo>
                  <a:lnTo>
                    <a:pt x="88" y="52876"/>
                  </a:lnTo>
                  <a:lnTo>
                    <a:pt x="264" y="52876"/>
                  </a:lnTo>
                  <a:lnTo>
                    <a:pt x="6232" y="48532"/>
                  </a:lnTo>
                  <a:lnTo>
                    <a:pt x="8031" y="47172"/>
                  </a:lnTo>
                  <a:lnTo>
                    <a:pt x="9523" y="46250"/>
                  </a:lnTo>
                  <a:lnTo>
                    <a:pt x="12243" y="45241"/>
                  </a:lnTo>
                  <a:lnTo>
                    <a:pt x="12989" y="44977"/>
                  </a:lnTo>
                  <a:lnTo>
                    <a:pt x="13077" y="44934"/>
                  </a:lnTo>
                  <a:lnTo>
                    <a:pt x="15227" y="42652"/>
                  </a:lnTo>
                  <a:lnTo>
                    <a:pt x="17377" y="40151"/>
                  </a:lnTo>
                  <a:lnTo>
                    <a:pt x="18650" y="38790"/>
                  </a:lnTo>
                  <a:lnTo>
                    <a:pt x="18694" y="38746"/>
                  </a:lnTo>
                  <a:lnTo>
                    <a:pt x="20581" y="35192"/>
                  </a:lnTo>
                  <a:lnTo>
                    <a:pt x="20581" y="35148"/>
                  </a:lnTo>
                  <a:lnTo>
                    <a:pt x="21327" y="32823"/>
                  </a:lnTo>
                  <a:lnTo>
                    <a:pt x="23959" y="29356"/>
                  </a:lnTo>
                  <a:lnTo>
                    <a:pt x="25013" y="27864"/>
                  </a:lnTo>
                  <a:lnTo>
                    <a:pt x="27294" y="23871"/>
                  </a:lnTo>
                  <a:lnTo>
                    <a:pt x="29839" y="19834"/>
                  </a:lnTo>
                  <a:lnTo>
                    <a:pt x="31331" y="17201"/>
                  </a:lnTo>
                  <a:lnTo>
                    <a:pt x="32472" y="14700"/>
                  </a:lnTo>
                  <a:lnTo>
                    <a:pt x="34666" y="10093"/>
                  </a:lnTo>
                  <a:lnTo>
                    <a:pt x="34666" y="10049"/>
                  </a:lnTo>
                  <a:lnTo>
                    <a:pt x="35412" y="7591"/>
                  </a:lnTo>
                  <a:lnTo>
                    <a:pt x="36114" y="4915"/>
                  </a:lnTo>
                  <a:lnTo>
                    <a:pt x="37211" y="790"/>
                  </a:lnTo>
                  <a:lnTo>
                    <a:pt x="37299" y="220"/>
                  </a:lnTo>
                  <a:lnTo>
                    <a:pt x="37255" y="132"/>
                  </a:lnTo>
                  <a:lnTo>
                    <a:pt x="37255" y="88"/>
                  </a:lnTo>
                  <a:lnTo>
                    <a:pt x="37211" y="44"/>
                  </a:lnTo>
                  <a:lnTo>
                    <a:pt x="3712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91" name="Google Shape;3791;p116"/>
            <p:cNvSpPr/>
            <p:nvPr/>
          </p:nvSpPr>
          <p:spPr>
            <a:xfrm>
              <a:off x="5894325" y="1812575"/>
              <a:ext cx="942350" cy="1302175"/>
            </a:xfrm>
            <a:custGeom>
              <a:avLst/>
              <a:gdLst/>
              <a:ahLst/>
              <a:cxnLst/>
              <a:rect l="l" t="t" r="r" b="b"/>
              <a:pathLst>
                <a:path w="37694" h="52087" extrusionOk="0">
                  <a:moveTo>
                    <a:pt x="37518" y="1"/>
                  </a:moveTo>
                  <a:lnTo>
                    <a:pt x="37430" y="45"/>
                  </a:lnTo>
                  <a:lnTo>
                    <a:pt x="37386" y="89"/>
                  </a:lnTo>
                  <a:lnTo>
                    <a:pt x="37342" y="133"/>
                  </a:lnTo>
                  <a:lnTo>
                    <a:pt x="37255" y="571"/>
                  </a:lnTo>
                  <a:lnTo>
                    <a:pt x="36377" y="3160"/>
                  </a:lnTo>
                  <a:lnTo>
                    <a:pt x="35763" y="5267"/>
                  </a:lnTo>
                  <a:lnTo>
                    <a:pt x="35148" y="7636"/>
                  </a:lnTo>
                  <a:lnTo>
                    <a:pt x="33876" y="11366"/>
                  </a:lnTo>
                  <a:lnTo>
                    <a:pt x="32559" y="13911"/>
                  </a:lnTo>
                  <a:lnTo>
                    <a:pt x="31550" y="16105"/>
                  </a:lnTo>
                  <a:lnTo>
                    <a:pt x="30629" y="17729"/>
                  </a:lnTo>
                  <a:lnTo>
                    <a:pt x="29707" y="19308"/>
                  </a:lnTo>
                  <a:lnTo>
                    <a:pt x="27820" y="22380"/>
                  </a:lnTo>
                  <a:lnTo>
                    <a:pt x="26504" y="24530"/>
                  </a:lnTo>
                  <a:lnTo>
                    <a:pt x="25231" y="26680"/>
                  </a:lnTo>
                  <a:lnTo>
                    <a:pt x="23959" y="28567"/>
                  </a:lnTo>
                  <a:lnTo>
                    <a:pt x="22686" y="30191"/>
                  </a:lnTo>
                  <a:lnTo>
                    <a:pt x="21282" y="31946"/>
                  </a:lnTo>
                  <a:lnTo>
                    <a:pt x="19790" y="33526"/>
                  </a:lnTo>
                  <a:lnTo>
                    <a:pt x="17684" y="35325"/>
                  </a:lnTo>
                  <a:lnTo>
                    <a:pt x="16762" y="36378"/>
                  </a:lnTo>
                  <a:lnTo>
                    <a:pt x="16718" y="36422"/>
                  </a:lnTo>
                  <a:lnTo>
                    <a:pt x="16148" y="37387"/>
                  </a:lnTo>
                  <a:lnTo>
                    <a:pt x="16148" y="37431"/>
                  </a:lnTo>
                  <a:lnTo>
                    <a:pt x="15358" y="39449"/>
                  </a:lnTo>
                  <a:lnTo>
                    <a:pt x="14437" y="41424"/>
                  </a:lnTo>
                  <a:lnTo>
                    <a:pt x="12901" y="43530"/>
                  </a:lnTo>
                  <a:lnTo>
                    <a:pt x="12330" y="43925"/>
                  </a:lnTo>
                  <a:lnTo>
                    <a:pt x="9917" y="44891"/>
                  </a:lnTo>
                  <a:lnTo>
                    <a:pt x="9917" y="44934"/>
                  </a:lnTo>
                  <a:lnTo>
                    <a:pt x="8337" y="45900"/>
                  </a:lnTo>
                  <a:lnTo>
                    <a:pt x="6143" y="47523"/>
                  </a:lnTo>
                  <a:lnTo>
                    <a:pt x="3642" y="49322"/>
                  </a:lnTo>
                  <a:lnTo>
                    <a:pt x="88" y="51780"/>
                  </a:lnTo>
                  <a:lnTo>
                    <a:pt x="44" y="51824"/>
                  </a:lnTo>
                  <a:lnTo>
                    <a:pt x="0" y="51911"/>
                  </a:lnTo>
                  <a:lnTo>
                    <a:pt x="0" y="51955"/>
                  </a:lnTo>
                  <a:lnTo>
                    <a:pt x="44" y="52043"/>
                  </a:lnTo>
                  <a:lnTo>
                    <a:pt x="88" y="52087"/>
                  </a:lnTo>
                  <a:lnTo>
                    <a:pt x="307" y="52087"/>
                  </a:lnTo>
                  <a:lnTo>
                    <a:pt x="3818" y="49630"/>
                  </a:lnTo>
                  <a:lnTo>
                    <a:pt x="6319" y="47787"/>
                  </a:lnTo>
                  <a:lnTo>
                    <a:pt x="8513" y="46163"/>
                  </a:lnTo>
                  <a:lnTo>
                    <a:pt x="10049" y="45242"/>
                  </a:lnTo>
                  <a:lnTo>
                    <a:pt x="12506" y="44232"/>
                  </a:lnTo>
                  <a:lnTo>
                    <a:pt x="13120" y="43794"/>
                  </a:lnTo>
                  <a:lnTo>
                    <a:pt x="13164" y="43750"/>
                  </a:lnTo>
                  <a:lnTo>
                    <a:pt x="14744" y="41643"/>
                  </a:lnTo>
                  <a:lnTo>
                    <a:pt x="14744" y="41600"/>
                  </a:lnTo>
                  <a:lnTo>
                    <a:pt x="15665" y="39581"/>
                  </a:lnTo>
                  <a:lnTo>
                    <a:pt x="16455" y="37563"/>
                  </a:lnTo>
                  <a:lnTo>
                    <a:pt x="17026" y="36597"/>
                  </a:lnTo>
                  <a:lnTo>
                    <a:pt x="17947" y="35588"/>
                  </a:lnTo>
                  <a:lnTo>
                    <a:pt x="20053" y="33789"/>
                  </a:lnTo>
                  <a:lnTo>
                    <a:pt x="20053" y="33745"/>
                  </a:lnTo>
                  <a:lnTo>
                    <a:pt x="21545" y="32165"/>
                  </a:lnTo>
                  <a:lnTo>
                    <a:pt x="22950" y="30410"/>
                  </a:lnTo>
                  <a:lnTo>
                    <a:pt x="24222" y="28786"/>
                  </a:lnTo>
                  <a:lnTo>
                    <a:pt x="25538" y="26856"/>
                  </a:lnTo>
                  <a:lnTo>
                    <a:pt x="26811" y="24706"/>
                  </a:lnTo>
                  <a:lnTo>
                    <a:pt x="28127" y="22599"/>
                  </a:lnTo>
                  <a:lnTo>
                    <a:pt x="30014" y="19484"/>
                  </a:lnTo>
                  <a:lnTo>
                    <a:pt x="30936" y="17904"/>
                  </a:lnTo>
                  <a:lnTo>
                    <a:pt x="31857" y="16281"/>
                  </a:lnTo>
                  <a:lnTo>
                    <a:pt x="32910" y="14043"/>
                  </a:lnTo>
                  <a:lnTo>
                    <a:pt x="34183" y="11498"/>
                  </a:lnTo>
                  <a:lnTo>
                    <a:pt x="34183" y="11454"/>
                  </a:lnTo>
                  <a:lnTo>
                    <a:pt x="35455" y="7768"/>
                  </a:lnTo>
                  <a:lnTo>
                    <a:pt x="36114" y="5354"/>
                  </a:lnTo>
                  <a:lnTo>
                    <a:pt x="36684" y="3248"/>
                  </a:lnTo>
                  <a:lnTo>
                    <a:pt x="37606" y="659"/>
                  </a:lnTo>
                  <a:lnTo>
                    <a:pt x="37693" y="220"/>
                  </a:lnTo>
                  <a:lnTo>
                    <a:pt x="37693" y="133"/>
                  </a:lnTo>
                  <a:lnTo>
                    <a:pt x="37693" y="89"/>
                  </a:lnTo>
                  <a:lnTo>
                    <a:pt x="37650" y="45"/>
                  </a:lnTo>
                  <a:lnTo>
                    <a:pt x="37562"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92" name="Google Shape;3792;p116"/>
            <p:cNvSpPr/>
            <p:nvPr/>
          </p:nvSpPr>
          <p:spPr>
            <a:xfrm>
              <a:off x="5836175" y="1785150"/>
              <a:ext cx="956625" cy="1276950"/>
            </a:xfrm>
            <a:custGeom>
              <a:avLst/>
              <a:gdLst/>
              <a:ahLst/>
              <a:cxnLst/>
              <a:rect l="l" t="t" r="r" b="b"/>
              <a:pathLst>
                <a:path w="38265" h="51078" extrusionOk="0">
                  <a:moveTo>
                    <a:pt x="38001" y="1"/>
                  </a:moveTo>
                  <a:lnTo>
                    <a:pt x="37957" y="45"/>
                  </a:lnTo>
                  <a:lnTo>
                    <a:pt x="37913" y="133"/>
                  </a:lnTo>
                  <a:lnTo>
                    <a:pt x="37299" y="1888"/>
                  </a:lnTo>
                  <a:lnTo>
                    <a:pt x="36333" y="4126"/>
                  </a:lnTo>
                  <a:lnTo>
                    <a:pt x="35587" y="6715"/>
                  </a:lnTo>
                  <a:lnTo>
                    <a:pt x="34622" y="10050"/>
                  </a:lnTo>
                  <a:lnTo>
                    <a:pt x="32999" y="13604"/>
                  </a:lnTo>
                  <a:lnTo>
                    <a:pt x="32121" y="15359"/>
                  </a:lnTo>
                  <a:lnTo>
                    <a:pt x="29313" y="20186"/>
                  </a:lnTo>
                  <a:lnTo>
                    <a:pt x="27908" y="22468"/>
                  </a:lnTo>
                  <a:lnTo>
                    <a:pt x="26680" y="24530"/>
                  </a:lnTo>
                  <a:lnTo>
                    <a:pt x="24442" y="27909"/>
                  </a:lnTo>
                  <a:lnTo>
                    <a:pt x="22818" y="29971"/>
                  </a:lnTo>
                  <a:lnTo>
                    <a:pt x="21853" y="31112"/>
                  </a:lnTo>
                  <a:lnTo>
                    <a:pt x="20931" y="32121"/>
                  </a:lnTo>
                  <a:lnTo>
                    <a:pt x="20010" y="32955"/>
                  </a:lnTo>
                  <a:lnTo>
                    <a:pt x="19132" y="33701"/>
                  </a:lnTo>
                  <a:lnTo>
                    <a:pt x="18211" y="34403"/>
                  </a:lnTo>
                  <a:lnTo>
                    <a:pt x="17245" y="35061"/>
                  </a:lnTo>
                  <a:lnTo>
                    <a:pt x="15095" y="36378"/>
                  </a:lnTo>
                  <a:lnTo>
                    <a:pt x="13472" y="37387"/>
                  </a:lnTo>
                  <a:lnTo>
                    <a:pt x="11102" y="39054"/>
                  </a:lnTo>
                  <a:lnTo>
                    <a:pt x="11058" y="39054"/>
                  </a:lnTo>
                  <a:lnTo>
                    <a:pt x="9347" y="40590"/>
                  </a:lnTo>
                  <a:lnTo>
                    <a:pt x="9303" y="40634"/>
                  </a:lnTo>
                  <a:lnTo>
                    <a:pt x="8162" y="42653"/>
                  </a:lnTo>
                  <a:lnTo>
                    <a:pt x="5793" y="46646"/>
                  </a:lnTo>
                  <a:lnTo>
                    <a:pt x="4959" y="47348"/>
                  </a:lnTo>
                  <a:lnTo>
                    <a:pt x="2940" y="48708"/>
                  </a:lnTo>
                  <a:lnTo>
                    <a:pt x="44" y="50771"/>
                  </a:lnTo>
                  <a:lnTo>
                    <a:pt x="0" y="50814"/>
                  </a:lnTo>
                  <a:lnTo>
                    <a:pt x="0" y="50858"/>
                  </a:lnTo>
                  <a:lnTo>
                    <a:pt x="0" y="50946"/>
                  </a:lnTo>
                  <a:lnTo>
                    <a:pt x="0" y="50990"/>
                  </a:lnTo>
                  <a:lnTo>
                    <a:pt x="88" y="51034"/>
                  </a:lnTo>
                  <a:lnTo>
                    <a:pt x="176" y="51078"/>
                  </a:lnTo>
                  <a:lnTo>
                    <a:pt x="264" y="51034"/>
                  </a:lnTo>
                  <a:lnTo>
                    <a:pt x="3116" y="49015"/>
                  </a:lnTo>
                  <a:lnTo>
                    <a:pt x="5178" y="47611"/>
                  </a:lnTo>
                  <a:lnTo>
                    <a:pt x="6056" y="46909"/>
                  </a:lnTo>
                  <a:lnTo>
                    <a:pt x="6100" y="46865"/>
                  </a:lnTo>
                  <a:lnTo>
                    <a:pt x="8469" y="42828"/>
                  </a:lnTo>
                  <a:lnTo>
                    <a:pt x="9610" y="40854"/>
                  </a:lnTo>
                  <a:lnTo>
                    <a:pt x="11278" y="39318"/>
                  </a:lnTo>
                  <a:lnTo>
                    <a:pt x="13691" y="37694"/>
                  </a:lnTo>
                  <a:lnTo>
                    <a:pt x="15271" y="36685"/>
                  </a:lnTo>
                  <a:lnTo>
                    <a:pt x="17465" y="35325"/>
                  </a:lnTo>
                  <a:lnTo>
                    <a:pt x="18430" y="34666"/>
                  </a:lnTo>
                  <a:lnTo>
                    <a:pt x="19352" y="34008"/>
                  </a:lnTo>
                  <a:lnTo>
                    <a:pt x="20229" y="33218"/>
                  </a:lnTo>
                  <a:lnTo>
                    <a:pt x="21151" y="32385"/>
                  </a:lnTo>
                  <a:lnTo>
                    <a:pt x="22116" y="31375"/>
                  </a:lnTo>
                  <a:lnTo>
                    <a:pt x="23125" y="30191"/>
                  </a:lnTo>
                  <a:lnTo>
                    <a:pt x="24705" y="28128"/>
                  </a:lnTo>
                  <a:lnTo>
                    <a:pt x="26943" y="24749"/>
                  </a:lnTo>
                  <a:lnTo>
                    <a:pt x="28172" y="22643"/>
                  </a:lnTo>
                  <a:lnTo>
                    <a:pt x="29620" y="20361"/>
                  </a:lnTo>
                  <a:lnTo>
                    <a:pt x="32428" y="15535"/>
                  </a:lnTo>
                  <a:lnTo>
                    <a:pt x="33306" y="13779"/>
                  </a:lnTo>
                  <a:lnTo>
                    <a:pt x="34973" y="10225"/>
                  </a:lnTo>
                  <a:lnTo>
                    <a:pt x="34973" y="10181"/>
                  </a:lnTo>
                  <a:lnTo>
                    <a:pt x="35895" y="6802"/>
                  </a:lnTo>
                  <a:lnTo>
                    <a:pt x="36684" y="4257"/>
                  </a:lnTo>
                  <a:lnTo>
                    <a:pt x="37606" y="2019"/>
                  </a:lnTo>
                  <a:lnTo>
                    <a:pt x="38220" y="220"/>
                  </a:lnTo>
                  <a:lnTo>
                    <a:pt x="38264" y="177"/>
                  </a:lnTo>
                  <a:lnTo>
                    <a:pt x="38220" y="89"/>
                  </a:lnTo>
                  <a:lnTo>
                    <a:pt x="38176" y="45"/>
                  </a:lnTo>
                  <a:lnTo>
                    <a:pt x="38133"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93" name="Google Shape;3793;p116"/>
            <p:cNvSpPr/>
            <p:nvPr/>
          </p:nvSpPr>
          <p:spPr>
            <a:xfrm>
              <a:off x="5806550" y="1750050"/>
              <a:ext cx="970875" cy="1285725"/>
            </a:xfrm>
            <a:custGeom>
              <a:avLst/>
              <a:gdLst/>
              <a:ahLst/>
              <a:cxnLst/>
              <a:rect l="l" t="t" r="r" b="b"/>
              <a:pathLst>
                <a:path w="38835" h="51429" extrusionOk="0">
                  <a:moveTo>
                    <a:pt x="38572" y="1"/>
                  </a:moveTo>
                  <a:lnTo>
                    <a:pt x="38528" y="45"/>
                  </a:lnTo>
                  <a:lnTo>
                    <a:pt x="38528" y="132"/>
                  </a:lnTo>
                  <a:lnTo>
                    <a:pt x="38221" y="1186"/>
                  </a:lnTo>
                  <a:lnTo>
                    <a:pt x="37255" y="3511"/>
                  </a:lnTo>
                  <a:lnTo>
                    <a:pt x="36158" y="6100"/>
                  </a:lnTo>
                  <a:lnTo>
                    <a:pt x="36114" y="6144"/>
                  </a:lnTo>
                  <a:lnTo>
                    <a:pt x="34710" y="11015"/>
                  </a:lnTo>
                  <a:lnTo>
                    <a:pt x="32955" y="14832"/>
                  </a:lnTo>
                  <a:lnTo>
                    <a:pt x="31112" y="18080"/>
                  </a:lnTo>
                  <a:lnTo>
                    <a:pt x="29049" y="21634"/>
                  </a:lnTo>
                  <a:lnTo>
                    <a:pt x="27996" y="23389"/>
                  </a:lnTo>
                  <a:lnTo>
                    <a:pt x="26943" y="25144"/>
                  </a:lnTo>
                  <a:lnTo>
                    <a:pt x="25802" y="26856"/>
                  </a:lnTo>
                  <a:lnTo>
                    <a:pt x="24661" y="28479"/>
                  </a:lnTo>
                  <a:lnTo>
                    <a:pt x="23477" y="30059"/>
                  </a:lnTo>
                  <a:lnTo>
                    <a:pt x="22862" y="30761"/>
                  </a:lnTo>
                  <a:lnTo>
                    <a:pt x="22204" y="31507"/>
                  </a:lnTo>
                  <a:lnTo>
                    <a:pt x="18869" y="34535"/>
                  </a:lnTo>
                  <a:lnTo>
                    <a:pt x="14920" y="37124"/>
                  </a:lnTo>
                  <a:lnTo>
                    <a:pt x="10883" y="39844"/>
                  </a:lnTo>
                  <a:lnTo>
                    <a:pt x="9084" y="41117"/>
                  </a:lnTo>
                  <a:lnTo>
                    <a:pt x="6714" y="42521"/>
                  </a:lnTo>
                  <a:lnTo>
                    <a:pt x="4169" y="43925"/>
                  </a:lnTo>
                  <a:lnTo>
                    <a:pt x="4125" y="43969"/>
                  </a:lnTo>
                  <a:lnTo>
                    <a:pt x="3774" y="44408"/>
                  </a:lnTo>
                  <a:lnTo>
                    <a:pt x="3774" y="44452"/>
                  </a:lnTo>
                  <a:lnTo>
                    <a:pt x="3248" y="45856"/>
                  </a:lnTo>
                  <a:lnTo>
                    <a:pt x="2370" y="48181"/>
                  </a:lnTo>
                  <a:lnTo>
                    <a:pt x="1317" y="49981"/>
                  </a:lnTo>
                  <a:lnTo>
                    <a:pt x="44" y="51121"/>
                  </a:lnTo>
                  <a:lnTo>
                    <a:pt x="44" y="51209"/>
                  </a:lnTo>
                  <a:lnTo>
                    <a:pt x="1" y="51253"/>
                  </a:lnTo>
                  <a:lnTo>
                    <a:pt x="1" y="51341"/>
                  </a:lnTo>
                  <a:lnTo>
                    <a:pt x="44" y="51385"/>
                  </a:lnTo>
                  <a:lnTo>
                    <a:pt x="132" y="51429"/>
                  </a:lnTo>
                  <a:lnTo>
                    <a:pt x="176" y="51429"/>
                  </a:lnTo>
                  <a:lnTo>
                    <a:pt x="308" y="51385"/>
                  </a:lnTo>
                  <a:lnTo>
                    <a:pt x="1580" y="50244"/>
                  </a:lnTo>
                  <a:lnTo>
                    <a:pt x="1624" y="50200"/>
                  </a:lnTo>
                  <a:lnTo>
                    <a:pt x="2677" y="48357"/>
                  </a:lnTo>
                  <a:lnTo>
                    <a:pt x="2721" y="48313"/>
                  </a:lnTo>
                  <a:lnTo>
                    <a:pt x="3599" y="45987"/>
                  </a:lnTo>
                  <a:lnTo>
                    <a:pt x="4081" y="44583"/>
                  </a:lnTo>
                  <a:lnTo>
                    <a:pt x="4389" y="44188"/>
                  </a:lnTo>
                  <a:lnTo>
                    <a:pt x="6890" y="42828"/>
                  </a:lnTo>
                  <a:lnTo>
                    <a:pt x="9303" y="41424"/>
                  </a:lnTo>
                  <a:lnTo>
                    <a:pt x="11102" y="40151"/>
                  </a:lnTo>
                  <a:lnTo>
                    <a:pt x="15139" y="37431"/>
                  </a:lnTo>
                  <a:lnTo>
                    <a:pt x="19089" y="34842"/>
                  </a:lnTo>
                  <a:lnTo>
                    <a:pt x="19089" y="34798"/>
                  </a:lnTo>
                  <a:lnTo>
                    <a:pt x="22467" y="31770"/>
                  </a:lnTo>
                  <a:lnTo>
                    <a:pt x="23082" y="31024"/>
                  </a:lnTo>
                  <a:lnTo>
                    <a:pt x="23740" y="30278"/>
                  </a:lnTo>
                  <a:lnTo>
                    <a:pt x="24925" y="28699"/>
                  </a:lnTo>
                  <a:lnTo>
                    <a:pt x="26109" y="27075"/>
                  </a:lnTo>
                  <a:lnTo>
                    <a:pt x="27206" y="25364"/>
                  </a:lnTo>
                  <a:lnTo>
                    <a:pt x="28304" y="23608"/>
                  </a:lnTo>
                  <a:lnTo>
                    <a:pt x="29357" y="21809"/>
                  </a:lnTo>
                  <a:lnTo>
                    <a:pt x="31419" y="18211"/>
                  </a:lnTo>
                  <a:lnTo>
                    <a:pt x="33262" y="15008"/>
                  </a:lnTo>
                  <a:lnTo>
                    <a:pt x="35061" y="11146"/>
                  </a:lnTo>
                  <a:lnTo>
                    <a:pt x="36465" y="6232"/>
                  </a:lnTo>
                  <a:lnTo>
                    <a:pt x="37606" y="3643"/>
                  </a:lnTo>
                  <a:lnTo>
                    <a:pt x="38572" y="1273"/>
                  </a:lnTo>
                  <a:lnTo>
                    <a:pt x="38835" y="220"/>
                  </a:lnTo>
                  <a:lnTo>
                    <a:pt x="38835" y="132"/>
                  </a:lnTo>
                  <a:lnTo>
                    <a:pt x="38835" y="89"/>
                  </a:lnTo>
                  <a:lnTo>
                    <a:pt x="38791"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94" name="Google Shape;3794;p116"/>
            <p:cNvSpPr/>
            <p:nvPr/>
          </p:nvSpPr>
          <p:spPr>
            <a:xfrm>
              <a:off x="5750600" y="1745675"/>
              <a:ext cx="1006000" cy="1239650"/>
            </a:xfrm>
            <a:custGeom>
              <a:avLst/>
              <a:gdLst/>
              <a:ahLst/>
              <a:cxnLst/>
              <a:rect l="l" t="t" r="r" b="b"/>
              <a:pathLst>
                <a:path w="40240" h="49586" extrusionOk="0">
                  <a:moveTo>
                    <a:pt x="39976" y="0"/>
                  </a:moveTo>
                  <a:lnTo>
                    <a:pt x="39932" y="44"/>
                  </a:lnTo>
                  <a:lnTo>
                    <a:pt x="39888" y="88"/>
                  </a:lnTo>
                  <a:lnTo>
                    <a:pt x="39186" y="1756"/>
                  </a:lnTo>
                  <a:lnTo>
                    <a:pt x="36992" y="6933"/>
                  </a:lnTo>
                  <a:lnTo>
                    <a:pt x="36509" y="8601"/>
                  </a:lnTo>
                  <a:lnTo>
                    <a:pt x="35588" y="11497"/>
                  </a:lnTo>
                  <a:lnTo>
                    <a:pt x="33613" y="15315"/>
                  </a:lnTo>
                  <a:lnTo>
                    <a:pt x="32736" y="16894"/>
                  </a:lnTo>
                  <a:lnTo>
                    <a:pt x="31902" y="18386"/>
                  </a:lnTo>
                  <a:lnTo>
                    <a:pt x="30147" y="21370"/>
                  </a:lnTo>
                  <a:lnTo>
                    <a:pt x="28304" y="24310"/>
                  </a:lnTo>
                  <a:lnTo>
                    <a:pt x="26329" y="27338"/>
                  </a:lnTo>
                  <a:lnTo>
                    <a:pt x="23389" y="30892"/>
                  </a:lnTo>
                  <a:lnTo>
                    <a:pt x="20273" y="33700"/>
                  </a:lnTo>
                  <a:lnTo>
                    <a:pt x="16588" y="36114"/>
                  </a:lnTo>
                  <a:lnTo>
                    <a:pt x="14393" y="37562"/>
                  </a:lnTo>
                  <a:lnTo>
                    <a:pt x="12638" y="38747"/>
                  </a:lnTo>
                  <a:lnTo>
                    <a:pt x="10664" y="40151"/>
                  </a:lnTo>
                  <a:lnTo>
                    <a:pt x="8645" y="41336"/>
                  </a:lnTo>
                  <a:lnTo>
                    <a:pt x="6144" y="42652"/>
                  </a:lnTo>
                  <a:lnTo>
                    <a:pt x="5047" y="43398"/>
                  </a:lnTo>
                  <a:lnTo>
                    <a:pt x="1800" y="46119"/>
                  </a:lnTo>
                  <a:lnTo>
                    <a:pt x="1185" y="46864"/>
                  </a:lnTo>
                  <a:lnTo>
                    <a:pt x="1142" y="46908"/>
                  </a:lnTo>
                  <a:lnTo>
                    <a:pt x="1" y="49322"/>
                  </a:lnTo>
                  <a:lnTo>
                    <a:pt x="1" y="49410"/>
                  </a:lnTo>
                  <a:lnTo>
                    <a:pt x="1" y="49453"/>
                  </a:lnTo>
                  <a:lnTo>
                    <a:pt x="45" y="49541"/>
                  </a:lnTo>
                  <a:lnTo>
                    <a:pt x="88" y="49585"/>
                  </a:lnTo>
                  <a:lnTo>
                    <a:pt x="176" y="49585"/>
                  </a:lnTo>
                  <a:lnTo>
                    <a:pt x="264" y="49541"/>
                  </a:lnTo>
                  <a:lnTo>
                    <a:pt x="308" y="49497"/>
                  </a:lnTo>
                  <a:lnTo>
                    <a:pt x="1449" y="47040"/>
                  </a:lnTo>
                  <a:lnTo>
                    <a:pt x="2063" y="46382"/>
                  </a:lnTo>
                  <a:lnTo>
                    <a:pt x="5266" y="43661"/>
                  </a:lnTo>
                  <a:lnTo>
                    <a:pt x="6319" y="42959"/>
                  </a:lnTo>
                  <a:lnTo>
                    <a:pt x="8821" y="41643"/>
                  </a:lnTo>
                  <a:lnTo>
                    <a:pt x="10839" y="40458"/>
                  </a:lnTo>
                  <a:lnTo>
                    <a:pt x="12814" y="39010"/>
                  </a:lnTo>
                  <a:lnTo>
                    <a:pt x="14613" y="37825"/>
                  </a:lnTo>
                  <a:lnTo>
                    <a:pt x="16807" y="36421"/>
                  </a:lnTo>
                  <a:lnTo>
                    <a:pt x="20493" y="33964"/>
                  </a:lnTo>
                  <a:lnTo>
                    <a:pt x="23608" y="31155"/>
                  </a:lnTo>
                  <a:lnTo>
                    <a:pt x="23652" y="31111"/>
                  </a:lnTo>
                  <a:lnTo>
                    <a:pt x="26592" y="27557"/>
                  </a:lnTo>
                  <a:lnTo>
                    <a:pt x="26636" y="27513"/>
                  </a:lnTo>
                  <a:lnTo>
                    <a:pt x="28611" y="24486"/>
                  </a:lnTo>
                  <a:lnTo>
                    <a:pt x="30454" y="21546"/>
                  </a:lnTo>
                  <a:lnTo>
                    <a:pt x="32209" y="18562"/>
                  </a:lnTo>
                  <a:lnTo>
                    <a:pt x="33043" y="17070"/>
                  </a:lnTo>
                  <a:lnTo>
                    <a:pt x="33920" y="15490"/>
                  </a:lnTo>
                  <a:lnTo>
                    <a:pt x="35939" y="11629"/>
                  </a:lnTo>
                  <a:lnTo>
                    <a:pt x="36816" y="8732"/>
                  </a:lnTo>
                  <a:lnTo>
                    <a:pt x="37343" y="7065"/>
                  </a:lnTo>
                  <a:lnTo>
                    <a:pt x="39537" y="1931"/>
                  </a:lnTo>
                  <a:lnTo>
                    <a:pt x="40195" y="220"/>
                  </a:lnTo>
                  <a:lnTo>
                    <a:pt x="40239" y="176"/>
                  </a:lnTo>
                  <a:lnTo>
                    <a:pt x="40195" y="88"/>
                  </a:lnTo>
                  <a:lnTo>
                    <a:pt x="40195" y="44"/>
                  </a:lnTo>
                  <a:lnTo>
                    <a:pt x="40107"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95" name="Google Shape;3795;p116"/>
            <p:cNvSpPr/>
            <p:nvPr/>
          </p:nvSpPr>
          <p:spPr>
            <a:xfrm>
              <a:off x="5686975" y="1781875"/>
              <a:ext cx="1024625" cy="1146400"/>
            </a:xfrm>
            <a:custGeom>
              <a:avLst/>
              <a:gdLst/>
              <a:ahLst/>
              <a:cxnLst/>
              <a:rect l="l" t="t" r="r" b="b"/>
              <a:pathLst>
                <a:path w="40985" h="45856" extrusionOk="0">
                  <a:moveTo>
                    <a:pt x="40766" y="0"/>
                  </a:moveTo>
                  <a:lnTo>
                    <a:pt x="40678" y="44"/>
                  </a:lnTo>
                  <a:lnTo>
                    <a:pt x="40634" y="88"/>
                  </a:lnTo>
                  <a:lnTo>
                    <a:pt x="39888" y="2019"/>
                  </a:lnTo>
                  <a:lnTo>
                    <a:pt x="38967" y="4257"/>
                  </a:lnTo>
                  <a:lnTo>
                    <a:pt x="37957" y="6626"/>
                  </a:lnTo>
                  <a:lnTo>
                    <a:pt x="37957" y="6670"/>
                  </a:lnTo>
                  <a:lnTo>
                    <a:pt x="37343" y="8908"/>
                  </a:lnTo>
                  <a:lnTo>
                    <a:pt x="36465" y="10751"/>
                  </a:lnTo>
                  <a:lnTo>
                    <a:pt x="32560" y="17772"/>
                  </a:lnTo>
                  <a:lnTo>
                    <a:pt x="30936" y="20449"/>
                  </a:lnTo>
                  <a:lnTo>
                    <a:pt x="29532" y="22599"/>
                  </a:lnTo>
                  <a:lnTo>
                    <a:pt x="26899" y="26329"/>
                  </a:lnTo>
                  <a:lnTo>
                    <a:pt x="25364" y="28128"/>
                  </a:lnTo>
                  <a:lnTo>
                    <a:pt x="23608" y="29795"/>
                  </a:lnTo>
                  <a:lnTo>
                    <a:pt x="21546" y="31506"/>
                  </a:lnTo>
                  <a:lnTo>
                    <a:pt x="19571" y="32867"/>
                  </a:lnTo>
                  <a:lnTo>
                    <a:pt x="17421" y="34227"/>
                  </a:lnTo>
                  <a:lnTo>
                    <a:pt x="15271" y="35675"/>
                  </a:lnTo>
                  <a:lnTo>
                    <a:pt x="13384" y="36948"/>
                  </a:lnTo>
                  <a:lnTo>
                    <a:pt x="11453" y="38220"/>
                  </a:lnTo>
                  <a:lnTo>
                    <a:pt x="9084" y="39493"/>
                  </a:lnTo>
                  <a:lnTo>
                    <a:pt x="7109" y="40677"/>
                  </a:lnTo>
                  <a:lnTo>
                    <a:pt x="7065" y="40721"/>
                  </a:lnTo>
                  <a:lnTo>
                    <a:pt x="5047" y="42476"/>
                  </a:lnTo>
                  <a:lnTo>
                    <a:pt x="3160" y="43661"/>
                  </a:lnTo>
                  <a:lnTo>
                    <a:pt x="88" y="45548"/>
                  </a:lnTo>
                  <a:lnTo>
                    <a:pt x="44" y="45592"/>
                  </a:lnTo>
                  <a:lnTo>
                    <a:pt x="44" y="45680"/>
                  </a:lnTo>
                  <a:lnTo>
                    <a:pt x="1" y="45724"/>
                  </a:lnTo>
                  <a:lnTo>
                    <a:pt x="44" y="45811"/>
                  </a:lnTo>
                  <a:lnTo>
                    <a:pt x="132" y="45855"/>
                  </a:lnTo>
                  <a:lnTo>
                    <a:pt x="308" y="45855"/>
                  </a:lnTo>
                  <a:lnTo>
                    <a:pt x="3336" y="43968"/>
                  </a:lnTo>
                  <a:lnTo>
                    <a:pt x="5266" y="42740"/>
                  </a:lnTo>
                  <a:lnTo>
                    <a:pt x="7285" y="40985"/>
                  </a:lnTo>
                  <a:lnTo>
                    <a:pt x="9259" y="39800"/>
                  </a:lnTo>
                  <a:lnTo>
                    <a:pt x="11629" y="38527"/>
                  </a:lnTo>
                  <a:lnTo>
                    <a:pt x="13604" y="37255"/>
                  </a:lnTo>
                  <a:lnTo>
                    <a:pt x="15490" y="35938"/>
                  </a:lnTo>
                  <a:lnTo>
                    <a:pt x="17641" y="34534"/>
                  </a:lnTo>
                  <a:lnTo>
                    <a:pt x="19791" y="33174"/>
                  </a:lnTo>
                  <a:lnTo>
                    <a:pt x="21765" y="31770"/>
                  </a:lnTo>
                  <a:lnTo>
                    <a:pt x="23828" y="30058"/>
                  </a:lnTo>
                  <a:lnTo>
                    <a:pt x="25583" y="28391"/>
                  </a:lnTo>
                  <a:lnTo>
                    <a:pt x="27207" y="26548"/>
                  </a:lnTo>
                  <a:lnTo>
                    <a:pt x="29795" y="22774"/>
                  </a:lnTo>
                  <a:lnTo>
                    <a:pt x="31244" y="20624"/>
                  </a:lnTo>
                  <a:lnTo>
                    <a:pt x="32867" y="17947"/>
                  </a:lnTo>
                  <a:lnTo>
                    <a:pt x="36772" y="10927"/>
                  </a:lnTo>
                  <a:lnTo>
                    <a:pt x="37650" y="9084"/>
                  </a:lnTo>
                  <a:lnTo>
                    <a:pt x="37694" y="9040"/>
                  </a:lnTo>
                  <a:lnTo>
                    <a:pt x="38308" y="6758"/>
                  </a:lnTo>
                  <a:lnTo>
                    <a:pt x="39274" y="4388"/>
                  </a:lnTo>
                  <a:lnTo>
                    <a:pt x="40195" y="2150"/>
                  </a:lnTo>
                  <a:lnTo>
                    <a:pt x="40985" y="220"/>
                  </a:lnTo>
                  <a:lnTo>
                    <a:pt x="40985" y="176"/>
                  </a:lnTo>
                  <a:lnTo>
                    <a:pt x="40985" y="88"/>
                  </a:lnTo>
                  <a:lnTo>
                    <a:pt x="40941" y="44"/>
                  </a:lnTo>
                  <a:lnTo>
                    <a:pt x="40897"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96" name="Google Shape;3796;p116"/>
            <p:cNvSpPr/>
            <p:nvPr/>
          </p:nvSpPr>
          <p:spPr>
            <a:xfrm>
              <a:off x="5631025" y="1795025"/>
              <a:ext cx="1012575" cy="1082775"/>
            </a:xfrm>
            <a:custGeom>
              <a:avLst/>
              <a:gdLst/>
              <a:ahLst/>
              <a:cxnLst/>
              <a:rect l="l" t="t" r="r" b="b"/>
              <a:pathLst>
                <a:path w="40503" h="43311" extrusionOk="0">
                  <a:moveTo>
                    <a:pt x="40239" y="1"/>
                  </a:moveTo>
                  <a:lnTo>
                    <a:pt x="40195" y="45"/>
                  </a:lnTo>
                  <a:lnTo>
                    <a:pt x="40151" y="133"/>
                  </a:lnTo>
                  <a:lnTo>
                    <a:pt x="38923" y="3424"/>
                  </a:lnTo>
                  <a:lnTo>
                    <a:pt x="37167" y="8031"/>
                  </a:lnTo>
                  <a:lnTo>
                    <a:pt x="36334" y="9523"/>
                  </a:lnTo>
                  <a:lnTo>
                    <a:pt x="35281" y="11410"/>
                  </a:lnTo>
                  <a:lnTo>
                    <a:pt x="34052" y="13648"/>
                  </a:lnTo>
                  <a:lnTo>
                    <a:pt x="31990" y="17246"/>
                  </a:lnTo>
                  <a:lnTo>
                    <a:pt x="30805" y="19133"/>
                  </a:lnTo>
                  <a:lnTo>
                    <a:pt x="29401" y="21063"/>
                  </a:lnTo>
                  <a:lnTo>
                    <a:pt x="27996" y="23214"/>
                  </a:lnTo>
                  <a:lnTo>
                    <a:pt x="26505" y="24969"/>
                  </a:lnTo>
                  <a:lnTo>
                    <a:pt x="25232" y="26154"/>
                  </a:lnTo>
                  <a:lnTo>
                    <a:pt x="23477" y="27821"/>
                  </a:lnTo>
                  <a:lnTo>
                    <a:pt x="21853" y="29137"/>
                  </a:lnTo>
                  <a:lnTo>
                    <a:pt x="20054" y="30410"/>
                  </a:lnTo>
                  <a:lnTo>
                    <a:pt x="12199" y="35456"/>
                  </a:lnTo>
                  <a:lnTo>
                    <a:pt x="10137" y="36597"/>
                  </a:lnTo>
                  <a:lnTo>
                    <a:pt x="7636" y="38221"/>
                  </a:lnTo>
                  <a:lnTo>
                    <a:pt x="5661" y="39669"/>
                  </a:lnTo>
                  <a:lnTo>
                    <a:pt x="3687" y="40897"/>
                  </a:lnTo>
                  <a:lnTo>
                    <a:pt x="88" y="43004"/>
                  </a:lnTo>
                  <a:lnTo>
                    <a:pt x="45" y="43048"/>
                  </a:lnTo>
                  <a:lnTo>
                    <a:pt x="1" y="43091"/>
                  </a:lnTo>
                  <a:lnTo>
                    <a:pt x="1" y="43179"/>
                  </a:lnTo>
                  <a:lnTo>
                    <a:pt x="1" y="43223"/>
                  </a:lnTo>
                  <a:lnTo>
                    <a:pt x="88" y="43311"/>
                  </a:lnTo>
                  <a:lnTo>
                    <a:pt x="264" y="43311"/>
                  </a:lnTo>
                  <a:lnTo>
                    <a:pt x="3862" y="41205"/>
                  </a:lnTo>
                  <a:lnTo>
                    <a:pt x="5881" y="39932"/>
                  </a:lnTo>
                  <a:lnTo>
                    <a:pt x="7855" y="38484"/>
                  </a:lnTo>
                  <a:lnTo>
                    <a:pt x="10313" y="36904"/>
                  </a:lnTo>
                  <a:lnTo>
                    <a:pt x="12375" y="35763"/>
                  </a:lnTo>
                  <a:lnTo>
                    <a:pt x="20230" y="30717"/>
                  </a:lnTo>
                  <a:lnTo>
                    <a:pt x="22073" y="29401"/>
                  </a:lnTo>
                  <a:lnTo>
                    <a:pt x="23696" y="28084"/>
                  </a:lnTo>
                  <a:lnTo>
                    <a:pt x="25451" y="26417"/>
                  </a:lnTo>
                  <a:lnTo>
                    <a:pt x="26724" y="25232"/>
                  </a:lnTo>
                  <a:lnTo>
                    <a:pt x="26768" y="25188"/>
                  </a:lnTo>
                  <a:lnTo>
                    <a:pt x="28260" y="23433"/>
                  </a:lnTo>
                  <a:lnTo>
                    <a:pt x="28304" y="23389"/>
                  </a:lnTo>
                  <a:lnTo>
                    <a:pt x="29708" y="21283"/>
                  </a:lnTo>
                  <a:lnTo>
                    <a:pt x="31068" y="19352"/>
                  </a:lnTo>
                  <a:lnTo>
                    <a:pt x="32297" y="17421"/>
                  </a:lnTo>
                  <a:lnTo>
                    <a:pt x="34359" y="13823"/>
                  </a:lnTo>
                  <a:lnTo>
                    <a:pt x="35588" y="11585"/>
                  </a:lnTo>
                  <a:lnTo>
                    <a:pt x="36641" y="9698"/>
                  </a:lnTo>
                  <a:lnTo>
                    <a:pt x="37475" y="8207"/>
                  </a:lnTo>
                  <a:lnTo>
                    <a:pt x="37519" y="8163"/>
                  </a:lnTo>
                  <a:lnTo>
                    <a:pt x="39230" y="3555"/>
                  </a:lnTo>
                  <a:lnTo>
                    <a:pt x="40459" y="220"/>
                  </a:lnTo>
                  <a:lnTo>
                    <a:pt x="40502" y="176"/>
                  </a:lnTo>
                  <a:lnTo>
                    <a:pt x="40459" y="89"/>
                  </a:lnTo>
                  <a:lnTo>
                    <a:pt x="40415" y="45"/>
                  </a:lnTo>
                  <a:lnTo>
                    <a:pt x="40371"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97" name="Google Shape;3797;p116"/>
            <p:cNvSpPr/>
            <p:nvPr/>
          </p:nvSpPr>
          <p:spPr>
            <a:xfrm>
              <a:off x="5603600" y="1804900"/>
              <a:ext cx="1003800" cy="1047675"/>
            </a:xfrm>
            <a:custGeom>
              <a:avLst/>
              <a:gdLst/>
              <a:ahLst/>
              <a:cxnLst/>
              <a:rect l="l" t="t" r="r" b="b"/>
              <a:pathLst>
                <a:path w="40152" h="41907" extrusionOk="0">
                  <a:moveTo>
                    <a:pt x="39932" y="1"/>
                  </a:moveTo>
                  <a:lnTo>
                    <a:pt x="39844" y="45"/>
                  </a:lnTo>
                  <a:lnTo>
                    <a:pt x="39800" y="89"/>
                  </a:lnTo>
                  <a:lnTo>
                    <a:pt x="38572" y="3511"/>
                  </a:lnTo>
                  <a:lnTo>
                    <a:pt x="37255" y="6978"/>
                  </a:lnTo>
                  <a:lnTo>
                    <a:pt x="35193" y="10620"/>
                  </a:lnTo>
                  <a:lnTo>
                    <a:pt x="33043" y="14525"/>
                  </a:lnTo>
                  <a:lnTo>
                    <a:pt x="32823" y="14876"/>
                  </a:lnTo>
                  <a:lnTo>
                    <a:pt x="30980" y="17860"/>
                  </a:lnTo>
                  <a:lnTo>
                    <a:pt x="30059" y="19264"/>
                  </a:lnTo>
                  <a:lnTo>
                    <a:pt x="29050" y="20668"/>
                  </a:lnTo>
                  <a:lnTo>
                    <a:pt x="28040" y="22029"/>
                  </a:lnTo>
                  <a:lnTo>
                    <a:pt x="26943" y="23301"/>
                  </a:lnTo>
                  <a:lnTo>
                    <a:pt x="26329" y="23959"/>
                  </a:lnTo>
                  <a:lnTo>
                    <a:pt x="25715" y="24574"/>
                  </a:lnTo>
                  <a:lnTo>
                    <a:pt x="25100" y="25144"/>
                  </a:lnTo>
                  <a:lnTo>
                    <a:pt x="24442" y="25715"/>
                  </a:lnTo>
                  <a:lnTo>
                    <a:pt x="22468" y="27426"/>
                  </a:lnTo>
                  <a:lnTo>
                    <a:pt x="20493" y="28874"/>
                  </a:lnTo>
                  <a:lnTo>
                    <a:pt x="13823" y="33262"/>
                  </a:lnTo>
                  <a:lnTo>
                    <a:pt x="12024" y="34271"/>
                  </a:lnTo>
                  <a:lnTo>
                    <a:pt x="10005" y="35456"/>
                  </a:lnTo>
                  <a:lnTo>
                    <a:pt x="6144" y="38001"/>
                  </a:lnTo>
                  <a:lnTo>
                    <a:pt x="3950" y="39361"/>
                  </a:lnTo>
                  <a:lnTo>
                    <a:pt x="88" y="41599"/>
                  </a:lnTo>
                  <a:lnTo>
                    <a:pt x="45" y="41643"/>
                  </a:lnTo>
                  <a:lnTo>
                    <a:pt x="1" y="41687"/>
                  </a:lnTo>
                  <a:lnTo>
                    <a:pt x="1" y="41775"/>
                  </a:lnTo>
                  <a:lnTo>
                    <a:pt x="1" y="41819"/>
                  </a:lnTo>
                  <a:lnTo>
                    <a:pt x="88" y="41907"/>
                  </a:lnTo>
                  <a:lnTo>
                    <a:pt x="264" y="41907"/>
                  </a:lnTo>
                  <a:lnTo>
                    <a:pt x="4125" y="39669"/>
                  </a:lnTo>
                  <a:lnTo>
                    <a:pt x="6319" y="38308"/>
                  </a:lnTo>
                  <a:lnTo>
                    <a:pt x="10181" y="35719"/>
                  </a:lnTo>
                  <a:lnTo>
                    <a:pt x="12199" y="34579"/>
                  </a:lnTo>
                  <a:lnTo>
                    <a:pt x="13999" y="33569"/>
                  </a:lnTo>
                  <a:lnTo>
                    <a:pt x="20668" y="29137"/>
                  </a:lnTo>
                  <a:lnTo>
                    <a:pt x="22687" y="27733"/>
                  </a:lnTo>
                  <a:lnTo>
                    <a:pt x="24662" y="26022"/>
                  </a:lnTo>
                  <a:lnTo>
                    <a:pt x="25320" y="25408"/>
                  </a:lnTo>
                  <a:lnTo>
                    <a:pt x="25978" y="24793"/>
                  </a:lnTo>
                  <a:lnTo>
                    <a:pt x="26592" y="24179"/>
                  </a:lnTo>
                  <a:lnTo>
                    <a:pt x="27163" y="23565"/>
                  </a:lnTo>
                  <a:lnTo>
                    <a:pt x="28304" y="22248"/>
                  </a:lnTo>
                  <a:lnTo>
                    <a:pt x="29313" y="20888"/>
                  </a:lnTo>
                  <a:lnTo>
                    <a:pt x="30322" y="19484"/>
                  </a:lnTo>
                  <a:lnTo>
                    <a:pt x="31287" y="18036"/>
                  </a:lnTo>
                  <a:lnTo>
                    <a:pt x="33130" y="15052"/>
                  </a:lnTo>
                  <a:lnTo>
                    <a:pt x="33350" y="14701"/>
                  </a:lnTo>
                  <a:lnTo>
                    <a:pt x="35500" y="10795"/>
                  </a:lnTo>
                  <a:lnTo>
                    <a:pt x="37562" y="7109"/>
                  </a:lnTo>
                  <a:lnTo>
                    <a:pt x="38923" y="3599"/>
                  </a:lnTo>
                  <a:lnTo>
                    <a:pt x="40151" y="220"/>
                  </a:lnTo>
                  <a:lnTo>
                    <a:pt x="40151" y="176"/>
                  </a:lnTo>
                  <a:lnTo>
                    <a:pt x="40151" y="89"/>
                  </a:lnTo>
                  <a:lnTo>
                    <a:pt x="40107" y="45"/>
                  </a:lnTo>
                  <a:lnTo>
                    <a:pt x="4006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98" name="Google Shape;3798;p116"/>
            <p:cNvSpPr/>
            <p:nvPr/>
          </p:nvSpPr>
          <p:spPr>
            <a:xfrm>
              <a:off x="5576175" y="1804900"/>
              <a:ext cx="998300" cy="1023550"/>
            </a:xfrm>
            <a:custGeom>
              <a:avLst/>
              <a:gdLst/>
              <a:ahLst/>
              <a:cxnLst/>
              <a:rect l="l" t="t" r="r" b="b"/>
              <a:pathLst>
                <a:path w="39932" h="40942" extrusionOk="0">
                  <a:moveTo>
                    <a:pt x="39713" y="1"/>
                  </a:moveTo>
                  <a:lnTo>
                    <a:pt x="39625" y="45"/>
                  </a:lnTo>
                  <a:lnTo>
                    <a:pt x="39625" y="89"/>
                  </a:lnTo>
                  <a:lnTo>
                    <a:pt x="38703" y="2634"/>
                  </a:lnTo>
                  <a:lnTo>
                    <a:pt x="37606" y="5705"/>
                  </a:lnTo>
                  <a:lnTo>
                    <a:pt x="35939" y="8865"/>
                  </a:lnTo>
                  <a:lnTo>
                    <a:pt x="34579" y="11234"/>
                  </a:lnTo>
                  <a:lnTo>
                    <a:pt x="32955" y="14130"/>
                  </a:lnTo>
                  <a:lnTo>
                    <a:pt x="31639" y="16324"/>
                  </a:lnTo>
                  <a:lnTo>
                    <a:pt x="28435" y="20888"/>
                  </a:lnTo>
                  <a:lnTo>
                    <a:pt x="27338" y="22160"/>
                  </a:lnTo>
                  <a:lnTo>
                    <a:pt x="25583" y="23828"/>
                  </a:lnTo>
                  <a:lnTo>
                    <a:pt x="23565" y="25715"/>
                  </a:lnTo>
                  <a:lnTo>
                    <a:pt x="21678" y="27207"/>
                  </a:lnTo>
                  <a:lnTo>
                    <a:pt x="20317" y="28172"/>
                  </a:lnTo>
                  <a:lnTo>
                    <a:pt x="18957" y="29050"/>
                  </a:lnTo>
                  <a:lnTo>
                    <a:pt x="16236" y="30805"/>
                  </a:lnTo>
                  <a:lnTo>
                    <a:pt x="13472" y="32516"/>
                  </a:lnTo>
                  <a:lnTo>
                    <a:pt x="10708" y="34184"/>
                  </a:lnTo>
                  <a:lnTo>
                    <a:pt x="7504" y="36158"/>
                  </a:lnTo>
                  <a:lnTo>
                    <a:pt x="4301" y="38133"/>
                  </a:lnTo>
                  <a:lnTo>
                    <a:pt x="2414" y="39230"/>
                  </a:lnTo>
                  <a:lnTo>
                    <a:pt x="88" y="40590"/>
                  </a:lnTo>
                  <a:lnTo>
                    <a:pt x="45" y="40634"/>
                  </a:lnTo>
                  <a:lnTo>
                    <a:pt x="1" y="40722"/>
                  </a:lnTo>
                  <a:lnTo>
                    <a:pt x="1" y="40766"/>
                  </a:lnTo>
                  <a:lnTo>
                    <a:pt x="1" y="40853"/>
                  </a:lnTo>
                  <a:lnTo>
                    <a:pt x="88" y="40897"/>
                  </a:lnTo>
                  <a:lnTo>
                    <a:pt x="176" y="40941"/>
                  </a:lnTo>
                  <a:lnTo>
                    <a:pt x="264" y="40897"/>
                  </a:lnTo>
                  <a:lnTo>
                    <a:pt x="2590" y="39537"/>
                  </a:lnTo>
                  <a:lnTo>
                    <a:pt x="4476" y="38440"/>
                  </a:lnTo>
                  <a:lnTo>
                    <a:pt x="7680" y="36422"/>
                  </a:lnTo>
                  <a:lnTo>
                    <a:pt x="10883" y="34491"/>
                  </a:lnTo>
                  <a:lnTo>
                    <a:pt x="13648" y="32823"/>
                  </a:lnTo>
                  <a:lnTo>
                    <a:pt x="16412" y="31112"/>
                  </a:lnTo>
                  <a:lnTo>
                    <a:pt x="19176" y="29357"/>
                  </a:lnTo>
                  <a:lnTo>
                    <a:pt x="20537" y="28435"/>
                  </a:lnTo>
                  <a:lnTo>
                    <a:pt x="21853" y="27514"/>
                  </a:lnTo>
                  <a:lnTo>
                    <a:pt x="23784" y="25978"/>
                  </a:lnTo>
                  <a:lnTo>
                    <a:pt x="25846" y="24047"/>
                  </a:lnTo>
                  <a:lnTo>
                    <a:pt x="27602" y="22424"/>
                  </a:lnTo>
                  <a:lnTo>
                    <a:pt x="27602" y="22380"/>
                  </a:lnTo>
                  <a:lnTo>
                    <a:pt x="28699" y="21107"/>
                  </a:lnTo>
                  <a:lnTo>
                    <a:pt x="31946" y="16500"/>
                  </a:lnTo>
                  <a:lnTo>
                    <a:pt x="33262" y="14306"/>
                  </a:lnTo>
                  <a:lnTo>
                    <a:pt x="34886" y="11410"/>
                  </a:lnTo>
                  <a:lnTo>
                    <a:pt x="36246" y="9040"/>
                  </a:lnTo>
                  <a:lnTo>
                    <a:pt x="37957" y="5881"/>
                  </a:lnTo>
                  <a:lnTo>
                    <a:pt x="37957" y="5837"/>
                  </a:lnTo>
                  <a:lnTo>
                    <a:pt x="39054" y="2765"/>
                  </a:lnTo>
                  <a:lnTo>
                    <a:pt x="39932" y="220"/>
                  </a:lnTo>
                  <a:lnTo>
                    <a:pt x="39932" y="132"/>
                  </a:lnTo>
                  <a:lnTo>
                    <a:pt x="39932" y="89"/>
                  </a:lnTo>
                  <a:lnTo>
                    <a:pt x="39888" y="45"/>
                  </a:lnTo>
                  <a:lnTo>
                    <a:pt x="3984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99" name="Google Shape;3799;p116"/>
            <p:cNvSpPr/>
            <p:nvPr/>
          </p:nvSpPr>
          <p:spPr>
            <a:xfrm>
              <a:off x="5548750" y="1803800"/>
              <a:ext cx="995025" cy="1000500"/>
            </a:xfrm>
            <a:custGeom>
              <a:avLst/>
              <a:gdLst/>
              <a:ahLst/>
              <a:cxnLst/>
              <a:rect l="l" t="t" r="r" b="b"/>
              <a:pathLst>
                <a:path w="39801" h="40020" extrusionOk="0">
                  <a:moveTo>
                    <a:pt x="39581" y="1"/>
                  </a:moveTo>
                  <a:lnTo>
                    <a:pt x="39537" y="45"/>
                  </a:lnTo>
                  <a:lnTo>
                    <a:pt x="39493" y="89"/>
                  </a:lnTo>
                  <a:lnTo>
                    <a:pt x="39449" y="133"/>
                  </a:lnTo>
                  <a:lnTo>
                    <a:pt x="38572" y="2678"/>
                  </a:lnTo>
                  <a:lnTo>
                    <a:pt x="37782" y="4959"/>
                  </a:lnTo>
                  <a:lnTo>
                    <a:pt x="36773" y="6890"/>
                  </a:lnTo>
                  <a:lnTo>
                    <a:pt x="34579" y="10839"/>
                  </a:lnTo>
                  <a:lnTo>
                    <a:pt x="33350" y="12946"/>
                  </a:lnTo>
                  <a:lnTo>
                    <a:pt x="31902" y="15403"/>
                  </a:lnTo>
                  <a:lnTo>
                    <a:pt x="30322" y="17685"/>
                  </a:lnTo>
                  <a:lnTo>
                    <a:pt x="27953" y="20844"/>
                  </a:lnTo>
                  <a:lnTo>
                    <a:pt x="26110" y="22599"/>
                  </a:lnTo>
                  <a:lnTo>
                    <a:pt x="23872" y="24706"/>
                  </a:lnTo>
                  <a:lnTo>
                    <a:pt x="21765" y="26417"/>
                  </a:lnTo>
                  <a:lnTo>
                    <a:pt x="19966" y="27646"/>
                  </a:lnTo>
                  <a:lnTo>
                    <a:pt x="17641" y="29137"/>
                  </a:lnTo>
                  <a:lnTo>
                    <a:pt x="13384" y="31770"/>
                  </a:lnTo>
                  <a:lnTo>
                    <a:pt x="11805" y="32648"/>
                  </a:lnTo>
                  <a:lnTo>
                    <a:pt x="7724" y="35149"/>
                  </a:lnTo>
                  <a:lnTo>
                    <a:pt x="3643" y="37563"/>
                  </a:lnTo>
                  <a:lnTo>
                    <a:pt x="88" y="39669"/>
                  </a:lnTo>
                  <a:lnTo>
                    <a:pt x="45" y="39757"/>
                  </a:lnTo>
                  <a:lnTo>
                    <a:pt x="1" y="39800"/>
                  </a:lnTo>
                  <a:lnTo>
                    <a:pt x="1" y="39844"/>
                  </a:lnTo>
                  <a:lnTo>
                    <a:pt x="1" y="39932"/>
                  </a:lnTo>
                  <a:lnTo>
                    <a:pt x="88" y="39976"/>
                  </a:lnTo>
                  <a:lnTo>
                    <a:pt x="176" y="40020"/>
                  </a:lnTo>
                  <a:lnTo>
                    <a:pt x="264" y="39976"/>
                  </a:lnTo>
                  <a:lnTo>
                    <a:pt x="3818" y="37870"/>
                  </a:lnTo>
                  <a:lnTo>
                    <a:pt x="7899" y="35456"/>
                  </a:lnTo>
                  <a:lnTo>
                    <a:pt x="11980" y="32955"/>
                  </a:lnTo>
                  <a:lnTo>
                    <a:pt x="13560" y="32077"/>
                  </a:lnTo>
                  <a:lnTo>
                    <a:pt x="17816" y="29445"/>
                  </a:lnTo>
                  <a:lnTo>
                    <a:pt x="20142" y="27953"/>
                  </a:lnTo>
                  <a:lnTo>
                    <a:pt x="21985" y="26680"/>
                  </a:lnTo>
                  <a:lnTo>
                    <a:pt x="24091" y="24969"/>
                  </a:lnTo>
                  <a:lnTo>
                    <a:pt x="26329" y="22819"/>
                  </a:lnTo>
                  <a:lnTo>
                    <a:pt x="28216" y="21064"/>
                  </a:lnTo>
                  <a:lnTo>
                    <a:pt x="30585" y="17904"/>
                  </a:lnTo>
                  <a:lnTo>
                    <a:pt x="32209" y="15578"/>
                  </a:lnTo>
                  <a:lnTo>
                    <a:pt x="33657" y="13121"/>
                  </a:lnTo>
                  <a:lnTo>
                    <a:pt x="34886" y="11015"/>
                  </a:lnTo>
                  <a:lnTo>
                    <a:pt x="37080" y="7066"/>
                  </a:lnTo>
                  <a:lnTo>
                    <a:pt x="38089" y="5135"/>
                  </a:lnTo>
                  <a:lnTo>
                    <a:pt x="38089" y="5091"/>
                  </a:lnTo>
                  <a:lnTo>
                    <a:pt x="38879" y="2809"/>
                  </a:lnTo>
                  <a:lnTo>
                    <a:pt x="39800" y="264"/>
                  </a:lnTo>
                  <a:lnTo>
                    <a:pt x="39800" y="176"/>
                  </a:lnTo>
                  <a:lnTo>
                    <a:pt x="39756" y="133"/>
                  </a:lnTo>
                  <a:lnTo>
                    <a:pt x="39713" y="45"/>
                  </a:lnTo>
                  <a:lnTo>
                    <a:pt x="39669" y="45"/>
                  </a:lnTo>
                  <a:lnTo>
                    <a:pt x="39581"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00" name="Google Shape;3800;p116"/>
            <p:cNvSpPr/>
            <p:nvPr/>
          </p:nvSpPr>
          <p:spPr>
            <a:xfrm>
              <a:off x="5493900" y="1863050"/>
              <a:ext cx="967600" cy="891900"/>
            </a:xfrm>
            <a:custGeom>
              <a:avLst/>
              <a:gdLst/>
              <a:ahLst/>
              <a:cxnLst/>
              <a:rect l="l" t="t" r="r" b="b"/>
              <a:pathLst>
                <a:path w="38704" h="35676" extrusionOk="0">
                  <a:moveTo>
                    <a:pt x="38484" y="0"/>
                  </a:moveTo>
                  <a:lnTo>
                    <a:pt x="38396" y="44"/>
                  </a:lnTo>
                  <a:lnTo>
                    <a:pt x="38352" y="88"/>
                  </a:lnTo>
                  <a:lnTo>
                    <a:pt x="37562" y="2107"/>
                  </a:lnTo>
                  <a:lnTo>
                    <a:pt x="36334" y="4345"/>
                  </a:lnTo>
                  <a:lnTo>
                    <a:pt x="34930" y="6934"/>
                  </a:lnTo>
                  <a:lnTo>
                    <a:pt x="33789" y="8820"/>
                  </a:lnTo>
                  <a:lnTo>
                    <a:pt x="32648" y="10707"/>
                  </a:lnTo>
                  <a:lnTo>
                    <a:pt x="31244" y="12770"/>
                  </a:lnTo>
                  <a:lnTo>
                    <a:pt x="29708" y="14700"/>
                  </a:lnTo>
                  <a:lnTo>
                    <a:pt x="28172" y="16499"/>
                  </a:lnTo>
                  <a:lnTo>
                    <a:pt x="27207" y="17553"/>
                  </a:lnTo>
                  <a:lnTo>
                    <a:pt x="26241" y="18562"/>
                  </a:lnTo>
                  <a:lnTo>
                    <a:pt x="25188" y="19527"/>
                  </a:lnTo>
                  <a:lnTo>
                    <a:pt x="24135" y="20449"/>
                  </a:lnTo>
                  <a:lnTo>
                    <a:pt x="23082" y="21370"/>
                  </a:lnTo>
                  <a:lnTo>
                    <a:pt x="21941" y="22248"/>
                  </a:lnTo>
                  <a:lnTo>
                    <a:pt x="20800" y="23038"/>
                  </a:lnTo>
                  <a:lnTo>
                    <a:pt x="19659" y="23871"/>
                  </a:lnTo>
                  <a:lnTo>
                    <a:pt x="18474" y="24661"/>
                  </a:lnTo>
                  <a:lnTo>
                    <a:pt x="17290" y="25407"/>
                  </a:lnTo>
                  <a:lnTo>
                    <a:pt x="14876" y="26855"/>
                  </a:lnTo>
                  <a:lnTo>
                    <a:pt x="12463" y="28259"/>
                  </a:lnTo>
                  <a:lnTo>
                    <a:pt x="10005" y="29620"/>
                  </a:lnTo>
                  <a:lnTo>
                    <a:pt x="7680" y="30936"/>
                  </a:lnTo>
                  <a:lnTo>
                    <a:pt x="5354" y="32296"/>
                  </a:lnTo>
                  <a:lnTo>
                    <a:pt x="3028" y="33613"/>
                  </a:lnTo>
                  <a:lnTo>
                    <a:pt x="88" y="35324"/>
                  </a:lnTo>
                  <a:lnTo>
                    <a:pt x="44" y="35368"/>
                  </a:lnTo>
                  <a:lnTo>
                    <a:pt x="1" y="35456"/>
                  </a:lnTo>
                  <a:lnTo>
                    <a:pt x="1" y="35500"/>
                  </a:lnTo>
                  <a:lnTo>
                    <a:pt x="44" y="35587"/>
                  </a:lnTo>
                  <a:lnTo>
                    <a:pt x="88" y="35631"/>
                  </a:lnTo>
                  <a:lnTo>
                    <a:pt x="176" y="35675"/>
                  </a:lnTo>
                  <a:lnTo>
                    <a:pt x="264" y="35631"/>
                  </a:lnTo>
                  <a:lnTo>
                    <a:pt x="3204" y="33920"/>
                  </a:lnTo>
                  <a:lnTo>
                    <a:pt x="5530" y="32604"/>
                  </a:lnTo>
                  <a:lnTo>
                    <a:pt x="7855" y="31243"/>
                  </a:lnTo>
                  <a:lnTo>
                    <a:pt x="10181" y="29927"/>
                  </a:lnTo>
                  <a:lnTo>
                    <a:pt x="12638" y="28567"/>
                  </a:lnTo>
                  <a:lnTo>
                    <a:pt x="15096" y="27162"/>
                  </a:lnTo>
                  <a:lnTo>
                    <a:pt x="17509" y="25670"/>
                  </a:lnTo>
                  <a:lnTo>
                    <a:pt x="18694" y="24925"/>
                  </a:lnTo>
                  <a:lnTo>
                    <a:pt x="19878" y="24135"/>
                  </a:lnTo>
                  <a:lnTo>
                    <a:pt x="21019" y="23345"/>
                  </a:lnTo>
                  <a:lnTo>
                    <a:pt x="22160" y="22511"/>
                  </a:lnTo>
                  <a:lnTo>
                    <a:pt x="23301" y="21633"/>
                  </a:lnTo>
                  <a:lnTo>
                    <a:pt x="24398" y="20712"/>
                  </a:lnTo>
                  <a:lnTo>
                    <a:pt x="25451" y="19791"/>
                  </a:lnTo>
                  <a:lnTo>
                    <a:pt x="26461" y="18825"/>
                  </a:lnTo>
                  <a:lnTo>
                    <a:pt x="27470" y="17772"/>
                  </a:lnTo>
                  <a:lnTo>
                    <a:pt x="28435" y="16719"/>
                  </a:lnTo>
                  <a:lnTo>
                    <a:pt x="30015" y="14920"/>
                  </a:lnTo>
                  <a:lnTo>
                    <a:pt x="31551" y="12945"/>
                  </a:lnTo>
                  <a:lnTo>
                    <a:pt x="32955" y="10883"/>
                  </a:lnTo>
                  <a:lnTo>
                    <a:pt x="34096" y="8996"/>
                  </a:lnTo>
                  <a:lnTo>
                    <a:pt x="35237" y="7109"/>
                  </a:lnTo>
                  <a:lnTo>
                    <a:pt x="36641" y="4520"/>
                  </a:lnTo>
                  <a:lnTo>
                    <a:pt x="37870" y="2238"/>
                  </a:lnTo>
                  <a:lnTo>
                    <a:pt x="38703" y="220"/>
                  </a:lnTo>
                  <a:lnTo>
                    <a:pt x="38703" y="132"/>
                  </a:lnTo>
                  <a:lnTo>
                    <a:pt x="38703" y="88"/>
                  </a:lnTo>
                  <a:lnTo>
                    <a:pt x="38659" y="44"/>
                  </a:lnTo>
                  <a:lnTo>
                    <a:pt x="38615"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01" name="Google Shape;3801;p116"/>
            <p:cNvSpPr/>
            <p:nvPr/>
          </p:nvSpPr>
          <p:spPr>
            <a:xfrm>
              <a:off x="5469775" y="1897050"/>
              <a:ext cx="943450" cy="837050"/>
            </a:xfrm>
            <a:custGeom>
              <a:avLst/>
              <a:gdLst/>
              <a:ahLst/>
              <a:cxnLst/>
              <a:rect l="l" t="t" r="r" b="b"/>
              <a:pathLst>
                <a:path w="37738" h="33482" extrusionOk="0">
                  <a:moveTo>
                    <a:pt x="37518" y="1"/>
                  </a:moveTo>
                  <a:lnTo>
                    <a:pt x="37430" y="45"/>
                  </a:lnTo>
                  <a:lnTo>
                    <a:pt x="37386" y="89"/>
                  </a:lnTo>
                  <a:lnTo>
                    <a:pt x="36114" y="2502"/>
                  </a:lnTo>
                  <a:lnTo>
                    <a:pt x="34841" y="4915"/>
                  </a:lnTo>
                  <a:lnTo>
                    <a:pt x="33569" y="7066"/>
                  </a:lnTo>
                  <a:lnTo>
                    <a:pt x="32472" y="8908"/>
                  </a:lnTo>
                  <a:lnTo>
                    <a:pt x="31155" y="10751"/>
                  </a:lnTo>
                  <a:lnTo>
                    <a:pt x="29751" y="12551"/>
                  </a:lnTo>
                  <a:lnTo>
                    <a:pt x="27601" y="14964"/>
                  </a:lnTo>
                  <a:lnTo>
                    <a:pt x="26504" y="16105"/>
                  </a:lnTo>
                  <a:lnTo>
                    <a:pt x="25363" y="17202"/>
                  </a:lnTo>
                  <a:lnTo>
                    <a:pt x="24178" y="18255"/>
                  </a:lnTo>
                  <a:lnTo>
                    <a:pt x="22950" y="19264"/>
                  </a:lnTo>
                  <a:lnTo>
                    <a:pt x="21721" y="20230"/>
                  </a:lnTo>
                  <a:lnTo>
                    <a:pt x="20449" y="21195"/>
                  </a:lnTo>
                  <a:lnTo>
                    <a:pt x="19176" y="22073"/>
                  </a:lnTo>
                  <a:lnTo>
                    <a:pt x="17860" y="22994"/>
                  </a:lnTo>
                  <a:lnTo>
                    <a:pt x="16499" y="23828"/>
                  </a:lnTo>
                  <a:lnTo>
                    <a:pt x="15139" y="24662"/>
                  </a:lnTo>
                  <a:lnTo>
                    <a:pt x="12418" y="26285"/>
                  </a:lnTo>
                  <a:lnTo>
                    <a:pt x="9654" y="27821"/>
                  </a:lnTo>
                  <a:lnTo>
                    <a:pt x="6889" y="29313"/>
                  </a:lnTo>
                  <a:lnTo>
                    <a:pt x="5222" y="30278"/>
                  </a:lnTo>
                  <a:lnTo>
                    <a:pt x="2852" y="31463"/>
                  </a:lnTo>
                  <a:lnTo>
                    <a:pt x="88" y="33130"/>
                  </a:lnTo>
                  <a:lnTo>
                    <a:pt x="44" y="33174"/>
                  </a:lnTo>
                  <a:lnTo>
                    <a:pt x="0" y="33262"/>
                  </a:lnTo>
                  <a:lnTo>
                    <a:pt x="0" y="33306"/>
                  </a:lnTo>
                  <a:lnTo>
                    <a:pt x="44" y="33394"/>
                  </a:lnTo>
                  <a:lnTo>
                    <a:pt x="88" y="33438"/>
                  </a:lnTo>
                  <a:lnTo>
                    <a:pt x="176" y="33481"/>
                  </a:lnTo>
                  <a:lnTo>
                    <a:pt x="264" y="33438"/>
                  </a:lnTo>
                  <a:lnTo>
                    <a:pt x="3028" y="31770"/>
                  </a:lnTo>
                  <a:lnTo>
                    <a:pt x="5354" y="30585"/>
                  </a:lnTo>
                  <a:lnTo>
                    <a:pt x="7065" y="29620"/>
                  </a:lnTo>
                  <a:lnTo>
                    <a:pt x="9829" y="28128"/>
                  </a:lnTo>
                  <a:lnTo>
                    <a:pt x="12594" y="26548"/>
                  </a:lnTo>
                  <a:lnTo>
                    <a:pt x="15358" y="24969"/>
                  </a:lnTo>
                  <a:lnTo>
                    <a:pt x="16719" y="24135"/>
                  </a:lnTo>
                  <a:lnTo>
                    <a:pt x="18035" y="23257"/>
                  </a:lnTo>
                  <a:lnTo>
                    <a:pt x="19352" y="22380"/>
                  </a:lnTo>
                  <a:lnTo>
                    <a:pt x="20668" y="21458"/>
                  </a:lnTo>
                  <a:lnTo>
                    <a:pt x="21941" y="20493"/>
                  </a:lnTo>
                  <a:lnTo>
                    <a:pt x="23213" y="19528"/>
                  </a:lnTo>
                  <a:lnTo>
                    <a:pt x="24398" y="18518"/>
                  </a:lnTo>
                  <a:lnTo>
                    <a:pt x="25583" y="17465"/>
                  </a:lnTo>
                  <a:lnTo>
                    <a:pt x="26767" y="16324"/>
                  </a:lnTo>
                  <a:lnTo>
                    <a:pt x="27864" y="15183"/>
                  </a:lnTo>
                  <a:lnTo>
                    <a:pt x="30015" y="12814"/>
                  </a:lnTo>
                  <a:lnTo>
                    <a:pt x="31463" y="10971"/>
                  </a:lnTo>
                  <a:lnTo>
                    <a:pt x="32779" y="9084"/>
                  </a:lnTo>
                  <a:lnTo>
                    <a:pt x="33876" y="7241"/>
                  </a:lnTo>
                  <a:lnTo>
                    <a:pt x="35149" y="5091"/>
                  </a:lnTo>
                  <a:lnTo>
                    <a:pt x="36465" y="2677"/>
                  </a:lnTo>
                  <a:lnTo>
                    <a:pt x="37694" y="264"/>
                  </a:lnTo>
                  <a:lnTo>
                    <a:pt x="37738" y="220"/>
                  </a:lnTo>
                  <a:lnTo>
                    <a:pt x="37738" y="132"/>
                  </a:lnTo>
                  <a:lnTo>
                    <a:pt x="37694" y="89"/>
                  </a:lnTo>
                  <a:lnTo>
                    <a:pt x="37650" y="45"/>
                  </a:lnTo>
                  <a:lnTo>
                    <a:pt x="37562"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02" name="Google Shape;3802;p116"/>
            <p:cNvSpPr/>
            <p:nvPr/>
          </p:nvSpPr>
          <p:spPr>
            <a:xfrm>
              <a:off x="5446725" y="1902550"/>
              <a:ext cx="929200" cy="809600"/>
            </a:xfrm>
            <a:custGeom>
              <a:avLst/>
              <a:gdLst/>
              <a:ahLst/>
              <a:cxnLst/>
              <a:rect l="l" t="t" r="r" b="b"/>
              <a:pathLst>
                <a:path w="37168" h="32384" extrusionOk="0">
                  <a:moveTo>
                    <a:pt x="36860" y="0"/>
                  </a:moveTo>
                  <a:lnTo>
                    <a:pt x="36817" y="88"/>
                  </a:lnTo>
                  <a:lnTo>
                    <a:pt x="36202" y="1229"/>
                  </a:lnTo>
                  <a:lnTo>
                    <a:pt x="35237" y="3028"/>
                  </a:lnTo>
                  <a:lnTo>
                    <a:pt x="34271" y="4783"/>
                  </a:lnTo>
                  <a:lnTo>
                    <a:pt x="33306" y="6451"/>
                  </a:lnTo>
                  <a:lnTo>
                    <a:pt x="32297" y="8118"/>
                  </a:lnTo>
                  <a:lnTo>
                    <a:pt x="31156" y="9742"/>
                  </a:lnTo>
                  <a:lnTo>
                    <a:pt x="30585" y="10531"/>
                  </a:lnTo>
                  <a:lnTo>
                    <a:pt x="29971" y="11321"/>
                  </a:lnTo>
                  <a:lnTo>
                    <a:pt x="29313" y="12111"/>
                  </a:lnTo>
                  <a:lnTo>
                    <a:pt x="28655" y="12901"/>
                  </a:lnTo>
                  <a:lnTo>
                    <a:pt x="27909" y="13691"/>
                  </a:lnTo>
                  <a:lnTo>
                    <a:pt x="27163" y="14437"/>
                  </a:lnTo>
                  <a:lnTo>
                    <a:pt x="25232" y="16280"/>
                  </a:lnTo>
                  <a:lnTo>
                    <a:pt x="23257" y="17947"/>
                  </a:lnTo>
                  <a:lnTo>
                    <a:pt x="21283" y="19395"/>
                  </a:lnTo>
                  <a:lnTo>
                    <a:pt x="19089" y="21194"/>
                  </a:lnTo>
                  <a:lnTo>
                    <a:pt x="16588" y="22906"/>
                  </a:lnTo>
                  <a:lnTo>
                    <a:pt x="12112" y="25495"/>
                  </a:lnTo>
                  <a:lnTo>
                    <a:pt x="9303" y="27030"/>
                  </a:lnTo>
                  <a:lnTo>
                    <a:pt x="7241" y="28171"/>
                  </a:lnTo>
                  <a:lnTo>
                    <a:pt x="3292" y="30146"/>
                  </a:lnTo>
                  <a:lnTo>
                    <a:pt x="89" y="32033"/>
                  </a:lnTo>
                  <a:lnTo>
                    <a:pt x="45" y="32077"/>
                  </a:lnTo>
                  <a:lnTo>
                    <a:pt x="1" y="32164"/>
                  </a:lnTo>
                  <a:lnTo>
                    <a:pt x="1" y="32208"/>
                  </a:lnTo>
                  <a:lnTo>
                    <a:pt x="1" y="32296"/>
                  </a:lnTo>
                  <a:lnTo>
                    <a:pt x="89" y="32340"/>
                  </a:lnTo>
                  <a:lnTo>
                    <a:pt x="176" y="32384"/>
                  </a:lnTo>
                  <a:lnTo>
                    <a:pt x="264" y="32340"/>
                  </a:lnTo>
                  <a:lnTo>
                    <a:pt x="3467" y="30453"/>
                  </a:lnTo>
                  <a:lnTo>
                    <a:pt x="7417" y="28479"/>
                  </a:lnTo>
                  <a:lnTo>
                    <a:pt x="9479" y="27338"/>
                  </a:lnTo>
                  <a:lnTo>
                    <a:pt x="12287" y="25802"/>
                  </a:lnTo>
                  <a:lnTo>
                    <a:pt x="16763" y="23169"/>
                  </a:lnTo>
                  <a:lnTo>
                    <a:pt x="19308" y="21458"/>
                  </a:lnTo>
                  <a:lnTo>
                    <a:pt x="21502" y="19659"/>
                  </a:lnTo>
                  <a:lnTo>
                    <a:pt x="23477" y="18211"/>
                  </a:lnTo>
                  <a:lnTo>
                    <a:pt x="25451" y="16543"/>
                  </a:lnTo>
                  <a:lnTo>
                    <a:pt x="27382" y="14700"/>
                  </a:lnTo>
                  <a:lnTo>
                    <a:pt x="28172" y="13910"/>
                  </a:lnTo>
                  <a:lnTo>
                    <a:pt x="28918" y="13120"/>
                  </a:lnTo>
                  <a:lnTo>
                    <a:pt x="29576" y="12331"/>
                  </a:lnTo>
                  <a:lnTo>
                    <a:pt x="30234" y="11541"/>
                  </a:lnTo>
                  <a:lnTo>
                    <a:pt x="30849" y="10751"/>
                  </a:lnTo>
                  <a:lnTo>
                    <a:pt x="31463" y="9917"/>
                  </a:lnTo>
                  <a:lnTo>
                    <a:pt x="32560" y="8294"/>
                  </a:lnTo>
                  <a:lnTo>
                    <a:pt x="33613" y="6626"/>
                  </a:lnTo>
                  <a:lnTo>
                    <a:pt x="34579" y="4959"/>
                  </a:lnTo>
                  <a:lnTo>
                    <a:pt x="35544" y="3203"/>
                  </a:lnTo>
                  <a:lnTo>
                    <a:pt x="36509" y="1404"/>
                  </a:lnTo>
                  <a:lnTo>
                    <a:pt x="37124" y="220"/>
                  </a:lnTo>
                  <a:lnTo>
                    <a:pt x="37168" y="176"/>
                  </a:lnTo>
                  <a:lnTo>
                    <a:pt x="37168" y="88"/>
                  </a:lnTo>
                  <a:lnTo>
                    <a:pt x="37124" y="44"/>
                  </a:lnTo>
                  <a:lnTo>
                    <a:pt x="3708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03" name="Google Shape;3803;p116"/>
            <p:cNvSpPr/>
            <p:nvPr/>
          </p:nvSpPr>
          <p:spPr>
            <a:xfrm>
              <a:off x="5422600" y="1929975"/>
              <a:ext cx="900675" cy="760250"/>
            </a:xfrm>
            <a:custGeom>
              <a:avLst/>
              <a:gdLst/>
              <a:ahLst/>
              <a:cxnLst/>
              <a:rect l="l" t="t" r="r" b="b"/>
              <a:pathLst>
                <a:path w="36027" h="30410" extrusionOk="0">
                  <a:moveTo>
                    <a:pt x="35807" y="0"/>
                  </a:moveTo>
                  <a:lnTo>
                    <a:pt x="35763" y="44"/>
                  </a:lnTo>
                  <a:lnTo>
                    <a:pt x="35719" y="88"/>
                  </a:lnTo>
                  <a:lnTo>
                    <a:pt x="34315" y="2677"/>
                  </a:lnTo>
                  <a:lnTo>
                    <a:pt x="33350" y="4476"/>
                  </a:lnTo>
                  <a:lnTo>
                    <a:pt x="32340" y="6187"/>
                  </a:lnTo>
                  <a:lnTo>
                    <a:pt x="31814" y="7021"/>
                  </a:lnTo>
                  <a:lnTo>
                    <a:pt x="31243" y="7855"/>
                  </a:lnTo>
                  <a:lnTo>
                    <a:pt x="30673" y="8645"/>
                  </a:lnTo>
                  <a:lnTo>
                    <a:pt x="30059" y="9391"/>
                  </a:lnTo>
                  <a:lnTo>
                    <a:pt x="29400" y="10180"/>
                  </a:lnTo>
                  <a:lnTo>
                    <a:pt x="28786" y="10926"/>
                  </a:lnTo>
                  <a:lnTo>
                    <a:pt x="28084" y="11672"/>
                  </a:lnTo>
                  <a:lnTo>
                    <a:pt x="27382" y="12374"/>
                  </a:lnTo>
                  <a:lnTo>
                    <a:pt x="25890" y="13779"/>
                  </a:lnTo>
                  <a:lnTo>
                    <a:pt x="24310" y="15183"/>
                  </a:lnTo>
                  <a:lnTo>
                    <a:pt x="22643" y="16411"/>
                  </a:lnTo>
                  <a:lnTo>
                    <a:pt x="20975" y="17772"/>
                  </a:lnTo>
                  <a:lnTo>
                    <a:pt x="20361" y="18342"/>
                  </a:lnTo>
                  <a:lnTo>
                    <a:pt x="19703" y="18913"/>
                  </a:lnTo>
                  <a:lnTo>
                    <a:pt x="19045" y="19439"/>
                  </a:lnTo>
                  <a:lnTo>
                    <a:pt x="18342" y="19966"/>
                  </a:lnTo>
                  <a:lnTo>
                    <a:pt x="16851" y="20975"/>
                  </a:lnTo>
                  <a:lnTo>
                    <a:pt x="15271" y="21940"/>
                  </a:lnTo>
                  <a:lnTo>
                    <a:pt x="13647" y="22906"/>
                  </a:lnTo>
                  <a:lnTo>
                    <a:pt x="12024" y="23783"/>
                  </a:lnTo>
                  <a:lnTo>
                    <a:pt x="8820" y="25495"/>
                  </a:lnTo>
                  <a:lnTo>
                    <a:pt x="7241" y="26328"/>
                  </a:lnTo>
                  <a:lnTo>
                    <a:pt x="3379" y="28171"/>
                  </a:lnTo>
                  <a:lnTo>
                    <a:pt x="88" y="30058"/>
                  </a:lnTo>
                  <a:lnTo>
                    <a:pt x="44" y="30102"/>
                  </a:lnTo>
                  <a:lnTo>
                    <a:pt x="0" y="30190"/>
                  </a:lnTo>
                  <a:lnTo>
                    <a:pt x="0" y="30234"/>
                  </a:lnTo>
                  <a:lnTo>
                    <a:pt x="44" y="30321"/>
                  </a:lnTo>
                  <a:lnTo>
                    <a:pt x="88" y="30365"/>
                  </a:lnTo>
                  <a:lnTo>
                    <a:pt x="176" y="30409"/>
                  </a:lnTo>
                  <a:lnTo>
                    <a:pt x="264" y="30365"/>
                  </a:lnTo>
                  <a:lnTo>
                    <a:pt x="3555" y="28479"/>
                  </a:lnTo>
                  <a:lnTo>
                    <a:pt x="7372" y="26636"/>
                  </a:lnTo>
                  <a:lnTo>
                    <a:pt x="8952" y="25802"/>
                  </a:lnTo>
                  <a:lnTo>
                    <a:pt x="12199" y="24090"/>
                  </a:lnTo>
                  <a:lnTo>
                    <a:pt x="13867" y="23213"/>
                  </a:lnTo>
                  <a:lnTo>
                    <a:pt x="15490" y="22248"/>
                  </a:lnTo>
                  <a:lnTo>
                    <a:pt x="17026" y="21282"/>
                  </a:lnTo>
                  <a:lnTo>
                    <a:pt x="18562" y="20229"/>
                  </a:lnTo>
                  <a:lnTo>
                    <a:pt x="19264" y="19702"/>
                  </a:lnTo>
                  <a:lnTo>
                    <a:pt x="19922" y="19176"/>
                  </a:lnTo>
                  <a:lnTo>
                    <a:pt x="20580" y="18605"/>
                  </a:lnTo>
                  <a:lnTo>
                    <a:pt x="21239" y="18035"/>
                  </a:lnTo>
                  <a:lnTo>
                    <a:pt x="22862" y="16675"/>
                  </a:lnTo>
                  <a:lnTo>
                    <a:pt x="24530" y="15446"/>
                  </a:lnTo>
                  <a:lnTo>
                    <a:pt x="26153" y="14042"/>
                  </a:lnTo>
                  <a:lnTo>
                    <a:pt x="27645" y="12638"/>
                  </a:lnTo>
                  <a:lnTo>
                    <a:pt x="28347" y="11892"/>
                  </a:lnTo>
                  <a:lnTo>
                    <a:pt x="29049" y="11146"/>
                  </a:lnTo>
                  <a:lnTo>
                    <a:pt x="29708" y="10400"/>
                  </a:lnTo>
                  <a:lnTo>
                    <a:pt x="30322" y="9610"/>
                  </a:lnTo>
                  <a:lnTo>
                    <a:pt x="30936" y="8864"/>
                  </a:lnTo>
                  <a:lnTo>
                    <a:pt x="31507" y="8030"/>
                  </a:lnTo>
                  <a:lnTo>
                    <a:pt x="32077" y="7240"/>
                  </a:lnTo>
                  <a:lnTo>
                    <a:pt x="32647" y="6407"/>
                  </a:lnTo>
                  <a:lnTo>
                    <a:pt x="33174" y="5529"/>
                  </a:lnTo>
                  <a:lnTo>
                    <a:pt x="33657" y="4652"/>
                  </a:lnTo>
                  <a:lnTo>
                    <a:pt x="34666" y="2809"/>
                  </a:lnTo>
                  <a:lnTo>
                    <a:pt x="36026" y="263"/>
                  </a:lnTo>
                  <a:lnTo>
                    <a:pt x="36026" y="176"/>
                  </a:lnTo>
                  <a:lnTo>
                    <a:pt x="36026" y="132"/>
                  </a:lnTo>
                  <a:lnTo>
                    <a:pt x="35982" y="44"/>
                  </a:lnTo>
                  <a:lnTo>
                    <a:pt x="35939"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04" name="Google Shape;3804;p116"/>
            <p:cNvSpPr/>
            <p:nvPr/>
          </p:nvSpPr>
          <p:spPr>
            <a:xfrm>
              <a:off x="5375425" y="2000175"/>
              <a:ext cx="840325" cy="647250"/>
            </a:xfrm>
            <a:custGeom>
              <a:avLst/>
              <a:gdLst/>
              <a:ahLst/>
              <a:cxnLst/>
              <a:rect l="l" t="t" r="r" b="b"/>
              <a:pathLst>
                <a:path w="33613" h="25890" extrusionOk="0">
                  <a:moveTo>
                    <a:pt x="33350" y="1"/>
                  </a:moveTo>
                  <a:lnTo>
                    <a:pt x="33306" y="88"/>
                  </a:lnTo>
                  <a:lnTo>
                    <a:pt x="31638" y="2897"/>
                  </a:lnTo>
                  <a:lnTo>
                    <a:pt x="30322" y="4783"/>
                  </a:lnTo>
                  <a:lnTo>
                    <a:pt x="28874" y="6495"/>
                  </a:lnTo>
                  <a:lnTo>
                    <a:pt x="26943" y="8426"/>
                  </a:lnTo>
                  <a:lnTo>
                    <a:pt x="25056" y="10049"/>
                  </a:lnTo>
                  <a:lnTo>
                    <a:pt x="22994" y="11673"/>
                  </a:lnTo>
                  <a:lnTo>
                    <a:pt x="20361" y="14042"/>
                  </a:lnTo>
                  <a:lnTo>
                    <a:pt x="18123" y="15929"/>
                  </a:lnTo>
                  <a:lnTo>
                    <a:pt x="16105" y="17289"/>
                  </a:lnTo>
                  <a:lnTo>
                    <a:pt x="14174" y="18430"/>
                  </a:lnTo>
                  <a:lnTo>
                    <a:pt x="12112" y="19571"/>
                  </a:lnTo>
                  <a:lnTo>
                    <a:pt x="7811" y="21677"/>
                  </a:lnTo>
                  <a:lnTo>
                    <a:pt x="5661" y="22555"/>
                  </a:lnTo>
                  <a:lnTo>
                    <a:pt x="3511" y="23608"/>
                  </a:lnTo>
                  <a:lnTo>
                    <a:pt x="88" y="25539"/>
                  </a:lnTo>
                  <a:lnTo>
                    <a:pt x="1" y="25583"/>
                  </a:lnTo>
                  <a:lnTo>
                    <a:pt x="1" y="25671"/>
                  </a:lnTo>
                  <a:lnTo>
                    <a:pt x="1" y="25714"/>
                  </a:lnTo>
                  <a:lnTo>
                    <a:pt x="1" y="25802"/>
                  </a:lnTo>
                  <a:lnTo>
                    <a:pt x="88" y="25846"/>
                  </a:lnTo>
                  <a:lnTo>
                    <a:pt x="176" y="25890"/>
                  </a:lnTo>
                  <a:lnTo>
                    <a:pt x="264" y="25846"/>
                  </a:lnTo>
                  <a:lnTo>
                    <a:pt x="3686" y="23915"/>
                  </a:lnTo>
                  <a:lnTo>
                    <a:pt x="5793" y="22862"/>
                  </a:lnTo>
                  <a:lnTo>
                    <a:pt x="7943" y="22028"/>
                  </a:lnTo>
                  <a:lnTo>
                    <a:pt x="12287" y="19878"/>
                  </a:lnTo>
                  <a:lnTo>
                    <a:pt x="14349" y="18737"/>
                  </a:lnTo>
                  <a:lnTo>
                    <a:pt x="16280" y="17553"/>
                  </a:lnTo>
                  <a:lnTo>
                    <a:pt x="18299" y="16236"/>
                  </a:lnTo>
                  <a:lnTo>
                    <a:pt x="18343" y="16236"/>
                  </a:lnTo>
                  <a:lnTo>
                    <a:pt x="20580" y="14306"/>
                  </a:lnTo>
                  <a:lnTo>
                    <a:pt x="23213" y="11936"/>
                  </a:lnTo>
                  <a:lnTo>
                    <a:pt x="25276" y="10312"/>
                  </a:lnTo>
                  <a:lnTo>
                    <a:pt x="27206" y="8689"/>
                  </a:lnTo>
                  <a:lnTo>
                    <a:pt x="29137" y="6714"/>
                  </a:lnTo>
                  <a:lnTo>
                    <a:pt x="30585" y="5003"/>
                  </a:lnTo>
                  <a:lnTo>
                    <a:pt x="31946" y="3072"/>
                  </a:lnTo>
                  <a:lnTo>
                    <a:pt x="33569" y="264"/>
                  </a:lnTo>
                  <a:lnTo>
                    <a:pt x="33613" y="176"/>
                  </a:lnTo>
                  <a:lnTo>
                    <a:pt x="33613" y="132"/>
                  </a:lnTo>
                  <a:lnTo>
                    <a:pt x="33569" y="44"/>
                  </a:lnTo>
                  <a:lnTo>
                    <a:pt x="33525"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05" name="Google Shape;3805;p116"/>
            <p:cNvSpPr/>
            <p:nvPr/>
          </p:nvSpPr>
          <p:spPr>
            <a:xfrm>
              <a:off x="5351300" y="2536625"/>
              <a:ext cx="160175" cy="88875"/>
            </a:xfrm>
            <a:custGeom>
              <a:avLst/>
              <a:gdLst/>
              <a:ahLst/>
              <a:cxnLst/>
              <a:rect l="l" t="t" r="r" b="b"/>
              <a:pathLst>
                <a:path w="6407" h="3555" extrusionOk="0">
                  <a:moveTo>
                    <a:pt x="6231" y="0"/>
                  </a:moveTo>
                  <a:lnTo>
                    <a:pt x="6143" y="44"/>
                  </a:lnTo>
                  <a:lnTo>
                    <a:pt x="3554" y="1273"/>
                  </a:lnTo>
                  <a:lnTo>
                    <a:pt x="88" y="3247"/>
                  </a:lnTo>
                  <a:lnTo>
                    <a:pt x="44" y="3291"/>
                  </a:lnTo>
                  <a:lnTo>
                    <a:pt x="0" y="3335"/>
                  </a:lnTo>
                  <a:lnTo>
                    <a:pt x="0" y="3423"/>
                  </a:lnTo>
                  <a:lnTo>
                    <a:pt x="44" y="3467"/>
                  </a:lnTo>
                  <a:lnTo>
                    <a:pt x="88" y="3554"/>
                  </a:lnTo>
                  <a:lnTo>
                    <a:pt x="263" y="3554"/>
                  </a:lnTo>
                  <a:lnTo>
                    <a:pt x="3730" y="1580"/>
                  </a:lnTo>
                  <a:lnTo>
                    <a:pt x="6319" y="351"/>
                  </a:lnTo>
                  <a:lnTo>
                    <a:pt x="6363" y="307"/>
                  </a:lnTo>
                  <a:lnTo>
                    <a:pt x="6407" y="263"/>
                  </a:lnTo>
                  <a:lnTo>
                    <a:pt x="6407" y="176"/>
                  </a:lnTo>
                  <a:lnTo>
                    <a:pt x="6363" y="132"/>
                  </a:lnTo>
                  <a:lnTo>
                    <a:pt x="6363" y="44"/>
                  </a:lnTo>
                  <a:lnTo>
                    <a:pt x="6275" y="44"/>
                  </a:lnTo>
                  <a:lnTo>
                    <a:pt x="6231"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06" name="Google Shape;3806;p116"/>
            <p:cNvSpPr/>
            <p:nvPr/>
          </p:nvSpPr>
          <p:spPr>
            <a:xfrm>
              <a:off x="5904175" y="2181175"/>
              <a:ext cx="137150" cy="118500"/>
            </a:xfrm>
            <a:custGeom>
              <a:avLst/>
              <a:gdLst/>
              <a:ahLst/>
              <a:cxnLst/>
              <a:rect l="l" t="t" r="r" b="b"/>
              <a:pathLst>
                <a:path w="5486" h="4740" extrusionOk="0">
                  <a:moveTo>
                    <a:pt x="5267" y="1"/>
                  </a:moveTo>
                  <a:lnTo>
                    <a:pt x="5223" y="45"/>
                  </a:lnTo>
                  <a:lnTo>
                    <a:pt x="3555" y="1493"/>
                  </a:lnTo>
                  <a:lnTo>
                    <a:pt x="89" y="4433"/>
                  </a:lnTo>
                  <a:lnTo>
                    <a:pt x="45" y="4477"/>
                  </a:lnTo>
                  <a:lnTo>
                    <a:pt x="1" y="4564"/>
                  </a:lnTo>
                  <a:lnTo>
                    <a:pt x="1" y="4608"/>
                  </a:lnTo>
                  <a:lnTo>
                    <a:pt x="45" y="4696"/>
                  </a:lnTo>
                  <a:lnTo>
                    <a:pt x="89" y="4740"/>
                  </a:lnTo>
                  <a:lnTo>
                    <a:pt x="176" y="4740"/>
                  </a:lnTo>
                  <a:lnTo>
                    <a:pt x="308" y="4696"/>
                  </a:lnTo>
                  <a:lnTo>
                    <a:pt x="3775" y="1756"/>
                  </a:lnTo>
                  <a:lnTo>
                    <a:pt x="5442" y="308"/>
                  </a:lnTo>
                  <a:lnTo>
                    <a:pt x="5486" y="264"/>
                  </a:lnTo>
                  <a:lnTo>
                    <a:pt x="5486" y="220"/>
                  </a:lnTo>
                  <a:lnTo>
                    <a:pt x="5486" y="132"/>
                  </a:lnTo>
                  <a:lnTo>
                    <a:pt x="5442" y="89"/>
                  </a:lnTo>
                  <a:lnTo>
                    <a:pt x="5398" y="45"/>
                  </a:lnTo>
                  <a:lnTo>
                    <a:pt x="535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07" name="Google Shape;3807;p116"/>
            <p:cNvSpPr/>
            <p:nvPr/>
          </p:nvSpPr>
          <p:spPr>
            <a:xfrm>
              <a:off x="5889925" y="2072575"/>
              <a:ext cx="210650" cy="199675"/>
            </a:xfrm>
            <a:custGeom>
              <a:avLst/>
              <a:gdLst/>
              <a:ahLst/>
              <a:cxnLst/>
              <a:rect l="l" t="t" r="r" b="b"/>
              <a:pathLst>
                <a:path w="8426" h="7987" extrusionOk="0">
                  <a:moveTo>
                    <a:pt x="8162" y="1"/>
                  </a:moveTo>
                  <a:lnTo>
                    <a:pt x="8118" y="45"/>
                  </a:lnTo>
                  <a:lnTo>
                    <a:pt x="6670" y="1800"/>
                  </a:lnTo>
                  <a:lnTo>
                    <a:pt x="4871" y="3599"/>
                  </a:lnTo>
                  <a:lnTo>
                    <a:pt x="3379" y="4784"/>
                  </a:lnTo>
                  <a:lnTo>
                    <a:pt x="1712" y="6232"/>
                  </a:lnTo>
                  <a:lnTo>
                    <a:pt x="44" y="7680"/>
                  </a:lnTo>
                  <a:lnTo>
                    <a:pt x="0" y="7724"/>
                  </a:lnTo>
                  <a:lnTo>
                    <a:pt x="0" y="7811"/>
                  </a:lnTo>
                  <a:lnTo>
                    <a:pt x="0" y="7855"/>
                  </a:lnTo>
                  <a:lnTo>
                    <a:pt x="44" y="7943"/>
                  </a:lnTo>
                  <a:lnTo>
                    <a:pt x="88" y="7987"/>
                  </a:lnTo>
                  <a:lnTo>
                    <a:pt x="176" y="7987"/>
                  </a:lnTo>
                  <a:lnTo>
                    <a:pt x="308" y="7943"/>
                  </a:lnTo>
                  <a:lnTo>
                    <a:pt x="1931" y="6495"/>
                  </a:lnTo>
                  <a:lnTo>
                    <a:pt x="3599" y="5047"/>
                  </a:lnTo>
                  <a:lnTo>
                    <a:pt x="5091" y="3862"/>
                  </a:lnTo>
                  <a:lnTo>
                    <a:pt x="6934" y="2019"/>
                  </a:lnTo>
                  <a:lnTo>
                    <a:pt x="8382" y="264"/>
                  </a:lnTo>
                  <a:lnTo>
                    <a:pt x="8426" y="220"/>
                  </a:lnTo>
                  <a:lnTo>
                    <a:pt x="8426" y="132"/>
                  </a:lnTo>
                  <a:lnTo>
                    <a:pt x="8426" y="88"/>
                  </a:lnTo>
                  <a:lnTo>
                    <a:pt x="8382"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08" name="Google Shape;3808;p116"/>
            <p:cNvSpPr/>
            <p:nvPr/>
          </p:nvSpPr>
          <p:spPr>
            <a:xfrm>
              <a:off x="5303025" y="2516875"/>
              <a:ext cx="109725" cy="65825"/>
            </a:xfrm>
            <a:custGeom>
              <a:avLst/>
              <a:gdLst/>
              <a:ahLst/>
              <a:cxnLst/>
              <a:rect l="l" t="t" r="r" b="b"/>
              <a:pathLst>
                <a:path w="4389" h="2633" extrusionOk="0">
                  <a:moveTo>
                    <a:pt x="4213" y="0"/>
                  </a:moveTo>
                  <a:lnTo>
                    <a:pt x="4169" y="44"/>
                  </a:lnTo>
                  <a:lnTo>
                    <a:pt x="88" y="2282"/>
                  </a:lnTo>
                  <a:lnTo>
                    <a:pt x="44" y="2326"/>
                  </a:lnTo>
                  <a:lnTo>
                    <a:pt x="0" y="2414"/>
                  </a:lnTo>
                  <a:lnTo>
                    <a:pt x="0" y="2457"/>
                  </a:lnTo>
                  <a:lnTo>
                    <a:pt x="0" y="2545"/>
                  </a:lnTo>
                  <a:lnTo>
                    <a:pt x="88" y="2589"/>
                  </a:lnTo>
                  <a:lnTo>
                    <a:pt x="176" y="2633"/>
                  </a:lnTo>
                  <a:lnTo>
                    <a:pt x="264" y="2589"/>
                  </a:lnTo>
                  <a:lnTo>
                    <a:pt x="4301" y="351"/>
                  </a:lnTo>
                  <a:lnTo>
                    <a:pt x="4388" y="307"/>
                  </a:lnTo>
                  <a:lnTo>
                    <a:pt x="4388" y="263"/>
                  </a:lnTo>
                  <a:lnTo>
                    <a:pt x="4388" y="176"/>
                  </a:lnTo>
                  <a:lnTo>
                    <a:pt x="4388" y="132"/>
                  </a:lnTo>
                  <a:lnTo>
                    <a:pt x="4345" y="44"/>
                  </a:lnTo>
                  <a:lnTo>
                    <a:pt x="4301" y="44"/>
                  </a:lnTo>
                  <a:lnTo>
                    <a:pt x="4213"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09" name="Google Shape;3809;p116"/>
            <p:cNvSpPr/>
            <p:nvPr/>
          </p:nvSpPr>
          <p:spPr>
            <a:xfrm>
              <a:off x="6039125" y="1741275"/>
              <a:ext cx="930275" cy="1504025"/>
            </a:xfrm>
            <a:custGeom>
              <a:avLst/>
              <a:gdLst/>
              <a:ahLst/>
              <a:cxnLst/>
              <a:rect l="l" t="t" r="r" b="b"/>
              <a:pathLst>
                <a:path w="37211" h="60161" extrusionOk="0">
                  <a:moveTo>
                    <a:pt x="35149" y="1"/>
                  </a:moveTo>
                  <a:lnTo>
                    <a:pt x="35105" y="45"/>
                  </a:lnTo>
                  <a:lnTo>
                    <a:pt x="35017" y="89"/>
                  </a:lnTo>
                  <a:lnTo>
                    <a:pt x="34973" y="132"/>
                  </a:lnTo>
                  <a:lnTo>
                    <a:pt x="34973" y="176"/>
                  </a:lnTo>
                  <a:lnTo>
                    <a:pt x="34973" y="264"/>
                  </a:lnTo>
                  <a:lnTo>
                    <a:pt x="35017" y="308"/>
                  </a:lnTo>
                  <a:lnTo>
                    <a:pt x="36333" y="1756"/>
                  </a:lnTo>
                  <a:lnTo>
                    <a:pt x="36509" y="2195"/>
                  </a:lnTo>
                  <a:lnTo>
                    <a:pt x="36772" y="4433"/>
                  </a:lnTo>
                  <a:lnTo>
                    <a:pt x="36860" y="7329"/>
                  </a:lnTo>
                  <a:lnTo>
                    <a:pt x="36728" y="8557"/>
                  </a:lnTo>
                  <a:lnTo>
                    <a:pt x="35938" y="10400"/>
                  </a:lnTo>
                  <a:lnTo>
                    <a:pt x="34973" y="12770"/>
                  </a:lnTo>
                  <a:lnTo>
                    <a:pt x="33657" y="16588"/>
                  </a:lnTo>
                  <a:lnTo>
                    <a:pt x="32252" y="19133"/>
                  </a:lnTo>
                  <a:lnTo>
                    <a:pt x="30936" y="21590"/>
                  </a:lnTo>
                  <a:lnTo>
                    <a:pt x="29883" y="24091"/>
                  </a:lnTo>
                  <a:lnTo>
                    <a:pt x="27250" y="28742"/>
                  </a:lnTo>
                  <a:lnTo>
                    <a:pt x="27250" y="28830"/>
                  </a:lnTo>
                  <a:lnTo>
                    <a:pt x="27206" y="30585"/>
                  </a:lnTo>
                  <a:lnTo>
                    <a:pt x="27338" y="32253"/>
                  </a:lnTo>
                  <a:lnTo>
                    <a:pt x="28435" y="40239"/>
                  </a:lnTo>
                  <a:lnTo>
                    <a:pt x="28215" y="40590"/>
                  </a:lnTo>
                  <a:lnTo>
                    <a:pt x="27426" y="41204"/>
                  </a:lnTo>
                  <a:lnTo>
                    <a:pt x="25144" y="42565"/>
                  </a:lnTo>
                  <a:lnTo>
                    <a:pt x="22730" y="44232"/>
                  </a:lnTo>
                  <a:lnTo>
                    <a:pt x="20054" y="45856"/>
                  </a:lnTo>
                  <a:lnTo>
                    <a:pt x="20054" y="45900"/>
                  </a:lnTo>
                  <a:lnTo>
                    <a:pt x="16499" y="48708"/>
                  </a:lnTo>
                  <a:lnTo>
                    <a:pt x="14569" y="49761"/>
                  </a:lnTo>
                  <a:lnTo>
                    <a:pt x="14569" y="49805"/>
                  </a:lnTo>
                  <a:lnTo>
                    <a:pt x="12418" y="51867"/>
                  </a:lnTo>
                  <a:lnTo>
                    <a:pt x="11409" y="52569"/>
                  </a:lnTo>
                  <a:lnTo>
                    <a:pt x="8118" y="54281"/>
                  </a:lnTo>
                  <a:lnTo>
                    <a:pt x="6626" y="54939"/>
                  </a:lnTo>
                  <a:lnTo>
                    <a:pt x="6626" y="54983"/>
                  </a:lnTo>
                  <a:lnTo>
                    <a:pt x="5134" y="56036"/>
                  </a:lnTo>
                  <a:lnTo>
                    <a:pt x="3160" y="57484"/>
                  </a:lnTo>
                  <a:lnTo>
                    <a:pt x="88" y="59854"/>
                  </a:lnTo>
                  <a:lnTo>
                    <a:pt x="0" y="59897"/>
                  </a:lnTo>
                  <a:lnTo>
                    <a:pt x="0" y="59941"/>
                  </a:lnTo>
                  <a:lnTo>
                    <a:pt x="0" y="60029"/>
                  </a:lnTo>
                  <a:lnTo>
                    <a:pt x="44" y="60073"/>
                  </a:lnTo>
                  <a:lnTo>
                    <a:pt x="88" y="60117"/>
                  </a:lnTo>
                  <a:lnTo>
                    <a:pt x="176" y="60161"/>
                  </a:lnTo>
                  <a:lnTo>
                    <a:pt x="264" y="60117"/>
                  </a:lnTo>
                  <a:lnTo>
                    <a:pt x="3335" y="57791"/>
                  </a:lnTo>
                  <a:lnTo>
                    <a:pt x="5354" y="56299"/>
                  </a:lnTo>
                  <a:lnTo>
                    <a:pt x="6802" y="55246"/>
                  </a:lnTo>
                  <a:lnTo>
                    <a:pt x="8250" y="54588"/>
                  </a:lnTo>
                  <a:lnTo>
                    <a:pt x="11585" y="52877"/>
                  </a:lnTo>
                  <a:lnTo>
                    <a:pt x="11585" y="52833"/>
                  </a:lnTo>
                  <a:lnTo>
                    <a:pt x="12638" y="52174"/>
                  </a:lnTo>
                  <a:lnTo>
                    <a:pt x="12638" y="52131"/>
                  </a:lnTo>
                  <a:lnTo>
                    <a:pt x="14788" y="50068"/>
                  </a:lnTo>
                  <a:lnTo>
                    <a:pt x="16675" y="48971"/>
                  </a:lnTo>
                  <a:lnTo>
                    <a:pt x="16719" y="48971"/>
                  </a:lnTo>
                  <a:lnTo>
                    <a:pt x="20229" y="46163"/>
                  </a:lnTo>
                  <a:lnTo>
                    <a:pt x="22906" y="44539"/>
                  </a:lnTo>
                  <a:lnTo>
                    <a:pt x="25319" y="42872"/>
                  </a:lnTo>
                  <a:lnTo>
                    <a:pt x="27645" y="41512"/>
                  </a:lnTo>
                  <a:lnTo>
                    <a:pt x="27645" y="41468"/>
                  </a:lnTo>
                  <a:lnTo>
                    <a:pt x="28435" y="40853"/>
                  </a:lnTo>
                  <a:lnTo>
                    <a:pt x="28479" y="40809"/>
                  </a:lnTo>
                  <a:lnTo>
                    <a:pt x="28786" y="40415"/>
                  </a:lnTo>
                  <a:lnTo>
                    <a:pt x="28786" y="40283"/>
                  </a:lnTo>
                  <a:lnTo>
                    <a:pt x="27689" y="32209"/>
                  </a:lnTo>
                  <a:lnTo>
                    <a:pt x="27557" y="30585"/>
                  </a:lnTo>
                  <a:lnTo>
                    <a:pt x="27601" y="28874"/>
                  </a:lnTo>
                  <a:lnTo>
                    <a:pt x="30190" y="24223"/>
                  </a:lnTo>
                  <a:lnTo>
                    <a:pt x="31243" y="21722"/>
                  </a:lnTo>
                  <a:lnTo>
                    <a:pt x="32560" y="19308"/>
                  </a:lnTo>
                  <a:lnTo>
                    <a:pt x="33964" y="16763"/>
                  </a:lnTo>
                  <a:lnTo>
                    <a:pt x="33964" y="16719"/>
                  </a:lnTo>
                  <a:lnTo>
                    <a:pt x="35280" y="12902"/>
                  </a:lnTo>
                  <a:lnTo>
                    <a:pt x="36246" y="10532"/>
                  </a:lnTo>
                  <a:lnTo>
                    <a:pt x="37079" y="8645"/>
                  </a:lnTo>
                  <a:lnTo>
                    <a:pt x="37079" y="8601"/>
                  </a:lnTo>
                  <a:lnTo>
                    <a:pt x="37211" y="7373"/>
                  </a:lnTo>
                  <a:lnTo>
                    <a:pt x="37123" y="4389"/>
                  </a:lnTo>
                  <a:lnTo>
                    <a:pt x="36860" y="2107"/>
                  </a:lnTo>
                  <a:lnTo>
                    <a:pt x="36860" y="2063"/>
                  </a:lnTo>
                  <a:lnTo>
                    <a:pt x="36640" y="1580"/>
                  </a:lnTo>
                  <a:lnTo>
                    <a:pt x="36597" y="1537"/>
                  </a:lnTo>
                  <a:lnTo>
                    <a:pt x="35280" y="89"/>
                  </a:lnTo>
                  <a:lnTo>
                    <a:pt x="35236" y="45"/>
                  </a:lnTo>
                  <a:lnTo>
                    <a:pt x="35149"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10" name="Google Shape;3810;p116"/>
            <p:cNvSpPr/>
            <p:nvPr/>
          </p:nvSpPr>
          <p:spPr>
            <a:xfrm>
              <a:off x="6067650" y="1763225"/>
              <a:ext cx="930275" cy="1507300"/>
            </a:xfrm>
            <a:custGeom>
              <a:avLst/>
              <a:gdLst/>
              <a:ahLst/>
              <a:cxnLst/>
              <a:rect l="l" t="t" r="r" b="b"/>
              <a:pathLst>
                <a:path w="37211" h="60292" extrusionOk="0">
                  <a:moveTo>
                    <a:pt x="35982" y="0"/>
                  </a:moveTo>
                  <a:lnTo>
                    <a:pt x="35938" y="44"/>
                  </a:lnTo>
                  <a:lnTo>
                    <a:pt x="35851" y="88"/>
                  </a:lnTo>
                  <a:lnTo>
                    <a:pt x="35807" y="132"/>
                  </a:lnTo>
                  <a:lnTo>
                    <a:pt x="35807" y="176"/>
                  </a:lnTo>
                  <a:lnTo>
                    <a:pt x="35851" y="264"/>
                  </a:lnTo>
                  <a:lnTo>
                    <a:pt x="35894" y="308"/>
                  </a:lnTo>
                  <a:lnTo>
                    <a:pt x="36772" y="1141"/>
                  </a:lnTo>
                  <a:lnTo>
                    <a:pt x="36772" y="2370"/>
                  </a:lnTo>
                  <a:lnTo>
                    <a:pt x="36860" y="5310"/>
                  </a:lnTo>
                  <a:lnTo>
                    <a:pt x="36860" y="7241"/>
                  </a:lnTo>
                  <a:lnTo>
                    <a:pt x="36860" y="7943"/>
                  </a:lnTo>
                  <a:lnTo>
                    <a:pt x="36772" y="8557"/>
                  </a:lnTo>
                  <a:lnTo>
                    <a:pt x="36597" y="9127"/>
                  </a:lnTo>
                  <a:lnTo>
                    <a:pt x="36377" y="9786"/>
                  </a:lnTo>
                  <a:lnTo>
                    <a:pt x="35587" y="11629"/>
                  </a:lnTo>
                  <a:lnTo>
                    <a:pt x="34578" y="13823"/>
                  </a:lnTo>
                  <a:lnTo>
                    <a:pt x="33481" y="16631"/>
                  </a:lnTo>
                  <a:lnTo>
                    <a:pt x="32033" y="19001"/>
                  </a:lnTo>
                  <a:lnTo>
                    <a:pt x="30717" y="21414"/>
                  </a:lnTo>
                  <a:lnTo>
                    <a:pt x="29927" y="23652"/>
                  </a:lnTo>
                  <a:lnTo>
                    <a:pt x="29927" y="23740"/>
                  </a:lnTo>
                  <a:lnTo>
                    <a:pt x="30190" y="24924"/>
                  </a:lnTo>
                  <a:lnTo>
                    <a:pt x="30409" y="29532"/>
                  </a:lnTo>
                  <a:lnTo>
                    <a:pt x="30453" y="32472"/>
                  </a:lnTo>
                  <a:lnTo>
                    <a:pt x="30453" y="35587"/>
                  </a:lnTo>
                  <a:lnTo>
                    <a:pt x="30409" y="40195"/>
                  </a:lnTo>
                  <a:lnTo>
                    <a:pt x="30234" y="40370"/>
                  </a:lnTo>
                  <a:lnTo>
                    <a:pt x="29225" y="40941"/>
                  </a:lnTo>
                  <a:lnTo>
                    <a:pt x="29181" y="40985"/>
                  </a:lnTo>
                  <a:lnTo>
                    <a:pt x="28171" y="41950"/>
                  </a:lnTo>
                  <a:lnTo>
                    <a:pt x="26153" y="43047"/>
                  </a:lnTo>
                  <a:lnTo>
                    <a:pt x="23257" y="44627"/>
                  </a:lnTo>
                  <a:lnTo>
                    <a:pt x="20843" y="46206"/>
                  </a:lnTo>
                  <a:lnTo>
                    <a:pt x="18825" y="47391"/>
                  </a:lnTo>
                  <a:lnTo>
                    <a:pt x="18825" y="47435"/>
                  </a:lnTo>
                  <a:lnTo>
                    <a:pt x="16017" y="49585"/>
                  </a:lnTo>
                  <a:lnTo>
                    <a:pt x="13910" y="50594"/>
                  </a:lnTo>
                  <a:lnTo>
                    <a:pt x="13866" y="50638"/>
                  </a:lnTo>
                  <a:lnTo>
                    <a:pt x="12023" y="52262"/>
                  </a:lnTo>
                  <a:lnTo>
                    <a:pt x="11014" y="52920"/>
                  </a:lnTo>
                  <a:lnTo>
                    <a:pt x="7328" y="54895"/>
                  </a:lnTo>
                  <a:lnTo>
                    <a:pt x="5880" y="55641"/>
                  </a:lnTo>
                  <a:lnTo>
                    <a:pt x="4213" y="56869"/>
                  </a:lnTo>
                  <a:lnTo>
                    <a:pt x="2150" y="58361"/>
                  </a:lnTo>
                  <a:lnTo>
                    <a:pt x="88" y="59985"/>
                  </a:lnTo>
                  <a:lnTo>
                    <a:pt x="44" y="60029"/>
                  </a:lnTo>
                  <a:lnTo>
                    <a:pt x="0" y="60116"/>
                  </a:lnTo>
                  <a:lnTo>
                    <a:pt x="0" y="60160"/>
                  </a:lnTo>
                  <a:lnTo>
                    <a:pt x="44" y="60248"/>
                  </a:lnTo>
                  <a:lnTo>
                    <a:pt x="132" y="60292"/>
                  </a:lnTo>
                  <a:lnTo>
                    <a:pt x="176" y="60292"/>
                  </a:lnTo>
                  <a:lnTo>
                    <a:pt x="307" y="60248"/>
                  </a:lnTo>
                  <a:lnTo>
                    <a:pt x="2370" y="58668"/>
                  </a:lnTo>
                  <a:lnTo>
                    <a:pt x="4388" y="57176"/>
                  </a:lnTo>
                  <a:lnTo>
                    <a:pt x="6056" y="55904"/>
                  </a:lnTo>
                  <a:lnTo>
                    <a:pt x="7504" y="55202"/>
                  </a:lnTo>
                  <a:lnTo>
                    <a:pt x="11190" y="53227"/>
                  </a:lnTo>
                  <a:lnTo>
                    <a:pt x="12243" y="52525"/>
                  </a:lnTo>
                  <a:lnTo>
                    <a:pt x="14086" y="50902"/>
                  </a:lnTo>
                  <a:lnTo>
                    <a:pt x="16192" y="49892"/>
                  </a:lnTo>
                  <a:lnTo>
                    <a:pt x="16192" y="49848"/>
                  </a:lnTo>
                  <a:lnTo>
                    <a:pt x="19044" y="47698"/>
                  </a:lnTo>
                  <a:lnTo>
                    <a:pt x="21019" y="46514"/>
                  </a:lnTo>
                  <a:lnTo>
                    <a:pt x="23432" y="44934"/>
                  </a:lnTo>
                  <a:lnTo>
                    <a:pt x="26328" y="43354"/>
                  </a:lnTo>
                  <a:lnTo>
                    <a:pt x="28347" y="42213"/>
                  </a:lnTo>
                  <a:lnTo>
                    <a:pt x="28391" y="42213"/>
                  </a:lnTo>
                  <a:lnTo>
                    <a:pt x="29400" y="41248"/>
                  </a:lnTo>
                  <a:lnTo>
                    <a:pt x="30453" y="40677"/>
                  </a:lnTo>
                  <a:lnTo>
                    <a:pt x="30497" y="40634"/>
                  </a:lnTo>
                  <a:lnTo>
                    <a:pt x="30717" y="40370"/>
                  </a:lnTo>
                  <a:lnTo>
                    <a:pt x="30760" y="40239"/>
                  </a:lnTo>
                  <a:lnTo>
                    <a:pt x="30804" y="35587"/>
                  </a:lnTo>
                  <a:lnTo>
                    <a:pt x="30804" y="32472"/>
                  </a:lnTo>
                  <a:lnTo>
                    <a:pt x="30760" y="29488"/>
                  </a:lnTo>
                  <a:lnTo>
                    <a:pt x="30541" y="24881"/>
                  </a:lnTo>
                  <a:lnTo>
                    <a:pt x="30541" y="24837"/>
                  </a:lnTo>
                  <a:lnTo>
                    <a:pt x="30278" y="23740"/>
                  </a:lnTo>
                  <a:lnTo>
                    <a:pt x="31024" y="21546"/>
                  </a:lnTo>
                  <a:lnTo>
                    <a:pt x="32340" y="19176"/>
                  </a:lnTo>
                  <a:lnTo>
                    <a:pt x="33788" y="16807"/>
                  </a:lnTo>
                  <a:lnTo>
                    <a:pt x="33788" y="16763"/>
                  </a:lnTo>
                  <a:lnTo>
                    <a:pt x="34929" y="13954"/>
                  </a:lnTo>
                  <a:lnTo>
                    <a:pt x="35894" y="11760"/>
                  </a:lnTo>
                  <a:lnTo>
                    <a:pt x="36684" y="9917"/>
                  </a:lnTo>
                  <a:lnTo>
                    <a:pt x="36948" y="9215"/>
                  </a:lnTo>
                  <a:lnTo>
                    <a:pt x="37123" y="8601"/>
                  </a:lnTo>
                  <a:lnTo>
                    <a:pt x="37211" y="7987"/>
                  </a:lnTo>
                  <a:lnTo>
                    <a:pt x="37211" y="7285"/>
                  </a:lnTo>
                  <a:lnTo>
                    <a:pt x="37211" y="5310"/>
                  </a:lnTo>
                  <a:lnTo>
                    <a:pt x="37123" y="2370"/>
                  </a:lnTo>
                  <a:lnTo>
                    <a:pt x="37123" y="1097"/>
                  </a:lnTo>
                  <a:lnTo>
                    <a:pt x="37123" y="1010"/>
                  </a:lnTo>
                  <a:lnTo>
                    <a:pt x="37079" y="966"/>
                  </a:lnTo>
                  <a:lnTo>
                    <a:pt x="36114" y="44"/>
                  </a:lnTo>
                  <a:lnTo>
                    <a:pt x="36070" y="44"/>
                  </a:lnTo>
                  <a:lnTo>
                    <a:pt x="35982"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11" name="Google Shape;3811;p116"/>
            <p:cNvSpPr/>
            <p:nvPr/>
          </p:nvSpPr>
          <p:spPr>
            <a:xfrm>
              <a:off x="7317150" y="4387275"/>
              <a:ext cx="64725" cy="41700"/>
            </a:xfrm>
            <a:custGeom>
              <a:avLst/>
              <a:gdLst/>
              <a:ahLst/>
              <a:cxnLst/>
              <a:rect l="l" t="t" r="r" b="b"/>
              <a:pathLst>
                <a:path w="2589" h="1668" extrusionOk="0">
                  <a:moveTo>
                    <a:pt x="132" y="0"/>
                  </a:moveTo>
                  <a:lnTo>
                    <a:pt x="88" y="44"/>
                  </a:lnTo>
                  <a:lnTo>
                    <a:pt x="44" y="88"/>
                  </a:lnTo>
                  <a:lnTo>
                    <a:pt x="0" y="176"/>
                  </a:lnTo>
                  <a:lnTo>
                    <a:pt x="0" y="220"/>
                  </a:lnTo>
                  <a:lnTo>
                    <a:pt x="44" y="307"/>
                  </a:lnTo>
                  <a:lnTo>
                    <a:pt x="88" y="351"/>
                  </a:lnTo>
                  <a:lnTo>
                    <a:pt x="2326" y="1624"/>
                  </a:lnTo>
                  <a:lnTo>
                    <a:pt x="2413" y="1668"/>
                  </a:lnTo>
                  <a:lnTo>
                    <a:pt x="2501" y="1624"/>
                  </a:lnTo>
                  <a:lnTo>
                    <a:pt x="2589" y="1580"/>
                  </a:lnTo>
                  <a:lnTo>
                    <a:pt x="2589" y="1492"/>
                  </a:lnTo>
                  <a:lnTo>
                    <a:pt x="2589" y="1448"/>
                  </a:lnTo>
                  <a:lnTo>
                    <a:pt x="2545" y="1360"/>
                  </a:lnTo>
                  <a:lnTo>
                    <a:pt x="2501" y="1317"/>
                  </a:lnTo>
                  <a:lnTo>
                    <a:pt x="263" y="44"/>
                  </a:lnTo>
                  <a:lnTo>
                    <a:pt x="219"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12" name="Google Shape;3812;p116"/>
            <p:cNvSpPr/>
            <p:nvPr/>
          </p:nvSpPr>
          <p:spPr>
            <a:xfrm>
              <a:off x="7284225" y="4357650"/>
              <a:ext cx="41725" cy="38425"/>
            </a:xfrm>
            <a:custGeom>
              <a:avLst/>
              <a:gdLst/>
              <a:ahLst/>
              <a:cxnLst/>
              <a:rect l="l" t="t" r="r" b="b"/>
              <a:pathLst>
                <a:path w="1669" h="1537" extrusionOk="0">
                  <a:moveTo>
                    <a:pt x="88" y="0"/>
                  </a:moveTo>
                  <a:lnTo>
                    <a:pt x="45" y="88"/>
                  </a:lnTo>
                  <a:lnTo>
                    <a:pt x="1" y="132"/>
                  </a:lnTo>
                  <a:lnTo>
                    <a:pt x="1" y="176"/>
                  </a:lnTo>
                  <a:lnTo>
                    <a:pt x="45" y="264"/>
                  </a:lnTo>
                  <a:lnTo>
                    <a:pt x="483" y="966"/>
                  </a:lnTo>
                  <a:lnTo>
                    <a:pt x="571" y="1010"/>
                  </a:lnTo>
                  <a:lnTo>
                    <a:pt x="1405" y="1536"/>
                  </a:lnTo>
                  <a:lnTo>
                    <a:pt x="1580" y="1536"/>
                  </a:lnTo>
                  <a:lnTo>
                    <a:pt x="1668" y="1448"/>
                  </a:lnTo>
                  <a:lnTo>
                    <a:pt x="1668" y="1405"/>
                  </a:lnTo>
                  <a:lnTo>
                    <a:pt x="1668" y="1317"/>
                  </a:lnTo>
                  <a:lnTo>
                    <a:pt x="1624" y="1273"/>
                  </a:lnTo>
                  <a:lnTo>
                    <a:pt x="1580" y="1229"/>
                  </a:lnTo>
                  <a:lnTo>
                    <a:pt x="790" y="746"/>
                  </a:lnTo>
                  <a:lnTo>
                    <a:pt x="308" y="88"/>
                  </a:lnTo>
                  <a:lnTo>
                    <a:pt x="26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13" name="Google Shape;3813;p116"/>
            <p:cNvSpPr/>
            <p:nvPr/>
          </p:nvSpPr>
          <p:spPr>
            <a:xfrm>
              <a:off x="7108700" y="4199675"/>
              <a:ext cx="231500" cy="292925"/>
            </a:xfrm>
            <a:custGeom>
              <a:avLst/>
              <a:gdLst/>
              <a:ahLst/>
              <a:cxnLst/>
              <a:rect l="l" t="t" r="r" b="b"/>
              <a:pathLst>
                <a:path w="9260" h="11717" extrusionOk="0">
                  <a:moveTo>
                    <a:pt x="89" y="1"/>
                  </a:moveTo>
                  <a:lnTo>
                    <a:pt x="45" y="44"/>
                  </a:lnTo>
                  <a:lnTo>
                    <a:pt x="1" y="88"/>
                  </a:lnTo>
                  <a:lnTo>
                    <a:pt x="1" y="176"/>
                  </a:lnTo>
                  <a:lnTo>
                    <a:pt x="1" y="220"/>
                  </a:lnTo>
                  <a:lnTo>
                    <a:pt x="1624" y="3643"/>
                  </a:lnTo>
                  <a:lnTo>
                    <a:pt x="2985" y="6407"/>
                  </a:lnTo>
                  <a:lnTo>
                    <a:pt x="3774" y="8513"/>
                  </a:lnTo>
                  <a:lnTo>
                    <a:pt x="4213" y="9347"/>
                  </a:lnTo>
                  <a:lnTo>
                    <a:pt x="4301" y="9435"/>
                  </a:lnTo>
                  <a:lnTo>
                    <a:pt x="7373" y="10883"/>
                  </a:lnTo>
                  <a:lnTo>
                    <a:pt x="8996" y="11673"/>
                  </a:lnTo>
                  <a:lnTo>
                    <a:pt x="9084" y="11717"/>
                  </a:lnTo>
                  <a:lnTo>
                    <a:pt x="9172" y="11673"/>
                  </a:lnTo>
                  <a:lnTo>
                    <a:pt x="9260" y="11629"/>
                  </a:lnTo>
                  <a:lnTo>
                    <a:pt x="9260" y="11541"/>
                  </a:lnTo>
                  <a:lnTo>
                    <a:pt x="9260" y="11497"/>
                  </a:lnTo>
                  <a:lnTo>
                    <a:pt x="9216" y="11409"/>
                  </a:lnTo>
                  <a:lnTo>
                    <a:pt x="9172" y="11366"/>
                  </a:lnTo>
                  <a:lnTo>
                    <a:pt x="7548" y="10576"/>
                  </a:lnTo>
                  <a:lnTo>
                    <a:pt x="4520" y="9128"/>
                  </a:lnTo>
                  <a:lnTo>
                    <a:pt x="4082" y="8338"/>
                  </a:lnTo>
                  <a:lnTo>
                    <a:pt x="3336" y="6275"/>
                  </a:lnTo>
                  <a:lnTo>
                    <a:pt x="3292" y="6275"/>
                  </a:lnTo>
                  <a:lnTo>
                    <a:pt x="1932" y="3511"/>
                  </a:lnTo>
                  <a:lnTo>
                    <a:pt x="308" y="88"/>
                  </a:lnTo>
                  <a:lnTo>
                    <a:pt x="264" y="44"/>
                  </a:lnTo>
                  <a:lnTo>
                    <a:pt x="22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14" name="Google Shape;3814;p116"/>
            <p:cNvSpPr/>
            <p:nvPr/>
          </p:nvSpPr>
          <p:spPr>
            <a:xfrm>
              <a:off x="6978150" y="4100950"/>
              <a:ext cx="378500" cy="413600"/>
            </a:xfrm>
            <a:custGeom>
              <a:avLst/>
              <a:gdLst/>
              <a:ahLst/>
              <a:cxnLst/>
              <a:rect l="l" t="t" r="r" b="b"/>
              <a:pathLst>
                <a:path w="15140" h="16544" extrusionOk="0">
                  <a:moveTo>
                    <a:pt x="922" y="0"/>
                  </a:moveTo>
                  <a:lnTo>
                    <a:pt x="835" y="44"/>
                  </a:lnTo>
                  <a:lnTo>
                    <a:pt x="835" y="132"/>
                  </a:lnTo>
                  <a:lnTo>
                    <a:pt x="220" y="2326"/>
                  </a:lnTo>
                  <a:lnTo>
                    <a:pt x="1" y="3204"/>
                  </a:lnTo>
                  <a:lnTo>
                    <a:pt x="1" y="3335"/>
                  </a:lnTo>
                  <a:lnTo>
                    <a:pt x="791" y="5178"/>
                  </a:lnTo>
                  <a:lnTo>
                    <a:pt x="2283" y="7987"/>
                  </a:lnTo>
                  <a:lnTo>
                    <a:pt x="4257" y="11278"/>
                  </a:lnTo>
                  <a:lnTo>
                    <a:pt x="5223" y="12550"/>
                  </a:lnTo>
                  <a:lnTo>
                    <a:pt x="5223" y="12594"/>
                  </a:lnTo>
                  <a:lnTo>
                    <a:pt x="6056" y="13428"/>
                  </a:lnTo>
                  <a:lnTo>
                    <a:pt x="6100" y="13428"/>
                  </a:lnTo>
                  <a:lnTo>
                    <a:pt x="8733" y="14788"/>
                  </a:lnTo>
                  <a:lnTo>
                    <a:pt x="8777" y="14788"/>
                  </a:lnTo>
                  <a:lnTo>
                    <a:pt x="11542" y="15666"/>
                  </a:lnTo>
                  <a:lnTo>
                    <a:pt x="13779" y="16499"/>
                  </a:lnTo>
                  <a:lnTo>
                    <a:pt x="13823" y="16543"/>
                  </a:lnTo>
                  <a:lnTo>
                    <a:pt x="13867" y="16543"/>
                  </a:lnTo>
                  <a:lnTo>
                    <a:pt x="14964" y="16455"/>
                  </a:lnTo>
                  <a:lnTo>
                    <a:pt x="15052" y="16455"/>
                  </a:lnTo>
                  <a:lnTo>
                    <a:pt x="15096" y="16412"/>
                  </a:lnTo>
                  <a:lnTo>
                    <a:pt x="15140" y="16324"/>
                  </a:lnTo>
                  <a:lnTo>
                    <a:pt x="15140" y="16280"/>
                  </a:lnTo>
                  <a:lnTo>
                    <a:pt x="15096" y="16192"/>
                  </a:lnTo>
                  <a:lnTo>
                    <a:pt x="15052" y="16148"/>
                  </a:lnTo>
                  <a:lnTo>
                    <a:pt x="15008" y="16104"/>
                  </a:lnTo>
                  <a:lnTo>
                    <a:pt x="14964" y="16104"/>
                  </a:lnTo>
                  <a:lnTo>
                    <a:pt x="13867" y="16192"/>
                  </a:lnTo>
                  <a:lnTo>
                    <a:pt x="11673" y="15315"/>
                  </a:lnTo>
                  <a:lnTo>
                    <a:pt x="8909" y="14437"/>
                  </a:lnTo>
                  <a:lnTo>
                    <a:pt x="6276" y="13121"/>
                  </a:lnTo>
                  <a:lnTo>
                    <a:pt x="5486" y="12331"/>
                  </a:lnTo>
                  <a:lnTo>
                    <a:pt x="4521" y="11102"/>
                  </a:lnTo>
                  <a:lnTo>
                    <a:pt x="2590" y="7811"/>
                  </a:lnTo>
                  <a:lnTo>
                    <a:pt x="1098" y="5047"/>
                  </a:lnTo>
                  <a:lnTo>
                    <a:pt x="352" y="3247"/>
                  </a:lnTo>
                  <a:lnTo>
                    <a:pt x="571" y="2414"/>
                  </a:lnTo>
                  <a:lnTo>
                    <a:pt x="1142" y="220"/>
                  </a:lnTo>
                  <a:lnTo>
                    <a:pt x="1186" y="132"/>
                  </a:lnTo>
                  <a:lnTo>
                    <a:pt x="1142" y="88"/>
                  </a:lnTo>
                  <a:lnTo>
                    <a:pt x="1098"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15" name="Google Shape;3815;p116"/>
            <p:cNvSpPr/>
            <p:nvPr/>
          </p:nvSpPr>
          <p:spPr>
            <a:xfrm>
              <a:off x="6866275" y="4041700"/>
              <a:ext cx="453075" cy="489300"/>
            </a:xfrm>
            <a:custGeom>
              <a:avLst/>
              <a:gdLst/>
              <a:ahLst/>
              <a:cxnLst/>
              <a:rect l="l" t="t" r="r" b="b"/>
              <a:pathLst>
                <a:path w="18123" h="19572" extrusionOk="0">
                  <a:moveTo>
                    <a:pt x="2765" y="1"/>
                  </a:moveTo>
                  <a:lnTo>
                    <a:pt x="2721" y="89"/>
                  </a:lnTo>
                  <a:lnTo>
                    <a:pt x="966" y="2546"/>
                  </a:lnTo>
                  <a:lnTo>
                    <a:pt x="966" y="2590"/>
                  </a:lnTo>
                  <a:lnTo>
                    <a:pt x="176" y="4740"/>
                  </a:lnTo>
                  <a:lnTo>
                    <a:pt x="0" y="5442"/>
                  </a:lnTo>
                  <a:lnTo>
                    <a:pt x="0" y="5486"/>
                  </a:lnTo>
                  <a:lnTo>
                    <a:pt x="0" y="7153"/>
                  </a:lnTo>
                  <a:lnTo>
                    <a:pt x="44" y="7285"/>
                  </a:lnTo>
                  <a:lnTo>
                    <a:pt x="263" y="7504"/>
                  </a:lnTo>
                  <a:lnTo>
                    <a:pt x="307" y="7548"/>
                  </a:lnTo>
                  <a:lnTo>
                    <a:pt x="351" y="7592"/>
                  </a:lnTo>
                  <a:lnTo>
                    <a:pt x="1931" y="7680"/>
                  </a:lnTo>
                  <a:lnTo>
                    <a:pt x="3028" y="9260"/>
                  </a:lnTo>
                  <a:lnTo>
                    <a:pt x="4476" y="11849"/>
                  </a:lnTo>
                  <a:lnTo>
                    <a:pt x="5749" y="14569"/>
                  </a:lnTo>
                  <a:lnTo>
                    <a:pt x="6407" y="15622"/>
                  </a:lnTo>
                  <a:lnTo>
                    <a:pt x="6451" y="15666"/>
                  </a:lnTo>
                  <a:lnTo>
                    <a:pt x="7153" y="16280"/>
                  </a:lnTo>
                  <a:lnTo>
                    <a:pt x="7197" y="16280"/>
                  </a:lnTo>
                  <a:lnTo>
                    <a:pt x="7855" y="16588"/>
                  </a:lnTo>
                  <a:lnTo>
                    <a:pt x="8381" y="16675"/>
                  </a:lnTo>
                  <a:lnTo>
                    <a:pt x="12331" y="18036"/>
                  </a:lnTo>
                  <a:lnTo>
                    <a:pt x="14744" y="18738"/>
                  </a:lnTo>
                  <a:lnTo>
                    <a:pt x="17465" y="19571"/>
                  </a:lnTo>
                  <a:lnTo>
                    <a:pt x="17552" y="19571"/>
                  </a:lnTo>
                  <a:lnTo>
                    <a:pt x="17991" y="19484"/>
                  </a:lnTo>
                  <a:lnTo>
                    <a:pt x="18035" y="19484"/>
                  </a:lnTo>
                  <a:lnTo>
                    <a:pt x="18123" y="19440"/>
                  </a:lnTo>
                  <a:lnTo>
                    <a:pt x="18123" y="19352"/>
                  </a:lnTo>
                  <a:lnTo>
                    <a:pt x="18123" y="19308"/>
                  </a:lnTo>
                  <a:lnTo>
                    <a:pt x="18123" y="19220"/>
                  </a:lnTo>
                  <a:lnTo>
                    <a:pt x="18035" y="19177"/>
                  </a:lnTo>
                  <a:lnTo>
                    <a:pt x="17991" y="19133"/>
                  </a:lnTo>
                  <a:lnTo>
                    <a:pt x="17903" y="19133"/>
                  </a:lnTo>
                  <a:lnTo>
                    <a:pt x="17508" y="19220"/>
                  </a:lnTo>
                  <a:lnTo>
                    <a:pt x="14876" y="18431"/>
                  </a:lnTo>
                  <a:lnTo>
                    <a:pt x="12418" y="17685"/>
                  </a:lnTo>
                  <a:lnTo>
                    <a:pt x="8469" y="16324"/>
                  </a:lnTo>
                  <a:lnTo>
                    <a:pt x="7943" y="16237"/>
                  </a:lnTo>
                  <a:lnTo>
                    <a:pt x="7328" y="15973"/>
                  </a:lnTo>
                  <a:lnTo>
                    <a:pt x="6714" y="15403"/>
                  </a:lnTo>
                  <a:lnTo>
                    <a:pt x="6056" y="14394"/>
                  </a:lnTo>
                  <a:lnTo>
                    <a:pt x="4783" y="11673"/>
                  </a:lnTo>
                  <a:lnTo>
                    <a:pt x="3335" y="9084"/>
                  </a:lnTo>
                  <a:lnTo>
                    <a:pt x="3335" y="9040"/>
                  </a:lnTo>
                  <a:lnTo>
                    <a:pt x="2150" y="7373"/>
                  </a:lnTo>
                  <a:lnTo>
                    <a:pt x="2106" y="7329"/>
                  </a:lnTo>
                  <a:lnTo>
                    <a:pt x="2019" y="7329"/>
                  </a:lnTo>
                  <a:lnTo>
                    <a:pt x="483" y="7241"/>
                  </a:lnTo>
                  <a:lnTo>
                    <a:pt x="351" y="7109"/>
                  </a:lnTo>
                  <a:lnTo>
                    <a:pt x="351" y="5486"/>
                  </a:lnTo>
                  <a:lnTo>
                    <a:pt x="527" y="4872"/>
                  </a:lnTo>
                  <a:lnTo>
                    <a:pt x="1273" y="2721"/>
                  </a:lnTo>
                  <a:lnTo>
                    <a:pt x="2984" y="264"/>
                  </a:lnTo>
                  <a:lnTo>
                    <a:pt x="3028" y="220"/>
                  </a:lnTo>
                  <a:lnTo>
                    <a:pt x="3028" y="132"/>
                  </a:lnTo>
                  <a:lnTo>
                    <a:pt x="3028" y="89"/>
                  </a:lnTo>
                  <a:lnTo>
                    <a:pt x="2940" y="45"/>
                  </a:lnTo>
                  <a:lnTo>
                    <a:pt x="2896"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16" name="Google Shape;3816;p116"/>
            <p:cNvSpPr/>
            <p:nvPr/>
          </p:nvSpPr>
          <p:spPr>
            <a:xfrm>
              <a:off x="6816900" y="4007700"/>
              <a:ext cx="515625" cy="541950"/>
            </a:xfrm>
            <a:custGeom>
              <a:avLst/>
              <a:gdLst/>
              <a:ahLst/>
              <a:cxnLst/>
              <a:rect l="l" t="t" r="r" b="b"/>
              <a:pathLst>
                <a:path w="20625" h="21678" extrusionOk="0">
                  <a:moveTo>
                    <a:pt x="3379" y="1"/>
                  </a:moveTo>
                  <a:lnTo>
                    <a:pt x="3292" y="44"/>
                  </a:lnTo>
                  <a:lnTo>
                    <a:pt x="3248" y="44"/>
                  </a:lnTo>
                  <a:lnTo>
                    <a:pt x="3204" y="132"/>
                  </a:lnTo>
                  <a:lnTo>
                    <a:pt x="1624" y="3248"/>
                  </a:lnTo>
                  <a:lnTo>
                    <a:pt x="922" y="4389"/>
                  </a:lnTo>
                  <a:lnTo>
                    <a:pt x="439" y="5573"/>
                  </a:lnTo>
                  <a:lnTo>
                    <a:pt x="132" y="6583"/>
                  </a:lnTo>
                  <a:lnTo>
                    <a:pt x="132" y="6626"/>
                  </a:lnTo>
                  <a:lnTo>
                    <a:pt x="1" y="7987"/>
                  </a:lnTo>
                  <a:lnTo>
                    <a:pt x="1" y="8031"/>
                  </a:lnTo>
                  <a:lnTo>
                    <a:pt x="88" y="9172"/>
                  </a:lnTo>
                  <a:lnTo>
                    <a:pt x="88" y="9259"/>
                  </a:lnTo>
                  <a:lnTo>
                    <a:pt x="352" y="9654"/>
                  </a:lnTo>
                  <a:lnTo>
                    <a:pt x="352" y="9698"/>
                  </a:lnTo>
                  <a:lnTo>
                    <a:pt x="2282" y="11585"/>
                  </a:lnTo>
                  <a:lnTo>
                    <a:pt x="2984" y="12594"/>
                  </a:lnTo>
                  <a:lnTo>
                    <a:pt x="4125" y="16807"/>
                  </a:lnTo>
                  <a:lnTo>
                    <a:pt x="4389" y="17597"/>
                  </a:lnTo>
                  <a:lnTo>
                    <a:pt x="4432" y="17640"/>
                  </a:lnTo>
                  <a:lnTo>
                    <a:pt x="4476" y="17684"/>
                  </a:lnTo>
                  <a:lnTo>
                    <a:pt x="6100" y="18474"/>
                  </a:lnTo>
                  <a:lnTo>
                    <a:pt x="6144" y="18474"/>
                  </a:lnTo>
                  <a:lnTo>
                    <a:pt x="8601" y="18957"/>
                  </a:lnTo>
                  <a:lnTo>
                    <a:pt x="10664" y="19220"/>
                  </a:lnTo>
                  <a:lnTo>
                    <a:pt x="15095" y="20668"/>
                  </a:lnTo>
                  <a:lnTo>
                    <a:pt x="17641" y="21458"/>
                  </a:lnTo>
                  <a:lnTo>
                    <a:pt x="18650" y="21677"/>
                  </a:lnTo>
                  <a:lnTo>
                    <a:pt x="18738" y="21677"/>
                  </a:lnTo>
                  <a:lnTo>
                    <a:pt x="20493" y="21195"/>
                  </a:lnTo>
                  <a:lnTo>
                    <a:pt x="20581" y="21151"/>
                  </a:lnTo>
                  <a:lnTo>
                    <a:pt x="20624" y="21107"/>
                  </a:lnTo>
                  <a:lnTo>
                    <a:pt x="20624" y="21063"/>
                  </a:lnTo>
                  <a:lnTo>
                    <a:pt x="20624" y="20975"/>
                  </a:lnTo>
                  <a:lnTo>
                    <a:pt x="20581" y="20931"/>
                  </a:lnTo>
                  <a:lnTo>
                    <a:pt x="20537" y="20888"/>
                  </a:lnTo>
                  <a:lnTo>
                    <a:pt x="20493" y="20844"/>
                  </a:lnTo>
                  <a:lnTo>
                    <a:pt x="20405" y="20844"/>
                  </a:lnTo>
                  <a:lnTo>
                    <a:pt x="18694" y="21326"/>
                  </a:lnTo>
                  <a:lnTo>
                    <a:pt x="17728" y="21107"/>
                  </a:lnTo>
                  <a:lnTo>
                    <a:pt x="15183" y="20317"/>
                  </a:lnTo>
                  <a:lnTo>
                    <a:pt x="10751" y="18869"/>
                  </a:lnTo>
                  <a:lnTo>
                    <a:pt x="10707" y="18869"/>
                  </a:lnTo>
                  <a:lnTo>
                    <a:pt x="8645" y="18606"/>
                  </a:lnTo>
                  <a:lnTo>
                    <a:pt x="6232" y="18123"/>
                  </a:lnTo>
                  <a:lnTo>
                    <a:pt x="4696" y="17421"/>
                  </a:lnTo>
                  <a:lnTo>
                    <a:pt x="4476" y="16719"/>
                  </a:lnTo>
                  <a:lnTo>
                    <a:pt x="3292" y="12463"/>
                  </a:lnTo>
                  <a:lnTo>
                    <a:pt x="3292" y="12419"/>
                  </a:lnTo>
                  <a:lnTo>
                    <a:pt x="2546" y="11366"/>
                  </a:lnTo>
                  <a:lnTo>
                    <a:pt x="2546" y="11322"/>
                  </a:lnTo>
                  <a:lnTo>
                    <a:pt x="615" y="9479"/>
                  </a:lnTo>
                  <a:lnTo>
                    <a:pt x="439" y="9128"/>
                  </a:lnTo>
                  <a:lnTo>
                    <a:pt x="352" y="8031"/>
                  </a:lnTo>
                  <a:lnTo>
                    <a:pt x="483" y="6670"/>
                  </a:lnTo>
                  <a:lnTo>
                    <a:pt x="747" y="5705"/>
                  </a:lnTo>
                  <a:lnTo>
                    <a:pt x="1229" y="4564"/>
                  </a:lnTo>
                  <a:lnTo>
                    <a:pt x="1931" y="3423"/>
                  </a:lnTo>
                  <a:lnTo>
                    <a:pt x="3511" y="264"/>
                  </a:lnTo>
                  <a:lnTo>
                    <a:pt x="3511" y="220"/>
                  </a:lnTo>
                  <a:lnTo>
                    <a:pt x="3511" y="132"/>
                  </a:lnTo>
                  <a:lnTo>
                    <a:pt x="3467" y="88"/>
                  </a:lnTo>
                  <a:lnTo>
                    <a:pt x="3423" y="44"/>
                  </a:lnTo>
                  <a:lnTo>
                    <a:pt x="3379"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17" name="Google Shape;3817;p116"/>
            <p:cNvSpPr/>
            <p:nvPr/>
          </p:nvSpPr>
          <p:spPr>
            <a:xfrm>
              <a:off x="7193175" y="3904575"/>
              <a:ext cx="99850" cy="461875"/>
            </a:xfrm>
            <a:custGeom>
              <a:avLst/>
              <a:gdLst/>
              <a:ahLst/>
              <a:cxnLst/>
              <a:rect l="l" t="t" r="r" b="b"/>
              <a:pathLst>
                <a:path w="3994" h="18475" extrusionOk="0">
                  <a:moveTo>
                    <a:pt x="132" y="1"/>
                  </a:moveTo>
                  <a:lnTo>
                    <a:pt x="88" y="45"/>
                  </a:lnTo>
                  <a:lnTo>
                    <a:pt x="44" y="89"/>
                  </a:lnTo>
                  <a:lnTo>
                    <a:pt x="44" y="176"/>
                  </a:lnTo>
                  <a:lnTo>
                    <a:pt x="1" y="659"/>
                  </a:lnTo>
                  <a:lnTo>
                    <a:pt x="132" y="1932"/>
                  </a:lnTo>
                  <a:lnTo>
                    <a:pt x="176" y="1932"/>
                  </a:lnTo>
                  <a:lnTo>
                    <a:pt x="703" y="3818"/>
                  </a:lnTo>
                  <a:lnTo>
                    <a:pt x="834" y="4871"/>
                  </a:lnTo>
                  <a:lnTo>
                    <a:pt x="220" y="7768"/>
                  </a:lnTo>
                  <a:lnTo>
                    <a:pt x="220" y="7811"/>
                  </a:lnTo>
                  <a:lnTo>
                    <a:pt x="220" y="8689"/>
                  </a:lnTo>
                  <a:lnTo>
                    <a:pt x="395" y="9698"/>
                  </a:lnTo>
                  <a:lnTo>
                    <a:pt x="395" y="9742"/>
                  </a:lnTo>
                  <a:lnTo>
                    <a:pt x="1887" y="13560"/>
                  </a:lnTo>
                  <a:lnTo>
                    <a:pt x="2590" y="16017"/>
                  </a:lnTo>
                  <a:lnTo>
                    <a:pt x="3248" y="17816"/>
                  </a:lnTo>
                  <a:lnTo>
                    <a:pt x="3248" y="17860"/>
                  </a:lnTo>
                  <a:lnTo>
                    <a:pt x="3687" y="18387"/>
                  </a:lnTo>
                  <a:lnTo>
                    <a:pt x="3730" y="18431"/>
                  </a:lnTo>
                  <a:lnTo>
                    <a:pt x="3818" y="18474"/>
                  </a:lnTo>
                  <a:lnTo>
                    <a:pt x="3950" y="18431"/>
                  </a:lnTo>
                  <a:lnTo>
                    <a:pt x="3994" y="18387"/>
                  </a:lnTo>
                  <a:lnTo>
                    <a:pt x="3994" y="18299"/>
                  </a:lnTo>
                  <a:lnTo>
                    <a:pt x="3994" y="18255"/>
                  </a:lnTo>
                  <a:lnTo>
                    <a:pt x="3950" y="18167"/>
                  </a:lnTo>
                  <a:lnTo>
                    <a:pt x="3555" y="17685"/>
                  </a:lnTo>
                  <a:lnTo>
                    <a:pt x="2897" y="15885"/>
                  </a:lnTo>
                  <a:lnTo>
                    <a:pt x="2238" y="13472"/>
                  </a:lnTo>
                  <a:lnTo>
                    <a:pt x="747" y="9611"/>
                  </a:lnTo>
                  <a:lnTo>
                    <a:pt x="571" y="8645"/>
                  </a:lnTo>
                  <a:lnTo>
                    <a:pt x="571" y="7811"/>
                  </a:lnTo>
                  <a:lnTo>
                    <a:pt x="1185" y="4915"/>
                  </a:lnTo>
                  <a:lnTo>
                    <a:pt x="1185" y="4871"/>
                  </a:lnTo>
                  <a:lnTo>
                    <a:pt x="1054" y="3731"/>
                  </a:lnTo>
                  <a:lnTo>
                    <a:pt x="483" y="1844"/>
                  </a:lnTo>
                  <a:lnTo>
                    <a:pt x="352" y="659"/>
                  </a:lnTo>
                  <a:lnTo>
                    <a:pt x="395" y="176"/>
                  </a:lnTo>
                  <a:lnTo>
                    <a:pt x="352" y="89"/>
                  </a:lnTo>
                  <a:lnTo>
                    <a:pt x="308" y="45"/>
                  </a:lnTo>
                  <a:lnTo>
                    <a:pt x="26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18" name="Google Shape;3818;p116"/>
            <p:cNvSpPr/>
            <p:nvPr/>
          </p:nvSpPr>
          <p:spPr>
            <a:xfrm>
              <a:off x="7090050" y="3878250"/>
              <a:ext cx="102050" cy="330225"/>
            </a:xfrm>
            <a:custGeom>
              <a:avLst/>
              <a:gdLst/>
              <a:ahLst/>
              <a:cxnLst/>
              <a:rect l="l" t="t" r="r" b="b"/>
              <a:pathLst>
                <a:path w="4082" h="13209" extrusionOk="0">
                  <a:moveTo>
                    <a:pt x="3818" y="1"/>
                  </a:moveTo>
                  <a:lnTo>
                    <a:pt x="3775" y="45"/>
                  </a:lnTo>
                  <a:lnTo>
                    <a:pt x="3731" y="88"/>
                  </a:lnTo>
                  <a:lnTo>
                    <a:pt x="3511" y="659"/>
                  </a:lnTo>
                  <a:lnTo>
                    <a:pt x="3511" y="703"/>
                  </a:lnTo>
                  <a:lnTo>
                    <a:pt x="3204" y="2633"/>
                  </a:lnTo>
                  <a:lnTo>
                    <a:pt x="1537" y="5661"/>
                  </a:lnTo>
                  <a:lnTo>
                    <a:pt x="1537" y="5705"/>
                  </a:lnTo>
                  <a:lnTo>
                    <a:pt x="791" y="7811"/>
                  </a:lnTo>
                  <a:lnTo>
                    <a:pt x="1" y="10400"/>
                  </a:lnTo>
                  <a:lnTo>
                    <a:pt x="1" y="10488"/>
                  </a:lnTo>
                  <a:lnTo>
                    <a:pt x="89" y="11278"/>
                  </a:lnTo>
                  <a:lnTo>
                    <a:pt x="89" y="11322"/>
                  </a:lnTo>
                  <a:lnTo>
                    <a:pt x="747" y="13077"/>
                  </a:lnTo>
                  <a:lnTo>
                    <a:pt x="791" y="13165"/>
                  </a:lnTo>
                  <a:lnTo>
                    <a:pt x="922" y="13209"/>
                  </a:lnTo>
                  <a:lnTo>
                    <a:pt x="966" y="13165"/>
                  </a:lnTo>
                  <a:lnTo>
                    <a:pt x="1010" y="13165"/>
                  </a:lnTo>
                  <a:lnTo>
                    <a:pt x="1054" y="13077"/>
                  </a:lnTo>
                  <a:lnTo>
                    <a:pt x="1098" y="13033"/>
                  </a:lnTo>
                  <a:lnTo>
                    <a:pt x="1054" y="12945"/>
                  </a:lnTo>
                  <a:lnTo>
                    <a:pt x="440" y="11234"/>
                  </a:lnTo>
                  <a:lnTo>
                    <a:pt x="352" y="10488"/>
                  </a:lnTo>
                  <a:lnTo>
                    <a:pt x="1098" y="7943"/>
                  </a:lnTo>
                  <a:lnTo>
                    <a:pt x="1888" y="5837"/>
                  </a:lnTo>
                  <a:lnTo>
                    <a:pt x="3511" y="2765"/>
                  </a:lnTo>
                  <a:lnTo>
                    <a:pt x="3555" y="2721"/>
                  </a:lnTo>
                  <a:lnTo>
                    <a:pt x="3862" y="790"/>
                  </a:lnTo>
                  <a:lnTo>
                    <a:pt x="4082" y="220"/>
                  </a:lnTo>
                  <a:lnTo>
                    <a:pt x="4082" y="176"/>
                  </a:lnTo>
                  <a:lnTo>
                    <a:pt x="4082" y="88"/>
                  </a:lnTo>
                  <a:lnTo>
                    <a:pt x="4038" y="45"/>
                  </a:lnTo>
                  <a:lnTo>
                    <a:pt x="399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19" name="Google Shape;3819;p116"/>
            <p:cNvSpPr/>
            <p:nvPr/>
          </p:nvSpPr>
          <p:spPr>
            <a:xfrm>
              <a:off x="6999000" y="3853025"/>
              <a:ext cx="183225" cy="256725"/>
            </a:xfrm>
            <a:custGeom>
              <a:avLst/>
              <a:gdLst/>
              <a:ahLst/>
              <a:cxnLst/>
              <a:rect l="l" t="t" r="r" b="b"/>
              <a:pathLst>
                <a:path w="7329" h="10269" extrusionOk="0">
                  <a:moveTo>
                    <a:pt x="7065" y="0"/>
                  </a:moveTo>
                  <a:lnTo>
                    <a:pt x="7022" y="44"/>
                  </a:lnTo>
                  <a:lnTo>
                    <a:pt x="6978" y="132"/>
                  </a:lnTo>
                  <a:lnTo>
                    <a:pt x="6934" y="308"/>
                  </a:lnTo>
                  <a:lnTo>
                    <a:pt x="5047" y="1624"/>
                  </a:lnTo>
                  <a:lnTo>
                    <a:pt x="5003" y="1668"/>
                  </a:lnTo>
                  <a:lnTo>
                    <a:pt x="4213" y="2677"/>
                  </a:lnTo>
                  <a:lnTo>
                    <a:pt x="2546" y="5003"/>
                  </a:lnTo>
                  <a:lnTo>
                    <a:pt x="747" y="7855"/>
                  </a:lnTo>
                  <a:lnTo>
                    <a:pt x="703" y="7855"/>
                  </a:lnTo>
                  <a:lnTo>
                    <a:pt x="1" y="10005"/>
                  </a:lnTo>
                  <a:lnTo>
                    <a:pt x="1" y="10093"/>
                  </a:lnTo>
                  <a:lnTo>
                    <a:pt x="1" y="10137"/>
                  </a:lnTo>
                  <a:lnTo>
                    <a:pt x="45" y="10225"/>
                  </a:lnTo>
                  <a:lnTo>
                    <a:pt x="88" y="10225"/>
                  </a:lnTo>
                  <a:lnTo>
                    <a:pt x="176" y="10268"/>
                  </a:lnTo>
                  <a:lnTo>
                    <a:pt x="264" y="10225"/>
                  </a:lnTo>
                  <a:lnTo>
                    <a:pt x="308" y="10137"/>
                  </a:lnTo>
                  <a:lnTo>
                    <a:pt x="1054" y="7987"/>
                  </a:lnTo>
                  <a:lnTo>
                    <a:pt x="2809" y="5222"/>
                  </a:lnTo>
                  <a:lnTo>
                    <a:pt x="4520" y="2897"/>
                  </a:lnTo>
                  <a:lnTo>
                    <a:pt x="5266" y="1887"/>
                  </a:lnTo>
                  <a:lnTo>
                    <a:pt x="7153" y="571"/>
                  </a:lnTo>
                  <a:lnTo>
                    <a:pt x="7241" y="483"/>
                  </a:lnTo>
                  <a:lnTo>
                    <a:pt x="7329" y="220"/>
                  </a:lnTo>
                  <a:lnTo>
                    <a:pt x="7329" y="132"/>
                  </a:lnTo>
                  <a:lnTo>
                    <a:pt x="7285" y="88"/>
                  </a:lnTo>
                  <a:lnTo>
                    <a:pt x="7241" y="44"/>
                  </a:lnTo>
                  <a:lnTo>
                    <a:pt x="7197"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20" name="Google Shape;3820;p116"/>
            <p:cNvSpPr/>
            <p:nvPr/>
          </p:nvSpPr>
          <p:spPr>
            <a:xfrm>
              <a:off x="6933175" y="3802550"/>
              <a:ext cx="228200" cy="247950"/>
            </a:xfrm>
            <a:custGeom>
              <a:avLst/>
              <a:gdLst/>
              <a:ahLst/>
              <a:cxnLst/>
              <a:rect l="l" t="t" r="r" b="b"/>
              <a:pathLst>
                <a:path w="9128" h="9918" extrusionOk="0">
                  <a:moveTo>
                    <a:pt x="8909" y="1"/>
                  </a:moveTo>
                  <a:lnTo>
                    <a:pt x="7548" y="791"/>
                  </a:lnTo>
                  <a:lnTo>
                    <a:pt x="5091" y="2502"/>
                  </a:lnTo>
                  <a:lnTo>
                    <a:pt x="5047" y="2546"/>
                  </a:lnTo>
                  <a:lnTo>
                    <a:pt x="2502" y="6144"/>
                  </a:lnTo>
                  <a:lnTo>
                    <a:pt x="45" y="9655"/>
                  </a:lnTo>
                  <a:lnTo>
                    <a:pt x="1" y="9698"/>
                  </a:lnTo>
                  <a:lnTo>
                    <a:pt x="1" y="9786"/>
                  </a:lnTo>
                  <a:lnTo>
                    <a:pt x="45" y="9830"/>
                  </a:lnTo>
                  <a:lnTo>
                    <a:pt x="89" y="9874"/>
                  </a:lnTo>
                  <a:lnTo>
                    <a:pt x="176" y="9918"/>
                  </a:lnTo>
                  <a:lnTo>
                    <a:pt x="264" y="9874"/>
                  </a:lnTo>
                  <a:lnTo>
                    <a:pt x="308" y="9830"/>
                  </a:lnTo>
                  <a:lnTo>
                    <a:pt x="2809" y="6320"/>
                  </a:lnTo>
                  <a:lnTo>
                    <a:pt x="5310" y="2765"/>
                  </a:lnTo>
                  <a:lnTo>
                    <a:pt x="7724" y="1054"/>
                  </a:lnTo>
                  <a:lnTo>
                    <a:pt x="9040" y="308"/>
                  </a:lnTo>
                  <a:lnTo>
                    <a:pt x="9128" y="264"/>
                  </a:lnTo>
                  <a:lnTo>
                    <a:pt x="9128" y="220"/>
                  </a:lnTo>
                  <a:lnTo>
                    <a:pt x="9128" y="133"/>
                  </a:lnTo>
                  <a:lnTo>
                    <a:pt x="9128" y="89"/>
                  </a:lnTo>
                  <a:lnTo>
                    <a:pt x="9084" y="45"/>
                  </a:lnTo>
                  <a:lnTo>
                    <a:pt x="904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21" name="Google Shape;3821;p116"/>
            <p:cNvSpPr/>
            <p:nvPr/>
          </p:nvSpPr>
          <p:spPr>
            <a:xfrm>
              <a:off x="4482450" y="2681425"/>
              <a:ext cx="948950" cy="1026825"/>
            </a:xfrm>
            <a:custGeom>
              <a:avLst/>
              <a:gdLst/>
              <a:ahLst/>
              <a:cxnLst/>
              <a:rect l="l" t="t" r="r" b="b"/>
              <a:pathLst>
                <a:path w="37958" h="41073" extrusionOk="0">
                  <a:moveTo>
                    <a:pt x="37694" y="0"/>
                  </a:moveTo>
                  <a:lnTo>
                    <a:pt x="34930" y="1668"/>
                  </a:lnTo>
                  <a:lnTo>
                    <a:pt x="30454" y="3686"/>
                  </a:lnTo>
                  <a:lnTo>
                    <a:pt x="27338" y="5046"/>
                  </a:lnTo>
                  <a:lnTo>
                    <a:pt x="24223" y="6407"/>
                  </a:lnTo>
                  <a:lnTo>
                    <a:pt x="21283" y="7811"/>
                  </a:lnTo>
                  <a:lnTo>
                    <a:pt x="19615" y="8601"/>
                  </a:lnTo>
                  <a:lnTo>
                    <a:pt x="16588" y="10356"/>
                  </a:lnTo>
                  <a:lnTo>
                    <a:pt x="15008" y="11277"/>
                  </a:lnTo>
                  <a:lnTo>
                    <a:pt x="13253" y="12638"/>
                  </a:lnTo>
                  <a:lnTo>
                    <a:pt x="8996" y="16060"/>
                  </a:lnTo>
                  <a:lnTo>
                    <a:pt x="6890" y="17860"/>
                  </a:lnTo>
                  <a:lnTo>
                    <a:pt x="5661" y="18693"/>
                  </a:lnTo>
                  <a:lnTo>
                    <a:pt x="1712" y="20141"/>
                  </a:lnTo>
                  <a:lnTo>
                    <a:pt x="922" y="20536"/>
                  </a:lnTo>
                  <a:lnTo>
                    <a:pt x="878" y="20580"/>
                  </a:lnTo>
                  <a:lnTo>
                    <a:pt x="835" y="20668"/>
                  </a:lnTo>
                  <a:lnTo>
                    <a:pt x="45" y="24442"/>
                  </a:lnTo>
                  <a:lnTo>
                    <a:pt x="45" y="24485"/>
                  </a:lnTo>
                  <a:lnTo>
                    <a:pt x="1" y="25626"/>
                  </a:lnTo>
                  <a:lnTo>
                    <a:pt x="1" y="25670"/>
                  </a:lnTo>
                  <a:lnTo>
                    <a:pt x="220" y="26153"/>
                  </a:lnTo>
                  <a:lnTo>
                    <a:pt x="220" y="26197"/>
                  </a:lnTo>
                  <a:lnTo>
                    <a:pt x="2458" y="28654"/>
                  </a:lnTo>
                  <a:lnTo>
                    <a:pt x="4740" y="31111"/>
                  </a:lnTo>
                  <a:lnTo>
                    <a:pt x="6627" y="33700"/>
                  </a:lnTo>
                  <a:lnTo>
                    <a:pt x="6627" y="33744"/>
                  </a:lnTo>
                  <a:lnTo>
                    <a:pt x="8909" y="35807"/>
                  </a:lnTo>
                  <a:lnTo>
                    <a:pt x="10357" y="37167"/>
                  </a:lnTo>
                  <a:lnTo>
                    <a:pt x="10752" y="37650"/>
                  </a:lnTo>
                  <a:lnTo>
                    <a:pt x="10181" y="39624"/>
                  </a:lnTo>
                  <a:lnTo>
                    <a:pt x="10049" y="40897"/>
                  </a:lnTo>
                  <a:lnTo>
                    <a:pt x="10049" y="40941"/>
                  </a:lnTo>
                  <a:lnTo>
                    <a:pt x="10093" y="40984"/>
                  </a:lnTo>
                  <a:lnTo>
                    <a:pt x="10137" y="41028"/>
                  </a:lnTo>
                  <a:lnTo>
                    <a:pt x="10225" y="41072"/>
                  </a:lnTo>
                  <a:lnTo>
                    <a:pt x="10357" y="41028"/>
                  </a:lnTo>
                  <a:lnTo>
                    <a:pt x="10400" y="40897"/>
                  </a:lnTo>
                  <a:lnTo>
                    <a:pt x="10532" y="39668"/>
                  </a:lnTo>
                  <a:lnTo>
                    <a:pt x="11103" y="37650"/>
                  </a:lnTo>
                  <a:lnTo>
                    <a:pt x="11103" y="37562"/>
                  </a:lnTo>
                  <a:lnTo>
                    <a:pt x="11103" y="37474"/>
                  </a:lnTo>
                  <a:lnTo>
                    <a:pt x="10620" y="36947"/>
                  </a:lnTo>
                  <a:lnTo>
                    <a:pt x="10620" y="36904"/>
                  </a:lnTo>
                  <a:lnTo>
                    <a:pt x="9128" y="35543"/>
                  </a:lnTo>
                  <a:lnTo>
                    <a:pt x="6890" y="33481"/>
                  </a:lnTo>
                  <a:lnTo>
                    <a:pt x="5003" y="30936"/>
                  </a:lnTo>
                  <a:lnTo>
                    <a:pt x="5003" y="30892"/>
                  </a:lnTo>
                  <a:lnTo>
                    <a:pt x="2721" y="28435"/>
                  </a:lnTo>
                  <a:lnTo>
                    <a:pt x="527" y="25977"/>
                  </a:lnTo>
                  <a:lnTo>
                    <a:pt x="352" y="25582"/>
                  </a:lnTo>
                  <a:lnTo>
                    <a:pt x="396" y="24485"/>
                  </a:lnTo>
                  <a:lnTo>
                    <a:pt x="1186" y="20799"/>
                  </a:lnTo>
                  <a:lnTo>
                    <a:pt x="1844" y="20448"/>
                  </a:lnTo>
                  <a:lnTo>
                    <a:pt x="5793" y="19044"/>
                  </a:lnTo>
                  <a:lnTo>
                    <a:pt x="5837" y="19000"/>
                  </a:lnTo>
                  <a:lnTo>
                    <a:pt x="7109" y="18123"/>
                  </a:lnTo>
                  <a:lnTo>
                    <a:pt x="9216" y="16324"/>
                  </a:lnTo>
                  <a:lnTo>
                    <a:pt x="13472" y="12901"/>
                  </a:lnTo>
                  <a:lnTo>
                    <a:pt x="15183" y="11585"/>
                  </a:lnTo>
                  <a:lnTo>
                    <a:pt x="16763" y="10663"/>
                  </a:lnTo>
                  <a:lnTo>
                    <a:pt x="19747" y="8908"/>
                  </a:lnTo>
                  <a:lnTo>
                    <a:pt x="21414" y="8118"/>
                  </a:lnTo>
                  <a:lnTo>
                    <a:pt x="24354" y="6714"/>
                  </a:lnTo>
                  <a:lnTo>
                    <a:pt x="27470" y="5354"/>
                  </a:lnTo>
                  <a:lnTo>
                    <a:pt x="30585" y="4037"/>
                  </a:lnTo>
                  <a:lnTo>
                    <a:pt x="35061" y="1975"/>
                  </a:lnTo>
                  <a:lnTo>
                    <a:pt x="35105" y="1975"/>
                  </a:lnTo>
                  <a:lnTo>
                    <a:pt x="37870" y="307"/>
                  </a:lnTo>
                  <a:lnTo>
                    <a:pt x="37914" y="263"/>
                  </a:lnTo>
                  <a:lnTo>
                    <a:pt x="37957" y="220"/>
                  </a:lnTo>
                  <a:lnTo>
                    <a:pt x="37957" y="132"/>
                  </a:lnTo>
                  <a:lnTo>
                    <a:pt x="37957" y="88"/>
                  </a:lnTo>
                  <a:lnTo>
                    <a:pt x="37914" y="44"/>
                  </a:lnTo>
                  <a:lnTo>
                    <a:pt x="3782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22" name="Google Shape;3822;p116"/>
            <p:cNvSpPr/>
            <p:nvPr/>
          </p:nvSpPr>
          <p:spPr>
            <a:xfrm>
              <a:off x="4547175" y="2703350"/>
              <a:ext cx="908350" cy="911650"/>
            </a:xfrm>
            <a:custGeom>
              <a:avLst/>
              <a:gdLst/>
              <a:ahLst/>
              <a:cxnLst/>
              <a:rect l="l" t="t" r="r" b="b"/>
              <a:pathLst>
                <a:path w="36334" h="36466" extrusionOk="0">
                  <a:moveTo>
                    <a:pt x="36071" y="1"/>
                  </a:moveTo>
                  <a:lnTo>
                    <a:pt x="33569" y="1493"/>
                  </a:lnTo>
                  <a:lnTo>
                    <a:pt x="31331" y="2721"/>
                  </a:lnTo>
                  <a:lnTo>
                    <a:pt x="29094" y="3687"/>
                  </a:lnTo>
                  <a:lnTo>
                    <a:pt x="26592" y="4784"/>
                  </a:lnTo>
                  <a:lnTo>
                    <a:pt x="23696" y="6012"/>
                  </a:lnTo>
                  <a:lnTo>
                    <a:pt x="20888" y="7285"/>
                  </a:lnTo>
                  <a:lnTo>
                    <a:pt x="18957" y="8250"/>
                  </a:lnTo>
                  <a:lnTo>
                    <a:pt x="14701" y="10664"/>
                  </a:lnTo>
                  <a:lnTo>
                    <a:pt x="13253" y="11497"/>
                  </a:lnTo>
                  <a:lnTo>
                    <a:pt x="10488" y="13735"/>
                  </a:lnTo>
                  <a:lnTo>
                    <a:pt x="7943" y="15842"/>
                  </a:lnTo>
                  <a:lnTo>
                    <a:pt x="4520" y="18738"/>
                  </a:lnTo>
                  <a:lnTo>
                    <a:pt x="3599" y="19264"/>
                  </a:lnTo>
                  <a:lnTo>
                    <a:pt x="1054" y="20230"/>
                  </a:lnTo>
                  <a:lnTo>
                    <a:pt x="264" y="20537"/>
                  </a:lnTo>
                  <a:lnTo>
                    <a:pt x="220" y="20581"/>
                  </a:lnTo>
                  <a:lnTo>
                    <a:pt x="176" y="20625"/>
                  </a:lnTo>
                  <a:lnTo>
                    <a:pt x="45" y="21151"/>
                  </a:lnTo>
                  <a:lnTo>
                    <a:pt x="1" y="21195"/>
                  </a:lnTo>
                  <a:lnTo>
                    <a:pt x="88" y="22073"/>
                  </a:lnTo>
                  <a:lnTo>
                    <a:pt x="88" y="22160"/>
                  </a:lnTo>
                  <a:lnTo>
                    <a:pt x="1537" y="24398"/>
                  </a:lnTo>
                  <a:lnTo>
                    <a:pt x="4213" y="27865"/>
                  </a:lnTo>
                  <a:lnTo>
                    <a:pt x="5881" y="29796"/>
                  </a:lnTo>
                  <a:lnTo>
                    <a:pt x="7504" y="31595"/>
                  </a:lnTo>
                  <a:lnTo>
                    <a:pt x="8733" y="32999"/>
                  </a:lnTo>
                  <a:lnTo>
                    <a:pt x="9391" y="33833"/>
                  </a:lnTo>
                  <a:lnTo>
                    <a:pt x="9523" y="34271"/>
                  </a:lnTo>
                  <a:lnTo>
                    <a:pt x="8996" y="35807"/>
                  </a:lnTo>
                  <a:lnTo>
                    <a:pt x="8865" y="36202"/>
                  </a:lnTo>
                  <a:lnTo>
                    <a:pt x="8865" y="36290"/>
                  </a:lnTo>
                  <a:lnTo>
                    <a:pt x="8908" y="36334"/>
                  </a:lnTo>
                  <a:lnTo>
                    <a:pt x="8952" y="36421"/>
                  </a:lnTo>
                  <a:lnTo>
                    <a:pt x="8996" y="36421"/>
                  </a:lnTo>
                  <a:lnTo>
                    <a:pt x="9040" y="36465"/>
                  </a:lnTo>
                  <a:lnTo>
                    <a:pt x="9172" y="36421"/>
                  </a:lnTo>
                  <a:lnTo>
                    <a:pt x="9216" y="36334"/>
                  </a:lnTo>
                  <a:lnTo>
                    <a:pt x="9874" y="34315"/>
                  </a:lnTo>
                  <a:lnTo>
                    <a:pt x="9874" y="34227"/>
                  </a:lnTo>
                  <a:lnTo>
                    <a:pt x="9698" y="33701"/>
                  </a:lnTo>
                  <a:lnTo>
                    <a:pt x="9698" y="33657"/>
                  </a:lnTo>
                  <a:lnTo>
                    <a:pt x="8996" y="32779"/>
                  </a:lnTo>
                  <a:lnTo>
                    <a:pt x="7768" y="31375"/>
                  </a:lnTo>
                  <a:lnTo>
                    <a:pt x="6144" y="29576"/>
                  </a:lnTo>
                  <a:lnTo>
                    <a:pt x="4477" y="27645"/>
                  </a:lnTo>
                  <a:lnTo>
                    <a:pt x="1844" y="24179"/>
                  </a:lnTo>
                  <a:lnTo>
                    <a:pt x="440" y="22029"/>
                  </a:lnTo>
                  <a:lnTo>
                    <a:pt x="352" y="21239"/>
                  </a:lnTo>
                  <a:lnTo>
                    <a:pt x="483" y="20800"/>
                  </a:lnTo>
                  <a:lnTo>
                    <a:pt x="3731" y="19571"/>
                  </a:lnTo>
                  <a:lnTo>
                    <a:pt x="3774" y="19571"/>
                  </a:lnTo>
                  <a:lnTo>
                    <a:pt x="4696" y="19045"/>
                  </a:lnTo>
                  <a:lnTo>
                    <a:pt x="4740" y="19045"/>
                  </a:lnTo>
                  <a:lnTo>
                    <a:pt x="8163" y="16105"/>
                  </a:lnTo>
                  <a:lnTo>
                    <a:pt x="10708" y="13999"/>
                  </a:lnTo>
                  <a:lnTo>
                    <a:pt x="13472" y="11805"/>
                  </a:lnTo>
                  <a:lnTo>
                    <a:pt x="14876" y="10971"/>
                  </a:lnTo>
                  <a:lnTo>
                    <a:pt x="19089" y="8557"/>
                  </a:lnTo>
                  <a:lnTo>
                    <a:pt x="21063" y="7592"/>
                  </a:lnTo>
                  <a:lnTo>
                    <a:pt x="23828" y="6363"/>
                  </a:lnTo>
                  <a:lnTo>
                    <a:pt x="26724" y="5091"/>
                  </a:lnTo>
                  <a:lnTo>
                    <a:pt x="29225" y="3994"/>
                  </a:lnTo>
                  <a:lnTo>
                    <a:pt x="31463" y="3029"/>
                  </a:lnTo>
                  <a:lnTo>
                    <a:pt x="33745" y="1800"/>
                  </a:lnTo>
                  <a:lnTo>
                    <a:pt x="36246" y="308"/>
                  </a:lnTo>
                  <a:lnTo>
                    <a:pt x="36290" y="264"/>
                  </a:lnTo>
                  <a:lnTo>
                    <a:pt x="36334" y="220"/>
                  </a:lnTo>
                  <a:lnTo>
                    <a:pt x="36334" y="132"/>
                  </a:lnTo>
                  <a:lnTo>
                    <a:pt x="36290" y="89"/>
                  </a:lnTo>
                  <a:lnTo>
                    <a:pt x="36246" y="45"/>
                  </a:lnTo>
                  <a:lnTo>
                    <a:pt x="36202"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23" name="Google Shape;3823;p116"/>
            <p:cNvSpPr/>
            <p:nvPr/>
          </p:nvSpPr>
          <p:spPr>
            <a:xfrm>
              <a:off x="4648100" y="2725300"/>
              <a:ext cx="830475" cy="834850"/>
            </a:xfrm>
            <a:custGeom>
              <a:avLst/>
              <a:gdLst/>
              <a:ahLst/>
              <a:cxnLst/>
              <a:rect l="l" t="t" r="r" b="b"/>
              <a:pathLst>
                <a:path w="33219" h="33394" extrusionOk="0">
                  <a:moveTo>
                    <a:pt x="32955" y="0"/>
                  </a:moveTo>
                  <a:lnTo>
                    <a:pt x="29269" y="2194"/>
                  </a:lnTo>
                  <a:lnTo>
                    <a:pt x="26636" y="3511"/>
                  </a:lnTo>
                  <a:lnTo>
                    <a:pt x="23916" y="4652"/>
                  </a:lnTo>
                  <a:lnTo>
                    <a:pt x="21502" y="5749"/>
                  </a:lnTo>
                  <a:lnTo>
                    <a:pt x="18738" y="6977"/>
                  </a:lnTo>
                  <a:lnTo>
                    <a:pt x="16368" y="8118"/>
                  </a:lnTo>
                  <a:lnTo>
                    <a:pt x="14350" y="9171"/>
                  </a:lnTo>
                  <a:lnTo>
                    <a:pt x="12068" y="10488"/>
                  </a:lnTo>
                  <a:lnTo>
                    <a:pt x="10049" y="11716"/>
                  </a:lnTo>
                  <a:lnTo>
                    <a:pt x="7329" y="13910"/>
                  </a:lnTo>
                  <a:lnTo>
                    <a:pt x="4652" y="16192"/>
                  </a:lnTo>
                  <a:lnTo>
                    <a:pt x="1317" y="19132"/>
                  </a:lnTo>
                  <a:lnTo>
                    <a:pt x="264" y="19790"/>
                  </a:lnTo>
                  <a:lnTo>
                    <a:pt x="220" y="19834"/>
                  </a:lnTo>
                  <a:lnTo>
                    <a:pt x="1" y="20185"/>
                  </a:lnTo>
                  <a:lnTo>
                    <a:pt x="1" y="20229"/>
                  </a:lnTo>
                  <a:lnTo>
                    <a:pt x="1" y="20317"/>
                  </a:lnTo>
                  <a:lnTo>
                    <a:pt x="176" y="20975"/>
                  </a:lnTo>
                  <a:lnTo>
                    <a:pt x="220" y="21019"/>
                  </a:lnTo>
                  <a:lnTo>
                    <a:pt x="3423" y="25056"/>
                  </a:lnTo>
                  <a:lnTo>
                    <a:pt x="5881" y="28128"/>
                  </a:lnTo>
                  <a:lnTo>
                    <a:pt x="6671" y="29356"/>
                  </a:lnTo>
                  <a:lnTo>
                    <a:pt x="6934" y="30278"/>
                  </a:lnTo>
                  <a:lnTo>
                    <a:pt x="6934" y="30848"/>
                  </a:lnTo>
                  <a:lnTo>
                    <a:pt x="6144" y="33174"/>
                  </a:lnTo>
                  <a:lnTo>
                    <a:pt x="6100" y="33218"/>
                  </a:lnTo>
                  <a:lnTo>
                    <a:pt x="6144" y="33306"/>
                  </a:lnTo>
                  <a:lnTo>
                    <a:pt x="6188" y="33349"/>
                  </a:lnTo>
                  <a:lnTo>
                    <a:pt x="6232" y="33393"/>
                  </a:lnTo>
                  <a:lnTo>
                    <a:pt x="6276" y="33393"/>
                  </a:lnTo>
                  <a:lnTo>
                    <a:pt x="6407" y="33349"/>
                  </a:lnTo>
                  <a:lnTo>
                    <a:pt x="6451" y="33306"/>
                  </a:lnTo>
                  <a:lnTo>
                    <a:pt x="7285" y="30936"/>
                  </a:lnTo>
                  <a:lnTo>
                    <a:pt x="7285" y="30848"/>
                  </a:lnTo>
                  <a:lnTo>
                    <a:pt x="7285" y="30234"/>
                  </a:lnTo>
                  <a:lnTo>
                    <a:pt x="7285" y="30190"/>
                  </a:lnTo>
                  <a:lnTo>
                    <a:pt x="6978" y="29269"/>
                  </a:lnTo>
                  <a:lnTo>
                    <a:pt x="6978" y="29225"/>
                  </a:lnTo>
                  <a:lnTo>
                    <a:pt x="6144" y="27952"/>
                  </a:lnTo>
                  <a:lnTo>
                    <a:pt x="3687" y="24837"/>
                  </a:lnTo>
                  <a:lnTo>
                    <a:pt x="483" y="20844"/>
                  </a:lnTo>
                  <a:lnTo>
                    <a:pt x="352" y="20273"/>
                  </a:lnTo>
                  <a:lnTo>
                    <a:pt x="483" y="20054"/>
                  </a:lnTo>
                  <a:lnTo>
                    <a:pt x="1537" y="19396"/>
                  </a:lnTo>
                  <a:lnTo>
                    <a:pt x="1580" y="19396"/>
                  </a:lnTo>
                  <a:lnTo>
                    <a:pt x="4871" y="16456"/>
                  </a:lnTo>
                  <a:lnTo>
                    <a:pt x="7548" y="14174"/>
                  </a:lnTo>
                  <a:lnTo>
                    <a:pt x="10225" y="12024"/>
                  </a:lnTo>
                  <a:lnTo>
                    <a:pt x="12243" y="10795"/>
                  </a:lnTo>
                  <a:lnTo>
                    <a:pt x="14525" y="9479"/>
                  </a:lnTo>
                  <a:lnTo>
                    <a:pt x="16544" y="8469"/>
                  </a:lnTo>
                  <a:lnTo>
                    <a:pt x="18913" y="7328"/>
                  </a:lnTo>
                  <a:lnTo>
                    <a:pt x="21634" y="6056"/>
                  </a:lnTo>
                  <a:lnTo>
                    <a:pt x="24047" y="5003"/>
                  </a:lnTo>
                  <a:lnTo>
                    <a:pt x="26768" y="3818"/>
                  </a:lnTo>
                  <a:lnTo>
                    <a:pt x="29445" y="2502"/>
                  </a:lnTo>
                  <a:lnTo>
                    <a:pt x="33131" y="308"/>
                  </a:lnTo>
                  <a:lnTo>
                    <a:pt x="33218" y="264"/>
                  </a:lnTo>
                  <a:lnTo>
                    <a:pt x="33218" y="220"/>
                  </a:lnTo>
                  <a:lnTo>
                    <a:pt x="33218" y="132"/>
                  </a:lnTo>
                  <a:lnTo>
                    <a:pt x="33218" y="88"/>
                  </a:lnTo>
                  <a:lnTo>
                    <a:pt x="3317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24" name="Google Shape;3824;p116"/>
            <p:cNvSpPr/>
            <p:nvPr/>
          </p:nvSpPr>
          <p:spPr>
            <a:xfrm>
              <a:off x="4789625" y="2746150"/>
              <a:ext cx="713075" cy="742700"/>
            </a:xfrm>
            <a:custGeom>
              <a:avLst/>
              <a:gdLst/>
              <a:ahLst/>
              <a:cxnLst/>
              <a:rect l="l" t="t" r="r" b="b"/>
              <a:pathLst>
                <a:path w="28523" h="29708" extrusionOk="0">
                  <a:moveTo>
                    <a:pt x="28259" y="0"/>
                  </a:moveTo>
                  <a:lnTo>
                    <a:pt x="25100" y="1887"/>
                  </a:lnTo>
                  <a:lnTo>
                    <a:pt x="23213" y="2896"/>
                  </a:lnTo>
                  <a:lnTo>
                    <a:pt x="21238" y="3862"/>
                  </a:lnTo>
                  <a:lnTo>
                    <a:pt x="19308" y="4783"/>
                  </a:lnTo>
                  <a:lnTo>
                    <a:pt x="17333" y="5661"/>
                  </a:lnTo>
                  <a:lnTo>
                    <a:pt x="15051" y="6714"/>
                  </a:lnTo>
                  <a:lnTo>
                    <a:pt x="12726" y="7767"/>
                  </a:lnTo>
                  <a:lnTo>
                    <a:pt x="10400" y="8952"/>
                  </a:lnTo>
                  <a:lnTo>
                    <a:pt x="9303" y="9566"/>
                  </a:lnTo>
                  <a:lnTo>
                    <a:pt x="8162" y="10180"/>
                  </a:lnTo>
                  <a:lnTo>
                    <a:pt x="5924" y="11541"/>
                  </a:lnTo>
                  <a:lnTo>
                    <a:pt x="2194" y="14568"/>
                  </a:lnTo>
                  <a:lnTo>
                    <a:pt x="746" y="15973"/>
                  </a:lnTo>
                  <a:lnTo>
                    <a:pt x="702" y="16016"/>
                  </a:lnTo>
                  <a:lnTo>
                    <a:pt x="132" y="16719"/>
                  </a:lnTo>
                  <a:lnTo>
                    <a:pt x="88" y="16762"/>
                  </a:lnTo>
                  <a:lnTo>
                    <a:pt x="0" y="17157"/>
                  </a:lnTo>
                  <a:lnTo>
                    <a:pt x="0" y="17245"/>
                  </a:lnTo>
                  <a:lnTo>
                    <a:pt x="132" y="17684"/>
                  </a:lnTo>
                  <a:lnTo>
                    <a:pt x="132" y="17728"/>
                  </a:lnTo>
                  <a:lnTo>
                    <a:pt x="3291" y="22599"/>
                  </a:lnTo>
                  <a:lnTo>
                    <a:pt x="4037" y="24090"/>
                  </a:lnTo>
                  <a:lnTo>
                    <a:pt x="4213" y="25100"/>
                  </a:lnTo>
                  <a:lnTo>
                    <a:pt x="4081" y="25714"/>
                  </a:lnTo>
                  <a:lnTo>
                    <a:pt x="3555" y="26372"/>
                  </a:lnTo>
                  <a:lnTo>
                    <a:pt x="3511" y="26416"/>
                  </a:lnTo>
                  <a:lnTo>
                    <a:pt x="2150" y="29444"/>
                  </a:lnTo>
                  <a:lnTo>
                    <a:pt x="2107" y="29532"/>
                  </a:lnTo>
                  <a:lnTo>
                    <a:pt x="2150" y="29575"/>
                  </a:lnTo>
                  <a:lnTo>
                    <a:pt x="2150" y="29663"/>
                  </a:lnTo>
                  <a:lnTo>
                    <a:pt x="2238" y="29707"/>
                  </a:lnTo>
                  <a:lnTo>
                    <a:pt x="2282" y="29707"/>
                  </a:lnTo>
                  <a:lnTo>
                    <a:pt x="2370" y="29663"/>
                  </a:lnTo>
                  <a:lnTo>
                    <a:pt x="2458" y="29619"/>
                  </a:lnTo>
                  <a:lnTo>
                    <a:pt x="3818" y="26592"/>
                  </a:lnTo>
                  <a:lnTo>
                    <a:pt x="4388" y="25890"/>
                  </a:lnTo>
                  <a:lnTo>
                    <a:pt x="4388" y="25846"/>
                  </a:lnTo>
                  <a:lnTo>
                    <a:pt x="4564" y="25144"/>
                  </a:lnTo>
                  <a:lnTo>
                    <a:pt x="4564" y="25100"/>
                  </a:lnTo>
                  <a:lnTo>
                    <a:pt x="4388" y="24003"/>
                  </a:lnTo>
                  <a:lnTo>
                    <a:pt x="4344" y="23959"/>
                  </a:lnTo>
                  <a:lnTo>
                    <a:pt x="3599" y="22423"/>
                  </a:lnTo>
                  <a:lnTo>
                    <a:pt x="439" y="17552"/>
                  </a:lnTo>
                  <a:lnTo>
                    <a:pt x="351" y="17201"/>
                  </a:lnTo>
                  <a:lnTo>
                    <a:pt x="439" y="16894"/>
                  </a:lnTo>
                  <a:lnTo>
                    <a:pt x="966" y="16236"/>
                  </a:lnTo>
                  <a:lnTo>
                    <a:pt x="2414" y="14832"/>
                  </a:lnTo>
                  <a:lnTo>
                    <a:pt x="6100" y="11804"/>
                  </a:lnTo>
                  <a:lnTo>
                    <a:pt x="8338" y="10488"/>
                  </a:lnTo>
                  <a:lnTo>
                    <a:pt x="9479" y="9873"/>
                  </a:lnTo>
                  <a:lnTo>
                    <a:pt x="10576" y="9259"/>
                  </a:lnTo>
                  <a:lnTo>
                    <a:pt x="12857" y="8118"/>
                  </a:lnTo>
                  <a:lnTo>
                    <a:pt x="15183" y="7021"/>
                  </a:lnTo>
                  <a:lnTo>
                    <a:pt x="17465" y="5968"/>
                  </a:lnTo>
                  <a:lnTo>
                    <a:pt x="19439" y="5090"/>
                  </a:lnTo>
                  <a:lnTo>
                    <a:pt x="21414" y="4169"/>
                  </a:lnTo>
                  <a:lnTo>
                    <a:pt x="23345" y="3247"/>
                  </a:lnTo>
                  <a:lnTo>
                    <a:pt x="25276" y="2194"/>
                  </a:lnTo>
                  <a:lnTo>
                    <a:pt x="28435" y="307"/>
                  </a:lnTo>
                  <a:lnTo>
                    <a:pt x="28523" y="263"/>
                  </a:lnTo>
                  <a:lnTo>
                    <a:pt x="28523" y="220"/>
                  </a:lnTo>
                  <a:lnTo>
                    <a:pt x="28523" y="132"/>
                  </a:lnTo>
                  <a:lnTo>
                    <a:pt x="28523" y="88"/>
                  </a:lnTo>
                  <a:lnTo>
                    <a:pt x="28479"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25" name="Google Shape;3825;p116"/>
            <p:cNvSpPr/>
            <p:nvPr/>
          </p:nvSpPr>
          <p:spPr>
            <a:xfrm>
              <a:off x="5014500" y="3023675"/>
              <a:ext cx="151425" cy="318175"/>
            </a:xfrm>
            <a:custGeom>
              <a:avLst/>
              <a:gdLst/>
              <a:ahLst/>
              <a:cxnLst/>
              <a:rect l="l" t="t" r="r" b="b"/>
              <a:pathLst>
                <a:path w="6057" h="12727" extrusionOk="0">
                  <a:moveTo>
                    <a:pt x="5749" y="1"/>
                  </a:moveTo>
                  <a:lnTo>
                    <a:pt x="2678" y="2195"/>
                  </a:lnTo>
                  <a:lnTo>
                    <a:pt x="1800" y="2985"/>
                  </a:lnTo>
                  <a:lnTo>
                    <a:pt x="1756" y="3072"/>
                  </a:lnTo>
                  <a:lnTo>
                    <a:pt x="1756" y="3160"/>
                  </a:lnTo>
                  <a:lnTo>
                    <a:pt x="1932" y="4433"/>
                  </a:lnTo>
                  <a:lnTo>
                    <a:pt x="1932" y="4477"/>
                  </a:lnTo>
                  <a:lnTo>
                    <a:pt x="2809" y="7768"/>
                  </a:lnTo>
                  <a:lnTo>
                    <a:pt x="3072" y="9304"/>
                  </a:lnTo>
                  <a:lnTo>
                    <a:pt x="3029" y="10225"/>
                  </a:lnTo>
                  <a:lnTo>
                    <a:pt x="2809" y="10664"/>
                  </a:lnTo>
                  <a:lnTo>
                    <a:pt x="703" y="11892"/>
                  </a:lnTo>
                  <a:lnTo>
                    <a:pt x="703" y="11936"/>
                  </a:lnTo>
                  <a:lnTo>
                    <a:pt x="89" y="12375"/>
                  </a:lnTo>
                  <a:lnTo>
                    <a:pt x="45" y="12463"/>
                  </a:lnTo>
                  <a:lnTo>
                    <a:pt x="1" y="12507"/>
                  </a:lnTo>
                  <a:lnTo>
                    <a:pt x="1" y="12595"/>
                  </a:lnTo>
                  <a:lnTo>
                    <a:pt x="45" y="12638"/>
                  </a:lnTo>
                  <a:lnTo>
                    <a:pt x="89" y="12682"/>
                  </a:lnTo>
                  <a:lnTo>
                    <a:pt x="176" y="12726"/>
                  </a:lnTo>
                  <a:lnTo>
                    <a:pt x="264" y="12682"/>
                  </a:lnTo>
                  <a:lnTo>
                    <a:pt x="922" y="12200"/>
                  </a:lnTo>
                  <a:lnTo>
                    <a:pt x="3029" y="10927"/>
                  </a:lnTo>
                  <a:lnTo>
                    <a:pt x="3116" y="10883"/>
                  </a:lnTo>
                  <a:lnTo>
                    <a:pt x="3380" y="10357"/>
                  </a:lnTo>
                  <a:lnTo>
                    <a:pt x="3380" y="10313"/>
                  </a:lnTo>
                  <a:lnTo>
                    <a:pt x="3424" y="9304"/>
                  </a:lnTo>
                  <a:lnTo>
                    <a:pt x="3424" y="9260"/>
                  </a:lnTo>
                  <a:lnTo>
                    <a:pt x="3160" y="7680"/>
                  </a:lnTo>
                  <a:lnTo>
                    <a:pt x="2283" y="4389"/>
                  </a:lnTo>
                  <a:lnTo>
                    <a:pt x="2107" y="3204"/>
                  </a:lnTo>
                  <a:lnTo>
                    <a:pt x="2897" y="2458"/>
                  </a:lnTo>
                  <a:lnTo>
                    <a:pt x="5969" y="308"/>
                  </a:lnTo>
                  <a:lnTo>
                    <a:pt x="6012" y="264"/>
                  </a:lnTo>
                  <a:lnTo>
                    <a:pt x="6056" y="176"/>
                  </a:lnTo>
                  <a:lnTo>
                    <a:pt x="6012" y="133"/>
                  </a:lnTo>
                  <a:lnTo>
                    <a:pt x="6012" y="45"/>
                  </a:lnTo>
                  <a:lnTo>
                    <a:pt x="5969"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26" name="Google Shape;3826;p116"/>
            <p:cNvSpPr/>
            <p:nvPr/>
          </p:nvSpPr>
          <p:spPr>
            <a:xfrm>
              <a:off x="4389200" y="3352775"/>
              <a:ext cx="295125" cy="759175"/>
            </a:xfrm>
            <a:custGeom>
              <a:avLst/>
              <a:gdLst/>
              <a:ahLst/>
              <a:cxnLst/>
              <a:rect l="l" t="t" r="r" b="b"/>
              <a:pathLst>
                <a:path w="11805" h="30367" extrusionOk="0">
                  <a:moveTo>
                    <a:pt x="133" y="1"/>
                  </a:moveTo>
                  <a:lnTo>
                    <a:pt x="89" y="45"/>
                  </a:lnTo>
                  <a:lnTo>
                    <a:pt x="45" y="89"/>
                  </a:lnTo>
                  <a:lnTo>
                    <a:pt x="1" y="176"/>
                  </a:lnTo>
                  <a:lnTo>
                    <a:pt x="1" y="220"/>
                  </a:lnTo>
                  <a:lnTo>
                    <a:pt x="396" y="1581"/>
                  </a:lnTo>
                  <a:lnTo>
                    <a:pt x="791" y="3906"/>
                  </a:lnTo>
                  <a:lnTo>
                    <a:pt x="1010" y="6539"/>
                  </a:lnTo>
                  <a:lnTo>
                    <a:pt x="1054" y="6583"/>
                  </a:lnTo>
                  <a:lnTo>
                    <a:pt x="1317" y="7417"/>
                  </a:lnTo>
                  <a:lnTo>
                    <a:pt x="1361" y="7461"/>
                  </a:lnTo>
                  <a:lnTo>
                    <a:pt x="4740" y="10752"/>
                  </a:lnTo>
                  <a:lnTo>
                    <a:pt x="7856" y="13736"/>
                  </a:lnTo>
                  <a:lnTo>
                    <a:pt x="8470" y="14481"/>
                  </a:lnTo>
                  <a:lnTo>
                    <a:pt x="9435" y="18255"/>
                  </a:lnTo>
                  <a:lnTo>
                    <a:pt x="9435" y="18299"/>
                  </a:lnTo>
                  <a:lnTo>
                    <a:pt x="10093" y="19747"/>
                  </a:lnTo>
                  <a:lnTo>
                    <a:pt x="9918" y="23301"/>
                  </a:lnTo>
                  <a:lnTo>
                    <a:pt x="9918" y="23345"/>
                  </a:lnTo>
                  <a:lnTo>
                    <a:pt x="11103" y="26154"/>
                  </a:lnTo>
                  <a:lnTo>
                    <a:pt x="11454" y="30191"/>
                  </a:lnTo>
                  <a:lnTo>
                    <a:pt x="11498" y="30322"/>
                  </a:lnTo>
                  <a:lnTo>
                    <a:pt x="11629" y="30366"/>
                  </a:lnTo>
                  <a:lnTo>
                    <a:pt x="11717" y="30322"/>
                  </a:lnTo>
                  <a:lnTo>
                    <a:pt x="11761" y="30278"/>
                  </a:lnTo>
                  <a:lnTo>
                    <a:pt x="11805" y="30235"/>
                  </a:lnTo>
                  <a:lnTo>
                    <a:pt x="11805" y="30147"/>
                  </a:lnTo>
                  <a:lnTo>
                    <a:pt x="11454" y="26110"/>
                  </a:lnTo>
                  <a:lnTo>
                    <a:pt x="11454" y="26066"/>
                  </a:lnTo>
                  <a:lnTo>
                    <a:pt x="10269" y="23258"/>
                  </a:lnTo>
                  <a:lnTo>
                    <a:pt x="10444" y="19747"/>
                  </a:lnTo>
                  <a:lnTo>
                    <a:pt x="10444" y="19659"/>
                  </a:lnTo>
                  <a:lnTo>
                    <a:pt x="9742" y="18167"/>
                  </a:lnTo>
                  <a:lnTo>
                    <a:pt x="8777" y="14350"/>
                  </a:lnTo>
                  <a:lnTo>
                    <a:pt x="8733" y="14306"/>
                  </a:lnTo>
                  <a:lnTo>
                    <a:pt x="8119" y="13516"/>
                  </a:lnTo>
                  <a:lnTo>
                    <a:pt x="5003" y="10488"/>
                  </a:lnTo>
                  <a:lnTo>
                    <a:pt x="1625" y="7241"/>
                  </a:lnTo>
                  <a:lnTo>
                    <a:pt x="1361" y="6495"/>
                  </a:lnTo>
                  <a:lnTo>
                    <a:pt x="1098" y="3862"/>
                  </a:lnTo>
                  <a:lnTo>
                    <a:pt x="747" y="1537"/>
                  </a:lnTo>
                  <a:lnTo>
                    <a:pt x="747" y="1493"/>
                  </a:lnTo>
                  <a:lnTo>
                    <a:pt x="352" y="133"/>
                  </a:lnTo>
                  <a:lnTo>
                    <a:pt x="308" y="89"/>
                  </a:lnTo>
                  <a:lnTo>
                    <a:pt x="264" y="45"/>
                  </a:lnTo>
                  <a:lnTo>
                    <a:pt x="22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27" name="Google Shape;3827;p116"/>
            <p:cNvSpPr/>
            <p:nvPr/>
          </p:nvSpPr>
          <p:spPr>
            <a:xfrm>
              <a:off x="4328875" y="3108150"/>
              <a:ext cx="357650" cy="1116775"/>
            </a:xfrm>
            <a:custGeom>
              <a:avLst/>
              <a:gdLst/>
              <a:ahLst/>
              <a:cxnLst/>
              <a:rect l="l" t="t" r="r" b="b"/>
              <a:pathLst>
                <a:path w="14306" h="44671" extrusionOk="0">
                  <a:moveTo>
                    <a:pt x="2589" y="1"/>
                  </a:moveTo>
                  <a:lnTo>
                    <a:pt x="1273" y="352"/>
                  </a:lnTo>
                  <a:lnTo>
                    <a:pt x="1141" y="439"/>
                  </a:lnTo>
                  <a:lnTo>
                    <a:pt x="132" y="2107"/>
                  </a:lnTo>
                  <a:lnTo>
                    <a:pt x="132" y="2195"/>
                  </a:lnTo>
                  <a:lnTo>
                    <a:pt x="0" y="4257"/>
                  </a:lnTo>
                  <a:lnTo>
                    <a:pt x="132" y="6802"/>
                  </a:lnTo>
                  <a:lnTo>
                    <a:pt x="132" y="6846"/>
                  </a:lnTo>
                  <a:lnTo>
                    <a:pt x="1054" y="9830"/>
                  </a:lnTo>
                  <a:lnTo>
                    <a:pt x="1800" y="12945"/>
                  </a:lnTo>
                  <a:lnTo>
                    <a:pt x="2195" y="15183"/>
                  </a:lnTo>
                  <a:lnTo>
                    <a:pt x="2458" y="17202"/>
                  </a:lnTo>
                  <a:lnTo>
                    <a:pt x="3028" y="19835"/>
                  </a:lnTo>
                  <a:lnTo>
                    <a:pt x="3423" y="21151"/>
                  </a:lnTo>
                  <a:lnTo>
                    <a:pt x="3423" y="21195"/>
                  </a:lnTo>
                  <a:lnTo>
                    <a:pt x="4257" y="22380"/>
                  </a:lnTo>
                  <a:lnTo>
                    <a:pt x="5486" y="23696"/>
                  </a:lnTo>
                  <a:lnTo>
                    <a:pt x="6188" y="25363"/>
                  </a:lnTo>
                  <a:lnTo>
                    <a:pt x="6188" y="25407"/>
                  </a:lnTo>
                  <a:lnTo>
                    <a:pt x="7680" y="27514"/>
                  </a:lnTo>
                  <a:lnTo>
                    <a:pt x="8689" y="29137"/>
                  </a:lnTo>
                  <a:lnTo>
                    <a:pt x="9084" y="30146"/>
                  </a:lnTo>
                  <a:lnTo>
                    <a:pt x="9084" y="32077"/>
                  </a:lnTo>
                  <a:lnTo>
                    <a:pt x="9084" y="32121"/>
                  </a:lnTo>
                  <a:lnTo>
                    <a:pt x="9303" y="32955"/>
                  </a:lnTo>
                  <a:lnTo>
                    <a:pt x="9303" y="32999"/>
                  </a:lnTo>
                  <a:lnTo>
                    <a:pt x="10488" y="35324"/>
                  </a:lnTo>
                  <a:lnTo>
                    <a:pt x="10532" y="35368"/>
                  </a:lnTo>
                  <a:lnTo>
                    <a:pt x="11585" y="36992"/>
                  </a:lnTo>
                  <a:lnTo>
                    <a:pt x="12550" y="39274"/>
                  </a:lnTo>
                  <a:lnTo>
                    <a:pt x="13560" y="41511"/>
                  </a:lnTo>
                  <a:lnTo>
                    <a:pt x="13955" y="43135"/>
                  </a:lnTo>
                  <a:lnTo>
                    <a:pt x="13955" y="44232"/>
                  </a:lnTo>
                  <a:lnTo>
                    <a:pt x="13955" y="44495"/>
                  </a:lnTo>
                  <a:lnTo>
                    <a:pt x="13955" y="44539"/>
                  </a:lnTo>
                  <a:lnTo>
                    <a:pt x="13998" y="44627"/>
                  </a:lnTo>
                  <a:lnTo>
                    <a:pt x="14042" y="44671"/>
                  </a:lnTo>
                  <a:lnTo>
                    <a:pt x="14130" y="44671"/>
                  </a:lnTo>
                  <a:lnTo>
                    <a:pt x="14218" y="44627"/>
                  </a:lnTo>
                  <a:lnTo>
                    <a:pt x="14306" y="44539"/>
                  </a:lnTo>
                  <a:lnTo>
                    <a:pt x="14306" y="44276"/>
                  </a:lnTo>
                  <a:lnTo>
                    <a:pt x="14306" y="43135"/>
                  </a:lnTo>
                  <a:lnTo>
                    <a:pt x="14306" y="43091"/>
                  </a:lnTo>
                  <a:lnTo>
                    <a:pt x="13911" y="41424"/>
                  </a:lnTo>
                  <a:lnTo>
                    <a:pt x="13867" y="41380"/>
                  </a:lnTo>
                  <a:lnTo>
                    <a:pt x="12857" y="39142"/>
                  </a:lnTo>
                  <a:lnTo>
                    <a:pt x="11892" y="36816"/>
                  </a:lnTo>
                  <a:lnTo>
                    <a:pt x="10795" y="35193"/>
                  </a:lnTo>
                  <a:lnTo>
                    <a:pt x="9610" y="32867"/>
                  </a:lnTo>
                  <a:lnTo>
                    <a:pt x="9435" y="32077"/>
                  </a:lnTo>
                  <a:lnTo>
                    <a:pt x="9435" y="30103"/>
                  </a:lnTo>
                  <a:lnTo>
                    <a:pt x="9435" y="30059"/>
                  </a:lnTo>
                  <a:lnTo>
                    <a:pt x="9040" y="29006"/>
                  </a:lnTo>
                  <a:lnTo>
                    <a:pt x="8996" y="29006"/>
                  </a:lnTo>
                  <a:lnTo>
                    <a:pt x="7987" y="27338"/>
                  </a:lnTo>
                  <a:lnTo>
                    <a:pt x="6495" y="25232"/>
                  </a:lnTo>
                  <a:lnTo>
                    <a:pt x="5793" y="23564"/>
                  </a:lnTo>
                  <a:lnTo>
                    <a:pt x="5749" y="23521"/>
                  </a:lnTo>
                  <a:lnTo>
                    <a:pt x="4520" y="22160"/>
                  </a:lnTo>
                  <a:lnTo>
                    <a:pt x="3730" y="21019"/>
                  </a:lnTo>
                  <a:lnTo>
                    <a:pt x="3379" y="19747"/>
                  </a:lnTo>
                  <a:lnTo>
                    <a:pt x="2809" y="17158"/>
                  </a:lnTo>
                  <a:lnTo>
                    <a:pt x="2546" y="15139"/>
                  </a:lnTo>
                  <a:lnTo>
                    <a:pt x="2107" y="12901"/>
                  </a:lnTo>
                  <a:lnTo>
                    <a:pt x="1405" y="9742"/>
                  </a:lnTo>
                  <a:lnTo>
                    <a:pt x="483" y="6758"/>
                  </a:lnTo>
                  <a:lnTo>
                    <a:pt x="352" y="4257"/>
                  </a:lnTo>
                  <a:lnTo>
                    <a:pt x="483" y="2282"/>
                  </a:lnTo>
                  <a:lnTo>
                    <a:pt x="1405" y="703"/>
                  </a:lnTo>
                  <a:lnTo>
                    <a:pt x="2677" y="352"/>
                  </a:lnTo>
                  <a:lnTo>
                    <a:pt x="2721" y="308"/>
                  </a:lnTo>
                  <a:lnTo>
                    <a:pt x="2765" y="264"/>
                  </a:lnTo>
                  <a:lnTo>
                    <a:pt x="2809" y="176"/>
                  </a:lnTo>
                  <a:lnTo>
                    <a:pt x="2809" y="132"/>
                  </a:lnTo>
                  <a:lnTo>
                    <a:pt x="2765" y="45"/>
                  </a:lnTo>
                  <a:lnTo>
                    <a:pt x="2721"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28" name="Google Shape;3828;p116"/>
            <p:cNvSpPr/>
            <p:nvPr/>
          </p:nvSpPr>
          <p:spPr>
            <a:xfrm>
              <a:off x="4276225" y="3001750"/>
              <a:ext cx="400425" cy="1289000"/>
            </a:xfrm>
            <a:custGeom>
              <a:avLst/>
              <a:gdLst/>
              <a:ahLst/>
              <a:cxnLst/>
              <a:rect l="l" t="t" r="r" b="b"/>
              <a:pathLst>
                <a:path w="16017" h="51560" extrusionOk="0">
                  <a:moveTo>
                    <a:pt x="11936" y="0"/>
                  </a:moveTo>
                  <a:lnTo>
                    <a:pt x="11848" y="44"/>
                  </a:lnTo>
                  <a:lnTo>
                    <a:pt x="9917" y="1010"/>
                  </a:lnTo>
                  <a:lnTo>
                    <a:pt x="7635" y="1887"/>
                  </a:lnTo>
                  <a:lnTo>
                    <a:pt x="5573" y="2545"/>
                  </a:lnTo>
                  <a:lnTo>
                    <a:pt x="2765" y="3247"/>
                  </a:lnTo>
                  <a:lnTo>
                    <a:pt x="351" y="4037"/>
                  </a:lnTo>
                  <a:lnTo>
                    <a:pt x="264" y="4081"/>
                  </a:lnTo>
                  <a:lnTo>
                    <a:pt x="220" y="4169"/>
                  </a:lnTo>
                  <a:lnTo>
                    <a:pt x="0" y="5047"/>
                  </a:lnTo>
                  <a:lnTo>
                    <a:pt x="0" y="5090"/>
                  </a:lnTo>
                  <a:lnTo>
                    <a:pt x="88" y="7460"/>
                  </a:lnTo>
                  <a:lnTo>
                    <a:pt x="220" y="9698"/>
                  </a:lnTo>
                  <a:lnTo>
                    <a:pt x="220" y="9742"/>
                  </a:lnTo>
                  <a:lnTo>
                    <a:pt x="1097" y="11848"/>
                  </a:lnTo>
                  <a:lnTo>
                    <a:pt x="1492" y="13033"/>
                  </a:lnTo>
                  <a:lnTo>
                    <a:pt x="1799" y="14174"/>
                  </a:lnTo>
                  <a:lnTo>
                    <a:pt x="2370" y="16587"/>
                  </a:lnTo>
                  <a:lnTo>
                    <a:pt x="2896" y="19000"/>
                  </a:lnTo>
                  <a:lnTo>
                    <a:pt x="3379" y="21414"/>
                  </a:lnTo>
                  <a:lnTo>
                    <a:pt x="3774" y="23476"/>
                  </a:lnTo>
                  <a:lnTo>
                    <a:pt x="4213" y="25582"/>
                  </a:lnTo>
                  <a:lnTo>
                    <a:pt x="4959" y="29619"/>
                  </a:lnTo>
                  <a:lnTo>
                    <a:pt x="5003" y="29663"/>
                  </a:lnTo>
                  <a:lnTo>
                    <a:pt x="6977" y="32954"/>
                  </a:lnTo>
                  <a:lnTo>
                    <a:pt x="7679" y="34359"/>
                  </a:lnTo>
                  <a:lnTo>
                    <a:pt x="7943" y="35894"/>
                  </a:lnTo>
                  <a:lnTo>
                    <a:pt x="7986" y="35938"/>
                  </a:lnTo>
                  <a:lnTo>
                    <a:pt x="8513" y="37255"/>
                  </a:lnTo>
                  <a:lnTo>
                    <a:pt x="8557" y="37255"/>
                  </a:lnTo>
                  <a:lnTo>
                    <a:pt x="9654" y="39229"/>
                  </a:lnTo>
                  <a:lnTo>
                    <a:pt x="11058" y="41292"/>
                  </a:lnTo>
                  <a:lnTo>
                    <a:pt x="11936" y="42696"/>
                  </a:lnTo>
                  <a:lnTo>
                    <a:pt x="12989" y="45021"/>
                  </a:lnTo>
                  <a:lnTo>
                    <a:pt x="13033" y="45065"/>
                  </a:lnTo>
                  <a:lnTo>
                    <a:pt x="15402" y="48620"/>
                  </a:lnTo>
                  <a:lnTo>
                    <a:pt x="15666" y="49278"/>
                  </a:lnTo>
                  <a:lnTo>
                    <a:pt x="15534" y="50814"/>
                  </a:lnTo>
                  <a:lnTo>
                    <a:pt x="15402" y="51340"/>
                  </a:lnTo>
                  <a:lnTo>
                    <a:pt x="15402" y="51384"/>
                  </a:lnTo>
                  <a:lnTo>
                    <a:pt x="15402" y="51472"/>
                  </a:lnTo>
                  <a:lnTo>
                    <a:pt x="15446" y="51516"/>
                  </a:lnTo>
                  <a:lnTo>
                    <a:pt x="15490" y="51560"/>
                  </a:lnTo>
                  <a:lnTo>
                    <a:pt x="15578" y="51560"/>
                  </a:lnTo>
                  <a:lnTo>
                    <a:pt x="15666" y="51516"/>
                  </a:lnTo>
                  <a:lnTo>
                    <a:pt x="15709" y="51428"/>
                  </a:lnTo>
                  <a:lnTo>
                    <a:pt x="15885" y="50901"/>
                  </a:lnTo>
                  <a:lnTo>
                    <a:pt x="15885" y="50858"/>
                  </a:lnTo>
                  <a:lnTo>
                    <a:pt x="16017" y="49278"/>
                  </a:lnTo>
                  <a:lnTo>
                    <a:pt x="16017" y="49190"/>
                  </a:lnTo>
                  <a:lnTo>
                    <a:pt x="15709" y="48488"/>
                  </a:lnTo>
                  <a:lnTo>
                    <a:pt x="15666" y="48444"/>
                  </a:lnTo>
                  <a:lnTo>
                    <a:pt x="13340" y="44890"/>
                  </a:lnTo>
                  <a:lnTo>
                    <a:pt x="12243" y="42564"/>
                  </a:lnTo>
                  <a:lnTo>
                    <a:pt x="12243" y="42520"/>
                  </a:lnTo>
                  <a:lnTo>
                    <a:pt x="11321" y="41116"/>
                  </a:lnTo>
                  <a:lnTo>
                    <a:pt x="9961" y="39054"/>
                  </a:lnTo>
                  <a:lnTo>
                    <a:pt x="8864" y="37123"/>
                  </a:lnTo>
                  <a:lnTo>
                    <a:pt x="8294" y="35807"/>
                  </a:lnTo>
                  <a:lnTo>
                    <a:pt x="8030" y="34271"/>
                  </a:lnTo>
                  <a:lnTo>
                    <a:pt x="8030" y="34227"/>
                  </a:lnTo>
                  <a:lnTo>
                    <a:pt x="7284" y="32779"/>
                  </a:lnTo>
                  <a:lnTo>
                    <a:pt x="5310" y="29532"/>
                  </a:lnTo>
                  <a:lnTo>
                    <a:pt x="4564" y="25495"/>
                  </a:lnTo>
                  <a:lnTo>
                    <a:pt x="4125" y="23432"/>
                  </a:lnTo>
                  <a:lnTo>
                    <a:pt x="3730" y="21326"/>
                  </a:lnTo>
                  <a:lnTo>
                    <a:pt x="3247" y="18913"/>
                  </a:lnTo>
                  <a:lnTo>
                    <a:pt x="2721" y="16499"/>
                  </a:lnTo>
                  <a:lnTo>
                    <a:pt x="2150" y="14086"/>
                  </a:lnTo>
                  <a:lnTo>
                    <a:pt x="1799" y="12901"/>
                  </a:lnTo>
                  <a:lnTo>
                    <a:pt x="1448" y="11760"/>
                  </a:lnTo>
                  <a:lnTo>
                    <a:pt x="571" y="9610"/>
                  </a:lnTo>
                  <a:lnTo>
                    <a:pt x="439" y="7460"/>
                  </a:lnTo>
                  <a:lnTo>
                    <a:pt x="351" y="5090"/>
                  </a:lnTo>
                  <a:lnTo>
                    <a:pt x="571" y="4344"/>
                  </a:lnTo>
                  <a:lnTo>
                    <a:pt x="2852" y="3555"/>
                  </a:lnTo>
                  <a:lnTo>
                    <a:pt x="5705" y="2896"/>
                  </a:lnTo>
                  <a:lnTo>
                    <a:pt x="7767" y="2194"/>
                  </a:lnTo>
                  <a:lnTo>
                    <a:pt x="10049" y="1317"/>
                  </a:lnTo>
                  <a:lnTo>
                    <a:pt x="12023" y="351"/>
                  </a:lnTo>
                  <a:lnTo>
                    <a:pt x="12067" y="307"/>
                  </a:lnTo>
                  <a:lnTo>
                    <a:pt x="12111" y="220"/>
                  </a:lnTo>
                  <a:lnTo>
                    <a:pt x="12111" y="176"/>
                  </a:lnTo>
                  <a:lnTo>
                    <a:pt x="12111" y="88"/>
                  </a:lnTo>
                  <a:lnTo>
                    <a:pt x="12067" y="44"/>
                  </a:lnTo>
                  <a:lnTo>
                    <a:pt x="12023"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29" name="Google Shape;3829;p116"/>
            <p:cNvSpPr/>
            <p:nvPr/>
          </p:nvSpPr>
          <p:spPr>
            <a:xfrm>
              <a:off x="4227950" y="2940300"/>
              <a:ext cx="432250" cy="1407500"/>
            </a:xfrm>
            <a:custGeom>
              <a:avLst/>
              <a:gdLst/>
              <a:ahLst/>
              <a:cxnLst/>
              <a:rect l="l" t="t" r="r" b="b"/>
              <a:pathLst>
                <a:path w="17290" h="56300" extrusionOk="0">
                  <a:moveTo>
                    <a:pt x="14657" y="1"/>
                  </a:moveTo>
                  <a:lnTo>
                    <a:pt x="12112" y="1712"/>
                  </a:lnTo>
                  <a:lnTo>
                    <a:pt x="9479" y="2809"/>
                  </a:lnTo>
                  <a:lnTo>
                    <a:pt x="7548" y="3468"/>
                  </a:lnTo>
                  <a:lnTo>
                    <a:pt x="4345" y="4257"/>
                  </a:lnTo>
                  <a:lnTo>
                    <a:pt x="4301" y="4301"/>
                  </a:lnTo>
                  <a:lnTo>
                    <a:pt x="2765" y="5135"/>
                  </a:lnTo>
                  <a:lnTo>
                    <a:pt x="2721" y="5179"/>
                  </a:lnTo>
                  <a:lnTo>
                    <a:pt x="878" y="6539"/>
                  </a:lnTo>
                  <a:lnTo>
                    <a:pt x="264" y="7110"/>
                  </a:lnTo>
                  <a:lnTo>
                    <a:pt x="220" y="7197"/>
                  </a:lnTo>
                  <a:lnTo>
                    <a:pt x="0" y="7943"/>
                  </a:lnTo>
                  <a:lnTo>
                    <a:pt x="0" y="8031"/>
                  </a:lnTo>
                  <a:lnTo>
                    <a:pt x="132" y="10093"/>
                  </a:lnTo>
                  <a:lnTo>
                    <a:pt x="132" y="10137"/>
                  </a:lnTo>
                  <a:lnTo>
                    <a:pt x="1317" y="12902"/>
                  </a:lnTo>
                  <a:lnTo>
                    <a:pt x="2326" y="16149"/>
                  </a:lnTo>
                  <a:lnTo>
                    <a:pt x="3160" y="19967"/>
                  </a:lnTo>
                  <a:lnTo>
                    <a:pt x="3599" y="22512"/>
                  </a:lnTo>
                  <a:lnTo>
                    <a:pt x="4740" y="27075"/>
                  </a:lnTo>
                  <a:lnTo>
                    <a:pt x="5398" y="30278"/>
                  </a:lnTo>
                  <a:lnTo>
                    <a:pt x="5705" y="32253"/>
                  </a:lnTo>
                  <a:lnTo>
                    <a:pt x="5661" y="34666"/>
                  </a:lnTo>
                  <a:lnTo>
                    <a:pt x="5661" y="34710"/>
                  </a:lnTo>
                  <a:lnTo>
                    <a:pt x="5749" y="35676"/>
                  </a:lnTo>
                  <a:lnTo>
                    <a:pt x="5749" y="35720"/>
                  </a:lnTo>
                  <a:lnTo>
                    <a:pt x="6670" y="37870"/>
                  </a:lnTo>
                  <a:lnTo>
                    <a:pt x="7767" y="39976"/>
                  </a:lnTo>
                  <a:lnTo>
                    <a:pt x="9172" y="42082"/>
                  </a:lnTo>
                  <a:lnTo>
                    <a:pt x="10444" y="44013"/>
                  </a:lnTo>
                  <a:lnTo>
                    <a:pt x="11760" y="45900"/>
                  </a:lnTo>
                  <a:lnTo>
                    <a:pt x="12726" y="47831"/>
                  </a:lnTo>
                  <a:lnTo>
                    <a:pt x="13998" y="49849"/>
                  </a:lnTo>
                  <a:lnTo>
                    <a:pt x="15315" y="51736"/>
                  </a:lnTo>
                  <a:lnTo>
                    <a:pt x="16631" y="53535"/>
                  </a:lnTo>
                  <a:lnTo>
                    <a:pt x="16938" y="54105"/>
                  </a:lnTo>
                  <a:lnTo>
                    <a:pt x="16938" y="54544"/>
                  </a:lnTo>
                  <a:lnTo>
                    <a:pt x="16324" y="55948"/>
                  </a:lnTo>
                  <a:lnTo>
                    <a:pt x="16280" y="56080"/>
                  </a:lnTo>
                  <a:lnTo>
                    <a:pt x="16280" y="56124"/>
                  </a:lnTo>
                  <a:lnTo>
                    <a:pt x="16324" y="56212"/>
                  </a:lnTo>
                  <a:lnTo>
                    <a:pt x="16368" y="56256"/>
                  </a:lnTo>
                  <a:lnTo>
                    <a:pt x="16412" y="56299"/>
                  </a:lnTo>
                  <a:lnTo>
                    <a:pt x="16456" y="56299"/>
                  </a:lnTo>
                  <a:lnTo>
                    <a:pt x="16543" y="56256"/>
                  </a:lnTo>
                  <a:lnTo>
                    <a:pt x="16631" y="56124"/>
                  </a:lnTo>
                  <a:lnTo>
                    <a:pt x="16631" y="56080"/>
                  </a:lnTo>
                  <a:lnTo>
                    <a:pt x="17246" y="54632"/>
                  </a:lnTo>
                  <a:lnTo>
                    <a:pt x="17289" y="54588"/>
                  </a:lnTo>
                  <a:lnTo>
                    <a:pt x="17289" y="54062"/>
                  </a:lnTo>
                  <a:lnTo>
                    <a:pt x="17289" y="53974"/>
                  </a:lnTo>
                  <a:lnTo>
                    <a:pt x="16894" y="53359"/>
                  </a:lnTo>
                  <a:lnTo>
                    <a:pt x="15578" y="51516"/>
                  </a:lnTo>
                  <a:lnTo>
                    <a:pt x="14306" y="49630"/>
                  </a:lnTo>
                  <a:lnTo>
                    <a:pt x="13033" y="47655"/>
                  </a:lnTo>
                  <a:lnTo>
                    <a:pt x="12068" y="45724"/>
                  </a:lnTo>
                  <a:lnTo>
                    <a:pt x="12068" y="45680"/>
                  </a:lnTo>
                  <a:lnTo>
                    <a:pt x="10751" y="43794"/>
                  </a:lnTo>
                  <a:lnTo>
                    <a:pt x="9479" y="41863"/>
                  </a:lnTo>
                  <a:lnTo>
                    <a:pt x="8075" y="39800"/>
                  </a:lnTo>
                  <a:lnTo>
                    <a:pt x="6977" y="37738"/>
                  </a:lnTo>
                  <a:lnTo>
                    <a:pt x="6100" y="35632"/>
                  </a:lnTo>
                  <a:lnTo>
                    <a:pt x="6012" y="34666"/>
                  </a:lnTo>
                  <a:lnTo>
                    <a:pt x="6056" y="32253"/>
                  </a:lnTo>
                  <a:lnTo>
                    <a:pt x="6056" y="32209"/>
                  </a:lnTo>
                  <a:lnTo>
                    <a:pt x="5749" y="30235"/>
                  </a:lnTo>
                  <a:lnTo>
                    <a:pt x="5091" y="27031"/>
                  </a:lnTo>
                  <a:lnTo>
                    <a:pt x="3950" y="22424"/>
                  </a:lnTo>
                  <a:lnTo>
                    <a:pt x="3467" y="19923"/>
                  </a:lnTo>
                  <a:lnTo>
                    <a:pt x="2677" y="16061"/>
                  </a:lnTo>
                  <a:lnTo>
                    <a:pt x="1668" y="12770"/>
                  </a:lnTo>
                  <a:lnTo>
                    <a:pt x="483" y="10050"/>
                  </a:lnTo>
                  <a:lnTo>
                    <a:pt x="352" y="8031"/>
                  </a:lnTo>
                  <a:lnTo>
                    <a:pt x="571" y="7329"/>
                  </a:lnTo>
                  <a:lnTo>
                    <a:pt x="1098" y="6802"/>
                  </a:lnTo>
                  <a:lnTo>
                    <a:pt x="2940" y="5442"/>
                  </a:lnTo>
                  <a:lnTo>
                    <a:pt x="4432" y="4608"/>
                  </a:lnTo>
                  <a:lnTo>
                    <a:pt x="7636" y="3819"/>
                  </a:lnTo>
                  <a:lnTo>
                    <a:pt x="9610" y="3116"/>
                  </a:lnTo>
                  <a:lnTo>
                    <a:pt x="12243" y="2019"/>
                  </a:lnTo>
                  <a:lnTo>
                    <a:pt x="12287" y="2019"/>
                  </a:lnTo>
                  <a:lnTo>
                    <a:pt x="14876" y="308"/>
                  </a:lnTo>
                  <a:lnTo>
                    <a:pt x="14920" y="264"/>
                  </a:lnTo>
                  <a:lnTo>
                    <a:pt x="14920" y="220"/>
                  </a:lnTo>
                  <a:lnTo>
                    <a:pt x="14920" y="133"/>
                  </a:lnTo>
                  <a:lnTo>
                    <a:pt x="14920" y="89"/>
                  </a:lnTo>
                  <a:lnTo>
                    <a:pt x="14876"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30" name="Google Shape;3830;p116"/>
            <p:cNvSpPr/>
            <p:nvPr/>
          </p:nvSpPr>
          <p:spPr>
            <a:xfrm>
              <a:off x="4167625" y="2749425"/>
              <a:ext cx="593500" cy="1676250"/>
            </a:xfrm>
            <a:custGeom>
              <a:avLst/>
              <a:gdLst/>
              <a:ahLst/>
              <a:cxnLst/>
              <a:rect l="l" t="t" r="r" b="b"/>
              <a:pathLst>
                <a:path w="23740" h="67050" extrusionOk="0">
                  <a:moveTo>
                    <a:pt x="23520" y="1"/>
                  </a:moveTo>
                  <a:lnTo>
                    <a:pt x="23476" y="45"/>
                  </a:lnTo>
                  <a:lnTo>
                    <a:pt x="19571" y="2370"/>
                  </a:lnTo>
                  <a:lnTo>
                    <a:pt x="17640" y="3731"/>
                  </a:lnTo>
                  <a:lnTo>
                    <a:pt x="15490" y="5223"/>
                  </a:lnTo>
                  <a:lnTo>
                    <a:pt x="13779" y="6363"/>
                  </a:lnTo>
                  <a:lnTo>
                    <a:pt x="11628" y="7285"/>
                  </a:lnTo>
                  <a:lnTo>
                    <a:pt x="8820" y="8338"/>
                  </a:lnTo>
                  <a:lnTo>
                    <a:pt x="7723" y="8821"/>
                  </a:lnTo>
                  <a:lnTo>
                    <a:pt x="6977" y="8908"/>
                  </a:lnTo>
                  <a:lnTo>
                    <a:pt x="6889" y="8952"/>
                  </a:lnTo>
                  <a:lnTo>
                    <a:pt x="3818" y="11585"/>
                  </a:lnTo>
                  <a:lnTo>
                    <a:pt x="2019" y="13165"/>
                  </a:lnTo>
                  <a:lnTo>
                    <a:pt x="702" y="14701"/>
                  </a:lnTo>
                  <a:lnTo>
                    <a:pt x="658" y="14745"/>
                  </a:lnTo>
                  <a:lnTo>
                    <a:pt x="88" y="15754"/>
                  </a:lnTo>
                  <a:lnTo>
                    <a:pt x="44" y="15842"/>
                  </a:lnTo>
                  <a:lnTo>
                    <a:pt x="0" y="16324"/>
                  </a:lnTo>
                  <a:lnTo>
                    <a:pt x="0" y="16412"/>
                  </a:lnTo>
                  <a:lnTo>
                    <a:pt x="1053" y="19176"/>
                  </a:lnTo>
                  <a:lnTo>
                    <a:pt x="1580" y="21283"/>
                  </a:lnTo>
                  <a:lnTo>
                    <a:pt x="2238" y="25100"/>
                  </a:lnTo>
                  <a:lnTo>
                    <a:pt x="2677" y="27558"/>
                  </a:lnTo>
                  <a:lnTo>
                    <a:pt x="3116" y="29839"/>
                  </a:lnTo>
                  <a:lnTo>
                    <a:pt x="4169" y="33218"/>
                  </a:lnTo>
                  <a:lnTo>
                    <a:pt x="5090" y="36158"/>
                  </a:lnTo>
                  <a:lnTo>
                    <a:pt x="5661" y="38923"/>
                  </a:lnTo>
                  <a:lnTo>
                    <a:pt x="5968" y="41073"/>
                  </a:lnTo>
                  <a:lnTo>
                    <a:pt x="5792" y="43837"/>
                  </a:lnTo>
                  <a:lnTo>
                    <a:pt x="5792" y="45900"/>
                  </a:lnTo>
                  <a:lnTo>
                    <a:pt x="5836" y="45943"/>
                  </a:lnTo>
                  <a:lnTo>
                    <a:pt x="6099" y="47918"/>
                  </a:lnTo>
                  <a:lnTo>
                    <a:pt x="6494" y="49761"/>
                  </a:lnTo>
                  <a:lnTo>
                    <a:pt x="6538" y="49805"/>
                  </a:lnTo>
                  <a:lnTo>
                    <a:pt x="7065" y="50946"/>
                  </a:lnTo>
                  <a:lnTo>
                    <a:pt x="8688" y="53272"/>
                  </a:lnTo>
                  <a:lnTo>
                    <a:pt x="9961" y="54939"/>
                  </a:lnTo>
                  <a:lnTo>
                    <a:pt x="12023" y="58230"/>
                  </a:lnTo>
                  <a:lnTo>
                    <a:pt x="13603" y="60292"/>
                  </a:lnTo>
                  <a:lnTo>
                    <a:pt x="15402" y="62837"/>
                  </a:lnTo>
                  <a:lnTo>
                    <a:pt x="16543" y="64812"/>
                  </a:lnTo>
                  <a:lnTo>
                    <a:pt x="16675" y="65426"/>
                  </a:lnTo>
                  <a:lnTo>
                    <a:pt x="16148" y="66831"/>
                  </a:lnTo>
                  <a:lnTo>
                    <a:pt x="16148" y="66874"/>
                  </a:lnTo>
                  <a:lnTo>
                    <a:pt x="16148" y="66962"/>
                  </a:lnTo>
                  <a:lnTo>
                    <a:pt x="16192" y="67006"/>
                  </a:lnTo>
                  <a:lnTo>
                    <a:pt x="16236" y="67050"/>
                  </a:lnTo>
                  <a:lnTo>
                    <a:pt x="16411" y="67050"/>
                  </a:lnTo>
                  <a:lnTo>
                    <a:pt x="16455" y="66962"/>
                  </a:lnTo>
                  <a:lnTo>
                    <a:pt x="17026" y="65514"/>
                  </a:lnTo>
                  <a:lnTo>
                    <a:pt x="17026" y="65382"/>
                  </a:lnTo>
                  <a:lnTo>
                    <a:pt x="16894" y="64680"/>
                  </a:lnTo>
                  <a:lnTo>
                    <a:pt x="16850" y="64637"/>
                  </a:lnTo>
                  <a:lnTo>
                    <a:pt x="15709" y="62662"/>
                  </a:lnTo>
                  <a:lnTo>
                    <a:pt x="13866" y="60073"/>
                  </a:lnTo>
                  <a:lnTo>
                    <a:pt x="12330" y="58011"/>
                  </a:lnTo>
                  <a:lnTo>
                    <a:pt x="10224" y="54720"/>
                  </a:lnTo>
                  <a:lnTo>
                    <a:pt x="8996" y="53096"/>
                  </a:lnTo>
                  <a:lnTo>
                    <a:pt x="7372" y="50770"/>
                  </a:lnTo>
                  <a:lnTo>
                    <a:pt x="6845" y="49673"/>
                  </a:lnTo>
                  <a:lnTo>
                    <a:pt x="6450" y="47874"/>
                  </a:lnTo>
                  <a:lnTo>
                    <a:pt x="6143" y="45900"/>
                  </a:lnTo>
                  <a:lnTo>
                    <a:pt x="6143" y="43881"/>
                  </a:lnTo>
                  <a:lnTo>
                    <a:pt x="6319" y="41073"/>
                  </a:lnTo>
                  <a:lnTo>
                    <a:pt x="6319" y="41029"/>
                  </a:lnTo>
                  <a:lnTo>
                    <a:pt x="6012" y="38835"/>
                  </a:lnTo>
                  <a:lnTo>
                    <a:pt x="5397" y="36070"/>
                  </a:lnTo>
                  <a:lnTo>
                    <a:pt x="4520" y="33087"/>
                  </a:lnTo>
                  <a:lnTo>
                    <a:pt x="3467" y="29752"/>
                  </a:lnTo>
                  <a:lnTo>
                    <a:pt x="3028" y="27514"/>
                  </a:lnTo>
                  <a:lnTo>
                    <a:pt x="2589" y="25056"/>
                  </a:lnTo>
                  <a:lnTo>
                    <a:pt x="1931" y="21239"/>
                  </a:lnTo>
                  <a:lnTo>
                    <a:pt x="1404" y="19089"/>
                  </a:lnTo>
                  <a:lnTo>
                    <a:pt x="351" y="16324"/>
                  </a:lnTo>
                  <a:lnTo>
                    <a:pt x="395" y="15929"/>
                  </a:lnTo>
                  <a:lnTo>
                    <a:pt x="965" y="14920"/>
                  </a:lnTo>
                  <a:lnTo>
                    <a:pt x="2282" y="13428"/>
                  </a:lnTo>
                  <a:lnTo>
                    <a:pt x="4037" y="11848"/>
                  </a:lnTo>
                  <a:lnTo>
                    <a:pt x="7109" y="9260"/>
                  </a:lnTo>
                  <a:lnTo>
                    <a:pt x="7811" y="9128"/>
                  </a:lnTo>
                  <a:lnTo>
                    <a:pt x="7855" y="9128"/>
                  </a:lnTo>
                  <a:lnTo>
                    <a:pt x="8952" y="8689"/>
                  </a:lnTo>
                  <a:lnTo>
                    <a:pt x="11760" y="7636"/>
                  </a:lnTo>
                  <a:lnTo>
                    <a:pt x="13910" y="6671"/>
                  </a:lnTo>
                  <a:lnTo>
                    <a:pt x="13954" y="6671"/>
                  </a:lnTo>
                  <a:lnTo>
                    <a:pt x="15665" y="5530"/>
                  </a:lnTo>
                  <a:lnTo>
                    <a:pt x="17816" y="4038"/>
                  </a:lnTo>
                  <a:lnTo>
                    <a:pt x="19746" y="2677"/>
                  </a:lnTo>
                  <a:lnTo>
                    <a:pt x="23652" y="352"/>
                  </a:lnTo>
                  <a:lnTo>
                    <a:pt x="23696" y="264"/>
                  </a:lnTo>
                  <a:lnTo>
                    <a:pt x="23696" y="220"/>
                  </a:lnTo>
                  <a:lnTo>
                    <a:pt x="23739" y="176"/>
                  </a:lnTo>
                  <a:lnTo>
                    <a:pt x="23696" y="89"/>
                  </a:lnTo>
                  <a:lnTo>
                    <a:pt x="23652" y="45"/>
                  </a:lnTo>
                  <a:lnTo>
                    <a:pt x="23608"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31" name="Google Shape;3831;p116"/>
            <p:cNvSpPr/>
            <p:nvPr/>
          </p:nvSpPr>
          <p:spPr>
            <a:xfrm>
              <a:off x="4152250" y="2727500"/>
              <a:ext cx="578150" cy="1726700"/>
            </a:xfrm>
            <a:custGeom>
              <a:avLst/>
              <a:gdLst/>
              <a:ahLst/>
              <a:cxnLst/>
              <a:rect l="l" t="t" r="r" b="b"/>
              <a:pathLst>
                <a:path w="23126" h="69068" extrusionOk="0">
                  <a:moveTo>
                    <a:pt x="22906" y="0"/>
                  </a:moveTo>
                  <a:lnTo>
                    <a:pt x="22862" y="44"/>
                  </a:lnTo>
                  <a:lnTo>
                    <a:pt x="19177" y="2238"/>
                  </a:lnTo>
                  <a:lnTo>
                    <a:pt x="17421" y="3467"/>
                  </a:lnTo>
                  <a:lnTo>
                    <a:pt x="15271" y="4915"/>
                  </a:lnTo>
                  <a:lnTo>
                    <a:pt x="13691" y="5968"/>
                  </a:lnTo>
                  <a:lnTo>
                    <a:pt x="11015" y="7065"/>
                  </a:lnTo>
                  <a:lnTo>
                    <a:pt x="7329" y="8820"/>
                  </a:lnTo>
                  <a:lnTo>
                    <a:pt x="6056" y="9654"/>
                  </a:lnTo>
                  <a:lnTo>
                    <a:pt x="6012" y="9698"/>
                  </a:lnTo>
                  <a:lnTo>
                    <a:pt x="3643" y="12023"/>
                  </a:lnTo>
                  <a:lnTo>
                    <a:pt x="1756" y="13822"/>
                  </a:lnTo>
                  <a:lnTo>
                    <a:pt x="922" y="14832"/>
                  </a:lnTo>
                  <a:lnTo>
                    <a:pt x="922" y="14876"/>
                  </a:lnTo>
                  <a:lnTo>
                    <a:pt x="308" y="16280"/>
                  </a:lnTo>
                  <a:lnTo>
                    <a:pt x="308" y="16324"/>
                  </a:lnTo>
                  <a:lnTo>
                    <a:pt x="1" y="17772"/>
                  </a:lnTo>
                  <a:lnTo>
                    <a:pt x="1" y="17859"/>
                  </a:lnTo>
                  <a:lnTo>
                    <a:pt x="396" y="19966"/>
                  </a:lnTo>
                  <a:lnTo>
                    <a:pt x="1054" y="24047"/>
                  </a:lnTo>
                  <a:lnTo>
                    <a:pt x="1580" y="27118"/>
                  </a:lnTo>
                  <a:lnTo>
                    <a:pt x="2239" y="30146"/>
                  </a:lnTo>
                  <a:lnTo>
                    <a:pt x="2897" y="32603"/>
                  </a:lnTo>
                  <a:lnTo>
                    <a:pt x="4213" y="36201"/>
                  </a:lnTo>
                  <a:lnTo>
                    <a:pt x="4959" y="39141"/>
                  </a:lnTo>
                  <a:lnTo>
                    <a:pt x="5442" y="41774"/>
                  </a:lnTo>
                  <a:lnTo>
                    <a:pt x="5310" y="45987"/>
                  </a:lnTo>
                  <a:lnTo>
                    <a:pt x="5310" y="46031"/>
                  </a:lnTo>
                  <a:lnTo>
                    <a:pt x="5486" y="47786"/>
                  </a:lnTo>
                  <a:lnTo>
                    <a:pt x="5486" y="47830"/>
                  </a:lnTo>
                  <a:lnTo>
                    <a:pt x="6012" y="50331"/>
                  </a:lnTo>
                  <a:lnTo>
                    <a:pt x="6539" y="53315"/>
                  </a:lnTo>
                  <a:lnTo>
                    <a:pt x="6890" y="54631"/>
                  </a:lnTo>
                  <a:lnTo>
                    <a:pt x="6934" y="54719"/>
                  </a:lnTo>
                  <a:lnTo>
                    <a:pt x="8514" y="56650"/>
                  </a:lnTo>
                  <a:lnTo>
                    <a:pt x="12156" y="61740"/>
                  </a:lnTo>
                  <a:lnTo>
                    <a:pt x="14262" y="64680"/>
                  </a:lnTo>
                  <a:lnTo>
                    <a:pt x="15754" y="66962"/>
                  </a:lnTo>
                  <a:lnTo>
                    <a:pt x="16017" y="67576"/>
                  </a:lnTo>
                  <a:lnTo>
                    <a:pt x="15754" y="68892"/>
                  </a:lnTo>
                  <a:lnTo>
                    <a:pt x="15754" y="68936"/>
                  </a:lnTo>
                  <a:lnTo>
                    <a:pt x="15798" y="69024"/>
                  </a:lnTo>
                  <a:lnTo>
                    <a:pt x="15842" y="69068"/>
                  </a:lnTo>
                  <a:lnTo>
                    <a:pt x="16061" y="69068"/>
                  </a:lnTo>
                  <a:lnTo>
                    <a:pt x="16105" y="68936"/>
                  </a:lnTo>
                  <a:lnTo>
                    <a:pt x="16368" y="67576"/>
                  </a:lnTo>
                  <a:lnTo>
                    <a:pt x="16368" y="67488"/>
                  </a:lnTo>
                  <a:lnTo>
                    <a:pt x="16061" y="66830"/>
                  </a:lnTo>
                  <a:lnTo>
                    <a:pt x="16061" y="66786"/>
                  </a:lnTo>
                  <a:lnTo>
                    <a:pt x="14525" y="64460"/>
                  </a:lnTo>
                  <a:lnTo>
                    <a:pt x="8821" y="56430"/>
                  </a:lnTo>
                  <a:lnTo>
                    <a:pt x="7197" y="54500"/>
                  </a:lnTo>
                  <a:lnTo>
                    <a:pt x="6890" y="53271"/>
                  </a:lnTo>
                  <a:lnTo>
                    <a:pt x="6363" y="50287"/>
                  </a:lnTo>
                  <a:lnTo>
                    <a:pt x="5837" y="47742"/>
                  </a:lnTo>
                  <a:lnTo>
                    <a:pt x="5661" y="45987"/>
                  </a:lnTo>
                  <a:lnTo>
                    <a:pt x="5793" y="41774"/>
                  </a:lnTo>
                  <a:lnTo>
                    <a:pt x="5793" y="41730"/>
                  </a:lnTo>
                  <a:lnTo>
                    <a:pt x="5310" y="39054"/>
                  </a:lnTo>
                  <a:lnTo>
                    <a:pt x="4520" y="36070"/>
                  </a:lnTo>
                  <a:lnTo>
                    <a:pt x="3248" y="32472"/>
                  </a:lnTo>
                  <a:lnTo>
                    <a:pt x="2546" y="30102"/>
                  </a:lnTo>
                  <a:lnTo>
                    <a:pt x="1931" y="27074"/>
                  </a:lnTo>
                  <a:lnTo>
                    <a:pt x="1405" y="23959"/>
                  </a:lnTo>
                  <a:lnTo>
                    <a:pt x="747" y="19878"/>
                  </a:lnTo>
                  <a:lnTo>
                    <a:pt x="352" y="17816"/>
                  </a:lnTo>
                  <a:lnTo>
                    <a:pt x="615" y="16411"/>
                  </a:lnTo>
                  <a:lnTo>
                    <a:pt x="1229" y="15051"/>
                  </a:lnTo>
                  <a:lnTo>
                    <a:pt x="2019" y="14086"/>
                  </a:lnTo>
                  <a:lnTo>
                    <a:pt x="3906" y="12287"/>
                  </a:lnTo>
                  <a:lnTo>
                    <a:pt x="6276" y="9961"/>
                  </a:lnTo>
                  <a:lnTo>
                    <a:pt x="7504" y="9127"/>
                  </a:lnTo>
                  <a:lnTo>
                    <a:pt x="11146" y="7416"/>
                  </a:lnTo>
                  <a:lnTo>
                    <a:pt x="13823" y="6275"/>
                  </a:lnTo>
                  <a:lnTo>
                    <a:pt x="13867" y="6231"/>
                  </a:lnTo>
                  <a:lnTo>
                    <a:pt x="17597" y="3774"/>
                  </a:lnTo>
                  <a:lnTo>
                    <a:pt x="19396" y="2545"/>
                  </a:lnTo>
                  <a:lnTo>
                    <a:pt x="23038" y="351"/>
                  </a:lnTo>
                  <a:lnTo>
                    <a:pt x="23082" y="307"/>
                  </a:lnTo>
                  <a:lnTo>
                    <a:pt x="23126" y="220"/>
                  </a:lnTo>
                  <a:lnTo>
                    <a:pt x="23126" y="176"/>
                  </a:lnTo>
                  <a:lnTo>
                    <a:pt x="23082" y="88"/>
                  </a:lnTo>
                  <a:lnTo>
                    <a:pt x="23038" y="44"/>
                  </a:lnTo>
                  <a:lnTo>
                    <a:pt x="2299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32" name="Google Shape;3832;p116"/>
            <p:cNvSpPr/>
            <p:nvPr/>
          </p:nvSpPr>
          <p:spPr>
            <a:xfrm>
              <a:off x="4125925" y="2666050"/>
              <a:ext cx="649450" cy="1851775"/>
            </a:xfrm>
            <a:custGeom>
              <a:avLst/>
              <a:gdLst/>
              <a:ahLst/>
              <a:cxnLst/>
              <a:rect l="l" t="t" r="r" b="b"/>
              <a:pathLst>
                <a:path w="25978" h="74071" extrusionOk="0">
                  <a:moveTo>
                    <a:pt x="25715" y="1"/>
                  </a:moveTo>
                  <a:lnTo>
                    <a:pt x="23608" y="1142"/>
                  </a:lnTo>
                  <a:lnTo>
                    <a:pt x="19922" y="3292"/>
                  </a:lnTo>
                  <a:lnTo>
                    <a:pt x="18079" y="4477"/>
                  </a:lnTo>
                  <a:lnTo>
                    <a:pt x="15534" y="6144"/>
                  </a:lnTo>
                  <a:lnTo>
                    <a:pt x="14042" y="7109"/>
                  </a:lnTo>
                  <a:lnTo>
                    <a:pt x="11585" y="8207"/>
                  </a:lnTo>
                  <a:lnTo>
                    <a:pt x="11585" y="8250"/>
                  </a:lnTo>
                  <a:lnTo>
                    <a:pt x="10269" y="9040"/>
                  </a:lnTo>
                  <a:lnTo>
                    <a:pt x="6846" y="11146"/>
                  </a:lnTo>
                  <a:lnTo>
                    <a:pt x="6802" y="11190"/>
                  </a:lnTo>
                  <a:lnTo>
                    <a:pt x="4213" y="13823"/>
                  </a:lnTo>
                  <a:lnTo>
                    <a:pt x="2326" y="15622"/>
                  </a:lnTo>
                  <a:lnTo>
                    <a:pt x="1624" y="16500"/>
                  </a:lnTo>
                  <a:lnTo>
                    <a:pt x="1580" y="16544"/>
                  </a:lnTo>
                  <a:lnTo>
                    <a:pt x="703" y="19177"/>
                  </a:lnTo>
                  <a:lnTo>
                    <a:pt x="88" y="20976"/>
                  </a:lnTo>
                  <a:lnTo>
                    <a:pt x="88" y="21020"/>
                  </a:lnTo>
                  <a:lnTo>
                    <a:pt x="1" y="22336"/>
                  </a:lnTo>
                  <a:lnTo>
                    <a:pt x="44" y="22380"/>
                  </a:lnTo>
                  <a:lnTo>
                    <a:pt x="615" y="26417"/>
                  </a:lnTo>
                  <a:lnTo>
                    <a:pt x="878" y="28084"/>
                  </a:lnTo>
                  <a:lnTo>
                    <a:pt x="1185" y="29708"/>
                  </a:lnTo>
                  <a:lnTo>
                    <a:pt x="1536" y="31244"/>
                  </a:lnTo>
                  <a:lnTo>
                    <a:pt x="1931" y="32823"/>
                  </a:lnTo>
                  <a:lnTo>
                    <a:pt x="2370" y="34359"/>
                  </a:lnTo>
                  <a:lnTo>
                    <a:pt x="2897" y="35939"/>
                  </a:lnTo>
                  <a:lnTo>
                    <a:pt x="3467" y="37606"/>
                  </a:lnTo>
                  <a:lnTo>
                    <a:pt x="4125" y="39362"/>
                  </a:lnTo>
                  <a:lnTo>
                    <a:pt x="5003" y="42258"/>
                  </a:lnTo>
                  <a:lnTo>
                    <a:pt x="5310" y="44057"/>
                  </a:lnTo>
                  <a:lnTo>
                    <a:pt x="5398" y="45329"/>
                  </a:lnTo>
                  <a:lnTo>
                    <a:pt x="5310" y="47787"/>
                  </a:lnTo>
                  <a:lnTo>
                    <a:pt x="5354" y="49322"/>
                  </a:lnTo>
                  <a:lnTo>
                    <a:pt x="5354" y="49366"/>
                  </a:lnTo>
                  <a:lnTo>
                    <a:pt x="5924" y="52175"/>
                  </a:lnTo>
                  <a:lnTo>
                    <a:pt x="6407" y="54939"/>
                  </a:lnTo>
                  <a:lnTo>
                    <a:pt x="6451" y="57528"/>
                  </a:lnTo>
                  <a:lnTo>
                    <a:pt x="6319" y="59810"/>
                  </a:lnTo>
                  <a:lnTo>
                    <a:pt x="6319" y="59854"/>
                  </a:lnTo>
                  <a:lnTo>
                    <a:pt x="6495" y="60731"/>
                  </a:lnTo>
                  <a:lnTo>
                    <a:pt x="6495" y="60819"/>
                  </a:lnTo>
                  <a:lnTo>
                    <a:pt x="7943" y="62399"/>
                  </a:lnTo>
                  <a:lnTo>
                    <a:pt x="10225" y="65251"/>
                  </a:lnTo>
                  <a:lnTo>
                    <a:pt x="12112" y="67796"/>
                  </a:lnTo>
                  <a:lnTo>
                    <a:pt x="13077" y="68981"/>
                  </a:lnTo>
                  <a:lnTo>
                    <a:pt x="13121" y="68981"/>
                  </a:lnTo>
                  <a:lnTo>
                    <a:pt x="15841" y="71614"/>
                  </a:lnTo>
                  <a:lnTo>
                    <a:pt x="16061" y="71921"/>
                  </a:lnTo>
                  <a:lnTo>
                    <a:pt x="15973" y="73851"/>
                  </a:lnTo>
                  <a:lnTo>
                    <a:pt x="15973" y="73939"/>
                  </a:lnTo>
                  <a:lnTo>
                    <a:pt x="16017" y="73983"/>
                  </a:lnTo>
                  <a:lnTo>
                    <a:pt x="16105" y="74027"/>
                  </a:lnTo>
                  <a:lnTo>
                    <a:pt x="16149" y="74071"/>
                  </a:lnTo>
                  <a:lnTo>
                    <a:pt x="16236" y="74027"/>
                  </a:lnTo>
                  <a:lnTo>
                    <a:pt x="16280" y="73983"/>
                  </a:lnTo>
                  <a:lnTo>
                    <a:pt x="16324" y="73939"/>
                  </a:lnTo>
                  <a:lnTo>
                    <a:pt x="16324" y="73895"/>
                  </a:lnTo>
                  <a:lnTo>
                    <a:pt x="16412" y="71877"/>
                  </a:lnTo>
                  <a:lnTo>
                    <a:pt x="16368" y="71789"/>
                  </a:lnTo>
                  <a:lnTo>
                    <a:pt x="16149" y="71394"/>
                  </a:lnTo>
                  <a:lnTo>
                    <a:pt x="16105" y="71394"/>
                  </a:lnTo>
                  <a:lnTo>
                    <a:pt x="13340" y="68761"/>
                  </a:lnTo>
                  <a:lnTo>
                    <a:pt x="12375" y="67577"/>
                  </a:lnTo>
                  <a:lnTo>
                    <a:pt x="10488" y="65032"/>
                  </a:lnTo>
                  <a:lnTo>
                    <a:pt x="8206" y="62179"/>
                  </a:lnTo>
                  <a:lnTo>
                    <a:pt x="6802" y="60600"/>
                  </a:lnTo>
                  <a:lnTo>
                    <a:pt x="6670" y="59810"/>
                  </a:lnTo>
                  <a:lnTo>
                    <a:pt x="6802" y="57528"/>
                  </a:lnTo>
                  <a:lnTo>
                    <a:pt x="6758" y="54895"/>
                  </a:lnTo>
                  <a:lnTo>
                    <a:pt x="6276" y="52131"/>
                  </a:lnTo>
                  <a:lnTo>
                    <a:pt x="5705" y="49322"/>
                  </a:lnTo>
                  <a:lnTo>
                    <a:pt x="5661" y="47787"/>
                  </a:lnTo>
                  <a:lnTo>
                    <a:pt x="5749" y="45329"/>
                  </a:lnTo>
                  <a:lnTo>
                    <a:pt x="5661" y="44013"/>
                  </a:lnTo>
                  <a:lnTo>
                    <a:pt x="5310" y="42170"/>
                  </a:lnTo>
                  <a:lnTo>
                    <a:pt x="4476" y="39230"/>
                  </a:lnTo>
                  <a:lnTo>
                    <a:pt x="3818" y="37475"/>
                  </a:lnTo>
                  <a:lnTo>
                    <a:pt x="3204" y="35851"/>
                  </a:lnTo>
                  <a:lnTo>
                    <a:pt x="2721" y="34271"/>
                  </a:lnTo>
                  <a:lnTo>
                    <a:pt x="2239" y="32736"/>
                  </a:lnTo>
                  <a:lnTo>
                    <a:pt x="1844" y="31200"/>
                  </a:lnTo>
                  <a:lnTo>
                    <a:pt x="1493" y="29620"/>
                  </a:lnTo>
                  <a:lnTo>
                    <a:pt x="1229" y="28040"/>
                  </a:lnTo>
                  <a:lnTo>
                    <a:pt x="966" y="26329"/>
                  </a:lnTo>
                  <a:lnTo>
                    <a:pt x="396" y="22336"/>
                  </a:lnTo>
                  <a:lnTo>
                    <a:pt x="439" y="21063"/>
                  </a:lnTo>
                  <a:lnTo>
                    <a:pt x="1054" y="19308"/>
                  </a:lnTo>
                  <a:lnTo>
                    <a:pt x="1887" y="16675"/>
                  </a:lnTo>
                  <a:lnTo>
                    <a:pt x="2590" y="15842"/>
                  </a:lnTo>
                  <a:lnTo>
                    <a:pt x="4476" y="14043"/>
                  </a:lnTo>
                  <a:lnTo>
                    <a:pt x="7021" y="11454"/>
                  </a:lnTo>
                  <a:lnTo>
                    <a:pt x="10488" y="9347"/>
                  </a:lnTo>
                  <a:lnTo>
                    <a:pt x="11761" y="8558"/>
                  </a:lnTo>
                  <a:lnTo>
                    <a:pt x="14218" y="7417"/>
                  </a:lnTo>
                  <a:lnTo>
                    <a:pt x="15710" y="6451"/>
                  </a:lnTo>
                  <a:lnTo>
                    <a:pt x="18255" y="4784"/>
                  </a:lnTo>
                  <a:lnTo>
                    <a:pt x="20098" y="3599"/>
                  </a:lnTo>
                  <a:lnTo>
                    <a:pt x="23784" y="1449"/>
                  </a:lnTo>
                  <a:lnTo>
                    <a:pt x="25846" y="308"/>
                  </a:lnTo>
                  <a:lnTo>
                    <a:pt x="25934" y="264"/>
                  </a:lnTo>
                  <a:lnTo>
                    <a:pt x="25934" y="220"/>
                  </a:lnTo>
                  <a:lnTo>
                    <a:pt x="25978" y="133"/>
                  </a:lnTo>
                  <a:lnTo>
                    <a:pt x="25934" y="89"/>
                  </a:lnTo>
                  <a:lnTo>
                    <a:pt x="2589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33" name="Google Shape;3833;p116"/>
            <p:cNvSpPr/>
            <p:nvPr/>
          </p:nvSpPr>
          <p:spPr>
            <a:xfrm>
              <a:off x="4096300" y="2788925"/>
              <a:ext cx="434450" cy="1781575"/>
            </a:xfrm>
            <a:custGeom>
              <a:avLst/>
              <a:gdLst/>
              <a:ahLst/>
              <a:cxnLst/>
              <a:rect l="l" t="t" r="r" b="b"/>
              <a:pathLst>
                <a:path w="17378" h="71263" extrusionOk="0">
                  <a:moveTo>
                    <a:pt x="15886" y="0"/>
                  </a:moveTo>
                  <a:lnTo>
                    <a:pt x="14174" y="1054"/>
                  </a:lnTo>
                  <a:lnTo>
                    <a:pt x="10971" y="3028"/>
                  </a:lnTo>
                  <a:lnTo>
                    <a:pt x="8952" y="4301"/>
                  </a:lnTo>
                  <a:lnTo>
                    <a:pt x="6890" y="5880"/>
                  </a:lnTo>
                  <a:lnTo>
                    <a:pt x="6846" y="5880"/>
                  </a:lnTo>
                  <a:lnTo>
                    <a:pt x="5705" y="7328"/>
                  </a:lnTo>
                  <a:lnTo>
                    <a:pt x="3029" y="10049"/>
                  </a:lnTo>
                  <a:lnTo>
                    <a:pt x="2502" y="10663"/>
                  </a:lnTo>
                  <a:lnTo>
                    <a:pt x="2458" y="10751"/>
                  </a:lnTo>
                  <a:lnTo>
                    <a:pt x="1229" y="13691"/>
                  </a:lnTo>
                  <a:lnTo>
                    <a:pt x="264" y="16280"/>
                  </a:lnTo>
                  <a:lnTo>
                    <a:pt x="264" y="16324"/>
                  </a:lnTo>
                  <a:lnTo>
                    <a:pt x="1" y="17509"/>
                  </a:lnTo>
                  <a:lnTo>
                    <a:pt x="1" y="17553"/>
                  </a:lnTo>
                  <a:lnTo>
                    <a:pt x="1" y="18825"/>
                  </a:lnTo>
                  <a:lnTo>
                    <a:pt x="484" y="22687"/>
                  </a:lnTo>
                  <a:lnTo>
                    <a:pt x="966" y="25276"/>
                  </a:lnTo>
                  <a:lnTo>
                    <a:pt x="1624" y="28040"/>
                  </a:lnTo>
                  <a:lnTo>
                    <a:pt x="2546" y="30673"/>
                  </a:lnTo>
                  <a:lnTo>
                    <a:pt x="4257" y="35105"/>
                  </a:lnTo>
                  <a:lnTo>
                    <a:pt x="4828" y="36728"/>
                  </a:lnTo>
                  <a:lnTo>
                    <a:pt x="5310" y="38922"/>
                  </a:lnTo>
                  <a:lnTo>
                    <a:pt x="5530" y="40370"/>
                  </a:lnTo>
                  <a:lnTo>
                    <a:pt x="5398" y="42828"/>
                  </a:lnTo>
                  <a:lnTo>
                    <a:pt x="5442" y="44144"/>
                  </a:lnTo>
                  <a:lnTo>
                    <a:pt x="5442" y="44188"/>
                  </a:lnTo>
                  <a:lnTo>
                    <a:pt x="5925" y="46645"/>
                  </a:lnTo>
                  <a:lnTo>
                    <a:pt x="6320" y="49059"/>
                  </a:lnTo>
                  <a:lnTo>
                    <a:pt x="6407" y="51297"/>
                  </a:lnTo>
                  <a:lnTo>
                    <a:pt x="6232" y="54544"/>
                  </a:lnTo>
                  <a:lnTo>
                    <a:pt x="6144" y="56826"/>
                  </a:lnTo>
                  <a:lnTo>
                    <a:pt x="6144" y="58405"/>
                  </a:lnTo>
                  <a:lnTo>
                    <a:pt x="6144" y="58449"/>
                  </a:lnTo>
                  <a:lnTo>
                    <a:pt x="6407" y="59239"/>
                  </a:lnTo>
                  <a:lnTo>
                    <a:pt x="6451" y="59283"/>
                  </a:lnTo>
                  <a:lnTo>
                    <a:pt x="7899" y="61257"/>
                  </a:lnTo>
                  <a:lnTo>
                    <a:pt x="10006" y="63583"/>
                  </a:lnTo>
                  <a:lnTo>
                    <a:pt x="13604" y="66655"/>
                  </a:lnTo>
                  <a:lnTo>
                    <a:pt x="15491" y="68234"/>
                  </a:lnTo>
                  <a:lnTo>
                    <a:pt x="16412" y="69068"/>
                  </a:lnTo>
                  <a:lnTo>
                    <a:pt x="16632" y="69419"/>
                  </a:lnTo>
                  <a:lnTo>
                    <a:pt x="16675" y="70121"/>
                  </a:lnTo>
                  <a:lnTo>
                    <a:pt x="16675" y="70165"/>
                  </a:lnTo>
                  <a:lnTo>
                    <a:pt x="17026" y="71130"/>
                  </a:lnTo>
                  <a:lnTo>
                    <a:pt x="17114" y="71218"/>
                  </a:lnTo>
                  <a:lnTo>
                    <a:pt x="17202" y="71262"/>
                  </a:lnTo>
                  <a:lnTo>
                    <a:pt x="17246" y="71262"/>
                  </a:lnTo>
                  <a:lnTo>
                    <a:pt x="17334" y="71218"/>
                  </a:lnTo>
                  <a:lnTo>
                    <a:pt x="17378" y="71130"/>
                  </a:lnTo>
                  <a:lnTo>
                    <a:pt x="17378" y="71087"/>
                  </a:lnTo>
                  <a:lnTo>
                    <a:pt x="17378" y="70999"/>
                  </a:lnTo>
                  <a:lnTo>
                    <a:pt x="17026" y="70077"/>
                  </a:lnTo>
                  <a:lnTo>
                    <a:pt x="16983" y="69331"/>
                  </a:lnTo>
                  <a:lnTo>
                    <a:pt x="16939" y="69288"/>
                  </a:lnTo>
                  <a:lnTo>
                    <a:pt x="16719" y="68893"/>
                  </a:lnTo>
                  <a:lnTo>
                    <a:pt x="16675" y="68849"/>
                  </a:lnTo>
                  <a:lnTo>
                    <a:pt x="15754" y="67971"/>
                  </a:lnTo>
                  <a:lnTo>
                    <a:pt x="13823" y="66391"/>
                  </a:lnTo>
                  <a:lnTo>
                    <a:pt x="10269" y="63320"/>
                  </a:lnTo>
                  <a:lnTo>
                    <a:pt x="8163" y="61038"/>
                  </a:lnTo>
                  <a:lnTo>
                    <a:pt x="6715" y="59107"/>
                  </a:lnTo>
                  <a:lnTo>
                    <a:pt x="6495" y="58361"/>
                  </a:lnTo>
                  <a:lnTo>
                    <a:pt x="6495" y="56826"/>
                  </a:lnTo>
                  <a:lnTo>
                    <a:pt x="6583" y="54544"/>
                  </a:lnTo>
                  <a:lnTo>
                    <a:pt x="6758" y="51297"/>
                  </a:lnTo>
                  <a:lnTo>
                    <a:pt x="6671" y="49015"/>
                  </a:lnTo>
                  <a:lnTo>
                    <a:pt x="6276" y="46601"/>
                  </a:lnTo>
                  <a:lnTo>
                    <a:pt x="5793" y="44144"/>
                  </a:lnTo>
                  <a:lnTo>
                    <a:pt x="5749" y="42828"/>
                  </a:lnTo>
                  <a:lnTo>
                    <a:pt x="5881" y="40370"/>
                  </a:lnTo>
                  <a:lnTo>
                    <a:pt x="5881" y="40327"/>
                  </a:lnTo>
                  <a:lnTo>
                    <a:pt x="5661" y="38835"/>
                  </a:lnTo>
                  <a:lnTo>
                    <a:pt x="5135" y="36641"/>
                  </a:lnTo>
                  <a:lnTo>
                    <a:pt x="4564" y="34973"/>
                  </a:lnTo>
                  <a:lnTo>
                    <a:pt x="2853" y="30541"/>
                  </a:lnTo>
                  <a:lnTo>
                    <a:pt x="1975" y="27908"/>
                  </a:lnTo>
                  <a:lnTo>
                    <a:pt x="1317" y="25232"/>
                  </a:lnTo>
                  <a:lnTo>
                    <a:pt x="791" y="22599"/>
                  </a:lnTo>
                  <a:lnTo>
                    <a:pt x="352" y="18825"/>
                  </a:lnTo>
                  <a:lnTo>
                    <a:pt x="352" y="17596"/>
                  </a:lnTo>
                  <a:lnTo>
                    <a:pt x="615" y="16412"/>
                  </a:lnTo>
                  <a:lnTo>
                    <a:pt x="1581" y="13823"/>
                  </a:lnTo>
                  <a:lnTo>
                    <a:pt x="2765" y="10883"/>
                  </a:lnTo>
                  <a:lnTo>
                    <a:pt x="3292" y="10312"/>
                  </a:lnTo>
                  <a:lnTo>
                    <a:pt x="5969" y="7548"/>
                  </a:lnTo>
                  <a:lnTo>
                    <a:pt x="7109" y="6144"/>
                  </a:lnTo>
                  <a:lnTo>
                    <a:pt x="9172" y="4608"/>
                  </a:lnTo>
                  <a:lnTo>
                    <a:pt x="11146" y="3335"/>
                  </a:lnTo>
                  <a:lnTo>
                    <a:pt x="14350" y="1361"/>
                  </a:lnTo>
                  <a:lnTo>
                    <a:pt x="16105" y="308"/>
                  </a:lnTo>
                  <a:lnTo>
                    <a:pt x="16149" y="264"/>
                  </a:lnTo>
                  <a:lnTo>
                    <a:pt x="16149" y="220"/>
                  </a:lnTo>
                  <a:lnTo>
                    <a:pt x="16149" y="132"/>
                  </a:lnTo>
                  <a:lnTo>
                    <a:pt x="16149" y="88"/>
                  </a:lnTo>
                  <a:lnTo>
                    <a:pt x="16105" y="44"/>
                  </a:lnTo>
                  <a:lnTo>
                    <a:pt x="16017"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34" name="Google Shape;3834;p116"/>
            <p:cNvSpPr/>
            <p:nvPr/>
          </p:nvSpPr>
          <p:spPr>
            <a:xfrm>
              <a:off x="5157125" y="2795500"/>
              <a:ext cx="400425" cy="235900"/>
            </a:xfrm>
            <a:custGeom>
              <a:avLst/>
              <a:gdLst/>
              <a:ahLst/>
              <a:cxnLst/>
              <a:rect l="l" t="t" r="r" b="b"/>
              <a:pathLst>
                <a:path w="16017" h="9436" extrusionOk="0">
                  <a:moveTo>
                    <a:pt x="15753" y="1"/>
                  </a:moveTo>
                  <a:lnTo>
                    <a:pt x="9566" y="3774"/>
                  </a:lnTo>
                  <a:lnTo>
                    <a:pt x="7328" y="5179"/>
                  </a:lnTo>
                  <a:lnTo>
                    <a:pt x="5485" y="6056"/>
                  </a:lnTo>
                  <a:lnTo>
                    <a:pt x="3818" y="7022"/>
                  </a:lnTo>
                  <a:lnTo>
                    <a:pt x="88" y="9128"/>
                  </a:lnTo>
                  <a:lnTo>
                    <a:pt x="0" y="9172"/>
                  </a:lnTo>
                  <a:lnTo>
                    <a:pt x="0" y="9216"/>
                  </a:lnTo>
                  <a:lnTo>
                    <a:pt x="0" y="9303"/>
                  </a:lnTo>
                  <a:lnTo>
                    <a:pt x="0" y="9347"/>
                  </a:lnTo>
                  <a:lnTo>
                    <a:pt x="88" y="9435"/>
                  </a:lnTo>
                  <a:lnTo>
                    <a:pt x="264" y="9435"/>
                  </a:lnTo>
                  <a:lnTo>
                    <a:pt x="3993" y="7329"/>
                  </a:lnTo>
                  <a:lnTo>
                    <a:pt x="5617" y="6363"/>
                  </a:lnTo>
                  <a:lnTo>
                    <a:pt x="7504" y="5486"/>
                  </a:lnTo>
                  <a:lnTo>
                    <a:pt x="9742" y="4082"/>
                  </a:lnTo>
                  <a:lnTo>
                    <a:pt x="15929" y="308"/>
                  </a:lnTo>
                  <a:lnTo>
                    <a:pt x="15973" y="264"/>
                  </a:lnTo>
                  <a:lnTo>
                    <a:pt x="16017" y="220"/>
                  </a:lnTo>
                  <a:lnTo>
                    <a:pt x="16017" y="132"/>
                  </a:lnTo>
                  <a:lnTo>
                    <a:pt x="15973" y="89"/>
                  </a:lnTo>
                  <a:lnTo>
                    <a:pt x="15929" y="45"/>
                  </a:lnTo>
                  <a:lnTo>
                    <a:pt x="15885"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35" name="Google Shape;3835;p116"/>
            <p:cNvSpPr/>
            <p:nvPr/>
          </p:nvSpPr>
          <p:spPr>
            <a:xfrm>
              <a:off x="4878475" y="2770275"/>
              <a:ext cx="651650" cy="660425"/>
            </a:xfrm>
            <a:custGeom>
              <a:avLst/>
              <a:gdLst/>
              <a:ahLst/>
              <a:cxnLst/>
              <a:rect l="l" t="t" r="r" b="b"/>
              <a:pathLst>
                <a:path w="26066" h="26417" extrusionOk="0">
                  <a:moveTo>
                    <a:pt x="25846" y="1"/>
                  </a:moveTo>
                  <a:lnTo>
                    <a:pt x="25802" y="44"/>
                  </a:lnTo>
                  <a:lnTo>
                    <a:pt x="21063" y="2897"/>
                  </a:lnTo>
                  <a:lnTo>
                    <a:pt x="18211" y="4520"/>
                  </a:lnTo>
                  <a:lnTo>
                    <a:pt x="16061" y="5398"/>
                  </a:lnTo>
                  <a:lnTo>
                    <a:pt x="13823" y="6539"/>
                  </a:lnTo>
                  <a:lnTo>
                    <a:pt x="9610" y="8689"/>
                  </a:lnTo>
                  <a:lnTo>
                    <a:pt x="6319" y="10883"/>
                  </a:lnTo>
                  <a:lnTo>
                    <a:pt x="3511" y="12901"/>
                  </a:lnTo>
                  <a:lnTo>
                    <a:pt x="3467" y="12901"/>
                  </a:lnTo>
                  <a:lnTo>
                    <a:pt x="3028" y="13296"/>
                  </a:lnTo>
                  <a:lnTo>
                    <a:pt x="2985" y="13340"/>
                  </a:lnTo>
                  <a:lnTo>
                    <a:pt x="2590" y="14218"/>
                  </a:lnTo>
                  <a:lnTo>
                    <a:pt x="2590" y="14306"/>
                  </a:lnTo>
                  <a:lnTo>
                    <a:pt x="2546" y="15051"/>
                  </a:lnTo>
                  <a:lnTo>
                    <a:pt x="2546" y="15095"/>
                  </a:lnTo>
                  <a:lnTo>
                    <a:pt x="2809" y="16105"/>
                  </a:lnTo>
                  <a:lnTo>
                    <a:pt x="3818" y="18430"/>
                  </a:lnTo>
                  <a:lnTo>
                    <a:pt x="4740" y="20537"/>
                  </a:lnTo>
                  <a:lnTo>
                    <a:pt x="4828" y="21326"/>
                  </a:lnTo>
                  <a:lnTo>
                    <a:pt x="4696" y="21897"/>
                  </a:lnTo>
                  <a:lnTo>
                    <a:pt x="2721" y="23608"/>
                  </a:lnTo>
                  <a:lnTo>
                    <a:pt x="834" y="25451"/>
                  </a:lnTo>
                  <a:lnTo>
                    <a:pt x="88" y="26109"/>
                  </a:lnTo>
                  <a:lnTo>
                    <a:pt x="45" y="26197"/>
                  </a:lnTo>
                  <a:lnTo>
                    <a:pt x="1" y="26241"/>
                  </a:lnTo>
                  <a:lnTo>
                    <a:pt x="1" y="26329"/>
                  </a:lnTo>
                  <a:lnTo>
                    <a:pt x="45" y="26373"/>
                  </a:lnTo>
                  <a:lnTo>
                    <a:pt x="88" y="26416"/>
                  </a:lnTo>
                  <a:lnTo>
                    <a:pt x="176" y="26416"/>
                  </a:lnTo>
                  <a:lnTo>
                    <a:pt x="308" y="26373"/>
                  </a:lnTo>
                  <a:lnTo>
                    <a:pt x="1098" y="25714"/>
                  </a:lnTo>
                  <a:lnTo>
                    <a:pt x="2941" y="23871"/>
                  </a:lnTo>
                  <a:lnTo>
                    <a:pt x="5003" y="22116"/>
                  </a:lnTo>
                  <a:lnTo>
                    <a:pt x="5047" y="22028"/>
                  </a:lnTo>
                  <a:lnTo>
                    <a:pt x="5179" y="21370"/>
                  </a:lnTo>
                  <a:lnTo>
                    <a:pt x="5179" y="21326"/>
                  </a:lnTo>
                  <a:lnTo>
                    <a:pt x="5091" y="20493"/>
                  </a:lnTo>
                  <a:lnTo>
                    <a:pt x="5047" y="20449"/>
                  </a:lnTo>
                  <a:lnTo>
                    <a:pt x="4125" y="18299"/>
                  </a:lnTo>
                  <a:lnTo>
                    <a:pt x="3116" y="15973"/>
                  </a:lnTo>
                  <a:lnTo>
                    <a:pt x="2897" y="15051"/>
                  </a:lnTo>
                  <a:lnTo>
                    <a:pt x="2941" y="14349"/>
                  </a:lnTo>
                  <a:lnTo>
                    <a:pt x="3292" y="13560"/>
                  </a:lnTo>
                  <a:lnTo>
                    <a:pt x="3687" y="13165"/>
                  </a:lnTo>
                  <a:lnTo>
                    <a:pt x="6495" y="11146"/>
                  </a:lnTo>
                  <a:lnTo>
                    <a:pt x="9830" y="8996"/>
                  </a:lnTo>
                  <a:lnTo>
                    <a:pt x="13955" y="6846"/>
                  </a:lnTo>
                  <a:lnTo>
                    <a:pt x="16236" y="5705"/>
                  </a:lnTo>
                  <a:lnTo>
                    <a:pt x="18343" y="4827"/>
                  </a:lnTo>
                  <a:lnTo>
                    <a:pt x="18387" y="4827"/>
                  </a:lnTo>
                  <a:lnTo>
                    <a:pt x="21239" y="3204"/>
                  </a:lnTo>
                  <a:lnTo>
                    <a:pt x="25978" y="352"/>
                  </a:lnTo>
                  <a:lnTo>
                    <a:pt x="26022" y="264"/>
                  </a:lnTo>
                  <a:lnTo>
                    <a:pt x="26066" y="220"/>
                  </a:lnTo>
                  <a:lnTo>
                    <a:pt x="26066" y="176"/>
                  </a:lnTo>
                  <a:lnTo>
                    <a:pt x="26022" y="88"/>
                  </a:lnTo>
                  <a:lnTo>
                    <a:pt x="25978" y="44"/>
                  </a:lnTo>
                  <a:lnTo>
                    <a:pt x="2593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36" name="Google Shape;3836;p116"/>
            <p:cNvSpPr/>
            <p:nvPr/>
          </p:nvSpPr>
          <p:spPr>
            <a:xfrm>
              <a:off x="4429800" y="2660575"/>
              <a:ext cx="977475" cy="1079475"/>
            </a:xfrm>
            <a:custGeom>
              <a:avLst/>
              <a:gdLst/>
              <a:ahLst/>
              <a:cxnLst/>
              <a:rect l="l" t="t" r="r" b="b"/>
              <a:pathLst>
                <a:path w="39099" h="43179" extrusionOk="0">
                  <a:moveTo>
                    <a:pt x="38835" y="0"/>
                  </a:moveTo>
                  <a:lnTo>
                    <a:pt x="36553" y="1361"/>
                  </a:lnTo>
                  <a:lnTo>
                    <a:pt x="32121" y="3335"/>
                  </a:lnTo>
                  <a:lnTo>
                    <a:pt x="31156" y="3730"/>
                  </a:lnTo>
                  <a:lnTo>
                    <a:pt x="26812" y="5617"/>
                  </a:lnTo>
                  <a:lnTo>
                    <a:pt x="24617" y="6583"/>
                  </a:lnTo>
                  <a:lnTo>
                    <a:pt x="22467" y="7592"/>
                  </a:lnTo>
                  <a:lnTo>
                    <a:pt x="20361" y="8689"/>
                  </a:lnTo>
                  <a:lnTo>
                    <a:pt x="18299" y="9830"/>
                  </a:lnTo>
                  <a:lnTo>
                    <a:pt x="17289" y="10444"/>
                  </a:lnTo>
                  <a:lnTo>
                    <a:pt x="16280" y="11102"/>
                  </a:lnTo>
                  <a:lnTo>
                    <a:pt x="15315" y="11760"/>
                  </a:lnTo>
                  <a:lnTo>
                    <a:pt x="14349" y="12462"/>
                  </a:lnTo>
                  <a:lnTo>
                    <a:pt x="12155" y="14262"/>
                  </a:lnTo>
                  <a:lnTo>
                    <a:pt x="10312" y="15666"/>
                  </a:lnTo>
                  <a:lnTo>
                    <a:pt x="8162" y="17421"/>
                  </a:lnTo>
                  <a:lnTo>
                    <a:pt x="6758" y="18342"/>
                  </a:lnTo>
                  <a:lnTo>
                    <a:pt x="4564" y="19176"/>
                  </a:lnTo>
                  <a:lnTo>
                    <a:pt x="2414" y="19878"/>
                  </a:lnTo>
                  <a:lnTo>
                    <a:pt x="1273" y="20229"/>
                  </a:lnTo>
                  <a:lnTo>
                    <a:pt x="1185" y="20273"/>
                  </a:lnTo>
                  <a:lnTo>
                    <a:pt x="922" y="20536"/>
                  </a:lnTo>
                  <a:lnTo>
                    <a:pt x="878" y="20624"/>
                  </a:lnTo>
                  <a:lnTo>
                    <a:pt x="439" y="22774"/>
                  </a:lnTo>
                  <a:lnTo>
                    <a:pt x="1" y="24705"/>
                  </a:lnTo>
                  <a:lnTo>
                    <a:pt x="1" y="24749"/>
                  </a:lnTo>
                  <a:lnTo>
                    <a:pt x="176" y="27426"/>
                  </a:lnTo>
                  <a:lnTo>
                    <a:pt x="132" y="29707"/>
                  </a:lnTo>
                  <a:lnTo>
                    <a:pt x="88" y="30980"/>
                  </a:lnTo>
                  <a:lnTo>
                    <a:pt x="132" y="31068"/>
                  </a:lnTo>
                  <a:lnTo>
                    <a:pt x="176" y="31112"/>
                  </a:lnTo>
                  <a:lnTo>
                    <a:pt x="1756" y="32691"/>
                  </a:lnTo>
                  <a:lnTo>
                    <a:pt x="3906" y="34666"/>
                  </a:lnTo>
                  <a:lnTo>
                    <a:pt x="7636" y="38001"/>
                  </a:lnTo>
                  <a:lnTo>
                    <a:pt x="9435" y="39756"/>
                  </a:lnTo>
                  <a:lnTo>
                    <a:pt x="11015" y="41336"/>
                  </a:lnTo>
                  <a:lnTo>
                    <a:pt x="11409" y="41950"/>
                  </a:lnTo>
                  <a:lnTo>
                    <a:pt x="11278" y="42959"/>
                  </a:lnTo>
                  <a:lnTo>
                    <a:pt x="11322" y="43047"/>
                  </a:lnTo>
                  <a:lnTo>
                    <a:pt x="11322" y="43091"/>
                  </a:lnTo>
                  <a:lnTo>
                    <a:pt x="11366" y="43135"/>
                  </a:lnTo>
                  <a:lnTo>
                    <a:pt x="11453" y="43179"/>
                  </a:lnTo>
                  <a:lnTo>
                    <a:pt x="11585" y="43135"/>
                  </a:lnTo>
                  <a:lnTo>
                    <a:pt x="11629" y="43003"/>
                  </a:lnTo>
                  <a:lnTo>
                    <a:pt x="11760" y="41906"/>
                  </a:lnTo>
                  <a:lnTo>
                    <a:pt x="11717" y="41818"/>
                  </a:lnTo>
                  <a:lnTo>
                    <a:pt x="11278" y="41116"/>
                  </a:lnTo>
                  <a:lnTo>
                    <a:pt x="11278" y="41072"/>
                  </a:lnTo>
                  <a:lnTo>
                    <a:pt x="9698" y="39493"/>
                  </a:lnTo>
                  <a:lnTo>
                    <a:pt x="7855" y="37781"/>
                  </a:lnTo>
                  <a:lnTo>
                    <a:pt x="4169" y="34403"/>
                  </a:lnTo>
                  <a:lnTo>
                    <a:pt x="1975" y="32428"/>
                  </a:lnTo>
                  <a:lnTo>
                    <a:pt x="439" y="30936"/>
                  </a:lnTo>
                  <a:lnTo>
                    <a:pt x="483" y="29707"/>
                  </a:lnTo>
                  <a:lnTo>
                    <a:pt x="527" y="27426"/>
                  </a:lnTo>
                  <a:lnTo>
                    <a:pt x="352" y="24749"/>
                  </a:lnTo>
                  <a:lnTo>
                    <a:pt x="790" y="22862"/>
                  </a:lnTo>
                  <a:lnTo>
                    <a:pt x="1229" y="20756"/>
                  </a:lnTo>
                  <a:lnTo>
                    <a:pt x="1405" y="20580"/>
                  </a:lnTo>
                  <a:lnTo>
                    <a:pt x="2546" y="20185"/>
                  </a:lnTo>
                  <a:lnTo>
                    <a:pt x="4652" y="19527"/>
                  </a:lnTo>
                  <a:lnTo>
                    <a:pt x="6890" y="18650"/>
                  </a:lnTo>
                  <a:lnTo>
                    <a:pt x="6934" y="18650"/>
                  </a:lnTo>
                  <a:lnTo>
                    <a:pt x="8382" y="17728"/>
                  </a:lnTo>
                  <a:lnTo>
                    <a:pt x="10532" y="15929"/>
                  </a:lnTo>
                  <a:lnTo>
                    <a:pt x="12375" y="14525"/>
                  </a:lnTo>
                  <a:lnTo>
                    <a:pt x="14569" y="12726"/>
                  </a:lnTo>
                  <a:lnTo>
                    <a:pt x="15534" y="12024"/>
                  </a:lnTo>
                  <a:lnTo>
                    <a:pt x="16500" y="11365"/>
                  </a:lnTo>
                  <a:lnTo>
                    <a:pt x="17465" y="10751"/>
                  </a:lnTo>
                  <a:lnTo>
                    <a:pt x="18474" y="10137"/>
                  </a:lnTo>
                  <a:lnTo>
                    <a:pt x="20537" y="8996"/>
                  </a:lnTo>
                  <a:lnTo>
                    <a:pt x="22643" y="7899"/>
                  </a:lnTo>
                  <a:lnTo>
                    <a:pt x="24793" y="6890"/>
                  </a:lnTo>
                  <a:lnTo>
                    <a:pt x="26943" y="5924"/>
                  </a:lnTo>
                  <a:lnTo>
                    <a:pt x="31287" y="4081"/>
                  </a:lnTo>
                  <a:lnTo>
                    <a:pt x="32253" y="3686"/>
                  </a:lnTo>
                  <a:lnTo>
                    <a:pt x="36685" y="1668"/>
                  </a:lnTo>
                  <a:lnTo>
                    <a:pt x="36729" y="1668"/>
                  </a:lnTo>
                  <a:lnTo>
                    <a:pt x="39010" y="308"/>
                  </a:lnTo>
                  <a:lnTo>
                    <a:pt x="39054" y="264"/>
                  </a:lnTo>
                  <a:lnTo>
                    <a:pt x="39098" y="220"/>
                  </a:lnTo>
                  <a:lnTo>
                    <a:pt x="39098" y="132"/>
                  </a:lnTo>
                  <a:lnTo>
                    <a:pt x="39098" y="88"/>
                  </a:lnTo>
                  <a:lnTo>
                    <a:pt x="39054" y="44"/>
                  </a:lnTo>
                  <a:lnTo>
                    <a:pt x="3896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37" name="Google Shape;3837;p116"/>
            <p:cNvSpPr/>
            <p:nvPr/>
          </p:nvSpPr>
          <p:spPr>
            <a:xfrm>
              <a:off x="4382625" y="2638625"/>
              <a:ext cx="1001600" cy="722950"/>
            </a:xfrm>
            <a:custGeom>
              <a:avLst/>
              <a:gdLst/>
              <a:ahLst/>
              <a:cxnLst/>
              <a:rect l="l" t="t" r="r" b="b"/>
              <a:pathLst>
                <a:path w="40064" h="28918" extrusionOk="0">
                  <a:moveTo>
                    <a:pt x="39800" y="1"/>
                  </a:moveTo>
                  <a:lnTo>
                    <a:pt x="36948" y="1624"/>
                  </a:lnTo>
                  <a:lnTo>
                    <a:pt x="34359" y="2678"/>
                  </a:lnTo>
                  <a:lnTo>
                    <a:pt x="31331" y="3906"/>
                  </a:lnTo>
                  <a:lnTo>
                    <a:pt x="27821" y="5442"/>
                  </a:lnTo>
                  <a:lnTo>
                    <a:pt x="25188" y="6627"/>
                  </a:lnTo>
                  <a:lnTo>
                    <a:pt x="21897" y="8206"/>
                  </a:lnTo>
                  <a:lnTo>
                    <a:pt x="19440" y="9611"/>
                  </a:lnTo>
                  <a:lnTo>
                    <a:pt x="15271" y="12287"/>
                  </a:lnTo>
                  <a:lnTo>
                    <a:pt x="15227" y="12287"/>
                  </a:lnTo>
                  <a:lnTo>
                    <a:pt x="13165" y="13955"/>
                  </a:lnTo>
                  <a:lnTo>
                    <a:pt x="11453" y="15315"/>
                  </a:lnTo>
                  <a:lnTo>
                    <a:pt x="8470" y="17553"/>
                  </a:lnTo>
                  <a:lnTo>
                    <a:pt x="6714" y="18343"/>
                  </a:lnTo>
                  <a:lnTo>
                    <a:pt x="4476" y="19177"/>
                  </a:lnTo>
                  <a:lnTo>
                    <a:pt x="2019" y="19835"/>
                  </a:lnTo>
                  <a:lnTo>
                    <a:pt x="1010" y="20274"/>
                  </a:lnTo>
                  <a:lnTo>
                    <a:pt x="922" y="20317"/>
                  </a:lnTo>
                  <a:lnTo>
                    <a:pt x="878" y="20405"/>
                  </a:lnTo>
                  <a:lnTo>
                    <a:pt x="439" y="22029"/>
                  </a:lnTo>
                  <a:lnTo>
                    <a:pt x="1" y="23082"/>
                  </a:lnTo>
                  <a:lnTo>
                    <a:pt x="1" y="23170"/>
                  </a:lnTo>
                  <a:lnTo>
                    <a:pt x="1" y="25627"/>
                  </a:lnTo>
                  <a:lnTo>
                    <a:pt x="1" y="27909"/>
                  </a:lnTo>
                  <a:lnTo>
                    <a:pt x="1" y="27953"/>
                  </a:lnTo>
                  <a:lnTo>
                    <a:pt x="264" y="28786"/>
                  </a:lnTo>
                  <a:lnTo>
                    <a:pt x="352" y="28874"/>
                  </a:lnTo>
                  <a:lnTo>
                    <a:pt x="439" y="28918"/>
                  </a:lnTo>
                  <a:lnTo>
                    <a:pt x="483" y="28918"/>
                  </a:lnTo>
                  <a:lnTo>
                    <a:pt x="571" y="28874"/>
                  </a:lnTo>
                  <a:lnTo>
                    <a:pt x="615" y="28830"/>
                  </a:lnTo>
                  <a:lnTo>
                    <a:pt x="615" y="28742"/>
                  </a:lnTo>
                  <a:lnTo>
                    <a:pt x="615" y="28699"/>
                  </a:lnTo>
                  <a:lnTo>
                    <a:pt x="352" y="27865"/>
                  </a:lnTo>
                  <a:lnTo>
                    <a:pt x="352" y="25627"/>
                  </a:lnTo>
                  <a:lnTo>
                    <a:pt x="352" y="23214"/>
                  </a:lnTo>
                  <a:lnTo>
                    <a:pt x="790" y="22160"/>
                  </a:lnTo>
                  <a:lnTo>
                    <a:pt x="1185" y="20581"/>
                  </a:lnTo>
                  <a:lnTo>
                    <a:pt x="2151" y="20186"/>
                  </a:lnTo>
                  <a:lnTo>
                    <a:pt x="4564" y="19484"/>
                  </a:lnTo>
                  <a:lnTo>
                    <a:pt x="6846" y="18694"/>
                  </a:lnTo>
                  <a:lnTo>
                    <a:pt x="8645" y="17860"/>
                  </a:lnTo>
                  <a:lnTo>
                    <a:pt x="8689" y="17860"/>
                  </a:lnTo>
                  <a:lnTo>
                    <a:pt x="11673" y="15578"/>
                  </a:lnTo>
                  <a:lnTo>
                    <a:pt x="13384" y="14218"/>
                  </a:lnTo>
                  <a:lnTo>
                    <a:pt x="15447" y="12595"/>
                  </a:lnTo>
                  <a:lnTo>
                    <a:pt x="19615" y="9918"/>
                  </a:lnTo>
                  <a:lnTo>
                    <a:pt x="22029" y="8514"/>
                  </a:lnTo>
                  <a:lnTo>
                    <a:pt x="25364" y="6978"/>
                  </a:lnTo>
                  <a:lnTo>
                    <a:pt x="27996" y="5749"/>
                  </a:lnTo>
                  <a:lnTo>
                    <a:pt x="31463" y="4257"/>
                  </a:lnTo>
                  <a:lnTo>
                    <a:pt x="34491" y="2985"/>
                  </a:lnTo>
                  <a:lnTo>
                    <a:pt x="37124" y="1932"/>
                  </a:lnTo>
                  <a:lnTo>
                    <a:pt x="39976" y="308"/>
                  </a:lnTo>
                  <a:lnTo>
                    <a:pt x="40020" y="264"/>
                  </a:lnTo>
                  <a:lnTo>
                    <a:pt x="40020" y="220"/>
                  </a:lnTo>
                  <a:lnTo>
                    <a:pt x="40064" y="133"/>
                  </a:lnTo>
                  <a:lnTo>
                    <a:pt x="40020" y="89"/>
                  </a:lnTo>
                  <a:lnTo>
                    <a:pt x="39976" y="45"/>
                  </a:lnTo>
                  <a:lnTo>
                    <a:pt x="39932"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38" name="Google Shape;3838;p116"/>
            <p:cNvSpPr/>
            <p:nvPr/>
          </p:nvSpPr>
          <p:spPr>
            <a:xfrm>
              <a:off x="4390300" y="2616700"/>
              <a:ext cx="969800" cy="500250"/>
            </a:xfrm>
            <a:custGeom>
              <a:avLst/>
              <a:gdLst/>
              <a:ahLst/>
              <a:cxnLst/>
              <a:rect l="l" t="t" r="r" b="b"/>
              <a:pathLst>
                <a:path w="38792" h="20010" extrusionOk="0">
                  <a:moveTo>
                    <a:pt x="38572" y="0"/>
                  </a:moveTo>
                  <a:lnTo>
                    <a:pt x="38528" y="44"/>
                  </a:lnTo>
                  <a:lnTo>
                    <a:pt x="37563" y="615"/>
                  </a:lnTo>
                  <a:lnTo>
                    <a:pt x="32911" y="2633"/>
                  </a:lnTo>
                  <a:lnTo>
                    <a:pt x="29050" y="4213"/>
                  </a:lnTo>
                  <a:lnTo>
                    <a:pt x="23433" y="6758"/>
                  </a:lnTo>
                  <a:lnTo>
                    <a:pt x="21063" y="7855"/>
                  </a:lnTo>
                  <a:lnTo>
                    <a:pt x="18782" y="9127"/>
                  </a:lnTo>
                  <a:lnTo>
                    <a:pt x="16368" y="10532"/>
                  </a:lnTo>
                  <a:lnTo>
                    <a:pt x="14657" y="11672"/>
                  </a:lnTo>
                  <a:lnTo>
                    <a:pt x="12068" y="13691"/>
                  </a:lnTo>
                  <a:lnTo>
                    <a:pt x="10400" y="14963"/>
                  </a:lnTo>
                  <a:lnTo>
                    <a:pt x="7329" y="17157"/>
                  </a:lnTo>
                  <a:lnTo>
                    <a:pt x="5310" y="18079"/>
                  </a:lnTo>
                  <a:lnTo>
                    <a:pt x="2897" y="18913"/>
                  </a:lnTo>
                  <a:lnTo>
                    <a:pt x="132" y="19659"/>
                  </a:lnTo>
                  <a:lnTo>
                    <a:pt x="89" y="19703"/>
                  </a:lnTo>
                  <a:lnTo>
                    <a:pt x="45" y="19746"/>
                  </a:lnTo>
                  <a:lnTo>
                    <a:pt x="1" y="19790"/>
                  </a:lnTo>
                  <a:lnTo>
                    <a:pt x="1" y="19878"/>
                  </a:lnTo>
                  <a:lnTo>
                    <a:pt x="89" y="19966"/>
                  </a:lnTo>
                  <a:lnTo>
                    <a:pt x="176" y="20010"/>
                  </a:lnTo>
                  <a:lnTo>
                    <a:pt x="220" y="20010"/>
                  </a:lnTo>
                  <a:lnTo>
                    <a:pt x="3029" y="19264"/>
                  </a:lnTo>
                  <a:lnTo>
                    <a:pt x="5442" y="18386"/>
                  </a:lnTo>
                  <a:lnTo>
                    <a:pt x="7504" y="17465"/>
                  </a:lnTo>
                  <a:lnTo>
                    <a:pt x="7504" y="17421"/>
                  </a:lnTo>
                  <a:lnTo>
                    <a:pt x="10620" y="15271"/>
                  </a:lnTo>
                  <a:lnTo>
                    <a:pt x="14832" y="11936"/>
                  </a:lnTo>
                  <a:lnTo>
                    <a:pt x="16544" y="10839"/>
                  </a:lnTo>
                  <a:lnTo>
                    <a:pt x="18957" y="9435"/>
                  </a:lnTo>
                  <a:lnTo>
                    <a:pt x="21239" y="8162"/>
                  </a:lnTo>
                  <a:lnTo>
                    <a:pt x="23565" y="7065"/>
                  </a:lnTo>
                  <a:lnTo>
                    <a:pt x="29181" y="4520"/>
                  </a:lnTo>
                  <a:lnTo>
                    <a:pt x="33087" y="2940"/>
                  </a:lnTo>
                  <a:lnTo>
                    <a:pt x="37738" y="922"/>
                  </a:lnTo>
                  <a:lnTo>
                    <a:pt x="38703" y="351"/>
                  </a:lnTo>
                  <a:lnTo>
                    <a:pt x="38747" y="264"/>
                  </a:lnTo>
                  <a:lnTo>
                    <a:pt x="38791" y="220"/>
                  </a:lnTo>
                  <a:lnTo>
                    <a:pt x="38791" y="176"/>
                  </a:lnTo>
                  <a:lnTo>
                    <a:pt x="38747" y="88"/>
                  </a:lnTo>
                  <a:lnTo>
                    <a:pt x="38703" y="44"/>
                  </a:lnTo>
                  <a:lnTo>
                    <a:pt x="3866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39" name="Google Shape;3839;p116"/>
            <p:cNvSpPr/>
            <p:nvPr/>
          </p:nvSpPr>
          <p:spPr>
            <a:xfrm>
              <a:off x="4570225" y="2562950"/>
              <a:ext cx="823875" cy="447600"/>
            </a:xfrm>
            <a:custGeom>
              <a:avLst/>
              <a:gdLst/>
              <a:ahLst/>
              <a:cxnLst/>
              <a:rect l="l" t="t" r="r" b="b"/>
              <a:pathLst>
                <a:path w="32955" h="17904" extrusionOk="0">
                  <a:moveTo>
                    <a:pt x="32691" y="0"/>
                  </a:moveTo>
                  <a:lnTo>
                    <a:pt x="30366" y="1317"/>
                  </a:lnTo>
                  <a:lnTo>
                    <a:pt x="27689" y="2589"/>
                  </a:lnTo>
                  <a:lnTo>
                    <a:pt x="23827" y="4125"/>
                  </a:lnTo>
                  <a:lnTo>
                    <a:pt x="21721" y="5002"/>
                  </a:lnTo>
                  <a:lnTo>
                    <a:pt x="18649" y="6319"/>
                  </a:lnTo>
                  <a:lnTo>
                    <a:pt x="16763" y="7197"/>
                  </a:lnTo>
                  <a:lnTo>
                    <a:pt x="12550" y="9215"/>
                  </a:lnTo>
                  <a:lnTo>
                    <a:pt x="10356" y="10400"/>
                  </a:lnTo>
                  <a:lnTo>
                    <a:pt x="8206" y="11716"/>
                  </a:lnTo>
                  <a:lnTo>
                    <a:pt x="6451" y="12813"/>
                  </a:lnTo>
                  <a:lnTo>
                    <a:pt x="4037" y="14656"/>
                  </a:lnTo>
                  <a:lnTo>
                    <a:pt x="88" y="17596"/>
                  </a:lnTo>
                  <a:lnTo>
                    <a:pt x="44" y="17640"/>
                  </a:lnTo>
                  <a:lnTo>
                    <a:pt x="0" y="17728"/>
                  </a:lnTo>
                  <a:lnTo>
                    <a:pt x="0" y="17772"/>
                  </a:lnTo>
                  <a:lnTo>
                    <a:pt x="44" y="17859"/>
                  </a:lnTo>
                  <a:lnTo>
                    <a:pt x="88" y="17903"/>
                  </a:lnTo>
                  <a:lnTo>
                    <a:pt x="176" y="17903"/>
                  </a:lnTo>
                  <a:lnTo>
                    <a:pt x="307" y="17859"/>
                  </a:lnTo>
                  <a:lnTo>
                    <a:pt x="4257" y="14963"/>
                  </a:lnTo>
                  <a:lnTo>
                    <a:pt x="6670" y="13120"/>
                  </a:lnTo>
                  <a:lnTo>
                    <a:pt x="8381" y="11979"/>
                  </a:lnTo>
                  <a:lnTo>
                    <a:pt x="10532" y="10707"/>
                  </a:lnTo>
                  <a:lnTo>
                    <a:pt x="12682" y="9522"/>
                  </a:lnTo>
                  <a:lnTo>
                    <a:pt x="16938" y="7504"/>
                  </a:lnTo>
                  <a:lnTo>
                    <a:pt x="18781" y="6670"/>
                  </a:lnTo>
                  <a:lnTo>
                    <a:pt x="21853" y="5310"/>
                  </a:lnTo>
                  <a:lnTo>
                    <a:pt x="27820" y="2896"/>
                  </a:lnTo>
                  <a:lnTo>
                    <a:pt x="30541" y="1624"/>
                  </a:lnTo>
                  <a:lnTo>
                    <a:pt x="32867" y="307"/>
                  </a:lnTo>
                  <a:lnTo>
                    <a:pt x="32911" y="263"/>
                  </a:lnTo>
                  <a:lnTo>
                    <a:pt x="32954" y="220"/>
                  </a:lnTo>
                  <a:lnTo>
                    <a:pt x="32954" y="132"/>
                  </a:lnTo>
                  <a:lnTo>
                    <a:pt x="32911" y="88"/>
                  </a:lnTo>
                  <a:lnTo>
                    <a:pt x="32867"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40" name="Google Shape;3840;p116"/>
            <p:cNvSpPr/>
            <p:nvPr/>
          </p:nvSpPr>
          <p:spPr>
            <a:xfrm>
              <a:off x="4593250" y="2573900"/>
              <a:ext cx="718575" cy="375225"/>
            </a:xfrm>
            <a:custGeom>
              <a:avLst/>
              <a:gdLst/>
              <a:ahLst/>
              <a:cxnLst/>
              <a:rect l="l" t="t" r="r" b="b"/>
              <a:pathLst>
                <a:path w="28743" h="15009" extrusionOk="0">
                  <a:moveTo>
                    <a:pt x="28479" y="1"/>
                  </a:moveTo>
                  <a:lnTo>
                    <a:pt x="26066" y="1010"/>
                  </a:lnTo>
                  <a:lnTo>
                    <a:pt x="24267" y="1756"/>
                  </a:lnTo>
                  <a:lnTo>
                    <a:pt x="21414" y="2897"/>
                  </a:lnTo>
                  <a:lnTo>
                    <a:pt x="18562" y="4082"/>
                  </a:lnTo>
                  <a:lnTo>
                    <a:pt x="15710" y="5354"/>
                  </a:lnTo>
                  <a:lnTo>
                    <a:pt x="12902" y="6671"/>
                  </a:lnTo>
                  <a:lnTo>
                    <a:pt x="11497" y="7329"/>
                  </a:lnTo>
                  <a:lnTo>
                    <a:pt x="10093" y="8075"/>
                  </a:lnTo>
                  <a:lnTo>
                    <a:pt x="8733" y="8821"/>
                  </a:lnTo>
                  <a:lnTo>
                    <a:pt x="7417" y="9611"/>
                  </a:lnTo>
                  <a:lnTo>
                    <a:pt x="6100" y="10401"/>
                  </a:lnTo>
                  <a:lnTo>
                    <a:pt x="4784" y="11234"/>
                  </a:lnTo>
                  <a:lnTo>
                    <a:pt x="3511" y="12156"/>
                  </a:lnTo>
                  <a:lnTo>
                    <a:pt x="2282" y="13077"/>
                  </a:lnTo>
                  <a:lnTo>
                    <a:pt x="45" y="14701"/>
                  </a:lnTo>
                  <a:lnTo>
                    <a:pt x="1" y="14745"/>
                  </a:lnTo>
                  <a:lnTo>
                    <a:pt x="1" y="14789"/>
                  </a:lnTo>
                  <a:lnTo>
                    <a:pt x="1" y="14876"/>
                  </a:lnTo>
                  <a:lnTo>
                    <a:pt x="1" y="14920"/>
                  </a:lnTo>
                  <a:lnTo>
                    <a:pt x="88" y="14964"/>
                  </a:lnTo>
                  <a:lnTo>
                    <a:pt x="176" y="15008"/>
                  </a:lnTo>
                  <a:lnTo>
                    <a:pt x="264" y="14964"/>
                  </a:lnTo>
                  <a:lnTo>
                    <a:pt x="2502" y="13341"/>
                  </a:lnTo>
                  <a:lnTo>
                    <a:pt x="3731" y="12419"/>
                  </a:lnTo>
                  <a:lnTo>
                    <a:pt x="5003" y="11541"/>
                  </a:lnTo>
                  <a:lnTo>
                    <a:pt x="6276" y="10708"/>
                  </a:lnTo>
                  <a:lnTo>
                    <a:pt x="7592" y="9874"/>
                  </a:lnTo>
                  <a:lnTo>
                    <a:pt x="8952" y="9128"/>
                  </a:lnTo>
                  <a:lnTo>
                    <a:pt x="10313" y="8382"/>
                  </a:lnTo>
                  <a:lnTo>
                    <a:pt x="11673" y="7636"/>
                  </a:lnTo>
                  <a:lnTo>
                    <a:pt x="13033" y="6978"/>
                  </a:lnTo>
                  <a:lnTo>
                    <a:pt x="15885" y="5662"/>
                  </a:lnTo>
                  <a:lnTo>
                    <a:pt x="18694" y="4433"/>
                  </a:lnTo>
                  <a:lnTo>
                    <a:pt x="21546" y="3248"/>
                  </a:lnTo>
                  <a:lnTo>
                    <a:pt x="24398" y="2063"/>
                  </a:lnTo>
                  <a:lnTo>
                    <a:pt x="26197" y="1361"/>
                  </a:lnTo>
                  <a:lnTo>
                    <a:pt x="28611" y="308"/>
                  </a:lnTo>
                  <a:lnTo>
                    <a:pt x="28699" y="308"/>
                  </a:lnTo>
                  <a:lnTo>
                    <a:pt x="28699" y="220"/>
                  </a:lnTo>
                  <a:lnTo>
                    <a:pt x="28742" y="176"/>
                  </a:lnTo>
                  <a:lnTo>
                    <a:pt x="28699" y="89"/>
                  </a:lnTo>
                  <a:lnTo>
                    <a:pt x="28699" y="45"/>
                  </a:lnTo>
                  <a:lnTo>
                    <a:pt x="28611"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41" name="Google Shape;3841;p116"/>
            <p:cNvSpPr/>
            <p:nvPr/>
          </p:nvSpPr>
          <p:spPr>
            <a:xfrm>
              <a:off x="4627275" y="2549775"/>
              <a:ext cx="657125" cy="330225"/>
            </a:xfrm>
            <a:custGeom>
              <a:avLst/>
              <a:gdLst/>
              <a:ahLst/>
              <a:cxnLst/>
              <a:rect l="l" t="t" r="r" b="b"/>
              <a:pathLst>
                <a:path w="26285" h="13209" extrusionOk="0">
                  <a:moveTo>
                    <a:pt x="26021" y="1"/>
                  </a:moveTo>
                  <a:lnTo>
                    <a:pt x="21765" y="1756"/>
                  </a:lnTo>
                  <a:lnTo>
                    <a:pt x="19176" y="2809"/>
                  </a:lnTo>
                  <a:lnTo>
                    <a:pt x="16631" y="3862"/>
                  </a:lnTo>
                  <a:lnTo>
                    <a:pt x="14130" y="4959"/>
                  </a:lnTo>
                  <a:lnTo>
                    <a:pt x="11672" y="6100"/>
                  </a:lnTo>
                  <a:lnTo>
                    <a:pt x="9215" y="7329"/>
                  </a:lnTo>
                  <a:lnTo>
                    <a:pt x="6845" y="8557"/>
                  </a:lnTo>
                  <a:lnTo>
                    <a:pt x="4476" y="9918"/>
                  </a:lnTo>
                  <a:lnTo>
                    <a:pt x="3291" y="10620"/>
                  </a:lnTo>
                  <a:lnTo>
                    <a:pt x="2150" y="11366"/>
                  </a:lnTo>
                  <a:lnTo>
                    <a:pt x="88" y="12901"/>
                  </a:lnTo>
                  <a:lnTo>
                    <a:pt x="44" y="12945"/>
                  </a:lnTo>
                  <a:lnTo>
                    <a:pt x="0" y="13033"/>
                  </a:lnTo>
                  <a:lnTo>
                    <a:pt x="44" y="13077"/>
                  </a:lnTo>
                  <a:lnTo>
                    <a:pt x="44" y="13121"/>
                  </a:lnTo>
                  <a:lnTo>
                    <a:pt x="132" y="13209"/>
                  </a:lnTo>
                  <a:lnTo>
                    <a:pt x="176" y="13209"/>
                  </a:lnTo>
                  <a:lnTo>
                    <a:pt x="307" y="13165"/>
                  </a:lnTo>
                  <a:lnTo>
                    <a:pt x="2370" y="11629"/>
                  </a:lnTo>
                  <a:lnTo>
                    <a:pt x="3510" y="10927"/>
                  </a:lnTo>
                  <a:lnTo>
                    <a:pt x="4651" y="10225"/>
                  </a:lnTo>
                  <a:lnTo>
                    <a:pt x="7021" y="8864"/>
                  </a:lnTo>
                  <a:lnTo>
                    <a:pt x="9390" y="7636"/>
                  </a:lnTo>
                  <a:lnTo>
                    <a:pt x="11848" y="6407"/>
                  </a:lnTo>
                  <a:lnTo>
                    <a:pt x="14305" y="5266"/>
                  </a:lnTo>
                  <a:lnTo>
                    <a:pt x="16806" y="4169"/>
                  </a:lnTo>
                  <a:lnTo>
                    <a:pt x="19307" y="3116"/>
                  </a:lnTo>
                  <a:lnTo>
                    <a:pt x="21896" y="2063"/>
                  </a:lnTo>
                  <a:lnTo>
                    <a:pt x="26153" y="352"/>
                  </a:lnTo>
                  <a:lnTo>
                    <a:pt x="26241" y="308"/>
                  </a:lnTo>
                  <a:lnTo>
                    <a:pt x="26284" y="264"/>
                  </a:lnTo>
                  <a:lnTo>
                    <a:pt x="26284" y="176"/>
                  </a:lnTo>
                  <a:lnTo>
                    <a:pt x="26284" y="88"/>
                  </a:lnTo>
                  <a:lnTo>
                    <a:pt x="26241" y="44"/>
                  </a:lnTo>
                  <a:lnTo>
                    <a:pt x="26197"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42" name="Google Shape;3842;p116"/>
            <p:cNvSpPr/>
            <p:nvPr/>
          </p:nvSpPr>
          <p:spPr>
            <a:xfrm>
              <a:off x="4752325" y="2525650"/>
              <a:ext cx="504650" cy="232575"/>
            </a:xfrm>
            <a:custGeom>
              <a:avLst/>
              <a:gdLst/>
              <a:ahLst/>
              <a:cxnLst/>
              <a:rect l="l" t="t" r="r" b="b"/>
              <a:pathLst>
                <a:path w="20186" h="9303" extrusionOk="0">
                  <a:moveTo>
                    <a:pt x="19966" y="0"/>
                  </a:moveTo>
                  <a:lnTo>
                    <a:pt x="15446" y="1843"/>
                  </a:lnTo>
                  <a:lnTo>
                    <a:pt x="12813" y="2896"/>
                  </a:lnTo>
                  <a:lnTo>
                    <a:pt x="8382" y="4871"/>
                  </a:lnTo>
                  <a:lnTo>
                    <a:pt x="6363" y="5792"/>
                  </a:lnTo>
                  <a:lnTo>
                    <a:pt x="4345" y="6758"/>
                  </a:lnTo>
                  <a:lnTo>
                    <a:pt x="88" y="8996"/>
                  </a:lnTo>
                  <a:lnTo>
                    <a:pt x="44" y="9040"/>
                  </a:lnTo>
                  <a:lnTo>
                    <a:pt x="0" y="9083"/>
                  </a:lnTo>
                  <a:lnTo>
                    <a:pt x="0" y="9127"/>
                  </a:lnTo>
                  <a:lnTo>
                    <a:pt x="0" y="9215"/>
                  </a:lnTo>
                  <a:lnTo>
                    <a:pt x="88" y="9303"/>
                  </a:lnTo>
                  <a:lnTo>
                    <a:pt x="220" y="9303"/>
                  </a:lnTo>
                  <a:lnTo>
                    <a:pt x="4520" y="7065"/>
                  </a:lnTo>
                  <a:lnTo>
                    <a:pt x="6495" y="6100"/>
                  </a:lnTo>
                  <a:lnTo>
                    <a:pt x="8513" y="5178"/>
                  </a:lnTo>
                  <a:lnTo>
                    <a:pt x="12945" y="3203"/>
                  </a:lnTo>
                  <a:lnTo>
                    <a:pt x="15578" y="2150"/>
                  </a:lnTo>
                  <a:lnTo>
                    <a:pt x="20098" y="307"/>
                  </a:lnTo>
                  <a:lnTo>
                    <a:pt x="20142" y="263"/>
                  </a:lnTo>
                  <a:lnTo>
                    <a:pt x="20185" y="220"/>
                  </a:lnTo>
                  <a:lnTo>
                    <a:pt x="20185" y="176"/>
                  </a:lnTo>
                  <a:lnTo>
                    <a:pt x="20185" y="88"/>
                  </a:lnTo>
                  <a:lnTo>
                    <a:pt x="20142" y="44"/>
                  </a:lnTo>
                  <a:lnTo>
                    <a:pt x="20098"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43" name="Google Shape;3843;p116"/>
            <p:cNvSpPr/>
            <p:nvPr/>
          </p:nvSpPr>
          <p:spPr>
            <a:xfrm>
              <a:off x="4721600" y="2500400"/>
              <a:ext cx="509050" cy="235900"/>
            </a:xfrm>
            <a:custGeom>
              <a:avLst/>
              <a:gdLst/>
              <a:ahLst/>
              <a:cxnLst/>
              <a:rect l="l" t="t" r="r" b="b"/>
              <a:pathLst>
                <a:path w="20362" h="9436" extrusionOk="0">
                  <a:moveTo>
                    <a:pt x="20186" y="1"/>
                  </a:moveTo>
                  <a:lnTo>
                    <a:pt x="20098" y="45"/>
                  </a:lnTo>
                  <a:lnTo>
                    <a:pt x="18036" y="922"/>
                  </a:lnTo>
                  <a:lnTo>
                    <a:pt x="16193" y="1625"/>
                  </a:lnTo>
                  <a:lnTo>
                    <a:pt x="14262" y="2414"/>
                  </a:lnTo>
                  <a:lnTo>
                    <a:pt x="12287" y="3204"/>
                  </a:lnTo>
                  <a:lnTo>
                    <a:pt x="10313" y="4082"/>
                  </a:lnTo>
                  <a:lnTo>
                    <a:pt x="8250" y="5047"/>
                  </a:lnTo>
                  <a:lnTo>
                    <a:pt x="6144" y="6013"/>
                  </a:lnTo>
                  <a:lnTo>
                    <a:pt x="3994" y="7066"/>
                  </a:lnTo>
                  <a:lnTo>
                    <a:pt x="1800" y="8163"/>
                  </a:lnTo>
                  <a:lnTo>
                    <a:pt x="88" y="9128"/>
                  </a:lnTo>
                  <a:lnTo>
                    <a:pt x="45" y="9172"/>
                  </a:lnTo>
                  <a:lnTo>
                    <a:pt x="1" y="9216"/>
                  </a:lnTo>
                  <a:lnTo>
                    <a:pt x="1" y="9304"/>
                  </a:lnTo>
                  <a:lnTo>
                    <a:pt x="1" y="9347"/>
                  </a:lnTo>
                  <a:lnTo>
                    <a:pt x="88" y="9435"/>
                  </a:lnTo>
                  <a:lnTo>
                    <a:pt x="264" y="9435"/>
                  </a:lnTo>
                  <a:lnTo>
                    <a:pt x="1975" y="8470"/>
                  </a:lnTo>
                  <a:lnTo>
                    <a:pt x="4125" y="7373"/>
                  </a:lnTo>
                  <a:lnTo>
                    <a:pt x="6276" y="6364"/>
                  </a:lnTo>
                  <a:lnTo>
                    <a:pt x="8382" y="5354"/>
                  </a:lnTo>
                  <a:lnTo>
                    <a:pt x="10444" y="4433"/>
                  </a:lnTo>
                  <a:lnTo>
                    <a:pt x="12463" y="3555"/>
                  </a:lnTo>
                  <a:lnTo>
                    <a:pt x="14394" y="2722"/>
                  </a:lnTo>
                  <a:lnTo>
                    <a:pt x="16324" y="1932"/>
                  </a:lnTo>
                  <a:lnTo>
                    <a:pt x="18167" y="1230"/>
                  </a:lnTo>
                  <a:lnTo>
                    <a:pt x="20274" y="352"/>
                  </a:lnTo>
                  <a:lnTo>
                    <a:pt x="20317" y="308"/>
                  </a:lnTo>
                  <a:lnTo>
                    <a:pt x="20361" y="264"/>
                  </a:lnTo>
                  <a:lnTo>
                    <a:pt x="20361" y="176"/>
                  </a:lnTo>
                  <a:lnTo>
                    <a:pt x="20361" y="133"/>
                  </a:lnTo>
                  <a:lnTo>
                    <a:pt x="20317" y="45"/>
                  </a:lnTo>
                  <a:lnTo>
                    <a:pt x="2027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44" name="Google Shape;3844;p116"/>
            <p:cNvSpPr/>
            <p:nvPr/>
          </p:nvSpPr>
          <p:spPr>
            <a:xfrm>
              <a:off x="4766575" y="2636450"/>
              <a:ext cx="66950" cy="38400"/>
            </a:xfrm>
            <a:custGeom>
              <a:avLst/>
              <a:gdLst/>
              <a:ahLst/>
              <a:cxnLst/>
              <a:rect l="l" t="t" r="r" b="b"/>
              <a:pathLst>
                <a:path w="2678" h="1536" extrusionOk="0">
                  <a:moveTo>
                    <a:pt x="2414" y="0"/>
                  </a:moveTo>
                  <a:lnTo>
                    <a:pt x="89" y="1185"/>
                  </a:lnTo>
                  <a:lnTo>
                    <a:pt x="1" y="1229"/>
                  </a:lnTo>
                  <a:lnTo>
                    <a:pt x="1" y="1273"/>
                  </a:lnTo>
                  <a:lnTo>
                    <a:pt x="1" y="1360"/>
                  </a:lnTo>
                  <a:lnTo>
                    <a:pt x="1" y="1404"/>
                  </a:lnTo>
                  <a:lnTo>
                    <a:pt x="45" y="1492"/>
                  </a:lnTo>
                  <a:lnTo>
                    <a:pt x="176" y="1536"/>
                  </a:lnTo>
                  <a:lnTo>
                    <a:pt x="220" y="1492"/>
                  </a:lnTo>
                  <a:lnTo>
                    <a:pt x="2590" y="307"/>
                  </a:lnTo>
                  <a:lnTo>
                    <a:pt x="2634" y="263"/>
                  </a:lnTo>
                  <a:lnTo>
                    <a:pt x="2678" y="220"/>
                  </a:lnTo>
                  <a:lnTo>
                    <a:pt x="2678" y="132"/>
                  </a:lnTo>
                  <a:lnTo>
                    <a:pt x="2678" y="88"/>
                  </a:lnTo>
                  <a:lnTo>
                    <a:pt x="2634" y="44"/>
                  </a:lnTo>
                  <a:lnTo>
                    <a:pt x="254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45" name="Google Shape;3845;p116"/>
            <p:cNvSpPr/>
            <p:nvPr/>
          </p:nvSpPr>
          <p:spPr>
            <a:xfrm>
              <a:off x="4492325" y="2749425"/>
              <a:ext cx="69150" cy="48300"/>
            </a:xfrm>
            <a:custGeom>
              <a:avLst/>
              <a:gdLst/>
              <a:ahLst/>
              <a:cxnLst/>
              <a:rect l="l" t="t" r="r" b="b"/>
              <a:pathLst>
                <a:path w="2766" h="1932" extrusionOk="0">
                  <a:moveTo>
                    <a:pt x="2546" y="1"/>
                  </a:moveTo>
                  <a:lnTo>
                    <a:pt x="2502" y="45"/>
                  </a:lnTo>
                  <a:lnTo>
                    <a:pt x="45" y="1624"/>
                  </a:lnTo>
                  <a:lnTo>
                    <a:pt x="1" y="1668"/>
                  </a:lnTo>
                  <a:lnTo>
                    <a:pt x="1" y="1712"/>
                  </a:lnTo>
                  <a:lnTo>
                    <a:pt x="1" y="1800"/>
                  </a:lnTo>
                  <a:lnTo>
                    <a:pt x="1" y="1844"/>
                  </a:lnTo>
                  <a:lnTo>
                    <a:pt x="88" y="1888"/>
                  </a:lnTo>
                  <a:lnTo>
                    <a:pt x="176" y="1932"/>
                  </a:lnTo>
                  <a:lnTo>
                    <a:pt x="264" y="1888"/>
                  </a:lnTo>
                  <a:lnTo>
                    <a:pt x="2677" y="352"/>
                  </a:lnTo>
                  <a:lnTo>
                    <a:pt x="2721" y="308"/>
                  </a:lnTo>
                  <a:lnTo>
                    <a:pt x="2765" y="220"/>
                  </a:lnTo>
                  <a:lnTo>
                    <a:pt x="2765" y="176"/>
                  </a:lnTo>
                  <a:lnTo>
                    <a:pt x="2721" y="89"/>
                  </a:lnTo>
                  <a:lnTo>
                    <a:pt x="2677" y="45"/>
                  </a:lnTo>
                  <a:lnTo>
                    <a:pt x="263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46" name="Google Shape;3846;p116"/>
            <p:cNvSpPr/>
            <p:nvPr/>
          </p:nvSpPr>
          <p:spPr>
            <a:xfrm>
              <a:off x="4584475" y="2661675"/>
              <a:ext cx="72425" cy="46100"/>
            </a:xfrm>
            <a:custGeom>
              <a:avLst/>
              <a:gdLst/>
              <a:ahLst/>
              <a:cxnLst/>
              <a:rect l="l" t="t" r="r" b="b"/>
              <a:pathLst>
                <a:path w="2897" h="1844" extrusionOk="0">
                  <a:moveTo>
                    <a:pt x="2677" y="0"/>
                  </a:moveTo>
                  <a:lnTo>
                    <a:pt x="2633" y="44"/>
                  </a:lnTo>
                  <a:lnTo>
                    <a:pt x="88" y="1536"/>
                  </a:lnTo>
                  <a:lnTo>
                    <a:pt x="45" y="1580"/>
                  </a:lnTo>
                  <a:lnTo>
                    <a:pt x="1" y="1624"/>
                  </a:lnTo>
                  <a:lnTo>
                    <a:pt x="1" y="1712"/>
                  </a:lnTo>
                  <a:lnTo>
                    <a:pt x="1" y="1756"/>
                  </a:lnTo>
                  <a:lnTo>
                    <a:pt x="88" y="1843"/>
                  </a:lnTo>
                  <a:lnTo>
                    <a:pt x="264" y="1843"/>
                  </a:lnTo>
                  <a:lnTo>
                    <a:pt x="2809" y="351"/>
                  </a:lnTo>
                  <a:lnTo>
                    <a:pt x="2853" y="308"/>
                  </a:lnTo>
                  <a:lnTo>
                    <a:pt x="2897" y="220"/>
                  </a:lnTo>
                  <a:lnTo>
                    <a:pt x="2897" y="176"/>
                  </a:lnTo>
                  <a:lnTo>
                    <a:pt x="2853" y="88"/>
                  </a:lnTo>
                  <a:lnTo>
                    <a:pt x="2809" y="44"/>
                  </a:lnTo>
                  <a:lnTo>
                    <a:pt x="2765"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47" name="Google Shape;3847;p116"/>
            <p:cNvSpPr/>
            <p:nvPr/>
          </p:nvSpPr>
          <p:spPr>
            <a:xfrm>
              <a:off x="5248175" y="2451050"/>
              <a:ext cx="158000" cy="83400"/>
            </a:xfrm>
            <a:custGeom>
              <a:avLst/>
              <a:gdLst/>
              <a:ahLst/>
              <a:cxnLst/>
              <a:rect l="l" t="t" r="r" b="b"/>
              <a:pathLst>
                <a:path w="6320" h="3336" extrusionOk="0">
                  <a:moveTo>
                    <a:pt x="6144" y="0"/>
                  </a:moveTo>
                  <a:lnTo>
                    <a:pt x="6056" y="44"/>
                  </a:lnTo>
                  <a:lnTo>
                    <a:pt x="3335" y="1492"/>
                  </a:lnTo>
                  <a:lnTo>
                    <a:pt x="132" y="2984"/>
                  </a:lnTo>
                  <a:lnTo>
                    <a:pt x="44" y="3028"/>
                  </a:lnTo>
                  <a:lnTo>
                    <a:pt x="44" y="3072"/>
                  </a:lnTo>
                  <a:lnTo>
                    <a:pt x="0" y="3160"/>
                  </a:lnTo>
                  <a:lnTo>
                    <a:pt x="44" y="3204"/>
                  </a:lnTo>
                  <a:lnTo>
                    <a:pt x="88" y="3291"/>
                  </a:lnTo>
                  <a:lnTo>
                    <a:pt x="176" y="3335"/>
                  </a:lnTo>
                  <a:lnTo>
                    <a:pt x="264" y="3291"/>
                  </a:lnTo>
                  <a:lnTo>
                    <a:pt x="3467" y="1799"/>
                  </a:lnTo>
                  <a:lnTo>
                    <a:pt x="6231" y="351"/>
                  </a:lnTo>
                  <a:lnTo>
                    <a:pt x="6275" y="308"/>
                  </a:lnTo>
                  <a:lnTo>
                    <a:pt x="6319" y="264"/>
                  </a:lnTo>
                  <a:lnTo>
                    <a:pt x="6319" y="176"/>
                  </a:lnTo>
                  <a:lnTo>
                    <a:pt x="6275" y="132"/>
                  </a:lnTo>
                  <a:lnTo>
                    <a:pt x="6231" y="44"/>
                  </a:lnTo>
                  <a:lnTo>
                    <a:pt x="6188" y="44"/>
                  </a:lnTo>
                  <a:lnTo>
                    <a:pt x="614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48" name="Google Shape;3848;p116"/>
            <p:cNvSpPr/>
            <p:nvPr/>
          </p:nvSpPr>
          <p:spPr>
            <a:xfrm>
              <a:off x="5221850" y="2453250"/>
              <a:ext cx="110825" cy="55950"/>
            </a:xfrm>
            <a:custGeom>
              <a:avLst/>
              <a:gdLst/>
              <a:ahLst/>
              <a:cxnLst/>
              <a:rect l="l" t="t" r="r" b="b"/>
              <a:pathLst>
                <a:path w="4433" h="2238" extrusionOk="0">
                  <a:moveTo>
                    <a:pt x="4169" y="0"/>
                  </a:moveTo>
                  <a:lnTo>
                    <a:pt x="2107" y="1009"/>
                  </a:lnTo>
                  <a:lnTo>
                    <a:pt x="88" y="1931"/>
                  </a:lnTo>
                  <a:lnTo>
                    <a:pt x="44" y="1931"/>
                  </a:lnTo>
                  <a:lnTo>
                    <a:pt x="0" y="2019"/>
                  </a:lnTo>
                  <a:lnTo>
                    <a:pt x="0" y="2062"/>
                  </a:lnTo>
                  <a:lnTo>
                    <a:pt x="0" y="2150"/>
                  </a:lnTo>
                  <a:lnTo>
                    <a:pt x="88" y="2238"/>
                  </a:lnTo>
                  <a:lnTo>
                    <a:pt x="264" y="2238"/>
                  </a:lnTo>
                  <a:lnTo>
                    <a:pt x="2238" y="1317"/>
                  </a:lnTo>
                  <a:lnTo>
                    <a:pt x="4344" y="351"/>
                  </a:lnTo>
                  <a:lnTo>
                    <a:pt x="4388" y="307"/>
                  </a:lnTo>
                  <a:lnTo>
                    <a:pt x="4432" y="220"/>
                  </a:lnTo>
                  <a:lnTo>
                    <a:pt x="4432" y="176"/>
                  </a:lnTo>
                  <a:lnTo>
                    <a:pt x="4432" y="88"/>
                  </a:lnTo>
                  <a:lnTo>
                    <a:pt x="4388" y="44"/>
                  </a:lnTo>
                  <a:lnTo>
                    <a:pt x="4301"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49" name="Google Shape;3849;p116"/>
            <p:cNvSpPr/>
            <p:nvPr/>
          </p:nvSpPr>
          <p:spPr>
            <a:xfrm>
              <a:off x="2583525" y="3619350"/>
              <a:ext cx="11000" cy="43925"/>
            </a:xfrm>
            <a:custGeom>
              <a:avLst/>
              <a:gdLst/>
              <a:ahLst/>
              <a:cxnLst/>
              <a:rect l="l" t="t" r="r" b="b"/>
              <a:pathLst>
                <a:path w="440" h="1757" extrusionOk="0">
                  <a:moveTo>
                    <a:pt x="220" y="1"/>
                  </a:moveTo>
                  <a:lnTo>
                    <a:pt x="176" y="45"/>
                  </a:lnTo>
                  <a:lnTo>
                    <a:pt x="132" y="89"/>
                  </a:lnTo>
                  <a:lnTo>
                    <a:pt x="88" y="176"/>
                  </a:lnTo>
                  <a:lnTo>
                    <a:pt x="1" y="1581"/>
                  </a:lnTo>
                  <a:lnTo>
                    <a:pt x="1" y="1624"/>
                  </a:lnTo>
                  <a:lnTo>
                    <a:pt x="44" y="1668"/>
                  </a:lnTo>
                  <a:lnTo>
                    <a:pt x="88" y="1712"/>
                  </a:lnTo>
                  <a:lnTo>
                    <a:pt x="176" y="1756"/>
                  </a:lnTo>
                  <a:lnTo>
                    <a:pt x="308" y="1712"/>
                  </a:lnTo>
                  <a:lnTo>
                    <a:pt x="352" y="1581"/>
                  </a:lnTo>
                  <a:lnTo>
                    <a:pt x="439" y="176"/>
                  </a:lnTo>
                  <a:lnTo>
                    <a:pt x="439" y="133"/>
                  </a:lnTo>
                  <a:lnTo>
                    <a:pt x="395" y="45"/>
                  </a:lnTo>
                  <a:lnTo>
                    <a:pt x="352"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50" name="Google Shape;3850;p116"/>
            <p:cNvSpPr/>
            <p:nvPr/>
          </p:nvSpPr>
          <p:spPr>
            <a:xfrm>
              <a:off x="2531975" y="3816825"/>
              <a:ext cx="28550" cy="37325"/>
            </a:xfrm>
            <a:custGeom>
              <a:avLst/>
              <a:gdLst/>
              <a:ahLst/>
              <a:cxnLst/>
              <a:rect l="l" t="t" r="r" b="b"/>
              <a:pathLst>
                <a:path w="1142" h="1493" extrusionOk="0">
                  <a:moveTo>
                    <a:pt x="922" y="0"/>
                  </a:moveTo>
                  <a:lnTo>
                    <a:pt x="878" y="44"/>
                  </a:lnTo>
                  <a:lnTo>
                    <a:pt x="834" y="88"/>
                  </a:lnTo>
                  <a:lnTo>
                    <a:pt x="0" y="1229"/>
                  </a:lnTo>
                  <a:lnTo>
                    <a:pt x="0" y="1317"/>
                  </a:lnTo>
                  <a:lnTo>
                    <a:pt x="0" y="1361"/>
                  </a:lnTo>
                  <a:lnTo>
                    <a:pt x="0" y="1448"/>
                  </a:lnTo>
                  <a:lnTo>
                    <a:pt x="44" y="1492"/>
                  </a:lnTo>
                  <a:lnTo>
                    <a:pt x="263" y="1492"/>
                  </a:lnTo>
                  <a:lnTo>
                    <a:pt x="307" y="1448"/>
                  </a:lnTo>
                  <a:lnTo>
                    <a:pt x="1097" y="308"/>
                  </a:lnTo>
                  <a:lnTo>
                    <a:pt x="1141" y="220"/>
                  </a:lnTo>
                  <a:lnTo>
                    <a:pt x="1141" y="176"/>
                  </a:lnTo>
                  <a:lnTo>
                    <a:pt x="1097" y="88"/>
                  </a:lnTo>
                  <a:lnTo>
                    <a:pt x="1053" y="44"/>
                  </a:lnTo>
                  <a:lnTo>
                    <a:pt x="1009"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51" name="Google Shape;3851;p116"/>
            <p:cNvSpPr/>
            <p:nvPr/>
          </p:nvSpPr>
          <p:spPr>
            <a:xfrm>
              <a:off x="2790850" y="3734550"/>
              <a:ext cx="36250" cy="30725"/>
            </a:xfrm>
            <a:custGeom>
              <a:avLst/>
              <a:gdLst/>
              <a:ahLst/>
              <a:cxnLst/>
              <a:rect l="l" t="t" r="r" b="b"/>
              <a:pathLst>
                <a:path w="1450" h="1229" extrusionOk="0">
                  <a:moveTo>
                    <a:pt x="177" y="0"/>
                  </a:moveTo>
                  <a:lnTo>
                    <a:pt x="89" y="44"/>
                  </a:lnTo>
                  <a:lnTo>
                    <a:pt x="45" y="88"/>
                  </a:lnTo>
                  <a:lnTo>
                    <a:pt x="1" y="132"/>
                  </a:lnTo>
                  <a:lnTo>
                    <a:pt x="1" y="220"/>
                  </a:lnTo>
                  <a:lnTo>
                    <a:pt x="45" y="264"/>
                  </a:lnTo>
                  <a:lnTo>
                    <a:pt x="89" y="307"/>
                  </a:lnTo>
                  <a:lnTo>
                    <a:pt x="1186" y="1185"/>
                  </a:lnTo>
                  <a:lnTo>
                    <a:pt x="1274" y="1229"/>
                  </a:lnTo>
                  <a:lnTo>
                    <a:pt x="1361" y="1229"/>
                  </a:lnTo>
                  <a:lnTo>
                    <a:pt x="1405" y="1185"/>
                  </a:lnTo>
                  <a:lnTo>
                    <a:pt x="1449" y="1097"/>
                  </a:lnTo>
                  <a:lnTo>
                    <a:pt x="1449" y="1053"/>
                  </a:lnTo>
                  <a:lnTo>
                    <a:pt x="1449" y="966"/>
                  </a:lnTo>
                  <a:lnTo>
                    <a:pt x="1405" y="922"/>
                  </a:lnTo>
                  <a:lnTo>
                    <a:pt x="308" y="44"/>
                  </a:lnTo>
                  <a:lnTo>
                    <a:pt x="22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52" name="Google Shape;3852;p116"/>
            <p:cNvSpPr/>
            <p:nvPr/>
          </p:nvSpPr>
          <p:spPr>
            <a:xfrm>
              <a:off x="2285150" y="4725150"/>
              <a:ext cx="47175" cy="14275"/>
            </a:xfrm>
            <a:custGeom>
              <a:avLst/>
              <a:gdLst/>
              <a:ahLst/>
              <a:cxnLst/>
              <a:rect l="l" t="t" r="r" b="b"/>
              <a:pathLst>
                <a:path w="1887" h="571" extrusionOk="0">
                  <a:moveTo>
                    <a:pt x="1668" y="0"/>
                  </a:moveTo>
                  <a:lnTo>
                    <a:pt x="132" y="220"/>
                  </a:lnTo>
                  <a:lnTo>
                    <a:pt x="88" y="220"/>
                  </a:lnTo>
                  <a:lnTo>
                    <a:pt x="0" y="264"/>
                  </a:lnTo>
                  <a:lnTo>
                    <a:pt x="0" y="351"/>
                  </a:lnTo>
                  <a:lnTo>
                    <a:pt x="0" y="395"/>
                  </a:lnTo>
                  <a:lnTo>
                    <a:pt x="44" y="527"/>
                  </a:lnTo>
                  <a:lnTo>
                    <a:pt x="176" y="571"/>
                  </a:lnTo>
                  <a:lnTo>
                    <a:pt x="1711" y="351"/>
                  </a:lnTo>
                  <a:lnTo>
                    <a:pt x="1799" y="351"/>
                  </a:lnTo>
                  <a:lnTo>
                    <a:pt x="1843" y="307"/>
                  </a:lnTo>
                  <a:lnTo>
                    <a:pt x="1887" y="220"/>
                  </a:lnTo>
                  <a:lnTo>
                    <a:pt x="1887" y="176"/>
                  </a:lnTo>
                  <a:lnTo>
                    <a:pt x="1843" y="88"/>
                  </a:lnTo>
                  <a:lnTo>
                    <a:pt x="1799" y="44"/>
                  </a:lnTo>
                  <a:lnTo>
                    <a:pt x="1755"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53" name="Google Shape;3853;p116"/>
            <p:cNvSpPr/>
            <p:nvPr/>
          </p:nvSpPr>
          <p:spPr>
            <a:xfrm>
              <a:off x="2232475" y="4129475"/>
              <a:ext cx="879825" cy="325825"/>
            </a:xfrm>
            <a:custGeom>
              <a:avLst/>
              <a:gdLst/>
              <a:ahLst/>
              <a:cxnLst/>
              <a:rect l="l" t="t" r="r" b="b"/>
              <a:pathLst>
                <a:path w="35193" h="13033" extrusionOk="0">
                  <a:moveTo>
                    <a:pt x="23828" y="0"/>
                  </a:moveTo>
                  <a:lnTo>
                    <a:pt x="22424" y="44"/>
                  </a:lnTo>
                  <a:lnTo>
                    <a:pt x="22336" y="44"/>
                  </a:lnTo>
                  <a:lnTo>
                    <a:pt x="21809" y="220"/>
                  </a:lnTo>
                  <a:lnTo>
                    <a:pt x="21766" y="220"/>
                  </a:lnTo>
                  <a:lnTo>
                    <a:pt x="20537" y="1317"/>
                  </a:lnTo>
                  <a:lnTo>
                    <a:pt x="19703" y="1931"/>
                  </a:lnTo>
                  <a:lnTo>
                    <a:pt x="19045" y="2501"/>
                  </a:lnTo>
                  <a:lnTo>
                    <a:pt x="17948" y="3423"/>
                  </a:lnTo>
                  <a:lnTo>
                    <a:pt x="17377" y="3906"/>
                  </a:lnTo>
                  <a:lnTo>
                    <a:pt x="16851" y="4344"/>
                  </a:lnTo>
                  <a:lnTo>
                    <a:pt x="16324" y="4695"/>
                  </a:lnTo>
                  <a:lnTo>
                    <a:pt x="15754" y="5003"/>
                  </a:lnTo>
                  <a:lnTo>
                    <a:pt x="15052" y="5266"/>
                  </a:lnTo>
                  <a:lnTo>
                    <a:pt x="14174" y="5485"/>
                  </a:lnTo>
                  <a:lnTo>
                    <a:pt x="13077" y="5749"/>
                  </a:lnTo>
                  <a:lnTo>
                    <a:pt x="11673" y="5968"/>
                  </a:lnTo>
                  <a:lnTo>
                    <a:pt x="11629" y="6012"/>
                  </a:lnTo>
                  <a:lnTo>
                    <a:pt x="10269" y="6626"/>
                  </a:lnTo>
                  <a:lnTo>
                    <a:pt x="10225" y="6670"/>
                  </a:lnTo>
                  <a:lnTo>
                    <a:pt x="9611" y="7240"/>
                  </a:lnTo>
                  <a:lnTo>
                    <a:pt x="9567" y="7284"/>
                  </a:lnTo>
                  <a:lnTo>
                    <a:pt x="8163" y="10093"/>
                  </a:lnTo>
                  <a:lnTo>
                    <a:pt x="7022" y="11541"/>
                  </a:lnTo>
                  <a:lnTo>
                    <a:pt x="5705" y="12506"/>
                  </a:lnTo>
                  <a:lnTo>
                    <a:pt x="5091" y="12682"/>
                  </a:lnTo>
                  <a:lnTo>
                    <a:pt x="3906" y="12506"/>
                  </a:lnTo>
                  <a:lnTo>
                    <a:pt x="1537" y="11848"/>
                  </a:lnTo>
                  <a:lnTo>
                    <a:pt x="264" y="11365"/>
                  </a:lnTo>
                  <a:lnTo>
                    <a:pt x="89" y="11365"/>
                  </a:lnTo>
                  <a:lnTo>
                    <a:pt x="45" y="11409"/>
                  </a:lnTo>
                  <a:lnTo>
                    <a:pt x="1" y="11497"/>
                  </a:lnTo>
                  <a:lnTo>
                    <a:pt x="1" y="11541"/>
                  </a:lnTo>
                  <a:lnTo>
                    <a:pt x="45" y="11629"/>
                  </a:lnTo>
                  <a:lnTo>
                    <a:pt x="45" y="11672"/>
                  </a:lnTo>
                  <a:lnTo>
                    <a:pt x="132" y="11716"/>
                  </a:lnTo>
                  <a:lnTo>
                    <a:pt x="1449" y="12155"/>
                  </a:lnTo>
                  <a:lnTo>
                    <a:pt x="3818" y="12857"/>
                  </a:lnTo>
                  <a:lnTo>
                    <a:pt x="3862" y="12857"/>
                  </a:lnTo>
                  <a:lnTo>
                    <a:pt x="5091" y="13033"/>
                  </a:lnTo>
                  <a:lnTo>
                    <a:pt x="5135" y="13033"/>
                  </a:lnTo>
                  <a:lnTo>
                    <a:pt x="5837" y="12857"/>
                  </a:lnTo>
                  <a:lnTo>
                    <a:pt x="5881" y="12813"/>
                  </a:lnTo>
                  <a:lnTo>
                    <a:pt x="7241" y="11804"/>
                  </a:lnTo>
                  <a:lnTo>
                    <a:pt x="7285" y="11760"/>
                  </a:lnTo>
                  <a:lnTo>
                    <a:pt x="8426" y="10312"/>
                  </a:lnTo>
                  <a:lnTo>
                    <a:pt x="8470" y="10268"/>
                  </a:lnTo>
                  <a:lnTo>
                    <a:pt x="9874" y="7504"/>
                  </a:lnTo>
                  <a:lnTo>
                    <a:pt x="10444" y="6933"/>
                  </a:lnTo>
                  <a:lnTo>
                    <a:pt x="11761" y="6319"/>
                  </a:lnTo>
                  <a:lnTo>
                    <a:pt x="13165" y="6056"/>
                  </a:lnTo>
                  <a:lnTo>
                    <a:pt x="14306" y="5836"/>
                  </a:lnTo>
                  <a:lnTo>
                    <a:pt x="15227" y="5573"/>
                  </a:lnTo>
                  <a:lnTo>
                    <a:pt x="15929" y="5266"/>
                  </a:lnTo>
                  <a:lnTo>
                    <a:pt x="16544" y="4959"/>
                  </a:lnTo>
                  <a:lnTo>
                    <a:pt x="17070" y="4608"/>
                  </a:lnTo>
                  <a:lnTo>
                    <a:pt x="17597" y="4213"/>
                  </a:lnTo>
                  <a:lnTo>
                    <a:pt x="18167" y="3686"/>
                  </a:lnTo>
                  <a:lnTo>
                    <a:pt x="19264" y="2765"/>
                  </a:lnTo>
                  <a:lnTo>
                    <a:pt x="19923" y="2194"/>
                  </a:lnTo>
                  <a:lnTo>
                    <a:pt x="20756" y="1580"/>
                  </a:lnTo>
                  <a:lnTo>
                    <a:pt x="21941" y="527"/>
                  </a:lnTo>
                  <a:lnTo>
                    <a:pt x="22424" y="395"/>
                  </a:lnTo>
                  <a:lnTo>
                    <a:pt x="23784" y="351"/>
                  </a:lnTo>
                  <a:lnTo>
                    <a:pt x="25144" y="351"/>
                  </a:lnTo>
                  <a:lnTo>
                    <a:pt x="26461" y="395"/>
                  </a:lnTo>
                  <a:lnTo>
                    <a:pt x="27733" y="527"/>
                  </a:lnTo>
                  <a:lnTo>
                    <a:pt x="28348" y="615"/>
                  </a:lnTo>
                  <a:lnTo>
                    <a:pt x="28962" y="746"/>
                  </a:lnTo>
                  <a:lnTo>
                    <a:pt x="29576" y="878"/>
                  </a:lnTo>
                  <a:lnTo>
                    <a:pt x="30191" y="1097"/>
                  </a:lnTo>
                  <a:lnTo>
                    <a:pt x="30805" y="1317"/>
                  </a:lnTo>
                  <a:lnTo>
                    <a:pt x="31419" y="1580"/>
                  </a:lnTo>
                  <a:lnTo>
                    <a:pt x="32034" y="1887"/>
                  </a:lnTo>
                  <a:lnTo>
                    <a:pt x="32648" y="2238"/>
                  </a:lnTo>
                  <a:lnTo>
                    <a:pt x="34271" y="3291"/>
                  </a:lnTo>
                  <a:lnTo>
                    <a:pt x="34886" y="3949"/>
                  </a:lnTo>
                  <a:lnTo>
                    <a:pt x="34930" y="3993"/>
                  </a:lnTo>
                  <a:lnTo>
                    <a:pt x="35017" y="4037"/>
                  </a:lnTo>
                  <a:lnTo>
                    <a:pt x="35061" y="3993"/>
                  </a:lnTo>
                  <a:lnTo>
                    <a:pt x="35105" y="3993"/>
                  </a:lnTo>
                  <a:lnTo>
                    <a:pt x="35149" y="3906"/>
                  </a:lnTo>
                  <a:lnTo>
                    <a:pt x="35193" y="3862"/>
                  </a:lnTo>
                  <a:lnTo>
                    <a:pt x="35193" y="3774"/>
                  </a:lnTo>
                  <a:lnTo>
                    <a:pt x="35149" y="3730"/>
                  </a:lnTo>
                  <a:lnTo>
                    <a:pt x="34491" y="3028"/>
                  </a:lnTo>
                  <a:lnTo>
                    <a:pt x="32823" y="1931"/>
                  </a:lnTo>
                  <a:lnTo>
                    <a:pt x="32209" y="1580"/>
                  </a:lnTo>
                  <a:lnTo>
                    <a:pt x="31595" y="1273"/>
                  </a:lnTo>
                  <a:lnTo>
                    <a:pt x="30980" y="966"/>
                  </a:lnTo>
                  <a:lnTo>
                    <a:pt x="30322" y="746"/>
                  </a:lnTo>
                  <a:lnTo>
                    <a:pt x="29708" y="571"/>
                  </a:lnTo>
                  <a:lnTo>
                    <a:pt x="29094" y="395"/>
                  </a:lnTo>
                  <a:lnTo>
                    <a:pt x="28435" y="264"/>
                  </a:lnTo>
                  <a:lnTo>
                    <a:pt x="27821" y="176"/>
                  </a:lnTo>
                  <a:lnTo>
                    <a:pt x="26505" y="44"/>
                  </a:lnTo>
                  <a:lnTo>
                    <a:pt x="25188"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54" name="Google Shape;3854;p116"/>
            <p:cNvSpPr/>
            <p:nvPr/>
          </p:nvSpPr>
          <p:spPr>
            <a:xfrm>
              <a:off x="2228100" y="4100950"/>
              <a:ext cx="934675" cy="336800"/>
            </a:xfrm>
            <a:custGeom>
              <a:avLst/>
              <a:gdLst/>
              <a:ahLst/>
              <a:cxnLst/>
              <a:rect l="l" t="t" r="r" b="b"/>
              <a:pathLst>
                <a:path w="37387" h="13472" extrusionOk="0">
                  <a:moveTo>
                    <a:pt x="29707" y="0"/>
                  </a:moveTo>
                  <a:lnTo>
                    <a:pt x="25539" y="44"/>
                  </a:lnTo>
                  <a:lnTo>
                    <a:pt x="22204" y="176"/>
                  </a:lnTo>
                  <a:lnTo>
                    <a:pt x="22160" y="176"/>
                  </a:lnTo>
                  <a:lnTo>
                    <a:pt x="21370" y="571"/>
                  </a:lnTo>
                  <a:lnTo>
                    <a:pt x="21282" y="615"/>
                  </a:lnTo>
                  <a:lnTo>
                    <a:pt x="20010" y="2063"/>
                  </a:lnTo>
                  <a:lnTo>
                    <a:pt x="18167" y="3599"/>
                  </a:lnTo>
                  <a:lnTo>
                    <a:pt x="16368" y="5090"/>
                  </a:lnTo>
                  <a:lnTo>
                    <a:pt x="15183" y="5573"/>
                  </a:lnTo>
                  <a:lnTo>
                    <a:pt x="14569" y="5793"/>
                  </a:lnTo>
                  <a:lnTo>
                    <a:pt x="13998" y="5924"/>
                  </a:lnTo>
                  <a:lnTo>
                    <a:pt x="12857" y="6144"/>
                  </a:lnTo>
                  <a:lnTo>
                    <a:pt x="12243" y="6231"/>
                  </a:lnTo>
                  <a:lnTo>
                    <a:pt x="11629" y="6363"/>
                  </a:lnTo>
                  <a:lnTo>
                    <a:pt x="11058" y="6539"/>
                  </a:lnTo>
                  <a:lnTo>
                    <a:pt x="10488" y="6758"/>
                  </a:lnTo>
                  <a:lnTo>
                    <a:pt x="10224" y="6890"/>
                  </a:lnTo>
                  <a:lnTo>
                    <a:pt x="9961" y="7065"/>
                  </a:lnTo>
                  <a:lnTo>
                    <a:pt x="9698" y="7284"/>
                  </a:lnTo>
                  <a:lnTo>
                    <a:pt x="9478" y="7504"/>
                  </a:lnTo>
                  <a:lnTo>
                    <a:pt x="9259" y="7767"/>
                  </a:lnTo>
                  <a:lnTo>
                    <a:pt x="8996" y="8118"/>
                  </a:lnTo>
                  <a:lnTo>
                    <a:pt x="8820" y="8469"/>
                  </a:lnTo>
                  <a:lnTo>
                    <a:pt x="8601" y="8820"/>
                  </a:lnTo>
                  <a:lnTo>
                    <a:pt x="6802" y="12506"/>
                  </a:lnTo>
                  <a:lnTo>
                    <a:pt x="5968" y="12813"/>
                  </a:lnTo>
                  <a:lnTo>
                    <a:pt x="4608" y="13121"/>
                  </a:lnTo>
                  <a:lnTo>
                    <a:pt x="3906" y="12989"/>
                  </a:lnTo>
                  <a:lnTo>
                    <a:pt x="1712" y="12155"/>
                  </a:lnTo>
                  <a:lnTo>
                    <a:pt x="220" y="11585"/>
                  </a:lnTo>
                  <a:lnTo>
                    <a:pt x="88" y="11585"/>
                  </a:lnTo>
                  <a:lnTo>
                    <a:pt x="44" y="11629"/>
                  </a:lnTo>
                  <a:lnTo>
                    <a:pt x="0" y="11716"/>
                  </a:lnTo>
                  <a:lnTo>
                    <a:pt x="0" y="11760"/>
                  </a:lnTo>
                  <a:lnTo>
                    <a:pt x="0" y="11848"/>
                  </a:lnTo>
                  <a:lnTo>
                    <a:pt x="44" y="11892"/>
                  </a:lnTo>
                  <a:lnTo>
                    <a:pt x="88" y="11936"/>
                  </a:lnTo>
                  <a:lnTo>
                    <a:pt x="1580" y="12506"/>
                  </a:lnTo>
                  <a:lnTo>
                    <a:pt x="3818" y="13296"/>
                  </a:lnTo>
                  <a:lnTo>
                    <a:pt x="4564" y="13472"/>
                  </a:lnTo>
                  <a:lnTo>
                    <a:pt x="4652" y="13472"/>
                  </a:lnTo>
                  <a:lnTo>
                    <a:pt x="6100" y="13121"/>
                  </a:lnTo>
                  <a:lnTo>
                    <a:pt x="6977" y="12813"/>
                  </a:lnTo>
                  <a:lnTo>
                    <a:pt x="7065" y="12726"/>
                  </a:lnTo>
                  <a:lnTo>
                    <a:pt x="8908" y="8996"/>
                  </a:lnTo>
                  <a:lnTo>
                    <a:pt x="9084" y="8645"/>
                  </a:lnTo>
                  <a:lnTo>
                    <a:pt x="9303" y="8294"/>
                  </a:lnTo>
                  <a:lnTo>
                    <a:pt x="9522" y="8030"/>
                  </a:lnTo>
                  <a:lnTo>
                    <a:pt x="9742" y="7767"/>
                  </a:lnTo>
                  <a:lnTo>
                    <a:pt x="9961" y="7548"/>
                  </a:lnTo>
                  <a:lnTo>
                    <a:pt x="10181" y="7372"/>
                  </a:lnTo>
                  <a:lnTo>
                    <a:pt x="10663" y="7065"/>
                  </a:lnTo>
                  <a:lnTo>
                    <a:pt x="11190" y="6846"/>
                  </a:lnTo>
                  <a:lnTo>
                    <a:pt x="11716" y="6670"/>
                  </a:lnTo>
                  <a:lnTo>
                    <a:pt x="12287" y="6582"/>
                  </a:lnTo>
                  <a:lnTo>
                    <a:pt x="12901" y="6495"/>
                  </a:lnTo>
                  <a:lnTo>
                    <a:pt x="14086" y="6275"/>
                  </a:lnTo>
                  <a:lnTo>
                    <a:pt x="14700" y="6144"/>
                  </a:lnTo>
                  <a:lnTo>
                    <a:pt x="15315" y="5924"/>
                  </a:lnTo>
                  <a:lnTo>
                    <a:pt x="16499" y="5398"/>
                  </a:lnTo>
                  <a:lnTo>
                    <a:pt x="16543" y="5354"/>
                  </a:lnTo>
                  <a:lnTo>
                    <a:pt x="18430" y="3862"/>
                  </a:lnTo>
                  <a:lnTo>
                    <a:pt x="20229" y="2326"/>
                  </a:lnTo>
                  <a:lnTo>
                    <a:pt x="20273" y="2326"/>
                  </a:lnTo>
                  <a:lnTo>
                    <a:pt x="21546" y="878"/>
                  </a:lnTo>
                  <a:lnTo>
                    <a:pt x="22248" y="527"/>
                  </a:lnTo>
                  <a:lnTo>
                    <a:pt x="25539" y="395"/>
                  </a:lnTo>
                  <a:lnTo>
                    <a:pt x="29664" y="351"/>
                  </a:lnTo>
                  <a:lnTo>
                    <a:pt x="33042" y="2282"/>
                  </a:lnTo>
                  <a:lnTo>
                    <a:pt x="34973" y="3642"/>
                  </a:lnTo>
                  <a:lnTo>
                    <a:pt x="36772" y="5222"/>
                  </a:lnTo>
                  <a:lnTo>
                    <a:pt x="36816" y="5222"/>
                  </a:lnTo>
                  <a:lnTo>
                    <a:pt x="37123" y="5398"/>
                  </a:lnTo>
                  <a:lnTo>
                    <a:pt x="37167" y="5442"/>
                  </a:lnTo>
                  <a:lnTo>
                    <a:pt x="37255" y="5442"/>
                  </a:lnTo>
                  <a:lnTo>
                    <a:pt x="37299" y="5398"/>
                  </a:lnTo>
                  <a:lnTo>
                    <a:pt x="37343" y="5354"/>
                  </a:lnTo>
                  <a:lnTo>
                    <a:pt x="37386" y="5310"/>
                  </a:lnTo>
                  <a:lnTo>
                    <a:pt x="37386" y="5222"/>
                  </a:lnTo>
                  <a:lnTo>
                    <a:pt x="37343" y="5178"/>
                  </a:lnTo>
                  <a:lnTo>
                    <a:pt x="37299" y="5134"/>
                  </a:lnTo>
                  <a:lnTo>
                    <a:pt x="36992" y="4959"/>
                  </a:lnTo>
                  <a:lnTo>
                    <a:pt x="35192" y="3379"/>
                  </a:lnTo>
                  <a:lnTo>
                    <a:pt x="35149" y="3335"/>
                  </a:lnTo>
                  <a:lnTo>
                    <a:pt x="33218" y="2019"/>
                  </a:lnTo>
                  <a:lnTo>
                    <a:pt x="29795"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55" name="Google Shape;3855;p116"/>
            <p:cNvSpPr/>
            <p:nvPr/>
          </p:nvSpPr>
          <p:spPr>
            <a:xfrm>
              <a:off x="2245650" y="4054875"/>
              <a:ext cx="1314250" cy="359850"/>
            </a:xfrm>
            <a:custGeom>
              <a:avLst/>
              <a:gdLst/>
              <a:ahLst/>
              <a:cxnLst/>
              <a:rect l="l" t="t" r="r" b="b"/>
              <a:pathLst>
                <a:path w="52570" h="14394" extrusionOk="0">
                  <a:moveTo>
                    <a:pt x="26680" y="0"/>
                  </a:moveTo>
                  <a:lnTo>
                    <a:pt x="24091" y="176"/>
                  </a:lnTo>
                  <a:lnTo>
                    <a:pt x="24047" y="220"/>
                  </a:lnTo>
                  <a:lnTo>
                    <a:pt x="22862" y="439"/>
                  </a:lnTo>
                  <a:lnTo>
                    <a:pt x="22818" y="439"/>
                  </a:lnTo>
                  <a:lnTo>
                    <a:pt x="22292" y="746"/>
                  </a:lnTo>
                  <a:lnTo>
                    <a:pt x="21019" y="834"/>
                  </a:lnTo>
                  <a:lnTo>
                    <a:pt x="20888" y="878"/>
                  </a:lnTo>
                  <a:lnTo>
                    <a:pt x="19659" y="2063"/>
                  </a:lnTo>
                  <a:lnTo>
                    <a:pt x="19615" y="2107"/>
                  </a:lnTo>
                  <a:lnTo>
                    <a:pt x="19045" y="3072"/>
                  </a:lnTo>
                  <a:lnTo>
                    <a:pt x="18167" y="3862"/>
                  </a:lnTo>
                  <a:lnTo>
                    <a:pt x="16280" y="5573"/>
                  </a:lnTo>
                  <a:lnTo>
                    <a:pt x="15095" y="6451"/>
                  </a:lnTo>
                  <a:lnTo>
                    <a:pt x="14349" y="6758"/>
                  </a:lnTo>
                  <a:lnTo>
                    <a:pt x="11322" y="7285"/>
                  </a:lnTo>
                  <a:lnTo>
                    <a:pt x="9566" y="7811"/>
                  </a:lnTo>
                  <a:lnTo>
                    <a:pt x="9522" y="7855"/>
                  </a:lnTo>
                  <a:lnTo>
                    <a:pt x="8645" y="8338"/>
                  </a:lnTo>
                  <a:lnTo>
                    <a:pt x="8601" y="8382"/>
                  </a:lnTo>
                  <a:lnTo>
                    <a:pt x="7855" y="9171"/>
                  </a:lnTo>
                  <a:lnTo>
                    <a:pt x="7811" y="9215"/>
                  </a:lnTo>
                  <a:lnTo>
                    <a:pt x="7197" y="10268"/>
                  </a:lnTo>
                  <a:lnTo>
                    <a:pt x="5705" y="13603"/>
                  </a:lnTo>
                  <a:lnTo>
                    <a:pt x="5091" y="13823"/>
                  </a:lnTo>
                  <a:lnTo>
                    <a:pt x="3862" y="14042"/>
                  </a:lnTo>
                  <a:lnTo>
                    <a:pt x="2940" y="13867"/>
                  </a:lnTo>
                  <a:lnTo>
                    <a:pt x="264" y="12857"/>
                  </a:lnTo>
                  <a:lnTo>
                    <a:pt x="132" y="12857"/>
                  </a:lnTo>
                  <a:lnTo>
                    <a:pt x="44" y="12901"/>
                  </a:lnTo>
                  <a:lnTo>
                    <a:pt x="44" y="12989"/>
                  </a:lnTo>
                  <a:lnTo>
                    <a:pt x="0" y="13033"/>
                  </a:lnTo>
                  <a:lnTo>
                    <a:pt x="44" y="13121"/>
                  </a:lnTo>
                  <a:lnTo>
                    <a:pt x="88" y="13164"/>
                  </a:lnTo>
                  <a:lnTo>
                    <a:pt x="132" y="13208"/>
                  </a:lnTo>
                  <a:lnTo>
                    <a:pt x="2853" y="14218"/>
                  </a:lnTo>
                  <a:lnTo>
                    <a:pt x="2896" y="14218"/>
                  </a:lnTo>
                  <a:lnTo>
                    <a:pt x="3818" y="14393"/>
                  </a:lnTo>
                  <a:lnTo>
                    <a:pt x="3862" y="14393"/>
                  </a:lnTo>
                  <a:lnTo>
                    <a:pt x="5178" y="14174"/>
                  </a:lnTo>
                  <a:lnTo>
                    <a:pt x="5880" y="13867"/>
                  </a:lnTo>
                  <a:lnTo>
                    <a:pt x="6012" y="13779"/>
                  </a:lnTo>
                  <a:lnTo>
                    <a:pt x="7504" y="10400"/>
                  </a:lnTo>
                  <a:lnTo>
                    <a:pt x="8118" y="9391"/>
                  </a:lnTo>
                  <a:lnTo>
                    <a:pt x="8820" y="8645"/>
                  </a:lnTo>
                  <a:lnTo>
                    <a:pt x="9698" y="8162"/>
                  </a:lnTo>
                  <a:lnTo>
                    <a:pt x="11409" y="7636"/>
                  </a:lnTo>
                  <a:lnTo>
                    <a:pt x="14437" y="7065"/>
                  </a:lnTo>
                  <a:lnTo>
                    <a:pt x="14481" y="7065"/>
                  </a:lnTo>
                  <a:lnTo>
                    <a:pt x="15227" y="6758"/>
                  </a:lnTo>
                  <a:lnTo>
                    <a:pt x="15271" y="6714"/>
                  </a:lnTo>
                  <a:lnTo>
                    <a:pt x="16499" y="5880"/>
                  </a:lnTo>
                  <a:lnTo>
                    <a:pt x="18386" y="4125"/>
                  </a:lnTo>
                  <a:lnTo>
                    <a:pt x="19264" y="3291"/>
                  </a:lnTo>
                  <a:lnTo>
                    <a:pt x="19308" y="3291"/>
                  </a:lnTo>
                  <a:lnTo>
                    <a:pt x="19922" y="2326"/>
                  </a:lnTo>
                  <a:lnTo>
                    <a:pt x="21107" y="1185"/>
                  </a:lnTo>
                  <a:lnTo>
                    <a:pt x="22336" y="1054"/>
                  </a:lnTo>
                  <a:lnTo>
                    <a:pt x="22423" y="1054"/>
                  </a:lnTo>
                  <a:lnTo>
                    <a:pt x="22950" y="790"/>
                  </a:lnTo>
                  <a:lnTo>
                    <a:pt x="24135" y="527"/>
                  </a:lnTo>
                  <a:lnTo>
                    <a:pt x="26680" y="351"/>
                  </a:lnTo>
                  <a:lnTo>
                    <a:pt x="28128" y="527"/>
                  </a:lnTo>
                  <a:lnTo>
                    <a:pt x="28874" y="746"/>
                  </a:lnTo>
                  <a:lnTo>
                    <a:pt x="31024" y="2019"/>
                  </a:lnTo>
                  <a:lnTo>
                    <a:pt x="33042" y="3335"/>
                  </a:lnTo>
                  <a:lnTo>
                    <a:pt x="34710" y="4476"/>
                  </a:lnTo>
                  <a:lnTo>
                    <a:pt x="35719" y="5661"/>
                  </a:lnTo>
                  <a:lnTo>
                    <a:pt x="35763" y="5661"/>
                  </a:lnTo>
                  <a:lnTo>
                    <a:pt x="37079" y="6846"/>
                  </a:lnTo>
                  <a:lnTo>
                    <a:pt x="37123" y="6890"/>
                  </a:lnTo>
                  <a:lnTo>
                    <a:pt x="39493" y="8118"/>
                  </a:lnTo>
                  <a:lnTo>
                    <a:pt x="42740" y="9215"/>
                  </a:lnTo>
                  <a:lnTo>
                    <a:pt x="44407" y="9698"/>
                  </a:lnTo>
                  <a:lnTo>
                    <a:pt x="44451" y="9698"/>
                  </a:lnTo>
                  <a:lnTo>
                    <a:pt x="48620" y="10093"/>
                  </a:lnTo>
                  <a:lnTo>
                    <a:pt x="49673" y="10137"/>
                  </a:lnTo>
                  <a:lnTo>
                    <a:pt x="51867" y="9961"/>
                  </a:lnTo>
                  <a:lnTo>
                    <a:pt x="51911" y="9961"/>
                  </a:lnTo>
                  <a:lnTo>
                    <a:pt x="52438" y="9786"/>
                  </a:lnTo>
                  <a:lnTo>
                    <a:pt x="52525" y="9742"/>
                  </a:lnTo>
                  <a:lnTo>
                    <a:pt x="52569" y="9654"/>
                  </a:lnTo>
                  <a:lnTo>
                    <a:pt x="52569" y="9610"/>
                  </a:lnTo>
                  <a:lnTo>
                    <a:pt x="52569" y="9522"/>
                  </a:lnTo>
                  <a:lnTo>
                    <a:pt x="52525" y="9479"/>
                  </a:lnTo>
                  <a:lnTo>
                    <a:pt x="52481" y="9435"/>
                  </a:lnTo>
                  <a:lnTo>
                    <a:pt x="52350" y="9435"/>
                  </a:lnTo>
                  <a:lnTo>
                    <a:pt x="51823" y="9610"/>
                  </a:lnTo>
                  <a:lnTo>
                    <a:pt x="49673" y="9786"/>
                  </a:lnTo>
                  <a:lnTo>
                    <a:pt x="48620" y="9742"/>
                  </a:lnTo>
                  <a:lnTo>
                    <a:pt x="44495" y="9347"/>
                  </a:lnTo>
                  <a:lnTo>
                    <a:pt x="42872" y="8864"/>
                  </a:lnTo>
                  <a:lnTo>
                    <a:pt x="39624" y="7811"/>
                  </a:lnTo>
                  <a:lnTo>
                    <a:pt x="37299" y="6582"/>
                  </a:lnTo>
                  <a:lnTo>
                    <a:pt x="35982" y="5398"/>
                  </a:lnTo>
                  <a:lnTo>
                    <a:pt x="34929" y="4213"/>
                  </a:lnTo>
                  <a:lnTo>
                    <a:pt x="34885" y="4169"/>
                  </a:lnTo>
                  <a:lnTo>
                    <a:pt x="33218" y="3028"/>
                  </a:lnTo>
                  <a:lnTo>
                    <a:pt x="31199" y="1712"/>
                  </a:lnTo>
                  <a:lnTo>
                    <a:pt x="29049" y="439"/>
                  </a:lnTo>
                  <a:lnTo>
                    <a:pt x="29005" y="395"/>
                  </a:lnTo>
                  <a:lnTo>
                    <a:pt x="28216" y="176"/>
                  </a:lnTo>
                  <a:lnTo>
                    <a:pt x="28172" y="176"/>
                  </a:lnTo>
                  <a:lnTo>
                    <a:pt x="2672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56" name="Google Shape;3856;p116"/>
            <p:cNvSpPr/>
            <p:nvPr/>
          </p:nvSpPr>
          <p:spPr>
            <a:xfrm>
              <a:off x="2252225" y="4008800"/>
              <a:ext cx="1328500" cy="378500"/>
            </a:xfrm>
            <a:custGeom>
              <a:avLst/>
              <a:gdLst/>
              <a:ahLst/>
              <a:cxnLst/>
              <a:rect l="l" t="t" r="r" b="b"/>
              <a:pathLst>
                <a:path w="53140" h="15140" extrusionOk="0">
                  <a:moveTo>
                    <a:pt x="24749" y="0"/>
                  </a:moveTo>
                  <a:lnTo>
                    <a:pt x="22643" y="483"/>
                  </a:lnTo>
                  <a:lnTo>
                    <a:pt x="22599" y="527"/>
                  </a:lnTo>
                  <a:lnTo>
                    <a:pt x="20054" y="1448"/>
                  </a:lnTo>
                  <a:lnTo>
                    <a:pt x="19966" y="1492"/>
                  </a:lnTo>
                  <a:lnTo>
                    <a:pt x="18650" y="3291"/>
                  </a:lnTo>
                  <a:lnTo>
                    <a:pt x="17992" y="4520"/>
                  </a:lnTo>
                  <a:lnTo>
                    <a:pt x="17290" y="5310"/>
                  </a:lnTo>
                  <a:lnTo>
                    <a:pt x="15490" y="6977"/>
                  </a:lnTo>
                  <a:lnTo>
                    <a:pt x="14437" y="7679"/>
                  </a:lnTo>
                  <a:lnTo>
                    <a:pt x="13779" y="7899"/>
                  </a:lnTo>
                  <a:lnTo>
                    <a:pt x="9918" y="8601"/>
                  </a:lnTo>
                  <a:lnTo>
                    <a:pt x="9874" y="8601"/>
                  </a:lnTo>
                  <a:lnTo>
                    <a:pt x="8908" y="8996"/>
                  </a:lnTo>
                  <a:lnTo>
                    <a:pt x="8865" y="8996"/>
                  </a:lnTo>
                  <a:lnTo>
                    <a:pt x="7855" y="9566"/>
                  </a:lnTo>
                  <a:lnTo>
                    <a:pt x="7811" y="9610"/>
                  </a:lnTo>
                  <a:lnTo>
                    <a:pt x="6934" y="10444"/>
                  </a:lnTo>
                  <a:lnTo>
                    <a:pt x="6890" y="10488"/>
                  </a:lnTo>
                  <a:lnTo>
                    <a:pt x="6188" y="11716"/>
                  </a:lnTo>
                  <a:lnTo>
                    <a:pt x="5091" y="14700"/>
                  </a:lnTo>
                  <a:lnTo>
                    <a:pt x="2458" y="14788"/>
                  </a:lnTo>
                  <a:lnTo>
                    <a:pt x="220" y="13954"/>
                  </a:lnTo>
                  <a:lnTo>
                    <a:pt x="176" y="13954"/>
                  </a:lnTo>
                  <a:lnTo>
                    <a:pt x="88" y="13998"/>
                  </a:lnTo>
                  <a:lnTo>
                    <a:pt x="45" y="13998"/>
                  </a:lnTo>
                  <a:lnTo>
                    <a:pt x="1" y="14086"/>
                  </a:lnTo>
                  <a:lnTo>
                    <a:pt x="1" y="14130"/>
                  </a:lnTo>
                  <a:lnTo>
                    <a:pt x="1" y="14218"/>
                  </a:lnTo>
                  <a:lnTo>
                    <a:pt x="45" y="14262"/>
                  </a:lnTo>
                  <a:lnTo>
                    <a:pt x="132" y="14305"/>
                  </a:lnTo>
                  <a:lnTo>
                    <a:pt x="2370" y="15139"/>
                  </a:lnTo>
                  <a:lnTo>
                    <a:pt x="2458" y="15139"/>
                  </a:lnTo>
                  <a:lnTo>
                    <a:pt x="5222" y="15051"/>
                  </a:lnTo>
                  <a:lnTo>
                    <a:pt x="5310" y="15007"/>
                  </a:lnTo>
                  <a:lnTo>
                    <a:pt x="5398" y="14920"/>
                  </a:lnTo>
                  <a:lnTo>
                    <a:pt x="6495" y="11848"/>
                  </a:lnTo>
                  <a:lnTo>
                    <a:pt x="7197" y="10707"/>
                  </a:lnTo>
                  <a:lnTo>
                    <a:pt x="8075" y="9873"/>
                  </a:lnTo>
                  <a:lnTo>
                    <a:pt x="9040" y="9303"/>
                  </a:lnTo>
                  <a:lnTo>
                    <a:pt x="10005" y="8952"/>
                  </a:lnTo>
                  <a:lnTo>
                    <a:pt x="13867" y="8250"/>
                  </a:lnTo>
                  <a:lnTo>
                    <a:pt x="14569" y="8031"/>
                  </a:lnTo>
                  <a:lnTo>
                    <a:pt x="14613" y="7987"/>
                  </a:lnTo>
                  <a:lnTo>
                    <a:pt x="15666" y="7241"/>
                  </a:lnTo>
                  <a:lnTo>
                    <a:pt x="15710" y="7241"/>
                  </a:lnTo>
                  <a:lnTo>
                    <a:pt x="17553" y="5573"/>
                  </a:lnTo>
                  <a:lnTo>
                    <a:pt x="17553" y="5529"/>
                  </a:lnTo>
                  <a:lnTo>
                    <a:pt x="18255" y="4739"/>
                  </a:lnTo>
                  <a:lnTo>
                    <a:pt x="18299" y="4696"/>
                  </a:lnTo>
                  <a:lnTo>
                    <a:pt x="18957" y="3467"/>
                  </a:lnTo>
                  <a:lnTo>
                    <a:pt x="20230" y="1756"/>
                  </a:lnTo>
                  <a:lnTo>
                    <a:pt x="22731" y="834"/>
                  </a:lnTo>
                  <a:lnTo>
                    <a:pt x="24793" y="351"/>
                  </a:lnTo>
                  <a:lnTo>
                    <a:pt x="25320" y="351"/>
                  </a:lnTo>
                  <a:lnTo>
                    <a:pt x="27996" y="1054"/>
                  </a:lnTo>
                  <a:lnTo>
                    <a:pt x="31507" y="2940"/>
                  </a:lnTo>
                  <a:lnTo>
                    <a:pt x="33789" y="4345"/>
                  </a:lnTo>
                  <a:lnTo>
                    <a:pt x="35544" y="5134"/>
                  </a:lnTo>
                  <a:lnTo>
                    <a:pt x="36992" y="6582"/>
                  </a:lnTo>
                  <a:lnTo>
                    <a:pt x="39142" y="8118"/>
                  </a:lnTo>
                  <a:lnTo>
                    <a:pt x="40107" y="9171"/>
                  </a:lnTo>
                  <a:lnTo>
                    <a:pt x="40151" y="9259"/>
                  </a:lnTo>
                  <a:lnTo>
                    <a:pt x="42696" y="10181"/>
                  </a:lnTo>
                  <a:lnTo>
                    <a:pt x="44671" y="10751"/>
                  </a:lnTo>
                  <a:lnTo>
                    <a:pt x="44715" y="10751"/>
                  </a:lnTo>
                  <a:lnTo>
                    <a:pt x="48752" y="11146"/>
                  </a:lnTo>
                  <a:lnTo>
                    <a:pt x="48796" y="11190"/>
                  </a:lnTo>
                  <a:lnTo>
                    <a:pt x="51341" y="11058"/>
                  </a:lnTo>
                  <a:lnTo>
                    <a:pt x="52087" y="11190"/>
                  </a:lnTo>
                  <a:lnTo>
                    <a:pt x="52175" y="11190"/>
                  </a:lnTo>
                  <a:lnTo>
                    <a:pt x="53008" y="10927"/>
                  </a:lnTo>
                  <a:lnTo>
                    <a:pt x="53096" y="10883"/>
                  </a:lnTo>
                  <a:lnTo>
                    <a:pt x="53140" y="10839"/>
                  </a:lnTo>
                  <a:lnTo>
                    <a:pt x="53140" y="10751"/>
                  </a:lnTo>
                  <a:lnTo>
                    <a:pt x="53140" y="10707"/>
                  </a:lnTo>
                  <a:lnTo>
                    <a:pt x="53096" y="10619"/>
                  </a:lnTo>
                  <a:lnTo>
                    <a:pt x="53052" y="10576"/>
                  </a:lnTo>
                  <a:lnTo>
                    <a:pt x="52921" y="10576"/>
                  </a:lnTo>
                  <a:lnTo>
                    <a:pt x="52087" y="10839"/>
                  </a:lnTo>
                  <a:lnTo>
                    <a:pt x="51385" y="10707"/>
                  </a:lnTo>
                  <a:lnTo>
                    <a:pt x="51341" y="10707"/>
                  </a:lnTo>
                  <a:lnTo>
                    <a:pt x="48796" y="10839"/>
                  </a:lnTo>
                  <a:lnTo>
                    <a:pt x="44759" y="10400"/>
                  </a:lnTo>
                  <a:lnTo>
                    <a:pt x="42828" y="9830"/>
                  </a:lnTo>
                  <a:lnTo>
                    <a:pt x="40327" y="8908"/>
                  </a:lnTo>
                  <a:lnTo>
                    <a:pt x="39361" y="7855"/>
                  </a:lnTo>
                  <a:lnTo>
                    <a:pt x="37211" y="6319"/>
                  </a:lnTo>
                  <a:lnTo>
                    <a:pt x="35763" y="4871"/>
                  </a:lnTo>
                  <a:lnTo>
                    <a:pt x="35719" y="4827"/>
                  </a:lnTo>
                  <a:lnTo>
                    <a:pt x="33964" y="4037"/>
                  </a:lnTo>
                  <a:lnTo>
                    <a:pt x="31682" y="2633"/>
                  </a:lnTo>
                  <a:lnTo>
                    <a:pt x="28128" y="702"/>
                  </a:lnTo>
                  <a:lnTo>
                    <a:pt x="2536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57" name="Google Shape;3857;p116"/>
            <p:cNvSpPr/>
            <p:nvPr/>
          </p:nvSpPr>
          <p:spPr>
            <a:xfrm>
              <a:off x="2104125" y="4481600"/>
              <a:ext cx="42825" cy="15400"/>
            </a:xfrm>
            <a:custGeom>
              <a:avLst/>
              <a:gdLst/>
              <a:ahLst/>
              <a:cxnLst/>
              <a:rect l="l" t="t" r="r" b="b"/>
              <a:pathLst>
                <a:path w="1713" h="616" extrusionOk="0">
                  <a:moveTo>
                    <a:pt x="132" y="1"/>
                  </a:moveTo>
                  <a:lnTo>
                    <a:pt x="45" y="45"/>
                  </a:lnTo>
                  <a:lnTo>
                    <a:pt x="1" y="89"/>
                  </a:lnTo>
                  <a:lnTo>
                    <a:pt x="1" y="132"/>
                  </a:lnTo>
                  <a:lnTo>
                    <a:pt x="1" y="220"/>
                  </a:lnTo>
                  <a:lnTo>
                    <a:pt x="1" y="264"/>
                  </a:lnTo>
                  <a:lnTo>
                    <a:pt x="45" y="308"/>
                  </a:lnTo>
                  <a:lnTo>
                    <a:pt x="132" y="352"/>
                  </a:lnTo>
                  <a:lnTo>
                    <a:pt x="1493" y="615"/>
                  </a:lnTo>
                  <a:lnTo>
                    <a:pt x="1537" y="615"/>
                  </a:lnTo>
                  <a:lnTo>
                    <a:pt x="1668" y="571"/>
                  </a:lnTo>
                  <a:lnTo>
                    <a:pt x="1712" y="484"/>
                  </a:lnTo>
                  <a:lnTo>
                    <a:pt x="1712" y="440"/>
                  </a:lnTo>
                  <a:lnTo>
                    <a:pt x="1668" y="352"/>
                  </a:lnTo>
                  <a:lnTo>
                    <a:pt x="1624" y="308"/>
                  </a:lnTo>
                  <a:lnTo>
                    <a:pt x="1580" y="264"/>
                  </a:lnTo>
                  <a:lnTo>
                    <a:pt x="176"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58" name="Google Shape;3858;p116"/>
            <p:cNvSpPr/>
            <p:nvPr/>
          </p:nvSpPr>
          <p:spPr>
            <a:xfrm>
              <a:off x="2084375" y="4455275"/>
              <a:ext cx="138250" cy="42825"/>
            </a:xfrm>
            <a:custGeom>
              <a:avLst/>
              <a:gdLst/>
              <a:ahLst/>
              <a:cxnLst/>
              <a:rect l="l" t="t" r="r" b="b"/>
              <a:pathLst>
                <a:path w="5530" h="1713" extrusionOk="0">
                  <a:moveTo>
                    <a:pt x="659" y="1"/>
                  </a:moveTo>
                  <a:lnTo>
                    <a:pt x="133" y="132"/>
                  </a:lnTo>
                  <a:lnTo>
                    <a:pt x="45" y="176"/>
                  </a:lnTo>
                  <a:lnTo>
                    <a:pt x="1" y="220"/>
                  </a:lnTo>
                  <a:lnTo>
                    <a:pt x="1" y="264"/>
                  </a:lnTo>
                  <a:lnTo>
                    <a:pt x="1" y="352"/>
                  </a:lnTo>
                  <a:lnTo>
                    <a:pt x="1" y="396"/>
                  </a:lnTo>
                  <a:lnTo>
                    <a:pt x="89" y="439"/>
                  </a:lnTo>
                  <a:lnTo>
                    <a:pt x="133" y="483"/>
                  </a:lnTo>
                  <a:lnTo>
                    <a:pt x="220" y="483"/>
                  </a:lnTo>
                  <a:lnTo>
                    <a:pt x="703" y="352"/>
                  </a:lnTo>
                  <a:lnTo>
                    <a:pt x="3029" y="1142"/>
                  </a:lnTo>
                  <a:lnTo>
                    <a:pt x="5310" y="1712"/>
                  </a:lnTo>
                  <a:lnTo>
                    <a:pt x="5354" y="1712"/>
                  </a:lnTo>
                  <a:lnTo>
                    <a:pt x="5442" y="1668"/>
                  </a:lnTo>
                  <a:lnTo>
                    <a:pt x="5530" y="1580"/>
                  </a:lnTo>
                  <a:lnTo>
                    <a:pt x="5530" y="1493"/>
                  </a:lnTo>
                  <a:lnTo>
                    <a:pt x="5486" y="1449"/>
                  </a:lnTo>
                  <a:lnTo>
                    <a:pt x="5442" y="1405"/>
                  </a:lnTo>
                  <a:lnTo>
                    <a:pt x="5398" y="1361"/>
                  </a:lnTo>
                  <a:lnTo>
                    <a:pt x="3116" y="791"/>
                  </a:lnTo>
                  <a:lnTo>
                    <a:pt x="747"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59" name="Google Shape;3859;p116"/>
            <p:cNvSpPr/>
            <p:nvPr/>
          </p:nvSpPr>
          <p:spPr>
            <a:xfrm>
              <a:off x="2080000" y="4434425"/>
              <a:ext cx="208450" cy="60375"/>
            </a:xfrm>
            <a:custGeom>
              <a:avLst/>
              <a:gdLst/>
              <a:ahLst/>
              <a:cxnLst/>
              <a:rect l="l" t="t" r="r" b="b"/>
              <a:pathLst>
                <a:path w="8338" h="2415" extrusionOk="0">
                  <a:moveTo>
                    <a:pt x="1317" y="1"/>
                  </a:moveTo>
                  <a:lnTo>
                    <a:pt x="527" y="176"/>
                  </a:lnTo>
                  <a:lnTo>
                    <a:pt x="483" y="176"/>
                  </a:lnTo>
                  <a:lnTo>
                    <a:pt x="132" y="308"/>
                  </a:lnTo>
                  <a:lnTo>
                    <a:pt x="44" y="352"/>
                  </a:lnTo>
                  <a:lnTo>
                    <a:pt x="44" y="396"/>
                  </a:lnTo>
                  <a:lnTo>
                    <a:pt x="0" y="484"/>
                  </a:lnTo>
                  <a:lnTo>
                    <a:pt x="44" y="528"/>
                  </a:lnTo>
                  <a:lnTo>
                    <a:pt x="44" y="571"/>
                  </a:lnTo>
                  <a:lnTo>
                    <a:pt x="132" y="615"/>
                  </a:lnTo>
                  <a:lnTo>
                    <a:pt x="176" y="659"/>
                  </a:lnTo>
                  <a:lnTo>
                    <a:pt x="264" y="615"/>
                  </a:lnTo>
                  <a:lnTo>
                    <a:pt x="571" y="484"/>
                  </a:lnTo>
                  <a:lnTo>
                    <a:pt x="1361" y="352"/>
                  </a:lnTo>
                  <a:lnTo>
                    <a:pt x="3511" y="922"/>
                  </a:lnTo>
                  <a:lnTo>
                    <a:pt x="5837" y="1844"/>
                  </a:lnTo>
                  <a:lnTo>
                    <a:pt x="7723" y="2371"/>
                  </a:lnTo>
                  <a:lnTo>
                    <a:pt x="8162" y="2414"/>
                  </a:lnTo>
                  <a:lnTo>
                    <a:pt x="8206" y="2414"/>
                  </a:lnTo>
                  <a:lnTo>
                    <a:pt x="8294" y="2371"/>
                  </a:lnTo>
                  <a:lnTo>
                    <a:pt x="8338" y="2283"/>
                  </a:lnTo>
                  <a:lnTo>
                    <a:pt x="8338" y="2195"/>
                  </a:lnTo>
                  <a:lnTo>
                    <a:pt x="8338" y="2151"/>
                  </a:lnTo>
                  <a:lnTo>
                    <a:pt x="8294" y="2107"/>
                  </a:lnTo>
                  <a:lnTo>
                    <a:pt x="8206" y="2063"/>
                  </a:lnTo>
                  <a:lnTo>
                    <a:pt x="7811" y="2019"/>
                  </a:lnTo>
                  <a:lnTo>
                    <a:pt x="5968" y="1537"/>
                  </a:lnTo>
                  <a:lnTo>
                    <a:pt x="3642" y="571"/>
                  </a:lnTo>
                  <a:lnTo>
                    <a:pt x="3599" y="571"/>
                  </a:lnTo>
                  <a:lnTo>
                    <a:pt x="1405" y="45"/>
                  </a:lnTo>
                  <a:lnTo>
                    <a:pt x="1317"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60" name="Google Shape;3860;p116"/>
            <p:cNvSpPr/>
            <p:nvPr/>
          </p:nvSpPr>
          <p:spPr>
            <a:xfrm>
              <a:off x="2060250" y="4419075"/>
              <a:ext cx="269900" cy="66950"/>
            </a:xfrm>
            <a:custGeom>
              <a:avLst/>
              <a:gdLst/>
              <a:ahLst/>
              <a:cxnLst/>
              <a:rect l="l" t="t" r="r" b="b"/>
              <a:pathLst>
                <a:path w="10796" h="2678" extrusionOk="0">
                  <a:moveTo>
                    <a:pt x="3072" y="1"/>
                  </a:moveTo>
                  <a:lnTo>
                    <a:pt x="1536" y="264"/>
                  </a:lnTo>
                  <a:lnTo>
                    <a:pt x="176" y="483"/>
                  </a:lnTo>
                  <a:lnTo>
                    <a:pt x="88" y="483"/>
                  </a:lnTo>
                  <a:lnTo>
                    <a:pt x="44" y="571"/>
                  </a:lnTo>
                  <a:lnTo>
                    <a:pt x="1" y="615"/>
                  </a:lnTo>
                  <a:lnTo>
                    <a:pt x="1" y="659"/>
                  </a:lnTo>
                  <a:lnTo>
                    <a:pt x="44" y="747"/>
                  </a:lnTo>
                  <a:lnTo>
                    <a:pt x="88" y="790"/>
                  </a:lnTo>
                  <a:lnTo>
                    <a:pt x="132" y="834"/>
                  </a:lnTo>
                  <a:lnTo>
                    <a:pt x="220" y="834"/>
                  </a:lnTo>
                  <a:lnTo>
                    <a:pt x="1580" y="615"/>
                  </a:lnTo>
                  <a:lnTo>
                    <a:pt x="3116" y="396"/>
                  </a:lnTo>
                  <a:lnTo>
                    <a:pt x="5617" y="1229"/>
                  </a:lnTo>
                  <a:lnTo>
                    <a:pt x="7899" y="1887"/>
                  </a:lnTo>
                  <a:lnTo>
                    <a:pt x="9698" y="2546"/>
                  </a:lnTo>
                  <a:lnTo>
                    <a:pt x="9742" y="2546"/>
                  </a:lnTo>
                  <a:lnTo>
                    <a:pt x="10576" y="2677"/>
                  </a:lnTo>
                  <a:lnTo>
                    <a:pt x="10620" y="2677"/>
                  </a:lnTo>
                  <a:lnTo>
                    <a:pt x="10751" y="2633"/>
                  </a:lnTo>
                  <a:lnTo>
                    <a:pt x="10795" y="2502"/>
                  </a:lnTo>
                  <a:lnTo>
                    <a:pt x="10795" y="2458"/>
                  </a:lnTo>
                  <a:lnTo>
                    <a:pt x="10751" y="2370"/>
                  </a:lnTo>
                  <a:lnTo>
                    <a:pt x="10707" y="2326"/>
                  </a:lnTo>
                  <a:lnTo>
                    <a:pt x="10664" y="2326"/>
                  </a:lnTo>
                  <a:lnTo>
                    <a:pt x="9830" y="2195"/>
                  </a:lnTo>
                  <a:lnTo>
                    <a:pt x="7987" y="1536"/>
                  </a:lnTo>
                  <a:lnTo>
                    <a:pt x="5749" y="878"/>
                  </a:lnTo>
                  <a:lnTo>
                    <a:pt x="3160" y="45"/>
                  </a:lnTo>
                  <a:lnTo>
                    <a:pt x="3072"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61" name="Google Shape;3861;p116"/>
            <p:cNvSpPr/>
            <p:nvPr/>
          </p:nvSpPr>
          <p:spPr>
            <a:xfrm>
              <a:off x="1951650" y="4680175"/>
              <a:ext cx="528775" cy="40600"/>
            </a:xfrm>
            <a:custGeom>
              <a:avLst/>
              <a:gdLst/>
              <a:ahLst/>
              <a:cxnLst/>
              <a:rect l="l" t="t" r="r" b="b"/>
              <a:pathLst>
                <a:path w="21151" h="1624" extrusionOk="0">
                  <a:moveTo>
                    <a:pt x="20975" y="0"/>
                  </a:moveTo>
                  <a:lnTo>
                    <a:pt x="16807" y="132"/>
                  </a:lnTo>
                  <a:lnTo>
                    <a:pt x="16719" y="176"/>
                  </a:lnTo>
                  <a:lnTo>
                    <a:pt x="15578" y="702"/>
                  </a:lnTo>
                  <a:lnTo>
                    <a:pt x="11146" y="527"/>
                  </a:lnTo>
                  <a:lnTo>
                    <a:pt x="8733" y="527"/>
                  </a:lnTo>
                  <a:lnTo>
                    <a:pt x="6188" y="790"/>
                  </a:lnTo>
                  <a:lnTo>
                    <a:pt x="3116" y="1097"/>
                  </a:lnTo>
                  <a:lnTo>
                    <a:pt x="878" y="966"/>
                  </a:lnTo>
                  <a:lnTo>
                    <a:pt x="790" y="1009"/>
                  </a:lnTo>
                  <a:lnTo>
                    <a:pt x="132" y="1273"/>
                  </a:lnTo>
                  <a:lnTo>
                    <a:pt x="44" y="1317"/>
                  </a:lnTo>
                  <a:lnTo>
                    <a:pt x="0" y="1404"/>
                  </a:lnTo>
                  <a:lnTo>
                    <a:pt x="0" y="1448"/>
                  </a:lnTo>
                  <a:lnTo>
                    <a:pt x="0" y="1536"/>
                  </a:lnTo>
                  <a:lnTo>
                    <a:pt x="88" y="1580"/>
                  </a:lnTo>
                  <a:lnTo>
                    <a:pt x="176" y="1624"/>
                  </a:lnTo>
                  <a:lnTo>
                    <a:pt x="264" y="1624"/>
                  </a:lnTo>
                  <a:lnTo>
                    <a:pt x="878" y="1317"/>
                  </a:lnTo>
                  <a:lnTo>
                    <a:pt x="3116" y="1448"/>
                  </a:lnTo>
                  <a:lnTo>
                    <a:pt x="3160" y="1448"/>
                  </a:lnTo>
                  <a:lnTo>
                    <a:pt x="6231" y="1141"/>
                  </a:lnTo>
                  <a:lnTo>
                    <a:pt x="8733" y="878"/>
                  </a:lnTo>
                  <a:lnTo>
                    <a:pt x="11146" y="878"/>
                  </a:lnTo>
                  <a:lnTo>
                    <a:pt x="15578" y="1053"/>
                  </a:lnTo>
                  <a:lnTo>
                    <a:pt x="15666" y="1053"/>
                  </a:lnTo>
                  <a:lnTo>
                    <a:pt x="16851" y="483"/>
                  </a:lnTo>
                  <a:lnTo>
                    <a:pt x="20975" y="351"/>
                  </a:lnTo>
                  <a:lnTo>
                    <a:pt x="21063" y="351"/>
                  </a:lnTo>
                  <a:lnTo>
                    <a:pt x="21107" y="307"/>
                  </a:lnTo>
                  <a:lnTo>
                    <a:pt x="21151" y="263"/>
                  </a:lnTo>
                  <a:lnTo>
                    <a:pt x="21151" y="176"/>
                  </a:lnTo>
                  <a:lnTo>
                    <a:pt x="21151" y="132"/>
                  </a:lnTo>
                  <a:lnTo>
                    <a:pt x="21107" y="44"/>
                  </a:lnTo>
                  <a:lnTo>
                    <a:pt x="21063" y="44"/>
                  </a:lnTo>
                  <a:lnTo>
                    <a:pt x="20975"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62" name="Google Shape;3862;p116"/>
            <p:cNvSpPr/>
            <p:nvPr/>
          </p:nvSpPr>
          <p:spPr>
            <a:xfrm>
              <a:off x="2370700" y="4660425"/>
              <a:ext cx="121800" cy="17575"/>
            </a:xfrm>
            <a:custGeom>
              <a:avLst/>
              <a:gdLst/>
              <a:ahLst/>
              <a:cxnLst/>
              <a:rect l="l" t="t" r="r" b="b"/>
              <a:pathLst>
                <a:path w="4872" h="703" extrusionOk="0">
                  <a:moveTo>
                    <a:pt x="4696" y="0"/>
                  </a:moveTo>
                  <a:lnTo>
                    <a:pt x="1010" y="44"/>
                  </a:lnTo>
                  <a:lnTo>
                    <a:pt x="966" y="88"/>
                  </a:lnTo>
                  <a:lnTo>
                    <a:pt x="132" y="395"/>
                  </a:lnTo>
                  <a:lnTo>
                    <a:pt x="45" y="395"/>
                  </a:lnTo>
                  <a:lnTo>
                    <a:pt x="1" y="483"/>
                  </a:lnTo>
                  <a:lnTo>
                    <a:pt x="1" y="527"/>
                  </a:lnTo>
                  <a:lnTo>
                    <a:pt x="1" y="615"/>
                  </a:lnTo>
                  <a:lnTo>
                    <a:pt x="89" y="702"/>
                  </a:lnTo>
                  <a:lnTo>
                    <a:pt x="220" y="702"/>
                  </a:lnTo>
                  <a:lnTo>
                    <a:pt x="1054" y="395"/>
                  </a:lnTo>
                  <a:lnTo>
                    <a:pt x="4740" y="351"/>
                  </a:lnTo>
                  <a:lnTo>
                    <a:pt x="4784" y="307"/>
                  </a:lnTo>
                  <a:lnTo>
                    <a:pt x="4828" y="264"/>
                  </a:lnTo>
                  <a:lnTo>
                    <a:pt x="4871" y="220"/>
                  </a:lnTo>
                  <a:lnTo>
                    <a:pt x="4871" y="132"/>
                  </a:lnTo>
                  <a:lnTo>
                    <a:pt x="4871" y="88"/>
                  </a:lnTo>
                  <a:lnTo>
                    <a:pt x="4828" y="44"/>
                  </a:lnTo>
                  <a:lnTo>
                    <a:pt x="478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63" name="Google Shape;3863;p116"/>
            <p:cNvSpPr/>
            <p:nvPr/>
          </p:nvSpPr>
          <p:spPr>
            <a:xfrm>
              <a:off x="2386075" y="4638475"/>
              <a:ext cx="120675" cy="19775"/>
            </a:xfrm>
            <a:custGeom>
              <a:avLst/>
              <a:gdLst/>
              <a:ahLst/>
              <a:cxnLst/>
              <a:rect l="l" t="t" r="r" b="b"/>
              <a:pathLst>
                <a:path w="4827" h="791" extrusionOk="0">
                  <a:moveTo>
                    <a:pt x="4651" y="1"/>
                  </a:moveTo>
                  <a:lnTo>
                    <a:pt x="965" y="132"/>
                  </a:lnTo>
                  <a:lnTo>
                    <a:pt x="922" y="132"/>
                  </a:lnTo>
                  <a:lnTo>
                    <a:pt x="132" y="440"/>
                  </a:lnTo>
                  <a:lnTo>
                    <a:pt x="88" y="483"/>
                  </a:lnTo>
                  <a:lnTo>
                    <a:pt x="44" y="527"/>
                  </a:lnTo>
                  <a:lnTo>
                    <a:pt x="0" y="615"/>
                  </a:lnTo>
                  <a:lnTo>
                    <a:pt x="44" y="659"/>
                  </a:lnTo>
                  <a:lnTo>
                    <a:pt x="88" y="747"/>
                  </a:lnTo>
                  <a:lnTo>
                    <a:pt x="176" y="791"/>
                  </a:lnTo>
                  <a:lnTo>
                    <a:pt x="263" y="791"/>
                  </a:lnTo>
                  <a:lnTo>
                    <a:pt x="1009" y="483"/>
                  </a:lnTo>
                  <a:lnTo>
                    <a:pt x="4651" y="352"/>
                  </a:lnTo>
                  <a:lnTo>
                    <a:pt x="4695" y="352"/>
                  </a:lnTo>
                  <a:lnTo>
                    <a:pt x="4783" y="308"/>
                  </a:lnTo>
                  <a:lnTo>
                    <a:pt x="4783" y="264"/>
                  </a:lnTo>
                  <a:lnTo>
                    <a:pt x="4827" y="176"/>
                  </a:lnTo>
                  <a:lnTo>
                    <a:pt x="4783" y="132"/>
                  </a:lnTo>
                  <a:lnTo>
                    <a:pt x="4739" y="88"/>
                  </a:lnTo>
                  <a:lnTo>
                    <a:pt x="4695" y="45"/>
                  </a:lnTo>
                  <a:lnTo>
                    <a:pt x="4651"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64" name="Google Shape;3864;p116"/>
            <p:cNvSpPr/>
            <p:nvPr/>
          </p:nvSpPr>
          <p:spPr>
            <a:xfrm>
              <a:off x="2401425" y="4618725"/>
              <a:ext cx="117400" cy="17575"/>
            </a:xfrm>
            <a:custGeom>
              <a:avLst/>
              <a:gdLst/>
              <a:ahLst/>
              <a:cxnLst/>
              <a:rect l="l" t="t" r="r" b="b"/>
              <a:pathLst>
                <a:path w="4696" h="703" extrusionOk="0">
                  <a:moveTo>
                    <a:pt x="4520" y="1"/>
                  </a:moveTo>
                  <a:lnTo>
                    <a:pt x="966" y="133"/>
                  </a:lnTo>
                  <a:lnTo>
                    <a:pt x="922" y="133"/>
                  </a:lnTo>
                  <a:lnTo>
                    <a:pt x="176" y="352"/>
                  </a:lnTo>
                  <a:lnTo>
                    <a:pt x="132" y="352"/>
                  </a:lnTo>
                  <a:lnTo>
                    <a:pt x="88" y="396"/>
                  </a:lnTo>
                  <a:lnTo>
                    <a:pt x="44" y="440"/>
                  </a:lnTo>
                  <a:lnTo>
                    <a:pt x="0" y="484"/>
                  </a:lnTo>
                  <a:lnTo>
                    <a:pt x="0" y="571"/>
                  </a:lnTo>
                  <a:lnTo>
                    <a:pt x="88" y="659"/>
                  </a:lnTo>
                  <a:lnTo>
                    <a:pt x="176" y="703"/>
                  </a:lnTo>
                  <a:lnTo>
                    <a:pt x="220" y="703"/>
                  </a:lnTo>
                  <a:lnTo>
                    <a:pt x="1010" y="484"/>
                  </a:lnTo>
                  <a:lnTo>
                    <a:pt x="4520" y="352"/>
                  </a:lnTo>
                  <a:lnTo>
                    <a:pt x="4608" y="308"/>
                  </a:lnTo>
                  <a:lnTo>
                    <a:pt x="4652" y="264"/>
                  </a:lnTo>
                  <a:lnTo>
                    <a:pt x="4696" y="220"/>
                  </a:lnTo>
                  <a:lnTo>
                    <a:pt x="4696" y="133"/>
                  </a:lnTo>
                  <a:lnTo>
                    <a:pt x="4652" y="89"/>
                  </a:lnTo>
                  <a:lnTo>
                    <a:pt x="4652" y="45"/>
                  </a:lnTo>
                  <a:lnTo>
                    <a:pt x="456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65" name="Google Shape;3865;p116"/>
            <p:cNvSpPr/>
            <p:nvPr/>
          </p:nvSpPr>
          <p:spPr>
            <a:xfrm>
              <a:off x="2443100" y="4581425"/>
              <a:ext cx="16500" cy="11000"/>
            </a:xfrm>
            <a:custGeom>
              <a:avLst/>
              <a:gdLst/>
              <a:ahLst/>
              <a:cxnLst/>
              <a:rect l="l" t="t" r="r" b="b"/>
              <a:pathLst>
                <a:path w="660" h="440" extrusionOk="0">
                  <a:moveTo>
                    <a:pt x="440" y="1"/>
                  </a:moveTo>
                  <a:lnTo>
                    <a:pt x="133" y="89"/>
                  </a:lnTo>
                  <a:lnTo>
                    <a:pt x="45" y="133"/>
                  </a:lnTo>
                  <a:lnTo>
                    <a:pt x="1" y="176"/>
                  </a:lnTo>
                  <a:lnTo>
                    <a:pt x="1" y="220"/>
                  </a:lnTo>
                  <a:lnTo>
                    <a:pt x="1" y="308"/>
                  </a:lnTo>
                  <a:lnTo>
                    <a:pt x="45" y="396"/>
                  </a:lnTo>
                  <a:lnTo>
                    <a:pt x="176" y="440"/>
                  </a:lnTo>
                  <a:lnTo>
                    <a:pt x="220" y="440"/>
                  </a:lnTo>
                  <a:lnTo>
                    <a:pt x="527" y="352"/>
                  </a:lnTo>
                  <a:lnTo>
                    <a:pt x="571" y="308"/>
                  </a:lnTo>
                  <a:lnTo>
                    <a:pt x="615" y="264"/>
                  </a:lnTo>
                  <a:lnTo>
                    <a:pt x="659" y="220"/>
                  </a:lnTo>
                  <a:lnTo>
                    <a:pt x="659" y="133"/>
                  </a:lnTo>
                  <a:lnTo>
                    <a:pt x="615" y="89"/>
                  </a:lnTo>
                  <a:lnTo>
                    <a:pt x="571" y="45"/>
                  </a:lnTo>
                  <a:lnTo>
                    <a:pt x="527"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66" name="Google Shape;3866;p116"/>
            <p:cNvSpPr/>
            <p:nvPr/>
          </p:nvSpPr>
          <p:spPr>
            <a:xfrm>
              <a:off x="2448600" y="4561700"/>
              <a:ext cx="25250" cy="13175"/>
            </a:xfrm>
            <a:custGeom>
              <a:avLst/>
              <a:gdLst/>
              <a:ahLst/>
              <a:cxnLst/>
              <a:rect l="l" t="t" r="r" b="b"/>
              <a:pathLst>
                <a:path w="1010" h="527" extrusionOk="0">
                  <a:moveTo>
                    <a:pt x="834" y="0"/>
                  </a:moveTo>
                  <a:lnTo>
                    <a:pt x="132" y="176"/>
                  </a:lnTo>
                  <a:lnTo>
                    <a:pt x="88" y="176"/>
                  </a:lnTo>
                  <a:lnTo>
                    <a:pt x="44" y="263"/>
                  </a:lnTo>
                  <a:lnTo>
                    <a:pt x="0" y="307"/>
                  </a:lnTo>
                  <a:lnTo>
                    <a:pt x="0" y="395"/>
                  </a:lnTo>
                  <a:lnTo>
                    <a:pt x="88" y="483"/>
                  </a:lnTo>
                  <a:lnTo>
                    <a:pt x="176" y="527"/>
                  </a:lnTo>
                  <a:lnTo>
                    <a:pt x="220" y="527"/>
                  </a:lnTo>
                  <a:lnTo>
                    <a:pt x="922" y="351"/>
                  </a:lnTo>
                  <a:lnTo>
                    <a:pt x="966" y="307"/>
                  </a:lnTo>
                  <a:lnTo>
                    <a:pt x="1010" y="263"/>
                  </a:lnTo>
                  <a:lnTo>
                    <a:pt x="1010" y="176"/>
                  </a:lnTo>
                  <a:lnTo>
                    <a:pt x="1010" y="132"/>
                  </a:lnTo>
                  <a:lnTo>
                    <a:pt x="1010" y="44"/>
                  </a:lnTo>
                  <a:lnTo>
                    <a:pt x="96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67" name="Google Shape;3867;p116"/>
            <p:cNvSpPr/>
            <p:nvPr/>
          </p:nvSpPr>
          <p:spPr>
            <a:xfrm>
              <a:off x="2465050" y="4534275"/>
              <a:ext cx="165675" cy="19750"/>
            </a:xfrm>
            <a:custGeom>
              <a:avLst/>
              <a:gdLst/>
              <a:ahLst/>
              <a:cxnLst/>
              <a:rect l="l" t="t" r="r" b="b"/>
              <a:pathLst>
                <a:path w="6627" h="790" extrusionOk="0">
                  <a:moveTo>
                    <a:pt x="6451" y="0"/>
                  </a:moveTo>
                  <a:lnTo>
                    <a:pt x="790" y="263"/>
                  </a:lnTo>
                  <a:lnTo>
                    <a:pt x="746" y="307"/>
                  </a:lnTo>
                  <a:lnTo>
                    <a:pt x="132" y="483"/>
                  </a:lnTo>
                  <a:lnTo>
                    <a:pt x="88" y="483"/>
                  </a:lnTo>
                  <a:lnTo>
                    <a:pt x="44" y="571"/>
                  </a:lnTo>
                  <a:lnTo>
                    <a:pt x="0" y="614"/>
                  </a:lnTo>
                  <a:lnTo>
                    <a:pt x="0" y="702"/>
                  </a:lnTo>
                  <a:lnTo>
                    <a:pt x="88" y="790"/>
                  </a:lnTo>
                  <a:lnTo>
                    <a:pt x="220" y="790"/>
                  </a:lnTo>
                  <a:lnTo>
                    <a:pt x="834" y="614"/>
                  </a:lnTo>
                  <a:lnTo>
                    <a:pt x="6451" y="351"/>
                  </a:lnTo>
                  <a:lnTo>
                    <a:pt x="6539" y="351"/>
                  </a:lnTo>
                  <a:lnTo>
                    <a:pt x="6583" y="307"/>
                  </a:lnTo>
                  <a:lnTo>
                    <a:pt x="6626" y="263"/>
                  </a:lnTo>
                  <a:lnTo>
                    <a:pt x="6626" y="176"/>
                  </a:lnTo>
                  <a:lnTo>
                    <a:pt x="6626" y="132"/>
                  </a:lnTo>
                  <a:lnTo>
                    <a:pt x="6583" y="44"/>
                  </a:lnTo>
                  <a:lnTo>
                    <a:pt x="6495" y="44"/>
                  </a:lnTo>
                  <a:lnTo>
                    <a:pt x="6451"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68" name="Google Shape;3868;p116"/>
            <p:cNvSpPr/>
            <p:nvPr/>
          </p:nvSpPr>
          <p:spPr>
            <a:xfrm>
              <a:off x="2470525" y="4513425"/>
              <a:ext cx="164575" cy="23050"/>
            </a:xfrm>
            <a:custGeom>
              <a:avLst/>
              <a:gdLst/>
              <a:ahLst/>
              <a:cxnLst/>
              <a:rect l="l" t="t" r="r" b="b"/>
              <a:pathLst>
                <a:path w="6583" h="922" extrusionOk="0">
                  <a:moveTo>
                    <a:pt x="6407" y="0"/>
                  </a:moveTo>
                  <a:lnTo>
                    <a:pt x="2546" y="88"/>
                  </a:lnTo>
                  <a:lnTo>
                    <a:pt x="1142" y="308"/>
                  </a:lnTo>
                  <a:lnTo>
                    <a:pt x="1098" y="308"/>
                  </a:lnTo>
                  <a:lnTo>
                    <a:pt x="133" y="571"/>
                  </a:lnTo>
                  <a:lnTo>
                    <a:pt x="89" y="615"/>
                  </a:lnTo>
                  <a:lnTo>
                    <a:pt x="45" y="659"/>
                  </a:lnTo>
                  <a:lnTo>
                    <a:pt x="1" y="746"/>
                  </a:lnTo>
                  <a:lnTo>
                    <a:pt x="45" y="790"/>
                  </a:lnTo>
                  <a:lnTo>
                    <a:pt x="89" y="878"/>
                  </a:lnTo>
                  <a:lnTo>
                    <a:pt x="176" y="922"/>
                  </a:lnTo>
                  <a:lnTo>
                    <a:pt x="220" y="922"/>
                  </a:lnTo>
                  <a:lnTo>
                    <a:pt x="1186" y="659"/>
                  </a:lnTo>
                  <a:lnTo>
                    <a:pt x="2590" y="439"/>
                  </a:lnTo>
                  <a:lnTo>
                    <a:pt x="6451" y="351"/>
                  </a:lnTo>
                  <a:lnTo>
                    <a:pt x="6495" y="351"/>
                  </a:lnTo>
                  <a:lnTo>
                    <a:pt x="6539" y="308"/>
                  </a:lnTo>
                  <a:lnTo>
                    <a:pt x="6583" y="264"/>
                  </a:lnTo>
                  <a:lnTo>
                    <a:pt x="6583" y="176"/>
                  </a:lnTo>
                  <a:lnTo>
                    <a:pt x="6583" y="88"/>
                  </a:lnTo>
                  <a:lnTo>
                    <a:pt x="6539" y="44"/>
                  </a:lnTo>
                  <a:lnTo>
                    <a:pt x="6495"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69" name="Google Shape;3869;p116"/>
            <p:cNvSpPr/>
            <p:nvPr/>
          </p:nvSpPr>
          <p:spPr>
            <a:xfrm>
              <a:off x="2521000" y="4471725"/>
              <a:ext cx="125075" cy="18675"/>
            </a:xfrm>
            <a:custGeom>
              <a:avLst/>
              <a:gdLst/>
              <a:ahLst/>
              <a:cxnLst/>
              <a:rect l="l" t="t" r="r" b="b"/>
              <a:pathLst>
                <a:path w="5003" h="747" extrusionOk="0">
                  <a:moveTo>
                    <a:pt x="4827" y="1"/>
                  </a:moveTo>
                  <a:lnTo>
                    <a:pt x="1756" y="133"/>
                  </a:lnTo>
                  <a:lnTo>
                    <a:pt x="308" y="308"/>
                  </a:lnTo>
                  <a:lnTo>
                    <a:pt x="264" y="352"/>
                  </a:lnTo>
                  <a:lnTo>
                    <a:pt x="88" y="396"/>
                  </a:lnTo>
                  <a:lnTo>
                    <a:pt x="44" y="440"/>
                  </a:lnTo>
                  <a:lnTo>
                    <a:pt x="0" y="484"/>
                  </a:lnTo>
                  <a:lnTo>
                    <a:pt x="0" y="571"/>
                  </a:lnTo>
                  <a:lnTo>
                    <a:pt x="0" y="615"/>
                  </a:lnTo>
                  <a:lnTo>
                    <a:pt x="88" y="703"/>
                  </a:lnTo>
                  <a:lnTo>
                    <a:pt x="176" y="747"/>
                  </a:lnTo>
                  <a:lnTo>
                    <a:pt x="220" y="747"/>
                  </a:lnTo>
                  <a:lnTo>
                    <a:pt x="351" y="659"/>
                  </a:lnTo>
                  <a:lnTo>
                    <a:pt x="1799" y="484"/>
                  </a:lnTo>
                  <a:lnTo>
                    <a:pt x="4827" y="352"/>
                  </a:lnTo>
                  <a:lnTo>
                    <a:pt x="4915" y="308"/>
                  </a:lnTo>
                  <a:lnTo>
                    <a:pt x="4959" y="308"/>
                  </a:lnTo>
                  <a:lnTo>
                    <a:pt x="5003" y="220"/>
                  </a:lnTo>
                  <a:lnTo>
                    <a:pt x="5003" y="176"/>
                  </a:lnTo>
                  <a:lnTo>
                    <a:pt x="5003" y="89"/>
                  </a:lnTo>
                  <a:lnTo>
                    <a:pt x="4959" y="45"/>
                  </a:lnTo>
                  <a:lnTo>
                    <a:pt x="4871"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70" name="Google Shape;3870;p116"/>
            <p:cNvSpPr/>
            <p:nvPr/>
          </p:nvSpPr>
          <p:spPr>
            <a:xfrm>
              <a:off x="2530875" y="4452000"/>
              <a:ext cx="120700" cy="19750"/>
            </a:xfrm>
            <a:custGeom>
              <a:avLst/>
              <a:gdLst/>
              <a:ahLst/>
              <a:cxnLst/>
              <a:rect l="l" t="t" r="r" b="b"/>
              <a:pathLst>
                <a:path w="4828" h="790" extrusionOk="0">
                  <a:moveTo>
                    <a:pt x="4608" y="0"/>
                  </a:moveTo>
                  <a:lnTo>
                    <a:pt x="2019" y="88"/>
                  </a:lnTo>
                  <a:lnTo>
                    <a:pt x="483" y="307"/>
                  </a:lnTo>
                  <a:lnTo>
                    <a:pt x="439" y="307"/>
                  </a:lnTo>
                  <a:lnTo>
                    <a:pt x="88" y="439"/>
                  </a:lnTo>
                  <a:lnTo>
                    <a:pt x="44" y="483"/>
                  </a:lnTo>
                  <a:lnTo>
                    <a:pt x="0" y="570"/>
                  </a:lnTo>
                  <a:lnTo>
                    <a:pt x="0" y="614"/>
                  </a:lnTo>
                  <a:lnTo>
                    <a:pt x="0" y="702"/>
                  </a:lnTo>
                  <a:lnTo>
                    <a:pt x="44" y="790"/>
                  </a:lnTo>
                  <a:lnTo>
                    <a:pt x="220" y="790"/>
                  </a:lnTo>
                  <a:lnTo>
                    <a:pt x="571" y="658"/>
                  </a:lnTo>
                  <a:lnTo>
                    <a:pt x="2063" y="439"/>
                  </a:lnTo>
                  <a:lnTo>
                    <a:pt x="4652" y="351"/>
                  </a:lnTo>
                  <a:lnTo>
                    <a:pt x="4696" y="307"/>
                  </a:lnTo>
                  <a:lnTo>
                    <a:pt x="4783" y="263"/>
                  </a:lnTo>
                  <a:lnTo>
                    <a:pt x="4783" y="219"/>
                  </a:lnTo>
                  <a:lnTo>
                    <a:pt x="4827" y="132"/>
                  </a:lnTo>
                  <a:lnTo>
                    <a:pt x="4783" y="88"/>
                  </a:lnTo>
                  <a:lnTo>
                    <a:pt x="4739" y="44"/>
                  </a:lnTo>
                  <a:lnTo>
                    <a:pt x="469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71" name="Google Shape;3871;p116"/>
            <p:cNvSpPr/>
            <p:nvPr/>
          </p:nvSpPr>
          <p:spPr>
            <a:xfrm>
              <a:off x="2524300" y="4427850"/>
              <a:ext cx="161275" cy="30750"/>
            </a:xfrm>
            <a:custGeom>
              <a:avLst/>
              <a:gdLst/>
              <a:ahLst/>
              <a:cxnLst/>
              <a:rect l="l" t="t" r="r" b="b"/>
              <a:pathLst>
                <a:path w="6451" h="1230" extrusionOk="0">
                  <a:moveTo>
                    <a:pt x="6275" y="1"/>
                  </a:moveTo>
                  <a:lnTo>
                    <a:pt x="2896" y="220"/>
                  </a:lnTo>
                  <a:lnTo>
                    <a:pt x="1360" y="483"/>
                  </a:lnTo>
                  <a:lnTo>
                    <a:pt x="1316" y="483"/>
                  </a:lnTo>
                  <a:lnTo>
                    <a:pt x="132" y="878"/>
                  </a:lnTo>
                  <a:lnTo>
                    <a:pt x="44" y="922"/>
                  </a:lnTo>
                  <a:lnTo>
                    <a:pt x="0" y="966"/>
                  </a:lnTo>
                  <a:lnTo>
                    <a:pt x="0" y="1054"/>
                  </a:lnTo>
                  <a:lnTo>
                    <a:pt x="0" y="1098"/>
                  </a:lnTo>
                  <a:lnTo>
                    <a:pt x="88" y="1185"/>
                  </a:lnTo>
                  <a:lnTo>
                    <a:pt x="176" y="1229"/>
                  </a:lnTo>
                  <a:lnTo>
                    <a:pt x="219" y="1229"/>
                  </a:lnTo>
                  <a:lnTo>
                    <a:pt x="1404" y="834"/>
                  </a:lnTo>
                  <a:lnTo>
                    <a:pt x="2896" y="571"/>
                  </a:lnTo>
                  <a:lnTo>
                    <a:pt x="6275" y="352"/>
                  </a:lnTo>
                  <a:lnTo>
                    <a:pt x="6363" y="308"/>
                  </a:lnTo>
                  <a:lnTo>
                    <a:pt x="6407" y="264"/>
                  </a:lnTo>
                  <a:lnTo>
                    <a:pt x="6450" y="220"/>
                  </a:lnTo>
                  <a:lnTo>
                    <a:pt x="6450" y="132"/>
                  </a:lnTo>
                  <a:lnTo>
                    <a:pt x="6450" y="88"/>
                  </a:lnTo>
                  <a:lnTo>
                    <a:pt x="6407" y="45"/>
                  </a:lnTo>
                  <a:lnTo>
                    <a:pt x="6275"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72" name="Google Shape;3872;p116"/>
            <p:cNvSpPr/>
            <p:nvPr/>
          </p:nvSpPr>
          <p:spPr>
            <a:xfrm>
              <a:off x="2522100" y="4401525"/>
              <a:ext cx="190900" cy="28550"/>
            </a:xfrm>
            <a:custGeom>
              <a:avLst/>
              <a:gdLst/>
              <a:ahLst/>
              <a:cxnLst/>
              <a:rect l="l" t="t" r="r" b="b"/>
              <a:pathLst>
                <a:path w="7636" h="1142" extrusionOk="0">
                  <a:moveTo>
                    <a:pt x="7416" y="1"/>
                  </a:moveTo>
                  <a:lnTo>
                    <a:pt x="5003" y="308"/>
                  </a:lnTo>
                  <a:lnTo>
                    <a:pt x="2370" y="483"/>
                  </a:lnTo>
                  <a:lnTo>
                    <a:pt x="351" y="703"/>
                  </a:lnTo>
                  <a:lnTo>
                    <a:pt x="264" y="747"/>
                  </a:lnTo>
                  <a:lnTo>
                    <a:pt x="88" y="834"/>
                  </a:lnTo>
                  <a:lnTo>
                    <a:pt x="44" y="878"/>
                  </a:lnTo>
                  <a:lnTo>
                    <a:pt x="0" y="922"/>
                  </a:lnTo>
                  <a:lnTo>
                    <a:pt x="0" y="1010"/>
                  </a:lnTo>
                  <a:lnTo>
                    <a:pt x="44" y="1054"/>
                  </a:lnTo>
                  <a:lnTo>
                    <a:pt x="88" y="1141"/>
                  </a:lnTo>
                  <a:lnTo>
                    <a:pt x="264" y="1141"/>
                  </a:lnTo>
                  <a:lnTo>
                    <a:pt x="395" y="1054"/>
                  </a:lnTo>
                  <a:lnTo>
                    <a:pt x="2414" y="834"/>
                  </a:lnTo>
                  <a:lnTo>
                    <a:pt x="5047" y="659"/>
                  </a:lnTo>
                  <a:lnTo>
                    <a:pt x="7460" y="352"/>
                  </a:lnTo>
                  <a:lnTo>
                    <a:pt x="7548" y="308"/>
                  </a:lnTo>
                  <a:lnTo>
                    <a:pt x="7592" y="264"/>
                  </a:lnTo>
                  <a:lnTo>
                    <a:pt x="7635" y="220"/>
                  </a:lnTo>
                  <a:lnTo>
                    <a:pt x="7635" y="132"/>
                  </a:lnTo>
                  <a:lnTo>
                    <a:pt x="7592" y="88"/>
                  </a:lnTo>
                  <a:lnTo>
                    <a:pt x="7548" y="44"/>
                  </a:lnTo>
                  <a:lnTo>
                    <a:pt x="750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73" name="Google Shape;3873;p116"/>
            <p:cNvSpPr/>
            <p:nvPr/>
          </p:nvSpPr>
          <p:spPr>
            <a:xfrm>
              <a:off x="2533075" y="4308275"/>
              <a:ext cx="523300" cy="91075"/>
            </a:xfrm>
            <a:custGeom>
              <a:avLst/>
              <a:gdLst/>
              <a:ahLst/>
              <a:cxnLst/>
              <a:rect l="l" t="t" r="r" b="b"/>
              <a:pathLst>
                <a:path w="20932" h="3643" extrusionOk="0">
                  <a:moveTo>
                    <a:pt x="20361" y="1"/>
                  </a:moveTo>
                  <a:lnTo>
                    <a:pt x="16411" y="352"/>
                  </a:lnTo>
                  <a:lnTo>
                    <a:pt x="10444" y="834"/>
                  </a:lnTo>
                  <a:lnTo>
                    <a:pt x="6099" y="1273"/>
                  </a:lnTo>
                  <a:lnTo>
                    <a:pt x="6056" y="1273"/>
                  </a:lnTo>
                  <a:lnTo>
                    <a:pt x="2765" y="2283"/>
                  </a:lnTo>
                  <a:lnTo>
                    <a:pt x="965" y="2634"/>
                  </a:lnTo>
                  <a:lnTo>
                    <a:pt x="878" y="2677"/>
                  </a:lnTo>
                  <a:lnTo>
                    <a:pt x="88" y="3336"/>
                  </a:lnTo>
                  <a:lnTo>
                    <a:pt x="44" y="3380"/>
                  </a:lnTo>
                  <a:lnTo>
                    <a:pt x="0" y="3467"/>
                  </a:lnTo>
                  <a:lnTo>
                    <a:pt x="0" y="3511"/>
                  </a:lnTo>
                  <a:lnTo>
                    <a:pt x="44" y="3599"/>
                  </a:lnTo>
                  <a:lnTo>
                    <a:pt x="88" y="3643"/>
                  </a:lnTo>
                  <a:lnTo>
                    <a:pt x="176" y="3643"/>
                  </a:lnTo>
                  <a:lnTo>
                    <a:pt x="307" y="3599"/>
                  </a:lnTo>
                  <a:lnTo>
                    <a:pt x="1097" y="2985"/>
                  </a:lnTo>
                  <a:lnTo>
                    <a:pt x="2852" y="2590"/>
                  </a:lnTo>
                  <a:lnTo>
                    <a:pt x="6143" y="1624"/>
                  </a:lnTo>
                  <a:lnTo>
                    <a:pt x="10488" y="1186"/>
                  </a:lnTo>
                  <a:lnTo>
                    <a:pt x="13647" y="966"/>
                  </a:lnTo>
                  <a:lnTo>
                    <a:pt x="16455" y="703"/>
                  </a:lnTo>
                  <a:lnTo>
                    <a:pt x="20361" y="352"/>
                  </a:lnTo>
                  <a:lnTo>
                    <a:pt x="20712" y="440"/>
                  </a:lnTo>
                  <a:lnTo>
                    <a:pt x="20799" y="440"/>
                  </a:lnTo>
                  <a:lnTo>
                    <a:pt x="20843" y="396"/>
                  </a:lnTo>
                  <a:lnTo>
                    <a:pt x="20887" y="352"/>
                  </a:lnTo>
                  <a:lnTo>
                    <a:pt x="20931" y="308"/>
                  </a:lnTo>
                  <a:lnTo>
                    <a:pt x="20931" y="220"/>
                  </a:lnTo>
                  <a:lnTo>
                    <a:pt x="20887" y="176"/>
                  </a:lnTo>
                  <a:lnTo>
                    <a:pt x="20843" y="132"/>
                  </a:lnTo>
                  <a:lnTo>
                    <a:pt x="20799" y="88"/>
                  </a:lnTo>
                  <a:lnTo>
                    <a:pt x="20405"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74" name="Google Shape;3874;p116"/>
            <p:cNvSpPr/>
            <p:nvPr/>
          </p:nvSpPr>
          <p:spPr>
            <a:xfrm>
              <a:off x="2508925" y="4276475"/>
              <a:ext cx="537575" cy="125075"/>
            </a:xfrm>
            <a:custGeom>
              <a:avLst/>
              <a:gdLst/>
              <a:ahLst/>
              <a:cxnLst/>
              <a:rect l="l" t="t" r="r" b="b"/>
              <a:pathLst>
                <a:path w="21503" h="5003" extrusionOk="0">
                  <a:moveTo>
                    <a:pt x="18255" y="0"/>
                  </a:moveTo>
                  <a:lnTo>
                    <a:pt x="13779" y="395"/>
                  </a:lnTo>
                  <a:lnTo>
                    <a:pt x="9479" y="834"/>
                  </a:lnTo>
                  <a:lnTo>
                    <a:pt x="6846" y="1185"/>
                  </a:lnTo>
                  <a:lnTo>
                    <a:pt x="6802" y="1229"/>
                  </a:lnTo>
                  <a:lnTo>
                    <a:pt x="5003" y="2238"/>
                  </a:lnTo>
                  <a:lnTo>
                    <a:pt x="3599" y="2765"/>
                  </a:lnTo>
                  <a:lnTo>
                    <a:pt x="1361" y="3247"/>
                  </a:lnTo>
                  <a:lnTo>
                    <a:pt x="1273" y="3335"/>
                  </a:lnTo>
                  <a:lnTo>
                    <a:pt x="440" y="4432"/>
                  </a:lnTo>
                  <a:lnTo>
                    <a:pt x="88" y="4652"/>
                  </a:lnTo>
                  <a:lnTo>
                    <a:pt x="45" y="4739"/>
                  </a:lnTo>
                  <a:lnTo>
                    <a:pt x="1" y="4783"/>
                  </a:lnTo>
                  <a:lnTo>
                    <a:pt x="1" y="4871"/>
                  </a:lnTo>
                  <a:lnTo>
                    <a:pt x="45" y="4915"/>
                  </a:lnTo>
                  <a:lnTo>
                    <a:pt x="88" y="4959"/>
                  </a:lnTo>
                  <a:lnTo>
                    <a:pt x="176" y="5003"/>
                  </a:lnTo>
                  <a:lnTo>
                    <a:pt x="264" y="4959"/>
                  </a:lnTo>
                  <a:lnTo>
                    <a:pt x="659" y="4739"/>
                  </a:lnTo>
                  <a:lnTo>
                    <a:pt x="703" y="4695"/>
                  </a:lnTo>
                  <a:lnTo>
                    <a:pt x="1537" y="3598"/>
                  </a:lnTo>
                  <a:lnTo>
                    <a:pt x="3687" y="3072"/>
                  </a:lnTo>
                  <a:lnTo>
                    <a:pt x="3731" y="3072"/>
                  </a:lnTo>
                  <a:lnTo>
                    <a:pt x="5135" y="2545"/>
                  </a:lnTo>
                  <a:lnTo>
                    <a:pt x="5179" y="2545"/>
                  </a:lnTo>
                  <a:lnTo>
                    <a:pt x="6934" y="1536"/>
                  </a:lnTo>
                  <a:lnTo>
                    <a:pt x="9523" y="1185"/>
                  </a:lnTo>
                  <a:lnTo>
                    <a:pt x="13779" y="746"/>
                  </a:lnTo>
                  <a:lnTo>
                    <a:pt x="18255" y="351"/>
                  </a:lnTo>
                  <a:lnTo>
                    <a:pt x="19922" y="351"/>
                  </a:lnTo>
                  <a:lnTo>
                    <a:pt x="20625" y="527"/>
                  </a:lnTo>
                  <a:lnTo>
                    <a:pt x="21063" y="790"/>
                  </a:lnTo>
                  <a:lnTo>
                    <a:pt x="21151" y="790"/>
                  </a:lnTo>
                  <a:lnTo>
                    <a:pt x="21327" y="834"/>
                  </a:lnTo>
                  <a:lnTo>
                    <a:pt x="21371" y="790"/>
                  </a:lnTo>
                  <a:lnTo>
                    <a:pt x="21458" y="790"/>
                  </a:lnTo>
                  <a:lnTo>
                    <a:pt x="21458" y="746"/>
                  </a:lnTo>
                  <a:lnTo>
                    <a:pt x="21502" y="658"/>
                  </a:lnTo>
                  <a:lnTo>
                    <a:pt x="21502" y="571"/>
                  </a:lnTo>
                  <a:lnTo>
                    <a:pt x="21458" y="527"/>
                  </a:lnTo>
                  <a:lnTo>
                    <a:pt x="21414" y="483"/>
                  </a:lnTo>
                  <a:lnTo>
                    <a:pt x="21239" y="483"/>
                  </a:lnTo>
                  <a:lnTo>
                    <a:pt x="20800" y="176"/>
                  </a:lnTo>
                  <a:lnTo>
                    <a:pt x="20712" y="176"/>
                  </a:lnTo>
                  <a:lnTo>
                    <a:pt x="1996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75" name="Google Shape;3875;p116"/>
            <p:cNvSpPr/>
            <p:nvPr/>
          </p:nvSpPr>
          <p:spPr>
            <a:xfrm>
              <a:off x="2481500" y="4238075"/>
              <a:ext cx="585825" cy="166775"/>
            </a:xfrm>
            <a:custGeom>
              <a:avLst/>
              <a:gdLst/>
              <a:ahLst/>
              <a:cxnLst/>
              <a:rect l="l" t="t" r="r" b="b"/>
              <a:pathLst>
                <a:path w="23433" h="6671" extrusionOk="0">
                  <a:moveTo>
                    <a:pt x="17509" y="0"/>
                  </a:moveTo>
                  <a:lnTo>
                    <a:pt x="16149" y="88"/>
                  </a:lnTo>
                  <a:lnTo>
                    <a:pt x="14832" y="176"/>
                  </a:lnTo>
                  <a:lnTo>
                    <a:pt x="13604" y="264"/>
                  </a:lnTo>
                  <a:lnTo>
                    <a:pt x="11848" y="395"/>
                  </a:lnTo>
                  <a:lnTo>
                    <a:pt x="11805" y="395"/>
                  </a:lnTo>
                  <a:lnTo>
                    <a:pt x="9786" y="790"/>
                  </a:lnTo>
                  <a:lnTo>
                    <a:pt x="9742" y="790"/>
                  </a:lnTo>
                  <a:lnTo>
                    <a:pt x="8470" y="1448"/>
                  </a:lnTo>
                  <a:lnTo>
                    <a:pt x="7285" y="2282"/>
                  </a:lnTo>
                  <a:lnTo>
                    <a:pt x="5442" y="3248"/>
                  </a:lnTo>
                  <a:lnTo>
                    <a:pt x="2282" y="3950"/>
                  </a:lnTo>
                  <a:lnTo>
                    <a:pt x="2195" y="3994"/>
                  </a:lnTo>
                  <a:lnTo>
                    <a:pt x="1580" y="4476"/>
                  </a:lnTo>
                  <a:lnTo>
                    <a:pt x="1537" y="4564"/>
                  </a:lnTo>
                  <a:lnTo>
                    <a:pt x="747" y="5836"/>
                  </a:lnTo>
                  <a:lnTo>
                    <a:pt x="88" y="6363"/>
                  </a:lnTo>
                  <a:lnTo>
                    <a:pt x="45" y="6407"/>
                  </a:lnTo>
                  <a:lnTo>
                    <a:pt x="1" y="6451"/>
                  </a:lnTo>
                  <a:lnTo>
                    <a:pt x="45" y="6539"/>
                  </a:lnTo>
                  <a:lnTo>
                    <a:pt x="45" y="6582"/>
                  </a:lnTo>
                  <a:lnTo>
                    <a:pt x="132" y="6626"/>
                  </a:lnTo>
                  <a:lnTo>
                    <a:pt x="176" y="6670"/>
                  </a:lnTo>
                  <a:lnTo>
                    <a:pt x="308" y="6626"/>
                  </a:lnTo>
                  <a:lnTo>
                    <a:pt x="1010" y="6100"/>
                  </a:lnTo>
                  <a:lnTo>
                    <a:pt x="1054" y="6012"/>
                  </a:lnTo>
                  <a:lnTo>
                    <a:pt x="1800" y="4739"/>
                  </a:lnTo>
                  <a:lnTo>
                    <a:pt x="2414" y="4301"/>
                  </a:lnTo>
                  <a:lnTo>
                    <a:pt x="5574" y="3599"/>
                  </a:lnTo>
                  <a:lnTo>
                    <a:pt x="5617" y="3555"/>
                  </a:lnTo>
                  <a:lnTo>
                    <a:pt x="7460" y="2589"/>
                  </a:lnTo>
                  <a:lnTo>
                    <a:pt x="8645" y="1756"/>
                  </a:lnTo>
                  <a:lnTo>
                    <a:pt x="9874" y="1141"/>
                  </a:lnTo>
                  <a:lnTo>
                    <a:pt x="11892" y="746"/>
                  </a:lnTo>
                  <a:lnTo>
                    <a:pt x="13604" y="615"/>
                  </a:lnTo>
                  <a:lnTo>
                    <a:pt x="14832" y="527"/>
                  </a:lnTo>
                  <a:lnTo>
                    <a:pt x="16149" y="439"/>
                  </a:lnTo>
                  <a:lnTo>
                    <a:pt x="17509" y="351"/>
                  </a:lnTo>
                  <a:lnTo>
                    <a:pt x="18825" y="395"/>
                  </a:lnTo>
                  <a:lnTo>
                    <a:pt x="19484" y="439"/>
                  </a:lnTo>
                  <a:lnTo>
                    <a:pt x="20098" y="483"/>
                  </a:lnTo>
                  <a:lnTo>
                    <a:pt x="20668" y="571"/>
                  </a:lnTo>
                  <a:lnTo>
                    <a:pt x="21195" y="702"/>
                  </a:lnTo>
                  <a:lnTo>
                    <a:pt x="21722" y="878"/>
                  </a:lnTo>
                  <a:lnTo>
                    <a:pt x="22160" y="1097"/>
                  </a:lnTo>
                  <a:lnTo>
                    <a:pt x="22555" y="1361"/>
                  </a:lnTo>
                  <a:lnTo>
                    <a:pt x="22862" y="1624"/>
                  </a:lnTo>
                  <a:lnTo>
                    <a:pt x="22950" y="1712"/>
                  </a:lnTo>
                  <a:lnTo>
                    <a:pt x="23213" y="1756"/>
                  </a:lnTo>
                  <a:lnTo>
                    <a:pt x="23345" y="1756"/>
                  </a:lnTo>
                  <a:lnTo>
                    <a:pt x="23389" y="1712"/>
                  </a:lnTo>
                  <a:lnTo>
                    <a:pt x="23433" y="1668"/>
                  </a:lnTo>
                  <a:lnTo>
                    <a:pt x="23433" y="1580"/>
                  </a:lnTo>
                  <a:lnTo>
                    <a:pt x="23433" y="1536"/>
                  </a:lnTo>
                  <a:lnTo>
                    <a:pt x="23389" y="1448"/>
                  </a:lnTo>
                  <a:lnTo>
                    <a:pt x="23301" y="1448"/>
                  </a:lnTo>
                  <a:lnTo>
                    <a:pt x="23082" y="1361"/>
                  </a:lnTo>
                  <a:lnTo>
                    <a:pt x="22731" y="1054"/>
                  </a:lnTo>
                  <a:lnTo>
                    <a:pt x="22336" y="790"/>
                  </a:lnTo>
                  <a:lnTo>
                    <a:pt x="21853" y="571"/>
                  </a:lnTo>
                  <a:lnTo>
                    <a:pt x="21327" y="395"/>
                  </a:lnTo>
                  <a:lnTo>
                    <a:pt x="20800" y="264"/>
                  </a:lnTo>
                  <a:lnTo>
                    <a:pt x="20186" y="176"/>
                  </a:lnTo>
                  <a:lnTo>
                    <a:pt x="19528" y="88"/>
                  </a:lnTo>
                  <a:lnTo>
                    <a:pt x="18869" y="44"/>
                  </a:lnTo>
                  <a:lnTo>
                    <a:pt x="17509"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76" name="Google Shape;3876;p116"/>
            <p:cNvSpPr/>
            <p:nvPr/>
          </p:nvSpPr>
          <p:spPr>
            <a:xfrm>
              <a:off x="2461750" y="4201875"/>
              <a:ext cx="634100" cy="202975"/>
            </a:xfrm>
            <a:custGeom>
              <a:avLst/>
              <a:gdLst/>
              <a:ahLst/>
              <a:cxnLst/>
              <a:rect l="l" t="t" r="r" b="b"/>
              <a:pathLst>
                <a:path w="25364" h="8119" extrusionOk="0">
                  <a:moveTo>
                    <a:pt x="14613" y="0"/>
                  </a:moveTo>
                  <a:lnTo>
                    <a:pt x="12156" y="220"/>
                  </a:lnTo>
                  <a:lnTo>
                    <a:pt x="12112" y="220"/>
                  </a:lnTo>
                  <a:lnTo>
                    <a:pt x="11015" y="527"/>
                  </a:lnTo>
                  <a:lnTo>
                    <a:pt x="10971" y="571"/>
                  </a:lnTo>
                  <a:lnTo>
                    <a:pt x="10181" y="1185"/>
                  </a:lnTo>
                  <a:lnTo>
                    <a:pt x="8163" y="2809"/>
                  </a:lnTo>
                  <a:lnTo>
                    <a:pt x="6320" y="3818"/>
                  </a:lnTo>
                  <a:lnTo>
                    <a:pt x="5574" y="4081"/>
                  </a:lnTo>
                  <a:lnTo>
                    <a:pt x="4915" y="4257"/>
                  </a:lnTo>
                  <a:lnTo>
                    <a:pt x="4345" y="4388"/>
                  </a:lnTo>
                  <a:lnTo>
                    <a:pt x="3862" y="4432"/>
                  </a:lnTo>
                  <a:lnTo>
                    <a:pt x="3380" y="4520"/>
                  </a:lnTo>
                  <a:lnTo>
                    <a:pt x="2941" y="4608"/>
                  </a:lnTo>
                  <a:lnTo>
                    <a:pt x="2546" y="4783"/>
                  </a:lnTo>
                  <a:lnTo>
                    <a:pt x="2151" y="5003"/>
                  </a:lnTo>
                  <a:lnTo>
                    <a:pt x="1756" y="5354"/>
                  </a:lnTo>
                  <a:lnTo>
                    <a:pt x="1317" y="5880"/>
                  </a:lnTo>
                  <a:lnTo>
                    <a:pt x="922" y="6582"/>
                  </a:lnTo>
                  <a:lnTo>
                    <a:pt x="440" y="7460"/>
                  </a:lnTo>
                  <a:lnTo>
                    <a:pt x="89" y="7811"/>
                  </a:lnTo>
                  <a:lnTo>
                    <a:pt x="45" y="7855"/>
                  </a:lnTo>
                  <a:lnTo>
                    <a:pt x="1" y="7899"/>
                  </a:lnTo>
                  <a:lnTo>
                    <a:pt x="1" y="7987"/>
                  </a:lnTo>
                  <a:lnTo>
                    <a:pt x="45" y="8030"/>
                  </a:lnTo>
                  <a:lnTo>
                    <a:pt x="89" y="8074"/>
                  </a:lnTo>
                  <a:lnTo>
                    <a:pt x="176" y="8118"/>
                  </a:lnTo>
                  <a:lnTo>
                    <a:pt x="308" y="8074"/>
                  </a:lnTo>
                  <a:lnTo>
                    <a:pt x="703" y="7723"/>
                  </a:lnTo>
                  <a:lnTo>
                    <a:pt x="747" y="7636"/>
                  </a:lnTo>
                  <a:lnTo>
                    <a:pt x="1186" y="6802"/>
                  </a:lnTo>
                  <a:lnTo>
                    <a:pt x="1581" y="6144"/>
                  </a:lnTo>
                  <a:lnTo>
                    <a:pt x="1932" y="5661"/>
                  </a:lnTo>
                  <a:lnTo>
                    <a:pt x="2283" y="5310"/>
                  </a:lnTo>
                  <a:lnTo>
                    <a:pt x="2678" y="5090"/>
                  </a:lnTo>
                  <a:lnTo>
                    <a:pt x="3029" y="4959"/>
                  </a:lnTo>
                  <a:lnTo>
                    <a:pt x="3467" y="4871"/>
                  </a:lnTo>
                  <a:lnTo>
                    <a:pt x="3906" y="4783"/>
                  </a:lnTo>
                  <a:lnTo>
                    <a:pt x="4433" y="4696"/>
                  </a:lnTo>
                  <a:lnTo>
                    <a:pt x="5003" y="4608"/>
                  </a:lnTo>
                  <a:lnTo>
                    <a:pt x="5705" y="4432"/>
                  </a:lnTo>
                  <a:lnTo>
                    <a:pt x="6451" y="4125"/>
                  </a:lnTo>
                  <a:lnTo>
                    <a:pt x="8338" y="3116"/>
                  </a:lnTo>
                  <a:lnTo>
                    <a:pt x="8382" y="3116"/>
                  </a:lnTo>
                  <a:lnTo>
                    <a:pt x="10401" y="1448"/>
                  </a:lnTo>
                  <a:lnTo>
                    <a:pt x="11146" y="878"/>
                  </a:lnTo>
                  <a:lnTo>
                    <a:pt x="12200" y="571"/>
                  </a:lnTo>
                  <a:lnTo>
                    <a:pt x="14657" y="351"/>
                  </a:lnTo>
                  <a:lnTo>
                    <a:pt x="17948" y="351"/>
                  </a:lnTo>
                  <a:lnTo>
                    <a:pt x="21063" y="702"/>
                  </a:lnTo>
                  <a:lnTo>
                    <a:pt x="22204" y="1053"/>
                  </a:lnTo>
                  <a:lnTo>
                    <a:pt x="23652" y="1843"/>
                  </a:lnTo>
                  <a:lnTo>
                    <a:pt x="24706" y="2677"/>
                  </a:lnTo>
                  <a:lnTo>
                    <a:pt x="24749" y="2721"/>
                  </a:lnTo>
                  <a:lnTo>
                    <a:pt x="25144" y="2809"/>
                  </a:lnTo>
                  <a:lnTo>
                    <a:pt x="25276" y="2809"/>
                  </a:lnTo>
                  <a:lnTo>
                    <a:pt x="25320" y="2765"/>
                  </a:lnTo>
                  <a:lnTo>
                    <a:pt x="25364" y="2677"/>
                  </a:lnTo>
                  <a:lnTo>
                    <a:pt x="25364" y="2633"/>
                  </a:lnTo>
                  <a:lnTo>
                    <a:pt x="25320" y="2545"/>
                  </a:lnTo>
                  <a:lnTo>
                    <a:pt x="25276" y="2502"/>
                  </a:lnTo>
                  <a:lnTo>
                    <a:pt x="25232" y="2458"/>
                  </a:lnTo>
                  <a:lnTo>
                    <a:pt x="24881" y="2370"/>
                  </a:lnTo>
                  <a:lnTo>
                    <a:pt x="23872" y="1536"/>
                  </a:lnTo>
                  <a:lnTo>
                    <a:pt x="23828" y="1536"/>
                  </a:lnTo>
                  <a:lnTo>
                    <a:pt x="22380" y="746"/>
                  </a:lnTo>
                  <a:lnTo>
                    <a:pt x="22336" y="702"/>
                  </a:lnTo>
                  <a:lnTo>
                    <a:pt x="21151" y="351"/>
                  </a:lnTo>
                  <a:lnTo>
                    <a:pt x="17992"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77" name="Google Shape;3877;p116"/>
            <p:cNvSpPr/>
            <p:nvPr/>
          </p:nvSpPr>
          <p:spPr>
            <a:xfrm>
              <a:off x="1832075" y="4324725"/>
              <a:ext cx="1298875" cy="348875"/>
            </a:xfrm>
            <a:custGeom>
              <a:avLst/>
              <a:gdLst/>
              <a:ahLst/>
              <a:cxnLst/>
              <a:rect l="l" t="t" r="r" b="b"/>
              <a:pathLst>
                <a:path w="51955" h="13955" extrusionOk="0">
                  <a:moveTo>
                    <a:pt x="48620" y="1"/>
                  </a:moveTo>
                  <a:lnTo>
                    <a:pt x="45329" y="528"/>
                  </a:lnTo>
                  <a:lnTo>
                    <a:pt x="42916" y="879"/>
                  </a:lnTo>
                  <a:lnTo>
                    <a:pt x="40370" y="1273"/>
                  </a:lnTo>
                  <a:lnTo>
                    <a:pt x="35982" y="1756"/>
                  </a:lnTo>
                  <a:lnTo>
                    <a:pt x="31945" y="2414"/>
                  </a:lnTo>
                  <a:lnTo>
                    <a:pt x="29400" y="2678"/>
                  </a:lnTo>
                  <a:lnTo>
                    <a:pt x="29356" y="2722"/>
                  </a:lnTo>
                  <a:lnTo>
                    <a:pt x="27162" y="3775"/>
                  </a:lnTo>
                  <a:lnTo>
                    <a:pt x="27119" y="3775"/>
                  </a:lnTo>
                  <a:lnTo>
                    <a:pt x="25407" y="5003"/>
                  </a:lnTo>
                  <a:lnTo>
                    <a:pt x="21282" y="7899"/>
                  </a:lnTo>
                  <a:lnTo>
                    <a:pt x="20712" y="8075"/>
                  </a:lnTo>
                  <a:lnTo>
                    <a:pt x="17684" y="7987"/>
                  </a:lnTo>
                  <a:lnTo>
                    <a:pt x="15359" y="7768"/>
                  </a:lnTo>
                  <a:lnTo>
                    <a:pt x="11717" y="7329"/>
                  </a:lnTo>
                  <a:lnTo>
                    <a:pt x="9566" y="6978"/>
                  </a:lnTo>
                  <a:lnTo>
                    <a:pt x="9522" y="6978"/>
                  </a:lnTo>
                  <a:lnTo>
                    <a:pt x="8777" y="7153"/>
                  </a:lnTo>
                  <a:lnTo>
                    <a:pt x="6012" y="8163"/>
                  </a:lnTo>
                  <a:lnTo>
                    <a:pt x="5091" y="8733"/>
                  </a:lnTo>
                  <a:lnTo>
                    <a:pt x="5047" y="8733"/>
                  </a:lnTo>
                  <a:lnTo>
                    <a:pt x="3511" y="10444"/>
                  </a:lnTo>
                  <a:lnTo>
                    <a:pt x="1536" y="11717"/>
                  </a:lnTo>
                  <a:lnTo>
                    <a:pt x="1492" y="11761"/>
                  </a:lnTo>
                  <a:lnTo>
                    <a:pt x="44" y="13692"/>
                  </a:lnTo>
                  <a:lnTo>
                    <a:pt x="0" y="13735"/>
                  </a:lnTo>
                  <a:lnTo>
                    <a:pt x="0" y="13823"/>
                  </a:lnTo>
                  <a:lnTo>
                    <a:pt x="44" y="13867"/>
                  </a:lnTo>
                  <a:lnTo>
                    <a:pt x="88" y="13955"/>
                  </a:lnTo>
                  <a:lnTo>
                    <a:pt x="264" y="13955"/>
                  </a:lnTo>
                  <a:lnTo>
                    <a:pt x="308" y="13911"/>
                  </a:lnTo>
                  <a:lnTo>
                    <a:pt x="1756" y="12024"/>
                  </a:lnTo>
                  <a:lnTo>
                    <a:pt x="3730" y="10752"/>
                  </a:lnTo>
                  <a:lnTo>
                    <a:pt x="3730" y="10708"/>
                  </a:lnTo>
                  <a:lnTo>
                    <a:pt x="5310" y="8996"/>
                  </a:lnTo>
                  <a:lnTo>
                    <a:pt x="6144" y="8470"/>
                  </a:lnTo>
                  <a:lnTo>
                    <a:pt x="8864" y="7504"/>
                  </a:lnTo>
                  <a:lnTo>
                    <a:pt x="9566" y="7329"/>
                  </a:lnTo>
                  <a:lnTo>
                    <a:pt x="11673" y="7680"/>
                  </a:lnTo>
                  <a:lnTo>
                    <a:pt x="15315" y="8119"/>
                  </a:lnTo>
                  <a:lnTo>
                    <a:pt x="17640" y="8338"/>
                  </a:lnTo>
                  <a:lnTo>
                    <a:pt x="20712" y="8426"/>
                  </a:lnTo>
                  <a:lnTo>
                    <a:pt x="20756" y="8382"/>
                  </a:lnTo>
                  <a:lnTo>
                    <a:pt x="21414" y="8250"/>
                  </a:lnTo>
                  <a:lnTo>
                    <a:pt x="21458" y="8207"/>
                  </a:lnTo>
                  <a:lnTo>
                    <a:pt x="25627" y="5267"/>
                  </a:lnTo>
                  <a:lnTo>
                    <a:pt x="27294" y="4082"/>
                  </a:lnTo>
                  <a:lnTo>
                    <a:pt x="29488" y="3029"/>
                  </a:lnTo>
                  <a:lnTo>
                    <a:pt x="31989" y="2765"/>
                  </a:lnTo>
                  <a:lnTo>
                    <a:pt x="36026" y="2107"/>
                  </a:lnTo>
                  <a:lnTo>
                    <a:pt x="40414" y="1625"/>
                  </a:lnTo>
                  <a:lnTo>
                    <a:pt x="43003" y="1230"/>
                  </a:lnTo>
                  <a:lnTo>
                    <a:pt x="45417" y="879"/>
                  </a:lnTo>
                  <a:lnTo>
                    <a:pt x="48664" y="352"/>
                  </a:lnTo>
                  <a:lnTo>
                    <a:pt x="51736" y="1054"/>
                  </a:lnTo>
                  <a:lnTo>
                    <a:pt x="51823" y="1054"/>
                  </a:lnTo>
                  <a:lnTo>
                    <a:pt x="51867" y="1010"/>
                  </a:lnTo>
                  <a:lnTo>
                    <a:pt x="51911" y="966"/>
                  </a:lnTo>
                  <a:lnTo>
                    <a:pt x="51955" y="922"/>
                  </a:lnTo>
                  <a:lnTo>
                    <a:pt x="51955" y="835"/>
                  </a:lnTo>
                  <a:lnTo>
                    <a:pt x="51911" y="791"/>
                  </a:lnTo>
                  <a:lnTo>
                    <a:pt x="51867" y="747"/>
                  </a:lnTo>
                  <a:lnTo>
                    <a:pt x="51823" y="703"/>
                  </a:lnTo>
                  <a:lnTo>
                    <a:pt x="48708"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78" name="Google Shape;3878;p116"/>
            <p:cNvSpPr/>
            <p:nvPr/>
          </p:nvSpPr>
          <p:spPr>
            <a:xfrm>
              <a:off x="1442625" y="2706650"/>
              <a:ext cx="854600" cy="1976825"/>
            </a:xfrm>
            <a:custGeom>
              <a:avLst/>
              <a:gdLst/>
              <a:ahLst/>
              <a:cxnLst/>
              <a:rect l="l" t="t" r="r" b="b"/>
              <a:pathLst>
                <a:path w="34184" h="79073" extrusionOk="0">
                  <a:moveTo>
                    <a:pt x="33964" y="0"/>
                  </a:moveTo>
                  <a:lnTo>
                    <a:pt x="33920" y="44"/>
                  </a:lnTo>
                  <a:lnTo>
                    <a:pt x="31507" y="2019"/>
                  </a:lnTo>
                  <a:lnTo>
                    <a:pt x="28567" y="4432"/>
                  </a:lnTo>
                  <a:lnTo>
                    <a:pt x="23784" y="8250"/>
                  </a:lnTo>
                  <a:lnTo>
                    <a:pt x="20712" y="10356"/>
                  </a:lnTo>
                  <a:lnTo>
                    <a:pt x="17816" y="11453"/>
                  </a:lnTo>
                  <a:lnTo>
                    <a:pt x="14174" y="12770"/>
                  </a:lnTo>
                  <a:lnTo>
                    <a:pt x="14130" y="12770"/>
                  </a:lnTo>
                  <a:lnTo>
                    <a:pt x="12156" y="13691"/>
                  </a:lnTo>
                  <a:lnTo>
                    <a:pt x="10093" y="14262"/>
                  </a:lnTo>
                  <a:lnTo>
                    <a:pt x="10093" y="14305"/>
                  </a:lnTo>
                  <a:lnTo>
                    <a:pt x="6276" y="16412"/>
                  </a:lnTo>
                  <a:lnTo>
                    <a:pt x="6232" y="16456"/>
                  </a:lnTo>
                  <a:lnTo>
                    <a:pt x="5661" y="17070"/>
                  </a:lnTo>
                  <a:lnTo>
                    <a:pt x="5661" y="17114"/>
                  </a:lnTo>
                  <a:lnTo>
                    <a:pt x="5091" y="18606"/>
                  </a:lnTo>
                  <a:lnTo>
                    <a:pt x="5091" y="18650"/>
                  </a:lnTo>
                  <a:lnTo>
                    <a:pt x="4433" y="21677"/>
                  </a:lnTo>
                  <a:lnTo>
                    <a:pt x="4433" y="21721"/>
                  </a:lnTo>
                  <a:lnTo>
                    <a:pt x="4433" y="23652"/>
                  </a:lnTo>
                  <a:lnTo>
                    <a:pt x="4433" y="23696"/>
                  </a:lnTo>
                  <a:lnTo>
                    <a:pt x="4784" y="25802"/>
                  </a:lnTo>
                  <a:lnTo>
                    <a:pt x="4784" y="25846"/>
                  </a:lnTo>
                  <a:lnTo>
                    <a:pt x="5135" y="27338"/>
                  </a:lnTo>
                  <a:lnTo>
                    <a:pt x="5442" y="28742"/>
                  </a:lnTo>
                  <a:lnTo>
                    <a:pt x="5661" y="30015"/>
                  </a:lnTo>
                  <a:lnTo>
                    <a:pt x="5793" y="31243"/>
                  </a:lnTo>
                  <a:lnTo>
                    <a:pt x="5881" y="32472"/>
                  </a:lnTo>
                  <a:lnTo>
                    <a:pt x="5837" y="33744"/>
                  </a:lnTo>
                  <a:lnTo>
                    <a:pt x="5749" y="35149"/>
                  </a:lnTo>
                  <a:lnTo>
                    <a:pt x="5574" y="36641"/>
                  </a:lnTo>
                  <a:lnTo>
                    <a:pt x="5310" y="39229"/>
                  </a:lnTo>
                  <a:lnTo>
                    <a:pt x="5003" y="41731"/>
                  </a:lnTo>
                  <a:lnTo>
                    <a:pt x="4521" y="45022"/>
                  </a:lnTo>
                  <a:lnTo>
                    <a:pt x="3687" y="48488"/>
                  </a:lnTo>
                  <a:lnTo>
                    <a:pt x="3292" y="51384"/>
                  </a:lnTo>
                  <a:lnTo>
                    <a:pt x="3116" y="53842"/>
                  </a:lnTo>
                  <a:lnTo>
                    <a:pt x="2853" y="55553"/>
                  </a:lnTo>
                  <a:lnTo>
                    <a:pt x="2107" y="57966"/>
                  </a:lnTo>
                  <a:lnTo>
                    <a:pt x="1186" y="60468"/>
                  </a:lnTo>
                  <a:lnTo>
                    <a:pt x="45" y="64592"/>
                  </a:lnTo>
                  <a:lnTo>
                    <a:pt x="1" y="64636"/>
                  </a:lnTo>
                  <a:lnTo>
                    <a:pt x="1" y="66611"/>
                  </a:lnTo>
                  <a:lnTo>
                    <a:pt x="89" y="69287"/>
                  </a:lnTo>
                  <a:lnTo>
                    <a:pt x="132" y="69419"/>
                  </a:lnTo>
                  <a:lnTo>
                    <a:pt x="1975" y="71701"/>
                  </a:lnTo>
                  <a:lnTo>
                    <a:pt x="5135" y="75167"/>
                  </a:lnTo>
                  <a:lnTo>
                    <a:pt x="7153" y="77230"/>
                  </a:lnTo>
                  <a:lnTo>
                    <a:pt x="8865" y="79029"/>
                  </a:lnTo>
                  <a:lnTo>
                    <a:pt x="8909" y="79073"/>
                  </a:lnTo>
                  <a:lnTo>
                    <a:pt x="8996" y="79073"/>
                  </a:lnTo>
                  <a:lnTo>
                    <a:pt x="9128" y="79029"/>
                  </a:lnTo>
                  <a:lnTo>
                    <a:pt x="9172" y="78985"/>
                  </a:lnTo>
                  <a:lnTo>
                    <a:pt x="9172" y="78897"/>
                  </a:lnTo>
                  <a:lnTo>
                    <a:pt x="9172" y="78853"/>
                  </a:lnTo>
                  <a:lnTo>
                    <a:pt x="9128" y="78766"/>
                  </a:lnTo>
                  <a:lnTo>
                    <a:pt x="7417" y="77010"/>
                  </a:lnTo>
                  <a:lnTo>
                    <a:pt x="5398" y="74904"/>
                  </a:lnTo>
                  <a:lnTo>
                    <a:pt x="2239" y="71482"/>
                  </a:lnTo>
                  <a:lnTo>
                    <a:pt x="440" y="69244"/>
                  </a:lnTo>
                  <a:lnTo>
                    <a:pt x="352" y="66611"/>
                  </a:lnTo>
                  <a:lnTo>
                    <a:pt x="352" y="64680"/>
                  </a:lnTo>
                  <a:lnTo>
                    <a:pt x="1493" y="60555"/>
                  </a:lnTo>
                  <a:lnTo>
                    <a:pt x="2458" y="58054"/>
                  </a:lnTo>
                  <a:lnTo>
                    <a:pt x="3204" y="55641"/>
                  </a:lnTo>
                  <a:lnTo>
                    <a:pt x="3204" y="55597"/>
                  </a:lnTo>
                  <a:lnTo>
                    <a:pt x="3424" y="53885"/>
                  </a:lnTo>
                  <a:lnTo>
                    <a:pt x="3643" y="51428"/>
                  </a:lnTo>
                  <a:lnTo>
                    <a:pt x="4038" y="48532"/>
                  </a:lnTo>
                  <a:lnTo>
                    <a:pt x="4828" y="45109"/>
                  </a:lnTo>
                  <a:lnTo>
                    <a:pt x="5354" y="41775"/>
                  </a:lnTo>
                  <a:lnTo>
                    <a:pt x="5661" y="39273"/>
                  </a:lnTo>
                  <a:lnTo>
                    <a:pt x="5925" y="36684"/>
                  </a:lnTo>
                  <a:lnTo>
                    <a:pt x="6100" y="35149"/>
                  </a:lnTo>
                  <a:lnTo>
                    <a:pt x="6188" y="33788"/>
                  </a:lnTo>
                  <a:lnTo>
                    <a:pt x="6232" y="32472"/>
                  </a:lnTo>
                  <a:lnTo>
                    <a:pt x="6144" y="31243"/>
                  </a:lnTo>
                  <a:lnTo>
                    <a:pt x="6012" y="29971"/>
                  </a:lnTo>
                  <a:lnTo>
                    <a:pt x="5793" y="28654"/>
                  </a:lnTo>
                  <a:lnTo>
                    <a:pt x="5486" y="27294"/>
                  </a:lnTo>
                  <a:lnTo>
                    <a:pt x="5091" y="25758"/>
                  </a:lnTo>
                  <a:lnTo>
                    <a:pt x="4784" y="23652"/>
                  </a:lnTo>
                  <a:lnTo>
                    <a:pt x="4784" y="21721"/>
                  </a:lnTo>
                  <a:lnTo>
                    <a:pt x="5442" y="18737"/>
                  </a:lnTo>
                  <a:lnTo>
                    <a:pt x="5969" y="17289"/>
                  </a:lnTo>
                  <a:lnTo>
                    <a:pt x="6451" y="16719"/>
                  </a:lnTo>
                  <a:lnTo>
                    <a:pt x="10225" y="14613"/>
                  </a:lnTo>
                  <a:lnTo>
                    <a:pt x="12287" y="14042"/>
                  </a:lnTo>
                  <a:lnTo>
                    <a:pt x="12331" y="14042"/>
                  </a:lnTo>
                  <a:lnTo>
                    <a:pt x="14306" y="13077"/>
                  </a:lnTo>
                  <a:lnTo>
                    <a:pt x="17948" y="11804"/>
                  </a:lnTo>
                  <a:lnTo>
                    <a:pt x="20844" y="10663"/>
                  </a:lnTo>
                  <a:lnTo>
                    <a:pt x="20888" y="10663"/>
                  </a:lnTo>
                  <a:lnTo>
                    <a:pt x="24003" y="8513"/>
                  </a:lnTo>
                  <a:lnTo>
                    <a:pt x="28786" y="4696"/>
                  </a:lnTo>
                  <a:lnTo>
                    <a:pt x="31726" y="2326"/>
                  </a:lnTo>
                  <a:lnTo>
                    <a:pt x="34140" y="308"/>
                  </a:lnTo>
                  <a:lnTo>
                    <a:pt x="34184" y="264"/>
                  </a:lnTo>
                  <a:lnTo>
                    <a:pt x="34184" y="176"/>
                  </a:lnTo>
                  <a:lnTo>
                    <a:pt x="34184" y="132"/>
                  </a:lnTo>
                  <a:lnTo>
                    <a:pt x="34140" y="44"/>
                  </a:lnTo>
                  <a:lnTo>
                    <a:pt x="3409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79" name="Google Shape;3879;p116"/>
            <p:cNvSpPr/>
            <p:nvPr/>
          </p:nvSpPr>
          <p:spPr>
            <a:xfrm>
              <a:off x="1908875" y="4495875"/>
              <a:ext cx="646150" cy="156900"/>
            </a:xfrm>
            <a:custGeom>
              <a:avLst/>
              <a:gdLst/>
              <a:ahLst/>
              <a:cxnLst/>
              <a:rect l="l" t="t" r="r" b="b"/>
              <a:pathLst>
                <a:path w="25846" h="6276" extrusionOk="0">
                  <a:moveTo>
                    <a:pt x="25626" y="0"/>
                  </a:moveTo>
                  <a:lnTo>
                    <a:pt x="24178" y="176"/>
                  </a:lnTo>
                  <a:lnTo>
                    <a:pt x="24134" y="176"/>
                  </a:lnTo>
                  <a:lnTo>
                    <a:pt x="22774" y="658"/>
                  </a:lnTo>
                  <a:lnTo>
                    <a:pt x="22730" y="658"/>
                  </a:lnTo>
                  <a:lnTo>
                    <a:pt x="21238" y="1448"/>
                  </a:lnTo>
                  <a:lnTo>
                    <a:pt x="18035" y="3511"/>
                  </a:lnTo>
                  <a:lnTo>
                    <a:pt x="17464" y="3686"/>
                  </a:lnTo>
                  <a:lnTo>
                    <a:pt x="14393" y="3511"/>
                  </a:lnTo>
                  <a:lnTo>
                    <a:pt x="11936" y="3379"/>
                  </a:lnTo>
                  <a:lnTo>
                    <a:pt x="7811" y="3160"/>
                  </a:lnTo>
                  <a:lnTo>
                    <a:pt x="4827" y="3204"/>
                  </a:lnTo>
                  <a:lnTo>
                    <a:pt x="4739" y="3204"/>
                  </a:lnTo>
                  <a:lnTo>
                    <a:pt x="3291" y="4125"/>
                  </a:lnTo>
                  <a:lnTo>
                    <a:pt x="88" y="5968"/>
                  </a:lnTo>
                  <a:lnTo>
                    <a:pt x="0" y="6012"/>
                  </a:lnTo>
                  <a:lnTo>
                    <a:pt x="0" y="6056"/>
                  </a:lnTo>
                  <a:lnTo>
                    <a:pt x="0" y="6100"/>
                  </a:lnTo>
                  <a:lnTo>
                    <a:pt x="0" y="6187"/>
                  </a:lnTo>
                  <a:lnTo>
                    <a:pt x="88" y="6231"/>
                  </a:lnTo>
                  <a:lnTo>
                    <a:pt x="176" y="6275"/>
                  </a:lnTo>
                  <a:lnTo>
                    <a:pt x="263" y="6275"/>
                  </a:lnTo>
                  <a:lnTo>
                    <a:pt x="3467" y="4432"/>
                  </a:lnTo>
                  <a:lnTo>
                    <a:pt x="4871" y="3555"/>
                  </a:lnTo>
                  <a:lnTo>
                    <a:pt x="7767" y="3511"/>
                  </a:lnTo>
                  <a:lnTo>
                    <a:pt x="11892" y="3730"/>
                  </a:lnTo>
                  <a:lnTo>
                    <a:pt x="14349" y="3862"/>
                  </a:lnTo>
                  <a:lnTo>
                    <a:pt x="17464" y="4037"/>
                  </a:lnTo>
                  <a:lnTo>
                    <a:pt x="17508" y="4037"/>
                  </a:lnTo>
                  <a:lnTo>
                    <a:pt x="18167" y="3818"/>
                  </a:lnTo>
                  <a:lnTo>
                    <a:pt x="18210" y="3818"/>
                  </a:lnTo>
                  <a:lnTo>
                    <a:pt x="21414" y="1755"/>
                  </a:lnTo>
                  <a:lnTo>
                    <a:pt x="22862" y="966"/>
                  </a:lnTo>
                  <a:lnTo>
                    <a:pt x="24266" y="527"/>
                  </a:lnTo>
                  <a:lnTo>
                    <a:pt x="25670" y="351"/>
                  </a:lnTo>
                  <a:lnTo>
                    <a:pt x="25758" y="307"/>
                  </a:lnTo>
                  <a:lnTo>
                    <a:pt x="25802" y="264"/>
                  </a:lnTo>
                  <a:lnTo>
                    <a:pt x="25846" y="220"/>
                  </a:lnTo>
                  <a:lnTo>
                    <a:pt x="25846" y="132"/>
                  </a:lnTo>
                  <a:lnTo>
                    <a:pt x="25802" y="88"/>
                  </a:lnTo>
                  <a:lnTo>
                    <a:pt x="25758"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80" name="Google Shape;3880;p116"/>
            <p:cNvSpPr/>
            <p:nvPr/>
          </p:nvSpPr>
          <p:spPr>
            <a:xfrm>
              <a:off x="1292350" y="2521250"/>
              <a:ext cx="799750" cy="2106275"/>
            </a:xfrm>
            <a:custGeom>
              <a:avLst/>
              <a:gdLst/>
              <a:ahLst/>
              <a:cxnLst/>
              <a:rect l="l" t="t" r="r" b="b"/>
              <a:pathLst>
                <a:path w="31990" h="84251" extrusionOk="0">
                  <a:moveTo>
                    <a:pt x="31770" y="1"/>
                  </a:moveTo>
                  <a:lnTo>
                    <a:pt x="31682" y="45"/>
                  </a:lnTo>
                  <a:lnTo>
                    <a:pt x="30146" y="1185"/>
                  </a:lnTo>
                  <a:lnTo>
                    <a:pt x="27689" y="2853"/>
                  </a:lnTo>
                  <a:lnTo>
                    <a:pt x="27645" y="2941"/>
                  </a:lnTo>
                  <a:lnTo>
                    <a:pt x="25977" y="7197"/>
                  </a:lnTo>
                  <a:lnTo>
                    <a:pt x="25495" y="8513"/>
                  </a:lnTo>
                  <a:lnTo>
                    <a:pt x="25100" y="9128"/>
                  </a:lnTo>
                  <a:lnTo>
                    <a:pt x="21897" y="11453"/>
                  </a:lnTo>
                  <a:lnTo>
                    <a:pt x="17640" y="15096"/>
                  </a:lnTo>
                  <a:lnTo>
                    <a:pt x="15446" y="15973"/>
                  </a:lnTo>
                  <a:lnTo>
                    <a:pt x="11804" y="18430"/>
                  </a:lnTo>
                  <a:lnTo>
                    <a:pt x="9917" y="19527"/>
                  </a:lnTo>
                  <a:lnTo>
                    <a:pt x="7416" y="20361"/>
                  </a:lnTo>
                  <a:lnTo>
                    <a:pt x="5222" y="21809"/>
                  </a:lnTo>
                  <a:lnTo>
                    <a:pt x="3906" y="22775"/>
                  </a:lnTo>
                  <a:lnTo>
                    <a:pt x="1887" y="23828"/>
                  </a:lnTo>
                  <a:lnTo>
                    <a:pt x="1843" y="23872"/>
                  </a:lnTo>
                  <a:lnTo>
                    <a:pt x="1492" y="24618"/>
                  </a:lnTo>
                  <a:lnTo>
                    <a:pt x="1448" y="24661"/>
                  </a:lnTo>
                  <a:lnTo>
                    <a:pt x="1404" y="25276"/>
                  </a:lnTo>
                  <a:lnTo>
                    <a:pt x="1448" y="25364"/>
                  </a:lnTo>
                  <a:lnTo>
                    <a:pt x="1843" y="26066"/>
                  </a:lnTo>
                  <a:lnTo>
                    <a:pt x="4125" y="34754"/>
                  </a:lnTo>
                  <a:lnTo>
                    <a:pt x="4564" y="37782"/>
                  </a:lnTo>
                  <a:lnTo>
                    <a:pt x="4652" y="41248"/>
                  </a:lnTo>
                  <a:lnTo>
                    <a:pt x="4520" y="44715"/>
                  </a:lnTo>
                  <a:lnTo>
                    <a:pt x="4344" y="47435"/>
                  </a:lnTo>
                  <a:lnTo>
                    <a:pt x="4125" y="51165"/>
                  </a:lnTo>
                  <a:lnTo>
                    <a:pt x="3555" y="55860"/>
                  </a:lnTo>
                  <a:lnTo>
                    <a:pt x="2765" y="61872"/>
                  </a:lnTo>
                  <a:lnTo>
                    <a:pt x="2194" y="64768"/>
                  </a:lnTo>
                  <a:lnTo>
                    <a:pt x="1448" y="67225"/>
                  </a:lnTo>
                  <a:lnTo>
                    <a:pt x="922" y="69375"/>
                  </a:lnTo>
                  <a:lnTo>
                    <a:pt x="220" y="71789"/>
                  </a:lnTo>
                  <a:lnTo>
                    <a:pt x="220" y="71833"/>
                  </a:lnTo>
                  <a:lnTo>
                    <a:pt x="44" y="74246"/>
                  </a:lnTo>
                  <a:lnTo>
                    <a:pt x="0" y="76747"/>
                  </a:lnTo>
                  <a:lnTo>
                    <a:pt x="0" y="76791"/>
                  </a:lnTo>
                  <a:lnTo>
                    <a:pt x="176" y="78020"/>
                  </a:lnTo>
                  <a:lnTo>
                    <a:pt x="966" y="80653"/>
                  </a:lnTo>
                  <a:lnTo>
                    <a:pt x="1536" y="82189"/>
                  </a:lnTo>
                  <a:lnTo>
                    <a:pt x="1580" y="82232"/>
                  </a:lnTo>
                  <a:lnTo>
                    <a:pt x="2063" y="82934"/>
                  </a:lnTo>
                  <a:lnTo>
                    <a:pt x="2106" y="82978"/>
                  </a:lnTo>
                  <a:lnTo>
                    <a:pt x="3949" y="84207"/>
                  </a:lnTo>
                  <a:lnTo>
                    <a:pt x="4037" y="84251"/>
                  </a:lnTo>
                  <a:lnTo>
                    <a:pt x="4125" y="84207"/>
                  </a:lnTo>
                  <a:lnTo>
                    <a:pt x="4213" y="84163"/>
                  </a:lnTo>
                  <a:lnTo>
                    <a:pt x="4213" y="84075"/>
                  </a:lnTo>
                  <a:lnTo>
                    <a:pt x="4213" y="84032"/>
                  </a:lnTo>
                  <a:lnTo>
                    <a:pt x="4213" y="83944"/>
                  </a:lnTo>
                  <a:lnTo>
                    <a:pt x="4169" y="83900"/>
                  </a:lnTo>
                  <a:lnTo>
                    <a:pt x="2326" y="82671"/>
                  </a:lnTo>
                  <a:lnTo>
                    <a:pt x="1843" y="82057"/>
                  </a:lnTo>
                  <a:lnTo>
                    <a:pt x="1273" y="80521"/>
                  </a:lnTo>
                  <a:lnTo>
                    <a:pt x="527" y="77932"/>
                  </a:lnTo>
                  <a:lnTo>
                    <a:pt x="351" y="76747"/>
                  </a:lnTo>
                  <a:lnTo>
                    <a:pt x="395" y="74246"/>
                  </a:lnTo>
                  <a:lnTo>
                    <a:pt x="571" y="71877"/>
                  </a:lnTo>
                  <a:lnTo>
                    <a:pt x="1273" y="69463"/>
                  </a:lnTo>
                  <a:lnTo>
                    <a:pt x="1755" y="67357"/>
                  </a:lnTo>
                  <a:lnTo>
                    <a:pt x="2545" y="64856"/>
                  </a:lnTo>
                  <a:lnTo>
                    <a:pt x="3116" y="61960"/>
                  </a:lnTo>
                  <a:lnTo>
                    <a:pt x="3906" y="55904"/>
                  </a:lnTo>
                  <a:lnTo>
                    <a:pt x="4476" y="51209"/>
                  </a:lnTo>
                  <a:lnTo>
                    <a:pt x="4695" y="47435"/>
                  </a:lnTo>
                  <a:lnTo>
                    <a:pt x="4871" y="44715"/>
                  </a:lnTo>
                  <a:lnTo>
                    <a:pt x="5003" y="41248"/>
                  </a:lnTo>
                  <a:lnTo>
                    <a:pt x="4915" y="37782"/>
                  </a:lnTo>
                  <a:lnTo>
                    <a:pt x="4915" y="37738"/>
                  </a:lnTo>
                  <a:lnTo>
                    <a:pt x="4476" y="34710"/>
                  </a:lnTo>
                  <a:lnTo>
                    <a:pt x="2194" y="25934"/>
                  </a:lnTo>
                  <a:lnTo>
                    <a:pt x="2150" y="25890"/>
                  </a:lnTo>
                  <a:lnTo>
                    <a:pt x="1755" y="25232"/>
                  </a:lnTo>
                  <a:lnTo>
                    <a:pt x="1799" y="24749"/>
                  </a:lnTo>
                  <a:lnTo>
                    <a:pt x="2106" y="24091"/>
                  </a:lnTo>
                  <a:lnTo>
                    <a:pt x="4081" y="23082"/>
                  </a:lnTo>
                  <a:lnTo>
                    <a:pt x="5397" y="22072"/>
                  </a:lnTo>
                  <a:lnTo>
                    <a:pt x="7548" y="20668"/>
                  </a:lnTo>
                  <a:lnTo>
                    <a:pt x="10049" y="19835"/>
                  </a:lnTo>
                  <a:lnTo>
                    <a:pt x="10093" y="19835"/>
                  </a:lnTo>
                  <a:lnTo>
                    <a:pt x="12023" y="18738"/>
                  </a:lnTo>
                  <a:lnTo>
                    <a:pt x="15622" y="16280"/>
                  </a:lnTo>
                  <a:lnTo>
                    <a:pt x="17816" y="15403"/>
                  </a:lnTo>
                  <a:lnTo>
                    <a:pt x="17860" y="15359"/>
                  </a:lnTo>
                  <a:lnTo>
                    <a:pt x="22116" y="11717"/>
                  </a:lnTo>
                  <a:lnTo>
                    <a:pt x="25363" y="9391"/>
                  </a:lnTo>
                  <a:lnTo>
                    <a:pt x="25407" y="9347"/>
                  </a:lnTo>
                  <a:lnTo>
                    <a:pt x="25802" y="8689"/>
                  </a:lnTo>
                  <a:lnTo>
                    <a:pt x="25802" y="8645"/>
                  </a:lnTo>
                  <a:lnTo>
                    <a:pt x="26285" y="7329"/>
                  </a:lnTo>
                  <a:lnTo>
                    <a:pt x="27952" y="3116"/>
                  </a:lnTo>
                  <a:lnTo>
                    <a:pt x="30322" y="1449"/>
                  </a:lnTo>
                  <a:lnTo>
                    <a:pt x="31901" y="308"/>
                  </a:lnTo>
                  <a:lnTo>
                    <a:pt x="31945" y="264"/>
                  </a:lnTo>
                  <a:lnTo>
                    <a:pt x="31989" y="176"/>
                  </a:lnTo>
                  <a:lnTo>
                    <a:pt x="31989" y="132"/>
                  </a:lnTo>
                  <a:lnTo>
                    <a:pt x="31945" y="88"/>
                  </a:lnTo>
                  <a:lnTo>
                    <a:pt x="31901"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81" name="Google Shape;3881;p116"/>
            <p:cNvSpPr/>
            <p:nvPr/>
          </p:nvSpPr>
          <p:spPr>
            <a:xfrm>
              <a:off x="1915450" y="4597900"/>
              <a:ext cx="615450" cy="109725"/>
            </a:xfrm>
            <a:custGeom>
              <a:avLst/>
              <a:gdLst/>
              <a:ahLst/>
              <a:cxnLst/>
              <a:rect l="l" t="t" r="r" b="b"/>
              <a:pathLst>
                <a:path w="24618" h="4389" extrusionOk="0">
                  <a:moveTo>
                    <a:pt x="24442" y="0"/>
                  </a:moveTo>
                  <a:lnTo>
                    <a:pt x="20975" y="132"/>
                  </a:lnTo>
                  <a:lnTo>
                    <a:pt x="20931" y="132"/>
                  </a:lnTo>
                  <a:lnTo>
                    <a:pt x="20098" y="395"/>
                  </a:lnTo>
                  <a:lnTo>
                    <a:pt x="17201" y="2019"/>
                  </a:lnTo>
                  <a:lnTo>
                    <a:pt x="15534" y="1975"/>
                  </a:lnTo>
                  <a:lnTo>
                    <a:pt x="12857" y="1799"/>
                  </a:lnTo>
                  <a:lnTo>
                    <a:pt x="9698" y="1668"/>
                  </a:lnTo>
                  <a:lnTo>
                    <a:pt x="7197" y="1580"/>
                  </a:lnTo>
                  <a:lnTo>
                    <a:pt x="4169" y="1536"/>
                  </a:lnTo>
                  <a:lnTo>
                    <a:pt x="4081" y="1580"/>
                  </a:lnTo>
                  <a:lnTo>
                    <a:pt x="1185" y="3116"/>
                  </a:lnTo>
                  <a:lnTo>
                    <a:pt x="1141" y="3160"/>
                  </a:lnTo>
                  <a:lnTo>
                    <a:pt x="88" y="4081"/>
                  </a:lnTo>
                  <a:lnTo>
                    <a:pt x="44" y="4125"/>
                  </a:lnTo>
                  <a:lnTo>
                    <a:pt x="0" y="4169"/>
                  </a:lnTo>
                  <a:lnTo>
                    <a:pt x="0" y="4257"/>
                  </a:lnTo>
                  <a:lnTo>
                    <a:pt x="44" y="4300"/>
                  </a:lnTo>
                  <a:lnTo>
                    <a:pt x="132" y="4344"/>
                  </a:lnTo>
                  <a:lnTo>
                    <a:pt x="176" y="4388"/>
                  </a:lnTo>
                  <a:lnTo>
                    <a:pt x="307" y="4344"/>
                  </a:lnTo>
                  <a:lnTo>
                    <a:pt x="1361" y="3423"/>
                  </a:lnTo>
                  <a:lnTo>
                    <a:pt x="4213" y="1887"/>
                  </a:lnTo>
                  <a:lnTo>
                    <a:pt x="7197" y="1931"/>
                  </a:lnTo>
                  <a:lnTo>
                    <a:pt x="9698" y="2019"/>
                  </a:lnTo>
                  <a:lnTo>
                    <a:pt x="12813" y="2150"/>
                  </a:lnTo>
                  <a:lnTo>
                    <a:pt x="15534" y="2326"/>
                  </a:lnTo>
                  <a:lnTo>
                    <a:pt x="17201" y="2370"/>
                  </a:lnTo>
                  <a:lnTo>
                    <a:pt x="17333" y="2370"/>
                  </a:lnTo>
                  <a:lnTo>
                    <a:pt x="20229" y="702"/>
                  </a:lnTo>
                  <a:lnTo>
                    <a:pt x="21019" y="483"/>
                  </a:lnTo>
                  <a:lnTo>
                    <a:pt x="24442" y="351"/>
                  </a:lnTo>
                  <a:lnTo>
                    <a:pt x="24530" y="307"/>
                  </a:lnTo>
                  <a:lnTo>
                    <a:pt x="24573" y="307"/>
                  </a:lnTo>
                  <a:lnTo>
                    <a:pt x="24617" y="220"/>
                  </a:lnTo>
                  <a:lnTo>
                    <a:pt x="24617" y="176"/>
                  </a:lnTo>
                  <a:lnTo>
                    <a:pt x="24617" y="88"/>
                  </a:lnTo>
                  <a:lnTo>
                    <a:pt x="24573" y="44"/>
                  </a:lnTo>
                  <a:lnTo>
                    <a:pt x="2448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82" name="Google Shape;3882;p116"/>
            <p:cNvSpPr/>
            <p:nvPr/>
          </p:nvSpPr>
          <p:spPr>
            <a:xfrm>
              <a:off x="1158500" y="3048925"/>
              <a:ext cx="152525" cy="1579700"/>
            </a:xfrm>
            <a:custGeom>
              <a:avLst/>
              <a:gdLst/>
              <a:ahLst/>
              <a:cxnLst/>
              <a:rect l="l" t="t" r="r" b="b"/>
              <a:pathLst>
                <a:path w="6101" h="63188" extrusionOk="0">
                  <a:moveTo>
                    <a:pt x="5881" y="0"/>
                  </a:moveTo>
                  <a:lnTo>
                    <a:pt x="5793" y="44"/>
                  </a:lnTo>
                  <a:lnTo>
                    <a:pt x="5749" y="88"/>
                  </a:lnTo>
                  <a:lnTo>
                    <a:pt x="4564" y="3028"/>
                  </a:lnTo>
                  <a:lnTo>
                    <a:pt x="3687" y="5441"/>
                  </a:lnTo>
                  <a:lnTo>
                    <a:pt x="2765" y="8030"/>
                  </a:lnTo>
                  <a:lnTo>
                    <a:pt x="2765" y="8074"/>
                  </a:lnTo>
                  <a:lnTo>
                    <a:pt x="2853" y="9873"/>
                  </a:lnTo>
                  <a:lnTo>
                    <a:pt x="3204" y="12330"/>
                  </a:lnTo>
                  <a:lnTo>
                    <a:pt x="3248" y="12330"/>
                  </a:lnTo>
                  <a:lnTo>
                    <a:pt x="3818" y="14568"/>
                  </a:lnTo>
                  <a:lnTo>
                    <a:pt x="3599" y="16236"/>
                  </a:lnTo>
                  <a:lnTo>
                    <a:pt x="3423" y="18956"/>
                  </a:lnTo>
                  <a:lnTo>
                    <a:pt x="3336" y="21414"/>
                  </a:lnTo>
                  <a:lnTo>
                    <a:pt x="2853" y="24134"/>
                  </a:lnTo>
                  <a:lnTo>
                    <a:pt x="2502" y="26284"/>
                  </a:lnTo>
                  <a:lnTo>
                    <a:pt x="2502" y="26328"/>
                  </a:lnTo>
                  <a:lnTo>
                    <a:pt x="2458" y="31331"/>
                  </a:lnTo>
                  <a:lnTo>
                    <a:pt x="2634" y="34446"/>
                  </a:lnTo>
                  <a:lnTo>
                    <a:pt x="2765" y="36158"/>
                  </a:lnTo>
                  <a:lnTo>
                    <a:pt x="2414" y="39931"/>
                  </a:lnTo>
                  <a:lnTo>
                    <a:pt x="2107" y="41292"/>
                  </a:lnTo>
                  <a:lnTo>
                    <a:pt x="834" y="44714"/>
                  </a:lnTo>
                  <a:lnTo>
                    <a:pt x="571" y="45899"/>
                  </a:lnTo>
                  <a:lnTo>
                    <a:pt x="571" y="45943"/>
                  </a:lnTo>
                  <a:lnTo>
                    <a:pt x="615" y="48137"/>
                  </a:lnTo>
                  <a:lnTo>
                    <a:pt x="615" y="51560"/>
                  </a:lnTo>
                  <a:lnTo>
                    <a:pt x="176" y="53183"/>
                  </a:lnTo>
                  <a:lnTo>
                    <a:pt x="1" y="54499"/>
                  </a:lnTo>
                  <a:lnTo>
                    <a:pt x="1" y="54543"/>
                  </a:lnTo>
                  <a:lnTo>
                    <a:pt x="483" y="58624"/>
                  </a:lnTo>
                  <a:lnTo>
                    <a:pt x="834" y="61169"/>
                  </a:lnTo>
                  <a:lnTo>
                    <a:pt x="922" y="63012"/>
                  </a:lnTo>
                  <a:lnTo>
                    <a:pt x="922" y="63100"/>
                  </a:lnTo>
                  <a:lnTo>
                    <a:pt x="966" y="63144"/>
                  </a:lnTo>
                  <a:lnTo>
                    <a:pt x="1098" y="63188"/>
                  </a:lnTo>
                  <a:lnTo>
                    <a:pt x="1186" y="63188"/>
                  </a:lnTo>
                  <a:lnTo>
                    <a:pt x="1229" y="63144"/>
                  </a:lnTo>
                  <a:lnTo>
                    <a:pt x="1273" y="63100"/>
                  </a:lnTo>
                  <a:lnTo>
                    <a:pt x="1273" y="63012"/>
                  </a:lnTo>
                  <a:lnTo>
                    <a:pt x="1186" y="61125"/>
                  </a:lnTo>
                  <a:lnTo>
                    <a:pt x="834" y="58580"/>
                  </a:lnTo>
                  <a:lnTo>
                    <a:pt x="352" y="54543"/>
                  </a:lnTo>
                  <a:lnTo>
                    <a:pt x="527" y="53227"/>
                  </a:lnTo>
                  <a:lnTo>
                    <a:pt x="966" y="51603"/>
                  </a:lnTo>
                  <a:lnTo>
                    <a:pt x="966" y="51560"/>
                  </a:lnTo>
                  <a:lnTo>
                    <a:pt x="966" y="48137"/>
                  </a:lnTo>
                  <a:lnTo>
                    <a:pt x="922" y="45987"/>
                  </a:lnTo>
                  <a:lnTo>
                    <a:pt x="1186" y="44802"/>
                  </a:lnTo>
                  <a:lnTo>
                    <a:pt x="2414" y="41423"/>
                  </a:lnTo>
                  <a:lnTo>
                    <a:pt x="2458" y="41379"/>
                  </a:lnTo>
                  <a:lnTo>
                    <a:pt x="2765" y="39975"/>
                  </a:lnTo>
                  <a:lnTo>
                    <a:pt x="3116" y="36201"/>
                  </a:lnTo>
                  <a:lnTo>
                    <a:pt x="3116" y="36158"/>
                  </a:lnTo>
                  <a:lnTo>
                    <a:pt x="2985" y="34446"/>
                  </a:lnTo>
                  <a:lnTo>
                    <a:pt x="2809" y="31287"/>
                  </a:lnTo>
                  <a:lnTo>
                    <a:pt x="2853" y="26328"/>
                  </a:lnTo>
                  <a:lnTo>
                    <a:pt x="3204" y="24222"/>
                  </a:lnTo>
                  <a:lnTo>
                    <a:pt x="3687" y="21458"/>
                  </a:lnTo>
                  <a:lnTo>
                    <a:pt x="3687" y="21414"/>
                  </a:lnTo>
                  <a:lnTo>
                    <a:pt x="3774" y="19000"/>
                  </a:lnTo>
                  <a:lnTo>
                    <a:pt x="3950" y="16280"/>
                  </a:lnTo>
                  <a:lnTo>
                    <a:pt x="4169" y="14612"/>
                  </a:lnTo>
                  <a:lnTo>
                    <a:pt x="4169" y="14525"/>
                  </a:lnTo>
                  <a:lnTo>
                    <a:pt x="3555" y="12287"/>
                  </a:lnTo>
                  <a:lnTo>
                    <a:pt x="3204" y="9829"/>
                  </a:lnTo>
                  <a:lnTo>
                    <a:pt x="3116" y="8074"/>
                  </a:lnTo>
                  <a:lnTo>
                    <a:pt x="3994" y="5573"/>
                  </a:lnTo>
                  <a:lnTo>
                    <a:pt x="4915" y="3160"/>
                  </a:lnTo>
                  <a:lnTo>
                    <a:pt x="6100" y="220"/>
                  </a:lnTo>
                  <a:lnTo>
                    <a:pt x="6100" y="176"/>
                  </a:lnTo>
                  <a:lnTo>
                    <a:pt x="6100" y="88"/>
                  </a:lnTo>
                  <a:lnTo>
                    <a:pt x="6056" y="44"/>
                  </a:lnTo>
                  <a:lnTo>
                    <a:pt x="6012"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83" name="Google Shape;3883;p116"/>
            <p:cNvSpPr/>
            <p:nvPr/>
          </p:nvSpPr>
          <p:spPr>
            <a:xfrm>
              <a:off x="2096450" y="4705400"/>
              <a:ext cx="263300" cy="30750"/>
            </a:xfrm>
            <a:custGeom>
              <a:avLst/>
              <a:gdLst/>
              <a:ahLst/>
              <a:cxnLst/>
              <a:rect l="l" t="t" r="r" b="b"/>
              <a:pathLst>
                <a:path w="10532" h="1230" extrusionOk="0">
                  <a:moveTo>
                    <a:pt x="10313" y="0"/>
                  </a:moveTo>
                  <a:lnTo>
                    <a:pt x="9874" y="176"/>
                  </a:lnTo>
                  <a:lnTo>
                    <a:pt x="6100" y="132"/>
                  </a:lnTo>
                  <a:lnTo>
                    <a:pt x="6056" y="176"/>
                  </a:lnTo>
                  <a:lnTo>
                    <a:pt x="4740" y="308"/>
                  </a:lnTo>
                  <a:lnTo>
                    <a:pt x="176" y="878"/>
                  </a:lnTo>
                  <a:lnTo>
                    <a:pt x="88" y="922"/>
                  </a:lnTo>
                  <a:lnTo>
                    <a:pt x="44" y="966"/>
                  </a:lnTo>
                  <a:lnTo>
                    <a:pt x="1" y="1010"/>
                  </a:lnTo>
                  <a:lnTo>
                    <a:pt x="1" y="1097"/>
                  </a:lnTo>
                  <a:lnTo>
                    <a:pt x="88" y="1185"/>
                  </a:lnTo>
                  <a:lnTo>
                    <a:pt x="176" y="1229"/>
                  </a:lnTo>
                  <a:lnTo>
                    <a:pt x="220" y="1229"/>
                  </a:lnTo>
                  <a:lnTo>
                    <a:pt x="4784" y="659"/>
                  </a:lnTo>
                  <a:lnTo>
                    <a:pt x="6100" y="483"/>
                  </a:lnTo>
                  <a:lnTo>
                    <a:pt x="9918" y="527"/>
                  </a:lnTo>
                  <a:lnTo>
                    <a:pt x="9961" y="527"/>
                  </a:lnTo>
                  <a:lnTo>
                    <a:pt x="10444" y="351"/>
                  </a:lnTo>
                  <a:lnTo>
                    <a:pt x="10488" y="308"/>
                  </a:lnTo>
                  <a:lnTo>
                    <a:pt x="10532" y="264"/>
                  </a:lnTo>
                  <a:lnTo>
                    <a:pt x="10532" y="176"/>
                  </a:lnTo>
                  <a:lnTo>
                    <a:pt x="10532" y="88"/>
                  </a:lnTo>
                  <a:lnTo>
                    <a:pt x="10488" y="44"/>
                  </a:lnTo>
                  <a:lnTo>
                    <a:pt x="1044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84" name="Google Shape;3884;p116"/>
            <p:cNvSpPr/>
            <p:nvPr/>
          </p:nvSpPr>
          <p:spPr>
            <a:xfrm>
              <a:off x="1024675" y="3357175"/>
              <a:ext cx="119600" cy="1265975"/>
            </a:xfrm>
            <a:custGeom>
              <a:avLst/>
              <a:gdLst/>
              <a:ahLst/>
              <a:cxnLst/>
              <a:rect l="l" t="t" r="r" b="b"/>
              <a:pathLst>
                <a:path w="4784" h="50639" extrusionOk="0">
                  <a:moveTo>
                    <a:pt x="4564" y="0"/>
                  </a:moveTo>
                  <a:lnTo>
                    <a:pt x="4520" y="44"/>
                  </a:lnTo>
                  <a:lnTo>
                    <a:pt x="4476" y="88"/>
                  </a:lnTo>
                  <a:lnTo>
                    <a:pt x="4432" y="176"/>
                  </a:lnTo>
                  <a:lnTo>
                    <a:pt x="3950" y="3423"/>
                  </a:lnTo>
                  <a:lnTo>
                    <a:pt x="3555" y="5266"/>
                  </a:lnTo>
                  <a:lnTo>
                    <a:pt x="3511" y="5310"/>
                  </a:lnTo>
                  <a:lnTo>
                    <a:pt x="3423" y="7504"/>
                  </a:lnTo>
                  <a:lnTo>
                    <a:pt x="3379" y="11278"/>
                  </a:lnTo>
                  <a:lnTo>
                    <a:pt x="3467" y="13823"/>
                  </a:lnTo>
                  <a:lnTo>
                    <a:pt x="3555" y="16148"/>
                  </a:lnTo>
                  <a:lnTo>
                    <a:pt x="3818" y="18342"/>
                  </a:lnTo>
                  <a:lnTo>
                    <a:pt x="3774" y="19483"/>
                  </a:lnTo>
                  <a:lnTo>
                    <a:pt x="3511" y="20624"/>
                  </a:lnTo>
                  <a:lnTo>
                    <a:pt x="2589" y="24310"/>
                  </a:lnTo>
                  <a:lnTo>
                    <a:pt x="2589" y="24354"/>
                  </a:lnTo>
                  <a:lnTo>
                    <a:pt x="2414" y="27206"/>
                  </a:lnTo>
                  <a:lnTo>
                    <a:pt x="2150" y="28523"/>
                  </a:lnTo>
                  <a:lnTo>
                    <a:pt x="659" y="31638"/>
                  </a:lnTo>
                  <a:lnTo>
                    <a:pt x="659" y="31682"/>
                  </a:lnTo>
                  <a:lnTo>
                    <a:pt x="308" y="32998"/>
                  </a:lnTo>
                  <a:lnTo>
                    <a:pt x="264" y="33042"/>
                  </a:lnTo>
                  <a:lnTo>
                    <a:pt x="0" y="35324"/>
                  </a:lnTo>
                  <a:lnTo>
                    <a:pt x="264" y="39054"/>
                  </a:lnTo>
                  <a:lnTo>
                    <a:pt x="176" y="41643"/>
                  </a:lnTo>
                  <a:lnTo>
                    <a:pt x="176" y="41687"/>
                  </a:lnTo>
                  <a:lnTo>
                    <a:pt x="527" y="43837"/>
                  </a:lnTo>
                  <a:lnTo>
                    <a:pt x="922" y="45943"/>
                  </a:lnTo>
                  <a:lnTo>
                    <a:pt x="922" y="45987"/>
                  </a:lnTo>
                  <a:lnTo>
                    <a:pt x="2458" y="48839"/>
                  </a:lnTo>
                  <a:lnTo>
                    <a:pt x="3379" y="50551"/>
                  </a:lnTo>
                  <a:lnTo>
                    <a:pt x="3423" y="50638"/>
                  </a:lnTo>
                  <a:lnTo>
                    <a:pt x="3599" y="50638"/>
                  </a:lnTo>
                  <a:lnTo>
                    <a:pt x="3686" y="50595"/>
                  </a:lnTo>
                  <a:lnTo>
                    <a:pt x="3686" y="50507"/>
                  </a:lnTo>
                  <a:lnTo>
                    <a:pt x="3730" y="50463"/>
                  </a:lnTo>
                  <a:lnTo>
                    <a:pt x="3686" y="50375"/>
                  </a:lnTo>
                  <a:lnTo>
                    <a:pt x="2809" y="48664"/>
                  </a:lnTo>
                  <a:lnTo>
                    <a:pt x="1273" y="45855"/>
                  </a:lnTo>
                  <a:lnTo>
                    <a:pt x="878" y="43793"/>
                  </a:lnTo>
                  <a:lnTo>
                    <a:pt x="527" y="41643"/>
                  </a:lnTo>
                  <a:lnTo>
                    <a:pt x="615" y="39054"/>
                  </a:lnTo>
                  <a:lnTo>
                    <a:pt x="351" y="35324"/>
                  </a:lnTo>
                  <a:lnTo>
                    <a:pt x="615" y="33086"/>
                  </a:lnTo>
                  <a:lnTo>
                    <a:pt x="966" y="31814"/>
                  </a:lnTo>
                  <a:lnTo>
                    <a:pt x="2502" y="28654"/>
                  </a:lnTo>
                  <a:lnTo>
                    <a:pt x="2502" y="28610"/>
                  </a:lnTo>
                  <a:lnTo>
                    <a:pt x="2765" y="27294"/>
                  </a:lnTo>
                  <a:lnTo>
                    <a:pt x="2765" y="27250"/>
                  </a:lnTo>
                  <a:lnTo>
                    <a:pt x="2940" y="24398"/>
                  </a:lnTo>
                  <a:lnTo>
                    <a:pt x="3862" y="20668"/>
                  </a:lnTo>
                  <a:lnTo>
                    <a:pt x="4125" y="19571"/>
                  </a:lnTo>
                  <a:lnTo>
                    <a:pt x="4125" y="19527"/>
                  </a:lnTo>
                  <a:lnTo>
                    <a:pt x="4169" y="18342"/>
                  </a:lnTo>
                  <a:lnTo>
                    <a:pt x="4169" y="18299"/>
                  </a:lnTo>
                  <a:lnTo>
                    <a:pt x="3906" y="16105"/>
                  </a:lnTo>
                  <a:lnTo>
                    <a:pt x="3818" y="13779"/>
                  </a:lnTo>
                  <a:lnTo>
                    <a:pt x="3730" y="11278"/>
                  </a:lnTo>
                  <a:lnTo>
                    <a:pt x="3774" y="7504"/>
                  </a:lnTo>
                  <a:lnTo>
                    <a:pt x="3862" y="5310"/>
                  </a:lnTo>
                  <a:lnTo>
                    <a:pt x="4301" y="3467"/>
                  </a:lnTo>
                  <a:lnTo>
                    <a:pt x="4783" y="220"/>
                  </a:lnTo>
                  <a:lnTo>
                    <a:pt x="4783" y="132"/>
                  </a:lnTo>
                  <a:lnTo>
                    <a:pt x="4783" y="88"/>
                  </a:lnTo>
                  <a:lnTo>
                    <a:pt x="4696" y="44"/>
                  </a:lnTo>
                  <a:lnTo>
                    <a:pt x="4652"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85" name="Google Shape;3885;p116"/>
            <p:cNvSpPr/>
            <p:nvPr/>
          </p:nvSpPr>
          <p:spPr>
            <a:xfrm>
              <a:off x="605600" y="2498225"/>
              <a:ext cx="454200" cy="2111750"/>
            </a:xfrm>
            <a:custGeom>
              <a:avLst/>
              <a:gdLst/>
              <a:ahLst/>
              <a:cxnLst/>
              <a:rect l="l" t="t" r="r" b="b"/>
              <a:pathLst>
                <a:path w="18168" h="84470" extrusionOk="0">
                  <a:moveTo>
                    <a:pt x="17904" y="0"/>
                  </a:moveTo>
                  <a:lnTo>
                    <a:pt x="14569" y="2370"/>
                  </a:lnTo>
                  <a:lnTo>
                    <a:pt x="13077" y="3203"/>
                  </a:lnTo>
                  <a:lnTo>
                    <a:pt x="10181" y="4344"/>
                  </a:lnTo>
                  <a:lnTo>
                    <a:pt x="8119" y="5134"/>
                  </a:lnTo>
                  <a:lnTo>
                    <a:pt x="6364" y="5485"/>
                  </a:lnTo>
                  <a:lnTo>
                    <a:pt x="6320" y="5485"/>
                  </a:lnTo>
                  <a:lnTo>
                    <a:pt x="5223" y="6275"/>
                  </a:lnTo>
                  <a:lnTo>
                    <a:pt x="4521" y="6714"/>
                  </a:lnTo>
                  <a:lnTo>
                    <a:pt x="4477" y="6758"/>
                  </a:lnTo>
                  <a:lnTo>
                    <a:pt x="1888" y="8952"/>
                  </a:lnTo>
                  <a:lnTo>
                    <a:pt x="308" y="10883"/>
                  </a:lnTo>
                  <a:lnTo>
                    <a:pt x="264" y="10926"/>
                  </a:lnTo>
                  <a:lnTo>
                    <a:pt x="1" y="11409"/>
                  </a:lnTo>
                  <a:lnTo>
                    <a:pt x="1" y="11497"/>
                  </a:lnTo>
                  <a:lnTo>
                    <a:pt x="1" y="11585"/>
                  </a:lnTo>
                  <a:lnTo>
                    <a:pt x="1976" y="15534"/>
                  </a:lnTo>
                  <a:lnTo>
                    <a:pt x="2809" y="18649"/>
                  </a:lnTo>
                  <a:lnTo>
                    <a:pt x="3468" y="22204"/>
                  </a:lnTo>
                  <a:lnTo>
                    <a:pt x="4082" y="25495"/>
                  </a:lnTo>
                  <a:lnTo>
                    <a:pt x="4784" y="27864"/>
                  </a:lnTo>
                  <a:lnTo>
                    <a:pt x="5574" y="30541"/>
                  </a:lnTo>
                  <a:lnTo>
                    <a:pt x="6144" y="33525"/>
                  </a:lnTo>
                  <a:lnTo>
                    <a:pt x="6408" y="35324"/>
                  </a:lnTo>
                  <a:lnTo>
                    <a:pt x="6276" y="39800"/>
                  </a:lnTo>
                  <a:lnTo>
                    <a:pt x="6320" y="41730"/>
                  </a:lnTo>
                  <a:lnTo>
                    <a:pt x="6364" y="41818"/>
                  </a:lnTo>
                  <a:lnTo>
                    <a:pt x="8031" y="44407"/>
                  </a:lnTo>
                  <a:lnTo>
                    <a:pt x="9786" y="46996"/>
                  </a:lnTo>
                  <a:lnTo>
                    <a:pt x="11498" y="49322"/>
                  </a:lnTo>
                  <a:lnTo>
                    <a:pt x="12595" y="51384"/>
                  </a:lnTo>
                  <a:lnTo>
                    <a:pt x="13779" y="53183"/>
                  </a:lnTo>
                  <a:lnTo>
                    <a:pt x="15228" y="55202"/>
                  </a:lnTo>
                  <a:lnTo>
                    <a:pt x="16588" y="57045"/>
                  </a:lnTo>
                  <a:lnTo>
                    <a:pt x="17597" y="58580"/>
                  </a:lnTo>
                  <a:lnTo>
                    <a:pt x="17685" y="58975"/>
                  </a:lnTo>
                  <a:lnTo>
                    <a:pt x="16763" y="60950"/>
                  </a:lnTo>
                  <a:lnTo>
                    <a:pt x="15798" y="62925"/>
                  </a:lnTo>
                  <a:lnTo>
                    <a:pt x="15798" y="62968"/>
                  </a:lnTo>
                  <a:lnTo>
                    <a:pt x="15140" y="64987"/>
                  </a:lnTo>
                  <a:lnTo>
                    <a:pt x="15140" y="65031"/>
                  </a:lnTo>
                  <a:lnTo>
                    <a:pt x="14920" y="67313"/>
                  </a:lnTo>
                  <a:lnTo>
                    <a:pt x="14920" y="67356"/>
                  </a:lnTo>
                  <a:lnTo>
                    <a:pt x="15052" y="68102"/>
                  </a:lnTo>
                  <a:lnTo>
                    <a:pt x="15052" y="68146"/>
                  </a:lnTo>
                  <a:lnTo>
                    <a:pt x="15535" y="69199"/>
                  </a:lnTo>
                  <a:lnTo>
                    <a:pt x="15886" y="71437"/>
                  </a:lnTo>
                  <a:lnTo>
                    <a:pt x="16149" y="73895"/>
                  </a:lnTo>
                  <a:lnTo>
                    <a:pt x="16193" y="75606"/>
                  </a:lnTo>
                  <a:lnTo>
                    <a:pt x="15973" y="77537"/>
                  </a:lnTo>
                  <a:lnTo>
                    <a:pt x="15973" y="77581"/>
                  </a:lnTo>
                  <a:lnTo>
                    <a:pt x="16017" y="79731"/>
                  </a:lnTo>
                  <a:lnTo>
                    <a:pt x="16017" y="79775"/>
                  </a:lnTo>
                  <a:lnTo>
                    <a:pt x="16281" y="81003"/>
                  </a:lnTo>
                  <a:lnTo>
                    <a:pt x="16281" y="81047"/>
                  </a:lnTo>
                  <a:lnTo>
                    <a:pt x="17816" y="84382"/>
                  </a:lnTo>
                  <a:lnTo>
                    <a:pt x="17904" y="84470"/>
                  </a:lnTo>
                  <a:lnTo>
                    <a:pt x="18080" y="84470"/>
                  </a:lnTo>
                  <a:lnTo>
                    <a:pt x="18124" y="84426"/>
                  </a:lnTo>
                  <a:lnTo>
                    <a:pt x="18168" y="84382"/>
                  </a:lnTo>
                  <a:lnTo>
                    <a:pt x="18168" y="84294"/>
                  </a:lnTo>
                  <a:lnTo>
                    <a:pt x="18168" y="84250"/>
                  </a:lnTo>
                  <a:lnTo>
                    <a:pt x="16588" y="80916"/>
                  </a:lnTo>
                  <a:lnTo>
                    <a:pt x="16368" y="79731"/>
                  </a:lnTo>
                  <a:lnTo>
                    <a:pt x="16325" y="77581"/>
                  </a:lnTo>
                  <a:lnTo>
                    <a:pt x="16544" y="75650"/>
                  </a:lnTo>
                  <a:lnTo>
                    <a:pt x="16544" y="75606"/>
                  </a:lnTo>
                  <a:lnTo>
                    <a:pt x="16500" y="73851"/>
                  </a:lnTo>
                  <a:lnTo>
                    <a:pt x="16237" y="71393"/>
                  </a:lnTo>
                  <a:lnTo>
                    <a:pt x="15886" y="69112"/>
                  </a:lnTo>
                  <a:lnTo>
                    <a:pt x="15842" y="69068"/>
                  </a:lnTo>
                  <a:lnTo>
                    <a:pt x="15403" y="68015"/>
                  </a:lnTo>
                  <a:lnTo>
                    <a:pt x="15271" y="67313"/>
                  </a:lnTo>
                  <a:lnTo>
                    <a:pt x="15491" y="65075"/>
                  </a:lnTo>
                  <a:lnTo>
                    <a:pt x="16105" y="63056"/>
                  </a:lnTo>
                  <a:lnTo>
                    <a:pt x="17071" y="61125"/>
                  </a:lnTo>
                  <a:lnTo>
                    <a:pt x="17992" y="59107"/>
                  </a:lnTo>
                  <a:lnTo>
                    <a:pt x="18036" y="58975"/>
                  </a:lnTo>
                  <a:lnTo>
                    <a:pt x="17948" y="58493"/>
                  </a:lnTo>
                  <a:lnTo>
                    <a:pt x="17904" y="58405"/>
                  </a:lnTo>
                  <a:lnTo>
                    <a:pt x="16895" y="56825"/>
                  </a:lnTo>
                  <a:lnTo>
                    <a:pt x="15535" y="54982"/>
                  </a:lnTo>
                  <a:lnTo>
                    <a:pt x="14087" y="52964"/>
                  </a:lnTo>
                  <a:lnTo>
                    <a:pt x="12902" y="51209"/>
                  </a:lnTo>
                  <a:lnTo>
                    <a:pt x="11805" y="49146"/>
                  </a:lnTo>
                  <a:lnTo>
                    <a:pt x="11761" y="49146"/>
                  </a:lnTo>
                  <a:lnTo>
                    <a:pt x="10094" y="46777"/>
                  </a:lnTo>
                  <a:lnTo>
                    <a:pt x="8294" y="44188"/>
                  </a:lnTo>
                  <a:lnTo>
                    <a:pt x="6671" y="41687"/>
                  </a:lnTo>
                  <a:lnTo>
                    <a:pt x="6627" y="39800"/>
                  </a:lnTo>
                  <a:lnTo>
                    <a:pt x="6759" y="35324"/>
                  </a:lnTo>
                  <a:lnTo>
                    <a:pt x="6759" y="35280"/>
                  </a:lnTo>
                  <a:lnTo>
                    <a:pt x="6495" y="33481"/>
                  </a:lnTo>
                  <a:lnTo>
                    <a:pt x="5881" y="30453"/>
                  </a:lnTo>
                  <a:lnTo>
                    <a:pt x="5135" y="27776"/>
                  </a:lnTo>
                  <a:lnTo>
                    <a:pt x="4433" y="25407"/>
                  </a:lnTo>
                  <a:lnTo>
                    <a:pt x="3775" y="22116"/>
                  </a:lnTo>
                  <a:lnTo>
                    <a:pt x="3160" y="18562"/>
                  </a:lnTo>
                  <a:lnTo>
                    <a:pt x="2327" y="15446"/>
                  </a:lnTo>
                  <a:lnTo>
                    <a:pt x="2327" y="15402"/>
                  </a:lnTo>
                  <a:lnTo>
                    <a:pt x="352" y="11497"/>
                  </a:lnTo>
                  <a:lnTo>
                    <a:pt x="571" y="11102"/>
                  </a:lnTo>
                  <a:lnTo>
                    <a:pt x="2151" y="9215"/>
                  </a:lnTo>
                  <a:lnTo>
                    <a:pt x="4696" y="7021"/>
                  </a:lnTo>
                  <a:lnTo>
                    <a:pt x="5442" y="6582"/>
                  </a:lnTo>
                  <a:lnTo>
                    <a:pt x="6495" y="5792"/>
                  </a:lnTo>
                  <a:lnTo>
                    <a:pt x="8207" y="5441"/>
                  </a:lnTo>
                  <a:lnTo>
                    <a:pt x="10313" y="4695"/>
                  </a:lnTo>
                  <a:lnTo>
                    <a:pt x="13209" y="3511"/>
                  </a:lnTo>
                  <a:lnTo>
                    <a:pt x="13253" y="3511"/>
                  </a:lnTo>
                  <a:lnTo>
                    <a:pt x="14745" y="2677"/>
                  </a:lnTo>
                  <a:lnTo>
                    <a:pt x="18124" y="307"/>
                  </a:lnTo>
                  <a:lnTo>
                    <a:pt x="18168" y="263"/>
                  </a:lnTo>
                  <a:lnTo>
                    <a:pt x="18168" y="176"/>
                  </a:lnTo>
                  <a:lnTo>
                    <a:pt x="18168" y="132"/>
                  </a:lnTo>
                  <a:lnTo>
                    <a:pt x="18168" y="44"/>
                  </a:lnTo>
                  <a:lnTo>
                    <a:pt x="1812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86" name="Google Shape;3886;p116"/>
            <p:cNvSpPr/>
            <p:nvPr/>
          </p:nvSpPr>
          <p:spPr>
            <a:xfrm>
              <a:off x="489325" y="2325975"/>
              <a:ext cx="527700" cy="2220375"/>
            </a:xfrm>
            <a:custGeom>
              <a:avLst/>
              <a:gdLst/>
              <a:ahLst/>
              <a:cxnLst/>
              <a:rect l="l" t="t" r="r" b="b"/>
              <a:pathLst>
                <a:path w="21108" h="88815" extrusionOk="0">
                  <a:moveTo>
                    <a:pt x="20844" y="1"/>
                  </a:moveTo>
                  <a:lnTo>
                    <a:pt x="17509" y="1844"/>
                  </a:lnTo>
                  <a:lnTo>
                    <a:pt x="15315" y="3204"/>
                  </a:lnTo>
                  <a:lnTo>
                    <a:pt x="13779" y="4082"/>
                  </a:lnTo>
                  <a:lnTo>
                    <a:pt x="12243" y="5047"/>
                  </a:lnTo>
                  <a:lnTo>
                    <a:pt x="10707" y="6056"/>
                  </a:lnTo>
                  <a:lnTo>
                    <a:pt x="9216" y="7066"/>
                  </a:lnTo>
                  <a:lnTo>
                    <a:pt x="8470" y="7636"/>
                  </a:lnTo>
                  <a:lnTo>
                    <a:pt x="7811" y="8163"/>
                  </a:lnTo>
                  <a:lnTo>
                    <a:pt x="7109" y="8733"/>
                  </a:lnTo>
                  <a:lnTo>
                    <a:pt x="6495" y="9347"/>
                  </a:lnTo>
                  <a:lnTo>
                    <a:pt x="5881" y="9918"/>
                  </a:lnTo>
                  <a:lnTo>
                    <a:pt x="5310" y="10576"/>
                  </a:lnTo>
                  <a:lnTo>
                    <a:pt x="4784" y="11190"/>
                  </a:lnTo>
                  <a:lnTo>
                    <a:pt x="4301" y="11849"/>
                  </a:lnTo>
                  <a:lnTo>
                    <a:pt x="3292" y="13121"/>
                  </a:lnTo>
                  <a:lnTo>
                    <a:pt x="3292" y="13165"/>
                  </a:lnTo>
                  <a:lnTo>
                    <a:pt x="1185" y="17860"/>
                  </a:lnTo>
                  <a:lnTo>
                    <a:pt x="220" y="20712"/>
                  </a:lnTo>
                  <a:lnTo>
                    <a:pt x="176" y="20712"/>
                  </a:lnTo>
                  <a:lnTo>
                    <a:pt x="1" y="22204"/>
                  </a:lnTo>
                  <a:lnTo>
                    <a:pt x="1" y="22248"/>
                  </a:lnTo>
                  <a:lnTo>
                    <a:pt x="132" y="25495"/>
                  </a:lnTo>
                  <a:lnTo>
                    <a:pt x="176" y="25539"/>
                  </a:lnTo>
                  <a:lnTo>
                    <a:pt x="834" y="29532"/>
                  </a:lnTo>
                  <a:lnTo>
                    <a:pt x="834" y="29576"/>
                  </a:lnTo>
                  <a:lnTo>
                    <a:pt x="1493" y="31946"/>
                  </a:lnTo>
                  <a:lnTo>
                    <a:pt x="2414" y="34579"/>
                  </a:lnTo>
                  <a:lnTo>
                    <a:pt x="3467" y="37124"/>
                  </a:lnTo>
                  <a:lnTo>
                    <a:pt x="4389" y="39362"/>
                  </a:lnTo>
                  <a:lnTo>
                    <a:pt x="4959" y="41029"/>
                  </a:lnTo>
                  <a:lnTo>
                    <a:pt x="5486" y="42960"/>
                  </a:lnTo>
                  <a:lnTo>
                    <a:pt x="5661" y="44232"/>
                  </a:lnTo>
                  <a:lnTo>
                    <a:pt x="5573" y="46734"/>
                  </a:lnTo>
                  <a:lnTo>
                    <a:pt x="5881" y="48928"/>
                  </a:lnTo>
                  <a:lnTo>
                    <a:pt x="6363" y="51648"/>
                  </a:lnTo>
                  <a:lnTo>
                    <a:pt x="6276" y="56343"/>
                  </a:lnTo>
                  <a:lnTo>
                    <a:pt x="6188" y="58625"/>
                  </a:lnTo>
                  <a:lnTo>
                    <a:pt x="6188" y="61346"/>
                  </a:lnTo>
                  <a:lnTo>
                    <a:pt x="6276" y="65690"/>
                  </a:lnTo>
                  <a:lnTo>
                    <a:pt x="6276" y="65778"/>
                  </a:lnTo>
                  <a:lnTo>
                    <a:pt x="6539" y="66304"/>
                  </a:lnTo>
                  <a:lnTo>
                    <a:pt x="6583" y="66348"/>
                  </a:lnTo>
                  <a:lnTo>
                    <a:pt x="8996" y="68674"/>
                  </a:lnTo>
                  <a:lnTo>
                    <a:pt x="10839" y="70385"/>
                  </a:lnTo>
                  <a:lnTo>
                    <a:pt x="12902" y="71965"/>
                  </a:lnTo>
                  <a:lnTo>
                    <a:pt x="14745" y="73369"/>
                  </a:lnTo>
                  <a:lnTo>
                    <a:pt x="16412" y="74378"/>
                  </a:lnTo>
                  <a:lnTo>
                    <a:pt x="17948" y="75168"/>
                  </a:lnTo>
                  <a:lnTo>
                    <a:pt x="18825" y="76528"/>
                  </a:lnTo>
                  <a:lnTo>
                    <a:pt x="19440" y="77976"/>
                  </a:lnTo>
                  <a:lnTo>
                    <a:pt x="19747" y="80126"/>
                  </a:lnTo>
                  <a:lnTo>
                    <a:pt x="20054" y="82759"/>
                  </a:lnTo>
                  <a:lnTo>
                    <a:pt x="19922" y="84953"/>
                  </a:lnTo>
                  <a:lnTo>
                    <a:pt x="19703" y="87147"/>
                  </a:lnTo>
                  <a:lnTo>
                    <a:pt x="19615" y="88639"/>
                  </a:lnTo>
                  <a:lnTo>
                    <a:pt x="19659" y="88683"/>
                  </a:lnTo>
                  <a:lnTo>
                    <a:pt x="19659" y="88771"/>
                  </a:lnTo>
                  <a:lnTo>
                    <a:pt x="19747" y="88815"/>
                  </a:lnTo>
                  <a:lnTo>
                    <a:pt x="19791" y="88815"/>
                  </a:lnTo>
                  <a:lnTo>
                    <a:pt x="19922" y="88771"/>
                  </a:lnTo>
                  <a:lnTo>
                    <a:pt x="19966" y="88727"/>
                  </a:lnTo>
                  <a:lnTo>
                    <a:pt x="19966" y="88639"/>
                  </a:lnTo>
                  <a:lnTo>
                    <a:pt x="20054" y="87191"/>
                  </a:lnTo>
                  <a:lnTo>
                    <a:pt x="20273" y="84997"/>
                  </a:lnTo>
                  <a:lnTo>
                    <a:pt x="20405" y="82759"/>
                  </a:lnTo>
                  <a:lnTo>
                    <a:pt x="20405" y="82715"/>
                  </a:lnTo>
                  <a:lnTo>
                    <a:pt x="20098" y="80083"/>
                  </a:lnTo>
                  <a:lnTo>
                    <a:pt x="19791" y="77889"/>
                  </a:lnTo>
                  <a:lnTo>
                    <a:pt x="19791" y="77845"/>
                  </a:lnTo>
                  <a:lnTo>
                    <a:pt x="19133" y="76397"/>
                  </a:lnTo>
                  <a:lnTo>
                    <a:pt x="19133" y="76353"/>
                  </a:lnTo>
                  <a:lnTo>
                    <a:pt x="18211" y="74905"/>
                  </a:lnTo>
                  <a:lnTo>
                    <a:pt x="18167" y="74861"/>
                  </a:lnTo>
                  <a:lnTo>
                    <a:pt x="16587" y="74071"/>
                  </a:lnTo>
                  <a:lnTo>
                    <a:pt x="14964" y="73062"/>
                  </a:lnTo>
                  <a:lnTo>
                    <a:pt x="13121" y="71658"/>
                  </a:lnTo>
                  <a:lnTo>
                    <a:pt x="11102" y="70078"/>
                  </a:lnTo>
                  <a:lnTo>
                    <a:pt x="9216" y="68410"/>
                  </a:lnTo>
                  <a:lnTo>
                    <a:pt x="6846" y="66129"/>
                  </a:lnTo>
                  <a:lnTo>
                    <a:pt x="6627" y="65646"/>
                  </a:lnTo>
                  <a:lnTo>
                    <a:pt x="6539" y="61346"/>
                  </a:lnTo>
                  <a:lnTo>
                    <a:pt x="6539" y="58625"/>
                  </a:lnTo>
                  <a:lnTo>
                    <a:pt x="6627" y="56343"/>
                  </a:lnTo>
                  <a:lnTo>
                    <a:pt x="6714" y="51648"/>
                  </a:lnTo>
                  <a:lnTo>
                    <a:pt x="6714" y="51604"/>
                  </a:lnTo>
                  <a:lnTo>
                    <a:pt x="6232" y="48884"/>
                  </a:lnTo>
                  <a:lnTo>
                    <a:pt x="5925" y="46690"/>
                  </a:lnTo>
                  <a:lnTo>
                    <a:pt x="6012" y="44232"/>
                  </a:lnTo>
                  <a:lnTo>
                    <a:pt x="6012" y="44188"/>
                  </a:lnTo>
                  <a:lnTo>
                    <a:pt x="5837" y="42916"/>
                  </a:lnTo>
                  <a:lnTo>
                    <a:pt x="5310" y="40897"/>
                  </a:lnTo>
                  <a:lnTo>
                    <a:pt x="4696" y="39230"/>
                  </a:lnTo>
                  <a:lnTo>
                    <a:pt x="3818" y="36992"/>
                  </a:lnTo>
                  <a:lnTo>
                    <a:pt x="2765" y="34447"/>
                  </a:lnTo>
                  <a:lnTo>
                    <a:pt x="1800" y="31858"/>
                  </a:lnTo>
                  <a:lnTo>
                    <a:pt x="1142" y="29489"/>
                  </a:lnTo>
                  <a:lnTo>
                    <a:pt x="483" y="25495"/>
                  </a:lnTo>
                  <a:lnTo>
                    <a:pt x="352" y="22248"/>
                  </a:lnTo>
                  <a:lnTo>
                    <a:pt x="527" y="20800"/>
                  </a:lnTo>
                  <a:lnTo>
                    <a:pt x="1493" y="17992"/>
                  </a:lnTo>
                  <a:lnTo>
                    <a:pt x="3599" y="13341"/>
                  </a:lnTo>
                  <a:lnTo>
                    <a:pt x="4608" y="12068"/>
                  </a:lnTo>
                  <a:lnTo>
                    <a:pt x="5091" y="11410"/>
                  </a:lnTo>
                  <a:lnTo>
                    <a:pt x="5573" y="10796"/>
                  </a:lnTo>
                  <a:lnTo>
                    <a:pt x="6144" y="10181"/>
                  </a:lnTo>
                  <a:lnTo>
                    <a:pt x="6758" y="9567"/>
                  </a:lnTo>
                  <a:lnTo>
                    <a:pt x="7373" y="8996"/>
                  </a:lnTo>
                  <a:lnTo>
                    <a:pt x="8031" y="8426"/>
                  </a:lnTo>
                  <a:lnTo>
                    <a:pt x="9435" y="7329"/>
                  </a:lnTo>
                  <a:lnTo>
                    <a:pt x="10927" y="6320"/>
                  </a:lnTo>
                  <a:lnTo>
                    <a:pt x="12419" y="5354"/>
                  </a:lnTo>
                  <a:lnTo>
                    <a:pt x="13955" y="4389"/>
                  </a:lnTo>
                  <a:lnTo>
                    <a:pt x="15490" y="3468"/>
                  </a:lnTo>
                  <a:lnTo>
                    <a:pt x="17684" y="2151"/>
                  </a:lnTo>
                  <a:lnTo>
                    <a:pt x="21019" y="308"/>
                  </a:lnTo>
                  <a:lnTo>
                    <a:pt x="21063" y="264"/>
                  </a:lnTo>
                  <a:lnTo>
                    <a:pt x="21107" y="220"/>
                  </a:lnTo>
                  <a:lnTo>
                    <a:pt x="21107" y="133"/>
                  </a:lnTo>
                  <a:lnTo>
                    <a:pt x="21063" y="89"/>
                  </a:lnTo>
                  <a:lnTo>
                    <a:pt x="21019" y="45"/>
                  </a:lnTo>
                  <a:lnTo>
                    <a:pt x="20976"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87" name="Google Shape;3887;p116"/>
            <p:cNvSpPr/>
            <p:nvPr/>
          </p:nvSpPr>
          <p:spPr>
            <a:xfrm>
              <a:off x="261150" y="2997350"/>
              <a:ext cx="377400" cy="1344975"/>
            </a:xfrm>
            <a:custGeom>
              <a:avLst/>
              <a:gdLst/>
              <a:ahLst/>
              <a:cxnLst/>
              <a:rect l="l" t="t" r="r" b="b"/>
              <a:pathLst>
                <a:path w="15096" h="53799" extrusionOk="0">
                  <a:moveTo>
                    <a:pt x="88" y="1"/>
                  </a:moveTo>
                  <a:lnTo>
                    <a:pt x="44" y="45"/>
                  </a:lnTo>
                  <a:lnTo>
                    <a:pt x="0" y="89"/>
                  </a:lnTo>
                  <a:lnTo>
                    <a:pt x="0" y="176"/>
                  </a:lnTo>
                  <a:lnTo>
                    <a:pt x="0" y="220"/>
                  </a:lnTo>
                  <a:lnTo>
                    <a:pt x="2326" y="5223"/>
                  </a:lnTo>
                  <a:lnTo>
                    <a:pt x="4871" y="9479"/>
                  </a:lnTo>
                  <a:lnTo>
                    <a:pt x="6670" y="12989"/>
                  </a:lnTo>
                  <a:lnTo>
                    <a:pt x="8206" y="16149"/>
                  </a:lnTo>
                  <a:lnTo>
                    <a:pt x="8996" y="17904"/>
                  </a:lnTo>
                  <a:lnTo>
                    <a:pt x="9259" y="18694"/>
                  </a:lnTo>
                  <a:lnTo>
                    <a:pt x="9347" y="21283"/>
                  </a:lnTo>
                  <a:lnTo>
                    <a:pt x="9391" y="25671"/>
                  </a:lnTo>
                  <a:lnTo>
                    <a:pt x="9391" y="28918"/>
                  </a:lnTo>
                  <a:lnTo>
                    <a:pt x="9479" y="36114"/>
                  </a:lnTo>
                  <a:lnTo>
                    <a:pt x="9830" y="42433"/>
                  </a:lnTo>
                  <a:lnTo>
                    <a:pt x="9961" y="43442"/>
                  </a:lnTo>
                  <a:lnTo>
                    <a:pt x="9961" y="43486"/>
                  </a:lnTo>
                  <a:lnTo>
                    <a:pt x="10751" y="45505"/>
                  </a:lnTo>
                  <a:lnTo>
                    <a:pt x="11936" y="48006"/>
                  </a:lnTo>
                  <a:lnTo>
                    <a:pt x="12901" y="49980"/>
                  </a:lnTo>
                  <a:lnTo>
                    <a:pt x="13603" y="51604"/>
                  </a:lnTo>
                  <a:lnTo>
                    <a:pt x="14744" y="53710"/>
                  </a:lnTo>
                  <a:lnTo>
                    <a:pt x="14832" y="53754"/>
                  </a:lnTo>
                  <a:lnTo>
                    <a:pt x="14920" y="53798"/>
                  </a:lnTo>
                  <a:lnTo>
                    <a:pt x="15008" y="53754"/>
                  </a:lnTo>
                  <a:lnTo>
                    <a:pt x="15052" y="53710"/>
                  </a:lnTo>
                  <a:lnTo>
                    <a:pt x="15095" y="53666"/>
                  </a:lnTo>
                  <a:lnTo>
                    <a:pt x="15095" y="53623"/>
                  </a:lnTo>
                  <a:lnTo>
                    <a:pt x="15052" y="53535"/>
                  </a:lnTo>
                  <a:lnTo>
                    <a:pt x="13911" y="51428"/>
                  </a:lnTo>
                  <a:lnTo>
                    <a:pt x="13209" y="49849"/>
                  </a:lnTo>
                  <a:lnTo>
                    <a:pt x="12243" y="47830"/>
                  </a:lnTo>
                  <a:lnTo>
                    <a:pt x="11058" y="45373"/>
                  </a:lnTo>
                  <a:lnTo>
                    <a:pt x="10312" y="43398"/>
                  </a:lnTo>
                  <a:lnTo>
                    <a:pt x="10181" y="42433"/>
                  </a:lnTo>
                  <a:lnTo>
                    <a:pt x="9830" y="36114"/>
                  </a:lnTo>
                  <a:lnTo>
                    <a:pt x="9742" y="28918"/>
                  </a:lnTo>
                  <a:lnTo>
                    <a:pt x="9742" y="25671"/>
                  </a:lnTo>
                  <a:lnTo>
                    <a:pt x="9698" y="21283"/>
                  </a:lnTo>
                  <a:lnTo>
                    <a:pt x="9610" y="18650"/>
                  </a:lnTo>
                  <a:lnTo>
                    <a:pt x="9566" y="18606"/>
                  </a:lnTo>
                  <a:lnTo>
                    <a:pt x="9303" y="17816"/>
                  </a:lnTo>
                  <a:lnTo>
                    <a:pt x="8513" y="16017"/>
                  </a:lnTo>
                  <a:lnTo>
                    <a:pt x="6977" y="12814"/>
                  </a:lnTo>
                  <a:lnTo>
                    <a:pt x="5178" y="9347"/>
                  </a:lnTo>
                  <a:lnTo>
                    <a:pt x="2633" y="5047"/>
                  </a:lnTo>
                  <a:lnTo>
                    <a:pt x="308" y="89"/>
                  </a:lnTo>
                  <a:lnTo>
                    <a:pt x="264" y="45"/>
                  </a:lnTo>
                  <a:lnTo>
                    <a:pt x="22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88" name="Google Shape;3888;p116"/>
            <p:cNvSpPr/>
            <p:nvPr/>
          </p:nvSpPr>
          <p:spPr>
            <a:xfrm>
              <a:off x="238125" y="3076350"/>
              <a:ext cx="340075" cy="1220975"/>
            </a:xfrm>
            <a:custGeom>
              <a:avLst/>
              <a:gdLst/>
              <a:ahLst/>
              <a:cxnLst/>
              <a:rect l="l" t="t" r="r" b="b"/>
              <a:pathLst>
                <a:path w="13603" h="48839" extrusionOk="0">
                  <a:moveTo>
                    <a:pt x="132" y="0"/>
                  </a:moveTo>
                  <a:lnTo>
                    <a:pt x="44" y="44"/>
                  </a:lnTo>
                  <a:lnTo>
                    <a:pt x="44" y="88"/>
                  </a:lnTo>
                  <a:lnTo>
                    <a:pt x="0" y="176"/>
                  </a:lnTo>
                  <a:lnTo>
                    <a:pt x="0" y="220"/>
                  </a:lnTo>
                  <a:lnTo>
                    <a:pt x="1448" y="3905"/>
                  </a:lnTo>
                  <a:lnTo>
                    <a:pt x="1492" y="3949"/>
                  </a:lnTo>
                  <a:lnTo>
                    <a:pt x="4344" y="6889"/>
                  </a:lnTo>
                  <a:lnTo>
                    <a:pt x="6143" y="10136"/>
                  </a:lnTo>
                  <a:lnTo>
                    <a:pt x="7855" y="13603"/>
                  </a:lnTo>
                  <a:lnTo>
                    <a:pt x="8820" y="15490"/>
                  </a:lnTo>
                  <a:lnTo>
                    <a:pt x="9039" y="16631"/>
                  </a:lnTo>
                  <a:lnTo>
                    <a:pt x="9083" y="18825"/>
                  </a:lnTo>
                  <a:lnTo>
                    <a:pt x="9127" y="21019"/>
                  </a:lnTo>
                  <a:lnTo>
                    <a:pt x="9171" y="25407"/>
                  </a:lnTo>
                  <a:lnTo>
                    <a:pt x="9171" y="28303"/>
                  </a:lnTo>
                  <a:lnTo>
                    <a:pt x="9215" y="31243"/>
                  </a:lnTo>
                  <a:lnTo>
                    <a:pt x="9303" y="34227"/>
                  </a:lnTo>
                  <a:lnTo>
                    <a:pt x="9434" y="37167"/>
                  </a:lnTo>
                  <a:lnTo>
                    <a:pt x="9654" y="40546"/>
                  </a:lnTo>
                  <a:lnTo>
                    <a:pt x="9654" y="40633"/>
                  </a:lnTo>
                  <a:lnTo>
                    <a:pt x="12681" y="47347"/>
                  </a:lnTo>
                  <a:lnTo>
                    <a:pt x="13252" y="48751"/>
                  </a:lnTo>
                  <a:lnTo>
                    <a:pt x="13340" y="48839"/>
                  </a:lnTo>
                  <a:lnTo>
                    <a:pt x="13471" y="48839"/>
                  </a:lnTo>
                  <a:lnTo>
                    <a:pt x="13559" y="48795"/>
                  </a:lnTo>
                  <a:lnTo>
                    <a:pt x="13559" y="48751"/>
                  </a:lnTo>
                  <a:lnTo>
                    <a:pt x="13603" y="48707"/>
                  </a:lnTo>
                  <a:lnTo>
                    <a:pt x="13559" y="48620"/>
                  </a:lnTo>
                  <a:lnTo>
                    <a:pt x="13033" y="47215"/>
                  </a:lnTo>
                  <a:lnTo>
                    <a:pt x="10005" y="40502"/>
                  </a:lnTo>
                  <a:lnTo>
                    <a:pt x="9785" y="37167"/>
                  </a:lnTo>
                  <a:lnTo>
                    <a:pt x="9654" y="34183"/>
                  </a:lnTo>
                  <a:lnTo>
                    <a:pt x="9566" y="31243"/>
                  </a:lnTo>
                  <a:lnTo>
                    <a:pt x="9522" y="28303"/>
                  </a:lnTo>
                  <a:lnTo>
                    <a:pt x="9522" y="25407"/>
                  </a:lnTo>
                  <a:lnTo>
                    <a:pt x="9478" y="21019"/>
                  </a:lnTo>
                  <a:lnTo>
                    <a:pt x="9434" y="18825"/>
                  </a:lnTo>
                  <a:lnTo>
                    <a:pt x="9390" y="16631"/>
                  </a:lnTo>
                  <a:lnTo>
                    <a:pt x="9390" y="16587"/>
                  </a:lnTo>
                  <a:lnTo>
                    <a:pt x="9171" y="15402"/>
                  </a:lnTo>
                  <a:lnTo>
                    <a:pt x="9171" y="15314"/>
                  </a:lnTo>
                  <a:lnTo>
                    <a:pt x="8162" y="13428"/>
                  </a:lnTo>
                  <a:lnTo>
                    <a:pt x="6450" y="9961"/>
                  </a:lnTo>
                  <a:lnTo>
                    <a:pt x="4651" y="6714"/>
                  </a:lnTo>
                  <a:lnTo>
                    <a:pt x="4607" y="6670"/>
                  </a:lnTo>
                  <a:lnTo>
                    <a:pt x="1755" y="3730"/>
                  </a:lnTo>
                  <a:lnTo>
                    <a:pt x="351" y="132"/>
                  </a:lnTo>
                  <a:lnTo>
                    <a:pt x="307" y="44"/>
                  </a:lnTo>
                  <a:lnTo>
                    <a:pt x="263"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89" name="Google Shape;3889;p116"/>
            <p:cNvSpPr/>
            <p:nvPr/>
          </p:nvSpPr>
          <p:spPr>
            <a:xfrm>
              <a:off x="343425" y="3363750"/>
              <a:ext cx="188700" cy="900675"/>
            </a:xfrm>
            <a:custGeom>
              <a:avLst/>
              <a:gdLst/>
              <a:ahLst/>
              <a:cxnLst/>
              <a:rect l="l" t="t" r="r" b="b"/>
              <a:pathLst>
                <a:path w="7548" h="36027" extrusionOk="0">
                  <a:moveTo>
                    <a:pt x="176" y="1"/>
                  </a:moveTo>
                  <a:lnTo>
                    <a:pt x="88" y="45"/>
                  </a:lnTo>
                  <a:lnTo>
                    <a:pt x="44" y="89"/>
                  </a:lnTo>
                  <a:lnTo>
                    <a:pt x="44" y="132"/>
                  </a:lnTo>
                  <a:lnTo>
                    <a:pt x="1" y="220"/>
                  </a:lnTo>
                  <a:lnTo>
                    <a:pt x="44" y="264"/>
                  </a:lnTo>
                  <a:lnTo>
                    <a:pt x="3467" y="6144"/>
                  </a:lnTo>
                  <a:lnTo>
                    <a:pt x="3686" y="10488"/>
                  </a:lnTo>
                  <a:lnTo>
                    <a:pt x="3774" y="13823"/>
                  </a:lnTo>
                  <a:lnTo>
                    <a:pt x="3774" y="16675"/>
                  </a:lnTo>
                  <a:lnTo>
                    <a:pt x="3862" y="21063"/>
                  </a:lnTo>
                  <a:lnTo>
                    <a:pt x="4257" y="28479"/>
                  </a:lnTo>
                  <a:lnTo>
                    <a:pt x="4432" y="29576"/>
                  </a:lnTo>
                  <a:lnTo>
                    <a:pt x="4432" y="29620"/>
                  </a:lnTo>
                  <a:lnTo>
                    <a:pt x="5705" y="32648"/>
                  </a:lnTo>
                  <a:lnTo>
                    <a:pt x="7197" y="35939"/>
                  </a:lnTo>
                  <a:lnTo>
                    <a:pt x="7285" y="36027"/>
                  </a:lnTo>
                  <a:lnTo>
                    <a:pt x="7460" y="36027"/>
                  </a:lnTo>
                  <a:lnTo>
                    <a:pt x="7504" y="35983"/>
                  </a:lnTo>
                  <a:lnTo>
                    <a:pt x="7548" y="35939"/>
                  </a:lnTo>
                  <a:lnTo>
                    <a:pt x="7548" y="35851"/>
                  </a:lnTo>
                  <a:lnTo>
                    <a:pt x="7548" y="35807"/>
                  </a:lnTo>
                  <a:lnTo>
                    <a:pt x="6012" y="32516"/>
                  </a:lnTo>
                  <a:lnTo>
                    <a:pt x="4784" y="29488"/>
                  </a:lnTo>
                  <a:lnTo>
                    <a:pt x="4608" y="28435"/>
                  </a:lnTo>
                  <a:lnTo>
                    <a:pt x="4213" y="21063"/>
                  </a:lnTo>
                  <a:lnTo>
                    <a:pt x="4125" y="16675"/>
                  </a:lnTo>
                  <a:lnTo>
                    <a:pt x="4125" y="13823"/>
                  </a:lnTo>
                  <a:lnTo>
                    <a:pt x="4038" y="10444"/>
                  </a:lnTo>
                  <a:lnTo>
                    <a:pt x="3818" y="6100"/>
                  </a:lnTo>
                  <a:lnTo>
                    <a:pt x="3818" y="6012"/>
                  </a:lnTo>
                  <a:lnTo>
                    <a:pt x="352" y="89"/>
                  </a:lnTo>
                  <a:lnTo>
                    <a:pt x="308" y="45"/>
                  </a:lnTo>
                  <a:lnTo>
                    <a:pt x="220" y="45"/>
                  </a:lnTo>
                  <a:lnTo>
                    <a:pt x="176"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90" name="Google Shape;3890;p116"/>
            <p:cNvSpPr/>
            <p:nvPr/>
          </p:nvSpPr>
          <p:spPr>
            <a:xfrm>
              <a:off x="2699800" y="3180550"/>
              <a:ext cx="204075" cy="111925"/>
            </a:xfrm>
            <a:custGeom>
              <a:avLst/>
              <a:gdLst/>
              <a:ahLst/>
              <a:cxnLst/>
              <a:rect l="l" t="t" r="r" b="b"/>
              <a:pathLst>
                <a:path w="8163" h="4477" extrusionOk="0">
                  <a:moveTo>
                    <a:pt x="4828" y="1"/>
                  </a:moveTo>
                  <a:lnTo>
                    <a:pt x="4740" y="45"/>
                  </a:lnTo>
                  <a:lnTo>
                    <a:pt x="2590" y="1054"/>
                  </a:lnTo>
                  <a:lnTo>
                    <a:pt x="922" y="1712"/>
                  </a:lnTo>
                  <a:lnTo>
                    <a:pt x="879" y="1756"/>
                  </a:lnTo>
                  <a:lnTo>
                    <a:pt x="220" y="2326"/>
                  </a:lnTo>
                  <a:lnTo>
                    <a:pt x="133" y="2414"/>
                  </a:lnTo>
                  <a:lnTo>
                    <a:pt x="1" y="2853"/>
                  </a:lnTo>
                  <a:lnTo>
                    <a:pt x="1" y="2941"/>
                  </a:lnTo>
                  <a:lnTo>
                    <a:pt x="176" y="3511"/>
                  </a:lnTo>
                  <a:lnTo>
                    <a:pt x="220" y="3555"/>
                  </a:lnTo>
                  <a:lnTo>
                    <a:pt x="703" y="4038"/>
                  </a:lnTo>
                  <a:lnTo>
                    <a:pt x="747" y="4038"/>
                  </a:lnTo>
                  <a:lnTo>
                    <a:pt x="1361" y="4345"/>
                  </a:lnTo>
                  <a:lnTo>
                    <a:pt x="1449" y="4389"/>
                  </a:lnTo>
                  <a:lnTo>
                    <a:pt x="3029" y="4477"/>
                  </a:lnTo>
                  <a:lnTo>
                    <a:pt x="3073" y="4477"/>
                  </a:lnTo>
                  <a:lnTo>
                    <a:pt x="5179" y="4038"/>
                  </a:lnTo>
                  <a:lnTo>
                    <a:pt x="8031" y="3204"/>
                  </a:lnTo>
                  <a:lnTo>
                    <a:pt x="8119" y="3160"/>
                  </a:lnTo>
                  <a:lnTo>
                    <a:pt x="8163" y="3116"/>
                  </a:lnTo>
                  <a:lnTo>
                    <a:pt x="8163" y="3029"/>
                  </a:lnTo>
                  <a:lnTo>
                    <a:pt x="8163" y="2985"/>
                  </a:lnTo>
                  <a:lnTo>
                    <a:pt x="8119" y="2897"/>
                  </a:lnTo>
                  <a:lnTo>
                    <a:pt x="8075" y="2897"/>
                  </a:lnTo>
                  <a:lnTo>
                    <a:pt x="8031" y="2853"/>
                  </a:lnTo>
                  <a:lnTo>
                    <a:pt x="7943" y="2853"/>
                  </a:lnTo>
                  <a:lnTo>
                    <a:pt x="5091" y="3687"/>
                  </a:lnTo>
                  <a:lnTo>
                    <a:pt x="3029" y="4126"/>
                  </a:lnTo>
                  <a:lnTo>
                    <a:pt x="1493" y="4038"/>
                  </a:lnTo>
                  <a:lnTo>
                    <a:pt x="922" y="3774"/>
                  </a:lnTo>
                  <a:lnTo>
                    <a:pt x="527" y="3336"/>
                  </a:lnTo>
                  <a:lnTo>
                    <a:pt x="352" y="2897"/>
                  </a:lnTo>
                  <a:lnTo>
                    <a:pt x="484" y="2590"/>
                  </a:lnTo>
                  <a:lnTo>
                    <a:pt x="1098" y="2063"/>
                  </a:lnTo>
                  <a:lnTo>
                    <a:pt x="2722" y="1361"/>
                  </a:lnTo>
                  <a:lnTo>
                    <a:pt x="4916" y="352"/>
                  </a:lnTo>
                  <a:lnTo>
                    <a:pt x="4959" y="308"/>
                  </a:lnTo>
                  <a:lnTo>
                    <a:pt x="5003" y="264"/>
                  </a:lnTo>
                  <a:lnTo>
                    <a:pt x="5003" y="176"/>
                  </a:lnTo>
                  <a:lnTo>
                    <a:pt x="5003" y="132"/>
                  </a:lnTo>
                  <a:lnTo>
                    <a:pt x="4959" y="45"/>
                  </a:lnTo>
                  <a:lnTo>
                    <a:pt x="4872" y="45"/>
                  </a:lnTo>
                  <a:lnTo>
                    <a:pt x="4828"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91" name="Google Shape;3891;p116"/>
            <p:cNvSpPr/>
            <p:nvPr/>
          </p:nvSpPr>
          <p:spPr>
            <a:xfrm>
              <a:off x="3153975" y="3567800"/>
              <a:ext cx="561700" cy="625325"/>
            </a:xfrm>
            <a:custGeom>
              <a:avLst/>
              <a:gdLst/>
              <a:ahLst/>
              <a:cxnLst/>
              <a:rect l="l" t="t" r="r" b="b"/>
              <a:pathLst>
                <a:path w="22468" h="25013" extrusionOk="0">
                  <a:moveTo>
                    <a:pt x="3774" y="1"/>
                  </a:moveTo>
                  <a:lnTo>
                    <a:pt x="3730" y="44"/>
                  </a:lnTo>
                  <a:lnTo>
                    <a:pt x="3686" y="88"/>
                  </a:lnTo>
                  <a:lnTo>
                    <a:pt x="2151" y="3599"/>
                  </a:lnTo>
                  <a:lnTo>
                    <a:pt x="1361" y="5442"/>
                  </a:lnTo>
                  <a:lnTo>
                    <a:pt x="1361" y="5486"/>
                  </a:lnTo>
                  <a:lnTo>
                    <a:pt x="703" y="8733"/>
                  </a:lnTo>
                  <a:lnTo>
                    <a:pt x="132" y="11629"/>
                  </a:lnTo>
                  <a:lnTo>
                    <a:pt x="0" y="12331"/>
                  </a:lnTo>
                  <a:lnTo>
                    <a:pt x="0" y="12463"/>
                  </a:lnTo>
                  <a:lnTo>
                    <a:pt x="88" y="12506"/>
                  </a:lnTo>
                  <a:lnTo>
                    <a:pt x="3335" y="14788"/>
                  </a:lnTo>
                  <a:lnTo>
                    <a:pt x="3862" y="15534"/>
                  </a:lnTo>
                  <a:lnTo>
                    <a:pt x="4915" y="17860"/>
                  </a:lnTo>
                  <a:lnTo>
                    <a:pt x="6012" y="19747"/>
                  </a:lnTo>
                  <a:lnTo>
                    <a:pt x="6012" y="19791"/>
                  </a:lnTo>
                  <a:lnTo>
                    <a:pt x="7241" y="21326"/>
                  </a:lnTo>
                  <a:lnTo>
                    <a:pt x="7285" y="21370"/>
                  </a:lnTo>
                  <a:lnTo>
                    <a:pt x="8645" y="22072"/>
                  </a:lnTo>
                  <a:lnTo>
                    <a:pt x="9523" y="22379"/>
                  </a:lnTo>
                  <a:lnTo>
                    <a:pt x="9566" y="22423"/>
                  </a:lnTo>
                  <a:lnTo>
                    <a:pt x="12243" y="22818"/>
                  </a:lnTo>
                  <a:lnTo>
                    <a:pt x="14525" y="23038"/>
                  </a:lnTo>
                  <a:lnTo>
                    <a:pt x="18079" y="24266"/>
                  </a:lnTo>
                  <a:lnTo>
                    <a:pt x="20273" y="24881"/>
                  </a:lnTo>
                  <a:lnTo>
                    <a:pt x="20317" y="24881"/>
                  </a:lnTo>
                  <a:lnTo>
                    <a:pt x="21326" y="25012"/>
                  </a:lnTo>
                  <a:lnTo>
                    <a:pt x="21414" y="25012"/>
                  </a:lnTo>
                  <a:lnTo>
                    <a:pt x="22336" y="24749"/>
                  </a:lnTo>
                  <a:lnTo>
                    <a:pt x="22423" y="24705"/>
                  </a:lnTo>
                  <a:lnTo>
                    <a:pt x="22467" y="24661"/>
                  </a:lnTo>
                  <a:lnTo>
                    <a:pt x="22467" y="24617"/>
                  </a:lnTo>
                  <a:lnTo>
                    <a:pt x="22467" y="24530"/>
                  </a:lnTo>
                  <a:lnTo>
                    <a:pt x="22467" y="24486"/>
                  </a:lnTo>
                  <a:lnTo>
                    <a:pt x="22423" y="24442"/>
                  </a:lnTo>
                  <a:lnTo>
                    <a:pt x="22336" y="24398"/>
                  </a:lnTo>
                  <a:lnTo>
                    <a:pt x="22248" y="24398"/>
                  </a:lnTo>
                  <a:lnTo>
                    <a:pt x="21326" y="24661"/>
                  </a:lnTo>
                  <a:lnTo>
                    <a:pt x="20361" y="24530"/>
                  </a:lnTo>
                  <a:lnTo>
                    <a:pt x="18211" y="23915"/>
                  </a:lnTo>
                  <a:lnTo>
                    <a:pt x="14613" y="22731"/>
                  </a:lnTo>
                  <a:lnTo>
                    <a:pt x="12287" y="22467"/>
                  </a:lnTo>
                  <a:lnTo>
                    <a:pt x="9610" y="22072"/>
                  </a:lnTo>
                  <a:lnTo>
                    <a:pt x="8777" y="21765"/>
                  </a:lnTo>
                  <a:lnTo>
                    <a:pt x="7460" y="21107"/>
                  </a:lnTo>
                  <a:lnTo>
                    <a:pt x="6319" y="19571"/>
                  </a:lnTo>
                  <a:lnTo>
                    <a:pt x="5222" y="17684"/>
                  </a:lnTo>
                  <a:lnTo>
                    <a:pt x="4169" y="15359"/>
                  </a:lnTo>
                  <a:lnTo>
                    <a:pt x="4169" y="15315"/>
                  </a:lnTo>
                  <a:lnTo>
                    <a:pt x="3643" y="14569"/>
                  </a:lnTo>
                  <a:lnTo>
                    <a:pt x="3599" y="14525"/>
                  </a:lnTo>
                  <a:lnTo>
                    <a:pt x="351" y="12287"/>
                  </a:lnTo>
                  <a:lnTo>
                    <a:pt x="483" y="11673"/>
                  </a:lnTo>
                  <a:lnTo>
                    <a:pt x="1054" y="8820"/>
                  </a:lnTo>
                  <a:lnTo>
                    <a:pt x="1712" y="5573"/>
                  </a:lnTo>
                  <a:lnTo>
                    <a:pt x="2458" y="3730"/>
                  </a:lnTo>
                  <a:lnTo>
                    <a:pt x="3994" y="220"/>
                  </a:lnTo>
                  <a:lnTo>
                    <a:pt x="3994" y="176"/>
                  </a:lnTo>
                  <a:lnTo>
                    <a:pt x="3994" y="88"/>
                  </a:lnTo>
                  <a:lnTo>
                    <a:pt x="3950" y="44"/>
                  </a:lnTo>
                  <a:lnTo>
                    <a:pt x="3906"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92" name="Google Shape;3892;p116"/>
            <p:cNvSpPr/>
            <p:nvPr/>
          </p:nvSpPr>
          <p:spPr>
            <a:xfrm>
              <a:off x="2632900" y="3118025"/>
              <a:ext cx="307175" cy="222725"/>
            </a:xfrm>
            <a:custGeom>
              <a:avLst/>
              <a:gdLst/>
              <a:ahLst/>
              <a:cxnLst/>
              <a:rect l="l" t="t" r="r" b="b"/>
              <a:pathLst>
                <a:path w="12287" h="8909" extrusionOk="0">
                  <a:moveTo>
                    <a:pt x="4695" y="1"/>
                  </a:moveTo>
                  <a:lnTo>
                    <a:pt x="4608" y="44"/>
                  </a:lnTo>
                  <a:lnTo>
                    <a:pt x="4564" y="88"/>
                  </a:lnTo>
                  <a:lnTo>
                    <a:pt x="3116" y="2238"/>
                  </a:lnTo>
                  <a:lnTo>
                    <a:pt x="2106" y="3116"/>
                  </a:lnTo>
                  <a:lnTo>
                    <a:pt x="2106" y="3160"/>
                  </a:lnTo>
                  <a:lnTo>
                    <a:pt x="746" y="4784"/>
                  </a:lnTo>
                  <a:lnTo>
                    <a:pt x="746" y="4827"/>
                  </a:lnTo>
                  <a:lnTo>
                    <a:pt x="0" y="6232"/>
                  </a:lnTo>
                  <a:lnTo>
                    <a:pt x="0" y="6319"/>
                  </a:lnTo>
                  <a:lnTo>
                    <a:pt x="0" y="6407"/>
                  </a:lnTo>
                  <a:lnTo>
                    <a:pt x="307" y="6934"/>
                  </a:lnTo>
                  <a:lnTo>
                    <a:pt x="351" y="6978"/>
                  </a:lnTo>
                  <a:lnTo>
                    <a:pt x="2633" y="8426"/>
                  </a:lnTo>
                  <a:lnTo>
                    <a:pt x="2677" y="8469"/>
                  </a:lnTo>
                  <a:lnTo>
                    <a:pt x="5836" y="8908"/>
                  </a:lnTo>
                  <a:lnTo>
                    <a:pt x="5880" y="8908"/>
                  </a:lnTo>
                  <a:lnTo>
                    <a:pt x="8294" y="8294"/>
                  </a:lnTo>
                  <a:lnTo>
                    <a:pt x="10839" y="7285"/>
                  </a:lnTo>
                  <a:lnTo>
                    <a:pt x="12155" y="7021"/>
                  </a:lnTo>
                  <a:lnTo>
                    <a:pt x="12199" y="6978"/>
                  </a:lnTo>
                  <a:lnTo>
                    <a:pt x="12287" y="6934"/>
                  </a:lnTo>
                  <a:lnTo>
                    <a:pt x="12287" y="6890"/>
                  </a:lnTo>
                  <a:lnTo>
                    <a:pt x="12287" y="6802"/>
                  </a:lnTo>
                  <a:lnTo>
                    <a:pt x="12287" y="6758"/>
                  </a:lnTo>
                  <a:lnTo>
                    <a:pt x="12199" y="6714"/>
                  </a:lnTo>
                  <a:lnTo>
                    <a:pt x="12155" y="6670"/>
                  </a:lnTo>
                  <a:lnTo>
                    <a:pt x="12067" y="6670"/>
                  </a:lnTo>
                  <a:lnTo>
                    <a:pt x="10795" y="6934"/>
                  </a:lnTo>
                  <a:lnTo>
                    <a:pt x="10751" y="6934"/>
                  </a:lnTo>
                  <a:lnTo>
                    <a:pt x="8206" y="7987"/>
                  </a:lnTo>
                  <a:lnTo>
                    <a:pt x="5836" y="8557"/>
                  </a:lnTo>
                  <a:lnTo>
                    <a:pt x="2765" y="8118"/>
                  </a:lnTo>
                  <a:lnTo>
                    <a:pt x="615" y="6714"/>
                  </a:lnTo>
                  <a:lnTo>
                    <a:pt x="351" y="6319"/>
                  </a:lnTo>
                  <a:lnTo>
                    <a:pt x="1053" y="5003"/>
                  </a:lnTo>
                  <a:lnTo>
                    <a:pt x="2370" y="3379"/>
                  </a:lnTo>
                  <a:lnTo>
                    <a:pt x="3379" y="2502"/>
                  </a:lnTo>
                  <a:lnTo>
                    <a:pt x="3423" y="2458"/>
                  </a:lnTo>
                  <a:lnTo>
                    <a:pt x="4871" y="308"/>
                  </a:lnTo>
                  <a:lnTo>
                    <a:pt x="4871" y="220"/>
                  </a:lnTo>
                  <a:lnTo>
                    <a:pt x="4871" y="176"/>
                  </a:lnTo>
                  <a:lnTo>
                    <a:pt x="4871" y="88"/>
                  </a:lnTo>
                  <a:lnTo>
                    <a:pt x="4827" y="44"/>
                  </a:lnTo>
                  <a:lnTo>
                    <a:pt x="4739"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93" name="Google Shape;3893;p116"/>
            <p:cNvSpPr/>
            <p:nvPr/>
          </p:nvSpPr>
          <p:spPr>
            <a:xfrm>
              <a:off x="3084850" y="3493200"/>
              <a:ext cx="603400" cy="716375"/>
            </a:xfrm>
            <a:custGeom>
              <a:avLst/>
              <a:gdLst/>
              <a:ahLst/>
              <a:cxnLst/>
              <a:rect l="l" t="t" r="r" b="b"/>
              <a:pathLst>
                <a:path w="24136" h="28655" extrusionOk="0">
                  <a:moveTo>
                    <a:pt x="3248" y="1"/>
                  </a:moveTo>
                  <a:lnTo>
                    <a:pt x="3204" y="45"/>
                  </a:lnTo>
                  <a:lnTo>
                    <a:pt x="3160" y="88"/>
                  </a:lnTo>
                  <a:lnTo>
                    <a:pt x="3116" y="176"/>
                  </a:lnTo>
                  <a:lnTo>
                    <a:pt x="2941" y="1361"/>
                  </a:lnTo>
                  <a:lnTo>
                    <a:pt x="1756" y="4520"/>
                  </a:lnTo>
                  <a:lnTo>
                    <a:pt x="1142" y="6539"/>
                  </a:lnTo>
                  <a:lnTo>
                    <a:pt x="1098" y="6539"/>
                  </a:lnTo>
                  <a:lnTo>
                    <a:pt x="879" y="8864"/>
                  </a:lnTo>
                  <a:lnTo>
                    <a:pt x="45" y="13165"/>
                  </a:lnTo>
                  <a:lnTo>
                    <a:pt x="45" y="13209"/>
                  </a:lnTo>
                  <a:lnTo>
                    <a:pt x="1" y="15534"/>
                  </a:lnTo>
                  <a:lnTo>
                    <a:pt x="45" y="16895"/>
                  </a:lnTo>
                  <a:lnTo>
                    <a:pt x="45" y="16982"/>
                  </a:lnTo>
                  <a:lnTo>
                    <a:pt x="440" y="17641"/>
                  </a:lnTo>
                  <a:lnTo>
                    <a:pt x="484" y="17728"/>
                  </a:lnTo>
                  <a:lnTo>
                    <a:pt x="1317" y="18255"/>
                  </a:lnTo>
                  <a:lnTo>
                    <a:pt x="1361" y="18255"/>
                  </a:lnTo>
                  <a:lnTo>
                    <a:pt x="4082" y="19264"/>
                  </a:lnTo>
                  <a:lnTo>
                    <a:pt x="5530" y="20010"/>
                  </a:lnTo>
                  <a:lnTo>
                    <a:pt x="7066" y="22248"/>
                  </a:lnTo>
                  <a:lnTo>
                    <a:pt x="8602" y="24442"/>
                  </a:lnTo>
                  <a:lnTo>
                    <a:pt x="9479" y="25495"/>
                  </a:lnTo>
                  <a:lnTo>
                    <a:pt x="9523" y="25539"/>
                  </a:lnTo>
                  <a:lnTo>
                    <a:pt x="11585" y="26417"/>
                  </a:lnTo>
                  <a:lnTo>
                    <a:pt x="11629" y="26417"/>
                  </a:lnTo>
                  <a:lnTo>
                    <a:pt x="13779" y="26812"/>
                  </a:lnTo>
                  <a:lnTo>
                    <a:pt x="16412" y="27163"/>
                  </a:lnTo>
                  <a:lnTo>
                    <a:pt x="17816" y="27250"/>
                  </a:lnTo>
                  <a:lnTo>
                    <a:pt x="20449" y="28128"/>
                  </a:lnTo>
                  <a:lnTo>
                    <a:pt x="22248" y="28655"/>
                  </a:lnTo>
                  <a:lnTo>
                    <a:pt x="23389" y="28655"/>
                  </a:lnTo>
                  <a:lnTo>
                    <a:pt x="24004" y="28479"/>
                  </a:lnTo>
                  <a:lnTo>
                    <a:pt x="24048" y="28435"/>
                  </a:lnTo>
                  <a:lnTo>
                    <a:pt x="24091" y="28391"/>
                  </a:lnTo>
                  <a:lnTo>
                    <a:pt x="24135" y="28347"/>
                  </a:lnTo>
                  <a:lnTo>
                    <a:pt x="24091" y="28260"/>
                  </a:lnTo>
                  <a:lnTo>
                    <a:pt x="24091" y="28216"/>
                  </a:lnTo>
                  <a:lnTo>
                    <a:pt x="24004" y="28172"/>
                  </a:lnTo>
                  <a:lnTo>
                    <a:pt x="23960" y="28128"/>
                  </a:lnTo>
                  <a:lnTo>
                    <a:pt x="23872" y="28128"/>
                  </a:lnTo>
                  <a:lnTo>
                    <a:pt x="23302" y="28303"/>
                  </a:lnTo>
                  <a:lnTo>
                    <a:pt x="22336" y="28303"/>
                  </a:lnTo>
                  <a:lnTo>
                    <a:pt x="20537" y="27821"/>
                  </a:lnTo>
                  <a:lnTo>
                    <a:pt x="17904" y="26943"/>
                  </a:lnTo>
                  <a:lnTo>
                    <a:pt x="17860" y="26899"/>
                  </a:lnTo>
                  <a:lnTo>
                    <a:pt x="16456" y="26812"/>
                  </a:lnTo>
                  <a:lnTo>
                    <a:pt x="13823" y="26504"/>
                  </a:lnTo>
                  <a:lnTo>
                    <a:pt x="11673" y="26109"/>
                  </a:lnTo>
                  <a:lnTo>
                    <a:pt x="9699" y="25232"/>
                  </a:lnTo>
                  <a:lnTo>
                    <a:pt x="8865" y="24223"/>
                  </a:lnTo>
                  <a:lnTo>
                    <a:pt x="7373" y="22029"/>
                  </a:lnTo>
                  <a:lnTo>
                    <a:pt x="5793" y="19791"/>
                  </a:lnTo>
                  <a:lnTo>
                    <a:pt x="5705" y="19747"/>
                  </a:lnTo>
                  <a:lnTo>
                    <a:pt x="4214" y="18957"/>
                  </a:lnTo>
                  <a:lnTo>
                    <a:pt x="4214" y="18913"/>
                  </a:lnTo>
                  <a:lnTo>
                    <a:pt x="1493" y="17948"/>
                  </a:lnTo>
                  <a:lnTo>
                    <a:pt x="703" y="17421"/>
                  </a:lnTo>
                  <a:lnTo>
                    <a:pt x="396" y="16851"/>
                  </a:lnTo>
                  <a:lnTo>
                    <a:pt x="352" y="15490"/>
                  </a:lnTo>
                  <a:lnTo>
                    <a:pt x="396" y="13209"/>
                  </a:lnTo>
                  <a:lnTo>
                    <a:pt x="1230" y="8908"/>
                  </a:lnTo>
                  <a:lnTo>
                    <a:pt x="1449" y="6627"/>
                  </a:lnTo>
                  <a:lnTo>
                    <a:pt x="2107" y="4652"/>
                  </a:lnTo>
                  <a:lnTo>
                    <a:pt x="3292" y="1493"/>
                  </a:lnTo>
                  <a:lnTo>
                    <a:pt x="3292" y="1449"/>
                  </a:lnTo>
                  <a:lnTo>
                    <a:pt x="3468" y="220"/>
                  </a:lnTo>
                  <a:lnTo>
                    <a:pt x="3468" y="132"/>
                  </a:lnTo>
                  <a:lnTo>
                    <a:pt x="3468" y="88"/>
                  </a:lnTo>
                  <a:lnTo>
                    <a:pt x="3380" y="45"/>
                  </a:lnTo>
                  <a:lnTo>
                    <a:pt x="3336"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94" name="Google Shape;3894;p116"/>
            <p:cNvSpPr/>
            <p:nvPr/>
          </p:nvSpPr>
          <p:spPr>
            <a:xfrm>
              <a:off x="2512225" y="3058800"/>
              <a:ext cx="1147500" cy="1171625"/>
            </a:xfrm>
            <a:custGeom>
              <a:avLst/>
              <a:gdLst/>
              <a:ahLst/>
              <a:cxnLst/>
              <a:rect l="l" t="t" r="r" b="b"/>
              <a:pathLst>
                <a:path w="45900" h="46865" extrusionOk="0">
                  <a:moveTo>
                    <a:pt x="6846" y="0"/>
                  </a:moveTo>
                  <a:lnTo>
                    <a:pt x="6802" y="44"/>
                  </a:lnTo>
                  <a:lnTo>
                    <a:pt x="6758" y="88"/>
                  </a:lnTo>
                  <a:lnTo>
                    <a:pt x="5222" y="2721"/>
                  </a:lnTo>
                  <a:lnTo>
                    <a:pt x="4037" y="4827"/>
                  </a:lnTo>
                  <a:lnTo>
                    <a:pt x="1405" y="8557"/>
                  </a:lnTo>
                  <a:lnTo>
                    <a:pt x="176" y="10400"/>
                  </a:lnTo>
                  <a:lnTo>
                    <a:pt x="44" y="10531"/>
                  </a:lnTo>
                  <a:lnTo>
                    <a:pt x="0" y="10619"/>
                  </a:lnTo>
                  <a:lnTo>
                    <a:pt x="0" y="10707"/>
                  </a:lnTo>
                  <a:lnTo>
                    <a:pt x="0" y="10795"/>
                  </a:lnTo>
                  <a:lnTo>
                    <a:pt x="88" y="10838"/>
                  </a:lnTo>
                  <a:lnTo>
                    <a:pt x="2765" y="11848"/>
                  </a:lnTo>
                  <a:lnTo>
                    <a:pt x="5222" y="12901"/>
                  </a:lnTo>
                  <a:lnTo>
                    <a:pt x="7855" y="13603"/>
                  </a:lnTo>
                  <a:lnTo>
                    <a:pt x="7899" y="13603"/>
                  </a:lnTo>
                  <a:lnTo>
                    <a:pt x="10619" y="13954"/>
                  </a:lnTo>
                  <a:lnTo>
                    <a:pt x="10663" y="13954"/>
                  </a:lnTo>
                  <a:lnTo>
                    <a:pt x="11936" y="13866"/>
                  </a:lnTo>
                  <a:lnTo>
                    <a:pt x="11980" y="13822"/>
                  </a:lnTo>
                  <a:lnTo>
                    <a:pt x="15095" y="12989"/>
                  </a:lnTo>
                  <a:lnTo>
                    <a:pt x="15139" y="12945"/>
                  </a:lnTo>
                  <a:lnTo>
                    <a:pt x="17289" y="11892"/>
                  </a:lnTo>
                  <a:lnTo>
                    <a:pt x="18430" y="11628"/>
                  </a:lnTo>
                  <a:lnTo>
                    <a:pt x="19264" y="11716"/>
                  </a:lnTo>
                  <a:lnTo>
                    <a:pt x="21502" y="15139"/>
                  </a:lnTo>
                  <a:lnTo>
                    <a:pt x="22028" y="16543"/>
                  </a:lnTo>
                  <a:lnTo>
                    <a:pt x="22116" y="17684"/>
                  </a:lnTo>
                  <a:lnTo>
                    <a:pt x="21546" y="19790"/>
                  </a:lnTo>
                  <a:lnTo>
                    <a:pt x="21019" y="21940"/>
                  </a:lnTo>
                  <a:lnTo>
                    <a:pt x="20712" y="24310"/>
                  </a:lnTo>
                  <a:lnTo>
                    <a:pt x="20536" y="26943"/>
                  </a:lnTo>
                  <a:lnTo>
                    <a:pt x="20054" y="29093"/>
                  </a:lnTo>
                  <a:lnTo>
                    <a:pt x="20054" y="29137"/>
                  </a:lnTo>
                  <a:lnTo>
                    <a:pt x="19966" y="31067"/>
                  </a:lnTo>
                  <a:lnTo>
                    <a:pt x="19001" y="35148"/>
                  </a:lnTo>
                  <a:lnTo>
                    <a:pt x="18957" y="35675"/>
                  </a:lnTo>
                  <a:lnTo>
                    <a:pt x="18957" y="35763"/>
                  </a:lnTo>
                  <a:lnTo>
                    <a:pt x="19044" y="35850"/>
                  </a:lnTo>
                  <a:lnTo>
                    <a:pt x="19834" y="36333"/>
                  </a:lnTo>
                  <a:lnTo>
                    <a:pt x="19878" y="36333"/>
                  </a:lnTo>
                  <a:lnTo>
                    <a:pt x="23871" y="37649"/>
                  </a:lnTo>
                  <a:lnTo>
                    <a:pt x="26636" y="38702"/>
                  </a:lnTo>
                  <a:lnTo>
                    <a:pt x="28216" y="39317"/>
                  </a:lnTo>
                  <a:lnTo>
                    <a:pt x="28830" y="39975"/>
                  </a:lnTo>
                  <a:lnTo>
                    <a:pt x="30410" y="42301"/>
                  </a:lnTo>
                  <a:lnTo>
                    <a:pt x="31507" y="43749"/>
                  </a:lnTo>
                  <a:lnTo>
                    <a:pt x="31550" y="43793"/>
                  </a:lnTo>
                  <a:lnTo>
                    <a:pt x="32209" y="44231"/>
                  </a:lnTo>
                  <a:lnTo>
                    <a:pt x="34359" y="45065"/>
                  </a:lnTo>
                  <a:lnTo>
                    <a:pt x="34403" y="45065"/>
                  </a:lnTo>
                  <a:lnTo>
                    <a:pt x="38220" y="45592"/>
                  </a:lnTo>
                  <a:lnTo>
                    <a:pt x="40765" y="45767"/>
                  </a:lnTo>
                  <a:lnTo>
                    <a:pt x="43969" y="46733"/>
                  </a:lnTo>
                  <a:lnTo>
                    <a:pt x="44758" y="46864"/>
                  </a:lnTo>
                  <a:lnTo>
                    <a:pt x="44846" y="46864"/>
                  </a:lnTo>
                  <a:lnTo>
                    <a:pt x="45768" y="46601"/>
                  </a:lnTo>
                  <a:lnTo>
                    <a:pt x="45812" y="46601"/>
                  </a:lnTo>
                  <a:lnTo>
                    <a:pt x="45855" y="46513"/>
                  </a:lnTo>
                  <a:lnTo>
                    <a:pt x="45899" y="46469"/>
                  </a:lnTo>
                  <a:lnTo>
                    <a:pt x="45855" y="46382"/>
                  </a:lnTo>
                  <a:lnTo>
                    <a:pt x="45855" y="46338"/>
                  </a:lnTo>
                  <a:lnTo>
                    <a:pt x="45812" y="46294"/>
                  </a:lnTo>
                  <a:lnTo>
                    <a:pt x="45724" y="46250"/>
                  </a:lnTo>
                  <a:lnTo>
                    <a:pt x="45680" y="46294"/>
                  </a:lnTo>
                  <a:lnTo>
                    <a:pt x="44758" y="46513"/>
                  </a:lnTo>
                  <a:lnTo>
                    <a:pt x="44056" y="46382"/>
                  </a:lnTo>
                  <a:lnTo>
                    <a:pt x="40853" y="45416"/>
                  </a:lnTo>
                  <a:lnTo>
                    <a:pt x="40809" y="45416"/>
                  </a:lnTo>
                  <a:lnTo>
                    <a:pt x="38264" y="45241"/>
                  </a:lnTo>
                  <a:lnTo>
                    <a:pt x="34490" y="44714"/>
                  </a:lnTo>
                  <a:lnTo>
                    <a:pt x="32384" y="43924"/>
                  </a:lnTo>
                  <a:lnTo>
                    <a:pt x="31770" y="43529"/>
                  </a:lnTo>
                  <a:lnTo>
                    <a:pt x="30717" y="42081"/>
                  </a:lnTo>
                  <a:lnTo>
                    <a:pt x="29093" y="39756"/>
                  </a:lnTo>
                  <a:lnTo>
                    <a:pt x="28435" y="39054"/>
                  </a:lnTo>
                  <a:lnTo>
                    <a:pt x="28347" y="39010"/>
                  </a:lnTo>
                  <a:lnTo>
                    <a:pt x="26767" y="38351"/>
                  </a:lnTo>
                  <a:lnTo>
                    <a:pt x="24003" y="37342"/>
                  </a:lnTo>
                  <a:lnTo>
                    <a:pt x="20010" y="35982"/>
                  </a:lnTo>
                  <a:lnTo>
                    <a:pt x="19308" y="35587"/>
                  </a:lnTo>
                  <a:lnTo>
                    <a:pt x="19352" y="35236"/>
                  </a:lnTo>
                  <a:lnTo>
                    <a:pt x="20273" y="31111"/>
                  </a:lnTo>
                  <a:lnTo>
                    <a:pt x="20317" y="31111"/>
                  </a:lnTo>
                  <a:lnTo>
                    <a:pt x="20405" y="29180"/>
                  </a:lnTo>
                  <a:lnTo>
                    <a:pt x="20887" y="26986"/>
                  </a:lnTo>
                  <a:lnTo>
                    <a:pt x="21063" y="24354"/>
                  </a:lnTo>
                  <a:lnTo>
                    <a:pt x="21326" y="21984"/>
                  </a:lnTo>
                  <a:lnTo>
                    <a:pt x="21897" y="19878"/>
                  </a:lnTo>
                  <a:lnTo>
                    <a:pt x="22467" y="17772"/>
                  </a:lnTo>
                  <a:lnTo>
                    <a:pt x="22467" y="17684"/>
                  </a:lnTo>
                  <a:lnTo>
                    <a:pt x="22379" y="16455"/>
                  </a:lnTo>
                  <a:lnTo>
                    <a:pt x="22336" y="16411"/>
                  </a:lnTo>
                  <a:lnTo>
                    <a:pt x="21809" y="15007"/>
                  </a:lnTo>
                  <a:lnTo>
                    <a:pt x="21809" y="14963"/>
                  </a:lnTo>
                  <a:lnTo>
                    <a:pt x="19527" y="11453"/>
                  </a:lnTo>
                  <a:lnTo>
                    <a:pt x="19483" y="11409"/>
                  </a:lnTo>
                  <a:lnTo>
                    <a:pt x="19396" y="11365"/>
                  </a:lnTo>
                  <a:lnTo>
                    <a:pt x="18430" y="11277"/>
                  </a:lnTo>
                  <a:lnTo>
                    <a:pt x="18386" y="11277"/>
                  </a:lnTo>
                  <a:lnTo>
                    <a:pt x="17202" y="11584"/>
                  </a:lnTo>
                  <a:lnTo>
                    <a:pt x="17158" y="11584"/>
                  </a:lnTo>
                  <a:lnTo>
                    <a:pt x="15007" y="12638"/>
                  </a:lnTo>
                  <a:lnTo>
                    <a:pt x="11892" y="13515"/>
                  </a:lnTo>
                  <a:lnTo>
                    <a:pt x="10663" y="13603"/>
                  </a:lnTo>
                  <a:lnTo>
                    <a:pt x="7943" y="13252"/>
                  </a:lnTo>
                  <a:lnTo>
                    <a:pt x="5354" y="12594"/>
                  </a:lnTo>
                  <a:lnTo>
                    <a:pt x="2896" y="11497"/>
                  </a:lnTo>
                  <a:lnTo>
                    <a:pt x="483" y="10575"/>
                  </a:lnTo>
                  <a:lnTo>
                    <a:pt x="1668" y="8732"/>
                  </a:lnTo>
                  <a:lnTo>
                    <a:pt x="4345" y="5046"/>
                  </a:lnTo>
                  <a:lnTo>
                    <a:pt x="4345" y="5002"/>
                  </a:lnTo>
                  <a:lnTo>
                    <a:pt x="5529" y="2896"/>
                  </a:lnTo>
                  <a:lnTo>
                    <a:pt x="7065" y="263"/>
                  </a:lnTo>
                  <a:lnTo>
                    <a:pt x="7065" y="219"/>
                  </a:lnTo>
                  <a:lnTo>
                    <a:pt x="7065" y="132"/>
                  </a:lnTo>
                  <a:lnTo>
                    <a:pt x="7021" y="88"/>
                  </a:lnTo>
                  <a:lnTo>
                    <a:pt x="6977" y="44"/>
                  </a:lnTo>
                  <a:lnTo>
                    <a:pt x="6933"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95" name="Google Shape;3895;p116"/>
            <p:cNvSpPr/>
            <p:nvPr/>
          </p:nvSpPr>
          <p:spPr>
            <a:xfrm>
              <a:off x="1670800" y="3011625"/>
              <a:ext cx="1963700" cy="1351525"/>
            </a:xfrm>
            <a:custGeom>
              <a:avLst/>
              <a:gdLst/>
              <a:ahLst/>
              <a:cxnLst/>
              <a:rect l="l" t="t" r="r" b="b"/>
              <a:pathLst>
                <a:path w="78548" h="54061" extrusionOk="0">
                  <a:moveTo>
                    <a:pt x="38309" y="0"/>
                  </a:moveTo>
                  <a:lnTo>
                    <a:pt x="36246" y="1360"/>
                  </a:lnTo>
                  <a:lnTo>
                    <a:pt x="35676" y="1843"/>
                  </a:lnTo>
                  <a:lnTo>
                    <a:pt x="35632" y="1931"/>
                  </a:lnTo>
                  <a:lnTo>
                    <a:pt x="34447" y="4520"/>
                  </a:lnTo>
                  <a:lnTo>
                    <a:pt x="33262" y="7460"/>
                  </a:lnTo>
                  <a:lnTo>
                    <a:pt x="32824" y="8513"/>
                  </a:lnTo>
                  <a:lnTo>
                    <a:pt x="31639" y="8952"/>
                  </a:lnTo>
                  <a:lnTo>
                    <a:pt x="31595" y="8996"/>
                  </a:lnTo>
                  <a:lnTo>
                    <a:pt x="30059" y="9917"/>
                  </a:lnTo>
                  <a:lnTo>
                    <a:pt x="30015" y="9917"/>
                  </a:lnTo>
                  <a:lnTo>
                    <a:pt x="28962" y="10751"/>
                  </a:lnTo>
                  <a:lnTo>
                    <a:pt x="28962" y="10795"/>
                  </a:lnTo>
                  <a:lnTo>
                    <a:pt x="28260" y="11804"/>
                  </a:lnTo>
                  <a:lnTo>
                    <a:pt x="27251" y="13822"/>
                  </a:lnTo>
                  <a:lnTo>
                    <a:pt x="27251" y="13910"/>
                  </a:lnTo>
                  <a:lnTo>
                    <a:pt x="27339" y="16236"/>
                  </a:lnTo>
                  <a:lnTo>
                    <a:pt x="27339" y="18079"/>
                  </a:lnTo>
                  <a:lnTo>
                    <a:pt x="27031" y="18869"/>
                  </a:lnTo>
                  <a:lnTo>
                    <a:pt x="26768" y="19132"/>
                  </a:lnTo>
                  <a:lnTo>
                    <a:pt x="26461" y="19220"/>
                  </a:lnTo>
                  <a:lnTo>
                    <a:pt x="24750" y="18518"/>
                  </a:lnTo>
                  <a:lnTo>
                    <a:pt x="22468" y="18123"/>
                  </a:lnTo>
                  <a:lnTo>
                    <a:pt x="20274" y="17947"/>
                  </a:lnTo>
                  <a:lnTo>
                    <a:pt x="20230" y="17991"/>
                  </a:lnTo>
                  <a:lnTo>
                    <a:pt x="19484" y="18123"/>
                  </a:lnTo>
                  <a:lnTo>
                    <a:pt x="19396" y="18123"/>
                  </a:lnTo>
                  <a:lnTo>
                    <a:pt x="18650" y="18649"/>
                  </a:lnTo>
                  <a:lnTo>
                    <a:pt x="18036" y="18430"/>
                  </a:lnTo>
                  <a:lnTo>
                    <a:pt x="17948" y="18430"/>
                  </a:lnTo>
                  <a:lnTo>
                    <a:pt x="17246" y="18562"/>
                  </a:lnTo>
                  <a:lnTo>
                    <a:pt x="17202" y="18605"/>
                  </a:lnTo>
                  <a:lnTo>
                    <a:pt x="16368" y="19088"/>
                  </a:lnTo>
                  <a:lnTo>
                    <a:pt x="16325" y="19132"/>
                  </a:lnTo>
                  <a:lnTo>
                    <a:pt x="15622" y="19790"/>
                  </a:lnTo>
                  <a:lnTo>
                    <a:pt x="15579" y="19834"/>
                  </a:lnTo>
                  <a:lnTo>
                    <a:pt x="13648" y="23827"/>
                  </a:lnTo>
                  <a:lnTo>
                    <a:pt x="12288" y="26241"/>
                  </a:lnTo>
                  <a:lnTo>
                    <a:pt x="11542" y="27425"/>
                  </a:lnTo>
                  <a:lnTo>
                    <a:pt x="11542" y="27469"/>
                  </a:lnTo>
                  <a:lnTo>
                    <a:pt x="11191" y="28522"/>
                  </a:lnTo>
                  <a:lnTo>
                    <a:pt x="11147" y="28522"/>
                  </a:lnTo>
                  <a:lnTo>
                    <a:pt x="10620" y="31550"/>
                  </a:lnTo>
                  <a:lnTo>
                    <a:pt x="10620" y="32691"/>
                  </a:lnTo>
                  <a:lnTo>
                    <a:pt x="10532" y="33349"/>
                  </a:lnTo>
                  <a:lnTo>
                    <a:pt x="9567" y="35104"/>
                  </a:lnTo>
                  <a:lnTo>
                    <a:pt x="7943" y="37255"/>
                  </a:lnTo>
                  <a:lnTo>
                    <a:pt x="7943" y="37298"/>
                  </a:lnTo>
                  <a:lnTo>
                    <a:pt x="6978" y="39141"/>
                  </a:lnTo>
                  <a:lnTo>
                    <a:pt x="6144" y="41028"/>
                  </a:lnTo>
                  <a:lnTo>
                    <a:pt x="6144" y="41072"/>
                  </a:lnTo>
                  <a:lnTo>
                    <a:pt x="5925" y="42169"/>
                  </a:lnTo>
                  <a:lnTo>
                    <a:pt x="5793" y="42301"/>
                  </a:lnTo>
                  <a:lnTo>
                    <a:pt x="5618" y="42213"/>
                  </a:lnTo>
                  <a:lnTo>
                    <a:pt x="5486" y="42213"/>
                  </a:lnTo>
                  <a:lnTo>
                    <a:pt x="4126" y="42652"/>
                  </a:lnTo>
                  <a:lnTo>
                    <a:pt x="4082" y="42652"/>
                  </a:lnTo>
                  <a:lnTo>
                    <a:pt x="2283" y="43442"/>
                  </a:lnTo>
                  <a:lnTo>
                    <a:pt x="2239" y="43486"/>
                  </a:lnTo>
                  <a:lnTo>
                    <a:pt x="1317" y="44451"/>
                  </a:lnTo>
                  <a:lnTo>
                    <a:pt x="1274" y="44495"/>
                  </a:lnTo>
                  <a:lnTo>
                    <a:pt x="440" y="45855"/>
                  </a:lnTo>
                  <a:lnTo>
                    <a:pt x="440" y="45899"/>
                  </a:lnTo>
                  <a:lnTo>
                    <a:pt x="176" y="46908"/>
                  </a:lnTo>
                  <a:lnTo>
                    <a:pt x="133" y="46952"/>
                  </a:lnTo>
                  <a:lnTo>
                    <a:pt x="1" y="48488"/>
                  </a:lnTo>
                  <a:lnTo>
                    <a:pt x="45" y="48576"/>
                  </a:lnTo>
                  <a:lnTo>
                    <a:pt x="791" y="49848"/>
                  </a:lnTo>
                  <a:lnTo>
                    <a:pt x="791" y="49892"/>
                  </a:lnTo>
                  <a:lnTo>
                    <a:pt x="1888" y="51252"/>
                  </a:lnTo>
                  <a:lnTo>
                    <a:pt x="2239" y="51603"/>
                  </a:lnTo>
                  <a:lnTo>
                    <a:pt x="2327" y="51647"/>
                  </a:lnTo>
                  <a:lnTo>
                    <a:pt x="5442" y="51691"/>
                  </a:lnTo>
                  <a:lnTo>
                    <a:pt x="8733" y="51867"/>
                  </a:lnTo>
                  <a:lnTo>
                    <a:pt x="11805" y="52613"/>
                  </a:lnTo>
                  <a:lnTo>
                    <a:pt x="14920" y="54017"/>
                  </a:lnTo>
                  <a:lnTo>
                    <a:pt x="14964" y="54017"/>
                  </a:lnTo>
                  <a:lnTo>
                    <a:pt x="15491" y="54061"/>
                  </a:lnTo>
                  <a:lnTo>
                    <a:pt x="15579" y="54061"/>
                  </a:lnTo>
                  <a:lnTo>
                    <a:pt x="18036" y="53271"/>
                  </a:lnTo>
                  <a:lnTo>
                    <a:pt x="19659" y="52744"/>
                  </a:lnTo>
                  <a:lnTo>
                    <a:pt x="21239" y="52218"/>
                  </a:lnTo>
                  <a:lnTo>
                    <a:pt x="22819" y="51647"/>
                  </a:lnTo>
                  <a:lnTo>
                    <a:pt x="24355" y="51033"/>
                  </a:lnTo>
                  <a:lnTo>
                    <a:pt x="25101" y="50682"/>
                  </a:lnTo>
                  <a:lnTo>
                    <a:pt x="25847" y="50331"/>
                  </a:lnTo>
                  <a:lnTo>
                    <a:pt x="26549" y="49936"/>
                  </a:lnTo>
                  <a:lnTo>
                    <a:pt x="27295" y="49541"/>
                  </a:lnTo>
                  <a:lnTo>
                    <a:pt x="27953" y="49102"/>
                  </a:lnTo>
                  <a:lnTo>
                    <a:pt x="28655" y="48620"/>
                  </a:lnTo>
                  <a:lnTo>
                    <a:pt x="29313" y="48093"/>
                  </a:lnTo>
                  <a:lnTo>
                    <a:pt x="29927" y="47566"/>
                  </a:lnTo>
                  <a:lnTo>
                    <a:pt x="30805" y="47128"/>
                  </a:lnTo>
                  <a:lnTo>
                    <a:pt x="31814" y="46952"/>
                  </a:lnTo>
                  <a:lnTo>
                    <a:pt x="34272" y="46864"/>
                  </a:lnTo>
                  <a:lnTo>
                    <a:pt x="36466" y="46820"/>
                  </a:lnTo>
                  <a:lnTo>
                    <a:pt x="36510" y="46777"/>
                  </a:lnTo>
                  <a:lnTo>
                    <a:pt x="37168" y="46601"/>
                  </a:lnTo>
                  <a:lnTo>
                    <a:pt x="37212" y="46601"/>
                  </a:lnTo>
                  <a:lnTo>
                    <a:pt x="37870" y="46206"/>
                  </a:lnTo>
                  <a:lnTo>
                    <a:pt x="37914" y="46162"/>
                  </a:lnTo>
                  <a:lnTo>
                    <a:pt x="39625" y="44539"/>
                  </a:lnTo>
                  <a:lnTo>
                    <a:pt x="39625" y="44495"/>
                  </a:lnTo>
                  <a:lnTo>
                    <a:pt x="39976" y="43881"/>
                  </a:lnTo>
                  <a:lnTo>
                    <a:pt x="40020" y="43837"/>
                  </a:lnTo>
                  <a:lnTo>
                    <a:pt x="40634" y="41248"/>
                  </a:lnTo>
                  <a:lnTo>
                    <a:pt x="40942" y="40853"/>
                  </a:lnTo>
                  <a:lnTo>
                    <a:pt x="42741" y="39668"/>
                  </a:lnTo>
                  <a:lnTo>
                    <a:pt x="42828" y="39580"/>
                  </a:lnTo>
                  <a:lnTo>
                    <a:pt x="42828" y="39492"/>
                  </a:lnTo>
                  <a:lnTo>
                    <a:pt x="42784" y="39405"/>
                  </a:lnTo>
                  <a:lnTo>
                    <a:pt x="42741" y="39361"/>
                  </a:lnTo>
                  <a:lnTo>
                    <a:pt x="42082" y="39141"/>
                  </a:lnTo>
                  <a:lnTo>
                    <a:pt x="41995" y="39098"/>
                  </a:lnTo>
                  <a:lnTo>
                    <a:pt x="40064" y="39229"/>
                  </a:lnTo>
                  <a:lnTo>
                    <a:pt x="38089" y="39580"/>
                  </a:lnTo>
                  <a:lnTo>
                    <a:pt x="36115" y="39492"/>
                  </a:lnTo>
                  <a:lnTo>
                    <a:pt x="35149" y="39361"/>
                  </a:lnTo>
                  <a:lnTo>
                    <a:pt x="32955" y="38220"/>
                  </a:lnTo>
                  <a:lnTo>
                    <a:pt x="32297" y="37737"/>
                  </a:lnTo>
                  <a:lnTo>
                    <a:pt x="31858" y="35543"/>
                  </a:lnTo>
                  <a:lnTo>
                    <a:pt x="31463" y="32779"/>
                  </a:lnTo>
                  <a:lnTo>
                    <a:pt x="31156" y="31594"/>
                  </a:lnTo>
                  <a:lnTo>
                    <a:pt x="31156" y="31550"/>
                  </a:lnTo>
                  <a:lnTo>
                    <a:pt x="28962" y="28435"/>
                  </a:lnTo>
                  <a:lnTo>
                    <a:pt x="26724" y="25451"/>
                  </a:lnTo>
                  <a:lnTo>
                    <a:pt x="25978" y="24485"/>
                  </a:lnTo>
                  <a:lnTo>
                    <a:pt x="27602" y="21282"/>
                  </a:lnTo>
                  <a:lnTo>
                    <a:pt x="28523" y="19659"/>
                  </a:lnTo>
                  <a:lnTo>
                    <a:pt x="28874" y="19308"/>
                  </a:lnTo>
                  <a:lnTo>
                    <a:pt x="30103" y="18737"/>
                  </a:lnTo>
                  <a:lnTo>
                    <a:pt x="31288" y="18562"/>
                  </a:lnTo>
                  <a:lnTo>
                    <a:pt x="32867" y="18781"/>
                  </a:lnTo>
                  <a:lnTo>
                    <a:pt x="37299" y="19746"/>
                  </a:lnTo>
                  <a:lnTo>
                    <a:pt x="38747" y="20010"/>
                  </a:lnTo>
                  <a:lnTo>
                    <a:pt x="38835" y="20053"/>
                  </a:lnTo>
                  <a:lnTo>
                    <a:pt x="39713" y="19966"/>
                  </a:lnTo>
                  <a:lnTo>
                    <a:pt x="39757" y="19922"/>
                  </a:lnTo>
                  <a:lnTo>
                    <a:pt x="42082" y="18869"/>
                  </a:lnTo>
                  <a:lnTo>
                    <a:pt x="45154" y="18781"/>
                  </a:lnTo>
                  <a:lnTo>
                    <a:pt x="45198" y="18781"/>
                  </a:lnTo>
                  <a:lnTo>
                    <a:pt x="48357" y="17947"/>
                  </a:lnTo>
                  <a:lnTo>
                    <a:pt x="50420" y="17245"/>
                  </a:lnTo>
                  <a:lnTo>
                    <a:pt x="50464" y="17201"/>
                  </a:lnTo>
                  <a:lnTo>
                    <a:pt x="51429" y="16499"/>
                  </a:lnTo>
                  <a:lnTo>
                    <a:pt x="52175" y="18605"/>
                  </a:lnTo>
                  <a:lnTo>
                    <a:pt x="51648" y="21853"/>
                  </a:lnTo>
                  <a:lnTo>
                    <a:pt x="51297" y="25056"/>
                  </a:lnTo>
                  <a:lnTo>
                    <a:pt x="51166" y="27689"/>
                  </a:lnTo>
                  <a:lnTo>
                    <a:pt x="50551" y="31419"/>
                  </a:lnTo>
                  <a:lnTo>
                    <a:pt x="49893" y="33569"/>
                  </a:lnTo>
                  <a:lnTo>
                    <a:pt x="49893" y="33613"/>
                  </a:lnTo>
                  <a:lnTo>
                    <a:pt x="49718" y="36114"/>
                  </a:lnTo>
                  <a:lnTo>
                    <a:pt x="49718" y="37386"/>
                  </a:lnTo>
                  <a:lnTo>
                    <a:pt x="49761" y="37518"/>
                  </a:lnTo>
                  <a:lnTo>
                    <a:pt x="49981" y="37825"/>
                  </a:lnTo>
                  <a:lnTo>
                    <a:pt x="50113" y="37869"/>
                  </a:lnTo>
                  <a:lnTo>
                    <a:pt x="51034" y="38001"/>
                  </a:lnTo>
                  <a:lnTo>
                    <a:pt x="52789" y="39098"/>
                  </a:lnTo>
                  <a:lnTo>
                    <a:pt x="55993" y="40721"/>
                  </a:lnTo>
                  <a:lnTo>
                    <a:pt x="56036" y="40765"/>
                  </a:lnTo>
                  <a:lnTo>
                    <a:pt x="59415" y="41774"/>
                  </a:lnTo>
                  <a:lnTo>
                    <a:pt x="61214" y="42389"/>
                  </a:lnTo>
                  <a:lnTo>
                    <a:pt x="62662" y="44144"/>
                  </a:lnTo>
                  <a:lnTo>
                    <a:pt x="63935" y="45943"/>
                  </a:lnTo>
                  <a:lnTo>
                    <a:pt x="64593" y="46820"/>
                  </a:lnTo>
                  <a:lnTo>
                    <a:pt x="64681" y="46864"/>
                  </a:lnTo>
                  <a:lnTo>
                    <a:pt x="65866" y="47435"/>
                  </a:lnTo>
                  <a:lnTo>
                    <a:pt x="67972" y="48181"/>
                  </a:lnTo>
                  <a:lnTo>
                    <a:pt x="68016" y="48181"/>
                  </a:lnTo>
                  <a:lnTo>
                    <a:pt x="72053" y="48663"/>
                  </a:lnTo>
                  <a:lnTo>
                    <a:pt x="73984" y="48707"/>
                  </a:lnTo>
                  <a:lnTo>
                    <a:pt x="74905" y="48839"/>
                  </a:lnTo>
                  <a:lnTo>
                    <a:pt x="76880" y="49453"/>
                  </a:lnTo>
                  <a:lnTo>
                    <a:pt x="77538" y="49541"/>
                  </a:lnTo>
                  <a:lnTo>
                    <a:pt x="77626" y="49497"/>
                  </a:lnTo>
                  <a:lnTo>
                    <a:pt x="78415" y="49278"/>
                  </a:lnTo>
                  <a:lnTo>
                    <a:pt x="78503" y="49234"/>
                  </a:lnTo>
                  <a:lnTo>
                    <a:pt x="78547" y="49190"/>
                  </a:lnTo>
                  <a:lnTo>
                    <a:pt x="78547" y="49102"/>
                  </a:lnTo>
                  <a:lnTo>
                    <a:pt x="78547" y="49058"/>
                  </a:lnTo>
                  <a:lnTo>
                    <a:pt x="78503" y="48971"/>
                  </a:lnTo>
                  <a:lnTo>
                    <a:pt x="78459" y="48927"/>
                  </a:lnTo>
                  <a:lnTo>
                    <a:pt x="78328" y="48927"/>
                  </a:lnTo>
                  <a:lnTo>
                    <a:pt x="77538" y="49146"/>
                  </a:lnTo>
                  <a:lnTo>
                    <a:pt x="76967" y="49102"/>
                  </a:lnTo>
                  <a:lnTo>
                    <a:pt x="74993" y="48488"/>
                  </a:lnTo>
                  <a:lnTo>
                    <a:pt x="74949" y="48488"/>
                  </a:lnTo>
                  <a:lnTo>
                    <a:pt x="74027" y="48356"/>
                  </a:lnTo>
                  <a:lnTo>
                    <a:pt x="72053" y="48312"/>
                  </a:lnTo>
                  <a:lnTo>
                    <a:pt x="68104" y="47830"/>
                  </a:lnTo>
                  <a:lnTo>
                    <a:pt x="65997" y="47128"/>
                  </a:lnTo>
                  <a:lnTo>
                    <a:pt x="64856" y="46557"/>
                  </a:lnTo>
                  <a:lnTo>
                    <a:pt x="64198" y="45723"/>
                  </a:lnTo>
                  <a:lnTo>
                    <a:pt x="62926" y="43924"/>
                  </a:lnTo>
                  <a:lnTo>
                    <a:pt x="61478" y="42125"/>
                  </a:lnTo>
                  <a:lnTo>
                    <a:pt x="61390" y="42081"/>
                  </a:lnTo>
                  <a:lnTo>
                    <a:pt x="59547" y="41423"/>
                  </a:lnTo>
                  <a:lnTo>
                    <a:pt x="56168" y="40414"/>
                  </a:lnTo>
                  <a:lnTo>
                    <a:pt x="52965" y="38790"/>
                  </a:lnTo>
                  <a:lnTo>
                    <a:pt x="51166" y="37693"/>
                  </a:lnTo>
                  <a:lnTo>
                    <a:pt x="51122" y="37650"/>
                  </a:lnTo>
                  <a:lnTo>
                    <a:pt x="50200" y="37518"/>
                  </a:lnTo>
                  <a:lnTo>
                    <a:pt x="50069" y="37342"/>
                  </a:lnTo>
                  <a:lnTo>
                    <a:pt x="50069" y="36114"/>
                  </a:lnTo>
                  <a:lnTo>
                    <a:pt x="50244" y="33656"/>
                  </a:lnTo>
                  <a:lnTo>
                    <a:pt x="50902" y="31550"/>
                  </a:lnTo>
                  <a:lnTo>
                    <a:pt x="50902" y="31506"/>
                  </a:lnTo>
                  <a:lnTo>
                    <a:pt x="51473" y="27733"/>
                  </a:lnTo>
                  <a:lnTo>
                    <a:pt x="51648" y="25056"/>
                  </a:lnTo>
                  <a:lnTo>
                    <a:pt x="51999" y="21896"/>
                  </a:lnTo>
                  <a:lnTo>
                    <a:pt x="52526" y="18605"/>
                  </a:lnTo>
                  <a:lnTo>
                    <a:pt x="52526" y="18518"/>
                  </a:lnTo>
                  <a:lnTo>
                    <a:pt x="51648" y="16148"/>
                  </a:lnTo>
                  <a:lnTo>
                    <a:pt x="51604" y="16104"/>
                  </a:lnTo>
                  <a:lnTo>
                    <a:pt x="51561" y="16060"/>
                  </a:lnTo>
                  <a:lnTo>
                    <a:pt x="51385" y="16060"/>
                  </a:lnTo>
                  <a:lnTo>
                    <a:pt x="50244" y="16938"/>
                  </a:lnTo>
                  <a:lnTo>
                    <a:pt x="48270" y="17596"/>
                  </a:lnTo>
                  <a:lnTo>
                    <a:pt x="45154" y="18430"/>
                  </a:lnTo>
                  <a:lnTo>
                    <a:pt x="42039" y="18518"/>
                  </a:lnTo>
                  <a:lnTo>
                    <a:pt x="41951" y="18518"/>
                  </a:lnTo>
                  <a:lnTo>
                    <a:pt x="39669" y="19615"/>
                  </a:lnTo>
                  <a:lnTo>
                    <a:pt x="38791" y="19659"/>
                  </a:lnTo>
                  <a:lnTo>
                    <a:pt x="37343" y="19395"/>
                  </a:lnTo>
                  <a:lnTo>
                    <a:pt x="32955" y="18430"/>
                  </a:lnTo>
                  <a:lnTo>
                    <a:pt x="31288" y="18211"/>
                  </a:lnTo>
                  <a:lnTo>
                    <a:pt x="31244" y="18211"/>
                  </a:lnTo>
                  <a:lnTo>
                    <a:pt x="30015" y="18386"/>
                  </a:lnTo>
                  <a:lnTo>
                    <a:pt x="29971" y="18386"/>
                  </a:lnTo>
                  <a:lnTo>
                    <a:pt x="28699" y="19000"/>
                  </a:lnTo>
                  <a:lnTo>
                    <a:pt x="28655" y="19044"/>
                  </a:lnTo>
                  <a:lnTo>
                    <a:pt x="28260" y="19439"/>
                  </a:lnTo>
                  <a:lnTo>
                    <a:pt x="27295" y="21151"/>
                  </a:lnTo>
                  <a:lnTo>
                    <a:pt x="25627" y="24398"/>
                  </a:lnTo>
                  <a:lnTo>
                    <a:pt x="25583" y="24529"/>
                  </a:lnTo>
                  <a:lnTo>
                    <a:pt x="25627" y="24617"/>
                  </a:lnTo>
                  <a:lnTo>
                    <a:pt x="28699" y="28654"/>
                  </a:lnTo>
                  <a:lnTo>
                    <a:pt x="30849" y="31726"/>
                  </a:lnTo>
                  <a:lnTo>
                    <a:pt x="31112" y="32867"/>
                  </a:lnTo>
                  <a:lnTo>
                    <a:pt x="31507" y="35587"/>
                  </a:lnTo>
                  <a:lnTo>
                    <a:pt x="31946" y="37869"/>
                  </a:lnTo>
                  <a:lnTo>
                    <a:pt x="32034" y="38001"/>
                  </a:lnTo>
                  <a:lnTo>
                    <a:pt x="32780" y="38527"/>
                  </a:lnTo>
                  <a:lnTo>
                    <a:pt x="34974" y="39668"/>
                  </a:lnTo>
                  <a:lnTo>
                    <a:pt x="35062" y="39712"/>
                  </a:lnTo>
                  <a:lnTo>
                    <a:pt x="36071" y="39844"/>
                  </a:lnTo>
                  <a:lnTo>
                    <a:pt x="36115" y="39844"/>
                  </a:lnTo>
                  <a:lnTo>
                    <a:pt x="38089" y="39931"/>
                  </a:lnTo>
                  <a:lnTo>
                    <a:pt x="38133" y="39887"/>
                  </a:lnTo>
                  <a:lnTo>
                    <a:pt x="40108" y="39580"/>
                  </a:lnTo>
                  <a:lnTo>
                    <a:pt x="41995" y="39449"/>
                  </a:lnTo>
                  <a:lnTo>
                    <a:pt x="42258" y="39580"/>
                  </a:lnTo>
                  <a:lnTo>
                    <a:pt x="40722" y="40589"/>
                  </a:lnTo>
                  <a:lnTo>
                    <a:pt x="40678" y="40633"/>
                  </a:lnTo>
                  <a:lnTo>
                    <a:pt x="40327" y="41072"/>
                  </a:lnTo>
                  <a:lnTo>
                    <a:pt x="40327" y="41160"/>
                  </a:lnTo>
                  <a:lnTo>
                    <a:pt x="39669" y="43749"/>
                  </a:lnTo>
                  <a:lnTo>
                    <a:pt x="39362" y="44319"/>
                  </a:lnTo>
                  <a:lnTo>
                    <a:pt x="37694" y="45899"/>
                  </a:lnTo>
                  <a:lnTo>
                    <a:pt x="37080" y="46294"/>
                  </a:lnTo>
                  <a:lnTo>
                    <a:pt x="36466" y="46469"/>
                  </a:lnTo>
                  <a:lnTo>
                    <a:pt x="34272" y="46513"/>
                  </a:lnTo>
                  <a:lnTo>
                    <a:pt x="31814" y="46601"/>
                  </a:lnTo>
                  <a:lnTo>
                    <a:pt x="31770" y="46601"/>
                  </a:lnTo>
                  <a:lnTo>
                    <a:pt x="30717" y="46777"/>
                  </a:lnTo>
                  <a:lnTo>
                    <a:pt x="30673" y="46820"/>
                  </a:lnTo>
                  <a:lnTo>
                    <a:pt x="29752" y="47259"/>
                  </a:lnTo>
                  <a:lnTo>
                    <a:pt x="29708" y="47303"/>
                  </a:lnTo>
                  <a:lnTo>
                    <a:pt x="29094" y="47830"/>
                  </a:lnTo>
                  <a:lnTo>
                    <a:pt x="28436" y="48312"/>
                  </a:lnTo>
                  <a:lnTo>
                    <a:pt x="27777" y="48795"/>
                  </a:lnTo>
                  <a:lnTo>
                    <a:pt x="27075" y="49234"/>
                  </a:lnTo>
                  <a:lnTo>
                    <a:pt x="26373" y="49629"/>
                  </a:lnTo>
                  <a:lnTo>
                    <a:pt x="25671" y="50024"/>
                  </a:lnTo>
                  <a:lnTo>
                    <a:pt x="24179" y="50726"/>
                  </a:lnTo>
                  <a:lnTo>
                    <a:pt x="22643" y="51340"/>
                  </a:lnTo>
                  <a:lnTo>
                    <a:pt x="21108" y="51911"/>
                  </a:lnTo>
                  <a:lnTo>
                    <a:pt x="19528" y="52437"/>
                  </a:lnTo>
                  <a:lnTo>
                    <a:pt x="17948" y="52920"/>
                  </a:lnTo>
                  <a:lnTo>
                    <a:pt x="15491" y="53710"/>
                  </a:lnTo>
                  <a:lnTo>
                    <a:pt x="15052" y="53666"/>
                  </a:lnTo>
                  <a:lnTo>
                    <a:pt x="11936" y="52262"/>
                  </a:lnTo>
                  <a:lnTo>
                    <a:pt x="11893" y="52262"/>
                  </a:lnTo>
                  <a:lnTo>
                    <a:pt x="8821" y="51516"/>
                  </a:lnTo>
                  <a:lnTo>
                    <a:pt x="8777" y="51516"/>
                  </a:lnTo>
                  <a:lnTo>
                    <a:pt x="5486" y="51340"/>
                  </a:lnTo>
                  <a:lnTo>
                    <a:pt x="2414" y="51296"/>
                  </a:lnTo>
                  <a:lnTo>
                    <a:pt x="2151" y="51033"/>
                  </a:lnTo>
                  <a:lnTo>
                    <a:pt x="1054" y="49673"/>
                  </a:lnTo>
                  <a:lnTo>
                    <a:pt x="352" y="48444"/>
                  </a:lnTo>
                  <a:lnTo>
                    <a:pt x="484" y="46996"/>
                  </a:lnTo>
                  <a:lnTo>
                    <a:pt x="791" y="46031"/>
                  </a:lnTo>
                  <a:lnTo>
                    <a:pt x="1581" y="44670"/>
                  </a:lnTo>
                  <a:lnTo>
                    <a:pt x="2458" y="43749"/>
                  </a:lnTo>
                  <a:lnTo>
                    <a:pt x="4257" y="42959"/>
                  </a:lnTo>
                  <a:lnTo>
                    <a:pt x="5530" y="42564"/>
                  </a:lnTo>
                  <a:lnTo>
                    <a:pt x="5749" y="42652"/>
                  </a:lnTo>
                  <a:lnTo>
                    <a:pt x="5837" y="42696"/>
                  </a:lnTo>
                  <a:lnTo>
                    <a:pt x="5925" y="42652"/>
                  </a:lnTo>
                  <a:lnTo>
                    <a:pt x="6188" y="42432"/>
                  </a:lnTo>
                  <a:lnTo>
                    <a:pt x="6276" y="42301"/>
                  </a:lnTo>
                  <a:lnTo>
                    <a:pt x="6451" y="41160"/>
                  </a:lnTo>
                  <a:lnTo>
                    <a:pt x="7285" y="39273"/>
                  </a:lnTo>
                  <a:lnTo>
                    <a:pt x="8251" y="37474"/>
                  </a:lnTo>
                  <a:lnTo>
                    <a:pt x="9830" y="35280"/>
                  </a:lnTo>
                  <a:lnTo>
                    <a:pt x="10839" y="33525"/>
                  </a:lnTo>
                  <a:lnTo>
                    <a:pt x="10883" y="33437"/>
                  </a:lnTo>
                  <a:lnTo>
                    <a:pt x="10971" y="32735"/>
                  </a:lnTo>
                  <a:lnTo>
                    <a:pt x="10971" y="31594"/>
                  </a:lnTo>
                  <a:lnTo>
                    <a:pt x="11498" y="28610"/>
                  </a:lnTo>
                  <a:lnTo>
                    <a:pt x="11849" y="27601"/>
                  </a:lnTo>
                  <a:lnTo>
                    <a:pt x="12595" y="26416"/>
                  </a:lnTo>
                  <a:lnTo>
                    <a:pt x="13955" y="24003"/>
                  </a:lnTo>
                  <a:lnTo>
                    <a:pt x="15886" y="20053"/>
                  </a:lnTo>
                  <a:lnTo>
                    <a:pt x="16544" y="19395"/>
                  </a:lnTo>
                  <a:lnTo>
                    <a:pt x="17334" y="18913"/>
                  </a:lnTo>
                  <a:lnTo>
                    <a:pt x="17948" y="18781"/>
                  </a:lnTo>
                  <a:lnTo>
                    <a:pt x="18606" y="19044"/>
                  </a:lnTo>
                  <a:lnTo>
                    <a:pt x="18694" y="19044"/>
                  </a:lnTo>
                  <a:lnTo>
                    <a:pt x="18782" y="19000"/>
                  </a:lnTo>
                  <a:lnTo>
                    <a:pt x="19572" y="18430"/>
                  </a:lnTo>
                  <a:lnTo>
                    <a:pt x="20274" y="18342"/>
                  </a:lnTo>
                  <a:lnTo>
                    <a:pt x="22424" y="18474"/>
                  </a:lnTo>
                  <a:lnTo>
                    <a:pt x="24662" y="18869"/>
                  </a:lnTo>
                  <a:lnTo>
                    <a:pt x="26373" y="19571"/>
                  </a:lnTo>
                  <a:lnTo>
                    <a:pt x="26505" y="19571"/>
                  </a:lnTo>
                  <a:lnTo>
                    <a:pt x="26900" y="19439"/>
                  </a:lnTo>
                  <a:lnTo>
                    <a:pt x="26987" y="19395"/>
                  </a:lnTo>
                  <a:lnTo>
                    <a:pt x="27295" y="19132"/>
                  </a:lnTo>
                  <a:lnTo>
                    <a:pt x="27339" y="19044"/>
                  </a:lnTo>
                  <a:lnTo>
                    <a:pt x="27646" y="18211"/>
                  </a:lnTo>
                  <a:lnTo>
                    <a:pt x="27690" y="18123"/>
                  </a:lnTo>
                  <a:lnTo>
                    <a:pt x="27690" y="16236"/>
                  </a:lnTo>
                  <a:lnTo>
                    <a:pt x="27602" y="13954"/>
                  </a:lnTo>
                  <a:lnTo>
                    <a:pt x="28567" y="11980"/>
                  </a:lnTo>
                  <a:lnTo>
                    <a:pt x="29225" y="11014"/>
                  </a:lnTo>
                  <a:lnTo>
                    <a:pt x="30235" y="10224"/>
                  </a:lnTo>
                  <a:lnTo>
                    <a:pt x="31770" y="9303"/>
                  </a:lnTo>
                  <a:lnTo>
                    <a:pt x="33043" y="8820"/>
                  </a:lnTo>
                  <a:lnTo>
                    <a:pt x="33087" y="8776"/>
                  </a:lnTo>
                  <a:lnTo>
                    <a:pt x="33131" y="8732"/>
                  </a:lnTo>
                  <a:lnTo>
                    <a:pt x="33570" y="7548"/>
                  </a:lnTo>
                  <a:lnTo>
                    <a:pt x="34754" y="4652"/>
                  </a:lnTo>
                  <a:lnTo>
                    <a:pt x="35939" y="2106"/>
                  </a:lnTo>
                  <a:lnTo>
                    <a:pt x="36466" y="1668"/>
                  </a:lnTo>
                  <a:lnTo>
                    <a:pt x="38528" y="307"/>
                  </a:lnTo>
                  <a:lnTo>
                    <a:pt x="38572" y="263"/>
                  </a:lnTo>
                  <a:lnTo>
                    <a:pt x="38616" y="176"/>
                  </a:lnTo>
                  <a:lnTo>
                    <a:pt x="38616" y="132"/>
                  </a:lnTo>
                  <a:lnTo>
                    <a:pt x="38572" y="44"/>
                  </a:lnTo>
                  <a:lnTo>
                    <a:pt x="38528"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96" name="Google Shape;3896;p116"/>
            <p:cNvSpPr/>
            <p:nvPr/>
          </p:nvSpPr>
          <p:spPr>
            <a:xfrm>
              <a:off x="1656550" y="2963350"/>
              <a:ext cx="2084350" cy="1429425"/>
            </a:xfrm>
            <a:custGeom>
              <a:avLst/>
              <a:gdLst/>
              <a:ahLst/>
              <a:cxnLst/>
              <a:rect l="l" t="t" r="r" b="b"/>
              <a:pathLst>
                <a:path w="83374" h="57177" extrusionOk="0">
                  <a:moveTo>
                    <a:pt x="36860" y="0"/>
                  </a:moveTo>
                  <a:lnTo>
                    <a:pt x="36816" y="44"/>
                  </a:lnTo>
                  <a:lnTo>
                    <a:pt x="34403" y="1405"/>
                  </a:lnTo>
                  <a:lnTo>
                    <a:pt x="33262" y="2194"/>
                  </a:lnTo>
                  <a:lnTo>
                    <a:pt x="33218" y="2194"/>
                  </a:lnTo>
                  <a:lnTo>
                    <a:pt x="32121" y="3204"/>
                  </a:lnTo>
                  <a:lnTo>
                    <a:pt x="32121" y="3248"/>
                  </a:lnTo>
                  <a:lnTo>
                    <a:pt x="30673" y="4959"/>
                  </a:lnTo>
                  <a:lnTo>
                    <a:pt x="28962" y="6846"/>
                  </a:lnTo>
                  <a:lnTo>
                    <a:pt x="28918" y="6890"/>
                  </a:lnTo>
                  <a:lnTo>
                    <a:pt x="27689" y="10400"/>
                  </a:lnTo>
                  <a:lnTo>
                    <a:pt x="25188" y="12989"/>
                  </a:lnTo>
                  <a:lnTo>
                    <a:pt x="24179" y="14086"/>
                  </a:lnTo>
                  <a:lnTo>
                    <a:pt x="23696" y="14481"/>
                  </a:lnTo>
                  <a:lnTo>
                    <a:pt x="21458" y="15402"/>
                  </a:lnTo>
                  <a:lnTo>
                    <a:pt x="20317" y="15841"/>
                  </a:lnTo>
                  <a:lnTo>
                    <a:pt x="20273" y="15841"/>
                  </a:lnTo>
                  <a:lnTo>
                    <a:pt x="19176" y="16368"/>
                  </a:lnTo>
                  <a:lnTo>
                    <a:pt x="17377" y="17553"/>
                  </a:lnTo>
                  <a:lnTo>
                    <a:pt x="17333" y="17596"/>
                  </a:lnTo>
                  <a:lnTo>
                    <a:pt x="16236" y="18957"/>
                  </a:lnTo>
                  <a:lnTo>
                    <a:pt x="16236" y="19001"/>
                  </a:lnTo>
                  <a:lnTo>
                    <a:pt x="14613" y="21458"/>
                  </a:lnTo>
                  <a:lnTo>
                    <a:pt x="13516" y="23476"/>
                  </a:lnTo>
                  <a:lnTo>
                    <a:pt x="12024" y="26197"/>
                  </a:lnTo>
                  <a:lnTo>
                    <a:pt x="10927" y="28347"/>
                  </a:lnTo>
                  <a:lnTo>
                    <a:pt x="10927" y="28391"/>
                  </a:lnTo>
                  <a:lnTo>
                    <a:pt x="10444" y="30410"/>
                  </a:lnTo>
                  <a:lnTo>
                    <a:pt x="10400" y="30453"/>
                  </a:lnTo>
                  <a:lnTo>
                    <a:pt x="10225" y="32823"/>
                  </a:lnTo>
                  <a:lnTo>
                    <a:pt x="10269" y="34315"/>
                  </a:lnTo>
                  <a:lnTo>
                    <a:pt x="10181" y="35149"/>
                  </a:lnTo>
                  <a:lnTo>
                    <a:pt x="9479" y="36465"/>
                  </a:lnTo>
                  <a:lnTo>
                    <a:pt x="7943" y="38527"/>
                  </a:lnTo>
                  <a:lnTo>
                    <a:pt x="7899" y="38527"/>
                  </a:lnTo>
                  <a:lnTo>
                    <a:pt x="6890" y="40283"/>
                  </a:lnTo>
                  <a:lnTo>
                    <a:pt x="6144" y="42082"/>
                  </a:lnTo>
                  <a:lnTo>
                    <a:pt x="5617" y="42872"/>
                  </a:lnTo>
                  <a:lnTo>
                    <a:pt x="2633" y="44495"/>
                  </a:lnTo>
                  <a:lnTo>
                    <a:pt x="2589" y="44539"/>
                  </a:lnTo>
                  <a:lnTo>
                    <a:pt x="966" y="46601"/>
                  </a:lnTo>
                  <a:lnTo>
                    <a:pt x="308" y="47918"/>
                  </a:lnTo>
                  <a:lnTo>
                    <a:pt x="308" y="47962"/>
                  </a:lnTo>
                  <a:lnTo>
                    <a:pt x="1" y="50112"/>
                  </a:lnTo>
                  <a:lnTo>
                    <a:pt x="1" y="50156"/>
                  </a:lnTo>
                  <a:lnTo>
                    <a:pt x="1" y="50989"/>
                  </a:lnTo>
                  <a:lnTo>
                    <a:pt x="44" y="51121"/>
                  </a:lnTo>
                  <a:lnTo>
                    <a:pt x="2326" y="53973"/>
                  </a:lnTo>
                  <a:lnTo>
                    <a:pt x="3379" y="55641"/>
                  </a:lnTo>
                  <a:lnTo>
                    <a:pt x="3423" y="55641"/>
                  </a:lnTo>
                  <a:lnTo>
                    <a:pt x="3686" y="55948"/>
                  </a:lnTo>
                  <a:lnTo>
                    <a:pt x="3774" y="55992"/>
                  </a:lnTo>
                  <a:lnTo>
                    <a:pt x="7153" y="56562"/>
                  </a:lnTo>
                  <a:lnTo>
                    <a:pt x="10400" y="57001"/>
                  </a:lnTo>
                  <a:lnTo>
                    <a:pt x="11629" y="57177"/>
                  </a:lnTo>
                  <a:lnTo>
                    <a:pt x="11673" y="57177"/>
                  </a:lnTo>
                  <a:lnTo>
                    <a:pt x="15710" y="56431"/>
                  </a:lnTo>
                  <a:lnTo>
                    <a:pt x="17421" y="56080"/>
                  </a:lnTo>
                  <a:lnTo>
                    <a:pt x="19483" y="55421"/>
                  </a:lnTo>
                  <a:lnTo>
                    <a:pt x="21283" y="55070"/>
                  </a:lnTo>
                  <a:lnTo>
                    <a:pt x="22818" y="55070"/>
                  </a:lnTo>
                  <a:lnTo>
                    <a:pt x="24398" y="55377"/>
                  </a:lnTo>
                  <a:lnTo>
                    <a:pt x="24442" y="55377"/>
                  </a:lnTo>
                  <a:lnTo>
                    <a:pt x="27952" y="54807"/>
                  </a:lnTo>
                  <a:lnTo>
                    <a:pt x="28084" y="54763"/>
                  </a:lnTo>
                  <a:lnTo>
                    <a:pt x="28611" y="54237"/>
                  </a:lnTo>
                  <a:lnTo>
                    <a:pt x="28655" y="54193"/>
                  </a:lnTo>
                  <a:lnTo>
                    <a:pt x="30015" y="51999"/>
                  </a:lnTo>
                  <a:lnTo>
                    <a:pt x="30541" y="51428"/>
                  </a:lnTo>
                  <a:lnTo>
                    <a:pt x="31375" y="50902"/>
                  </a:lnTo>
                  <a:lnTo>
                    <a:pt x="33525" y="50024"/>
                  </a:lnTo>
                  <a:lnTo>
                    <a:pt x="35412" y="49629"/>
                  </a:lnTo>
                  <a:lnTo>
                    <a:pt x="37387" y="49410"/>
                  </a:lnTo>
                  <a:lnTo>
                    <a:pt x="38177" y="49146"/>
                  </a:lnTo>
                  <a:lnTo>
                    <a:pt x="38220" y="49103"/>
                  </a:lnTo>
                  <a:lnTo>
                    <a:pt x="38966" y="48620"/>
                  </a:lnTo>
                  <a:lnTo>
                    <a:pt x="39010" y="48576"/>
                  </a:lnTo>
                  <a:lnTo>
                    <a:pt x="40809" y="46909"/>
                  </a:lnTo>
                  <a:lnTo>
                    <a:pt x="40809" y="46865"/>
                  </a:lnTo>
                  <a:lnTo>
                    <a:pt x="41380" y="46075"/>
                  </a:lnTo>
                  <a:lnTo>
                    <a:pt x="42345" y="44012"/>
                  </a:lnTo>
                  <a:lnTo>
                    <a:pt x="42960" y="43047"/>
                  </a:lnTo>
                  <a:lnTo>
                    <a:pt x="43486" y="42608"/>
                  </a:lnTo>
                  <a:lnTo>
                    <a:pt x="44890" y="42082"/>
                  </a:lnTo>
                  <a:lnTo>
                    <a:pt x="47084" y="41555"/>
                  </a:lnTo>
                  <a:lnTo>
                    <a:pt x="49234" y="41072"/>
                  </a:lnTo>
                  <a:lnTo>
                    <a:pt x="50419" y="41116"/>
                  </a:lnTo>
                  <a:lnTo>
                    <a:pt x="51955" y="41511"/>
                  </a:lnTo>
                  <a:lnTo>
                    <a:pt x="56299" y="43925"/>
                  </a:lnTo>
                  <a:lnTo>
                    <a:pt x="57484" y="44539"/>
                  </a:lnTo>
                  <a:lnTo>
                    <a:pt x="58449" y="44934"/>
                  </a:lnTo>
                  <a:lnTo>
                    <a:pt x="59239" y="45197"/>
                  </a:lnTo>
                  <a:lnTo>
                    <a:pt x="59854" y="45373"/>
                  </a:lnTo>
                  <a:lnTo>
                    <a:pt x="60292" y="45504"/>
                  </a:lnTo>
                  <a:lnTo>
                    <a:pt x="60687" y="45636"/>
                  </a:lnTo>
                  <a:lnTo>
                    <a:pt x="61082" y="45855"/>
                  </a:lnTo>
                  <a:lnTo>
                    <a:pt x="61521" y="46163"/>
                  </a:lnTo>
                  <a:lnTo>
                    <a:pt x="62004" y="46645"/>
                  </a:lnTo>
                  <a:lnTo>
                    <a:pt x="62574" y="47260"/>
                  </a:lnTo>
                  <a:lnTo>
                    <a:pt x="63232" y="48137"/>
                  </a:lnTo>
                  <a:lnTo>
                    <a:pt x="64066" y="49234"/>
                  </a:lnTo>
                  <a:lnTo>
                    <a:pt x="64637" y="49936"/>
                  </a:lnTo>
                  <a:lnTo>
                    <a:pt x="64680" y="49980"/>
                  </a:lnTo>
                  <a:lnTo>
                    <a:pt x="66874" y="50814"/>
                  </a:lnTo>
                  <a:lnTo>
                    <a:pt x="68674" y="51384"/>
                  </a:lnTo>
                  <a:lnTo>
                    <a:pt x="68717" y="51384"/>
                  </a:lnTo>
                  <a:lnTo>
                    <a:pt x="72798" y="51823"/>
                  </a:lnTo>
                  <a:lnTo>
                    <a:pt x="75080" y="51779"/>
                  </a:lnTo>
                  <a:lnTo>
                    <a:pt x="76879" y="52218"/>
                  </a:lnTo>
                  <a:lnTo>
                    <a:pt x="77011" y="52218"/>
                  </a:lnTo>
                  <a:lnTo>
                    <a:pt x="79380" y="51516"/>
                  </a:lnTo>
                  <a:lnTo>
                    <a:pt x="82277" y="50551"/>
                  </a:lnTo>
                  <a:lnTo>
                    <a:pt x="83198" y="50419"/>
                  </a:lnTo>
                  <a:lnTo>
                    <a:pt x="83286" y="50375"/>
                  </a:lnTo>
                  <a:lnTo>
                    <a:pt x="83330" y="50331"/>
                  </a:lnTo>
                  <a:lnTo>
                    <a:pt x="83374" y="50287"/>
                  </a:lnTo>
                  <a:lnTo>
                    <a:pt x="83374" y="50200"/>
                  </a:lnTo>
                  <a:lnTo>
                    <a:pt x="83330" y="50112"/>
                  </a:lnTo>
                  <a:lnTo>
                    <a:pt x="83286" y="50068"/>
                  </a:lnTo>
                  <a:lnTo>
                    <a:pt x="83154" y="50068"/>
                  </a:lnTo>
                  <a:lnTo>
                    <a:pt x="82189" y="50243"/>
                  </a:lnTo>
                  <a:lnTo>
                    <a:pt x="79293" y="51165"/>
                  </a:lnTo>
                  <a:lnTo>
                    <a:pt x="76923" y="51867"/>
                  </a:lnTo>
                  <a:lnTo>
                    <a:pt x="75124" y="51428"/>
                  </a:lnTo>
                  <a:lnTo>
                    <a:pt x="75080" y="51428"/>
                  </a:lnTo>
                  <a:lnTo>
                    <a:pt x="72798" y="51472"/>
                  </a:lnTo>
                  <a:lnTo>
                    <a:pt x="68761" y="51033"/>
                  </a:lnTo>
                  <a:lnTo>
                    <a:pt x="67006" y="50463"/>
                  </a:lnTo>
                  <a:lnTo>
                    <a:pt x="64856" y="49673"/>
                  </a:lnTo>
                  <a:lnTo>
                    <a:pt x="64329" y="49015"/>
                  </a:lnTo>
                  <a:lnTo>
                    <a:pt x="63496" y="47874"/>
                  </a:lnTo>
                  <a:lnTo>
                    <a:pt x="62794" y="46996"/>
                  </a:lnTo>
                  <a:lnTo>
                    <a:pt x="62223" y="46338"/>
                  </a:lnTo>
                  <a:lnTo>
                    <a:pt x="61697" y="45855"/>
                  </a:lnTo>
                  <a:lnTo>
                    <a:pt x="61258" y="45548"/>
                  </a:lnTo>
                  <a:lnTo>
                    <a:pt x="60863" y="45329"/>
                  </a:lnTo>
                  <a:lnTo>
                    <a:pt x="60424" y="45197"/>
                  </a:lnTo>
                  <a:lnTo>
                    <a:pt x="59941" y="45022"/>
                  </a:lnTo>
                  <a:lnTo>
                    <a:pt x="59327" y="44846"/>
                  </a:lnTo>
                  <a:lnTo>
                    <a:pt x="58581" y="44583"/>
                  </a:lnTo>
                  <a:lnTo>
                    <a:pt x="57616" y="44188"/>
                  </a:lnTo>
                  <a:lnTo>
                    <a:pt x="56475" y="43617"/>
                  </a:lnTo>
                  <a:lnTo>
                    <a:pt x="52087" y="41160"/>
                  </a:lnTo>
                  <a:lnTo>
                    <a:pt x="52043" y="41160"/>
                  </a:lnTo>
                  <a:lnTo>
                    <a:pt x="50463" y="40765"/>
                  </a:lnTo>
                  <a:lnTo>
                    <a:pt x="50419" y="40765"/>
                  </a:lnTo>
                  <a:lnTo>
                    <a:pt x="49234" y="40721"/>
                  </a:lnTo>
                  <a:lnTo>
                    <a:pt x="49191" y="40721"/>
                  </a:lnTo>
                  <a:lnTo>
                    <a:pt x="46997" y="41204"/>
                  </a:lnTo>
                  <a:lnTo>
                    <a:pt x="44803" y="41731"/>
                  </a:lnTo>
                  <a:lnTo>
                    <a:pt x="43354" y="42257"/>
                  </a:lnTo>
                  <a:lnTo>
                    <a:pt x="43311" y="42301"/>
                  </a:lnTo>
                  <a:lnTo>
                    <a:pt x="42696" y="42784"/>
                  </a:lnTo>
                  <a:lnTo>
                    <a:pt x="42652" y="42828"/>
                  </a:lnTo>
                  <a:lnTo>
                    <a:pt x="42038" y="43793"/>
                  </a:lnTo>
                  <a:lnTo>
                    <a:pt x="42038" y="43837"/>
                  </a:lnTo>
                  <a:lnTo>
                    <a:pt x="41073" y="45899"/>
                  </a:lnTo>
                  <a:lnTo>
                    <a:pt x="40546" y="46689"/>
                  </a:lnTo>
                  <a:lnTo>
                    <a:pt x="38791" y="48313"/>
                  </a:lnTo>
                  <a:lnTo>
                    <a:pt x="38045" y="48795"/>
                  </a:lnTo>
                  <a:lnTo>
                    <a:pt x="37299" y="49059"/>
                  </a:lnTo>
                  <a:lnTo>
                    <a:pt x="35368" y="49278"/>
                  </a:lnTo>
                  <a:lnTo>
                    <a:pt x="33437" y="49673"/>
                  </a:lnTo>
                  <a:lnTo>
                    <a:pt x="31243" y="50551"/>
                  </a:lnTo>
                  <a:lnTo>
                    <a:pt x="31200" y="50594"/>
                  </a:lnTo>
                  <a:lnTo>
                    <a:pt x="30322" y="51165"/>
                  </a:lnTo>
                  <a:lnTo>
                    <a:pt x="30278" y="51165"/>
                  </a:lnTo>
                  <a:lnTo>
                    <a:pt x="29752" y="51779"/>
                  </a:lnTo>
                  <a:lnTo>
                    <a:pt x="29708" y="51779"/>
                  </a:lnTo>
                  <a:lnTo>
                    <a:pt x="28347" y="54017"/>
                  </a:lnTo>
                  <a:lnTo>
                    <a:pt x="27865" y="54456"/>
                  </a:lnTo>
                  <a:lnTo>
                    <a:pt x="24398" y="55026"/>
                  </a:lnTo>
                  <a:lnTo>
                    <a:pt x="22862" y="54719"/>
                  </a:lnTo>
                  <a:lnTo>
                    <a:pt x="21283" y="54719"/>
                  </a:lnTo>
                  <a:lnTo>
                    <a:pt x="21239" y="54763"/>
                  </a:lnTo>
                  <a:lnTo>
                    <a:pt x="19440" y="55070"/>
                  </a:lnTo>
                  <a:lnTo>
                    <a:pt x="19396" y="55070"/>
                  </a:lnTo>
                  <a:lnTo>
                    <a:pt x="17333" y="55728"/>
                  </a:lnTo>
                  <a:lnTo>
                    <a:pt x="15622" y="56080"/>
                  </a:lnTo>
                  <a:lnTo>
                    <a:pt x="11629" y="56825"/>
                  </a:lnTo>
                  <a:lnTo>
                    <a:pt x="10488" y="56650"/>
                  </a:lnTo>
                  <a:lnTo>
                    <a:pt x="7197" y="56211"/>
                  </a:lnTo>
                  <a:lnTo>
                    <a:pt x="3906" y="55641"/>
                  </a:lnTo>
                  <a:lnTo>
                    <a:pt x="3686" y="55421"/>
                  </a:lnTo>
                  <a:lnTo>
                    <a:pt x="2589" y="53754"/>
                  </a:lnTo>
                  <a:lnTo>
                    <a:pt x="352" y="50946"/>
                  </a:lnTo>
                  <a:lnTo>
                    <a:pt x="352" y="50156"/>
                  </a:lnTo>
                  <a:lnTo>
                    <a:pt x="659" y="48049"/>
                  </a:lnTo>
                  <a:lnTo>
                    <a:pt x="1273" y="46777"/>
                  </a:lnTo>
                  <a:lnTo>
                    <a:pt x="2853" y="44802"/>
                  </a:lnTo>
                  <a:lnTo>
                    <a:pt x="5837" y="43179"/>
                  </a:lnTo>
                  <a:lnTo>
                    <a:pt x="5924" y="43135"/>
                  </a:lnTo>
                  <a:lnTo>
                    <a:pt x="6451" y="42213"/>
                  </a:lnTo>
                  <a:lnTo>
                    <a:pt x="7197" y="40458"/>
                  </a:lnTo>
                  <a:lnTo>
                    <a:pt x="8206" y="38703"/>
                  </a:lnTo>
                  <a:lnTo>
                    <a:pt x="9742" y="36684"/>
                  </a:lnTo>
                  <a:lnTo>
                    <a:pt x="9786" y="36641"/>
                  </a:lnTo>
                  <a:lnTo>
                    <a:pt x="10532" y="35280"/>
                  </a:lnTo>
                  <a:lnTo>
                    <a:pt x="10532" y="35236"/>
                  </a:lnTo>
                  <a:lnTo>
                    <a:pt x="10620" y="34315"/>
                  </a:lnTo>
                  <a:lnTo>
                    <a:pt x="10620" y="34271"/>
                  </a:lnTo>
                  <a:lnTo>
                    <a:pt x="10576" y="32823"/>
                  </a:lnTo>
                  <a:lnTo>
                    <a:pt x="10751" y="30497"/>
                  </a:lnTo>
                  <a:lnTo>
                    <a:pt x="11278" y="28479"/>
                  </a:lnTo>
                  <a:lnTo>
                    <a:pt x="12331" y="26373"/>
                  </a:lnTo>
                  <a:lnTo>
                    <a:pt x="13823" y="23608"/>
                  </a:lnTo>
                  <a:lnTo>
                    <a:pt x="14876" y="21633"/>
                  </a:lnTo>
                  <a:lnTo>
                    <a:pt x="16500" y="19176"/>
                  </a:lnTo>
                  <a:lnTo>
                    <a:pt x="17597" y="17860"/>
                  </a:lnTo>
                  <a:lnTo>
                    <a:pt x="19352" y="16675"/>
                  </a:lnTo>
                  <a:lnTo>
                    <a:pt x="20449" y="16148"/>
                  </a:lnTo>
                  <a:lnTo>
                    <a:pt x="21590" y="15710"/>
                  </a:lnTo>
                  <a:lnTo>
                    <a:pt x="23872" y="14788"/>
                  </a:lnTo>
                  <a:lnTo>
                    <a:pt x="24398" y="14393"/>
                  </a:lnTo>
                  <a:lnTo>
                    <a:pt x="24398" y="14349"/>
                  </a:lnTo>
                  <a:lnTo>
                    <a:pt x="25451" y="13252"/>
                  </a:lnTo>
                  <a:lnTo>
                    <a:pt x="27996" y="10619"/>
                  </a:lnTo>
                  <a:lnTo>
                    <a:pt x="27996" y="10532"/>
                  </a:lnTo>
                  <a:lnTo>
                    <a:pt x="29269" y="7065"/>
                  </a:lnTo>
                  <a:lnTo>
                    <a:pt x="30936" y="5178"/>
                  </a:lnTo>
                  <a:lnTo>
                    <a:pt x="32384" y="3467"/>
                  </a:lnTo>
                  <a:lnTo>
                    <a:pt x="33481" y="2458"/>
                  </a:lnTo>
                  <a:lnTo>
                    <a:pt x="34578" y="1712"/>
                  </a:lnTo>
                  <a:lnTo>
                    <a:pt x="36992" y="351"/>
                  </a:lnTo>
                  <a:lnTo>
                    <a:pt x="37036" y="308"/>
                  </a:lnTo>
                  <a:lnTo>
                    <a:pt x="37080" y="220"/>
                  </a:lnTo>
                  <a:lnTo>
                    <a:pt x="37080" y="176"/>
                  </a:lnTo>
                  <a:lnTo>
                    <a:pt x="37036" y="88"/>
                  </a:lnTo>
                  <a:lnTo>
                    <a:pt x="36992" y="44"/>
                  </a:lnTo>
                  <a:lnTo>
                    <a:pt x="36948"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97" name="Google Shape;3897;p116"/>
            <p:cNvSpPr/>
            <p:nvPr/>
          </p:nvSpPr>
          <p:spPr>
            <a:xfrm>
              <a:off x="1579750" y="2837200"/>
              <a:ext cx="2045975" cy="1732200"/>
            </a:xfrm>
            <a:custGeom>
              <a:avLst/>
              <a:gdLst/>
              <a:ahLst/>
              <a:cxnLst/>
              <a:rect l="l" t="t" r="r" b="b"/>
              <a:pathLst>
                <a:path w="81839" h="69288" extrusionOk="0">
                  <a:moveTo>
                    <a:pt x="34315" y="0"/>
                  </a:moveTo>
                  <a:lnTo>
                    <a:pt x="34272" y="44"/>
                  </a:lnTo>
                  <a:lnTo>
                    <a:pt x="32165" y="1536"/>
                  </a:lnTo>
                  <a:lnTo>
                    <a:pt x="29489" y="3862"/>
                  </a:lnTo>
                  <a:lnTo>
                    <a:pt x="25715" y="6889"/>
                  </a:lnTo>
                  <a:lnTo>
                    <a:pt x="20493" y="11102"/>
                  </a:lnTo>
                  <a:lnTo>
                    <a:pt x="18475" y="12726"/>
                  </a:lnTo>
                  <a:lnTo>
                    <a:pt x="18431" y="12726"/>
                  </a:lnTo>
                  <a:lnTo>
                    <a:pt x="14525" y="17640"/>
                  </a:lnTo>
                  <a:lnTo>
                    <a:pt x="12331" y="20536"/>
                  </a:lnTo>
                  <a:lnTo>
                    <a:pt x="10357" y="23037"/>
                  </a:lnTo>
                  <a:lnTo>
                    <a:pt x="8645" y="25363"/>
                  </a:lnTo>
                  <a:lnTo>
                    <a:pt x="7680" y="27074"/>
                  </a:lnTo>
                  <a:lnTo>
                    <a:pt x="7636" y="27162"/>
                  </a:lnTo>
                  <a:lnTo>
                    <a:pt x="6934" y="31462"/>
                  </a:lnTo>
                  <a:lnTo>
                    <a:pt x="6320" y="35763"/>
                  </a:lnTo>
                  <a:lnTo>
                    <a:pt x="6013" y="38352"/>
                  </a:lnTo>
                  <a:lnTo>
                    <a:pt x="5661" y="40590"/>
                  </a:lnTo>
                  <a:lnTo>
                    <a:pt x="5047" y="43222"/>
                  </a:lnTo>
                  <a:lnTo>
                    <a:pt x="4301" y="45636"/>
                  </a:lnTo>
                  <a:lnTo>
                    <a:pt x="3380" y="47128"/>
                  </a:lnTo>
                  <a:lnTo>
                    <a:pt x="2063" y="48927"/>
                  </a:lnTo>
                  <a:lnTo>
                    <a:pt x="2063" y="48971"/>
                  </a:lnTo>
                  <a:lnTo>
                    <a:pt x="747" y="51209"/>
                  </a:lnTo>
                  <a:lnTo>
                    <a:pt x="747" y="51252"/>
                  </a:lnTo>
                  <a:lnTo>
                    <a:pt x="527" y="52042"/>
                  </a:lnTo>
                  <a:lnTo>
                    <a:pt x="527" y="52086"/>
                  </a:lnTo>
                  <a:lnTo>
                    <a:pt x="176" y="55684"/>
                  </a:lnTo>
                  <a:lnTo>
                    <a:pt x="1" y="57659"/>
                  </a:lnTo>
                  <a:lnTo>
                    <a:pt x="1" y="57703"/>
                  </a:lnTo>
                  <a:lnTo>
                    <a:pt x="45" y="58010"/>
                  </a:lnTo>
                  <a:lnTo>
                    <a:pt x="89" y="58098"/>
                  </a:lnTo>
                  <a:lnTo>
                    <a:pt x="133" y="58142"/>
                  </a:lnTo>
                  <a:lnTo>
                    <a:pt x="1317" y="58624"/>
                  </a:lnTo>
                  <a:lnTo>
                    <a:pt x="2063" y="59458"/>
                  </a:lnTo>
                  <a:lnTo>
                    <a:pt x="3248" y="61696"/>
                  </a:lnTo>
                  <a:lnTo>
                    <a:pt x="4433" y="63890"/>
                  </a:lnTo>
                  <a:lnTo>
                    <a:pt x="5749" y="65865"/>
                  </a:lnTo>
                  <a:lnTo>
                    <a:pt x="6671" y="67049"/>
                  </a:lnTo>
                  <a:lnTo>
                    <a:pt x="6715" y="67093"/>
                  </a:lnTo>
                  <a:lnTo>
                    <a:pt x="9347" y="68980"/>
                  </a:lnTo>
                  <a:lnTo>
                    <a:pt x="9391" y="68980"/>
                  </a:lnTo>
                  <a:lnTo>
                    <a:pt x="10137" y="69243"/>
                  </a:lnTo>
                  <a:lnTo>
                    <a:pt x="10181" y="69287"/>
                  </a:lnTo>
                  <a:lnTo>
                    <a:pt x="10269" y="69243"/>
                  </a:lnTo>
                  <a:lnTo>
                    <a:pt x="10883" y="69068"/>
                  </a:lnTo>
                  <a:lnTo>
                    <a:pt x="10927" y="69024"/>
                  </a:lnTo>
                  <a:lnTo>
                    <a:pt x="13341" y="66611"/>
                  </a:lnTo>
                  <a:lnTo>
                    <a:pt x="17114" y="64460"/>
                  </a:lnTo>
                  <a:lnTo>
                    <a:pt x="18562" y="63627"/>
                  </a:lnTo>
                  <a:lnTo>
                    <a:pt x="20010" y="63539"/>
                  </a:lnTo>
                  <a:lnTo>
                    <a:pt x="22029" y="63100"/>
                  </a:lnTo>
                  <a:lnTo>
                    <a:pt x="22907" y="63056"/>
                  </a:lnTo>
                  <a:lnTo>
                    <a:pt x="26900" y="64417"/>
                  </a:lnTo>
                  <a:lnTo>
                    <a:pt x="29357" y="65075"/>
                  </a:lnTo>
                  <a:lnTo>
                    <a:pt x="31156" y="65601"/>
                  </a:lnTo>
                  <a:lnTo>
                    <a:pt x="31288" y="65601"/>
                  </a:lnTo>
                  <a:lnTo>
                    <a:pt x="33569" y="63846"/>
                  </a:lnTo>
                  <a:lnTo>
                    <a:pt x="33613" y="63846"/>
                  </a:lnTo>
                  <a:lnTo>
                    <a:pt x="35281" y="62135"/>
                  </a:lnTo>
                  <a:lnTo>
                    <a:pt x="35281" y="62091"/>
                  </a:lnTo>
                  <a:lnTo>
                    <a:pt x="36641" y="59721"/>
                  </a:lnTo>
                  <a:lnTo>
                    <a:pt x="37080" y="59239"/>
                  </a:lnTo>
                  <a:lnTo>
                    <a:pt x="38177" y="58756"/>
                  </a:lnTo>
                  <a:lnTo>
                    <a:pt x="40415" y="58361"/>
                  </a:lnTo>
                  <a:lnTo>
                    <a:pt x="40459" y="58361"/>
                  </a:lnTo>
                  <a:lnTo>
                    <a:pt x="43048" y="57264"/>
                  </a:lnTo>
                  <a:lnTo>
                    <a:pt x="43092" y="57264"/>
                  </a:lnTo>
                  <a:lnTo>
                    <a:pt x="45154" y="55597"/>
                  </a:lnTo>
                  <a:lnTo>
                    <a:pt x="47216" y="53973"/>
                  </a:lnTo>
                  <a:lnTo>
                    <a:pt x="48313" y="53403"/>
                  </a:lnTo>
                  <a:lnTo>
                    <a:pt x="50069" y="53359"/>
                  </a:lnTo>
                  <a:lnTo>
                    <a:pt x="50902" y="53403"/>
                  </a:lnTo>
                  <a:lnTo>
                    <a:pt x="53096" y="53578"/>
                  </a:lnTo>
                  <a:lnTo>
                    <a:pt x="54193" y="53666"/>
                  </a:lnTo>
                  <a:lnTo>
                    <a:pt x="55246" y="53841"/>
                  </a:lnTo>
                  <a:lnTo>
                    <a:pt x="56300" y="54105"/>
                  </a:lnTo>
                  <a:lnTo>
                    <a:pt x="57353" y="54456"/>
                  </a:lnTo>
                  <a:lnTo>
                    <a:pt x="57835" y="54631"/>
                  </a:lnTo>
                  <a:lnTo>
                    <a:pt x="58362" y="54895"/>
                  </a:lnTo>
                  <a:lnTo>
                    <a:pt x="58845" y="55158"/>
                  </a:lnTo>
                  <a:lnTo>
                    <a:pt x="59327" y="55465"/>
                  </a:lnTo>
                  <a:lnTo>
                    <a:pt x="60512" y="56518"/>
                  </a:lnTo>
                  <a:lnTo>
                    <a:pt x="60556" y="56562"/>
                  </a:lnTo>
                  <a:lnTo>
                    <a:pt x="65383" y="58537"/>
                  </a:lnTo>
                  <a:lnTo>
                    <a:pt x="65427" y="58537"/>
                  </a:lnTo>
                  <a:lnTo>
                    <a:pt x="66436" y="58624"/>
                  </a:lnTo>
                  <a:lnTo>
                    <a:pt x="68455" y="59019"/>
                  </a:lnTo>
                  <a:lnTo>
                    <a:pt x="70692" y="59370"/>
                  </a:lnTo>
                  <a:lnTo>
                    <a:pt x="70736" y="59370"/>
                  </a:lnTo>
                  <a:lnTo>
                    <a:pt x="73062" y="59414"/>
                  </a:lnTo>
                  <a:lnTo>
                    <a:pt x="75432" y="59590"/>
                  </a:lnTo>
                  <a:lnTo>
                    <a:pt x="75475" y="59590"/>
                  </a:lnTo>
                  <a:lnTo>
                    <a:pt x="79161" y="59414"/>
                  </a:lnTo>
                  <a:lnTo>
                    <a:pt x="79205" y="59370"/>
                  </a:lnTo>
                  <a:lnTo>
                    <a:pt x="81706" y="58712"/>
                  </a:lnTo>
                  <a:lnTo>
                    <a:pt x="81750" y="58712"/>
                  </a:lnTo>
                  <a:lnTo>
                    <a:pt x="81794" y="58624"/>
                  </a:lnTo>
                  <a:lnTo>
                    <a:pt x="81838" y="58580"/>
                  </a:lnTo>
                  <a:lnTo>
                    <a:pt x="81838" y="58493"/>
                  </a:lnTo>
                  <a:lnTo>
                    <a:pt x="81794" y="58449"/>
                  </a:lnTo>
                  <a:lnTo>
                    <a:pt x="81750" y="58405"/>
                  </a:lnTo>
                  <a:lnTo>
                    <a:pt x="81706" y="58361"/>
                  </a:lnTo>
                  <a:lnTo>
                    <a:pt x="81619" y="58361"/>
                  </a:lnTo>
                  <a:lnTo>
                    <a:pt x="79117" y="59063"/>
                  </a:lnTo>
                  <a:lnTo>
                    <a:pt x="75432" y="59239"/>
                  </a:lnTo>
                  <a:lnTo>
                    <a:pt x="73106" y="59063"/>
                  </a:lnTo>
                  <a:lnTo>
                    <a:pt x="70736" y="59019"/>
                  </a:lnTo>
                  <a:lnTo>
                    <a:pt x="68498" y="58668"/>
                  </a:lnTo>
                  <a:lnTo>
                    <a:pt x="66524" y="58273"/>
                  </a:lnTo>
                  <a:lnTo>
                    <a:pt x="66480" y="58273"/>
                  </a:lnTo>
                  <a:lnTo>
                    <a:pt x="65471" y="58186"/>
                  </a:lnTo>
                  <a:lnTo>
                    <a:pt x="62531" y="57001"/>
                  </a:lnTo>
                  <a:lnTo>
                    <a:pt x="60688" y="56255"/>
                  </a:lnTo>
                  <a:lnTo>
                    <a:pt x="59547" y="55202"/>
                  </a:lnTo>
                  <a:lnTo>
                    <a:pt x="59547" y="55158"/>
                  </a:lnTo>
                  <a:lnTo>
                    <a:pt x="59020" y="54851"/>
                  </a:lnTo>
                  <a:lnTo>
                    <a:pt x="58538" y="54587"/>
                  </a:lnTo>
                  <a:lnTo>
                    <a:pt x="58011" y="54324"/>
                  </a:lnTo>
                  <a:lnTo>
                    <a:pt x="57484" y="54105"/>
                  </a:lnTo>
                  <a:lnTo>
                    <a:pt x="56958" y="53929"/>
                  </a:lnTo>
                  <a:lnTo>
                    <a:pt x="56431" y="53754"/>
                  </a:lnTo>
                  <a:lnTo>
                    <a:pt x="55378" y="53534"/>
                  </a:lnTo>
                  <a:lnTo>
                    <a:pt x="54281" y="53315"/>
                  </a:lnTo>
                  <a:lnTo>
                    <a:pt x="53184" y="53227"/>
                  </a:lnTo>
                  <a:lnTo>
                    <a:pt x="50902" y="53052"/>
                  </a:lnTo>
                  <a:lnTo>
                    <a:pt x="50069" y="53008"/>
                  </a:lnTo>
                  <a:lnTo>
                    <a:pt x="48269" y="53052"/>
                  </a:lnTo>
                  <a:lnTo>
                    <a:pt x="48182" y="53095"/>
                  </a:lnTo>
                  <a:lnTo>
                    <a:pt x="47041" y="53666"/>
                  </a:lnTo>
                  <a:lnTo>
                    <a:pt x="46997" y="53666"/>
                  </a:lnTo>
                  <a:lnTo>
                    <a:pt x="44935" y="55333"/>
                  </a:lnTo>
                  <a:lnTo>
                    <a:pt x="42872" y="56957"/>
                  </a:lnTo>
                  <a:lnTo>
                    <a:pt x="40371" y="58010"/>
                  </a:lnTo>
                  <a:lnTo>
                    <a:pt x="38089" y="58405"/>
                  </a:lnTo>
                  <a:lnTo>
                    <a:pt x="38045" y="58405"/>
                  </a:lnTo>
                  <a:lnTo>
                    <a:pt x="36904" y="58931"/>
                  </a:lnTo>
                  <a:lnTo>
                    <a:pt x="36861" y="58975"/>
                  </a:lnTo>
                  <a:lnTo>
                    <a:pt x="36378" y="59502"/>
                  </a:lnTo>
                  <a:lnTo>
                    <a:pt x="36334" y="59546"/>
                  </a:lnTo>
                  <a:lnTo>
                    <a:pt x="35018" y="61915"/>
                  </a:lnTo>
                  <a:lnTo>
                    <a:pt x="33350" y="63583"/>
                  </a:lnTo>
                  <a:lnTo>
                    <a:pt x="31156" y="65250"/>
                  </a:lnTo>
                  <a:lnTo>
                    <a:pt x="29445" y="64768"/>
                  </a:lnTo>
                  <a:lnTo>
                    <a:pt x="27031" y="64065"/>
                  </a:lnTo>
                  <a:lnTo>
                    <a:pt x="22994" y="62705"/>
                  </a:lnTo>
                  <a:lnTo>
                    <a:pt x="22907" y="62705"/>
                  </a:lnTo>
                  <a:lnTo>
                    <a:pt x="21985" y="62749"/>
                  </a:lnTo>
                  <a:lnTo>
                    <a:pt x="19967" y="63188"/>
                  </a:lnTo>
                  <a:lnTo>
                    <a:pt x="18475" y="63276"/>
                  </a:lnTo>
                  <a:lnTo>
                    <a:pt x="18387" y="63320"/>
                  </a:lnTo>
                  <a:lnTo>
                    <a:pt x="13165" y="66303"/>
                  </a:lnTo>
                  <a:lnTo>
                    <a:pt x="13121" y="66347"/>
                  </a:lnTo>
                  <a:lnTo>
                    <a:pt x="10708" y="68717"/>
                  </a:lnTo>
                  <a:lnTo>
                    <a:pt x="10181" y="68892"/>
                  </a:lnTo>
                  <a:lnTo>
                    <a:pt x="9567" y="68673"/>
                  </a:lnTo>
                  <a:lnTo>
                    <a:pt x="6934" y="66786"/>
                  </a:lnTo>
                  <a:lnTo>
                    <a:pt x="6013" y="65689"/>
                  </a:lnTo>
                  <a:lnTo>
                    <a:pt x="4740" y="63714"/>
                  </a:lnTo>
                  <a:lnTo>
                    <a:pt x="3555" y="61520"/>
                  </a:lnTo>
                  <a:lnTo>
                    <a:pt x="2327" y="59239"/>
                  </a:lnTo>
                  <a:lnTo>
                    <a:pt x="1537" y="58361"/>
                  </a:lnTo>
                  <a:lnTo>
                    <a:pt x="1493" y="58317"/>
                  </a:lnTo>
                  <a:lnTo>
                    <a:pt x="396" y="57878"/>
                  </a:lnTo>
                  <a:lnTo>
                    <a:pt x="352" y="57659"/>
                  </a:lnTo>
                  <a:lnTo>
                    <a:pt x="527" y="55728"/>
                  </a:lnTo>
                  <a:lnTo>
                    <a:pt x="878" y="52130"/>
                  </a:lnTo>
                  <a:lnTo>
                    <a:pt x="1054" y="51384"/>
                  </a:lnTo>
                  <a:lnTo>
                    <a:pt x="2370" y="49146"/>
                  </a:lnTo>
                  <a:lnTo>
                    <a:pt x="3687" y="47347"/>
                  </a:lnTo>
                  <a:lnTo>
                    <a:pt x="4608" y="45811"/>
                  </a:lnTo>
                  <a:lnTo>
                    <a:pt x="4608" y="45767"/>
                  </a:lnTo>
                  <a:lnTo>
                    <a:pt x="5398" y="43310"/>
                  </a:lnTo>
                  <a:lnTo>
                    <a:pt x="5969" y="40633"/>
                  </a:lnTo>
                  <a:lnTo>
                    <a:pt x="6364" y="38396"/>
                  </a:lnTo>
                  <a:lnTo>
                    <a:pt x="6671" y="35807"/>
                  </a:lnTo>
                  <a:lnTo>
                    <a:pt x="7285" y="31506"/>
                  </a:lnTo>
                  <a:lnTo>
                    <a:pt x="7987" y="27250"/>
                  </a:lnTo>
                  <a:lnTo>
                    <a:pt x="8953" y="25539"/>
                  </a:lnTo>
                  <a:lnTo>
                    <a:pt x="10664" y="23257"/>
                  </a:lnTo>
                  <a:lnTo>
                    <a:pt x="12595" y="20756"/>
                  </a:lnTo>
                  <a:lnTo>
                    <a:pt x="14789" y="17860"/>
                  </a:lnTo>
                  <a:lnTo>
                    <a:pt x="18694" y="12989"/>
                  </a:lnTo>
                  <a:lnTo>
                    <a:pt x="25934" y="7153"/>
                  </a:lnTo>
                  <a:lnTo>
                    <a:pt x="29708" y="4125"/>
                  </a:lnTo>
                  <a:lnTo>
                    <a:pt x="32385" y="1799"/>
                  </a:lnTo>
                  <a:lnTo>
                    <a:pt x="34447" y="307"/>
                  </a:lnTo>
                  <a:lnTo>
                    <a:pt x="34535" y="263"/>
                  </a:lnTo>
                  <a:lnTo>
                    <a:pt x="34535" y="220"/>
                  </a:lnTo>
                  <a:lnTo>
                    <a:pt x="34535" y="132"/>
                  </a:lnTo>
                  <a:lnTo>
                    <a:pt x="34491" y="88"/>
                  </a:lnTo>
                  <a:lnTo>
                    <a:pt x="34447" y="44"/>
                  </a:lnTo>
                  <a:lnTo>
                    <a:pt x="34403"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98" name="Google Shape;3898;p116"/>
            <p:cNvSpPr/>
            <p:nvPr/>
          </p:nvSpPr>
          <p:spPr>
            <a:xfrm>
              <a:off x="1896800" y="3719200"/>
              <a:ext cx="560600" cy="444300"/>
            </a:xfrm>
            <a:custGeom>
              <a:avLst/>
              <a:gdLst/>
              <a:ahLst/>
              <a:cxnLst/>
              <a:rect l="l" t="t" r="r" b="b"/>
              <a:pathLst>
                <a:path w="22424" h="17772" extrusionOk="0">
                  <a:moveTo>
                    <a:pt x="6188" y="483"/>
                  </a:moveTo>
                  <a:lnTo>
                    <a:pt x="6670" y="1316"/>
                  </a:lnTo>
                  <a:lnTo>
                    <a:pt x="6758" y="1404"/>
                  </a:lnTo>
                  <a:lnTo>
                    <a:pt x="8513" y="2062"/>
                  </a:lnTo>
                  <a:lnTo>
                    <a:pt x="12550" y="3861"/>
                  </a:lnTo>
                  <a:lnTo>
                    <a:pt x="12813" y="4213"/>
                  </a:lnTo>
                  <a:lnTo>
                    <a:pt x="13384" y="5441"/>
                  </a:lnTo>
                  <a:lnTo>
                    <a:pt x="14393" y="7196"/>
                  </a:lnTo>
                  <a:lnTo>
                    <a:pt x="14920" y="9347"/>
                  </a:lnTo>
                  <a:lnTo>
                    <a:pt x="15359" y="10707"/>
                  </a:lnTo>
                  <a:lnTo>
                    <a:pt x="15359" y="10751"/>
                  </a:lnTo>
                  <a:lnTo>
                    <a:pt x="16105" y="11892"/>
                  </a:lnTo>
                  <a:lnTo>
                    <a:pt x="16148" y="11935"/>
                  </a:lnTo>
                  <a:lnTo>
                    <a:pt x="17070" y="12638"/>
                  </a:lnTo>
                  <a:lnTo>
                    <a:pt x="17114" y="12681"/>
                  </a:lnTo>
                  <a:lnTo>
                    <a:pt x="19439" y="13383"/>
                  </a:lnTo>
                  <a:lnTo>
                    <a:pt x="19527" y="13383"/>
                  </a:lnTo>
                  <a:lnTo>
                    <a:pt x="20712" y="13208"/>
                  </a:lnTo>
                  <a:lnTo>
                    <a:pt x="21985" y="13471"/>
                  </a:lnTo>
                  <a:lnTo>
                    <a:pt x="22028" y="13471"/>
                  </a:lnTo>
                  <a:lnTo>
                    <a:pt x="21897" y="13559"/>
                  </a:lnTo>
                  <a:lnTo>
                    <a:pt x="20668" y="14086"/>
                  </a:lnTo>
                  <a:lnTo>
                    <a:pt x="16105" y="15490"/>
                  </a:lnTo>
                  <a:lnTo>
                    <a:pt x="13735" y="16367"/>
                  </a:lnTo>
                  <a:lnTo>
                    <a:pt x="11234" y="17420"/>
                  </a:lnTo>
                  <a:lnTo>
                    <a:pt x="10883" y="17333"/>
                  </a:lnTo>
                  <a:lnTo>
                    <a:pt x="8733" y="16455"/>
                  </a:lnTo>
                  <a:lnTo>
                    <a:pt x="5222" y="15051"/>
                  </a:lnTo>
                  <a:lnTo>
                    <a:pt x="5178" y="15051"/>
                  </a:lnTo>
                  <a:lnTo>
                    <a:pt x="746" y="13866"/>
                  </a:lnTo>
                  <a:lnTo>
                    <a:pt x="395" y="13515"/>
                  </a:lnTo>
                  <a:lnTo>
                    <a:pt x="351" y="12901"/>
                  </a:lnTo>
                  <a:lnTo>
                    <a:pt x="702" y="11672"/>
                  </a:lnTo>
                  <a:lnTo>
                    <a:pt x="1229" y="10795"/>
                  </a:lnTo>
                  <a:lnTo>
                    <a:pt x="2633" y="8732"/>
                  </a:lnTo>
                  <a:lnTo>
                    <a:pt x="5091" y="4958"/>
                  </a:lnTo>
                  <a:lnTo>
                    <a:pt x="5134" y="4915"/>
                  </a:lnTo>
                  <a:lnTo>
                    <a:pt x="5749" y="2852"/>
                  </a:lnTo>
                  <a:lnTo>
                    <a:pt x="6056" y="746"/>
                  </a:lnTo>
                  <a:lnTo>
                    <a:pt x="6188" y="483"/>
                  </a:lnTo>
                  <a:close/>
                  <a:moveTo>
                    <a:pt x="6144" y="0"/>
                  </a:moveTo>
                  <a:lnTo>
                    <a:pt x="6056" y="44"/>
                  </a:lnTo>
                  <a:lnTo>
                    <a:pt x="6012" y="88"/>
                  </a:lnTo>
                  <a:lnTo>
                    <a:pt x="5749" y="614"/>
                  </a:lnTo>
                  <a:lnTo>
                    <a:pt x="5705" y="658"/>
                  </a:lnTo>
                  <a:lnTo>
                    <a:pt x="5398" y="2764"/>
                  </a:lnTo>
                  <a:lnTo>
                    <a:pt x="4783" y="4827"/>
                  </a:lnTo>
                  <a:lnTo>
                    <a:pt x="2370" y="8513"/>
                  </a:lnTo>
                  <a:lnTo>
                    <a:pt x="922" y="10619"/>
                  </a:lnTo>
                  <a:lnTo>
                    <a:pt x="395" y="11541"/>
                  </a:lnTo>
                  <a:lnTo>
                    <a:pt x="351" y="11584"/>
                  </a:lnTo>
                  <a:lnTo>
                    <a:pt x="0" y="12857"/>
                  </a:lnTo>
                  <a:lnTo>
                    <a:pt x="0" y="12901"/>
                  </a:lnTo>
                  <a:lnTo>
                    <a:pt x="44" y="13603"/>
                  </a:lnTo>
                  <a:lnTo>
                    <a:pt x="88" y="13691"/>
                  </a:lnTo>
                  <a:lnTo>
                    <a:pt x="527" y="14173"/>
                  </a:lnTo>
                  <a:lnTo>
                    <a:pt x="615" y="14217"/>
                  </a:lnTo>
                  <a:lnTo>
                    <a:pt x="5091" y="15358"/>
                  </a:lnTo>
                  <a:lnTo>
                    <a:pt x="8601" y="16806"/>
                  </a:lnTo>
                  <a:lnTo>
                    <a:pt x="10751" y="17684"/>
                  </a:lnTo>
                  <a:lnTo>
                    <a:pt x="10795" y="17684"/>
                  </a:lnTo>
                  <a:lnTo>
                    <a:pt x="11234" y="17772"/>
                  </a:lnTo>
                  <a:lnTo>
                    <a:pt x="11322" y="17728"/>
                  </a:lnTo>
                  <a:lnTo>
                    <a:pt x="13867" y="16675"/>
                  </a:lnTo>
                  <a:lnTo>
                    <a:pt x="16192" y="15841"/>
                  </a:lnTo>
                  <a:lnTo>
                    <a:pt x="20756" y="14437"/>
                  </a:lnTo>
                  <a:lnTo>
                    <a:pt x="20800" y="14437"/>
                  </a:lnTo>
                  <a:lnTo>
                    <a:pt x="22072" y="13866"/>
                  </a:lnTo>
                  <a:lnTo>
                    <a:pt x="22116" y="13866"/>
                  </a:lnTo>
                  <a:lnTo>
                    <a:pt x="22379" y="13603"/>
                  </a:lnTo>
                  <a:lnTo>
                    <a:pt x="22423" y="13559"/>
                  </a:lnTo>
                  <a:lnTo>
                    <a:pt x="22423" y="13471"/>
                  </a:lnTo>
                  <a:lnTo>
                    <a:pt x="22423" y="13427"/>
                  </a:lnTo>
                  <a:lnTo>
                    <a:pt x="22379" y="13340"/>
                  </a:lnTo>
                  <a:lnTo>
                    <a:pt x="22204" y="13164"/>
                  </a:lnTo>
                  <a:lnTo>
                    <a:pt x="22116" y="13120"/>
                  </a:lnTo>
                  <a:lnTo>
                    <a:pt x="20756" y="12857"/>
                  </a:lnTo>
                  <a:lnTo>
                    <a:pt x="20712" y="12857"/>
                  </a:lnTo>
                  <a:lnTo>
                    <a:pt x="19527" y="13032"/>
                  </a:lnTo>
                  <a:lnTo>
                    <a:pt x="17245" y="12374"/>
                  </a:lnTo>
                  <a:lnTo>
                    <a:pt x="16368" y="11672"/>
                  </a:lnTo>
                  <a:lnTo>
                    <a:pt x="15666" y="10575"/>
                  </a:lnTo>
                  <a:lnTo>
                    <a:pt x="15271" y="9259"/>
                  </a:lnTo>
                  <a:lnTo>
                    <a:pt x="14744" y="7065"/>
                  </a:lnTo>
                  <a:lnTo>
                    <a:pt x="14700" y="7021"/>
                  </a:lnTo>
                  <a:lnTo>
                    <a:pt x="13691" y="5266"/>
                  </a:lnTo>
                  <a:lnTo>
                    <a:pt x="13121" y="4037"/>
                  </a:lnTo>
                  <a:lnTo>
                    <a:pt x="13077" y="3993"/>
                  </a:lnTo>
                  <a:lnTo>
                    <a:pt x="12813" y="3598"/>
                  </a:lnTo>
                  <a:lnTo>
                    <a:pt x="12726" y="3554"/>
                  </a:lnTo>
                  <a:lnTo>
                    <a:pt x="8645" y="1755"/>
                  </a:lnTo>
                  <a:lnTo>
                    <a:pt x="6933" y="1097"/>
                  </a:lnTo>
                  <a:lnTo>
                    <a:pt x="6495" y="263"/>
                  </a:lnTo>
                  <a:lnTo>
                    <a:pt x="6451" y="219"/>
                  </a:lnTo>
                  <a:lnTo>
                    <a:pt x="6275" y="44"/>
                  </a:lnTo>
                  <a:lnTo>
                    <a:pt x="6231"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99" name="Google Shape;3899;p116"/>
            <p:cNvSpPr/>
            <p:nvPr/>
          </p:nvSpPr>
          <p:spPr>
            <a:xfrm>
              <a:off x="1870475" y="3665425"/>
              <a:ext cx="650550" cy="557325"/>
            </a:xfrm>
            <a:custGeom>
              <a:avLst/>
              <a:gdLst/>
              <a:ahLst/>
              <a:cxnLst/>
              <a:rect l="l" t="t" r="r" b="b"/>
              <a:pathLst>
                <a:path w="26022" h="22293" extrusionOk="0">
                  <a:moveTo>
                    <a:pt x="10224" y="352"/>
                  </a:moveTo>
                  <a:lnTo>
                    <a:pt x="10795" y="571"/>
                  </a:lnTo>
                  <a:lnTo>
                    <a:pt x="12945" y="2239"/>
                  </a:lnTo>
                  <a:lnTo>
                    <a:pt x="14832" y="3511"/>
                  </a:lnTo>
                  <a:lnTo>
                    <a:pt x="16017" y="4828"/>
                  </a:lnTo>
                  <a:lnTo>
                    <a:pt x="17026" y="6495"/>
                  </a:lnTo>
                  <a:lnTo>
                    <a:pt x="17947" y="8294"/>
                  </a:lnTo>
                  <a:lnTo>
                    <a:pt x="18430" y="10927"/>
                  </a:lnTo>
                  <a:lnTo>
                    <a:pt x="18957" y="13692"/>
                  </a:lnTo>
                  <a:lnTo>
                    <a:pt x="18957" y="13735"/>
                  </a:lnTo>
                  <a:lnTo>
                    <a:pt x="19308" y="14130"/>
                  </a:lnTo>
                  <a:lnTo>
                    <a:pt x="19395" y="14174"/>
                  </a:lnTo>
                  <a:lnTo>
                    <a:pt x="20800" y="14525"/>
                  </a:lnTo>
                  <a:lnTo>
                    <a:pt x="20843" y="14525"/>
                  </a:lnTo>
                  <a:lnTo>
                    <a:pt x="21940" y="14569"/>
                  </a:lnTo>
                  <a:lnTo>
                    <a:pt x="25363" y="15227"/>
                  </a:lnTo>
                  <a:lnTo>
                    <a:pt x="25583" y="15359"/>
                  </a:lnTo>
                  <a:lnTo>
                    <a:pt x="25670" y="15578"/>
                  </a:lnTo>
                  <a:lnTo>
                    <a:pt x="25583" y="16324"/>
                  </a:lnTo>
                  <a:lnTo>
                    <a:pt x="25407" y="16632"/>
                  </a:lnTo>
                  <a:lnTo>
                    <a:pt x="24968" y="16851"/>
                  </a:lnTo>
                  <a:lnTo>
                    <a:pt x="23915" y="17026"/>
                  </a:lnTo>
                  <a:lnTo>
                    <a:pt x="23871" y="17026"/>
                  </a:lnTo>
                  <a:lnTo>
                    <a:pt x="19659" y="18650"/>
                  </a:lnTo>
                  <a:lnTo>
                    <a:pt x="19615" y="18694"/>
                  </a:lnTo>
                  <a:lnTo>
                    <a:pt x="19132" y="19001"/>
                  </a:lnTo>
                  <a:lnTo>
                    <a:pt x="17772" y="19659"/>
                  </a:lnTo>
                  <a:lnTo>
                    <a:pt x="13164" y="21371"/>
                  </a:lnTo>
                  <a:lnTo>
                    <a:pt x="11804" y="21941"/>
                  </a:lnTo>
                  <a:lnTo>
                    <a:pt x="11278" y="21809"/>
                  </a:lnTo>
                  <a:lnTo>
                    <a:pt x="10093" y="21371"/>
                  </a:lnTo>
                  <a:lnTo>
                    <a:pt x="8074" y="20493"/>
                  </a:lnTo>
                  <a:lnTo>
                    <a:pt x="5661" y="19396"/>
                  </a:lnTo>
                  <a:lnTo>
                    <a:pt x="878" y="17377"/>
                  </a:lnTo>
                  <a:lnTo>
                    <a:pt x="483" y="16544"/>
                  </a:lnTo>
                  <a:lnTo>
                    <a:pt x="395" y="16193"/>
                  </a:lnTo>
                  <a:lnTo>
                    <a:pt x="351" y="15842"/>
                  </a:lnTo>
                  <a:lnTo>
                    <a:pt x="351" y="15491"/>
                  </a:lnTo>
                  <a:lnTo>
                    <a:pt x="395" y="15140"/>
                  </a:lnTo>
                  <a:lnTo>
                    <a:pt x="439" y="14789"/>
                  </a:lnTo>
                  <a:lnTo>
                    <a:pt x="571" y="14481"/>
                  </a:lnTo>
                  <a:lnTo>
                    <a:pt x="834" y="13779"/>
                  </a:lnTo>
                  <a:lnTo>
                    <a:pt x="1141" y="13121"/>
                  </a:lnTo>
                  <a:lnTo>
                    <a:pt x="1580" y="12463"/>
                  </a:lnTo>
                  <a:lnTo>
                    <a:pt x="2458" y="11190"/>
                  </a:lnTo>
                  <a:lnTo>
                    <a:pt x="3116" y="10269"/>
                  </a:lnTo>
                  <a:lnTo>
                    <a:pt x="3379" y="9830"/>
                  </a:lnTo>
                  <a:lnTo>
                    <a:pt x="3642" y="9435"/>
                  </a:lnTo>
                  <a:lnTo>
                    <a:pt x="4915" y="6890"/>
                  </a:lnTo>
                  <a:lnTo>
                    <a:pt x="4915" y="6846"/>
                  </a:lnTo>
                  <a:lnTo>
                    <a:pt x="5617" y="4345"/>
                  </a:lnTo>
                  <a:lnTo>
                    <a:pt x="6144" y="2327"/>
                  </a:lnTo>
                  <a:lnTo>
                    <a:pt x="6889" y="1493"/>
                  </a:lnTo>
                  <a:lnTo>
                    <a:pt x="8381" y="966"/>
                  </a:lnTo>
                  <a:lnTo>
                    <a:pt x="8469" y="878"/>
                  </a:lnTo>
                  <a:lnTo>
                    <a:pt x="8908" y="352"/>
                  </a:lnTo>
                  <a:close/>
                  <a:moveTo>
                    <a:pt x="8776" y="1"/>
                  </a:moveTo>
                  <a:lnTo>
                    <a:pt x="8732" y="45"/>
                  </a:lnTo>
                  <a:lnTo>
                    <a:pt x="8206" y="615"/>
                  </a:lnTo>
                  <a:lnTo>
                    <a:pt x="6758" y="1186"/>
                  </a:lnTo>
                  <a:lnTo>
                    <a:pt x="6670" y="1230"/>
                  </a:lnTo>
                  <a:lnTo>
                    <a:pt x="5836" y="2107"/>
                  </a:lnTo>
                  <a:lnTo>
                    <a:pt x="5792" y="2195"/>
                  </a:lnTo>
                  <a:lnTo>
                    <a:pt x="5310" y="4257"/>
                  </a:lnTo>
                  <a:lnTo>
                    <a:pt x="4608" y="6715"/>
                  </a:lnTo>
                  <a:lnTo>
                    <a:pt x="3335" y="9260"/>
                  </a:lnTo>
                  <a:lnTo>
                    <a:pt x="3072" y="9655"/>
                  </a:lnTo>
                  <a:lnTo>
                    <a:pt x="2809" y="10093"/>
                  </a:lnTo>
                  <a:lnTo>
                    <a:pt x="2194" y="10971"/>
                  </a:lnTo>
                  <a:lnTo>
                    <a:pt x="1712" y="11629"/>
                  </a:lnTo>
                  <a:lnTo>
                    <a:pt x="1229" y="12287"/>
                  </a:lnTo>
                  <a:lnTo>
                    <a:pt x="834" y="12989"/>
                  </a:lnTo>
                  <a:lnTo>
                    <a:pt x="483" y="13692"/>
                  </a:lnTo>
                  <a:lnTo>
                    <a:pt x="176" y="14437"/>
                  </a:lnTo>
                  <a:lnTo>
                    <a:pt x="88" y="14789"/>
                  </a:lnTo>
                  <a:lnTo>
                    <a:pt x="44" y="15140"/>
                  </a:lnTo>
                  <a:lnTo>
                    <a:pt x="0" y="15534"/>
                  </a:lnTo>
                  <a:lnTo>
                    <a:pt x="0" y="15886"/>
                  </a:lnTo>
                  <a:lnTo>
                    <a:pt x="88" y="16280"/>
                  </a:lnTo>
                  <a:lnTo>
                    <a:pt x="176" y="16675"/>
                  </a:lnTo>
                  <a:lnTo>
                    <a:pt x="615" y="17597"/>
                  </a:lnTo>
                  <a:lnTo>
                    <a:pt x="702" y="17685"/>
                  </a:lnTo>
                  <a:lnTo>
                    <a:pt x="5529" y="19747"/>
                  </a:lnTo>
                  <a:lnTo>
                    <a:pt x="7899" y="20800"/>
                  </a:lnTo>
                  <a:lnTo>
                    <a:pt x="9961" y="21678"/>
                  </a:lnTo>
                  <a:lnTo>
                    <a:pt x="11190" y="22160"/>
                  </a:lnTo>
                  <a:lnTo>
                    <a:pt x="11804" y="22292"/>
                  </a:lnTo>
                  <a:lnTo>
                    <a:pt x="11892" y="22248"/>
                  </a:lnTo>
                  <a:lnTo>
                    <a:pt x="13296" y="21678"/>
                  </a:lnTo>
                  <a:lnTo>
                    <a:pt x="17903" y="19966"/>
                  </a:lnTo>
                  <a:lnTo>
                    <a:pt x="19308" y="19352"/>
                  </a:lnTo>
                  <a:lnTo>
                    <a:pt x="19308" y="19308"/>
                  </a:lnTo>
                  <a:lnTo>
                    <a:pt x="19834" y="19001"/>
                  </a:lnTo>
                  <a:lnTo>
                    <a:pt x="23959" y="17377"/>
                  </a:lnTo>
                  <a:lnTo>
                    <a:pt x="25056" y="17202"/>
                  </a:lnTo>
                  <a:lnTo>
                    <a:pt x="25100" y="17202"/>
                  </a:lnTo>
                  <a:lnTo>
                    <a:pt x="25626" y="16895"/>
                  </a:lnTo>
                  <a:lnTo>
                    <a:pt x="25670" y="16851"/>
                  </a:lnTo>
                  <a:lnTo>
                    <a:pt x="25890" y="16500"/>
                  </a:lnTo>
                  <a:lnTo>
                    <a:pt x="25934" y="16412"/>
                  </a:lnTo>
                  <a:lnTo>
                    <a:pt x="26021" y="15578"/>
                  </a:lnTo>
                  <a:lnTo>
                    <a:pt x="26021" y="15491"/>
                  </a:lnTo>
                  <a:lnTo>
                    <a:pt x="25846" y="15183"/>
                  </a:lnTo>
                  <a:lnTo>
                    <a:pt x="25802" y="15096"/>
                  </a:lnTo>
                  <a:lnTo>
                    <a:pt x="25539" y="14920"/>
                  </a:lnTo>
                  <a:lnTo>
                    <a:pt x="25451" y="14876"/>
                  </a:lnTo>
                  <a:lnTo>
                    <a:pt x="21984" y="14218"/>
                  </a:lnTo>
                  <a:lnTo>
                    <a:pt x="20843" y="14174"/>
                  </a:lnTo>
                  <a:lnTo>
                    <a:pt x="19527" y="13867"/>
                  </a:lnTo>
                  <a:lnTo>
                    <a:pt x="19264" y="13560"/>
                  </a:lnTo>
                  <a:lnTo>
                    <a:pt x="18781" y="10839"/>
                  </a:lnTo>
                  <a:lnTo>
                    <a:pt x="18298" y="8206"/>
                  </a:lnTo>
                  <a:lnTo>
                    <a:pt x="18255" y="8163"/>
                  </a:lnTo>
                  <a:lnTo>
                    <a:pt x="17333" y="6320"/>
                  </a:lnTo>
                  <a:lnTo>
                    <a:pt x="16324" y="4652"/>
                  </a:lnTo>
                  <a:lnTo>
                    <a:pt x="16280" y="4608"/>
                  </a:lnTo>
                  <a:lnTo>
                    <a:pt x="15051" y="3292"/>
                  </a:lnTo>
                  <a:lnTo>
                    <a:pt x="15051" y="3248"/>
                  </a:lnTo>
                  <a:lnTo>
                    <a:pt x="13164" y="1932"/>
                  </a:lnTo>
                  <a:lnTo>
                    <a:pt x="11014" y="264"/>
                  </a:lnTo>
                  <a:lnTo>
                    <a:pt x="10970" y="264"/>
                  </a:lnTo>
                  <a:lnTo>
                    <a:pt x="10356"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00" name="Google Shape;3900;p116"/>
            <p:cNvSpPr/>
            <p:nvPr/>
          </p:nvSpPr>
          <p:spPr>
            <a:xfrm>
              <a:off x="1686175" y="3501975"/>
              <a:ext cx="889700" cy="781100"/>
            </a:xfrm>
            <a:custGeom>
              <a:avLst/>
              <a:gdLst/>
              <a:ahLst/>
              <a:cxnLst/>
              <a:rect l="l" t="t" r="r" b="b"/>
              <a:pathLst>
                <a:path w="35588" h="31244" extrusionOk="0">
                  <a:moveTo>
                    <a:pt x="16807" y="352"/>
                  </a:moveTo>
                  <a:lnTo>
                    <a:pt x="17070" y="615"/>
                  </a:lnTo>
                  <a:lnTo>
                    <a:pt x="17509" y="1405"/>
                  </a:lnTo>
                  <a:lnTo>
                    <a:pt x="18430" y="3423"/>
                  </a:lnTo>
                  <a:lnTo>
                    <a:pt x="18474" y="3511"/>
                  </a:lnTo>
                  <a:lnTo>
                    <a:pt x="19878" y="4345"/>
                  </a:lnTo>
                  <a:lnTo>
                    <a:pt x="21765" y="5968"/>
                  </a:lnTo>
                  <a:lnTo>
                    <a:pt x="23784" y="7768"/>
                  </a:lnTo>
                  <a:lnTo>
                    <a:pt x="25627" y="10093"/>
                  </a:lnTo>
                  <a:lnTo>
                    <a:pt x="27689" y="13428"/>
                  </a:lnTo>
                  <a:lnTo>
                    <a:pt x="28128" y="15490"/>
                  </a:lnTo>
                  <a:lnTo>
                    <a:pt x="28567" y="18299"/>
                  </a:lnTo>
                  <a:lnTo>
                    <a:pt x="28918" y="19703"/>
                  </a:lnTo>
                  <a:lnTo>
                    <a:pt x="28961" y="19835"/>
                  </a:lnTo>
                  <a:lnTo>
                    <a:pt x="29488" y="20273"/>
                  </a:lnTo>
                  <a:lnTo>
                    <a:pt x="29576" y="20317"/>
                  </a:lnTo>
                  <a:lnTo>
                    <a:pt x="30761" y="20537"/>
                  </a:lnTo>
                  <a:lnTo>
                    <a:pt x="32955" y="20888"/>
                  </a:lnTo>
                  <a:lnTo>
                    <a:pt x="35236" y="21809"/>
                  </a:lnTo>
                  <a:lnTo>
                    <a:pt x="35192" y="21897"/>
                  </a:lnTo>
                  <a:lnTo>
                    <a:pt x="34841" y="22467"/>
                  </a:lnTo>
                  <a:lnTo>
                    <a:pt x="34841" y="22511"/>
                  </a:lnTo>
                  <a:lnTo>
                    <a:pt x="34271" y="24003"/>
                  </a:lnTo>
                  <a:lnTo>
                    <a:pt x="33876" y="24661"/>
                  </a:lnTo>
                  <a:lnTo>
                    <a:pt x="33350" y="25012"/>
                  </a:lnTo>
                  <a:lnTo>
                    <a:pt x="31024" y="25276"/>
                  </a:lnTo>
                  <a:lnTo>
                    <a:pt x="30980" y="25320"/>
                  </a:lnTo>
                  <a:lnTo>
                    <a:pt x="28172" y="26329"/>
                  </a:lnTo>
                  <a:lnTo>
                    <a:pt x="28128" y="26373"/>
                  </a:lnTo>
                  <a:lnTo>
                    <a:pt x="26636" y="27514"/>
                  </a:lnTo>
                  <a:lnTo>
                    <a:pt x="24222" y="28655"/>
                  </a:lnTo>
                  <a:lnTo>
                    <a:pt x="21941" y="29532"/>
                  </a:lnTo>
                  <a:lnTo>
                    <a:pt x="20361" y="30190"/>
                  </a:lnTo>
                  <a:lnTo>
                    <a:pt x="19220" y="30673"/>
                  </a:lnTo>
                  <a:lnTo>
                    <a:pt x="18825" y="30805"/>
                  </a:lnTo>
                  <a:lnTo>
                    <a:pt x="18474" y="30849"/>
                  </a:lnTo>
                  <a:lnTo>
                    <a:pt x="18123" y="30849"/>
                  </a:lnTo>
                  <a:lnTo>
                    <a:pt x="17816" y="30761"/>
                  </a:lnTo>
                  <a:lnTo>
                    <a:pt x="17421" y="30585"/>
                  </a:lnTo>
                  <a:lnTo>
                    <a:pt x="16894" y="30366"/>
                  </a:lnTo>
                  <a:lnTo>
                    <a:pt x="16104" y="30015"/>
                  </a:lnTo>
                  <a:lnTo>
                    <a:pt x="15095" y="29620"/>
                  </a:lnTo>
                  <a:lnTo>
                    <a:pt x="13779" y="29093"/>
                  </a:lnTo>
                  <a:lnTo>
                    <a:pt x="12067" y="28523"/>
                  </a:lnTo>
                  <a:lnTo>
                    <a:pt x="9303" y="27909"/>
                  </a:lnTo>
                  <a:lnTo>
                    <a:pt x="9259" y="27909"/>
                  </a:lnTo>
                  <a:lnTo>
                    <a:pt x="7592" y="28304"/>
                  </a:lnTo>
                  <a:lnTo>
                    <a:pt x="5749" y="28128"/>
                  </a:lnTo>
                  <a:lnTo>
                    <a:pt x="5705" y="28128"/>
                  </a:lnTo>
                  <a:lnTo>
                    <a:pt x="4476" y="28304"/>
                  </a:lnTo>
                  <a:lnTo>
                    <a:pt x="4432" y="28304"/>
                  </a:lnTo>
                  <a:lnTo>
                    <a:pt x="966" y="29488"/>
                  </a:lnTo>
                  <a:lnTo>
                    <a:pt x="746" y="29357"/>
                  </a:lnTo>
                  <a:lnTo>
                    <a:pt x="351" y="28567"/>
                  </a:lnTo>
                  <a:lnTo>
                    <a:pt x="395" y="27952"/>
                  </a:lnTo>
                  <a:lnTo>
                    <a:pt x="615" y="26855"/>
                  </a:lnTo>
                  <a:lnTo>
                    <a:pt x="1404" y="25539"/>
                  </a:lnTo>
                  <a:lnTo>
                    <a:pt x="2150" y="24793"/>
                  </a:lnTo>
                  <a:lnTo>
                    <a:pt x="4037" y="24179"/>
                  </a:lnTo>
                  <a:lnTo>
                    <a:pt x="5529" y="24925"/>
                  </a:lnTo>
                  <a:lnTo>
                    <a:pt x="5661" y="24925"/>
                  </a:lnTo>
                  <a:lnTo>
                    <a:pt x="6144" y="24749"/>
                  </a:lnTo>
                  <a:lnTo>
                    <a:pt x="6187" y="24749"/>
                  </a:lnTo>
                  <a:lnTo>
                    <a:pt x="6582" y="24486"/>
                  </a:lnTo>
                  <a:lnTo>
                    <a:pt x="6626" y="24442"/>
                  </a:lnTo>
                  <a:lnTo>
                    <a:pt x="6846" y="24003"/>
                  </a:lnTo>
                  <a:lnTo>
                    <a:pt x="6890" y="23915"/>
                  </a:lnTo>
                  <a:lnTo>
                    <a:pt x="6846" y="23038"/>
                  </a:lnTo>
                  <a:lnTo>
                    <a:pt x="6846" y="22994"/>
                  </a:lnTo>
                  <a:lnTo>
                    <a:pt x="6714" y="22292"/>
                  </a:lnTo>
                  <a:lnTo>
                    <a:pt x="6846" y="21458"/>
                  </a:lnTo>
                  <a:lnTo>
                    <a:pt x="7855" y="19089"/>
                  </a:lnTo>
                  <a:lnTo>
                    <a:pt x="10268" y="15578"/>
                  </a:lnTo>
                  <a:lnTo>
                    <a:pt x="11278" y="13691"/>
                  </a:lnTo>
                  <a:lnTo>
                    <a:pt x="11278" y="13604"/>
                  </a:lnTo>
                  <a:lnTo>
                    <a:pt x="11278" y="12770"/>
                  </a:lnTo>
                  <a:lnTo>
                    <a:pt x="12155" y="8952"/>
                  </a:lnTo>
                  <a:lnTo>
                    <a:pt x="12375" y="8470"/>
                  </a:lnTo>
                  <a:lnTo>
                    <a:pt x="13252" y="7504"/>
                  </a:lnTo>
                  <a:lnTo>
                    <a:pt x="14569" y="6671"/>
                  </a:lnTo>
                  <a:lnTo>
                    <a:pt x="15446" y="6276"/>
                  </a:lnTo>
                  <a:lnTo>
                    <a:pt x="15490" y="6232"/>
                  </a:lnTo>
                  <a:lnTo>
                    <a:pt x="15534" y="6144"/>
                  </a:lnTo>
                  <a:lnTo>
                    <a:pt x="15622" y="5837"/>
                  </a:lnTo>
                  <a:lnTo>
                    <a:pt x="15622" y="5793"/>
                  </a:lnTo>
                  <a:lnTo>
                    <a:pt x="15446" y="3555"/>
                  </a:lnTo>
                  <a:lnTo>
                    <a:pt x="15534" y="1844"/>
                  </a:lnTo>
                  <a:lnTo>
                    <a:pt x="15841" y="966"/>
                  </a:lnTo>
                  <a:lnTo>
                    <a:pt x="16455" y="396"/>
                  </a:lnTo>
                  <a:lnTo>
                    <a:pt x="16807" y="352"/>
                  </a:lnTo>
                  <a:close/>
                  <a:moveTo>
                    <a:pt x="16850" y="1"/>
                  </a:moveTo>
                  <a:lnTo>
                    <a:pt x="16368" y="45"/>
                  </a:lnTo>
                  <a:lnTo>
                    <a:pt x="16280" y="88"/>
                  </a:lnTo>
                  <a:lnTo>
                    <a:pt x="15578" y="703"/>
                  </a:lnTo>
                  <a:lnTo>
                    <a:pt x="15534" y="791"/>
                  </a:lnTo>
                  <a:lnTo>
                    <a:pt x="15183" y="1756"/>
                  </a:lnTo>
                  <a:lnTo>
                    <a:pt x="15183" y="1800"/>
                  </a:lnTo>
                  <a:lnTo>
                    <a:pt x="15095" y="3555"/>
                  </a:lnTo>
                  <a:lnTo>
                    <a:pt x="15271" y="5793"/>
                  </a:lnTo>
                  <a:lnTo>
                    <a:pt x="15227" y="6012"/>
                  </a:lnTo>
                  <a:lnTo>
                    <a:pt x="14437" y="6319"/>
                  </a:lnTo>
                  <a:lnTo>
                    <a:pt x="14393" y="6363"/>
                  </a:lnTo>
                  <a:lnTo>
                    <a:pt x="13033" y="7241"/>
                  </a:lnTo>
                  <a:lnTo>
                    <a:pt x="12989" y="7241"/>
                  </a:lnTo>
                  <a:lnTo>
                    <a:pt x="12111" y="8250"/>
                  </a:lnTo>
                  <a:lnTo>
                    <a:pt x="12067" y="8294"/>
                  </a:lnTo>
                  <a:lnTo>
                    <a:pt x="11848" y="8821"/>
                  </a:lnTo>
                  <a:lnTo>
                    <a:pt x="11804" y="8865"/>
                  </a:lnTo>
                  <a:lnTo>
                    <a:pt x="10970" y="12726"/>
                  </a:lnTo>
                  <a:lnTo>
                    <a:pt x="10927" y="12770"/>
                  </a:lnTo>
                  <a:lnTo>
                    <a:pt x="10927" y="13560"/>
                  </a:lnTo>
                  <a:lnTo>
                    <a:pt x="9961" y="15403"/>
                  </a:lnTo>
                  <a:lnTo>
                    <a:pt x="7548" y="18913"/>
                  </a:lnTo>
                  <a:lnTo>
                    <a:pt x="7548" y="18957"/>
                  </a:lnTo>
                  <a:lnTo>
                    <a:pt x="6538" y="21370"/>
                  </a:lnTo>
                  <a:lnTo>
                    <a:pt x="6495" y="21370"/>
                  </a:lnTo>
                  <a:lnTo>
                    <a:pt x="6363" y="22248"/>
                  </a:lnTo>
                  <a:lnTo>
                    <a:pt x="6363" y="22336"/>
                  </a:lnTo>
                  <a:lnTo>
                    <a:pt x="6495" y="23082"/>
                  </a:lnTo>
                  <a:lnTo>
                    <a:pt x="6538" y="23872"/>
                  </a:lnTo>
                  <a:lnTo>
                    <a:pt x="6319" y="24223"/>
                  </a:lnTo>
                  <a:lnTo>
                    <a:pt x="6012" y="24442"/>
                  </a:lnTo>
                  <a:lnTo>
                    <a:pt x="5617" y="24574"/>
                  </a:lnTo>
                  <a:lnTo>
                    <a:pt x="4125" y="23872"/>
                  </a:lnTo>
                  <a:lnTo>
                    <a:pt x="3993" y="23828"/>
                  </a:lnTo>
                  <a:lnTo>
                    <a:pt x="1975" y="24486"/>
                  </a:lnTo>
                  <a:lnTo>
                    <a:pt x="1931" y="24530"/>
                  </a:lnTo>
                  <a:lnTo>
                    <a:pt x="1141" y="25276"/>
                  </a:lnTo>
                  <a:lnTo>
                    <a:pt x="1141" y="25320"/>
                  </a:lnTo>
                  <a:lnTo>
                    <a:pt x="307" y="26680"/>
                  </a:lnTo>
                  <a:lnTo>
                    <a:pt x="307" y="26768"/>
                  </a:lnTo>
                  <a:lnTo>
                    <a:pt x="44" y="27865"/>
                  </a:lnTo>
                  <a:lnTo>
                    <a:pt x="44" y="27909"/>
                  </a:lnTo>
                  <a:lnTo>
                    <a:pt x="0" y="28611"/>
                  </a:lnTo>
                  <a:lnTo>
                    <a:pt x="44" y="28698"/>
                  </a:lnTo>
                  <a:lnTo>
                    <a:pt x="483" y="29576"/>
                  </a:lnTo>
                  <a:lnTo>
                    <a:pt x="527" y="29664"/>
                  </a:lnTo>
                  <a:lnTo>
                    <a:pt x="834" y="29839"/>
                  </a:lnTo>
                  <a:lnTo>
                    <a:pt x="1010" y="29839"/>
                  </a:lnTo>
                  <a:lnTo>
                    <a:pt x="4564" y="28655"/>
                  </a:lnTo>
                  <a:lnTo>
                    <a:pt x="5705" y="28479"/>
                  </a:lnTo>
                  <a:lnTo>
                    <a:pt x="7592" y="28655"/>
                  </a:lnTo>
                  <a:lnTo>
                    <a:pt x="7636" y="28655"/>
                  </a:lnTo>
                  <a:lnTo>
                    <a:pt x="9303" y="28260"/>
                  </a:lnTo>
                  <a:lnTo>
                    <a:pt x="11980" y="28874"/>
                  </a:lnTo>
                  <a:lnTo>
                    <a:pt x="13647" y="29444"/>
                  </a:lnTo>
                  <a:lnTo>
                    <a:pt x="14964" y="29927"/>
                  </a:lnTo>
                  <a:lnTo>
                    <a:pt x="15973" y="30366"/>
                  </a:lnTo>
                  <a:lnTo>
                    <a:pt x="16763" y="30717"/>
                  </a:lnTo>
                  <a:lnTo>
                    <a:pt x="17684" y="31068"/>
                  </a:lnTo>
                  <a:lnTo>
                    <a:pt x="18079" y="31200"/>
                  </a:lnTo>
                  <a:lnTo>
                    <a:pt x="18386" y="31243"/>
                  </a:lnTo>
                  <a:lnTo>
                    <a:pt x="18781" y="31200"/>
                  </a:lnTo>
                  <a:lnTo>
                    <a:pt x="19220" y="31068"/>
                  </a:lnTo>
                  <a:lnTo>
                    <a:pt x="19790" y="30849"/>
                  </a:lnTo>
                  <a:lnTo>
                    <a:pt x="20493" y="30541"/>
                  </a:lnTo>
                  <a:lnTo>
                    <a:pt x="22072" y="29883"/>
                  </a:lnTo>
                  <a:lnTo>
                    <a:pt x="24354" y="28962"/>
                  </a:lnTo>
                  <a:lnTo>
                    <a:pt x="26811" y="27821"/>
                  </a:lnTo>
                  <a:lnTo>
                    <a:pt x="26855" y="27821"/>
                  </a:lnTo>
                  <a:lnTo>
                    <a:pt x="28347" y="26636"/>
                  </a:lnTo>
                  <a:lnTo>
                    <a:pt x="31068" y="25627"/>
                  </a:lnTo>
                  <a:lnTo>
                    <a:pt x="33437" y="25364"/>
                  </a:lnTo>
                  <a:lnTo>
                    <a:pt x="33525" y="25320"/>
                  </a:lnTo>
                  <a:lnTo>
                    <a:pt x="34095" y="24925"/>
                  </a:lnTo>
                  <a:lnTo>
                    <a:pt x="34139" y="24881"/>
                  </a:lnTo>
                  <a:lnTo>
                    <a:pt x="34578" y="24179"/>
                  </a:lnTo>
                  <a:lnTo>
                    <a:pt x="34622" y="24135"/>
                  </a:lnTo>
                  <a:lnTo>
                    <a:pt x="35149" y="22643"/>
                  </a:lnTo>
                  <a:lnTo>
                    <a:pt x="35500" y="22072"/>
                  </a:lnTo>
                  <a:lnTo>
                    <a:pt x="35500" y="22029"/>
                  </a:lnTo>
                  <a:lnTo>
                    <a:pt x="35587" y="21765"/>
                  </a:lnTo>
                  <a:lnTo>
                    <a:pt x="35587" y="21634"/>
                  </a:lnTo>
                  <a:lnTo>
                    <a:pt x="35500" y="21546"/>
                  </a:lnTo>
                  <a:lnTo>
                    <a:pt x="33086" y="20581"/>
                  </a:lnTo>
                  <a:lnTo>
                    <a:pt x="33042" y="20581"/>
                  </a:lnTo>
                  <a:lnTo>
                    <a:pt x="30848" y="20186"/>
                  </a:lnTo>
                  <a:lnTo>
                    <a:pt x="29664" y="19966"/>
                  </a:lnTo>
                  <a:lnTo>
                    <a:pt x="29225" y="19571"/>
                  </a:lnTo>
                  <a:lnTo>
                    <a:pt x="28918" y="18211"/>
                  </a:lnTo>
                  <a:lnTo>
                    <a:pt x="28479" y="15403"/>
                  </a:lnTo>
                  <a:lnTo>
                    <a:pt x="28040" y="13296"/>
                  </a:lnTo>
                  <a:lnTo>
                    <a:pt x="28040" y="13253"/>
                  </a:lnTo>
                  <a:lnTo>
                    <a:pt x="25934" y="9918"/>
                  </a:lnTo>
                  <a:lnTo>
                    <a:pt x="25934" y="9874"/>
                  </a:lnTo>
                  <a:lnTo>
                    <a:pt x="24047" y="7548"/>
                  </a:lnTo>
                  <a:lnTo>
                    <a:pt x="21984" y="5705"/>
                  </a:lnTo>
                  <a:lnTo>
                    <a:pt x="20098" y="4082"/>
                  </a:lnTo>
                  <a:lnTo>
                    <a:pt x="20054" y="4038"/>
                  </a:lnTo>
                  <a:lnTo>
                    <a:pt x="18737" y="3248"/>
                  </a:lnTo>
                  <a:lnTo>
                    <a:pt x="17816" y="1229"/>
                  </a:lnTo>
                  <a:lnTo>
                    <a:pt x="17377" y="439"/>
                  </a:lnTo>
                  <a:lnTo>
                    <a:pt x="17333" y="396"/>
                  </a:lnTo>
                  <a:lnTo>
                    <a:pt x="16982" y="45"/>
                  </a:lnTo>
                  <a:lnTo>
                    <a:pt x="16938"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01" name="Google Shape;3901;p116"/>
            <p:cNvSpPr/>
            <p:nvPr/>
          </p:nvSpPr>
          <p:spPr>
            <a:xfrm>
              <a:off x="2461750" y="3614975"/>
              <a:ext cx="388375" cy="286350"/>
            </a:xfrm>
            <a:custGeom>
              <a:avLst/>
              <a:gdLst/>
              <a:ahLst/>
              <a:cxnLst/>
              <a:rect l="l" t="t" r="r" b="b"/>
              <a:pathLst>
                <a:path w="15535" h="11454" extrusionOk="0">
                  <a:moveTo>
                    <a:pt x="2546" y="351"/>
                  </a:moveTo>
                  <a:lnTo>
                    <a:pt x="5135" y="527"/>
                  </a:lnTo>
                  <a:lnTo>
                    <a:pt x="7504" y="1010"/>
                  </a:lnTo>
                  <a:lnTo>
                    <a:pt x="9786" y="1273"/>
                  </a:lnTo>
                  <a:lnTo>
                    <a:pt x="9830" y="1273"/>
                  </a:lnTo>
                  <a:lnTo>
                    <a:pt x="11761" y="966"/>
                  </a:lnTo>
                  <a:lnTo>
                    <a:pt x="12814" y="1141"/>
                  </a:lnTo>
                  <a:lnTo>
                    <a:pt x="14130" y="1756"/>
                  </a:lnTo>
                  <a:lnTo>
                    <a:pt x="14569" y="2194"/>
                  </a:lnTo>
                  <a:lnTo>
                    <a:pt x="15140" y="3906"/>
                  </a:lnTo>
                  <a:lnTo>
                    <a:pt x="15183" y="4345"/>
                  </a:lnTo>
                  <a:lnTo>
                    <a:pt x="14481" y="5485"/>
                  </a:lnTo>
                  <a:lnTo>
                    <a:pt x="12858" y="7504"/>
                  </a:lnTo>
                  <a:lnTo>
                    <a:pt x="11936" y="8908"/>
                  </a:lnTo>
                  <a:lnTo>
                    <a:pt x="10357" y="9961"/>
                  </a:lnTo>
                  <a:lnTo>
                    <a:pt x="7855" y="10970"/>
                  </a:lnTo>
                  <a:lnTo>
                    <a:pt x="6758" y="11102"/>
                  </a:lnTo>
                  <a:lnTo>
                    <a:pt x="5925" y="11014"/>
                  </a:lnTo>
                  <a:lnTo>
                    <a:pt x="4521" y="10268"/>
                  </a:lnTo>
                  <a:lnTo>
                    <a:pt x="3072" y="9259"/>
                  </a:lnTo>
                  <a:lnTo>
                    <a:pt x="2721" y="8820"/>
                  </a:lnTo>
                  <a:lnTo>
                    <a:pt x="2327" y="6758"/>
                  </a:lnTo>
                  <a:lnTo>
                    <a:pt x="2283" y="6714"/>
                  </a:lnTo>
                  <a:lnTo>
                    <a:pt x="527" y="4081"/>
                  </a:lnTo>
                  <a:lnTo>
                    <a:pt x="352" y="3160"/>
                  </a:lnTo>
                  <a:lnTo>
                    <a:pt x="835" y="2063"/>
                  </a:lnTo>
                  <a:lnTo>
                    <a:pt x="1581" y="878"/>
                  </a:lnTo>
                  <a:lnTo>
                    <a:pt x="2019" y="527"/>
                  </a:lnTo>
                  <a:lnTo>
                    <a:pt x="2546" y="351"/>
                  </a:lnTo>
                  <a:close/>
                  <a:moveTo>
                    <a:pt x="2458" y="0"/>
                  </a:moveTo>
                  <a:lnTo>
                    <a:pt x="1888" y="220"/>
                  </a:lnTo>
                  <a:lnTo>
                    <a:pt x="1844" y="220"/>
                  </a:lnTo>
                  <a:lnTo>
                    <a:pt x="1317" y="615"/>
                  </a:lnTo>
                  <a:lnTo>
                    <a:pt x="1273" y="659"/>
                  </a:lnTo>
                  <a:lnTo>
                    <a:pt x="527" y="1887"/>
                  </a:lnTo>
                  <a:lnTo>
                    <a:pt x="1" y="3072"/>
                  </a:lnTo>
                  <a:lnTo>
                    <a:pt x="1" y="3160"/>
                  </a:lnTo>
                  <a:lnTo>
                    <a:pt x="176" y="4169"/>
                  </a:lnTo>
                  <a:lnTo>
                    <a:pt x="220" y="4213"/>
                  </a:lnTo>
                  <a:lnTo>
                    <a:pt x="1975" y="6846"/>
                  </a:lnTo>
                  <a:lnTo>
                    <a:pt x="2414" y="8952"/>
                  </a:lnTo>
                  <a:lnTo>
                    <a:pt x="2458" y="8996"/>
                  </a:lnTo>
                  <a:lnTo>
                    <a:pt x="2809" y="9479"/>
                  </a:lnTo>
                  <a:lnTo>
                    <a:pt x="2853" y="9522"/>
                  </a:lnTo>
                  <a:lnTo>
                    <a:pt x="4345" y="10576"/>
                  </a:lnTo>
                  <a:lnTo>
                    <a:pt x="5793" y="11365"/>
                  </a:lnTo>
                  <a:lnTo>
                    <a:pt x="5881" y="11365"/>
                  </a:lnTo>
                  <a:lnTo>
                    <a:pt x="6758" y="11453"/>
                  </a:lnTo>
                  <a:lnTo>
                    <a:pt x="7943" y="11321"/>
                  </a:lnTo>
                  <a:lnTo>
                    <a:pt x="7987" y="11321"/>
                  </a:lnTo>
                  <a:lnTo>
                    <a:pt x="10488" y="10312"/>
                  </a:lnTo>
                  <a:lnTo>
                    <a:pt x="10532" y="10268"/>
                  </a:lnTo>
                  <a:lnTo>
                    <a:pt x="12156" y="9215"/>
                  </a:lnTo>
                  <a:lnTo>
                    <a:pt x="12200" y="9127"/>
                  </a:lnTo>
                  <a:lnTo>
                    <a:pt x="13165" y="7679"/>
                  </a:lnTo>
                  <a:lnTo>
                    <a:pt x="14789" y="5705"/>
                  </a:lnTo>
                  <a:lnTo>
                    <a:pt x="14789" y="5661"/>
                  </a:lnTo>
                  <a:lnTo>
                    <a:pt x="15491" y="4476"/>
                  </a:lnTo>
                  <a:lnTo>
                    <a:pt x="15535" y="4388"/>
                  </a:lnTo>
                  <a:lnTo>
                    <a:pt x="15491" y="3862"/>
                  </a:lnTo>
                  <a:lnTo>
                    <a:pt x="15491" y="3818"/>
                  </a:lnTo>
                  <a:lnTo>
                    <a:pt x="14876" y="2019"/>
                  </a:lnTo>
                  <a:lnTo>
                    <a:pt x="14832" y="1975"/>
                  </a:lnTo>
                  <a:lnTo>
                    <a:pt x="14394" y="1492"/>
                  </a:lnTo>
                  <a:lnTo>
                    <a:pt x="14306" y="1448"/>
                  </a:lnTo>
                  <a:lnTo>
                    <a:pt x="12946" y="790"/>
                  </a:lnTo>
                  <a:lnTo>
                    <a:pt x="12902" y="790"/>
                  </a:lnTo>
                  <a:lnTo>
                    <a:pt x="11805" y="615"/>
                  </a:lnTo>
                  <a:lnTo>
                    <a:pt x="11761" y="615"/>
                  </a:lnTo>
                  <a:lnTo>
                    <a:pt x="9830" y="922"/>
                  </a:lnTo>
                  <a:lnTo>
                    <a:pt x="7548" y="659"/>
                  </a:lnTo>
                  <a:lnTo>
                    <a:pt x="5179" y="176"/>
                  </a:lnTo>
                  <a:lnTo>
                    <a:pt x="254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02" name="Google Shape;3902;p116"/>
            <p:cNvSpPr/>
            <p:nvPr/>
          </p:nvSpPr>
          <p:spPr>
            <a:xfrm>
              <a:off x="2519900" y="1399025"/>
              <a:ext cx="942350" cy="1523750"/>
            </a:xfrm>
            <a:custGeom>
              <a:avLst/>
              <a:gdLst/>
              <a:ahLst/>
              <a:cxnLst/>
              <a:rect l="l" t="t" r="r" b="b"/>
              <a:pathLst>
                <a:path w="37694" h="60950" extrusionOk="0">
                  <a:moveTo>
                    <a:pt x="36026" y="0"/>
                  </a:moveTo>
                  <a:lnTo>
                    <a:pt x="35983" y="44"/>
                  </a:lnTo>
                  <a:lnTo>
                    <a:pt x="35939" y="88"/>
                  </a:lnTo>
                  <a:lnTo>
                    <a:pt x="35895" y="132"/>
                  </a:lnTo>
                  <a:lnTo>
                    <a:pt x="35895" y="220"/>
                  </a:lnTo>
                  <a:lnTo>
                    <a:pt x="35895" y="263"/>
                  </a:lnTo>
                  <a:lnTo>
                    <a:pt x="35939" y="307"/>
                  </a:lnTo>
                  <a:lnTo>
                    <a:pt x="36070" y="439"/>
                  </a:lnTo>
                  <a:lnTo>
                    <a:pt x="37080" y="1975"/>
                  </a:lnTo>
                  <a:lnTo>
                    <a:pt x="37299" y="2808"/>
                  </a:lnTo>
                  <a:lnTo>
                    <a:pt x="37343" y="3598"/>
                  </a:lnTo>
                  <a:lnTo>
                    <a:pt x="37036" y="5573"/>
                  </a:lnTo>
                  <a:lnTo>
                    <a:pt x="36904" y="8864"/>
                  </a:lnTo>
                  <a:lnTo>
                    <a:pt x="36641" y="9873"/>
                  </a:lnTo>
                  <a:lnTo>
                    <a:pt x="35851" y="11804"/>
                  </a:lnTo>
                  <a:lnTo>
                    <a:pt x="34578" y="14612"/>
                  </a:lnTo>
                  <a:lnTo>
                    <a:pt x="33394" y="17070"/>
                  </a:lnTo>
                  <a:lnTo>
                    <a:pt x="31112" y="20448"/>
                  </a:lnTo>
                  <a:lnTo>
                    <a:pt x="31112" y="20536"/>
                  </a:lnTo>
                  <a:lnTo>
                    <a:pt x="31156" y="20624"/>
                  </a:lnTo>
                  <a:lnTo>
                    <a:pt x="31507" y="21107"/>
                  </a:lnTo>
                  <a:lnTo>
                    <a:pt x="32472" y="22511"/>
                  </a:lnTo>
                  <a:lnTo>
                    <a:pt x="32867" y="24573"/>
                  </a:lnTo>
                  <a:lnTo>
                    <a:pt x="33525" y="26811"/>
                  </a:lnTo>
                  <a:lnTo>
                    <a:pt x="33613" y="28522"/>
                  </a:lnTo>
                  <a:lnTo>
                    <a:pt x="33657" y="31682"/>
                  </a:lnTo>
                  <a:lnTo>
                    <a:pt x="33657" y="35368"/>
                  </a:lnTo>
                  <a:lnTo>
                    <a:pt x="33437" y="38132"/>
                  </a:lnTo>
                  <a:lnTo>
                    <a:pt x="33130" y="38922"/>
                  </a:lnTo>
                  <a:lnTo>
                    <a:pt x="30805" y="41774"/>
                  </a:lnTo>
                  <a:lnTo>
                    <a:pt x="28391" y="43486"/>
                  </a:lnTo>
                  <a:lnTo>
                    <a:pt x="25495" y="45021"/>
                  </a:lnTo>
                  <a:lnTo>
                    <a:pt x="23301" y="46162"/>
                  </a:lnTo>
                  <a:lnTo>
                    <a:pt x="20098" y="47874"/>
                  </a:lnTo>
                  <a:lnTo>
                    <a:pt x="16895" y="49980"/>
                  </a:lnTo>
                  <a:lnTo>
                    <a:pt x="16017" y="50726"/>
                  </a:lnTo>
                  <a:lnTo>
                    <a:pt x="14042" y="51559"/>
                  </a:lnTo>
                  <a:lnTo>
                    <a:pt x="13998" y="51559"/>
                  </a:lnTo>
                  <a:lnTo>
                    <a:pt x="12682" y="52349"/>
                  </a:lnTo>
                  <a:lnTo>
                    <a:pt x="12638" y="52349"/>
                  </a:lnTo>
                  <a:lnTo>
                    <a:pt x="11146" y="53490"/>
                  </a:lnTo>
                  <a:lnTo>
                    <a:pt x="9128" y="54499"/>
                  </a:lnTo>
                  <a:lnTo>
                    <a:pt x="5222" y="56693"/>
                  </a:lnTo>
                  <a:lnTo>
                    <a:pt x="3335" y="58142"/>
                  </a:lnTo>
                  <a:lnTo>
                    <a:pt x="88" y="60643"/>
                  </a:lnTo>
                  <a:lnTo>
                    <a:pt x="44" y="60687"/>
                  </a:lnTo>
                  <a:lnTo>
                    <a:pt x="1" y="60730"/>
                  </a:lnTo>
                  <a:lnTo>
                    <a:pt x="1" y="60818"/>
                  </a:lnTo>
                  <a:lnTo>
                    <a:pt x="44" y="60862"/>
                  </a:lnTo>
                  <a:lnTo>
                    <a:pt x="88" y="60950"/>
                  </a:lnTo>
                  <a:lnTo>
                    <a:pt x="176" y="60950"/>
                  </a:lnTo>
                  <a:lnTo>
                    <a:pt x="308" y="60906"/>
                  </a:lnTo>
                  <a:lnTo>
                    <a:pt x="3555" y="58405"/>
                  </a:lnTo>
                  <a:lnTo>
                    <a:pt x="5398" y="57001"/>
                  </a:lnTo>
                  <a:lnTo>
                    <a:pt x="9303" y="54807"/>
                  </a:lnTo>
                  <a:lnTo>
                    <a:pt x="11278" y="53797"/>
                  </a:lnTo>
                  <a:lnTo>
                    <a:pt x="11322" y="53797"/>
                  </a:lnTo>
                  <a:lnTo>
                    <a:pt x="12857" y="52613"/>
                  </a:lnTo>
                  <a:lnTo>
                    <a:pt x="14174" y="51867"/>
                  </a:lnTo>
                  <a:lnTo>
                    <a:pt x="16149" y="51033"/>
                  </a:lnTo>
                  <a:lnTo>
                    <a:pt x="16192" y="51033"/>
                  </a:lnTo>
                  <a:lnTo>
                    <a:pt x="17114" y="50243"/>
                  </a:lnTo>
                  <a:lnTo>
                    <a:pt x="20273" y="48181"/>
                  </a:lnTo>
                  <a:lnTo>
                    <a:pt x="23477" y="46469"/>
                  </a:lnTo>
                  <a:lnTo>
                    <a:pt x="25627" y="45328"/>
                  </a:lnTo>
                  <a:lnTo>
                    <a:pt x="28567" y="43793"/>
                  </a:lnTo>
                  <a:lnTo>
                    <a:pt x="28567" y="43749"/>
                  </a:lnTo>
                  <a:lnTo>
                    <a:pt x="31024" y="42037"/>
                  </a:lnTo>
                  <a:lnTo>
                    <a:pt x="31068" y="42037"/>
                  </a:lnTo>
                  <a:lnTo>
                    <a:pt x="33437" y="39141"/>
                  </a:lnTo>
                  <a:lnTo>
                    <a:pt x="33437" y="39054"/>
                  </a:lnTo>
                  <a:lnTo>
                    <a:pt x="33789" y="38220"/>
                  </a:lnTo>
                  <a:lnTo>
                    <a:pt x="33789" y="38176"/>
                  </a:lnTo>
                  <a:lnTo>
                    <a:pt x="34008" y="35412"/>
                  </a:lnTo>
                  <a:lnTo>
                    <a:pt x="34008" y="31682"/>
                  </a:lnTo>
                  <a:lnTo>
                    <a:pt x="33964" y="28522"/>
                  </a:lnTo>
                  <a:lnTo>
                    <a:pt x="33876" y="26767"/>
                  </a:lnTo>
                  <a:lnTo>
                    <a:pt x="33876" y="26723"/>
                  </a:lnTo>
                  <a:lnTo>
                    <a:pt x="33218" y="24529"/>
                  </a:lnTo>
                  <a:lnTo>
                    <a:pt x="32823" y="22423"/>
                  </a:lnTo>
                  <a:lnTo>
                    <a:pt x="32779" y="22335"/>
                  </a:lnTo>
                  <a:lnTo>
                    <a:pt x="31814" y="20887"/>
                  </a:lnTo>
                  <a:lnTo>
                    <a:pt x="31770" y="20887"/>
                  </a:lnTo>
                  <a:lnTo>
                    <a:pt x="31507" y="20536"/>
                  </a:lnTo>
                  <a:lnTo>
                    <a:pt x="33701" y="17245"/>
                  </a:lnTo>
                  <a:lnTo>
                    <a:pt x="33701" y="17201"/>
                  </a:lnTo>
                  <a:lnTo>
                    <a:pt x="34886" y="14744"/>
                  </a:lnTo>
                  <a:lnTo>
                    <a:pt x="36202" y="11936"/>
                  </a:lnTo>
                  <a:lnTo>
                    <a:pt x="36992" y="10005"/>
                  </a:lnTo>
                  <a:lnTo>
                    <a:pt x="36992" y="9961"/>
                  </a:lnTo>
                  <a:lnTo>
                    <a:pt x="37255" y="8908"/>
                  </a:lnTo>
                  <a:lnTo>
                    <a:pt x="37255" y="8864"/>
                  </a:lnTo>
                  <a:lnTo>
                    <a:pt x="37387" y="5617"/>
                  </a:lnTo>
                  <a:lnTo>
                    <a:pt x="37694" y="3642"/>
                  </a:lnTo>
                  <a:lnTo>
                    <a:pt x="37650" y="2765"/>
                  </a:lnTo>
                  <a:lnTo>
                    <a:pt x="37650" y="2721"/>
                  </a:lnTo>
                  <a:lnTo>
                    <a:pt x="37387" y="1843"/>
                  </a:lnTo>
                  <a:lnTo>
                    <a:pt x="36377" y="220"/>
                  </a:lnTo>
                  <a:lnTo>
                    <a:pt x="36334" y="176"/>
                  </a:lnTo>
                  <a:lnTo>
                    <a:pt x="36158" y="44"/>
                  </a:lnTo>
                  <a:lnTo>
                    <a:pt x="3611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03" name="Google Shape;3903;p116"/>
            <p:cNvSpPr/>
            <p:nvPr/>
          </p:nvSpPr>
          <p:spPr>
            <a:xfrm>
              <a:off x="2547325" y="1444000"/>
              <a:ext cx="957725" cy="1504025"/>
            </a:xfrm>
            <a:custGeom>
              <a:avLst/>
              <a:gdLst/>
              <a:ahLst/>
              <a:cxnLst/>
              <a:rect l="l" t="t" r="r" b="b"/>
              <a:pathLst>
                <a:path w="38309" h="60161" extrusionOk="0">
                  <a:moveTo>
                    <a:pt x="36772" y="0"/>
                  </a:moveTo>
                  <a:lnTo>
                    <a:pt x="36685" y="44"/>
                  </a:lnTo>
                  <a:lnTo>
                    <a:pt x="36685" y="88"/>
                  </a:lnTo>
                  <a:lnTo>
                    <a:pt x="36641" y="176"/>
                  </a:lnTo>
                  <a:lnTo>
                    <a:pt x="36685" y="220"/>
                  </a:lnTo>
                  <a:lnTo>
                    <a:pt x="37387" y="1580"/>
                  </a:lnTo>
                  <a:lnTo>
                    <a:pt x="37913" y="3160"/>
                  </a:lnTo>
                  <a:lnTo>
                    <a:pt x="37913" y="4739"/>
                  </a:lnTo>
                  <a:lnTo>
                    <a:pt x="37299" y="7328"/>
                  </a:lnTo>
                  <a:lnTo>
                    <a:pt x="36246" y="10575"/>
                  </a:lnTo>
                  <a:lnTo>
                    <a:pt x="36202" y="10663"/>
                  </a:lnTo>
                  <a:lnTo>
                    <a:pt x="36421" y="13033"/>
                  </a:lnTo>
                  <a:lnTo>
                    <a:pt x="36158" y="15183"/>
                  </a:lnTo>
                  <a:lnTo>
                    <a:pt x="36070" y="17465"/>
                  </a:lnTo>
                  <a:lnTo>
                    <a:pt x="35807" y="20141"/>
                  </a:lnTo>
                  <a:lnTo>
                    <a:pt x="35851" y="20185"/>
                  </a:lnTo>
                  <a:lnTo>
                    <a:pt x="36465" y="22116"/>
                  </a:lnTo>
                  <a:lnTo>
                    <a:pt x="36597" y="25758"/>
                  </a:lnTo>
                  <a:lnTo>
                    <a:pt x="36597" y="25802"/>
                  </a:lnTo>
                  <a:lnTo>
                    <a:pt x="36904" y="27601"/>
                  </a:lnTo>
                  <a:lnTo>
                    <a:pt x="36948" y="29488"/>
                  </a:lnTo>
                  <a:lnTo>
                    <a:pt x="36860" y="32077"/>
                  </a:lnTo>
                  <a:lnTo>
                    <a:pt x="36597" y="34578"/>
                  </a:lnTo>
                  <a:lnTo>
                    <a:pt x="36070" y="36333"/>
                  </a:lnTo>
                  <a:lnTo>
                    <a:pt x="34798" y="38308"/>
                  </a:lnTo>
                  <a:lnTo>
                    <a:pt x="33043" y="41511"/>
                  </a:lnTo>
                  <a:lnTo>
                    <a:pt x="31770" y="42827"/>
                  </a:lnTo>
                  <a:lnTo>
                    <a:pt x="30849" y="43047"/>
                  </a:lnTo>
                  <a:lnTo>
                    <a:pt x="29620" y="43091"/>
                  </a:lnTo>
                  <a:lnTo>
                    <a:pt x="29532" y="43091"/>
                  </a:lnTo>
                  <a:lnTo>
                    <a:pt x="27294" y="44319"/>
                  </a:lnTo>
                  <a:lnTo>
                    <a:pt x="22029" y="46996"/>
                  </a:lnTo>
                  <a:lnTo>
                    <a:pt x="18035" y="49058"/>
                  </a:lnTo>
                  <a:lnTo>
                    <a:pt x="15534" y="50682"/>
                  </a:lnTo>
                  <a:lnTo>
                    <a:pt x="12155" y="52086"/>
                  </a:lnTo>
                  <a:lnTo>
                    <a:pt x="12112" y="52086"/>
                  </a:lnTo>
                  <a:lnTo>
                    <a:pt x="10532" y="53008"/>
                  </a:lnTo>
                  <a:lnTo>
                    <a:pt x="8996" y="53841"/>
                  </a:lnTo>
                  <a:lnTo>
                    <a:pt x="7416" y="54675"/>
                  </a:lnTo>
                  <a:lnTo>
                    <a:pt x="5881" y="55597"/>
                  </a:lnTo>
                  <a:lnTo>
                    <a:pt x="5135" y="56079"/>
                  </a:lnTo>
                  <a:lnTo>
                    <a:pt x="4389" y="56562"/>
                  </a:lnTo>
                  <a:lnTo>
                    <a:pt x="3686" y="57089"/>
                  </a:lnTo>
                  <a:lnTo>
                    <a:pt x="2984" y="57659"/>
                  </a:lnTo>
                  <a:lnTo>
                    <a:pt x="88" y="59853"/>
                  </a:lnTo>
                  <a:lnTo>
                    <a:pt x="44" y="59897"/>
                  </a:lnTo>
                  <a:lnTo>
                    <a:pt x="1" y="59941"/>
                  </a:lnTo>
                  <a:lnTo>
                    <a:pt x="1" y="60028"/>
                  </a:lnTo>
                  <a:lnTo>
                    <a:pt x="44" y="60072"/>
                  </a:lnTo>
                  <a:lnTo>
                    <a:pt x="88" y="60116"/>
                  </a:lnTo>
                  <a:lnTo>
                    <a:pt x="176" y="60160"/>
                  </a:lnTo>
                  <a:lnTo>
                    <a:pt x="308" y="60116"/>
                  </a:lnTo>
                  <a:lnTo>
                    <a:pt x="3204" y="57922"/>
                  </a:lnTo>
                  <a:lnTo>
                    <a:pt x="3906" y="57352"/>
                  </a:lnTo>
                  <a:lnTo>
                    <a:pt x="4608" y="56825"/>
                  </a:lnTo>
                  <a:lnTo>
                    <a:pt x="5354" y="56343"/>
                  </a:lnTo>
                  <a:lnTo>
                    <a:pt x="6100" y="55860"/>
                  </a:lnTo>
                  <a:lnTo>
                    <a:pt x="7592" y="54982"/>
                  </a:lnTo>
                  <a:lnTo>
                    <a:pt x="9128" y="54149"/>
                  </a:lnTo>
                  <a:lnTo>
                    <a:pt x="10707" y="53315"/>
                  </a:lnTo>
                  <a:lnTo>
                    <a:pt x="12287" y="52393"/>
                  </a:lnTo>
                  <a:lnTo>
                    <a:pt x="15666" y="51033"/>
                  </a:lnTo>
                  <a:lnTo>
                    <a:pt x="15710" y="50989"/>
                  </a:lnTo>
                  <a:lnTo>
                    <a:pt x="18211" y="49366"/>
                  </a:lnTo>
                  <a:lnTo>
                    <a:pt x="22160" y="47303"/>
                  </a:lnTo>
                  <a:lnTo>
                    <a:pt x="27470" y="44626"/>
                  </a:lnTo>
                  <a:lnTo>
                    <a:pt x="29664" y="43442"/>
                  </a:lnTo>
                  <a:lnTo>
                    <a:pt x="30892" y="43398"/>
                  </a:lnTo>
                  <a:lnTo>
                    <a:pt x="30936" y="43398"/>
                  </a:lnTo>
                  <a:lnTo>
                    <a:pt x="31902" y="43135"/>
                  </a:lnTo>
                  <a:lnTo>
                    <a:pt x="31989" y="43091"/>
                  </a:lnTo>
                  <a:lnTo>
                    <a:pt x="33306" y="41730"/>
                  </a:lnTo>
                  <a:lnTo>
                    <a:pt x="33350" y="41687"/>
                  </a:lnTo>
                  <a:lnTo>
                    <a:pt x="35105" y="38483"/>
                  </a:lnTo>
                  <a:lnTo>
                    <a:pt x="36377" y="36509"/>
                  </a:lnTo>
                  <a:lnTo>
                    <a:pt x="36377" y="36465"/>
                  </a:lnTo>
                  <a:lnTo>
                    <a:pt x="36904" y="34666"/>
                  </a:lnTo>
                  <a:lnTo>
                    <a:pt x="36904" y="34622"/>
                  </a:lnTo>
                  <a:lnTo>
                    <a:pt x="37211" y="32077"/>
                  </a:lnTo>
                  <a:lnTo>
                    <a:pt x="37299" y="29488"/>
                  </a:lnTo>
                  <a:lnTo>
                    <a:pt x="37211" y="27557"/>
                  </a:lnTo>
                  <a:lnTo>
                    <a:pt x="36948" y="25758"/>
                  </a:lnTo>
                  <a:lnTo>
                    <a:pt x="36816" y="22116"/>
                  </a:lnTo>
                  <a:lnTo>
                    <a:pt x="36816" y="22028"/>
                  </a:lnTo>
                  <a:lnTo>
                    <a:pt x="36158" y="20141"/>
                  </a:lnTo>
                  <a:lnTo>
                    <a:pt x="36421" y="17508"/>
                  </a:lnTo>
                  <a:lnTo>
                    <a:pt x="36509" y="15183"/>
                  </a:lnTo>
                  <a:lnTo>
                    <a:pt x="36772" y="13077"/>
                  </a:lnTo>
                  <a:lnTo>
                    <a:pt x="36772" y="13033"/>
                  </a:lnTo>
                  <a:lnTo>
                    <a:pt x="36597" y="10663"/>
                  </a:lnTo>
                  <a:lnTo>
                    <a:pt x="37650" y="7416"/>
                  </a:lnTo>
                  <a:lnTo>
                    <a:pt x="38264" y="4783"/>
                  </a:lnTo>
                  <a:lnTo>
                    <a:pt x="38308" y="4739"/>
                  </a:lnTo>
                  <a:lnTo>
                    <a:pt x="38264" y="3116"/>
                  </a:lnTo>
                  <a:lnTo>
                    <a:pt x="38264" y="3072"/>
                  </a:lnTo>
                  <a:lnTo>
                    <a:pt x="37738" y="1448"/>
                  </a:lnTo>
                  <a:lnTo>
                    <a:pt x="36992" y="88"/>
                  </a:lnTo>
                  <a:lnTo>
                    <a:pt x="36948"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04" name="Google Shape;3904;p116"/>
            <p:cNvSpPr/>
            <p:nvPr/>
          </p:nvSpPr>
          <p:spPr>
            <a:xfrm>
              <a:off x="2816100" y="3080725"/>
              <a:ext cx="767925" cy="218325"/>
            </a:xfrm>
            <a:custGeom>
              <a:avLst/>
              <a:gdLst/>
              <a:ahLst/>
              <a:cxnLst/>
              <a:rect l="l" t="t" r="r" b="b"/>
              <a:pathLst>
                <a:path w="30717" h="8733" extrusionOk="0">
                  <a:moveTo>
                    <a:pt x="11234" y="1"/>
                  </a:moveTo>
                  <a:lnTo>
                    <a:pt x="7899" y="1054"/>
                  </a:lnTo>
                  <a:lnTo>
                    <a:pt x="3555" y="2019"/>
                  </a:lnTo>
                  <a:lnTo>
                    <a:pt x="3511" y="2019"/>
                  </a:lnTo>
                  <a:lnTo>
                    <a:pt x="88" y="4038"/>
                  </a:lnTo>
                  <a:lnTo>
                    <a:pt x="44" y="4082"/>
                  </a:lnTo>
                  <a:lnTo>
                    <a:pt x="0" y="4125"/>
                  </a:lnTo>
                  <a:lnTo>
                    <a:pt x="0" y="4213"/>
                  </a:lnTo>
                  <a:lnTo>
                    <a:pt x="44" y="4257"/>
                  </a:lnTo>
                  <a:lnTo>
                    <a:pt x="88" y="4345"/>
                  </a:lnTo>
                  <a:lnTo>
                    <a:pt x="264" y="4345"/>
                  </a:lnTo>
                  <a:lnTo>
                    <a:pt x="3686" y="2326"/>
                  </a:lnTo>
                  <a:lnTo>
                    <a:pt x="7987" y="1361"/>
                  </a:lnTo>
                  <a:lnTo>
                    <a:pt x="10312" y="659"/>
                  </a:lnTo>
                  <a:lnTo>
                    <a:pt x="11278" y="352"/>
                  </a:lnTo>
                  <a:lnTo>
                    <a:pt x="11497" y="396"/>
                  </a:lnTo>
                  <a:lnTo>
                    <a:pt x="13384" y="2326"/>
                  </a:lnTo>
                  <a:lnTo>
                    <a:pt x="13428" y="2326"/>
                  </a:lnTo>
                  <a:lnTo>
                    <a:pt x="15753" y="4257"/>
                  </a:lnTo>
                  <a:lnTo>
                    <a:pt x="15797" y="4301"/>
                  </a:lnTo>
                  <a:lnTo>
                    <a:pt x="18913" y="5968"/>
                  </a:lnTo>
                  <a:lnTo>
                    <a:pt x="20887" y="6846"/>
                  </a:lnTo>
                  <a:lnTo>
                    <a:pt x="23213" y="7636"/>
                  </a:lnTo>
                  <a:lnTo>
                    <a:pt x="26021" y="8645"/>
                  </a:lnTo>
                  <a:lnTo>
                    <a:pt x="26065" y="8645"/>
                  </a:lnTo>
                  <a:lnTo>
                    <a:pt x="26943" y="8733"/>
                  </a:lnTo>
                  <a:lnTo>
                    <a:pt x="26987" y="8733"/>
                  </a:lnTo>
                  <a:lnTo>
                    <a:pt x="27777" y="8557"/>
                  </a:lnTo>
                  <a:lnTo>
                    <a:pt x="27821" y="8557"/>
                  </a:lnTo>
                  <a:lnTo>
                    <a:pt x="28874" y="7943"/>
                  </a:lnTo>
                  <a:lnTo>
                    <a:pt x="28961" y="7899"/>
                  </a:lnTo>
                  <a:lnTo>
                    <a:pt x="30366" y="5881"/>
                  </a:lnTo>
                  <a:lnTo>
                    <a:pt x="30366" y="5837"/>
                  </a:lnTo>
                  <a:lnTo>
                    <a:pt x="30717" y="5003"/>
                  </a:lnTo>
                  <a:lnTo>
                    <a:pt x="30717" y="4915"/>
                  </a:lnTo>
                  <a:lnTo>
                    <a:pt x="30322" y="3423"/>
                  </a:lnTo>
                  <a:lnTo>
                    <a:pt x="30278" y="3379"/>
                  </a:lnTo>
                  <a:lnTo>
                    <a:pt x="29225" y="1054"/>
                  </a:lnTo>
                  <a:lnTo>
                    <a:pt x="29181" y="1010"/>
                  </a:lnTo>
                  <a:lnTo>
                    <a:pt x="29093" y="966"/>
                  </a:lnTo>
                  <a:lnTo>
                    <a:pt x="28961" y="966"/>
                  </a:lnTo>
                  <a:lnTo>
                    <a:pt x="28918" y="1010"/>
                  </a:lnTo>
                  <a:lnTo>
                    <a:pt x="28874" y="1054"/>
                  </a:lnTo>
                  <a:lnTo>
                    <a:pt x="28874" y="1142"/>
                  </a:lnTo>
                  <a:lnTo>
                    <a:pt x="28874" y="1185"/>
                  </a:lnTo>
                  <a:lnTo>
                    <a:pt x="29971" y="3511"/>
                  </a:lnTo>
                  <a:lnTo>
                    <a:pt x="30366" y="4915"/>
                  </a:lnTo>
                  <a:lnTo>
                    <a:pt x="30058" y="5705"/>
                  </a:lnTo>
                  <a:lnTo>
                    <a:pt x="28698" y="7636"/>
                  </a:lnTo>
                  <a:lnTo>
                    <a:pt x="27689" y="8250"/>
                  </a:lnTo>
                  <a:lnTo>
                    <a:pt x="26943" y="8382"/>
                  </a:lnTo>
                  <a:lnTo>
                    <a:pt x="26153" y="8294"/>
                  </a:lnTo>
                  <a:lnTo>
                    <a:pt x="23301" y="7285"/>
                  </a:lnTo>
                  <a:lnTo>
                    <a:pt x="21019" y="6539"/>
                  </a:lnTo>
                  <a:lnTo>
                    <a:pt x="19044" y="5661"/>
                  </a:lnTo>
                  <a:lnTo>
                    <a:pt x="15973" y="3994"/>
                  </a:lnTo>
                  <a:lnTo>
                    <a:pt x="13647" y="2063"/>
                  </a:lnTo>
                  <a:lnTo>
                    <a:pt x="11672" y="88"/>
                  </a:lnTo>
                  <a:lnTo>
                    <a:pt x="11585" y="45"/>
                  </a:lnTo>
                  <a:lnTo>
                    <a:pt x="11321"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05" name="Google Shape;3905;p116"/>
            <p:cNvSpPr/>
            <p:nvPr/>
          </p:nvSpPr>
          <p:spPr>
            <a:xfrm>
              <a:off x="2745875" y="2864625"/>
              <a:ext cx="868875" cy="266600"/>
            </a:xfrm>
            <a:custGeom>
              <a:avLst/>
              <a:gdLst/>
              <a:ahLst/>
              <a:cxnLst/>
              <a:rect l="l" t="t" r="r" b="b"/>
              <a:pathLst>
                <a:path w="34755" h="10664" extrusionOk="0">
                  <a:moveTo>
                    <a:pt x="34535" y="0"/>
                  </a:moveTo>
                  <a:lnTo>
                    <a:pt x="34491" y="44"/>
                  </a:lnTo>
                  <a:lnTo>
                    <a:pt x="34447" y="88"/>
                  </a:lnTo>
                  <a:lnTo>
                    <a:pt x="33438" y="1492"/>
                  </a:lnTo>
                  <a:lnTo>
                    <a:pt x="32034" y="3730"/>
                  </a:lnTo>
                  <a:lnTo>
                    <a:pt x="32034" y="3774"/>
                  </a:lnTo>
                  <a:lnTo>
                    <a:pt x="31419" y="5441"/>
                  </a:lnTo>
                  <a:lnTo>
                    <a:pt x="31419" y="5485"/>
                  </a:lnTo>
                  <a:lnTo>
                    <a:pt x="31156" y="7635"/>
                  </a:lnTo>
                  <a:lnTo>
                    <a:pt x="31112" y="10049"/>
                  </a:lnTo>
                  <a:lnTo>
                    <a:pt x="30937" y="10268"/>
                  </a:lnTo>
                  <a:lnTo>
                    <a:pt x="30454" y="10312"/>
                  </a:lnTo>
                  <a:lnTo>
                    <a:pt x="29971" y="10268"/>
                  </a:lnTo>
                  <a:lnTo>
                    <a:pt x="29489" y="10180"/>
                  </a:lnTo>
                  <a:lnTo>
                    <a:pt x="29006" y="10049"/>
                  </a:lnTo>
                  <a:lnTo>
                    <a:pt x="28523" y="9873"/>
                  </a:lnTo>
                  <a:lnTo>
                    <a:pt x="28041" y="9654"/>
                  </a:lnTo>
                  <a:lnTo>
                    <a:pt x="27558" y="9391"/>
                  </a:lnTo>
                  <a:lnTo>
                    <a:pt x="27119" y="9127"/>
                  </a:lnTo>
                  <a:lnTo>
                    <a:pt x="26241" y="8513"/>
                  </a:lnTo>
                  <a:lnTo>
                    <a:pt x="25452" y="7943"/>
                  </a:lnTo>
                  <a:lnTo>
                    <a:pt x="24750" y="7372"/>
                  </a:lnTo>
                  <a:lnTo>
                    <a:pt x="24179" y="6846"/>
                  </a:lnTo>
                  <a:lnTo>
                    <a:pt x="19308" y="2677"/>
                  </a:lnTo>
                  <a:lnTo>
                    <a:pt x="19264" y="2633"/>
                  </a:lnTo>
                  <a:lnTo>
                    <a:pt x="17992" y="2019"/>
                  </a:lnTo>
                  <a:lnTo>
                    <a:pt x="17948" y="2019"/>
                  </a:lnTo>
                  <a:lnTo>
                    <a:pt x="17246" y="1931"/>
                  </a:lnTo>
                  <a:lnTo>
                    <a:pt x="17158" y="1975"/>
                  </a:lnTo>
                  <a:lnTo>
                    <a:pt x="16500" y="2370"/>
                  </a:lnTo>
                  <a:lnTo>
                    <a:pt x="16456" y="2414"/>
                  </a:lnTo>
                  <a:lnTo>
                    <a:pt x="14789" y="3993"/>
                  </a:lnTo>
                  <a:lnTo>
                    <a:pt x="13604" y="4827"/>
                  </a:lnTo>
                  <a:lnTo>
                    <a:pt x="12331" y="5222"/>
                  </a:lnTo>
                  <a:lnTo>
                    <a:pt x="10313" y="5529"/>
                  </a:lnTo>
                  <a:lnTo>
                    <a:pt x="10269" y="5529"/>
                  </a:lnTo>
                  <a:lnTo>
                    <a:pt x="8338" y="6143"/>
                  </a:lnTo>
                  <a:lnTo>
                    <a:pt x="5925" y="6714"/>
                  </a:lnTo>
                  <a:lnTo>
                    <a:pt x="5881" y="6714"/>
                  </a:lnTo>
                  <a:lnTo>
                    <a:pt x="4126" y="7460"/>
                  </a:lnTo>
                  <a:lnTo>
                    <a:pt x="4082" y="7460"/>
                  </a:lnTo>
                  <a:lnTo>
                    <a:pt x="2063" y="8689"/>
                  </a:lnTo>
                  <a:lnTo>
                    <a:pt x="89" y="10180"/>
                  </a:lnTo>
                  <a:lnTo>
                    <a:pt x="45" y="10224"/>
                  </a:lnTo>
                  <a:lnTo>
                    <a:pt x="1" y="10312"/>
                  </a:lnTo>
                  <a:lnTo>
                    <a:pt x="45" y="10356"/>
                  </a:lnTo>
                  <a:lnTo>
                    <a:pt x="45" y="10444"/>
                  </a:lnTo>
                  <a:lnTo>
                    <a:pt x="89" y="10488"/>
                  </a:lnTo>
                  <a:lnTo>
                    <a:pt x="220" y="10488"/>
                  </a:lnTo>
                  <a:lnTo>
                    <a:pt x="308" y="10444"/>
                  </a:lnTo>
                  <a:lnTo>
                    <a:pt x="2239" y="8996"/>
                  </a:lnTo>
                  <a:lnTo>
                    <a:pt x="4257" y="7767"/>
                  </a:lnTo>
                  <a:lnTo>
                    <a:pt x="6013" y="7065"/>
                  </a:lnTo>
                  <a:lnTo>
                    <a:pt x="8426" y="6495"/>
                  </a:lnTo>
                  <a:lnTo>
                    <a:pt x="10357" y="5880"/>
                  </a:lnTo>
                  <a:lnTo>
                    <a:pt x="12375" y="5529"/>
                  </a:lnTo>
                  <a:lnTo>
                    <a:pt x="12419" y="5529"/>
                  </a:lnTo>
                  <a:lnTo>
                    <a:pt x="13735" y="5178"/>
                  </a:lnTo>
                  <a:lnTo>
                    <a:pt x="13779" y="5134"/>
                  </a:lnTo>
                  <a:lnTo>
                    <a:pt x="15008" y="4300"/>
                  </a:lnTo>
                  <a:lnTo>
                    <a:pt x="15008" y="4257"/>
                  </a:lnTo>
                  <a:lnTo>
                    <a:pt x="16719" y="2677"/>
                  </a:lnTo>
                  <a:lnTo>
                    <a:pt x="17290" y="2282"/>
                  </a:lnTo>
                  <a:lnTo>
                    <a:pt x="17860" y="2370"/>
                  </a:lnTo>
                  <a:lnTo>
                    <a:pt x="19089" y="2940"/>
                  </a:lnTo>
                  <a:lnTo>
                    <a:pt x="23960" y="7153"/>
                  </a:lnTo>
                  <a:lnTo>
                    <a:pt x="24706" y="7767"/>
                  </a:lnTo>
                  <a:lnTo>
                    <a:pt x="25495" y="8425"/>
                  </a:lnTo>
                  <a:lnTo>
                    <a:pt x="26329" y="8996"/>
                  </a:lnTo>
                  <a:lnTo>
                    <a:pt x="27163" y="9566"/>
                  </a:lnTo>
                  <a:lnTo>
                    <a:pt x="27953" y="10005"/>
                  </a:lnTo>
                  <a:lnTo>
                    <a:pt x="28392" y="10180"/>
                  </a:lnTo>
                  <a:lnTo>
                    <a:pt x="28787" y="10356"/>
                  </a:lnTo>
                  <a:lnTo>
                    <a:pt x="29225" y="10488"/>
                  </a:lnTo>
                  <a:lnTo>
                    <a:pt x="29620" y="10575"/>
                  </a:lnTo>
                  <a:lnTo>
                    <a:pt x="30015" y="10619"/>
                  </a:lnTo>
                  <a:lnTo>
                    <a:pt x="30454" y="10663"/>
                  </a:lnTo>
                  <a:lnTo>
                    <a:pt x="31024" y="10575"/>
                  </a:lnTo>
                  <a:lnTo>
                    <a:pt x="31156" y="10532"/>
                  </a:lnTo>
                  <a:lnTo>
                    <a:pt x="31419" y="10224"/>
                  </a:lnTo>
                  <a:lnTo>
                    <a:pt x="31463" y="10137"/>
                  </a:lnTo>
                  <a:lnTo>
                    <a:pt x="31507" y="7635"/>
                  </a:lnTo>
                  <a:lnTo>
                    <a:pt x="31727" y="5573"/>
                  </a:lnTo>
                  <a:lnTo>
                    <a:pt x="32341" y="3906"/>
                  </a:lnTo>
                  <a:lnTo>
                    <a:pt x="33745" y="1712"/>
                  </a:lnTo>
                  <a:lnTo>
                    <a:pt x="34710" y="264"/>
                  </a:lnTo>
                  <a:lnTo>
                    <a:pt x="34754" y="220"/>
                  </a:lnTo>
                  <a:lnTo>
                    <a:pt x="34754" y="132"/>
                  </a:lnTo>
                  <a:lnTo>
                    <a:pt x="34754" y="88"/>
                  </a:lnTo>
                  <a:lnTo>
                    <a:pt x="34667" y="44"/>
                  </a:lnTo>
                  <a:lnTo>
                    <a:pt x="34623"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06" name="Google Shape;3906;p116"/>
            <p:cNvSpPr/>
            <p:nvPr/>
          </p:nvSpPr>
          <p:spPr>
            <a:xfrm>
              <a:off x="2680075" y="2663875"/>
              <a:ext cx="923700" cy="403725"/>
            </a:xfrm>
            <a:custGeom>
              <a:avLst/>
              <a:gdLst/>
              <a:ahLst/>
              <a:cxnLst/>
              <a:rect l="l" t="t" r="r" b="b"/>
              <a:pathLst>
                <a:path w="36948" h="16149" extrusionOk="0">
                  <a:moveTo>
                    <a:pt x="34753" y="0"/>
                  </a:moveTo>
                  <a:lnTo>
                    <a:pt x="34666" y="44"/>
                  </a:lnTo>
                  <a:lnTo>
                    <a:pt x="34622" y="88"/>
                  </a:lnTo>
                  <a:lnTo>
                    <a:pt x="34622" y="132"/>
                  </a:lnTo>
                  <a:lnTo>
                    <a:pt x="34622" y="220"/>
                  </a:lnTo>
                  <a:lnTo>
                    <a:pt x="35061" y="1931"/>
                  </a:lnTo>
                  <a:lnTo>
                    <a:pt x="35982" y="5222"/>
                  </a:lnTo>
                  <a:lnTo>
                    <a:pt x="36596" y="7855"/>
                  </a:lnTo>
                  <a:lnTo>
                    <a:pt x="35850" y="8908"/>
                  </a:lnTo>
                  <a:lnTo>
                    <a:pt x="34227" y="10970"/>
                  </a:lnTo>
                  <a:lnTo>
                    <a:pt x="33744" y="11058"/>
                  </a:lnTo>
                  <a:lnTo>
                    <a:pt x="32954" y="10839"/>
                  </a:lnTo>
                  <a:lnTo>
                    <a:pt x="29795" y="9391"/>
                  </a:lnTo>
                  <a:lnTo>
                    <a:pt x="27776" y="8425"/>
                  </a:lnTo>
                  <a:lnTo>
                    <a:pt x="23871" y="6889"/>
                  </a:lnTo>
                  <a:lnTo>
                    <a:pt x="23827" y="6889"/>
                  </a:lnTo>
                  <a:lnTo>
                    <a:pt x="22160" y="6538"/>
                  </a:lnTo>
                  <a:lnTo>
                    <a:pt x="20843" y="6494"/>
                  </a:lnTo>
                  <a:lnTo>
                    <a:pt x="20799" y="6494"/>
                  </a:lnTo>
                  <a:lnTo>
                    <a:pt x="19834" y="6670"/>
                  </a:lnTo>
                  <a:lnTo>
                    <a:pt x="19790" y="6670"/>
                  </a:lnTo>
                  <a:lnTo>
                    <a:pt x="18035" y="7548"/>
                  </a:lnTo>
                  <a:lnTo>
                    <a:pt x="15797" y="8820"/>
                  </a:lnTo>
                  <a:lnTo>
                    <a:pt x="15753" y="8820"/>
                  </a:lnTo>
                  <a:lnTo>
                    <a:pt x="13866" y="10180"/>
                  </a:lnTo>
                  <a:lnTo>
                    <a:pt x="12199" y="10356"/>
                  </a:lnTo>
                  <a:lnTo>
                    <a:pt x="9039" y="10531"/>
                  </a:lnTo>
                  <a:lnTo>
                    <a:pt x="8996" y="10575"/>
                  </a:lnTo>
                  <a:lnTo>
                    <a:pt x="7372" y="11058"/>
                  </a:lnTo>
                  <a:lnTo>
                    <a:pt x="3818" y="12682"/>
                  </a:lnTo>
                  <a:lnTo>
                    <a:pt x="1755" y="14042"/>
                  </a:lnTo>
                  <a:lnTo>
                    <a:pt x="1711" y="14086"/>
                  </a:lnTo>
                  <a:lnTo>
                    <a:pt x="44" y="15885"/>
                  </a:lnTo>
                  <a:lnTo>
                    <a:pt x="44" y="15929"/>
                  </a:lnTo>
                  <a:lnTo>
                    <a:pt x="0" y="15973"/>
                  </a:lnTo>
                  <a:lnTo>
                    <a:pt x="44" y="16060"/>
                  </a:lnTo>
                  <a:lnTo>
                    <a:pt x="88" y="16104"/>
                  </a:lnTo>
                  <a:lnTo>
                    <a:pt x="176" y="16148"/>
                  </a:lnTo>
                  <a:lnTo>
                    <a:pt x="263" y="16148"/>
                  </a:lnTo>
                  <a:lnTo>
                    <a:pt x="307" y="16104"/>
                  </a:lnTo>
                  <a:lnTo>
                    <a:pt x="1975" y="14349"/>
                  </a:lnTo>
                  <a:lnTo>
                    <a:pt x="3993" y="12989"/>
                  </a:lnTo>
                  <a:lnTo>
                    <a:pt x="7504" y="11409"/>
                  </a:lnTo>
                  <a:lnTo>
                    <a:pt x="9083" y="10882"/>
                  </a:lnTo>
                  <a:lnTo>
                    <a:pt x="12199" y="10707"/>
                  </a:lnTo>
                  <a:lnTo>
                    <a:pt x="13954" y="10531"/>
                  </a:lnTo>
                  <a:lnTo>
                    <a:pt x="14042" y="10488"/>
                  </a:lnTo>
                  <a:lnTo>
                    <a:pt x="15973" y="9083"/>
                  </a:lnTo>
                  <a:lnTo>
                    <a:pt x="18167" y="7855"/>
                  </a:lnTo>
                  <a:lnTo>
                    <a:pt x="19922" y="7021"/>
                  </a:lnTo>
                  <a:lnTo>
                    <a:pt x="20843" y="6845"/>
                  </a:lnTo>
                  <a:lnTo>
                    <a:pt x="22116" y="6889"/>
                  </a:lnTo>
                  <a:lnTo>
                    <a:pt x="23739" y="7240"/>
                  </a:lnTo>
                  <a:lnTo>
                    <a:pt x="27645" y="8732"/>
                  </a:lnTo>
                  <a:lnTo>
                    <a:pt x="29663" y="9698"/>
                  </a:lnTo>
                  <a:lnTo>
                    <a:pt x="32823" y="11146"/>
                  </a:lnTo>
                  <a:lnTo>
                    <a:pt x="32867" y="11190"/>
                  </a:lnTo>
                  <a:lnTo>
                    <a:pt x="33700" y="11409"/>
                  </a:lnTo>
                  <a:lnTo>
                    <a:pt x="33788" y="11409"/>
                  </a:lnTo>
                  <a:lnTo>
                    <a:pt x="34359" y="11277"/>
                  </a:lnTo>
                  <a:lnTo>
                    <a:pt x="34446" y="11233"/>
                  </a:lnTo>
                  <a:lnTo>
                    <a:pt x="36158" y="9127"/>
                  </a:lnTo>
                  <a:lnTo>
                    <a:pt x="36947" y="7986"/>
                  </a:lnTo>
                  <a:lnTo>
                    <a:pt x="36947" y="7899"/>
                  </a:lnTo>
                  <a:lnTo>
                    <a:pt x="36947" y="7855"/>
                  </a:lnTo>
                  <a:lnTo>
                    <a:pt x="36333" y="5134"/>
                  </a:lnTo>
                  <a:lnTo>
                    <a:pt x="35368" y="1843"/>
                  </a:lnTo>
                  <a:lnTo>
                    <a:pt x="34929" y="132"/>
                  </a:lnTo>
                  <a:lnTo>
                    <a:pt x="34929" y="88"/>
                  </a:lnTo>
                  <a:lnTo>
                    <a:pt x="34885" y="44"/>
                  </a:lnTo>
                  <a:lnTo>
                    <a:pt x="34797"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07" name="Google Shape;3907;p116"/>
            <p:cNvSpPr/>
            <p:nvPr/>
          </p:nvSpPr>
          <p:spPr>
            <a:xfrm>
              <a:off x="2627400" y="2363275"/>
              <a:ext cx="931400" cy="657150"/>
            </a:xfrm>
            <a:custGeom>
              <a:avLst/>
              <a:gdLst/>
              <a:ahLst/>
              <a:cxnLst/>
              <a:rect l="l" t="t" r="r" b="b"/>
              <a:pathLst>
                <a:path w="37256" h="26286" extrusionOk="0">
                  <a:moveTo>
                    <a:pt x="36992" y="1"/>
                  </a:moveTo>
                  <a:lnTo>
                    <a:pt x="36948" y="45"/>
                  </a:lnTo>
                  <a:lnTo>
                    <a:pt x="36904" y="133"/>
                  </a:lnTo>
                  <a:lnTo>
                    <a:pt x="36466" y="2283"/>
                  </a:lnTo>
                  <a:lnTo>
                    <a:pt x="36466" y="2327"/>
                  </a:lnTo>
                  <a:lnTo>
                    <a:pt x="36422" y="4564"/>
                  </a:lnTo>
                  <a:lnTo>
                    <a:pt x="36290" y="9040"/>
                  </a:lnTo>
                  <a:lnTo>
                    <a:pt x="36334" y="12507"/>
                  </a:lnTo>
                  <a:lnTo>
                    <a:pt x="36334" y="12551"/>
                  </a:lnTo>
                  <a:lnTo>
                    <a:pt x="36597" y="13692"/>
                  </a:lnTo>
                  <a:lnTo>
                    <a:pt x="36158" y="14657"/>
                  </a:lnTo>
                  <a:lnTo>
                    <a:pt x="34930" y="15271"/>
                  </a:lnTo>
                  <a:lnTo>
                    <a:pt x="33394" y="15622"/>
                  </a:lnTo>
                  <a:lnTo>
                    <a:pt x="31683" y="15842"/>
                  </a:lnTo>
                  <a:lnTo>
                    <a:pt x="29971" y="15315"/>
                  </a:lnTo>
                  <a:lnTo>
                    <a:pt x="27294" y="14262"/>
                  </a:lnTo>
                  <a:lnTo>
                    <a:pt x="26110" y="13253"/>
                  </a:lnTo>
                  <a:lnTo>
                    <a:pt x="26022" y="13209"/>
                  </a:lnTo>
                  <a:lnTo>
                    <a:pt x="25890" y="13253"/>
                  </a:lnTo>
                  <a:lnTo>
                    <a:pt x="25276" y="13779"/>
                  </a:lnTo>
                  <a:lnTo>
                    <a:pt x="24179" y="14306"/>
                  </a:lnTo>
                  <a:lnTo>
                    <a:pt x="21502" y="15491"/>
                  </a:lnTo>
                  <a:lnTo>
                    <a:pt x="18826" y="16632"/>
                  </a:lnTo>
                  <a:lnTo>
                    <a:pt x="16851" y="17597"/>
                  </a:lnTo>
                  <a:lnTo>
                    <a:pt x="13823" y="19528"/>
                  </a:lnTo>
                  <a:lnTo>
                    <a:pt x="12200" y="19572"/>
                  </a:lnTo>
                  <a:lnTo>
                    <a:pt x="9435" y="19791"/>
                  </a:lnTo>
                  <a:lnTo>
                    <a:pt x="9391" y="19791"/>
                  </a:lnTo>
                  <a:lnTo>
                    <a:pt x="8426" y="20186"/>
                  </a:lnTo>
                  <a:lnTo>
                    <a:pt x="6495" y="21063"/>
                  </a:lnTo>
                  <a:lnTo>
                    <a:pt x="4520" y="22160"/>
                  </a:lnTo>
                  <a:lnTo>
                    <a:pt x="4477" y="22160"/>
                  </a:lnTo>
                  <a:lnTo>
                    <a:pt x="2634" y="23477"/>
                  </a:lnTo>
                  <a:lnTo>
                    <a:pt x="45" y="25978"/>
                  </a:lnTo>
                  <a:lnTo>
                    <a:pt x="1" y="26022"/>
                  </a:lnTo>
                  <a:lnTo>
                    <a:pt x="1" y="26066"/>
                  </a:lnTo>
                  <a:lnTo>
                    <a:pt x="1" y="26154"/>
                  </a:lnTo>
                  <a:lnTo>
                    <a:pt x="45" y="26197"/>
                  </a:lnTo>
                  <a:lnTo>
                    <a:pt x="89" y="26241"/>
                  </a:lnTo>
                  <a:lnTo>
                    <a:pt x="176" y="26285"/>
                  </a:lnTo>
                  <a:lnTo>
                    <a:pt x="220" y="26241"/>
                  </a:lnTo>
                  <a:lnTo>
                    <a:pt x="264" y="26197"/>
                  </a:lnTo>
                  <a:lnTo>
                    <a:pt x="2853" y="23740"/>
                  </a:lnTo>
                  <a:lnTo>
                    <a:pt x="4696" y="22468"/>
                  </a:lnTo>
                  <a:lnTo>
                    <a:pt x="6671" y="21371"/>
                  </a:lnTo>
                  <a:lnTo>
                    <a:pt x="8557" y="20493"/>
                  </a:lnTo>
                  <a:lnTo>
                    <a:pt x="9479" y="20142"/>
                  </a:lnTo>
                  <a:lnTo>
                    <a:pt x="12243" y="19923"/>
                  </a:lnTo>
                  <a:lnTo>
                    <a:pt x="13867" y="19879"/>
                  </a:lnTo>
                  <a:lnTo>
                    <a:pt x="13955" y="19835"/>
                  </a:lnTo>
                  <a:lnTo>
                    <a:pt x="17026" y="17904"/>
                  </a:lnTo>
                  <a:lnTo>
                    <a:pt x="18957" y="16939"/>
                  </a:lnTo>
                  <a:lnTo>
                    <a:pt x="21634" y="15798"/>
                  </a:lnTo>
                  <a:lnTo>
                    <a:pt x="24354" y="14613"/>
                  </a:lnTo>
                  <a:lnTo>
                    <a:pt x="25452" y="14087"/>
                  </a:lnTo>
                  <a:lnTo>
                    <a:pt x="25495" y="14087"/>
                  </a:lnTo>
                  <a:lnTo>
                    <a:pt x="26022" y="13604"/>
                  </a:lnTo>
                  <a:lnTo>
                    <a:pt x="27119" y="14525"/>
                  </a:lnTo>
                  <a:lnTo>
                    <a:pt x="27163" y="14569"/>
                  </a:lnTo>
                  <a:lnTo>
                    <a:pt x="29840" y="15666"/>
                  </a:lnTo>
                  <a:lnTo>
                    <a:pt x="31595" y="16193"/>
                  </a:lnTo>
                  <a:lnTo>
                    <a:pt x="31683" y="16193"/>
                  </a:lnTo>
                  <a:lnTo>
                    <a:pt x="33438" y="15973"/>
                  </a:lnTo>
                  <a:lnTo>
                    <a:pt x="33482" y="15973"/>
                  </a:lnTo>
                  <a:lnTo>
                    <a:pt x="35061" y="15622"/>
                  </a:lnTo>
                  <a:lnTo>
                    <a:pt x="35061" y="15578"/>
                  </a:lnTo>
                  <a:lnTo>
                    <a:pt x="36378" y="14964"/>
                  </a:lnTo>
                  <a:lnTo>
                    <a:pt x="36466" y="14876"/>
                  </a:lnTo>
                  <a:lnTo>
                    <a:pt x="36904" y="13779"/>
                  </a:lnTo>
                  <a:lnTo>
                    <a:pt x="36948" y="13692"/>
                  </a:lnTo>
                  <a:lnTo>
                    <a:pt x="36685" y="12507"/>
                  </a:lnTo>
                  <a:lnTo>
                    <a:pt x="36641" y="9040"/>
                  </a:lnTo>
                  <a:lnTo>
                    <a:pt x="36773" y="4564"/>
                  </a:lnTo>
                  <a:lnTo>
                    <a:pt x="36817" y="2327"/>
                  </a:lnTo>
                  <a:lnTo>
                    <a:pt x="37255" y="176"/>
                  </a:lnTo>
                  <a:lnTo>
                    <a:pt x="37255" y="133"/>
                  </a:lnTo>
                  <a:lnTo>
                    <a:pt x="37255" y="45"/>
                  </a:lnTo>
                  <a:lnTo>
                    <a:pt x="37211"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08" name="Google Shape;3908;p116"/>
            <p:cNvSpPr/>
            <p:nvPr/>
          </p:nvSpPr>
          <p:spPr>
            <a:xfrm>
              <a:off x="3319625" y="1408900"/>
              <a:ext cx="345575" cy="2234625"/>
            </a:xfrm>
            <a:custGeom>
              <a:avLst/>
              <a:gdLst/>
              <a:ahLst/>
              <a:cxnLst/>
              <a:rect l="l" t="t" r="r" b="b"/>
              <a:pathLst>
                <a:path w="13823" h="89385" extrusionOk="0">
                  <a:moveTo>
                    <a:pt x="8382" y="0"/>
                  </a:moveTo>
                  <a:lnTo>
                    <a:pt x="8294" y="44"/>
                  </a:lnTo>
                  <a:lnTo>
                    <a:pt x="8250" y="88"/>
                  </a:lnTo>
                  <a:lnTo>
                    <a:pt x="8250" y="176"/>
                  </a:lnTo>
                  <a:lnTo>
                    <a:pt x="8250" y="219"/>
                  </a:lnTo>
                  <a:lnTo>
                    <a:pt x="8294" y="263"/>
                  </a:lnTo>
                  <a:lnTo>
                    <a:pt x="9961" y="2413"/>
                  </a:lnTo>
                  <a:lnTo>
                    <a:pt x="11190" y="3467"/>
                  </a:lnTo>
                  <a:lnTo>
                    <a:pt x="11278" y="3510"/>
                  </a:lnTo>
                  <a:lnTo>
                    <a:pt x="12814" y="4037"/>
                  </a:lnTo>
                  <a:lnTo>
                    <a:pt x="13165" y="4344"/>
                  </a:lnTo>
                  <a:lnTo>
                    <a:pt x="13340" y="4959"/>
                  </a:lnTo>
                  <a:lnTo>
                    <a:pt x="13472" y="6450"/>
                  </a:lnTo>
                  <a:lnTo>
                    <a:pt x="13340" y="7504"/>
                  </a:lnTo>
                  <a:lnTo>
                    <a:pt x="12726" y="9347"/>
                  </a:lnTo>
                  <a:lnTo>
                    <a:pt x="12068" y="12067"/>
                  </a:lnTo>
                  <a:lnTo>
                    <a:pt x="11629" y="14656"/>
                  </a:lnTo>
                  <a:lnTo>
                    <a:pt x="11629" y="14700"/>
                  </a:lnTo>
                  <a:lnTo>
                    <a:pt x="11497" y="17069"/>
                  </a:lnTo>
                  <a:lnTo>
                    <a:pt x="11453" y="19702"/>
                  </a:lnTo>
                  <a:lnTo>
                    <a:pt x="11102" y="24573"/>
                  </a:lnTo>
                  <a:lnTo>
                    <a:pt x="11102" y="24617"/>
                  </a:lnTo>
                  <a:lnTo>
                    <a:pt x="11322" y="26416"/>
                  </a:lnTo>
                  <a:lnTo>
                    <a:pt x="11322" y="26460"/>
                  </a:lnTo>
                  <a:lnTo>
                    <a:pt x="12111" y="29575"/>
                  </a:lnTo>
                  <a:lnTo>
                    <a:pt x="12857" y="32647"/>
                  </a:lnTo>
                  <a:lnTo>
                    <a:pt x="12770" y="33525"/>
                  </a:lnTo>
                  <a:lnTo>
                    <a:pt x="11804" y="35631"/>
                  </a:lnTo>
                  <a:lnTo>
                    <a:pt x="10663" y="38527"/>
                  </a:lnTo>
                  <a:lnTo>
                    <a:pt x="10268" y="40545"/>
                  </a:lnTo>
                  <a:lnTo>
                    <a:pt x="10268" y="40589"/>
                  </a:lnTo>
                  <a:lnTo>
                    <a:pt x="10181" y="42696"/>
                  </a:lnTo>
                  <a:lnTo>
                    <a:pt x="10049" y="47654"/>
                  </a:lnTo>
                  <a:lnTo>
                    <a:pt x="10181" y="49760"/>
                  </a:lnTo>
                  <a:lnTo>
                    <a:pt x="10663" y="52174"/>
                  </a:lnTo>
                  <a:lnTo>
                    <a:pt x="11453" y="55070"/>
                  </a:lnTo>
                  <a:lnTo>
                    <a:pt x="12375" y="58493"/>
                  </a:lnTo>
                  <a:lnTo>
                    <a:pt x="12331" y="58887"/>
                  </a:lnTo>
                  <a:lnTo>
                    <a:pt x="11497" y="60204"/>
                  </a:lnTo>
                  <a:lnTo>
                    <a:pt x="10268" y="62135"/>
                  </a:lnTo>
                  <a:lnTo>
                    <a:pt x="10225" y="62178"/>
                  </a:lnTo>
                  <a:lnTo>
                    <a:pt x="9742" y="63627"/>
                  </a:lnTo>
                  <a:lnTo>
                    <a:pt x="9698" y="63670"/>
                  </a:lnTo>
                  <a:lnTo>
                    <a:pt x="9347" y="67620"/>
                  </a:lnTo>
                  <a:lnTo>
                    <a:pt x="9347" y="67707"/>
                  </a:lnTo>
                  <a:lnTo>
                    <a:pt x="9479" y="68234"/>
                  </a:lnTo>
                  <a:lnTo>
                    <a:pt x="9479" y="68278"/>
                  </a:lnTo>
                  <a:lnTo>
                    <a:pt x="10576" y="70603"/>
                  </a:lnTo>
                  <a:lnTo>
                    <a:pt x="12638" y="74948"/>
                  </a:lnTo>
                  <a:lnTo>
                    <a:pt x="12287" y="75957"/>
                  </a:lnTo>
                  <a:lnTo>
                    <a:pt x="10400" y="77186"/>
                  </a:lnTo>
                  <a:lnTo>
                    <a:pt x="8557" y="78546"/>
                  </a:lnTo>
                  <a:lnTo>
                    <a:pt x="6275" y="80433"/>
                  </a:lnTo>
                  <a:lnTo>
                    <a:pt x="5968" y="80477"/>
                  </a:lnTo>
                  <a:lnTo>
                    <a:pt x="5880" y="80520"/>
                  </a:lnTo>
                  <a:lnTo>
                    <a:pt x="3642" y="82714"/>
                  </a:lnTo>
                  <a:lnTo>
                    <a:pt x="2326" y="84119"/>
                  </a:lnTo>
                  <a:lnTo>
                    <a:pt x="2282" y="84206"/>
                  </a:lnTo>
                  <a:lnTo>
                    <a:pt x="1405" y="86269"/>
                  </a:lnTo>
                  <a:lnTo>
                    <a:pt x="44" y="89121"/>
                  </a:lnTo>
                  <a:lnTo>
                    <a:pt x="0" y="89209"/>
                  </a:lnTo>
                  <a:lnTo>
                    <a:pt x="44" y="89253"/>
                  </a:lnTo>
                  <a:lnTo>
                    <a:pt x="44" y="89340"/>
                  </a:lnTo>
                  <a:lnTo>
                    <a:pt x="132" y="89384"/>
                  </a:lnTo>
                  <a:lnTo>
                    <a:pt x="176" y="89384"/>
                  </a:lnTo>
                  <a:lnTo>
                    <a:pt x="308" y="89340"/>
                  </a:lnTo>
                  <a:lnTo>
                    <a:pt x="351" y="89296"/>
                  </a:lnTo>
                  <a:lnTo>
                    <a:pt x="1712" y="86400"/>
                  </a:lnTo>
                  <a:lnTo>
                    <a:pt x="2589" y="84338"/>
                  </a:lnTo>
                  <a:lnTo>
                    <a:pt x="3906" y="82934"/>
                  </a:lnTo>
                  <a:lnTo>
                    <a:pt x="6056" y="80828"/>
                  </a:lnTo>
                  <a:lnTo>
                    <a:pt x="6363" y="80784"/>
                  </a:lnTo>
                  <a:lnTo>
                    <a:pt x="6451" y="80740"/>
                  </a:lnTo>
                  <a:lnTo>
                    <a:pt x="8777" y="78809"/>
                  </a:lnTo>
                  <a:lnTo>
                    <a:pt x="10619" y="77449"/>
                  </a:lnTo>
                  <a:lnTo>
                    <a:pt x="12550" y="76220"/>
                  </a:lnTo>
                  <a:lnTo>
                    <a:pt x="12638" y="76132"/>
                  </a:lnTo>
                  <a:lnTo>
                    <a:pt x="12989" y="74992"/>
                  </a:lnTo>
                  <a:lnTo>
                    <a:pt x="12989" y="74860"/>
                  </a:lnTo>
                  <a:lnTo>
                    <a:pt x="10883" y="70472"/>
                  </a:lnTo>
                  <a:lnTo>
                    <a:pt x="9786" y="68146"/>
                  </a:lnTo>
                  <a:lnTo>
                    <a:pt x="9698" y="67620"/>
                  </a:lnTo>
                  <a:lnTo>
                    <a:pt x="10049" y="63714"/>
                  </a:lnTo>
                  <a:lnTo>
                    <a:pt x="10576" y="62310"/>
                  </a:lnTo>
                  <a:lnTo>
                    <a:pt x="11760" y="60379"/>
                  </a:lnTo>
                  <a:lnTo>
                    <a:pt x="12638" y="59063"/>
                  </a:lnTo>
                  <a:lnTo>
                    <a:pt x="12682" y="58975"/>
                  </a:lnTo>
                  <a:lnTo>
                    <a:pt x="12726" y="58493"/>
                  </a:lnTo>
                  <a:lnTo>
                    <a:pt x="12726" y="58449"/>
                  </a:lnTo>
                  <a:lnTo>
                    <a:pt x="11760" y="54938"/>
                  </a:lnTo>
                  <a:lnTo>
                    <a:pt x="11014" y="52086"/>
                  </a:lnTo>
                  <a:lnTo>
                    <a:pt x="10532" y="49716"/>
                  </a:lnTo>
                  <a:lnTo>
                    <a:pt x="10400" y="47654"/>
                  </a:lnTo>
                  <a:lnTo>
                    <a:pt x="10532" y="42739"/>
                  </a:lnTo>
                  <a:lnTo>
                    <a:pt x="10619" y="40589"/>
                  </a:lnTo>
                  <a:lnTo>
                    <a:pt x="11014" y="38615"/>
                  </a:lnTo>
                  <a:lnTo>
                    <a:pt x="12111" y="35763"/>
                  </a:lnTo>
                  <a:lnTo>
                    <a:pt x="13077" y="33656"/>
                  </a:lnTo>
                  <a:lnTo>
                    <a:pt x="13077" y="33612"/>
                  </a:lnTo>
                  <a:lnTo>
                    <a:pt x="13208" y="32647"/>
                  </a:lnTo>
                  <a:lnTo>
                    <a:pt x="13208" y="32603"/>
                  </a:lnTo>
                  <a:lnTo>
                    <a:pt x="12462" y="29488"/>
                  </a:lnTo>
                  <a:lnTo>
                    <a:pt x="11673" y="26372"/>
                  </a:lnTo>
                  <a:lnTo>
                    <a:pt x="11453" y="24573"/>
                  </a:lnTo>
                  <a:lnTo>
                    <a:pt x="11804" y="19702"/>
                  </a:lnTo>
                  <a:lnTo>
                    <a:pt x="11848" y="17113"/>
                  </a:lnTo>
                  <a:lnTo>
                    <a:pt x="11980" y="14700"/>
                  </a:lnTo>
                  <a:lnTo>
                    <a:pt x="12419" y="12111"/>
                  </a:lnTo>
                  <a:lnTo>
                    <a:pt x="13077" y="9434"/>
                  </a:lnTo>
                  <a:lnTo>
                    <a:pt x="13647" y="7591"/>
                  </a:lnTo>
                  <a:lnTo>
                    <a:pt x="13647" y="7547"/>
                  </a:lnTo>
                  <a:lnTo>
                    <a:pt x="13823" y="6494"/>
                  </a:lnTo>
                  <a:lnTo>
                    <a:pt x="13823" y="6450"/>
                  </a:lnTo>
                  <a:lnTo>
                    <a:pt x="13691" y="4915"/>
                  </a:lnTo>
                  <a:lnTo>
                    <a:pt x="13691" y="4871"/>
                  </a:lnTo>
                  <a:lnTo>
                    <a:pt x="13472" y="4213"/>
                  </a:lnTo>
                  <a:lnTo>
                    <a:pt x="13428" y="4125"/>
                  </a:lnTo>
                  <a:lnTo>
                    <a:pt x="13033" y="3730"/>
                  </a:lnTo>
                  <a:lnTo>
                    <a:pt x="12945" y="3686"/>
                  </a:lnTo>
                  <a:lnTo>
                    <a:pt x="11409" y="3203"/>
                  </a:lnTo>
                  <a:lnTo>
                    <a:pt x="10225" y="2150"/>
                  </a:lnTo>
                  <a:lnTo>
                    <a:pt x="8557" y="88"/>
                  </a:lnTo>
                  <a:lnTo>
                    <a:pt x="8513"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09" name="Google Shape;3909;p116"/>
            <p:cNvSpPr/>
            <p:nvPr/>
          </p:nvSpPr>
          <p:spPr>
            <a:xfrm>
              <a:off x="2895075" y="3238700"/>
              <a:ext cx="385075" cy="337900"/>
            </a:xfrm>
            <a:custGeom>
              <a:avLst/>
              <a:gdLst/>
              <a:ahLst/>
              <a:cxnLst/>
              <a:rect l="l" t="t" r="r" b="b"/>
              <a:pathLst>
                <a:path w="15403" h="13516" extrusionOk="0">
                  <a:moveTo>
                    <a:pt x="7197" y="0"/>
                  </a:moveTo>
                  <a:lnTo>
                    <a:pt x="2677" y="483"/>
                  </a:lnTo>
                  <a:lnTo>
                    <a:pt x="176" y="527"/>
                  </a:lnTo>
                  <a:lnTo>
                    <a:pt x="132" y="527"/>
                  </a:lnTo>
                  <a:lnTo>
                    <a:pt x="45" y="571"/>
                  </a:lnTo>
                  <a:lnTo>
                    <a:pt x="1" y="659"/>
                  </a:lnTo>
                  <a:lnTo>
                    <a:pt x="1" y="703"/>
                  </a:lnTo>
                  <a:lnTo>
                    <a:pt x="45" y="790"/>
                  </a:lnTo>
                  <a:lnTo>
                    <a:pt x="45" y="834"/>
                  </a:lnTo>
                  <a:lnTo>
                    <a:pt x="132" y="878"/>
                  </a:lnTo>
                  <a:lnTo>
                    <a:pt x="176" y="878"/>
                  </a:lnTo>
                  <a:lnTo>
                    <a:pt x="2721" y="834"/>
                  </a:lnTo>
                  <a:lnTo>
                    <a:pt x="7197" y="351"/>
                  </a:lnTo>
                  <a:lnTo>
                    <a:pt x="7548" y="615"/>
                  </a:lnTo>
                  <a:lnTo>
                    <a:pt x="8470" y="1448"/>
                  </a:lnTo>
                  <a:lnTo>
                    <a:pt x="10005" y="2940"/>
                  </a:lnTo>
                  <a:lnTo>
                    <a:pt x="11805" y="4783"/>
                  </a:lnTo>
                  <a:lnTo>
                    <a:pt x="14525" y="7943"/>
                  </a:lnTo>
                  <a:lnTo>
                    <a:pt x="15052" y="9128"/>
                  </a:lnTo>
                  <a:lnTo>
                    <a:pt x="14964" y="10619"/>
                  </a:lnTo>
                  <a:lnTo>
                    <a:pt x="14042" y="13252"/>
                  </a:lnTo>
                  <a:lnTo>
                    <a:pt x="13999" y="13340"/>
                  </a:lnTo>
                  <a:lnTo>
                    <a:pt x="14042" y="13384"/>
                  </a:lnTo>
                  <a:lnTo>
                    <a:pt x="14086" y="13428"/>
                  </a:lnTo>
                  <a:lnTo>
                    <a:pt x="14130" y="13472"/>
                  </a:lnTo>
                  <a:lnTo>
                    <a:pt x="14174" y="13516"/>
                  </a:lnTo>
                  <a:lnTo>
                    <a:pt x="14306" y="13472"/>
                  </a:lnTo>
                  <a:lnTo>
                    <a:pt x="14350" y="13384"/>
                  </a:lnTo>
                  <a:lnTo>
                    <a:pt x="15271" y="10707"/>
                  </a:lnTo>
                  <a:lnTo>
                    <a:pt x="15315" y="10663"/>
                  </a:lnTo>
                  <a:lnTo>
                    <a:pt x="15403" y="9128"/>
                  </a:lnTo>
                  <a:lnTo>
                    <a:pt x="15359" y="9040"/>
                  </a:lnTo>
                  <a:lnTo>
                    <a:pt x="14832" y="7767"/>
                  </a:lnTo>
                  <a:lnTo>
                    <a:pt x="14788" y="7723"/>
                  </a:lnTo>
                  <a:lnTo>
                    <a:pt x="12068" y="4520"/>
                  </a:lnTo>
                  <a:lnTo>
                    <a:pt x="10269" y="2721"/>
                  </a:lnTo>
                  <a:lnTo>
                    <a:pt x="8689" y="1185"/>
                  </a:lnTo>
                  <a:lnTo>
                    <a:pt x="7767" y="351"/>
                  </a:lnTo>
                  <a:lnTo>
                    <a:pt x="7329" y="44"/>
                  </a:lnTo>
                  <a:lnTo>
                    <a:pt x="7197"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10" name="Google Shape;3910;p116"/>
            <p:cNvSpPr/>
            <p:nvPr/>
          </p:nvSpPr>
          <p:spPr>
            <a:xfrm>
              <a:off x="2931275" y="3283675"/>
              <a:ext cx="242475" cy="218325"/>
            </a:xfrm>
            <a:custGeom>
              <a:avLst/>
              <a:gdLst/>
              <a:ahLst/>
              <a:cxnLst/>
              <a:rect l="l" t="t" r="r" b="b"/>
              <a:pathLst>
                <a:path w="9699" h="8733" extrusionOk="0">
                  <a:moveTo>
                    <a:pt x="1624" y="1"/>
                  </a:moveTo>
                  <a:lnTo>
                    <a:pt x="176" y="44"/>
                  </a:lnTo>
                  <a:lnTo>
                    <a:pt x="132" y="88"/>
                  </a:lnTo>
                  <a:lnTo>
                    <a:pt x="45" y="88"/>
                  </a:lnTo>
                  <a:lnTo>
                    <a:pt x="45" y="176"/>
                  </a:lnTo>
                  <a:lnTo>
                    <a:pt x="1" y="220"/>
                  </a:lnTo>
                  <a:lnTo>
                    <a:pt x="45" y="308"/>
                  </a:lnTo>
                  <a:lnTo>
                    <a:pt x="88" y="352"/>
                  </a:lnTo>
                  <a:lnTo>
                    <a:pt x="176" y="395"/>
                  </a:lnTo>
                  <a:lnTo>
                    <a:pt x="1624" y="352"/>
                  </a:lnTo>
                  <a:lnTo>
                    <a:pt x="3555" y="483"/>
                  </a:lnTo>
                  <a:lnTo>
                    <a:pt x="4301" y="746"/>
                  </a:lnTo>
                  <a:lnTo>
                    <a:pt x="5530" y="1843"/>
                  </a:lnTo>
                  <a:lnTo>
                    <a:pt x="7504" y="4038"/>
                  </a:lnTo>
                  <a:lnTo>
                    <a:pt x="8426" y="5266"/>
                  </a:lnTo>
                  <a:lnTo>
                    <a:pt x="9128" y="6626"/>
                  </a:lnTo>
                  <a:lnTo>
                    <a:pt x="9347" y="8118"/>
                  </a:lnTo>
                  <a:lnTo>
                    <a:pt x="9259" y="8557"/>
                  </a:lnTo>
                  <a:lnTo>
                    <a:pt x="9259" y="8601"/>
                  </a:lnTo>
                  <a:lnTo>
                    <a:pt x="9303" y="8689"/>
                  </a:lnTo>
                  <a:lnTo>
                    <a:pt x="9347" y="8733"/>
                  </a:lnTo>
                  <a:lnTo>
                    <a:pt x="9435" y="8733"/>
                  </a:lnTo>
                  <a:lnTo>
                    <a:pt x="9567" y="8689"/>
                  </a:lnTo>
                  <a:lnTo>
                    <a:pt x="9611" y="8601"/>
                  </a:lnTo>
                  <a:lnTo>
                    <a:pt x="9698" y="8162"/>
                  </a:lnTo>
                  <a:lnTo>
                    <a:pt x="9698" y="8074"/>
                  </a:lnTo>
                  <a:lnTo>
                    <a:pt x="9435" y="6539"/>
                  </a:lnTo>
                  <a:lnTo>
                    <a:pt x="9435" y="6495"/>
                  </a:lnTo>
                  <a:lnTo>
                    <a:pt x="8733" y="5091"/>
                  </a:lnTo>
                  <a:lnTo>
                    <a:pt x="8689" y="5091"/>
                  </a:lnTo>
                  <a:lnTo>
                    <a:pt x="7768" y="3818"/>
                  </a:lnTo>
                  <a:lnTo>
                    <a:pt x="7768" y="3774"/>
                  </a:lnTo>
                  <a:lnTo>
                    <a:pt x="5749" y="1580"/>
                  </a:lnTo>
                  <a:lnTo>
                    <a:pt x="4520" y="483"/>
                  </a:lnTo>
                  <a:lnTo>
                    <a:pt x="4433" y="439"/>
                  </a:lnTo>
                  <a:lnTo>
                    <a:pt x="3643" y="176"/>
                  </a:lnTo>
                  <a:lnTo>
                    <a:pt x="3599" y="132"/>
                  </a:lnTo>
                  <a:lnTo>
                    <a:pt x="162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11" name="Google Shape;3911;p116"/>
            <p:cNvSpPr/>
            <p:nvPr/>
          </p:nvSpPr>
          <p:spPr>
            <a:xfrm>
              <a:off x="2574750" y="1389150"/>
              <a:ext cx="1018050" cy="1583000"/>
            </a:xfrm>
            <a:custGeom>
              <a:avLst/>
              <a:gdLst/>
              <a:ahLst/>
              <a:cxnLst/>
              <a:rect l="l" t="t" r="r" b="b"/>
              <a:pathLst>
                <a:path w="40722" h="63320" extrusionOk="0">
                  <a:moveTo>
                    <a:pt x="34666" y="0"/>
                  </a:moveTo>
                  <a:lnTo>
                    <a:pt x="34622" y="44"/>
                  </a:lnTo>
                  <a:lnTo>
                    <a:pt x="34578" y="88"/>
                  </a:lnTo>
                  <a:lnTo>
                    <a:pt x="34535" y="132"/>
                  </a:lnTo>
                  <a:lnTo>
                    <a:pt x="34535" y="220"/>
                  </a:lnTo>
                  <a:lnTo>
                    <a:pt x="34578" y="263"/>
                  </a:lnTo>
                  <a:lnTo>
                    <a:pt x="36597" y="3072"/>
                  </a:lnTo>
                  <a:lnTo>
                    <a:pt x="37826" y="4959"/>
                  </a:lnTo>
                  <a:lnTo>
                    <a:pt x="38791" y="6714"/>
                  </a:lnTo>
                  <a:lnTo>
                    <a:pt x="39230" y="8030"/>
                  </a:lnTo>
                  <a:lnTo>
                    <a:pt x="39098" y="10224"/>
                  </a:lnTo>
                  <a:lnTo>
                    <a:pt x="39098" y="10268"/>
                  </a:lnTo>
                  <a:lnTo>
                    <a:pt x="39537" y="12594"/>
                  </a:lnTo>
                  <a:lnTo>
                    <a:pt x="39493" y="13779"/>
                  </a:lnTo>
                  <a:lnTo>
                    <a:pt x="39230" y="15885"/>
                  </a:lnTo>
                  <a:lnTo>
                    <a:pt x="39230" y="15929"/>
                  </a:lnTo>
                  <a:lnTo>
                    <a:pt x="39317" y="20229"/>
                  </a:lnTo>
                  <a:lnTo>
                    <a:pt x="39142" y="22511"/>
                  </a:lnTo>
                  <a:lnTo>
                    <a:pt x="38966" y="25319"/>
                  </a:lnTo>
                  <a:lnTo>
                    <a:pt x="39142" y="27118"/>
                  </a:lnTo>
                  <a:lnTo>
                    <a:pt x="39142" y="27162"/>
                  </a:lnTo>
                  <a:lnTo>
                    <a:pt x="39800" y="29970"/>
                  </a:lnTo>
                  <a:lnTo>
                    <a:pt x="40371" y="32472"/>
                  </a:lnTo>
                  <a:lnTo>
                    <a:pt x="40239" y="33964"/>
                  </a:lnTo>
                  <a:lnTo>
                    <a:pt x="39712" y="35850"/>
                  </a:lnTo>
                  <a:lnTo>
                    <a:pt x="38264" y="39800"/>
                  </a:lnTo>
                  <a:lnTo>
                    <a:pt x="38264" y="39844"/>
                  </a:lnTo>
                  <a:lnTo>
                    <a:pt x="37957" y="41248"/>
                  </a:lnTo>
                  <a:lnTo>
                    <a:pt x="37299" y="42740"/>
                  </a:lnTo>
                  <a:lnTo>
                    <a:pt x="35368" y="45767"/>
                  </a:lnTo>
                  <a:lnTo>
                    <a:pt x="33789" y="47172"/>
                  </a:lnTo>
                  <a:lnTo>
                    <a:pt x="31770" y="48883"/>
                  </a:lnTo>
                  <a:lnTo>
                    <a:pt x="30849" y="48839"/>
                  </a:lnTo>
                  <a:lnTo>
                    <a:pt x="28786" y="48400"/>
                  </a:lnTo>
                  <a:lnTo>
                    <a:pt x="28655" y="48400"/>
                  </a:lnTo>
                  <a:lnTo>
                    <a:pt x="26153" y="49673"/>
                  </a:lnTo>
                  <a:lnTo>
                    <a:pt x="23520" y="50901"/>
                  </a:lnTo>
                  <a:lnTo>
                    <a:pt x="20493" y="52306"/>
                  </a:lnTo>
                  <a:lnTo>
                    <a:pt x="14613" y="54894"/>
                  </a:lnTo>
                  <a:lnTo>
                    <a:pt x="10488" y="56299"/>
                  </a:lnTo>
                  <a:lnTo>
                    <a:pt x="10444" y="56343"/>
                  </a:lnTo>
                  <a:lnTo>
                    <a:pt x="7943" y="57571"/>
                  </a:lnTo>
                  <a:lnTo>
                    <a:pt x="5837" y="58844"/>
                  </a:lnTo>
                  <a:lnTo>
                    <a:pt x="2546" y="61257"/>
                  </a:lnTo>
                  <a:lnTo>
                    <a:pt x="44" y="63012"/>
                  </a:lnTo>
                  <a:lnTo>
                    <a:pt x="1" y="63056"/>
                  </a:lnTo>
                  <a:lnTo>
                    <a:pt x="1" y="63100"/>
                  </a:lnTo>
                  <a:lnTo>
                    <a:pt x="1" y="63188"/>
                  </a:lnTo>
                  <a:lnTo>
                    <a:pt x="1" y="63232"/>
                  </a:lnTo>
                  <a:lnTo>
                    <a:pt x="88" y="63319"/>
                  </a:lnTo>
                  <a:lnTo>
                    <a:pt x="176" y="63319"/>
                  </a:lnTo>
                  <a:lnTo>
                    <a:pt x="264" y="63276"/>
                  </a:lnTo>
                  <a:lnTo>
                    <a:pt x="2765" y="61520"/>
                  </a:lnTo>
                  <a:lnTo>
                    <a:pt x="6012" y="59151"/>
                  </a:lnTo>
                  <a:lnTo>
                    <a:pt x="8118" y="57878"/>
                  </a:lnTo>
                  <a:lnTo>
                    <a:pt x="10620" y="56650"/>
                  </a:lnTo>
                  <a:lnTo>
                    <a:pt x="14744" y="55202"/>
                  </a:lnTo>
                  <a:lnTo>
                    <a:pt x="20624" y="52613"/>
                  </a:lnTo>
                  <a:lnTo>
                    <a:pt x="23696" y="51209"/>
                  </a:lnTo>
                  <a:lnTo>
                    <a:pt x="26285" y="49980"/>
                  </a:lnTo>
                  <a:lnTo>
                    <a:pt x="28786" y="48751"/>
                  </a:lnTo>
                  <a:lnTo>
                    <a:pt x="30805" y="49190"/>
                  </a:lnTo>
                  <a:lnTo>
                    <a:pt x="31858" y="49234"/>
                  </a:lnTo>
                  <a:lnTo>
                    <a:pt x="31946" y="49190"/>
                  </a:lnTo>
                  <a:lnTo>
                    <a:pt x="34008" y="47435"/>
                  </a:lnTo>
                  <a:lnTo>
                    <a:pt x="35588" y="46031"/>
                  </a:lnTo>
                  <a:lnTo>
                    <a:pt x="35632" y="45987"/>
                  </a:lnTo>
                  <a:lnTo>
                    <a:pt x="37562" y="42915"/>
                  </a:lnTo>
                  <a:lnTo>
                    <a:pt x="37606" y="42871"/>
                  </a:lnTo>
                  <a:lnTo>
                    <a:pt x="38264" y="41379"/>
                  </a:lnTo>
                  <a:lnTo>
                    <a:pt x="38264" y="41335"/>
                  </a:lnTo>
                  <a:lnTo>
                    <a:pt x="38615" y="39931"/>
                  </a:lnTo>
                  <a:lnTo>
                    <a:pt x="40063" y="35982"/>
                  </a:lnTo>
                  <a:lnTo>
                    <a:pt x="40546" y="34007"/>
                  </a:lnTo>
                  <a:lnTo>
                    <a:pt x="40590" y="34007"/>
                  </a:lnTo>
                  <a:lnTo>
                    <a:pt x="40722" y="32472"/>
                  </a:lnTo>
                  <a:lnTo>
                    <a:pt x="40722" y="32428"/>
                  </a:lnTo>
                  <a:lnTo>
                    <a:pt x="40151" y="29883"/>
                  </a:lnTo>
                  <a:lnTo>
                    <a:pt x="39493" y="27074"/>
                  </a:lnTo>
                  <a:lnTo>
                    <a:pt x="39317" y="25319"/>
                  </a:lnTo>
                  <a:lnTo>
                    <a:pt x="39493" y="22555"/>
                  </a:lnTo>
                  <a:lnTo>
                    <a:pt x="39669" y="20229"/>
                  </a:lnTo>
                  <a:lnTo>
                    <a:pt x="39581" y="15929"/>
                  </a:lnTo>
                  <a:lnTo>
                    <a:pt x="39844" y="13822"/>
                  </a:lnTo>
                  <a:lnTo>
                    <a:pt x="39888" y="12594"/>
                  </a:lnTo>
                  <a:lnTo>
                    <a:pt x="39888" y="12550"/>
                  </a:lnTo>
                  <a:lnTo>
                    <a:pt x="39449" y="10224"/>
                  </a:lnTo>
                  <a:lnTo>
                    <a:pt x="39581" y="8030"/>
                  </a:lnTo>
                  <a:lnTo>
                    <a:pt x="39537" y="7943"/>
                  </a:lnTo>
                  <a:lnTo>
                    <a:pt x="39142" y="6582"/>
                  </a:lnTo>
                  <a:lnTo>
                    <a:pt x="39098" y="6582"/>
                  </a:lnTo>
                  <a:lnTo>
                    <a:pt x="38133" y="4783"/>
                  </a:lnTo>
                  <a:lnTo>
                    <a:pt x="36904" y="2896"/>
                  </a:lnTo>
                  <a:lnTo>
                    <a:pt x="34886" y="44"/>
                  </a:lnTo>
                  <a:lnTo>
                    <a:pt x="34798"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12" name="Google Shape;3912;p116"/>
            <p:cNvSpPr/>
            <p:nvPr/>
          </p:nvSpPr>
          <p:spPr>
            <a:xfrm>
              <a:off x="2434325" y="1378175"/>
              <a:ext cx="930300" cy="1467825"/>
            </a:xfrm>
            <a:custGeom>
              <a:avLst/>
              <a:gdLst/>
              <a:ahLst/>
              <a:cxnLst/>
              <a:rect l="l" t="t" r="r" b="b"/>
              <a:pathLst>
                <a:path w="37212" h="58713" extrusionOk="0">
                  <a:moveTo>
                    <a:pt x="35369" y="0"/>
                  </a:moveTo>
                  <a:lnTo>
                    <a:pt x="35325" y="44"/>
                  </a:lnTo>
                  <a:lnTo>
                    <a:pt x="35281" y="88"/>
                  </a:lnTo>
                  <a:lnTo>
                    <a:pt x="35237" y="176"/>
                  </a:lnTo>
                  <a:lnTo>
                    <a:pt x="35237" y="220"/>
                  </a:lnTo>
                  <a:lnTo>
                    <a:pt x="35281" y="308"/>
                  </a:lnTo>
                  <a:lnTo>
                    <a:pt x="36466" y="1931"/>
                  </a:lnTo>
                  <a:lnTo>
                    <a:pt x="36685" y="2896"/>
                  </a:lnTo>
                  <a:lnTo>
                    <a:pt x="36860" y="5968"/>
                  </a:lnTo>
                  <a:lnTo>
                    <a:pt x="36641" y="7065"/>
                  </a:lnTo>
                  <a:lnTo>
                    <a:pt x="35369" y="10400"/>
                  </a:lnTo>
                  <a:lnTo>
                    <a:pt x="33833" y="15271"/>
                  </a:lnTo>
                  <a:lnTo>
                    <a:pt x="32429" y="17904"/>
                  </a:lnTo>
                  <a:lnTo>
                    <a:pt x="31244" y="20229"/>
                  </a:lnTo>
                  <a:lnTo>
                    <a:pt x="30235" y="22467"/>
                  </a:lnTo>
                  <a:lnTo>
                    <a:pt x="28655" y="25275"/>
                  </a:lnTo>
                  <a:lnTo>
                    <a:pt x="26461" y="28654"/>
                  </a:lnTo>
                  <a:lnTo>
                    <a:pt x="26461" y="28698"/>
                  </a:lnTo>
                  <a:lnTo>
                    <a:pt x="26197" y="29663"/>
                  </a:lnTo>
                  <a:lnTo>
                    <a:pt x="26197" y="29707"/>
                  </a:lnTo>
                  <a:lnTo>
                    <a:pt x="26066" y="31068"/>
                  </a:lnTo>
                  <a:lnTo>
                    <a:pt x="26066" y="31112"/>
                  </a:lnTo>
                  <a:lnTo>
                    <a:pt x="26505" y="35105"/>
                  </a:lnTo>
                  <a:lnTo>
                    <a:pt x="26943" y="38747"/>
                  </a:lnTo>
                  <a:lnTo>
                    <a:pt x="26724" y="39229"/>
                  </a:lnTo>
                  <a:lnTo>
                    <a:pt x="26241" y="39756"/>
                  </a:lnTo>
                  <a:lnTo>
                    <a:pt x="24530" y="41028"/>
                  </a:lnTo>
                  <a:lnTo>
                    <a:pt x="22336" y="42389"/>
                  </a:lnTo>
                  <a:lnTo>
                    <a:pt x="20361" y="43705"/>
                  </a:lnTo>
                  <a:lnTo>
                    <a:pt x="17026" y="46514"/>
                  </a:lnTo>
                  <a:lnTo>
                    <a:pt x="15227" y="47698"/>
                  </a:lnTo>
                  <a:lnTo>
                    <a:pt x="15183" y="47698"/>
                  </a:lnTo>
                  <a:lnTo>
                    <a:pt x="12200" y="50638"/>
                  </a:lnTo>
                  <a:lnTo>
                    <a:pt x="10401" y="51691"/>
                  </a:lnTo>
                  <a:lnTo>
                    <a:pt x="7109" y="53183"/>
                  </a:lnTo>
                  <a:lnTo>
                    <a:pt x="5442" y="54368"/>
                  </a:lnTo>
                  <a:lnTo>
                    <a:pt x="3072" y="56167"/>
                  </a:lnTo>
                  <a:lnTo>
                    <a:pt x="89" y="58405"/>
                  </a:lnTo>
                  <a:lnTo>
                    <a:pt x="45" y="58449"/>
                  </a:lnTo>
                  <a:lnTo>
                    <a:pt x="1" y="58537"/>
                  </a:lnTo>
                  <a:lnTo>
                    <a:pt x="1" y="58581"/>
                  </a:lnTo>
                  <a:lnTo>
                    <a:pt x="45" y="58668"/>
                  </a:lnTo>
                  <a:lnTo>
                    <a:pt x="89" y="58712"/>
                  </a:lnTo>
                  <a:lnTo>
                    <a:pt x="176" y="58712"/>
                  </a:lnTo>
                  <a:lnTo>
                    <a:pt x="308" y="58668"/>
                  </a:lnTo>
                  <a:lnTo>
                    <a:pt x="3248" y="56430"/>
                  </a:lnTo>
                  <a:lnTo>
                    <a:pt x="5661" y="54675"/>
                  </a:lnTo>
                  <a:lnTo>
                    <a:pt x="7285" y="53491"/>
                  </a:lnTo>
                  <a:lnTo>
                    <a:pt x="10576" y="52042"/>
                  </a:lnTo>
                  <a:lnTo>
                    <a:pt x="12419" y="50945"/>
                  </a:lnTo>
                  <a:lnTo>
                    <a:pt x="12463" y="50902"/>
                  </a:lnTo>
                  <a:lnTo>
                    <a:pt x="15403" y="47962"/>
                  </a:lnTo>
                  <a:lnTo>
                    <a:pt x="17202" y="46821"/>
                  </a:lnTo>
                  <a:lnTo>
                    <a:pt x="17246" y="46821"/>
                  </a:lnTo>
                  <a:lnTo>
                    <a:pt x="20581" y="44012"/>
                  </a:lnTo>
                  <a:lnTo>
                    <a:pt x="22512" y="42696"/>
                  </a:lnTo>
                  <a:lnTo>
                    <a:pt x="24749" y="41336"/>
                  </a:lnTo>
                  <a:lnTo>
                    <a:pt x="26461" y="40063"/>
                  </a:lnTo>
                  <a:lnTo>
                    <a:pt x="26505" y="40019"/>
                  </a:lnTo>
                  <a:lnTo>
                    <a:pt x="27031" y="39449"/>
                  </a:lnTo>
                  <a:lnTo>
                    <a:pt x="27031" y="39405"/>
                  </a:lnTo>
                  <a:lnTo>
                    <a:pt x="27295" y="38878"/>
                  </a:lnTo>
                  <a:lnTo>
                    <a:pt x="27295" y="38747"/>
                  </a:lnTo>
                  <a:lnTo>
                    <a:pt x="26856" y="35061"/>
                  </a:lnTo>
                  <a:lnTo>
                    <a:pt x="26417" y="31112"/>
                  </a:lnTo>
                  <a:lnTo>
                    <a:pt x="26549" y="29751"/>
                  </a:lnTo>
                  <a:lnTo>
                    <a:pt x="26768" y="28830"/>
                  </a:lnTo>
                  <a:lnTo>
                    <a:pt x="28962" y="25451"/>
                  </a:lnTo>
                  <a:lnTo>
                    <a:pt x="30542" y="22643"/>
                  </a:lnTo>
                  <a:lnTo>
                    <a:pt x="30586" y="22643"/>
                  </a:lnTo>
                  <a:lnTo>
                    <a:pt x="31551" y="20361"/>
                  </a:lnTo>
                  <a:lnTo>
                    <a:pt x="34140" y="15402"/>
                  </a:lnTo>
                  <a:lnTo>
                    <a:pt x="34184" y="15359"/>
                  </a:lnTo>
                  <a:lnTo>
                    <a:pt x="35720" y="10532"/>
                  </a:lnTo>
                  <a:lnTo>
                    <a:pt x="36992" y="7153"/>
                  </a:lnTo>
                  <a:lnTo>
                    <a:pt x="37212" y="6012"/>
                  </a:lnTo>
                  <a:lnTo>
                    <a:pt x="37212" y="5968"/>
                  </a:lnTo>
                  <a:lnTo>
                    <a:pt x="37036" y="2853"/>
                  </a:lnTo>
                  <a:lnTo>
                    <a:pt x="37036" y="2809"/>
                  </a:lnTo>
                  <a:lnTo>
                    <a:pt x="36817" y="1843"/>
                  </a:lnTo>
                  <a:lnTo>
                    <a:pt x="36773" y="1756"/>
                  </a:lnTo>
                  <a:lnTo>
                    <a:pt x="35588" y="88"/>
                  </a:lnTo>
                  <a:lnTo>
                    <a:pt x="35500" y="44"/>
                  </a:lnTo>
                  <a:lnTo>
                    <a:pt x="3545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13" name="Google Shape;3913;p116"/>
            <p:cNvSpPr/>
            <p:nvPr/>
          </p:nvSpPr>
          <p:spPr>
            <a:xfrm>
              <a:off x="2288425" y="1370500"/>
              <a:ext cx="948950" cy="1344950"/>
            </a:xfrm>
            <a:custGeom>
              <a:avLst/>
              <a:gdLst/>
              <a:ahLst/>
              <a:cxnLst/>
              <a:rect l="l" t="t" r="r" b="b"/>
              <a:pathLst>
                <a:path w="37958" h="53798" extrusionOk="0">
                  <a:moveTo>
                    <a:pt x="37475" y="0"/>
                  </a:moveTo>
                  <a:lnTo>
                    <a:pt x="37431" y="44"/>
                  </a:lnTo>
                  <a:lnTo>
                    <a:pt x="37387" y="88"/>
                  </a:lnTo>
                  <a:lnTo>
                    <a:pt x="37343" y="132"/>
                  </a:lnTo>
                  <a:lnTo>
                    <a:pt x="37343" y="220"/>
                  </a:lnTo>
                  <a:lnTo>
                    <a:pt x="37606" y="1448"/>
                  </a:lnTo>
                  <a:lnTo>
                    <a:pt x="37519" y="2765"/>
                  </a:lnTo>
                  <a:lnTo>
                    <a:pt x="36202" y="6363"/>
                  </a:lnTo>
                  <a:lnTo>
                    <a:pt x="35676" y="8206"/>
                  </a:lnTo>
                  <a:lnTo>
                    <a:pt x="34579" y="12155"/>
                  </a:lnTo>
                  <a:lnTo>
                    <a:pt x="33613" y="14349"/>
                  </a:lnTo>
                  <a:lnTo>
                    <a:pt x="32648" y="16324"/>
                  </a:lnTo>
                  <a:lnTo>
                    <a:pt x="31595" y="18298"/>
                  </a:lnTo>
                  <a:lnTo>
                    <a:pt x="30410" y="20361"/>
                  </a:lnTo>
                  <a:lnTo>
                    <a:pt x="28655" y="23388"/>
                  </a:lnTo>
                  <a:lnTo>
                    <a:pt x="27294" y="25626"/>
                  </a:lnTo>
                  <a:lnTo>
                    <a:pt x="25846" y="27952"/>
                  </a:lnTo>
                  <a:lnTo>
                    <a:pt x="24705" y="29795"/>
                  </a:lnTo>
                  <a:lnTo>
                    <a:pt x="23038" y="31901"/>
                  </a:lnTo>
                  <a:lnTo>
                    <a:pt x="21107" y="34271"/>
                  </a:lnTo>
                  <a:lnTo>
                    <a:pt x="18211" y="36904"/>
                  </a:lnTo>
                  <a:lnTo>
                    <a:pt x="13165" y="40107"/>
                  </a:lnTo>
                  <a:lnTo>
                    <a:pt x="13121" y="40151"/>
                  </a:lnTo>
                  <a:lnTo>
                    <a:pt x="12419" y="41248"/>
                  </a:lnTo>
                  <a:lnTo>
                    <a:pt x="12375" y="41292"/>
                  </a:lnTo>
                  <a:lnTo>
                    <a:pt x="11190" y="43924"/>
                  </a:lnTo>
                  <a:lnTo>
                    <a:pt x="10093" y="46250"/>
                  </a:lnTo>
                  <a:lnTo>
                    <a:pt x="8162" y="47786"/>
                  </a:lnTo>
                  <a:lnTo>
                    <a:pt x="6276" y="49146"/>
                  </a:lnTo>
                  <a:lnTo>
                    <a:pt x="3862" y="50858"/>
                  </a:lnTo>
                  <a:lnTo>
                    <a:pt x="88" y="53490"/>
                  </a:lnTo>
                  <a:lnTo>
                    <a:pt x="45" y="53534"/>
                  </a:lnTo>
                  <a:lnTo>
                    <a:pt x="1" y="53578"/>
                  </a:lnTo>
                  <a:lnTo>
                    <a:pt x="1" y="53666"/>
                  </a:lnTo>
                  <a:lnTo>
                    <a:pt x="45" y="53710"/>
                  </a:lnTo>
                  <a:lnTo>
                    <a:pt x="88" y="53798"/>
                  </a:lnTo>
                  <a:lnTo>
                    <a:pt x="176" y="53798"/>
                  </a:lnTo>
                  <a:lnTo>
                    <a:pt x="308" y="53754"/>
                  </a:lnTo>
                  <a:lnTo>
                    <a:pt x="4082" y="51121"/>
                  </a:lnTo>
                  <a:lnTo>
                    <a:pt x="6451" y="49453"/>
                  </a:lnTo>
                  <a:lnTo>
                    <a:pt x="8382" y="48049"/>
                  </a:lnTo>
                  <a:lnTo>
                    <a:pt x="10357" y="46513"/>
                  </a:lnTo>
                  <a:lnTo>
                    <a:pt x="10400" y="46469"/>
                  </a:lnTo>
                  <a:lnTo>
                    <a:pt x="11541" y="44056"/>
                  </a:lnTo>
                  <a:lnTo>
                    <a:pt x="12682" y="41423"/>
                  </a:lnTo>
                  <a:lnTo>
                    <a:pt x="13384" y="40414"/>
                  </a:lnTo>
                  <a:lnTo>
                    <a:pt x="18387" y="37167"/>
                  </a:lnTo>
                  <a:lnTo>
                    <a:pt x="18431" y="37167"/>
                  </a:lnTo>
                  <a:lnTo>
                    <a:pt x="21371" y="34534"/>
                  </a:lnTo>
                  <a:lnTo>
                    <a:pt x="21371" y="34490"/>
                  </a:lnTo>
                  <a:lnTo>
                    <a:pt x="23345" y="32121"/>
                  </a:lnTo>
                  <a:lnTo>
                    <a:pt x="24969" y="30014"/>
                  </a:lnTo>
                  <a:lnTo>
                    <a:pt x="25013" y="29970"/>
                  </a:lnTo>
                  <a:lnTo>
                    <a:pt x="26154" y="28128"/>
                  </a:lnTo>
                  <a:lnTo>
                    <a:pt x="27558" y="25802"/>
                  </a:lnTo>
                  <a:lnTo>
                    <a:pt x="28962" y="23564"/>
                  </a:lnTo>
                  <a:lnTo>
                    <a:pt x="30717" y="20536"/>
                  </a:lnTo>
                  <a:lnTo>
                    <a:pt x="31902" y="18474"/>
                  </a:lnTo>
                  <a:lnTo>
                    <a:pt x="32955" y="16455"/>
                  </a:lnTo>
                  <a:lnTo>
                    <a:pt x="33920" y="14481"/>
                  </a:lnTo>
                  <a:lnTo>
                    <a:pt x="34930" y="12287"/>
                  </a:lnTo>
                  <a:lnTo>
                    <a:pt x="34930" y="12243"/>
                  </a:lnTo>
                  <a:lnTo>
                    <a:pt x="36027" y="8294"/>
                  </a:lnTo>
                  <a:lnTo>
                    <a:pt x="36553" y="6495"/>
                  </a:lnTo>
                  <a:lnTo>
                    <a:pt x="37870" y="2896"/>
                  </a:lnTo>
                  <a:lnTo>
                    <a:pt x="37870" y="2809"/>
                  </a:lnTo>
                  <a:lnTo>
                    <a:pt x="37957" y="1448"/>
                  </a:lnTo>
                  <a:lnTo>
                    <a:pt x="37957" y="1404"/>
                  </a:lnTo>
                  <a:lnTo>
                    <a:pt x="37694" y="132"/>
                  </a:lnTo>
                  <a:lnTo>
                    <a:pt x="37650" y="88"/>
                  </a:lnTo>
                  <a:lnTo>
                    <a:pt x="37606" y="44"/>
                  </a:lnTo>
                  <a:lnTo>
                    <a:pt x="37562"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14" name="Google Shape;3914;p116"/>
            <p:cNvSpPr/>
            <p:nvPr/>
          </p:nvSpPr>
          <p:spPr>
            <a:xfrm>
              <a:off x="2083300" y="1434125"/>
              <a:ext cx="1010375" cy="1095925"/>
            </a:xfrm>
            <a:custGeom>
              <a:avLst/>
              <a:gdLst/>
              <a:ahLst/>
              <a:cxnLst/>
              <a:rect l="l" t="t" r="r" b="b"/>
              <a:pathLst>
                <a:path w="40415" h="43837" extrusionOk="0">
                  <a:moveTo>
                    <a:pt x="40238" y="0"/>
                  </a:moveTo>
                  <a:lnTo>
                    <a:pt x="40195" y="44"/>
                  </a:lnTo>
                  <a:lnTo>
                    <a:pt x="40107" y="88"/>
                  </a:lnTo>
                  <a:lnTo>
                    <a:pt x="40063" y="132"/>
                  </a:lnTo>
                  <a:lnTo>
                    <a:pt x="39098" y="2721"/>
                  </a:lnTo>
                  <a:lnTo>
                    <a:pt x="37957" y="5485"/>
                  </a:lnTo>
                  <a:lnTo>
                    <a:pt x="36991" y="8294"/>
                  </a:lnTo>
                  <a:lnTo>
                    <a:pt x="36465" y="9259"/>
                  </a:lnTo>
                  <a:lnTo>
                    <a:pt x="34885" y="12067"/>
                  </a:lnTo>
                  <a:lnTo>
                    <a:pt x="32735" y="15885"/>
                  </a:lnTo>
                  <a:lnTo>
                    <a:pt x="30102" y="20141"/>
                  </a:lnTo>
                  <a:lnTo>
                    <a:pt x="27206" y="24266"/>
                  </a:lnTo>
                  <a:lnTo>
                    <a:pt x="25890" y="25802"/>
                  </a:lnTo>
                  <a:lnTo>
                    <a:pt x="24090" y="27469"/>
                  </a:lnTo>
                  <a:lnTo>
                    <a:pt x="22247" y="29137"/>
                  </a:lnTo>
                  <a:lnTo>
                    <a:pt x="18605" y="31638"/>
                  </a:lnTo>
                  <a:lnTo>
                    <a:pt x="15007" y="33964"/>
                  </a:lnTo>
                  <a:lnTo>
                    <a:pt x="12945" y="35412"/>
                  </a:lnTo>
                  <a:lnTo>
                    <a:pt x="9171" y="37518"/>
                  </a:lnTo>
                  <a:lnTo>
                    <a:pt x="7021" y="38966"/>
                  </a:lnTo>
                  <a:lnTo>
                    <a:pt x="5178" y="40370"/>
                  </a:lnTo>
                  <a:lnTo>
                    <a:pt x="1448" y="42696"/>
                  </a:lnTo>
                  <a:lnTo>
                    <a:pt x="88" y="43486"/>
                  </a:lnTo>
                  <a:lnTo>
                    <a:pt x="0" y="43530"/>
                  </a:lnTo>
                  <a:lnTo>
                    <a:pt x="0" y="43617"/>
                  </a:lnTo>
                  <a:lnTo>
                    <a:pt x="0" y="43661"/>
                  </a:lnTo>
                  <a:lnTo>
                    <a:pt x="0" y="43749"/>
                  </a:lnTo>
                  <a:lnTo>
                    <a:pt x="88" y="43793"/>
                  </a:lnTo>
                  <a:lnTo>
                    <a:pt x="176" y="43837"/>
                  </a:lnTo>
                  <a:lnTo>
                    <a:pt x="263" y="43793"/>
                  </a:lnTo>
                  <a:lnTo>
                    <a:pt x="1624" y="43003"/>
                  </a:lnTo>
                  <a:lnTo>
                    <a:pt x="5397" y="40677"/>
                  </a:lnTo>
                  <a:lnTo>
                    <a:pt x="7240" y="39229"/>
                  </a:lnTo>
                  <a:lnTo>
                    <a:pt x="9347" y="37825"/>
                  </a:lnTo>
                  <a:lnTo>
                    <a:pt x="13120" y="35719"/>
                  </a:lnTo>
                  <a:lnTo>
                    <a:pt x="15183" y="34271"/>
                  </a:lnTo>
                  <a:lnTo>
                    <a:pt x="18781" y="31901"/>
                  </a:lnTo>
                  <a:lnTo>
                    <a:pt x="22467" y="29444"/>
                  </a:lnTo>
                  <a:lnTo>
                    <a:pt x="22467" y="29400"/>
                  </a:lnTo>
                  <a:lnTo>
                    <a:pt x="24354" y="27733"/>
                  </a:lnTo>
                  <a:lnTo>
                    <a:pt x="26153" y="26065"/>
                  </a:lnTo>
                  <a:lnTo>
                    <a:pt x="26153" y="26021"/>
                  </a:lnTo>
                  <a:lnTo>
                    <a:pt x="27469" y="24486"/>
                  </a:lnTo>
                  <a:lnTo>
                    <a:pt x="30409" y="20361"/>
                  </a:lnTo>
                  <a:lnTo>
                    <a:pt x="33042" y="16060"/>
                  </a:lnTo>
                  <a:lnTo>
                    <a:pt x="35192" y="12243"/>
                  </a:lnTo>
                  <a:lnTo>
                    <a:pt x="36772" y="9435"/>
                  </a:lnTo>
                  <a:lnTo>
                    <a:pt x="37299" y="8425"/>
                  </a:lnTo>
                  <a:lnTo>
                    <a:pt x="38264" y="5617"/>
                  </a:lnTo>
                  <a:lnTo>
                    <a:pt x="39449" y="2853"/>
                  </a:lnTo>
                  <a:lnTo>
                    <a:pt x="40414" y="264"/>
                  </a:lnTo>
                  <a:lnTo>
                    <a:pt x="40414" y="176"/>
                  </a:lnTo>
                  <a:lnTo>
                    <a:pt x="40414" y="132"/>
                  </a:lnTo>
                  <a:lnTo>
                    <a:pt x="40370" y="44"/>
                  </a:lnTo>
                  <a:lnTo>
                    <a:pt x="40326" y="44"/>
                  </a:lnTo>
                  <a:lnTo>
                    <a:pt x="40238"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15" name="Google Shape;3915;p116"/>
            <p:cNvSpPr/>
            <p:nvPr/>
          </p:nvSpPr>
          <p:spPr>
            <a:xfrm>
              <a:off x="1945075" y="1451675"/>
              <a:ext cx="982950" cy="954425"/>
            </a:xfrm>
            <a:custGeom>
              <a:avLst/>
              <a:gdLst/>
              <a:ahLst/>
              <a:cxnLst/>
              <a:rect l="l" t="t" r="r" b="b"/>
              <a:pathLst>
                <a:path w="39318" h="38177" extrusionOk="0">
                  <a:moveTo>
                    <a:pt x="39054" y="0"/>
                  </a:moveTo>
                  <a:lnTo>
                    <a:pt x="39010" y="44"/>
                  </a:lnTo>
                  <a:lnTo>
                    <a:pt x="38966" y="132"/>
                  </a:lnTo>
                  <a:lnTo>
                    <a:pt x="38352" y="2107"/>
                  </a:lnTo>
                  <a:lnTo>
                    <a:pt x="37606" y="3950"/>
                  </a:lnTo>
                  <a:lnTo>
                    <a:pt x="36509" y="6056"/>
                  </a:lnTo>
                  <a:lnTo>
                    <a:pt x="35105" y="8557"/>
                  </a:lnTo>
                  <a:lnTo>
                    <a:pt x="33700" y="10970"/>
                  </a:lnTo>
                  <a:lnTo>
                    <a:pt x="32384" y="13208"/>
                  </a:lnTo>
                  <a:lnTo>
                    <a:pt x="31068" y="15095"/>
                  </a:lnTo>
                  <a:lnTo>
                    <a:pt x="29356" y="17553"/>
                  </a:lnTo>
                  <a:lnTo>
                    <a:pt x="28128" y="19001"/>
                  </a:lnTo>
                  <a:lnTo>
                    <a:pt x="26592" y="20492"/>
                  </a:lnTo>
                  <a:lnTo>
                    <a:pt x="24134" y="22774"/>
                  </a:lnTo>
                  <a:lnTo>
                    <a:pt x="22116" y="24486"/>
                  </a:lnTo>
                  <a:lnTo>
                    <a:pt x="18254" y="27075"/>
                  </a:lnTo>
                  <a:lnTo>
                    <a:pt x="16455" y="28215"/>
                  </a:lnTo>
                  <a:lnTo>
                    <a:pt x="14393" y="29488"/>
                  </a:lnTo>
                  <a:lnTo>
                    <a:pt x="12287" y="30717"/>
                  </a:lnTo>
                  <a:lnTo>
                    <a:pt x="8250" y="33042"/>
                  </a:lnTo>
                  <a:lnTo>
                    <a:pt x="88" y="37825"/>
                  </a:lnTo>
                  <a:lnTo>
                    <a:pt x="44" y="37869"/>
                  </a:lnTo>
                  <a:lnTo>
                    <a:pt x="0" y="37957"/>
                  </a:lnTo>
                  <a:lnTo>
                    <a:pt x="0" y="38001"/>
                  </a:lnTo>
                  <a:lnTo>
                    <a:pt x="0" y="38088"/>
                  </a:lnTo>
                  <a:lnTo>
                    <a:pt x="88" y="38132"/>
                  </a:lnTo>
                  <a:lnTo>
                    <a:pt x="176" y="38176"/>
                  </a:lnTo>
                  <a:lnTo>
                    <a:pt x="263" y="38132"/>
                  </a:lnTo>
                  <a:lnTo>
                    <a:pt x="8425" y="33349"/>
                  </a:lnTo>
                  <a:lnTo>
                    <a:pt x="12462" y="31024"/>
                  </a:lnTo>
                  <a:lnTo>
                    <a:pt x="14612" y="29795"/>
                  </a:lnTo>
                  <a:lnTo>
                    <a:pt x="16631" y="28523"/>
                  </a:lnTo>
                  <a:lnTo>
                    <a:pt x="18430" y="27382"/>
                  </a:lnTo>
                  <a:lnTo>
                    <a:pt x="20843" y="25802"/>
                  </a:lnTo>
                  <a:lnTo>
                    <a:pt x="22291" y="24793"/>
                  </a:lnTo>
                  <a:lnTo>
                    <a:pt x="22335" y="24749"/>
                  </a:lnTo>
                  <a:lnTo>
                    <a:pt x="24354" y="23038"/>
                  </a:lnTo>
                  <a:lnTo>
                    <a:pt x="26855" y="20756"/>
                  </a:lnTo>
                  <a:lnTo>
                    <a:pt x="28391" y="19264"/>
                  </a:lnTo>
                  <a:lnTo>
                    <a:pt x="29619" y="17772"/>
                  </a:lnTo>
                  <a:lnTo>
                    <a:pt x="31375" y="15315"/>
                  </a:lnTo>
                  <a:lnTo>
                    <a:pt x="32691" y="13428"/>
                  </a:lnTo>
                  <a:lnTo>
                    <a:pt x="34008" y="11146"/>
                  </a:lnTo>
                  <a:lnTo>
                    <a:pt x="35412" y="8733"/>
                  </a:lnTo>
                  <a:lnTo>
                    <a:pt x="36816" y="6231"/>
                  </a:lnTo>
                  <a:lnTo>
                    <a:pt x="37957" y="4081"/>
                  </a:lnTo>
                  <a:lnTo>
                    <a:pt x="38703" y="2194"/>
                  </a:lnTo>
                  <a:lnTo>
                    <a:pt x="39317" y="220"/>
                  </a:lnTo>
                  <a:lnTo>
                    <a:pt x="39317" y="176"/>
                  </a:lnTo>
                  <a:lnTo>
                    <a:pt x="39273" y="88"/>
                  </a:lnTo>
                  <a:lnTo>
                    <a:pt x="39229" y="44"/>
                  </a:lnTo>
                  <a:lnTo>
                    <a:pt x="39185"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16" name="Google Shape;3916;p116"/>
            <p:cNvSpPr/>
            <p:nvPr/>
          </p:nvSpPr>
          <p:spPr>
            <a:xfrm>
              <a:off x="1822200" y="1600875"/>
              <a:ext cx="866675" cy="694425"/>
            </a:xfrm>
            <a:custGeom>
              <a:avLst/>
              <a:gdLst/>
              <a:ahLst/>
              <a:cxnLst/>
              <a:rect l="l" t="t" r="r" b="b"/>
              <a:pathLst>
                <a:path w="34667" h="27777" extrusionOk="0">
                  <a:moveTo>
                    <a:pt x="34359" y="0"/>
                  </a:moveTo>
                  <a:lnTo>
                    <a:pt x="34315" y="88"/>
                  </a:lnTo>
                  <a:lnTo>
                    <a:pt x="32867" y="2765"/>
                  </a:lnTo>
                  <a:lnTo>
                    <a:pt x="31375" y="5134"/>
                  </a:lnTo>
                  <a:lnTo>
                    <a:pt x="29839" y="7196"/>
                  </a:lnTo>
                  <a:lnTo>
                    <a:pt x="28216" y="8996"/>
                  </a:lnTo>
                  <a:lnTo>
                    <a:pt x="26592" y="10575"/>
                  </a:lnTo>
                  <a:lnTo>
                    <a:pt x="24881" y="12111"/>
                  </a:lnTo>
                  <a:lnTo>
                    <a:pt x="23301" y="13252"/>
                  </a:lnTo>
                  <a:lnTo>
                    <a:pt x="21370" y="14919"/>
                  </a:lnTo>
                  <a:lnTo>
                    <a:pt x="20537" y="15665"/>
                  </a:lnTo>
                  <a:lnTo>
                    <a:pt x="19659" y="16455"/>
                  </a:lnTo>
                  <a:lnTo>
                    <a:pt x="18737" y="17157"/>
                  </a:lnTo>
                  <a:lnTo>
                    <a:pt x="17772" y="17903"/>
                  </a:lnTo>
                  <a:lnTo>
                    <a:pt x="16719" y="18605"/>
                  </a:lnTo>
                  <a:lnTo>
                    <a:pt x="15666" y="19264"/>
                  </a:lnTo>
                  <a:lnTo>
                    <a:pt x="14569" y="19922"/>
                  </a:lnTo>
                  <a:lnTo>
                    <a:pt x="13472" y="20580"/>
                  </a:lnTo>
                  <a:lnTo>
                    <a:pt x="11190" y="21809"/>
                  </a:lnTo>
                  <a:lnTo>
                    <a:pt x="8864" y="22950"/>
                  </a:lnTo>
                  <a:lnTo>
                    <a:pt x="6583" y="24003"/>
                  </a:lnTo>
                  <a:lnTo>
                    <a:pt x="4389" y="25012"/>
                  </a:lnTo>
                  <a:lnTo>
                    <a:pt x="2414" y="26065"/>
                  </a:lnTo>
                  <a:lnTo>
                    <a:pt x="88" y="27469"/>
                  </a:lnTo>
                  <a:lnTo>
                    <a:pt x="44" y="27513"/>
                  </a:lnTo>
                  <a:lnTo>
                    <a:pt x="0" y="27557"/>
                  </a:lnTo>
                  <a:lnTo>
                    <a:pt x="0" y="27645"/>
                  </a:lnTo>
                  <a:lnTo>
                    <a:pt x="44" y="27689"/>
                  </a:lnTo>
                  <a:lnTo>
                    <a:pt x="88" y="27776"/>
                  </a:lnTo>
                  <a:lnTo>
                    <a:pt x="264" y="27776"/>
                  </a:lnTo>
                  <a:lnTo>
                    <a:pt x="2589" y="26372"/>
                  </a:lnTo>
                  <a:lnTo>
                    <a:pt x="4564" y="25319"/>
                  </a:lnTo>
                  <a:lnTo>
                    <a:pt x="6758" y="24354"/>
                  </a:lnTo>
                  <a:lnTo>
                    <a:pt x="9040" y="23257"/>
                  </a:lnTo>
                  <a:lnTo>
                    <a:pt x="11366" y="22116"/>
                  </a:lnTo>
                  <a:lnTo>
                    <a:pt x="13647" y="20887"/>
                  </a:lnTo>
                  <a:lnTo>
                    <a:pt x="14788" y="20229"/>
                  </a:lnTo>
                  <a:lnTo>
                    <a:pt x="15885" y="19571"/>
                  </a:lnTo>
                  <a:lnTo>
                    <a:pt x="16938" y="18869"/>
                  </a:lnTo>
                  <a:lnTo>
                    <a:pt x="17992" y="18167"/>
                  </a:lnTo>
                  <a:lnTo>
                    <a:pt x="18957" y="17464"/>
                  </a:lnTo>
                  <a:lnTo>
                    <a:pt x="19922" y="16718"/>
                  </a:lnTo>
                  <a:lnTo>
                    <a:pt x="20800" y="15929"/>
                  </a:lnTo>
                  <a:lnTo>
                    <a:pt x="21634" y="15183"/>
                  </a:lnTo>
                  <a:lnTo>
                    <a:pt x="23520" y="13559"/>
                  </a:lnTo>
                  <a:lnTo>
                    <a:pt x="25100" y="12374"/>
                  </a:lnTo>
                  <a:lnTo>
                    <a:pt x="26855" y="10839"/>
                  </a:lnTo>
                  <a:lnTo>
                    <a:pt x="28435" y="9215"/>
                  </a:lnTo>
                  <a:lnTo>
                    <a:pt x="30103" y="7416"/>
                  </a:lnTo>
                  <a:lnTo>
                    <a:pt x="31682" y="5310"/>
                  </a:lnTo>
                  <a:lnTo>
                    <a:pt x="33174" y="2940"/>
                  </a:lnTo>
                  <a:lnTo>
                    <a:pt x="34622" y="219"/>
                  </a:lnTo>
                  <a:lnTo>
                    <a:pt x="34666" y="176"/>
                  </a:lnTo>
                  <a:lnTo>
                    <a:pt x="34622" y="88"/>
                  </a:lnTo>
                  <a:lnTo>
                    <a:pt x="34622" y="44"/>
                  </a:lnTo>
                  <a:lnTo>
                    <a:pt x="34578"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17" name="Google Shape;3917;p116"/>
            <p:cNvSpPr/>
            <p:nvPr/>
          </p:nvSpPr>
          <p:spPr>
            <a:xfrm>
              <a:off x="1699325" y="2110975"/>
              <a:ext cx="133875" cy="74625"/>
            </a:xfrm>
            <a:custGeom>
              <a:avLst/>
              <a:gdLst/>
              <a:ahLst/>
              <a:cxnLst/>
              <a:rect l="l" t="t" r="r" b="b"/>
              <a:pathLst>
                <a:path w="5355" h="2985" extrusionOk="0">
                  <a:moveTo>
                    <a:pt x="5091" y="0"/>
                  </a:moveTo>
                  <a:lnTo>
                    <a:pt x="89" y="2633"/>
                  </a:lnTo>
                  <a:lnTo>
                    <a:pt x="45" y="2677"/>
                  </a:lnTo>
                  <a:lnTo>
                    <a:pt x="1" y="2721"/>
                  </a:lnTo>
                  <a:lnTo>
                    <a:pt x="1" y="2809"/>
                  </a:lnTo>
                  <a:lnTo>
                    <a:pt x="1" y="2853"/>
                  </a:lnTo>
                  <a:lnTo>
                    <a:pt x="89" y="2940"/>
                  </a:lnTo>
                  <a:lnTo>
                    <a:pt x="176" y="2984"/>
                  </a:lnTo>
                  <a:lnTo>
                    <a:pt x="264" y="2940"/>
                  </a:lnTo>
                  <a:lnTo>
                    <a:pt x="5267" y="351"/>
                  </a:lnTo>
                  <a:lnTo>
                    <a:pt x="5310" y="308"/>
                  </a:lnTo>
                  <a:lnTo>
                    <a:pt x="5354" y="220"/>
                  </a:lnTo>
                  <a:lnTo>
                    <a:pt x="5354" y="176"/>
                  </a:lnTo>
                  <a:lnTo>
                    <a:pt x="5354" y="88"/>
                  </a:lnTo>
                  <a:lnTo>
                    <a:pt x="5310" y="44"/>
                  </a:lnTo>
                  <a:lnTo>
                    <a:pt x="5223"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18" name="Google Shape;3918;p116"/>
            <p:cNvSpPr/>
            <p:nvPr/>
          </p:nvSpPr>
          <p:spPr>
            <a:xfrm>
              <a:off x="2929075" y="3201400"/>
              <a:ext cx="121800" cy="42800"/>
            </a:xfrm>
            <a:custGeom>
              <a:avLst/>
              <a:gdLst/>
              <a:ahLst/>
              <a:cxnLst/>
              <a:rect l="l" t="t" r="r" b="b"/>
              <a:pathLst>
                <a:path w="4872" h="1712" extrusionOk="0">
                  <a:moveTo>
                    <a:pt x="2722" y="352"/>
                  </a:moveTo>
                  <a:lnTo>
                    <a:pt x="3950" y="439"/>
                  </a:lnTo>
                  <a:lnTo>
                    <a:pt x="4433" y="1054"/>
                  </a:lnTo>
                  <a:lnTo>
                    <a:pt x="4082" y="1229"/>
                  </a:lnTo>
                  <a:lnTo>
                    <a:pt x="1932" y="1361"/>
                  </a:lnTo>
                  <a:lnTo>
                    <a:pt x="440" y="1361"/>
                  </a:lnTo>
                  <a:lnTo>
                    <a:pt x="703" y="659"/>
                  </a:lnTo>
                  <a:lnTo>
                    <a:pt x="2722" y="352"/>
                  </a:lnTo>
                  <a:close/>
                  <a:moveTo>
                    <a:pt x="2722" y="0"/>
                  </a:moveTo>
                  <a:lnTo>
                    <a:pt x="528" y="308"/>
                  </a:lnTo>
                  <a:lnTo>
                    <a:pt x="440" y="352"/>
                  </a:lnTo>
                  <a:lnTo>
                    <a:pt x="396" y="439"/>
                  </a:lnTo>
                  <a:lnTo>
                    <a:pt x="1" y="1492"/>
                  </a:lnTo>
                  <a:lnTo>
                    <a:pt x="1" y="1536"/>
                  </a:lnTo>
                  <a:lnTo>
                    <a:pt x="45" y="1624"/>
                  </a:lnTo>
                  <a:lnTo>
                    <a:pt x="89" y="1712"/>
                  </a:lnTo>
                  <a:lnTo>
                    <a:pt x="1976" y="1712"/>
                  </a:lnTo>
                  <a:lnTo>
                    <a:pt x="4170" y="1580"/>
                  </a:lnTo>
                  <a:lnTo>
                    <a:pt x="4257" y="1536"/>
                  </a:lnTo>
                  <a:lnTo>
                    <a:pt x="4784" y="1229"/>
                  </a:lnTo>
                  <a:lnTo>
                    <a:pt x="4828" y="1185"/>
                  </a:lnTo>
                  <a:lnTo>
                    <a:pt x="4872" y="1141"/>
                  </a:lnTo>
                  <a:lnTo>
                    <a:pt x="4872" y="1054"/>
                  </a:lnTo>
                  <a:lnTo>
                    <a:pt x="4828" y="966"/>
                  </a:lnTo>
                  <a:lnTo>
                    <a:pt x="4213" y="132"/>
                  </a:lnTo>
                  <a:lnTo>
                    <a:pt x="4126" y="88"/>
                  </a:lnTo>
                  <a:lnTo>
                    <a:pt x="4082" y="88"/>
                  </a:lnTo>
                  <a:lnTo>
                    <a:pt x="2722"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19" name="Google Shape;3919;p116"/>
            <p:cNvSpPr/>
            <p:nvPr/>
          </p:nvSpPr>
          <p:spPr>
            <a:xfrm>
              <a:off x="463000" y="1796125"/>
              <a:ext cx="3006950" cy="2565925"/>
            </a:xfrm>
            <a:custGeom>
              <a:avLst/>
              <a:gdLst/>
              <a:ahLst/>
              <a:cxnLst/>
              <a:rect l="l" t="t" r="r" b="b"/>
              <a:pathLst>
                <a:path w="120278" h="102637" extrusionOk="0">
                  <a:moveTo>
                    <a:pt x="106586" y="1"/>
                  </a:moveTo>
                  <a:lnTo>
                    <a:pt x="106499" y="45"/>
                  </a:lnTo>
                  <a:lnTo>
                    <a:pt x="104173" y="2809"/>
                  </a:lnTo>
                  <a:lnTo>
                    <a:pt x="100355" y="7022"/>
                  </a:lnTo>
                  <a:lnTo>
                    <a:pt x="98512" y="7373"/>
                  </a:lnTo>
                  <a:lnTo>
                    <a:pt x="98425" y="7417"/>
                  </a:lnTo>
                  <a:lnTo>
                    <a:pt x="95967" y="9303"/>
                  </a:lnTo>
                  <a:lnTo>
                    <a:pt x="89561" y="14130"/>
                  </a:lnTo>
                  <a:lnTo>
                    <a:pt x="84997" y="16500"/>
                  </a:lnTo>
                  <a:lnTo>
                    <a:pt x="79293" y="18606"/>
                  </a:lnTo>
                  <a:lnTo>
                    <a:pt x="74334" y="20712"/>
                  </a:lnTo>
                  <a:lnTo>
                    <a:pt x="67620" y="23082"/>
                  </a:lnTo>
                  <a:lnTo>
                    <a:pt x="63364" y="24618"/>
                  </a:lnTo>
                  <a:lnTo>
                    <a:pt x="59151" y="25539"/>
                  </a:lnTo>
                  <a:lnTo>
                    <a:pt x="59108" y="25539"/>
                  </a:lnTo>
                  <a:lnTo>
                    <a:pt x="54017" y="27294"/>
                  </a:lnTo>
                  <a:lnTo>
                    <a:pt x="48664" y="28786"/>
                  </a:lnTo>
                  <a:lnTo>
                    <a:pt x="43662" y="30629"/>
                  </a:lnTo>
                  <a:lnTo>
                    <a:pt x="39010" y="31419"/>
                  </a:lnTo>
                  <a:lnTo>
                    <a:pt x="33920" y="32604"/>
                  </a:lnTo>
                  <a:lnTo>
                    <a:pt x="29795" y="32736"/>
                  </a:lnTo>
                  <a:lnTo>
                    <a:pt x="29708" y="32779"/>
                  </a:lnTo>
                  <a:lnTo>
                    <a:pt x="23169" y="35588"/>
                  </a:lnTo>
                  <a:lnTo>
                    <a:pt x="17509" y="37826"/>
                  </a:lnTo>
                  <a:lnTo>
                    <a:pt x="13603" y="37870"/>
                  </a:lnTo>
                  <a:lnTo>
                    <a:pt x="11892" y="36509"/>
                  </a:lnTo>
                  <a:lnTo>
                    <a:pt x="11848" y="36509"/>
                  </a:lnTo>
                  <a:lnTo>
                    <a:pt x="9786" y="35632"/>
                  </a:lnTo>
                  <a:lnTo>
                    <a:pt x="9742" y="35588"/>
                  </a:lnTo>
                  <a:lnTo>
                    <a:pt x="9654" y="35632"/>
                  </a:lnTo>
                  <a:lnTo>
                    <a:pt x="9610" y="35675"/>
                  </a:lnTo>
                  <a:lnTo>
                    <a:pt x="9566" y="35719"/>
                  </a:lnTo>
                  <a:lnTo>
                    <a:pt x="6802" y="42082"/>
                  </a:lnTo>
                  <a:lnTo>
                    <a:pt x="6802" y="42170"/>
                  </a:lnTo>
                  <a:lnTo>
                    <a:pt x="8338" y="50156"/>
                  </a:lnTo>
                  <a:lnTo>
                    <a:pt x="8864" y="55334"/>
                  </a:lnTo>
                  <a:lnTo>
                    <a:pt x="9479" y="61565"/>
                  </a:lnTo>
                  <a:lnTo>
                    <a:pt x="7285" y="64022"/>
                  </a:lnTo>
                  <a:lnTo>
                    <a:pt x="7241" y="64110"/>
                  </a:lnTo>
                  <a:lnTo>
                    <a:pt x="6758" y="67796"/>
                  </a:lnTo>
                  <a:lnTo>
                    <a:pt x="5266" y="69419"/>
                  </a:lnTo>
                  <a:lnTo>
                    <a:pt x="5222" y="69507"/>
                  </a:lnTo>
                  <a:lnTo>
                    <a:pt x="4432" y="72316"/>
                  </a:lnTo>
                  <a:lnTo>
                    <a:pt x="2984" y="76002"/>
                  </a:lnTo>
                  <a:lnTo>
                    <a:pt x="1756" y="79380"/>
                  </a:lnTo>
                  <a:lnTo>
                    <a:pt x="571" y="82540"/>
                  </a:lnTo>
                  <a:lnTo>
                    <a:pt x="44" y="86182"/>
                  </a:lnTo>
                  <a:lnTo>
                    <a:pt x="1" y="89341"/>
                  </a:lnTo>
                  <a:lnTo>
                    <a:pt x="132" y="92281"/>
                  </a:lnTo>
                  <a:lnTo>
                    <a:pt x="132" y="92369"/>
                  </a:lnTo>
                  <a:lnTo>
                    <a:pt x="176" y="92413"/>
                  </a:lnTo>
                  <a:lnTo>
                    <a:pt x="220" y="92457"/>
                  </a:lnTo>
                  <a:lnTo>
                    <a:pt x="395" y="92457"/>
                  </a:lnTo>
                  <a:lnTo>
                    <a:pt x="439" y="92413"/>
                  </a:lnTo>
                  <a:lnTo>
                    <a:pt x="483" y="92369"/>
                  </a:lnTo>
                  <a:lnTo>
                    <a:pt x="483" y="92281"/>
                  </a:lnTo>
                  <a:lnTo>
                    <a:pt x="352" y="89341"/>
                  </a:lnTo>
                  <a:lnTo>
                    <a:pt x="395" y="86226"/>
                  </a:lnTo>
                  <a:lnTo>
                    <a:pt x="922" y="82627"/>
                  </a:lnTo>
                  <a:lnTo>
                    <a:pt x="2063" y="79512"/>
                  </a:lnTo>
                  <a:lnTo>
                    <a:pt x="3335" y="76089"/>
                  </a:lnTo>
                  <a:lnTo>
                    <a:pt x="4740" y="72447"/>
                  </a:lnTo>
                  <a:lnTo>
                    <a:pt x="5529" y="69639"/>
                  </a:lnTo>
                  <a:lnTo>
                    <a:pt x="7065" y="68015"/>
                  </a:lnTo>
                  <a:lnTo>
                    <a:pt x="7109" y="67884"/>
                  </a:lnTo>
                  <a:lnTo>
                    <a:pt x="7592" y="64198"/>
                  </a:lnTo>
                  <a:lnTo>
                    <a:pt x="9786" y="61740"/>
                  </a:lnTo>
                  <a:lnTo>
                    <a:pt x="9830" y="61697"/>
                  </a:lnTo>
                  <a:lnTo>
                    <a:pt x="9830" y="61609"/>
                  </a:lnTo>
                  <a:lnTo>
                    <a:pt x="9215" y="55290"/>
                  </a:lnTo>
                  <a:lnTo>
                    <a:pt x="8689" y="50112"/>
                  </a:lnTo>
                  <a:lnTo>
                    <a:pt x="7153" y="42170"/>
                  </a:lnTo>
                  <a:lnTo>
                    <a:pt x="9830" y="36027"/>
                  </a:lnTo>
                  <a:lnTo>
                    <a:pt x="11717" y="36816"/>
                  </a:lnTo>
                  <a:lnTo>
                    <a:pt x="13428" y="38177"/>
                  </a:lnTo>
                  <a:lnTo>
                    <a:pt x="13560" y="38221"/>
                  </a:lnTo>
                  <a:lnTo>
                    <a:pt x="17553" y="38177"/>
                  </a:lnTo>
                  <a:lnTo>
                    <a:pt x="17597" y="38133"/>
                  </a:lnTo>
                  <a:lnTo>
                    <a:pt x="23301" y="35895"/>
                  </a:lnTo>
                  <a:lnTo>
                    <a:pt x="29839" y="33087"/>
                  </a:lnTo>
                  <a:lnTo>
                    <a:pt x="33964" y="32955"/>
                  </a:lnTo>
                  <a:lnTo>
                    <a:pt x="34008" y="32955"/>
                  </a:lnTo>
                  <a:lnTo>
                    <a:pt x="39098" y="31726"/>
                  </a:lnTo>
                  <a:lnTo>
                    <a:pt x="43749" y="30980"/>
                  </a:lnTo>
                  <a:lnTo>
                    <a:pt x="43793" y="30936"/>
                  </a:lnTo>
                  <a:lnTo>
                    <a:pt x="48752" y="29093"/>
                  </a:lnTo>
                  <a:lnTo>
                    <a:pt x="54105" y="27645"/>
                  </a:lnTo>
                  <a:lnTo>
                    <a:pt x="59239" y="25890"/>
                  </a:lnTo>
                  <a:lnTo>
                    <a:pt x="63452" y="24969"/>
                  </a:lnTo>
                  <a:lnTo>
                    <a:pt x="63496" y="24969"/>
                  </a:lnTo>
                  <a:lnTo>
                    <a:pt x="67752" y="23389"/>
                  </a:lnTo>
                  <a:lnTo>
                    <a:pt x="74466" y="21019"/>
                  </a:lnTo>
                  <a:lnTo>
                    <a:pt x="79424" y="18913"/>
                  </a:lnTo>
                  <a:lnTo>
                    <a:pt x="85129" y="16851"/>
                  </a:lnTo>
                  <a:lnTo>
                    <a:pt x="85129" y="16807"/>
                  </a:lnTo>
                  <a:lnTo>
                    <a:pt x="89736" y="14437"/>
                  </a:lnTo>
                  <a:lnTo>
                    <a:pt x="89780" y="14437"/>
                  </a:lnTo>
                  <a:lnTo>
                    <a:pt x="96187" y="9567"/>
                  </a:lnTo>
                  <a:lnTo>
                    <a:pt x="98644" y="7680"/>
                  </a:lnTo>
                  <a:lnTo>
                    <a:pt x="100487" y="7373"/>
                  </a:lnTo>
                  <a:lnTo>
                    <a:pt x="100575" y="7329"/>
                  </a:lnTo>
                  <a:lnTo>
                    <a:pt x="104436" y="3029"/>
                  </a:lnTo>
                  <a:lnTo>
                    <a:pt x="106674" y="352"/>
                  </a:lnTo>
                  <a:lnTo>
                    <a:pt x="112335" y="1712"/>
                  </a:lnTo>
                  <a:lnTo>
                    <a:pt x="112949" y="3555"/>
                  </a:lnTo>
                  <a:lnTo>
                    <a:pt x="116547" y="18343"/>
                  </a:lnTo>
                  <a:lnTo>
                    <a:pt x="116372" y="30410"/>
                  </a:lnTo>
                  <a:lnTo>
                    <a:pt x="116372" y="30454"/>
                  </a:lnTo>
                  <a:lnTo>
                    <a:pt x="118741" y="38396"/>
                  </a:lnTo>
                  <a:lnTo>
                    <a:pt x="117600" y="42214"/>
                  </a:lnTo>
                  <a:lnTo>
                    <a:pt x="116942" y="44890"/>
                  </a:lnTo>
                  <a:lnTo>
                    <a:pt x="116942" y="44934"/>
                  </a:lnTo>
                  <a:lnTo>
                    <a:pt x="116810" y="48225"/>
                  </a:lnTo>
                  <a:lnTo>
                    <a:pt x="116810" y="48313"/>
                  </a:lnTo>
                  <a:lnTo>
                    <a:pt x="119926" y="54939"/>
                  </a:lnTo>
                  <a:lnTo>
                    <a:pt x="119663" y="55948"/>
                  </a:lnTo>
                  <a:lnTo>
                    <a:pt x="118697" y="56475"/>
                  </a:lnTo>
                  <a:lnTo>
                    <a:pt x="118653" y="56475"/>
                  </a:lnTo>
                  <a:lnTo>
                    <a:pt x="115889" y="58537"/>
                  </a:lnTo>
                  <a:lnTo>
                    <a:pt x="113519" y="60468"/>
                  </a:lnTo>
                  <a:lnTo>
                    <a:pt x="109614" y="64154"/>
                  </a:lnTo>
                  <a:lnTo>
                    <a:pt x="109570" y="64198"/>
                  </a:lnTo>
                  <a:lnTo>
                    <a:pt x="104305" y="75519"/>
                  </a:lnTo>
                  <a:lnTo>
                    <a:pt x="100750" y="78634"/>
                  </a:lnTo>
                  <a:lnTo>
                    <a:pt x="98468" y="80784"/>
                  </a:lnTo>
                  <a:lnTo>
                    <a:pt x="91184" y="82935"/>
                  </a:lnTo>
                  <a:lnTo>
                    <a:pt x="87805" y="83417"/>
                  </a:lnTo>
                  <a:lnTo>
                    <a:pt x="87762" y="83417"/>
                  </a:lnTo>
                  <a:lnTo>
                    <a:pt x="84163" y="84470"/>
                  </a:lnTo>
                  <a:lnTo>
                    <a:pt x="84076" y="84514"/>
                  </a:lnTo>
                  <a:lnTo>
                    <a:pt x="82847" y="85962"/>
                  </a:lnTo>
                  <a:lnTo>
                    <a:pt x="82847" y="86006"/>
                  </a:lnTo>
                  <a:lnTo>
                    <a:pt x="81311" y="88858"/>
                  </a:lnTo>
                  <a:lnTo>
                    <a:pt x="78810" y="90965"/>
                  </a:lnTo>
                  <a:lnTo>
                    <a:pt x="74202" y="91886"/>
                  </a:lnTo>
                  <a:lnTo>
                    <a:pt x="74159" y="91886"/>
                  </a:lnTo>
                  <a:lnTo>
                    <a:pt x="70560" y="93905"/>
                  </a:lnTo>
                  <a:lnTo>
                    <a:pt x="70517" y="93992"/>
                  </a:lnTo>
                  <a:lnTo>
                    <a:pt x="68630" y="96669"/>
                  </a:lnTo>
                  <a:lnTo>
                    <a:pt x="65207" y="97196"/>
                  </a:lnTo>
                  <a:lnTo>
                    <a:pt x="63671" y="96932"/>
                  </a:lnTo>
                  <a:lnTo>
                    <a:pt x="62004" y="96932"/>
                  </a:lnTo>
                  <a:lnTo>
                    <a:pt x="58098" y="97942"/>
                  </a:lnTo>
                  <a:lnTo>
                    <a:pt x="52482" y="98995"/>
                  </a:lnTo>
                  <a:lnTo>
                    <a:pt x="51253" y="98819"/>
                  </a:lnTo>
                  <a:lnTo>
                    <a:pt x="48006" y="98380"/>
                  </a:lnTo>
                  <a:lnTo>
                    <a:pt x="44451" y="97547"/>
                  </a:lnTo>
                  <a:lnTo>
                    <a:pt x="43398" y="95923"/>
                  </a:lnTo>
                  <a:lnTo>
                    <a:pt x="41160" y="93115"/>
                  </a:lnTo>
                  <a:lnTo>
                    <a:pt x="41160" y="92325"/>
                  </a:lnTo>
                  <a:lnTo>
                    <a:pt x="41160" y="90833"/>
                  </a:lnTo>
                  <a:lnTo>
                    <a:pt x="42038" y="88990"/>
                  </a:lnTo>
                  <a:lnTo>
                    <a:pt x="43618" y="86972"/>
                  </a:lnTo>
                  <a:lnTo>
                    <a:pt x="46646" y="85348"/>
                  </a:lnTo>
                  <a:lnTo>
                    <a:pt x="46689" y="85304"/>
                  </a:lnTo>
                  <a:lnTo>
                    <a:pt x="47216" y="84427"/>
                  </a:lnTo>
                  <a:lnTo>
                    <a:pt x="47216" y="84383"/>
                  </a:lnTo>
                  <a:lnTo>
                    <a:pt x="48006" y="82627"/>
                  </a:lnTo>
                  <a:lnTo>
                    <a:pt x="49015" y="80916"/>
                  </a:lnTo>
                  <a:lnTo>
                    <a:pt x="50551" y="78854"/>
                  </a:lnTo>
                  <a:lnTo>
                    <a:pt x="51297" y="77493"/>
                  </a:lnTo>
                  <a:lnTo>
                    <a:pt x="51297" y="77450"/>
                  </a:lnTo>
                  <a:lnTo>
                    <a:pt x="51428" y="76528"/>
                  </a:lnTo>
                  <a:lnTo>
                    <a:pt x="51428" y="76484"/>
                  </a:lnTo>
                  <a:lnTo>
                    <a:pt x="51341" y="75036"/>
                  </a:lnTo>
                  <a:lnTo>
                    <a:pt x="52043" y="70692"/>
                  </a:lnTo>
                  <a:lnTo>
                    <a:pt x="55685" y="63847"/>
                  </a:lnTo>
                  <a:lnTo>
                    <a:pt x="58405" y="60029"/>
                  </a:lnTo>
                  <a:lnTo>
                    <a:pt x="61214" y="58318"/>
                  </a:lnTo>
                  <a:lnTo>
                    <a:pt x="65163" y="56563"/>
                  </a:lnTo>
                  <a:lnTo>
                    <a:pt x="65207" y="56519"/>
                  </a:lnTo>
                  <a:lnTo>
                    <a:pt x="68761" y="52789"/>
                  </a:lnTo>
                  <a:lnTo>
                    <a:pt x="77845" y="45768"/>
                  </a:lnTo>
                  <a:lnTo>
                    <a:pt x="82452" y="41950"/>
                  </a:lnTo>
                  <a:lnTo>
                    <a:pt x="89122" y="38308"/>
                  </a:lnTo>
                  <a:lnTo>
                    <a:pt x="93554" y="38089"/>
                  </a:lnTo>
                  <a:lnTo>
                    <a:pt x="93598" y="38045"/>
                  </a:lnTo>
                  <a:lnTo>
                    <a:pt x="105709" y="31726"/>
                  </a:lnTo>
                  <a:lnTo>
                    <a:pt x="105796" y="31682"/>
                  </a:lnTo>
                  <a:lnTo>
                    <a:pt x="105796" y="31595"/>
                  </a:lnTo>
                  <a:lnTo>
                    <a:pt x="106455" y="27821"/>
                  </a:lnTo>
                  <a:lnTo>
                    <a:pt x="106455" y="27777"/>
                  </a:lnTo>
                  <a:lnTo>
                    <a:pt x="106235" y="24705"/>
                  </a:lnTo>
                  <a:lnTo>
                    <a:pt x="106411" y="21546"/>
                  </a:lnTo>
                  <a:lnTo>
                    <a:pt x="106367" y="21414"/>
                  </a:lnTo>
                  <a:lnTo>
                    <a:pt x="104875" y="19396"/>
                  </a:lnTo>
                  <a:lnTo>
                    <a:pt x="104787" y="19308"/>
                  </a:lnTo>
                  <a:lnTo>
                    <a:pt x="100575" y="17992"/>
                  </a:lnTo>
                  <a:lnTo>
                    <a:pt x="99127" y="17421"/>
                  </a:lnTo>
                  <a:lnTo>
                    <a:pt x="95090" y="15842"/>
                  </a:lnTo>
                  <a:lnTo>
                    <a:pt x="94914" y="15842"/>
                  </a:lnTo>
                  <a:lnTo>
                    <a:pt x="91448" y="18343"/>
                  </a:lnTo>
                  <a:lnTo>
                    <a:pt x="83461" y="23916"/>
                  </a:lnTo>
                  <a:lnTo>
                    <a:pt x="79688" y="25100"/>
                  </a:lnTo>
                  <a:lnTo>
                    <a:pt x="76353" y="24662"/>
                  </a:lnTo>
                  <a:lnTo>
                    <a:pt x="76265" y="24705"/>
                  </a:lnTo>
                  <a:lnTo>
                    <a:pt x="70824" y="26724"/>
                  </a:lnTo>
                  <a:lnTo>
                    <a:pt x="65119" y="28655"/>
                  </a:lnTo>
                  <a:lnTo>
                    <a:pt x="61126" y="30103"/>
                  </a:lnTo>
                  <a:lnTo>
                    <a:pt x="56519" y="31726"/>
                  </a:lnTo>
                  <a:lnTo>
                    <a:pt x="51428" y="33569"/>
                  </a:lnTo>
                  <a:lnTo>
                    <a:pt x="47435" y="35017"/>
                  </a:lnTo>
                  <a:lnTo>
                    <a:pt x="47391" y="35017"/>
                  </a:lnTo>
                  <a:lnTo>
                    <a:pt x="42784" y="37431"/>
                  </a:lnTo>
                  <a:lnTo>
                    <a:pt x="38923" y="38572"/>
                  </a:lnTo>
                  <a:lnTo>
                    <a:pt x="35237" y="39756"/>
                  </a:lnTo>
                  <a:lnTo>
                    <a:pt x="31594" y="40678"/>
                  </a:lnTo>
                  <a:lnTo>
                    <a:pt x="31551" y="40722"/>
                  </a:lnTo>
                  <a:lnTo>
                    <a:pt x="27382" y="43530"/>
                  </a:lnTo>
                  <a:lnTo>
                    <a:pt x="27338" y="43574"/>
                  </a:lnTo>
                  <a:lnTo>
                    <a:pt x="24354" y="47435"/>
                  </a:lnTo>
                  <a:lnTo>
                    <a:pt x="24354" y="47479"/>
                  </a:lnTo>
                  <a:lnTo>
                    <a:pt x="22731" y="50507"/>
                  </a:lnTo>
                  <a:lnTo>
                    <a:pt x="21590" y="53491"/>
                  </a:lnTo>
                  <a:lnTo>
                    <a:pt x="19659" y="56255"/>
                  </a:lnTo>
                  <a:lnTo>
                    <a:pt x="19615" y="56299"/>
                  </a:lnTo>
                  <a:lnTo>
                    <a:pt x="18167" y="68937"/>
                  </a:lnTo>
                  <a:lnTo>
                    <a:pt x="18562" y="76133"/>
                  </a:lnTo>
                  <a:lnTo>
                    <a:pt x="18211" y="77976"/>
                  </a:lnTo>
                  <a:lnTo>
                    <a:pt x="17553" y="80258"/>
                  </a:lnTo>
                  <a:lnTo>
                    <a:pt x="16368" y="81969"/>
                  </a:lnTo>
                  <a:lnTo>
                    <a:pt x="14920" y="83988"/>
                  </a:lnTo>
                  <a:lnTo>
                    <a:pt x="13428" y="84514"/>
                  </a:lnTo>
                  <a:lnTo>
                    <a:pt x="13340" y="84558"/>
                  </a:lnTo>
                  <a:lnTo>
                    <a:pt x="13296" y="84646"/>
                  </a:lnTo>
                  <a:lnTo>
                    <a:pt x="12331" y="86796"/>
                  </a:lnTo>
                  <a:lnTo>
                    <a:pt x="11717" y="89209"/>
                  </a:lnTo>
                  <a:lnTo>
                    <a:pt x="11717" y="89253"/>
                  </a:lnTo>
                  <a:lnTo>
                    <a:pt x="12419" y="95528"/>
                  </a:lnTo>
                  <a:lnTo>
                    <a:pt x="13560" y="102461"/>
                  </a:lnTo>
                  <a:lnTo>
                    <a:pt x="13603" y="102593"/>
                  </a:lnTo>
                  <a:lnTo>
                    <a:pt x="13735" y="102637"/>
                  </a:lnTo>
                  <a:lnTo>
                    <a:pt x="13823" y="102593"/>
                  </a:lnTo>
                  <a:lnTo>
                    <a:pt x="13867" y="102549"/>
                  </a:lnTo>
                  <a:lnTo>
                    <a:pt x="13911" y="102505"/>
                  </a:lnTo>
                  <a:lnTo>
                    <a:pt x="13911" y="102417"/>
                  </a:lnTo>
                  <a:lnTo>
                    <a:pt x="12770" y="95484"/>
                  </a:lnTo>
                  <a:lnTo>
                    <a:pt x="12068" y="89253"/>
                  </a:lnTo>
                  <a:lnTo>
                    <a:pt x="12682" y="86928"/>
                  </a:lnTo>
                  <a:lnTo>
                    <a:pt x="13603" y="84821"/>
                  </a:lnTo>
                  <a:lnTo>
                    <a:pt x="15095" y="84295"/>
                  </a:lnTo>
                  <a:lnTo>
                    <a:pt x="15183" y="84207"/>
                  </a:lnTo>
                  <a:lnTo>
                    <a:pt x="16675" y="82189"/>
                  </a:lnTo>
                  <a:lnTo>
                    <a:pt x="17860" y="80433"/>
                  </a:lnTo>
                  <a:lnTo>
                    <a:pt x="17860" y="80390"/>
                  </a:lnTo>
                  <a:lnTo>
                    <a:pt x="18562" y="78064"/>
                  </a:lnTo>
                  <a:lnTo>
                    <a:pt x="18913" y="76221"/>
                  </a:lnTo>
                  <a:lnTo>
                    <a:pt x="18913" y="76133"/>
                  </a:lnTo>
                  <a:lnTo>
                    <a:pt x="18518" y="68937"/>
                  </a:lnTo>
                  <a:lnTo>
                    <a:pt x="19966" y="56387"/>
                  </a:lnTo>
                  <a:lnTo>
                    <a:pt x="21853" y="53666"/>
                  </a:lnTo>
                  <a:lnTo>
                    <a:pt x="21897" y="53623"/>
                  </a:lnTo>
                  <a:lnTo>
                    <a:pt x="23082" y="50683"/>
                  </a:lnTo>
                  <a:lnTo>
                    <a:pt x="24661" y="47655"/>
                  </a:lnTo>
                  <a:lnTo>
                    <a:pt x="27601" y="43793"/>
                  </a:lnTo>
                  <a:lnTo>
                    <a:pt x="31682" y="41029"/>
                  </a:lnTo>
                  <a:lnTo>
                    <a:pt x="35324" y="40107"/>
                  </a:lnTo>
                  <a:lnTo>
                    <a:pt x="39054" y="38879"/>
                  </a:lnTo>
                  <a:lnTo>
                    <a:pt x="42872" y="37782"/>
                  </a:lnTo>
                  <a:lnTo>
                    <a:pt x="42916" y="37782"/>
                  </a:lnTo>
                  <a:lnTo>
                    <a:pt x="47567" y="35324"/>
                  </a:lnTo>
                  <a:lnTo>
                    <a:pt x="51560" y="33920"/>
                  </a:lnTo>
                  <a:lnTo>
                    <a:pt x="56650" y="32077"/>
                  </a:lnTo>
                  <a:lnTo>
                    <a:pt x="61214" y="30454"/>
                  </a:lnTo>
                  <a:lnTo>
                    <a:pt x="65251" y="28962"/>
                  </a:lnTo>
                  <a:lnTo>
                    <a:pt x="70911" y="27075"/>
                  </a:lnTo>
                  <a:lnTo>
                    <a:pt x="76353" y="25013"/>
                  </a:lnTo>
                  <a:lnTo>
                    <a:pt x="79644" y="25451"/>
                  </a:lnTo>
                  <a:lnTo>
                    <a:pt x="79731" y="25451"/>
                  </a:lnTo>
                  <a:lnTo>
                    <a:pt x="83593" y="24223"/>
                  </a:lnTo>
                  <a:lnTo>
                    <a:pt x="83681" y="24223"/>
                  </a:lnTo>
                  <a:lnTo>
                    <a:pt x="91623" y="18606"/>
                  </a:lnTo>
                  <a:lnTo>
                    <a:pt x="95046" y="16193"/>
                  </a:lnTo>
                  <a:lnTo>
                    <a:pt x="98995" y="17728"/>
                  </a:lnTo>
                  <a:lnTo>
                    <a:pt x="100443" y="18343"/>
                  </a:lnTo>
                  <a:lnTo>
                    <a:pt x="104656" y="19659"/>
                  </a:lnTo>
                  <a:lnTo>
                    <a:pt x="106060" y="21590"/>
                  </a:lnTo>
                  <a:lnTo>
                    <a:pt x="105884" y="24662"/>
                  </a:lnTo>
                  <a:lnTo>
                    <a:pt x="105884" y="24705"/>
                  </a:lnTo>
                  <a:lnTo>
                    <a:pt x="106104" y="27777"/>
                  </a:lnTo>
                  <a:lnTo>
                    <a:pt x="105489" y="31463"/>
                  </a:lnTo>
                  <a:lnTo>
                    <a:pt x="93466" y="37738"/>
                  </a:lnTo>
                  <a:lnTo>
                    <a:pt x="89078" y="37957"/>
                  </a:lnTo>
                  <a:lnTo>
                    <a:pt x="88990" y="37957"/>
                  </a:lnTo>
                  <a:lnTo>
                    <a:pt x="82277" y="41643"/>
                  </a:lnTo>
                  <a:lnTo>
                    <a:pt x="82233" y="41643"/>
                  </a:lnTo>
                  <a:lnTo>
                    <a:pt x="77625" y="45505"/>
                  </a:lnTo>
                  <a:lnTo>
                    <a:pt x="68542" y="52526"/>
                  </a:lnTo>
                  <a:lnTo>
                    <a:pt x="68498" y="52569"/>
                  </a:lnTo>
                  <a:lnTo>
                    <a:pt x="64988" y="56255"/>
                  </a:lnTo>
                  <a:lnTo>
                    <a:pt x="61082" y="58011"/>
                  </a:lnTo>
                  <a:lnTo>
                    <a:pt x="61038" y="58011"/>
                  </a:lnTo>
                  <a:lnTo>
                    <a:pt x="58186" y="59766"/>
                  </a:lnTo>
                  <a:lnTo>
                    <a:pt x="58142" y="59810"/>
                  </a:lnTo>
                  <a:lnTo>
                    <a:pt x="55378" y="63627"/>
                  </a:lnTo>
                  <a:lnTo>
                    <a:pt x="55378" y="63671"/>
                  </a:lnTo>
                  <a:lnTo>
                    <a:pt x="51736" y="70516"/>
                  </a:lnTo>
                  <a:lnTo>
                    <a:pt x="51692" y="70604"/>
                  </a:lnTo>
                  <a:lnTo>
                    <a:pt x="50990" y="74992"/>
                  </a:lnTo>
                  <a:lnTo>
                    <a:pt x="50990" y="75036"/>
                  </a:lnTo>
                  <a:lnTo>
                    <a:pt x="51077" y="76484"/>
                  </a:lnTo>
                  <a:lnTo>
                    <a:pt x="50946" y="77362"/>
                  </a:lnTo>
                  <a:lnTo>
                    <a:pt x="50244" y="78678"/>
                  </a:lnTo>
                  <a:lnTo>
                    <a:pt x="48708" y="80697"/>
                  </a:lnTo>
                  <a:lnTo>
                    <a:pt x="47699" y="82452"/>
                  </a:lnTo>
                  <a:lnTo>
                    <a:pt x="47699" y="82496"/>
                  </a:lnTo>
                  <a:lnTo>
                    <a:pt x="46909" y="84251"/>
                  </a:lnTo>
                  <a:lnTo>
                    <a:pt x="46426" y="85085"/>
                  </a:lnTo>
                  <a:lnTo>
                    <a:pt x="43442" y="86664"/>
                  </a:lnTo>
                  <a:lnTo>
                    <a:pt x="43354" y="86708"/>
                  </a:lnTo>
                  <a:lnTo>
                    <a:pt x="41775" y="88771"/>
                  </a:lnTo>
                  <a:lnTo>
                    <a:pt x="41731" y="88815"/>
                  </a:lnTo>
                  <a:lnTo>
                    <a:pt x="40809" y="90701"/>
                  </a:lnTo>
                  <a:lnTo>
                    <a:pt x="40809" y="90789"/>
                  </a:lnTo>
                  <a:lnTo>
                    <a:pt x="40809" y="92325"/>
                  </a:lnTo>
                  <a:lnTo>
                    <a:pt x="40809" y="93203"/>
                  </a:lnTo>
                  <a:lnTo>
                    <a:pt x="40853" y="93290"/>
                  </a:lnTo>
                  <a:lnTo>
                    <a:pt x="43091" y="96143"/>
                  </a:lnTo>
                  <a:lnTo>
                    <a:pt x="44188" y="97810"/>
                  </a:lnTo>
                  <a:lnTo>
                    <a:pt x="44276" y="97898"/>
                  </a:lnTo>
                  <a:lnTo>
                    <a:pt x="47918" y="98732"/>
                  </a:lnTo>
                  <a:lnTo>
                    <a:pt x="51209" y="99170"/>
                  </a:lnTo>
                  <a:lnTo>
                    <a:pt x="52438" y="99346"/>
                  </a:lnTo>
                  <a:lnTo>
                    <a:pt x="52482" y="99346"/>
                  </a:lnTo>
                  <a:lnTo>
                    <a:pt x="58186" y="98293"/>
                  </a:lnTo>
                  <a:lnTo>
                    <a:pt x="62091" y="97283"/>
                  </a:lnTo>
                  <a:lnTo>
                    <a:pt x="63627" y="97283"/>
                  </a:lnTo>
                  <a:lnTo>
                    <a:pt x="65163" y="97547"/>
                  </a:lnTo>
                  <a:lnTo>
                    <a:pt x="65251" y="97547"/>
                  </a:lnTo>
                  <a:lnTo>
                    <a:pt x="68761" y="96976"/>
                  </a:lnTo>
                  <a:lnTo>
                    <a:pt x="68805" y="96976"/>
                  </a:lnTo>
                  <a:lnTo>
                    <a:pt x="68893" y="96932"/>
                  </a:lnTo>
                  <a:lnTo>
                    <a:pt x="70780" y="94212"/>
                  </a:lnTo>
                  <a:lnTo>
                    <a:pt x="74334" y="92193"/>
                  </a:lnTo>
                  <a:lnTo>
                    <a:pt x="78942" y="91316"/>
                  </a:lnTo>
                  <a:lnTo>
                    <a:pt x="79029" y="91272"/>
                  </a:lnTo>
                  <a:lnTo>
                    <a:pt x="81574" y="89122"/>
                  </a:lnTo>
                  <a:lnTo>
                    <a:pt x="81618" y="89034"/>
                  </a:lnTo>
                  <a:lnTo>
                    <a:pt x="83110" y="86182"/>
                  </a:lnTo>
                  <a:lnTo>
                    <a:pt x="84295" y="84778"/>
                  </a:lnTo>
                  <a:lnTo>
                    <a:pt x="87849" y="83724"/>
                  </a:lnTo>
                  <a:lnTo>
                    <a:pt x="91228" y="83286"/>
                  </a:lnTo>
                  <a:lnTo>
                    <a:pt x="91272" y="83286"/>
                  </a:lnTo>
                  <a:lnTo>
                    <a:pt x="98600" y="81136"/>
                  </a:lnTo>
                  <a:lnTo>
                    <a:pt x="98644" y="81092"/>
                  </a:lnTo>
                  <a:lnTo>
                    <a:pt x="100970" y="78854"/>
                  </a:lnTo>
                  <a:lnTo>
                    <a:pt x="104568" y="75782"/>
                  </a:lnTo>
                  <a:lnTo>
                    <a:pt x="104612" y="75738"/>
                  </a:lnTo>
                  <a:lnTo>
                    <a:pt x="109877" y="64373"/>
                  </a:lnTo>
                  <a:lnTo>
                    <a:pt x="113739" y="60731"/>
                  </a:lnTo>
                  <a:lnTo>
                    <a:pt x="116065" y="58800"/>
                  </a:lnTo>
                  <a:lnTo>
                    <a:pt x="118873" y="56782"/>
                  </a:lnTo>
                  <a:lnTo>
                    <a:pt x="119882" y="56255"/>
                  </a:lnTo>
                  <a:lnTo>
                    <a:pt x="119926" y="56211"/>
                  </a:lnTo>
                  <a:lnTo>
                    <a:pt x="119970" y="56124"/>
                  </a:lnTo>
                  <a:lnTo>
                    <a:pt x="120277" y="54983"/>
                  </a:lnTo>
                  <a:lnTo>
                    <a:pt x="120277" y="54851"/>
                  </a:lnTo>
                  <a:lnTo>
                    <a:pt x="117162" y="48225"/>
                  </a:lnTo>
                  <a:lnTo>
                    <a:pt x="117293" y="44978"/>
                  </a:lnTo>
                  <a:lnTo>
                    <a:pt x="117907" y="42301"/>
                  </a:lnTo>
                  <a:lnTo>
                    <a:pt x="119092" y="38484"/>
                  </a:lnTo>
                  <a:lnTo>
                    <a:pt x="119092" y="38352"/>
                  </a:lnTo>
                  <a:lnTo>
                    <a:pt x="116723" y="30366"/>
                  </a:lnTo>
                  <a:lnTo>
                    <a:pt x="116898" y="18343"/>
                  </a:lnTo>
                  <a:lnTo>
                    <a:pt x="116898" y="18299"/>
                  </a:lnTo>
                  <a:lnTo>
                    <a:pt x="113256" y="3423"/>
                  </a:lnTo>
                  <a:lnTo>
                    <a:pt x="112598" y="1493"/>
                  </a:lnTo>
                  <a:lnTo>
                    <a:pt x="112554" y="1449"/>
                  </a:lnTo>
                  <a:lnTo>
                    <a:pt x="112510" y="1405"/>
                  </a:lnTo>
                  <a:lnTo>
                    <a:pt x="10667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20" name="Google Shape;3920;p116"/>
            <p:cNvSpPr/>
            <p:nvPr/>
          </p:nvSpPr>
          <p:spPr>
            <a:xfrm>
              <a:off x="1260525" y="3161900"/>
              <a:ext cx="125100" cy="1464550"/>
            </a:xfrm>
            <a:custGeom>
              <a:avLst/>
              <a:gdLst/>
              <a:ahLst/>
              <a:cxnLst/>
              <a:rect l="l" t="t" r="r" b="b"/>
              <a:pathLst>
                <a:path w="5004" h="58582" extrusionOk="0">
                  <a:moveTo>
                    <a:pt x="2195" y="1"/>
                  </a:moveTo>
                  <a:lnTo>
                    <a:pt x="2107" y="45"/>
                  </a:lnTo>
                  <a:lnTo>
                    <a:pt x="2063" y="89"/>
                  </a:lnTo>
                  <a:lnTo>
                    <a:pt x="2019" y="132"/>
                  </a:lnTo>
                  <a:lnTo>
                    <a:pt x="2019" y="264"/>
                  </a:lnTo>
                  <a:lnTo>
                    <a:pt x="2019" y="308"/>
                  </a:lnTo>
                  <a:lnTo>
                    <a:pt x="2721" y="3029"/>
                  </a:lnTo>
                  <a:lnTo>
                    <a:pt x="3336" y="5837"/>
                  </a:lnTo>
                  <a:lnTo>
                    <a:pt x="4257" y="9479"/>
                  </a:lnTo>
                  <a:lnTo>
                    <a:pt x="4564" y="11761"/>
                  </a:lnTo>
                  <a:lnTo>
                    <a:pt x="4652" y="14437"/>
                  </a:lnTo>
                  <a:lnTo>
                    <a:pt x="4520" y="17070"/>
                  </a:lnTo>
                  <a:lnTo>
                    <a:pt x="4389" y="19220"/>
                  </a:lnTo>
                  <a:lnTo>
                    <a:pt x="4301" y="20581"/>
                  </a:lnTo>
                  <a:lnTo>
                    <a:pt x="3994" y="24223"/>
                  </a:lnTo>
                  <a:lnTo>
                    <a:pt x="3994" y="24267"/>
                  </a:lnTo>
                  <a:lnTo>
                    <a:pt x="4038" y="26548"/>
                  </a:lnTo>
                  <a:lnTo>
                    <a:pt x="3599" y="30936"/>
                  </a:lnTo>
                  <a:lnTo>
                    <a:pt x="3248" y="33657"/>
                  </a:lnTo>
                  <a:lnTo>
                    <a:pt x="2897" y="36070"/>
                  </a:lnTo>
                  <a:lnTo>
                    <a:pt x="2414" y="38615"/>
                  </a:lnTo>
                  <a:lnTo>
                    <a:pt x="1800" y="40634"/>
                  </a:lnTo>
                  <a:lnTo>
                    <a:pt x="132" y="46689"/>
                  </a:lnTo>
                  <a:lnTo>
                    <a:pt x="1" y="49015"/>
                  </a:lnTo>
                  <a:lnTo>
                    <a:pt x="1" y="50463"/>
                  </a:lnTo>
                  <a:lnTo>
                    <a:pt x="1" y="50507"/>
                  </a:lnTo>
                  <a:lnTo>
                    <a:pt x="527" y="52789"/>
                  </a:lnTo>
                  <a:lnTo>
                    <a:pt x="1317" y="55509"/>
                  </a:lnTo>
                  <a:lnTo>
                    <a:pt x="2107" y="57528"/>
                  </a:lnTo>
                  <a:lnTo>
                    <a:pt x="2151" y="57572"/>
                  </a:lnTo>
                  <a:lnTo>
                    <a:pt x="2809" y="58537"/>
                  </a:lnTo>
                  <a:lnTo>
                    <a:pt x="2897" y="58581"/>
                  </a:lnTo>
                  <a:lnTo>
                    <a:pt x="2941" y="58581"/>
                  </a:lnTo>
                  <a:lnTo>
                    <a:pt x="3072" y="58537"/>
                  </a:lnTo>
                  <a:lnTo>
                    <a:pt x="3116" y="58493"/>
                  </a:lnTo>
                  <a:lnTo>
                    <a:pt x="3116" y="58449"/>
                  </a:lnTo>
                  <a:lnTo>
                    <a:pt x="3116" y="58362"/>
                  </a:lnTo>
                  <a:lnTo>
                    <a:pt x="3116" y="58318"/>
                  </a:lnTo>
                  <a:lnTo>
                    <a:pt x="2458" y="57396"/>
                  </a:lnTo>
                  <a:lnTo>
                    <a:pt x="1668" y="55378"/>
                  </a:lnTo>
                  <a:lnTo>
                    <a:pt x="878" y="52701"/>
                  </a:lnTo>
                  <a:lnTo>
                    <a:pt x="352" y="50419"/>
                  </a:lnTo>
                  <a:lnTo>
                    <a:pt x="352" y="49015"/>
                  </a:lnTo>
                  <a:lnTo>
                    <a:pt x="483" y="46733"/>
                  </a:lnTo>
                  <a:lnTo>
                    <a:pt x="2107" y="40722"/>
                  </a:lnTo>
                  <a:lnTo>
                    <a:pt x="2765" y="38703"/>
                  </a:lnTo>
                  <a:lnTo>
                    <a:pt x="2765" y="38659"/>
                  </a:lnTo>
                  <a:lnTo>
                    <a:pt x="3248" y="36158"/>
                  </a:lnTo>
                  <a:lnTo>
                    <a:pt x="3599" y="33701"/>
                  </a:lnTo>
                  <a:lnTo>
                    <a:pt x="3950" y="30936"/>
                  </a:lnTo>
                  <a:lnTo>
                    <a:pt x="4389" y="26548"/>
                  </a:lnTo>
                  <a:lnTo>
                    <a:pt x="4345" y="24267"/>
                  </a:lnTo>
                  <a:lnTo>
                    <a:pt x="4652" y="20581"/>
                  </a:lnTo>
                  <a:lnTo>
                    <a:pt x="4740" y="19264"/>
                  </a:lnTo>
                  <a:lnTo>
                    <a:pt x="4871" y="17114"/>
                  </a:lnTo>
                  <a:lnTo>
                    <a:pt x="5003" y="14437"/>
                  </a:lnTo>
                  <a:lnTo>
                    <a:pt x="4915" y="11717"/>
                  </a:lnTo>
                  <a:lnTo>
                    <a:pt x="4608" y="9391"/>
                  </a:lnTo>
                  <a:lnTo>
                    <a:pt x="3687" y="5749"/>
                  </a:lnTo>
                  <a:lnTo>
                    <a:pt x="3072" y="2941"/>
                  </a:lnTo>
                  <a:lnTo>
                    <a:pt x="2370" y="264"/>
                  </a:lnTo>
                  <a:lnTo>
                    <a:pt x="2370" y="220"/>
                  </a:lnTo>
                  <a:lnTo>
                    <a:pt x="2370" y="132"/>
                  </a:lnTo>
                  <a:lnTo>
                    <a:pt x="2370" y="89"/>
                  </a:lnTo>
                  <a:lnTo>
                    <a:pt x="2326" y="45"/>
                  </a:lnTo>
                  <a:lnTo>
                    <a:pt x="2239"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21" name="Google Shape;3921;p116"/>
            <p:cNvSpPr/>
            <p:nvPr/>
          </p:nvSpPr>
          <p:spPr>
            <a:xfrm>
              <a:off x="1226525" y="3169575"/>
              <a:ext cx="129475" cy="1510625"/>
            </a:xfrm>
            <a:custGeom>
              <a:avLst/>
              <a:gdLst/>
              <a:ahLst/>
              <a:cxnLst/>
              <a:rect l="l" t="t" r="r" b="b"/>
              <a:pathLst>
                <a:path w="5179" h="60425" extrusionOk="0">
                  <a:moveTo>
                    <a:pt x="2896" y="1"/>
                  </a:moveTo>
                  <a:lnTo>
                    <a:pt x="2853" y="45"/>
                  </a:lnTo>
                  <a:lnTo>
                    <a:pt x="2809" y="45"/>
                  </a:lnTo>
                  <a:lnTo>
                    <a:pt x="2765" y="133"/>
                  </a:lnTo>
                  <a:lnTo>
                    <a:pt x="2633" y="440"/>
                  </a:lnTo>
                  <a:lnTo>
                    <a:pt x="2633" y="528"/>
                  </a:lnTo>
                  <a:lnTo>
                    <a:pt x="3423" y="5047"/>
                  </a:lnTo>
                  <a:lnTo>
                    <a:pt x="4125" y="8031"/>
                  </a:lnTo>
                  <a:lnTo>
                    <a:pt x="4652" y="11059"/>
                  </a:lnTo>
                  <a:lnTo>
                    <a:pt x="4696" y="12902"/>
                  </a:lnTo>
                  <a:lnTo>
                    <a:pt x="4520" y="16368"/>
                  </a:lnTo>
                  <a:lnTo>
                    <a:pt x="4345" y="20274"/>
                  </a:lnTo>
                  <a:lnTo>
                    <a:pt x="4037" y="22731"/>
                  </a:lnTo>
                  <a:lnTo>
                    <a:pt x="3950" y="25057"/>
                  </a:lnTo>
                  <a:lnTo>
                    <a:pt x="4037" y="27338"/>
                  </a:lnTo>
                  <a:lnTo>
                    <a:pt x="3423" y="33526"/>
                  </a:lnTo>
                  <a:lnTo>
                    <a:pt x="2896" y="36904"/>
                  </a:lnTo>
                  <a:lnTo>
                    <a:pt x="2545" y="38265"/>
                  </a:lnTo>
                  <a:lnTo>
                    <a:pt x="1405" y="42521"/>
                  </a:lnTo>
                  <a:lnTo>
                    <a:pt x="1361" y="42521"/>
                  </a:lnTo>
                  <a:lnTo>
                    <a:pt x="966" y="45110"/>
                  </a:lnTo>
                  <a:lnTo>
                    <a:pt x="308" y="47260"/>
                  </a:lnTo>
                  <a:lnTo>
                    <a:pt x="0" y="48445"/>
                  </a:lnTo>
                  <a:lnTo>
                    <a:pt x="0" y="48533"/>
                  </a:lnTo>
                  <a:lnTo>
                    <a:pt x="264" y="50244"/>
                  </a:lnTo>
                  <a:lnTo>
                    <a:pt x="264" y="50288"/>
                  </a:lnTo>
                  <a:lnTo>
                    <a:pt x="1053" y="53316"/>
                  </a:lnTo>
                  <a:lnTo>
                    <a:pt x="1799" y="55597"/>
                  </a:lnTo>
                  <a:lnTo>
                    <a:pt x="2765" y="58230"/>
                  </a:lnTo>
                  <a:lnTo>
                    <a:pt x="2809" y="58274"/>
                  </a:lnTo>
                  <a:lnTo>
                    <a:pt x="3686" y="59459"/>
                  </a:lnTo>
                  <a:lnTo>
                    <a:pt x="3686" y="59503"/>
                  </a:lnTo>
                  <a:lnTo>
                    <a:pt x="4915" y="60380"/>
                  </a:lnTo>
                  <a:lnTo>
                    <a:pt x="5003" y="60424"/>
                  </a:lnTo>
                  <a:lnTo>
                    <a:pt x="5090" y="60424"/>
                  </a:lnTo>
                  <a:lnTo>
                    <a:pt x="5134" y="60336"/>
                  </a:lnTo>
                  <a:lnTo>
                    <a:pt x="5178" y="60293"/>
                  </a:lnTo>
                  <a:lnTo>
                    <a:pt x="5178" y="60205"/>
                  </a:lnTo>
                  <a:lnTo>
                    <a:pt x="5178" y="60161"/>
                  </a:lnTo>
                  <a:lnTo>
                    <a:pt x="5134" y="60117"/>
                  </a:lnTo>
                  <a:lnTo>
                    <a:pt x="3950" y="59239"/>
                  </a:lnTo>
                  <a:lnTo>
                    <a:pt x="3072" y="58099"/>
                  </a:lnTo>
                  <a:lnTo>
                    <a:pt x="2107" y="55510"/>
                  </a:lnTo>
                  <a:lnTo>
                    <a:pt x="1405" y="53228"/>
                  </a:lnTo>
                  <a:lnTo>
                    <a:pt x="615" y="50200"/>
                  </a:lnTo>
                  <a:lnTo>
                    <a:pt x="351" y="48489"/>
                  </a:lnTo>
                  <a:lnTo>
                    <a:pt x="659" y="47392"/>
                  </a:lnTo>
                  <a:lnTo>
                    <a:pt x="1317" y="45198"/>
                  </a:lnTo>
                  <a:lnTo>
                    <a:pt x="1712" y="42609"/>
                  </a:lnTo>
                  <a:lnTo>
                    <a:pt x="2896" y="38396"/>
                  </a:lnTo>
                  <a:lnTo>
                    <a:pt x="3248" y="36992"/>
                  </a:lnTo>
                  <a:lnTo>
                    <a:pt x="3730" y="33569"/>
                  </a:lnTo>
                  <a:lnTo>
                    <a:pt x="4388" y="27382"/>
                  </a:lnTo>
                  <a:lnTo>
                    <a:pt x="4388" y="27338"/>
                  </a:lnTo>
                  <a:lnTo>
                    <a:pt x="4301" y="25057"/>
                  </a:lnTo>
                  <a:lnTo>
                    <a:pt x="4388" y="22775"/>
                  </a:lnTo>
                  <a:lnTo>
                    <a:pt x="4696" y="20318"/>
                  </a:lnTo>
                  <a:lnTo>
                    <a:pt x="4871" y="16368"/>
                  </a:lnTo>
                  <a:lnTo>
                    <a:pt x="5047" y="12902"/>
                  </a:lnTo>
                  <a:lnTo>
                    <a:pt x="5003" y="11059"/>
                  </a:lnTo>
                  <a:lnTo>
                    <a:pt x="5003" y="11015"/>
                  </a:lnTo>
                  <a:lnTo>
                    <a:pt x="4476" y="7943"/>
                  </a:lnTo>
                  <a:lnTo>
                    <a:pt x="3774" y="5003"/>
                  </a:lnTo>
                  <a:lnTo>
                    <a:pt x="2984" y="528"/>
                  </a:lnTo>
                  <a:lnTo>
                    <a:pt x="3072" y="220"/>
                  </a:lnTo>
                  <a:lnTo>
                    <a:pt x="3116" y="176"/>
                  </a:lnTo>
                  <a:lnTo>
                    <a:pt x="3072" y="89"/>
                  </a:lnTo>
                  <a:lnTo>
                    <a:pt x="3028" y="45"/>
                  </a:lnTo>
                  <a:lnTo>
                    <a:pt x="298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22" name="Google Shape;3922;p116"/>
            <p:cNvSpPr/>
            <p:nvPr/>
          </p:nvSpPr>
          <p:spPr>
            <a:xfrm>
              <a:off x="1190325" y="3178350"/>
              <a:ext cx="129475" cy="1474425"/>
            </a:xfrm>
            <a:custGeom>
              <a:avLst/>
              <a:gdLst/>
              <a:ahLst/>
              <a:cxnLst/>
              <a:rect l="l" t="t" r="r" b="b"/>
              <a:pathLst>
                <a:path w="5179" h="58977" extrusionOk="0">
                  <a:moveTo>
                    <a:pt x="3642" y="1"/>
                  </a:moveTo>
                  <a:lnTo>
                    <a:pt x="3555" y="45"/>
                  </a:lnTo>
                  <a:lnTo>
                    <a:pt x="3555" y="133"/>
                  </a:lnTo>
                  <a:lnTo>
                    <a:pt x="3335" y="879"/>
                  </a:lnTo>
                  <a:lnTo>
                    <a:pt x="3335" y="966"/>
                  </a:lnTo>
                  <a:lnTo>
                    <a:pt x="3993" y="5705"/>
                  </a:lnTo>
                  <a:lnTo>
                    <a:pt x="4520" y="8514"/>
                  </a:lnTo>
                  <a:lnTo>
                    <a:pt x="4827" y="10313"/>
                  </a:lnTo>
                  <a:lnTo>
                    <a:pt x="4739" y="13428"/>
                  </a:lnTo>
                  <a:lnTo>
                    <a:pt x="4608" y="15973"/>
                  </a:lnTo>
                  <a:lnTo>
                    <a:pt x="4608" y="18124"/>
                  </a:lnTo>
                  <a:lnTo>
                    <a:pt x="4476" y="19835"/>
                  </a:lnTo>
                  <a:lnTo>
                    <a:pt x="4081" y="21985"/>
                  </a:lnTo>
                  <a:lnTo>
                    <a:pt x="3993" y="25452"/>
                  </a:lnTo>
                  <a:lnTo>
                    <a:pt x="4125" y="28084"/>
                  </a:lnTo>
                  <a:lnTo>
                    <a:pt x="4081" y="29971"/>
                  </a:lnTo>
                  <a:lnTo>
                    <a:pt x="3686" y="33438"/>
                  </a:lnTo>
                  <a:lnTo>
                    <a:pt x="3247" y="36158"/>
                  </a:lnTo>
                  <a:lnTo>
                    <a:pt x="2677" y="38177"/>
                  </a:lnTo>
                  <a:lnTo>
                    <a:pt x="2063" y="40371"/>
                  </a:lnTo>
                  <a:lnTo>
                    <a:pt x="1712" y="41424"/>
                  </a:lnTo>
                  <a:lnTo>
                    <a:pt x="1712" y="41468"/>
                  </a:lnTo>
                  <a:lnTo>
                    <a:pt x="1624" y="44013"/>
                  </a:lnTo>
                  <a:lnTo>
                    <a:pt x="1536" y="44934"/>
                  </a:lnTo>
                  <a:lnTo>
                    <a:pt x="790" y="47260"/>
                  </a:lnTo>
                  <a:lnTo>
                    <a:pt x="0" y="49235"/>
                  </a:lnTo>
                  <a:lnTo>
                    <a:pt x="0" y="49366"/>
                  </a:lnTo>
                  <a:lnTo>
                    <a:pt x="44" y="49454"/>
                  </a:lnTo>
                  <a:lnTo>
                    <a:pt x="351" y="49674"/>
                  </a:lnTo>
                  <a:lnTo>
                    <a:pt x="1887" y="54281"/>
                  </a:lnTo>
                  <a:lnTo>
                    <a:pt x="2809" y="57265"/>
                  </a:lnTo>
                  <a:lnTo>
                    <a:pt x="2853" y="57309"/>
                  </a:lnTo>
                  <a:lnTo>
                    <a:pt x="3511" y="58845"/>
                  </a:lnTo>
                  <a:lnTo>
                    <a:pt x="3599" y="58932"/>
                  </a:lnTo>
                  <a:lnTo>
                    <a:pt x="3686" y="58976"/>
                  </a:lnTo>
                  <a:lnTo>
                    <a:pt x="3774" y="58976"/>
                  </a:lnTo>
                  <a:lnTo>
                    <a:pt x="3818" y="58932"/>
                  </a:lnTo>
                  <a:lnTo>
                    <a:pt x="3862" y="58845"/>
                  </a:lnTo>
                  <a:lnTo>
                    <a:pt x="3862" y="58801"/>
                  </a:lnTo>
                  <a:lnTo>
                    <a:pt x="3862" y="58713"/>
                  </a:lnTo>
                  <a:lnTo>
                    <a:pt x="3160" y="57177"/>
                  </a:lnTo>
                  <a:lnTo>
                    <a:pt x="2194" y="54193"/>
                  </a:lnTo>
                  <a:lnTo>
                    <a:pt x="659" y="49498"/>
                  </a:lnTo>
                  <a:lnTo>
                    <a:pt x="615" y="49410"/>
                  </a:lnTo>
                  <a:lnTo>
                    <a:pt x="351" y="49235"/>
                  </a:lnTo>
                  <a:lnTo>
                    <a:pt x="1097" y="47348"/>
                  </a:lnTo>
                  <a:lnTo>
                    <a:pt x="1887" y="45022"/>
                  </a:lnTo>
                  <a:lnTo>
                    <a:pt x="1887" y="44978"/>
                  </a:lnTo>
                  <a:lnTo>
                    <a:pt x="1975" y="44013"/>
                  </a:lnTo>
                  <a:lnTo>
                    <a:pt x="2063" y="41512"/>
                  </a:lnTo>
                  <a:lnTo>
                    <a:pt x="2414" y="40459"/>
                  </a:lnTo>
                  <a:lnTo>
                    <a:pt x="3028" y="38309"/>
                  </a:lnTo>
                  <a:lnTo>
                    <a:pt x="3599" y="36246"/>
                  </a:lnTo>
                  <a:lnTo>
                    <a:pt x="3599" y="36202"/>
                  </a:lnTo>
                  <a:lnTo>
                    <a:pt x="4037" y="33482"/>
                  </a:lnTo>
                  <a:lnTo>
                    <a:pt x="4432" y="29971"/>
                  </a:lnTo>
                  <a:lnTo>
                    <a:pt x="4476" y="28128"/>
                  </a:lnTo>
                  <a:lnTo>
                    <a:pt x="4476" y="28084"/>
                  </a:lnTo>
                  <a:lnTo>
                    <a:pt x="4344" y="25452"/>
                  </a:lnTo>
                  <a:lnTo>
                    <a:pt x="4432" y="22029"/>
                  </a:lnTo>
                  <a:lnTo>
                    <a:pt x="4783" y="19879"/>
                  </a:lnTo>
                  <a:lnTo>
                    <a:pt x="4959" y="18124"/>
                  </a:lnTo>
                  <a:lnTo>
                    <a:pt x="4959" y="15973"/>
                  </a:lnTo>
                  <a:lnTo>
                    <a:pt x="5090" y="13428"/>
                  </a:lnTo>
                  <a:lnTo>
                    <a:pt x="5178" y="10313"/>
                  </a:lnTo>
                  <a:lnTo>
                    <a:pt x="5178" y="10269"/>
                  </a:lnTo>
                  <a:lnTo>
                    <a:pt x="4827" y="8470"/>
                  </a:lnTo>
                  <a:lnTo>
                    <a:pt x="4344" y="5662"/>
                  </a:lnTo>
                  <a:lnTo>
                    <a:pt x="3686" y="922"/>
                  </a:lnTo>
                  <a:lnTo>
                    <a:pt x="3862" y="220"/>
                  </a:lnTo>
                  <a:lnTo>
                    <a:pt x="3862" y="133"/>
                  </a:lnTo>
                  <a:lnTo>
                    <a:pt x="3862" y="89"/>
                  </a:lnTo>
                  <a:lnTo>
                    <a:pt x="3818" y="45"/>
                  </a:lnTo>
                  <a:lnTo>
                    <a:pt x="377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23" name="Google Shape;3923;p116"/>
            <p:cNvSpPr/>
            <p:nvPr/>
          </p:nvSpPr>
          <p:spPr>
            <a:xfrm>
              <a:off x="1174950" y="3213475"/>
              <a:ext cx="113025" cy="1464525"/>
            </a:xfrm>
            <a:custGeom>
              <a:avLst/>
              <a:gdLst/>
              <a:ahLst/>
              <a:cxnLst/>
              <a:rect l="l" t="t" r="r" b="b"/>
              <a:pathLst>
                <a:path w="4521" h="58581" extrusionOk="0">
                  <a:moveTo>
                    <a:pt x="3292" y="0"/>
                  </a:moveTo>
                  <a:lnTo>
                    <a:pt x="3248" y="44"/>
                  </a:lnTo>
                  <a:lnTo>
                    <a:pt x="3204" y="88"/>
                  </a:lnTo>
                  <a:lnTo>
                    <a:pt x="3160" y="132"/>
                  </a:lnTo>
                  <a:lnTo>
                    <a:pt x="3073" y="395"/>
                  </a:lnTo>
                  <a:lnTo>
                    <a:pt x="3073" y="483"/>
                  </a:lnTo>
                  <a:lnTo>
                    <a:pt x="3424" y="3467"/>
                  </a:lnTo>
                  <a:lnTo>
                    <a:pt x="3950" y="6977"/>
                  </a:lnTo>
                  <a:lnTo>
                    <a:pt x="4170" y="8381"/>
                  </a:lnTo>
                  <a:lnTo>
                    <a:pt x="3994" y="13033"/>
                  </a:lnTo>
                  <a:lnTo>
                    <a:pt x="3950" y="15622"/>
                  </a:lnTo>
                  <a:lnTo>
                    <a:pt x="3643" y="17816"/>
                  </a:lnTo>
                  <a:lnTo>
                    <a:pt x="3292" y="19834"/>
                  </a:lnTo>
                  <a:lnTo>
                    <a:pt x="3292" y="19878"/>
                  </a:lnTo>
                  <a:lnTo>
                    <a:pt x="3248" y="23959"/>
                  </a:lnTo>
                  <a:lnTo>
                    <a:pt x="3336" y="26943"/>
                  </a:lnTo>
                  <a:lnTo>
                    <a:pt x="3468" y="28873"/>
                  </a:lnTo>
                  <a:lnTo>
                    <a:pt x="3073" y="32208"/>
                  </a:lnTo>
                  <a:lnTo>
                    <a:pt x="2765" y="34315"/>
                  </a:lnTo>
                  <a:lnTo>
                    <a:pt x="2458" y="35499"/>
                  </a:lnTo>
                  <a:lnTo>
                    <a:pt x="1274" y="39098"/>
                  </a:lnTo>
                  <a:lnTo>
                    <a:pt x="1098" y="40238"/>
                  </a:lnTo>
                  <a:lnTo>
                    <a:pt x="1054" y="40282"/>
                  </a:lnTo>
                  <a:lnTo>
                    <a:pt x="1274" y="43486"/>
                  </a:lnTo>
                  <a:lnTo>
                    <a:pt x="484" y="46118"/>
                  </a:lnTo>
                  <a:lnTo>
                    <a:pt x="1" y="47435"/>
                  </a:lnTo>
                  <a:lnTo>
                    <a:pt x="1" y="47479"/>
                  </a:lnTo>
                  <a:lnTo>
                    <a:pt x="1" y="48312"/>
                  </a:lnTo>
                  <a:lnTo>
                    <a:pt x="1" y="48356"/>
                  </a:lnTo>
                  <a:lnTo>
                    <a:pt x="1493" y="53095"/>
                  </a:lnTo>
                  <a:lnTo>
                    <a:pt x="2634" y="56606"/>
                  </a:lnTo>
                  <a:lnTo>
                    <a:pt x="3468" y="58493"/>
                  </a:lnTo>
                  <a:lnTo>
                    <a:pt x="3511" y="58537"/>
                  </a:lnTo>
                  <a:lnTo>
                    <a:pt x="3599" y="58580"/>
                  </a:lnTo>
                  <a:lnTo>
                    <a:pt x="3687" y="58580"/>
                  </a:lnTo>
                  <a:lnTo>
                    <a:pt x="3731" y="58537"/>
                  </a:lnTo>
                  <a:lnTo>
                    <a:pt x="3775" y="58493"/>
                  </a:lnTo>
                  <a:lnTo>
                    <a:pt x="3775" y="58405"/>
                  </a:lnTo>
                  <a:lnTo>
                    <a:pt x="3775" y="58361"/>
                  </a:lnTo>
                  <a:lnTo>
                    <a:pt x="2985" y="56474"/>
                  </a:lnTo>
                  <a:lnTo>
                    <a:pt x="1844" y="53008"/>
                  </a:lnTo>
                  <a:lnTo>
                    <a:pt x="352" y="48312"/>
                  </a:lnTo>
                  <a:lnTo>
                    <a:pt x="352" y="47523"/>
                  </a:lnTo>
                  <a:lnTo>
                    <a:pt x="791" y="46206"/>
                  </a:lnTo>
                  <a:lnTo>
                    <a:pt x="1581" y="43573"/>
                  </a:lnTo>
                  <a:lnTo>
                    <a:pt x="1625" y="43529"/>
                  </a:lnTo>
                  <a:lnTo>
                    <a:pt x="1405" y="40282"/>
                  </a:lnTo>
                  <a:lnTo>
                    <a:pt x="1625" y="39185"/>
                  </a:lnTo>
                  <a:lnTo>
                    <a:pt x="2765" y="35587"/>
                  </a:lnTo>
                  <a:lnTo>
                    <a:pt x="3116" y="34402"/>
                  </a:lnTo>
                  <a:lnTo>
                    <a:pt x="3424" y="32252"/>
                  </a:lnTo>
                  <a:lnTo>
                    <a:pt x="3819" y="28873"/>
                  </a:lnTo>
                  <a:lnTo>
                    <a:pt x="3819" y="28830"/>
                  </a:lnTo>
                  <a:lnTo>
                    <a:pt x="3687" y="26943"/>
                  </a:lnTo>
                  <a:lnTo>
                    <a:pt x="3599" y="23959"/>
                  </a:lnTo>
                  <a:lnTo>
                    <a:pt x="3643" y="19878"/>
                  </a:lnTo>
                  <a:lnTo>
                    <a:pt x="3994" y="17859"/>
                  </a:lnTo>
                  <a:lnTo>
                    <a:pt x="4301" y="15665"/>
                  </a:lnTo>
                  <a:lnTo>
                    <a:pt x="4301" y="15622"/>
                  </a:lnTo>
                  <a:lnTo>
                    <a:pt x="4345" y="13033"/>
                  </a:lnTo>
                  <a:lnTo>
                    <a:pt x="4521" y="8381"/>
                  </a:lnTo>
                  <a:lnTo>
                    <a:pt x="4521" y="8337"/>
                  </a:lnTo>
                  <a:lnTo>
                    <a:pt x="3775" y="3379"/>
                  </a:lnTo>
                  <a:lnTo>
                    <a:pt x="3424" y="439"/>
                  </a:lnTo>
                  <a:lnTo>
                    <a:pt x="3511" y="220"/>
                  </a:lnTo>
                  <a:lnTo>
                    <a:pt x="3511" y="176"/>
                  </a:lnTo>
                  <a:lnTo>
                    <a:pt x="3468" y="88"/>
                  </a:lnTo>
                  <a:lnTo>
                    <a:pt x="3424" y="44"/>
                  </a:lnTo>
                  <a:lnTo>
                    <a:pt x="338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24" name="Google Shape;3924;p116"/>
            <p:cNvSpPr/>
            <p:nvPr/>
          </p:nvSpPr>
          <p:spPr>
            <a:xfrm>
              <a:off x="1139850" y="4002225"/>
              <a:ext cx="64750" cy="674675"/>
            </a:xfrm>
            <a:custGeom>
              <a:avLst/>
              <a:gdLst/>
              <a:ahLst/>
              <a:cxnLst/>
              <a:rect l="l" t="t" r="r" b="b"/>
              <a:pathLst>
                <a:path w="2590" h="26987" extrusionOk="0">
                  <a:moveTo>
                    <a:pt x="2370" y="0"/>
                  </a:moveTo>
                  <a:lnTo>
                    <a:pt x="2283" y="44"/>
                  </a:lnTo>
                  <a:lnTo>
                    <a:pt x="2239" y="88"/>
                  </a:lnTo>
                  <a:lnTo>
                    <a:pt x="2239" y="132"/>
                  </a:lnTo>
                  <a:lnTo>
                    <a:pt x="2019" y="1931"/>
                  </a:lnTo>
                  <a:lnTo>
                    <a:pt x="1624" y="3203"/>
                  </a:lnTo>
                  <a:lnTo>
                    <a:pt x="571" y="5617"/>
                  </a:lnTo>
                  <a:lnTo>
                    <a:pt x="132" y="6889"/>
                  </a:lnTo>
                  <a:lnTo>
                    <a:pt x="132" y="6933"/>
                  </a:lnTo>
                  <a:lnTo>
                    <a:pt x="1" y="10049"/>
                  </a:lnTo>
                  <a:lnTo>
                    <a:pt x="220" y="14393"/>
                  </a:lnTo>
                  <a:lnTo>
                    <a:pt x="89" y="17640"/>
                  </a:lnTo>
                  <a:lnTo>
                    <a:pt x="220" y="20229"/>
                  </a:lnTo>
                  <a:lnTo>
                    <a:pt x="483" y="22467"/>
                  </a:lnTo>
                  <a:lnTo>
                    <a:pt x="527" y="24793"/>
                  </a:lnTo>
                  <a:lnTo>
                    <a:pt x="527" y="24880"/>
                  </a:lnTo>
                  <a:lnTo>
                    <a:pt x="703" y="25275"/>
                  </a:lnTo>
                  <a:lnTo>
                    <a:pt x="747" y="26811"/>
                  </a:lnTo>
                  <a:lnTo>
                    <a:pt x="791" y="26855"/>
                  </a:lnTo>
                  <a:lnTo>
                    <a:pt x="835" y="26899"/>
                  </a:lnTo>
                  <a:lnTo>
                    <a:pt x="878" y="26943"/>
                  </a:lnTo>
                  <a:lnTo>
                    <a:pt x="922" y="26987"/>
                  </a:lnTo>
                  <a:lnTo>
                    <a:pt x="966" y="26987"/>
                  </a:lnTo>
                  <a:lnTo>
                    <a:pt x="1010" y="26943"/>
                  </a:lnTo>
                  <a:lnTo>
                    <a:pt x="1054" y="26899"/>
                  </a:lnTo>
                  <a:lnTo>
                    <a:pt x="1098" y="26855"/>
                  </a:lnTo>
                  <a:lnTo>
                    <a:pt x="1098" y="26767"/>
                  </a:lnTo>
                  <a:lnTo>
                    <a:pt x="1054" y="25231"/>
                  </a:lnTo>
                  <a:lnTo>
                    <a:pt x="1054" y="25187"/>
                  </a:lnTo>
                  <a:lnTo>
                    <a:pt x="878" y="24749"/>
                  </a:lnTo>
                  <a:lnTo>
                    <a:pt x="835" y="22423"/>
                  </a:lnTo>
                  <a:lnTo>
                    <a:pt x="571" y="20185"/>
                  </a:lnTo>
                  <a:lnTo>
                    <a:pt x="440" y="17596"/>
                  </a:lnTo>
                  <a:lnTo>
                    <a:pt x="571" y="14393"/>
                  </a:lnTo>
                  <a:lnTo>
                    <a:pt x="352" y="10049"/>
                  </a:lnTo>
                  <a:lnTo>
                    <a:pt x="483" y="6977"/>
                  </a:lnTo>
                  <a:lnTo>
                    <a:pt x="878" y="5748"/>
                  </a:lnTo>
                  <a:lnTo>
                    <a:pt x="1975" y="3335"/>
                  </a:lnTo>
                  <a:lnTo>
                    <a:pt x="2370" y="2019"/>
                  </a:lnTo>
                  <a:lnTo>
                    <a:pt x="2370" y="1975"/>
                  </a:lnTo>
                  <a:lnTo>
                    <a:pt x="2590" y="176"/>
                  </a:lnTo>
                  <a:lnTo>
                    <a:pt x="2590" y="132"/>
                  </a:lnTo>
                  <a:lnTo>
                    <a:pt x="2546" y="44"/>
                  </a:lnTo>
                  <a:lnTo>
                    <a:pt x="2502"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25" name="Google Shape;3925;p116"/>
            <p:cNvSpPr/>
            <p:nvPr/>
          </p:nvSpPr>
          <p:spPr>
            <a:xfrm>
              <a:off x="1106950" y="3840950"/>
              <a:ext cx="64750" cy="782200"/>
            </a:xfrm>
            <a:custGeom>
              <a:avLst/>
              <a:gdLst/>
              <a:ahLst/>
              <a:cxnLst/>
              <a:rect l="l" t="t" r="r" b="b"/>
              <a:pathLst>
                <a:path w="2590" h="31288" extrusionOk="0">
                  <a:moveTo>
                    <a:pt x="2019" y="1"/>
                  </a:moveTo>
                  <a:lnTo>
                    <a:pt x="1975" y="45"/>
                  </a:lnTo>
                  <a:lnTo>
                    <a:pt x="1887" y="45"/>
                  </a:lnTo>
                  <a:lnTo>
                    <a:pt x="1843" y="132"/>
                  </a:lnTo>
                  <a:lnTo>
                    <a:pt x="1843" y="176"/>
                  </a:lnTo>
                  <a:lnTo>
                    <a:pt x="1843" y="2853"/>
                  </a:lnTo>
                  <a:lnTo>
                    <a:pt x="2063" y="6056"/>
                  </a:lnTo>
                  <a:lnTo>
                    <a:pt x="2238" y="7548"/>
                  </a:lnTo>
                  <a:lnTo>
                    <a:pt x="2151" y="8206"/>
                  </a:lnTo>
                  <a:lnTo>
                    <a:pt x="1097" y="10488"/>
                  </a:lnTo>
                  <a:lnTo>
                    <a:pt x="308" y="12419"/>
                  </a:lnTo>
                  <a:lnTo>
                    <a:pt x="308" y="12507"/>
                  </a:lnTo>
                  <a:lnTo>
                    <a:pt x="0" y="16324"/>
                  </a:lnTo>
                  <a:lnTo>
                    <a:pt x="0" y="16368"/>
                  </a:lnTo>
                  <a:lnTo>
                    <a:pt x="88" y="18299"/>
                  </a:lnTo>
                  <a:lnTo>
                    <a:pt x="439" y="21985"/>
                  </a:lnTo>
                  <a:lnTo>
                    <a:pt x="439" y="24705"/>
                  </a:lnTo>
                  <a:lnTo>
                    <a:pt x="746" y="28918"/>
                  </a:lnTo>
                  <a:lnTo>
                    <a:pt x="834" y="29971"/>
                  </a:lnTo>
                  <a:lnTo>
                    <a:pt x="834" y="30015"/>
                  </a:lnTo>
                  <a:lnTo>
                    <a:pt x="1317" y="31156"/>
                  </a:lnTo>
                  <a:lnTo>
                    <a:pt x="1405" y="31244"/>
                  </a:lnTo>
                  <a:lnTo>
                    <a:pt x="1492" y="31287"/>
                  </a:lnTo>
                  <a:lnTo>
                    <a:pt x="1580" y="31244"/>
                  </a:lnTo>
                  <a:lnTo>
                    <a:pt x="1624" y="31200"/>
                  </a:lnTo>
                  <a:lnTo>
                    <a:pt x="1668" y="31156"/>
                  </a:lnTo>
                  <a:lnTo>
                    <a:pt x="1668" y="31112"/>
                  </a:lnTo>
                  <a:lnTo>
                    <a:pt x="1668" y="31024"/>
                  </a:lnTo>
                  <a:lnTo>
                    <a:pt x="1185" y="29927"/>
                  </a:lnTo>
                  <a:lnTo>
                    <a:pt x="1097" y="28874"/>
                  </a:lnTo>
                  <a:lnTo>
                    <a:pt x="790" y="24661"/>
                  </a:lnTo>
                  <a:lnTo>
                    <a:pt x="790" y="21985"/>
                  </a:lnTo>
                  <a:lnTo>
                    <a:pt x="439" y="18255"/>
                  </a:lnTo>
                  <a:lnTo>
                    <a:pt x="351" y="16368"/>
                  </a:lnTo>
                  <a:lnTo>
                    <a:pt x="615" y="12550"/>
                  </a:lnTo>
                  <a:lnTo>
                    <a:pt x="1448" y="10620"/>
                  </a:lnTo>
                  <a:lnTo>
                    <a:pt x="2502" y="8338"/>
                  </a:lnTo>
                  <a:lnTo>
                    <a:pt x="2502" y="8294"/>
                  </a:lnTo>
                  <a:lnTo>
                    <a:pt x="2589" y="7592"/>
                  </a:lnTo>
                  <a:lnTo>
                    <a:pt x="2589" y="7548"/>
                  </a:lnTo>
                  <a:lnTo>
                    <a:pt x="2414" y="6056"/>
                  </a:lnTo>
                  <a:lnTo>
                    <a:pt x="2194" y="2853"/>
                  </a:lnTo>
                  <a:lnTo>
                    <a:pt x="2194" y="176"/>
                  </a:lnTo>
                  <a:lnTo>
                    <a:pt x="2194" y="132"/>
                  </a:lnTo>
                  <a:lnTo>
                    <a:pt x="2151" y="45"/>
                  </a:lnTo>
                  <a:lnTo>
                    <a:pt x="2107" y="45"/>
                  </a:lnTo>
                  <a:lnTo>
                    <a:pt x="2019"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26" name="Google Shape;3926;p116"/>
            <p:cNvSpPr/>
            <p:nvPr/>
          </p:nvSpPr>
          <p:spPr>
            <a:xfrm>
              <a:off x="1074025" y="3794875"/>
              <a:ext cx="75725" cy="787675"/>
            </a:xfrm>
            <a:custGeom>
              <a:avLst/>
              <a:gdLst/>
              <a:ahLst/>
              <a:cxnLst/>
              <a:rect l="l" t="t" r="r" b="b"/>
              <a:pathLst>
                <a:path w="3029" h="31507" extrusionOk="0">
                  <a:moveTo>
                    <a:pt x="2765" y="1"/>
                  </a:moveTo>
                  <a:lnTo>
                    <a:pt x="2678" y="45"/>
                  </a:lnTo>
                  <a:lnTo>
                    <a:pt x="2678" y="132"/>
                  </a:lnTo>
                  <a:lnTo>
                    <a:pt x="2634" y="176"/>
                  </a:lnTo>
                  <a:lnTo>
                    <a:pt x="2678" y="791"/>
                  </a:lnTo>
                  <a:lnTo>
                    <a:pt x="2546" y="1712"/>
                  </a:lnTo>
                  <a:lnTo>
                    <a:pt x="1317" y="5442"/>
                  </a:lnTo>
                  <a:lnTo>
                    <a:pt x="1317" y="5486"/>
                  </a:lnTo>
                  <a:lnTo>
                    <a:pt x="1142" y="6320"/>
                  </a:lnTo>
                  <a:lnTo>
                    <a:pt x="1142" y="6407"/>
                  </a:lnTo>
                  <a:lnTo>
                    <a:pt x="1317" y="7592"/>
                  </a:lnTo>
                  <a:lnTo>
                    <a:pt x="1054" y="11892"/>
                  </a:lnTo>
                  <a:lnTo>
                    <a:pt x="352" y="13516"/>
                  </a:lnTo>
                  <a:lnTo>
                    <a:pt x="352" y="13560"/>
                  </a:lnTo>
                  <a:lnTo>
                    <a:pt x="133" y="14745"/>
                  </a:lnTo>
                  <a:lnTo>
                    <a:pt x="133" y="14788"/>
                  </a:lnTo>
                  <a:lnTo>
                    <a:pt x="1" y="16982"/>
                  </a:lnTo>
                  <a:lnTo>
                    <a:pt x="45" y="19176"/>
                  </a:lnTo>
                  <a:lnTo>
                    <a:pt x="45" y="19220"/>
                  </a:lnTo>
                  <a:lnTo>
                    <a:pt x="352" y="21678"/>
                  </a:lnTo>
                  <a:lnTo>
                    <a:pt x="747" y="25495"/>
                  </a:lnTo>
                  <a:lnTo>
                    <a:pt x="791" y="28040"/>
                  </a:lnTo>
                  <a:lnTo>
                    <a:pt x="1010" y="30322"/>
                  </a:lnTo>
                  <a:lnTo>
                    <a:pt x="1054" y="30410"/>
                  </a:lnTo>
                  <a:lnTo>
                    <a:pt x="1405" y="31375"/>
                  </a:lnTo>
                  <a:lnTo>
                    <a:pt x="1493" y="31463"/>
                  </a:lnTo>
                  <a:lnTo>
                    <a:pt x="1581" y="31507"/>
                  </a:lnTo>
                  <a:lnTo>
                    <a:pt x="1625" y="31463"/>
                  </a:lnTo>
                  <a:lnTo>
                    <a:pt x="1712" y="31463"/>
                  </a:lnTo>
                  <a:lnTo>
                    <a:pt x="1756" y="31375"/>
                  </a:lnTo>
                  <a:lnTo>
                    <a:pt x="1756" y="31331"/>
                  </a:lnTo>
                  <a:lnTo>
                    <a:pt x="1756" y="31244"/>
                  </a:lnTo>
                  <a:lnTo>
                    <a:pt x="1361" y="30278"/>
                  </a:lnTo>
                  <a:lnTo>
                    <a:pt x="1142" y="28040"/>
                  </a:lnTo>
                  <a:lnTo>
                    <a:pt x="1098" y="25495"/>
                  </a:lnTo>
                  <a:lnTo>
                    <a:pt x="703" y="21634"/>
                  </a:lnTo>
                  <a:lnTo>
                    <a:pt x="396" y="19176"/>
                  </a:lnTo>
                  <a:lnTo>
                    <a:pt x="352" y="16982"/>
                  </a:lnTo>
                  <a:lnTo>
                    <a:pt x="484" y="14832"/>
                  </a:lnTo>
                  <a:lnTo>
                    <a:pt x="703" y="13648"/>
                  </a:lnTo>
                  <a:lnTo>
                    <a:pt x="1405" y="12024"/>
                  </a:lnTo>
                  <a:lnTo>
                    <a:pt x="1405" y="11936"/>
                  </a:lnTo>
                  <a:lnTo>
                    <a:pt x="1668" y="7592"/>
                  </a:lnTo>
                  <a:lnTo>
                    <a:pt x="1668" y="7548"/>
                  </a:lnTo>
                  <a:lnTo>
                    <a:pt x="1493" y="6363"/>
                  </a:lnTo>
                  <a:lnTo>
                    <a:pt x="1625" y="5530"/>
                  </a:lnTo>
                  <a:lnTo>
                    <a:pt x="2897" y="1800"/>
                  </a:lnTo>
                  <a:lnTo>
                    <a:pt x="2897" y="1756"/>
                  </a:lnTo>
                  <a:lnTo>
                    <a:pt x="3029" y="834"/>
                  </a:lnTo>
                  <a:lnTo>
                    <a:pt x="3029" y="791"/>
                  </a:lnTo>
                  <a:lnTo>
                    <a:pt x="2985" y="176"/>
                  </a:lnTo>
                  <a:lnTo>
                    <a:pt x="2985" y="89"/>
                  </a:lnTo>
                  <a:lnTo>
                    <a:pt x="2941" y="45"/>
                  </a:lnTo>
                  <a:lnTo>
                    <a:pt x="2897"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27" name="Google Shape;3927;p116"/>
            <p:cNvSpPr/>
            <p:nvPr/>
          </p:nvSpPr>
          <p:spPr>
            <a:xfrm>
              <a:off x="1043325" y="4272075"/>
              <a:ext cx="50475" cy="285250"/>
            </a:xfrm>
            <a:custGeom>
              <a:avLst/>
              <a:gdLst/>
              <a:ahLst/>
              <a:cxnLst/>
              <a:rect l="l" t="t" r="r" b="b"/>
              <a:pathLst>
                <a:path w="2019" h="11410" extrusionOk="0">
                  <a:moveTo>
                    <a:pt x="88" y="1"/>
                  </a:moveTo>
                  <a:lnTo>
                    <a:pt x="44" y="45"/>
                  </a:lnTo>
                  <a:lnTo>
                    <a:pt x="0" y="132"/>
                  </a:lnTo>
                  <a:lnTo>
                    <a:pt x="0" y="176"/>
                  </a:lnTo>
                  <a:lnTo>
                    <a:pt x="307" y="2063"/>
                  </a:lnTo>
                  <a:lnTo>
                    <a:pt x="527" y="4213"/>
                  </a:lnTo>
                  <a:lnTo>
                    <a:pt x="1229" y="10313"/>
                  </a:lnTo>
                  <a:lnTo>
                    <a:pt x="1229" y="10356"/>
                  </a:lnTo>
                  <a:lnTo>
                    <a:pt x="1712" y="11278"/>
                  </a:lnTo>
                  <a:lnTo>
                    <a:pt x="1756" y="11366"/>
                  </a:lnTo>
                  <a:lnTo>
                    <a:pt x="1887" y="11410"/>
                  </a:lnTo>
                  <a:lnTo>
                    <a:pt x="1931" y="11366"/>
                  </a:lnTo>
                  <a:lnTo>
                    <a:pt x="2019" y="11322"/>
                  </a:lnTo>
                  <a:lnTo>
                    <a:pt x="2019" y="11278"/>
                  </a:lnTo>
                  <a:lnTo>
                    <a:pt x="2019" y="11190"/>
                  </a:lnTo>
                  <a:lnTo>
                    <a:pt x="2019" y="11146"/>
                  </a:lnTo>
                  <a:lnTo>
                    <a:pt x="1536" y="10225"/>
                  </a:lnTo>
                  <a:lnTo>
                    <a:pt x="878" y="4213"/>
                  </a:lnTo>
                  <a:lnTo>
                    <a:pt x="659" y="2019"/>
                  </a:lnTo>
                  <a:lnTo>
                    <a:pt x="351" y="132"/>
                  </a:lnTo>
                  <a:lnTo>
                    <a:pt x="307" y="88"/>
                  </a:lnTo>
                  <a:lnTo>
                    <a:pt x="26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28" name="Google Shape;3928;p116"/>
            <p:cNvSpPr/>
            <p:nvPr/>
          </p:nvSpPr>
          <p:spPr>
            <a:xfrm>
              <a:off x="1022475" y="4402625"/>
              <a:ext cx="26350" cy="111925"/>
            </a:xfrm>
            <a:custGeom>
              <a:avLst/>
              <a:gdLst/>
              <a:ahLst/>
              <a:cxnLst/>
              <a:rect l="l" t="t" r="r" b="b"/>
              <a:pathLst>
                <a:path w="1054" h="4477" extrusionOk="0">
                  <a:moveTo>
                    <a:pt x="88" y="0"/>
                  </a:moveTo>
                  <a:lnTo>
                    <a:pt x="44" y="44"/>
                  </a:lnTo>
                  <a:lnTo>
                    <a:pt x="1" y="132"/>
                  </a:lnTo>
                  <a:lnTo>
                    <a:pt x="1" y="220"/>
                  </a:lnTo>
                  <a:lnTo>
                    <a:pt x="1" y="264"/>
                  </a:lnTo>
                  <a:lnTo>
                    <a:pt x="88" y="2853"/>
                  </a:lnTo>
                  <a:lnTo>
                    <a:pt x="88" y="2897"/>
                  </a:lnTo>
                  <a:lnTo>
                    <a:pt x="264" y="3555"/>
                  </a:lnTo>
                  <a:lnTo>
                    <a:pt x="308" y="3599"/>
                  </a:lnTo>
                  <a:lnTo>
                    <a:pt x="703" y="4388"/>
                  </a:lnTo>
                  <a:lnTo>
                    <a:pt x="790" y="4432"/>
                  </a:lnTo>
                  <a:lnTo>
                    <a:pt x="878" y="4476"/>
                  </a:lnTo>
                  <a:lnTo>
                    <a:pt x="922" y="4432"/>
                  </a:lnTo>
                  <a:lnTo>
                    <a:pt x="1010" y="4388"/>
                  </a:lnTo>
                  <a:lnTo>
                    <a:pt x="1010" y="4345"/>
                  </a:lnTo>
                  <a:lnTo>
                    <a:pt x="1054" y="4257"/>
                  </a:lnTo>
                  <a:lnTo>
                    <a:pt x="1010" y="4213"/>
                  </a:lnTo>
                  <a:lnTo>
                    <a:pt x="615" y="3423"/>
                  </a:lnTo>
                  <a:lnTo>
                    <a:pt x="439" y="2809"/>
                  </a:lnTo>
                  <a:lnTo>
                    <a:pt x="352" y="264"/>
                  </a:lnTo>
                  <a:lnTo>
                    <a:pt x="352" y="176"/>
                  </a:lnTo>
                  <a:lnTo>
                    <a:pt x="352" y="132"/>
                  </a:lnTo>
                  <a:lnTo>
                    <a:pt x="352" y="44"/>
                  </a:lnTo>
                  <a:lnTo>
                    <a:pt x="308"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29" name="Google Shape;3929;p116"/>
            <p:cNvSpPr/>
            <p:nvPr/>
          </p:nvSpPr>
          <p:spPr>
            <a:xfrm>
              <a:off x="1765150" y="4491475"/>
              <a:ext cx="95475" cy="49400"/>
            </a:xfrm>
            <a:custGeom>
              <a:avLst/>
              <a:gdLst/>
              <a:ahLst/>
              <a:cxnLst/>
              <a:rect l="l" t="t" r="r" b="b"/>
              <a:pathLst>
                <a:path w="3819" h="1976" extrusionOk="0">
                  <a:moveTo>
                    <a:pt x="220" y="1"/>
                  </a:moveTo>
                  <a:lnTo>
                    <a:pt x="132" y="45"/>
                  </a:lnTo>
                  <a:lnTo>
                    <a:pt x="88" y="45"/>
                  </a:lnTo>
                  <a:lnTo>
                    <a:pt x="45" y="132"/>
                  </a:lnTo>
                  <a:lnTo>
                    <a:pt x="1" y="176"/>
                  </a:lnTo>
                  <a:lnTo>
                    <a:pt x="45" y="264"/>
                  </a:lnTo>
                  <a:lnTo>
                    <a:pt x="45" y="308"/>
                  </a:lnTo>
                  <a:lnTo>
                    <a:pt x="132" y="352"/>
                  </a:lnTo>
                  <a:lnTo>
                    <a:pt x="1449" y="1054"/>
                  </a:lnTo>
                  <a:lnTo>
                    <a:pt x="3028" y="1975"/>
                  </a:lnTo>
                  <a:lnTo>
                    <a:pt x="3116" y="1975"/>
                  </a:lnTo>
                  <a:lnTo>
                    <a:pt x="3248" y="1931"/>
                  </a:lnTo>
                  <a:lnTo>
                    <a:pt x="3774" y="1493"/>
                  </a:lnTo>
                  <a:lnTo>
                    <a:pt x="3818" y="1449"/>
                  </a:lnTo>
                  <a:lnTo>
                    <a:pt x="3818" y="1361"/>
                  </a:lnTo>
                  <a:lnTo>
                    <a:pt x="3818" y="1317"/>
                  </a:lnTo>
                  <a:lnTo>
                    <a:pt x="3774" y="1273"/>
                  </a:lnTo>
                  <a:lnTo>
                    <a:pt x="3731" y="1229"/>
                  </a:lnTo>
                  <a:lnTo>
                    <a:pt x="3687" y="1186"/>
                  </a:lnTo>
                  <a:lnTo>
                    <a:pt x="3599" y="1186"/>
                  </a:lnTo>
                  <a:lnTo>
                    <a:pt x="3555" y="1229"/>
                  </a:lnTo>
                  <a:lnTo>
                    <a:pt x="3116" y="1580"/>
                  </a:lnTo>
                  <a:lnTo>
                    <a:pt x="1624" y="747"/>
                  </a:lnTo>
                  <a:lnTo>
                    <a:pt x="264" y="45"/>
                  </a:lnTo>
                  <a:lnTo>
                    <a:pt x="22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30" name="Google Shape;3930;p116"/>
            <p:cNvSpPr/>
            <p:nvPr/>
          </p:nvSpPr>
          <p:spPr>
            <a:xfrm>
              <a:off x="1765150" y="4467350"/>
              <a:ext cx="97675" cy="45000"/>
            </a:xfrm>
            <a:custGeom>
              <a:avLst/>
              <a:gdLst/>
              <a:ahLst/>
              <a:cxnLst/>
              <a:rect l="l" t="t" r="r" b="b"/>
              <a:pathLst>
                <a:path w="3907" h="1800" extrusionOk="0">
                  <a:moveTo>
                    <a:pt x="176" y="0"/>
                  </a:moveTo>
                  <a:lnTo>
                    <a:pt x="88" y="44"/>
                  </a:lnTo>
                  <a:lnTo>
                    <a:pt x="45" y="88"/>
                  </a:lnTo>
                  <a:lnTo>
                    <a:pt x="1" y="132"/>
                  </a:lnTo>
                  <a:lnTo>
                    <a:pt x="1" y="220"/>
                  </a:lnTo>
                  <a:lnTo>
                    <a:pt x="45" y="264"/>
                  </a:lnTo>
                  <a:lnTo>
                    <a:pt x="88" y="351"/>
                  </a:lnTo>
                  <a:lnTo>
                    <a:pt x="527" y="702"/>
                  </a:lnTo>
                  <a:lnTo>
                    <a:pt x="571" y="746"/>
                  </a:lnTo>
                  <a:lnTo>
                    <a:pt x="2458" y="1536"/>
                  </a:lnTo>
                  <a:lnTo>
                    <a:pt x="3336" y="1799"/>
                  </a:lnTo>
                  <a:lnTo>
                    <a:pt x="3379" y="1799"/>
                  </a:lnTo>
                  <a:lnTo>
                    <a:pt x="3467" y="1756"/>
                  </a:lnTo>
                  <a:lnTo>
                    <a:pt x="3818" y="1580"/>
                  </a:lnTo>
                  <a:lnTo>
                    <a:pt x="3862" y="1536"/>
                  </a:lnTo>
                  <a:lnTo>
                    <a:pt x="3906" y="1448"/>
                  </a:lnTo>
                  <a:lnTo>
                    <a:pt x="3906" y="1405"/>
                  </a:lnTo>
                  <a:lnTo>
                    <a:pt x="3906" y="1317"/>
                  </a:lnTo>
                  <a:lnTo>
                    <a:pt x="3862" y="1273"/>
                  </a:lnTo>
                  <a:lnTo>
                    <a:pt x="3774" y="1229"/>
                  </a:lnTo>
                  <a:lnTo>
                    <a:pt x="3731" y="1229"/>
                  </a:lnTo>
                  <a:lnTo>
                    <a:pt x="3643" y="1273"/>
                  </a:lnTo>
                  <a:lnTo>
                    <a:pt x="3379" y="1448"/>
                  </a:lnTo>
                  <a:lnTo>
                    <a:pt x="2590" y="1229"/>
                  </a:lnTo>
                  <a:lnTo>
                    <a:pt x="747" y="439"/>
                  </a:lnTo>
                  <a:lnTo>
                    <a:pt x="308" y="44"/>
                  </a:lnTo>
                  <a:lnTo>
                    <a:pt x="220" y="44"/>
                  </a:lnTo>
                  <a:lnTo>
                    <a:pt x="17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31" name="Google Shape;3931;p116"/>
            <p:cNvSpPr/>
            <p:nvPr/>
          </p:nvSpPr>
          <p:spPr>
            <a:xfrm>
              <a:off x="1765150" y="4441025"/>
              <a:ext cx="127275" cy="43900"/>
            </a:xfrm>
            <a:custGeom>
              <a:avLst/>
              <a:gdLst/>
              <a:ahLst/>
              <a:cxnLst/>
              <a:rect l="l" t="t" r="r" b="b"/>
              <a:pathLst>
                <a:path w="5091" h="1756" extrusionOk="0">
                  <a:moveTo>
                    <a:pt x="176" y="0"/>
                  </a:moveTo>
                  <a:lnTo>
                    <a:pt x="88" y="44"/>
                  </a:lnTo>
                  <a:lnTo>
                    <a:pt x="45" y="88"/>
                  </a:lnTo>
                  <a:lnTo>
                    <a:pt x="1" y="132"/>
                  </a:lnTo>
                  <a:lnTo>
                    <a:pt x="1" y="176"/>
                  </a:lnTo>
                  <a:lnTo>
                    <a:pt x="1" y="264"/>
                  </a:lnTo>
                  <a:lnTo>
                    <a:pt x="45" y="307"/>
                  </a:lnTo>
                  <a:lnTo>
                    <a:pt x="571" y="834"/>
                  </a:lnTo>
                  <a:lnTo>
                    <a:pt x="1624" y="1404"/>
                  </a:lnTo>
                  <a:lnTo>
                    <a:pt x="2458" y="1755"/>
                  </a:lnTo>
                  <a:lnTo>
                    <a:pt x="2546" y="1755"/>
                  </a:lnTo>
                  <a:lnTo>
                    <a:pt x="3818" y="1668"/>
                  </a:lnTo>
                  <a:lnTo>
                    <a:pt x="3906" y="1668"/>
                  </a:lnTo>
                  <a:lnTo>
                    <a:pt x="5003" y="1009"/>
                  </a:lnTo>
                  <a:lnTo>
                    <a:pt x="5047" y="966"/>
                  </a:lnTo>
                  <a:lnTo>
                    <a:pt x="5047" y="878"/>
                  </a:lnTo>
                  <a:lnTo>
                    <a:pt x="5091" y="834"/>
                  </a:lnTo>
                  <a:lnTo>
                    <a:pt x="5047" y="746"/>
                  </a:lnTo>
                  <a:lnTo>
                    <a:pt x="5003" y="702"/>
                  </a:lnTo>
                  <a:lnTo>
                    <a:pt x="4915" y="658"/>
                  </a:lnTo>
                  <a:lnTo>
                    <a:pt x="4871" y="658"/>
                  </a:lnTo>
                  <a:lnTo>
                    <a:pt x="4784" y="702"/>
                  </a:lnTo>
                  <a:lnTo>
                    <a:pt x="3774" y="1317"/>
                  </a:lnTo>
                  <a:lnTo>
                    <a:pt x="2546" y="1404"/>
                  </a:lnTo>
                  <a:lnTo>
                    <a:pt x="1756" y="1097"/>
                  </a:lnTo>
                  <a:lnTo>
                    <a:pt x="791" y="527"/>
                  </a:lnTo>
                  <a:lnTo>
                    <a:pt x="264" y="44"/>
                  </a:lnTo>
                  <a:lnTo>
                    <a:pt x="220" y="44"/>
                  </a:lnTo>
                  <a:lnTo>
                    <a:pt x="17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32" name="Google Shape;3932;p116"/>
            <p:cNvSpPr/>
            <p:nvPr/>
          </p:nvSpPr>
          <p:spPr>
            <a:xfrm>
              <a:off x="1728950" y="4366425"/>
              <a:ext cx="241375" cy="79000"/>
            </a:xfrm>
            <a:custGeom>
              <a:avLst/>
              <a:gdLst/>
              <a:ahLst/>
              <a:cxnLst/>
              <a:rect l="l" t="t" r="r" b="b"/>
              <a:pathLst>
                <a:path w="9655" h="3160" extrusionOk="0">
                  <a:moveTo>
                    <a:pt x="176" y="0"/>
                  </a:moveTo>
                  <a:lnTo>
                    <a:pt x="88" y="44"/>
                  </a:lnTo>
                  <a:lnTo>
                    <a:pt x="45" y="88"/>
                  </a:lnTo>
                  <a:lnTo>
                    <a:pt x="1" y="132"/>
                  </a:lnTo>
                  <a:lnTo>
                    <a:pt x="1" y="220"/>
                  </a:lnTo>
                  <a:lnTo>
                    <a:pt x="45" y="264"/>
                  </a:lnTo>
                  <a:lnTo>
                    <a:pt x="308" y="702"/>
                  </a:lnTo>
                  <a:lnTo>
                    <a:pt x="878" y="1668"/>
                  </a:lnTo>
                  <a:lnTo>
                    <a:pt x="878" y="1712"/>
                  </a:lnTo>
                  <a:lnTo>
                    <a:pt x="1756" y="2502"/>
                  </a:lnTo>
                  <a:lnTo>
                    <a:pt x="1800" y="2545"/>
                  </a:lnTo>
                  <a:lnTo>
                    <a:pt x="2853" y="2896"/>
                  </a:lnTo>
                  <a:lnTo>
                    <a:pt x="2897" y="2896"/>
                  </a:lnTo>
                  <a:lnTo>
                    <a:pt x="6232" y="3160"/>
                  </a:lnTo>
                  <a:lnTo>
                    <a:pt x="6319" y="3160"/>
                  </a:lnTo>
                  <a:lnTo>
                    <a:pt x="9567" y="1536"/>
                  </a:lnTo>
                  <a:lnTo>
                    <a:pt x="9610" y="1492"/>
                  </a:lnTo>
                  <a:lnTo>
                    <a:pt x="9654" y="1448"/>
                  </a:lnTo>
                  <a:lnTo>
                    <a:pt x="9654" y="1361"/>
                  </a:lnTo>
                  <a:lnTo>
                    <a:pt x="9654" y="1317"/>
                  </a:lnTo>
                  <a:lnTo>
                    <a:pt x="9610" y="1229"/>
                  </a:lnTo>
                  <a:lnTo>
                    <a:pt x="9523" y="1229"/>
                  </a:lnTo>
                  <a:lnTo>
                    <a:pt x="9479" y="1185"/>
                  </a:lnTo>
                  <a:lnTo>
                    <a:pt x="9391" y="1229"/>
                  </a:lnTo>
                  <a:lnTo>
                    <a:pt x="6232" y="2809"/>
                  </a:lnTo>
                  <a:lnTo>
                    <a:pt x="2941" y="2545"/>
                  </a:lnTo>
                  <a:lnTo>
                    <a:pt x="1931" y="2194"/>
                  </a:lnTo>
                  <a:lnTo>
                    <a:pt x="1142" y="1492"/>
                  </a:lnTo>
                  <a:lnTo>
                    <a:pt x="571" y="527"/>
                  </a:lnTo>
                  <a:lnTo>
                    <a:pt x="352" y="88"/>
                  </a:lnTo>
                  <a:lnTo>
                    <a:pt x="308" y="44"/>
                  </a:lnTo>
                  <a:lnTo>
                    <a:pt x="22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33" name="Google Shape;3933;p116"/>
            <p:cNvSpPr/>
            <p:nvPr/>
          </p:nvSpPr>
          <p:spPr>
            <a:xfrm>
              <a:off x="1807950" y="4679075"/>
              <a:ext cx="25" cy="25"/>
            </a:xfrm>
            <a:custGeom>
              <a:avLst/>
              <a:gdLst/>
              <a:ahLst/>
              <a:cxnLst/>
              <a:rect l="l" t="t" r="r" b="b"/>
              <a:pathLst>
                <a:path w="1" h="1" extrusionOk="0">
                  <a:moveTo>
                    <a:pt x="0" y="0"/>
                  </a:moveTo>
                  <a:lnTo>
                    <a:pt x="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34" name="Google Shape;3934;p116"/>
            <p:cNvSpPr/>
            <p:nvPr/>
          </p:nvSpPr>
          <p:spPr>
            <a:xfrm>
              <a:off x="1807950" y="4679075"/>
              <a:ext cx="25" cy="25"/>
            </a:xfrm>
            <a:custGeom>
              <a:avLst/>
              <a:gdLst/>
              <a:ahLst/>
              <a:cxnLst/>
              <a:rect l="l" t="t" r="r" b="b"/>
              <a:pathLst>
                <a:path w="1" h="1" fill="none" extrusionOk="0">
                  <a:moveTo>
                    <a:pt x="0" y="0"/>
                  </a:moveTo>
                  <a:lnTo>
                    <a:pt x="0" y="0"/>
                  </a:lnTo>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35" name="Google Shape;3935;p116"/>
            <p:cNvSpPr/>
            <p:nvPr/>
          </p:nvSpPr>
          <p:spPr>
            <a:xfrm>
              <a:off x="1490900" y="2760400"/>
              <a:ext cx="866675" cy="1925275"/>
            </a:xfrm>
            <a:custGeom>
              <a:avLst/>
              <a:gdLst/>
              <a:ahLst/>
              <a:cxnLst/>
              <a:rect l="l" t="t" r="r" b="b"/>
              <a:pathLst>
                <a:path w="34667" h="77011" extrusionOk="0">
                  <a:moveTo>
                    <a:pt x="34447" y="1"/>
                  </a:moveTo>
                  <a:lnTo>
                    <a:pt x="34359" y="44"/>
                  </a:lnTo>
                  <a:lnTo>
                    <a:pt x="31858" y="1931"/>
                  </a:lnTo>
                  <a:lnTo>
                    <a:pt x="28216" y="4915"/>
                  </a:lnTo>
                  <a:lnTo>
                    <a:pt x="25846" y="6758"/>
                  </a:lnTo>
                  <a:lnTo>
                    <a:pt x="23784" y="8426"/>
                  </a:lnTo>
                  <a:lnTo>
                    <a:pt x="20668" y="10883"/>
                  </a:lnTo>
                  <a:lnTo>
                    <a:pt x="15666" y="13077"/>
                  </a:lnTo>
                  <a:lnTo>
                    <a:pt x="15622" y="13077"/>
                  </a:lnTo>
                  <a:lnTo>
                    <a:pt x="13867" y="14174"/>
                  </a:lnTo>
                  <a:lnTo>
                    <a:pt x="13823" y="14218"/>
                  </a:lnTo>
                  <a:lnTo>
                    <a:pt x="12331" y="15622"/>
                  </a:lnTo>
                  <a:lnTo>
                    <a:pt x="12331" y="15666"/>
                  </a:lnTo>
                  <a:lnTo>
                    <a:pt x="10225" y="18386"/>
                  </a:lnTo>
                  <a:lnTo>
                    <a:pt x="9610" y="19045"/>
                  </a:lnTo>
                  <a:lnTo>
                    <a:pt x="8777" y="19571"/>
                  </a:lnTo>
                  <a:lnTo>
                    <a:pt x="8733" y="19615"/>
                  </a:lnTo>
                  <a:lnTo>
                    <a:pt x="8118" y="20229"/>
                  </a:lnTo>
                  <a:lnTo>
                    <a:pt x="8118" y="20273"/>
                  </a:lnTo>
                  <a:lnTo>
                    <a:pt x="7065" y="22204"/>
                  </a:lnTo>
                  <a:lnTo>
                    <a:pt x="7021" y="22204"/>
                  </a:lnTo>
                  <a:lnTo>
                    <a:pt x="6451" y="23915"/>
                  </a:lnTo>
                  <a:lnTo>
                    <a:pt x="6451" y="23959"/>
                  </a:lnTo>
                  <a:lnTo>
                    <a:pt x="6319" y="25583"/>
                  </a:lnTo>
                  <a:lnTo>
                    <a:pt x="6319" y="25627"/>
                  </a:lnTo>
                  <a:lnTo>
                    <a:pt x="6846" y="28347"/>
                  </a:lnTo>
                  <a:lnTo>
                    <a:pt x="6846" y="30629"/>
                  </a:lnTo>
                  <a:lnTo>
                    <a:pt x="6275" y="35631"/>
                  </a:lnTo>
                  <a:lnTo>
                    <a:pt x="5837" y="38966"/>
                  </a:lnTo>
                  <a:lnTo>
                    <a:pt x="5442" y="41819"/>
                  </a:lnTo>
                  <a:lnTo>
                    <a:pt x="5135" y="43662"/>
                  </a:lnTo>
                  <a:lnTo>
                    <a:pt x="4169" y="47699"/>
                  </a:lnTo>
                  <a:lnTo>
                    <a:pt x="3599" y="50200"/>
                  </a:lnTo>
                  <a:lnTo>
                    <a:pt x="3292" y="52087"/>
                  </a:lnTo>
                  <a:lnTo>
                    <a:pt x="2633" y="53491"/>
                  </a:lnTo>
                  <a:lnTo>
                    <a:pt x="2633" y="53535"/>
                  </a:lnTo>
                  <a:lnTo>
                    <a:pt x="2107" y="56387"/>
                  </a:lnTo>
                  <a:lnTo>
                    <a:pt x="834" y="60512"/>
                  </a:lnTo>
                  <a:lnTo>
                    <a:pt x="220" y="62837"/>
                  </a:lnTo>
                  <a:lnTo>
                    <a:pt x="1" y="63846"/>
                  </a:lnTo>
                  <a:lnTo>
                    <a:pt x="1" y="63890"/>
                  </a:lnTo>
                  <a:lnTo>
                    <a:pt x="44" y="64856"/>
                  </a:lnTo>
                  <a:lnTo>
                    <a:pt x="88" y="64987"/>
                  </a:lnTo>
                  <a:lnTo>
                    <a:pt x="2019" y="67050"/>
                  </a:lnTo>
                  <a:lnTo>
                    <a:pt x="3511" y="68629"/>
                  </a:lnTo>
                  <a:lnTo>
                    <a:pt x="5486" y="70955"/>
                  </a:lnTo>
                  <a:lnTo>
                    <a:pt x="7767" y="73412"/>
                  </a:lnTo>
                  <a:lnTo>
                    <a:pt x="9830" y="75606"/>
                  </a:lnTo>
                  <a:lnTo>
                    <a:pt x="10883" y="76967"/>
                  </a:lnTo>
                  <a:lnTo>
                    <a:pt x="10927" y="77011"/>
                  </a:lnTo>
                  <a:lnTo>
                    <a:pt x="11102" y="77011"/>
                  </a:lnTo>
                  <a:lnTo>
                    <a:pt x="11146" y="76923"/>
                  </a:lnTo>
                  <a:lnTo>
                    <a:pt x="11190" y="76879"/>
                  </a:lnTo>
                  <a:lnTo>
                    <a:pt x="11190" y="76791"/>
                  </a:lnTo>
                  <a:lnTo>
                    <a:pt x="11146" y="76747"/>
                  </a:lnTo>
                  <a:lnTo>
                    <a:pt x="10093" y="75387"/>
                  </a:lnTo>
                  <a:lnTo>
                    <a:pt x="8031" y="73149"/>
                  </a:lnTo>
                  <a:lnTo>
                    <a:pt x="5749" y="70736"/>
                  </a:lnTo>
                  <a:lnTo>
                    <a:pt x="3774" y="68410"/>
                  </a:lnTo>
                  <a:lnTo>
                    <a:pt x="2282" y="66830"/>
                  </a:lnTo>
                  <a:lnTo>
                    <a:pt x="395" y="64812"/>
                  </a:lnTo>
                  <a:lnTo>
                    <a:pt x="352" y="63890"/>
                  </a:lnTo>
                  <a:lnTo>
                    <a:pt x="571" y="62925"/>
                  </a:lnTo>
                  <a:lnTo>
                    <a:pt x="1141" y="60599"/>
                  </a:lnTo>
                  <a:lnTo>
                    <a:pt x="2458" y="56475"/>
                  </a:lnTo>
                  <a:lnTo>
                    <a:pt x="2984" y="53578"/>
                  </a:lnTo>
                  <a:lnTo>
                    <a:pt x="3599" y="52174"/>
                  </a:lnTo>
                  <a:lnTo>
                    <a:pt x="3643" y="52174"/>
                  </a:lnTo>
                  <a:lnTo>
                    <a:pt x="3950" y="50287"/>
                  </a:lnTo>
                  <a:lnTo>
                    <a:pt x="4520" y="47786"/>
                  </a:lnTo>
                  <a:lnTo>
                    <a:pt x="5442" y="43749"/>
                  </a:lnTo>
                  <a:lnTo>
                    <a:pt x="5793" y="41862"/>
                  </a:lnTo>
                  <a:lnTo>
                    <a:pt x="6188" y="39010"/>
                  </a:lnTo>
                  <a:lnTo>
                    <a:pt x="6627" y="35675"/>
                  </a:lnTo>
                  <a:lnTo>
                    <a:pt x="7197" y="30673"/>
                  </a:lnTo>
                  <a:lnTo>
                    <a:pt x="7197" y="30629"/>
                  </a:lnTo>
                  <a:lnTo>
                    <a:pt x="7197" y="28347"/>
                  </a:lnTo>
                  <a:lnTo>
                    <a:pt x="7197" y="28303"/>
                  </a:lnTo>
                  <a:lnTo>
                    <a:pt x="6670" y="25583"/>
                  </a:lnTo>
                  <a:lnTo>
                    <a:pt x="6802" y="24003"/>
                  </a:lnTo>
                  <a:lnTo>
                    <a:pt x="7372" y="22336"/>
                  </a:lnTo>
                  <a:lnTo>
                    <a:pt x="8382" y="20449"/>
                  </a:lnTo>
                  <a:lnTo>
                    <a:pt x="8996" y="19878"/>
                  </a:lnTo>
                  <a:lnTo>
                    <a:pt x="9830" y="19352"/>
                  </a:lnTo>
                  <a:lnTo>
                    <a:pt x="9874" y="19308"/>
                  </a:lnTo>
                  <a:lnTo>
                    <a:pt x="10488" y="18606"/>
                  </a:lnTo>
                  <a:lnTo>
                    <a:pt x="12594" y="15885"/>
                  </a:lnTo>
                  <a:lnTo>
                    <a:pt x="14042" y="14481"/>
                  </a:lnTo>
                  <a:lnTo>
                    <a:pt x="15798" y="13384"/>
                  </a:lnTo>
                  <a:lnTo>
                    <a:pt x="20800" y="11234"/>
                  </a:lnTo>
                  <a:lnTo>
                    <a:pt x="20844" y="11190"/>
                  </a:lnTo>
                  <a:lnTo>
                    <a:pt x="24003" y="8733"/>
                  </a:lnTo>
                  <a:lnTo>
                    <a:pt x="28435" y="5178"/>
                  </a:lnTo>
                  <a:lnTo>
                    <a:pt x="32077" y="2195"/>
                  </a:lnTo>
                  <a:lnTo>
                    <a:pt x="34578" y="308"/>
                  </a:lnTo>
                  <a:lnTo>
                    <a:pt x="34622" y="264"/>
                  </a:lnTo>
                  <a:lnTo>
                    <a:pt x="34666" y="176"/>
                  </a:lnTo>
                  <a:lnTo>
                    <a:pt x="34622" y="132"/>
                  </a:lnTo>
                  <a:lnTo>
                    <a:pt x="34622" y="44"/>
                  </a:lnTo>
                  <a:lnTo>
                    <a:pt x="34578"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36" name="Google Shape;3936;p116"/>
            <p:cNvSpPr/>
            <p:nvPr/>
          </p:nvSpPr>
          <p:spPr>
            <a:xfrm>
              <a:off x="1465675" y="2732975"/>
              <a:ext cx="861175" cy="1931850"/>
            </a:xfrm>
            <a:custGeom>
              <a:avLst/>
              <a:gdLst/>
              <a:ahLst/>
              <a:cxnLst/>
              <a:rect l="l" t="t" r="r" b="b"/>
              <a:pathLst>
                <a:path w="34447" h="77274" extrusionOk="0">
                  <a:moveTo>
                    <a:pt x="34227" y="1"/>
                  </a:moveTo>
                  <a:lnTo>
                    <a:pt x="34183" y="44"/>
                  </a:lnTo>
                  <a:lnTo>
                    <a:pt x="33174" y="790"/>
                  </a:lnTo>
                  <a:lnTo>
                    <a:pt x="28435" y="4652"/>
                  </a:lnTo>
                  <a:lnTo>
                    <a:pt x="26504" y="6275"/>
                  </a:lnTo>
                  <a:lnTo>
                    <a:pt x="24705" y="7680"/>
                  </a:lnTo>
                  <a:lnTo>
                    <a:pt x="22862" y="9128"/>
                  </a:lnTo>
                  <a:lnTo>
                    <a:pt x="20931" y="10532"/>
                  </a:lnTo>
                  <a:lnTo>
                    <a:pt x="19044" y="11366"/>
                  </a:lnTo>
                  <a:lnTo>
                    <a:pt x="14876" y="12814"/>
                  </a:lnTo>
                  <a:lnTo>
                    <a:pt x="9479" y="14788"/>
                  </a:lnTo>
                  <a:lnTo>
                    <a:pt x="9435" y="14832"/>
                  </a:lnTo>
                  <a:lnTo>
                    <a:pt x="8908" y="15271"/>
                  </a:lnTo>
                  <a:lnTo>
                    <a:pt x="8864" y="15315"/>
                  </a:lnTo>
                  <a:lnTo>
                    <a:pt x="7987" y="16543"/>
                  </a:lnTo>
                  <a:lnTo>
                    <a:pt x="7943" y="16587"/>
                  </a:lnTo>
                  <a:lnTo>
                    <a:pt x="6933" y="18474"/>
                  </a:lnTo>
                  <a:lnTo>
                    <a:pt x="5968" y="20800"/>
                  </a:lnTo>
                  <a:lnTo>
                    <a:pt x="5968" y="20844"/>
                  </a:lnTo>
                  <a:lnTo>
                    <a:pt x="5441" y="23169"/>
                  </a:lnTo>
                  <a:lnTo>
                    <a:pt x="5441" y="23213"/>
                  </a:lnTo>
                  <a:lnTo>
                    <a:pt x="5398" y="24617"/>
                  </a:lnTo>
                  <a:lnTo>
                    <a:pt x="5398" y="24661"/>
                  </a:lnTo>
                  <a:lnTo>
                    <a:pt x="6319" y="29269"/>
                  </a:lnTo>
                  <a:lnTo>
                    <a:pt x="6407" y="30761"/>
                  </a:lnTo>
                  <a:lnTo>
                    <a:pt x="6144" y="34666"/>
                  </a:lnTo>
                  <a:lnTo>
                    <a:pt x="5836" y="37431"/>
                  </a:lnTo>
                  <a:lnTo>
                    <a:pt x="5485" y="40327"/>
                  </a:lnTo>
                  <a:lnTo>
                    <a:pt x="5134" y="42784"/>
                  </a:lnTo>
                  <a:lnTo>
                    <a:pt x="4871" y="44364"/>
                  </a:lnTo>
                  <a:lnTo>
                    <a:pt x="3906" y="48532"/>
                  </a:lnTo>
                  <a:lnTo>
                    <a:pt x="3423" y="51472"/>
                  </a:lnTo>
                  <a:lnTo>
                    <a:pt x="3247" y="53447"/>
                  </a:lnTo>
                  <a:lnTo>
                    <a:pt x="2633" y="55860"/>
                  </a:lnTo>
                  <a:lnTo>
                    <a:pt x="1756" y="58449"/>
                  </a:lnTo>
                  <a:lnTo>
                    <a:pt x="922" y="60775"/>
                  </a:lnTo>
                  <a:lnTo>
                    <a:pt x="922" y="60819"/>
                  </a:lnTo>
                  <a:lnTo>
                    <a:pt x="307" y="63188"/>
                  </a:lnTo>
                  <a:lnTo>
                    <a:pt x="0" y="64549"/>
                  </a:lnTo>
                  <a:lnTo>
                    <a:pt x="0" y="64592"/>
                  </a:lnTo>
                  <a:lnTo>
                    <a:pt x="44" y="66743"/>
                  </a:lnTo>
                  <a:lnTo>
                    <a:pt x="44" y="66786"/>
                  </a:lnTo>
                  <a:lnTo>
                    <a:pt x="264" y="67357"/>
                  </a:lnTo>
                  <a:lnTo>
                    <a:pt x="307" y="67401"/>
                  </a:lnTo>
                  <a:lnTo>
                    <a:pt x="3423" y="70955"/>
                  </a:lnTo>
                  <a:lnTo>
                    <a:pt x="7811" y="75650"/>
                  </a:lnTo>
                  <a:lnTo>
                    <a:pt x="9303" y="77230"/>
                  </a:lnTo>
                  <a:lnTo>
                    <a:pt x="9347" y="77274"/>
                  </a:lnTo>
                  <a:lnTo>
                    <a:pt x="9435" y="77274"/>
                  </a:lnTo>
                  <a:lnTo>
                    <a:pt x="9566" y="77230"/>
                  </a:lnTo>
                  <a:lnTo>
                    <a:pt x="9610" y="77186"/>
                  </a:lnTo>
                  <a:lnTo>
                    <a:pt x="9610" y="77098"/>
                  </a:lnTo>
                  <a:lnTo>
                    <a:pt x="9610" y="77054"/>
                  </a:lnTo>
                  <a:lnTo>
                    <a:pt x="9566" y="77011"/>
                  </a:lnTo>
                  <a:lnTo>
                    <a:pt x="3686" y="70736"/>
                  </a:lnTo>
                  <a:lnTo>
                    <a:pt x="571" y="67225"/>
                  </a:lnTo>
                  <a:lnTo>
                    <a:pt x="395" y="66699"/>
                  </a:lnTo>
                  <a:lnTo>
                    <a:pt x="351" y="64592"/>
                  </a:lnTo>
                  <a:lnTo>
                    <a:pt x="659" y="63276"/>
                  </a:lnTo>
                  <a:lnTo>
                    <a:pt x="1273" y="60906"/>
                  </a:lnTo>
                  <a:lnTo>
                    <a:pt x="2107" y="58581"/>
                  </a:lnTo>
                  <a:lnTo>
                    <a:pt x="2984" y="55992"/>
                  </a:lnTo>
                  <a:lnTo>
                    <a:pt x="3599" y="53535"/>
                  </a:lnTo>
                  <a:lnTo>
                    <a:pt x="3599" y="53491"/>
                  </a:lnTo>
                  <a:lnTo>
                    <a:pt x="3774" y="51516"/>
                  </a:lnTo>
                  <a:lnTo>
                    <a:pt x="4213" y="48576"/>
                  </a:lnTo>
                  <a:lnTo>
                    <a:pt x="5222" y="44407"/>
                  </a:lnTo>
                  <a:lnTo>
                    <a:pt x="5485" y="42828"/>
                  </a:lnTo>
                  <a:lnTo>
                    <a:pt x="5836" y="40370"/>
                  </a:lnTo>
                  <a:lnTo>
                    <a:pt x="6187" y="37474"/>
                  </a:lnTo>
                  <a:lnTo>
                    <a:pt x="6495" y="34710"/>
                  </a:lnTo>
                  <a:lnTo>
                    <a:pt x="6758" y="30805"/>
                  </a:lnTo>
                  <a:lnTo>
                    <a:pt x="6758" y="30761"/>
                  </a:lnTo>
                  <a:lnTo>
                    <a:pt x="6670" y="29225"/>
                  </a:lnTo>
                  <a:lnTo>
                    <a:pt x="5749" y="24617"/>
                  </a:lnTo>
                  <a:lnTo>
                    <a:pt x="5793" y="23257"/>
                  </a:lnTo>
                  <a:lnTo>
                    <a:pt x="6319" y="20932"/>
                  </a:lnTo>
                  <a:lnTo>
                    <a:pt x="7284" y="18606"/>
                  </a:lnTo>
                  <a:lnTo>
                    <a:pt x="8250" y="16763"/>
                  </a:lnTo>
                  <a:lnTo>
                    <a:pt x="9127" y="15534"/>
                  </a:lnTo>
                  <a:lnTo>
                    <a:pt x="9610" y="15095"/>
                  </a:lnTo>
                  <a:lnTo>
                    <a:pt x="15007" y="13165"/>
                  </a:lnTo>
                  <a:lnTo>
                    <a:pt x="19132" y="11673"/>
                  </a:lnTo>
                  <a:lnTo>
                    <a:pt x="21063" y="10839"/>
                  </a:lnTo>
                  <a:lnTo>
                    <a:pt x="21107" y="10839"/>
                  </a:lnTo>
                  <a:lnTo>
                    <a:pt x="23081" y="9435"/>
                  </a:lnTo>
                  <a:lnTo>
                    <a:pt x="24924" y="7943"/>
                  </a:lnTo>
                  <a:lnTo>
                    <a:pt x="26724" y="6539"/>
                  </a:lnTo>
                  <a:lnTo>
                    <a:pt x="28654" y="4959"/>
                  </a:lnTo>
                  <a:lnTo>
                    <a:pt x="33350" y="1054"/>
                  </a:lnTo>
                  <a:lnTo>
                    <a:pt x="34403" y="308"/>
                  </a:lnTo>
                  <a:lnTo>
                    <a:pt x="34447" y="264"/>
                  </a:lnTo>
                  <a:lnTo>
                    <a:pt x="34447" y="220"/>
                  </a:lnTo>
                  <a:lnTo>
                    <a:pt x="34447" y="132"/>
                  </a:lnTo>
                  <a:lnTo>
                    <a:pt x="34447" y="88"/>
                  </a:lnTo>
                  <a:lnTo>
                    <a:pt x="34359"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37" name="Google Shape;3937;p116"/>
            <p:cNvSpPr/>
            <p:nvPr/>
          </p:nvSpPr>
          <p:spPr>
            <a:xfrm>
              <a:off x="1417400" y="2679225"/>
              <a:ext cx="851300" cy="1981225"/>
            </a:xfrm>
            <a:custGeom>
              <a:avLst/>
              <a:gdLst/>
              <a:ahLst/>
              <a:cxnLst/>
              <a:rect l="l" t="t" r="r" b="b"/>
              <a:pathLst>
                <a:path w="34052" h="79249" extrusionOk="0">
                  <a:moveTo>
                    <a:pt x="33876" y="0"/>
                  </a:moveTo>
                  <a:lnTo>
                    <a:pt x="33789" y="44"/>
                  </a:lnTo>
                  <a:lnTo>
                    <a:pt x="33745" y="44"/>
                  </a:lnTo>
                  <a:lnTo>
                    <a:pt x="31244" y="2194"/>
                  </a:lnTo>
                  <a:lnTo>
                    <a:pt x="28786" y="4213"/>
                  </a:lnTo>
                  <a:lnTo>
                    <a:pt x="26461" y="6056"/>
                  </a:lnTo>
                  <a:lnTo>
                    <a:pt x="22994" y="8645"/>
                  </a:lnTo>
                  <a:lnTo>
                    <a:pt x="21239" y="9830"/>
                  </a:lnTo>
                  <a:lnTo>
                    <a:pt x="18738" y="10883"/>
                  </a:lnTo>
                  <a:lnTo>
                    <a:pt x="15534" y="12111"/>
                  </a:lnTo>
                  <a:lnTo>
                    <a:pt x="13209" y="13472"/>
                  </a:lnTo>
                  <a:lnTo>
                    <a:pt x="10356" y="14569"/>
                  </a:lnTo>
                  <a:lnTo>
                    <a:pt x="10312" y="14569"/>
                  </a:lnTo>
                  <a:lnTo>
                    <a:pt x="8294" y="15797"/>
                  </a:lnTo>
                  <a:lnTo>
                    <a:pt x="6056" y="16938"/>
                  </a:lnTo>
                  <a:lnTo>
                    <a:pt x="3862" y="17465"/>
                  </a:lnTo>
                  <a:lnTo>
                    <a:pt x="2721" y="17684"/>
                  </a:lnTo>
                  <a:lnTo>
                    <a:pt x="2633" y="17684"/>
                  </a:lnTo>
                  <a:lnTo>
                    <a:pt x="2590" y="17772"/>
                  </a:lnTo>
                  <a:lnTo>
                    <a:pt x="2590" y="17860"/>
                  </a:lnTo>
                  <a:lnTo>
                    <a:pt x="2633" y="17948"/>
                  </a:lnTo>
                  <a:lnTo>
                    <a:pt x="3248" y="18518"/>
                  </a:lnTo>
                  <a:lnTo>
                    <a:pt x="3379" y="19045"/>
                  </a:lnTo>
                  <a:lnTo>
                    <a:pt x="3248" y="20142"/>
                  </a:lnTo>
                  <a:lnTo>
                    <a:pt x="3248" y="21195"/>
                  </a:lnTo>
                  <a:lnTo>
                    <a:pt x="3292" y="22248"/>
                  </a:lnTo>
                  <a:lnTo>
                    <a:pt x="3423" y="23257"/>
                  </a:lnTo>
                  <a:lnTo>
                    <a:pt x="3599" y="24222"/>
                  </a:lnTo>
                  <a:lnTo>
                    <a:pt x="3818" y="25232"/>
                  </a:lnTo>
                  <a:lnTo>
                    <a:pt x="4301" y="27162"/>
                  </a:lnTo>
                  <a:lnTo>
                    <a:pt x="4696" y="28698"/>
                  </a:lnTo>
                  <a:lnTo>
                    <a:pt x="5047" y="30278"/>
                  </a:lnTo>
                  <a:lnTo>
                    <a:pt x="5178" y="31112"/>
                  </a:lnTo>
                  <a:lnTo>
                    <a:pt x="5266" y="31945"/>
                  </a:lnTo>
                  <a:lnTo>
                    <a:pt x="5354" y="32779"/>
                  </a:lnTo>
                  <a:lnTo>
                    <a:pt x="5354" y="33657"/>
                  </a:lnTo>
                  <a:lnTo>
                    <a:pt x="5354" y="36202"/>
                  </a:lnTo>
                  <a:lnTo>
                    <a:pt x="5135" y="38659"/>
                  </a:lnTo>
                  <a:lnTo>
                    <a:pt x="4871" y="41029"/>
                  </a:lnTo>
                  <a:lnTo>
                    <a:pt x="4257" y="45724"/>
                  </a:lnTo>
                  <a:lnTo>
                    <a:pt x="3687" y="47962"/>
                  </a:lnTo>
                  <a:lnTo>
                    <a:pt x="3292" y="50770"/>
                  </a:lnTo>
                  <a:lnTo>
                    <a:pt x="3028" y="53315"/>
                  </a:lnTo>
                  <a:lnTo>
                    <a:pt x="2546" y="56387"/>
                  </a:lnTo>
                  <a:lnTo>
                    <a:pt x="2195" y="58449"/>
                  </a:lnTo>
                  <a:lnTo>
                    <a:pt x="1317" y="60775"/>
                  </a:lnTo>
                  <a:lnTo>
                    <a:pt x="88" y="65075"/>
                  </a:lnTo>
                  <a:lnTo>
                    <a:pt x="1" y="66874"/>
                  </a:lnTo>
                  <a:lnTo>
                    <a:pt x="1" y="66918"/>
                  </a:lnTo>
                  <a:lnTo>
                    <a:pt x="132" y="68936"/>
                  </a:lnTo>
                  <a:lnTo>
                    <a:pt x="44" y="70516"/>
                  </a:lnTo>
                  <a:lnTo>
                    <a:pt x="88" y="71569"/>
                  </a:lnTo>
                  <a:lnTo>
                    <a:pt x="132" y="71657"/>
                  </a:lnTo>
                  <a:lnTo>
                    <a:pt x="395" y="72184"/>
                  </a:lnTo>
                  <a:lnTo>
                    <a:pt x="395" y="72227"/>
                  </a:lnTo>
                  <a:lnTo>
                    <a:pt x="2633" y="74773"/>
                  </a:lnTo>
                  <a:lnTo>
                    <a:pt x="5486" y="77625"/>
                  </a:lnTo>
                  <a:lnTo>
                    <a:pt x="7153" y="79204"/>
                  </a:lnTo>
                  <a:lnTo>
                    <a:pt x="7285" y="79248"/>
                  </a:lnTo>
                  <a:lnTo>
                    <a:pt x="7329" y="79248"/>
                  </a:lnTo>
                  <a:lnTo>
                    <a:pt x="7416" y="79204"/>
                  </a:lnTo>
                  <a:lnTo>
                    <a:pt x="7460" y="79117"/>
                  </a:lnTo>
                  <a:lnTo>
                    <a:pt x="7460" y="79073"/>
                  </a:lnTo>
                  <a:lnTo>
                    <a:pt x="7416" y="78985"/>
                  </a:lnTo>
                  <a:lnTo>
                    <a:pt x="7416" y="78941"/>
                  </a:lnTo>
                  <a:lnTo>
                    <a:pt x="5705" y="77361"/>
                  </a:lnTo>
                  <a:lnTo>
                    <a:pt x="2853" y="74553"/>
                  </a:lnTo>
                  <a:lnTo>
                    <a:pt x="703" y="72008"/>
                  </a:lnTo>
                  <a:lnTo>
                    <a:pt x="439" y="71525"/>
                  </a:lnTo>
                  <a:lnTo>
                    <a:pt x="395" y="70516"/>
                  </a:lnTo>
                  <a:lnTo>
                    <a:pt x="483" y="68936"/>
                  </a:lnTo>
                  <a:lnTo>
                    <a:pt x="352" y="66874"/>
                  </a:lnTo>
                  <a:lnTo>
                    <a:pt x="439" y="65119"/>
                  </a:lnTo>
                  <a:lnTo>
                    <a:pt x="1624" y="60862"/>
                  </a:lnTo>
                  <a:lnTo>
                    <a:pt x="2502" y="58537"/>
                  </a:lnTo>
                  <a:lnTo>
                    <a:pt x="2502" y="58493"/>
                  </a:lnTo>
                  <a:lnTo>
                    <a:pt x="2897" y="56431"/>
                  </a:lnTo>
                  <a:lnTo>
                    <a:pt x="3379" y="53359"/>
                  </a:lnTo>
                  <a:lnTo>
                    <a:pt x="3643" y="50814"/>
                  </a:lnTo>
                  <a:lnTo>
                    <a:pt x="4038" y="48049"/>
                  </a:lnTo>
                  <a:lnTo>
                    <a:pt x="4608" y="45812"/>
                  </a:lnTo>
                  <a:lnTo>
                    <a:pt x="5222" y="41072"/>
                  </a:lnTo>
                  <a:lnTo>
                    <a:pt x="5486" y="38703"/>
                  </a:lnTo>
                  <a:lnTo>
                    <a:pt x="5705" y="36246"/>
                  </a:lnTo>
                  <a:lnTo>
                    <a:pt x="5705" y="33657"/>
                  </a:lnTo>
                  <a:lnTo>
                    <a:pt x="5705" y="32779"/>
                  </a:lnTo>
                  <a:lnTo>
                    <a:pt x="5617" y="31901"/>
                  </a:lnTo>
                  <a:lnTo>
                    <a:pt x="5530" y="31068"/>
                  </a:lnTo>
                  <a:lnTo>
                    <a:pt x="5398" y="30234"/>
                  </a:lnTo>
                  <a:lnTo>
                    <a:pt x="5047" y="28610"/>
                  </a:lnTo>
                  <a:lnTo>
                    <a:pt x="4652" y="27075"/>
                  </a:lnTo>
                  <a:lnTo>
                    <a:pt x="4169" y="25100"/>
                  </a:lnTo>
                  <a:lnTo>
                    <a:pt x="3950" y="24135"/>
                  </a:lnTo>
                  <a:lnTo>
                    <a:pt x="3774" y="23169"/>
                  </a:lnTo>
                  <a:lnTo>
                    <a:pt x="3643" y="22160"/>
                  </a:lnTo>
                  <a:lnTo>
                    <a:pt x="3599" y="21151"/>
                  </a:lnTo>
                  <a:lnTo>
                    <a:pt x="3599" y="20142"/>
                  </a:lnTo>
                  <a:lnTo>
                    <a:pt x="3730" y="19045"/>
                  </a:lnTo>
                  <a:lnTo>
                    <a:pt x="3730" y="19001"/>
                  </a:lnTo>
                  <a:lnTo>
                    <a:pt x="3555" y="18386"/>
                  </a:lnTo>
                  <a:lnTo>
                    <a:pt x="3511" y="18299"/>
                  </a:lnTo>
                  <a:lnTo>
                    <a:pt x="3116" y="17948"/>
                  </a:lnTo>
                  <a:lnTo>
                    <a:pt x="3906" y="17816"/>
                  </a:lnTo>
                  <a:lnTo>
                    <a:pt x="6144" y="17289"/>
                  </a:lnTo>
                  <a:lnTo>
                    <a:pt x="6188" y="17289"/>
                  </a:lnTo>
                  <a:lnTo>
                    <a:pt x="8470" y="16105"/>
                  </a:lnTo>
                  <a:lnTo>
                    <a:pt x="10488" y="14876"/>
                  </a:lnTo>
                  <a:lnTo>
                    <a:pt x="13340" y="13823"/>
                  </a:lnTo>
                  <a:lnTo>
                    <a:pt x="13384" y="13779"/>
                  </a:lnTo>
                  <a:lnTo>
                    <a:pt x="15666" y="12419"/>
                  </a:lnTo>
                  <a:lnTo>
                    <a:pt x="18869" y="11234"/>
                  </a:lnTo>
                  <a:lnTo>
                    <a:pt x="21370" y="10181"/>
                  </a:lnTo>
                  <a:lnTo>
                    <a:pt x="21414" y="10137"/>
                  </a:lnTo>
                  <a:lnTo>
                    <a:pt x="23213" y="8952"/>
                  </a:lnTo>
                  <a:lnTo>
                    <a:pt x="26680" y="6363"/>
                  </a:lnTo>
                  <a:lnTo>
                    <a:pt x="29006" y="4476"/>
                  </a:lnTo>
                  <a:lnTo>
                    <a:pt x="31463" y="2458"/>
                  </a:lnTo>
                  <a:lnTo>
                    <a:pt x="33964" y="308"/>
                  </a:lnTo>
                  <a:lnTo>
                    <a:pt x="34008" y="264"/>
                  </a:lnTo>
                  <a:lnTo>
                    <a:pt x="34052" y="220"/>
                  </a:lnTo>
                  <a:lnTo>
                    <a:pt x="34008" y="132"/>
                  </a:lnTo>
                  <a:lnTo>
                    <a:pt x="34008" y="88"/>
                  </a:lnTo>
                  <a:lnTo>
                    <a:pt x="33920" y="44"/>
                  </a:lnTo>
                  <a:lnTo>
                    <a:pt x="3387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38" name="Google Shape;3938;p116"/>
            <p:cNvSpPr/>
            <p:nvPr/>
          </p:nvSpPr>
          <p:spPr>
            <a:xfrm>
              <a:off x="1386675" y="2654000"/>
              <a:ext cx="852425" cy="2016325"/>
            </a:xfrm>
            <a:custGeom>
              <a:avLst/>
              <a:gdLst/>
              <a:ahLst/>
              <a:cxnLst/>
              <a:rect l="l" t="t" r="r" b="b"/>
              <a:pathLst>
                <a:path w="34097" h="80653" extrusionOk="0">
                  <a:moveTo>
                    <a:pt x="33877" y="0"/>
                  </a:moveTo>
                  <a:lnTo>
                    <a:pt x="33833" y="44"/>
                  </a:lnTo>
                  <a:lnTo>
                    <a:pt x="30849" y="2545"/>
                  </a:lnTo>
                  <a:lnTo>
                    <a:pt x="28392" y="4564"/>
                  </a:lnTo>
                  <a:lnTo>
                    <a:pt x="26022" y="6407"/>
                  </a:lnTo>
                  <a:lnTo>
                    <a:pt x="23960" y="7899"/>
                  </a:lnTo>
                  <a:lnTo>
                    <a:pt x="22029" y="9259"/>
                  </a:lnTo>
                  <a:lnTo>
                    <a:pt x="19835" y="10224"/>
                  </a:lnTo>
                  <a:lnTo>
                    <a:pt x="17114" y="11365"/>
                  </a:lnTo>
                  <a:lnTo>
                    <a:pt x="17070" y="11365"/>
                  </a:lnTo>
                  <a:lnTo>
                    <a:pt x="15096" y="12725"/>
                  </a:lnTo>
                  <a:lnTo>
                    <a:pt x="13999" y="13428"/>
                  </a:lnTo>
                  <a:lnTo>
                    <a:pt x="13121" y="13691"/>
                  </a:lnTo>
                  <a:lnTo>
                    <a:pt x="13077" y="13691"/>
                  </a:lnTo>
                  <a:lnTo>
                    <a:pt x="12287" y="14086"/>
                  </a:lnTo>
                  <a:lnTo>
                    <a:pt x="9084" y="15929"/>
                  </a:lnTo>
                  <a:lnTo>
                    <a:pt x="7066" y="17026"/>
                  </a:lnTo>
                  <a:lnTo>
                    <a:pt x="4082" y="17684"/>
                  </a:lnTo>
                  <a:lnTo>
                    <a:pt x="3994" y="17728"/>
                  </a:lnTo>
                  <a:lnTo>
                    <a:pt x="2414" y="18737"/>
                  </a:lnTo>
                  <a:lnTo>
                    <a:pt x="2370" y="18825"/>
                  </a:lnTo>
                  <a:lnTo>
                    <a:pt x="2019" y="19439"/>
                  </a:lnTo>
                  <a:lnTo>
                    <a:pt x="1976" y="19571"/>
                  </a:lnTo>
                  <a:lnTo>
                    <a:pt x="2195" y="21414"/>
                  </a:lnTo>
                  <a:lnTo>
                    <a:pt x="2195" y="21458"/>
                  </a:lnTo>
                  <a:lnTo>
                    <a:pt x="3292" y="25451"/>
                  </a:lnTo>
                  <a:lnTo>
                    <a:pt x="4170" y="28479"/>
                  </a:lnTo>
                  <a:lnTo>
                    <a:pt x="4872" y="31813"/>
                  </a:lnTo>
                  <a:lnTo>
                    <a:pt x="5135" y="35017"/>
                  </a:lnTo>
                  <a:lnTo>
                    <a:pt x="5091" y="38001"/>
                  </a:lnTo>
                  <a:lnTo>
                    <a:pt x="4872" y="40590"/>
                  </a:lnTo>
                  <a:lnTo>
                    <a:pt x="4652" y="42784"/>
                  </a:lnTo>
                  <a:lnTo>
                    <a:pt x="4301" y="45636"/>
                  </a:lnTo>
                  <a:lnTo>
                    <a:pt x="3599" y="49278"/>
                  </a:lnTo>
                  <a:lnTo>
                    <a:pt x="3292" y="52130"/>
                  </a:lnTo>
                  <a:lnTo>
                    <a:pt x="2809" y="55202"/>
                  </a:lnTo>
                  <a:lnTo>
                    <a:pt x="2414" y="57834"/>
                  </a:lnTo>
                  <a:lnTo>
                    <a:pt x="2063" y="59897"/>
                  </a:lnTo>
                  <a:lnTo>
                    <a:pt x="1317" y="61828"/>
                  </a:lnTo>
                  <a:lnTo>
                    <a:pt x="1273" y="61828"/>
                  </a:lnTo>
                  <a:lnTo>
                    <a:pt x="571" y="64504"/>
                  </a:lnTo>
                  <a:lnTo>
                    <a:pt x="527" y="64548"/>
                  </a:lnTo>
                  <a:lnTo>
                    <a:pt x="264" y="66391"/>
                  </a:lnTo>
                  <a:lnTo>
                    <a:pt x="264" y="66435"/>
                  </a:lnTo>
                  <a:lnTo>
                    <a:pt x="352" y="69243"/>
                  </a:lnTo>
                  <a:lnTo>
                    <a:pt x="45" y="73149"/>
                  </a:lnTo>
                  <a:lnTo>
                    <a:pt x="1" y="73807"/>
                  </a:lnTo>
                  <a:lnTo>
                    <a:pt x="1" y="73895"/>
                  </a:lnTo>
                  <a:lnTo>
                    <a:pt x="45" y="73939"/>
                  </a:lnTo>
                  <a:lnTo>
                    <a:pt x="4564" y="78195"/>
                  </a:lnTo>
                  <a:lnTo>
                    <a:pt x="7285" y="80608"/>
                  </a:lnTo>
                  <a:lnTo>
                    <a:pt x="7417" y="80652"/>
                  </a:lnTo>
                  <a:lnTo>
                    <a:pt x="7504" y="80652"/>
                  </a:lnTo>
                  <a:lnTo>
                    <a:pt x="7548" y="80608"/>
                  </a:lnTo>
                  <a:lnTo>
                    <a:pt x="7592" y="80521"/>
                  </a:lnTo>
                  <a:lnTo>
                    <a:pt x="7592" y="80477"/>
                  </a:lnTo>
                  <a:lnTo>
                    <a:pt x="7592" y="80389"/>
                  </a:lnTo>
                  <a:lnTo>
                    <a:pt x="7548" y="80345"/>
                  </a:lnTo>
                  <a:lnTo>
                    <a:pt x="4828" y="77932"/>
                  </a:lnTo>
                  <a:lnTo>
                    <a:pt x="352" y="73763"/>
                  </a:lnTo>
                  <a:lnTo>
                    <a:pt x="703" y="69287"/>
                  </a:lnTo>
                  <a:lnTo>
                    <a:pt x="703" y="69243"/>
                  </a:lnTo>
                  <a:lnTo>
                    <a:pt x="615" y="66435"/>
                  </a:lnTo>
                  <a:lnTo>
                    <a:pt x="879" y="64592"/>
                  </a:lnTo>
                  <a:lnTo>
                    <a:pt x="1624" y="61959"/>
                  </a:lnTo>
                  <a:lnTo>
                    <a:pt x="2414" y="59985"/>
                  </a:lnTo>
                  <a:lnTo>
                    <a:pt x="2414" y="59941"/>
                  </a:lnTo>
                  <a:lnTo>
                    <a:pt x="2765" y="57878"/>
                  </a:lnTo>
                  <a:lnTo>
                    <a:pt x="3160" y="55246"/>
                  </a:lnTo>
                  <a:lnTo>
                    <a:pt x="3643" y="52174"/>
                  </a:lnTo>
                  <a:lnTo>
                    <a:pt x="3950" y="49366"/>
                  </a:lnTo>
                  <a:lnTo>
                    <a:pt x="4652" y="45680"/>
                  </a:lnTo>
                  <a:lnTo>
                    <a:pt x="5003" y="42827"/>
                  </a:lnTo>
                  <a:lnTo>
                    <a:pt x="5223" y="40633"/>
                  </a:lnTo>
                  <a:lnTo>
                    <a:pt x="5442" y="38001"/>
                  </a:lnTo>
                  <a:lnTo>
                    <a:pt x="5486" y="35017"/>
                  </a:lnTo>
                  <a:lnTo>
                    <a:pt x="5223" y="31770"/>
                  </a:lnTo>
                  <a:lnTo>
                    <a:pt x="5179" y="31726"/>
                  </a:lnTo>
                  <a:lnTo>
                    <a:pt x="4521" y="28391"/>
                  </a:lnTo>
                  <a:lnTo>
                    <a:pt x="3643" y="25319"/>
                  </a:lnTo>
                  <a:lnTo>
                    <a:pt x="2546" y="21370"/>
                  </a:lnTo>
                  <a:lnTo>
                    <a:pt x="2327" y="19571"/>
                  </a:lnTo>
                  <a:lnTo>
                    <a:pt x="2678" y="19044"/>
                  </a:lnTo>
                  <a:lnTo>
                    <a:pt x="4170" y="18035"/>
                  </a:lnTo>
                  <a:lnTo>
                    <a:pt x="7197" y="17333"/>
                  </a:lnTo>
                  <a:lnTo>
                    <a:pt x="7241" y="17333"/>
                  </a:lnTo>
                  <a:lnTo>
                    <a:pt x="9260" y="16236"/>
                  </a:lnTo>
                  <a:lnTo>
                    <a:pt x="12419" y="14393"/>
                  </a:lnTo>
                  <a:lnTo>
                    <a:pt x="13209" y="13998"/>
                  </a:lnTo>
                  <a:lnTo>
                    <a:pt x="14087" y="13779"/>
                  </a:lnTo>
                  <a:lnTo>
                    <a:pt x="14174" y="13779"/>
                  </a:lnTo>
                  <a:lnTo>
                    <a:pt x="15315" y="12989"/>
                  </a:lnTo>
                  <a:lnTo>
                    <a:pt x="17246" y="11672"/>
                  </a:lnTo>
                  <a:lnTo>
                    <a:pt x="19967" y="10531"/>
                  </a:lnTo>
                  <a:lnTo>
                    <a:pt x="22161" y="9566"/>
                  </a:lnTo>
                  <a:lnTo>
                    <a:pt x="22204" y="9566"/>
                  </a:lnTo>
                  <a:lnTo>
                    <a:pt x="24179" y="8206"/>
                  </a:lnTo>
                  <a:lnTo>
                    <a:pt x="26198" y="6670"/>
                  </a:lnTo>
                  <a:lnTo>
                    <a:pt x="28611" y="4827"/>
                  </a:lnTo>
                  <a:lnTo>
                    <a:pt x="31068" y="2809"/>
                  </a:lnTo>
                  <a:lnTo>
                    <a:pt x="34052" y="307"/>
                  </a:lnTo>
                  <a:lnTo>
                    <a:pt x="34096" y="263"/>
                  </a:lnTo>
                  <a:lnTo>
                    <a:pt x="34096" y="176"/>
                  </a:lnTo>
                  <a:lnTo>
                    <a:pt x="34096" y="132"/>
                  </a:lnTo>
                  <a:lnTo>
                    <a:pt x="34052" y="44"/>
                  </a:lnTo>
                  <a:lnTo>
                    <a:pt x="34008"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39" name="Google Shape;3939;p116"/>
            <p:cNvSpPr/>
            <p:nvPr/>
          </p:nvSpPr>
          <p:spPr>
            <a:xfrm>
              <a:off x="1355975" y="2603525"/>
              <a:ext cx="827175" cy="2027300"/>
            </a:xfrm>
            <a:custGeom>
              <a:avLst/>
              <a:gdLst/>
              <a:ahLst/>
              <a:cxnLst/>
              <a:rect l="l" t="t" r="r" b="b"/>
              <a:pathLst>
                <a:path w="33087" h="81092" extrusionOk="0">
                  <a:moveTo>
                    <a:pt x="32823" y="1"/>
                  </a:moveTo>
                  <a:lnTo>
                    <a:pt x="32779" y="45"/>
                  </a:lnTo>
                  <a:lnTo>
                    <a:pt x="32735" y="88"/>
                  </a:lnTo>
                  <a:lnTo>
                    <a:pt x="31989" y="2414"/>
                  </a:lnTo>
                  <a:lnTo>
                    <a:pt x="31463" y="3072"/>
                  </a:lnTo>
                  <a:lnTo>
                    <a:pt x="29663" y="4608"/>
                  </a:lnTo>
                  <a:lnTo>
                    <a:pt x="27250" y="6451"/>
                  </a:lnTo>
                  <a:lnTo>
                    <a:pt x="24881" y="8162"/>
                  </a:lnTo>
                  <a:lnTo>
                    <a:pt x="22774" y="9698"/>
                  </a:lnTo>
                  <a:lnTo>
                    <a:pt x="18693" y="11673"/>
                  </a:lnTo>
                  <a:lnTo>
                    <a:pt x="16499" y="13253"/>
                  </a:lnTo>
                  <a:lnTo>
                    <a:pt x="15183" y="14262"/>
                  </a:lnTo>
                  <a:lnTo>
                    <a:pt x="13867" y="14701"/>
                  </a:lnTo>
                  <a:lnTo>
                    <a:pt x="13823" y="14701"/>
                  </a:lnTo>
                  <a:lnTo>
                    <a:pt x="11716" y="15842"/>
                  </a:lnTo>
                  <a:lnTo>
                    <a:pt x="9873" y="17114"/>
                  </a:lnTo>
                  <a:lnTo>
                    <a:pt x="8074" y="18036"/>
                  </a:lnTo>
                  <a:lnTo>
                    <a:pt x="5617" y="18694"/>
                  </a:lnTo>
                  <a:lnTo>
                    <a:pt x="5573" y="18694"/>
                  </a:lnTo>
                  <a:lnTo>
                    <a:pt x="3642" y="19703"/>
                  </a:lnTo>
                  <a:lnTo>
                    <a:pt x="2107" y="20668"/>
                  </a:lnTo>
                  <a:lnTo>
                    <a:pt x="1492" y="21239"/>
                  </a:lnTo>
                  <a:lnTo>
                    <a:pt x="1448" y="21283"/>
                  </a:lnTo>
                  <a:lnTo>
                    <a:pt x="1273" y="21897"/>
                  </a:lnTo>
                  <a:lnTo>
                    <a:pt x="1273" y="21985"/>
                  </a:lnTo>
                  <a:lnTo>
                    <a:pt x="3116" y="27294"/>
                  </a:lnTo>
                  <a:lnTo>
                    <a:pt x="3993" y="30454"/>
                  </a:lnTo>
                  <a:lnTo>
                    <a:pt x="4213" y="31463"/>
                  </a:lnTo>
                  <a:lnTo>
                    <a:pt x="4432" y="32472"/>
                  </a:lnTo>
                  <a:lnTo>
                    <a:pt x="4608" y="33481"/>
                  </a:lnTo>
                  <a:lnTo>
                    <a:pt x="4739" y="34535"/>
                  </a:lnTo>
                  <a:lnTo>
                    <a:pt x="4827" y="35544"/>
                  </a:lnTo>
                  <a:lnTo>
                    <a:pt x="4871" y="36553"/>
                  </a:lnTo>
                  <a:lnTo>
                    <a:pt x="4915" y="37562"/>
                  </a:lnTo>
                  <a:lnTo>
                    <a:pt x="4915" y="38572"/>
                  </a:lnTo>
                  <a:lnTo>
                    <a:pt x="4871" y="40590"/>
                  </a:lnTo>
                  <a:lnTo>
                    <a:pt x="4695" y="42652"/>
                  </a:lnTo>
                  <a:lnTo>
                    <a:pt x="4520" y="44671"/>
                  </a:lnTo>
                  <a:lnTo>
                    <a:pt x="4301" y="46777"/>
                  </a:lnTo>
                  <a:lnTo>
                    <a:pt x="4257" y="47523"/>
                  </a:lnTo>
                  <a:lnTo>
                    <a:pt x="3686" y="50814"/>
                  </a:lnTo>
                  <a:lnTo>
                    <a:pt x="3247" y="53754"/>
                  </a:lnTo>
                  <a:lnTo>
                    <a:pt x="2809" y="57001"/>
                  </a:lnTo>
                  <a:lnTo>
                    <a:pt x="2282" y="60468"/>
                  </a:lnTo>
                  <a:lnTo>
                    <a:pt x="1799" y="62530"/>
                  </a:lnTo>
                  <a:lnTo>
                    <a:pt x="1097" y="64944"/>
                  </a:lnTo>
                  <a:lnTo>
                    <a:pt x="439" y="67620"/>
                  </a:lnTo>
                  <a:lnTo>
                    <a:pt x="439" y="67664"/>
                  </a:lnTo>
                  <a:lnTo>
                    <a:pt x="395" y="69200"/>
                  </a:lnTo>
                  <a:lnTo>
                    <a:pt x="88" y="73237"/>
                  </a:lnTo>
                  <a:lnTo>
                    <a:pt x="0" y="75255"/>
                  </a:lnTo>
                  <a:lnTo>
                    <a:pt x="0" y="75299"/>
                  </a:lnTo>
                  <a:lnTo>
                    <a:pt x="395" y="76879"/>
                  </a:lnTo>
                  <a:lnTo>
                    <a:pt x="439" y="77011"/>
                  </a:lnTo>
                  <a:lnTo>
                    <a:pt x="5222" y="81048"/>
                  </a:lnTo>
                  <a:lnTo>
                    <a:pt x="5310" y="81092"/>
                  </a:lnTo>
                  <a:lnTo>
                    <a:pt x="5398" y="81048"/>
                  </a:lnTo>
                  <a:lnTo>
                    <a:pt x="5441" y="81004"/>
                  </a:lnTo>
                  <a:lnTo>
                    <a:pt x="5485" y="80960"/>
                  </a:lnTo>
                  <a:lnTo>
                    <a:pt x="5485" y="80916"/>
                  </a:lnTo>
                  <a:lnTo>
                    <a:pt x="5485" y="80828"/>
                  </a:lnTo>
                  <a:lnTo>
                    <a:pt x="5441" y="80784"/>
                  </a:lnTo>
                  <a:lnTo>
                    <a:pt x="702" y="76747"/>
                  </a:lnTo>
                  <a:lnTo>
                    <a:pt x="351" y="75255"/>
                  </a:lnTo>
                  <a:lnTo>
                    <a:pt x="439" y="73281"/>
                  </a:lnTo>
                  <a:lnTo>
                    <a:pt x="746" y="69200"/>
                  </a:lnTo>
                  <a:lnTo>
                    <a:pt x="790" y="67664"/>
                  </a:lnTo>
                  <a:lnTo>
                    <a:pt x="1404" y="65031"/>
                  </a:lnTo>
                  <a:lnTo>
                    <a:pt x="2150" y="62618"/>
                  </a:lnTo>
                  <a:lnTo>
                    <a:pt x="2633" y="60556"/>
                  </a:lnTo>
                  <a:lnTo>
                    <a:pt x="3160" y="57045"/>
                  </a:lnTo>
                  <a:lnTo>
                    <a:pt x="3598" y="53798"/>
                  </a:lnTo>
                  <a:lnTo>
                    <a:pt x="4037" y="50902"/>
                  </a:lnTo>
                  <a:lnTo>
                    <a:pt x="4564" y="47567"/>
                  </a:lnTo>
                  <a:lnTo>
                    <a:pt x="4652" y="46821"/>
                  </a:lnTo>
                  <a:lnTo>
                    <a:pt x="4871" y="44715"/>
                  </a:lnTo>
                  <a:lnTo>
                    <a:pt x="5047" y="42652"/>
                  </a:lnTo>
                  <a:lnTo>
                    <a:pt x="5222" y="40590"/>
                  </a:lnTo>
                  <a:lnTo>
                    <a:pt x="5266" y="38528"/>
                  </a:lnTo>
                  <a:lnTo>
                    <a:pt x="5266" y="37518"/>
                  </a:lnTo>
                  <a:lnTo>
                    <a:pt x="5222" y="36509"/>
                  </a:lnTo>
                  <a:lnTo>
                    <a:pt x="5178" y="35500"/>
                  </a:lnTo>
                  <a:lnTo>
                    <a:pt x="5090" y="34447"/>
                  </a:lnTo>
                  <a:lnTo>
                    <a:pt x="4959" y="33438"/>
                  </a:lnTo>
                  <a:lnTo>
                    <a:pt x="4783" y="32428"/>
                  </a:lnTo>
                  <a:lnTo>
                    <a:pt x="4564" y="31375"/>
                  </a:lnTo>
                  <a:lnTo>
                    <a:pt x="4301" y="30366"/>
                  </a:lnTo>
                  <a:lnTo>
                    <a:pt x="3423" y="27207"/>
                  </a:lnTo>
                  <a:lnTo>
                    <a:pt x="1624" y="21941"/>
                  </a:lnTo>
                  <a:lnTo>
                    <a:pt x="1755" y="21458"/>
                  </a:lnTo>
                  <a:lnTo>
                    <a:pt x="2326" y="20932"/>
                  </a:lnTo>
                  <a:lnTo>
                    <a:pt x="3818" y="20010"/>
                  </a:lnTo>
                  <a:lnTo>
                    <a:pt x="5705" y="19001"/>
                  </a:lnTo>
                  <a:lnTo>
                    <a:pt x="8206" y="18387"/>
                  </a:lnTo>
                  <a:lnTo>
                    <a:pt x="8206" y="18343"/>
                  </a:lnTo>
                  <a:lnTo>
                    <a:pt x="10049" y="17421"/>
                  </a:lnTo>
                  <a:lnTo>
                    <a:pt x="11892" y="16149"/>
                  </a:lnTo>
                  <a:lnTo>
                    <a:pt x="13954" y="15008"/>
                  </a:lnTo>
                  <a:lnTo>
                    <a:pt x="15315" y="14613"/>
                  </a:lnTo>
                  <a:lnTo>
                    <a:pt x="15402" y="14569"/>
                  </a:lnTo>
                  <a:lnTo>
                    <a:pt x="16719" y="13516"/>
                  </a:lnTo>
                  <a:lnTo>
                    <a:pt x="18869" y="11980"/>
                  </a:lnTo>
                  <a:lnTo>
                    <a:pt x="22906" y="10005"/>
                  </a:lnTo>
                  <a:lnTo>
                    <a:pt x="22950" y="9962"/>
                  </a:lnTo>
                  <a:lnTo>
                    <a:pt x="25100" y="8470"/>
                  </a:lnTo>
                  <a:lnTo>
                    <a:pt x="27469" y="6758"/>
                  </a:lnTo>
                  <a:lnTo>
                    <a:pt x="29883" y="4871"/>
                  </a:lnTo>
                  <a:lnTo>
                    <a:pt x="31726" y="3336"/>
                  </a:lnTo>
                  <a:lnTo>
                    <a:pt x="31726" y="3292"/>
                  </a:lnTo>
                  <a:lnTo>
                    <a:pt x="32296" y="2590"/>
                  </a:lnTo>
                  <a:lnTo>
                    <a:pt x="32296" y="2546"/>
                  </a:lnTo>
                  <a:lnTo>
                    <a:pt x="33042" y="220"/>
                  </a:lnTo>
                  <a:lnTo>
                    <a:pt x="33086" y="132"/>
                  </a:lnTo>
                  <a:lnTo>
                    <a:pt x="33042" y="88"/>
                  </a:lnTo>
                  <a:lnTo>
                    <a:pt x="32998"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40" name="Google Shape;3940;p116"/>
            <p:cNvSpPr/>
            <p:nvPr/>
          </p:nvSpPr>
          <p:spPr>
            <a:xfrm>
              <a:off x="1323050" y="2546475"/>
              <a:ext cx="796475" cy="2115075"/>
            </a:xfrm>
            <a:custGeom>
              <a:avLst/>
              <a:gdLst/>
              <a:ahLst/>
              <a:cxnLst/>
              <a:rect l="l" t="t" r="r" b="b"/>
              <a:pathLst>
                <a:path w="31859" h="84603" extrusionOk="0">
                  <a:moveTo>
                    <a:pt x="31639" y="1"/>
                  </a:moveTo>
                  <a:lnTo>
                    <a:pt x="31595" y="45"/>
                  </a:lnTo>
                  <a:lnTo>
                    <a:pt x="31288" y="352"/>
                  </a:lnTo>
                  <a:lnTo>
                    <a:pt x="31244" y="440"/>
                  </a:lnTo>
                  <a:lnTo>
                    <a:pt x="30322" y="3775"/>
                  </a:lnTo>
                  <a:lnTo>
                    <a:pt x="29006" y="6276"/>
                  </a:lnTo>
                  <a:lnTo>
                    <a:pt x="25890" y="8689"/>
                  </a:lnTo>
                  <a:lnTo>
                    <a:pt x="23609" y="10357"/>
                  </a:lnTo>
                  <a:lnTo>
                    <a:pt x="20361" y="12200"/>
                  </a:lnTo>
                  <a:lnTo>
                    <a:pt x="17992" y="14043"/>
                  </a:lnTo>
                  <a:lnTo>
                    <a:pt x="16456" y="15315"/>
                  </a:lnTo>
                  <a:lnTo>
                    <a:pt x="14525" y="16061"/>
                  </a:lnTo>
                  <a:lnTo>
                    <a:pt x="14481" y="16061"/>
                  </a:lnTo>
                  <a:lnTo>
                    <a:pt x="10752" y="18518"/>
                  </a:lnTo>
                  <a:lnTo>
                    <a:pt x="8952" y="19484"/>
                  </a:lnTo>
                  <a:lnTo>
                    <a:pt x="6890" y="20010"/>
                  </a:lnTo>
                  <a:lnTo>
                    <a:pt x="6802" y="20010"/>
                  </a:lnTo>
                  <a:lnTo>
                    <a:pt x="3862" y="21722"/>
                  </a:lnTo>
                  <a:lnTo>
                    <a:pt x="1229" y="23258"/>
                  </a:lnTo>
                  <a:lnTo>
                    <a:pt x="835" y="23433"/>
                  </a:lnTo>
                  <a:lnTo>
                    <a:pt x="747" y="23477"/>
                  </a:lnTo>
                  <a:lnTo>
                    <a:pt x="703" y="23521"/>
                  </a:lnTo>
                  <a:lnTo>
                    <a:pt x="703" y="23609"/>
                  </a:lnTo>
                  <a:lnTo>
                    <a:pt x="747" y="23696"/>
                  </a:lnTo>
                  <a:lnTo>
                    <a:pt x="1624" y="24837"/>
                  </a:lnTo>
                  <a:lnTo>
                    <a:pt x="3380" y="30454"/>
                  </a:lnTo>
                  <a:lnTo>
                    <a:pt x="4126" y="33262"/>
                  </a:lnTo>
                  <a:lnTo>
                    <a:pt x="4652" y="36641"/>
                  </a:lnTo>
                  <a:lnTo>
                    <a:pt x="4784" y="40327"/>
                  </a:lnTo>
                  <a:lnTo>
                    <a:pt x="4696" y="43881"/>
                  </a:lnTo>
                  <a:lnTo>
                    <a:pt x="4608" y="45154"/>
                  </a:lnTo>
                  <a:lnTo>
                    <a:pt x="4521" y="46382"/>
                  </a:lnTo>
                  <a:lnTo>
                    <a:pt x="4301" y="48840"/>
                  </a:lnTo>
                  <a:lnTo>
                    <a:pt x="3994" y="51297"/>
                  </a:lnTo>
                  <a:lnTo>
                    <a:pt x="3687" y="53667"/>
                  </a:lnTo>
                  <a:lnTo>
                    <a:pt x="3292" y="56431"/>
                  </a:lnTo>
                  <a:lnTo>
                    <a:pt x="2985" y="59195"/>
                  </a:lnTo>
                  <a:lnTo>
                    <a:pt x="2590" y="61653"/>
                  </a:lnTo>
                  <a:lnTo>
                    <a:pt x="2283" y="63276"/>
                  </a:lnTo>
                  <a:lnTo>
                    <a:pt x="1668" y="65514"/>
                  </a:lnTo>
                  <a:lnTo>
                    <a:pt x="1098" y="67577"/>
                  </a:lnTo>
                  <a:lnTo>
                    <a:pt x="703" y="69551"/>
                  </a:lnTo>
                  <a:lnTo>
                    <a:pt x="352" y="71394"/>
                  </a:lnTo>
                  <a:lnTo>
                    <a:pt x="132" y="73106"/>
                  </a:lnTo>
                  <a:lnTo>
                    <a:pt x="45" y="74685"/>
                  </a:lnTo>
                  <a:lnTo>
                    <a:pt x="1" y="75431"/>
                  </a:lnTo>
                  <a:lnTo>
                    <a:pt x="45" y="76133"/>
                  </a:lnTo>
                  <a:lnTo>
                    <a:pt x="45" y="76835"/>
                  </a:lnTo>
                  <a:lnTo>
                    <a:pt x="132" y="77450"/>
                  </a:lnTo>
                  <a:lnTo>
                    <a:pt x="132" y="77494"/>
                  </a:lnTo>
                  <a:lnTo>
                    <a:pt x="791" y="79688"/>
                  </a:lnTo>
                  <a:lnTo>
                    <a:pt x="835" y="79731"/>
                  </a:lnTo>
                  <a:lnTo>
                    <a:pt x="1361" y="80653"/>
                  </a:lnTo>
                  <a:lnTo>
                    <a:pt x="1405" y="80741"/>
                  </a:lnTo>
                  <a:lnTo>
                    <a:pt x="6364" y="84602"/>
                  </a:lnTo>
                  <a:lnTo>
                    <a:pt x="6539" y="84602"/>
                  </a:lnTo>
                  <a:lnTo>
                    <a:pt x="6627" y="84558"/>
                  </a:lnTo>
                  <a:lnTo>
                    <a:pt x="6627" y="84471"/>
                  </a:lnTo>
                  <a:lnTo>
                    <a:pt x="6627" y="84427"/>
                  </a:lnTo>
                  <a:lnTo>
                    <a:pt x="6627" y="84339"/>
                  </a:lnTo>
                  <a:lnTo>
                    <a:pt x="6583" y="84295"/>
                  </a:lnTo>
                  <a:lnTo>
                    <a:pt x="1668" y="80477"/>
                  </a:lnTo>
                  <a:lnTo>
                    <a:pt x="1142" y="79556"/>
                  </a:lnTo>
                  <a:lnTo>
                    <a:pt x="484" y="77406"/>
                  </a:lnTo>
                  <a:lnTo>
                    <a:pt x="396" y="76748"/>
                  </a:lnTo>
                  <a:lnTo>
                    <a:pt x="396" y="76089"/>
                  </a:lnTo>
                  <a:lnTo>
                    <a:pt x="352" y="75387"/>
                  </a:lnTo>
                  <a:lnTo>
                    <a:pt x="396" y="74685"/>
                  </a:lnTo>
                  <a:lnTo>
                    <a:pt x="484" y="73106"/>
                  </a:lnTo>
                  <a:lnTo>
                    <a:pt x="703" y="71438"/>
                  </a:lnTo>
                  <a:lnTo>
                    <a:pt x="1054" y="69595"/>
                  </a:lnTo>
                  <a:lnTo>
                    <a:pt x="1449" y="67664"/>
                  </a:lnTo>
                  <a:lnTo>
                    <a:pt x="2019" y="65558"/>
                  </a:lnTo>
                  <a:lnTo>
                    <a:pt x="2634" y="63364"/>
                  </a:lnTo>
                  <a:lnTo>
                    <a:pt x="2941" y="61697"/>
                  </a:lnTo>
                  <a:lnTo>
                    <a:pt x="3336" y="59239"/>
                  </a:lnTo>
                  <a:lnTo>
                    <a:pt x="3643" y="56475"/>
                  </a:lnTo>
                  <a:lnTo>
                    <a:pt x="3994" y="53754"/>
                  </a:lnTo>
                  <a:lnTo>
                    <a:pt x="4345" y="51341"/>
                  </a:lnTo>
                  <a:lnTo>
                    <a:pt x="4652" y="48884"/>
                  </a:lnTo>
                  <a:lnTo>
                    <a:pt x="4872" y="46382"/>
                  </a:lnTo>
                  <a:lnTo>
                    <a:pt x="4959" y="45154"/>
                  </a:lnTo>
                  <a:lnTo>
                    <a:pt x="5047" y="43925"/>
                  </a:lnTo>
                  <a:lnTo>
                    <a:pt x="5135" y="40327"/>
                  </a:lnTo>
                  <a:lnTo>
                    <a:pt x="5003" y="36597"/>
                  </a:lnTo>
                  <a:lnTo>
                    <a:pt x="4433" y="33218"/>
                  </a:lnTo>
                  <a:lnTo>
                    <a:pt x="3687" y="30366"/>
                  </a:lnTo>
                  <a:lnTo>
                    <a:pt x="2590" y="26768"/>
                  </a:lnTo>
                  <a:lnTo>
                    <a:pt x="1932" y="24706"/>
                  </a:lnTo>
                  <a:lnTo>
                    <a:pt x="1932" y="24662"/>
                  </a:lnTo>
                  <a:lnTo>
                    <a:pt x="1186" y="23652"/>
                  </a:lnTo>
                  <a:lnTo>
                    <a:pt x="1361" y="23565"/>
                  </a:lnTo>
                  <a:lnTo>
                    <a:pt x="1405" y="23565"/>
                  </a:lnTo>
                  <a:lnTo>
                    <a:pt x="4038" y="22029"/>
                  </a:lnTo>
                  <a:lnTo>
                    <a:pt x="6978" y="20318"/>
                  </a:lnTo>
                  <a:lnTo>
                    <a:pt x="9040" y="19791"/>
                  </a:lnTo>
                  <a:lnTo>
                    <a:pt x="9084" y="19791"/>
                  </a:lnTo>
                  <a:lnTo>
                    <a:pt x="10927" y="18826"/>
                  </a:lnTo>
                  <a:lnTo>
                    <a:pt x="14657" y="16368"/>
                  </a:lnTo>
                  <a:lnTo>
                    <a:pt x="16632" y="15622"/>
                  </a:lnTo>
                  <a:lnTo>
                    <a:pt x="16675" y="15578"/>
                  </a:lnTo>
                  <a:lnTo>
                    <a:pt x="18211" y="14306"/>
                  </a:lnTo>
                  <a:lnTo>
                    <a:pt x="20537" y="12463"/>
                  </a:lnTo>
                  <a:lnTo>
                    <a:pt x="23784" y="10664"/>
                  </a:lnTo>
                  <a:lnTo>
                    <a:pt x="26110" y="8996"/>
                  </a:lnTo>
                  <a:lnTo>
                    <a:pt x="29225" y="6539"/>
                  </a:lnTo>
                  <a:lnTo>
                    <a:pt x="29269" y="6495"/>
                  </a:lnTo>
                  <a:lnTo>
                    <a:pt x="30673" y="3906"/>
                  </a:lnTo>
                  <a:lnTo>
                    <a:pt x="30673" y="3862"/>
                  </a:lnTo>
                  <a:lnTo>
                    <a:pt x="31551" y="571"/>
                  </a:lnTo>
                  <a:lnTo>
                    <a:pt x="31814" y="308"/>
                  </a:lnTo>
                  <a:lnTo>
                    <a:pt x="31858" y="264"/>
                  </a:lnTo>
                  <a:lnTo>
                    <a:pt x="31858" y="176"/>
                  </a:lnTo>
                  <a:lnTo>
                    <a:pt x="31858" y="133"/>
                  </a:lnTo>
                  <a:lnTo>
                    <a:pt x="31814" y="45"/>
                  </a:lnTo>
                  <a:lnTo>
                    <a:pt x="3177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41" name="Google Shape;3941;p116"/>
            <p:cNvSpPr/>
            <p:nvPr/>
          </p:nvSpPr>
          <p:spPr>
            <a:xfrm>
              <a:off x="1713600" y="2496025"/>
              <a:ext cx="349975" cy="388375"/>
            </a:xfrm>
            <a:custGeom>
              <a:avLst/>
              <a:gdLst/>
              <a:ahLst/>
              <a:cxnLst/>
              <a:rect l="l" t="t" r="r" b="b"/>
              <a:pathLst>
                <a:path w="13999" h="15535" extrusionOk="0">
                  <a:moveTo>
                    <a:pt x="13735" y="0"/>
                  </a:moveTo>
                  <a:lnTo>
                    <a:pt x="12901" y="483"/>
                  </a:lnTo>
                  <a:lnTo>
                    <a:pt x="9127" y="3116"/>
                  </a:lnTo>
                  <a:lnTo>
                    <a:pt x="7284" y="4169"/>
                  </a:lnTo>
                  <a:lnTo>
                    <a:pt x="5485" y="5310"/>
                  </a:lnTo>
                  <a:lnTo>
                    <a:pt x="5441" y="5354"/>
                  </a:lnTo>
                  <a:lnTo>
                    <a:pt x="5441" y="5442"/>
                  </a:lnTo>
                  <a:lnTo>
                    <a:pt x="4739" y="8864"/>
                  </a:lnTo>
                  <a:lnTo>
                    <a:pt x="4432" y="10927"/>
                  </a:lnTo>
                  <a:lnTo>
                    <a:pt x="4257" y="11629"/>
                  </a:lnTo>
                  <a:lnTo>
                    <a:pt x="2019" y="13823"/>
                  </a:lnTo>
                  <a:lnTo>
                    <a:pt x="659" y="14964"/>
                  </a:lnTo>
                  <a:lnTo>
                    <a:pt x="88" y="15183"/>
                  </a:lnTo>
                  <a:lnTo>
                    <a:pt x="44" y="15227"/>
                  </a:lnTo>
                  <a:lnTo>
                    <a:pt x="0" y="15271"/>
                  </a:lnTo>
                  <a:lnTo>
                    <a:pt x="0" y="15359"/>
                  </a:lnTo>
                  <a:lnTo>
                    <a:pt x="0" y="15402"/>
                  </a:lnTo>
                  <a:lnTo>
                    <a:pt x="44" y="15490"/>
                  </a:lnTo>
                  <a:lnTo>
                    <a:pt x="176" y="15534"/>
                  </a:lnTo>
                  <a:lnTo>
                    <a:pt x="220" y="15534"/>
                  </a:lnTo>
                  <a:lnTo>
                    <a:pt x="834" y="15315"/>
                  </a:lnTo>
                  <a:lnTo>
                    <a:pt x="878" y="15271"/>
                  </a:lnTo>
                  <a:lnTo>
                    <a:pt x="2282" y="14086"/>
                  </a:lnTo>
                  <a:lnTo>
                    <a:pt x="4520" y="11848"/>
                  </a:lnTo>
                  <a:lnTo>
                    <a:pt x="4564" y="11760"/>
                  </a:lnTo>
                  <a:lnTo>
                    <a:pt x="4783" y="11014"/>
                  </a:lnTo>
                  <a:lnTo>
                    <a:pt x="4783" y="10971"/>
                  </a:lnTo>
                  <a:lnTo>
                    <a:pt x="5090" y="8952"/>
                  </a:lnTo>
                  <a:lnTo>
                    <a:pt x="5749" y="5573"/>
                  </a:lnTo>
                  <a:lnTo>
                    <a:pt x="7460" y="4476"/>
                  </a:lnTo>
                  <a:lnTo>
                    <a:pt x="9303" y="3379"/>
                  </a:lnTo>
                  <a:lnTo>
                    <a:pt x="13077" y="790"/>
                  </a:lnTo>
                  <a:lnTo>
                    <a:pt x="13910" y="308"/>
                  </a:lnTo>
                  <a:lnTo>
                    <a:pt x="13954" y="264"/>
                  </a:lnTo>
                  <a:lnTo>
                    <a:pt x="13998" y="220"/>
                  </a:lnTo>
                  <a:lnTo>
                    <a:pt x="13998" y="132"/>
                  </a:lnTo>
                  <a:lnTo>
                    <a:pt x="13954" y="88"/>
                  </a:lnTo>
                  <a:lnTo>
                    <a:pt x="13910" y="44"/>
                  </a:lnTo>
                  <a:lnTo>
                    <a:pt x="13867"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42" name="Google Shape;3942;p116"/>
            <p:cNvSpPr/>
            <p:nvPr/>
          </p:nvSpPr>
          <p:spPr>
            <a:xfrm>
              <a:off x="1630225" y="2470800"/>
              <a:ext cx="405925" cy="425650"/>
            </a:xfrm>
            <a:custGeom>
              <a:avLst/>
              <a:gdLst/>
              <a:ahLst/>
              <a:cxnLst/>
              <a:rect l="l" t="t" r="r" b="b"/>
              <a:pathLst>
                <a:path w="16237" h="17026" extrusionOk="0">
                  <a:moveTo>
                    <a:pt x="16017" y="0"/>
                  </a:moveTo>
                  <a:lnTo>
                    <a:pt x="15973" y="44"/>
                  </a:lnTo>
                  <a:lnTo>
                    <a:pt x="12857" y="2106"/>
                  </a:lnTo>
                  <a:lnTo>
                    <a:pt x="10532" y="3511"/>
                  </a:lnTo>
                  <a:lnTo>
                    <a:pt x="8513" y="4739"/>
                  </a:lnTo>
                  <a:lnTo>
                    <a:pt x="6495" y="6187"/>
                  </a:lnTo>
                  <a:lnTo>
                    <a:pt x="4388" y="7591"/>
                  </a:lnTo>
                  <a:lnTo>
                    <a:pt x="4345" y="7635"/>
                  </a:lnTo>
                  <a:lnTo>
                    <a:pt x="3862" y="8206"/>
                  </a:lnTo>
                  <a:lnTo>
                    <a:pt x="3818" y="8337"/>
                  </a:lnTo>
                  <a:lnTo>
                    <a:pt x="3467" y="11497"/>
                  </a:lnTo>
                  <a:lnTo>
                    <a:pt x="3291" y="13954"/>
                  </a:lnTo>
                  <a:lnTo>
                    <a:pt x="3204" y="14700"/>
                  </a:lnTo>
                  <a:lnTo>
                    <a:pt x="2984" y="15007"/>
                  </a:lnTo>
                  <a:lnTo>
                    <a:pt x="1273" y="15841"/>
                  </a:lnTo>
                  <a:lnTo>
                    <a:pt x="88" y="16719"/>
                  </a:lnTo>
                  <a:lnTo>
                    <a:pt x="44" y="16762"/>
                  </a:lnTo>
                  <a:lnTo>
                    <a:pt x="0" y="16850"/>
                  </a:lnTo>
                  <a:lnTo>
                    <a:pt x="0" y="16894"/>
                  </a:lnTo>
                  <a:lnTo>
                    <a:pt x="44" y="16982"/>
                  </a:lnTo>
                  <a:lnTo>
                    <a:pt x="88" y="17026"/>
                  </a:lnTo>
                  <a:lnTo>
                    <a:pt x="308" y="17026"/>
                  </a:lnTo>
                  <a:lnTo>
                    <a:pt x="1448" y="16148"/>
                  </a:lnTo>
                  <a:lnTo>
                    <a:pt x="3160" y="15271"/>
                  </a:lnTo>
                  <a:lnTo>
                    <a:pt x="3248" y="15227"/>
                  </a:lnTo>
                  <a:lnTo>
                    <a:pt x="3511" y="14876"/>
                  </a:lnTo>
                  <a:lnTo>
                    <a:pt x="3511" y="14832"/>
                  </a:lnTo>
                  <a:lnTo>
                    <a:pt x="3642" y="13998"/>
                  </a:lnTo>
                  <a:lnTo>
                    <a:pt x="3818" y="11541"/>
                  </a:lnTo>
                  <a:lnTo>
                    <a:pt x="4125" y="8425"/>
                  </a:lnTo>
                  <a:lnTo>
                    <a:pt x="4608" y="7899"/>
                  </a:lnTo>
                  <a:lnTo>
                    <a:pt x="6714" y="6451"/>
                  </a:lnTo>
                  <a:lnTo>
                    <a:pt x="8689" y="5046"/>
                  </a:lnTo>
                  <a:lnTo>
                    <a:pt x="10707" y="3818"/>
                  </a:lnTo>
                  <a:lnTo>
                    <a:pt x="13033" y="2414"/>
                  </a:lnTo>
                  <a:lnTo>
                    <a:pt x="16148" y="307"/>
                  </a:lnTo>
                  <a:lnTo>
                    <a:pt x="16192" y="263"/>
                  </a:lnTo>
                  <a:lnTo>
                    <a:pt x="16236" y="220"/>
                  </a:lnTo>
                  <a:lnTo>
                    <a:pt x="16236" y="132"/>
                  </a:lnTo>
                  <a:lnTo>
                    <a:pt x="16192" y="88"/>
                  </a:lnTo>
                  <a:lnTo>
                    <a:pt x="16148" y="44"/>
                  </a:lnTo>
                  <a:lnTo>
                    <a:pt x="16105"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43" name="Google Shape;3943;p116"/>
            <p:cNvSpPr/>
            <p:nvPr/>
          </p:nvSpPr>
          <p:spPr>
            <a:xfrm>
              <a:off x="1524900" y="2445550"/>
              <a:ext cx="483825" cy="495875"/>
            </a:xfrm>
            <a:custGeom>
              <a:avLst/>
              <a:gdLst/>
              <a:ahLst/>
              <a:cxnLst/>
              <a:rect l="l" t="t" r="r" b="b"/>
              <a:pathLst>
                <a:path w="19353" h="19835" extrusionOk="0">
                  <a:moveTo>
                    <a:pt x="19133" y="1"/>
                  </a:moveTo>
                  <a:lnTo>
                    <a:pt x="19089" y="45"/>
                  </a:lnTo>
                  <a:lnTo>
                    <a:pt x="15929" y="2107"/>
                  </a:lnTo>
                  <a:lnTo>
                    <a:pt x="14130" y="3204"/>
                  </a:lnTo>
                  <a:lnTo>
                    <a:pt x="11892" y="4521"/>
                  </a:lnTo>
                  <a:lnTo>
                    <a:pt x="9874" y="5881"/>
                  </a:lnTo>
                  <a:lnTo>
                    <a:pt x="7812" y="7066"/>
                  </a:lnTo>
                  <a:lnTo>
                    <a:pt x="5881" y="8250"/>
                  </a:lnTo>
                  <a:lnTo>
                    <a:pt x="3818" y="9611"/>
                  </a:lnTo>
                  <a:lnTo>
                    <a:pt x="3775" y="9611"/>
                  </a:lnTo>
                  <a:lnTo>
                    <a:pt x="3424" y="9962"/>
                  </a:lnTo>
                  <a:lnTo>
                    <a:pt x="3380" y="10050"/>
                  </a:lnTo>
                  <a:lnTo>
                    <a:pt x="3380" y="10093"/>
                  </a:lnTo>
                  <a:lnTo>
                    <a:pt x="3380" y="14569"/>
                  </a:lnTo>
                  <a:lnTo>
                    <a:pt x="3511" y="16412"/>
                  </a:lnTo>
                  <a:lnTo>
                    <a:pt x="3292" y="17158"/>
                  </a:lnTo>
                  <a:lnTo>
                    <a:pt x="747" y="19221"/>
                  </a:lnTo>
                  <a:lnTo>
                    <a:pt x="133" y="19484"/>
                  </a:lnTo>
                  <a:lnTo>
                    <a:pt x="45" y="19528"/>
                  </a:lnTo>
                  <a:lnTo>
                    <a:pt x="45" y="19615"/>
                  </a:lnTo>
                  <a:lnTo>
                    <a:pt x="1" y="19659"/>
                  </a:lnTo>
                  <a:lnTo>
                    <a:pt x="45" y="19747"/>
                  </a:lnTo>
                  <a:lnTo>
                    <a:pt x="89" y="19791"/>
                  </a:lnTo>
                  <a:lnTo>
                    <a:pt x="176" y="19835"/>
                  </a:lnTo>
                  <a:lnTo>
                    <a:pt x="264" y="19835"/>
                  </a:lnTo>
                  <a:lnTo>
                    <a:pt x="878" y="19528"/>
                  </a:lnTo>
                  <a:lnTo>
                    <a:pt x="922" y="19528"/>
                  </a:lnTo>
                  <a:lnTo>
                    <a:pt x="3555" y="17378"/>
                  </a:lnTo>
                  <a:lnTo>
                    <a:pt x="3643" y="17290"/>
                  </a:lnTo>
                  <a:lnTo>
                    <a:pt x="3818" y="16500"/>
                  </a:lnTo>
                  <a:lnTo>
                    <a:pt x="3862" y="16456"/>
                  </a:lnTo>
                  <a:lnTo>
                    <a:pt x="3731" y="14525"/>
                  </a:lnTo>
                  <a:lnTo>
                    <a:pt x="3731" y="10181"/>
                  </a:lnTo>
                  <a:lnTo>
                    <a:pt x="4038" y="9874"/>
                  </a:lnTo>
                  <a:lnTo>
                    <a:pt x="6056" y="8558"/>
                  </a:lnTo>
                  <a:lnTo>
                    <a:pt x="7987" y="7373"/>
                  </a:lnTo>
                  <a:lnTo>
                    <a:pt x="10050" y="6188"/>
                  </a:lnTo>
                  <a:lnTo>
                    <a:pt x="12068" y="4828"/>
                  </a:lnTo>
                  <a:lnTo>
                    <a:pt x="14306" y="3511"/>
                  </a:lnTo>
                  <a:lnTo>
                    <a:pt x="16105" y="2370"/>
                  </a:lnTo>
                  <a:lnTo>
                    <a:pt x="19264" y="308"/>
                  </a:lnTo>
                  <a:lnTo>
                    <a:pt x="19308" y="264"/>
                  </a:lnTo>
                  <a:lnTo>
                    <a:pt x="19352" y="220"/>
                  </a:lnTo>
                  <a:lnTo>
                    <a:pt x="19352" y="133"/>
                  </a:lnTo>
                  <a:lnTo>
                    <a:pt x="19308" y="89"/>
                  </a:lnTo>
                  <a:lnTo>
                    <a:pt x="19264" y="45"/>
                  </a:lnTo>
                  <a:lnTo>
                    <a:pt x="19221"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44" name="Google Shape;3944;p116"/>
            <p:cNvSpPr/>
            <p:nvPr/>
          </p:nvSpPr>
          <p:spPr>
            <a:xfrm>
              <a:off x="399375" y="2885450"/>
              <a:ext cx="584725" cy="1657625"/>
            </a:xfrm>
            <a:custGeom>
              <a:avLst/>
              <a:gdLst/>
              <a:ahLst/>
              <a:cxnLst/>
              <a:rect l="l" t="t" r="r" b="b"/>
              <a:pathLst>
                <a:path w="23389" h="66305" extrusionOk="0">
                  <a:moveTo>
                    <a:pt x="966" y="1"/>
                  </a:moveTo>
                  <a:lnTo>
                    <a:pt x="922" y="45"/>
                  </a:lnTo>
                  <a:lnTo>
                    <a:pt x="834" y="89"/>
                  </a:lnTo>
                  <a:lnTo>
                    <a:pt x="834" y="133"/>
                  </a:lnTo>
                  <a:lnTo>
                    <a:pt x="308" y="1449"/>
                  </a:lnTo>
                  <a:lnTo>
                    <a:pt x="88" y="2195"/>
                  </a:lnTo>
                  <a:lnTo>
                    <a:pt x="0" y="2502"/>
                  </a:lnTo>
                  <a:lnTo>
                    <a:pt x="0" y="2590"/>
                  </a:lnTo>
                  <a:lnTo>
                    <a:pt x="351" y="5091"/>
                  </a:lnTo>
                  <a:lnTo>
                    <a:pt x="351" y="5135"/>
                  </a:lnTo>
                  <a:lnTo>
                    <a:pt x="1317" y="7241"/>
                  </a:lnTo>
                  <a:lnTo>
                    <a:pt x="1624" y="8601"/>
                  </a:lnTo>
                  <a:lnTo>
                    <a:pt x="1668" y="8645"/>
                  </a:lnTo>
                  <a:lnTo>
                    <a:pt x="3379" y="12770"/>
                  </a:lnTo>
                  <a:lnTo>
                    <a:pt x="4696" y="15710"/>
                  </a:lnTo>
                  <a:lnTo>
                    <a:pt x="5837" y="18343"/>
                  </a:lnTo>
                  <a:lnTo>
                    <a:pt x="6802" y="21064"/>
                  </a:lnTo>
                  <a:lnTo>
                    <a:pt x="6977" y="21985"/>
                  </a:lnTo>
                  <a:lnTo>
                    <a:pt x="7021" y="24530"/>
                  </a:lnTo>
                  <a:lnTo>
                    <a:pt x="7021" y="24574"/>
                  </a:lnTo>
                  <a:lnTo>
                    <a:pt x="7460" y="26856"/>
                  </a:lnTo>
                  <a:lnTo>
                    <a:pt x="7548" y="28523"/>
                  </a:lnTo>
                  <a:lnTo>
                    <a:pt x="7460" y="31375"/>
                  </a:lnTo>
                  <a:lnTo>
                    <a:pt x="7416" y="34403"/>
                  </a:lnTo>
                  <a:lnTo>
                    <a:pt x="7416" y="37870"/>
                  </a:lnTo>
                  <a:lnTo>
                    <a:pt x="7504" y="42740"/>
                  </a:lnTo>
                  <a:lnTo>
                    <a:pt x="7680" y="44803"/>
                  </a:lnTo>
                  <a:lnTo>
                    <a:pt x="8162" y="47172"/>
                  </a:lnTo>
                  <a:lnTo>
                    <a:pt x="8952" y="49366"/>
                  </a:lnTo>
                  <a:lnTo>
                    <a:pt x="8952" y="49410"/>
                  </a:lnTo>
                  <a:lnTo>
                    <a:pt x="9523" y="50332"/>
                  </a:lnTo>
                  <a:lnTo>
                    <a:pt x="9566" y="50376"/>
                  </a:lnTo>
                  <a:lnTo>
                    <a:pt x="10488" y="51297"/>
                  </a:lnTo>
                  <a:lnTo>
                    <a:pt x="13033" y="52921"/>
                  </a:lnTo>
                  <a:lnTo>
                    <a:pt x="15183" y="54413"/>
                  </a:lnTo>
                  <a:lnTo>
                    <a:pt x="17245" y="56080"/>
                  </a:lnTo>
                  <a:lnTo>
                    <a:pt x="18430" y="57133"/>
                  </a:lnTo>
                  <a:lnTo>
                    <a:pt x="18430" y="57177"/>
                  </a:lnTo>
                  <a:lnTo>
                    <a:pt x="19834" y="58099"/>
                  </a:lnTo>
                  <a:lnTo>
                    <a:pt x="22731" y="62618"/>
                  </a:lnTo>
                  <a:lnTo>
                    <a:pt x="23038" y="63408"/>
                  </a:lnTo>
                  <a:lnTo>
                    <a:pt x="22774" y="66129"/>
                  </a:lnTo>
                  <a:lnTo>
                    <a:pt x="22774" y="66172"/>
                  </a:lnTo>
                  <a:lnTo>
                    <a:pt x="22818" y="66260"/>
                  </a:lnTo>
                  <a:lnTo>
                    <a:pt x="22862" y="66304"/>
                  </a:lnTo>
                  <a:lnTo>
                    <a:pt x="22950" y="66304"/>
                  </a:lnTo>
                  <a:lnTo>
                    <a:pt x="23038" y="66260"/>
                  </a:lnTo>
                  <a:lnTo>
                    <a:pt x="23125" y="66172"/>
                  </a:lnTo>
                  <a:lnTo>
                    <a:pt x="23389" y="63408"/>
                  </a:lnTo>
                  <a:lnTo>
                    <a:pt x="23389" y="63320"/>
                  </a:lnTo>
                  <a:lnTo>
                    <a:pt x="23038" y="62443"/>
                  </a:lnTo>
                  <a:lnTo>
                    <a:pt x="20098" y="57879"/>
                  </a:lnTo>
                  <a:lnTo>
                    <a:pt x="20054" y="57835"/>
                  </a:lnTo>
                  <a:lnTo>
                    <a:pt x="18650" y="56870"/>
                  </a:lnTo>
                  <a:lnTo>
                    <a:pt x="17465" y="55817"/>
                  </a:lnTo>
                  <a:lnTo>
                    <a:pt x="15403" y="54105"/>
                  </a:lnTo>
                  <a:lnTo>
                    <a:pt x="13208" y="52613"/>
                  </a:lnTo>
                  <a:lnTo>
                    <a:pt x="10707" y="51034"/>
                  </a:lnTo>
                  <a:lnTo>
                    <a:pt x="9830" y="50156"/>
                  </a:lnTo>
                  <a:lnTo>
                    <a:pt x="9259" y="49235"/>
                  </a:lnTo>
                  <a:lnTo>
                    <a:pt x="8513" y="47085"/>
                  </a:lnTo>
                  <a:lnTo>
                    <a:pt x="8031" y="44759"/>
                  </a:lnTo>
                  <a:lnTo>
                    <a:pt x="7855" y="42740"/>
                  </a:lnTo>
                  <a:lnTo>
                    <a:pt x="7767" y="37870"/>
                  </a:lnTo>
                  <a:lnTo>
                    <a:pt x="7767" y="34403"/>
                  </a:lnTo>
                  <a:lnTo>
                    <a:pt x="7811" y="31375"/>
                  </a:lnTo>
                  <a:lnTo>
                    <a:pt x="7899" y="28523"/>
                  </a:lnTo>
                  <a:lnTo>
                    <a:pt x="7811" y="26856"/>
                  </a:lnTo>
                  <a:lnTo>
                    <a:pt x="7811" y="26812"/>
                  </a:lnTo>
                  <a:lnTo>
                    <a:pt x="7372" y="24530"/>
                  </a:lnTo>
                  <a:lnTo>
                    <a:pt x="7328" y="21985"/>
                  </a:lnTo>
                  <a:lnTo>
                    <a:pt x="7328" y="21941"/>
                  </a:lnTo>
                  <a:lnTo>
                    <a:pt x="7153" y="20976"/>
                  </a:lnTo>
                  <a:lnTo>
                    <a:pt x="6144" y="18211"/>
                  </a:lnTo>
                  <a:lnTo>
                    <a:pt x="5003" y="15578"/>
                  </a:lnTo>
                  <a:lnTo>
                    <a:pt x="3730" y="12638"/>
                  </a:lnTo>
                  <a:lnTo>
                    <a:pt x="1975" y="8514"/>
                  </a:lnTo>
                  <a:lnTo>
                    <a:pt x="1668" y="7153"/>
                  </a:lnTo>
                  <a:lnTo>
                    <a:pt x="1624" y="7110"/>
                  </a:lnTo>
                  <a:lnTo>
                    <a:pt x="703" y="5003"/>
                  </a:lnTo>
                  <a:lnTo>
                    <a:pt x="351" y="2546"/>
                  </a:lnTo>
                  <a:lnTo>
                    <a:pt x="395" y="2239"/>
                  </a:lnTo>
                  <a:lnTo>
                    <a:pt x="615" y="1712"/>
                  </a:lnTo>
                  <a:lnTo>
                    <a:pt x="1141" y="264"/>
                  </a:lnTo>
                  <a:lnTo>
                    <a:pt x="1141" y="176"/>
                  </a:lnTo>
                  <a:lnTo>
                    <a:pt x="1141" y="133"/>
                  </a:lnTo>
                  <a:lnTo>
                    <a:pt x="1097" y="89"/>
                  </a:lnTo>
                  <a:lnTo>
                    <a:pt x="1054" y="45"/>
                  </a:lnTo>
                  <a:lnTo>
                    <a:pt x="966"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45" name="Google Shape;3945;p116"/>
            <p:cNvSpPr/>
            <p:nvPr/>
          </p:nvSpPr>
          <p:spPr>
            <a:xfrm>
              <a:off x="363175" y="2357800"/>
              <a:ext cx="590225" cy="2187450"/>
            </a:xfrm>
            <a:custGeom>
              <a:avLst/>
              <a:gdLst/>
              <a:ahLst/>
              <a:cxnLst/>
              <a:rect l="l" t="t" r="r" b="b"/>
              <a:pathLst>
                <a:path w="23609" h="87498" extrusionOk="0">
                  <a:moveTo>
                    <a:pt x="18869" y="1"/>
                  </a:moveTo>
                  <a:lnTo>
                    <a:pt x="15008" y="2151"/>
                  </a:lnTo>
                  <a:lnTo>
                    <a:pt x="12550" y="3774"/>
                  </a:lnTo>
                  <a:lnTo>
                    <a:pt x="10093" y="5529"/>
                  </a:lnTo>
                  <a:lnTo>
                    <a:pt x="8952" y="6451"/>
                  </a:lnTo>
                  <a:lnTo>
                    <a:pt x="8908" y="6451"/>
                  </a:lnTo>
                  <a:lnTo>
                    <a:pt x="6319" y="9347"/>
                  </a:lnTo>
                  <a:lnTo>
                    <a:pt x="6275" y="9347"/>
                  </a:lnTo>
                  <a:lnTo>
                    <a:pt x="5485" y="10576"/>
                  </a:lnTo>
                  <a:lnTo>
                    <a:pt x="1624" y="17816"/>
                  </a:lnTo>
                  <a:lnTo>
                    <a:pt x="834" y="20098"/>
                  </a:lnTo>
                  <a:lnTo>
                    <a:pt x="308" y="21677"/>
                  </a:lnTo>
                  <a:lnTo>
                    <a:pt x="44" y="22467"/>
                  </a:lnTo>
                  <a:lnTo>
                    <a:pt x="0" y="25276"/>
                  </a:lnTo>
                  <a:lnTo>
                    <a:pt x="44" y="25319"/>
                  </a:lnTo>
                  <a:lnTo>
                    <a:pt x="1273" y="29576"/>
                  </a:lnTo>
                  <a:lnTo>
                    <a:pt x="1317" y="29620"/>
                  </a:lnTo>
                  <a:lnTo>
                    <a:pt x="2414" y="31726"/>
                  </a:lnTo>
                  <a:lnTo>
                    <a:pt x="4125" y="35500"/>
                  </a:lnTo>
                  <a:lnTo>
                    <a:pt x="5310" y="38133"/>
                  </a:lnTo>
                  <a:lnTo>
                    <a:pt x="6319" y="40502"/>
                  </a:lnTo>
                  <a:lnTo>
                    <a:pt x="6934" y="41994"/>
                  </a:lnTo>
                  <a:lnTo>
                    <a:pt x="7328" y="43223"/>
                  </a:lnTo>
                  <a:lnTo>
                    <a:pt x="7328" y="44846"/>
                  </a:lnTo>
                  <a:lnTo>
                    <a:pt x="7372" y="44846"/>
                  </a:lnTo>
                  <a:lnTo>
                    <a:pt x="7723" y="47084"/>
                  </a:lnTo>
                  <a:lnTo>
                    <a:pt x="7679" y="52043"/>
                  </a:lnTo>
                  <a:lnTo>
                    <a:pt x="7679" y="56387"/>
                  </a:lnTo>
                  <a:lnTo>
                    <a:pt x="7679" y="59809"/>
                  </a:lnTo>
                  <a:lnTo>
                    <a:pt x="7811" y="64373"/>
                  </a:lnTo>
                  <a:lnTo>
                    <a:pt x="7987" y="66742"/>
                  </a:lnTo>
                  <a:lnTo>
                    <a:pt x="7987" y="66786"/>
                  </a:lnTo>
                  <a:lnTo>
                    <a:pt x="8382" y="68585"/>
                  </a:lnTo>
                  <a:lnTo>
                    <a:pt x="9171" y="70867"/>
                  </a:lnTo>
                  <a:lnTo>
                    <a:pt x="10137" y="73105"/>
                  </a:lnTo>
                  <a:lnTo>
                    <a:pt x="10181" y="73149"/>
                  </a:lnTo>
                  <a:lnTo>
                    <a:pt x="11102" y="74422"/>
                  </a:lnTo>
                  <a:lnTo>
                    <a:pt x="11146" y="74465"/>
                  </a:lnTo>
                  <a:lnTo>
                    <a:pt x="13867" y="76616"/>
                  </a:lnTo>
                  <a:lnTo>
                    <a:pt x="16412" y="78853"/>
                  </a:lnTo>
                  <a:lnTo>
                    <a:pt x="18035" y="80345"/>
                  </a:lnTo>
                  <a:lnTo>
                    <a:pt x="18518" y="80696"/>
                  </a:lnTo>
                  <a:lnTo>
                    <a:pt x="21721" y="85216"/>
                  </a:lnTo>
                  <a:lnTo>
                    <a:pt x="23301" y="87454"/>
                  </a:lnTo>
                  <a:lnTo>
                    <a:pt x="23345" y="87498"/>
                  </a:lnTo>
                  <a:lnTo>
                    <a:pt x="23564" y="87498"/>
                  </a:lnTo>
                  <a:lnTo>
                    <a:pt x="23608" y="87410"/>
                  </a:lnTo>
                  <a:lnTo>
                    <a:pt x="23608" y="87366"/>
                  </a:lnTo>
                  <a:lnTo>
                    <a:pt x="23608" y="87278"/>
                  </a:lnTo>
                  <a:lnTo>
                    <a:pt x="23608" y="87235"/>
                  </a:lnTo>
                  <a:lnTo>
                    <a:pt x="22028" y="85041"/>
                  </a:lnTo>
                  <a:lnTo>
                    <a:pt x="18781" y="80477"/>
                  </a:lnTo>
                  <a:lnTo>
                    <a:pt x="18737" y="80433"/>
                  </a:lnTo>
                  <a:lnTo>
                    <a:pt x="18255" y="80038"/>
                  </a:lnTo>
                  <a:lnTo>
                    <a:pt x="16631" y="78590"/>
                  </a:lnTo>
                  <a:lnTo>
                    <a:pt x="14086" y="76352"/>
                  </a:lnTo>
                  <a:lnTo>
                    <a:pt x="11365" y="74202"/>
                  </a:lnTo>
                  <a:lnTo>
                    <a:pt x="10488" y="72973"/>
                  </a:lnTo>
                  <a:lnTo>
                    <a:pt x="9522" y="70736"/>
                  </a:lnTo>
                  <a:lnTo>
                    <a:pt x="8733" y="68498"/>
                  </a:lnTo>
                  <a:lnTo>
                    <a:pt x="8338" y="66699"/>
                  </a:lnTo>
                  <a:lnTo>
                    <a:pt x="8162" y="64373"/>
                  </a:lnTo>
                  <a:lnTo>
                    <a:pt x="8031" y="59809"/>
                  </a:lnTo>
                  <a:lnTo>
                    <a:pt x="8031" y="56387"/>
                  </a:lnTo>
                  <a:lnTo>
                    <a:pt x="8031" y="52043"/>
                  </a:lnTo>
                  <a:lnTo>
                    <a:pt x="8074" y="47084"/>
                  </a:lnTo>
                  <a:lnTo>
                    <a:pt x="8074" y="47040"/>
                  </a:lnTo>
                  <a:lnTo>
                    <a:pt x="7679" y="44802"/>
                  </a:lnTo>
                  <a:lnTo>
                    <a:pt x="7679" y="43179"/>
                  </a:lnTo>
                  <a:lnTo>
                    <a:pt x="7679" y="43135"/>
                  </a:lnTo>
                  <a:lnTo>
                    <a:pt x="7285" y="41906"/>
                  </a:lnTo>
                  <a:lnTo>
                    <a:pt x="6670" y="40370"/>
                  </a:lnTo>
                  <a:lnTo>
                    <a:pt x="5661" y="38001"/>
                  </a:lnTo>
                  <a:lnTo>
                    <a:pt x="4476" y="35368"/>
                  </a:lnTo>
                  <a:lnTo>
                    <a:pt x="2721" y="31550"/>
                  </a:lnTo>
                  <a:lnTo>
                    <a:pt x="1624" y="29444"/>
                  </a:lnTo>
                  <a:lnTo>
                    <a:pt x="351" y="25232"/>
                  </a:lnTo>
                  <a:lnTo>
                    <a:pt x="395" y="22511"/>
                  </a:lnTo>
                  <a:lnTo>
                    <a:pt x="1185" y="20229"/>
                  </a:lnTo>
                  <a:lnTo>
                    <a:pt x="1975" y="17991"/>
                  </a:lnTo>
                  <a:lnTo>
                    <a:pt x="5793" y="10751"/>
                  </a:lnTo>
                  <a:lnTo>
                    <a:pt x="6582" y="9566"/>
                  </a:lnTo>
                  <a:lnTo>
                    <a:pt x="9171" y="6714"/>
                  </a:lnTo>
                  <a:lnTo>
                    <a:pt x="10312" y="5793"/>
                  </a:lnTo>
                  <a:lnTo>
                    <a:pt x="12726" y="4081"/>
                  </a:lnTo>
                  <a:lnTo>
                    <a:pt x="15183" y="2414"/>
                  </a:lnTo>
                  <a:lnTo>
                    <a:pt x="19045" y="308"/>
                  </a:lnTo>
                  <a:lnTo>
                    <a:pt x="19088" y="264"/>
                  </a:lnTo>
                  <a:lnTo>
                    <a:pt x="19132" y="220"/>
                  </a:lnTo>
                  <a:lnTo>
                    <a:pt x="19132" y="132"/>
                  </a:lnTo>
                  <a:lnTo>
                    <a:pt x="19088" y="88"/>
                  </a:lnTo>
                  <a:lnTo>
                    <a:pt x="19045"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46" name="Google Shape;3946;p116"/>
            <p:cNvSpPr/>
            <p:nvPr/>
          </p:nvSpPr>
          <p:spPr>
            <a:xfrm>
              <a:off x="445450" y="2236025"/>
              <a:ext cx="687850" cy="2201725"/>
            </a:xfrm>
            <a:custGeom>
              <a:avLst/>
              <a:gdLst/>
              <a:ahLst/>
              <a:cxnLst/>
              <a:rect l="l" t="t" r="r" b="b"/>
              <a:pathLst>
                <a:path w="27514" h="88069" extrusionOk="0">
                  <a:moveTo>
                    <a:pt x="27338" y="1"/>
                  </a:moveTo>
                  <a:lnTo>
                    <a:pt x="27250" y="45"/>
                  </a:lnTo>
                  <a:lnTo>
                    <a:pt x="25144" y="1229"/>
                  </a:lnTo>
                  <a:lnTo>
                    <a:pt x="22379" y="2590"/>
                  </a:lnTo>
                  <a:lnTo>
                    <a:pt x="20142" y="3643"/>
                  </a:lnTo>
                  <a:lnTo>
                    <a:pt x="17991" y="4872"/>
                  </a:lnTo>
                  <a:lnTo>
                    <a:pt x="14218" y="6978"/>
                  </a:lnTo>
                  <a:lnTo>
                    <a:pt x="12375" y="8163"/>
                  </a:lnTo>
                  <a:lnTo>
                    <a:pt x="10181" y="9611"/>
                  </a:lnTo>
                  <a:lnTo>
                    <a:pt x="8031" y="11103"/>
                  </a:lnTo>
                  <a:lnTo>
                    <a:pt x="6758" y="12112"/>
                  </a:lnTo>
                  <a:lnTo>
                    <a:pt x="5354" y="13911"/>
                  </a:lnTo>
                  <a:lnTo>
                    <a:pt x="3511" y="16193"/>
                  </a:lnTo>
                  <a:lnTo>
                    <a:pt x="3511" y="16237"/>
                  </a:lnTo>
                  <a:lnTo>
                    <a:pt x="2458" y="18562"/>
                  </a:lnTo>
                  <a:lnTo>
                    <a:pt x="1273" y="21502"/>
                  </a:lnTo>
                  <a:lnTo>
                    <a:pt x="264" y="24003"/>
                  </a:lnTo>
                  <a:lnTo>
                    <a:pt x="264" y="24047"/>
                  </a:lnTo>
                  <a:lnTo>
                    <a:pt x="0" y="25056"/>
                  </a:lnTo>
                  <a:lnTo>
                    <a:pt x="0" y="25100"/>
                  </a:lnTo>
                  <a:lnTo>
                    <a:pt x="483" y="28523"/>
                  </a:lnTo>
                  <a:lnTo>
                    <a:pt x="659" y="31024"/>
                  </a:lnTo>
                  <a:lnTo>
                    <a:pt x="1185" y="33876"/>
                  </a:lnTo>
                  <a:lnTo>
                    <a:pt x="2897" y="38484"/>
                  </a:lnTo>
                  <a:lnTo>
                    <a:pt x="4037" y="41204"/>
                  </a:lnTo>
                  <a:lnTo>
                    <a:pt x="5047" y="43618"/>
                  </a:lnTo>
                  <a:lnTo>
                    <a:pt x="6056" y="46426"/>
                  </a:lnTo>
                  <a:lnTo>
                    <a:pt x="6231" y="47523"/>
                  </a:lnTo>
                  <a:lnTo>
                    <a:pt x="6231" y="50463"/>
                  </a:lnTo>
                  <a:lnTo>
                    <a:pt x="6231" y="50507"/>
                  </a:lnTo>
                  <a:lnTo>
                    <a:pt x="6714" y="53140"/>
                  </a:lnTo>
                  <a:lnTo>
                    <a:pt x="6934" y="54763"/>
                  </a:lnTo>
                  <a:lnTo>
                    <a:pt x="6846" y="57265"/>
                  </a:lnTo>
                  <a:lnTo>
                    <a:pt x="6758" y="60424"/>
                  </a:lnTo>
                  <a:lnTo>
                    <a:pt x="6758" y="63145"/>
                  </a:lnTo>
                  <a:lnTo>
                    <a:pt x="6758" y="65339"/>
                  </a:lnTo>
                  <a:lnTo>
                    <a:pt x="6758" y="67533"/>
                  </a:lnTo>
                  <a:lnTo>
                    <a:pt x="6934" y="69946"/>
                  </a:lnTo>
                  <a:lnTo>
                    <a:pt x="7460" y="72491"/>
                  </a:lnTo>
                  <a:lnTo>
                    <a:pt x="7460" y="72535"/>
                  </a:lnTo>
                  <a:lnTo>
                    <a:pt x="7723" y="73193"/>
                  </a:lnTo>
                  <a:lnTo>
                    <a:pt x="7767" y="73281"/>
                  </a:lnTo>
                  <a:lnTo>
                    <a:pt x="9566" y="74773"/>
                  </a:lnTo>
                  <a:lnTo>
                    <a:pt x="11629" y="76396"/>
                  </a:lnTo>
                  <a:lnTo>
                    <a:pt x="13735" y="77888"/>
                  </a:lnTo>
                  <a:lnTo>
                    <a:pt x="16061" y="79205"/>
                  </a:lnTo>
                  <a:lnTo>
                    <a:pt x="18079" y="80828"/>
                  </a:lnTo>
                  <a:lnTo>
                    <a:pt x="20098" y="82540"/>
                  </a:lnTo>
                  <a:lnTo>
                    <a:pt x="21195" y="84865"/>
                  </a:lnTo>
                  <a:lnTo>
                    <a:pt x="21326" y="87893"/>
                  </a:lnTo>
                  <a:lnTo>
                    <a:pt x="21326" y="87937"/>
                  </a:lnTo>
                  <a:lnTo>
                    <a:pt x="21370" y="88025"/>
                  </a:lnTo>
                  <a:lnTo>
                    <a:pt x="21502" y="88069"/>
                  </a:lnTo>
                  <a:lnTo>
                    <a:pt x="21546" y="88025"/>
                  </a:lnTo>
                  <a:lnTo>
                    <a:pt x="21634" y="87981"/>
                  </a:lnTo>
                  <a:lnTo>
                    <a:pt x="21634" y="87937"/>
                  </a:lnTo>
                  <a:lnTo>
                    <a:pt x="21677" y="87893"/>
                  </a:lnTo>
                  <a:lnTo>
                    <a:pt x="21546" y="84821"/>
                  </a:lnTo>
                  <a:lnTo>
                    <a:pt x="21546" y="84778"/>
                  </a:lnTo>
                  <a:lnTo>
                    <a:pt x="20405" y="82364"/>
                  </a:lnTo>
                  <a:lnTo>
                    <a:pt x="20361" y="82276"/>
                  </a:lnTo>
                  <a:lnTo>
                    <a:pt x="18299" y="80521"/>
                  </a:lnTo>
                  <a:lnTo>
                    <a:pt x="16280" y="78942"/>
                  </a:lnTo>
                  <a:lnTo>
                    <a:pt x="16236" y="78898"/>
                  </a:lnTo>
                  <a:lnTo>
                    <a:pt x="13954" y="77581"/>
                  </a:lnTo>
                  <a:lnTo>
                    <a:pt x="11848" y="76089"/>
                  </a:lnTo>
                  <a:lnTo>
                    <a:pt x="9830" y="74510"/>
                  </a:lnTo>
                  <a:lnTo>
                    <a:pt x="8031" y="73018"/>
                  </a:lnTo>
                  <a:lnTo>
                    <a:pt x="7811" y="72403"/>
                  </a:lnTo>
                  <a:lnTo>
                    <a:pt x="7285" y="69902"/>
                  </a:lnTo>
                  <a:lnTo>
                    <a:pt x="7109" y="67489"/>
                  </a:lnTo>
                  <a:lnTo>
                    <a:pt x="7109" y="65339"/>
                  </a:lnTo>
                  <a:lnTo>
                    <a:pt x="7109" y="63188"/>
                  </a:lnTo>
                  <a:lnTo>
                    <a:pt x="7109" y="60424"/>
                  </a:lnTo>
                  <a:lnTo>
                    <a:pt x="7197" y="57265"/>
                  </a:lnTo>
                  <a:lnTo>
                    <a:pt x="7285" y="54763"/>
                  </a:lnTo>
                  <a:lnTo>
                    <a:pt x="7285" y="54720"/>
                  </a:lnTo>
                  <a:lnTo>
                    <a:pt x="7065" y="53096"/>
                  </a:lnTo>
                  <a:lnTo>
                    <a:pt x="6583" y="50463"/>
                  </a:lnTo>
                  <a:lnTo>
                    <a:pt x="6583" y="47523"/>
                  </a:lnTo>
                  <a:lnTo>
                    <a:pt x="6583" y="47479"/>
                  </a:lnTo>
                  <a:lnTo>
                    <a:pt x="6363" y="46338"/>
                  </a:lnTo>
                  <a:lnTo>
                    <a:pt x="6363" y="46295"/>
                  </a:lnTo>
                  <a:lnTo>
                    <a:pt x="5354" y="43530"/>
                  </a:lnTo>
                  <a:lnTo>
                    <a:pt x="4388" y="41073"/>
                  </a:lnTo>
                  <a:lnTo>
                    <a:pt x="3204" y="38352"/>
                  </a:lnTo>
                  <a:lnTo>
                    <a:pt x="1536" y="33789"/>
                  </a:lnTo>
                  <a:lnTo>
                    <a:pt x="1010" y="30980"/>
                  </a:lnTo>
                  <a:lnTo>
                    <a:pt x="834" y="28479"/>
                  </a:lnTo>
                  <a:lnTo>
                    <a:pt x="351" y="25100"/>
                  </a:lnTo>
                  <a:lnTo>
                    <a:pt x="615" y="24135"/>
                  </a:lnTo>
                  <a:lnTo>
                    <a:pt x="1580" y="21634"/>
                  </a:lnTo>
                  <a:lnTo>
                    <a:pt x="2809" y="18694"/>
                  </a:lnTo>
                  <a:lnTo>
                    <a:pt x="3818" y="16412"/>
                  </a:lnTo>
                  <a:lnTo>
                    <a:pt x="5617" y="14130"/>
                  </a:lnTo>
                  <a:lnTo>
                    <a:pt x="7021" y="12375"/>
                  </a:lnTo>
                  <a:lnTo>
                    <a:pt x="8250" y="11410"/>
                  </a:lnTo>
                  <a:lnTo>
                    <a:pt x="10356" y="9918"/>
                  </a:lnTo>
                  <a:lnTo>
                    <a:pt x="12550" y="8426"/>
                  </a:lnTo>
                  <a:lnTo>
                    <a:pt x="14437" y="7285"/>
                  </a:lnTo>
                  <a:lnTo>
                    <a:pt x="18167" y="5179"/>
                  </a:lnTo>
                  <a:lnTo>
                    <a:pt x="20317" y="3994"/>
                  </a:lnTo>
                  <a:lnTo>
                    <a:pt x="22555" y="2897"/>
                  </a:lnTo>
                  <a:lnTo>
                    <a:pt x="25319" y="1537"/>
                  </a:lnTo>
                  <a:lnTo>
                    <a:pt x="27426" y="352"/>
                  </a:lnTo>
                  <a:lnTo>
                    <a:pt x="27470" y="308"/>
                  </a:lnTo>
                  <a:lnTo>
                    <a:pt x="27514" y="220"/>
                  </a:lnTo>
                  <a:lnTo>
                    <a:pt x="27514" y="176"/>
                  </a:lnTo>
                  <a:lnTo>
                    <a:pt x="27514" y="89"/>
                  </a:lnTo>
                  <a:lnTo>
                    <a:pt x="27470" y="45"/>
                  </a:lnTo>
                  <a:lnTo>
                    <a:pt x="27382"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47" name="Google Shape;3947;p116"/>
            <p:cNvSpPr/>
            <p:nvPr/>
          </p:nvSpPr>
          <p:spPr>
            <a:xfrm>
              <a:off x="296250" y="2349025"/>
              <a:ext cx="510150" cy="2108475"/>
            </a:xfrm>
            <a:custGeom>
              <a:avLst/>
              <a:gdLst/>
              <a:ahLst/>
              <a:cxnLst/>
              <a:rect l="l" t="t" r="r" b="b"/>
              <a:pathLst>
                <a:path w="20406" h="84339" extrusionOk="0">
                  <a:moveTo>
                    <a:pt x="19571" y="0"/>
                  </a:moveTo>
                  <a:lnTo>
                    <a:pt x="17597" y="1010"/>
                  </a:lnTo>
                  <a:lnTo>
                    <a:pt x="15447" y="2370"/>
                  </a:lnTo>
                  <a:lnTo>
                    <a:pt x="12638" y="4345"/>
                  </a:lnTo>
                  <a:lnTo>
                    <a:pt x="11059" y="5442"/>
                  </a:lnTo>
                  <a:lnTo>
                    <a:pt x="11059" y="5486"/>
                  </a:lnTo>
                  <a:lnTo>
                    <a:pt x="7987" y="8338"/>
                  </a:lnTo>
                  <a:lnTo>
                    <a:pt x="5837" y="10356"/>
                  </a:lnTo>
                  <a:lnTo>
                    <a:pt x="5793" y="10400"/>
                  </a:lnTo>
                  <a:lnTo>
                    <a:pt x="2370" y="17728"/>
                  </a:lnTo>
                  <a:lnTo>
                    <a:pt x="703" y="21414"/>
                  </a:lnTo>
                  <a:lnTo>
                    <a:pt x="220" y="22643"/>
                  </a:lnTo>
                  <a:lnTo>
                    <a:pt x="45" y="22994"/>
                  </a:lnTo>
                  <a:lnTo>
                    <a:pt x="1" y="23213"/>
                  </a:lnTo>
                  <a:lnTo>
                    <a:pt x="45" y="23257"/>
                  </a:lnTo>
                  <a:lnTo>
                    <a:pt x="3160" y="31901"/>
                  </a:lnTo>
                  <a:lnTo>
                    <a:pt x="3160" y="31945"/>
                  </a:lnTo>
                  <a:lnTo>
                    <a:pt x="4476" y="34095"/>
                  </a:lnTo>
                  <a:lnTo>
                    <a:pt x="5925" y="37123"/>
                  </a:lnTo>
                  <a:lnTo>
                    <a:pt x="7636" y="40809"/>
                  </a:lnTo>
                  <a:lnTo>
                    <a:pt x="8689" y="43310"/>
                  </a:lnTo>
                  <a:lnTo>
                    <a:pt x="9128" y="46382"/>
                  </a:lnTo>
                  <a:lnTo>
                    <a:pt x="9172" y="49103"/>
                  </a:lnTo>
                  <a:lnTo>
                    <a:pt x="9172" y="53008"/>
                  </a:lnTo>
                  <a:lnTo>
                    <a:pt x="9216" y="55772"/>
                  </a:lnTo>
                  <a:lnTo>
                    <a:pt x="9172" y="58230"/>
                  </a:lnTo>
                  <a:lnTo>
                    <a:pt x="9259" y="62091"/>
                  </a:lnTo>
                  <a:lnTo>
                    <a:pt x="9391" y="65251"/>
                  </a:lnTo>
                  <a:lnTo>
                    <a:pt x="9523" y="67488"/>
                  </a:lnTo>
                  <a:lnTo>
                    <a:pt x="9654" y="68542"/>
                  </a:lnTo>
                  <a:lnTo>
                    <a:pt x="9654" y="68585"/>
                  </a:lnTo>
                  <a:lnTo>
                    <a:pt x="10400" y="70867"/>
                  </a:lnTo>
                  <a:lnTo>
                    <a:pt x="11673" y="73632"/>
                  </a:lnTo>
                  <a:lnTo>
                    <a:pt x="12770" y="75870"/>
                  </a:lnTo>
                  <a:lnTo>
                    <a:pt x="13340" y="77010"/>
                  </a:lnTo>
                  <a:lnTo>
                    <a:pt x="13340" y="77054"/>
                  </a:lnTo>
                  <a:lnTo>
                    <a:pt x="14393" y="78283"/>
                  </a:lnTo>
                  <a:lnTo>
                    <a:pt x="18343" y="82013"/>
                  </a:lnTo>
                  <a:lnTo>
                    <a:pt x="20054" y="84251"/>
                  </a:lnTo>
                  <a:lnTo>
                    <a:pt x="20142" y="84295"/>
                  </a:lnTo>
                  <a:lnTo>
                    <a:pt x="20230" y="84338"/>
                  </a:lnTo>
                  <a:lnTo>
                    <a:pt x="20317" y="84295"/>
                  </a:lnTo>
                  <a:lnTo>
                    <a:pt x="20361" y="84251"/>
                  </a:lnTo>
                  <a:lnTo>
                    <a:pt x="20405" y="84163"/>
                  </a:lnTo>
                  <a:lnTo>
                    <a:pt x="20361" y="84119"/>
                  </a:lnTo>
                  <a:lnTo>
                    <a:pt x="20361" y="84031"/>
                  </a:lnTo>
                  <a:lnTo>
                    <a:pt x="18606" y="81793"/>
                  </a:lnTo>
                  <a:lnTo>
                    <a:pt x="18562" y="81793"/>
                  </a:lnTo>
                  <a:lnTo>
                    <a:pt x="14657" y="78020"/>
                  </a:lnTo>
                  <a:lnTo>
                    <a:pt x="13648" y="76835"/>
                  </a:lnTo>
                  <a:lnTo>
                    <a:pt x="11980" y="73500"/>
                  </a:lnTo>
                  <a:lnTo>
                    <a:pt x="10708" y="70736"/>
                  </a:lnTo>
                  <a:lnTo>
                    <a:pt x="10005" y="68498"/>
                  </a:lnTo>
                  <a:lnTo>
                    <a:pt x="9874" y="67445"/>
                  </a:lnTo>
                  <a:lnTo>
                    <a:pt x="9742" y="65251"/>
                  </a:lnTo>
                  <a:lnTo>
                    <a:pt x="9611" y="62091"/>
                  </a:lnTo>
                  <a:lnTo>
                    <a:pt x="9523" y="58230"/>
                  </a:lnTo>
                  <a:lnTo>
                    <a:pt x="9567" y="55772"/>
                  </a:lnTo>
                  <a:lnTo>
                    <a:pt x="9523" y="53008"/>
                  </a:lnTo>
                  <a:lnTo>
                    <a:pt x="9523" y="49103"/>
                  </a:lnTo>
                  <a:lnTo>
                    <a:pt x="9479" y="46338"/>
                  </a:lnTo>
                  <a:lnTo>
                    <a:pt x="8996" y="43223"/>
                  </a:lnTo>
                  <a:lnTo>
                    <a:pt x="8996" y="43179"/>
                  </a:lnTo>
                  <a:lnTo>
                    <a:pt x="7943" y="40678"/>
                  </a:lnTo>
                  <a:lnTo>
                    <a:pt x="6232" y="36948"/>
                  </a:lnTo>
                  <a:lnTo>
                    <a:pt x="4784" y="33920"/>
                  </a:lnTo>
                  <a:lnTo>
                    <a:pt x="3467" y="31770"/>
                  </a:lnTo>
                  <a:lnTo>
                    <a:pt x="352" y="23169"/>
                  </a:lnTo>
                  <a:lnTo>
                    <a:pt x="571" y="22643"/>
                  </a:lnTo>
                  <a:lnTo>
                    <a:pt x="1010" y="21590"/>
                  </a:lnTo>
                  <a:lnTo>
                    <a:pt x="2458" y="18430"/>
                  </a:lnTo>
                  <a:lnTo>
                    <a:pt x="6100" y="10576"/>
                  </a:lnTo>
                  <a:lnTo>
                    <a:pt x="8250" y="8601"/>
                  </a:lnTo>
                  <a:lnTo>
                    <a:pt x="11278" y="5749"/>
                  </a:lnTo>
                  <a:lnTo>
                    <a:pt x="12858" y="4652"/>
                  </a:lnTo>
                  <a:lnTo>
                    <a:pt x="15666" y="2633"/>
                  </a:lnTo>
                  <a:lnTo>
                    <a:pt x="17772" y="1317"/>
                  </a:lnTo>
                  <a:lnTo>
                    <a:pt x="19747" y="308"/>
                  </a:lnTo>
                  <a:lnTo>
                    <a:pt x="19791" y="264"/>
                  </a:lnTo>
                  <a:lnTo>
                    <a:pt x="19835" y="220"/>
                  </a:lnTo>
                  <a:lnTo>
                    <a:pt x="19835" y="132"/>
                  </a:lnTo>
                  <a:lnTo>
                    <a:pt x="19835" y="88"/>
                  </a:lnTo>
                  <a:lnTo>
                    <a:pt x="19791" y="44"/>
                  </a:lnTo>
                  <a:lnTo>
                    <a:pt x="19747"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48" name="Google Shape;3948;p116"/>
            <p:cNvSpPr/>
            <p:nvPr/>
          </p:nvSpPr>
          <p:spPr>
            <a:xfrm>
              <a:off x="1687275" y="2939225"/>
              <a:ext cx="868850" cy="1159550"/>
            </a:xfrm>
            <a:custGeom>
              <a:avLst/>
              <a:gdLst/>
              <a:ahLst/>
              <a:cxnLst/>
              <a:rect l="l" t="t" r="r" b="b"/>
              <a:pathLst>
                <a:path w="34754" h="46382" extrusionOk="0">
                  <a:moveTo>
                    <a:pt x="34490" y="0"/>
                  </a:moveTo>
                  <a:lnTo>
                    <a:pt x="31550" y="1755"/>
                  </a:lnTo>
                  <a:lnTo>
                    <a:pt x="31506" y="1755"/>
                  </a:lnTo>
                  <a:lnTo>
                    <a:pt x="30453" y="2633"/>
                  </a:lnTo>
                  <a:lnTo>
                    <a:pt x="28347" y="4959"/>
                  </a:lnTo>
                  <a:lnTo>
                    <a:pt x="25846" y="7416"/>
                  </a:lnTo>
                  <a:lnTo>
                    <a:pt x="23871" y="9127"/>
                  </a:lnTo>
                  <a:lnTo>
                    <a:pt x="20975" y="10882"/>
                  </a:lnTo>
                  <a:lnTo>
                    <a:pt x="20931" y="10926"/>
                  </a:lnTo>
                  <a:lnTo>
                    <a:pt x="20141" y="11716"/>
                  </a:lnTo>
                  <a:lnTo>
                    <a:pt x="18254" y="14261"/>
                  </a:lnTo>
                  <a:lnTo>
                    <a:pt x="17201" y="15534"/>
                  </a:lnTo>
                  <a:lnTo>
                    <a:pt x="15753" y="16587"/>
                  </a:lnTo>
                  <a:lnTo>
                    <a:pt x="15709" y="16631"/>
                  </a:lnTo>
                  <a:lnTo>
                    <a:pt x="13515" y="19264"/>
                  </a:lnTo>
                  <a:lnTo>
                    <a:pt x="12199" y="21238"/>
                  </a:lnTo>
                  <a:lnTo>
                    <a:pt x="10970" y="23213"/>
                  </a:lnTo>
                  <a:lnTo>
                    <a:pt x="9347" y="26284"/>
                  </a:lnTo>
                  <a:lnTo>
                    <a:pt x="8425" y="28083"/>
                  </a:lnTo>
                  <a:lnTo>
                    <a:pt x="8425" y="28127"/>
                  </a:lnTo>
                  <a:lnTo>
                    <a:pt x="8074" y="29444"/>
                  </a:lnTo>
                  <a:lnTo>
                    <a:pt x="7855" y="32164"/>
                  </a:lnTo>
                  <a:lnTo>
                    <a:pt x="7723" y="34051"/>
                  </a:lnTo>
                  <a:lnTo>
                    <a:pt x="7723" y="34139"/>
                  </a:lnTo>
                  <a:lnTo>
                    <a:pt x="8118" y="34753"/>
                  </a:lnTo>
                  <a:lnTo>
                    <a:pt x="8118" y="35631"/>
                  </a:lnTo>
                  <a:lnTo>
                    <a:pt x="7811" y="36509"/>
                  </a:lnTo>
                  <a:lnTo>
                    <a:pt x="6100" y="38746"/>
                  </a:lnTo>
                  <a:lnTo>
                    <a:pt x="5178" y="40194"/>
                  </a:lnTo>
                  <a:lnTo>
                    <a:pt x="5178" y="40238"/>
                  </a:lnTo>
                  <a:lnTo>
                    <a:pt x="4257" y="42169"/>
                  </a:lnTo>
                  <a:lnTo>
                    <a:pt x="3467" y="43091"/>
                  </a:lnTo>
                  <a:lnTo>
                    <a:pt x="1712" y="44188"/>
                  </a:lnTo>
                  <a:lnTo>
                    <a:pt x="1668" y="44188"/>
                  </a:lnTo>
                  <a:lnTo>
                    <a:pt x="922" y="44890"/>
                  </a:lnTo>
                  <a:lnTo>
                    <a:pt x="878" y="44890"/>
                  </a:lnTo>
                  <a:lnTo>
                    <a:pt x="44" y="46074"/>
                  </a:lnTo>
                  <a:lnTo>
                    <a:pt x="0" y="46162"/>
                  </a:lnTo>
                  <a:lnTo>
                    <a:pt x="0" y="46206"/>
                  </a:lnTo>
                  <a:lnTo>
                    <a:pt x="44" y="46294"/>
                  </a:lnTo>
                  <a:lnTo>
                    <a:pt x="88" y="46338"/>
                  </a:lnTo>
                  <a:lnTo>
                    <a:pt x="176" y="46382"/>
                  </a:lnTo>
                  <a:lnTo>
                    <a:pt x="263" y="46338"/>
                  </a:lnTo>
                  <a:lnTo>
                    <a:pt x="307" y="46294"/>
                  </a:lnTo>
                  <a:lnTo>
                    <a:pt x="1185" y="45109"/>
                  </a:lnTo>
                  <a:lnTo>
                    <a:pt x="1887" y="44451"/>
                  </a:lnTo>
                  <a:lnTo>
                    <a:pt x="3686" y="43354"/>
                  </a:lnTo>
                  <a:lnTo>
                    <a:pt x="3730" y="43310"/>
                  </a:lnTo>
                  <a:lnTo>
                    <a:pt x="4520" y="42388"/>
                  </a:lnTo>
                  <a:lnTo>
                    <a:pt x="4564" y="42345"/>
                  </a:lnTo>
                  <a:lnTo>
                    <a:pt x="5485" y="40370"/>
                  </a:lnTo>
                  <a:lnTo>
                    <a:pt x="6407" y="38966"/>
                  </a:lnTo>
                  <a:lnTo>
                    <a:pt x="8118" y="36728"/>
                  </a:lnTo>
                  <a:lnTo>
                    <a:pt x="8162" y="36640"/>
                  </a:lnTo>
                  <a:lnTo>
                    <a:pt x="8425" y="35719"/>
                  </a:lnTo>
                  <a:lnTo>
                    <a:pt x="8469" y="35675"/>
                  </a:lnTo>
                  <a:lnTo>
                    <a:pt x="8469" y="34709"/>
                  </a:lnTo>
                  <a:lnTo>
                    <a:pt x="8425" y="34622"/>
                  </a:lnTo>
                  <a:lnTo>
                    <a:pt x="8074" y="34007"/>
                  </a:lnTo>
                  <a:lnTo>
                    <a:pt x="8206" y="32208"/>
                  </a:lnTo>
                  <a:lnTo>
                    <a:pt x="8425" y="29532"/>
                  </a:lnTo>
                  <a:lnTo>
                    <a:pt x="8732" y="28259"/>
                  </a:lnTo>
                  <a:lnTo>
                    <a:pt x="9654" y="26460"/>
                  </a:lnTo>
                  <a:lnTo>
                    <a:pt x="11277" y="23388"/>
                  </a:lnTo>
                  <a:lnTo>
                    <a:pt x="12506" y="21414"/>
                  </a:lnTo>
                  <a:lnTo>
                    <a:pt x="13779" y="19483"/>
                  </a:lnTo>
                  <a:lnTo>
                    <a:pt x="15973" y="16850"/>
                  </a:lnTo>
                  <a:lnTo>
                    <a:pt x="17421" y="15841"/>
                  </a:lnTo>
                  <a:lnTo>
                    <a:pt x="17421" y="15797"/>
                  </a:lnTo>
                  <a:lnTo>
                    <a:pt x="18518" y="14481"/>
                  </a:lnTo>
                  <a:lnTo>
                    <a:pt x="20405" y="11936"/>
                  </a:lnTo>
                  <a:lnTo>
                    <a:pt x="21151" y="11190"/>
                  </a:lnTo>
                  <a:lnTo>
                    <a:pt x="24091" y="9434"/>
                  </a:lnTo>
                  <a:lnTo>
                    <a:pt x="26109" y="7679"/>
                  </a:lnTo>
                  <a:lnTo>
                    <a:pt x="28610" y="5222"/>
                  </a:lnTo>
                  <a:lnTo>
                    <a:pt x="30717" y="2896"/>
                  </a:lnTo>
                  <a:lnTo>
                    <a:pt x="31726" y="2062"/>
                  </a:lnTo>
                  <a:lnTo>
                    <a:pt x="34666" y="307"/>
                  </a:lnTo>
                  <a:lnTo>
                    <a:pt x="34710" y="263"/>
                  </a:lnTo>
                  <a:lnTo>
                    <a:pt x="34754" y="219"/>
                  </a:lnTo>
                  <a:lnTo>
                    <a:pt x="34754" y="132"/>
                  </a:lnTo>
                  <a:lnTo>
                    <a:pt x="34754" y="88"/>
                  </a:lnTo>
                  <a:lnTo>
                    <a:pt x="34710" y="44"/>
                  </a:lnTo>
                  <a:lnTo>
                    <a:pt x="34622"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49" name="Google Shape;3949;p116"/>
            <p:cNvSpPr/>
            <p:nvPr/>
          </p:nvSpPr>
          <p:spPr>
            <a:xfrm>
              <a:off x="1675200" y="2913975"/>
              <a:ext cx="853500" cy="1173825"/>
            </a:xfrm>
            <a:custGeom>
              <a:avLst/>
              <a:gdLst/>
              <a:ahLst/>
              <a:cxnLst/>
              <a:rect l="l" t="t" r="r" b="b"/>
              <a:pathLst>
                <a:path w="34140" h="46953" extrusionOk="0">
                  <a:moveTo>
                    <a:pt x="33964" y="1"/>
                  </a:moveTo>
                  <a:lnTo>
                    <a:pt x="33876" y="45"/>
                  </a:lnTo>
                  <a:lnTo>
                    <a:pt x="31463" y="1449"/>
                  </a:lnTo>
                  <a:lnTo>
                    <a:pt x="30410" y="2195"/>
                  </a:lnTo>
                  <a:lnTo>
                    <a:pt x="28479" y="4345"/>
                  </a:lnTo>
                  <a:lnTo>
                    <a:pt x="26460" y="6276"/>
                  </a:lnTo>
                  <a:lnTo>
                    <a:pt x="24837" y="7724"/>
                  </a:lnTo>
                  <a:lnTo>
                    <a:pt x="22774" y="9128"/>
                  </a:lnTo>
                  <a:lnTo>
                    <a:pt x="20932" y="10576"/>
                  </a:lnTo>
                  <a:lnTo>
                    <a:pt x="19659" y="11410"/>
                  </a:lnTo>
                  <a:lnTo>
                    <a:pt x="19615" y="11410"/>
                  </a:lnTo>
                  <a:lnTo>
                    <a:pt x="18650" y="12507"/>
                  </a:lnTo>
                  <a:lnTo>
                    <a:pt x="17158" y="14525"/>
                  </a:lnTo>
                  <a:lnTo>
                    <a:pt x="16543" y="15140"/>
                  </a:lnTo>
                  <a:lnTo>
                    <a:pt x="15534" y="15798"/>
                  </a:lnTo>
                  <a:lnTo>
                    <a:pt x="15490" y="15842"/>
                  </a:lnTo>
                  <a:lnTo>
                    <a:pt x="13955" y="17728"/>
                  </a:lnTo>
                  <a:lnTo>
                    <a:pt x="12112" y="20186"/>
                  </a:lnTo>
                  <a:lnTo>
                    <a:pt x="10707" y="22248"/>
                  </a:lnTo>
                  <a:lnTo>
                    <a:pt x="8382" y="26417"/>
                  </a:lnTo>
                  <a:lnTo>
                    <a:pt x="7592" y="27865"/>
                  </a:lnTo>
                  <a:lnTo>
                    <a:pt x="7592" y="27909"/>
                  </a:lnTo>
                  <a:lnTo>
                    <a:pt x="7372" y="28655"/>
                  </a:lnTo>
                  <a:lnTo>
                    <a:pt x="6802" y="34008"/>
                  </a:lnTo>
                  <a:lnTo>
                    <a:pt x="6583" y="36597"/>
                  </a:lnTo>
                  <a:lnTo>
                    <a:pt x="6363" y="38089"/>
                  </a:lnTo>
                  <a:lnTo>
                    <a:pt x="5486" y="39669"/>
                  </a:lnTo>
                  <a:lnTo>
                    <a:pt x="4301" y="41819"/>
                  </a:lnTo>
                  <a:lnTo>
                    <a:pt x="3467" y="43047"/>
                  </a:lnTo>
                  <a:lnTo>
                    <a:pt x="2019" y="44144"/>
                  </a:lnTo>
                  <a:lnTo>
                    <a:pt x="1975" y="44188"/>
                  </a:lnTo>
                  <a:lnTo>
                    <a:pt x="44" y="46690"/>
                  </a:lnTo>
                  <a:lnTo>
                    <a:pt x="0" y="46733"/>
                  </a:lnTo>
                  <a:lnTo>
                    <a:pt x="0" y="46821"/>
                  </a:lnTo>
                  <a:lnTo>
                    <a:pt x="44" y="46865"/>
                  </a:lnTo>
                  <a:lnTo>
                    <a:pt x="88" y="46909"/>
                  </a:lnTo>
                  <a:lnTo>
                    <a:pt x="176" y="46953"/>
                  </a:lnTo>
                  <a:lnTo>
                    <a:pt x="264" y="46953"/>
                  </a:lnTo>
                  <a:lnTo>
                    <a:pt x="308" y="46909"/>
                  </a:lnTo>
                  <a:lnTo>
                    <a:pt x="2238" y="44408"/>
                  </a:lnTo>
                  <a:lnTo>
                    <a:pt x="3686" y="43311"/>
                  </a:lnTo>
                  <a:lnTo>
                    <a:pt x="3730" y="43267"/>
                  </a:lnTo>
                  <a:lnTo>
                    <a:pt x="4608" y="41994"/>
                  </a:lnTo>
                  <a:lnTo>
                    <a:pt x="5793" y="39844"/>
                  </a:lnTo>
                  <a:lnTo>
                    <a:pt x="6714" y="38221"/>
                  </a:lnTo>
                  <a:lnTo>
                    <a:pt x="6714" y="38133"/>
                  </a:lnTo>
                  <a:lnTo>
                    <a:pt x="6934" y="36641"/>
                  </a:lnTo>
                  <a:lnTo>
                    <a:pt x="7153" y="34052"/>
                  </a:lnTo>
                  <a:lnTo>
                    <a:pt x="7723" y="28699"/>
                  </a:lnTo>
                  <a:lnTo>
                    <a:pt x="7943" y="28040"/>
                  </a:lnTo>
                  <a:lnTo>
                    <a:pt x="8689" y="26548"/>
                  </a:lnTo>
                  <a:lnTo>
                    <a:pt x="11015" y="22424"/>
                  </a:lnTo>
                  <a:lnTo>
                    <a:pt x="12419" y="20361"/>
                  </a:lnTo>
                  <a:lnTo>
                    <a:pt x="14218" y="17948"/>
                  </a:lnTo>
                  <a:lnTo>
                    <a:pt x="15754" y="16105"/>
                  </a:lnTo>
                  <a:lnTo>
                    <a:pt x="16763" y="15403"/>
                  </a:lnTo>
                  <a:lnTo>
                    <a:pt x="16807" y="15403"/>
                  </a:lnTo>
                  <a:lnTo>
                    <a:pt x="17421" y="14745"/>
                  </a:lnTo>
                  <a:lnTo>
                    <a:pt x="17465" y="14745"/>
                  </a:lnTo>
                  <a:lnTo>
                    <a:pt x="18913" y="12726"/>
                  </a:lnTo>
                  <a:lnTo>
                    <a:pt x="19878" y="11673"/>
                  </a:lnTo>
                  <a:lnTo>
                    <a:pt x="21151" y="10839"/>
                  </a:lnTo>
                  <a:lnTo>
                    <a:pt x="22994" y="9435"/>
                  </a:lnTo>
                  <a:lnTo>
                    <a:pt x="25056" y="7987"/>
                  </a:lnTo>
                  <a:lnTo>
                    <a:pt x="26680" y="6539"/>
                  </a:lnTo>
                  <a:lnTo>
                    <a:pt x="28698" y="4564"/>
                  </a:lnTo>
                  <a:lnTo>
                    <a:pt x="30629" y="2458"/>
                  </a:lnTo>
                  <a:lnTo>
                    <a:pt x="31682" y="1756"/>
                  </a:lnTo>
                  <a:lnTo>
                    <a:pt x="34052" y="308"/>
                  </a:lnTo>
                  <a:lnTo>
                    <a:pt x="34096" y="264"/>
                  </a:lnTo>
                  <a:lnTo>
                    <a:pt x="34140" y="220"/>
                  </a:lnTo>
                  <a:lnTo>
                    <a:pt x="34140" y="132"/>
                  </a:lnTo>
                  <a:lnTo>
                    <a:pt x="34140" y="89"/>
                  </a:lnTo>
                  <a:lnTo>
                    <a:pt x="34052" y="45"/>
                  </a:lnTo>
                  <a:lnTo>
                    <a:pt x="34008"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50" name="Google Shape;3950;p116"/>
            <p:cNvSpPr/>
            <p:nvPr/>
          </p:nvSpPr>
          <p:spPr>
            <a:xfrm>
              <a:off x="1666425" y="2888750"/>
              <a:ext cx="833750" cy="1184800"/>
            </a:xfrm>
            <a:custGeom>
              <a:avLst/>
              <a:gdLst/>
              <a:ahLst/>
              <a:cxnLst/>
              <a:rect l="l" t="t" r="r" b="b"/>
              <a:pathLst>
                <a:path w="33350" h="47392" extrusionOk="0">
                  <a:moveTo>
                    <a:pt x="33086" y="1"/>
                  </a:moveTo>
                  <a:lnTo>
                    <a:pt x="31243" y="1229"/>
                  </a:lnTo>
                  <a:lnTo>
                    <a:pt x="30146" y="1887"/>
                  </a:lnTo>
                  <a:lnTo>
                    <a:pt x="30102" y="1931"/>
                  </a:lnTo>
                  <a:lnTo>
                    <a:pt x="26899" y="5178"/>
                  </a:lnTo>
                  <a:lnTo>
                    <a:pt x="22774" y="8382"/>
                  </a:lnTo>
                  <a:lnTo>
                    <a:pt x="19703" y="10795"/>
                  </a:lnTo>
                  <a:lnTo>
                    <a:pt x="18255" y="11892"/>
                  </a:lnTo>
                  <a:lnTo>
                    <a:pt x="18211" y="11936"/>
                  </a:lnTo>
                  <a:lnTo>
                    <a:pt x="16587" y="13955"/>
                  </a:lnTo>
                  <a:lnTo>
                    <a:pt x="15666" y="14744"/>
                  </a:lnTo>
                  <a:lnTo>
                    <a:pt x="15622" y="14744"/>
                  </a:lnTo>
                  <a:lnTo>
                    <a:pt x="11936" y="19396"/>
                  </a:lnTo>
                  <a:lnTo>
                    <a:pt x="10663" y="21107"/>
                  </a:lnTo>
                  <a:lnTo>
                    <a:pt x="9084" y="23257"/>
                  </a:lnTo>
                  <a:lnTo>
                    <a:pt x="7680" y="25758"/>
                  </a:lnTo>
                  <a:lnTo>
                    <a:pt x="6670" y="27689"/>
                  </a:lnTo>
                  <a:lnTo>
                    <a:pt x="6626" y="27733"/>
                  </a:lnTo>
                  <a:lnTo>
                    <a:pt x="6056" y="32033"/>
                  </a:lnTo>
                  <a:lnTo>
                    <a:pt x="4783" y="40107"/>
                  </a:lnTo>
                  <a:lnTo>
                    <a:pt x="4345" y="41204"/>
                  </a:lnTo>
                  <a:lnTo>
                    <a:pt x="3204" y="43091"/>
                  </a:lnTo>
                  <a:lnTo>
                    <a:pt x="2194" y="44144"/>
                  </a:lnTo>
                  <a:lnTo>
                    <a:pt x="2151" y="44188"/>
                  </a:lnTo>
                  <a:lnTo>
                    <a:pt x="834" y="45943"/>
                  </a:lnTo>
                  <a:lnTo>
                    <a:pt x="0" y="47084"/>
                  </a:lnTo>
                  <a:lnTo>
                    <a:pt x="0" y="47172"/>
                  </a:lnTo>
                  <a:lnTo>
                    <a:pt x="0" y="47216"/>
                  </a:lnTo>
                  <a:lnTo>
                    <a:pt x="0" y="47304"/>
                  </a:lnTo>
                  <a:lnTo>
                    <a:pt x="44" y="47347"/>
                  </a:lnTo>
                  <a:lnTo>
                    <a:pt x="176" y="47391"/>
                  </a:lnTo>
                  <a:lnTo>
                    <a:pt x="220" y="47347"/>
                  </a:lnTo>
                  <a:lnTo>
                    <a:pt x="308" y="47304"/>
                  </a:lnTo>
                  <a:lnTo>
                    <a:pt x="1097" y="46163"/>
                  </a:lnTo>
                  <a:lnTo>
                    <a:pt x="2458" y="44407"/>
                  </a:lnTo>
                  <a:lnTo>
                    <a:pt x="3511" y="43310"/>
                  </a:lnTo>
                  <a:lnTo>
                    <a:pt x="4652" y="41380"/>
                  </a:lnTo>
                  <a:lnTo>
                    <a:pt x="4696" y="41336"/>
                  </a:lnTo>
                  <a:lnTo>
                    <a:pt x="5134" y="40195"/>
                  </a:lnTo>
                  <a:lnTo>
                    <a:pt x="5134" y="40151"/>
                  </a:lnTo>
                  <a:lnTo>
                    <a:pt x="6407" y="32121"/>
                  </a:lnTo>
                  <a:lnTo>
                    <a:pt x="6977" y="27821"/>
                  </a:lnTo>
                  <a:lnTo>
                    <a:pt x="7987" y="25934"/>
                  </a:lnTo>
                  <a:lnTo>
                    <a:pt x="9391" y="23433"/>
                  </a:lnTo>
                  <a:lnTo>
                    <a:pt x="10927" y="21283"/>
                  </a:lnTo>
                  <a:lnTo>
                    <a:pt x="12199" y="19615"/>
                  </a:lnTo>
                  <a:lnTo>
                    <a:pt x="15885" y="15008"/>
                  </a:lnTo>
                  <a:lnTo>
                    <a:pt x="16851" y="14218"/>
                  </a:lnTo>
                  <a:lnTo>
                    <a:pt x="16894" y="14218"/>
                  </a:lnTo>
                  <a:lnTo>
                    <a:pt x="18474" y="12155"/>
                  </a:lnTo>
                  <a:lnTo>
                    <a:pt x="19922" y="11102"/>
                  </a:lnTo>
                  <a:lnTo>
                    <a:pt x="22994" y="8689"/>
                  </a:lnTo>
                  <a:lnTo>
                    <a:pt x="27119" y="5442"/>
                  </a:lnTo>
                  <a:lnTo>
                    <a:pt x="27162" y="5398"/>
                  </a:lnTo>
                  <a:lnTo>
                    <a:pt x="30366" y="2195"/>
                  </a:lnTo>
                  <a:lnTo>
                    <a:pt x="31419" y="1536"/>
                  </a:lnTo>
                  <a:lnTo>
                    <a:pt x="33306" y="308"/>
                  </a:lnTo>
                  <a:lnTo>
                    <a:pt x="33350" y="264"/>
                  </a:lnTo>
                  <a:lnTo>
                    <a:pt x="33350" y="220"/>
                  </a:lnTo>
                  <a:lnTo>
                    <a:pt x="33350" y="132"/>
                  </a:lnTo>
                  <a:lnTo>
                    <a:pt x="33350" y="88"/>
                  </a:lnTo>
                  <a:lnTo>
                    <a:pt x="33306" y="44"/>
                  </a:lnTo>
                  <a:lnTo>
                    <a:pt x="33218"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51" name="Google Shape;3951;p116"/>
            <p:cNvSpPr/>
            <p:nvPr/>
          </p:nvSpPr>
          <p:spPr>
            <a:xfrm>
              <a:off x="1654350" y="2862425"/>
              <a:ext cx="817300" cy="1200150"/>
            </a:xfrm>
            <a:custGeom>
              <a:avLst/>
              <a:gdLst/>
              <a:ahLst/>
              <a:cxnLst/>
              <a:rect l="l" t="t" r="r" b="b"/>
              <a:pathLst>
                <a:path w="32692" h="48006" extrusionOk="0">
                  <a:moveTo>
                    <a:pt x="32472" y="0"/>
                  </a:moveTo>
                  <a:lnTo>
                    <a:pt x="32428" y="44"/>
                  </a:lnTo>
                  <a:lnTo>
                    <a:pt x="30103" y="1580"/>
                  </a:lnTo>
                  <a:lnTo>
                    <a:pt x="27514" y="4081"/>
                  </a:lnTo>
                  <a:lnTo>
                    <a:pt x="22906" y="7723"/>
                  </a:lnTo>
                  <a:lnTo>
                    <a:pt x="20625" y="9522"/>
                  </a:lnTo>
                  <a:lnTo>
                    <a:pt x="18694" y="11102"/>
                  </a:lnTo>
                  <a:lnTo>
                    <a:pt x="17070" y="12331"/>
                  </a:lnTo>
                  <a:lnTo>
                    <a:pt x="17070" y="12375"/>
                  </a:lnTo>
                  <a:lnTo>
                    <a:pt x="16280" y="13252"/>
                  </a:lnTo>
                  <a:lnTo>
                    <a:pt x="15622" y="13911"/>
                  </a:lnTo>
                  <a:lnTo>
                    <a:pt x="15578" y="13911"/>
                  </a:lnTo>
                  <a:lnTo>
                    <a:pt x="12770" y="17509"/>
                  </a:lnTo>
                  <a:lnTo>
                    <a:pt x="10927" y="19922"/>
                  </a:lnTo>
                  <a:lnTo>
                    <a:pt x="7592" y="24310"/>
                  </a:lnTo>
                  <a:lnTo>
                    <a:pt x="7592" y="24354"/>
                  </a:lnTo>
                  <a:lnTo>
                    <a:pt x="5881" y="27513"/>
                  </a:lnTo>
                  <a:lnTo>
                    <a:pt x="5837" y="27601"/>
                  </a:lnTo>
                  <a:lnTo>
                    <a:pt x="5179" y="32121"/>
                  </a:lnTo>
                  <a:lnTo>
                    <a:pt x="4608" y="35851"/>
                  </a:lnTo>
                  <a:lnTo>
                    <a:pt x="4126" y="39317"/>
                  </a:lnTo>
                  <a:lnTo>
                    <a:pt x="3599" y="41775"/>
                  </a:lnTo>
                  <a:lnTo>
                    <a:pt x="3116" y="43135"/>
                  </a:lnTo>
                  <a:lnTo>
                    <a:pt x="527" y="47084"/>
                  </a:lnTo>
                  <a:lnTo>
                    <a:pt x="45" y="47742"/>
                  </a:lnTo>
                  <a:lnTo>
                    <a:pt x="1" y="47786"/>
                  </a:lnTo>
                  <a:lnTo>
                    <a:pt x="1" y="47874"/>
                  </a:lnTo>
                  <a:lnTo>
                    <a:pt x="45" y="47918"/>
                  </a:lnTo>
                  <a:lnTo>
                    <a:pt x="89" y="47962"/>
                  </a:lnTo>
                  <a:lnTo>
                    <a:pt x="176" y="48006"/>
                  </a:lnTo>
                  <a:lnTo>
                    <a:pt x="264" y="48006"/>
                  </a:lnTo>
                  <a:lnTo>
                    <a:pt x="352" y="47918"/>
                  </a:lnTo>
                  <a:lnTo>
                    <a:pt x="791" y="47260"/>
                  </a:lnTo>
                  <a:lnTo>
                    <a:pt x="3423" y="43310"/>
                  </a:lnTo>
                  <a:lnTo>
                    <a:pt x="3467" y="43266"/>
                  </a:lnTo>
                  <a:lnTo>
                    <a:pt x="3906" y="41862"/>
                  </a:lnTo>
                  <a:lnTo>
                    <a:pt x="4477" y="39361"/>
                  </a:lnTo>
                  <a:lnTo>
                    <a:pt x="4959" y="35938"/>
                  </a:lnTo>
                  <a:lnTo>
                    <a:pt x="5530" y="32165"/>
                  </a:lnTo>
                  <a:lnTo>
                    <a:pt x="6188" y="27645"/>
                  </a:lnTo>
                  <a:lnTo>
                    <a:pt x="7899" y="24530"/>
                  </a:lnTo>
                  <a:lnTo>
                    <a:pt x="11190" y="20098"/>
                  </a:lnTo>
                  <a:lnTo>
                    <a:pt x="13033" y="17728"/>
                  </a:lnTo>
                  <a:lnTo>
                    <a:pt x="15842" y="14130"/>
                  </a:lnTo>
                  <a:lnTo>
                    <a:pt x="16544" y="13516"/>
                  </a:lnTo>
                  <a:lnTo>
                    <a:pt x="17290" y="12594"/>
                  </a:lnTo>
                  <a:lnTo>
                    <a:pt x="18913" y="11409"/>
                  </a:lnTo>
                  <a:lnTo>
                    <a:pt x="20844" y="9830"/>
                  </a:lnTo>
                  <a:lnTo>
                    <a:pt x="23082" y="7987"/>
                  </a:lnTo>
                  <a:lnTo>
                    <a:pt x="27733" y="4345"/>
                  </a:lnTo>
                  <a:lnTo>
                    <a:pt x="30322" y="1843"/>
                  </a:lnTo>
                  <a:lnTo>
                    <a:pt x="32604" y="352"/>
                  </a:lnTo>
                  <a:lnTo>
                    <a:pt x="32648" y="264"/>
                  </a:lnTo>
                  <a:lnTo>
                    <a:pt x="32692" y="220"/>
                  </a:lnTo>
                  <a:lnTo>
                    <a:pt x="32692" y="176"/>
                  </a:lnTo>
                  <a:lnTo>
                    <a:pt x="32648" y="88"/>
                  </a:lnTo>
                  <a:lnTo>
                    <a:pt x="32604" y="44"/>
                  </a:lnTo>
                  <a:lnTo>
                    <a:pt x="3256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52" name="Google Shape;3952;p116"/>
            <p:cNvSpPr/>
            <p:nvPr/>
          </p:nvSpPr>
          <p:spPr>
            <a:xfrm>
              <a:off x="1560025" y="2811950"/>
              <a:ext cx="854575" cy="1804625"/>
            </a:xfrm>
            <a:custGeom>
              <a:avLst/>
              <a:gdLst/>
              <a:ahLst/>
              <a:cxnLst/>
              <a:rect l="l" t="t" r="r" b="b"/>
              <a:pathLst>
                <a:path w="34183" h="72185" extrusionOk="0">
                  <a:moveTo>
                    <a:pt x="33964" y="1"/>
                  </a:moveTo>
                  <a:lnTo>
                    <a:pt x="33920" y="45"/>
                  </a:lnTo>
                  <a:lnTo>
                    <a:pt x="30014" y="3073"/>
                  </a:lnTo>
                  <a:lnTo>
                    <a:pt x="25977" y="6320"/>
                  </a:lnTo>
                  <a:lnTo>
                    <a:pt x="23257" y="8514"/>
                  </a:lnTo>
                  <a:lnTo>
                    <a:pt x="20975" y="10401"/>
                  </a:lnTo>
                  <a:lnTo>
                    <a:pt x="19659" y="11454"/>
                  </a:lnTo>
                  <a:lnTo>
                    <a:pt x="16675" y="13341"/>
                  </a:lnTo>
                  <a:lnTo>
                    <a:pt x="15534" y="14613"/>
                  </a:lnTo>
                  <a:lnTo>
                    <a:pt x="14656" y="15842"/>
                  </a:lnTo>
                  <a:lnTo>
                    <a:pt x="13779" y="17070"/>
                  </a:lnTo>
                  <a:lnTo>
                    <a:pt x="12199" y="19572"/>
                  </a:lnTo>
                  <a:lnTo>
                    <a:pt x="10444" y="22248"/>
                  </a:lnTo>
                  <a:lnTo>
                    <a:pt x="9566" y="23565"/>
                  </a:lnTo>
                  <a:lnTo>
                    <a:pt x="8601" y="24837"/>
                  </a:lnTo>
                  <a:lnTo>
                    <a:pt x="7196" y="26812"/>
                  </a:lnTo>
                  <a:lnTo>
                    <a:pt x="7196" y="26900"/>
                  </a:lnTo>
                  <a:lnTo>
                    <a:pt x="6802" y="29006"/>
                  </a:lnTo>
                  <a:lnTo>
                    <a:pt x="6187" y="33877"/>
                  </a:lnTo>
                  <a:lnTo>
                    <a:pt x="5705" y="37387"/>
                  </a:lnTo>
                  <a:lnTo>
                    <a:pt x="5266" y="40459"/>
                  </a:lnTo>
                  <a:lnTo>
                    <a:pt x="4564" y="43750"/>
                  </a:lnTo>
                  <a:lnTo>
                    <a:pt x="3730" y="47479"/>
                  </a:lnTo>
                  <a:lnTo>
                    <a:pt x="1624" y="50814"/>
                  </a:lnTo>
                  <a:lnTo>
                    <a:pt x="878" y="52262"/>
                  </a:lnTo>
                  <a:lnTo>
                    <a:pt x="834" y="52306"/>
                  </a:lnTo>
                  <a:lnTo>
                    <a:pt x="527" y="54807"/>
                  </a:lnTo>
                  <a:lnTo>
                    <a:pt x="263" y="57528"/>
                  </a:lnTo>
                  <a:lnTo>
                    <a:pt x="0" y="59415"/>
                  </a:lnTo>
                  <a:lnTo>
                    <a:pt x="0" y="59547"/>
                  </a:lnTo>
                  <a:lnTo>
                    <a:pt x="2413" y="62794"/>
                  </a:lnTo>
                  <a:lnTo>
                    <a:pt x="3774" y="64944"/>
                  </a:lnTo>
                  <a:lnTo>
                    <a:pt x="4607" y="66172"/>
                  </a:lnTo>
                  <a:lnTo>
                    <a:pt x="6275" y="68191"/>
                  </a:lnTo>
                  <a:lnTo>
                    <a:pt x="9390" y="71658"/>
                  </a:lnTo>
                  <a:lnTo>
                    <a:pt x="9434" y="71701"/>
                  </a:lnTo>
                  <a:lnTo>
                    <a:pt x="10093" y="72184"/>
                  </a:lnTo>
                  <a:lnTo>
                    <a:pt x="10751" y="72184"/>
                  </a:lnTo>
                  <a:lnTo>
                    <a:pt x="10839" y="72140"/>
                  </a:lnTo>
                  <a:lnTo>
                    <a:pt x="11804" y="70999"/>
                  </a:lnTo>
                  <a:lnTo>
                    <a:pt x="11848" y="70955"/>
                  </a:lnTo>
                  <a:lnTo>
                    <a:pt x="11848" y="70868"/>
                  </a:lnTo>
                  <a:lnTo>
                    <a:pt x="11804" y="70824"/>
                  </a:lnTo>
                  <a:lnTo>
                    <a:pt x="11804" y="70780"/>
                  </a:lnTo>
                  <a:lnTo>
                    <a:pt x="11716" y="70736"/>
                  </a:lnTo>
                  <a:lnTo>
                    <a:pt x="11584" y="70736"/>
                  </a:lnTo>
                  <a:lnTo>
                    <a:pt x="11541" y="70780"/>
                  </a:lnTo>
                  <a:lnTo>
                    <a:pt x="10619" y="71833"/>
                  </a:lnTo>
                  <a:lnTo>
                    <a:pt x="10224" y="71833"/>
                  </a:lnTo>
                  <a:lnTo>
                    <a:pt x="9654" y="71438"/>
                  </a:lnTo>
                  <a:lnTo>
                    <a:pt x="6538" y="67928"/>
                  </a:lnTo>
                  <a:lnTo>
                    <a:pt x="4915" y="65953"/>
                  </a:lnTo>
                  <a:lnTo>
                    <a:pt x="4037" y="64724"/>
                  </a:lnTo>
                  <a:lnTo>
                    <a:pt x="2677" y="62618"/>
                  </a:lnTo>
                  <a:lnTo>
                    <a:pt x="351" y="59415"/>
                  </a:lnTo>
                  <a:lnTo>
                    <a:pt x="614" y="57572"/>
                  </a:lnTo>
                  <a:lnTo>
                    <a:pt x="878" y="54851"/>
                  </a:lnTo>
                  <a:lnTo>
                    <a:pt x="1185" y="52394"/>
                  </a:lnTo>
                  <a:lnTo>
                    <a:pt x="1931" y="50990"/>
                  </a:lnTo>
                  <a:lnTo>
                    <a:pt x="4037" y="47611"/>
                  </a:lnTo>
                  <a:lnTo>
                    <a:pt x="4037" y="47567"/>
                  </a:lnTo>
                  <a:lnTo>
                    <a:pt x="4915" y="43837"/>
                  </a:lnTo>
                  <a:lnTo>
                    <a:pt x="5573" y="40546"/>
                  </a:lnTo>
                  <a:lnTo>
                    <a:pt x="6056" y="37431"/>
                  </a:lnTo>
                  <a:lnTo>
                    <a:pt x="6494" y="33920"/>
                  </a:lnTo>
                  <a:lnTo>
                    <a:pt x="7109" y="29050"/>
                  </a:lnTo>
                  <a:lnTo>
                    <a:pt x="7504" y="26987"/>
                  </a:lnTo>
                  <a:lnTo>
                    <a:pt x="8908" y="25057"/>
                  </a:lnTo>
                  <a:lnTo>
                    <a:pt x="9829" y="23740"/>
                  </a:lnTo>
                  <a:lnTo>
                    <a:pt x="10751" y="22424"/>
                  </a:lnTo>
                  <a:lnTo>
                    <a:pt x="12462" y="19747"/>
                  </a:lnTo>
                  <a:lnTo>
                    <a:pt x="14086" y="17290"/>
                  </a:lnTo>
                  <a:lnTo>
                    <a:pt x="14919" y="16061"/>
                  </a:lnTo>
                  <a:lnTo>
                    <a:pt x="15797" y="14833"/>
                  </a:lnTo>
                  <a:lnTo>
                    <a:pt x="16894" y="13604"/>
                  </a:lnTo>
                  <a:lnTo>
                    <a:pt x="19834" y="11717"/>
                  </a:lnTo>
                  <a:lnTo>
                    <a:pt x="19878" y="11717"/>
                  </a:lnTo>
                  <a:lnTo>
                    <a:pt x="21194" y="10664"/>
                  </a:lnTo>
                  <a:lnTo>
                    <a:pt x="23476" y="8777"/>
                  </a:lnTo>
                  <a:lnTo>
                    <a:pt x="26197" y="6583"/>
                  </a:lnTo>
                  <a:lnTo>
                    <a:pt x="30234" y="3336"/>
                  </a:lnTo>
                  <a:lnTo>
                    <a:pt x="34139" y="308"/>
                  </a:lnTo>
                  <a:lnTo>
                    <a:pt x="34183" y="264"/>
                  </a:lnTo>
                  <a:lnTo>
                    <a:pt x="34183" y="176"/>
                  </a:lnTo>
                  <a:lnTo>
                    <a:pt x="34183" y="133"/>
                  </a:lnTo>
                  <a:lnTo>
                    <a:pt x="34183" y="45"/>
                  </a:lnTo>
                  <a:lnTo>
                    <a:pt x="34095"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53" name="Google Shape;3953;p116"/>
            <p:cNvSpPr/>
            <p:nvPr/>
          </p:nvSpPr>
          <p:spPr>
            <a:xfrm>
              <a:off x="1524900" y="2786725"/>
              <a:ext cx="862275" cy="1885775"/>
            </a:xfrm>
            <a:custGeom>
              <a:avLst/>
              <a:gdLst/>
              <a:ahLst/>
              <a:cxnLst/>
              <a:rect l="l" t="t" r="r" b="b"/>
              <a:pathLst>
                <a:path w="34491" h="75431" extrusionOk="0">
                  <a:moveTo>
                    <a:pt x="34272" y="1"/>
                  </a:moveTo>
                  <a:lnTo>
                    <a:pt x="34184" y="45"/>
                  </a:lnTo>
                  <a:lnTo>
                    <a:pt x="31288" y="2239"/>
                  </a:lnTo>
                  <a:lnTo>
                    <a:pt x="22555" y="9259"/>
                  </a:lnTo>
                  <a:lnTo>
                    <a:pt x="19835" y="11410"/>
                  </a:lnTo>
                  <a:lnTo>
                    <a:pt x="17509" y="12507"/>
                  </a:lnTo>
                  <a:lnTo>
                    <a:pt x="16939" y="12770"/>
                  </a:lnTo>
                  <a:lnTo>
                    <a:pt x="16456" y="13121"/>
                  </a:lnTo>
                  <a:lnTo>
                    <a:pt x="15929" y="13516"/>
                  </a:lnTo>
                  <a:lnTo>
                    <a:pt x="15447" y="13911"/>
                  </a:lnTo>
                  <a:lnTo>
                    <a:pt x="14964" y="14350"/>
                  </a:lnTo>
                  <a:lnTo>
                    <a:pt x="14481" y="14832"/>
                  </a:lnTo>
                  <a:lnTo>
                    <a:pt x="13560" y="15885"/>
                  </a:lnTo>
                  <a:lnTo>
                    <a:pt x="12726" y="17026"/>
                  </a:lnTo>
                  <a:lnTo>
                    <a:pt x="11892" y="18211"/>
                  </a:lnTo>
                  <a:lnTo>
                    <a:pt x="11059" y="19440"/>
                  </a:lnTo>
                  <a:lnTo>
                    <a:pt x="10269" y="20712"/>
                  </a:lnTo>
                  <a:lnTo>
                    <a:pt x="9479" y="21941"/>
                  </a:lnTo>
                  <a:lnTo>
                    <a:pt x="8733" y="23082"/>
                  </a:lnTo>
                  <a:lnTo>
                    <a:pt x="7943" y="24179"/>
                  </a:lnTo>
                  <a:lnTo>
                    <a:pt x="7197" y="25188"/>
                  </a:lnTo>
                  <a:lnTo>
                    <a:pt x="7153" y="25232"/>
                  </a:lnTo>
                  <a:lnTo>
                    <a:pt x="6846" y="26197"/>
                  </a:lnTo>
                  <a:lnTo>
                    <a:pt x="6846" y="26285"/>
                  </a:lnTo>
                  <a:lnTo>
                    <a:pt x="7022" y="27514"/>
                  </a:lnTo>
                  <a:lnTo>
                    <a:pt x="6320" y="33832"/>
                  </a:lnTo>
                  <a:lnTo>
                    <a:pt x="5837" y="37606"/>
                  </a:lnTo>
                  <a:lnTo>
                    <a:pt x="5398" y="40853"/>
                  </a:lnTo>
                  <a:lnTo>
                    <a:pt x="5047" y="42960"/>
                  </a:lnTo>
                  <a:lnTo>
                    <a:pt x="3950" y="47523"/>
                  </a:lnTo>
                  <a:lnTo>
                    <a:pt x="3424" y="49673"/>
                  </a:lnTo>
                  <a:lnTo>
                    <a:pt x="1712" y="52964"/>
                  </a:lnTo>
                  <a:lnTo>
                    <a:pt x="1712" y="53008"/>
                  </a:lnTo>
                  <a:lnTo>
                    <a:pt x="1230" y="56957"/>
                  </a:lnTo>
                  <a:lnTo>
                    <a:pt x="89" y="61302"/>
                  </a:lnTo>
                  <a:lnTo>
                    <a:pt x="89" y="61345"/>
                  </a:lnTo>
                  <a:lnTo>
                    <a:pt x="1" y="62355"/>
                  </a:lnTo>
                  <a:lnTo>
                    <a:pt x="45" y="62486"/>
                  </a:lnTo>
                  <a:lnTo>
                    <a:pt x="1844" y="64812"/>
                  </a:lnTo>
                  <a:lnTo>
                    <a:pt x="4740" y="68147"/>
                  </a:lnTo>
                  <a:lnTo>
                    <a:pt x="6144" y="69814"/>
                  </a:lnTo>
                  <a:lnTo>
                    <a:pt x="8250" y="72096"/>
                  </a:lnTo>
                  <a:lnTo>
                    <a:pt x="9830" y="73983"/>
                  </a:lnTo>
                  <a:lnTo>
                    <a:pt x="10927" y="75387"/>
                  </a:lnTo>
                  <a:lnTo>
                    <a:pt x="11015" y="75431"/>
                  </a:lnTo>
                  <a:lnTo>
                    <a:pt x="11147" y="75431"/>
                  </a:lnTo>
                  <a:lnTo>
                    <a:pt x="11366" y="75343"/>
                  </a:lnTo>
                  <a:lnTo>
                    <a:pt x="11454" y="75255"/>
                  </a:lnTo>
                  <a:lnTo>
                    <a:pt x="12463" y="73764"/>
                  </a:lnTo>
                  <a:lnTo>
                    <a:pt x="12507" y="73676"/>
                  </a:lnTo>
                  <a:lnTo>
                    <a:pt x="12507" y="73632"/>
                  </a:lnTo>
                  <a:lnTo>
                    <a:pt x="12463" y="73544"/>
                  </a:lnTo>
                  <a:lnTo>
                    <a:pt x="12419" y="73500"/>
                  </a:lnTo>
                  <a:lnTo>
                    <a:pt x="12244" y="73500"/>
                  </a:lnTo>
                  <a:lnTo>
                    <a:pt x="12200" y="73544"/>
                  </a:lnTo>
                  <a:lnTo>
                    <a:pt x="11190" y="75036"/>
                  </a:lnTo>
                  <a:lnTo>
                    <a:pt x="11147" y="75036"/>
                  </a:lnTo>
                  <a:lnTo>
                    <a:pt x="10093" y="73764"/>
                  </a:lnTo>
                  <a:lnTo>
                    <a:pt x="8514" y="71877"/>
                  </a:lnTo>
                  <a:lnTo>
                    <a:pt x="6407" y="69551"/>
                  </a:lnTo>
                  <a:lnTo>
                    <a:pt x="2151" y="64549"/>
                  </a:lnTo>
                  <a:lnTo>
                    <a:pt x="396" y="62311"/>
                  </a:lnTo>
                  <a:lnTo>
                    <a:pt x="440" y="61389"/>
                  </a:lnTo>
                  <a:lnTo>
                    <a:pt x="1581" y="57001"/>
                  </a:lnTo>
                  <a:lnTo>
                    <a:pt x="2063" y="53096"/>
                  </a:lnTo>
                  <a:lnTo>
                    <a:pt x="3775" y="49805"/>
                  </a:lnTo>
                  <a:lnTo>
                    <a:pt x="3775" y="49761"/>
                  </a:lnTo>
                  <a:lnTo>
                    <a:pt x="4301" y="47567"/>
                  </a:lnTo>
                  <a:lnTo>
                    <a:pt x="5398" y="43047"/>
                  </a:lnTo>
                  <a:lnTo>
                    <a:pt x="5749" y="40897"/>
                  </a:lnTo>
                  <a:lnTo>
                    <a:pt x="6188" y="37650"/>
                  </a:lnTo>
                  <a:lnTo>
                    <a:pt x="6671" y="33876"/>
                  </a:lnTo>
                  <a:lnTo>
                    <a:pt x="7373" y="27514"/>
                  </a:lnTo>
                  <a:lnTo>
                    <a:pt x="7373" y="27470"/>
                  </a:lnTo>
                  <a:lnTo>
                    <a:pt x="7197" y="26285"/>
                  </a:lnTo>
                  <a:lnTo>
                    <a:pt x="7461" y="25364"/>
                  </a:lnTo>
                  <a:lnTo>
                    <a:pt x="8250" y="24398"/>
                  </a:lnTo>
                  <a:lnTo>
                    <a:pt x="9040" y="23301"/>
                  </a:lnTo>
                  <a:lnTo>
                    <a:pt x="9786" y="22116"/>
                  </a:lnTo>
                  <a:lnTo>
                    <a:pt x="10576" y="20888"/>
                  </a:lnTo>
                  <a:lnTo>
                    <a:pt x="12156" y="18430"/>
                  </a:lnTo>
                  <a:lnTo>
                    <a:pt x="12989" y="17246"/>
                  </a:lnTo>
                  <a:lnTo>
                    <a:pt x="13823" y="16149"/>
                  </a:lnTo>
                  <a:lnTo>
                    <a:pt x="14701" y="15096"/>
                  </a:lnTo>
                  <a:lnTo>
                    <a:pt x="15184" y="14613"/>
                  </a:lnTo>
                  <a:lnTo>
                    <a:pt x="15622" y="14174"/>
                  </a:lnTo>
                  <a:lnTo>
                    <a:pt x="16105" y="13779"/>
                  </a:lnTo>
                  <a:lnTo>
                    <a:pt x="16632" y="13428"/>
                  </a:lnTo>
                  <a:lnTo>
                    <a:pt x="17114" y="13121"/>
                  </a:lnTo>
                  <a:lnTo>
                    <a:pt x="17641" y="12814"/>
                  </a:lnTo>
                  <a:lnTo>
                    <a:pt x="20010" y="11717"/>
                  </a:lnTo>
                  <a:lnTo>
                    <a:pt x="20054" y="11673"/>
                  </a:lnTo>
                  <a:lnTo>
                    <a:pt x="22775" y="9523"/>
                  </a:lnTo>
                  <a:lnTo>
                    <a:pt x="27865" y="5442"/>
                  </a:lnTo>
                  <a:lnTo>
                    <a:pt x="31507" y="2502"/>
                  </a:lnTo>
                  <a:lnTo>
                    <a:pt x="34403" y="308"/>
                  </a:lnTo>
                  <a:lnTo>
                    <a:pt x="34447" y="264"/>
                  </a:lnTo>
                  <a:lnTo>
                    <a:pt x="34491" y="176"/>
                  </a:lnTo>
                  <a:lnTo>
                    <a:pt x="34491" y="132"/>
                  </a:lnTo>
                  <a:lnTo>
                    <a:pt x="34447" y="45"/>
                  </a:lnTo>
                  <a:lnTo>
                    <a:pt x="34403"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54" name="Google Shape;3954;p116"/>
            <p:cNvSpPr/>
            <p:nvPr/>
          </p:nvSpPr>
          <p:spPr>
            <a:xfrm>
              <a:off x="2067925" y="3861800"/>
              <a:ext cx="110825" cy="71325"/>
            </a:xfrm>
            <a:custGeom>
              <a:avLst/>
              <a:gdLst/>
              <a:ahLst/>
              <a:cxnLst/>
              <a:rect l="l" t="t" r="r" b="b"/>
              <a:pathLst>
                <a:path w="4433" h="2853" extrusionOk="0">
                  <a:moveTo>
                    <a:pt x="3116" y="351"/>
                  </a:moveTo>
                  <a:lnTo>
                    <a:pt x="3555" y="615"/>
                  </a:lnTo>
                  <a:lnTo>
                    <a:pt x="4082" y="1405"/>
                  </a:lnTo>
                  <a:lnTo>
                    <a:pt x="4038" y="2151"/>
                  </a:lnTo>
                  <a:lnTo>
                    <a:pt x="3862" y="2326"/>
                  </a:lnTo>
                  <a:lnTo>
                    <a:pt x="3511" y="2502"/>
                  </a:lnTo>
                  <a:lnTo>
                    <a:pt x="2370" y="2414"/>
                  </a:lnTo>
                  <a:lnTo>
                    <a:pt x="747" y="1887"/>
                  </a:lnTo>
                  <a:lnTo>
                    <a:pt x="352" y="1492"/>
                  </a:lnTo>
                  <a:lnTo>
                    <a:pt x="352" y="1448"/>
                  </a:lnTo>
                  <a:lnTo>
                    <a:pt x="659" y="1229"/>
                  </a:lnTo>
                  <a:lnTo>
                    <a:pt x="2107" y="439"/>
                  </a:lnTo>
                  <a:lnTo>
                    <a:pt x="3116" y="351"/>
                  </a:lnTo>
                  <a:close/>
                  <a:moveTo>
                    <a:pt x="3160" y="0"/>
                  </a:moveTo>
                  <a:lnTo>
                    <a:pt x="2063" y="88"/>
                  </a:lnTo>
                  <a:lnTo>
                    <a:pt x="1975" y="88"/>
                  </a:lnTo>
                  <a:lnTo>
                    <a:pt x="483" y="922"/>
                  </a:lnTo>
                  <a:lnTo>
                    <a:pt x="440" y="966"/>
                  </a:lnTo>
                  <a:lnTo>
                    <a:pt x="88" y="1229"/>
                  </a:lnTo>
                  <a:lnTo>
                    <a:pt x="45" y="1317"/>
                  </a:lnTo>
                  <a:lnTo>
                    <a:pt x="1" y="1361"/>
                  </a:lnTo>
                  <a:lnTo>
                    <a:pt x="1" y="1580"/>
                  </a:lnTo>
                  <a:lnTo>
                    <a:pt x="88" y="1712"/>
                  </a:lnTo>
                  <a:lnTo>
                    <a:pt x="527" y="2151"/>
                  </a:lnTo>
                  <a:lnTo>
                    <a:pt x="615" y="2194"/>
                  </a:lnTo>
                  <a:lnTo>
                    <a:pt x="2283" y="2765"/>
                  </a:lnTo>
                  <a:lnTo>
                    <a:pt x="2326" y="2765"/>
                  </a:lnTo>
                  <a:lnTo>
                    <a:pt x="3555" y="2853"/>
                  </a:lnTo>
                  <a:lnTo>
                    <a:pt x="3599" y="2853"/>
                  </a:lnTo>
                  <a:lnTo>
                    <a:pt x="4038" y="2633"/>
                  </a:lnTo>
                  <a:lnTo>
                    <a:pt x="4082" y="2589"/>
                  </a:lnTo>
                  <a:lnTo>
                    <a:pt x="4345" y="2326"/>
                  </a:lnTo>
                  <a:lnTo>
                    <a:pt x="4389" y="2238"/>
                  </a:lnTo>
                  <a:lnTo>
                    <a:pt x="4433" y="1361"/>
                  </a:lnTo>
                  <a:lnTo>
                    <a:pt x="4389" y="1273"/>
                  </a:lnTo>
                  <a:lnTo>
                    <a:pt x="3818" y="351"/>
                  </a:lnTo>
                  <a:lnTo>
                    <a:pt x="3731" y="308"/>
                  </a:lnTo>
                  <a:lnTo>
                    <a:pt x="3248" y="44"/>
                  </a:lnTo>
                  <a:lnTo>
                    <a:pt x="316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55" name="Google Shape;3955;p116"/>
            <p:cNvSpPr/>
            <p:nvPr/>
          </p:nvSpPr>
          <p:spPr>
            <a:xfrm>
              <a:off x="2024050" y="3843150"/>
              <a:ext cx="172250" cy="154700"/>
            </a:xfrm>
            <a:custGeom>
              <a:avLst/>
              <a:gdLst/>
              <a:ahLst/>
              <a:cxnLst/>
              <a:rect l="l" t="t" r="r" b="b"/>
              <a:pathLst>
                <a:path w="6890" h="6188" extrusionOk="0">
                  <a:moveTo>
                    <a:pt x="4915" y="395"/>
                  </a:moveTo>
                  <a:lnTo>
                    <a:pt x="5705" y="703"/>
                  </a:lnTo>
                  <a:lnTo>
                    <a:pt x="5924" y="966"/>
                  </a:lnTo>
                  <a:lnTo>
                    <a:pt x="6495" y="2589"/>
                  </a:lnTo>
                  <a:lnTo>
                    <a:pt x="6539" y="5793"/>
                  </a:lnTo>
                  <a:lnTo>
                    <a:pt x="6495" y="5837"/>
                  </a:lnTo>
                  <a:lnTo>
                    <a:pt x="6144" y="5837"/>
                  </a:lnTo>
                  <a:lnTo>
                    <a:pt x="4652" y="5486"/>
                  </a:lnTo>
                  <a:lnTo>
                    <a:pt x="2589" y="4783"/>
                  </a:lnTo>
                  <a:lnTo>
                    <a:pt x="878" y="3950"/>
                  </a:lnTo>
                  <a:lnTo>
                    <a:pt x="571" y="3599"/>
                  </a:lnTo>
                  <a:lnTo>
                    <a:pt x="352" y="2853"/>
                  </a:lnTo>
                  <a:lnTo>
                    <a:pt x="571" y="2414"/>
                  </a:lnTo>
                  <a:lnTo>
                    <a:pt x="966" y="1975"/>
                  </a:lnTo>
                  <a:lnTo>
                    <a:pt x="2677" y="1054"/>
                  </a:lnTo>
                  <a:lnTo>
                    <a:pt x="4125" y="395"/>
                  </a:lnTo>
                  <a:close/>
                  <a:moveTo>
                    <a:pt x="4915" y="0"/>
                  </a:moveTo>
                  <a:lnTo>
                    <a:pt x="4081" y="44"/>
                  </a:lnTo>
                  <a:lnTo>
                    <a:pt x="3994" y="44"/>
                  </a:lnTo>
                  <a:lnTo>
                    <a:pt x="2502" y="746"/>
                  </a:lnTo>
                  <a:lnTo>
                    <a:pt x="746" y="1712"/>
                  </a:lnTo>
                  <a:lnTo>
                    <a:pt x="703" y="1712"/>
                  </a:lnTo>
                  <a:lnTo>
                    <a:pt x="264" y="2194"/>
                  </a:lnTo>
                  <a:lnTo>
                    <a:pt x="264" y="2238"/>
                  </a:lnTo>
                  <a:lnTo>
                    <a:pt x="1" y="2765"/>
                  </a:lnTo>
                  <a:lnTo>
                    <a:pt x="1" y="2897"/>
                  </a:lnTo>
                  <a:lnTo>
                    <a:pt x="220" y="3730"/>
                  </a:lnTo>
                  <a:lnTo>
                    <a:pt x="264" y="3818"/>
                  </a:lnTo>
                  <a:lnTo>
                    <a:pt x="659" y="4213"/>
                  </a:lnTo>
                  <a:lnTo>
                    <a:pt x="703" y="4257"/>
                  </a:lnTo>
                  <a:lnTo>
                    <a:pt x="2458" y="5091"/>
                  </a:lnTo>
                  <a:lnTo>
                    <a:pt x="4564" y="5837"/>
                  </a:lnTo>
                  <a:lnTo>
                    <a:pt x="6100" y="6188"/>
                  </a:lnTo>
                  <a:lnTo>
                    <a:pt x="6626" y="6188"/>
                  </a:lnTo>
                  <a:lnTo>
                    <a:pt x="6802" y="6056"/>
                  </a:lnTo>
                  <a:lnTo>
                    <a:pt x="6890" y="6012"/>
                  </a:lnTo>
                  <a:lnTo>
                    <a:pt x="6890" y="5924"/>
                  </a:lnTo>
                  <a:lnTo>
                    <a:pt x="6846" y="2546"/>
                  </a:lnTo>
                  <a:lnTo>
                    <a:pt x="6802" y="2502"/>
                  </a:lnTo>
                  <a:lnTo>
                    <a:pt x="6232" y="834"/>
                  </a:lnTo>
                  <a:lnTo>
                    <a:pt x="6232" y="746"/>
                  </a:lnTo>
                  <a:lnTo>
                    <a:pt x="5968" y="483"/>
                  </a:lnTo>
                  <a:lnTo>
                    <a:pt x="5880" y="395"/>
                  </a:lnTo>
                  <a:lnTo>
                    <a:pt x="5003" y="44"/>
                  </a:lnTo>
                  <a:lnTo>
                    <a:pt x="4915"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56" name="Google Shape;3956;p116"/>
            <p:cNvSpPr/>
            <p:nvPr/>
          </p:nvSpPr>
          <p:spPr>
            <a:xfrm>
              <a:off x="1979075" y="3826700"/>
              <a:ext cx="240275" cy="215025"/>
            </a:xfrm>
            <a:custGeom>
              <a:avLst/>
              <a:gdLst/>
              <a:ahLst/>
              <a:cxnLst/>
              <a:rect l="l" t="t" r="r" b="b"/>
              <a:pathLst>
                <a:path w="9611" h="8601" extrusionOk="0">
                  <a:moveTo>
                    <a:pt x="6714" y="351"/>
                  </a:moveTo>
                  <a:lnTo>
                    <a:pt x="7855" y="702"/>
                  </a:lnTo>
                  <a:lnTo>
                    <a:pt x="8206" y="966"/>
                  </a:lnTo>
                  <a:lnTo>
                    <a:pt x="8864" y="3028"/>
                  </a:lnTo>
                  <a:lnTo>
                    <a:pt x="9259" y="6495"/>
                  </a:lnTo>
                  <a:lnTo>
                    <a:pt x="8952" y="7592"/>
                  </a:lnTo>
                  <a:lnTo>
                    <a:pt x="8645" y="8250"/>
                  </a:lnTo>
                  <a:lnTo>
                    <a:pt x="7987" y="8162"/>
                  </a:lnTo>
                  <a:lnTo>
                    <a:pt x="1054" y="6451"/>
                  </a:lnTo>
                  <a:lnTo>
                    <a:pt x="483" y="6144"/>
                  </a:lnTo>
                  <a:lnTo>
                    <a:pt x="395" y="5924"/>
                  </a:lnTo>
                  <a:lnTo>
                    <a:pt x="1931" y="2633"/>
                  </a:lnTo>
                  <a:lnTo>
                    <a:pt x="2545" y="2019"/>
                  </a:lnTo>
                  <a:lnTo>
                    <a:pt x="4432" y="1010"/>
                  </a:lnTo>
                  <a:lnTo>
                    <a:pt x="5837" y="395"/>
                  </a:lnTo>
                  <a:lnTo>
                    <a:pt x="6714" y="351"/>
                  </a:lnTo>
                  <a:close/>
                  <a:moveTo>
                    <a:pt x="6714" y="0"/>
                  </a:moveTo>
                  <a:lnTo>
                    <a:pt x="5793" y="44"/>
                  </a:lnTo>
                  <a:lnTo>
                    <a:pt x="5749" y="44"/>
                  </a:lnTo>
                  <a:lnTo>
                    <a:pt x="4301" y="658"/>
                  </a:lnTo>
                  <a:lnTo>
                    <a:pt x="2370" y="1712"/>
                  </a:lnTo>
                  <a:lnTo>
                    <a:pt x="2326" y="1755"/>
                  </a:lnTo>
                  <a:lnTo>
                    <a:pt x="1668" y="2414"/>
                  </a:lnTo>
                  <a:lnTo>
                    <a:pt x="1624" y="2458"/>
                  </a:lnTo>
                  <a:lnTo>
                    <a:pt x="44" y="5880"/>
                  </a:lnTo>
                  <a:lnTo>
                    <a:pt x="0" y="5924"/>
                  </a:lnTo>
                  <a:lnTo>
                    <a:pt x="44" y="6012"/>
                  </a:lnTo>
                  <a:lnTo>
                    <a:pt x="176" y="6319"/>
                  </a:lnTo>
                  <a:lnTo>
                    <a:pt x="264" y="6407"/>
                  </a:lnTo>
                  <a:lnTo>
                    <a:pt x="922" y="6758"/>
                  </a:lnTo>
                  <a:lnTo>
                    <a:pt x="966" y="6802"/>
                  </a:lnTo>
                  <a:lnTo>
                    <a:pt x="5793" y="7986"/>
                  </a:lnTo>
                  <a:lnTo>
                    <a:pt x="7899" y="8513"/>
                  </a:lnTo>
                  <a:lnTo>
                    <a:pt x="7943" y="8513"/>
                  </a:lnTo>
                  <a:lnTo>
                    <a:pt x="8733" y="8601"/>
                  </a:lnTo>
                  <a:lnTo>
                    <a:pt x="8864" y="8601"/>
                  </a:lnTo>
                  <a:lnTo>
                    <a:pt x="8908" y="8513"/>
                  </a:lnTo>
                  <a:lnTo>
                    <a:pt x="9303" y="7723"/>
                  </a:lnTo>
                  <a:lnTo>
                    <a:pt x="9610" y="6538"/>
                  </a:lnTo>
                  <a:lnTo>
                    <a:pt x="9610" y="6495"/>
                  </a:lnTo>
                  <a:lnTo>
                    <a:pt x="9215" y="2984"/>
                  </a:lnTo>
                  <a:lnTo>
                    <a:pt x="9215" y="2940"/>
                  </a:lnTo>
                  <a:lnTo>
                    <a:pt x="8513" y="834"/>
                  </a:lnTo>
                  <a:lnTo>
                    <a:pt x="8469" y="746"/>
                  </a:lnTo>
                  <a:lnTo>
                    <a:pt x="8031" y="395"/>
                  </a:lnTo>
                  <a:lnTo>
                    <a:pt x="7987" y="395"/>
                  </a:lnTo>
                  <a:lnTo>
                    <a:pt x="6802"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57" name="Google Shape;3957;p116"/>
            <p:cNvSpPr/>
            <p:nvPr/>
          </p:nvSpPr>
          <p:spPr>
            <a:xfrm>
              <a:off x="1923125" y="3808050"/>
              <a:ext cx="342300" cy="295125"/>
            </a:xfrm>
            <a:custGeom>
              <a:avLst/>
              <a:gdLst/>
              <a:ahLst/>
              <a:cxnLst/>
              <a:rect l="l" t="t" r="r" b="b"/>
              <a:pathLst>
                <a:path w="13692" h="11805" extrusionOk="0">
                  <a:moveTo>
                    <a:pt x="8952" y="351"/>
                  </a:moveTo>
                  <a:lnTo>
                    <a:pt x="10883" y="1097"/>
                  </a:lnTo>
                  <a:lnTo>
                    <a:pt x="11848" y="4213"/>
                  </a:lnTo>
                  <a:lnTo>
                    <a:pt x="12463" y="8162"/>
                  </a:lnTo>
                  <a:lnTo>
                    <a:pt x="12463" y="8206"/>
                  </a:lnTo>
                  <a:lnTo>
                    <a:pt x="13340" y="9478"/>
                  </a:lnTo>
                  <a:lnTo>
                    <a:pt x="13340" y="9917"/>
                  </a:lnTo>
                  <a:lnTo>
                    <a:pt x="12901" y="10400"/>
                  </a:lnTo>
                  <a:lnTo>
                    <a:pt x="11497" y="11146"/>
                  </a:lnTo>
                  <a:lnTo>
                    <a:pt x="10444" y="11453"/>
                  </a:lnTo>
                  <a:lnTo>
                    <a:pt x="8382" y="10663"/>
                  </a:lnTo>
                  <a:lnTo>
                    <a:pt x="8382" y="10619"/>
                  </a:lnTo>
                  <a:lnTo>
                    <a:pt x="5003" y="9829"/>
                  </a:lnTo>
                  <a:lnTo>
                    <a:pt x="1536" y="9303"/>
                  </a:lnTo>
                  <a:lnTo>
                    <a:pt x="352" y="8952"/>
                  </a:lnTo>
                  <a:lnTo>
                    <a:pt x="352" y="8689"/>
                  </a:lnTo>
                  <a:lnTo>
                    <a:pt x="571" y="8118"/>
                  </a:lnTo>
                  <a:lnTo>
                    <a:pt x="1668" y="6582"/>
                  </a:lnTo>
                  <a:lnTo>
                    <a:pt x="3028" y="4388"/>
                  </a:lnTo>
                  <a:lnTo>
                    <a:pt x="3994" y="2589"/>
                  </a:lnTo>
                  <a:lnTo>
                    <a:pt x="5310" y="1712"/>
                  </a:lnTo>
                  <a:lnTo>
                    <a:pt x="8162" y="351"/>
                  </a:lnTo>
                  <a:close/>
                  <a:moveTo>
                    <a:pt x="8075" y="0"/>
                  </a:moveTo>
                  <a:lnTo>
                    <a:pt x="5178" y="1404"/>
                  </a:lnTo>
                  <a:lnTo>
                    <a:pt x="5135" y="1404"/>
                  </a:lnTo>
                  <a:lnTo>
                    <a:pt x="3774" y="2326"/>
                  </a:lnTo>
                  <a:lnTo>
                    <a:pt x="3686" y="2370"/>
                  </a:lnTo>
                  <a:lnTo>
                    <a:pt x="2721" y="4213"/>
                  </a:lnTo>
                  <a:lnTo>
                    <a:pt x="1361" y="6407"/>
                  </a:lnTo>
                  <a:lnTo>
                    <a:pt x="264" y="7943"/>
                  </a:lnTo>
                  <a:lnTo>
                    <a:pt x="264" y="7987"/>
                  </a:lnTo>
                  <a:lnTo>
                    <a:pt x="44" y="8557"/>
                  </a:lnTo>
                  <a:lnTo>
                    <a:pt x="0" y="8601"/>
                  </a:lnTo>
                  <a:lnTo>
                    <a:pt x="0" y="9084"/>
                  </a:lnTo>
                  <a:lnTo>
                    <a:pt x="0" y="9171"/>
                  </a:lnTo>
                  <a:lnTo>
                    <a:pt x="88" y="9259"/>
                  </a:lnTo>
                  <a:lnTo>
                    <a:pt x="1449" y="9610"/>
                  </a:lnTo>
                  <a:lnTo>
                    <a:pt x="1492" y="9610"/>
                  </a:lnTo>
                  <a:lnTo>
                    <a:pt x="4959" y="10181"/>
                  </a:lnTo>
                  <a:lnTo>
                    <a:pt x="8294" y="10970"/>
                  </a:lnTo>
                  <a:lnTo>
                    <a:pt x="10400" y="11804"/>
                  </a:lnTo>
                  <a:lnTo>
                    <a:pt x="10488" y="11804"/>
                  </a:lnTo>
                  <a:lnTo>
                    <a:pt x="11585" y="11453"/>
                  </a:lnTo>
                  <a:lnTo>
                    <a:pt x="11629" y="11453"/>
                  </a:lnTo>
                  <a:lnTo>
                    <a:pt x="13121" y="10707"/>
                  </a:lnTo>
                  <a:lnTo>
                    <a:pt x="13165" y="10663"/>
                  </a:lnTo>
                  <a:lnTo>
                    <a:pt x="13647" y="10093"/>
                  </a:lnTo>
                  <a:lnTo>
                    <a:pt x="13691" y="10005"/>
                  </a:lnTo>
                  <a:lnTo>
                    <a:pt x="13691" y="9391"/>
                  </a:lnTo>
                  <a:lnTo>
                    <a:pt x="13647" y="9303"/>
                  </a:lnTo>
                  <a:lnTo>
                    <a:pt x="12770" y="8030"/>
                  </a:lnTo>
                  <a:lnTo>
                    <a:pt x="12155" y="4125"/>
                  </a:lnTo>
                  <a:lnTo>
                    <a:pt x="11190" y="922"/>
                  </a:lnTo>
                  <a:lnTo>
                    <a:pt x="11190" y="878"/>
                  </a:lnTo>
                  <a:lnTo>
                    <a:pt x="11102" y="834"/>
                  </a:lnTo>
                  <a:lnTo>
                    <a:pt x="904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58" name="Google Shape;3958;p116"/>
            <p:cNvSpPr/>
            <p:nvPr/>
          </p:nvSpPr>
          <p:spPr>
            <a:xfrm>
              <a:off x="1712500" y="4127275"/>
              <a:ext cx="79000" cy="51575"/>
            </a:xfrm>
            <a:custGeom>
              <a:avLst/>
              <a:gdLst/>
              <a:ahLst/>
              <a:cxnLst/>
              <a:rect l="l" t="t" r="r" b="b"/>
              <a:pathLst>
                <a:path w="3160" h="2063" extrusionOk="0">
                  <a:moveTo>
                    <a:pt x="1931" y="352"/>
                  </a:moveTo>
                  <a:lnTo>
                    <a:pt x="2502" y="527"/>
                  </a:lnTo>
                  <a:lnTo>
                    <a:pt x="2677" y="703"/>
                  </a:lnTo>
                  <a:lnTo>
                    <a:pt x="2546" y="790"/>
                  </a:lnTo>
                  <a:lnTo>
                    <a:pt x="1492" y="1317"/>
                  </a:lnTo>
                  <a:lnTo>
                    <a:pt x="351" y="1624"/>
                  </a:lnTo>
                  <a:lnTo>
                    <a:pt x="746" y="1010"/>
                  </a:lnTo>
                  <a:lnTo>
                    <a:pt x="1317" y="439"/>
                  </a:lnTo>
                  <a:lnTo>
                    <a:pt x="1931" y="352"/>
                  </a:lnTo>
                  <a:close/>
                  <a:moveTo>
                    <a:pt x="1931" y="0"/>
                  </a:moveTo>
                  <a:lnTo>
                    <a:pt x="1185" y="132"/>
                  </a:lnTo>
                  <a:lnTo>
                    <a:pt x="1097" y="176"/>
                  </a:lnTo>
                  <a:lnTo>
                    <a:pt x="483" y="790"/>
                  </a:lnTo>
                  <a:lnTo>
                    <a:pt x="44" y="1449"/>
                  </a:lnTo>
                  <a:lnTo>
                    <a:pt x="44" y="1536"/>
                  </a:lnTo>
                  <a:lnTo>
                    <a:pt x="0" y="1843"/>
                  </a:lnTo>
                  <a:lnTo>
                    <a:pt x="0" y="1931"/>
                  </a:lnTo>
                  <a:lnTo>
                    <a:pt x="44" y="2019"/>
                  </a:lnTo>
                  <a:lnTo>
                    <a:pt x="176" y="2063"/>
                  </a:lnTo>
                  <a:lnTo>
                    <a:pt x="220" y="2019"/>
                  </a:lnTo>
                  <a:lnTo>
                    <a:pt x="1580" y="1668"/>
                  </a:lnTo>
                  <a:lnTo>
                    <a:pt x="1624" y="1668"/>
                  </a:lnTo>
                  <a:lnTo>
                    <a:pt x="2677" y="1097"/>
                  </a:lnTo>
                  <a:lnTo>
                    <a:pt x="3072" y="878"/>
                  </a:lnTo>
                  <a:lnTo>
                    <a:pt x="3116" y="834"/>
                  </a:lnTo>
                  <a:lnTo>
                    <a:pt x="3160" y="746"/>
                  </a:lnTo>
                  <a:lnTo>
                    <a:pt x="3160" y="659"/>
                  </a:lnTo>
                  <a:lnTo>
                    <a:pt x="3116" y="615"/>
                  </a:lnTo>
                  <a:lnTo>
                    <a:pt x="2721" y="264"/>
                  </a:lnTo>
                  <a:lnTo>
                    <a:pt x="2633" y="220"/>
                  </a:lnTo>
                  <a:lnTo>
                    <a:pt x="2019"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59" name="Google Shape;3959;p116"/>
            <p:cNvSpPr/>
            <p:nvPr/>
          </p:nvSpPr>
          <p:spPr>
            <a:xfrm>
              <a:off x="2405800" y="1437400"/>
              <a:ext cx="928100" cy="1383375"/>
            </a:xfrm>
            <a:custGeom>
              <a:avLst/>
              <a:gdLst/>
              <a:ahLst/>
              <a:cxnLst/>
              <a:rect l="l" t="t" r="r" b="b"/>
              <a:pathLst>
                <a:path w="37124" h="55335" extrusionOk="0">
                  <a:moveTo>
                    <a:pt x="36773" y="1"/>
                  </a:moveTo>
                  <a:lnTo>
                    <a:pt x="36685" y="45"/>
                  </a:lnTo>
                  <a:lnTo>
                    <a:pt x="36641" y="89"/>
                  </a:lnTo>
                  <a:lnTo>
                    <a:pt x="36597" y="133"/>
                  </a:lnTo>
                  <a:lnTo>
                    <a:pt x="36597" y="220"/>
                  </a:lnTo>
                  <a:lnTo>
                    <a:pt x="36641" y="264"/>
                  </a:lnTo>
                  <a:lnTo>
                    <a:pt x="36685" y="396"/>
                  </a:lnTo>
                  <a:lnTo>
                    <a:pt x="36773" y="1361"/>
                  </a:lnTo>
                  <a:lnTo>
                    <a:pt x="36773" y="3204"/>
                  </a:lnTo>
                  <a:lnTo>
                    <a:pt x="36071" y="4916"/>
                  </a:lnTo>
                  <a:lnTo>
                    <a:pt x="36071" y="4959"/>
                  </a:lnTo>
                  <a:lnTo>
                    <a:pt x="35281" y="7856"/>
                  </a:lnTo>
                  <a:lnTo>
                    <a:pt x="34667" y="9962"/>
                  </a:lnTo>
                  <a:lnTo>
                    <a:pt x="34008" y="11980"/>
                  </a:lnTo>
                  <a:lnTo>
                    <a:pt x="32648" y="14745"/>
                  </a:lnTo>
                  <a:lnTo>
                    <a:pt x="31551" y="16851"/>
                  </a:lnTo>
                  <a:lnTo>
                    <a:pt x="30630" y="18957"/>
                  </a:lnTo>
                  <a:lnTo>
                    <a:pt x="29138" y="21634"/>
                  </a:lnTo>
                  <a:lnTo>
                    <a:pt x="27733" y="23872"/>
                  </a:lnTo>
                  <a:lnTo>
                    <a:pt x="26505" y="25803"/>
                  </a:lnTo>
                  <a:lnTo>
                    <a:pt x="25144" y="28216"/>
                  </a:lnTo>
                  <a:lnTo>
                    <a:pt x="25144" y="28260"/>
                  </a:lnTo>
                  <a:lnTo>
                    <a:pt x="24881" y="29094"/>
                  </a:lnTo>
                  <a:lnTo>
                    <a:pt x="24881" y="29137"/>
                  </a:lnTo>
                  <a:lnTo>
                    <a:pt x="24881" y="30059"/>
                  </a:lnTo>
                  <a:lnTo>
                    <a:pt x="25232" y="32736"/>
                  </a:lnTo>
                  <a:lnTo>
                    <a:pt x="25583" y="36290"/>
                  </a:lnTo>
                  <a:lnTo>
                    <a:pt x="25496" y="36422"/>
                  </a:lnTo>
                  <a:lnTo>
                    <a:pt x="23345" y="37694"/>
                  </a:lnTo>
                  <a:lnTo>
                    <a:pt x="21371" y="39098"/>
                  </a:lnTo>
                  <a:lnTo>
                    <a:pt x="21327" y="39098"/>
                  </a:lnTo>
                  <a:lnTo>
                    <a:pt x="19659" y="40590"/>
                  </a:lnTo>
                  <a:lnTo>
                    <a:pt x="16500" y="43048"/>
                  </a:lnTo>
                  <a:lnTo>
                    <a:pt x="16456" y="43091"/>
                  </a:lnTo>
                  <a:lnTo>
                    <a:pt x="14964" y="44583"/>
                  </a:lnTo>
                  <a:lnTo>
                    <a:pt x="12595" y="47085"/>
                  </a:lnTo>
                  <a:lnTo>
                    <a:pt x="10401" y="48313"/>
                  </a:lnTo>
                  <a:lnTo>
                    <a:pt x="8250" y="49147"/>
                  </a:lnTo>
                  <a:lnTo>
                    <a:pt x="8207" y="49147"/>
                  </a:lnTo>
                  <a:lnTo>
                    <a:pt x="6627" y="50156"/>
                  </a:lnTo>
                  <a:lnTo>
                    <a:pt x="89" y="55027"/>
                  </a:lnTo>
                  <a:lnTo>
                    <a:pt x="45" y="55071"/>
                  </a:lnTo>
                  <a:lnTo>
                    <a:pt x="1" y="55115"/>
                  </a:lnTo>
                  <a:lnTo>
                    <a:pt x="45" y="55202"/>
                  </a:lnTo>
                  <a:lnTo>
                    <a:pt x="45" y="55246"/>
                  </a:lnTo>
                  <a:lnTo>
                    <a:pt x="133" y="55334"/>
                  </a:lnTo>
                  <a:lnTo>
                    <a:pt x="176" y="55334"/>
                  </a:lnTo>
                  <a:lnTo>
                    <a:pt x="308" y="55290"/>
                  </a:lnTo>
                  <a:lnTo>
                    <a:pt x="6846" y="50463"/>
                  </a:lnTo>
                  <a:lnTo>
                    <a:pt x="8382" y="49454"/>
                  </a:lnTo>
                  <a:lnTo>
                    <a:pt x="10532" y="48620"/>
                  </a:lnTo>
                  <a:lnTo>
                    <a:pt x="10576" y="48620"/>
                  </a:lnTo>
                  <a:lnTo>
                    <a:pt x="12814" y="47348"/>
                  </a:lnTo>
                  <a:lnTo>
                    <a:pt x="12858" y="47348"/>
                  </a:lnTo>
                  <a:lnTo>
                    <a:pt x="15227" y="44803"/>
                  </a:lnTo>
                  <a:lnTo>
                    <a:pt x="16719" y="43355"/>
                  </a:lnTo>
                  <a:lnTo>
                    <a:pt x="19879" y="40854"/>
                  </a:lnTo>
                  <a:lnTo>
                    <a:pt x="21546" y="39362"/>
                  </a:lnTo>
                  <a:lnTo>
                    <a:pt x="23521" y="37957"/>
                  </a:lnTo>
                  <a:lnTo>
                    <a:pt x="25715" y="36729"/>
                  </a:lnTo>
                  <a:lnTo>
                    <a:pt x="25759" y="36641"/>
                  </a:lnTo>
                  <a:lnTo>
                    <a:pt x="25890" y="36422"/>
                  </a:lnTo>
                  <a:lnTo>
                    <a:pt x="25934" y="36334"/>
                  </a:lnTo>
                  <a:lnTo>
                    <a:pt x="25583" y="32692"/>
                  </a:lnTo>
                  <a:lnTo>
                    <a:pt x="25232" y="30015"/>
                  </a:lnTo>
                  <a:lnTo>
                    <a:pt x="25232" y="29181"/>
                  </a:lnTo>
                  <a:lnTo>
                    <a:pt x="25452" y="28391"/>
                  </a:lnTo>
                  <a:lnTo>
                    <a:pt x="26812" y="25978"/>
                  </a:lnTo>
                  <a:lnTo>
                    <a:pt x="29445" y="21809"/>
                  </a:lnTo>
                  <a:lnTo>
                    <a:pt x="30937" y="19133"/>
                  </a:lnTo>
                  <a:lnTo>
                    <a:pt x="30981" y="19133"/>
                  </a:lnTo>
                  <a:lnTo>
                    <a:pt x="31858" y="17026"/>
                  </a:lnTo>
                  <a:lnTo>
                    <a:pt x="32955" y="14920"/>
                  </a:lnTo>
                  <a:lnTo>
                    <a:pt x="34359" y="12112"/>
                  </a:lnTo>
                  <a:lnTo>
                    <a:pt x="35018" y="10050"/>
                  </a:lnTo>
                  <a:lnTo>
                    <a:pt x="35632" y="7943"/>
                  </a:lnTo>
                  <a:lnTo>
                    <a:pt x="36422" y="5047"/>
                  </a:lnTo>
                  <a:lnTo>
                    <a:pt x="37080" y="3292"/>
                  </a:lnTo>
                  <a:lnTo>
                    <a:pt x="37124" y="3248"/>
                  </a:lnTo>
                  <a:lnTo>
                    <a:pt x="37124" y="1361"/>
                  </a:lnTo>
                  <a:lnTo>
                    <a:pt x="37036" y="352"/>
                  </a:lnTo>
                  <a:lnTo>
                    <a:pt x="37036" y="264"/>
                  </a:lnTo>
                  <a:lnTo>
                    <a:pt x="36948" y="89"/>
                  </a:lnTo>
                  <a:lnTo>
                    <a:pt x="36904" y="45"/>
                  </a:lnTo>
                  <a:lnTo>
                    <a:pt x="36817"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60" name="Google Shape;3960;p116"/>
            <p:cNvSpPr/>
            <p:nvPr/>
          </p:nvSpPr>
          <p:spPr>
            <a:xfrm>
              <a:off x="2378375" y="1436325"/>
              <a:ext cx="928100" cy="1359200"/>
            </a:xfrm>
            <a:custGeom>
              <a:avLst/>
              <a:gdLst/>
              <a:ahLst/>
              <a:cxnLst/>
              <a:rect l="l" t="t" r="r" b="b"/>
              <a:pathLst>
                <a:path w="37124" h="54368" extrusionOk="0">
                  <a:moveTo>
                    <a:pt x="36641" y="0"/>
                  </a:moveTo>
                  <a:lnTo>
                    <a:pt x="36553" y="44"/>
                  </a:lnTo>
                  <a:lnTo>
                    <a:pt x="36510" y="88"/>
                  </a:lnTo>
                  <a:lnTo>
                    <a:pt x="36510" y="132"/>
                  </a:lnTo>
                  <a:lnTo>
                    <a:pt x="36510" y="219"/>
                  </a:lnTo>
                  <a:lnTo>
                    <a:pt x="36685" y="878"/>
                  </a:lnTo>
                  <a:lnTo>
                    <a:pt x="36773" y="1316"/>
                  </a:lnTo>
                  <a:lnTo>
                    <a:pt x="36685" y="2194"/>
                  </a:lnTo>
                  <a:lnTo>
                    <a:pt x="36115" y="4169"/>
                  </a:lnTo>
                  <a:lnTo>
                    <a:pt x="35588" y="6275"/>
                  </a:lnTo>
                  <a:lnTo>
                    <a:pt x="34886" y="8776"/>
                  </a:lnTo>
                  <a:lnTo>
                    <a:pt x="34140" y="11102"/>
                  </a:lnTo>
                  <a:lnTo>
                    <a:pt x="32824" y="14042"/>
                  </a:lnTo>
                  <a:lnTo>
                    <a:pt x="31814" y="15929"/>
                  </a:lnTo>
                  <a:lnTo>
                    <a:pt x="30542" y="18693"/>
                  </a:lnTo>
                  <a:lnTo>
                    <a:pt x="29094" y="21194"/>
                  </a:lnTo>
                  <a:lnTo>
                    <a:pt x="27558" y="23652"/>
                  </a:lnTo>
                  <a:lnTo>
                    <a:pt x="26285" y="25758"/>
                  </a:lnTo>
                  <a:lnTo>
                    <a:pt x="24881" y="28171"/>
                  </a:lnTo>
                  <a:lnTo>
                    <a:pt x="22599" y="31682"/>
                  </a:lnTo>
                  <a:lnTo>
                    <a:pt x="22599" y="31769"/>
                  </a:lnTo>
                  <a:lnTo>
                    <a:pt x="22468" y="32866"/>
                  </a:lnTo>
                  <a:lnTo>
                    <a:pt x="22380" y="35631"/>
                  </a:lnTo>
                  <a:lnTo>
                    <a:pt x="22161" y="36508"/>
                  </a:lnTo>
                  <a:lnTo>
                    <a:pt x="21722" y="37254"/>
                  </a:lnTo>
                  <a:lnTo>
                    <a:pt x="20142" y="38790"/>
                  </a:lnTo>
                  <a:lnTo>
                    <a:pt x="17070" y="41335"/>
                  </a:lnTo>
                  <a:lnTo>
                    <a:pt x="17070" y="41379"/>
                  </a:lnTo>
                  <a:lnTo>
                    <a:pt x="15491" y="43047"/>
                  </a:lnTo>
                  <a:lnTo>
                    <a:pt x="13516" y="45285"/>
                  </a:lnTo>
                  <a:lnTo>
                    <a:pt x="12331" y="46294"/>
                  </a:lnTo>
                  <a:lnTo>
                    <a:pt x="11234" y="46820"/>
                  </a:lnTo>
                  <a:lnTo>
                    <a:pt x="8777" y="47742"/>
                  </a:lnTo>
                  <a:lnTo>
                    <a:pt x="8733" y="47786"/>
                  </a:lnTo>
                  <a:lnTo>
                    <a:pt x="6934" y="48927"/>
                  </a:lnTo>
                  <a:lnTo>
                    <a:pt x="2195" y="52481"/>
                  </a:lnTo>
                  <a:lnTo>
                    <a:pt x="45" y="54061"/>
                  </a:lnTo>
                  <a:lnTo>
                    <a:pt x="1" y="54104"/>
                  </a:lnTo>
                  <a:lnTo>
                    <a:pt x="1" y="54148"/>
                  </a:lnTo>
                  <a:lnTo>
                    <a:pt x="1" y="54236"/>
                  </a:lnTo>
                  <a:lnTo>
                    <a:pt x="1" y="54280"/>
                  </a:lnTo>
                  <a:lnTo>
                    <a:pt x="89" y="54324"/>
                  </a:lnTo>
                  <a:lnTo>
                    <a:pt x="176" y="54368"/>
                  </a:lnTo>
                  <a:lnTo>
                    <a:pt x="264" y="54324"/>
                  </a:lnTo>
                  <a:lnTo>
                    <a:pt x="2370" y="52788"/>
                  </a:lnTo>
                  <a:lnTo>
                    <a:pt x="5486" y="50462"/>
                  </a:lnTo>
                  <a:lnTo>
                    <a:pt x="7153" y="49190"/>
                  </a:lnTo>
                  <a:lnTo>
                    <a:pt x="8909" y="48093"/>
                  </a:lnTo>
                  <a:lnTo>
                    <a:pt x="11366" y="47128"/>
                  </a:lnTo>
                  <a:lnTo>
                    <a:pt x="12507" y="46601"/>
                  </a:lnTo>
                  <a:lnTo>
                    <a:pt x="12551" y="46601"/>
                  </a:lnTo>
                  <a:lnTo>
                    <a:pt x="13736" y="45548"/>
                  </a:lnTo>
                  <a:lnTo>
                    <a:pt x="13779" y="45548"/>
                  </a:lnTo>
                  <a:lnTo>
                    <a:pt x="15754" y="43310"/>
                  </a:lnTo>
                  <a:lnTo>
                    <a:pt x="17334" y="41599"/>
                  </a:lnTo>
                  <a:lnTo>
                    <a:pt x="20361" y="39054"/>
                  </a:lnTo>
                  <a:lnTo>
                    <a:pt x="21985" y="37474"/>
                  </a:lnTo>
                  <a:lnTo>
                    <a:pt x="22029" y="37474"/>
                  </a:lnTo>
                  <a:lnTo>
                    <a:pt x="22512" y="36640"/>
                  </a:lnTo>
                  <a:lnTo>
                    <a:pt x="22512" y="36596"/>
                  </a:lnTo>
                  <a:lnTo>
                    <a:pt x="22731" y="35675"/>
                  </a:lnTo>
                  <a:lnTo>
                    <a:pt x="22819" y="32910"/>
                  </a:lnTo>
                  <a:lnTo>
                    <a:pt x="22950" y="31813"/>
                  </a:lnTo>
                  <a:lnTo>
                    <a:pt x="25188" y="28347"/>
                  </a:lnTo>
                  <a:lnTo>
                    <a:pt x="26593" y="25933"/>
                  </a:lnTo>
                  <a:lnTo>
                    <a:pt x="27821" y="23827"/>
                  </a:lnTo>
                  <a:lnTo>
                    <a:pt x="29401" y="21370"/>
                  </a:lnTo>
                  <a:lnTo>
                    <a:pt x="30849" y="18869"/>
                  </a:lnTo>
                  <a:lnTo>
                    <a:pt x="32121" y="16104"/>
                  </a:lnTo>
                  <a:lnTo>
                    <a:pt x="33131" y="14173"/>
                  </a:lnTo>
                  <a:lnTo>
                    <a:pt x="34491" y="11233"/>
                  </a:lnTo>
                  <a:lnTo>
                    <a:pt x="35237" y="8864"/>
                  </a:lnTo>
                  <a:lnTo>
                    <a:pt x="35895" y="6363"/>
                  </a:lnTo>
                  <a:lnTo>
                    <a:pt x="36466" y="4256"/>
                  </a:lnTo>
                  <a:lnTo>
                    <a:pt x="36992" y="2282"/>
                  </a:lnTo>
                  <a:lnTo>
                    <a:pt x="37036" y="2238"/>
                  </a:lnTo>
                  <a:lnTo>
                    <a:pt x="37124" y="1316"/>
                  </a:lnTo>
                  <a:lnTo>
                    <a:pt x="37124" y="1273"/>
                  </a:lnTo>
                  <a:lnTo>
                    <a:pt x="37036" y="790"/>
                  </a:lnTo>
                  <a:lnTo>
                    <a:pt x="36861" y="132"/>
                  </a:lnTo>
                  <a:lnTo>
                    <a:pt x="36817" y="44"/>
                  </a:lnTo>
                  <a:lnTo>
                    <a:pt x="36773"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61" name="Google Shape;3961;p116"/>
            <p:cNvSpPr/>
            <p:nvPr/>
          </p:nvSpPr>
          <p:spPr>
            <a:xfrm>
              <a:off x="2348775" y="1447275"/>
              <a:ext cx="932475" cy="1321925"/>
            </a:xfrm>
            <a:custGeom>
              <a:avLst/>
              <a:gdLst/>
              <a:ahLst/>
              <a:cxnLst/>
              <a:rect l="l" t="t" r="r" b="b"/>
              <a:pathLst>
                <a:path w="37299" h="52877" extrusionOk="0">
                  <a:moveTo>
                    <a:pt x="37079" y="1"/>
                  </a:moveTo>
                  <a:lnTo>
                    <a:pt x="36991" y="45"/>
                  </a:lnTo>
                  <a:lnTo>
                    <a:pt x="36948" y="89"/>
                  </a:lnTo>
                  <a:lnTo>
                    <a:pt x="36948" y="132"/>
                  </a:lnTo>
                  <a:lnTo>
                    <a:pt x="36860" y="703"/>
                  </a:lnTo>
                  <a:lnTo>
                    <a:pt x="35763" y="4828"/>
                  </a:lnTo>
                  <a:lnTo>
                    <a:pt x="35061" y="7504"/>
                  </a:lnTo>
                  <a:lnTo>
                    <a:pt x="34315" y="9918"/>
                  </a:lnTo>
                  <a:lnTo>
                    <a:pt x="32165" y="14525"/>
                  </a:lnTo>
                  <a:lnTo>
                    <a:pt x="31024" y="17026"/>
                  </a:lnTo>
                  <a:lnTo>
                    <a:pt x="29532" y="19615"/>
                  </a:lnTo>
                  <a:lnTo>
                    <a:pt x="26987" y="23696"/>
                  </a:lnTo>
                  <a:lnTo>
                    <a:pt x="24705" y="27645"/>
                  </a:lnTo>
                  <a:lnTo>
                    <a:pt x="23696" y="29094"/>
                  </a:lnTo>
                  <a:lnTo>
                    <a:pt x="21063" y="32648"/>
                  </a:lnTo>
                  <a:lnTo>
                    <a:pt x="21019" y="32692"/>
                  </a:lnTo>
                  <a:lnTo>
                    <a:pt x="20229" y="35017"/>
                  </a:lnTo>
                  <a:lnTo>
                    <a:pt x="18386" y="38528"/>
                  </a:lnTo>
                  <a:lnTo>
                    <a:pt x="17114" y="39888"/>
                  </a:lnTo>
                  <a:lnTo>
                    <a:pt x="14963" y="42389"/>
                  </a:lnTo>
                  <a:lnTo>
                    <a:pt x="12813" y="44627"/>
                  </a:lnTo>
                  <a:lnTo>
                    <a:pt x="9391" y="45900"/>
                  </a:lnTo>
                  <a:lnTo>
                    <a:pt x="9391" y="45944"/>
                  </a:lnTo>
                  <a:lnTo>
                    <a:pt x="7855" y="46821"/>
                  </a:lnTo>
                  <a:lnTo>
                    <a:pt x="7811" y="46865"/>
                  </a:lnTo>
                  <a:lnTo>
                    <a:pt x="6012" y="48225"/>
                  </a:lnTo>
                  <a:lnTo>
                    <a:pt x="44" y="52569"/>
                  </a:lnTo>
                  <a:lnTo>
                    <a:pt x="0" y="52613"/>
                  </a:lnTo>
                  <a:lnTo>
                    <a:pt x="0" y="52657"/>
                  </a:lnTo>
                  <a:lnTo>
                    <a:pt x="0" y="52745"/>
                  </a:lnTo>
                  <a:lnTo>
                    <a:pt x="0" y="52789"/>
                  </a:lnTo>
                  <a:lnTo>
                    <a:pt x="88" y="52833"/>
                  </a:lnTo>
                  <a:lnTo>
                    <a:pt x="176" y="52877"/>
                  </a:lnTo>
                  <a:lnTo>
                    <a:pt x="263" y="52833"/>
                  </a:lnTo>
                  <a:lnTo>
                    <a:pt x="6231" y="48489"/>
                  </a:lnTo>
                  <a:lnTo>
                    <a:pt x="8030" y="47128"/>
                  </a:lnTo>
                  <a:lnTo>
                    <a:pt x="9522" y="46251"/>
                  </a:lnTo>
                  <a:lnTo>
                    <a:pt x="12243" y="45241"/>
                  </a:lnTo>
                  <a:lnTo>
                    <a:pt x="12989" y="44934"/>
                  </a:lnTo>
                  <a:lnTo>
                    <a:pt x="13077" y="44890"/>
                  </a:lnTo>
                  <a:lnTo>
                    <a:pt x="15227" y="42653"/>
                  </a:lnTo>
                  <a:lnTo>
                    <a:pt x="17377" y="40107"/>
                  </a:lnTo>
                  <a:lnTo>
                    <a:pt x="18649" y="38747"/>
                  </a:lnTo>
                  <a:lnTo>
                    <a:pt x="18693" y="38703"/>
                  </a:lnTo>
                  <a:lnTo>
                    <a:pt x="20580" y="35193"/>
                  </a:lnTo>
                  <a:lnTo>
                    <a:pt x="20580" y="35149"/>
                  </a:lnTo>
                  <a:lnTo>
                    <a:pt x="21326" y="32823"/>
                  </a:lnTo>
                  <a:lnTo>
                    <a:pt x="23959" y="29313"/>
                  </a:lnTo>
                  <a:lnTo>
                    <a:pt x="25012" y="27821"/>
                  </a:lnTo>
                  <a:lnTo>
                    <a:pt x="27294" y="23872"/>
                  </a:lnTo>
                  <a:lnTo>
                    <a:pt x="29839" y="19791"/>
                  </a:lnTo>
                  <a:lnTo>
                    <a:pt x="31331" y="17158"/>
                  </a:lnTo>
                  <a:lnTo>
                    <a:pt x="32472" y="14701"/>
                  </a:lnTo>
                  <a:lnTo>
                    <a:pt x="34666" y="10049"/>
                  </a:lnTo>
                  <a:lnTo>
                    <a:pt x="35412" y="7592"/>
                  </a:lnTo>
                  <a:lnTo>
                    <a:pt x="36114" y="4915"/>
                  </a:lnTo>
                  <a:lnTo>
                    <a:pt x="37211" y="791"/>
                  </a:lnTo>
                  <a:lnTo>
                    <a:pt x="37211" y="747"/>
                  </a:lnTo>
                  <a:lnTo>
                    <a:pt x="37299" y="176"/>
                  </a:lnTo>
                  <a:lnTo>
                    <a:pt x="37255" y="132"/>
                  </a:lnTo>
                  <a:lnTo>
                    <a:pt x="37255" y="45"/>
                  </a:lnTo>
                  <a:lnTo>
                    <a:pt x="37211"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62" name="Google Shape;3962;p116"/>
            <p:cNvSpPr/>
            <p:nvPr/>
          </p:nvSpPr>
          <p:spPr>
            <a:xfrm>
              <a:off x="2318050" y="1439600"/>
              <a:ext cx="942350" cy="1302175"/>
            </a:xfrm>
            <a:custGeom>
              <a:avLst/>
              <a:gdLst/>
              <a:ahLst/>
              <a:cxnLst/>
              <a:rect l="l" t="t" r="r" b="b"/>
              <a:pathLst>
                <a:path w="37694" h="52087" extrusionOk="0">
                  <a:moveTo>
                    <a:pt x="37431" y="1"/>
                  </a:moveTo>
                  <a:lnTo>
                    <a:pt x="37387" y="45"/>
                  </a:lnTo>
                  <a:lnTo>
                    <a:pt x="37343" y="132"/>
                  </a:lnTo>
                  <a:lnTo>
                    <a:pt x="37255" y="527"/>
                  </a:lnTo>
                  <a:lnTo>
                    <a:pt x="36377" y="3116"/>
                  </a:lnTo>
                  <a:lnTo>
                    <a:pt x="35763" y="5266"/>
                  </a:lnTo>
                  <a:lnTo>
                    <a:pt x="35149" y="7636"/>
                  </a:lnTo>
                  <a:lnTo>
                    <a:pt x="33876" y="11322"/>
                  </a:lnTo>
                  <a:lnTo>
                    <a:pt x="32560" y="13867"/>
                  </a:lnTo>
                  <a:lnTo>
                    <a:pt x="31551" y="16105"/>
                  </a:lnTo>
                  <a:lnTo>
                    <a:pt x="30629" y="17684"/>
                  </a:lnTo>
                  <a:lnTo>
                    <a:pt x="29708" y="19264"/>
                  </a:lnTo>
                  <a:lnTo>
                    <a:pt x="27821" y="22380"/>
                  </a:lnTo>
                  <a:lnTo>
                    <a:pt x="26504" y="24486"/>
                  </a:lnTo>
                  <a:lnTo>
                    <a:pt x="25232" y="26636"/>
                  </a:lnTo>
                  <a:lnTo>
                    <a:pt x="23959" y="28567"/>
                  </a:lnTo>
                  <a:lnTo>
                    <a:pt x="22687" y="30190"/>
                  </a:lnTo>
                  <a:lnTo>
                    <a:pt x="21283" y="31902"/>
                  </a:lnTo>
                  <a:lnTo>
                    <a:pt x="19791" y="33481"/>
                  </a:lnTo>
                  <a:lnTo>
                    <a:pt x="17684" y="35280"/>
                  </a:lnTo>
                  <a:lnTo>
                    <a:pt x="17684" y="35324"/>
                  </a:lnTo>
                  <a:lnTo>
                    <a:pt x="16763" y="36334"/>
                  </a:lnTo>
                  <a:lnTo>
                    <a:pt x="16719" y="36377"/>
                  </a:lnTo>
                  <a:lnTo>
                    <a:pt x="16149" y="37387"/>
                  </a:lnTo>
                  <a:lnTo>
                    <a:pt x="15359" y="39449"/>
                  </a:lnTo>
                  <a:lnTo>
                    <a:pt x="14437" y="41424"/>
                  </a:lnTo>
                  <a:lnTo>
                    <a:pt x="12901" y="43486"/>
                  </a:lnTo>
                  <a:lnTo>
                    <a:pt x="12331" y="43925"/>
                  </a:lnTo>
                  <a:lnTo>
                    <a:pt x="9917" y="44890"/>
                  </a:lnTo>
                  <a:lnTo>
                    <a:pt x="8338" y="45856"/>
                  </a:lnTo>
                  <a:lnTo>
                    <a:pt x="6144" y="47479"/>
                  </a:lnTo>
                  <a:lnTo>
                    <a:pt x="3599" y="49322"/>
                  </a:lnTo>
                  <a:lnTo>
                    <a:pt x="88" y="51779"/>
                  </a:lnTo>
                  <a:lnTo>
                    <a:pt x="44" y="51823"/>
                  </a:lnTo>
                  <a:lnTo>
                    <a:pt x="0" y="51867"/>
                  </a:lnTo>
                  <a:lnTo>
                    <a:pt x="0" y="51955"/>
                  </a:lnTo>
                  <a:lnTo>
                    <a:pt x="44" y="51999"/>
                  </a:lnTo>
                  <a:lnTo>
                    <a:pt x="88" y="52043"/>
                  </a:lnTo>
                  <a:lnTo>
                    <a:pt x="176" y="52087"/>
                  </a:lnTo>
                  <a:lnTo>
                    <a:pt x="308" y="52043"/>
                  </a:lnTo>
                  <a:lnTo>
                    <a:pt x="3818" y="49585"/>
                  </a:lnTo>
                  <a:lnTo>
                    <a:pt x="6319" y="47786"/>
                  </a:lnTo>
                  <a:lnTo>
                    <a:pt x="8513" y="46163"/>
                  </a:lnTo>
                  <a:lnTo>
                    <a:pt x="10049" y="45197"/>
                  </a:lnTo>
                  <a:lnTo>
                    <a:pt x="12506" y="44232"/>
                  </a:lnTo>
                  <a:lnTo>
                    <a:pt x="12506" y="44188"/>
                  </a:lnTo>
                  <a:lnTo>
                    <a:pt x="13121" y="43749"/>
                  </a:lnTo>
                  <a:lnTo>
                    <a:pt x="13165" y="43705"/>
                  </a:lnTo>
                  <a:lnTo>
                    <a:pt x="14744" y="41599"/>
                  </a:lnTo>
                  <a:lnTo>
                    <a:pt x="14744" y="41555"/>
                  </a:lnTo>
                  <a:lnTo>
                    <a:pt x="15666" y="39581"/>
                  </a:lnTo>
                  <a:lnTo>
                    <a:pt x="16456" y="37562"/>
                  </a:lnTo>
                  <a:lnTo>
                    <a:pt x="17026" y="36553"/>
                  </a:lnTo>
                  <a:lnTo>
                    <a:pt x="17948" y="35544"/>
                  </a:lnTo>
                  <a:lnTo>
                    <a:pt x="20054" y="33745"/>
                  </a:lnTo>
                  <a:lnTo>
                    <a:pt x="21546" y="32121"/>
                  </a:lnTo>
                  <a:lnTo>
                    <a:pt x="22950" y="30410"/>
                  </a:lnTo>
                  <a:lnTo>
                    <a:pt x="24223" y="28742"/>
                  </a:lnTo>
                  <a:lnTo>
                    <a:pt x="25539" y="26855"/>
                  </a:lnTo>
                  <a:lnTo>
                    <a:pt x="26811" y="24661"/>
                  </a:lnTo>
                  <a:lnTo>
                    <a:pt x="28128" y="22555"/>
                  </a:lnTo>
                  <a:lnTo>
                    <a:pt x="30015" y="19440"/>
                  </a:lnTo>
                  <a:lnTo>
                    <a:pt x="30936" y="17860"/>
                  </a:lnTo>
                  <a:lnTo>
                    <a:pt x="31858" y="16236"/>
                  </a:lnTo>
                  <a:lnTo>
                    <a:pt x="32911" y="14042"/>
                  </a:lnTo>
                  <a:lnTo>
                    <a:pt x="34183" y="11453"/>
                  </a:lnTo>
                  <a:lnTo>
                    <a:pt x="35456" y="7724"/>
                  </a:lnTo>
                  <a:lnTo>
                    <a:pt x="36114" y="5354"/>
                  </a:lnTo>
                  <a:lnTo>
                    <a:pt x="36685" y="3248"/>
                  </a:lnTo>
                  <a:lnTo>
                    <a:pt x="37606" y="615"/>
                  </a:lnTo>
                  <a:lnTo>
                    <a:pt x="37694" y="176"/>
                  </a:lnTo>
                  <a:lnTo>
                    <a:pt x="37694" y="132"/>
                  </a:lnTo>
                  <a:lnTo>
                    <a:pt x="37694" y="45"/>
                  </a:lnTo>
                  <a:lnTo>
                    <a:pt x="3765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63" name="Google Shape;3963;p116"/>
            <p:cNvSpPr/>
            <p:nvPr/>
          </p:nvSpPr>
          <p:spPr>
            <a:xfrm>
              <a:off x="2259900" y="1412175"/>
              <a:ext cx="956625" cy="1275850"/>
            </a:xfrm>
            <a:custGeom>
              <a:avLst/>
              <a:gdLst/>
              <a:ahLst/>
              <a:cxnLst/>
              <a:rect l="l" t="t" r="r" b="b"/>
              <a:pathLst>
                <a:path w="38265" h="51034" extrusionOk="0">
                  <a:moveTo>
                    <a:pt x="38001" y="1"/>
                  </a:moveTo>
                  <a:lnTo>
                    <a:pt x="37957" y="45"/>
                  </a:lnTo>
                  <a:lnTo>
                    <a:pt x="37914" y="88"/>
                  </a:lnTo>
                  <a:lnTo>
                    <a:pt x="37299" y="1888"/>
                  </a:lnTo>
                  <a:lnTo>
                    <a:pt x="36334" y="4082"/>
                  </a:lnTo>
                  <a:lnTo>
                    <a:pt x="36334" y="4125"/>
                  </a:lnTo>
                  <a:lnTo>
                    <a:pt x="35588" y="6714"/>
                  </a:lnTo>
                  <a:lnTo>
                    <a:pt x="34623" y="10049"/>
                  </a:lnTo>
                  <a:lnTo>
                    <a:pt x="32999" y="13604"/>
                  </a:lnTo>
                  <a:lnTo>
                    <a:pt x="32121" y="15315"/>
                  </a:lnTo>
                  <a:lnTo>
                    <a:pt x="29313" y="20142"/>
                  </a:lnTo>
                  <a:lnTo>
                    <a:pt x="27865" y="22467"/>
                  </a:lnTo>
                  <a:lnTo>
                    <a:pt x="26636" y="24530"/>
                  </a:lnTo>
                  <a:lnTo>
                    <a:pt x="24442" y="27909"/>
                  </a:lnTo>
                  <a:lnTo>
                    <a:pt x="22819" y="29927"/>
                  </a:lnTo>
                  <a:lnTo>
                    <a:pt x="21853" y="31112"/>
                  </a:lnTo>
                  <a:lnTo>
                    <a:pt x="20932" y="32077"/>
                  </a:lnTo>
                  <a:lnTo>
                    <a:pt x="20010" y="32955"/>
                  </a:lnTo>
                  <a:lnTo>
                    <a:pt x="19133" y="33701"/>
                  </a:lnTo>
                  <a:lnTo>
                    <a:pt x="18211" y="34403"/>
                  </a:lnTo>
                  <a:lnTo>
                    <a:pt x="17246" y="35017"/>
                  </a:lnTo>
                  <a:lnTo>
                    <a:pt x="15096" y="36377"/>
                  </a:lnTo>
                  <a:lnTo>
                    <a:pt x="13472" y="37343"/>
                  </a:lnTo>
                  <a:lnTo>
                    <a:pt x="11103" y="39010"/>
                  </a:lnTo>
                  <a:lnTo>
                    <a:pt x="11059" y="39010"/>
                  </a:lnTo>
                  <a:lnTo>
                    <a:pt x="9347" y="40590"/>
                  </a:lnTo>
                  <a:lnTo>
                    <a:pt x="9303" y="40634"/>
                  </a:lnTo>
                  <a:lnTo>
                    <a:pt x="8163" y="42652"/>
                  </a:lnTo>
                  <a:lnTo>
                    <a:pt x="5793" y="46645"/>
                  </a:lnTo>
                  <a:lnTo>
                    <a:pt x="4959" y="47304"/>
                  </a:lnTo>
                  <a:lnTo>
                    <a:pt x="2897" y="48708"/>
                  </a:lnTo>
                  <a:lnTo>
                    <a:pt x="45" y="50726"/>
                  </a:lnTo>
                  <a:lnTo>
                    <a:pt x="1" y="50770"/>
                  </a:lnTo>
                  <a:lnTo>
                    <a:pt x="1" y="50858"/>
                  </a:lnTo>
                  <a:lnTo>
                    <a:pt x="1" y="50902"/>
                  </a:lnTo>
                  <a:lnTo>
                    <a:pt x="1" y="50990"/>
                  </a:lnTo>
                  <a:lnTo>
                    <a:pt x="89" y="51033"/>
                  </a:lnTo>
                  <a:lnTo>
                    <a:pt x="264" y="51033"/>
                  </a:lnTo>
                  <a:lnTo>
                    <a:pt x="3116" y="48971"/>
                  </a:lnTo>
                  <a:lnTo>
                    <a:pt x="5179" y="47611"/>
                  </a:lnTo>
                  <a:lnTo>
                    <a:pt x="6056" y="46909"/>
                  </a:lnTo>
                  <a:lnTo>
                    <a:pt x="6100" y="46865"/>
                  </a:lnTo>
                  <a:lnTo>
                    <a:pt x="8470" y="42828"/>
                  </a:lnTo>
                  <a:lnTo>
                    <a:pt x="9611" y="40809"/>
                  </a:lnTo>
                  <a:lnTo>
                    <a:pt x="11278" y="39317"/>
                  </a:lnTo>
                  <a:lnTo>
                    <a:pt x="13692" y="37650"/>
                  </a:lnTo>
                  <a:lnTo>
                    <a:pt x="15271" y="36685"/>
                  </a:lnTo>
                  <a:lnTo>
                    <a:pt x="17421" y="35324"/>
                  </a:lnTo>
                  <a:lnTo>
                    <a:pt x="18431" y="34666"/>
                  </a:lnTo>
                  <a:lnTo>
                    <a:pt x="19352" y="33964"/>
                  </a:lnTo>
                  <a:lnTo>
                    <a:pt x="20230" y="33218"/>
                  </a:lnTo>
                  <a:lnTo>
                    <a:pt x="21151" y="32340"/>
                  </a:lnTo>
                  <a:lnTo>
                    <a:pt x="22117" y="31331"/>
                  </a:lnTo>
                  <a:lnTo>
                    <a:pt x="23126" y="30146"/>
                  </a:lnTo>
                  <a:lnTo>
                    <a:pt x="24706" y="28084"/>
                  </a:lnTo>
                  <a:lnTo>
                    <a:pt x="26943" y="24705"/>
                  </a:lnTo>
                  <a:lnTo>
                    <a:pt x="28172" y="22643"/>
                  </a:lnTo>
                  <a:lnTo>
                    <a:pt x="29620" y="20317"/>
                  </a:lnTo>
                  <a:lnTo>
                    <a:pt x="32429" y="15490"/>
                  </a:lnTo>
                  <a:lnTo>
                    <a:pt x="33306" y="13735"/>
                  </a:lnTo>
                  <a:lnTo>
                    <a:pt x="34974" y="10181"/>
                  </a:lnTo>
                  <a:lnTo>
                    <a:pt x="34974" y="10137"/>
                  </a:lnTo>
                  <a:lnTo>
                    <a:pt x="35895" y="6802"/>
                  </a:lnTo>
                  <a:lnTo>
                    <a:pt x="36685" y="4213"/>
                  </a:lnTo>
                  <a:lnTo>
                    <a:pt x="37606" y="2019"/>
                  </a:lnTo>
                  <a:lnTo>
                    <a:pt x="38221" y="220"/>
                  </a:lnTo>
                  <a:lnTo>
                    <a:pt x="38265" y="132"/>
                  </a:lnTo>
                  <a:lnTo>
                    <a:pt x="38221" y="88"/>
                  </a:lnTo>
                  <a:lnTo>
                    <a:pt x="38177" y="45"/>
                  </a:lnTo>
                  <a:lnTo>
                    <a:pt x="38133"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64" name="Google Shape;3964;p116"/>
            <p:cNvSpPr/>
            <p:nvPr/>
          </p:nvSpPr>
          <p:spPr>
            <a:xfrm>
              <a:off x="2230300" y="1375975"/>
              <a:ext cx="970875" cy="1286825"/>
            </a:xfrm>
            <a:custGeom>
              <a:avLst/>
              <a:gdLst/>
              <a:ahLst/>
              <a:cxnLst/>
              <a:rect l="l" t="t" r="r" b="b"/>
              <a:pathLst>
                <a:path w="38835" h="51473" extrusionOk="0">
                  <a:moveTo>
                    <a:pt x="38659" y="1"/>
                  </a:moveTo>
                  <a:lnTo>
                    <a:pt x="38571" y="45"/>
                  </a:lnTo>
                  <a:lnTo>
                    <a:pt x="38527" y="88"/>
                  </a:lnTo>
                  <a:lnTo>
                    <a:pt x="38527" y="132"/>
                  </a:lnTo>
                  <a:lnTo>
                    <a:pt x="38220" y="1185"/>
                  </a:lnTo>
                  <a:lnTo>
                    <a:pt x="37255" y="3511"/>
                  </a:lnTo>
                  <a:lnTo>
                    <a:pt x="36158" y="6144"/>
                  </a:lnTo>
                  <a:lnTo>
                    <a:pt x="36114" y="6144"/>
                  </a:lnTo>
                  <a:lnTo>
                    <a:pt x="34710" y="11058"/>
                  </a:lnTo>
                  <a:lnTo>
                    <a:pt x="32954" y="14876"/>
                  </a:lnTo>
                  <a:lnTo>
                    <a:pt x="31111" y="18079"/>
                  </a:lnTo>
                  <a:lnTo>
                    <a:pt x="29049" y="21678"/>
                  </a:lnTo>
                  <a:lnTo>
                    <a:pt x="27996" y="23433"/>
                  </a:lnTo>
                  <a:lnTo>
                    <a:pt x="26943" y="25188"/>
                  </a:lnTo>
                  <a:lnTo>
                    <a:pt x="25802" y="26855"/>
                  </a:lnTo>
                  <a:lnTo>
                    <a:pt x="24661" y="28523"/>
                  </a:lnTo>
                  <a:lnTo>
                    <a:pt x="23476" y="30059"/>
                  </a:lnTo>
                  <a:lnTo>
                    <a:pt x="22862" y="30805"/>
                  </a:lnTo>
                  <a:lnTo>
                    <a:pt x="22204" y="31507"/>
                  </a:lnTo>
                  <a:lnTo>
                    <a:pt x="18869" y="34578"/>
                  </a:lnTo>
                  <a:lnTo>
                    <a:pt x="14919" y="37167"/>
                  </a:lnTo>
                  <a:lnTo>
                    <a:pt x="10882" y="39888"/>
                  </a:lnTo>
                  <a:lnTo>
                    <a:pt x="9083" y="41160"/>
                  </a:lnTo>
                  <a:lnTo>
                    <a:pt x="6714" y="42565"/>
                  </a:lnTo>
                  <a:lnTo>
                    <a:pt x="4169" y="43925"/>
                  </a:lnTo>
                  <a:lnTo>
                    <a:pt x="4125" y="43969"/>
                  </a:lnTo>
                  <a:lnTo>
                    <a:pt x="3774" y="44408"/>
                  </a:lnTo>
                  <a:lnTo>
                    <a:pt x="3774" y="44495"/>
                  </a:lnTo>
                  <a:lnTo>
                    <a:pt x="3247" y="45856"/>
                  </a:lnTo>
                  <a:lnTo>
                    <a:pt x="2370" y="48225"/>
                  </a:lnTo>
                  <a:lnTo>
                    <a:pt x="1316" y="50024"/>
                  </a:lnTo>
                  <a:lnTo>
                    <a:pt x="44" y="51165"/>
                  </a:lnTo>
                  <a:lnTo>
                    <a:pt x="44" y="51209"/>
                  </a:lnTo>
                  <a:lnTo>
                    <a:pt x="0" y="51297"/>
                  </a:lnTo>
                  <a:lnTo>
                    <a:pt x="0" y="51341"/>
                  </a:lnTo>
                  <a:lnTo>
                    <a:pt x="44" y="51428"/>
                  </a:lnTo>
                  <a:lnTo>
                    <a:pt x="132" y="51428"/>
                  </a:lnTo>
                  <a:lnTo>
                    <a:pt x="176" y="51472"/>
                  </a:lnTo>
                  <a:lnTo>
                    <a:pt x="307" y="51428"/>
                  </a:lnTo>
                  <a:lnTo>
                    <a:pt x="1580" y="50244"/>
                  </a:lnTo>
                  <a:lnTo>
                    <a:pt x="1624" y="50200"/>
                  </a:lnTo>
                  <a:lnTo>
                    <a:pt x="2677" y="48401"/>
                  </a:lnTo>
                  <a:lnTo>
                    <a:pt x="2721" y="48357"/>
                  </a:lnTo>
                  <a:lnTo>
                    <a:pt x="3598" y="45987"/>
                  </a:lnTo>
                  <a:lnTo>
                    <a:pt x="4081" y="44627"/>
                  </a:lnTo>
                  <a:lnTo>
                    <a:pt x="4388" y="44232"/>
                  </a:lnTo>
                  <a:lnTo>
                    <a:pt x="6889" y="42872"/>
                  </a:lnTo>
                  <a:lnTo>
                    <a:pt x="9303" y="41424"/>
                  </a:lnTo>
                  <a:lnTo>
                    <a:pt x="11102" y="40151"/>
                  </a:lnTo>
                  <a:lnTo>
                    <a:pt x="15139" y="37431"/>
                  </a:lnTo>
                  <a:lnTo>
                    <a:pt x="19088" y="34842"/>
                  </a:lnTo>
                  <a:lnTo>
                    <a:pt x="22467" y="31770"/>
                  </a:lnTo>
                  <a:lnTo>
                    <a:pt x="23081" y="31024"/>
                  </a:lnTo>
                  <a:lnTo>
                    <a:pt x="23739" y="30278"/>
                  </a:lnTo>
                  <a:lnTo>
                    <a:pt x="24924" y="28742"/>
                  </a:lnTo>
                  <a:lnTo>
                    <a:pt x="26109" y="27075"/>
                  </a:lnTo>
                  <a:lnTo>
                    <a:pt x="27206" y="25363"/>
                  </a:lnTo>
                  <a:lnTo>
                    <a:pt x="28303" y="23608"/>
                  </a:lnTo>
                  <a:lnTo>
                    <a:pt x="29356" y="21853"/>
                  </a:lnTo>
                  <a:lnTo>
                    <a:pt x="31419" y="18255"/>
                  </a:lnTo>
                  <a:lnTo>
                    <a:pt x="33261" y="15008"/>
                  </a:lnTo>
                  <a:lnTo>
                    <a:pt x="35061" y="11190"/>
                  </a:lnTo>
                  <a:lnTo>
                    <a:pt x="35061" y="11146"/>
                  </a:lnTo>
                  <a:lnTo>
                    <a:pt x="36465" y="6276"/>
                  </a:lnTo>
                  <a:lnTo>
                    <a:pt x="37606" y="3643"/>
                  </a:lnTo>
                  <a:lnTo>
                    <a:pt x="38571" y="1317"/>
                  </a:lnTo>
                  <a:lnTo>
                    <a:pt x="38571" y="1273"/>
                  </a:lnTo>
                  <a:lnTo>
                    <a:pt x="38834" y="220"/>
                  </a:lnTo>
                  <a:lnTo>
                    <a:pt x="38834" y="176"/>
                  </a:lnTo>
                  <a:lnTo>
                    <a:pt x="38834" y="88"/>
                  </a:lnTo>
                  <a:lnTo>
                    <a:pt x="38790" y="45"/>
                  </a:lnTo>
                  <a:lnTo>
                    <a:pt x="38703"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65" name="Google Shape;3965;p116"/>
            <p:cNvSpPr/>
            <p:nvPr/>
          </p:nvSpPr>
          <p:spPr>
            <a:xfrm>
              <a:off x="2174350" y="1371600"/>
              <a:ext cx="1005975" cy="1239625"/>
            </a:xfrm>
            <a:custGeom>
              <a:avLst/>
              <a:gdLst/>
              <a:ahLst/>
              <a:cxnLst/>
              <a:rect l="l" t="t" r="r" b="b"/>
              <a:pathLst>
                <a:path w="40239" h="49585" extrusionOk="0">
                  <a:moveTo>
                    <a:pt x="40063" y="0"/>
                  </a:moveTo>
                  <a:lnTo>
                    <a:pt x="39975" y="44"/>
                  </a:lnTo>
                  <a:lnTo>
                    <a:pt x="39931" y="88"/>
                  </a:lnTo>
                  <a:lnTo>
                    <a:pt x="39888" y="132"/>
                  </a:lnTo>
                  <a:lnTo>
                    <a:pt x="39185" y="1799"/>
                  </a:lnTo>
                  <a:lnTo>
                    <a:pt x="36991" y="6933"/>
                  </a:lnTo>
                  <a:lnTo>
                    <a:pt x="36991" y="6977"/>
                  </a:lnTo>
                  <a:lnTo>
                    <a:pt x="36509" y="8645"/>
                  </a:lnTo>
                  <a:lnTo>
                    <a:pt x="35587" y="11541"/>
                  </a:lnTo>
                  <a:lnTo>
                    <a:pt x="33613" y="15358"/>
                  </a:lnTo>
                  <a:lnTo>
                    <a:pt x="32735" y="16894"/>
                  </a:lnTo>
                  <a:lnTo>
                    <a:pt x="31901" y="18430"/>
                  </a:lnTo>
                  <a:lnTo>
                    <a:pt x="30146" y="21370"/>
                  </a:lnTo>
                  <a:lnTo>
                    <a:pt x="28303" y="24310"/>
                  </a:lnTo>
                  <a:lnTo>
                    <a:pt x="26328" y="27338"/>
                  </a:lnTo>
                  <a:lnTo>
                    <a:pt x="23388" y="30936"/>
                  </a:lnTo>
                  <a:lnTo>
                    <a:pt x="20273" y="33700"/>
                  </a:lnTo>
                  <a:lnTo>
                    <a:pt x="16587" y="36157"/>
                  </a:lnTo>
                  <a:lnTo>
                    <a:pt x="14393" y="37562"/>
                  </a:lnTo>
                  <a:lnTo>
                    <a:pt x="12638" y="38746"/>
                  </a:lnTo>
                  <a:lnTo>
                    <a:pt x="10663" y="40194"/>
                  </a:lnTo>
                  <a:lnTo>
                    <a:pt x="8645" y="41379"/>
                  </a:lnTo>
                  <a:lnTo>
                    <a:pt x="6143" y="42652"/>
                  </a:lnTo>
                  <a:lnTo>
                    <a:pt x="6143" y="42696"/>
                  </a:lnTo>
                  <a:lnTo>
                    <a:pt x="5046" y="43398"/>
                  </a:lnTo>
                  <a:lnTo>
                    <a:pt x="5046" y="43442"/>
                  </a:lnTo>
                  <a:lnTo>
                    <a:pt x="1799" y="46118"/>
                  </a:lnTo>
                  <a:lnTo>
                    <a:pt x="1799" y="46162"/>
                  </a:lnTo>
                  <a:lnTo>
                    <a:pt x="1185" y="46864"/>
                  </a:lnTo>
                  <a:lnTo>
                    <a:pt x="1141" y="46908"/>
                  </a:lnTo>
                  <a:lnTo>
                    <a:pt x="0" y="49365"/>
                  </a:lnTo>
                  <a:lnTo>
                    <a:pt x="0" y="49409"/>
                  </a:lnTo>
                  <a:lnTo>
                    <a:pt x="0" y="49497"/>
                  </a:lnTo>
                  <a:lnTo>
                    <a:pt x="44" y="49541"/>
                  </a:lnTo>
                  <a:lnTo>
                    <a:pt x="88" y="49585"/>
                  </a:lnTo>
                  <a:lnTo>
                    <a:pt x="263" y="49585"/>
                  </a:lnTo>
                  <a:lnTo>
                    <a:pt x="307" y="49497"/>
                  </a:lnTo>
                  <a:lnTo>
                    <a:pt x="1448" y="47084"/>
                  </a:lnTo>
                  <a:lnTo>
                    <a:pt x="2019" y="46382"/>
                  </a:lnTo>
                  <a:lnTo>
                    <a:pt x="5266" y="43705"/>
                  </a:lnTo>
                  <a:lnTo>
                    <a:pt x="6319" y="42959"/>
                  </a:lnTo>
                  <a:lnTo>
                    <a:pt x="8820" y="41686"/>
                  </a:lnTo>
                  <a:lnTo>
                    <a:pt x="10839" y="40502"/>
                  </a:lnTo>
                  <a:lnTo>
                    <a:pt x="12813" y="39054"/>
                  </a:lnTo>
                  <a:lnTo>
                    <a:pt x="14612" y="37869"/>
                  </a:lnTo>
                  <a:lnTo>
                    <a:pt x="16806" y="36421"/>
                  </a:lnTo>
                  <a:lnTo>
                    <a:pt x="20448" y="34007"/>
                  </a:lnTo>
                  <a:lnTo>
                    <a:pt x="20492" y="33963"/>
                  </a:lnTo>
                  <a:lnTo>
                    <a:pt x="23608" y="31155"/>
                  </a:lnTo>
                  <a:lnTo>
                    <a:pt x="23652" y="31155"/>
                  </a:lnTo>
                  <a:lnTo>
                    <a:pt x="26592" y="27557"/>
                  </a:lnTo>
                  <a:lnTo>
                    <a:pt x="26636" y="27557"/>
                  </a:lnTo>
                  <a:lnTo>
                    <a:pt x="28610" y="24529"/>
                  </a:lnTo>
                  <a:lnTo>
                    <a:pt x="30453" y="21545"/>
                  </a:lnTo>
                  <a:lnTo>
                    <a:pt x="32208" y="18605"/>
                  </a:lnTo>
                  <a:lnTo>
                    <a:pt x="33042" y="17070"/>
                  </a:lnTo>
                  <a:lnTo>
                    <a:pt x="33920" y="15534"/>
                  </a:lnTo>
                  <a:lnTo>
                    <a:pt x="35894" y="11672"/>
                  </a:lnTo>
                  <a:lnTo>
                    <a:pt x="35938" y="11628"/>
                  </a:lnTo>
                  <a:lnTo>
                    <a:pt x="36816" y="8732"/>
                  </a:lnTo>
                  <a:lnTo>
                    <a:pt x="37342" y="7065"/>
                  </a:lnTo>
                  <a:lnTo>
                    <a:pt x="39536" y="1931"/>
                  </a:lnTo>
                  <a:lnTo>
                    <a:pt x="40195" y="263"/>
                  </a:lnTo>
                  <a:lnTo>
                    <a:pt x="40239" y="176"/>
                  </a:lnTo>
                  <a:lnTo>
                    <a:pt x="40195" y="132"/>
                  </a:lnTo>
                  <a:lnTo>
                    <a:pt x="40195" y="88"/>
                  </a:lnTo>
                  <a:lnTo>
                    <a:pt x="40107" y="44"/>
                  </a:lnTo>
                  <a:lnTo>
                    <a:pt x="40063"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66" name="Google Shape;3966;p116"/>
            <p:cNvSpPr/>
            <p:nvPr/>
          </p:nvSpPr>
          <p:spPr>
            <a:xfrm>
              <a:off x="2110725" y="1407800"/>
              <a:ext cx="1024625" cy="1147475"/>
            </a:xfrm>
            <a:custGeom>
              <a:avLst/>
              <a:gdLst/>
              <a:ahLst/>
              <a:cxnLst/>
              <a:rect l="l" t="t" r="r" b="b"/>
              <a:pathLst>
                <a:path w="40985" h="45899" extrusionOk="0">
                  <a:moveTo>
                    <a:pt x="40809" y="0"/>
                  </a:moveTo>
                  <a:lnTo>
                    <a:pt x="40765" y="44"/>
                  </a:lnTo>
                  <a:lnTo>
                    <a:pt x="40677" y="88"/>
                  </a:lnTo>
                  <a:lnTo>
                    <a:pt x="40633" y="132"/>
                  </a:lnTo>
                  <a:lnTo>
                    <a:pt x="39887" y="2063"/>
                  </a:lnTo>
                  <a:lnTo>
                    <a:pt x="38966" y="4300"/>
                  </a:lnTo>
                  <a:lnTo>
                    <a:pt x="37957" y="6670"/>
                  </a:lnTo>
                  <a:lnTo>
                    <a:pt x="37342" y="8952"/>
                  </a:lnTo>
                  <a:lnTo>
                    <a:pt x="36465" y="10795"/>
                  </a:lnTo>
                  <a:lnTo>
                    <a:pt x="32559" y="17772"/>
                  </a:lnTo>
                  <a:lnTo>
                    <a:pt x="30936" y="20448"/>
                  </a:lnTo>
                  <a:lnTo>
                    <a:pt x="29488" y="22642"/>
                  </a:lnTo>
                  <a:lnTo>
                    <a:pt x="26899" y="26328"/>
                  </a:lnTo>
                  <a:lnTo>
                    <a:pt x="25363" y="28171"/>
                  </a:lnTo>
                  <a:lnTo>
                    <a:pt x="23608" y="29795"/>
                  </a:lnTo>
                  <a:lnTo>
                    <a:pt x="21545" y="31506"/>
                  </a:lnTo>
                  <a:lnTo>
                    <a:pt x="19571" y="32910"/>
                  </a:lnTo>
                  <a:lnTo>
                    <a:pt x="17421" y="34271"/>
                  </a:lnTo>
                  <a:lnTo>
                    <a:pt x="15270" y="35675"/>
                  </a:lnTo>
                  <a:lnTo>
                    <a:pt x="13384" y="36991"/>
                  </a:lnTo>
                  <a:lnTo>
                    <a:pt x="11453" y="38264"/>
                  </a:lnTo>
                  <a:lnTo>
                    <a:pt x="9083" y="39536"/>
                  </a:lnTo>
                  <a:lnTo>
                    <a:pt x="7109" y="40721"/>
                  </a:lnTo>
                  <a:lnTo>
                    <a:pt x="7065" y="40721"/>
                  </a:lnTo>
                  <a:lnTo>
                    <a:pt x="5046" y="42476"/>
                  </a:lnTo>
                  <a:lnTo>
                    <a:pt x="3159" y="43705"/>
                  </a:lnTo>
                  <a:lnTo>
                    <a:pt x="88" y="45592"/>
                  </a:lnTo>
                  <a:lnTo>
                    <a:pt x="44" y="45636"/>
                  </a:lnTo>
                  <a:lnTo>
                    <a:pt x="44" y="45680"/>
                  </a:lnTo>
                  <a:lnTo>
                    <a:pt x="0" y="45767"/>
                  </a:lnTo>
                  <a:lnTo>
                    <a:pt x="44" y="45811"/>
                  </a:lnTo>
                  <a:lnTo>
                    <a:pt x="132" y="45899"/>
                  </a:lnTo>
                  <a:lnTo>
                    <a:pt x="176" y="45899"/>
                  </a:lnTo>
                  <a:lnTo>
                    <a:pt x="307" y="45855"/>
                  </a:lnTo>
                  <a:lnTo>
                    <a:pt x="3335" y="43968"/>
                  </a:lnTo>
                  <a:lnTo>
                    <a:pt x="5266" y="42783"/>
                  </a:lnTo>
                  <a:lnTo>
                    <a:pt x="5266" y="42740"/>
                  </a:lnTo>
                  <a:lnTo>
                    <a:pt x="7284" y="41028"/>
                  </a:lnTo>
                  <a:lnTo>
                    <a:pt x="9259" y="39843"/>
                  </a:lnTo>
                  <a:lnTo>
                    <a:pt x="11628" y="38527"/>
                  </a:lnTo>
                  <a:lnTo>
                    <a:pt x="13603" y="37255"/>
                  </a:lnTo>
                  <a:lnTo>
                    <a:pt x="15490" y="35982"/>
                  </a:lnTo>
                  <a:lnTo>
                    <a:pt x="17640" y="34534"/>
                  </a:lnTo>
                  <a:lnTo>
                    <a:pt x="19790" y="33218"/>
                  </a:lnTo>
                  <a:lnTo>
                    <a:pt x="21765" y="31770"/>
                  </a:lnTo>
                  <a:lnTo>
                    <a:pt x="23827" y="30058"/>
                  </a:lnTo>
                  <a:lnTo>
                    <a:pt x="25582" y="28391"/>
                  </a:lnTo>
                  <a:lnTo>
                    <a:pt x="27206" y="26592"/>
                  </a:lnTo>
                  <a:lnTo>
                    <a:pt x="27206" y="26548"/>
                  </a:lnTo>
                  <a:lnTo>
                    <a:pt x="29795" y="22818"/>
                  </a:lnTo>
                  <a:lnTo>
                    <a:pt x="31243" y="20668"/>
                  </a:lnTo>
                  <a:lnTo>
                    <a:pt x="32867" y="17947"/>
                  </a:lnTo>
                  <a:lnTo>
                    <a:pt x="36772" y="10970"/>
                  </a:lnTo>
                  <a:lnTo>
                    <a:pt x="37650" y="9083"/>
                  </a:lnTo>
                  <a:lnTo>
                    <a:pt x="37693" y="9040"/>
                  </a:lnTo>
                  <a:lnTo>
                    <a:pt x="38308" y="6802"/>
                  </a:lnTo>
                  <a:lnTo>
                    <a:pt x="39273" y="4432"/>
                  </a:lnTo>
                  <a:lnTo>
                    <a:pt x="40195" y="2194"/>
                  </a:lnTo>
                  <a:lnTo>
                    <a:pt x="40984" y="263"/>
                  </a:lnTo>
                  <a:lnTo>
                    <a:pt x="40984" y="176"/>
                  </a:lnTo>
                  <a:lnTo>
                    <a:pt x="40984" y="132"/>
                  </a:lnTo>
                  <a:lnTo>
                    <a:pt x="40941" y="44"/>
                  </a:lnTo>
                  <a:lnTo>
                    <a:pt x="40897" y="44"/>
                  </a:lnTo>
                  <a:lnTo>
                    <a:pt x="40809"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67" name="Google Shape;3967;p116"/>
            <p:cNvSpPr/>
            <p:nvPr/>
          </p:nvSpPr>
          <p:spPr>
            <a:xfrm>
              <a:off x="2054775" y="1420950"/>
              <a:ext cx="1012550" cy="1083875"/>
            </a:xfrm>
            <a:custGeom>
              <a:avLst/>
              <a:gdLst/>
              <a:ahLst/>
              <a:cxnLst/>
              <a:rect l="l" t="t" r="r" b="b"/>
              <a:pathLst>
                <a:path w="40502" h="43355" extrusionOk="0">
                  <a:moveTo>
                    <a:pt x="40282" y="1"/>
                  </a:moveTo>
                  <a:lnTo>
                    <a:pt x="40239" y="45"/>
                  </a:lnTo>
                  <a:lnTo>
                    <a:pt x="40195" y="88"/>
                  </a:lnTo>
                  <a:lnTo>
                    <a:pt x="40151" y="132"/>
                  </a:lnTo>
                  <a:lnTo>
                    <a:pt x="38922" y="3467"/>
                  </a:lnTo>
                  <a:lnTo>
                    <a:pt x="37167" y="8075"/>
                  </a:lnTo>
                  <a:lnTo>
                    <a:pt x="36333" y="9567"/>
                  </a:lnTo>
                  <a:lnTo>
                    <a:pt x="35280" y="11453"/>
                  </a:lnTo>
                  <a:lnTo>
                    <a:pt x="34051" y="13648"/>
                  </a:lnTo>
                  <a:lnTo>
                    <a:pt x="31989" y="17246"/>
                  </a:lnTo>
                  <a:lnTo>
                    <a:pt x="30804" y="19176"/>
                  </a:lnTo>
                  <a:lnTo>
                    <a:pt x="29400" y="21107"/>
                  </a:lnTo>
                  <a:lnTo>
                    <a:pt x="27996" y="23213"/>
                  </a:lnTo>
                  <a:lnTo>
                    <a:pt x="26504" y="25013"/>
                  </a:lnTo>
                  <a:lnTo>
                    <a:pt x="25188" y="26197"/>
                  </a:lnTo>
                  <a:lnTo>
                    <a:pt x="23476" y="27821"/>
                  </a:lnTo>
                  <a:lnTo>
                    <a:pt x="21853" y="29181"/>
                  </a:lnTo>
                  <a:lnTo>
                    <a:pt x="20054" y="30454"/>
                  </a:lnTo>
                  <a:lnTo>
                    <a:pt x="12199" y="35500"/>
                  </a:lnTo>
                  <a:lnTo>
                    <a:pt x="10137" y="36641"/>
                  </a:lnTo>
                  <a:lnTo>
                    <a:pt x="7635" y="38220"/>
                  </a:lnTo>
                  <a:lnTo>
                    <a:pt x="5661" y="39669"/>
                  </a:lnTo>
                  <a:lnTo>
                    <a:pt x="3686" y="40897"/>
                  </a:lnTo>
                  <a:lnTo>
                    <a:pt x="88" y="43003"/>
                  </a:lnTo>
                  <a:lnTo>
                    <a:pt x="44" y="43047"/>
                  </a:lnTo>
                  <a:lnTo>
                    <a:pt x="0" y="43135"/>
                  </a:lnTo>
                  <a:lnTo>
                    <a:pt x="0" y="43179"/>
                  </a:lnTo>
                  <a:lnTo>
                    <a:pt x="0" y="43267"/>
                  </a:lnTo>
                  <a:lnTo>
                    <a:pt x="88" y="43311"/>
                  </a:lnTo>
                  <a:lnTo>
                    <a:pt x="176" y="43354"/>
                  </a:lnTo>
                  <a:lnTo>
                    <a:pt x="263" y="43311"/>
                  </a:lnTo>
                  <a:lnTo>
                    <a:pt x="3862" y="41204"/>
                  </a:lnTo>
                  <a:lnTo>
                    <a:pt x="5880" y="39976"/>
                  </a:lnTo>
                  <a:lnTo>
                    <a:pt x="7855" y="38528"/>
                  </a:lnTo>
                  <a:lnTo>
                    <a:pt x="10312" y="36948"/>
                  </a:lnTo>
                  <a:lnTo>
                    <a:pt x="12374" y="35807"/>
                  </a:lnTo>
                  <a:lnTo>
                    <a:pt x="20229" y="30717"/>
                  </a:lnTo>
                  <a:lnTo>
                    <a:pt x="22028" y="29444"/>
                  </a:lnTo>
                  <a:lnTo>
                    <a:pt x="23696" y="28084"/>
                  </a:lnTo>
                  <a:lnTo>
                    <a:pt x="25451" y="26461"/>
                  </a:lnTo>
                  <a:lnTo>
                    <a:pt x="26723" y="25232"/>
                  </a:lnTo>
                  <a:lnTo>
                    <a:pt x="26767" y="25232"/>
                  </a:lnTo>
                  <a:lnTo>
                    <a:pt x="28259" y="23433"/>
                  </a:lnTo>
                  <a:lnTo>
                    <a:pt x="28303" y="23433"/>
                  </a:lnTo>
                  <a:lnTo>
                    <a:pt x="29707" y="21283"/>
                  </a:lnTo>
                  <a:lnTo>
                    <a:pt x="31068" y="19352"/>
                  </a:lnTo>
                  <a:lnTo>
                    <a:pt x="32296" y="17421"/>
                  </a:lnTo>
                  <a:lnTo>
                    <a:pt x="34359" y="13823"/>
                  </a:lnTo>
                  <a:lnTo>
                    <a:pt x="35587" y="11585"/>
                  </a:lnTo>
                  <a:lnTo>
                    <a:pt x="36640" y="9742"/>
                  </a:lnTo>
                  <a:lnTo>
                    <a:pt x="37474" y="8206"/>
                  </a:lnTo>
                  <a:lnTo>
                    <a:pt x="37518" y="8206"/>
                  </a:lnTo>
                  <a:lnTo>
                    <a:pt x="39229" y="3555"/>
                  </a:lnTo>
                  <a:lnTo>
                    <a:pt x="40458" y="264"/>
                  </a:lnTo>
                  <a:lnTo>
                    <a:pt x="40502" y="176"/>
                  </a:lnTo>
                  <a:lnTo>
                    <a:pt x="40458" y="132"/>
                  </a:lnTo>
                  <a:lnTo>
                    <a:pt x="40414" y="88"/>
                  </a:lnTo>
                  <a:lnTo>
                    <a:pt x="40370" y="45"/>
                  </a:lnTo>
                  <a:lnTo>
                    <a:pt x="40282"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68" name="Google Shape;3968;p116"/>
            <p:cNvSpPr/>
            <p:nvPr/>
          </p:nvSpPr>
          <p:spPr>
            <a:xfrm>
              <a:off x="2027350" y="1430825"/>
              <a:ext cx="1003775" cy="1048775"/>
            </a:xfrm>
            <a:custGeom>
              <a:avLst/>
              <a:gdLst/>
              <a:ahLst/>
              <a:cxnLst/>
              <a:rect l="l" t="t" r="r" b="b"/>
              <a:pathLst>
                <a:path w="40151" h="41951" extrusionOk="0">
                  <a:moveTo>
                    <a:pt x="39975" y="1"/>
                  </a:moveTo>
                  <a:lnTo>
                    <a:pt x="39931" y="45"/>
                  </a:lnTo>
                  <a:lnTo>
                    <a:pt x="39844" y="88"/>
                  </a:lnTo>
                  <a:lnTo>
                    <a:pt x="39800" y="132"/>
                  </a:lnTo>
                  <a:lnTo>
                    <a:pt x="38571" y="3511"/>
                  </a:lnTo>
                  <a:lnTo>
                    <a:pt x="37255" y="6978"/>
                  </a:lnTo>
                  <a:lnTo>
                    <a:pt x="35192" y="10664"/>
                  </a:lnTo>
                  <a:lnTo>
                    <a:pt x="33042" y="14569"/>
                  </a:lnTo>
                  <a:lnTo>
                    <a:pt x="32823" y="14920"/>
                  </a:lnTo>
                  <a:lnTo>
                    <a:pt x="30980" y="17860"/>
                  </a:lnTo>
                  <a:lnTo>
                    <a:pt x="30058" y="19308"/>
                  </a:lnTo>
                  <a:lnTo>
                    <a:pt x="29049" y="20712"/>
                  </a:lnTo>
                  <a:lnTo>
                    <a:pt x="28040" y="22029"/>
                  </a:lnTo>
                  <a:lnTo>
                    <a:pt x="26943" y="23345"/>
                  </a:lnTo>
                  <a:lnTo>
                    <a:pt x="26328" y="23959"/>
                  </a:lnTo>
                  <a:lnTo>
                    <a:pt x="25714" y="24574"/>
                  </a:lnTo>
                  <a:lnTo>
                    <a:pt x="25100" y="25188"/>
                  </a:lnTo>
                  <a:lnTo>
                    <a:pt x="24442" y="25758"/>
                  </a:lnTo>
                  <a:lnTo>
                    <a:pt x="22467" y="27470"/>
                  </a:lnTo>
                  <a:lnTo>
                    <a:pt x="20492" y="28874"/>
                  </a:lnTo>
                  <a:lnTo>
                    <a:pt x="13823" y="33306"/>
                  </a:lnTo>
                  <a:lnTo>
                    <a:pt x="12023" y="34271"/>
                  </a:lnTo>
                  <a:lnTo>
                    <a:pt x="10005" y="35456"/>
                  </a:lnTo>
                  <a:lnTo>
                    <a:pt x="6143" y="38045"/>
                  </a:lnTo>
                  <a:lnTo>
                    <a:pt x="3949" y="39405"/>
                  </a:lnTo>
                  <a:lnTo>
                    <a:pt x="88" y="41599"/>
                  </a:lnTo>
                  <a:lnTo>
                    <a:pt x="44" y="41643"/>
                  </a:lnTo>
                  <a:lnTo>
                    <a:pt x="0" y="41731"/>
                  </a:lnTo>
                  <a:lnTo>
                    <a:pt x="0" y="41775"/>
                  </a:lnTo>
                  <a:lnTo>
                    <a:pt x="0" y="41862"/>
                  </a:lnTo>
                  <a:lnTo>
                    <a:pt x="88" y="41906"/>
                  </a:lnTo>
                  <a:lnTo>
                    <a:pt x="176" y="41950"/>
                  </a:lnTo>
                  <a:lnTo>
                    <a:pt x="263" y="41906"/>
                  </a:lnTo>
                  <a:lnTo>
                    <a:pt x="4125" y="39712"/>
                  </a:lnTo>
                  <a:lnTo>
                    <a:pt x="6319" y="38352"/>
                  </a:lnTo>
                  <a:lnTo>
                    <a:pt x="10180" y="35763"/>
                  </a:lnTo>
                  <a:lnTo>
                    <a:pt x="12199" y="34578"/>
                  </a:lnTo>
                  <a:lnTo>
                    <a:pt x="13998" y="33569"/>
                  </a:lnTo>
                  <a:lnTo>
                    <a:pt x="20668" y="29181"/>
                  </a:lnTo>
                  <a:lnTo>
                    <a:pt x="22686" y="27733"/>
                  </a:lnTo>
                  <a:lnTo>
                    <a:pt x="24661" y="26022"/>
                  </a:lnTo>
                  <a:lnTo>
                    <a:pt x="25319" y="25451"/>
                  </a:lnTo>
                  <a:lnTo>
                    <a:pt x="25977" y="24837"/>
                  </a:lnTo>
                  <a:lnTo>
                    <a:pt x="26592" y="24223"/>
                  </a:lnTo>
                  <a:lnTo>
                    <a:pt x="27162" y="23564"/>
                  </a:lnTo>
                  <a:lnTo>
                    <a:pt x="28303" y="22292"/>
                  </a:lnTo>
                  <a:lnTo>
                    <a:pt x="29312" y="20932"/>
                  </a:lnTo>
                  <a:lnTo>
                    <a:pt x="30322" y="19527"/>
                  </a:lnTo>
                  <a:lnTo>
                    <a:pt x="31287" y="18079"/>
                  </a:lnTo>
                  <a:lnTo>
                    <a:pt x="33130" y="15095"/>
                  </a:lnTo>
                  <a:lnTo>
                    <a:pt x="33349" y="14744"/>
                  </a:lnTo>
                  <a:lnTo>
                    <a:pt x="35499" y="10795"/>
                  </a:lnTo>
                  <a:lnTo>
                    <a:pt x="37562" y="7153"/>
                  </a:lnTo>
                  <a:lnTo>
                    <a:pt x="37562" y="7109"/>
                  </a:lnTo>
                  <a:lnTo>
                    <a:pt x="38922" y="3643"/>
                  </a:lnTo>
                  <a:lnTo>
                    <a:pt x="40151" y="264"/>
                  </a:lnTo>
                  <a:lnTo>
                    <a:pt x="40151" y="176"/>
                  </a:lnTo>
                  <a:lnTo>
                    <a:pt x="40151" y="132"/>
                  </a:lnTo>
                  <a:lnTo>
                    <a:pt x="40107" y="45"/>
                  </a:lnTo>
                  <a:lnTo>
                    <a:pt x="40063" y="45"/>
                  </a:lnTo>
                  <a:lnTo>
                    <a:pt x="39975"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69" name="Google Shape;3969;p116"/>
            <p:cNvSpPr/>
            <p:nvPr/>
          </p:nvSpPr>
          <p:spPr>
            <a:xfrm>
              <a:off x="1999925" y="1430825"/>
              <a:ext cx="998300" cy="1023525"/>
            </a:xfrm>
            <a:custGeom>
              <a:avLst/>
              <a:gdLst/>
              <a:ahLst/>
              <a:cxnLst/>
              <a:rect l="l" t="t" r="r" b="b"/>
              <a:pathLst>
                <a:path w="39932" h="40941" extrusionOk="0">
                  <a:moveTo>
                    <a:pt x="39756" y="1"/>
                  </a:moveTo>
                  <a:lnTo>
                    <a:pt x="39712" y="45"/>
                  </a:lnTo>
                  <a:lnTo>
                    <a:pt x="39624" y="88"/>
                  </a:lnTo>
                  <a:lnTo>
                    <a:pt x="39624" y="132"/>
                  </a:lnTo>
                  <a:lnTo>
                    <a:pt x="38703" y="2677"/>
                  </a:lnTo>
                  <a:lnTo>
                    <a:pt x="37606" y="5749"/>
                  </a:lnTo>
                  <a:lnTo>
                    <a:pt x="35938" y="8864"/>
                  </a:lnTo>
                  <a:lnTo>
                    <a:pt x="34578" y="11234"/>
                  </a:lnTo>
                  <a:lnTo>
                    <a:pt x="32954" y="14174"/>
                  </a:lnTo>
                  <a:lnTo>
                    <a:pt x="31638" y="16324"/>
                  </a:lnTo>
                  <a:lnTo>
                    <a:pt x="28435" y="20932"/>
                  </a:lnTo>
                  <a:lnTo>
                    <a:pt x="27338" y="22204"/>
                  </a:lnTo>
                  <a:lnTo>
                    <a:pt x="25582" y="23828"/>
                  </a:lnTo>
                  <a:lnTo>
                    <a:pt x="23564" y="25715"/>
                  </a:lnTo>
                  <a:lnTo>
                    <a:pt x="21677" y="27250"/>
                  </a:lnTo>
                  <a:lnTo>
                    <a:pt x="20317" y="28172"/>
                  </a:lnTo>
                  <a:lnTo>
                    <a:pt x="18957" y="29093"/>
                  </a:lnTo>
                  <a:lnTo>
                    <a:pt x="16236" y="30849"/>
                  </a:lnTo>
                  <a:lnTo>
                    <a:pt x="13471" y="32560"/>
                  </a:lnTo>
                  <a:lnTo>
                    <a:pt x="10707" y="34227"/>
                  </a:lnTo>
                  <a:lnTo>
                    <a:pt x="7504" y="36158"/>
                  </a:lnTo>
                  <a:lnTo>
                    <a:pt x="4300" y="38177"/>
                  </a:lnTo>
                  <a:lnTo>
                    <a:pt x="2414" y="39274"/>
                  </a:lnTo>
                  <a:lnTo>
                    <a:pt x="88" y="40634"/>
                  </a:lnTo>
                  <a:lnTo>
                    <a:pt x="44" y="40678"/>
                  </a:lnTo>
                  <a:lnTo>
                    <a:pt x="0" y="40722"/>
                  </a:lnTo>
                  <a:lnTo>
                    <a:pt x="0" y="40809"/>
                  </a:lnTo>
                  <a:lnTo>
                    <a:pt x="0" y="40853"/>
                  </a:lnTo>
                  <a:lnTo>
                    <a:pt x="88" y="40941"/>
                  </a:lnTo>
                  <a:lnTo>
                    <a:pt x="263" y="40941"/>
                  </a:lnTo>
                  <a:lnTo>
                    <a:pt x="2589" y="39581"/>
                  </a:lnTo>
                  <a:lnTo>
                    <a:pt x="4476" y="38440"/>
                  </a:lnTo>
                  <a:lnTo>
                    <a:pt x="7679" y="36465"/>
                  </a:lnTo>
                  <a:lnTo>
                    <a:pt x="10883" y="34534"/>
                  </a:lnTo>
                  <a:lnTo>
                    <a:pt x="13647" y="32867"/>
                  </a:lnTo>
                  <a:lnTo>
                    <a:pt x="16411" y="31156"/>
                  </a:lnTo>
                  <a:lnTo>
                    <a:pt x="19176" y="29357"/>
                  </a:lnTo>
                  <a:lnTo>
                    <a:pt x="20536" y="28479"/>
                  </a:lnTo>
                  <a:lnTo>
                    <a:pt x="21853" y="27514"/>
                  </a:lnTo>
                  <a:lnTo>
                    <a:pt x="23783" y="25978"/>
                  </a:lnTo>
                  <a:lnTo>
                    <a:pt x="25846" y="24091"/>
                  </a:lnTo>
                  <a:lnTo>
                    <a:pt x="27601" y="22423"/>
                  </a:lnTo>
                  <a:lnTo>
                    <a:pt x="28698" y="21151"/>
                  </a:lnTo>
                  <a:lnTo>
                    <a:pt x="31945" y="16544"/>
                  </a:lnTo>
                  <a:lnTo>
                    <a:pt x="33262" y="14350"/>
                  </a:lnTo>
                  <a:lnTo>
                    <a:pt x="34885" y="11410"/>
                  </a:lnTo>
                  <a:lnTo>
                    <a:pt x="36245" y="9040"/>
                  </a:lnTo>
                  <a:lnTo>
                    <a:pt x="37957" y="5924"/>
                  </a:lnTo>
                  <a:lnTo>
                    <a:pt x="37957" y="5881"/>
                  </a:lnTo>
                  <a:lnTo>
                    <a:pt x="39054" y="2809"/>
                  </a:lnTo>
                  <a:lnTo>
                    <a:pt x="39931" y="264"/>
                  </a:lnTo>
                  <a:lnTo>
                    <a:pt x="39931" y="176"/>
                  </a:lnTo>
                  <a:lnTo>
                    <a:pt x="39931" y="88"/>
                  </a:lnTo>
                  <a:lnTo>
                    <a:pt x="39888" y="45"/>
                  </a:lnTo>
                  <a:lnTo>
                    <a:pt x="3984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70" name="Google Shape;3970;p116"/>
            <p:cNvSpPr/>
            <p:nvPr/>
          </p:nvSpPr>
          <p:spPr>
            <a:xfrm>
              <a:off x="1972500" y="1430825"/>
              <a:ext cx="995000" cy="999400"/>
            </a:xfrm>
            <a:custGeom>
              <a:avLst/>
              <a:gdLst/>
              <a:ahLst/>
              <a:cxnLst/>
              <a:rect l="l" t="t" r="r" b="b"/>
              <a:pathLst>
                <a:path w="39800" h="39976" extrusionOk="0">
                  <a:moveTo>
                    <a:pt x="39536" y="1"/>
                  </a:moveTo>
                  <a:lnTo>
                    <a:pt x="39493" y="45"/>
                  </a:lnTo>
                  <a:lnTo>
                    <a:pt x="39449" y="132"/>
                  </a:lnTo>
                  <a:lnTo>
                    <a:pt x="38571" y="2677"/>
                  </a:lnTo>
                  <a:lnTo>
                    <a:pt x="37781" y="4959"/>
                  </a:lnTo>
                  <a:lnTo>
                    <a:pt x="36772" y="6890"/>
                  </a:lnTo>
                  <a:lnTo>
                    <a:pt x="34578" y="10795"/>
                  </a:lnTo>
                  <a:lnTo>
                    <a:pt x="33349" y="12945"/>
                  </a:lnTo>
                  <a:lnTo>
                    <a:pt x="31901" y="15359"/>
                  </a:lnTo>
                  <a:lnTo>
                    <a:pt x="30322" y="17641"/>
                  </a:lnTo>
                  <a:lnTo>
                    <a:pt x="27952" y="20800"/>
                  </a:lnTo>
                  <a:lnTo>
                    <a:pt x="26109" y="22555"/>
                  </a:lnTo>
                  <a:lnTo>
                    <a:pt x="23871" y="24661"/>
                  </a:lnTo>
                  <a:lnTo>
                    <a:pt x="21765" y="26373"/>
                  </a:lnTo>
                  <a:lnTo>
                    <a:pt x="19966" y="27645"/>
                  </a:lnTo>
                  <a:lnTo>
                    <a:pt x="17640" y="29137"/>
                  </a:lnTo>
                  <a:lnTo>
                    <a:pt x="13384" y="31770"/>
                  </a:lnTo>
                  <a:lnTo>
                    <a:pt x="11804" y="32648"/>
                  </a:lnTo>
                  <a:lnTo>
                    <a:pt x="7723" y="35149"/>
                  </a:lnTo>
                  <a:lnTo>
                    <a:pt x="3642" y="37562"/>
                  </a:lnTo>
                  <a:lnTo>
                    <a:pt x="88" y="39668"/>
                  </a:lnTo>
                  <a:lnTo>
                    <a:pt x="44" y="39712"/>
                  </a:lnTo>
                  <a:lnTo>
                    <a:pt x="0" y="39756"/>
                  </a:lnTo>
                  <a:lnTo>
                    <a:pt x="0" y="39844"/>
                  </a:lnTo>
                  <a:lnTo>
                    <a:pt x="0" y="39888"/>
                  </a:lnTo>
                  <a:lnTo>
                    <a:pt x="88" y="39976"/>
                  </a:lnTo>
                  <a:lnTo>
                    <a:pt x="263" y="39976"/>
                  </a:lnTo>
                  <a:lnTo>
                    <a:pt x="3818" y="37869"/>
                  </a:lnTo>
                  <a:lnTo>
                    <a:pt x="7899" y="35456"/>
                  </a:lnTo>
                  <a:lnTo>
                    <a:pt x="11980" y="32955"/>
                  </a:lnTo>
                  <a:lnTo>
                    <a:pt x="13559" y="32077"/>
                  </a:lnTo>
                  <a:lnTo>
                    <a:pt x="17816" y="29444"/>
                  </a:lnTo>
                  <a:lnTo>
                    <a:pt x="20141" y="27909"/>
                  </a:lnTo>
                  <a:lnTo>
                    <a:pt x="21984" y="26680"/>
                  </a:lnTo>
                  <a:lnTo>
                    <a:pt x="24091" y="24925"/>
                  </a:lnTo>
                  <a:lnTo>
                    <a:pt x="26328" y="22818"/>
                  </a:lnTo>
                  <a:lnTo>
                    <a:pt x="28171" y="21063"/>
                  </a:lnTo>
                  <a:lnTo>
                    <a:pt x="28215" y="21019"/>
                  </a:lnTo>
                  <a:lnTo>
                    <a:pt x="30585" y="17860"/>
                  </a:lnTo>
                  <a:lnTo>
                    <a:pt x="32208" y="15578"/>
                  </a:lnTo>
                  <a:lnTo>
                    <a:pt x="33656" y="13121"/>
                  </a:lnTo>
                  <a:lnTo>
                    <a:pt x="34885" y="10971"/>
                  </a:lnTo>
                  <a:lnTo>
                    <a:pt x="37079" y="7065"/>
                  </a:lnTo>
                  <a:lnTo>
                    <a:pt x="38088" y="5091"/>
                  </a:lnTo>
                  <a:lnTo>
                    <a:pt x="38878" y="2765"/>
                  </a:lnTo>
                  <a:lnTo>
                    <a:pt x="39756" y="220"/>
                  </a:lnTo>
                  <a:lnTo>
                    <a:pt x="39800" y="176"/>
                  </a:lnTo>
                  <a:lnTo>
                    <a:pt x="39756" y="88"/>
                  </a:lnTo>
                  <a:lnTo>
                    <a:pt x="39712" y="45"/>
                  </a:lnTo>
                  <a:lnTo>
                    <a:pt x="39668"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71" name="Google Shape;3971;p116"/>
            <p:cNvSpPr/>
            <p:nvPr/>
          </p:nvSpPr>
          <p:spPr>
            <a:xfrm>
              <a:off x="1917650" y="1488975"/>
              <a:ext cx="967575" cy="891875"/>
            </a:xfrm>
            <a:custGeom>
              <a:avLst/>
              <a:gdLst/>
              <a:ahLst/>
              <a:cxnLst/>
              <a:rect l="l" t="t" r="r" b="b"/>
              <a:pathLst>
                <a:path w="38703" h="35675" extrusionOk="0">
                  <a:moveTo>
                    <a:pt x="38483" y="0"/>
                  </a:moveTo>
                  <a:lnTo>
                    <a:pt x="38396" y="44"/>
                  </a:lnTo>
                  <a:lnTo>
                    <a:pt x="38352" y="132"/>
                  </a:lnTo>
                  <a:lnTo>
                    <a:pt x="37562" y="2107"/>
                  </a:lnTo>
                  <a:lnTo>
                    <a:pt x="36333" y="4344"/>
                  </a:lnTo>
                  <a:lnTo>
                    <a:pt x="34929" y="6977"/>
                  </a:lnTo>
                  <a:lnTo>
                    <a:pt x="33788" y="8864"/>
                  </a:lnTo>
                  <a:lnTo>
                    <a:pt x="32647" y="10751"/>
                  </a:lnTo>
                  <a:lnTo>
                    <a:pt x="31243" y="12769"/>
                  </a:lnTo>
                  <a:lnTo>
                    <a:pt x="29707" y="14700"/>
                  </a:lnTo>
                  <a:lnTo>
                    <a:pt x="28171" y="16499"/>
                  </a:lnTo>
                  <a:lnTo>
                    <a:pt x="27206" y="17552"/>
                  </a:lnTo>
                  <a:lnTo>
                    <a:pt x="26197" y="18606"/>
                  </a:lnTo>
                  <a:lnTo>
                    <a:pt x="25188" y="19571"/>
                  </a:lnTo>
                  <a:lnTo>
                    <a:pt x="24134" y="20492"/>
                  </a:lnTo>
                  <a:lnTo>
                    <a:pt x="23037" y="21370"/>
                  </a:lnTo>
                  <a:lnTo>
                    <a:pt x="21940" y="22248"/>
                  </a:lnTo>
                  <a:lnTo>
                    <a:pt x="20799" y="23081"/>
                  </a:lnTo>
                  <a:lnTo>
                    <a:pt x="19659" y="23871"/>
                  </a:lnTo>
                  <a:lnTo>
                    <a:pt x="18474" y="24661"/>
                  </a:lnTo>
                  <a:lnTo>
                    <a:pt x="17289" y="25407"/>
                  </a:lnTo>
                  <a:lnTo>
                    <a:pt x="14876" y="26899"/>
                  </a:lnTo>
                  <a:lnTo>
                    <a:pt x="12462" y="28303"/>
                  </a:lnTo>
                  <a:lnTo>
                    <a:pt x="10005" y="29663"/>
                  </a:lnTo>
                  <a:lnTo>
                    <a:pt x="7679" y="30980"/>
                  </a:lnTo>
                  <a:lnTo>
                    <a:pt x="5354" y="32296"/>
                  </a:lnTo>
                  <a:lnTo>
                    <a:pt x="3028" y="33613"/>
                  </a:lnTo>
                  <a:lnTo>
                    <a:pt x="88" y="35368"/>
                  </a:lnTo>
                  <a:lnTo>
                    <a:pt x="44" y="35412"/>
                  </a:lnTo>
                  <a:lnTo>
                    <a:pt x="0" y="35456"/>
                  </a:lnTo>
                  <a:lnTo>
                    <a:pt x="0" y="35543"/>
                  </a:lnTo>
                  <a:lnTo>
                    <a:pt x="44" y="35587"/>
                  </a:lnTo>
                  <a:lnTo>
                    <a:pt x="88" y="35675"/>
                  </a:lnTo>
                  <a:lnTo>
                    <a:pt x="263" y="35675"/>
                  </a:lnTo>
                  <a:lnTo>
                    <a:pt x="3203" y="33920"/>
                  </a:lnTo>
                  <a:lnTo>
                    <a:pt x="5529" y="32603"/>
                  </a:lnTo>
                  <a:lnTo>
                    <a:pt x="7855" y="31287"/>
                  </a:lnTo>
                  <a:lnTo>
                    <a:pt x="10180" y="29971"/>
                  </a:lnTo>
                  <a:lnTo>
                    <a:pt x="12638" y="28566"/>
                  </a:lnTo>
                  <a:lnTo>
                    <a:pt x="15095" y="27162"/>
                  </a:lnTo>
                  <a:lnTo>
                    <a:pt x="17508" y="25714"/>
                  </a:lnTo>
                  <a:lnTo>
                    <a:pt x="18693" y="24968"/>
                  </a:lnTo>
                  <a:lnTo>
                    <a:pt x="19878" y="24178"/>
                  </a:lnTo>
                  <a:lnTo>
                    <a:pt x="21019" y="23345"/>
                  </a:lnTo>
                  <a:lnTo>
                    <a:pt x="22160" y="22511"/>
                  </a:lnTo>
                  <a:lnTo>
                    <a:pt x="23301" y="21633"/>
                  </a:lnTo>
                  <a:lnTo>
                    <a:pt x="24398" y="20756"/>
                  </a:lnTo>
                  <a:lnTo>
                    <a:pt x="25451" y="19790"/>
                  </a:lnTo>
                  <a:lnTo>
                    <a:pt x="26460" y="18825"/>
                  </a:lnTo>
                  <a:lnTo>
                    <a:pt x="27469" y="17816"/>
                  </a:lnTo>
                  <a:lnTo>
                    <a:pt x="28435" y="16763"/>
                  </a:lnTo>
                  <a:lnTo>
                    <a:pt x="29970" y="14920"/>
                  </a:lnTo>
                  <a:lnTo>
                    <a:pt x="31550" y="12989"/>
                  </a:lnTo>
                  <a:lnTo>
                    <a:pt x="32954" y="10927"/>
                  </a:lnTo>
                  <a:lnTo>
                    <a:pt x="34095" y="9040"/>
                  </a:lnTo>
                  <a:lnTo>
                    <a:pt x="35236" y="7153"/>
                  </a:lnTo>
                  <a:lnTo>
                    <a:pt x="36640" y="4520"/>
                  </a:lnTo>
                  <a:lnTo>
                    <a:pt x="37869" y="2282"/>
                  </a:lnTo>
                  <a:lnTo>
                    <a:pt x="38703" y="264"/>
                  </a:lnTo>
                  <a:lnTo>
                    <a:pt x="38703" y="176"/>
                  </a:lnTo>
                  <a:lnTo>
                    <a:pt x="38703" y="88"/>
                  </a:lnTo>
                  <a:lnTo>
                    <a:pt x="38659" y="44"/>
                  </a:lnTo>
                  <a:lnTo>
                    <a:pt x="38615"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72" name="Google Shape;3972;p116"/>
            <p:cNvSpPr/>
            <p:nvPr/>
          </p:nvSpPr>
          <p:spPr>
            <a:xfrm>
              <a:off x="1893500" y="1524075"/>
              <a:ext cx="943450" cy="835950"/>
            </a:xfrm>
            <a:custGeom>
              <a:avLst/>
              <a:gdLst/>
              <a:ahLst/>
              <a:cxnLst/>
              <a:rect l="l" t="t" r="r" b="b"/>
              <a:pathLst>
                <a:path w="37738" h="33438" extrusionOk="0">
                  <a:moveTo>
                    <a:pt x="37519" y="0"/>
                  </a:moveTo>
                  <a:lnTo>
                    <a:pt x="37431" y="44"/>
                  </a:lnTo>
                  <a:lnTo>
                    <a:pt x="37387" y="88"/>
                  </a:lnTo>
                  <a:lnTo>
                    <a:pt x="36114" y="2502"/>
                  </a:lnTo>
                  <a:lnTo>
                    <a:pt x="34842" y="4915"/>
                  </a:lnTo>
                  <a:lnTo>
                    <a:pt x="33569" y="7065"/>
                  </a:lnTo>
                  <a:lnTo>
                    <a:pt x="32472" y="8864"/>
                  </a:lnTo>
                  <a:lnTo>
                    <a:pt x="31156" y="10751"/>
                  </a:lnTo>
                  <a:lnTo>
                    <a:pt x="29752" y="12550"/>
                  </a:lnTo>
                  <a:lnTo>
                    <a:pt x="27602" y="14920"/>
                  </a:lnTo>
                  <a:lnTo>
                    <a:pt x="26505" y="16061"/>
                  </a:lnTo>
                  <a:lnTo>
                    <a:pt x="25364" y="17158"/>
                  </a:lnTo>
                  <a:lnTo>
                    <a:pt x="24179" y="18211"/>
                  </a:lnTo>
                  <a:lnTo>
                    <a:pt x="22950" y="19264"/>
                  </a:lnTo>
                  <a:lnTo>
                    <a:pt x="21722" y="20229"/>
                  </a:lnTo>
                  <a:lnTo>
                    <a:pt x="20449" y="21151"/>
                  </a:lnTo>
                  <a:lnTo>
                    <a:pt x="19177" y="22072"/>
                  </a:lnTo>
                  <a:lnTo>
                    <a:pt x="17860" y="22950"/>
                  </a:lnTo>
                  <a:lnTo>
                    <a:pt x="16500" y="23827"/>
                  </a:lnTo>
                  <a:lnTo>
                    <a:pt x="15140" y="24617"/>
                  </a:lnTo>
                  <a:lnTo>
                    <a:pt x="12419" y="26241"/>
                  </a:lnTo>
                  <a:lnTo>
                    <a:pt x="9654" y="27777"/>
                  </a:lnTo>
                  <a:lnTo>
                    <a:pt x="6890" y="29313"/>
                  </a:lnTo>
                  <a:lnTo>
                    <a:pt x="5223" y="30234"/>
                  </a:lnTo>
                  <a:lnTo>
                    <a:pt x="2853" y="31463"/>
                  </a:lnTo>
                  <a:lnTo>
                    <a:pt x="88" y="33130"/>
                  </a:lnTo>
                  <a:lnTo>
                    <a:pt x="45" y="33174"/>
                  </a:lnTo>
                  <a:lnTo>
                    <a:pt x="1" y="33218"/>
                  </a:lnTo>
                  <a:lnTo>
                    <a:pt x="1" y="33306"/>
                  </a:lnTo>
                  <a:lnTo>
                    <a:pt x="45" y="33350"/>
                  </a:lnTo>
                  <a:lnTo>
                    <a:pt x="88" y="33437"/>
                  </a:lnTo>
                  <a:lnTo>
                    <a:pt x="176" y="33437"/>
                  </a:lnTo>
                  <a:lnTo>
                    <a:pt x="264" y="33393"/>
                  </a:lnTo>
                  <a:lnTo>
                    <a:pt x="3028" y="31726"/>
                  </a:lnTo>
                  <a:lnTo>
                    <a:pt x="5354" y="30541"/>
                  </a:lnTo>
                  <a:lnTo>
                    <a:pt x="7065" y="29620"/>
                  </a:lnTo>
                  <a:lnTo>
                    <a:pt x="9830" y="28084"/>
                  </a:lnTo>
                  <a:lnTo>
                    <a:pt x="12594" y="26548"/>
                  </a:lnTo>
                  <a:lnTo>
                    <a:pt x="15359" y="24924"/>
                  </a:lnTo>
                  <a:lnTo>
                    <a:pt x="16719" y="24091"/>
                  </a:lnTo>
                  <a:lnTo>
                    <a:pt x="18036" y="23257"/>
                  </a:lnTo>
                  <a:lnTo>
                    <a:pt x="19352" y="22336"/>
                  </a:lnTo>
                  <a:lnTo>
                    <a:pt x="20668" y="21458"/>
                  </a:lnTo>
                  <a:lnTo>
                    <a:pt x="21941" y="20493"/>
                  </a:lnTo>
                  <a:lnTo>
                    <a:pt x="23214" y="19527"/>
                  </a:lnTo>
                  <a:lnTo>
                    <a:pt x="24398" y="18474"/>
                  </a:lnTo>
                  <a:lnTo>
                    <a:pt x="25583" y="17421"/>
                  </a:lnTo>
                  <a:lnTo>
                    <a:pt x="26768" y="16324"/>
                  </a:lnTo>
                  <a:lnTo>
                    <a:pt x="27865" y="15183"/>
                  </a:lnTo>
                  <a:lnTo>
                    <a:pt x="30015" y="12770"/>
                  </a:lnTo>
                  <a:lnTo>
                    <a:pt x="31463" y="10971"/>
                  </a:lnTo>
                  <a:lnTo>
                    <a:pt x="32779" y="9084"/>
                  </a:lnTo>
                  <a:lnTo>
                    <a:pt x="33876" y="7241"/>
                  </a:lnTo>
                  <a:lnTo>
                    <a:pt x="35105" y="5047"/>
                  </a:lnTo>
                  <a:lnTo>
                    <a:pt x="36465" y="2633"/>
                  </a:lnTo>
                  <a:lnTo>
                    <a:pt x="37694" y="264"/>
                  </a:lnTo>
                  <a:lnTo>
                    <a:pt x="37738" y="176"/>
                  </a:lnTo>
                  <a:lnTo>
                    <a:pt x="37738" y="132"/>
                  </a:lnTo>
                  <a:lnTo>
                    <a:pt x="37694" y="44"/>
                  </a:lnTo>
                  <a:lnTo>
                    <a:pt x="3765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73" name="Google Shape;3973;p116"/>
            <p:cNvSpPr/>
            <p:nvPr/>
          </p:nvSpPr>
          <p:spPr>
            <a:xfrm>
              <a:off x="1870475" y="1528450"/>
              <a:ext cx="929200" cy="809625"/>
            </a:xfrm>
            <a:custGeom>
              <a:avLst/>
              <a:gdLst/>
              <a:ahLst/>
              <a:cxnLst/>
              <a:rect l="l" t="t" r="r" b="b"/>
              <a:pathLst>
                <a:path w="37168" h="32385" extrusionOk="0">
                  <a:moveTo>
                    <a:pt x="36948" y="1"/>
                  </a:moveTo>
                  <a:lnTo>
                    <a:pt x="36860" y="45"/>
                  </a:lnTo>
                  <a:lnTo>
                    <a:pt x="36816" y="89"/>
                  </a:lnTo>
                  <a:lnTo>
                    <a:pt x="36202" y="1274"/>
                  </a:lnTo>
                  <a:lnTo>
                    <a:pt x="35236" y="3029"/>
                  </a:lnTo>
                  <a:lnTo>
                    <a:pt x="34271" y="4784"/>
                  </a:lnTo>
                  <a:lnTo>
                    <a:pt x="33306" y="6495"/>
                  </a:lnTo>
                  <a:lnTo>
                    <a:pt x="32296" y="8119"/>
                  </a:lnTo>
                  <a:lnTo>
                    <a:pt x="31155" y="9742"/>
                  </a:lnTo>
                  <a:lnTo>
                    <a:pt x="30585" y="10532"/>
                  </a:lnTo>
                  <a:lnTo>
                    <a:pt x="29971" y="11322"/>
                  </a:lnTo>
                  <a:lnTo>
                    <a:pt x="29312" y="12112"/>
                  </a:lnTo>
                  <a:lnTo>
                    <a:pt x="28654" y="12902"/>
                  </a:lnTo>
                  <a:lnTo>
                    <a:pt x="27908" y="13692"/>
                  </a:lnTo>
                  <a:lnTo>
                    <a:pt x="27162" y="14482"/>
                  </a:lnTo>
                  <a:lnTo>
                    <a:pt x="25232" y="16324"/>
                  </a:lnTo>
                  <a:lnTo>
                    <a:pt x="23257" y="17948"/>
                  </a:lnTo>
                  <a:lnTo>
                    <a:pt x="21282" y="19396"/>
                  </a:lnTo>
                  <a:lnTo>
                    <a:pt x="19088" y="21195"/>
                  </a:lnTo>
                  <a:lnTo>
                    <a:pt x="16587" y="22907"/>
                  </a:lnTo>
                  <a:lnTo>
                    <a:pt x="12111" y="25539"/>
                  </a:lnTo>
                  <a:lnTo>
                    <a:pt x="9303" y="27075"/>
                  </a:lnTo>
                  <a:lnTo>
                    <a:pt x="7241" y="28172"/>
                  </a:lnTo>
                  <a:lnTo>
                    <a:pt x="3291" y="30147"/>
                  </a:lnTo>
                  <a:lnTo>
                    <a:pt x="88" y="32078"/>
                  </a:lnTo>
                  <a:lnTo>
                    <a:pt x="44" y="32121"/>
                  </a:lnTo>
                  <a:lnTo>
                    <a:pt x="0" y="32165"/>
                  </a:lnTo>
                  <a:lnTo>
                    <a:pt x="0" y="32253"/>
                  </a:lnTo>
                  <a:lnTo>
                    <a:pt x="0" y="32297"/>
                  </a:lnTo>
                  <a:lnTo>
                    <a:pt x="88" y="32385"/>
                  </a:lnTo>
                  <a:lnTo>
                    <a:pt x="264" y="32385"/>
                  </a:lnTo>
                  <a:lnTo>
                    <a:pt x="3467" y="30454"/>
                  </a:lnTo>
                  <a:lnTo>
                    <a:pt x="7416" y="28479"/>
                  </a:lnTo>
                  <a:lnTo>
                    <a:pt x="9478" y="27382"/>
                  </a:lnTo>
                  <a:lnTo>
                    <a:pt x="12287" y="25847"/>
                  </a:lnTo>
                  <a:lnTo>
                    <a:pt x="16763" y="23214"/>
                  </a:lnTo>
                  <a:lnTo>
                    <a:pt x="19308" y="21502"/>
                  </a:lnTo>
                  <a:lnTo>
                    <a:pt x="21502" y="19703"/>
                  </a:lnTo>
                  <a:lnTo>
                    <a:pt x="23476" y="18211"/>
                  </a:lnTo>
                  <a:lnTo>
                    <a:pt x="25451" y="16588"/>
                  </a:lnTo>
                  <a:lnTo>
                    <a:pt x="27382" y="14745"/>
                  </a:lnTo>
                  <a:lnTo>
                    <a:pt x="28172" y="13955"/>
                  </a:lnTo>
                  <a:lnTo>
                    <a:pt x="28917" y="13165"/>
                  </a:lnTo>
                  <a:lnTo>
                    <a:pt x="29576" y="12375"/>
                  </a:lnTo>
                  <a:lnTo>
                    <a:pt x="30234" y="11542"/>
                  </a:lnTo>
                  <a:lnTo>
                    <a:pt x="30848" y="10752"/>
                  </a:lnTo>
                  <a:lnTo>
                    <a:pt x="31463" y="9962"/>
                  </a:lnTo>
                  <a:lnTo>
                    <a:pt x="32560" y="8338"/>
                  </a:lnTo>
                  <a:lnTo>
                    <a:pt x="33613" y="6671"/>
                  </a:lnTo>
                  <a:lnTo>
                    <a:pt x="34578" y="4959"/>
                  </a:lnTo>
                  <a:lnTo>
                    <a:pt x="35543" y="3204"/>
                  </a:lnTo>
                  <a:lnTo>
                    <a:pt x="36509" y="1405"/>
                  </a:lnTo>
                  <a:lnTo>
                    <a:pt x="37123" y="264"/>
                  </a:lnTo>
                  <a:lnTo>
                    <a:pt x="37167" y="177"/>
                  </a:lnTo>
                  <a:lnTo>
                    <a:pt x="37167" y="133"/>
                  </a:lnTo>
                  <a:lnTo>
                    <a:pt x="37123" y="89"/>
                  </a:lnTo>
                  <a:lnTo>
                    <a:pt x="37079" y="45"/>
                  </a:lnTo>
                  <a:lnTo>
                    <a:pt x="36992"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74" name="Google Shape;3974;p116"/>
            <p:cNvSpPr/>
            <p:nvPr/>
          </p:nvSpPr>
          <p:spPr>
            <a:xfrm>
              <a:off x="1846325" y="1555900"/>
              <a:ext cx="900675" cy="760250"/>
            </a:xfrm>
            <a:custGeom>
              <a:avLst/>
              <a:gdLst/>
              <a:ahLst/>
              <a:cxnLst/>
              <a:rect l="l" t="t" r="r" b="b"/>
              <a:pathLst>
                <a:path w="36027" h="30410" extrusionOk="0">
                  <a:moveTo>
                    <a:pt x="35895" y="0"/>
                  </a:moveTo>
                  <a:lnTo>
                    <a:pt x="35807" y="44"/>
                  </a:lnTo>
                  <a:lnTo>
                    <a:pt x="35763" y="44"/>
                  </a:lnTo>
                  <a:lnTo>
                    <a:pt x="35720" y="132"/>
                  </a:lnTo>
                  <a:lnTo>
                    <a:pt x="34315" y="2677"/>
                  </a:lnTo>
                  <a:lnTo>
                    <a:pt x="33350" y="4520"/>
                  </a:lnTo>
                  <a:lnTo>
                    <a:pt x="32341" y="6231"/>
                  </a:lnTo>
                  <a:lnTo>
                    <a:pt x="31814" y="7065"/>
                  </a:lnTo>
                  <a:lnTo>
                    <a:pt x="31244" y="7855"/>
                  </a:lnTo>
                  <a:lnTo>
                    <a:pt x="30673" y="8644"/>
                  </a:lnTo>
                  <a:lnTo>
                    <a:pt x="30059" y="9434"/>
                  </a:lnTo>
                  <a:lnTo>
                    <a:pt x="29401" y="10180"/>
                  </a:lnTo>
                  <a:lnTo>
                    <a:pt x="28786" y="10926"/>
                  </a:lnTo>
                  <a:lnTo>
                    <a:pt x="28084" y="11672"/>
                  </a:lnTo>
                  <a:lnTo>
                    <a:pt x="27382" y="12418"/>
                  </a:lnTo>
                  <a:lnTo>
                    <a:pt x="25890" y="13822"/>
                  </a:lnTo>
                  <a:lnTo>
                    <a:pt x="24311" y="15226"/>
                  </a:lnTo>
                  <a:lnTo>
                    <a:pt x="22643" y="16455"/>
                  </a:lnTo>
                  <a:lnTo>
                    <a:pt x="20976" y="17815"/>
                  </a:lnTo>
                  <a:lnTo>
                    <a:pt x="20361" y="18386"/>
                  </a:lnTo>
                  <a:lnTo>
                    <a:pt x="19703" y="18912"/>
                  </a:lnTo>
                  <a:lnTo>
                    <a:pt x="19045" y="19483"/>
                  </a:lnTo>
                  <a:lnTo>
                    <a:pt x="18343" y="20009"/>
                  </a:lnTo>
                  <a:lnTo>
                    <a:pt x="16851" y="21019"/>
                  </a:lnTo>
                  <a:lnTo>
                    <a:pt x="15271" y="21984"/>
                  </a:lnTo>
                  <a:lnTo>
                    <a:pt x="13648" y="22906"/>
                  </a:lnTo>
                  <a:lnTo>
                    <a:pt x="12024" y="23827"/>
                  </a:lnTo>
                  <a:lnTo>
                    <a:pt x="8821" y="25494"/>
                  </a:lnTo>
                  <a:lnTo>
                    <a:pt x="7241" y="26328"/>
                  </a:lnTo>
                  <a:lnTo>
                    <a:pt x="3380" y="28215"/>
                  </a:lnTo>
                  <a:lnTo>
                    <a:pt x="89" y="30102"/>
                  </a:lnTo>
                  <a:lnTo>
                    <a:pt x="45" y="30146"/>
                  </a:lnTo>
                  <a:lnTo>
                    <a:pt x="1" y="30190"/>
                  </a:lnTo>
                  <a:lnTo>
                    <a:pt x="1" y="30277"/>
                  </a:lnTo>
                  <a:lnTo>
                    <a:pt x="45" y="30321"/>
                  </a:lnTo>
                  <a:lnTo>
                    <a:pt x="89" y="30409"/>
                  </a:lnTo>
                  <a:lnTo>
                    <a:pt x="264" y="30409"/>
                  </a:lnTo>
                  <a:lnTo>
                    <a:pt x="3555" y="28522"/>
                  </a:lnTo>
                  <a:lnTo>
                    <a:pt x="7373" y="26635"/>
                  </a:lnTo>
                  <a:lnTo>
                    <a:pt x="8952" y="25846"/>
                  </a:lnTo>
                  <a:lnTo>
                    <a:pt x="12200" y="24134"/>
                  </a:lnTo>
                  <a:lnTo>
                    <a:pt x="13867" y="23213"/>
                  </a:lnTo>
                  <a:lnTo>
                    <a:pt x="15491" y="22291"/>
                  </a:lnTo>
                  <a:lnTo>
                    <a:pt x="17027" y="21282"/>
                  </a:lnTo>
                  <a:lnTo>
                    <a:pt x="18518" y="20273"/>
                  </a:lnTo>
                  <a:lnTo>
                    <a:pt x="19264" y="19746"/>
                  </a:lnTo>
                  <a:lnTo>
                    <a:pt x="19923" y="19176"/>
                  </a:lnTo>
                  <a:lnTo>
                    <a:pt x="20581" y="18649"/>
                  </a:lnTo>
                  <a:lnTo>
                    <a:pt x="21239" y="18079"/>
                  </a:lnTo>
                  <a:lnTo>
                    <a:pt x="22863" y="16718"/>
                  </a:lnTo>
                  <a:lnTo>
                    <a:pt x="24530" y="15490"/>
                  </a:lnTo>
                  <a:lnTo>
                    <a:pt x="26154" y="14086"/>
                  </a:lnTo>
                  <a:lnTo>
                    <a:pt x="27646" y="12638"/>
                  </a:lnTo>
                  <a:lnTo>
                    <a:pt x="28348" y="11935"/>
                  </a:lnTo>
                  <a:lnTo>
                    <a:pt x="29050" y="11189"/>
                  </a:lnTo>
                  <a:lnTo>
                    <a:pt x="29708" y="10444"/>
                  </a:lnTo>
                  <a:lnTo>
                    <a:pt x="30322" y="9654"/>
                  </a:lnTo>
                  <a:lnTo>
                    <a:pt x="30937" y="8864"/>
                  </a:lnTo>
                  <a:lnTo>
                    <a:pt x="31507" y="8074"/>
                  </a:lnTo>
                  <a:lnTo>
                    <a:pt x="32078" y="7240"/>
                  </a:lnTo>
                  <a:lnTo>
                    <a:pt x="32648" y="6407"/>
                  </a:lnTo>
                  <a:lnTo>
                    <a:pt x="33175" y="5573"/>
                  </a:lnTo>
                  <a:lnTo>
                    <a:pt x="33657" y="4695"/>
                  </a:lnTo>
                  <a:lnTo>
                    <a:pt x="34666" y="2852"/>
                  </a:lnTo>
                  <a:lnTo>
                    <a:pt x="36027" y="263"/>
                  </a:lnTo>
                  <a:lnTo>
                    <a:pt x="36027" y="219"/>
                  </a:lnTo>
                  <a:lnTo>
                    <a:pt x="36027" y="132"/>
                  </a:lnTo>
                  <a:lnTo>
                    <a:pt x="35983" y="88"/>
                  </a:lnTo>
                  <a:lnTo>
                    <a:pt x="35939" y="44"/>
                  </a:lnTo>
                  <a:lnTo>
                    <a:pt x="35895"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75" name="Google Shape;3975;p116"/>
            <p:cNvSpPr/>
            <p:nvPr/>
          </p:nvSpPr>
          <p:spPr>
            <a:xfrm>
              <a:off x="1799150" y="1626100"/>
              <a:ext cx="840350" cy="647250"/>
            </a:xfrm>
            <a:custGeom>
              <a:avLst/>
              <a:gdLst/>
              <a:ahLst/>
              <a:cxnLst/>
              <a:rect l="l" t="t" r="r" b="b"/>
              <a:pathLst>
                <a:path w="33614" h="25890" extrusionOk="0">
                  <a:moveTo>
                    <a:pt x="33394" y="0"/>
                  </a:moveTo>
                  <a:lnTo>
                    <a:pt x="33350" y="44"/>
                  </a:lnTo>
                  <a:lnTo>
                    <a:pt x="33306" y="88"/>
                  </a:lnTo>
                  <a:lnTo>
                    <a:pt x="31639" y="2896"/>
                  </a:lnTo>
                  <a:lnTo>
                    <a:pt x="30322" y="4783"/>
                  </a:lnTo>
                  <a:lnTo>
                    <a:pt x="28874" y="6495"/>
                  </a:lnTo>
                  <a:lnTo>
                    <a:pt x="26944" y="8425"/>
                  </a:lnTo>
                  <a:lnTo>
                    <a:pt x="25057" y="10049"/>
                  </a:lnTo>
                  <a:lnTo>
                    <a:pt x="22994" y="11673"/>
                  </a:lnTo>
                  <a:lnTo>
                    <a:pt x="20362" y="14042"/>
                  </a:lnTo>
                  <a:lnTo>
                    <a:pt x="18124" y="15973"/>
                  </a:lnTo>
                  <a:lnTo>
                    <a:pt x="16105" y="17289"/>
                  </a:lnTo>
                  <a:lnTo>
                    <a:pt x="14174" y="18430"/>
                  </a:lnTo>
                  <a:lnTo>
                    <a:pt x="12112" y="19571"/>
                  </a:lnTo>
                  <a:lnTo>
                    <a:pt x="7812" y="21721"/>
                  </a:lnTo>
                  <a:lnTo>
                    <a:pt x="5662" y="22555"/>
                  </a:lnTo>
                  <a:lnTo>
                    <a:pt x="3511" y="23608"/>
                  </a:lnTo>
                  <a:lnTo>
                    <a:pt x="89" y="25583"/>
                  </a:lnTo>
                  <a:lnTo>
                    <a:pt x="1" y="25626"/>
                  </a:lnTo>
                  <a:lnTo>
                    <a:pt x="1" y="25670"/>
                  </a:lnTo>
                  <a:lnTo>
                    <a:pt x="1" y="25758"/>
                  </a:lnTo>
                  <a:lnTo>
                    <a:pt x="1" y="25802"/>
                  </a:lnTo>
                  <a:lnTo>
                    <a:pt x="89" y="25890"/>
                  </a:lnTo>
                  <a:lnTo>
                    <a:pt x="264" y="25890"/>
                  </a:lnTo>
                  <a:lnTo>
                    <a:pt x="3687" y="23915"/>
                  </a:lnTo>
                  <a:lnTo>
                    <a:pt x="5793" y="22862"/>
                  </a:lnTo>
                  <a:lnTo>
                    <a:pt x="7943" y="22028"/>
                  </a:lnTo>
                  <a:lnTo>
                    <a:pt x="12288" y="19878"/>
                  </a:lnTo>
                  <a:lnTo>
                    <a:pt x="14350" y="18737"/>
                  </a:lnTo>
                  <a:lnTo>
                    <a:pt x="16281" y="17596"/>
                  </a:lnTo>
                  <a:lnTo>
                    <a:pt x="18299" y="16236"/>
                  </a:lnTo>
                  <a:lnTo>
                    <a:pt x="18343" y="16236"/>
                  </a:lnTo>
                  <a:lnTo>
                    <a:pt x="20581" y="14305"/>
                  </a:lnTo>
                  <a:lnTo>
                    <a:pt x="23214" y="11936"/>
                  </a:lnTo>
                  <a:lnTo>
                    <a:pt x="25276" y="10356"/>
                  </a:lnTo>
                  <a:lnTo>
                    <a:pt x="27207" y="8689"/>
                  </a:lnTo>
                  <a:lnTo>
                    <a:pt x="29138" y="6758"/>
                  </a:lnTo>
                  <a:lnTo>
                    <a:pt x="30586" y="5003"/>
                  </a:lnTo>
                  <a:lnTo>
                    <a:pt x="31946" y="3116"/>
                  </a:lnTo>
                  <a:lnTo>
                    <a:pt x="33570" y="264"/>
                  </a:lnTo>
                  <a:lnTo>
                    <a:pt x="33613" y="220"/>
                  </a:lnTo>
                  <a:lnTo>
                    <a:pt x="33613" y="132"/>
                  </a:lnTo>
                  <a:lnTo>
                    <a:pt x="33570" y="88"/>
                  </a:lnTo>
                  <a:lnTo>
                    <a:pt x="33526" y="44"/>
                  </a:lnTo>
                  <a:lnTo>
                    <a:pt x="33438"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76" name="Google Shape;3976;p116"/>
            <p:cNvSpPr/>
            <p:nvPr/>
          </p:nvSpPr>
          <p:spPr>
            <a:xfrm>
              <a:off x="1775025" y="2163625"/>
              <a:ext cx="160200" cy="88875"/>
            </a:xfrm>
            <a:custGeom>
              <a:avLst/>
              <a:gdLst/>
              <a:ahLst/>
              <a:cxnLst/>
              <a:rect l="l" t="t" r="r" b="b"/>
              <a:pathLst>
                <a:path w="6408" h="3555" extrusionOk="0">
                  <a:moveTo>
                    <a:pt x="6144" y="1"/>
                  </a:moveTo>
                  <a:lnTo>
                    <a:pt x="3555" y="1229"/>
                  </a:lnTo>
                  <a:lnTo>
                    <a:pt x="88" y="3204"/>
                  </a:lnTo>
                  <a:lnTo>
                    <a:pt x="45" y="3248"/>
                  </a:lnTo>
                  <a:lnTo>
                    <a:pt x="1" y="3336"/>
                  </a:lnTo>
                  <a:lnTo>
                    <a:pt x="1" y="3379"/>
                  </a:lnTo>
                  <a:lnTo>
                    <a:pt x="45" y="3467"/>
                  </a:lnTo>
                  <a:lnTo>
                    <a:pt x="88" y="3511"/>
                  </a:lnTo>
                  <a:lnTo>
                    <a:pt x="176" y="3555"/>
                  </a:lnTo>
                  <a:lnTo>
                    <a:pt x="264" y="3511"/>
                  </a:lnTo>
                  <a:lnTo>
                    <a:pt x="3730" y="1537"/>
                  </a:lnTo>
                  <a:lnTo>
                    <a:pt x="6319" y="352"/>
                  </a:lnTo>
                  <a:lnTo>
                    <a:pt x="6363" y="308"/>
                  </a:lnTo>
                  <a:lnTo>
                    <a:pt x="6407" y="220"/>
                  </a:lnTo>
                  <a:lnTo>
                    <a:pt x="6407" y="176"/>
                  </a:lnTo>
                  <a:lnTo>
                    <a:pt x="6363" y="88"/>
                  </a:lnTo>
                  <a:lnTo>
                    <a:pt x="6319" y="45"/>
                  </a:lnTo>
                  <a:lnTo>
                    <a:pt x="6276"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77" name="Google Shape;3977;p116"/>
            <p:cNvSpPr/>
            <p:nvPr/>
          </p:nvSpPr>
          <p:spPr>
            <a:xfrm>
              <a:off x="2327925" y="1808200"/>
              <a:ext cx="137150" cy="118500"/>
            </a:xfrm>
            <a:custGeom>
              <a:avLst/>
              <a:gdLst/>
              <a:ahLst/>
              <a:cxnLst/>
              <a:rect l="l" t="t" r="r" b="b"/>
              <a:pathLst>
                <a:path w="5486" h="4740" extrusionOk="0">
                  <a:moveTo>
                    <a:pt x="5266" y="0"/>
                  </a:moveTo>
                  <a:lnTo>
                    <a:pt x="5222" y="44"/>
                  </a:lnTo>
                  <a:lnTo>
                    <a:pt x="3555" y="1492"/>
                  </a:lnTo>
                  <a:lnTo>
                    <a:pt x="88" y="4432"/>
                  </a:lnTo>
                  <a:lnTo>
                    <a:pt x="44" y="4476"/>
                  </a:lnTo>
                  <a:lnTo>
                    <a:pt x="0" y="4520"/>
                  </a:lnTo>
                  <a:lnTo>
                    <a:pt x="0" y="4608"/>
                  </a:lnTo>
                  <a:lnTo>
                    <a:pt x="44" y="4652"/>
                  </a:lnTo>
                  <a:lnTo>
                    <a:pt x="88" y="4696"/>
                  </a:lnTo>
                  <a:lnTo>
                    <a:pt x="176" y="4740"/>
                  </a:lnTo>
                  <a:lnTo>
                    <a:pt x="308" y="4696"/>
                  </a:lnTo>
                  <a:lnTo>
                    <a:pt x="3774" y="1756"/>
                  </a:lnTo>
                  <a:lnTo>
                    <a:pt x="5442" y="308"/>
                  </a:lnTo>
                  <a:lnTo>
                    <a:pt x="5485" y="264"/>
                  </a:lnTo>
                  <a:lnTo>
                    <a:pt x="5485" y="176"/>
                  </a:lnTo>
                  <a:lnTo>
                    <a:pt x="5485" y="132"/>
                  </a:lnTo>
                  <a:lnTo>
                    <a:pt x="5442" y="44"/>
                  </a:lnTo>
                  <a:lnTo>
                    <a:pt x="5398"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78" name="Google Shape;3978;p116"/>
            <p:cNvSpPr/>
            <p:nvPr/>
          </p:nvSpPr>
          <p:spPr>
            <a:xfrm>
              <a:off x="2313650" y="1698500"/>
              <a:ext cx="210675" cy="199675"/>
            </a:xfrm>
            <a:custGeom>
              <a:avLst/>
              <a:gdLst/>
              <a:ahLst/>
              <a:cxnLst/>
              <a:rect l="l" t="t" r="r" b="b"/>
              <a:pathLst>
                <a:path w="8427" h="7987" extrusionOk="0">
                  <a:moveTo>
                    <a:pt x="8251" y="0"/>
                  </a:moveTo>
                  <a:lnTo>
                    <a:pt x="8163" y="44"/>
                  </a:lnTo>
                  <a:lnTo>
                    <a:pt x="8119" y="88"/>
                  </a:lnTo>
                  <a:lnTo>
                    <a:pt x="6671" y="1800"/>
                  </a:lnTo>
                  <a:lnTo>
                    <a:pt x="4872" y="3599"/>
                  </a:lnTo>
                  <a:lnTo>
                    <a:pt x="3380" y="4827"/>
                  </a:lnTo>
                  <a:lnTo>
                    <a:pt x="1712" y="6231"/>
                  </a:lnTo>
                  <a:lnTo>
                    <a:pt x="45" y="7680"/>
                  </a:lnTo>
                  <a:lnTo>
                    <a:pt x="1" y="7767"/>
                  </a:lnTo>
                  <a:lnTo>
                    <a:pt x="1" y="7811"/>
                  </a:lnTo>
                  <a:lnTo>
                    <a:pt x="1" y="7899"/>
                  </a:lnTo>
                  <a:lnTo>
                    <a:pt x="45" y="7943"/>
                  </a:lnTo>
                  <a:lnTo>
                    <a:pt x="89" y="7987"/>
                  </a:lnTo>
                  <a:lnTo>
                    <a:pt x="176" y="7987"/>
                  </a:lnTo>
                  <a:lnTo>
                    <a:pt x="308" y="7943"/>
                  </a:lnTo>
                  <a:lnTo>
                    <a:pt x="1932" y="6495"/>
                  </a:lnTo>
                  <a:lnTo>
                    <a:pt x="3599" y="5091"/>
                  </a:lnTo>
                  <a:lnTo>
                    <a:pt x="5091" y="3862"/>
                  </a:lnTo>
                  <a:lnTo>
                    <a:pt x="6934" y="2063"/>
                  </a:lnTo>
                  <a:lnTo>
                    <a:pt x="8382" y="308"/>
                  </a:lnTo>
                  <a:lnTo>
                    <a:pt x="8426" y="220"/>
                  </a:lnTo>
                  <a:lnTo>
                    <a:pt x="8426" y="176"/>
                  </a:lnTo>
                  <a:lnTo>
                    <a:pt x="8426" y="88"/>
                  </a:lnTo>
                  <a:lnTo>
                    <a:pt x="8382" y="44"/>
                  </a:lnTo>
                  <a:lnTo>
                    <a:pt x="829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79" name="Google Shape;3979;p116"/>
            <p:cNvSpPr/>
            <p:nvPr/>
          </p:nvSpPr>
          <p:spPr>
            <a:xfrm>
              <a:off x="1726750" y="2143875"/>
              <a:ext cx="109725" cy="64750"/>
            </a:xfrm>
            <a:custGeom>
              <a:avLst/>
              <a:gdLst/>
              <a:ahLst/>
              <a:cxnLst/>
              <a:rect l="l" t="t" r="r" b="b"/>
              <a:pathLst>
                <a:path w="4389" h="2590" extrusionOk="0">
                  <a:moveTo>
                    <a:pt x="4126" y="1"/>
                  </a:moveTo>
                  <a:lnTo>
                    <a:pt x="89" y="2283"/>
                  </a:lnTo>
                  <a:lnTo>
                    <a:pt x="45" y="2327"/>
                  </a:lnTo>
                  <a:lnTo>
                    <a:pt x="1" y="2370"/>
                  </a:lnTo>
                  <a:lnTo>
                    <a:pt x="1" y="2458"/>
                  </a:lnTo>
                  <a:lnTo>
                    <a:pt x="1" y="2502"/>
                  </a:lnTo>
                  <a:lnTo>
                    <a:pt x="89" y="2590"/>
                  </a:lnTo>
                  <a:lnTo>
                    <a:pt x="264" y="2590"/>
                  </a:lnTo>
                  <a:lnTo>
                    <a:pt x="4301" y="308"/>
                  </a:lnTo>
                  <a:lnTo>
                    <a:pt x="4389" y="264"/>
                  </a:lnTo>
                  <a:lnTo>
                    <a:pt x="4389" y="220"/>
                  </a:lnTo>
                  <a:lnTo>
                    <a:pt x="4389" y="176"/>
                  </a:lnTo>
                  <a:lnTo>
                    <a:pt x="4389" y="89"/>
                  </a:lnTo>
                  <a:lnTo>
                    <a:pt x="4345" y="45"/>
                  </a:lnTo>
                  <a:lnTo>
                    <a:pt x="4301"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80" name="Google Shape;3980;p116"/>
            <p:cNvSpPr/>
            <p:nvPr/>
          </p:nvSpPr>
          <p:spPr>
            <a:xfrm>
              <a:off x="2462850" y="1368300"/>
              <a:ext cx="930300" cy="1502925"/>
            </a:xfrm>
            <a:custGeom>
              <a:avLst/>
              <a:gdLst/>
              <a:ahLst/>
              <a:cxnLst/>
              <a:rect l="l" t="t" r="r" b="b"/>
              <a:pathLst>
                <a:path w="37212" h="60117" extrusionOk="0">
                  <a:moveTo>
                    <a:pt x="35105" y="0"/>
                  </a:moveTo>
                  <a:lnTo>
                    <a:pt x="35017" y="44"/>
                  </a:lnTo>
                  <a:lnTo>
                    <a:pt x="34974" y="88"/>
                  </a:lnTo>
                  <a:lnTo>
                    <a:pt x="34974" y="176"/>
                  </a:lnTo>
                  <a:lnTo>
                    <a:pt x="34974" y="220"/>
                  </a:lnTo>
                  <a:lnTo>
                    <a:pt x="35017" y="308"/>
                  </a:lnTo>
                  <a:lnTo>
                    <a:pt x="36334" y="1712"/>
                  </a:lnTo>
                  <a:lnTo>
                    <a:pt x="36509" y="2151"/>
                  </a:lnTo>
                  <a:lnTo>
                    <a:pt x="36773" y="4388"/>
                  </a:lnTo>
                  <a:lnTo>
                    <a:pt x="36860" y="7328"/>
                  </a:lnTo>
                  <a:lnTo>
                    <a:pt x="36729" y="8513"/>
                  </a:lnTo>
                  <a:lnTo>
                    <a:pt x="35939" y="10400"/>
                  </a:lnTo>
                  <a:lnTo>
                    <a:pt x="34974" y="12726"/>
                  </a:lnTo>
                  <a:lnTo>
                    <a:pt x="33657" y="16587"/>
                  </a:lnTo>
                  <a:lnTo>
                    <a:pt x="32253" y="19088"/>
                  </a:lnTo>
                  <a:lnTo>
                    <a:pt x="30936" y="21590"/>
                  </a:lnTo>
                  <a:lnTo>
                    <a:pt x="29883" y="24047"/>
                  </a:lnTo>
                  <a:lnTo>
                    <a:pt x="27251" y="28742"/>
                  </a:lnTo>
                  <a:lnTo>
                    <a:pt x="27251" y="28830"/>
                  </a:lnTo>
                  <a:lnTo>
                    <a:pt x="27207" y="30541"/>
                  </a:lnTo>
                  <a:lnTo>
                    <a:pt x="27207" y="30585"/>
                  </a:lnTo>
                  <a:lnTo>
                    <a:pt x="27338" y="32209"/>
                  </a:lnTo>
                  <a:lnTo>
                    <a:pt x="28435" y="40239"/>
                  </a:lnTo>
                  <a:lnTo>
                    <a:pt x="28216" y="40546"/>
                  </a:lnTo>
                  <a:lnTo>
                    <a:pt x="27426" y="41204"/>
                  </a:lnTo>
                  <a:lnTo>
                    <a:pt x="25144" y="42564"/>
                  </a:lnTo>
                  <a:lnTo>
                    <a:pt x="22731" y="44232"/>
                  </a:lnTo>
                  <a:lnTo>
                    <a:pt x="20054" y="45855"/>
                  </a:lnTo>
                  <a:lnTo>
                    <a:pt x="16500" y="48664"/>
                  </a:lnTo>
                  <a:lnTo>
                    <a:pt x="14569" y="49761"/>
                  </a:lnTo>
                  <a:lnTo>
                    <a:pt x="14569" y="49805"/>
                  </a:lnTo>
                  <a:lnTo>
                    <a:pt x="12419" y="51867"/>
                  </a:lnTo>
                  <a:lnTo>
                    <a:pt x="11410" y="52525"/>
                  </a:lnTo>
                  <a:lnTo>
                    <a:pt x="8119" y="54280"/>
                  </a:lnTo>
                  <a:lnTo>
                    <a:pt x="6627" y="54939"/>
                  </a:lnTo>
                  <a:lnTo>
                    <a:pt x="5135" y="55992"/>
                  </a:lnTo>
                  <a:lnTo>
                    <a:pt x="3160" y="57484"/>
                  </a:lnTo>
                  <a:lnTo>
                    <a:pt x="88" y="59809"/>
                  </a:lnTo>
                  <a:lnTo>
                    <a:pt x="1" y="59853"/>
                  </a:lnTo>
                  <a:lnTo>
                    <a:pt x="1" y="59941"/>
                  </a:lnTo>
                  <a:lnTo>
                    <a:pt x="1" y="59985"/>
                  </a:lnTo>
                  <a:lnTo>
                    <a:pt x="45" y="60073"/>
                  </a:lnTo>
                  <a:lnTo>
                    <a:pt x="88" y="60117"/>
                  </a:lnTo>
                  <a:lnTo>
                    <a:pt x="176" y="60117"/>
                  </a:lnTo>
                  <a:lnTo>
                    <a:pt x="264" y="60073"/>
                  </a:lnTo>
                  <a:lnTo>
                    <a:pt x="3336" y="57747"/>
                  </a:lnTo>
                  <a:lnTo>
                    <a:pt x="5354" y="56299"/>
                  </a:lnTo>
                  <a:lnTo>
                    <a:pt x="6802" y="55246"/>
                  </a:lnTo>
                  <a:lnTo>
                    <a:pt x="8250" y="54588"/>
                  </a:lnTo>
                  <a:lnTo>
                    <a:pt x="11585" y="52832"/>
                  </a:lnTo>
                  <a:lnTo>
                    <a:pt x="12638" y="52130"/>
                  </a:lnTo>
                  <a:lnTo>
                    <a:pt x="14788" y="50068"/>
                  </a:lnTo>
                  <a:lnTo>
                    <a:pt x="16675" y="48971"/>
                  </a:lnTo>
                  <a:lnTo>
                    <a:pt x="16719" y="48971"/>
                  </a:lnTo>
                  <a:lnTo>
                    <a:pt x="20230" y="46163"/>
                  </a:lnTo>
                  <a:lnTo>
                    <a:pt x="22906" y="44539"/>
                  </a:lnTo>
                  <a:lnTo>
                    <a:pt x="25320" y="42828"/>
                  </a:lnTo>
                  <a:lnTo>
                    <a:pt x="27645" y="41467"/>
                  </a:lnTo>
                  <a:lnTo>
                    <a:pt x="28435" y="40809"/>
                  </a:lnTo>
                  <a:lnTo>
                    <a:pt x="28479" y="40809"/>
                  </a:lnTo>
                  <a:lnTo>
                    <a:pt x="28786" y="40370"/>
                  </a:lnTo>
                  <a:lnTo>
                    <a:pt x="28786" y="40239"/>
                  </a:lnTo>
                  <a:lnTo>
                    <a:pt x="27689" y="32165"/>
                  </a:lnTo>
                  <a:lnTo>
                    <a:pt x="27558" y="30541"/>
                  </a:lnTo>
                  <a:lnTo>
                    <a:pt x="27602" y="28874"/>
                  </a:lnTo>
                  <a:lnTo>
                    <a:pt x="30191" y="24222"/>
                  </a:lnTo>
                  <a:lnTo>
                    <a:pt x="31244" y="21721"/>
                  </a:lnTo>
                  <a:lnTo>
                    <a:pt x="32560" y="19264"/>
                  </a:lnTo>
                  <a:lnTo>
                    <a:pt x="33964" y="16719"/>
                  </a:lnTo>
                  <a:lnTo>
                    <a:pt x="33964" y="16675"/>
                  </a:lnTo>
                  <a:lnTo>
                    <a:pt x="35281" y="12857"/>
                  </a:lnTo>
                  <a:lnTo>
                    <a:pt x="36246" y="10532"/>
                  </a:lnTo>
                  <a:lnTo>
                    <a:pt x="37080" y="8645"/>
                  </a:lnTo>
                  <a:lnTo>
                    <a:pt x="37080" y="8601"/>
                  </a:lnTo>
                  <a:lnTo>
                    <a:pt x="37211" y="7328"/>
                  </a:lnTo>
                  <a:lnTo>
                    <a:pt x="37124" y="4388"/>
                  </a:lnTo>
                  <a:lnTo>
                    <a:pt x="36860" y="2107"/>
                  </a:lnTo>
                  <a:lnTo>
                    <a:pt x="36860" y="2063"/>
                  </a:lnTo>
                  <a:lnTo>
                    <a:pt x="36641" y="1536"/>
                  </a:lnTo>
                  <a:lnTo>
                    <a:pt x="36597" y="1492"/>
                  </a:lnTo>
                  <a:lnTo>
                    <a:pt x="35281" y="44"/>
                  </a:lnTo>
                  <a:lnTo>
                    <a:pt x="35237"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81" name="Google Shape;3981;p116"/>
            <p:cNvSpPr/>
            <p:nvPr/>
          </p:nvSpPr>
          <p:spPr>
            <a:xfrm>
              <a:off x="2491375" y="1390250"/>
              <a:ext cx="930300" cy="1507300"/>
            </a:xfrm>
            <a:custGeom>
              <a:avLst/>
              <a:gdLst/>
              <a:ahLst/>
              <a:cxnLst/>
              <a:rect l="l" t="t" r="r" b="b"/>
              <a:pathLst>
                <a:path w="37212" h="60292" extrusionOk="0">
                  <a:moveTo>
                    <a:pt x="35895" y="0"/>
                  </a:moveTo>
                  <a:lnTo>
                    <a:pt x="35851" y="44"/>
                  </a:lnTo>
                  <a:lnTo>
                    <a:pt x="35807" y="88"/>
                  </a:lnTo>
                  <a:lnTo>
                    <a:pt x="35807" y="176"/>
                  </a:lnTo>
                  <a:lnTo>
                    <a:pt x="35851" y="219"/>
                  </a:lnTo>
                  <a:lnTo>
                    <a:pt x="35851" y="307"/>
                  </a:lnTo>
                  <a:lnTo>
                    <a:pt x="36772" y="1141"/>
                  </a:lnTo>
                  <a:lnTo>
                    <a:pt x="36772" y="2370"/>
                  </a:lnTo>
                  <a:lnTo>
                    <a:pt x="36860" y="5310"/>
                  </a:lnTo>
                  <a:lnTo>
                    <a:pt x="36860" y="7240"/>
                  </a:lnTo>
                  <a:lnTo>
                    <a:pt x="36860" y="7899"/>
                  </a:lnTo>
                  <a:lnTo>
                    <a:pt x="36772" y="8513"/>
                  </a:lnTo>
                  <a:lnTo>
                    <a:pt x="36597" y="9127"/>
                  </a:lnTo>
                  <a:lnTo>
                    <a:pt x="36378" y="9785"/>
                  </a:lnTo>
                  <a:lnTo>
                    <a:pt x="35588" y="11584"/>
                  </a:lnTo>
                  <a:lnTo>
                    <a:pt x="34578" y="13822"/>
                  </a:lnTo>
                  <a:lnTo>
                    <a:pt x="33481" y="16587"/>
                  </a:lnTo>
                  <a:lnTo>
                    <a:pt x="32033" y="18956"/>
                  </a:lnTo>
                  <a:lnTo>
                    <a:pt x="30717" y="21370"/>
                  </a:lnTo>
                  <a:lnTo>
                    <a:pt x="30717" y="21414"/>
                  </a:lnTo>
                  <a:lnTo>
                    <a:pt x="29927" y="23652"/>
                  </a:lnTo>
                  <a:lnTo>
                    <a:pt x="29927" y="23739"/>
                  </a:lnTo>
                  <a:lnTo>
                    <a:pt x="30190" y="24880"/>
                  </a:lnTo>
                  <a:lnTo>
                    <a:pt x="30410" y="29488"/>
                  </a:lnTo>
                  <a:lnTo>
                    <a:pt x="30454" y="32428"/>
                  </a:lnTo>
                  <a:lnTo>
                    <a:pt x="30454" y="35543"/>
                  </a:lnTo>
                  <a:lnTo>
                    <a:pt x="30410" y="40151"/>
                  </a:lnTo>
                  <a:lnTo>
                    <a:pt x="30234" y="40370"/>
                  </a:lnTo>
                  <a:lnTo>
                    <a:pt x="29225" y="40940"/>
                  </a:lnTo>
                  <a:lnTo>
                    <a:pt x="29181" y="40940"/>
                  </a:lnTo>
                  <a:lnTo>
                    <a:pt x="28172" y="41906"/>
                  </a:lnTo>
                  <a:lnTo>
                    <a:pt x="26153" y="43047"/>
                  </a:lnTo>
                  <a:lnTo>
                    <a:pt x="23257" y="44626"/>
                  </a:lnTo>
                  <a:lnTo>
                    <a:pt x="20800" y="46162"/>
                  </a:lnTo>
                  <a:lnTo>
                    <a:pt x="18825" y="47391"/>
                  </a:lnTo>
                  <a:lnTo>
                    <a:pt x="16017" y="49541"/>
                  </a:lnTo>
                  <a:lnTo>
                    <a:pt x="13911" y="50550"/>
                  </a:lnTo>
                  <a:lnTo>
                    <a:pt x="13867" y="50594"/>
                  </a:lnTo>
                  <a:lnTo>
                    <a:pt x="12024" y="52218"/>
                  </a:lnTo>
                  <a:lnTo>
                    <a:pt x="11015" y="52876"/>
                  </a:lnTo>
                  <a:lnTo>
                    <a:pt x="7329" y="54850"/>
                  </a:lnTo>
                  <a:lnTo>
                    <a:pt x="5881" y="55596"/>
                  </a:lnTo>
                  <a:lnTo>
                    <a:pt x="4213" y="56869"/>
                  </a:lnTo>
                  <a:lnTo>
                    <a:pt x="2151" y="58361"/>
                  </a:lnTo>
                  <a:lnTo>
                    <a:pt x="88" y="59984"/>
                  </a:lnTo>
                  <a:lnTo>
                    <a:pt x="44" y="60028"/>
                  </a:lnTo>
                  <a:lnTo>
                    <a:pt x="1" y="60072"/>
                  </a:lnTo>
                  <a:lnTo>
                    <a:pt x="1" y="60160"/>
                  </a:lnTo>
                  <a:lnTo>
                    <a:pt x="44" y="60204"/>
                  </a:lnTo>
                  <a:lnTo>
                    <a:pt x="132" y="60248"/>
                  </a:lnTo>
                  <a:lnTo>
                    <a:pt x="176" y="60292"/>
                  </a:lnTo>
                  <a:lnTo>
                    <a:pt x="308" y="60248"/>
                  </a:lnTo>
                  <a:lnTo>
                    <a:pt x="2370" y="58624"/>
                  </a:lnTo>
                  <a:lnTo>
                    <a:pt x="4389" y="57132"/>
                  </a:lnTo>
                  <a:lnTo>
                    <a:pt x="6056" y="55904"/>
                  </a:lnTo>
                  <a:lnTo>
                    <a:pt x="7504" y="55202"/>
                  </a:lnTo>
                  <a:lnTo>
                    <a:pt x="11190" y="53183"/>
                  </a:lnTo>
                  <a:lnTo>
                    <a:pt x="12243" y="52525"/>
                  </a:lnTo>
                  <a:lnTo>
                    <a:pt x="12243" y="52481"/>
                  </a:lnTo>
                  <a:lnTo>
                    <a:pt x="14086" y="50857"/>
                  </a:lnTo>
                  <a:lnTo>
                    <a:pt x="16193" y="49848"/>
                  </a:lnTo>
                  <a:lnTo>
                    <a:pt x="19045" y="47698"/>
                  </a:lnTo>
                  <a:lnTo>
                    <a:pt x="21019" y="46469"/>
                  </a:lnTo>
                  <a:lnTo>
                    <a:pt x="23433" y="44934"/>
                  </a:lnTo>
                  <a:lnTo>
                    <a:pt x="26329" y="43354"/>
                  </a:lnTo>
                  <a:lnTo>
                    <a:pt x="28347" y="42213"/>
                  </a:lnTo>
                  <a:lnTo>
                    <a:pt x="28391" y="42169"/>
                  </a:lnTo>
                  <a:lnTo>
                    <a:pt x="29401" y="41248"/>
                  </a:lnTo>
                  <a:lnTo>
                    <a:pt x="30454" y="40633"/>
                  </a:lnTo>
                  <a:lnTo>
                    <a:pt x="30498" y="40589"/>
                  </a:lnTo>
                  <a:lnTo>
                    <a:pt x="30717" y="40326"/>
                  </a:lnTo>
                  <a:lnTo>
                    <a:pt x="30761" y="40238"/>
                  </a:lnTo>
                  <a:lnTo>
                    <a:pt x="30805" y="35543"/>
                  </a:lnTo>
                  <a:lnTo>
                    <a:pt x="30805" y="32428"/>
                  </a:lnTo>
                  <a:lnTo>
                    <a:pt x="30761" y="29488"/>
                  </a:lnTo>
                  <a:lnTo>
                    <a:pt x="30541" y="24836"/>
                  </a:lnTo>
                  <a:lnTo>
                    <a:pt x="30278" y="23695"/>
                  </a:lnTo>
                  <a:lnTo>
                    <a:pt x="31024" y="21545"/>
                  </a:lnTo>
                  <a:lnTo>
                    <a:pt x="32341" y="19132"/>
                  </a:lnTo>
                  <a:lnTo>
                    <a:pt x="33789" y="16762"/>
                  </a:lnTo>
                  <a:lnTo>
                    <a:pt x="33789" y="16718"/>
                  </a:lnTo>
                  <a:lnTo>
                    <a:pt x="34930" y="13954"/>
                  </a:lnTo>
                  <a:lnTo>
                    <a:pt x="35895" y="11716"/>
                  </a:lnTo>
                  <a:lnTo>
                    <a:pt x="36685" y="9873"/>
                  </a:lnTo>
                  <a:lnTo>
                    <a:pt x="36948" y="9215"/>
                  </a:lnTo>
                  <a:lnTo>
                    <a:pt x="37124" y="8601"/>
                  </a:lnTo>
                  <a:lnTo>
                    <a:pt x="37211" y="7986"/>
                  </a:lnTo>
                  <a:lnTo>
                    <a:pt x="37211" y="7240"/>
                  </a:lnTo>
                  <a:lnTo>
                    <a:pt x="37211" y="5266"/>
                  </a:lnTo>
                  <a:lnTo>
                    <a:pt x="37124" y="2370"/>
                  </a:lnTo>
                  <a:lnTo>
                    <a:pt x="37124" y="1053"/>
                  </a:lnTo>
                  <a:lnTo>
                    <a:pt x="37124" y="965"/>
                  </a:lnTo>
                  <a:lnTo>
                    <a:pt x="37080" y="922"/>
                  </a:lnTo>
                  <a:lnTo>
                    <a:pt x="36114" y="44"/>
                  </a:lnTo>
                  <a:lnTo>
                    <a:pt x="36027"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82" name="Google Shape;3982;p116"/>
            <p:cNvSpPr/>
            <p:nvPr/>
          </p:nvSpPr>
          <p:spPr>
            <a:xfrm>
              <a:off x="3740875" y="4014275"/>
              <a:ext cx="64750" cy="40625"/>
            </a:xfrm>
            <a:custGeom>
              <a:avLst/>
              <a:gdLst/>
              <a:ahLst/>
              <a:cxnLst/>
              <a:rect l="l" t="t" r="r" b="b"/>
              <a:pathLst>
                <a:path w="2590" h="1625" extrusionOk="0">
                  <a:moveTo>
                    <a:pt x="132" y="1"/>
                  </a:moveTo>
                  <a:lnTo>
                    <a:pt x="88" y="45"/>
                  </a:lnTo>
                  <a:lnTo>
                    <a:pt x="44" y="89"/>
                  </a:lnTo>
                  <a:lnTo>
                    <a:pt x="1" y="132"/>
                  </a:lnTo>
                  <a:lnTo>
                    <a:pt x="1" y="220"/>
                  </a:lnTo>
                  <a:lnTo>
                    <a:pt x="44" y="264"/>
                  </a:lnTo>
                  <a:lnTo>
                    <a:pt x="88" y="308"/>
                  </a:lnTo>
                  <a:lnTo>
                    <a:pt x="2326" y="1624"/>
                  </a:lnTo>
                  <a:lnTo>
                    <a:pt x="2502" y="1624"/>
                  </a:lnTo>
                  <a:lnTo>
                    <a:pt x="2589" y="1537"/>
                  </a:lnTo>
                  <a:lnTo>
                    <a:pt x="2589" y="1493"/>
                  </a:lnTo>
                  <a:lnTo>
                    <a:pt x="2589" y="1405"/>
                  </a:lnTo>
                  <a:lnTo>
                    <a:pt x="2546" y="1361"/>
                  </a:lnTo>
                  <a:lnTo>
                    <a:pt x="2502" y="1317"/>
                  </a:lnTo>
                  <a:lnTo>
                    <a:pt x="26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83" name="Google Shape;3983;p116"/>
            <p:cNvSpPr/>
            <p:nvPr/>
          </p:nvSpPr>
          <p:spPr>
            <a:xfrm>
              <a:off x="3707975" y="3983575"/>
              <a:ext cx="41700" cy="39500"/>
            </a:xfrm>
            <a:custGeom>
              <a:avLst/>
              <a:gdLst/>
              <a:ahLst/>
              <a:cxnLst/>
              <a:rect l="l" t="t" r="r" b="b"/>
              <a:pathLst>
                <a:path w="1668" h="1580" extrusionOk="0">
                  <a:moveTo>
                    <a:pt x="132" y="0"/>
                  </a:moveTo>
                  <a:lnTo>
                    <a:pt x="88" y="44"/>
                  </a:lnTo>
                  <a:lnTo>
                    <a:pt x="44" y="88"/>
                  </a:lnTo>
                  <a:lnTo>
                    <a:pt x="0" y="132"/>
                  </a:lnTo>
                  <a:lnTo>
                    <a:pt x="0" y="220"/>
                  </a:lnTo>
                  <a:lnTo>
                    <a:pt x="44" y="263"/>
                  </a:lnTo>
                  <a:lnTo>
                    <a:pt x="483" y="966"/>
                  </a:lnTo>
                  <a:lnTo>
                    <a:pt x="571" y="1053"/>
                  </a:lnTo>
                  <a:lnTo>
                    <a:pt x="1404" y="1536"/>
                  </a:lnTo>
                  <a:lnTo>
                    <a:pt x="1492" y="1580"/>
                  </a:lnTo>
                  <a:lnTo>
                    <a:pt x="1580" y="1536"/>
                  </a:lnTo>
                  <a:lnTo>
                    <a:pt x="1668" y="1492"/>
                  </a:lnTo>
                  <a:lnTo>
                    <a:pt x="1668" y="1404"/>
                  </a:lnTo>
                  <a:lnTo>
                    <a:pt x="1668" y="1360"/>
                  </a:lnTo>
                  <a:lnTo>
                    <a:pt x="1624" y="1273"/>
                  </a:lnTo>
                  <a:lnTo>
                    <a:pt x="1580" y="1229"/>
                  </a:lnTo>
                  <a:lnTo>
                    <a:pt x="746" y="746"/>
                  </a:lnTo>
                  <a:lnTo>
                    <a:pt x="307" y="88"/>
                  </a:lnTo>
                  <a:lnTo>
                    <a:pt x="263" y="44"/>
                  </a:lnTo>
                  <a:lnTo>
                    <a:pt x="22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84" name="Google Shape;3984;p116"/>
            <p:cNvSpPr/>
            <p:nvPr/>
          </p:nvSpPr>
          <p:spPr>
            <a:xfrm>
              <a:off x="3532450" y="3825600"/>
              <a:ext cx="231500" cy="292925"/>
            </a:xfrm>
            <a:custGeom>
              <a:avLst/>
              <a:gdLst/>
              <a:ahLst/>
              <a:cxnLst/>
              <a:rect l="l" t="t" r="r" b="b"/>
              <a:pathLst>
                <a:path w="9260" h="11717" extrusionOk="0">
                  <a:moveTo>
                    <a:pt x="176" y="0"/>
                  </a:moveTo>
                  <a:lnTo>
                    <a:pt x="88" y="44"/>
                  </a:lnTo>
                  <a:lnTo>
                    <a:pt x="44" y="44"/>
                  </a:lnTo>
                  <a:lnTo>
                    <a:pt x="0" y="132"/>
                  </a:lnTo>
                  <a:lnTo>
                    <a:pt x="0" y="176"/>
                  </a:lnTo>
                  <a:lnTo>
                    <a:pt x="0" y="264"/>
                  </a:lnTo>
                  <a:lnTo>
                    <a:pt x="1624" y="3686"/>
                  </a:lnTo>
                  <a:lnTo>
                    <a:pt x="2984" y="6451"/>
                  </a:lnTo>
                  <a:lnTo>
                    <a:pt x="3774" y="8513"/>
                  </a:lnTo>
                  <a:lnTo>
                    <a:pt x="3774" y="8557"/>
                  </a:lnTo>
                  <a:lnTo>
                    <a:pt x="4213" y="9391"/>
                  </a:lnTo>
                  <a:lnTo>
                    <a:pt x="4301" y="9479"/>
                  </a:lnTo>
                  <a:lnTo>
                    <a:pt x="7372" y="10883"/>
                  </a:lnTo>
                  <a:lnTo>
                    <a:pt x="8996" y="11716"/>
                  </a:lnTo>
                  <a:lnTo>
                    <a:pt x="9171" y="11716"/>
                  </a:lnTo>
                  <a:lnTo>
                    <a:pt x="9259" y="11629"/>
                  </a:lnTo>
                  <a:lnTo>
                    <a:pt x="9259" y="11585"/>
                  </a:lnTo>
                  <a:lnTo>
                    <a:pt x="9259" y="11497"/>
                  </a:lnTo>
                  <a:lnTo>
                    <a:pt x="9215" y="11453"/>
                  </a:lnTo>
                  <a:lnTo>
                    <a:pt x="9171" y="11409"/>
                  </a:lnTo>
                  <a:lnTo>
                    <a:pt x="7548" y="10576"/>
                  </a:lnTo>
                  <a:lnTo>
                    <a:pt x="4520" y="9171"/>
                  </a:lnTo>
                  <a:lnTo>
                    <a:pt x="4081" y="8382"/>
                  </a:lnTo>
                  <a:lnTo>
                    <a:pt x="3335" y="6319"/>
                  </a:lnTo>
                  <a:lnTo>
                    <a:pt x="3291" y="6319"/>
                  </a:lnTo>
                  <a:lnTo>
                    <a:pt x="1931" y="3555"/>
                  </a:lnTo>
                  <a:lnTo>
                    <a:pt x="307" y="88"/>
                  </a:lnTo>
                  <a:lnTo>
                    <a:pt x="264" y="44"/>
                  </a:lnTo>
                  <a:lnTo>
                    <a:pt x="22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85" name="Google Shape;3985;p116"/>
            <p:cNvSpPr/>
            <p:nvPr/>
          </p:nvSpPr>
          <p:spPr>
            <a:xfrm>
              <a:off x="3401900" y="3726875"/>
              <a:ext cx="378500" cy="413600"/>
            </a:xfrm>
            <a:custGeom>
              <a:avLst/>
              <a:gdLst/>
              <a:ahLst/>
              <a:cxnLst/>
              <a:rect l="l" t="t" r="r" b="b"/>
              <a:pathLst>
                <a:path w="15140" h="16544" extrusionOk="0">
                  <a:moveTo>
                    <a:pt x="966" y="0"/>
                  </a:moveTo>
                  <a:lnTo>
                    <a:pt x="922" y="44"/>
                  </a:lnTo>
                  <a:lnTo>
                    <a:pt x="834" y="88"/>
                  </a:lnTo>
                  <a:lnTo>
                    <a:pt x="834" y="132"/>
                  </a:lnTo>
                  <a:lnTo>
                    <a:pt x="220" y="2370"/>
                  </a:lnTo>
                  <a:lnTo>
                    <a:pt x="0" y="3203"/>
                  </a:lnTo>
                  <a:lnTo>
                    <a:pt x="0" y="3335"/>
                  </a:lnTo>
                  <a:lnTo>
                    <a:pt x="790" y="5222"/>
                  </a:lnTo>
                  <a:lnTo>
                    <a:pt x="2282" y="8030"/>
                  </a:lnTo>
                  <a:lnTo>
                    <a:pt x="4257" y="11277"/>
                  </a:lnTo>
                  <a:lnTo>
                    <a:pt x="4257" y="11321"/>
                  </a:lnTo>
                  <a:lnTo>
                    <a:pt x="5222" y="12594"/>
                  </a:lnTo>
                  <a:lnTo>
                    <a:pt x="6056" y="13428"/>
                  </a:lnTo>
                  <a:lnTo>
                    <a:pt x="6100" y="13471"/>
                  </a:lnTo>
                  <a:lnTo>
                    <a:pt x="8733" y="14788"/>
                  </a:lnTo>
                  <a:lnTo>
                    <a:pt x="8777" y="14788"/>
                  </a:lnTo>
                  <a:lnTo>
                    <a:pt x="11541" y="15665"/>
                  </a:lnTo>
                  <a:lnTo>
                    <a:pt x="13779" y="16543"/>
                  </a:lnTo>
                  <a:lnTo>
                    <a:pt x="13867" y="16543"/>
                  </a:lnTo>
                  <a:lnTo>
                    <a:pt x="14964" y="16499"/>
                  </a:lnTo>
                  <a:lnTo>
                    <a:pt x="15051" y="16455"/>
                  </a:lnTo>
                  <a:lnTo>
                    <a:pt x="15095" y="16411"/>
                  </a:lnTo>
                  <a:lnTo>
                    <a:pt x="15139" y="16368"/>
                  </a:lnTo>
                  <a:lnTo>
                    <a:pt x="15139" y="16280"/>
                  </a:lnTo>
                  <a:lnTo>
                    <a:pt x="15095" y="16236"/>
                  </a:lnTo>
                  <a:lnTo>
                    <a:pt x="15051" y="16192"/>
                  </a:lnTo>
                  <a:lnTo>
                    <a:pt x="14964" y="16148"/>
                  </a:lnTo>
                  <a:lnTo>
                    <a:pt x="13867" y="16192"/>
                  </a:lnTo>
                  <a:lnTo>
                    <a:pt x="11673" y="15358"/>
                  </a:lnTo>
                  <a:lnTo>
                    <a:pt x="8908" y="14481"/>
                  </a:lnTo>
                  <a:lnTo>
                    <a:pt x="6275" y="13164"/>
                  </a:lnTo>
                  <a:lnTo>
                    <a:pt x="5486" y="12374"/>
                  </a:lnTo>
                  <a:lnTo>
                    <a:pt x="4520" y="11102"/>
                  </a:lnTo>
                  <a:lnTo>
                    <a:pt x="2589" y="7855"/>
                  </a:lnTo>
                  <a:lnTo>
                    <a:pt x="1097" y="5046"/>
                  </a:lnTo>
                  <a:lnTo>
                    <a:pt x="351" y="3247"/>
                  </a:lnTo>
                  <a:lnTo>
                    <a:pt x="571" y="2457"/>
                  </a:lnTo>
                  <a:lnTo>
                    <a:pt x="1141" y="220"/>
                  </a:lnTo>
                  <a:lnTo>
                    <a:pt x="1185" y="132"/>
                  </a:lnTo>
                  <a:lnTo>
                    <a:pt x="1141" y="88"/>
                  </a:lnTo>
                  <a:lnTo>
                    <a:pt x="1097" y="44"/>
                  </a:lnTo>
                  <a:lnTo>
                    <a:pt x="105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86" name="Google Shape;3986;p116"/>
            <p:cNvSpPr/>
            <p:nvPr/>
          </p:nvSpPr>
          <p:spPr>
            <a:xfrm>
              <a:off x="3290000" y="3667625"/>
              <a:ext cx="453100" cy="490400"/>
            </a:xfrm>
            <a:custGeom>
              <a:avLst/>
              <a:gdLst/>
              <a:ahLst/>
              <a:cxnLst/>
              <a:rect l="l" t="t" r="r" b="b"/>
              <a:pathLst>
                <a:path w="18124" h="19616" extrusionOk="0">
                  <a:moveTo>
                    <a:pt x="2809" y="1"/>
                  </a:moveTo>
                  <a:lnTo>
                    <a:pt x="2765" y="45"/>
                  </a:lnTo>
                  <a:lnTo>
                    <a:pt x="2721" y="88"/>
                  </a:lnTo>
                  <a:lnTo>
                    <a:pt x="966" y="2546"/>
                  </a:lnTo>
                  <a:lnTo>
                    <a:pt x="966" y="2590"/>
                  </a:lnTo>
                  <a:lnTo>
                    <a:pt x="176" y="4784"/>
                  </a:lnTo>
                  <a:lnTo>
                    <a:pt x="1" y="5442"/>
                  </a:lnTo>
                  <a:lnTo>
                    <a:pt x="1" y="5486"/>
                  </a:lnTo>
                  <a:lnTo>
                    <a:pt x="1" y="7197"/>
                  </a:lnTo>
                  <a:lnTo>
                    <a:pt x="45" y="7285"/>
                  </a:lnTo>
                  <a:lnTo>
                    <a:pt x="264" y="7548"/>
                  </a:lnTo>
                  <a:lnTo>
                    <a:pt x="308" y="7592"/>
                  </a:lnTo>
                  <a:lnTo>
                    <a:pt x="352" y="7592"/>
                  </a:lnTo>
                  <a:lnTo>
                    <a:pt x="1931" y="7680"/>
                  </a:lnTo>
                  <a:lnTo>
                    <a:pt x="3028" y="9259"/>
                  </a:lnTo>
                  <a:lnTo>
                    <a:pt x="4433" y="11848"/>
                  </a:lnTo>
                  <a:lnTo>
                    <a:pt x="5749" y="14613"/>
                  </a:lnTo>
                  <a:lnTo>
                    <a:pt x="6407" y="15666"/>
                  </a:lnTo>
                  <a:lnTo>
                    <a:pt x="6451" y="15710"/>
                  </a:lnTo>
                  <a:lnTo>
                    <a:pt x="7153" y="16280"/>
                  </a:lnTo>
                  <a:lnTo>
                    <a:pt x="7197" y="16324"/>
                  </a:lnTo>
                  <a:lnTo>
                    <a:pt x="7855" y="16587"/>
                  </a:lnTo>
                  <a:lnTo>
                    <a:pt x="8382" y="16675"/>
                  </a:lnTo>
                  <a:lnTo>
                    <a:pt x="12287" y="18035"/>
                  </a:lnTo>
                  <a:lnTo>
                    <a:pt x="14744" y="18781"/>
                  </a:lnTo>
                  <a:lnTo>
                    <a:pt x="17465" y="19615"/>
                  </a:lnTo>
                  <a:lnTo>
                    <a:pt x="17553" y="19615"/>
                  </a:lnTo>
                  <a:lnTo>
                    <a:pt x="17992" y="19527"/>
                  </a:lnTo>
                  <a:lnTo>
                    <a:pt x="18036" y="19483"/>
                  </a:lnTo>
                  <a:lnTo>
                    <a:pt x="18123" y="19440"/>
                  </a:lnTo>
                  <a:lnTo>
                    <a:pt x="18123" y="19396"/>
                  </a:lnTo>
                  <a:lnTo>
                    <a:pt x="18123" y="19308"/>
                  </a:lnTo>
                  <a:lnTo>
                    <a:pt x="18079" y="19264"/>
                  </a:lnTo>
                  <a:lnTo>
                    <a:pt x="18036" y="19220"/>
                  </a:lnTo>
                  <a:lnTo>
                    <a:pt x="17992" y="19176"/>
                  </a:lnTo>
                  <a:lnTo>
                    <a:pt x="17904" y="19176"/>
                  </a:lnTo>
                  <a:lnTo>
                    <a:pt x="17509" y="19264"/>
                  </a:lnTo>
                  <a:lnTo>
                    <a:pt x="14876" y="18430"/>
                  </a:lnTo>
                  <a:lnTo>
                    <a:pt x="12419" y="17728"/>
                  </a:lnTo>
                  <a:lnTo>
                    <a:pt x="8470" y="16324"/>
                  </a:lnTo>
                  <a:lnTo>
                    <a:pt x="7943" y="16280"/>
                  </a:lnTo>
                  <a:lnTo>
                    <a:pt x="7329" y="16017"/>
                  </a:lnTo>
                  <a:lnTo>
                    <a:pt x="6714" y="15446"/>
                  </a:lnTo>
                  <a:lnTo>
                    <a:pt x="6056" y="14437"/>
                  </a:lnTo>
                  <a:lnTo>
                    <a:pt x="4784" y="11717"/>
                  </a:lnTo>
                  <a:lnTo>
                    <a:pt x="3336" y="9084"/>
                  </a:lnTo>
                  <a:lnTo>
                    <a:pt x="2151" y="7416"/>
                  </a:lnTo>
                  <a:lnTo>
                    <a:pt x="2107" y="7373"/>
                  </a:lnTo>
                  <a:lnTo>
                    <a:pt x="2019" y="7329"/>
                  </a:lnTo>
                  <a:lnTo>
                    <a:pt x="483" y="7241"/>
                  </a:lnTo>
                  <a:lnTo>
                    <a:pt x="352" y="7109"/>
                  </a:lnTo>
                  <a:lnTo>
                    <a:pt x="352" y="5530"/>
                  </a:lnTo>
                  <a:lnTo>
                    <a:pt x="527" y="4871"/>
                  </a:lnTo>
                  <a:lnTo>
                    <a:pt x="1273" y="2765"/>
                  </a:lnTo>
                  <a:lnTo>
                    <a:pt x="2985" y="308"/>
                  </a:lnTo>
                  <a:lnTo>
                    <a:pt x="3028" y="220"/>
                  </a:lnTo>
                  <a:lnTo>
                    <a:pt x="3028" y="176"/>
                  </a:lnTo>
                  <a:lnTo>
                    <a:pt x="2985" y="88"/>
                  </a:lnTo>
                  <a:lnTo>
                    <a:pt x="2941" y="45"/>
                  </a:lnTo>
                  <a:lnTo>
                    <a:pt x="2897"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87" name="Google Shape;3987;p116"/>
            <p:cNvSpPr/>
            <p:nvPr/>
          </p:nvSpPr>
          <p:spPr>
            <a:xfrm>
              <a:off x="3240650" y="3634725"/>
              <a:ext cx="515600" cy="540850"/>
            </a:xfrm>
            <a:custGeom>
              <a:avLst/>
              <a:gdLst/>
              <a:ahLst/>
              <a:cxnLst/>
              <a:rect l="l" t="t" r="r" b="b"/>
              <a:pathLst>
                <a:path w="20624" h="21634" extrusionOk="0">
                  <a:moveTo>
                    <a:pt x="3291" y="0"/>
                  </a:moveTo>
                  <a:lnTo>
                    <a:pt x="3247" y="44"/>
                  </a:lnTo>
                  <a:lnTo>
                    <a:pt x="3203" y="88"/>
                  </a:lnTo>
                  <a:lnTo>
                    <a:pt x="1624" y="3203"/>
                  </a:lnTo>
                  <a:lnTo>
                    <a:pt x="922" y="4344"/>
                  </a:lnTo>
                  <a:lnTo>
                    <a:pt x="922" y="4388"/>
                  </a:lnTo>
                  <a:lnTo>
                    <a:pt x="439" y="5529"/>
                  </a:lnTo>
                  <a:lnTo>
                    <a:pt x="439" y="5573"/>
                  </a:lnTo>
                  <a:lnTo>
                    <a:pt x="132" y="6538"/>
                  </a:lnTo>
                  <a:lnTo>
                    <a:pt x="132" y="6582"/>
                  </a:lnTo>
                  <a:lnTo>
                    <a:pt x="0" y="7986"/>
                  </a:lnTo>
                  <a:lnTo>
                    <a:pt x="88" y="9171"/>
                  </a:lnTo>
                  <a:lnTo>
                    <a:pt x="88" y="9259"/>
                  </a:lnTo>
                  <a:lnTo>
                    <a:pt x="351" y="9654"/>
                  </a:lnTo>
                  <a:lnTo>
                    <a:pt x="351" y="9698"/>
                  </a:lnTo>
                  <a:lnTo>
                    <a:pt x="2282" y="11541"/>
                  </a:lnTo>
                  <a:lnTo>
                    <a:pt x="2984" y="12550"/>
                  </a:lnTo>
                  <a:lnTo>
                    <a:pt x="4125" y="16806"/>
                  </a:lnTo>
                  <a:lnTo>
                    <a:pt x="4388" y="17552"/>
                  </a:lnTo>
                  <a:lnTo>
                    <a:pt x="4432" y="17640"/>
                  </a:lnTo>
                  <a:lnTo>
                    <a:pt x="4476" y="17684"/>
                  </a:lnTo>
                  <a:lnTo>
                    <a:pt x="6099" y="18430"/>
                  </a:lnTo>
                  <a:lnTo>
                    <a:pt x="6143" y="18474"/>
                  </a:lnTo>
                  <a:lnTo>
                    <a:pt x="8601" y="18957"/>
                  </a:lnTo>
                  <a:lnTo>
                    <a:pt x="10663" y="19220"/>
                  </a:lnTo>
                  <a:lnTo>
                    <a:pt x="15095" y="20668"/>
                  </a:lnTo>
                  <a:lnTo>
                    <a:pt x="17640" y="21414"/>
                  </a:lnTo>
                  <a:lnTo>
                    <a:pt x="18649" y="21633"/>
                  </a:lnTo>
                  <a:lnTo>
                    <a:pt x="18737" y="21633"/>
                  </a:lnTo>
                  <a:lnTo>
                    <a:pt x="20492" y="21194"/>
                  </a:lnTo>
                  <a:lnTo>
                    <a:pt x="20580" y="21151"/>
                  </a:lnTo>
                  <a:lnTo>
                    <a:pt x="20624" y="21107"/>
                  </a:lnTo>
                  <a:lnTo>
                    <a:pt x="20624" y="21019"/>
                  </a:lnTo>
                  <a:lnTo>
                    <a:pt x="20624" y="20975"/>
                  </a:lnTo>
                  <a:lnTo>
                    <a:pt x="20580" y="20887"/>
                  </a:lnTo>
                  <a:lnTo>
                    <a:pt x="20536" y="20843"/>
                  </a:lnTo>
                  <a:lnTo>
                    <a:pt x="20404" y="20843"/>
                  </a:lnTo>
                  <a:lnTo>
                    <a:pt x="18693" y="21282"/>
                  </a:lnTo>
                  <a:lnTo>
                    <a:pt x="17728" y="21107"/>
                  </a:lnTo>
                  <a:lnTo>
                    <a:pt x="15183" y="20317"/>
                  </a:lnTo>
                  <a:lnTo>
                    <a:pt x="10751" y="18869"/>
                  </a:lnTo>
                  <a:lnTo>
                    <a:pt x="10707" y="18869"/>
                  </a:lnTo>
                  <a:lnTo>
                    <a:pt x="8644" y="18605"/>
                  </a:lnTo>
                  <a:lnTo>
                    <a:pt x="6231" y="18123"/>
                  </a:lnTo>
                  <a:lnTo>
                    <a:pt x="4695" y="17377"/>
                  </a:lnTo>
                  <a:lnTo>
                    <a:pt x="4476" y="16719"/>
                  </a:lnTo>
                  <a:lnTo>
                    <a:pt x="3291" y="12418"/>
                  </a:lnTo>
                  <a:lnTo>
                    <a:pt x="3291" y="12374"/>
                  </a:lnTo>
                  <a:lnTo>
                    <a:pt x="2545" y="11321"/>
                  </a:lnTo>
                  <a:lnTo>
                    <a:pt x="614" y="9434"/>
                  </a:lnTo>
                  <a:lnTo>
                    <a:pt x="439" y="9083"/>
                  </a:lnTo>
                  <a:lnTo>
                    <a:pt x="351" y="7986"/>
                  </a:lnTo>
                  <a:lnTo>
                    <a:pt x="483" y="6626"/>
                  </a:lnTo>
                  <a:lnTo>
                    <a:pt x="746" y="5661"/>
                  </a:lnTo>
                  <a:lnTo>
                    <a:pt x="1229" y="4520"/>
                  </a:lnTo>
                  <a:lnTo>
                    <a:pt x="1931" y="3379"/>
                  </a:lnTo>
                  <a:lnTo>
                    <a:pt x="3510" y="263"/>
                  </a:lnTo>
                  <a:lnTo>
                    <a:pt x="3510" y="176"/>
                  </a:lnTo>
                  <a:lnTo>
                    <a:pt x="3510" y="132"/>
                  </a:lnTo>
                  <a:lnTo>
                    <a:pt x="3467" y="44"/>
                  </a:lnTo>
                  <a:lnTo>
                    <a:pt x="3423"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88" name="Google Shape;3988;p116"/>
            <p:cNvSpPr/>
            <p:nvPr/>
          </p:nvSpPr>
          <p:spPr>
            <a:xfrm>
              <a:off x="3616925" y="3530500"/>
              <a:ext cx="99850" cy="461875"/>
            </a:xfrm>
            <a:custGeom>
              <a:avLst/>
              <a:gdLst/>
              <a:ahLst/>
              <a:cxnLst/>
              <a:rect l="l" t="t" r="r" b="b"/>
              <a:pathLst>
                <a:path w="3994" h="18475" extrusionOk="0">
                  <a:moveTo>
                    <a:pt x="132" y="1"/>
                  </a:moveTo>
                  <a:lnTo>
                    <a:pt x="88" y="44"/>
                  </a:lnTo>
                  <a:lnTo>
                    <a:pt x="44" y="132"/>
                  </a:lnTo>
                  <a:lnTo>
                    <a:pt x="0" y="176"/>
                  </a:lnTo>
                  <a:lnTo>
                    <a:pt x="0" y="659"/>
                  </a:lnTo>
                  <a:lnTo>
                    <a:pt x="0" y="703"/>
                  </a:lnTo>
                  <a:lnTo>
                    <a:pt x="132" y="1931"/>
                  </a:lnTo>
                  <a:lnTo>
                    <a:pt x="176" y="1975"/>
                  </a:lnTo>
                  <a:lnTo>
                    <a:pt x="702" y="3818"/>
                  </a:lnTo>
                  <a:lnTo>
                    <a:pt x="834" y="4915"/>
                  </a:lnTo>
                  <a:lnTo>
                    <a:pt x="219" y="7767"/>
                  </a:lnTo>
                  <a:lnTo>
                    <a:pt x="219" y="7811"/>
                  </a:lnTo>
                  <a:lnTo>
                    <a:pt x="219" y="8689"/>
                  </a:lnTo>
                  <a:lnTo>
                    <a:pt x="219" y="8733"/>
                  </a:lnTo>
                  <a:lnTo>
                    <a:pt x="395" y="9698"/>
                  </a:lnTo>
                  <a:lnTo>
                    <a:pt x="395" y="9742"/>
                  </a:lnTo>
                  <a:lnTo>
                    <a:pt x="1887" y="13603"/>
                  </a:lnTo>
                  <a:lnTo>
                    <a:pt x="2589" y="16017"/>
                  </a:lnTo>
                  <a:lnTo>
                    <a:pt x="3247" y="17860"/>
                  </a:lnTo>
                  <a:lnTo>
                    <a:pt x="3247" y="17904"/>
                  </a:lnTo>
                  <a:lnTo>
                    <a:pt x="3686" y="18430"/>
                  </a:lnTo>
                  <a:lnTo>
                    <a:pt x="3730" y="18474"/>
                  </a:lnTo>
                  <a:lnTo>
                    <a:pt x="3818" y="18474"/>
                  </a:lnTo>
                  <a:lnTo>
                    <a:pt x="3905" y="18430"/>
                  </a:lnTo>
                  <a:lnTo>
                    <a:pt x="3949" y="18386"/>
                  </a:lnTo>
                  <a:lnTo>
                    <a:pt x="3993" y="18343"/>
                  </a:lnTo>
                  <a:lnTo>
                    <a:pt x="3993" y="18255"/>
                  </a:lnTo>
                  <a:lnTo>
                    <a:pt x="3949" y="18211"/>
                  </a:lnTo>
                  <a:lnTo>
                    <a:pt x="3554" y="17684"/>
                  </a:lnTo>
                  <a:lnTo>
                    <a:pt x="2896" y="15929"/>
                  </a:lnTo>
                  <a:lnTo>
                    <a:pt x="2238" y="13472"/>
                  </a:lnTo>
                  <a:lnTo>
                    <a:pt x="746" y="9654"/>
                  </a:lnTo>
                  <a:lnTo>
                    <a:pt x="570" y="8689"/>
                  </a:lnTo>
                  <a:lnTo>
                    <a:pt x="570" y="7855"/>
                  </a:lnTo>
                  <a:lnTo>
                    <a:pt x="1185" y="4959"/>
                  </a:lnTo>
                  <a:lnTo>
                    <a:pt x="1185" y="4871"/>
                  </a:lnTo>
                  <a:lnTo>
                    <a:pt x="1053" y="3774"/>
                  </a:lnTo>
                  <a:lnTo>
                    <a:pt x="1053" y="3730"/>
                  </a:lnTo>
                  <a:lnTo>
                    <a:pt x="483" y="1887"/>
                  </a:lnTo>
                  <a:lnTo>
                    <a:pt x="351" y="659"/>
                  </a:lnTo>
                  <a:lnTo>
                    <a:pt x="351" y="176"/>
                  </a:lnTo>
                  <a:lnTo>
                    <a:pt x="351" y="132"/>
                  </a:lnTo>
                  <a:lnTo>
                    <a:pt x="307" y="88"/>
                  </a:lnTo>
                  <a:lnTo>
                    <a:pt x="263" y="44"/>
                  </a:lnTo>
                  <a:lnTo>
                    <a:pt x="219"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89" name="Google Shape;3989;p116"/>
            <p:cNvSpPr/>
            <p:nvPr/>
          </p:nvSpPr>
          <p:spPr>
            <a:xfrm>
              <a:off x="3513800" y="3504175"/>
              <a:ext cx="102050" cy="330225"/>
            </a:xfrm>
            <a:custGeom>
              <a:avLst/>
              <a:gdLst/>
              <a:ahLst/>
              <a:cxnLst/>
              <a:rect l="l" t="t" r="r" b="b"/>
              <a:pathLst>
                <a:path w="4082" h="13209" extrusionOk="0">
                  <a:moveTo>
                    <a:pt x="3906" y="0"/>
                  </a:moveTo>
                  <a:lnTo>
                    <a:pt x="3818" y="44"/>
                  </a:lnTo>
                  <a:lnTo>
                    <a:pt x="3774" y="44"/>
                  </a:lnTo>
                  <a:lnTo>
                    <a:pt x="3730" y="132"/>
                  </a:lnTo>
                  <a:lnTo>
                    <a:pt x="3511" y="703"/>
                  </a:lnTo>
                  <a:lnTo>
                    <a:pt x="3204" y="2677"/>
                  </a:lnTo>
                  <a:lnTo>
                    <a:pt x="1536" y="5705"/>
                  </a:lnTo>
                  <a:lnTo>
                    <a:pt x="790" y="7855"/>
                  </a:lnTo>
                  <a:lnTo>
                    <a:pt x="0" y="10444"/>
                  </a:lnTo>
                  <a:lnTo>
                    <a:pt x="0" y="10488"/>
                  </a:lnTo>
                  <a:lnTo>
                    <a:pt x="88" y="11322"/>
                  </a:lnTo>
                  <a:lnTo>
                    <a:pt x="88" y="11365"/>
                  </a:lnTo>
                  <a:lnTo>
                    <a:pt x="746" y="13121"/>
                  </a:lnTo>
                  <a:lnTo>
                    <a:pt x="790" y="13165"/>
                  </a:lnTo>
                  <a:lnTo>
                    <a:pt x="922" y="13208"/>
                  </a:lnTo>
                  <a:lnTo>
                    <a:pt x="966" y="13208"/>
                  </a:lnTo>
                  <a:lnTo>
                    <a:pt x="1010" y="13165"/>
                  </a:lnTo>
                  <a:lnTo>
                    <a:pt x="1053" y="13121"/>
                  </a:lnTo>
                  <a:lnTo>
                    <a:pt x="1097" y="13033"/>
                  </a:lnTo>
                  <a:lnTo>
                    <a:pt x="1053" y="12989"/>
                  </a:lnTo>
                  <a:lnTo>
                    <a:pt x="439" y="11278"/>
                  </a:lnTo>
                  <a:lnTo>
                    <a:pt x="351" y="10488"/>
                  </a:lnTo>
                  <a:lnTo>
                    <a:pt x="1097" y="7943"/>
                  </a:lnTo>
                  <a:lnTo>
                    <a:pt x="1887" y="5837"/>
                  </a:lnTo>
                  <a:lnTo>
                    <a:pt x="3511" y="2809"/>
                  </a:lnTo>
                  <a:lnTo>
                    <a:pt x="3555" y="2765"/>
                  </a:lnTo>
                  <a:lnTo>
                    <a:pt x="3862" y="790"/>
                  </a:lnTo>
                  <a:lnTo>
                    <a:pt x="4081" y="264"/>
                  </a:lnTo>
                  <a:lnTo>
                    <a:pt x="4081" y="176"/>
                  </a:lnTo>
                  <a:lnTo>
                    <a:pt x="4081" y="132"/>
                  </a:lnTo>
                  <a:lnTo>
                    <a:pt x="4037" y="44"/>
                  </a:lnTo>
                  <a:lnTo>
                    <a:pt x="395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90" name="Google Shape;3990;p116"/>
            <p:cNvSpPr/>
            <p:nvPr/>
          </p:nvSpPr>
          <p:spPr>
            <a:xfrm>
              <a:off x="3422750" y="3478950"/>
              <a:ext cx="183225" cy="256725"/>
            </a:xfrm>
            <a:custGeom>
              <a:avLst/>
              <a:gdLst/>
              <a:ahLst/>
              <a:cxnLst/>
              <a:rect l="l" t="t" r="r" b="b"/>
              <a:pathLst>
                <a:path w="7329" h="10269" extrusionOk="0">
                  <a:moveTo>
                    <a:pt x="7109" y="0"/>
                  </a:moveTo>
                  <a:lnTo>
                    <a:pt x="7065" y="44"/>
                  </a:lnTo>
                  <a:lnTo>
                    <a:pt x="7021" y="88"/>
                  </a:lnTo>
                  <a:lnTo>
                    <a:pt x="6977" y="132"/>
                  </a:lnTo>
                  <a:lnTo>
                    <a:pt x="6933" y="351"/>
                  </a:lnTo>
                  <a:lnTo>
                    <a:pt x="5046" y="1624"/>
                  </a:lnTo>
                  <a:lnTo>
                    <a:pt x="5003" y="1668"/>
                  </a:lnTo>
                  <a:lnTo>
                    <a:pt x="4213" y="2721"/>
                  </a:lnTo>
                  <a:lnTo>
                    <a:pt x="2545" y="5046"/>
                  </a:lnTo>
                  <a:lnTo>
                    <a:pt x="746" y="7855"/>
                  </a:lnTo>
                  <a:lnTo>
                    <a:pt x="702" y="7899"/>
                  </a:lnTo>
                  <a:lnTo>
                    <a:pt x="0" y="10049"/>
                  </a:lnTo>
                  <a:lnTo>
                    <a:pt x="0" y="10093"/>
                  </a:lnTo>
                  <a:lnTo>
                    <a:pt x="0" y="10180"/>
                  </a:lnTo>
                  <a:lnTo>
                    <a:pt x="44" y="10224"/>
                  </a:lnTo>
                  <a:lnTo>
                    <a:pt x="88" y="10268"/>
                  </a:lnTo>
                  <a:lnTo>
                    <a:pt x="176" y="10268"/>
                  </a:lnTo>
                  <a:lnTo>
                    <a:pt x="263" y="10224"/>
                  </a:lnTo>
                  <a:lnTo>
                    <a:pt x="307" y="10137"/>
                  </a:lnTo>
                  <a:lnTo>
                    <a:pt x="1053" y="8030"/>
                  </a:lnTo>
                  <a:lnTo>
                    <a:pt x="2809" y="5222"/>
                  </a:lnTo>
                  <a:lnTo>
                    <a:pt x="4520" y="2896"/>
                  </a:lnTo>
                  <a:lnTo>
                    <a:pt x="5266" y="1931"/>
                  </a:lnTo>
                  <a:lnTo>
                    <a:pt x="7153" y="571"/>
                  </a:lnTo>
                  <a:lnTo>
                    <a:pt x="7240" y="483"/>
                  </a:lnTo>
                  <a:lnTo>
                    <a:pt x="7328" y="220"/>
                  </a:lnTo>
                  <a:lnTo>
                    <a:pt x="7328" y="176"/>
                  </a:lnTo>
                  <a:lnTo>
                    <a:pt x="7284" y="88"/>
                  </a:lnTo>
                  <a:lnTo>
                    <a:pt x="7240" y="44"/>
                  </a:lnTo>
                  <a:lnTo>
                    <a:pt x="7197"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91" name="Google Shape;3991;p116"/>
            <p:cNvSpPr/>
            <p:nvPr/>
          </p:nvSpPr>
          <p:spPr>
            <a:xfrm>
              <a:off x="3356925" y="3428475"/>
              <a:ext cx="228200" cy="247950"/>
            </a:xfrm>
            <a:custGeom>
              <a:avLst/>
              <a:gdLst/>
              <a:ahLst/>
              <a:cxnLst/>
              <a:rect l="l" t="t" r="r" b="b"/>
              <a:pathLst>
                <a:path w="9128" h="9918" extrusionOk="0">
                  <a:moveTo>
                    <a:pt x="8952" y="1"/>
                  </a:moveTo>
                  <a:lnTo>
                    <a:pt x="8908" y="45"/>
                  </a:lnTo>
                  <a:lnTo>
                    <a:pt x="7548" y="791"/>
                  </a:lnTo>
                  <a:lnTo>
                    <a:pt x="5090" y="2502"/>
                  </a:lnTo>
                  <a:lnTo>
                    <a:pt x="5047" y="2546"/>
                  </a:lnTo>
                  <a:lnTo>
                    <a:pt x="2502" y="6144"/>
                  </a:lnTo>
                  <a:lnTo>
                    <a:pt x="44" y="9654"/>
                  </a:lnTo>
                  <a:lnTo>
                    <a:pt x="0" y="9742"/>
                  </a:lnTo>
                  <a:lnTo>
                    <a:pt x="0" y="9786"/>
                  </a:lnTo>
                  <a:lnTo>
                    <a:pt x="44" y="9874"/>
                  </a:lnTo>
                  <a:lnTo>
                    <a:pt x="88" y="9918"/>
                  </a:lnTo>
                  <a:lnTo>
                    <a:pt x="264" y="9918"/>
                  </a:lnTo>
                  <a:lnTo>
                    <a:pt x="308" y="9874"/>
                  </a:lnTo>
                  <a:lnTo>
                    <a:pt x="2809" y="6363"/>
                  </a:lnTo>
                  <a:lnTo>
                    <a:pt x="5310" y="2765"/>
                  </a:lnTo>
                  <a:lnTo>
                    <a:pt x="7723" y="1098"/>
                  </a:lnTo>
                  <a:lnTo>
                    <a:pt x="9040" y="352"/>
                  </a:lnTo>
                  <a:lnTo>
                    <a:pt x="9127" y="308"/>
                  </a:lnTo>
                  <a:lnTo>
                    <a:pt x="9127" y="220"/>
                  </a:lnTo>
                  <a:lnTo>
                    <a:pt x="9127" y="176"/>
                  </a:lnTo>
                  <a:lnTo>
                    <a:pt x="9127" y="88"/>
                  </a:lnTo>
                  <a:lnTo>
                    <a:pt x="9084" y="45"/>
                  </a:lnTo>
                  <a:lnTo>
                    <a:pt x="904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92" name="Google Shape;3992;p116"/>
            <p:cNvSpPr/>
            <p:nvPr/>
          </p:nvSpPr>
          <p:spPr>
            <a:xfrm>
              <a:off x="906200" y="2307350"/>
              <a:ext cx="948925" cy="1026800"/>
            </a:xfrm>
            <a:custGeom>
              <a:avLst/>
              <a:gdLst/>
              <a:ahLst/>
              <a:cxnLst/>
              <a:rect l="l" t="t" r="r" b="b"/>
              <a:pathLst>
                <a:path w="37957" h="41072" extrusionOk="0">
                  <a:moveTo>
                    <a:pt x="37781" y="0"/>
                  </a:moveTo>
                  <a:lnTo>
                    <a:pt x="37694" y="44"/>
                  </a:lnTo>
                  <a:lnTo>
                    <a:pt x="34929" y="1711"/>
                  </a:lnTo>
                  <a:lnTo>
                    <a:pt x="30453" y="3730"/>
                  </a:lnTo>
                  <a:lnTo>
                    <a:pt x="27338" y="5046"/>
                  </a:lnTo>
                  <a:lnTo>
                    <a:pt x="24222" y="6450"/>
                  </a:lnTo>
                  <a:lnTo>
                    <a:pt x="21282" y="7811"/>
                  </a:lnTo>
                  <a:lnTo>
                    <a:pt x="19571" y="8644"/>
                  </a:lnTo>
                  <a:lnTo>
                    <a:pt x="16587" y="10356"/>
                  </a:lnTo>
                  <a:lnTo>
                    <a:pt x="15007" y="11321"/>
                  </a:lnTo>
                  <a:lnTo>
                    <a:pt x="13252" y="12638"/>
                  </a:lnTo>
                  <a:lnTo>
                    <a:pt x="8996" y="16104"/>
                  </a:lnTo>
                  <a:lnTo>
                    <a:pt x="6889" y="17859"/>
                  </a:lnTo>
                  <a:lnTo>
                    <a:pt x="5661" y="18737"/>
                  </a:lnTo>
                  <a:lnTo>
                    <a:pt x="1712" y="20141"/>
                  </a:lnTo>
                  <a:lnTo>
                    <a:pt x="1712" y="20185"/>
                  </a:lnTo>
                  <a:lnTo>
                    <a:pt x="922" y="20536"/>
                  </a:lnTo>
                  <a:lnTo>
                    <a:pt x="878" y="20624"/>
                  </a:lnTo>
                  <a:lnTo>
                    <a:pt x="834" y="20668"/>
                  </a:lnTo>
                  <a:lnTo>
                    <a:pt x="44" y="24485"/>
                  </a:lnTo>
                  <a:lnTo>
                    <a:pt x="0" y="25626"/>
                  </a:lnTo>
                  <a:lnTo>
                    <a:pt x="0" y="25714"/>
                  </a:lnTo>
                  <a:lnTo>
                    <a:pt x="220" y="26153"/>
                  </a:lnTo>
                  <a:lnTo>
                    <a:pt x="220" y="26240"/>
                  </a:lnTo>
                  <a:lnTo>
                    <a:pt x="2458" y="28698"/>
                  </a:lnTo>
                  <a:lnTo>
                    <a:pt x="4739" y="31155"/>
                  </a:lnTo>
                  <a:lnTo>
                    <a:pt x="6626" y="33744"/>
                  </a:lnTo>
                  <a:lnTo>
                    <a:pt x="8908" y="35806"/>
                  </a:lnTo>
                  <a:lnTo>
                    <a:pt x="10356" y="37211"/>
                  </a:lnTo>
                  <a:lnTo>
                    <a:pt x="10751" y="37649"/>
                  </a:lnTo>
                  <a:lnTo>
                    <a:pt x="10181" y="39624"/>
                  </a:lnTo>
                  <a:lnTo>
                    <a:pt x="10181" y="39668"/>
                  </a:lnTo>
                  <a:lnTo>
                    <a:pt x="10049" y="40896"/>
                  </a:lnTo>
                  <a:lnTo>
                    <a:pt x="10049" y="40984"/>
                  </a:lnTo>
                  <a:lnTo>
                    <a:pt x="10093" y="41028"/>
                  </a:lnTo>
                  <a:lnTo>
                    <a:pt x="10137" y="41072"/>
                  </a:lnTo>
                  <a:lnTo>
                    <a:pt x="10224" y="41072"/>
                  </a:lnTo>
                  <a:lnTo>
                    <a:pt x="10356" y="41028"/>
                  </a:lnTo>
                  <a:lnTo>
                    <a:pt x="10400" y="40940"/>
                  </a:lnTo>
                  <a:lnTo>
                    <a:pt x="10532" y="39712"/>
                  </a:lnTo>
                  <a:lnTo>
                    <a:pt x="11102" y="37649"/>
                  </a:lnTo>
                  <a:lnTo>
                    <a:pt x="11102" y="37562"/>
                  </a:lnTo>
                  <a:lnTo>
                    <a:pt x="11102" y="37518"/>
                  </a:lnTo>
                  <a:lnTo>
                    <a:pt x="10619" y="36947"/>
                  </a:lnTo>
                  <a:lnTo>
                    <a:pt x="9127" y="35543"/>
                  </a:lnTo>
                  <a:lnTo>
                    <a:pt x="6889" y="33525"/>
                  </a:lnTo>
                  <a:lnTo>
                    <a:pt x="5003" y="30936"/>
                  </a:lnTo>
                  <a:lnTo>
                    <a:pt x="2721" y="28478"/>
                  </a:lnTo>
                  <a:lnTo>
                    <a:pt x="527" y="26021"/>
                  </a:lnTo>
                  <a:lnTo>
                    <a:pt x="351" y="25626"/>
                  </a:lnTo>
                  <a:lnTo>
                    <a:pt x="395" y="24529"/>
                  </a:lnTo>
                  <a:lnTo>
                    <a:pt x="1185" y="20843"/>
                  </a:lnTo>
                  <a:lnTo>
                    <a:pt x="1843" y="20492"/>
                  </a:lnTo>
                  <a:lnTo>
                    <a:pt x="5792" y="19044"/>
                  </a:lnTo>
                  <a:lnTo>
                    <a:pt x="5836" y="19044"/>
                  </a:lnTo>
                  <a:lnTo>
                    <a:pt x="7109" y="18123"/>
                  </a:lnTo>
                  <a:lnTo>
                    <a:pt x="9215" y="16367"/>
                  </a:lnTo>
                  <a:lnTo>
                    <a:pt x="13472" y="12901"/>
                  </a:lnTo>
                  <a:lnTo>
                    <a:pt x="15183" y="11584"/>
                  </a:lnTo>
                  <a:lnTo>
                    <a:pt x="16763" y="10663"/>
                  </a:lnTo>
                  <a:lnTo>
                    <a:pt x="19746" y="8952"/>
                  </a:lnTo>
                  <a:lnTo>
                    <a:pt x="21414" y="8118"/>
                  </a:lnTo>
                  <a:lnTo>
                    <a:pt x="24354" y="6758"/>
                  </a:lnTo>
                  <a:lnTo>
                    <a:pt x="27469" y="5353"/>
                  </a:lnTo>
                  <a:lnTo>
                    <a:pt x="30585" y="4037"/>
                  </a:lnTo>
                  <a:lnTo>
                    <a:pt x="35061" y="2019"/>
                  </a:lnTo>
                  <a:lnTo>
                    <a:pt x="35105" y="2019"/>
                  </a:lnTo>
                  <a:lnTo>
                    <a:pt x="37869" y="351"/>
                  </a:lnTo>
                  <a:lnTo>
                    <a:pt x="37913" y="307"/>
                  </a:lnTo>
                  <a:lnTo>
                    <a:pt x="37957" y="219"/>
                  </a:lnTo>
                  <a:lnTo>
                    <a:pt x="37957" y="176"/>
                  </a:lnTo>
                  <a:lnTo>
                    <a:pt x="37957" y="88"/>
                  </a:lnTo>
                  <a:lnTo>
                    <a:pt x="37913" y="44"/>
                  </a:lnTo>
                  <a:lnTo>
                    <a:pt x="37825" y="44"/>
                  </a:lnTo>
                  <a:lnTo>
                    <a:pt x="37781"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93" name="Google Shape;3993;p116"/>
            <p:cNvSpPr/>
            <p:nvPr/>
          </p:nvSpPr>
          <p:spPr>
            <a:xfrm>
              <a:off x="970925" y="2329275"/>
              <a:ext cx="908350" cy="911650"/>
            </a:xfrm>
            <a:custGeom>
              <a:avLst/>
              <a:gdLst/>
              <a:ahLst/>
              <a:cxnLst/>
              <a:rect l="l" t="t" r="r" b="b"/>
              <a:pathLst>
                <a:path w="36334" h="36466" extrusionOk="0">
                  <a:moveTo>
                    <a:pt x="36114" y="1"/>
                  </a:moveTo>
                  <a:lnTo>
                    <a:pt x="36070" y="45"/>
                  </a:lnTo>
                  <a:lnTo>
                    <a:pt x="33569" y="1536"/>
                  </a:lnTo>
                  <a:lnTo>
                    <a:pt x="31287" y="2765"/>
                  </a:lnTo>
                  <a:lnTo>
                    <a:pt x="29093" y="3687"/>
                  </a:lnTo>
                  <a:lnTo>
                    <a:pt x="26592" y="4784"/>
                  </a:lnTo>
                  <a:lnTo>
                    <a:pt x="23696" y="6056"/>
                  </a:lnTo>
                  <a:lnTo>
                    <a:pt x="20887" y="7329"/>
                  </a:lnTo>
                  <a:lnTo>
                    <a:pt x="18957" y="8250"/>
                  </a:lnTo>
                  <a:lnTo>
                    <a:pt x="14700" y="10664"/>
                  </a:lnTo>
                  <a:lnTo>
                    <a:pt x="13252" y="11497"/>
                  </a:lnTo>
                  <a:lnTo>
                    <a:pt x="13252" y="11541"/>
                  </a:lnTo>
                  <a:lnTo>
                    <a:pt x="10488" y="13735"/>
                  </a:lnTo>
                  <a:lnTo>
                    <a:pt x="7899" y="15841"/>
                  </a:lnTo>
                  <a:lnTo>
                    <a:pt x="4520" y="18781"/>
                  </a:lnTo>
                  <a:lnTo>
                    <a:pt x="3598" y="19264"/>
                  </a:lnTo>
                  <a:lnTo>
                    <a:pt x="1053" y="20229"/>
                  </a:lnTo>
                  <a:lnTo>
                    <a:pt x="263" y="20537"/>
                  </a:lnTo>
                  <a:lnTo>
                    <a:pt x="220" y="20580"/>
                  </a:lnTo>
                  <a:lnTo>
                    <a:pt x="176" y="20668"/>
                  </a:lnTo>
                  <a:lnTo>
                    <a:pt x="0" y="21195"/>
                  </a:lnTo>
                  <a:lnTo>
                    <a:pt x="0" y="21239"/>
                  </a:lnTo>
                  <a:lnTo>
                    <a:pt x="88" y="22116"/>
                  </a:lnTo>
                  <a:lnTo>
                    <a:pt x="88" y="22204"/>
                  </a:lnTo>
                  <a:lnTo>
                    <a:pt x="1536" y="24398"/>
                  </a:lnTo>
                  <a:lnTo>
                    <a:pt x="4213" y="27909"/>
                  </a:lnTo>
                  <a:lnTo>
                    <a:pt x="5880" y="29839"/>
                  </a:lnTo>
                  <a:lnTo>
                    <a:pt x="7504" y="31594"/>
                  </a:lnTo>
                  <a:lnTo>
                    <a:pt x="8732" y="32999"/>
                  </a:lnTo>
                  <a:lnTo>
                    <a:pt x="9391" y="33876"/>
                  </a:lnTo>
                  <a:lnTo>
                    <a:pt x="9522" y="34271"/>
                  </a:lnTo>
                  <a:lnTo>
                    <a:pt x="8996" y="35807"/>
                  </a:lnTo>
                  <a:lnTo>
                    <a:pt x="8864" y="36246"/>
                  </a:lnTo>
                  <a:lnTo>
                    <a:pt x="8864" y="36290"/>
                  </a:lnTo>
                  <a:lnTo>
                    <a:pt x="8908" y="36377"/>
                  </a:lnTo>
                  <a:lnTo>
                    <a:pt x="8952" y="36421"/>
                  </a:lnTo>
                  <a:lnTo>
                    <a:pt x="8996" y="36465"/>
                  </a:lnTo>
                  <a:lnTo>
                    <a:pt x="9040" y="36465"/>
                  </a:lnTo>
                  <a:lnTo>
                    <a:pt x="9127" y="36421"/>
                  </a:lnTo>
                  <a:lnTo>
                    <a:pt x="9215" y="36334"/>
                  </a:lnTo>
                  <a:lnTo>
                    <a:pt x="9873" y="34359"/>
                  </a:lnTo>
                  <a:lnTo>
                    <a:pt x="9873" y="34227"/>
                  </a:lnTo>
                  <a:lnTo>
                    <a:pt x="9698" y="33745"/>
                  </a:lnTo>
                  <a:lnTo>
                    <a:pt x="9698" y="33657"/>
                  </a:lnTo>
                  <a:lnTo>
                    <a:pt x="8996" y="32779"/>
                  </a:lnTo>
                  <a:lnTo>
                    <a:pt x="7767" y="31375"/>
                  </a:lnTo>
                  <a:lnTo>
                    <a:pt x="6143" y="29620"/>
                  </a:lnTo>
                  <a:lnTo>
                    <a:pt x="4476" y="27689"/>
                  </a:lnTo>
                  <a:lnTo>
                    <a:pt x="1843" y="24223"/>
                  </a:lnTo>
                  <a:lnTo>
                    <a:pt x="439" y="22029"/>
                  </a:lnTo>
                  <a:lnTo>
                    <a:pt x="351" y="21239"/>
                  </a:lnTo>
                  <a:lnTo>
                    <a:pt x="483" y="20844"/>
                  </a:lnTo>
                  <a:lnTo>
                    <a:pt x="3730" y="19615"/>
                  </a:lnTo>
                  <a:lnTo>
                    <a:pt x="3774" y="19615"/>
                  </a:lnTo>
                  <a:lnTo>
                    <a:pt x="4695" y="19045"/>
                  </a:lnTo>
                  <a:lnTo>
                    <a:pt x="8162" y="16105"/>
                  </a:lnTo>
                  <a:lnTo>
                    <a:pt x="10707" y="13998"/>
                  </a:lnTo>
                  <a:lnTo>
                    <a:pt x="13472" y="11804"/>
                  </a:lnTo>
                  <a:lnTo>
                    <a:pt x="14876" y="10971"/>
                  </a:lnTo>
                  <a:lnTo>
                    <a:pt x="19088" y="8557"/>
                  </a:lnTo>
                  <a:lnTo>
                    <a:pt x="21019" y="7636"/>
                  </a:lnTo>
                  <a:lnTo>
                    <a:pt x="23827" y="6363"/>
                  </a:lnTo>
                  <a:lnTo>
                    <a:pt x="26723" y="5135"/>
                  </a:lnTo>
                  <a:lnTo>
                    <a:pt x="29225" y="4038"/>
                  </a:lnTo>
                  <a:lnTo>
                    <a:pt x="31463" y="3072"/>
                  </a:lnTo>
                  <a:lnTo>
                    <a:pt x="33744" y="1844"/>
                  </a:lnTo>
                  <a:lnTo>
                    <a:pt x="36246" y="352"/>
                  </a:lnTo>
                  <a:lnTo>
                    <a:pt x="36289" y="308"/>
                  </a:lnTo>
                  <a:lnTo>
                    <a:pt x="36333" y="220"/>
                  </a:lnTo>
                  <a:lnTo>
                    <a:pt x="36333" y="176"/>
                  </a:lnTo>
                  <a:lnTo>
                    <a:pt x="36289" y="88"/>
                  </a:lnTo>
                  <a:lnTo>
                    <a:pt x="36246" y="45"/>
                  </a:lnTo>
                  <a:lnTo>
                    <a:pt x="36202"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94" name="Google Shape;3994;p116"/>
            <p:cNvSpPr/>
            <p:nvPr/>
          </p:nvSpPr>
          <p:spPr>
            <a:xfrm>
              <a:off x="1070750" y="2351225"/>
              <a:ext cx="831550" cy="835950"/>
            </a:xfrm>
            <a:custGeom>
              <a:avLst/>
              <a:gdLst/>
              <a:ahLst/>
              <a:cxnLst/>
              <a:rect l="l" t="t" r="r" b="b"/>
              <a:pathLst>
                <a:path w="33262" h="33438" extrusionOk="0">
                  <a:moveTo>
                    <a:pt x="33086" y="0"/>
                  </a:moveTo>
                  <a:lnTo>
                    <a:pt x="32998" y="44"/>
                  </a:lnTo>
                  <a:lnTo>
                    <a:pt x="29313" y="2194"/>
                  </a:lnTo>
                  <a:lnTo>
                    <a:pt x="26680" y="3511"/>
                  </a:lnTo>
                  <a:lnTo>
                    <a:pt x="23959" y="4695"/>
                  </a:lnTo>
                  <a:lnTo>
                    <a:pt x="21546" y="5749"/>
                  </a:lnTo>
                  <a:lnTo>
                    <a:pt x="18781" y="7021"/>
                  </a:lnTo>
                  <a:lnTo>
                    <a:pt x="16412" y="8162"/>
                  </a:lnTo>
                  <a:lnTo>
                    <a:pt x="14393" y="9215"/>
                  </a:lnTo>
                  <a:lnTo>
                    <a:pt x="12111" y="10532"/>
                  </a:lnTo>
                  <a:lnTo>
                    <a:pt x="10093" y="11760"/>
                  </a:lnTo>
                  <a:lnTo>
                    <a:pt x="7372" y="13954"/>
                  </a:lnTo>
                  <a:lnTo>
                    <a:pt x="4696" y="16192"/>
                  </a:lnTo>
                  <a:lnTo>
                    <a:pt x="1361" y="19132"/>
                  </a:lnTo>
                  <a:lnTo>
                    <a:pt x="307" y="19790"/>
                  </a:lnTo>
                  <a:lnTo>
                    <a:pt x="264" y="19878"/>
                  </a:lnTo>
                  <a:lnTo>
                    <a:pt x="44" y="20185"/>
                  </a:lnTo>
                  <a:lnTo>
                    <a:pt x="0" y="20273"/>
                  </a:lnTo>
                  <a:lnTo>
                    <a:pt x="44" y="20361"/>
                  </a:lnTo>
                  <a:lnTo>
                    <a:pt x="220" y="20975"/>
                  </a:lnTo>
                  <a:lnTo>
                    <a:pt x="264" y="21063"/>
                  </a:lnTo>
                  <a:lnTo>
                    <a:pt x="3467" y="25056"/>
                  </a:lnTo>
                  <a:lnTo>
                    <a:pt x="5924" y="28171"/>
                  </a:lnTo>
                  <a:lnTo>
                    <a:pt x="6714" y="29400"/>
                  </a:lnTo>
                  <a:lnTo>
                    <a:pt x="6977" y="30278"/>
                  </a:lnTo>
                  <a:lnTo>
                    <a:pt x="6977" y="30848"/>
                  </a:lnTo>
                  <a:lnTo>
                    <a:pt x="6187" y="33174"/>
                  </a:lnTo>
                  <a:lnTo>
                    <a:pt x="6144" y="33262"/>
                  </a:lnTo>
                  <a:lnTo>
                    <a:pt x="6187" y="33305"/>
                  </a:lnTo>
                  <a:lnTo>
                    <a:pt x="6231" y="33393"/>
                  </a:lnTo>
                  <a:lnTo>
                    <a:pt x="6275" y="33437"/>
                  </a:lnTo>
                  <a:lnTo>
                    <a:pt x="6319" y="33437"/>
                  </a:lnTo>
                  <a:lnTo>
                    <a:pt x="6451" y="33393"/>
                  </a:lnTo>
                  <a:lnTo>
                    <a:pt x="6495" y="33305"/>
                  </a:lnTo>
                  <a:lnTo>
                    <a:pt x="7328" y="30936"/>
                  </a:lnTo>
                  <a:lnTo>
                    <a:pt x="7328" y="30892"/>
                  </a:lnTo>
                  <a:lnTo>
                    <a:pt x="7328" y="30278"/>
                  </a:lnTo>
                  <a:lnTo>
                    <a:pt x="7328" y="30190"/>
                  </a:lnTo>
                  <a:lnTo>
                    <a:pt x="7021" y="29268"/>
                  </a:lnTo>
                  <a:lnTo>
                    <a:pt x="7021" y="29225"/>
                  </a:lnTo>
                  <a:lnTo>
                    <a:pt x="6187" y="27952"/>
                  </a:lnTo>
                  <a:lnTo>
                    <a:pt x="3730" y="24836"/>
                  </a:lnTo>
                  <a:lnTo>
                    <a:pt x="527" y="20843"/>
                  </a:lnTo>
                  <a:lnTo>
                    <a:pt x="395" y="20317"/>
                  </a:lnTo>
                  <a:lnTo>
                    <a:pt x="527" y="20097"/>
                  </a:lnTo>
                  <a:lnTo>
                    <a:pt x="1580" y="19439"/>
                  </a:lnTo>
                  <a:lnTo>
                    <a:pt x="1580" y="19395"/>
                  </a:lnTo>
                  <a:lnTo>
                    <a:pt x="4915" y="16455"/>
                  </a:lnTo>
                  <a:lnTo>
                    <a:pt x="7592" y="14217"/>
                  </a:lnTo>
                  <a:lnTo>
                    <a:pt x="10268" y="12023"/>
                  </a:lnTo>
                  <a:lnTo>
                    <a:pt x="12287" y="10839"/>
                  </a:lnTo>
                  <a:lnTo>
                    <a:pt x="14569" y="9522"/>
                  </a:lnTo>
                  <a:lnTo>
                    <a:pt x="16587" y="8469"/>
                  </a:lnTo>
                  <a:lnTo>
                    <a:pt x="18957" y="7328"/>
                  </a:lnTo>
                  <a:lnTo>
                    <a:pt x="21677" y="6100"/>
                  </a:lnTo>
                  <a:lnTo>
                    <a:pt x="24091" y="5003"/>
                  </a:lnTo>
                  <a:lnTo>
                    <a:pt x="26811" y="3862"/>
                  </a:lnTo>
                  <a:lnTo>
                    <a:pt x="29488" y="2501"/>
                  </a:lnTo>
                  <a:lnTo>
                    <a:pt x="33174" y="351"/>
                  </a:lnTo>
                  <a:lnTo>
                    <a:pt x="33262" y="264"/>
                  </a:lnTo>
                  <a:lnTo>
                    <a:pt x="33262" y="220"/>
                  </a:lnTo>
                  <a:lnTo>
                    <a:pt x="33262" y="176"/>
                  </a:lnTo>
                  <a:lnTo>
                    <a:pt x="33262" y="88"/>
                  </a:lnTo>
                  <a:lnTo>
                    <a:pt x="33218" y="44"/>
                  </a:lnTo>
                  <a:lnTo>
                    <a:pt x="3313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95" name="Google Shape;3995;p116"/>
            <p:cNvSpPr/>
            <p:nvPr/>
          </p:nvSpPr>
          <p:spPr>
            <a:xfrm>
              <a:off x="1213350" y="2372050"/>
              <a:ext cx="713100" cy="742700"/>
            </a:xfrm>
            <a:custGeom>
              <a:avLst/>
              <a:gdLst/>
              <a:ahLst/>
              <a:cxnLst/>
              <a:rect l="l" t="t" r="r" b="b"/>
              <a:pathLst>
                <a:path w="28524" h="29708" extrusionOk="0">
                  <a:moveTo>
                    <a:pt x="28348" y="1"/>
                  </a:moveTo>
                  <a:lnTo>
                    <a:pt x="28260" y="45"/>
                  </a:lnTo>
                  <a:lnTo>
                    <a:pt x="25100" y="1932"/>
                  </a:lnTo>
                  <a:lnTo>
                    <a:pt x="23214" y="2941"/>
                  </a:lnTo>
                  <a:lnTo>
                    <a:pt x="21239" y="3906"/>
                  </a:lnTo>
                  <a:lnTo>
                    <a:pt x="19308" y="4784"/>
                  </a:lnTo>
                  <a:lnTo>
                    <a:pt x="17334" y="5662"/>
                  </a:lnTo>
                  <a:lnTo>
                    <a:pt x="15052" y="6715"/>
                  </a:lnTo>
                  <a:lnTo>
                    <a:pt x="12726" y="7812"/>
                  </a:lnTo>
                  <a:lnTo>
                    <a:pt x="10400" y="8953"/>
                  </a:lnTo>
                  <a:lnTo>
                    <a:pt x="9303" y="9567"/>
                  </a:lnTo>
                  <a:lnTo>
                    <a:pt x="8163" y="10225"/>
                  </a:lnTo>
                  <a:lnTo>
                    <a:pt x="5925" y="11541"/>
                  </a:lnTo>
                  <a:lnTo>
                    <a:pt x="5925" y="11585"/>
                  </a:lnTo>
                  <a:lnTo>
                    <a:pt x="2195" y="14569"/>
                  </a:lnTo>
                  <a:lnTo>
                    <a:pt x="703" y="16017"/>
                  </a:lnTo>
                  <a:lnTo>
                    <a:pt x="132" y="16719"/>
                  </a:lnTo>
                  <a:lnTo>
                    <a:pt x="89" y="16807"/>
                  </a:lnTo>
                  <a:lnTo>
                    <a:pt x="1" y="17158"/>
                  </a:lnTo>
                  <a:lnTo>
                    <a:pt x="1" y="17246"/>
                  </a:lnTo>
                  <a:lnTo>
                    <a:pt x="132" y="17685"/>
                  </a:lnTo>
                  <a:lnTo>
                    <a:pt x="132" y="17772"/>
                  </a:lnTo>
                  <a:lnTo>
                    <a:pt x="3292" y="22643"/>
                  </a:lnTo>
                  <a:lnTo>
                    <a:pt x="4038" y="24135"/>
                  </a:lnTo>
                  <a:lnTo>
                    <a:pt x="4213" y="25144"/>
                  </a:lnTo>
                  <a:lnTo>
                    <a:pt x="4082" y="25715"/>
                  </a:lnTo>
                  <a:lnTo>
                    <a:pt x="3511" y="26417"/>
                  </a:lnTo>
                  <a:lnTo>
                    <a:pt x="3511" y="26461"/>
                  </a:lnTo>
                  <a:lnTo>
                    <a:pt x="2151" y="29489"/>
                  </a:lnTo>
                  <a:lnTo>
                    <a:pt x="2107" y="29532"/>
                  </a:lnTo>
                  <a:lnTo>
                    <a:pt x="2151" y="29620"/>
                  </a:lnTo>
                  <a:lnTo>
                    <a:pt x="2151" y="29664"/>
                  </a:lnTo>
                  <a:lnTo>
                    <a:pt x="2239" y="29708"/>
                  </a:lnTo>
                  <a:lnTo>
                    <a:pt x="2370" y="29708"/>
                  </a:lnTo>
                  <a:lnTo>
                    <a:pt x="2458" y="29620"/>
                  </a:lnTo>
                  <a:lnTo>
                    <a:pt x="3818" y="26592"/>
                  </a:lnTo>
                  <a:lnTo>
                    <a:pt x="4389" y="25934"/>
                  </a:lnTo>
                  <a:lnTo>
                    <a:pt x="4389" y="25846"/>
                  </a:lnTo>
                  <a:lnTo>
                    <a:pt x="4564" y="25188"/>
                  </a:lnTo>
                  <a:lnTo>
                    <a:pt x="4564" y="25101"/>
                  </a:lnTo>
                  <a:lnTo>
                    <a:pt x="4389" y="24047"/>
                  </a:lnTo>
                  <a:lnTo>
                    <a:pt x="4345" y="23960"/>
                  </a:lnTo>
                  <a:lnTo>
                    <a:pt x="3599" y="22468"/>
                  </a:lnTo>
                  <a:lnTo>
                    <a:pt x="3599" y="22424"/>
                  </a:lnTo>
                  <a:lnTo>
                    <a:pt x="440" y="17597"/>
                  </a:lnTo>
                  <a:lnTo>
                    <a:pt x="352" y="17202"/>
                  </a:lnTo>
                  <a:lnTo>
                    <a:pt x="440" y="16939"/>
                  </a:lnTo>
                  <a:lnTo>
                    <a:pt x="966" y="16281"/>
                  </a:lnTo>
                  <a:lnTo>
                    <a:pt x="2414" y="14833"/>
                  </a:lnTo>
                  <a:lnTo>
                    <a:pt x="6100" y="11849"/>
                  </a:lnTo>
                  <a:lnTo>
                    <a:pt x="8338" y="10532"/>
                  </a:lnTo>
                  <a:lnTo>
                    <a:pt x="9479" y="9874"/>
                  </a:lnTo>
                  <a:lnTo>
                    <a:pt x="10576" y="9260"/>
                  </a:lnTo>
                  <a:lnTo>
                    <a:pt x="12858" y="8119"/>
                  </a:lnTo>
                  <a:lnTo>
                    <a:pt x="15183" y="7022"/>
                  </a:lnTo>
                  <a:lnTo>
                    <a:pt x="17465" y="6013"/>
                  </a:lnTo>
                  <a:lnTo>
                    <a:pt x="19440" y="5135"/>
                  </a:lnTo>
                  <a:lnTo>
                    <a:pt x="21414" y="4213"/>
                  </a:lnTo>
                  <a:lnTo>
                    <a:pt x="23345" y="3248"/>
                  </a:lnTo>
                  <a:lnTo>
                    <a:pt x="25276" y="2239"/>
                  </a:lnTo>
                  <a:lnTo>
                    <a:pt x="28435" y="352"/>
                  </a:lnTo>
                  <a:lnTo>
                    <a:pt x="28523" y="308"/>
                  </a:lnTo>
                  <a:lnTo>
                    <a:pt x="28523" y="220"/>
                  </a:lnTo>
                  <a:lnTo>
                    <a:pt x="28523" y="176"/>
                  </a:lnTo>
                  <a:lnTo>
                    <a:pt x="28523" y="89"/>
                  </a:lnTo>
                  <a:lnTo>
                    <a:pt x="28479" y="45"/>
                  </a:lnTo>
                  <a:lnTo>
                    <a:pt x="28391"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96" name="Google Shape;3996;p116"/>
            <p:cNvSpPr/>
            <p:nvPr/>
          </p:nvSpPr>
          <p:spPr>
            <a:xfrm>
              <a:off x="1438250" y="2649600"/>
              <a:ext cx="150300" cy="318150"/>
            </a:xfrm>
            <a:custGeom>
              <a:avLst/>
              <a:gdLst/>
              <a:ahLst/>
              <a:cxnLst/>
              <a:rect l="l" t="t" r="r" b="b"/>
              <a:pathLst>
                <a:path w="6012" h="12726" extrusionOk="0">
                  <a:moveTo>
                    <a:pt x="5836" y="1"/>
                  </a:moveTo>
                  <a:lnTo>
                    <a:pt x="5749" y="45"/>
                  </a:lnTo>
                  <a:lnTo>
                    <a:pt x="2677" y="2239"/>
                  </a:lnTo>
                  <a:lnTo>
                    <a:pt x="1799" y="3028"/>
                  </a:lnTo>
                  <a:lnTo>
                    <a:pt x="1756" y="3072"/>
                  </a:lnTo>
                  <a:lnTo>
                    <a:pt x="1712" y="3160"/>
                  </a:lnTo>
                  <a:lnTo>
                    <a:pt x="1931" y="4476"/>
                  </a:lnTo>
                  <a:lnTo>
                    <a:pt x="2809" y="7767"/>
                  </a:lnTo>
                  <a:lnTo>
                    <a:pt x="3072" y="9303"/>
                  </a:lnTo>
                  <a:lnTo>
                    <a:pt x="3028" y="10269"/>
                  </a:lnTo>
                  <a:lnTo>
                    <a:pt x="2809" y="10664"/>
                  </a:lnTo>
                  <a:lnTo>
                    <a:pt x="702" y="11936"/>
                  </a:lnTo>
                  <a:lnTo>
                    <a:pt x="88" y="12419"/>
                  </a:lnTo>
                  <a:lnTo>
                    <a:pt x="44" y="12463"/>
                  </a:lnTo>
                  <a:lnTo>
                    <a:pt x="0" y="12550"/>
                  </a:lnTo>
                  <a:lnTo>
                    <a:pt x="0" y="12594"/>
                  </a:lnTo>
                  <a:lnTo>
                    <a:pt x="44" y="12682"/>
                  </a:lnTo>
                  <a:lnTo>
                    <a:pt x="88" y="12726"/>
                  </a:lnTo>
                  <a:lnTo>
                    <a:pt x="176" y="12726"/>
                  </a:lnTo>
                  <a:lnTo>
                    <a:pt x="264" y="12682"/>
                  </a:lnTo>
                  <a:lnTo>
                    <a:pt x="922" y="12243"/>
                  </a:lnTo>
                  <a:lnTo>
                    <a:pt x="3028" y="10971"/>
                  </a:lnTo>
                  <a:lnTo>
                    <a:pt x="3116" y="10883"/>
                  </a:lnTo>
                  <a:lnTo>
                    <a:pt x="3379" y="10400"/>
                  </a:lnTo>
                  <a:lnTo>
                    <a:pt x="3379" y="10313"/>
                  </a:lnTo>
                  <a:lnTo>
                    <a:pt x="3423" y="9303"/>
                  </a:lnTo>
                  <a:lnTo>
                    <a:pt x="3423" y="9259"/>
                  </a:lnTo>
                  <a:lnTo>
                    <a:pt x="3160" y="7724"/>
                  </a:lnTo>
                  <a:lnTo>
                    <a:pt x="2282" y="4433"/>
                  </a:lnTo>
                  <a:lnTo>
                    <a:pt x="2107" y="3204"/>
                  </a:lnTo>
                  <a:lnTo>
                    <a:pt x="2896" y="2502"/>
                  </a:lnTo>
                  <a:lnTo>
                    <a:pt x="5968" y="308"/>
                  </a:lnTo>
                  <a:lnTo>
                    <a:pt x="6012" y="264"/>
                  </a:lnTo>
                  <a:lnTo>
                    <a:pt x="6012" y="220"/>
                  </a:lnTo>
                  <a:lnTo>
                    <a:pt x="6012" y="132"/>
                  </a:lnTo>
                  <a:lnTo>
                    <a:pt x="6012" y="88"/>
                  </a:lnTo>
                  <a:lnTo>
                    <a:pt x="5968" y="45"/>
                  </a:lnTo>
                  <a:lnTo>
                    <a:pt x="588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97" name="Google Shape;3997;p116"/>
            <p:cNvSpPr/>
            <p:nvPr/>
          </p:nvSpPr>
          <p:spPr>
            <a:xfrm>
              <a:off x="812950" y="2979800"/>
              <a:ext cx="295125" cy="758050"/>
            </a:xfrm>
            <a:custGeom>
              <a:avLst/>
              <a:gdLst/>
              <a:ahLst/>
              <a:cxnLst/>
              <a:rect l="l" t="t" r="r" b="b"/>
              <a:pathLst>
                <a:path w="11805" h="30322" extrusionOk="0">
                  <a:moveTo>
                    <a:pt x="88" y="1"/>
                  </a:moveTo>
                  <a:lnTo>
                    <a:pt x="44" y="88"/>
                  </a:lnTo>
                  <a:lnTo>
                    <a:pt x="0" y="132"/>
                  </a:lnTo>
                  <a:lnTo>
                    <a:pt x="0" y="220"/>
                  </a:lnTo>
                  <a:lnTo>
                    <a:pt x="395" y="1580"/>
                  </a:lnTo>
                  <a:lnTo>
                    <a:pt x="790" y="3906"/>
                  </a:lnTo>
                  <a:lnTo>
                    <a:pt x="1010" y="6495"/>
                  </a:lnTo>
                  <a:lnTo>
                    <a:pt x="1054" y="6539"/>
                  </a:lnTo>
                  <a:lnTo>
                    <a:pt x="1317" y="7373"/>
                  </a:lnTo>
                  <a:lnTo>
                    <a:pt x="1361" y="7460"/>
                  </a:lnTo>
                  <a:lnTo>
                    <a:pt x="4739" y="10707"/>
                  </a:lnTo>
                  <a:lnTo>
                    <a:pt x="7855" y="13735"/>
                  </a:lnTo>
                  <a:lnTo>
                    <a:pt x="8469" y="14481"/>
                  </a:lnTo>
                  <a:lnTo>
                    <a:pt x="9435" y="18255"/>
                  </a:lnTo>
                  <a:lnTo>
                    <a:pt x="9435" y="18299"/>
                  </a:lnTo>
                  <a:lnTo>
                    <a:pt x="10093" y="19747"/>
                  </a:lnTo>
                  <a:lnTo>
                    <a:pt x="9917" y="23257"/>
                  </a:lnTo>
                  <a:lnTo>
                    <a:pt x="9917" y="23345"/>
                  </a:lnTo>
                  <a:lnTo>
                    <a:pt x="11102" y="26153"/>
                  </a:lnTo>
                  <a:lnTo>
                    <a:pt x="11453" y="30190"/>
                  </a:lnTo>
                  <a:lnTo>
                    <a:pt x="11497" y="30278"/>
                  </a:lnTo>
                  <a:lnTo>
                    <a:pt x="11629" y="30322"/>
                  </a:lnTo>
                  <a:lnTo>
                    <a:pt x="11716" y="30322"/>
                  </a:lnTo>
                  <a:lnTo>
                    <a:pt x="11760" y="30278"/>
                  </a:lnTo>
                  <a:lnTo>
                    <a:pt x="11804" y="30190"/>
                  </a:lnTo>
                  <a:lnTo>
                    <a:pt x="11804" y="30146"/>
                  </a:lnTo>
                  <a:lnTo>
                    <a:pt x="11453" y="26109"/>
                  </a:lnTo>
                  <a:lnTo>
                    <a:pt x="11453" y="26022"/>
                  </a:lnTo>
                  <a:lnTo>
                    <a:pt x="10268" y="23257"/>
                  </a:lnTo>
                  <a:lnTo>
                    <a:pt x="10444" y="19703"/>
                  </a:lnTo>
                  <a:lnTo>
                    <a:pt x="10444" y="19615"/>
                  </a:lnTo>
                  <a:lnTo>
                    <a:pt x="9742" y="18123"/>
                  </a:lnTo>
                  <a:lnTo>
                    <a:pt x="8777" y="14350"/>
                  </a:lnTo>
                  <a:lnTo>
                    <a:pt x="8733" y="14306"/>
                  </a:lnTo>
                  <a:lnTo>
                    <a:pt x="8118" y="13516"/>
                  </a:lnTo>
                  <a:lnTo>
                    <a:pt x="8118" y="13472"/>
                  </a:lnTo>
                  <a:lnTo>
                    <a:pt x="4959" y="10444"/>
                  </a:lnTo>
                  <a:lnTo>
                    <a:pt x="1624" y="7241"/>
                  </a:lnTo>
                  <a:lnTo>
                    <a:pt x="1361" y="6451"/>
                  </a:lnTo>
                  <a:lnTo>
                    <a:pt x="1097" y="3862"/>
                  </a:lnTo>
                  <a:lnTo>
                    <a:pt x="746" y="1493"/>
                  </a:lnTo>
                  <a:lnTo>
                    <a:pt x="351" y="132"/>
                  </a:lnTo>
                  <a:lnTo>
                    <a:pt x="308" y="45"/>
                  </a:lnTo>
                  <a:lnTo>
                    <a:pt x="26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98" name="Google Shape;3998;p116"/>
            <p:cNvSpPr/>
            <p:nvPr/>
          </p:nvSpPr>
          <p:spPr>
            <a:xfrm>
              <a:off x="752600" y="2734075"/>
              <a:ext cx="357675" cy="1117875"/>
            </a:xfrm>
            <a:custGeom>
              <a:avLst/>
              <a:gdLst/>
              <a:ahLst/>
              <a:cxnLst/>
              <a:rect l="l" t="t" r="r" b="b"/>
              <a:pathLst>
                <a:path w="14307" h="44715" extrusionOk="0">
                  <a:moveTo>
                    <a:pt x="2590" y="0"/>
                  </a:moveTo>
                  <a:lnTo>
                    <a:pt x="1274" y="395"/>
                  </a:lnTo>
                  <a:lnTo>
                    <a:pt x="1142" y="483"/>
                  </a:lnTo>
                  <a:lnTo>
                    <a:pt x="133" y="2151"/>
                  </a:lnTo>
                  <a:lnTo>
                    <a:pt x="133" y="2238"/>
                  </a:lnTo>
                  <a:lnTo>
                    <a:pt x="1" y="4257"/>
                  </a:lnTo>
                  <a:lnTo>
                    <a:pt x="1" y="4301"/>
                  </a:lnTo>
                  <a:lnTo>
                    <a:pt x="133" y="6846"/>
                  </a:lnTo>
                  <a:lnTo>
                    <a:pt x="133" y="6890"/>
                  </a:lnTo>
                  <a:lnTo>
                    <a:pt x="1054" y="9874"/>
                  </a:lnTo>
                  <a:lnTo>
                    <a:pt x="1800" y="12989"/>
                  </a:lnTo>
                  <a:lnTo>
                    <a:pt x="2195" y="15227"/>
                  </a:lnTo>
                  <a:lnTo>
                    <a:pt x="2458" y="17245"/>
                  </a:lnTo>
                  <a:lnTo>
                    <a:pt x="3029" y="19878"/>
                  </a:lnTo>
                  <a:lnTo>
                    <a:pt x="3424" y="21151"/>
                  </a:lnTo>
                  <a:lnTo>
                    <a:pt x="3424" y="21239"/>
                  </a:lnTo>
                  <a:lnTo>
                    <a:pt x="4257" y="22379"/>
                  </a:lnTo>
                  <a:lnTo>
                    <a:pt x="4257" y="22423"/>
                  </a:lnTo>
                  <a:lnTo>
                    <a:pt x="5486" y="23740"/>
                  </a:lnTo>
                  <a:lnTo>
                    <a:pt x="6144" y="25407"/>
                  </a:lnTo>
                  <a:lnTo>
                    <a:pt x="6188" y="25407"/>
                  </a:lnTo>
                  <a:lnTo>
                    <a:pt x="7680" y="27557"/>
                  </a:lnTo>
                  <a:lnTo>
                    <a:pt x="8689" y="29181"/>
                  </a:lnTo>
                  <a:lnTo>
                    <a:pt x="9084" y="30190"/>
                  </a:lnTo>
                  <a:lnTo>
                    <a:pt x="9084" y="32121"/>
                  </a:lnTo>
                  <a:lnTo>
                    <a:pt x="9084" y="32165"/>
                  </a:lnTo>
                  <a:lnTo>
                    <a:pt x="9304" y="32998"/>
                  </a:lnTo>
                  <a:lnTo>
                    <a:pt x="9304" y="33042"/>
                  </a:lnTo>
                  <a:lnTo>
                    <a:pt x="10488" y="35368"/>
                  </a:lnTo>
                  <a:lnTo>
                    <a:pt x="10532" y="35368"/>
                  </a:lnTo>
                  <a:lnTo>
                    <a:pt x="11585" y="36992"/>
                  </a:lnTo>
                  <a:lnTo>
                    <a:pt x="12551" y="39317"/>
                  </a:lnTo>
                  <a:lnTo>
                    <a:pt x="13560" y="41555"/>
                  </a:lnTo>
                  <a:lnTo>
                    <a:pt x="13955" y="43179"/>
                  </a:lnTo>
                  <a:lnTo>
                    <a:pt x="13955" y="44276"/>
                  </a:lnTo>
                  <a:lnTo>
                    <a:pt x="13955" y="44495"/>
                  </a:lnTo>
                  <a:lnTo>
                    <a:pt x="13955" y="44583"/>
                  </a:lnTo>
                  <a:lnTo>
                    <a:pt x="13955" y="44627"/>
                  </a:lnTo>
                  <a:lnTo>
                    <a:pt x="14043" y="44671"/>
                  </a:lnTo>
                  <a:lnTo>
                    <a:pt x="14087" y="44715"/>
                  </a:lnTo>
                  <a:lnTo>
                    <a:pt x="14130" y="44715"/>
                  </a:lnTo>
                  <a:lnTo>
                    <a:pt x="14218" y="44671"/>
                  </a:lnTo>
                  <a:lnTo>
                    <a:pt x="14306" y="44539"/>
                  </a:lnTo>
                  <a:lnTo>
                    <a:pt x="14306" y="44320"/>
                  </a:lnTo>
                  <a:lnTo>
                    <a:pt x="14306" y="44276"/>
                  </a:lnTo>
                  <a:lnTo>
                    <a:pt x="14306" y="43135"/>
                  </a:lnTo>
                  <a:lnTo>
                    <a:pt x="14306" y="43091"/>
                  </a:lnTo>
                  <a:lnTo>
                    <a:pt x="13911" y="41467"/>
                  </a:lnTo>
                  <a:lnTo>
                    <a:pt x="13867" y="41423"/>
                  </a:lnTo>
                  <a:lnTo>
                    <a:pt x="12858" y="39186"/>
                  </a:lnTo>
                  <a:lnTo>
                    <a:pt x="11893" y="36860"/>
                  </a:lnTo>
                  <a:lnTo>
                    <a:pt x="11893" y="36816"/>
                  </a:lnTo>
                  <a:lnTo>
                    <a:pt x="10796" y="35192"/>
                  </a:lnTo>
                  <a:lnTo>
                    <a:pt x="9611" y="32911"/>
                  </a:lnTo>
                  <a:lnTo>
                    <a:pt x="9435" y="32077"/>
                  </a:lnTo>
                  <a:lnTo>
                    <a:pt x="9435" y="30146"/>
                  </a:lnTo>
                  <a:lnTo>
                    <a:pt x="9435" y="30058"/>
                  </a:lnTo>
                  <a:lnTo>
                    <a:pt x="9040" y="29049"/>
                  </a:lnTo>
                  <a:lnTo>
                    <a:pt x="8996" y="29005"/>
                  </a:lnTo>
                  <a:lnTo>
                    <a:pt x="7987" y="27338"/>
                  </a:lnTo>
                  <a:lnTo>
                    <a:pt x="6495" y="25232"/>
                  </a:lnTo>
                  <a:lnTo>
                    <a:pt x="5793" y="23564"/>
                  </a:lnTo>
                  <a:lnTo>
                    <a:pt x="5749" y="23520"/>
                  </a:lnTo>
                  <a:lnTo>
                    <a:pt x="4521" y="22160"/>
                  </a:lnTo>
                  <a:lnTo>
                    <a:pt x="3731" y="21063"/>
                  </a:lnTo>
                  <a:lnTo>
                    <a:pt x="3380" y="19790"/>
                  </a:lnTo>
                  <a:lnTo>
                    <a:pt x="2809" y="17202"/>
                  </a:lnTo>
                  <a:lnTo>
                    <a:pt x="2546" y="15183"/>
                  </a:lnTo>
                  <a:lnTo>
                    <a:pt x="2107" y="12901"/>
                  </a:lnTo>
                  <a:lnTo>
                    <a:pt x="1405" y="9786"/>
                  </a:lnTo>
                  <a:lnTo>
                    <a:pt x="484" y="6802"/>
                  </a:lnTo>
                  <a:lnTo>
                    <a:pt x="352" y="4257"/>
                  </a:lnTo>
                  <a:lnTo>
                    <a:pt x="484" y="2282"/>
                  </a:lnTo>
                  <a:lnTo>
                    <a:pt x="1405" y="703"/>
                  </a:lnTo>
                  <a:lnTo>
                    <a:pt x="2678" y="352"/>
                  </a:lnTo>
                  <a:lnTo>
                    <a:pt x="2722" y="308"/>
                  </a:lnTo>
                  <a:lnTo>
                    <a:pt x="2765" y="264"/>
                  </a:lnTo>
                  <a:lnTo>
                    <a:pt x="2809" y="220"/>
                  </a:lnTo>
                  <a:lnTo>
                    <a:pt x="2809" y="132"/>
                  </a:lnTo>
                  <a:lnTo>
                    <a:pt x="2765" y="88"/>
                  </a:lnTo>
                  <a:lnTo>
                    <a:pt x="2722" y="44"/>
                  </a:lnTo>
                  <a:lnTo>
                    <a:pt x="263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99" name="Google Shape;3999;p116"/>
            <p:cNvSpPr/>
            <p:nvPr/>
          </p:nvSpPr>
          <p:spPr>
            <a:xfrm>
              <a:off x="699950" y="2628750"/>
              <a:ext cx="400450" cy="1287925"/>
            </a:xfrm>
            <a:custGeom>
              <a:avLst/>
              <a:gdLst/>
              <a:ahLst/>
              <a:cxnLst/>
              <a:rect l="l" t="t" r="r" b="b"/>
              <a:pathLst>
                <a:path w="16018" h="51517" extrusionOk="0">
                  <a:moveTo>
                    <a:pt x="11848" y="1"/>
                  </a:moveTo>
                  <a:lnTo>
                    <a:pt x="9918" y="1010"/>
                  </a:lnTo>
                  <a:lnTo>
                    <a:pt x="7636" y="1844"/>
                  </a:lnTo>
                  <a:lnTo>
                    <a:pt x="5574" y="2546"/>
                  </a:lnTo>
                  <a:lnTo>
                    <a:pt x="2765" y="3204"/>
                  </a:lnTo>
                  <a:lnTo>
                    <a:pt x="352" y="3994"/>
                  </a:lnTo>
                  <a:lnTo>
                    <a:pt x="264" y="4082"/>
                  </a:lnTo>
                  <a:lnTo>
                    <a:pt x="220" y="4126"/>
                  </a:lnTo>
                  <a:lnTo>
                    <a:pt x="1" y="5003"/>
                  </a:lnTo>
                  <a:lnTo>
                    <a:pt x="1" y="5047"/>
                  </a:lnTo>
                  <a:lnTo>
                    <a:pt x="88" y="7461"/>
                  </a:lnTo>
                  <a:lnTo>
                    <a:pt x="220" y="9655"/>
                  </a:lnTo>
                  <a:lnTo>
                    <a:pt x="220" y="9699"/>
                  </a:lnTo>
                  <a:lnTo>
                    <a:pt x="1098" y="11849"/>
                  </a:lnTo>
                  <a:lnTo>
                    <a:pt x="1493" y="12990"/>
                  </a:lnTo>
                  <a:lnTo>
                    <a:pt x="1800" y="14174"/>
                  </a:lnTo>
                  <a:lnTo>
                    <a:pt x="2370" y="16544"/>
                  </a:lnTo>
                  <a:lnTo>
                    <a:pt x="2897" y="18957"/>
                  </a:lnTo>
                  <a:lnTo>
                    <a:pt x="3380" y="21371"/>
                  </a:lnTo>
                  <a:lnTo>
                    <a:pt x="3774" y="23477"/>
                  </a:lnTo>
                  <a:lnTo>
                    <a:pt x="4213" y="25539"/>
                  </a:lnTo>
                  <a:lnTo>
                    <a:pt x="4959" y="29576"/>
                  </a:lnTo>
                  <a:lnTo>
                    <a:pt x="5003" y="29664"/>
                  </a:lnTo>
                  <a:lnTo>
                    <a:pt x="6978" y="32911"/>
                  </a:lnTo>
                  <a:lnTo>
                    <a:pt x="7680" y="34315"/>
                  </a:lnTo>
                  <a:lnTo>
                    <a:pt x="7943" y="35851"/>
                  </a:lnTo>
                  <a:lnTo>
                    <a:pt x="7987" y="35895"/>
                  </a:lnTo>
                  <a:lnTo>
                    <a:pt x="8514" y="37211"/>
                  </a:lnTo>
                  <a:lnTo>
                    <a:pt x="8557" y="37255"/>
                  </a:lnTo>
                  <a:lnTo>
                    <a:pt x="9654" y="39230"/>
                  </a:lnTo>
                  <a:lnTo>
                    <a:pt x="11059" y="41292"/>
                  </a:lnTo>
                  <a:lnTo>
                    <a:pt x="11936" y="42697"/>
                  </a:lnTo>
                  <a:lnTo>
                    <a:pt x="12989" y="45022"/>
                  </a:lnTo>
                  <a:lnTo>
                    <a:pt x="13033" y="45022"/>
                  </a:lnTo>
                  <a:lnTo>
                    <a:pt x="15403" y="48620"/>
                  </a:lnTo>
                  <a:lnTo>
                    <a:pt x="15666" y="49279"/>
                  </a:lnTo>
                  <a:lnTo>
                    <a:pt x="15534" y="50814"/>
                  </a:lnTo>
                  <a:lnTo>
                    <a:pt x="15403" y="51297"/>
                  </a:lnTo>
                  <a:lnTo>
                    <a:pt x="15403" y="51385"/>
                  </a:lnTo>
                  <a:lnTo>
                    <a:pt x="15403" y="51429"/>
                  </a:lnTo>
                  <a:lnTo>
                    <a:pt x="15447" y="51473"/>
                  </a:lnTo>
                  <a:lnTo>
                    <a:pt x="15491" y="51516"/>
                  </a:lnTo>
                  <a:lnTo>
                    <a:pt x="15666" y="51516"/>
                  </a:lnTo>
                  <a:lnTo>
                    <a:pt x="15710" y="51429"/>
                  </a:lnTo>
                  <a:lnTo>
                    <a:pt x="15885" y="50902"/>
                  </a:lnTo>
                  <a:lnTo>
                    <a:pt x="15885" y="50858"/>
                  </a:lnTo>
                  <a:lnTo>
                    <a:pt x="16017" y="49235"/>
                  </a:lnTo>
                  <a:lnTo>
                    <a:pt x="16017" y="49147"/>
                  </a:lnTo>
                  <a:lnTo>
                    <a:pt x="15710" y="48445"/>
                  </a:lnTo>
                  <a:lnTo>
                    <a:pt x="15666" y="48445"/>
                  </a:lnTo>
                  <a:lnTo>
                    <a:pt x="13340" y="44847"/>
                  </a:lnTo>
                  <a:lnTo>
                    <a:pt x="12243" y="42521"/>
                  </a:lnTo>
                  <a:lnTo>
                    <a:pt x="11322" y="41073"/>
                  </a:lnTo>
                  <a:lnTo>
                    <a:pt x="9962" y="39054"/>
                  </a:lnTo>
                  <a:lnTo>
                    <a:pt x="8865" y="37080"/>
                  </a:lnTo>
                  <a:lnTo>
                    <a:pt x="8294" y="35763"/>
                  </a:lnTo>
                  <a:lnTo>
                    <a:pt x="8031" y="34228"/>
                  </a:lnTo>
                  <a:lnTo>
                    <a:pt x="8031" y="34184"/>
                  </a:lnTo>
                  <a:lnTo>
                    <a:pt x="7285" y="32736"/>
                  </a:lnTo>
                  <a:lnTo>
                    <a:pt x="5310" y="29489"/>
                  </a:lnTo>
                  <a:lnTo>
                    <a:pt x="4564" y="25495"/>
                  </a:lnTo>
                  <a:lnTo>
                    <a:pt x="4125" y="23389"/>
                  </a:lnTo>
                  <a:lnTo>
                    <a:pt x="3731" y="21327"/>
                  </a:lnTo>
                  <a:lnTo>
                    <a:pt x="3248" y="18913"/>
                  </a:lnTo>
                  <a:lnTo>
                    <a:pt x="2721" y="16456"/>
                  </a:lnTo>
                  <a:lnTo>
                    <a:pt x="2151" y="14087"/>
                  </a:lnTo>
                  <a:lnTo>
                    <a:pt x="1800" y="12902"/>
                  </a:lnTo>
                  <a:lnTo>
                    <a:pt x="1449" y="11717"/>
                  </a:lnTo>
                  <a:lnTo>
                    <a:pt x="571" y="9611"/>
                  </a:lnTo>
                  <a:lnTo>
                    <a:pt x="440" y="7417"/>
                  </a:lnTo>
                  <a:lnTo>
                    <a:pt x="352" y="5091"/>
                  </a:lnTo>
                  <a:lnTo>
                    <a:pt x="571" y="4301"/>
                  </a:lnTo>
                  <a:lnTo>
                    <a:pt x="2853" y="3555"/>
                  </a:lnTo>
                  <a:lnTo>
                    <a:pt x="5705" y="2853"/>
                  </a:lnTo>
                  <a:lnTo>
                    <a:pt x="7768" y="2195"/>
                  </a:lnTo>
                  <a:lnTo>
                    <a:pt x="10049" y="1317"/>
                  </a:lnTo>
                  <a:lnTo>
                    <a:pt x="12024" y="308"/>
                  </a:lnTo>
                  <a:lnTo>
                    <a:pt x="12068" y="264"/>
                  </a:lnTo>
                  <a:lnTo>
                    <a:pt x="12112" y="220"/>
                  </a:lnTo>
                  <a:lnTo>
                    <a:pt x="12112" y="133"/>
                  </a:lnTo>
                  <a:lnTo>
                    <a:pt x="12112" y="89"/>
                  </a:lnTo>
                  <a:lnTo>
                    <a:pt x="12068" y="45"/>
                  </a:lnTo>
                  <a:lnTo>
                    <a:pt x="1198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00" name="Google Shape;4000;p116"/>
            <p:cNvSpPr/>
            <p:nvPr/>
          </p:nvSpPr>
          <p:spPr>
            <a:xfrm>
              <a:off x="651675" y="2566225"/>
              <a:ext cx="432250" cy="1407500"/>
            </a:xfrm>
            <a:custGeom>
              <a:avLst/>
              <a:gdLst/>
              <a:ahLst/>
              <a:cxnLst/>
              <a:rect l="l" t="t" r="r" b="b"/>
              <a:pathLst>
                <a:path w="17290" h="56300" extrusionOk="0">
                  <a:moveTo>
                    <a:pt x="14745" y="1"/>
                  </a:moveTo>
                  <a:lnTo>
                    <a:pt x="14657" y="45"/>
                  </a:lnTo>
                  <a:lnTo>
                    <a:pt x="12112" y="1756"/>
                  </a:lnTo>
                  <a:lnTo>
                    <a:pt x="9479" y="2809"/>
                  </a:lnTo>
                  <a:lnTo>
                    <a:pt x="7548" y="3511"/>
                  </a:lnTo>
                  <a:lnTo>
                    <a:pt x="4345" y="4301"/>
                  </a:lnTo>
                  <a:lnTo>
                    <a:pt x="4301" y="4301"/>
                  </a:lnTo>
                  <a:lnTo>
                    <a:pt x="2765" y="5179"/>
                  </a:lnTo>
                  <a:lnTo>
                    <a:pt x="2722" y="5179"/>
                  </a:lnTo>
                  <a:lnTo>
                    <a:pt x="879" y="6539"/>
                  </a:lnTo>
                  <a:lnTo>
                    <a:pt x="879" y="6583"/>
                  </a:lnTo>
                  <a:lnTo>
                    <a:pt x="264" y="7153"/>
                  </a:lnTo>
                  <a:lnTo>
                    <a:pt x="220" y="7241"/>
                  </a:lnTo>
                  <a:lnTo>
                    <a:pt x="1" y="7987"/>
                  </a:lnTo>
                  <a:lnTo>
                    <a:pt x="1" y="8031"/>
                  </a:lnTo>
                  <a:lnTo>
                    <a:pt x="133" y="10093"/>
                  </a:lnTo>
                  <a:lnTo>
                    <a:pt x="133" y="10181"/>
                  </a:lnTo>
                  <a:lnTo>
                    <a:pt x="1317" y="12902"/>
                  </a:lnTo>
                  <a:lnTo>
                    <a:pt x="2327" y="16193"/>
                  </a:lnTo>
                  <a:lnTo>
                    <a:pt x="3160" y="20010"/>
                  </a:lnTo>
                  <a:lnTo>
                    <a:pt x="3599" y="22511"/>
                  </a:lnTo>
                  <a:lnTo>
                    <a:pt x="4740" y="27119"/>
                  </a:lnTo>
                  <a:lnTo>
                    <a:pt x="5398" y="30278"/>
                  </a:lnTo>
                  <a:lnTo>
                    <a:pt x="5705" y="32297"/>
                  </a:lnTo>
                  <a:lnTo>
                    <a:pt x="5662" y="34710"/>
                  </a:lnTo>
                  <a:lnTo>
                    <a:pt x="5749" y="35719"/>
                  </a:lnTo>
                  <a:lnTo>
                    <a:pt x="5749" y="35763"/>
                  </a:lnTo>
                  <a:lnTo>
                    <a:pt x="6671" y="37913"/>
                  </a:lnTo>
                  <a:lnTo>
                    <a:pt x="7768" y="40020"/>
                  </a:lnTo>
                  <a:lnTo>
                    <a:pt x="9172" y="42082"/>
                  </a:lnTo>
                  <a:lnTo>
                    <a:pt x="10445" y="44013"/>
                  </a:lnTo>
                  <a:lnTo>
                    <a:pt x="11761" y="45900"/>
                  </a:lnTo>
                  <a:lnTo>
                    <a:pt x="12726" y="47830"/>
                  </a:lnTo>
                  <a:lnTo>
                    <a:pt x="12726" y="47874"/>
                  </a:lnTo>
                  <a:lnTo>
                    <a:pt x="13999" y="49849"/>
                  </a:lnTo>
                  <a:lnTo>
                    <a:pt x="15315" y="51736"/>
                  </a:lnTo>
                  <a:lnTo>
                    <a:pt x="16632" y="53535"/>
                  </a:lnTo>
                  <a:lnTo>
                    <a:pt x="16939" y="54105"/>
                  </a:lnTo>
                  <a:lnTo>
                    <a:pt x="16939" y="54544"/>
                  </a:lnTo>
                  <a:lnTo>
                    <a:pt x="16325" y="55948"/>
                  </a:lnTo>
                  <a:lnTo>
                    <a:pt x="16325" y="55992"/>
                  </a:lnTo>
                  <a:lnTo>
                    <a:pt x="16281" y="56080"/>
                  </a:lnTo>
                  <a:lnTo>
                    <a:pt x="16281" y="56168"/>
                  </a:lnTo>
                  <a:lnTo>
                    <a:pt x="16325" y="56211"/>
                  </a:lnTo>
                  <a:lnTo>
                    <a:pt x="16368" y="56255"/>
                  </a:lnTo>
                  <a:lnTo>
                    <a:pt x="16412" y="56299"/>
                  </a:lnTo>
                  <a:lnTo>
                    <a:pt x="16456" y="56299"/>
                  </a:lnTo>
                  <a:lnTo>
                    <a:pt x="16544" y="56255"/>
                  </a:lnTo>
                  <a:lnTo>
                    <a:pt x="16632" y="56168"/>
                  </a:lnTo>
                  <a:lnTo>
                    <a:pt x="16632" y="56080"/>
                  </a:lnTo>
                  <a:lnTo>
                    <a:pt x="17246" y="54676"/>
                  </a:lnTo>
                  <a:lnTo>
                    <a:pt x="17290" y="54588"/>
                  </a:lnTo>
                  <a:lnTo>
                    <a:pt x="17290" y="54061"/>
                  </a:lnTo>
                  <a:lnTo>
                    <a:pt x="17290" y="53974"/>
                  </a:lnTo>
                  <a:lnTo>
                    <a:pt x="16895" y="53359"/>
                  </a:lnTo>
                  <a:lnTo>
                    <a:pt x="15579" y="51560"/>
                  </a:lnTo>
                  <a:lnTo>
                    <a:pt x="14306" y="49673"/>
                  </a:lnTo>
                  <a:lnTo>
                    <a:pt x="13033" y="47699"/>
                  </a:lnTo>
                  <a:lnTo>
                    <a:pt x="12068" y="45724"/>
                  </a:lnTo>
                  <a:lnTo>
                    <a:pt x="10752" y="43837"/>
                  </a:lnTo>
                  <a:lnTo>
                    <a:pt x="9435" y="41906"/>
                  </a:lnTo>
                  <a:lnTo>
                    <a:pt x="8075" y="39844"/>
                  </a:lnTo>
                  <a:lnTo>
                    <a:pt x="6978" y="37782"/>
                  </a:lnTo>
                  <a:lnTo>
                    <a:pt x="6100" y="35632"/>
                  </a:lnTo>
                  <a:lnTo>
                    <a:pt x="6013" y="34710"/>
                  </a:lnTo>
                  <a:lnTo>
                    <a:pt x="6056" y="32253"/>
                  </a:lnTo>
                  <a:lnTo>
                    <a:pt x="5749" y="30234"/>
                  </a:lnTo>
                  <a:lnTo>
                    <a:pt x="5091" y="27031"/>
                  </a:lnTo>
                  <a:lnTo>
                    <a:pt x="3950" y="22468"/>
                  </a:lnTo>
                  <a:lnTo>
                    <a:pt x="3468" y="19922"/>
                  </a:lnTo>
                  <a:lnTo>
                    <a:pt x="2678" y="16105"/>
                  </a:lnTo>
                  <a:lnTo>
                    <a:pt x="1668" y="12770"/>
                  </a:lnTo>
                  <a:lnTo>
                    <a:pt x="484" y="10049"/>
                  </a:lnTo>
                  <a:lnTo>
                    <a:pt x="352" y="8031"/>
                  </a:lnTo>
                  <a:lnTo>
                    <a:pt x="571" y="7373"/>
                  </a:lnTo>
                  <a:lnTo>
                    <a:pt x="1098" y="6802"/>
                  </a:lnTo>
                  <a:lnTo>
                    <a:pt x="2941" y="5486"/>
                  </a:lnTo>
                  <a:lnTo>
                    <a:pt x="4433" y="4652"/>
                  </a:lnTo>
                  <a:lnTo>
                    <a:pt x="7636" y="3818"/>
                  </a:lnTo>
                  <a:lnTo>
                    <a:pt x="9611" y="3160"/>
                  </a:lnTo>
                  <a:lnTo>
                    <a:pt x="12244" y="2063"/>
                  </a:lnTo>
                  <a:lnTo>
                    <a:pt x="12288" y="2019"/>
                  </a:lnTo>
                  <a:lnTo>
                    <a:pt x="14876" y="352"/>
                  </a:lnTo>
                  <a:lnTo>
                    <a:pt x="14920" y="308"/>
                  </a:lnTo>
                  <a:lnTo>
                    <a:pt x="14920" y="220"/>
                  </a:lnTo>
                  <a:lnTo>
                    <a:pt x="14920" y="176"/>
                  </a:lnTo>
                  <a:lnTo>
                    <a:pt x="14920" y="89"/>
                  </a:lnTo>
                  <a:lnTo>
                    <a:pt x="14876" y="45"/>
                  </a:lnTo>
                  <a:lnTo>
                    <a:pt x="14789"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01" name="Google Shape;4001;p116"/>
            <p:cNvSpPr/>
            <p:nvPr/>
          </p:nvSpPr>
          <p:spPr>
            <a:xfrm>
              <a:off x="591350" y="2376450"/>
              <a:ext cx="593500" cy="1676250"/>
            </a:xfrm>
            <a:custGeom>
              <a:avLst/>
              <a:gdLst/>
              <a:ahLst/>
              <a:cxnLst/>
              <a:rect l="l" t="t" r="r" b="b"/>
              <a:pathLst>
                <a:path w="23740" h="67050" extrusionOk="0">
                  <a:moveTo>
                    <a:pt x="23477" y="0"/>
                  </a:moveTo>
                  <a:lnTo>
                    <a:pt x="19571" y="2370"/>
                  </a:lnTo>
                  <a:lnTo>
                    <a:pt x="17641" y="3730"/>
                  </a:lnTo>
                  <a:lnTo>
                    <a:pt x="15490" y="5222"/>
                  </a:lnTo>
                  <a:lnTo>
                    <a:pt x="13779" y="6363"/>
                  </a:lnTo>
                  <a:lnTo>
                    <a:pt x="11629" y="7285"/>
                  </a:lnTo>
                  <a:lnTo>
                    <a:pt x="8821" y="8338"/>
                  </a:lnTo>
                  <a:lnTo>
                    <a:pt x="7724" y="8777"/>
                  </a:lnTo>
                  <a:lnTo>
                    <a:pt x="6978" y="8908"/>
                  </a:lnTo>
                  <a:lnTo>
                    <a:pt x="6890" y="8952"/>
                  </a:lnTo>
                  <a:lnTo>
                    <a:pt x="3818" y="11541"/>
                  </a:lnTo>
                  <a:lnTo>
                    <a:pt x="2019" y="13121"/>
                  </a:lnTo>
                  <a:lnTo>
                    <a:pt x="2019" y="13165"/>
                  </a:lnTo>
                  <a:lnTo>
                    <a:pt x="703" y="14657"/>
                  </a:lnTo>
                  <a:lnTo>
                    <a:pt x="659" y="14700"/>
                  </a:lnTo>
                  <a:lnTo>
                    <a:pt x="88" y="15754"/>
                  </a:lnTo>
                  <a:lnTo>
                    <a:pt x="44" y="15797"/>
                  </a:lnTo>
                  <a:lnTo>
                    <a:pt x="1" y="16324"/>
                  </a:lnTo>
                  <a:lnTo>
                    <a:pt x="1" y="16412"/>
                  </a:lnTo>
                  <a:lnTo>
                    <a:pt x="1054" y="19176"/>
                  </a:lnTo>
                  <a:lnTo>
                    <a:pt x="1580" y="21282"/>
                  </a:lnTo>
                  <a:lnTo>
                    <a:pt x="2238" y="25100"/>
                  </a:lnTo>
                  <a:lnTo>
                    <a:pt x="2677" y="27513"/>
                  </a:lnTo>
                  <a:lnTo>
                    <a:pt x="3116" y="29795"/>
                  </a:lnTo>
                  <a:lnTo>
                    <a:pt x="3116" y="29839"/>
                  </a:lnTo>
                  <a:lnTo>
                    <a:pt x="4169" y="33174"/>
                  </a:lnTo>
                  <a:lnTo>
                    <a:pt x="5091" y="36114"/>
                  </a:lnTo>
                  <a:lnTo>
                    <a:pt x="5661" y="38878"/>
                  </a:lnTo>
                  <a:lnTo>
                    <a:pt x="5968" y="41029"/>
                  </a:lnTo>
                  <a:lnTo>
                    <a:pt x="5793" y="43837"/>
                  </a:lnTo>
                  <a:lnTo>
                    <a:pt x="5793" y="45899"/>
                  </a:lnTo>
                  <a:lnTo>
                    <a:pt x="5837" y="45899"/>
                  </a:lnTo>
                  <a:lnTo>
                    <a:pt x="6100" y="47918"/>
                  </a:lnTo>
                  <a:lnTo>
                    <a:pt x="6495" y="49761"/>
                  </a:lnTo>
                  <a:lnTo>
                    <a:pt x="6539" y="49805"/>
                  </a:lnTo>
                  <a:lnTo>
                    <a:pt x="7065" y="50902"/>
                  </a:lnTo>
                  <a:lnTo>
                    <a:pt x="7065" y="50946"/>
                  </a:lnTo>
                  <a:lnTo>
                    <a:pt x="8689" y="53271"/>
                  </a:lnTo>
                  <a:lnTo>
                    <a:pt x="9918" y="54939"/>
                  </a:lnTo>
                  <a:lnTo>
                    <a:pt x="12024" y="58230"/>
                  </a:lnTo>
                  <a:lnTo>
                    <a:pt x="13603" y="60292"/>
                  </a:lnTo>
                  <a:lnTo>
                    <a:pt x="15403" y="62837"/>
                  </a:lnTo>
                  <a:lnTo>
                    <a:pt x="16543" y="64768"/>
                  </a:lnTo>
                  <a:lnTo>
                    <a:pt x="16675" y="65426"/>
                  </a:lnTo>
                  <a:lnTo>
                    <a:pt x="16149" y="66786"/>
                  </a:lnTo>
                  <a:lnTo>
                    <a:pt x="16149" y="66874"/>
                  </a:lnTo>
                  <a:lnTo>
                    <a:pt x="16149" y="66918"/>
                  </a:lnTo>
                  <a:lnTo>
                    <a:pt x="16192" y="67006"/>
                  </a:lnTo>
                  <a:lnTo>
                    <a:pt x="16236" y="67050"/>
                  </a:lnTo>
                  <a:lnTo>
                    <a:pt x="16324" y="67050"/>
                  </a:lnTo>
                  <a:lnTo>
                    <a:pt x="16412" y="67006"/>
                  </a:lnTo>
                  <a:lnTo>
                    <a:pt x="16456" y="66918"/>
                  </a:lnTo>
                  <a:lnTo>
                    <a:pt x="17026" y="65470"/>
                  </a:lnTo>
                  <a:lnTo>
                    <a:pt x="17026" y="65382"/>
                  </a:lnTo>
                  <a:lnTo>
                    <a:pt x="16851" y="64680"/>
                  </a:lnTo>
                  <a:lnTo>
                    <a:pt x="16851" y="64636"/>
                  </a:lnTo>
                  <a:lnTo>
                    <a:pt x="15710" y="62662"/>
                  </a:lnTo>
                  <a:lnTo>
                    <a:pt x="15710" y="62618"/>
                  </a:lnTo>
                  <a:lnTo>
                    <a:pt x="13867" y="60073"/>
                  </a:lnTo>
                  <a:lnTo>
                    <a:pt x="12331" y="58010"/>
                  </a:lnTo>
                  <a:lnTo>
                    <a:pt x="10225" y="54719"/>
                  </a:lnTo>
                  <a:lnTo>
                    <a:pt x="8996" y="53052"/>
                  </a:lnTo>
                  <a:lnTo>
                    <a:pt x="7372" y="50770"/>
                  </a:lnTo>
                  <a:lnTo>
                    <a:pt x="6846" y="49673"/>
                  </a:lnTo>
                  <a:lnTo>
                    <a:pt x="6451" y="47830"/>
                  </a:lnTo>
                  <a:lnTo>
                    <a:pt x="6144" y="45855"/>
                  </a:lnTo>
                  <a:lnTo>
                    <a:pt x="6144" y="43837"/>
                  </a:lnTo>
                  <a:lnTo>
                    <a:pt x="6319" y="41029"/>
                  </a:lnTo>
                  <a:lnTo>
                    <a:pt x="6012" y="38835"/>
                  </a:lnTo>
                  <a:lnTo>
                    <a:pt x="5398" y="36026"/>
                  </a:lnTo>
                  <a:lnTo>
                    <a:pt x="4520" y="33086"/>
                  </a:lnTo>
                  <a:lnTo>
                    <a:pt x="3467" y="29751"/>
                  </a:lnTo>
                  <a:lnTo>
                    <a:pt x="3028" y="27470"/>
                  </a:lnTo>
                  <a:lnTo>
                    <a:pt x="2589" y="25056"/>
                  </a:lnTo>
                  <a:lnTo>
                    <a:pt x="1931" y="21195"/>
                  </a:lnTo>
                  <a:lnTo>
                    <a:pt x="1405" y="19088"/>
                  </a:lnTo>
                  <a:lnTo>
                    <a:pt x="1405" y="19045"/>
                  </a:lnTo>
                  <a:lnTo>
                    <a:pt x="352" y="16324"/>
                  </a:lnTo>
                  <a:lnTo>
                    <a:pt x="395" y="15885"/>
                  </a:lnTo>
                  <a:lnTo>
                    <a:pt x="966" y="14876"/>
                  </a:lnTo>
                  <a:lnTo>
                    <a:pt x="2282" y="13384"/>
                  </a:lnTo>
                  <a:lnTo>
                    <a:pt x="4038" y="11804"/>
                  </a:lnTo>
                  <a:lnTo>
                    <a:pt x="7109" y="9259"/>
                  </a:lnTo>
                  <a:lnTo>
                    <a:pt x="7811" y="9128"/>
                  </a:lnTo>
                  <a:lnTo>
                    <a:pt x="7855" y="9128"/>
                  </a:lnTo>
                  <a:lnTo>
                    <a:pt x="8952" y="8645"/>
                  </a:lnTo>
                  <a:lnTo>
                    <a:pt x="11761" y="7592"/>
                  </a:lnTo>
                  <a:lnTo>
                    <a:pt x="13911" y="6670"/>
                  </a:lnTo>
                  <a:lnTo>
                    <a:pt x="13955" y="6670"/>
                  </a:lnTo>
                  <a:lnTo>
                    <a:pt x="15666" y="5529"/>
                  </a:lnTo>
                  <a:lnTo>
                    <a:pt x="17816" y="3994"/>
                  </a:lnTo>
                  <a:lnTo>
                    <a:pt x="19747" y="2677"/>
                  </a:lnTo>
                  <a:lnTo>
                    <a:pt x="23652" y="308"/>
                  </a:lnTo>
                  <a:lnTo>
                    <a:pt x="23696" y="264"/>
                  </a:lnTo>
                  <a:lnTo>
                    <a:pt x="23696" y="220"/>
                  </a:lnTo>
                  <a:lnTo>
                    <a:pt x="23740" y="132"/>
                  </a:lnTo>
                  <a:lnTo>
                    <a:pt x="23696" y="88"/>
                  </a:lnTo>
                  <a:lnTo>
                    <a:pt x="23652"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02" name="Google Shape;4002;p116"/>
            <p:cNvSpPr/>
            <p:nvPr/>
          </p:nvSpPr>
          <p:spPr>
            <a:xfrm>
              <a:off x="576000" y="2354500"/>
              <a:ext cx="578150" cy="1726725"/>
            </a:xfrm>
            <a:custGeom>
              <a:avLst/>
              <a:gdLst/>
              <a:ahLst/>
              <a:cxnLst/>
              <a:rect l="l" t="t" r="r" b="b"/>
              <a:pathLst>
                <a:path w="23126" h="69069" extrusionOk="0">
                  <a:moveTo>
                    <a:pt x="22862" y="1"/>
                  </a:moveTo>
                  <a:lnTo>
                    <a:pt x="19176" y="2239"/>
                  </a:lnTo>
                  <a:lnTo>
                    <a:pt x="17421" y="3467"/>
                  </a:lnTo>
                  <a:lnTo>
                    <a:pt x="15271" y="4872"/>
                  </a:lnTo>
                  <a:lnTo>
                    <a:pt x="13691" y="5925"/>
                  </a:lnTo>
                  <a:lnTo>
                    <a:pt x="10970" y="7066"/>
                  </a:lnTo>
                  <a:lnTo>
                    <a:pt x="7328" y="8777"/>
                  </a:lnTo>
                  <a:lnTo>
                    <a:pt x="6056" y="9655"/>
                  </a:lnTo>
                  <a:lnTo>
                    <a:pt x="6012" y="9655"/>
                  </a:lnTo>
                  <a:lnTo>
                    <a:pt x="3642" y="11980"/>
                  </a:lnTo>
                  <a:lnTo>
                    <a:pt x="1755" y="13823"/>
                  </a:lnTo>
                  <a:lnTo>
                    <a:pt x="922" y="14789"/>
                  </a:lnTo>
                  <a:lnTo>
                    <a:pt x="922" y="14832"/>
                  </a:lnTo>
                  <a:lnTo>
                    <a:pt x="307" y="16280"/>
                  </a:lnTo>
                  <a:lnTo>
                    <a:pt x="0" y="17772"/>
                  </a:lnTo>
                  <a:lnTo>
                    <a:pt x="0" y="17860"/>
                  </a:lnTo>
                  <a:lnTo>
                    <a:pt x="395" y="19923"/>
                  </a:lnTo>
                  <a:lnTo>
                    <a:pt x="1053" y="24003"/>
                  </a:lnTo>
                  <a:lnTo>
                    <a:pt x="1580" y="27119"/>
                  </a:lnTo>
                  <a:lnTo>
                    <a:pt x="2238" y="30147"/>
                  </a:lnTo>
                  <a:lnTo>
                    <a:pt x="2896" y="32560"/>
                  </a:lnTo>
                  <a:lnTo>
                    <a:pt x="4213" y="36158"/>
                  </a:lnTo>
                  <a:lnTo>
                    <a:pt x="4959" y="39098"/>
                  </a:lnTo>
                  <a:lnTo>
                    <a:pt x="5441" y="41775"/>
                  </a:lnTo>
                  <a:lnTo>
                    <a:pt x="5310" y="45987"/>
                  </a:lnTo>
                  <a:lnTo>
                    <a:pt x="5485" y="47787"/>
                  </a:lnTo>
                  <a:lnTo>
                    <a:pt x="6012" y="50332"/>
                  </a:lnTo>
                  <a:lnTo>
                    <a:pt x="6538" y="53315"/>
                  </a:lnTo>
                  <a:lnTo>
                    <a:pt x="6889" y="54632"/>
                  </a:lnTo>
                  <a:lnTo>
                    <a:pt x="6933" y="54676"/>
                  </a:lnTo>
                  <a:lnTo>
                    <a:pt x="8513" y="56650"/>
                  </a:lnTo>
                  <a:lnTo>
                    <a:pt x="14261" y="64637"/>
                  </a:lnTo>
                  <a:lnTo>
                    <a:pt x="15753" y="66962"/>
                  </a:lnTo>
                  <a:lnTo>
                    <a:pt x="16017" y="67577"/>
                  </a:lnTo>
                  <a:lnTo>
                    <a:pt x="15753" y="68849"/>
                  </a:lnTo>
                  <a:lnTo>
                    <a:pt x="15753" y="68937"/>
                  </a:lnTo>
                  <a:lnTo>
                    <a:pt x="15797" y="68981"/>
                  </a:lnTo>
                  <a:lnTo>
                    <a:pt x="15841" y="69025"/>
                  </a:lnTo>
                  <a:lnTo>
                    <a:pt x="15885" y="69069"/>
                  </a:lnTo>
                  <a:lnTo>
                    <a:pt x="15929" y="69069"/>
                  </a:lnTo>
                  <a:lnTo>
                    <a:pt x="16060" y="69025"/>
                  </a:lnTo>
                  <a:lnTo>
                    <a:pt x="16104" y="68937"/>
                  </a:lnTo>
                  <a:lnTo>
                    <a:pt x="16368" y="67577"/>
                  </a:lnTo>
                  <a:lnTo>
                    <a:pt x="16368" y="67489"/>
                  </a:lnTo>
                  <a:lnTo>
                    <a:pt x="16060" y="66787"/>
                  </a:lnTo>
                  <a:lnTo>
                    <a:pt x="14525" y="64461"/>
                  </a:lnTo>
                  <a:lnTo>
                    <a:pt x="8820" y="56431"/>
                  </a:lnTo>
                  <a:lnTo>
                    <a:pt x="7197" y="54500"/>
                  </a:lnTo>
                  <a:lnTo>
                    <a:pt x="6889" y="53228"/>
                  </a:lnTo>
                  <a:lnTo>
                    <a:pt x="6363" y="50244"/>
                  </a:lnTo>
                  <a:lnTo>
                    <a:pt x="5836" y="47743"/>
                  </a:lnTo>
                  <a:lnTo>
                    <a:pt x="5661" y="45987"/>
                  </a:lnTo>
                  <a:lnTo>
                    <a:pt x="5792" y="41775"/>
                  </a:lnTo>
                  <a:lnTo>
                    <a:pt x="5792" y="41731"/>
                  </a:lnTo>
                  <a:lnTo>
                    <a:pt x="5310" y="39054"/>
                  </a:lnTo>
                  <a:lnTo>
                    <a:pt x="4520" y="36071"/>
                  </a:lnTo>
                  <a:lnTo>
                    <a:pt x="3247" y="32472"/>
                  </a:lnTo>
                  <a:lnTo>
                    <a:pt x="2545" y="30059"/>
                  </a:lnTo>
                  <a:lnTo>
                    <a:pt x="1931" y="27031"/>
                  </a:lnTo>
                  <a:lnTo>
                    <a:pt x="1404" y="23960"/>
                  </a:lnTo>
                  <a:lnTo>
                    <a:pt x="746" y="19879"/>
                  </a:lnTo>
                  <a:lnTo>
                    <a:pt x="351" y="17816"/>
                  </a:lnTo>
                  <a:lnTo>
                    <a:pt x="615" y="16368"/>
                  </a:lnTo>
                  <a:lnTo>
                    <a:pt x="1229" y="15008"/>
                  </a:lnTo>
                  <a:lnTo>
                    <a:pt x="2019" y="14043"/>
                  </a:lnTo>
                  <a:lnTo>
                    <a:pt x="3906" y="12243"/>
                  </a:lnTo>
                  <a:lnTo>
                    <a:pt x="6275" y="9918"/>
                  </a:lnTo>
                  <a:lnTo>
                    <a:pt x="7504" y="9084"/>
                  </a:lnTo>
                  <a:lnTo>
                    <a:pt x="11146" y="7373"/>
                  </a:lnTo>
                  <a:lnTo>
                    <a:pt x="13823" y="6232"/>
                  </a:lnTo>
                  <a:lnTo>
                    <a:pt x="13866" y="6232"/>
                  </a:lnTo>
                  <a:lnTo>
                    <a:pt x="17596" y="3731"/>
                  </a:lnTo>
                  <a:lnTo>
                    <a:pt x="19395" y="2546"/>
                  </a:lnTo>
                  <a:lnTo>
                    <a:pt x="23037" y="308"/>
                  </a:lnTo>
                  <a:lnTo>
                    <a:pt x="23081" y="264"/>
                  </a:lnTo>
                  <a:lnTo>
                    <a:pt x="23125" y="220"/>
                  </a:lnTo>
                  <a:lnTo>
                    <a:pt x="23125" y="133"/>
                  </a:lnTo>
                  <a:lnTo>
                    <a:pt x="23081" y="89"/>
                  </a:lnTo>
                  <a:lnTo>
                    <a:pt x="23037"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03" name="Google Shape;4003;p116"/>
            <p:cNvSpPr/>
            <p:nvPr/>
          </p:nvSpPr>
          <p:spPr>
            <a:xfrm>
              <a:off x="549675" y="2291975"/>
              <a:ext cx="648350" cy="1851775"/>
            </a:xfrm>
            <a:custGeom>
              <a:avLst/>
              <a:gdLst/>
              <a:ahLst/>
              <a:cxnLst/>
              <a:rect l="l" t="t" r="r" b="b"/>
              <a:pathLst>
                <a:path w="25934" h="74071" extrusionOk="0">
                  <a:moveTo>
                    <a:pt x="25758" y="1"/>
                  </a:moveTo>
                  <a:lnTo>
                    <a:pt x="25714" y="45"/>
                  </a:lnTo>
                  <a:lnTo>
                    <a:pt x="23608" y="1185"/>
                  </a:lnTo>
                  <a:lnTo>
                    <a:pt x="19922" y="3336"/>
                  </a:lnTo>
                  <a:lnTo>
                    <a:pt x="18079" y="4476"/>
                  </a:lnTo>
                  <a:lnTo>
                    <a:pt x="15534" y="6188"/>
                  </a:lnTo>
                  <a:lnTo>
                    <a:pt x="14042" y="7153"/>
                  </a:lnTo>
                  <a:lnTo>
                    <a:pt x="11585" y="8250"/>
                  </a:lnTo>
                  <a:lnTo>
                    <a:pt x="10268" y="9084"/>
                  </a:lnTo>
                  <a:lnTo>
                    <a:pt x="6845" y="11190"/>
                  </a:lnTo>
                  <a:lnTo>
                    <a:pt x="6802" y="11190"/>
                  </a:lnTo>
                  <a:lnTo>
                    <a:pt x="4213" y="13823"/>
                  </a:lnTo>
                  <a:lnTo>
                    <a:pt x="2326" y="15622"/>
                  </a:lnTo>
                  <a:lnTo>
                    <a:pt x="2326" y="15666"/>
                  </a:lnTo>
                  <a:lnTo>
                    <a:pt x="1624" y="16500"/>
                  </a:lnTo>
                  <a:lnTo>
                    <a:pt x="1580" y="16544"/>
                  </a:lnTo>
                  <a:lnTo>
                    <a:pt x="702" y="19220"/>
                  </a:lnTo>
                  <a:lnTo>
                    <a:pt x="88" y="20975"/>
                  </a:lnTo>
                  <a:lnTo>
                    <a:pt x="88" y="21019"/>
                  </a:lnTo>
                  <a:lnTo>
                    <a:pt x="0" y="22336"/>
                  </a:lnTo>
                  <a:lnTo>
                    <a:pt x="44" y="22380"/>
                  </a:lnTo>
                  <a:lnTo>
                    <a:pt x="614" y="26417"/>
                  </a:lnTo>
                  <a:lnTo>
                    <a:pt x="878" y="28128"/>
                  </a:lnTo>
                  <a:lnTo>
                    <a:pt x="1185" y="29708"/>
                  </a:lnTo>
                  <a:lnTo>
                    <a:pt x="1492" y="31287"/>
                  </a:lnTo>
                  <a:lnTo>
                    <a:pt x="1931" y="32823"/>
                  </a:lnTo>
                  <a:lnTo>
                    <a:pt x="2370" y="34359"/>
                  </a:lnTo>
                  <a:lnTo>
                    <a:pt x="2896" y="35983"/>
                  </a:lnTo>
                  <a:lnTo>
                    <a:pt x="3467" y="37606"/>
                  </a:lnTo>
                  <a:lnTo>
                    <a:pt x="4125" y="39361"/>
                  </a:lnTo>
                  <a:lnTo>
                    <a:pt x="5002" y="42257"/>
                  </a:lnTo>
                  <a:lnTo>
                    <a:pt x="5310" y="44100"/>
                  </a:lnTo>
                  <a:lnTo>
                    <a:pt x="5397" y="45329"/>
                  </a:lnTo>
                  <a:lnTo>
                    <a:pt x="5310" y="47830"/>
                  </a:lnTo>
                  <a:lnTo>
                    <a:pt x="5353" y="49366"/>
                  </a:lnTo>
                  <a:lnTo>
                    <a:pt x="5924" y="52218"/>
                  </a:lnTo>
                  <a:lnTo>
                    <a:pt x="6407" y="54939"/>
                  </a:lnTo>
                  <a:lnTo>
                    <a:pt x="6451" y="57528"/>
                  </a:lnTo>
                  <a:lnTo>
                    <a:pt x="6319" y="59853"/>
                  </a:lnTo>
                  <a:lnTo>
                    <a:pt x="6319" y="59897"/>
                  </a:lnTo>
                  <a:lnTo>
                    <a:pt x="6451" y="60731"/>
                  </a:lnTo>
                  <a:lnTo>
                    <a:pt x="6494" y="60819"/>
                  </a:lnTo>
                  <a:lnTo>
                    <a:pt x="7942" y="62399"/>
                  </a:lnTo>
                  <a:lnTo>
                    <a:pt x="10224" y="65295"/>
                  </a:lnTo>
                  <a:lnTo>
                    <a:pt x="12111" y="67796"/>
                  </a:lnTo>
                  <a:lnTo>
                    <a:pt x="13076" y="69024"/>
                  </a:lnTo>
                  <a:lnTo>
                    <a:pt x="13120" y="69024"/>
                  </a:lnTo>
                  <a:lnTo>
                    <a:pt x="15841" y="71657"/>
                  </a:lnTo>
                  <a:lnTo>
                    <a:pt x="16060" y="71964"/>
                  </a:lnTo>
                  <a:lnTo>
                    <a:pt x="15973" y="73895"/>
                  </a:lnTo>
                  <a:lnTo>
                    <a:pt x="15973" y="73983"/>
                  </a:lnTo>
                  <a:lnTo>
                    <a:pt x="16016" y="74027"/>
                  </a:lnTo>
                  <a:lnTo>
                    <a:pt x="16060" y="74071"/>
                  </a:lnTo>
                  <a:lnTo>
                    <a:pt x="16236" y="74071"/>
                  </a:lnTo>
                  <a:lnTo>
                    <a:pt x="16280" y="74027"/>
                  </a:lnTo>
                  <a:lnTo>
                    <a:pt x="16324" y="73983"/>
                  </a:lnTo>
                  <a:lnTo>
                    <a:pt x="16324" y="73895"/>
                  </a:lnTo>
                  <a:lnTo>
                    <a:pt x="16411" y="71921"/>
                  </a:lnTo>
                  <a:lnTo>
                    <a:pt x="16368" y="71789"/>
                  </a:lnTo>
                  <a:lnTo>
                    <a:pt x="16148" y="71438"/>
                  </a:lnTo>
                  <a:lnTo>
                    <a:pt x="16104" y="71394"/>
                  </a:lnTo>
                  <a:lnTo>
                    <a:pt x="13340" y="68761"/>
                  </a:lnTo>
                  <a:lnTo>
                    <a:pt x="12374" y="67576"/>
                  </a:lnTo>
                  <a:lnTo>
                    <a:pt x="10488" y="65075"/>
                  </a:lnTo>
                  <a:lnTo>
                    <a:pt x="8206" y="62179"/>
                  </a:lnTo>
                  <a:lnTo>
                    <a:pt x="6802" y="60643"/>
                  </a:lnTo>
                  <a:lnTo>
                    <a:pt x="6670" y="59853"/>
                  </a:lnTo>
                  <a:lnTo>
                    <a:pt x="6802" y="57528"/>
                  </a:lnTo>
                  <a:lnTo>
                    <a:pt x="6758" y="54939"/>
                  </a:lnTo>
                  <a:lnTo>
                    <a:pt x="6758" y="54895"/>
                  </a:lnTo>
                  <a:lnTo>
                    <a:pt x="6275" y="52131"/>
                  </a:lnTo>
                  <a:lnTo>
                    <a:pt x="5705" y="49322"/>
                  </a:lnTo>
                  <a:lnTo>
                    <a:pt x="5661" y="47830"/>
                  </a:lnTo>
                  <a:lnTo>
                    <a:pt x="5748" y="45373"/>
                  </a:lnTo>
                  <a:lnTo>
                    <a:pt x="5748" y="45329"/>
                  </a:lnTo>
                  <a:lnTo>
                    <a:pt x="5661" y="44057"/>
                  </a:lnTo>
                  <a:lnTo>
                    <a:pt x="5661" y="44013"/>
                  </a:lnTo>
                  <a:lnTo>
                    <a:pt x="5310" y="42214"/>
                  </a:lnTo>
                  <a:lnTo>
                    <a:pt x="4476" y="39230"/>
                  </a:lnTo>
                  <a:lnTo>
                    <a:pt x="3818" y="37518"/>
                  </a:lnTo>
                  <a:lnTo>
                    <a:pt x="3203" y="35851"/>
                  </a:lnTo>
                  <a:lnTo>
                    <a:pt x="2721" y="34271"/>
                  </a:lnTo>
                  <a:lnTo>
                    <a:pt x="2238" y="32735"/>
                  </a:lnTo>
                  <a:lnTo>
                    <a:pt x="1843" y="31200"/>
                  </a:lnTo>
                  <a:lnTo>
                    <a:pt x="1492" y="29664"/>
                  </a:lnTo>
                  <a:lnTo>
                    <a:pt x="1229" y="28040"/>
                  </a:lnTo>
                  <a:lnTo>
                    <a:pt x="922" y="26373"/>
                  </a:lnTo>
                  <a:lnTo>
                    <a:pt x="351" y="22336"/>
                  </a:lnTo>
                  <a:lnTo>
                    <a:pt x="439" y="21063"/>
                  </a:lnTo>
                  <a:lnTo>
                    <a:pt x="1053" y="19308"/>
                  </a:lnTo>
                  <a:lnTo>
                    <a:pt x="1887" y="16719"/>
                  </a:lnTo>
                  <a:lnTo>
                    <a:pt x="2589" y="15885"/>
                  </a:lnTo>
                  <a:lnTo>
                    <a:pt x="4476" y="14086"/>
                  </a:lnTo>
                  <a:lnTo>
                    <a:pt x="7021" y="11453"/>
                  </a:lnTo>
                  <a:lnTo>
                    <a:pt x="10488" y="9347"/>
                  </a:lnTo>
                  <a:lnTo>
                    <a:pt x="11760" y="8557"/>
                  </a:lnTo>
                  <a:lnTo>
                    <a:pt x="14217" y="7460"/>
                  </a:lnTo>
                  <a:lnTo>
                    <a:pt x="14217" y="7416"/>
                  </a:lnTo>
                  <a:lnTo>
                    <a:pt x="15709" y="6451"/>
                  </a:lnTo>
                  <a:lnTo>
                    <a:pt x="18254" y="4784"/>
                  </a:lnTo>
                  <a:lnTo>
                    <a:pt x="20097" y="3599"/>
                  </a:lnTo>
                  <a:lnTo>
                    <a:pt x="23783" y="1493"/>
                  </a:lnTo>
                  <a:lnTo>
                    <a:pt x="25846" y="352"/>
                  </a:lnTo>
                  <a:lnTo>
                    <a:pt x="25933" y="308"/>
                  </a:lnTo>
                  <a:lnTo>
                    <a:pt x="25933" y="220"/>
                  </a:lnTo>
                  <a:lnTo>
                    <a:pt x="25933" y="176"/>
                  </a:lnTo>
                  <a:lnTo>
                    <a:pt x="25933" y="88"/>
                  </a:lnTo>
                  <a:lnTo>
                    <a:pt x="25890" y="45"/>
                  </a:lnTo>
                  <a:lnTo>
                    <a:pt x="25846"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04" name="Google Shape;4004;p116"/>
            <p:cNvSpPr/>
            <p:nvPr/>
          </p:nvSpPr>
          <p:spPr>
            <a:xfrm>
              <a:off x="520050" y="2414850"/>
              <a:ext cx="434425" cy="1781550"/>
            </a:xfrm>
            <a:custGeom>
              <a:avLst/>
              <a:gdLst/>
              <a:ahLst/>
              <a:cxnLst/>
              <a:rect l="l" t="t" r="r" b="b"/>
              <a:pathLst>
                <a:path w="17377" h="71262" extrusionOk="0">
                  <a:moveTo>
                    <a:pt x="15973" y="0"/>
                  </a:moveTo>
                  <a:lnTo>
                    <a:pt x="15885" y="44"/>
                  </a:lnTo>
                  <a:lnTo>
                    <a:pt x="14174" y="1097"/>
                  </a:lnTo>
                  <a:lnTo>
                    <a:pt x="10970" y="3028"/>
                  </a:lnTo>
                  <a:lnTo>
                    <a:pt x="8952" y="4344"/>
                  </a:lnTo>
                  <a:lnTo>
                    <a:pt x="6890" y="5880"/>
                  </a:lnTo>
                  <a:lnTo>
                    <a:pt x="6846" y="5924"/>
                  </a:lnTo>
                  <a:lnTo>
                    <a:pt x="5705" y="7328"/>
                  </a:lnTo>
                  <a:lnTo>
                    <a:pt x="3028" y="10093"/>
                  </a:lnTo>
                  <a:lnTo>
                    <a:pt x="2501" y="10707"/>
                  </a:lnTo>
                  <a:lnTo>
                    <a:pt x="2458" y="10751"/>
                  </a:lnTo>
                  <a:lnTo>
                    <a:pt x="1229" y="13691"/>
                  </a:lnTo>
                  <a:lnTo>
                    <a:pt x="264" y="16324"/>
                  </a:lnTo>
                  <a:lnTo>
                    <a:pt x="0" y="17552"/>
                  </a:lnTo>
                  <a:lnTo>
                    <a:pt x="0" y="17596"/>
                  </a:lnTo>
                  <a:lnTo>
                    <a:pt x="0" y="18825"/>
                  </a:lnTo>
                  <a:lnTo>
                    <a:pt x="0" y="18869"/>
                  </a:lnTo>
                  <a:lnTo>
                    <a:pt x="483" y="22686"/>
                  </a:lnTo>
                  <a:lnTo>
                    <a:pt x="966" y="25319"/>
                  </a:lnTo>
                  <a:lnTo>
                    <a:pt x="1624" y="28040"/>
                  </a:lnTo>
                  <a:lnTo>
                    <a:pt x="2545" y="30673"/>
                  </a:lnTo>
                  <a:lnTo>
                    <a:pt x="4257" y="35105"/>
                  </a:lnTo>
                  <a:lnTo>
                    <a:pt x="4827" y="36772"/>
                  </a:lnTo>
                  <a:lnTo>
                    <a:pt x="5310" y="38922"/>
                  </a:lnTo>
                  <a:lnTo>
                    <a:pt x="5529" y="40370"/>
                  </a:lnTo>
                  <a:lnTo>
                    <a:pt x="5398" y="42827"/>
                  </a:lnTo>
                  <a:lnTo>
                    <a:pt x="5441" y="44188"/>
                  </a:lnTo>
                  <a:lnTo>
                    <a:pt x="5441" y="44232"/>
                  </a:lnTo>
                  <a:lnTo>
                    <a:pt x="5924" y="46689"/>
                  </a:lnTo>
                  <a:lnTo>
                    <a:pt x="6319" y="49058"/>
                  </a:lnTo>
                  <a:lnTo>
                    <a:pt x="6407" y="51340"/>
                  </a:lnTo>
                  <a:lnTo>
                    <a:pt x="6231" y="54544"/>
                  </a:lnTo>
                  <a:lnTo>
                    <a:pt x="6144" y="56825"/>
                  </a:lnTo>
                  <a:lnTo>
                    <a:pt x="6144" y="58405"/>
                  </a:lnTo>
                  <a:lnTo>
                    <a:pt x="6144" y="58449"/>
                  </a:lnTo>
                  <a:lnTo>
                    <a:pt x="6407" y="59283"/>
                  </a:lnTo>
                  <a:lnTo>
                    <a:pt x="6451" y="59326"/>
                  </a:lnTo>
                  <a:lnTo>
                    <a:pt x="7899" y="61257"/>
                  </a:lnTo>
                  <a:lnTo>
                    <a:pt x="10005" y="63583"/>
                  </a:lnTo>
                  <a:lnTo>
                    <a:pt x="10005" y="63627"/>
                  </a:lnTo>
                  <a:lnTo>
                    <a:pt x="13603" y="66655"/>
                  </a:lnTo>
                  <a:lnTo>
                    <a:pt x="15490" y="68234"/>
                  </a:lnTo>
                  <a:lnTo>
                    <a:pt x="16412" y="69112"/>
                  </a:lnTo>
                  <a:lnTo>
                    <a:pt x="16631" y="69463"/>
                  </a:lnTo>
                  <a:lnTo>
                    <a:pt x="16675" y="70121"/>
                  </a:lnTo>
                  <a:lnTo>
                    <a:pt x="16675" y="70165"/>
                  </a:lnTo>
                  <a:lnTo>
                    <a:pt x="17026" y="71174"/>
                  </a:lnTo>
                  <a:lnTo>
                    <a:pt x="17114" y="71262"/>
                  </a:lnTo>
                  <a:lnTo>
                    <a:pt x="17245" y="71262"/>
                  </a:lnTo>
                  <a:lnTo>
                    <a:pt x="17333" y="71218"/>
                  </a:lnTo>
                  <a:lnTo>
                    <a:pt x="17377" y="71174"/>
                  </a:lnTo>
                  <a:lnTo>
                    <a:pt x="17377" y="71130"/>
                  </a:lnTo>
                  <a:lnTo>
                    <a:pt x="17377" y="71043"/>
                  </a:lnTo>
                  <a:lnTo>
                    <a:pt x="17026" y="70077"/>
                  </a:lnTo>
                  <a:lnTo>
                    <a:pt x="16982" y="69375"/>
                  </a:lnTo>
                  <a:lnTo>
                    <a:pt x="16938" y="69287"/>
                  </a:lnTo>
                  <a:lnTo>
                    <a:pt x="16719" y="68892"/>
                  </a:lnTo>
                  <a:lnTo>
                    <a:pt x="16675" y="68849"/>
                  </a:lnTo>
                  <a:lnTo>
                    <a:pt x="15753" y="67971"/>
                  </a:lnTo>
                  <a:lnTo>
                    <a:pt x="13823" y="66391"/>
                  </a:lnTo>
                  <a:lnTo>
                    <a:pt x="10268" y="63363"/>
                  </a:lnTo>
                  <a:lnTo>
                    <a:pt x="8162" y="61038"/>
                  </a:lnTo>
                  <a:lnTo>
                    <a:pt x="6714" y="59151"/>
                  </a:lnTo>
                  <a:lnTo>
                    <a:pt x="6495" y="58405"/>
                  </a:lnTo>
                  <a:lnTo>
                    <a:pt x="6495" y="56825"/>
                  </a:lnTo>
                  <a:lnTo>
                    <a:pt x="6582" y="54587"/>
                  </a:lnTo>
                  <a:lnTo>
                    <a:pt x="6758" y="51340"/>
                  </a:lnTo>
                  <a:lnTo>
                    <a:pt x="6670" y="49058"/>
                  </a:lnTo>
                  <a:lnTo>
                    <a:pt x="6670" y="49015"/>
                  </a:lnTo>
                  <a:lnTo>
                    <a:pt x="6275" y="46601"/>
                  </a:lnTo>
                  <a:lnTo>
                    <a:pt x="5793" y="44144"/>
                  </a:lnTo>
                  <a:lnTo>
                    <a:pt x="5749" y="42827"/>
                  </a:lnTo>
                  <a:lnTo>
                    <a:pt x="5880" y="40370"/>
                  </a:lnTo>
                  <a:lnTo>
                    <a:pt x="5880" y="40326"/>
                  </a:lnTo>
                  <a:lnTo>
                    <a:pt x="5661" y="38878"/>
                  </a:lnTo>
                  <a:lnTo>
                    <a:pt x="5134" y="36684"/>
                  </a:lnTo>
                  <a:lnTo>
                    <a:pt x="5134" y="36640"/>
                  </a:lnTo>
                  <a:lnTo>
                    <a:pt x="4564" y="35017"/>
                  </a:lnTo>
                  <a:lnTo>
                    <a:pt x="2853" y="30541"/>
                  </a:lnTo>
                  <a:lnTo>
                    <a:pt x="1931" y="27952"/>
                  </a:lnTo>
                  <a:lnTo>
                    <a:pt x="1317" y="25231"/>
                  </a:lnTo>
                  <a:lnTo>
                    <a:pt x="790" y="22643"/>
                  </a:lnTo>
                  <a:lnTo>
                    <a:pt x="351" y="18825"/>
                  </a:lnTo>
                  <a:lnTo>
                    <a:pt x="351" y="17596"/>
                  </a:lnTo>
                  <a:lnTo>
                    <a:pt x="615" y="16412"/>
                  </a:lnTo>
                  <a:lnTo>
                    <a:pt x="1580" y="13823"/>
                  </a:lnTo>
                  <a:lnTo>
                    <a:pt x="2765" y="10926"/>
                  </a:lnTo>
                  <a:lnTo>
                    <a:pt x="3291" y="10312"/>
                  </a:lnTo>
                  <a:lnTo>
                    <a:pt x="5968" y="7548"/>
                  </a:lnTo>
                  <a:lnTo>
                    <a:pt x="7109" y="6144"/>
                  </a:lnTo>
                  <a:lnTo>
                    <a:pt x="9171" y="4608"/>
                  </a:lnTo>
                  <a:lnTo>
                    <a:pt x="11146" y="3335"/>
                  </a:lnTo>
                  <a:lnTo>
                    <a:pt x="14349" y="1404"/>
                  </a:lnTo>
                  <a:lnTo>
                    <a:pt x="16104" y="351"/>
                  </a:lnTo>
                  <a:lnTo>
                    <a:pt x="16148" y="307"/>
                  </a:lnTo>
                  <a:lnTo>
                    <a:pt x="16148" y="220"/>
                  </a:lnTo>
                  <a:lnTo>
                    <a:pt x="16148" y="176"/>
                  </a:lnTo>
                  <a:lnTo>
                    <a:pt x="16148" y="88"/>
                  </a:lnTo>
                  <a:lnTo>
                    <a:pt x="16104" y="44"/>
                  </a:lnTo>
                  <a:lnTo>
                    <a:pt x="16017" y="44"/>
                  </a:lnTo>
                  <a:lnTo>
                    <a:pt x="15973"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05" name="Google Shape;4005;p116"/>
            <p:cNvSpPr/>
            <p:nvPr/>
          </p:nvSpPr>
          <p:spPr>
            <a:xfrm>
              <a:off x="1580850" y="2421425"/>
              <a:ext cx="400450" cy="236975"/>
            </a:xfrm>
            <a:custGeom>
              <a:avLst/>
              <a:gdLst/>
              <a:ahLst/>
              <a:cxnLst/>
              <a:rect l="l" t="t" r="r" b="b"/>
              <a:pathLst>
                <a:path w="16018" h="9479" extrusionOk="0">
                  <a:moveTo>
                    <a:pt x="15798" y="1"/>
                  </a:moveTo>
                  <a:lnTo>
                    <a:pt x="15754" y="44"/>
                  </a:lnTo>
                  <a:lnTo>
                    <a:pt x="9567" y="3818"/>
                  </a:lnTo>
                  <a:lnTo>
                    <a:pt x="7329" y="5222"/>
                  </a:lnTo>
                  <a:lnTo>
                    <a:pt x="5486" y="6100"/>
                  </a:lnTo>
                  <a:lnTo>
                    <a:pt x="3818" y="7065"/>
                  </a:lnTo>
                  <a:lnTo>
                    <a:pt x="89" y="9172"/>
                  </a:lnTo>
                  <a:lnTo>
                    <a:pt x="1" y="9215"/>
                  </a:lnTo>
                  <a:lnTo>
                    <a:pt x="1" y="9259"/>
                  </a:lnTo>
                  <a:lnTo>
                    <a:pt x="1" y="9303"/>
                  </a:lnTo>
                  <a:lnTo>
                    <a:pt x="1" y="9391"/>
                  </a:lnTo>
                  <a:lnTo>
                    <a:pt x="89" y="9435"/>
                  </a:lnTo>
                  <a:lnTo>
                    <a:pt x="176" y="9479"/>
                  </a:lnTo>
                  <a:lnTo>
                    <a:pt x="220" y="9479"/>
                  </a:lnTo>
                  <a:lnTo>
                    <a:pt x="3994" y="7372"/>
                  </a:lnTo>
                  <a:lnTo>
                    <a:pt x="5617" y="6407"/>
                  </a:lnTo>
                  <a:lnTo>
                    <a:pt x="7504" y="5529"/>
                  </a:lnTo>
                  <a:lnTo>
                    <a:pt x="9742" y="4081"/>
                  </a:lnTo>
                  <a:lnTo>
                    <a:pt x="15929" y="352"/>
                  </a:lnTo>
                  <a:lnTo>
                    <a:pt x="15973" y="308"/>
                  </a:lnTo>
                  <a:lnTo>
                    <a:pt x="16017" y="220"/>
                  </a:lnTo>
                  <a:lnTo>
                    <a:pt x="16017" y="176"/>
                  </a:lnTo>
                  <a:lnTo>
                    <a:pt x="15973" y="88"/>
                  </a:lnTo>
                  <a:lnTo>
                    <a:pt x="15929" y="44"/>
                  </a:lnTo>
                  <a:lnTo>
                    <a:pt x="15886" y="44"/>
                  </a:lnTo>
                  <a:lnTo>
                    <a:pt x="15798"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06" name="Google Shape;4006;p116"/>
            <p:cNvSpPr/>
            <p:nvPr/>
          </p:nvSpPr>
          <p:spPr>
            <a:xfrm>
              <a:off x="1302225" y="2397300"/>
              <a:ext cx="651650" cy="660425"/>
            </a:xfrm>
            <a:custGeom>
              <a:avLst/>
              <a:gdLst/>
              <a:ahLst/>
              <a:cxnLst/>
              <a:rect l="l" t="t" r="r" b="b"/>
              <a:pathLst>
                <a:path w="26066" h="26417" extrusionOk="0">
                  <a:moveTo>
                    <a:pt x="25802" y="0"/>
                  </a:moveTo>
                  <a:lnTo>
                    <a:pt x="21063" y="2852"/>
                  </a:lnTo>
                  <a:lnTo>
                    <a:pt x="18211" y="4520"/>
                  </a:lnTo>
                  <a:lnTo>
                    <a:pt x="16060" y="5354"/>
                  </a:lnTo>
                  <a:lnTo>
                    <a:pt x="13822" y="6538"/>
                  </a:lnTo>
                  <a:lnTo>
                    <a:pt x="9610" y="8689"/>
                  </a:lnTo>
                  <a:lnTo>
                    <a:pt x="6319" y="10839"/>
                  </a:lnTo>
                  <a:lnTo>
                    <a:pt x="3511" y="12857"/>
                  </a:lnTo>
                  <a:lnTo>
                    <a:pt x="3467" y="12901"/>
                  </a:lnTo>
                  <a:lnTo>
                    <a:pt x="3028" y="13296"/>
                  </a:lnTo>
                  <a:lnTo>
                    <a:pt x="2984" y="13340"/>
                  </a:lnTo>
                  <a:lnTo>
                    <a:pt x="2589" y="14217"/>
                  </a:lnTo>
                  <a:lnTo>
                    <a:pt x="2589" y="14305"/>
                  </a:lnTo>
                  <a:lnTo>
                    <a:pt x="2545" y="15051"/>
                  </a:lnTo>
                  <a:lnTo>
                    <a:pt x="2545" y="15095"/>
                  </a:lnTo>
                  <a:lnTo>
                    <a:pt x="2808" y="16060"/>
                  </a:lnTo>
                  <a:lnTo>
                    <a:pt x="2808" y="16104"/>
                  </a:lnTo>
                  <a:lnTo>
                    <a:pt x="3818" y="18430"/>
                  </a:lnTo>
                  <a:lnTo>
                    <a:pt x="4739" y="20536"/>
                  </a:lnTo>
                  <a:lnTo>
                    <a:pt x="4827" y="21326"/>
                  </a:lnTo>
                  <a:lnTo>
                    <a:pt x="4695" y="21853"/>
                  </a:lnTo>
                  <a:lnTo>
                    <a:pt x="2721" y="23564"/>
                  </a:lnTo>
                  <a:lnTo>
                    <a:pt x="834" y="25451"/>
                  </a:lnTo>
                  <a:lnTo>
                    <a:pt x="88" y="26109"/>
                  </a:lnTo>
                  <a:lnTo>
                    <a:pt x="44" y="26153"/>
                  </a:lnTo>
                  <a:lnTo>
                    <a:pt x="0" y="26241"/>
                  </a:lnTo>
                  <a:lnTo>
                    <a:pt x="0" y="26285"/>
                  </a:lnTo>
                  <a:lnTo>
                    <a:pt x="44" y="26372"/>
                  </a:lnTo>
                  <a:lnTo>
                    <a:pt x="88" y="26416"/>
                  </a:lnTo>
                  <a:lnTo>
                    <a:pt x="176" y="26416"/>
                  </a:lnTo>
                  <a:lnTo>
                    <a:pt x="307" y="26372"/>
                  </a:lnTo>
                  <a:lnTo>
                    <a:pt x="1097" y="25714"/>
                  </a:lnTo>
                  <a:lnTo>
                    <a:pt x="2940" y="23827"/>
                  </a:lnTo>
                  <a:lnTo>
                    <a:pt x="4959" y="22116"/>
                  </a:lnTo>
                  <a:lnTo>
                    <a:pt x="5046" y="22028"/>
                  </a:lnTo>
                  <a:lnTo>
                    <a:pt x="5178" y="21370"/>
                  </a:lnTo>
                  <a:lnTo>
                    <a:pt x="5178" y="21282"/>
                  </a:lnTo>
                  <a:lnTo>
                    <a:pt x="5090" y="20448"/>
                  </a:lnTo>
                  <a:lnTo>
                    <a:pt x="5046" y="20405"/>
                  </a:lnTo>
                  <a:lnTo>
                    <a:pt x="4125" y="18298"/>
                  </a:lnTo>
                  <a:lnTo>
                    <a:pt x="3116" y="15973"/>
                  </a:lnTo>
                  <a:lnTo>
                    <a:pt x="2896" y="15007"/>
                  </a:lnTo>
                  <a:lnTo>
                    <a:pt x="2940" y="14349"/>
                  </a:lnTo>
                  <a:lnTo>
                    <a:pt x="3291" y="13515"/>
                  </a:lnTo>
                  <a:lnTo>
                    <a:pt x="3686" y="13164"/>
                  </a:lnTo>
                  <a:lnTo>
                    <a:pt x="6494" y="11146"/>
                  </a:lnTo>
                  <a:lnTo>
                    <a:pt x="9785" y="8996"/>
                  </a:lnTo>
                  <a:lnTo>
                    <a:pt x="13954" y="6846"/>
                  </a:lnTo>
                  <a:lnTo>
                    <a:pt x="16236" y="5705"/>
                  </a:lnTo>
                  <a:lnTo>
                    <a:pt x="18342" y="4827"/>
                  </a:lnTo>
                  <a:lnTo>
                    <a:pt x="18386" y="4827"/>
                  </a:lnTo>
                  <a:lnTo>
                    <a:pt x="21238" y="3160"/>
                  </a:lnTo>
                  <a:lnTo>
                    <a:pt x="25977" y="307"/>
                  </a:lnTo>
                  <a:lnTo>
                    <a:pt x="26021" y="263"/>
                  </a:lnTo>
                  <a:lnTo>
                    <a:pt x="26065" y="220"/>
                  </a:lnTo>
                  <a:lnTo>
                    <a:pt x="26065" y="132"/>
                  </a:lnTo>
                  <a:lnTo>
                    <a:pt x="26021" y="88"/>
                  </a:lnTo>
                  <a:lnTo>
                    <a:pt x="25977"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07" name="Google Shape;4007;p116"/>
            <p:cNvSpPr/>
            <p:nvPr/>
          </p:nvSpPr>
          <p:spPr>
            <a:xfrm>
              <a:off x="853525" y="2286500"/>
              <a:ext cx="977475" cy="1079475"/>
            </a:xfrm>
            <a:custGeom>
              <a:avLst/>
              <a:gdLst/>
              <a:ahLst/>
              <a:cxnLst/>
              <a:rect l="l" t="t" r="r" b="b"/>
              <a:pathLst>
                <a:path w="39099" h="43179" extrusionOk="0">
                  <a:moveTo>
                    <a:pt x="38923" y="0"/>
                  </a:moveTo>
                  <a:lnTo>
                    <a:pt x="38835" y="44"/>
                  </a:lnTo>
                  <a:lnTo>
                    <a:pt x="36553" y="1404"/>
                  </a:lnTo>
                  <a:lnTo>
                    <a:pt x="32122" y="3379"/>
                  </a:lnTo>
                  <a:lnTo>
                    <a:pt x="31156" y="3774"/>
                  </a:lnTo>
                  <a:lnTo>
                    <a:pt x="26812" y="5617"/>
                  </a:lnTo>
                  <a:lnTo>
                    <a:pt x="24618" y="6582"/>
                  </a:lnTo>
                  <a:lnTo>
                    <a:pt x="22468" y="7635"/>
                  </a:lnTo>
                  <a:lnTo>
                    <a:pt x="20362" y="8689"/>
                  </a:lnTo>
                  <a:lnTo>
                    <a:pt x="18299" y="9873"/>
                  </a:lnTo>
                  <a:lnTo>
                    <a:pt x="17290" y="10488"/>
                  </a:lnTo>
                  <a:lnTo>
                    <a:pt x="16281" y="11102"/>
                  </a:lnTo>
                  <a:lnTo>
                    <a:pt x="15315" y="11760"/>
                  </a:lnTo>
                  <a:lnTo>
                    <a:pt x="14350" y="12462"/>
                  </a:lnTo>
                  <a:lnTo>
                    <a:pt x="12156" y="14261"/>
                  </a:lnTo>
                  <a:lnTo>
                    <a:pt x="10313" y="15709"/>
                  </a:lnTo>
                  <a:lnTo>
                    <a:pt x="8163" y="17465"/>
                  </a:lnTo>
                  <a:lnTo>
                    <a:pt x="6759" y="18342"/>
                  </a:lnTo>
                  <a:lnTo>
                    <a:pt x="4565" y="19220"/>
                  </a:lnTo>
                  <a:lnTo>
                    <a:pt x="2414" y="19878"/>
                  </a:lnTo>
                  <a:lnTo>
                    <a:pt x="1274" y="20273"/>
                  </a:lnTo>
                  <a:lnTo>
                    <a:pt x="1186" y="20317"/>
                  </a:lnTo>
                  <a:lnTo>
                    <a:pt x="922" y="20580"/>
                  </a:lnTo>
                  <a:lnTo>
                    <a:pt x="879" y="20668"/>
                  </a:lnTo>
                  <a:lnTo>
                    <a:pt x="440" y="22818"/>
                  </a:lnTo>
                  <a:lnTo>
                    <a:pt x="1" y="24749"/>
                  </a:lnTo>
                  <a:lnTo>
                    <a:pt x="1" y="24793"/>
                  </a:lnTo>
                  <a:lnTo>
                    <a:pt x="177" y="27425"/>
                  </a:lnTo>
                  <a:lnTo>
                    <a:pt x="133" y="29751"/>
                  </a:lnTo>
                  <a:lnTo>
                    <a:pt x="89" y="31024"/>
                  </a:lnTo>
                  <a:lnTo>
                    <a:pt x="133" y="31111"/>
                  </a:lnTo>
                  <a:lnTo>
                    <a:pt x="177" y="31155"/>
                  </a:lnTo>
                  <a:lnTo>
                    <a:pt x="1756" y="32691"/>
                  </a:lnTo>
                  <a:lnTo>
                    <a:pt x="3906" y="34710"/>
                  </a:lnTo>
                  <a:lnTo>
                    <a:pt x="7636" y="38045"/>
                  </a:lnTo>
                  <a:lnTo>
                    <a:pt x="9435" y="39756"/>
                  </a:lnTo>
                  <a:lnTo>
                    <a:pt x="11015" y="41336"/>
                  </a:lnTo>
                  <a:lnTo>
                    <a:pt x="11410" y="41950"/>
                  </a:lnTo>
                  <a:lnTo>
                    <a:pt x="11278" y="43003"/>
                  </a:lnTo>
                  <a:lnTo>
                    <a:pt x="11322" y="43047"/>
                  </a:lnTo>
                  <a:lnTo>
                    <a:pt x="11322" y="43135"/>
                  </a:lnTo>
                  <a:lnTo>
                    <a:pt x="11366" y="43179"/>
                  </a:lnTo>
                  <a:lnTo>
                    <a:pt x="11454" y="43179"/>
                  </a:lnTo>
                  <a:lnTo>
                    <a:pt x="11585" y="43135"/>
                  </a:lnTo>
                  <a:lnTo>
                    <a:pt x="11629" y="43047"/>
                  </a:lnTo>
                  <a:lnTo>
                    <a:pt x="11761" y="41950"/>
                  </a:lnTo>
                  <a:lnTo>
                    <a:pt x="11717" y="41818"/>
                  </a:lnTo>
                  <a:lnTo>
                    <a:pt x="11278" y="41116"/>
                  </a:lnTo>
                  <a:lnTo>
                    <a:pt x="9699" y="39536"/>
                  </a:lnTo>
                  <a:lnTo>
                    <a:pt x="7856" y="37781"/>
                  </a:lnTo>
                  <a:lnTo>
                    <a:pt x="4170" y="34446"/>
                  </a:lnTo>
                  <a:lnTo>
                    <a:pt x="1976" y="32472"/>
                  </a:lnTo>
                  <a:lnTo>
                    <a:pt x="440" y="30936"/>
                  </a:lnTo>
                  <a:lnTo>
                    <a:pt x="484" y="29751"/>
                  </a:lnTo>
                  <a:lnTo>
                    <a:pt x="528" y="27425"/>
                  </a:lnTo>
                  <a:lnTo>
                    <a:pt x="352" y="24793"/>
                  </a:lnTo>
                  <a:lnTo>
                    <a:pt x="791" y="22862"/>
                  </a:lnTo>
                  <a:lnTo>
                    <a:pt x="1230" y="20800"/>
                  </a:lnTo>
                  <a:lnTo>
                    <a:pt x="1405" y="20580"/>
                  </a:lnTo>
                  <a:lnTo>
                    <a:pt x="2546" y="20229"/>
                  </a:lnTo>
                  <a:lnTo>
                    <a:pt x="4652" y="19527"/>
                  </a:lnTo>
                  <a:lnTo>
                    <a:pt x="6890" y="18649"/>
                  </a:lnTo>
                  <a:lnTo>
                    <a:pt x="6934" y="18649"/>
                  </a:lnTo>
                  <a:lnTo>
                    <a:pt x="8382" y="17728"/>
                  </a:lnTo>
                  <a:lnTo>
                    <a:pt x="10532" y="15973"/>
                  </a:lnTo>
                  <a:lnTo>
                    <a:pt x="12375" y="14525"/>
                  </a:lnTo>
                  <a:lnTo>
                    <a:pt x="14569" y="12726"/>
                  </a:lnTo>
                  <a:lnTo>
                    <a:pt x="15535" y="12067"/>
                  </a:lnTo>
                  <a:lnTo>
                    <a:pt x="16500" y="11409"/>
                  </a:lnTo>
                  <a:lnTo>
                    <a:pt x="17465" y="10751"/>
                  </a:lnTo>
                  <a:lnTo>
                    <a:pt x="18475" y="10181"/>
                  </a:lnTo>
                  <a:lnTo>
                    <a:pt x="20537" y="8996"/>
                  </a:lnTo>
                  <a:lnTo>
                    <a:pt x="22643" y="7943"/>
                  </a:lnTo>
                  <a:lnTo>
                    <a:pt x="24793" y="6933"/>
                  </a:lnTo>
                  <a:lnTo>
                    <a:pt x="26944" y="5924"/>
                  </a:lnTo>
                  <a:lnTo>
                    <a:pt x="31288" y="4081"/>
                  </a:lnTo>
                  <a:lnTo>
                    <a:pt x="32253" y="3686"/>
                  </a:lnTo>
                  <a:lnTo>
                    <a:pt x="36685" y="1712"/>
                  </a:lnTo>
                  <a:lnTo>
                    <a:pt x="36729" y="1712"/>
                  </a:lnTo>
                  <a:lnTo>
                    <a:pt x="39011" y="351"/>
                  </a:lnTo>
                  <a:lnTo>
                    <a:pt x="39055" y="307"/>
                  </a:lnTo>
                  <a:lnTo>
                    <a:pt x="39099" y="220"/>
                  </a:lnTo>
                  <a:lnTo>
                    <a:pt x="39099" y="176"/>
                  </a:lnTo>
                  <a:lnTo>
                    <a:pt x="39099" y="88"/>
                  </a:lnTo>
                  <a:lnTo>
                    <a:pt x="39055" y="44"/>
                  </a:lnTo>
                  <a:lnTo>
                    <a:pt x="38967"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08" name="Google Shape;4008;p116"/>
            <p:cNvSpPr/>
            <p:nvPr/>
          </p:nvSpPr>
          <p:spPr>
            <a:xfrm>
              <a:off x="805275" y="2264550"/>
              <a:ext cx="1002700" cy="724050"/>
            </a:xfrm>
            <a:custGeom>
              <a:avLst/>
              <a:gdLst/>
              <a:ahLst/>
              <a:cxnLst/>
              <a:rect l="l" t="t" r="r" b="b"/>
              <a:pathLst>
                <a:path w="40108" h="28962" extrusionOk="0">
                  <a:moveTo>
                    <a:pt x="39888" y="1"/>
                  </a:moveTo>
                  <a:lnTo>
                    <a:pt x="39844" y="45"/>
                  </a:lnTo>
                  <a:lnTo>
                    <a:pt x="36992" y="1624"/>
                  </a:lnTo>
                  <a:lnTo>
                    <a:pt x="34403" y="2721"/>
                  </a:lnTo>
                  <a:lnTo>
                    <a:pt x="31375" y="3950"/>
                  </a:lnTo>
                  <a:lnTo>
                    <a:pt x="27864" y="5442"/>
                  </a:lnTo>
                  <a:lnTo>
                    <a:pt x="25232" y="6670"/>
                  </a:lnTo>
                  <a:lnTo>
                    <a:pt x="21940" y="8206"/>
                  </a:lnTo>
                  <a:lnTo>
                    <a:pt x="19483" y="9610"/>
                  </a:lnTo>
                  <a:lnTo>
                    <a:pt x="15315" y="12331"/>
                  </a:lnTo>
                  <a:lnTo>
                    <a:pt x="15271" y="12331"/>
                  </a:lnTo>
                  <a:lnTo>
                    <a:pt x="13208" y="13999"/>
                  </a:lnTo>
                  <a:lnTo>
                    <a:pt x="11497" y="15359"/>
                  </a:lnTo>
                  <a:lnTo>
                    <a:pt x="8513" y="17553"/>
                  </a:lnTo>
                  <a:lnTo>
                    <a:pt x="6758" y="18387"/>
                  </a:lnTo>
                  <a:lnTo>
                    <a:pt x="4520" y="19176"/>
                  </a:lnTo>
                  <a:lnTo>
                    <a:pt x="2063" y="19878"/>
                  </a:lnTo>
                  <a:lnTo>
                    <a:pt x="1053" y="20317"/>
                  </a:lnTo>
                  <a:lnTo>
                    <a:pt x="966" y="20361"/>
                  </a:lnTo>
                  <a:lnTo>
                    <a:pt x="922" y="20405"/>
                  </a:lnTo>
                  <a:lnTo>
                    <a:pt x="483" y="22072"/>
                  </a:lnTo>
                  <a:lnTo>
                    <a:pt x="44" y="23126"/>
                  </a:lnTo>
                  <a:lnTo>
                    <a:pt x="44" y="23169"/>
                  </a:lnTo>
                  <a:lnTo>
                    <a:pt x="0" y="25627"/>
                  </a:lnTo>
                  <a:lnTo>
                    <a:pt x="44" y="27909"/>
                  </a:lnTo>
                  <a:lnTo>
                    <a:pt x="44" y="27952"/>
                  </a:lnTo>
                  <a:lnTo>
                    <a:pt x="307" y="28830"/>
                  </a:lnTo>
                  <a:lnTo>
                    <a:pt x="395" y="28918"/>
                  </a:lnTo>
                  <a:lnTo>
                    <a:pt x="483" y="28962"/>
                  </a:lnTo>
                  <a:lnTo>
                    <a:pt x="527" y="28918"/>
                  </a:lnTo>
                  <a:lnTo>
                    <a:pt x="615" y="28918"/>
                  </a:lnTo>
                  <a:lnTo>
                    <a:pt x="658" y="28830"/>
                  </a:lnTo>
                  <a:lnTo>
                    <a:pt x="658" y="28786"/>
                  </a:lnTo>
                  <a:lnTo>
                    <a:pt x="658" y="28698"/>
                  </a:lnTo>
                  <a:lnTo>
                    <a:pt x="395" y="27909"/>
                  </a:lnTo>
                  <a:lnTo>
                    <a:pt x="351" y="25627"/>
                  </a:lnTo>
                  <a:lnTo>
                    <a:pt x="395" y="23213"/>
                  </a:lnTo>
                  <a:lnTo>
                    <a:pt x="834" y="22204"/>
                  </a:lnTo>
                  <a:lnTo>
                    <a:pt x="834" y="22160"/>
                  </a:lnTo>
                  <a:lnTo>
                    <a:pt x="1229" y="20581"/>
                  </a:lnTo>
                  <a:lnTo>
                    <a:pt x="2194" y="20186"/>
                  </a:lnTo>
                  <a:lnTo>
                    <a:pt x="4608" y="19527"/>
                  </a:lnTo>
                  <a:lnTo>
                    <a:pt x="6889" y="18694"/>
                  </a:lnTo>
                  <a:lnTo>
                    <a:pt x="8689" y="17860"/>
                  </a:lnTo>
                  <a:lnTo>
                    <a:pt x="8732" y="17860"/>
                  </a:lnTo>
                  <a:lnTo>
                    <a:pt x="11716" y="15622"/>
                  </a:lnTo>
                  <a:lnTo>
                    <a:pt x="13428" y="14262"/>
                  </a:lnTo>
                  <a:lnTo>
                    <a:pt x="15490" y="12594"/>
                  </a:lnTo>
                  <a:lnTo>
                    <a:pt x="19659" y="9918"/>
                  </a:lnTo>
                  <a:lnTo>
                    <a:pt x="22072" y="8513"/>
                  </a:lnTo>
                  <a:lnTo>
                    <a:pt x="25407" y="6978"/>
                  </a:lnTo>
                  <a:lnTo>
                    <a:pt x="28040" y="5793"/>
                  </a:lnTo>
                  <a:lnTo>
                    <a:pt x="31506" y="4257"/>
                  </a:lnTo>
                  <a:lnTo>
                    <a:pt x="34534" y="3028"/>
                  </a:lnTo>
                  <a:lnTo>
                    <a:pt x="37167" y="1931"/>
                  </a:lnTo>
                  <a:lnTo>
                    <a:pt x="40019" y="352"/>
                  </a:lnTo>
                  <a:lnTo>
                    <a:pt x="40063" y="308"/>
                  </a:lnTo>
                  <a:lnTo>
                    <a:pt x="40063" y="264"/>
                  </a:lnTo>
                  <a:lnTo>
                    <a:pt x="40107" y="176"/>
                  </a:lnTo>
                  <a:lnTo>
                    <a:pt x="40063" y="88"/>
                  </a:lnTo>
                  <a:lnTo>
                    <a:pt x="40019" y="45"/>
                  </a:lnTo>
                  <a:lnTo>
                    <a:pt x="39975" y="45"/>
                  </a:lnTo>
                  <a:lnTo>
                    <a:pt x="39888"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09" name="Google Shape;4009;p116"/>
            <p:cNvSpPr/>
            <p:nvPr/>
          </p:nvSpPr>
          <p:spPr>
            <a:xfrm>
              <a:off x="814050" y="2243700"/>
              <a:ext cx="969775" cy="499175"/>
            </a:xfrm>
            <a:custGeom>
              <a:avLst/>
              <a:gdLst/>
              <a:ahLst/>
              <a:cxnLst/>
              <a:rect l="l" t="t" r="r" b="b"/>
              <a:pathLst>
                <a:path w="38791" h="19967" extrusionOk="0">
                  <a:moveTo>
                    <a:pt x="38527" y="1"/>
                  </a:moveTo>
                  <a:lnTo>
                    <a:pt x="37562" y="571"/>
                  </a:lnTo>
                  <a:lnTo>
                    <a:pt x="32911" y="2590"/>
                  </a:lnTo>
                  <a:lnTo>
                    <a:pt x="29049" y="4170"/>
                  </a:lnTo>
                  <a:lnTo>
                    <a:pt x="23432" y="6715"/>
                  </a:lnTo>
                  <a:lnTo>
                    <a:pt x="21063" y="7812"/>
                  </a:lnTo>
                  <a:lnTo>
                    <a:pt x="18781" y="9084"/>
                  </a:lnTo>
                  <a:lnTo>
                    <a:pt x="16368" y="10532"/>
                  </a:lnTo>
                  <a:lnTo>
                    <a:pt x="14656" y="11629"/>
                  </a:lnTo>
                  <a:lnTo>
                    <a:pt x="12067" y="13692"/>
                  </a:lnTo>
                  <a:lnTo>
                    <a:pt x="10400" y="14964"/>
                  </a:lnTo>
                  <a:lnTo>
                    <a:pt x="7328" y="17114"/>
                  </a:lnTo>
                  <a:lnTo>
                    <a:pt x="5310" y="18036"/>
                  </a:lnTo>
                  <a:lnTo>
                    <a:pt x="2896" y="18913"/>
                  </a:lnTo>
                  <a:lnTo>
                    <a:pt x="132" y="19615"/>
                  </a:lnTo>
                  <a:lnTo>
                    <a:pt x="44" y="19659"/>
                  </a:lnTo>
                  <a:lnTo>
                    <a:pt x="0" y="19703"/>
                  </a:lnTo>
                  <a:lnTo>
                    <a:pt x="0" y="19791"/>
                  </a:lnTo>
                  <a:lnTo>
                    <a:pt x="0" y="19835"/>
                  </a:lnTo>
                  <a:lnTo>
                    <a:pt x="88" y="19923"/>
                  </a:lnTo>
                  <a:lnTo>
                    <a:pt x="176" y="19967"/>
                  </a:lnTo>
                  <a:lnTo>
                    <a:pt x="220" y="19967"/>
                  </a:lnTo>
                  <a:lnTo>
                    <a:pt x="3028" y="19221"/>
                  </a:lnTo>
                  <a:lnTo>
                    <a:pt x="5441" y="18387"/>
                  </a:lnTo>
                  <a:lnTo>
                    <a:pt x="7460" y="17421"/>
                  </a:lnTo>
                  <a:lnTo>
                    <a:pt x="7504" y="17421"/>
                  </a:lnTo>
                  <a:lnTo>
                    <a:pt x="10619" y="15227"/>
                  </a:lnTo>
                  <a:lnTo>
                    <a:pt x="14832" y="11936"/>
                  </a:lnTo>
                  <a:lnTo>
                    <a:pt x="16543" y="10796"/>
                  </a:lnTo>
                  <a:lnTo>
                    <a:pt x="18957" y="9391"/>
                  </a:lnTo>
                  <a:lnTo>
                    <a:pt x="21238" y="8163"/>
                  </a:lnTo>
                  <a:lnTo>
                    <a:pt x="23564" y="7022"/>
                  </a:lnTo>
                  <a:lnTo>
                    <a:pt x="29181" y="4521"/>
                  </a:lnTo>
                  <a:lnTo>
                    <a:pt x="33042" y="2897"/>
                  </a:lnTo>
                  <a:lnTo>
                    <a:pt x="37738" y="922"/>
                  </a:lnTo>
                  <a:lnTo>
                    <a:pt x="37738" y="879"/>
                  </a:lnTo>
                  <a:lnTo>
                    <a:pt x="38703" y="308"/>
                  </a:lnTo>
                  <a:lnTo>
                    <a:pt x="38747" y="264"/>
                  </a:lnTo>
                  <a:lnTo>
                    <a:pt x="38791" y="220"/>
                  </a:lnTo>
                  <a:lnTo>
                    <a:pt x="38791" y="133"/>
                  </a:lnTo>
                  <a:lnTo>
                    <a:pt x="38747" y="89"/>
                  </a:lnTo>
                  <a:lnTo>
                    <a:pt x="38703"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10" name="Google Shape;4010;p116"/>
            <p:cNvSpPr/>
            <p:nvPr/>
          </p:nvSpPr>
          <p:spPr>
            <a:xfrm>
              <a:off x="993950" y="2188850"/>
              <a:ext cx="823875" cy="448700"/>
            </a:xfrm>
            <a:custGeom>
              <a:avLst/>
              <a:gdLst/>
              <a:ahLst/>
              <a:cxnLst/>
              <a:rect l="l" t="t" r="r" b="b"/>
              <a:pathLst>
                <a:path w="32955" h="17948" extrusionOk="0">
                  <a:moveTo>
                    <a:pt x="32736" y="1"/>
                  </a:moveTo>
                  <a:lnTo>
                    <a:pt x="32692" y="45"/>
                  </a:lnTo>
                  <a:lnTo>
                    <a:pt x="30366" y="1361"/>
                  </a:lnTo>
                  <a:lnTo>
                    <a:pt x="27689" y="2590"/>
                  </a:lnTo>
                  <a:lnTo>
                    <a:pt x="23828" y="4170"/>
                  </a:lnTo>
                  <a:lnTo>
                    <a:pt x="21722" y="5003"/>
                  </a:lnTo>
                  <a:lnTo>
                    <a:pt x="18650" y="6364"/>
                  </a:lnTo>
                  <a:lnTo>
                    <a:pt x="16763" y="7241"/>
                  </a:lnTo>
                  <a:lnTo>
                    <a:pt x="12551" y="9216"/>
                  </a:lnTo>
                  <a:lnTo>
                    <a:pt x="10356" y="10444"/>
                  </a:lnTo>
                  <a:lnTo>
                    <a:pt x="8206" y="11717"/>
                  </a:lnTo>
                  <a:lnTo>
                    <a:pt x="6451" y="12858"/>
                  </a:lnTo>
                  <a:lnTo>
                    <a:pt x="4038" y="14701"/>
                  </a:lnTo>
                  <a:lnTo>
                    <a:pt x="88" y="17641"/>
                  </a:lnTo>
                  <a:lnTo>
                    <a:pt x="45" y="17685"/>
                  </a:lnTo>
                  <a:lnTo>
                    <a:pt x="1" y="17729"/>
                  </a:lnTo>
                  <a:lnTo>
                    <a:pt x="1" y="17816"/>
                  </a:lnTo>
                  <a:lnTo>
                    <a:pt x="45" y="17860"/>
                  </a:lnTo>
                  <a:lnTo>
                    <a:pt x="88" y="17904"/>
                  </a:lnTo>
                  <a:lnTo>
                    <a:pt x="176" y="17948"/>
                  </a:lnTo>
                  <a:lnTo>
                    <a:pt x="308" y="17904"/>
                  </a:lnTo>
                  <a:lnTo>
                    <a:pt x="4257" y="14964"/>
                  </a:lnTo>
                  <a:lnTo>
                    <a:pt x="6671" y="13121"/>
                  </a:lnTo>
                  <a:lnTo>
                    <a:pt x="8382" y="12024"/>
                  </a:lnTo>
                  <a:lnTo>
                    <a:pt x="10532" y="10752"/>
                  </a:lnTo>
                  <a:lnTo>
                    <a:pt x="12682" y="9523"/>
                  </a:lnTo>
                  <a:lnTo>
                    <a:pt x="16939" y="7548"/>
                  </a:lnTo>
                  <a:lnTo>
                    <a:pt x="18782" y="6671"/>
                  </a:lnTo>
                  <a:lnTo>
                    <a:pt x="21853" y="5354"/>
                  </a:lnTo>
                  <a:lnTo>
                    <a:pt x="27821" y="2897"/>
                  </a:lnTo>
                  <a:lnTo>
                    <a:pt x="30542" y="1668"/>
                  </a:lnTo>
                  <a:lnTo>
                    <a:pt x="32867" y="352"/>
                  </a:lnTo>
                  <a:lnTo>
                    <a:pt x="32911" y="308"/>
                  </a:lnTo>
                  <a:lnTo>
                    <a:pt x="32955" y="220"/>
                  </a:lnTo>
                  <a:lnTo>
                    <a:pt x="32955" y="176"/>
                  </a:lnTo>
                  <a:lnTo>
                    <a:pt x="32911" y="89"/>
                  </a:lnTo>
                  <a:lnTo>
                    <a:pt x="32867" y="45"/>
                  </a:lnTo>
                  <a:lnTo>
                    <a:pt x="32823"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11" name="Google Shape;4011;p116"/>
            <p:cNvSpPr/>
            <p:nvPr/>
          </p:nvSpPr>
          <p:spPr>
            <a:xfrm>
              <a:off x="1017000" y="2199825"/>
              <a:ext cx="718550" cy="375200"/>
            </a:xfrm>
            <a:custGeom>
              <a:avLst/>
              <a:gdLst/>
              <a:ahLst/>
              <a:cxnLst/>
              <a:rect l="l" t="t" r="r" b="b"/>
              <a:pathLst>
                <a:path w="28742" h="15008" extrusionOk="0">
                  <a:moveTo>
                    <a:pt x="28566" y="1"/>
                  </a:moveTo>
                  <a:lnTo>
                    <a:pt x="28479" y="45"/>
                  </a:lnTo>
                  <a:lnTo>
                    <a:pt x="26065" y="1054"/>
                  </a:lnTo>
                  <a:lnTo>
                    <a:pt x="24266" y="1756"/>
                  </a:lnTo>
                  <a:lnTo>
                    <a:pt x="21414" y="2941"/>
                  </a:lnTo>
                  <a:lnTo>
                    <a:pt x="18562" y="4126"/>
                  </a:lnTo>
                  <a:lnTo>
                    <a:pt x="15709" y="5354"/>
                  </a:lnTo>
                  <a:lnTo>
                    <a:pt x="12901" y="6671"/>
                  </a:lnTo>
                  <a:lnTo>
                    <a:pt x="11497" y="7373"/>
                  </a:lnTo>
                  <a:lnTo>
                    <a:pt x="10093" y="8075"/>
                  </a:lnTo>
                  <a:lnTo>
                    <a:pt x="8732" y="8821"/>
                  </a:lnTo>
                  <a:lnTo>
                    <a:pt x="7416" y="9611"/>
                  </a:lnTo>
                  <a:lnTo>
                    <a:pt x="6100" y="10444"/>
                  </a:lnTo>
                  <a:lnTo>
                    <a:pt x="4783" y="11278"/>
                  </a:lnTo>
                  <a:lnTo>
                    <a:pt x="3511" y="12156"/>
                  </a:lnTo>
                  <a:lnTo>
                    <a:pt x="2282" y="13077"/>
                  </a:lnTo>
                  <a:lnTo>
                    <a:pt x="44" y="14701"/>
                  </a:lnTo>
                  <a:lnTo>
                    <a:pt x="0" y="14745"/>
                  </a:lnTo>
                  <a:lnTo>
                    <a:pt x="0" y="14832"/>
                  </a:lnTo>
                  <a:lnTo>
                    <a:pt x="0" y="14876"/>
                  </a:lnTo>
                  <a:lnTo>
                    <a:pt x="0" y="14964"/>
                  </a:lnTo>
                  <a:lnTo>
                    <a:pt x="88" y="15008"/>
                  </a:lnTo>
                  <a:lnTo>
                    <a:pt x="263" y="15008"/>
                  </a:lnTo>
                  <a:lnTo>
                    <a:pt x="2501" y="13384"/>
                  </a:lnTo>
                  <a:lnTo>
                    <a:pt x="3730" y="12463"/>
                  </a:lnTo>
                  <a:lnTo>
                    <a:pt x="5003" y="11585"/>
                  </a:lnTo>
                  <a:lnTo>
                    <a:pt x="6275" y="10708"/>
                  </a:lnTo>
                  <a:lnTo>
                    <a:pt x="7592" y="9918"/>
                  </a:lnTo>
                  <a:lnTo>
                    <a:pt x="8952" y="9128"/>
                  </a:lnTo>
                  <a:lnTo>
                    <a:pt x="10268" y="8382"/>
                  </a:lnTo>
                  <a:lnTo>
                    <a:pt x="11672" y="7680"/>
                  </a:lnTo>
                  <a:lnTo>
                    <a:pt x="13033" y="6978"/>
                  </a:lnTo>
                  <a:lnTo>
                    <a:pt x="15885" y="5661"/>
                  </a:lnTo>
                  <a:lnTo>
                    <a:pt x="18693" y="4433"/>
                  </a:lnTo>
                  <a:lnTo>
                    <a:pt x="21546" y="3248"/>
                  </a:lnTo>
                  <a:lnTo>
                    <a:pt x="24398" y="2107"/>
                  </a:lnTo>
                  <a:lnTo>
                    <a:pt x="26197" y="1361"/>
                  </a:lnTo>
                  <a:lnTo>
                    <a:pt x="28610" y="352"/>
                  </a:lnTo>
                  <a:lnTo>
                    <a:pt x="28698" y="308"/>
                  </a:lnTo>
                  <a:lnTo>
                    <a:pt x="28698" y="264"/>
                  </a:lnTo>
                  <a:lnTo>
                    <a:pt x="28742" y="176"/>
                  </a:lnTo>
                  <a:lnTo>
                    <a:pt x="28698" y="132"/>
                  </a:lnTo>
                  <a:lnTo>
                    <a:pt x="28698" y="45"/>
                  </a:lnTo>
                  <a:lnTo>
                    <a:pt x="28610" y="45"/>
                  </a:lnTo>
                  <a:lnTo>
                    <a:pt x="28566"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12" name="Google Shape;4012;p116"/>
            <p:cNvSpPr/>
            <p:nvPr/>
          </p:nvSpPr>
          <p:spPr>
            <a:xfrm>
              <a:off x="1051000" y="2176800"/>
              <a:ext cx="657125" cy="330225"/>
            </a:xfrm>
            <a:custGeom>
              <a:avLst/>
              <a:gdLst/>
              <a:ahLst/>
              <a:cxnLst/>
              <a:rect l="l" t="t" r="r" b="b"/>
              <a:pathLst>
                <a:path w="26285" h="13209" extrusionOk="0">
                  <a:moveTo>
                    <a:pt x="26022" y="0"/>
                  </a:moveTo>
                  <a:lnTo>
                    <a:pt x="21721" y="1712"/>
                  </a:lnTo>
                  <a:lnTo>
                    <a:pt x="19176" y="2765"/>
                  </a:lnTo>
                  <a:lnTo>
                    <a:pt x="16631" y="3862"/>
                  </a:lnTo>
                  <a:lnTo>
                    <a:pt x="14130" y="4959"/>
                  </a:lnTo>
                  <a:lnTo>
                    <a:pt x="11673" y="6100"/>
                  </a:lnTo>
                  <a:lnTo>
                    <a:pt x="9215" y="7284"/>
                  </a:lnTo>
                  <a:lnTo>
                    <a:pt x="6846" y="8557"/>
                  </a:lnTo>
                  <a:lnTo>
                    <a:pt x="4476" y="9917"/>
                  </a:lnTo>
                  <a:lnTo>
                    <a:pt x="3292" y="10619"/>
                  </a:lnTo>
                  <a:lnTo>
                    <a:pt x="2151" y="11321"/>
                  </a:lnTo>
                  <a:lnTo>
                    <a:pt x="88" y="12857"/>
                  </a:lnTo>
                  <a:lnTo>
                    <a:pt x="44" y="12945"/>
                  </a:lnTo>
                  <a:lnTo>
                    <a:pt x="0" y="12989"/>
                  </a:lnTo>
                  <a:lnTo>
                    <a:pt x="44" y="13077"/>
                  </a:lnTo>
                  <a:lnTo>
                    <a:pt x="44" y="13120"/>
                  </a:lnTo>
                  <a:lnTo>
                    <a:pt x="132" y="13164"/>
                  </a:lnTo>
                  <a:lnTo>
                    <a:pt x="176" y="13208"/>
                  </a:lnTo>
                  <a:lnTo>
                    <a:pt x="308" y="13164"/>
                  </a:lnTo>
                  <a:lnTo>
                    <a:pt x="2370" y="11629"/>
                  </a:lnTo>
                  <a:lnTo>
                    <a:pt x="3511" y="10883"/>
                  </a:lnTo>
                  <a:lnTo>
                    <a:pt x="4652" y="10180"/>
                  </a:lnTo>
                  <a:lnTo>
                    <a:pt x="7021" y="8864"/>
                  </a:lnTo>
                  <a:lnTo>
                    <a:pt x="9391" y="7592"/>
                  </a:lnTo>
                  <a:lnTo>
                    <a:pt x="11848" y="6407"/>
                  </a:lnTo>
                  <a:lnTo>
                    <a:pt x="14306" y="5266"/>
                  </a:lnTo>
                  <a:lnTo>
                    <a:pt x="16807" y="4169"/>
                  </a:lnTo>
                  <a:lnTo>
                    <a:pt x="19308" y="3116"/>
                  </a:lnTo>
                  <a:lnTo>
                    <a:pt x="21853" y="2063"/>
                  </a:lnTo>
                  <a:lnTo>
                    <a:pt x="26153" y="307"/>
                  </a:lnTo>
                  <a:lnTo>
                    <a:pt x="26241" y="264"/>
                  </a:lnTo>
                  <a:lnTo>
                    <a:pt x="26285" y="220"/>
                  </a:lnTo>
                  <a:lnTo>
                    <a:pt x="26285" y="176"/>
                  </a:lnTo>
                  <a:lnTo>
                    <a:pt x="26285" y="88"/>
                  </a:lnTo>
                  <a:lnTo>
                    <a:pt x="26241" y="44"/>
                  </a:lnTo>
                  <a:lnTo>
                    <a:pt x="26153"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13" name="Google Shape;4013;p116"/>
            <p:cNvSpPr/>
            <p:nvPr/>
          </p:nvSpPr>
          <p:spPr>
            <a:xfrm>
              <a:off x="1176050" y="2151575"/>
              <a:ext cx="504650" cy="233675"/>
            </a:xfrm>
            <a:custGeom>
              <a:avLst/>
              <a:gdLst/>
              <a:ahLst/>
              <a:cxnLst/>
              <a:rect l="l" t="t" r="r" b="b"/>
              <a:pathLst>
                <a:path w="20186" h="9347" extrusionOk="0">
                  <a:moveTo>
                    <a:pt x="19966" y="0"/>
                  </a:moveTo>
                  <a:lnTo>
                    <a:pt x="15447" y="1843"/>
                  </a:lnTo>
                  <a:lnTo>
                    <a:pt x="12814" y="2896"/>
                  </a:lnTo>
                  <a:lnTo>
                    <a:pt x="8382" y="4915"/>
                  </a:lnTo>
                  <a:lnTo>
                    <a:pt x="6364" y="5836"/>
                  </a:lnTo>
                  <a:lnTo>
                    <a:pt x="4345" y="6758"/>
                  </a:lnTo>
                  <a:lnTo>
                    <a:pt x="89" y="8995"/>
                  </a:lnTo>
                  <a:lnTo>
                    <a:pt x="45" y="9039"/>
                  </a:lnTo>
                  <a:lnTo>
                    <a:pt x="1" y="9083"/>
                  </a:lnTo>
                  <a:lnTo>
                    <a:pt x="1" y="9171"/>
                  </a:lnTo>
                  <a:lnTo>
                    <a:pt x="1" y="9215"/>
                  </a:lnTo>
                  <a:lnTo>
                    <a:pt x="89" y="9303"/>
                  </a:lnTo>
                  <a:lnTo>
                    <a:pt x="176" y="9347"/>
                  </a:lnTo>
                  <a:lnTo>
                    <a:pt x="220" y="9303"/>
                  </a:lnTo>
                  <a:lnTo>
                    <a:pt x="4521" y="7065"/>
                  </a:lnTo>
                  <a:lnTo>
                    <a:pt x="6495" y="6143"/>
                  </a:lnTo>
                  <a:lnTo>
                    <a:pt x="8514" y="5222"/>
                  </a:lnTo>
                  <a:lnTo>
                    <a:pt x="12946" y="3247"/>
                  </a:lnTo>
                  <a:lnTo>
                    <a:pt x="15578" y="2194"/>
                  </a:lnTo>
                  <a:lnTo>
                    <a:pt x="20098" y="351"/>
                  </a:lnTo>
                  <a:lnTo>
                    <a:pt x="20142" y="307"/>
                  </a:lnTo>
                  <a:lnTo>
                    <a:pt x="20186" y="263"/>
                  </a:lnTo>
                  <a:lnTo>
                    <a:pt x="20186" y="176"/>
                  </a:lnTo>
                  <a:lnTo>
                    <a:pt x="20186" y="132"/>
                  </a:lnTo>
                  <a:lnTo>
                    <a:pt x="20142" y="44"/>
                  </a:lnTo>
                  <a:lnTo>
                    <a:pt x="20098"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14" name="Google Shape;4014;p116"/>
            <p:cNvSpPr/>
            <p:nvPr/>
          </p:nvSpPr>
          <p:spPr>
            <a:xfrm>
              <a:off x="1145350" y="2127425"/>
              <a:ext cx="509025" cy="235875"/>
            </a:xfrm>
            <a:custGeom>
              <a:avLst/>
              <a:gdLst/>
              <a:ahLst/>
              <a:cxnLst/>
              <a:rect l="l" t="t" r="r" b="b"/>
              <a:pathLst>
                <a:path w="20361" h="9435" extrusionOk="0">
                  <a:moveTo>
                    <a:pt x="20097" y="1"/>
                  </a:moveTo>
                  <a:lnTo>
                    <a:pt x="18035" y="878"/>
                  </a:lnTo>
                  <a:lnTo>
                    <a:pt x="16192" y="1624"/>
                  </a:lnTo>
                  <a:lnTo>
                    <a:pt x="14261" y="2370"/>
                  </a:lnTo>
                  <a:lnTo>
                    <a:pt x="12287" y="3204"/>
                  </a:lnTo>
                  <a:lnTo>
                    <a:pt x="10312" y="4082"/>
                  </a:lnTo>
                  <a:lnTo>
                    <a:pt x="8250" y="5003"/>
                  </a:lnTo>
                  <a:lnTo>
                    <a:pt x="6143" y="6012"/>
                  </a:lnTo>
                  <a:lnTo>
                    <a:pt x="3993" y="7065"/>
                  </a:lnTo>
                  <a:lnTo>
                    <a:pt x="1799" y="8162"/>
                  </a:lnTo>
                  <a:lnTo>
                    <a:pt x="88" y="9084"/>
                  </a:lnTo>
                  <a:lnTo>
                    <a:pt x="44" y="9128"/>
                  </a:lnTo>
                  <a:lnTo>
                    <a:pt x="0" y="9216"/>
                  </a:lnTo>
                  <a:lnTo>
                    <a:pt x="0" y="9259"/>
                  </a:lnTo>
                  <a:lnTo>
                    <a:pt x="0" y="9347"/>
                  </a:lnTo>
                  <a:lnTo>
                    <a:pt x="88" y="9391"/>
                  </a:lnTo>
                  <a:lnTo>
                    <a:pt x="176" y="9435"/>
                  </a:lnTo>
                  <a:lnTo>
                    <a:pt x="263" y="9391"/>
                  </a:lnTo>
                  <a:lnTo>
                    <a:pt x="1975" y="8470"/>
                  </a:lnTo>
                  <a:lnTo>
                    <a:pt x="4125" y="7373"/>
                  </a:lnTo>
                  <a:lnTo>
                    <a:pt x="6275" y="6319"/>
                  </a:lnTo>
                  <a:lnTo>
                    <a:pt x="8381" y="5354"/>
                  </a:lnTo>
                  <a:lnTo>
                    <a:pt x="10444" y="4389"/>
                  </a:lnTo>
                  <a:lnTo>
                    <a:pt x="12462" y="3511"/>
                  </a:lnTo>
                  <a:lnTo>
                    <a:pt x="14393" y="2677"/>
                  </a:lnTo>
                  <a:lnTo>
                    <a:pt x="16324" y="1931"/>
                  </a:lnTo>
                  <a:lnTo>
                    <a:pt x="18167" y="1229"/>
                  </a:lnTo>
                  <a:lnTo>
                    <a:pt x="20273" y="308"/>
                  </a:lnTo>
                  <a:lnTo>
                    <a:pt x="20317" y="264"/>
                  </a:lnTo>
                  <a:lnTo>
                    <a:pt x="20361" y="220"/>
                  </a:lnTo>
                  <a:lnTo>
                    <a:pt x="20361" y="176"/>
                  </a:lnTo>
                  <a:lnTo>
                    <a:pt x="20361" y="88"/>
                  </a:lnTo>
                  <a:lnTo>
                    <a:pt x="20317" y="45"/>
                  </a:lnTo>
                  <a:lnTo>
                    <a:pt x="20229"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15" name="Google Shape;4015;p116"/>
            <p:cNvSpPr/>
            <p:nvPr/>
          </p:nvSpPr>
          <p:spPr>
            <a:xfrm>
              <a:off x="1190325" y="2262350"/>
              <a:ext cx="66950" cy="38425"/>
            </a:xfrm>
            <a:custGeom>
              <a:avLst/>
              <a:gdLst/>
              <a:ahLst/>
              <a:cxnLst/>
              <a:rect l="l" t="t" r="r" b="b"/>
              <a:pathLst>
                <a:path w="2678" h="1537" extrusionOk="0">
                  <a:moveTo>
                    <a:pt x="2414" y="1"/>
                  </a:moveTo>
                  <a:lnTo>
                    <a:pt x="88" y="1186"/>
                  </a:lnTo>
                  <a:lnTo>
                    <a:pt x="0" y="1230"/>
                  </a:lnTo>
                  <a:lnTo>
                    <a:pt x="0" y="1317"/>
                  </a:lnTo>
                  <a:lnTo>
                    <a:pt x="0" y="1361"/>
                  </a:lnTo>
                  <a:lnTo>
                    <a:pt x="0" y="1449"/>
                  </a:lnTo>
                  <a:lnTo>
                    <a:pt x="44" y="1493"/>
                  </a:lnTo>
                  <a:lnTo>
                    <a:pt x="176" y="1537"/>
                  </a:lnTo>
                  <a:lnTo>
                    <a:pt x="220" y="1537"/>
                  </a:lnTo>
                  <a:lnTo>
                    <a:pt x="2589" y="352"/>
                  </a:lnTo>
                  <a:lnTo>
                    <a:pt x="2633" y="308"/>
                  </a:lnTo>
                  <a:lnTo>
                    <a:pt x="2677" y="220"/>
                  </a:lnTo>
                  <a:lnTo>
                    <a:pt x="2677" y="176"/>
                  </a:lnTo>
                  <a:lnTo>
                    <a:pt x="2677" y="89"/>
                  </a:lnTo>
                  <a:lnTo>
                    <a:pt x="2633" y="45"/>
                  </a:lnTo>
                  <a:lnTo>
                    <a:pt x="2545"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16" name="Google Shape;4016;p116"/>
            <p:cNvSpPr/>
            <p:nvPr/>
          </p:nvSpPr>
          <p:spPr>
            <a:xfrm>
              <a:off x="916075" y="2376450"/>
              <a:ext cx="69125" cy="47200"/>
            </a:xfrm>
            <a:custGeom>
              <a:avLst/>
              <a:gdLst/>
              <a:ahLst/>
              <a:cxnLst/>
              <a:rect l="l" t="t" r="r" b="b"/>
              <a:pathLst>
                <a:path w="2765" h="1888" extrusionOk="0">
                  <a:moveTo>
                    <a:pt x="2501" y="0"/>
                  </a:moveTo>
                  <a:lnTo>
                    <a:pt x="44" y="1580"/>
                  </a:lnTo>
                  <a:lnTo>
                    <a:pt x="0" y="1624"/>
                  </a:lnTo>
                  <a:lnTo>
                    <a:pt x="0" y="1712"/>
                  </a:lnTo>
                  <a:lnTo>
                    <a:pt x="0" y="1756"/>
                  </a:lnTo>
                  <a:lnTo>
                    <a:pt x="0" y="1843"/>
                  </a:lnTo>
                  <a:lnTo>
                    <a:pt x="88" y="1887"/>
                  </a:lnTo>
                  <a:lnTo>
                    <a:pt x="263" y="1887"/>
                  </a:lnTo>
                  <a:lnTo>
                    <a:pt x="2677" y="308"/>
                  </a:lnTo>
                  <a:lnTo>
                    <a:pt x="2721" y="264"/>
                  </a:lnTo>
                  <a:lnTo>
                    <a:pt x="2765" y="220"/>
                  </a:lnTo>
                  <a:lnTo>
                    <a:pt x="2765" y="132"/>
                  </a:lnTo>
                  <a:lnTo>
                    <a:pt x="2721" y="88"/>
                  </a:lnTo>
                  <a:lnTo>
                    <a:pt x="2677"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17" name="Google Shape;4017;p116"/>
            <p:cNvSpPr/>
            <p:nvPr/>
          </p:nvSpPr>
          <p:spPr>
            <a:xfrm>
              <a:off x="1008225" y="2288700"/>
              <a:ext cx="72425" cy="46100"/>
            </a:xfrm>
            <a:custGeom>
              <a:avLst/>
              <a:gdLst/>
              <a:ahLst/>
              <a:cxnLst/>
              <a:rect l="l" t="t" r="r" b="b"/>
              <a:pathLst>
                <a:path w="2897" h="1844" extrusionOk="0">
                  <a:moveTo>
                    <a:pt x="2633" y="0"/>
                  </a:moveTo>
                  <a:lnTo>
                    <a:pt x="88" y="1492"/>
                  </a:lnTo>
                  <a:lnTo>
                    <a:pt x="44" y="1536"/>
                  </a:lnTo>
                  <a:lnTo>
                    <a:pt x="0" y="1624"/>
                  </a:lnTo>
                  <a:lnTo>
                    <a:pt x="0" y="1668"/>
                  </a:lnTo>
                  <a:lnTo>
                    <a:pt x="0" y="1755"/>
                  </a:lnTo>
                  <a:lnTo>
                    <a:pt x="88" y="1799"/>
                  </a:lnTo>
                  <a:lnTo>
                    <a:pt x="176" y="1843"/>
                  </a:lnTo>
                  <a:lnTo>
                    <a:pt x="263" y="1799"/>
                  </a:lnTo>
                  <a:lnTo>
                    <a:pt x="2808" y="307"/>
                  </a:lnTo>
                  <a:lnTo>
                    <a:pt x="2852" y="263"/>
                  </a:lnTo>
                  <a:lnTo>
                    <a:pt x="2896" y="219"/>
                  </a:lnTo>
                  <a:lnTo>
                    <a:pt x="2896" y="132"/>
                  </a:lnTo>
                  <a:lnTo>
                    <a:pt x="2852" y="88"/>
                  </a:lnTo>
                  <a:lnTo>
                    <a:pt x="2808" y="44"/>
                  </a:lnTo>
                  <a:lnTo>
                    <a:pt x="2765"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18" name="Google Shape;4018;p116"/>
            <p:cNvSpPr/>
            <p:nvPr/>
          </p:nvSpPr>
          <p:spPr>
            <a:xfrm>
              <a:off x="1671900" y="2078075"/>
              <a:ext cx="158000" cy="82300"/>
            </a:xfrm>
            <a:custGeom>
              <a:avLst/>
              <a:gdLst/>
              <a:ahLst/>
              <a:cxnLst/>
              <a:rect l="l" t="t" r="r" b="b"/>
              <a:pathLst>
                <a:path w="6320" h="3292" extrusionOk="0">
                  <a:moveTo>
                    <a:pt x="6056" y="0"/>
                  </a:moveTo>
                  <a:lnTo>
                    <a:pt x="3336" y="1448"/>
                  </a:lnTo>
                  <a:lnTo>
                    <a:pt x="132" y="2940"/>
                  </a:lnTo>
                  <a:lnTo>
                    <a:pt x="45" y="2984"/>
                  </a:lnTo>
                  <a:lnTo>
                    <a:pt x="45" y="3072"/>
                  </a:lnTo>
                  <a:lnTo>
                    <a:pt x="1" y="3116"/>
                  </a:lnTo>
                  <a:lnTo>
                    <a:pt x="45" y="3203"/>
                  </a:lnTo>
                  <a:lnTo>
                    <a:pt x="89" y="3247"/>
                  </a:lnTo>
                  <a:lnTo>
                    <a:pt x="176" y="3291"/>
                  </a:lnTo>
                  <a:lnTo>
                    <a:pt x="264" y="3291"/>
                  </a:lnTo>
                  <a:lnTo>
                    <a:pt x="3467" y="1799"/>
                  </a:lnTo>
                  <a:lnTo>
                    <a:pt x="6232" y="351"/>
                  </a:lnTo>
                  <a:lnTo>
                    <a:pt x="6276" y="263"/>
                  </a:lnTo>
                  <a:lnTo>
                    <a:pt x="6320" y="219"/>
                  </a:lnTo>
                  <a:lnTo>
                    <a:pt x="6320" y="176"/>
                  </a:lnTo>
                  <a:lnTo>
                    <a:pt x="6276" y="88"/>
                  </a:lnTo>
                  <a:lnTo>
                    <a:pt x="6232" y="44"/>
                  </a:lnTo>
                  <a:lnTo>
                    <a:pt x="6188"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19" name="Google Shape;4019;p116"/>
            <p:cNvSpPr/>
            <p:nvPr/>
          </p:nvSpPr>
          <p:spPr>
            <a:xfrm>
              <a:off x="1645575" y="2080250"/>
              <a:ext cx="110825" cy="55975"/>
            </a:xfrm>
            <a:custGeom>
              <a:avLst/>
              <a:gdLst/>
              <a:ahLst/>
              <a:cxnLst/>
              <a:rect l="l" t="t" r="r" b="b"/>
              <a:pathLst>
                <a:path w="4433" h="2239" extrusionOk="0">
                  <a:moveTo>
                    <a:pt x="4169" y="1"/>
                  </a:moveTo>
                  <a:lnTo>
                    <a:pt x="2107" y="1010"/>
                  </a:lnTo>
                  <a:lnTo>
                    <a:pt x="88" y="1888"/>
                  </a:lnTo>
                  <a:lnTo>
                    <a:pt x="45" y="1932"/>
                  </a:lnTo>
                  <a:lnTo>
                    <a:pt x="1" y="1975"/>
                  </a:lnTo>
                  <a:lnTo>
                    <a:pt x="1" y="2063"/>
                  </a:lnTo>
                  <a:lnTo>
                    <a:pt x="1" y="2107"/>
                  </a:lnTo>
                  <a:lnTo>
                    <a:pt x="88" y="2195"/>
                  </a:lnTo>
                  <a:lnTo>
                    <a:pt x="176" y="2239"/>
                  </a:lnTo>
                  <a:lnTo>
                    <a:pt x="264" y="2195"/>
                  </a:lnTo>
                  <a:lnTo>
                    <a:pt x="2239" y="1317"/>
                  </a:lnTo>
                  <a:lnTo>
                    <a:pt x="4345" y="308"/>
                  </a:lnTo>
                  <a:lnTo>
                    <a:pt x="4389" y="264"/>
                  </a:lnTo>
                  <a:lnTo>
                    <a:pt x="4433" y="220"/>
                  </a:lnTo>
                  <a:lnTo>
                    <a:pt x="4433" y="132"/>
                  </a:lnTo>
                  <a:lnTo>
                    <a:pt x="4433" y="89"/>
                  </a:lnTo>
                  <a:lnTo>
                    <a:pt x="4389" y="45"/>
                  </a:lnTo>
                  <a:lnTo>
                    <a:pt x="4301"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020" name="Google Shape;4020;p116"/>
          <p:cNvGrpSpPr/>
          <p:nvPr/>
        </p:nvGrpSpPr>
        <p:grpSpPr>
          <a:xfrm>
            <a:off x="-4743450" y="1969175"/>
            <a:ext cx="7143750" cy="4509800"/>
            <a:chOff x="238125" y="602600"/>
            <a:chExt cx="7143750" cy="4509800"/>
          </a:xfrm>
        </p:grpSpPr>
        <p:sp>
          <p:nvSpPr>
            <p:cNvPr id="4021" name="Google Shape;4021;p116"/>
            <p:cNvSpPr/>
            <p:nvPr/>
          </p:nvSpPr>
          <p:spPr>
            <a:xfrm>
              <a:off x="2514425" y="1130250"/>
              <a:ext cx="218325" cy="579250"/>
            </a:xfrm>
            <a:custGeom>
              <a:avLst/>
              <a:gdLst/>
              <a:ahLst/>
              <a:cxnLst/>
              <a:rect l="l" t="t" r="r" b="b"/>
              <a:pathLst>
                <a:path w="8733" h="23170" extrusionOk="0">
                  <a:moveTo>
                    <a:pt x="8513" y="0"/>
                  </a:moveTo>
                  <a:lnTo>
                    <a:pt x="8469" y="44"/>
                  </a:lnTo>
                  <a:lnTo>
                    <a:pt x="8425" y="88"/>
                  </a:lnTo>
                  <a:lnTo>
                    <a:pt x="7416" y="1273"/>
                  </a:lnTo>
                  <a:lnTo>
                    <a:pt x="7372" y="1317"/>
                  </a:lnTo>
                  <a:lnTo>
                    <a:pt x="6231" y="3555"/>
                  </a:lnTo>
                  <a:lnTo>
                    <a:pt x="4081" y="7416"/>
                  </a:lnTo>
                  <a:lnTo>
                    <a:pt x="2633" y="10225"/>
                  </a:lnTo>
                  <a:lnTo>
                    <a:pt x="1492" y="12989"/>
                  </a:lnTo>
                  <a:lnTo>
                    <a:pt x="1492" y="13033"/>
                  </a:lnTo>
                  <a:lnTo>
                    <a:pt x="1009" y="15315"/>
                  </a:lnTo>
                  <a:lnTo>
                    <a:pt x="965" y="15359"/>
                  </a:lnTo>
                  <a:lnTo>
                    <a:pt x="1097" y="20010"/>
                  </a:lnTo>
                  <a:lnTo>
                    <a:pt x="614" y="21195"/>
                  </a:lnTo>
                  <a:lnTo>
                    <a:pt x="0" y="22906"/>
                  </a:lnTo>
                  <a:lnTo>
                    <a:pt x="0" y="22994"/>
                  </a:lnTo>
                  <a:lnTo>
                    <a:pt x="0" y="23038"/>
                  </a:lnTo>
                  <a:lnTo>
                    <a:pt x="44" y="23125"/>
                  </a:lnTo>
                  <a:lnTo>
                    <a:pt x="132" y="23125"/>
                  </a:lnTo>
                  <a:lnTo>
                    <a:pt x="176" y="23169"/>
                  </a:lnTo>
                  <a:lnTo>
                    <a:pt x="263" y="23125"/>
                  </a:lnTo>
                  <a:lnTo>
                    <a:pt x="351" y="23038"/>
                  </a:lnTo>
                  <a:lnTo>
                    <a:pt x="965" y="21282"/>
                  </a:lnTo>
                  <a:lnTo>
                    <a:pt x="1448" y="20142"/>
                  </a:lnTo>
                  <a:lnTo>
                    <a:pt x="1448" y="20054"/>
                  </a:lnTo>
                  <a:lnTo>
                    <a:pt x="1317" y="15359"/>
                  </a:lnTo>
                  <a:lnTo>
                    <a:pt x="1799" y="13121"/>
                  </a:lnTo>
                  <a:lnTo>
                    <a:pt x="2940" y="10356"/>
                  </a:lnTo>
                  <a:lnTo>
                    <a:pt x="4388" y="7592"/>
                  </a:lnTo>
                  <a:lnTo>
                    <a:pt x="6538" y="3730"/>
                  </a:lnTo>
                  <a:lnTo>
                    <a:pt x="7679" y="1492"/>
                  </a:lnTo>
                  <a:lnTo>
                    <a:pt x="8688" y="308"/>
                  </a:lnTo>
                  <a:lnTo>
                    <a:pt x="8732" y="220"/>
                  </a:lnTo>
                  <a:lnTo>
                    <a:pt x="8732" y="176"/>
                  </a:lnTo>
                  <a:lnTo>
                    <a:pt x="8688" y="88"/>
                  </a:lnTo>
                  <a:lnTo>
                    <a:pt x="8645" y="44"/>
                  </a:lnTo>
                  <a:lnTo>
                    <a:pt x="8601"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22" name="Google Shape;4022;p116"/>
            <p:cNvSpPr/>
            <p:nvPr/>
          </p:nvSpPr>
          <p:spPr>
            <a:xfrm>
              <a:off x="1900100" y="1539425"/>
              <a:ext cx="342275" cy="551825"/>
            </a:xfrm>
            <a:custGeom>
              <a:avLst/>
              <a:gdLst/>
              <a:ahLst/>
              <a:cxnLst/>
              <a:rect l="l" t="t" r="r" b="b"/>
              <a:pathLst>
                <a:path w="13691" h="22073" extrusionOk="0">
                  <a:moveTo>
                    <a:pt x="13427" y="1"/>
                  </a:moveTo>
                  <a:lnTo>
                    <a:pt x="13384" y="45"/>
                  </a:lnTo>
                  <a:lnTo>
                    <a:pt x="13340" y="89"/>
                  </a:lnTo>
                  <a:lnTo>
                    <a:pt x="12725" y="1405"/>
                  </a:lnTo>
                  <a:lnTo>
                    <a:pt x="8952" y="7504"/>
                  </a:lnTo>
                  <a:lnTo>
                    <a:pt x="8952" y="7548"/>
                  </a:lnTo>
                  <a:lnTo>
                    <a:pt x="8162" y="9698"/>
                  </a:lnTo>
                  <a:lnTo>
                    <a:pt x="6494" y="12112"/>
                  </a:lnTo>
                  <a:lnTo>
                    <a:pt x="3642" y="16412"/>
                  </a:lnTo>
                  <a:lnTo>
                    <a:pt x="2282" y="17334"/>
                  </a:lnTo>
                  <a:lnTo>
                    <a:pt x="2238" y="17377"/>
                  </a:lnTo>
                  <a:lnTo>
                    <a:pt x="1273" y="18913"/>
                  </a:lnTo>
                  <a:lnTo>
                    <a:pt x="1229" y="18913"/>
                  </a:lnTo>
                  <a:lnTo>
                    <a:pt x="0" y="21809"/>
                  </a:lnTo>
                  <a:lnTo>
                    <a:pt x="0" y="21897"/>
                  </a:lnTo>
                  <a:lnTo>
                    <a:pt x="0" y="21985"/>
                  </a:lnTo>
                  <a:lnTo>
                    <a:pt x="44" y="22029"/>
                  </a:lnTo>
                  <a:lnTo>
                    <a:pt x="88" y="22073"/>
                  </a:lnTo>
                  <a:lnTo>
                    <a:pt x="176" y="22073"/>
                  </a:lnTo>
                  <a:lnTo>
                    <a:pt x="263" y="22029"/>
                  </a:lnTo>
                  <a:lnTo>
                    <a:pt x="307" y="21985"/>
                  </a:lnTo>
                  <a:lnTo>
                    <a:pt x="1580" y="19089"/>
                  </a:lnTo>
                  <a:lnTo>
                    <a:pt x="2545" y="17597"/>
                  </a:lnTo>
                  <a:lnTo>
                    <a:pt x="3861" y="16675"/>
                  </a:lnTo>
                  <a:lnTo>
                    <a:pt x="3905" y="16631"/>
                  </a:lnTo>
                  <a:lnTo>
                    <a:pt x="6801" y="12287"/>
                  </a:lnTo>
                  <a:lnTo>
                    <a:pt x="8425" y="9874"/>
                  </a:lnTo>
                  <a:lnTo>
                    <a:pt x="8469" y="9830"/>
                  </a:lnTo>
                  <a:lnTo>
                    <a:pt x="9259" y="7680"/>
                  </a:lnTo>
                  <a:lnTo>
                    <a:pt x="13033" y="1580"/>
                  </a:lnTo>
                  <a:lnTo>
                    <a:pt x="13033" y="1537"/>
                  </a:lnTo>
                  <a:lnTo>
                    <a:pt x="13647" y="264"/>
                  </a:lnTo>
                  <a:lnTo>
                    <a:pt x="13691" y="176"/>
                  </a:lnTo>
                  <a:lnTo>
                    <a:pt x="13647" y="132"/>
                  </a:lnTo>
                  <a:lnTo>
                    <a:pt x="13647" y="89"/>
                  </a:lnTo>
                  <a:lnTo>
                    <a:pt x="13559" y="45"/>
                  </a:lnTo>
                  <a:lnTo>
                    <a:pt x="13515"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23" name="Google Shape;4023;p116"/>
            <p:cNvSpPr/>
            <p:nvPr/>
          </p:nvSpPr>
          <p:spPr>
            <a:xfrm>
              <a:off x="2455175" y="1144500"/>
              <a:ext cx="289650" cy="673600"/>
            </a:xfrm>
            <a:custGeom>
              <a:avLst/>
              <a:gdLst/>
              <a:ahLst/>
              <a:cxnLst/>
              <a:rect l="l" t="t" r="r" b="b"/>
              <a:pathLst>
                <a:path w="11586" h="26944" extrusionOk="0">
                  <a:moveTo>
                    <a:pt x="11366" y="1"/>
                  </a:moveTo>
                  <a:lnTo>
                    <a:pt x="11278" y="45"/>
                  </a:lnTo>
                  <a:lnTo>
                    <a:pt x="11234" y="133"/>
                  </a:lnTo>
                  <a:lnTo>
                    <a:pt x="10093" y="2502"/>
                  </a:lnTo>
                  <a:lnTo>
                    <a:pt x="7197" y="7768"/>
                  </a:lnTo>
                  <a:lnTo>
                    <a:pt x="5881" y="10401"/>
                  </a:lnTo>
                  <a:lnTo>
                    <a:pt x="4827" y="13033"/>
                  </a:lnTo>
                  <a:lnTo>
                    <a:pt x="4432" y="15315"/>
                  </a:lnTo>
                  <a:lnTo>
                    <a:pt x="4432" y="15359"/>
                  </a:lnTo>
                  <a:lnTo>
                    <a:pt x="4652" y="20054"/>
                  </a:lnTo>
                  <a:lnTo>
                    <a:pt x="4301" y="20932"/>
                  </a:lnTo>
                  <a:lnTo>
                    <a:pt x="2195" y="24354"/>
                  </a:lnTo>
                  <a:lnTo>
                    <a:pt x="44" y="26680"/>
                  </a:lnTo>
                  <a:lnTo>
                    <a:pt x="1" y="26724"/>
                  </a:lnTo>
                  <a:lnTo>
                    <a:pt x="1" y="26812"/>
                  </a:lnTo>
                  <a:lnTo>
                    <a:pt x="44" y="26856"/>
                  </a:lnTo>
                  <a:lnTo>
                    <a:pt x="88" y="26900"/>
                  </a:lnTo>
                  <a:lnTo>
                    <a:pt x="176" y="26943"/>
                  </a:lnTo>
                  <a:lnTo>
                    <a:pt x="264" y="26943"/>
                  </a:lnTo>
                  <a:lnTo>
                    <a:pt x="308" y="26900"/>
                  </a:lnTo>
                  <a:lnTo>
                    <a:pt x="2458" y="24574"/>
                  </a:lnTo>
                  <a:lnTo>
                    <a:pt x="2502" y="24574"/>
                  </a:lnTo>
                  <a:lnTo>
                    <a:pt x="4608" y="21107"/>
                  </a:lnTo>
                  <a:lnTo>
                    <a:pt x="4608" y="21063"/>
                  </a:lnTo>
                  <a:lnTo>
                    <a:pt x="5003" y="20142"/>
                  </a:lnTo>
                  <a:lnTo>
                    <a:pt x="5003" y="20098"/>
                  </a:lnTo>
                  <a:lnTo>
                    <a:pt x="4784" y="15359"/>
                  </a:lnTo>
                  <a:lnTo>
                    <a:pt x="5178" y="13121"/>
                  </a:lnTo>
                  <a:lnTo>
                    <a:pt x="6188" y="10532"/>
                  </a:lnTo>
                  <a:lnTo>
                    <a:pt x="7504" y="7943"/>
                  </a:lnTo>
                  <a:lnTo>
                    <a:pt x="10444" y="2634"/>
                  </a:lnTo>
                  <a:lnTo>
                    <a:pt x="11585" y="264"/>
                  </a:lnTo>
                  <a:lnTo>
                    <a:pt x="11585" y="176"/>
                  </a:lnTo>
                  <a:lnTo>
                    <a:pt x="11585" y="133"/>
                  </a:lnTo>
                  <a:lnTo>
                    <a:pt x="11541" y="89"/>
                  </a:lnTo>
                  <a:lnTo>
                    <a:pt x="11497" y="45"/>
                  </a:lnTo>
                  <a:lnTo>
                    <a:pt x="11409"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24" name="Google Shape;4024;p116"/>
            <p:cNvSpPr/>
            <p:nvPr/>
          </p:nvSpPr>
          <p:spPr>
            <a:xfrm>
              <a:off x="2189700" y="2124150"/>
              <a:ext cx="25" cy="25"/>
            </a:xfrm>
            <a:custGeom>
              <a:avLst/>
              <a:gdLst/>
              <a:ahLst/>
              <a:cxnLst/>
              <a:rect l="l" t="t" r="r" b="b"/>
              <a:pathLst>
                <a:path w="1" h="1" extrusionOk="0">
                  <a:moveTo>
                    <a:pt x="0" y="0"/>
                  </a:moveTo>
                  <a:lnTo>
                    <a:pt x="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25" name="Google Shape;4025;p116"/>
            <p:cNvSpPr/>
            <p:nvPr/>
          </p:nvSpPr>
          <p:spPr>
            <a:xfrm>
              <a:off x="2189700" y="2124150"/>
              <a:ext cx="25" cy="25"/>
            </a:xfrm>
            <a:custGeom>
              <a:avLst/>
              <a:gdLst/>
              <a:ahLst/>
              <a:cxnLst/>
              <a:rect l="l" t="t" r="r" b="b"/>
              <a:pathLst>
                <a:path w="1" h="1" fill="none" extrusionOk="0">
                  <a:moveTo>
                    <a:pt x="0" y="0"/>
                  </a:moveTo>
                  <a:lnTo>
                    <a:pt x="0" y="0"/>
                  </a:lnTo>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26" name="Google Shape;4026;p116"/>
            <p:cNvSpPr/>
            <p:nvPr/>
          </p:nvSpPr>
          <p:spPr>
            <a:xfrm>
              <a:off x="2390450" y="1169750"/>
              <a:ext cx="283050" cy="636275"/>
            </a:xfrm>
            <a:custGeom>
              <a:avLst/>
              <a:gdLst/>
              <a:ahLst/>
              <a:cxnLst/>
              <a:rect l="l" t="t" r="r" b="b"/>
              <a:pathLst>
                <a:path w="11322" h="25451" extrusionOk="0">
                  <a:moveTo>
                    <a:pt x="11058" y="0"/>
                  </a:moveTo>
                  <a:lnTo>
                    <a:pt x="11015" y="88"/>
                  </a:lnTo>
                  <a:lnTo>
                    <a:pt x="9698" y="2370"/>
                  </a:lnTo>
                  <a:lnTo>
                    <a:pt x="8338" y="4871"/>
                  </a:lnTo>
                  <a:lnTo>
                    <a:pt x="6714" y="7899"/>
                  </a:lnTo>
                  <a:lnTo>
                    <a:pt x="5442" y="10839"/>
                  </a:lnTo>
                  <a:lnTo>
                    <a:pt x="4871" y="13164"/>
                  </a:lnTo>
                  <a:lnTo>
                    <a:pt x="4827" y="13208"/>
                  </a:lnTo>
                  <a:lnTo>
                    <a:pt x="4871" y="17903"/>
                  </a:lnTo>
                  <a:lnTo>
                    <a:pt x="4389" y="19088"/>
                  </a:lnTo>
                  <a:lnTo>
                    <a:pt x="3467" y="20712"/>
                  </a:lnTo>
                  <a:lnTo>
                    <a:pt x="1800" y="23388"/>
                  </a:lnTo>
                  <a:lnTo>
                    <a:pt x="44" y="25144"/>
                  </a:lnTo>
                  <a:lnTo>
                    <a:pt x="1" y="25187"/>
                  </a:lnTo>
                  <a:lnTo>
                    <a:pt x="1" y="25275"/>
                  </a:lnTo>
                  <a:lnTo>
                    <a:pt x="1" y="25319"/>
                  </a:lnTo>
                  <a:lnTo>
                    <a:pt x="44" y="25363"/>
                  </a:lnTo>
                  <a:lnTo>
                    <a:pt x="132" y="25407"/>
                  </a:lnTo>
                  <a:lnTo>
                    <a:pt x="176" y="25451"/>
                  </a:lnTo>
                  <a:lnTo>
                    <a:pt x="264" y="25407"/>
                  </a:lnTo>
                  <a:lnTo>
                    <a:pt x="308" y="25363"/>
                  </a:lnTo>
                  <a:lnTo>
                    <a:pt x="2063" y="23608"/>
                  </a:lnTo>
                  <a:lnTo>
                    <a:pt x="3774" y="20887"/>
                  </a:lnTo>
                  <a:lnTo>
                    <a:pt x="4696" y="19220"/>
                  </a:lnTo>
                  <a:lnTo>
                    <a:pt x="5222" y="17991"/>
                  </a:lnTo>
                  <a:lnTo>
                    <a:pt x="5222" y="17947"/>
                  </a:lnTo>
                  <a:lnTo>
                    <a:pt x="5179" y="13208"/>
                  </a:lnTo>
                  <a:lnTo>
                    <a:pt x="5793" y="10970"/>
                  </a:lnTo>
                  <a:lnTo>
                    <a:pt x="7021" y="8030"/>
                  </a:lnTo>
                  <a:lnTo>
                    <a:pt x="8645" y="5046"/>
                  </a:lnTo>
                  <a:lnTo>
                    <a:pt x="10005" y="2545"/>
                  </a:lnTo>
                  <a:lnTo>
                    <a:pt x="11322" y="263"/>
                  </a:lnTo>
                  <a:lnTo>
                    <a:pt x="11322" y="176"/>
                  </a:lnTo>
                  <a:lnTo>
                    <a:pt x="11322" y="88"/>
                  </a:lnTo>
                  <a:lnTo>
                    <a:pt x="11278" y="44"/>
                  </a:lnTo>
                  <a:lnTo>
                    <a:pt x="1123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27" name="Google Shape;4027;p116"/>
            <p:cNvSpPr/>
            <p:nvPr/>
          </p:nvSpPr>
          <p:spPr>
            <a:xfrm>
              <a:off x="2312575" y="1160975"/>
              <a:ext cx="334600" cy="736100"/>
            </a:xfrm>
            <a:custGeom>
              <a:avLst/>
              <a:gdLst/>
              <a:ahLst/>
              <a:cxnLst/>
              <a:rect l="l" t="t" r="r" b="b"/>
              <a:pathLst>
                <a:path w="13384" h="29444" extrusionOk="0">
                  <a:moveTo>
                    <a:pt x="13164" y="0"/>
                  </a:moveTo>
                  <a:lnTo>
                    <a:pt x="13120" y="44"/>
                  </a:lnTo>
                  <a:lnTo>
                    <a:pt x="13076" y="88"/>
                  </a:lnTo>
                  <a:lnTo>
                    <a:pt x="11979" y="2019"/>
                  </a:lnTo>
                  <a:lnTo>
                    <a:pt x="10531" y="4564"/>
                  </a:lnTo>
                  <a:lnTo>
                    <a:pt x="8908" y="7679"/>
                  </a:lnTo>
                  <a:lnTo>
                    <a:pt x="7548" y="10663"/>
                  </a:lnTo>
                  <a:lnTo>
                    <a:pt x="6889" y="12945"/>
                  </a:lnTo>
                  <a:lnTo>
                    <a:pt x="6889" y="12989"/>
                  </a:lnTo>
                  <a:lnTo>
                    <a:pt x="6802" y="17684"/>
                  </a:lnTo>
                  <a:lnTo>
                    <a:pt x="6363" y="18913"/>
                  </a:lnTo>
                  <a:lnTo>
                    <a:pt x="5441" y="20404"/>
                  </a:lnTo>
                  <a:lnTo>
                    <a:pt x="3949" y="22906"/>
                  </a:lnTo>
                  <a:lnTo>
                    <a:pt x="0" y="29181"/>
                  </a:lnTo>
                  <a:lnTo>
                    <a:pt x="0" y="29224"/>
                  </a:lnTo>
                  <a:lnTo>
                    <a:pt x="0" y="29312"/>
                  </a:lnTo>
                  <a:lnTo>
                    <a:pt x="44" y="29356"/>
                  </a:lnTo>
                  <a:lnTo>
                    <a:pt x="88" y="29400"/>
                  </a:lnTo>
                  <a:lnTo>
                    <a:pt x="176" y="29444"/>
                  </a:lnTo>
                  <a:lnTo>
                    <a:pt x="263" y="29444"/>
                  </a:lnTo>
                  <a:lnTo>
                    <a:pt x="307" y="29356"/>
                  </a:lnTo>
                  <a:lnTo>
                    <a:pt x="4256" y="23125"/>
                  </a:lnTo>
                  <a:lnTo>
                    <a:pt x="5748" y="20624"/>
                  </a:lnTo>
                  <a:lnTo>
                    <a:pt x="6670" y="19088"/>
                  </a:lnTo>
                  <a:lnTo>
                    <a:pt x="6670" y="19044"/>
                  </a:lnTo>
                  <a:lnTo>
                    <a:pt x="7109" y="17772"/>
                  </a:lnTo>
                  <a:lnTo>
                    <a:pt x="7153" y="17684"/>
                  </a:lnTo>
                  <a:lnTo>
                    <a:pt x="7240" y="13033"/>
                  </a:lnTo>
                  <a:lnTo>
                    <a:pt x="7855" y="10795"/>
                  </a:lnTo>
                  <a:lnTo>
                    <a:pt x="9215" y="7811"/>
                  </a:lnTo>
                  <a:lnTo>
                    <a:pt x="10839" y="4695"/>
                  </a:lnTo>
                  <a:lnTo>
                    <a:pt x="12287" y="2194"/>
                  </a:lnTo>
                  <a:lnTo>
                    <a:pt x="13384" y="263"/>
                  </a:lnTo>
                  <a:lnTo>
                    <a:pt x="13384" y="176"/>
                  </a:lnTo>
                  <a:lnTo>
                    <a:pt x="13384" y="132"/>
                  </a:lnTo>
                  <a:lnTo>
                    <a:pt x="13340" y="44"/>
                  </a:lnTo>
                  <a:lnTo>
                    <a:pt x="1329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28" name="Google Shape;4028;p116"/>
            <p:cNvSpPr/>
            <p:nvPr/>
          </p:nvSpPr>
          <p:spPr>
            <a:xfrm>
              <a:off x="3607050" y="1646950"/>
              <a:ext cx="2156750" cy="843625"/>
            </a:xfrm>
            <a:custGeom>
              <a:avLst/>
              <a:gdLst/>
              <a:ahLst/>
              <a:cxnLst/>
              <a:rect l="l" t="t" r="r" b="b"/>
              <a:pathLst>
                <a:path w="86270" h="33745" extrusionOk="0">
                  <a:moveTo>
                    <a:pt x="77318" y="0"/>
                  </a:moveTo>
                  <a:lnTo>
                    <a:pt x="74027" y="658"/>
                  </a:lnTo>
                  <a:lnTo>
                    <a:pt x="70077" y="1053"/>
                  </a:lnTo>
                  <a:lnTo>
                    <a:pt x="67444" y="1492"/>
                  </a:lnTo>
                  <a:lnTo>
                    <a:pt x="67401" y="1492"/>
                  </a:lnTo>
                  <a:lnTo>
                    <a:pt x="66084" y="1931"/>
                  </a:lnTo>
                  <a:lnTo>
                    <a:pt x="66040" y="1975"/>
                  </a:lnTo>
                  <a:lnTo>
                    <a:pt x="65031" y="3116"/>
                  </a:lnTo>
                  <a:lnTo>
                    <a:pt x="63188" y="4695"/>
                  </a:lnTo>
                  <a:lnTo>
                    <a:pt x="57396" y="7416"/>
                  </a:lnTo>
                  <a:lnTo>
                    <a:pt x="53754" y="8776"/>
                  </a:lnTo>
                  <a:lnTo>
                    <a:pt x="48751" y="10312"/>
                  </a:lnTo>
                  <a:lnTo>
                    <a:pt x="48707" y="10312"/>
                  </a:lnTo>
                  <a:lnTo>
                    <a:pt x="46206" y="11453"/>
                  </a:lnTo>
                  <a:lnTo>
                    <a:pt x="39800" y="14832"/>
                  </a:lnTo>
                  <a:lnTo>
                    <a:pt x="36421" y="17113"/>
                  </a:lnTo>
                  <a:lnTo>
                    <a:pt x="32077" y="19878"/>
                  </a:lnTo>
                  <a:lnTo>
                    <a:pt x="28391" y="22028"/>
                  </a:lnTo>
                  <a:lnTo>
                    <a:pt x="26855" y="22686"/>
                  </a:lnTo>
                  <a:lnTo>
                    <a:pt x="22291" y="21501"/>
                  </a:lnTo>
                  <a:lnTo>
                    <a:pt x="20624" y="20975"/>
                  </a:lnTo>
                  <a:lnTo>
                    <a:pt x="20054" y="20975"/>
                  </a:lnTo>
                  <a:lnTo>
                    <a:pt x="19966" y="21019"/>
                  </a:lnTo>
                  <a:lnTo>
                    <a:pt x="19922" y="21107"/>
                  </a:lnTo>
                  <a:lnTo>
                    <a:pt x="18913" y="26241"/>
                  </a:lnTo>
                  <a:lnTo>
                    <a:pt x="18562" y="28917"/>
                  </a:lnTo>
                  <a:lnTo>
                    <a:pt x="17157" y="33174"/>
                  </a:lnTo>
                  <a:lnTo>
                    <a:pt x="16938" y="33393"/>
                  </a:lnTo>
                  <a:lnTo>
                    <a:pt x="16455" y="33393"/>
                  </a:lnTo>
                  <a:lnTo>
                    <a:pt x="11541" y="32164"/>
                  </a:lnTo>
                  <a:lnTo>
                    <a:pt x="10005" y="31769"/>
                  </a:lnTo>
                  <a:lnTo>
                    <a:pt x="9961" y="31769"/>
                  </a:lnTo>
                  <a:lnTo>
                    <a:pt x="7109" y="31857"/>
                  </a:lnTo>
                  <a:lnTo>
                    <a:pt x="3949" y="31857"/>
                  </a:lnTo>
                  <a:lnTo>
                    <a:pt x="176" y="31374"/>
                  </a:lnTo>
                  <a:lnTo>
                    <a:pt x="88" y="31374"/>
                  </a:lnTo>
                  <a:lnTo>
                    <a:pt x="44" y="31418"/>
                  </a:lnTo>
                  <a:lnTo>
                    <a:pt x="0" y="31462"/>
                  </a:lnTo>
                  <a:lnTo>
                    <a:pt x="0" y="31506"/>
                  </a:lnTo>
                  <a:lnTo>
                    <a:pt x="0" y="31594"/>
                  </a:lnTo>
                  <a:lnTo>
                    <a:pt x="0" y="31638"/>
                  </a:lnTo>
                  <a:lnTo>
                    <a:pt x="44" y="31682"/>
                  </a:lnTo>
                  <a:lnTo>
                    <a:pt x="132" y="31726"/>
                  </a:lnTo>
                  <a:lnTo>
                    <a:pt x="3905" y="32208"/>
                  </a:lnTo>
                  <a:lnTo>
                    <a:pt x="7109" y="32208"/>
                  </a:lnTo>
                  <a:lnTo>
                    <a:pt x="9961" y="32120"/>
                  </a:lnTo>
                  <a:lnTo>
                    <a:pt x="11453" y="32515"/>
                  </a:lnTo>
                  <a:lnTo>
                    <a:pt x="16368" y="33744"/>
                  </a:lnTo>
                  <a:lnTo>
                    <a:pt x="17026" y="33744"/>
                  </a:lnTo>
                  <a:lnTo>
                    <a:pt x="17114" y="33700"/>
                  </a:lnTo>
                  <a:lnTo>
                    <a:pt x="17421" y="33437"/>
                  </a:lnTo>
                  <a:lnTo>
                    <a:pt x="17465" y="33349"/>
                  </a:lnTo>
                  <a:lnTo>
                    <a:pt x="18913" y="29005"/>
                  </a:lnTo>
                  <a:lnTo>
                    <a:pt x="18913" y="28961"/>
                  </a:lnTo>
                  <a:lnTo>
                    <a:pt x="19264" y="26284"/>
                  </a:lnTo>
                  <a:lnTo>
                    <a:pt x="20229" y="21326"/>
                  </a:lnTo>
                  <a:lnTo>
                    <a:pt x="20536" y="21326"/>
                  </a:lnTo>
                  <a:lnTo>
                    <a:pt x="22204" y="21852"/>
                  </a:lnTo>
                  <a:lnTo>
                    <a:pt x="26855" y="23037"/>
                  </a:lnTo>
                  <a:lnTo>
                    <a:pt x="26943" y="23037"/>
                  </a:lnTo>
                  <a:lnTo>
                    <a:pt x="28522" y="22335"/>
                  </a:lnTo>
                  <a:lnTo>
                    <a:pt x="28566" y="22335"/>
                  </a:lnTo>
                  <a:lnTo>
                    <a:pt x="32252" y="20185"/>
                  </a:lnTo>
                  <a:lnTo>
                    <a:pt x="36596" y="17421"/>
                  </a:lnTo>
                  <a:lnTo>
                    <a:pt x="39975" y="15139"/>
                  </a:lnTo>
                  <a:lnTo>
                    <a:pt x="46382" y="11760"/>
                  </a:lnTo>
                  <a:lnTo>
                    <a:pt x="48839" y="10663"/>
                  </a:lnTo>
                  <a:lnTo>
                    <a:pt x="53842" y="9083"/>
                  </a:lnTo>
                  <a:lnTo>
                    <a:pt x="57527" y="7723"/>
                  </a:lnTo>
                  <a:lnTo>
                    <a:pt x="63364" y="5002"/>
                  </a:lnTo>
                  <a:lnTo>
                    <a:pt x="63407" y="5002"/>
                  </a:lnTo>
                  <a:lnTo>
                    <a:pt x="65294" y="3379"/>
                  </a:lnTo>
                  <a:lnTo>
                    <a:pt x="65294" y="3335"/>
                  </a:lnTo>
                  <a:lnTo>
                    <a:pt x="66260" y="2282"/>
                  </a:lnTo>
                  <a:lnTo>
                    <a:pt x="67532" y="1843"/>
                  </a:lnTo>
                  <a:lnTo>
                    <a:pt x="70121" y="1404"/>
                  </a:lnTo>
                  <a:lnTo>
                    <a:pt x="74070" y="1009"/>
                  </a:lnTo>
                  <a:lnTo>
                    <a:pt x="77405" y="351"/>
                  </a:lnTo>
                  <a:lnTo>
                    <a:pt x="81047" y="395"/>
                  </a:lnTo>
                  <a:lnTo>
                    <a:pt x="82715" y="746"/>
                  </a:lnTo>
                  <a:lnTo>
                    <a:pt x="83680" y="1624"/>
                  </a:lnTo>
                  <a:lnTo>
                    <a:pt x="84251" y="3159"/>
                  </a:lnTo>
                  <a:lnTo>
                    <a:pt x="84821" y="5880"/>
                  </a:lnTo>
                  <a:lnTo>
                    <a:pt x="85699" y="9829"/>
                  </a:lnTo>
                  <a:lnTo>
                    <a:pt x="85918" y="10839"/>
                  </a:lnTo>
                  <a:lnTo>
                    <a:pt x="85962" y="10926"/>
                  </a:lnTo>
                  <a:lnTo>
                    <a:pt x="86006" y="10970"/>
                  </a:lnTo>
                  <a:lnTo>
                    <a:pt x="86181" y="10970"/>
                  </a:lnTo>
                  <a:lnTo>
                    <a:pt x="86225" y="10926"/>
                  </a:lnTo>
                  <a:lnTo>
                    <a:pt x="86269" y="10839"/>
                  </a:lnTo>
                  <a:lnTo>
                    <a:pt x="86269" y="10795"/>
                  </a:lnTo>
                  <a:lnTo>
                    <a:pt x="86050" y="9742"/>
                  </a:lnTo>
                  <a:lnTo>
                    <a:pt x="85172" y="5792"/>
                  </a:lnTo>
                  <a:lnTo>
                    <a:pt x="84558" y="3072"/>
                  </a:lnTo>
                  <a:lnTo>
                    <a:pt x="83987" y="1448"/>
                  </a:lnTo>
                  <a:lnTo>
                    <a:pt x="83944" y="1360"/>
                  </a:lnTo>
                  <a:lnTo>
                    <a:pt x="82934" y="483"/>
                  </a:lnTo>
                  <a:lnTo>
                    <a:pt x="82847" y="439"/>
                  </a:lnTo>
                  <a:lnTo>
                    <a:pt x="81135" y="44"/>
                  </a:lnTo>
                  <a:lnTo>
                    <a:pt x="81091" y="44"/>
                  </a:lnTo>
                  <a:lnTo>
                    <a:pt x="77361"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29" name="Google Shape;4029;p116"/>
            <p:cNvSpPr/>
            <p:nvPr/>
          </p:nvSpPr>
          <p:spPr>
            <a:xfrm>
              <a:off x="3588400" y="602600"/>
              <a:ext cx="724050" cy="816175"/>
            </a:xfrm>
            <a:custGeom>
              <a:avLst/>
              <a:gdLst/>
              <a:ahLst/>
              <a:cxnLst/>
              <a:rect l="l" t="t" r="r" b="b"/>
              <a:pathLst>
                <a:path w="28962" h="32647" extrusionOk="0">
                  <a:moveTo>
                    <a:pt x="28698" y="0"/>
                  </a:moveTo>
                  <a:lnTo>
                    <a:pt x="26943" y="570"/>
                  </a:lnTo>
                  <a:lnTo>
                    <a:pt x="25363" y="614"/>
                  </a:lnTo>
                  <a:lnTo>
                    <a:pt x="24091" y="483"/>
                  </a:lnTo>
                  <a:lnTo>
                    <a:pt x="23959" y="527"/>
                  </a:lnTo>
                  <a:lnTo>
                    <a:pt x="22774" y="1273"/>
                  </a:lnTo>
                  <a:lnTo>
                    <a:pt x="19659" y="3686"/>
                  </a:lnTo>
                  <a:lnTo>
                    <a:pt x="16543" y="6187"/>
                  </a:lnTo>
                  <a:lnTo>
                    <a:pt x="15139" y="7504"/>
                  </a:lnTo>
                  <a:lnTo>
                    <a:pt x="13735" y="8732"/>
                  </a:lnTo>
                  <a:lnTo>
                    <a:pt x="12945" y="9741"/>
                  </a:lnTo>
                  <a:lnTo>
                    <a:pt x="11014" y="12901"/>
                  </a:lnTo>
                  <a:lnTo>
                    <a:pt x="10400" y="13910"/>
                  </a:lnTo>
                  <a:lnTo>
                    <a:pt x="9347" y="15446"/>
                  </a:lnTo>
                  <a:lnTo>
                    <a:pt x="7284" y="18254"/>
                  </a:lnTo>
                  <a:lnTo>
                    <a:pt x="6012" y="20404"/>
                  </a:lnTo>
                  <a:lnTo>
                    <a:pt x="4300" y="23520"/>
                  </a:lnTo>
                  <a:lnTo>
                    <a:pt x="2501" y="27030"/>
                  </a:lnTo>
                  <a:lnTo>
                    <a:pt x="0" y="32384"/>
                  </a:lnTo>
                  <a:lnTo>
                    <a:pt x="0" y="32471"/>
                  </a:lnTo>
                  <a:lnTo>
                    <a:pt x="0" y="32515"/>
                  </a:lnTo>
                  <a:lnTo>
                    <a:pt x="44" y="32559"/>
                  </a:lnTo>
                  <a:lnTo>
                    <a:pt x="88" y="32603"/>
                  </a:lnTo>
                  <a:lnTo>
                    <a:pt x="176" y="32647"/>
                  </a:lnTo>
                  <a:lnTo>
                    <a:pt x="263" y="32603"/>
                  </a:lnTo>
                  <a:lnTo>
                    <a:pt x="307" y="32515"/>
                  </a:lnTo>
                  <a:lnTo>
                    <a:pt x="2808" y="27206"/>
                  </a:lnTo>
                  <a:lnTo>
                    <a:pt x="4608" y="23695"/>
                  </a:lnTo>
                  <a:lnTo>
                    <a:pt x="6319" y="20580"/>
                  </a:lnTo>
                  <a:lnTo>
                    <a:pt x="7548" y="18430"/>
                  </a:lnTo>
                  <a:lnTo>
                    <a:pt x="9654" y="15665"/>
                  </a:lnTo>
                  <a:lnTo>
                    <a:pt x="10707" y="14086"/>
                  </a:lnTo>
                  <a:lnTo>
                    <a:pt x="11321" y="13076"/>
                  </a:lnTo>
                  <a:lnTo>
                    <a:pt x="13208" y="9961"/>
                  </a:lnTo>
                  <a:lnTo>
                    <a:pt x="13998" y="8952"/>
                  </a:lnTo>
                  <a:lnTo>
                    <a:pt x="15358" y="7767"/>
                  </a:lnTo>
                  <a:lnTo>
                    <a:pt x="16806" y="6450"/>
                  </a:lnTo>
                  <a:lnTo>
                    <a:pt x="19878" y="3949"/>
                  </a:lnTo>
                  <a:lnTo>
                    <a:pt x="22950" y="1580"/>
                  </a:lnTo>
                  <a:lnTo>
                    <a:pt x="24091" y="878"/>
                  </a:lnTo>
                  <a:lnTo>
                    <a:pt x="25319" y="965"/>
                  </a:lnTo>
                  <a:lnTo>
                    <a:pt x="25363" y="965"/>
                  </a:lnTo>
                  <a:lnTo>
                    <a:pt x="26987" y="878"/>
                  </a:lnTo>
                  <a:lnTo>
                    <a:pt x="27031" y="878"/>
                  </a:lnTo>
                  <a:lnTo>
                    <a:pt x="28830" y="351"/>
                  </a:lnTo>
                  <a:lnTo>
                    <a:pt x="28874" y="307"/>
                  </a:lnTo>
                  <a:lnTo>
                    <a:pt x="28917" y="263"/>
                  </a:lnTo>
                  <a:lnTo>
                    <a:pt x="28961" y="219"/>
                  </a:lnTo>
                  <a:lnTo>
                    <a:pt x="28917" y="132"/>
                  </a:lnTo>
                  <a:lnTo>
                    <a:pt x="28917" y="88"/>
                  </a:lnTo>
                  <a:lnTo>
                    <a:pt x="28874" y="44"/>
                  </a:lnTo>
                  <a:lnTo>
                    <a:pt x="2878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30" name="Google Shape;4030;p116"/>
            <p:cNvSpPr/>
            <p:nvPr/>
          </p:nvSpPr>
          <p:spPr>
            <a:xfrm>
              <a:off x="3593875" y="1881700"/>
              <a:ext cx="2005375" cy="782200"/>
            </a:xfrm>
            <a:custGeom>
              <a:avLst/>
              <a:gdLst/>
              <a:ahLst/>
              <a:cxnLst/>
              <a:rect l="l" t="t" r="r" b="b"/>
              <a:pathLst>
                <a:path w="80215" h="31288" extrusionOk="0">
                  <a:moveTo>
                    <a:pt x="76528" y="0"/>
                  </a:moveTo>
                  <a:lnTo>
                    <a:pt x="74948" y="132"/>
                  </a:lnTo>
                  <a:lnTo>
                    <a:pt x="74905" y="132"/>
                  </a:lnTo>
                  <a:lnTo>
                    <a:pt x="72974" y="922"/>
                  </a:lnTo>
                  <a:lnTo>
                    <a:pt x="72930" y="966"/>
                  </a:lnTo>
                  <a:lnTo>
                    <a:pt x="71877" y="1800"/>
                  </a:lnTo>
                  <a:lnTo>
                    <a:pt x="70078" y="2677"/>
                  </a:lnTo>
                  <a:lnTo>
                    <a:pt x="64768" y="4564"/>
                  </a:lnTo>
                  <a:lnTo>
                    <a:pt x="61082" y="5924"/>
                  </a:lnTo>
                  <a:lnTo>
                    <a:pt x="57879" y="7065"/>
                  </a:lnTo>
                  <a:lnTo>
                    <a:pt x="54895" y="8031"/>
                  </a:lnTo>
                  <a:lnTo>
                    <a:pt x="51253" y="8250"/>
                  </a:lnTo>
                  <a:lnTo>
                    <a:pt x="51165" y="8294"/>
                  </a:lnTo>
                  <a:lnTo>
                    <a:pt x="48532" y="9566"/>
                  </a:lnTo>
                  <a:lnTo>
                    <a:pt x="45285" y="11234"/>
                  </a:lnTo>
                  <a:lnTo>
                    <a:pt x="42784" y="12726"/>
                  </a:lnTo>
                  <a:lnTo>
                    <a:pt x="40020" y="13867"/>
                  </a:lnTo>
                  <a:lnTo>
                    <a:pt x="33789" y="15139"/>
                  </a:lnTo>
                  <a:lnTo>
                    <a:pt x="28918" y="16017"/>
                  </a:lnTo>
                  <a:lnTo>
                    <a:pt x="28874" y="16017"/>
                  </a:lnTo>
                  <a:lnTo>
                    <a:pt x="26636" y="17070"/>
                  </a:lnTo>
                  <a:lnTo>
                    <a:pt x="24925" y="16851"/>
                  </a:lnTo>
                  <a:lnTo>
                    <a:pt x="24793" y="16851"/>
                  </a:lnTo>
                  <a:lnTo>
                    <a:pt x="24398" y="17114"/>
                  </a:lnTo>
                  <a:lnTo>
                    <a:pt x="24354" y="17158"/>
                  </a:lnTo>
                  <a:lnTo>
                    <a:pt x="24310" y="17202"/>
                  </a:lnTo>
                  <a:lnTo>
                    <a:pt x="23257" y="22028"/>
                  </a:lnTo>
                  <a:lnTo>
                    <a:pt x="22950" y="25363"/>
                  </a:lnTo>
                  <a:lnTo>
                    <a:pt x="22555" y="27206"/>
                  </a:lnTo>
                  <a:lnTo>
                    <a:pt x="21370" y="29883"/>
                  </a:lnTo>
                  <a:lnTo>
                    <a:pt x="20844" y="30717"/>
                  </a:lnTo>
                  <a:lnTo>
                    <a:pt x="20361" y="30936"/>
                  </a:lnTo>
                  <a:lnTo>
                    <a:pt x="15139" y="29795"/>
                  </a:lnTo>
                  <a:lnTo>
                    <a:pt x="11892" y="29049"/>
                  </a:lnTo>
                  <a:lnTo>
                    <a:pt x="8996" y="28435"/>
                  </a:lnTo>
                  <a:lnTo>
                    <a:pt x="7065" y="28172"/>
                  </a:lnTo>
                  <a:lnTo>
                    <a:pt x="7021" y="28172"/>
                  </a:lnTo>
                  <a:lnTo>
                    <a:pt x="5091" y="28216"/>
                  </a:lnTo>
                  <a:lnTo>
                    <a:pt x="220" y="26504"/>
                  </a:lnTo>
                  <a:lnTo>
                    <a:pt x="88" y="26504"/>
                  </a:lnTo>
                  <a:lnTo>
                    <a:pt x="44" y="26548"/>
                  </a:lnTo>
                  <a:lnTo>
                    <a:pt x="1" y="26592"/>
                  </a:lnTo>
                  <a:lnTo>
                    <a:pt x="1" y="26680"/>
                  </a:lnTo>
                  <a:lnTo>
                    <a:pt x="1" y="26724"/>
                  </a:lnTo>
                  <a:lnTo>
                    <a:pt x="44" y="26811"/>
                  </a:lnTo>
                  <a:lnTo>
                    <a:pt x="88" y="26811"/>
                  </a:lnTo>
                  <a:lnTo>
                    <a:pt x="5003" y="28567"/>
                  </a:lnTo>
                  <a:lnTo>
                    <a:pt x="5047" y="28567"/>
                  </a:lnTo>
                  <a:lnTo>
                    <a:pt x="7021" y="28523"/>
                  </a:lnTo>
                  <a:lnTo>
                    <a:pt x="8908" y="28786"/>
                  </a:lnTo>
                  <a:lnTo>
                    <a:pt x="11804" y="29356"/>
                  </a:lnTo>
                  <a:lnTo>
                    <a:pt x="15095" y="30146"/>
                  </a:lnTo>
                  <a:lnTo>
                    <a:pt x="20317" y="31287"/>
                  </a:lnTo>
                  <a:lnTo>
                    <a:pt x="20405" y="31287"/>
                  </a:lnTo>
                  <a:lnTo>
                    <a:pt x="21063" y="31024"/>
                  </a:lnTo>
                  <a:lnTo>
                    <a:pt x="21151" y="30936"/>
                  </a:lnTo>
                  <a:lnTo>
                    <a:pt x="21678" y="30058"/>
                  </a:lnTo>
                  <a:lnTo>
                    <a:pt x="21678" y="30015"/>
                  </a:lnTo>
                  <a:lnTo>
                    <a:pt x="22906" y="27338"/>
                  </a:lnTo>
                  <a:lnTo>
                    <a:pt x="22906" y="27294"/>
                  </a:lnTo>
                  <a:lnTo>
                    <a:pt x="23301" y="25451"/>
                  </a:lnTo>
                  <a:lnTo>
                    <a:pt x="23301" y="25407"/>
                  </a:lnTo>
                  <a:lnTo>
                    <a:pt x="23608" y="22072"/>
                  </a:lnTo>
                  <a:lnTo>
                    <a:pt x="24618" y="17377"/>
                  </a:lnTo>
                  <a:lnTo>
                    <a:pt x="24925" y="17202"/>
                  </a:lnTo>
                  <a:lnTo>
                    <a:pt x="26636" y="17421"/>
                  </a:lnTo>
                  <a:lnTo>
                    <a:pt x="26768" y="17377"/>
                  </a:lnTo>
                  <a:lnTo>
                    <a:pt x="29006" y="16368"/>
                  </a:lnTo>
                  <a:lnTo>
                    <a:pt x="33832" y="15446"/>
                  </a:lnTo>
                  <a:lnTo>
                    <a:pt x="40063" y="14218"/>
                  </a:lnTo>
                  <a:lnTo>
                    <a:pt x="40107" y="14218"/>
                  </a:lnTo>
                  <a:lnTo>
                    <a:pt x="42916" y="13033"/>
                  </a:lnTo>
                  <a:lnTo>
                    <a:pt x="42960" y="13033"/>
                  </a:lnTo>
                  <a:lnTo>
                    <a:pt x="45461" y="11541"/>
                  </a:lnTo>
                  <a:lnTo>
                    <a:pt x="48708" y="9874"/>
                  </a:lnTo>
                  <a:lnTo>
                    <a:pt x="51297" y="8601"/>
                  </a:lnTo>
                  <a:lnTo>
                    <a:pt x="54939" y="8338"/>
                  </a:lnTo>
                  <a:lnTo>
                    <a:pt x="54983" y="8338"/>
                  </a:lnTo>
                  <a:lnTo>
                    <a:pt x="57967" y="7372"/>
                  </a:lnTo>
                  <a:lnTo>
                    <a:pt x="61214" y="6231"/>
                  </a:lnTo>
                  <a:lnTo>
                    <a:pt x="64900" y="4915"/>
                  </a:lnTo>
                  <a:lnTo>
                    <a:pt x="70209" y="3028"/>
                  </a:lnTo>
                  <a:lnTo>
                    <a:pt x="70209" y="2984"/>
                  </a:lnTo>
                  <a:lnTo>
                    <a:pt x="72052" y="2107"/>
                  </a:lnTo>
                  <a:lnTo>
                    <a:pt x="72096" y="2107"/>
                  </a:lnTo>
                  <a:lnTo>
                    <a:pt x="73106" y="1273"/>
                  </a:lnTo>
                  <a:lnTo>
                    <a:pt x="75036" y="483"/>
                  </a:lnTo>
                  <a:lnTo>
                    <a:pt x="76440" y="352"/>
                  </a:lnTo>
                  <a:lnTo>
                    <a:pt x="76879" y="1010"/>
                  </a:lnTo>
                  <a:lnTo>
                    <a:pt x="77845" y="4345"/>
                  </a:lnTo>
                  <a:lnTo>
                    <a:pt x="79468" y="10356"/>
                  </a:lnTo>
                  <a:lnTo>
                    <a:pt x="79863" y="11848"/>
                  </a:lnTo>
                  <a:lnTo>
                    <a:pt x="79863" y="11892"/>
                  </a:lnTo>
                  <a:lnTo>
                    <a:pt x="79951" y="11936"/>
                  </a:lnTo>
                  <a:lnTo>
                    <a:pt x="79995" y="11980"/>
                  </a:lnTo>
                  <a:lnTo>
                    <a:pt x="80083" y="11936"/>
                  </a:lnTo>
                  <a:lnTo>
                    <a:pt x="80126" y="11936"/>
                  </a:lnTo>
                  <a:lnTo>
                    <a:pt x="80170" y="11892"/>
                  </a:lnTo>
                  <a:lnTo>
                    <a:pt x="80214" y="11804"/>
                  </a:lnTo>
                  <a:lnTo>
                    <a:pt x="80214" y="11760"/>
                  </a:lnTo>
                  <a:lnTo>
                    <a:pt x="78152" y="4257"/>
                  </a:lnTo>
                  <a:lnTo>
                    <a:pt x="77186" y="878"/>
                  </a:lnTo>
                  <a:lnTo>
                    <a:pt x="77186" y="834"/>
                  </a:lnTo>
                  <a:lnTo>
                    <a:pt x="76704" y="88"/>
                  </a:lnTo>
                  <a:lnTo>
                    <a:pt x="7661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31" name="Google Shape;4031;p116"/>
            <p:cNvSpPr/>
            <p:nvPr/>
          </p:nvSpPr>
          <p:spPr>
            <a:xfrm>
              <a:off x="3578525" y="772625"/>
              <a:ext cx="221625" cy="436625"/>
            </a:xfrm>
            <a:custGeom>
              <a:avLst/>
              <a:gdLst/>
              <a:ahLst/>
              <a:cxnLst/>
              <a:rect l="l" t="t" r="r" b="b"/>
              <a:pathLst>
                <a:path w="8865" h="17465" extrusionOk="0">
                  <a:moveTo>
                    <a:pt x="8601" y="0"/>
                  </a:moveTo>
                  <a:lnTo>
                    <a:pt x="8513" y="44"/>
                  </a:lnTo>
                  <a:lnTo>
                    <a:pt x="7811" y="1097"/>
                  </a:lnTo>
                  <a:lnTo>
                    <a:pt x="4959" y="6275"/>
                  </a:lnTo>
                  <a:lnTo>
                    <a:pt x="4564" y="6846"/>
                  </a:lnTo>
                  <a:lnTo>
                    <a:pt x="3686" y="8206"/>
                  </a:lnTo>
                  <a:lnTo>
                    <a:pt x="3642" y="8206"/>
                  </a:lnTo>
                  <a:lnTo>
                    <a:pt x="2896" y="9742"/>
                  </a:lnTo>
                  <a:lnTo>
                    <a:pt x="1448" y="13516"/>
                  </a:lnTo>
                  <a:lnTo>
                    <a:pt x="1229" y="14130"/>
                  </a:lnTo>
                  <a:lnTo>
                    <a:pt x="0" y="17202"/>
                  </a:lnTo>
                  <a:lnTo>
                    <a:pt x="0" y="17289"/>
                  </a:lnTo>
                  <a:lnTo>
                    <a:pt x="0" y="17333"/>
                  </a:lnTo>
                  <a:lnTo>
                    <a:pt x="44" y="17421"/>
                  </a:lnTo>
                  <a:lnTo>
                    <a:pt x="88" y="17421"/>
                  </a:lnTo>
                  <a:lnTo>
                    <a:pt x="176" y="17465"/>
                  </a:lnTo>
                  <a:lnTo>
                    <a:pt x="263" y="17421"/>
                  </a:lnTo>
                  <a:lnTo>
                    <a:pt x="307" y="17333"/>
                  </a:lnTo>
                  <a:lnTo>
                    <a:pt x="1536" y="14262"/>
                  </a:lnTo>
                  <a:lnTo>
                    <a:pt x="1755" y="13647"/>
                  </a:lnTo>
                  <a:lnTo>
                    <a:pt x="3203" y="9874"/>
                  </a:lnTo>
                  <a:lnTo>
                    <a:pt x="3949" y="8382"/>
                  </a:lnTo>
                  <a:lnTo>
                    <a:pt x="4827" y="7021"/>
                  </a:lnTo>
                  <a:lnTo>
                    <a:pt x="5266" y="6495"/>
                  </a:lnTo>
                  <a:lnTo>
                    <a:pt x="5266" y="6451"/>
                  </a:lnTo>
                  <a:lnTo>
                    <a:pt x="8118" y="1273"/>
                  </a:lnTo>
                  <a:lnTo>
                    <a:pt x="8820" y="264"/>
                  </a:lnTo>
                  <a:lnTo>
                    <a:pt x="8864" y="176"/>
                  </a:lnTo>
                  <a:lnTo>
                    <a:pt x="8864" y="132"/>
                  </a:lnTo>
                  <a:lnTo>
                    <a:pt x="8820" y="44"/>
                  </a:lnTo>
                  <a:lnTo>
                    <a:pt x="877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32" name="Google Shape;4032;p116"/>
            <p:cNvSpPr/>
            <p:nvPr/>
          </p:nvSpPr>
          <p:spPr>
            <a:xfrm>
              <a:off x="3094725" y="818700"/>
              <a:ext cx="223825" cy="558400"/>
            </a:xfrm>
            <a:custGeom>
              <a:avLst/>
              <a:gdLst/>
              <a:ahLst/>
              <a:cxnLst/>
              <a:rect l="l" t="t" r="r" b="b"/>
              <a:pathLst>
                <a:path w="8953" h="22336" extrusionOk="0">
                  <a:moveTo>
                    <a:pt x="8733" y="0"/>
                  </a:moveTo>
                  <a:lnTo>
                    <a:pt x="8689" y="44"/>
                  </a:lnTo>
                  <a:lnTo>
                    <a:pt x="8645" y="88"/>
                  </a:lnTo>
                  <a:lnTo>
                    <a:pt x="8601" y="132"/>
                  </a:lnTo>
                  <a:lnTo>
                    <a:pt x="7329" y="3774"/>
                  </a:lnTo>
                  <a:lnTo>
                    <a:pt x="6056" y="6670"/>
                  </a:lnTo>
                  <a:lnTo>
                    <a:pt x="5530" y="7548"/>
                  </a:lnTo>
                  <a:lnTo>
                    <a:pt x="5047" y="8425"/>
                  </a:lnTo>
                  <a:lnTo>
                    <a:pt x="4170" y="10225"/>
                  </a:lnTo>
                  <a:lnTo>
                    <a:pt x="3380" y="12024"/>
                  </a:lnTo>
                  <a:lnTo>
                    <a:pt x="2634" y="13910"/>
                  </a:lnTo>
                  <a:lnTo>
                    <a:pt x="1976" y="15841"/>
                  </a:lnTo>
                  <a:lnTo>
                    <a:pt x="1317" y="17860"/>
                  </a:lnTo>
                  <a:lnTo>
                    <a:pt x="659" y="19966"/>
                  </a:lnTo>
                  <a:lnTo>
                    <a:pt x="1" y="22116"/>
                  </a:lnTo>
                  <a:lnTo>
                    <a:pt x="1" y="22204"/>
                  </a:lnTo>
                  <a:lnTo>
                    <a:pt x="45" y="22248"/>
                  </a:lnTo>
                  <a:lnTo>
                    <a:pt x="89" y="22292"/>
                  </a:lnTo>
                  <a:lnTo>
                    <a:pt x="133" y="22336"/>
                  </a:lnTo>
                  <a:lnTo>
                    <a:pt x="176" y="22336"/>
                  </a:lnTo>
                  <a:lnTo>
                    <a:pt x="308" y="22292"/>
                  </a:lnTo>
                  <a:lnTo>
                    <a:pt x="352" y="22204"/>
                  </a:lnTo>
                  <a:lnTo>
                    <a:pt x="1010" y="20054"/>
                  </a:lnTo>
                  <a:lnTo>
                    <a:pt x="1624" y="17991"/>
                  </a:lnTo>
                  <a:lnTo>
                    <a:pt x="2283" y="15973"/>
                  </a:lnTo>
                  <a:lnTo>
                    <a:pt x="2985" y="14042"/>
                  </a:lnTo>
                  <a:lnTo>
                    <a:pt x="3687" y="12155"/>
                  </a:lnTo>
                  <a:lnTo>
                    <a:pt x="4521" y="10356"/>
                  </a:lnTo>
                  <a:lnTo>
                    <a:pt x="5398" y="8601"/>
                  </a:lnTo>
                  <a:lnTo>
                    <a:pt x="5837" y="7723"/>
                  </a:lnTo>
                  <a:lnTo>
                    <a:pt x="6364" y="6846"/>
                  </a:lnTo>
                  <a:lnTo>
                    <a:pt x="7680" y="3906"/>
                  </a:lnTo>
                  <a:lnTo>
                    <a:pt x="8909" y="264"/>
                  </a:lnTo>
                  <a:lnTo>
                    <a:pt x="8953" y="176"/>
                  </a:lnTo>
                  <a:lnTo>
                    <a:pt x="8909" y="132"/>
                  </a:lnTo>
                  <a:lnTo>
                    <a:pt x="8865" y="44"/>
                  </a:lnTo>
                  <a:lnTo>
                    <a:pt x="8821" y="44"/>
                  </a:lnTo>
                  <a:lnTo>
                    <a:pt x="8733"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33" name="Google Shape;4033;p116"/>
            <p:cNvSpPr/>
            <p:nvPr/>
          </p:nvSpPr>
          <p:spPr>
            <a:xfrm>
              <a:off x="2789775" y="804425"/>
              <a:ext cx="392750" cy="774525"/>
            </a:xfrm>
            <a:custGeom>
              <a:avLst/>
              <a:gdLst/>
              <a:ahLst/>
              <a:cxnLst/>
              <a:rect l="l" t="t" r="r" b="b"/>
              <a:pathLst>
                <a:path w="15710" h="30981" extrusionOk="0">
                  <a:moveTo>
                    <a:pt x="15446" y="1"/>
                  </a:moveTo>
                  <a:lnTo>
                    <a:pt x="15402" y="45"/>
                  </a:lnTo>
                  <a:lnTo>
                    <a:pt x="15358" y="89"/>
                  </a:lnTo>
                  <a:lnTo>
                    <a:pt x="13998" y="2985"/>
                  </a:lnTo>
                  <a:lnTo>
                    <a:pt x="12550" y="5925"/>
                  </a:lnTo>
                  <a:lnTo>
                    <a:pt x="12374" y="6232"/>
                  </a:lnTo>
                  <a:lnTo>
                    <a:pt x="11058" y="8777"/>
                  </a:lnTo>
                  <a:lnTo>
                    <a:pt x="9522" y="11893"/>
                  </a:lnTo>
                  <a:lnTo>
                    <a:pt x="8469" y="14920"/>
                  </a:lnTo>
                  <a:lnTo>
                    <a:pt x="7021" y="18211"/>
                  </a:lnTo>
                  <a:lnTo>
                    <a:pt x="4739" y="22248"/>
                  </a:lnTo>
                  <a:lnTo>
                    <a:pt x="3862" y="23126"/>
                  </a:lnTo>
                  <a:lnTo>
                    <a:pt x="3862" y="23170"/>
                  </a:lnTo>
                  <a:lnTo>
                    <a:pt x="2370" y="25890"/>
                  </a:lnTo>
                  <a:lnTo>
                    <a:pt x="44" y="30717"/>
                  </a:lnTo>
                  <a:lnTo>
                    <a:pt x="0" y="30805"/>
                  </a:lnTo>
                  <a:lnTo>
                    <a:pt x="0" y="30893"/>
                  </a:lnTo>
                  <a:lnTo>
                    <a:pt x="44" y="30937"/>
                  </a:lnTo>
                  <a:lnTo>
                    <a:pt x="88" y="30980"/>
                  </a:lnTo>
                  <a:lnTo>
                    <a:pt x="263" y="30980"/>
                  </a:lnTo>
                  <a:lnTo>
                    <a:pt x="351" y="30893"/>
                  </a:lnTo>
                  <a:lnTo>
                    <a:pt x="2677" y="26066"/>
                  </a:lnTo>
                  <a:lnTo>
                    <a:pt x="4125" y="23389"/>
                  </a:lnTo>
                  <a:lnTo>
                    <a:pt x="5002" y="22512"/>
                  </a:lnTo>
                  <a:lnTo>
                    <a:pt x="5002" y="22468"/>
                  </a:lnTo>
                  <a:lnTo>
                    <a:pt x="7328" y="18343"/>
                  </a:lnTo>
                  <a:lnTo>
                    <a:pt x="8776" y="15052"/>
                  </a:lnTo>
                  <a:lnTo>
                    <a:pt x="9829" y="12024"/>
                  </a:lnTo>
                  <a:lnTo>
                    <a:pt x="11365" y="8909"/>
                  </a:lnTo>
                  <a:lnTo>
                    <a:pt x="12682" y="6408"/>
                  </a:lnTo>
                  <a:lnTo>
                    <a:pt x="12857" y="6056"/>
                  </a:lnTo>
                  <a:lnTo>
                    <a:pt x="14349" y="3116"/>
                  </a:lnTo>
                  <a:lnTo>
                    <a:pt x="15665" y="264"/>
                  </a:lnTo>
                  <a:lnTo>
                    <a:pt x="15709" y="177"/>
                  </a:lnTo>
                  <a:lnTo>
                    <a:pt x="15665" y="89"/>
                  </a:lnTo>
                  <a:lnTo>
                    <a:pt x="15665" y="45"/>
                  </a:lnTo>
                  <a:lnTo>
                    <a:pt x="15578"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34" name="Google Shape;4034;p116"/>
            <p:cNvSpPr/>
            <p:nvPr/>
          </p:nvSpPr>
          <p:spPr>
            <a:xfrm>
              <a:off x="2674575" y="1020550"/>
              <a:ext cx="230400" cy="590225"/>
            </a:xfrm>
            <a:custGeom>
              <a:avLst/>
              <a:gdLst/>
              <a:ahLst/>
              <a:cxnLst/>
              <a:rect l="l" t="t" r="r" b="b"/>
              <a:pathLst>
                <a:path w="9216" h="23609" extrusionOk="0">
                  <a:moveTo>
                    <a:pt x="8996" y="0"/>
                  </a:moveTo>
                  <a:lnTo>
                    <a:pt x="8952" y="44"/>
                  </a:lnTo>
                  <a:lnTo>
                    <a:pt x="8908" y="88"/>
                  </a:lnTo>
                  <a:lnTo>
                    <a:pt x="8865" y="132"/>
                  </a:lnTo>
                  <a:lnTo>
                    <a:pt x="7811" y="3774"/>
                  </a:lnTo>
                  <a:lnTo>
                    <a:pt x="6583" y="6231"/>
                  </a:lnTo>
                  <a:lnTo>
                    <a:pt x="3994" y="11541"/>
                  </a:lnTo>
                  <a:lnTo>
                    <a:pt x="2282" y="14744"/>
                  </a:lnTo>
                  <a:lnTo>
                    <a:pt x="527" y="18342"/>
                  </a:lnTo>
                  <a:lnTo>
                    <a:pt x="527" y="18386"/>
                  </a:lnTo>
                  <a:lnTo>
                    <a:pt x="1" y="20405"/>
                  </a:lnTo>
                  <a:lnTo>
                    <a:pt x="1" y="20449"/>
                  </a:lnTo>
                  <a:lnTo>
                    <a:pt x="176" y="23432"/>
                  </a:lnTo>
                  <a:lnTo>
                    <a:pt x="220" y="23564"/>
                  </a:lnTo>
                  <a:lnTo>
                    <a:pt x="352" y="23608"/>
                  </a:lnTo>
                  <a:lnTo>
                    <a:pt x="439" y="23564"/>
                  </a:lnTo>
                  <a:lnTo>
                    <a:pt x="483" y="23520"/>
                  </a:lnTo>
                  <a:lnTo>
                    <a:pt x="527" y="23476"/>
                  </a:lnTo>
                  <a:lnTo>
                    <a:pt x="527" y="23389"/>
                  </a:lnTo>
                  <a:lnTo>
                    <a:pt x="352" y="20449"/>
                  </a:lnTo>
                  <a:lnTo>
                    <a:pt x="834" y="18474"/>
                  </a:lnTo>
                  <a:lnTo>
                    <a:pt x="2590" y="14876"/>
                  </a:lnTo>
                  <a:lnTo>
                    <a:pt x="4301" y="11716"/>
                  </a:lnTo>
                  <a:lnTo>
                    <a:pt x="6890" y="6363"/>
                  </a:lnTo>
                  <a:lnTo>
                    <a:pt x="8162" y="3906"/>
                  </a:lnTo>
                  <a:lnTo>
                    <a:pt x="8162" y="3862"/>
                  </a:lnTo>
                  <a:lnTo>
                    <a:pt x="9216" y="264"/>
                  </a:lnTo>
                  <a:lnTo>
                    <a:pt x="9216" y="176"/>
                  </a:lnTo>
                  <a:lnTo>
                    <a:pt x="9172" y="88"/>
                  </a:lnTo>
                  <a:lnTo>
                    <a:pt x="9128" y="44"/>
                  </a:lnTo>
                  <a:lnTo>
                    <a:pt x="9084" y="44"/>
                  </a:lnTo>
                  <a:lnTo>
                    <a:pt x="899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35" name="Google Shape;4035;p116"/>
            <p:cNvSpPr/>
            <p:nvPr/>
          </p:nvSpPr>
          <p:spPr>
            <a:xfrm>
              <a:off x="2044900" y="1165350"/>
              <a:ext cx="481600" cy="961000"/>
            </a:xfrm>
            <a:custGeom>
              <a:avLst/>
              <a:gdLst/>
              <a:ahLst/>
              <a:cxnLst/>
              <a:rect l="l" t="t" r="r" b="b"/>
              <a:pathLst>
                <a:path w="19264" h="38440" extrusionOk="0">
                  <a:moveTo>
                    <a:pt x="19088" y="1"/>
                  </a:moveTo>
                  <a:lnTo>
                    <a:pt x="19001" y="44"/>
                  </a:lnTo>
                  <a:lnTo>
                    <a:pt x="18957" y="88"/>
                  </a:lnTo>
                  <a:lnTo>
                    <a:pt x="18957" y="132"/>
                  </a:lnTo>
                  <a:lnTo>
                    <a:pt x="18386" y="2326"/>
                  </a:lnTo>
                  <a:lnTo>
                    <a:pt x="16763" y="5530"/>
                  </a:lnTo>
                  <a:lnTo>
                    <a:pt x="14656" y="9786"/>
                  </a:lnTo>
                  <a:lnTo>
                    <a:pt x="14656" y="9830"/>
                  </a:lnTo>
                  <a:lnTo>
                    <a:pt x="14218" y="11366"/>
                  </a:lnTo>
                  <a:lnTo>
                    <a:pt x="14218" y="11409"/>
                  </a:lnTo>
                  <a:lnTo>
                    <a:pt x="14042" y="15095"/>
                  </a:lnTo>
                  <a:lnTo>
                    <a:pt x="13559" y="17114"/>
                  </a:lnTo>
                  <a:lnTo>
                    <a:pt x="11936" y="20098"/>
                  </a:lnTo>
                  <a:lnTo>
                    <a:pt x="9522" y="23915"/>
                  </a:lnTo>
                  <a:lnTo>
                    <a:pt x="7328" y="27557"/>
                  </a:lnTo>
                  <a:lnTo>
                    <a:pt x="7284" y="27601"/>
                  </a:lnTo>
                  <a:lnTo>
                    <a:pt x="6626" y="29927"/>
                  </a:lnTo>
                  <a:lnTo>
                    <a:pt x="5749" y="33876"/>
                  </a:lnTo>
                  <a:lnTo>
                    <a:pt x="5310" y="34754"/>
                  </a:lnTo>
                  <a:lnTo>
                    <a:pt x="4915" y="34885"/>
                  </a:lnTo>
                  <a:lnTo>
                    <a:pt x="3072" y="34973"/>
                  </a:lnTo>
                  <a:lnTo>
                    <a:pt x="3028" y="34973"/>
                  </a:lnTo>
                  <a:lnTo>
                    <a:pt x="1492" y="35280"/>
                  </a:lnTo>
                  <a:lnTo>
                    <a:pt x="1448" y="35324"/>
                  </a:lnTo>
                  <a:lnTo>
                    <a:pt x="658" y="35851"/>
                  </a:lnTo>
                  <a:lnTo>
                    <a:pt x="615" y="35939"/>
                  </a:lnTo>
                  <a:lnTo>
                    <a:pt x="132" y="37211"/>
                  </a:lnTo>
                  <a:lnTo>
                    <a:pt x="88" y="37255"/>
                  </a:lnTo>
                  <a:lnTo>
                    <a:pt x="0" y="38264"/>
                  </a:lnTo>
                  <a:lnTo>
                    <a:pt x="44" y="38352"/>
                  </a:lnTo>
                  <a:lnTo>
                    <a:pt x="44" y="38396"/>
                  </a:lnTo>
                  <a:lnTo>
                    <a:pt x="88" y="38440"/>
                  </a:lnTo>
                  <a:lnTo>
                    <a:pt x="176" y="38440"/>
                  </a:lnTo>
                  <a:lnTo>
                    <a:pt x="307" y="38396"/>
                  </a:lnTo>
                  <a:lnTo>
                    <a:pt x="351" y="38308"/>
                  </a:lnTo>
                  <a:lnTo>
                    <a:pt x="439" y="37299"/>
                  </a:lnTo>
                  <a:lnTo>
                    <a:pt x="922" y="36114"/>
                  </a:lnTo>
                  <a:lnTo>
                    <a:pt x="1624" y="35631"/>
                  </a:lnTo>
                  <a:lnTo>
                    <a:pt x="3072" y="35324"/>
                  </a:lnTo>
                  <a:lnTo>
                    <a:pt x="4959" y="35237"/>
                  </a:lnTo>
                  <a:lnTo>
                    <a:pt x="5003" y="35237"/>
                  </a:lnTo>
                  <a:lnTo>
                    <a:pt x="5485" y="35061"/>
                  </a:lnTo>
                  <a:lnTo>
                    <a:pt x="5573" y="35017"/>
                  </a:lnTo>
                  <a:lnTo>
                    <a:pt x="5617" y="34973"/>
                  </a:lnTo>
                  <a:lnTo>
                    <a:pt x="6056" y="34052"/>
                  </a:lnTo>
                  <a:lnTo>
                    <a:pt x="6056" y="34008"/>
                  </a:lnTo>
                  <a:lnTo>
                    <a:pt x="6977" y="29971"/>
                  </a:lnTo>
                  <a:lnTo>
                    <a:pt x="7635" y="27733"/>
                  </a:lnTo>
                  <a:lnTo>
                    <a:pt x="9829" y="24135"/>
                  </a:lnTo>
                  <a:lnTo>
                    <a:pt x="12243" y="20273"/>
                  </a:lnTo>
                  <a:lnTo>
                    <a:pt x="13866" y="17289"/>
                  </a:lnTo>
                  <a:lnTo>
                    <a:pt x="13910" y="17246"/>
                  </a:lnTo>
                  <a:lnTo>
                    <a:pt x="14393" y="15139"/>
                  </a:lnTo>
                  <a:lnTo>
                    <a:pt x="14393" y="15095"/>
                  </a:lnTo>
                  <a:lnTo>
                    <a:pt x="14569" y="11453"/>
                  </a:lnTo>
                  <a:lnTo>
                    <a:pt x="14963" y="9961"/>
                  </a:lnTo>
                  <a:lnTo>
                    <a:pt x="17070" y="5661"/>
                  </a:lnTo>
                  <a:lnTo>
                    <a:pt x="18693" y="2458"/>
                  </a:lnTo>
                  <a:lnTo>
                    <a:pt x="18693" y="2414"/>
                  </a:lnTo>
                  <a:lnTo>
                    <a:pt x="19264" y="220"/>
                  </a:lnTo>
                  <a:lnTo>
                    <a:pt x="19264" y="176"/>
                  </a:lnTo>
                  <a:lnTo>
                    <a:pt x="19264" y="88"/>
                  </a:lnTo>
                  <a:lnTo>
                    <a:pt x="19220" y="44"/>
                  </a:lnTo>
                  <a:lnTo>
                    <a:pt x="19132"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36" name="Google Shape;4036;p116"/>
            <p:cNvSpPr/>
            <p:nvPr/>
          </p:nvSpPr>
          <p:spPr>
            <a:xfrm>
              <a:off x="3057425" y="781400"/>
              <a:ext cx="247950" cy="648350"/>
            </a:xfrm>
            <a:custGeom>
              <a:avLst/>
              <a:gdLst/>
              <a:ahLst/>
              <a:cxnLst/>
              <a:rect l="l" t="t" r="r" b="b"/>
              <a:pathLst>
                <a:path w="9918" h="25934" extrusionOk="0">
                  <a:moveTo>
                    <a:pt x="9742" y="0"/>
                  </a:moveTo>
                  <a:lnTo>
                    <a:pt x="9655" y="44"/>
                  </a:lnTo>
                  <a:lnTo>
                    <a:pt x="9611" y="88"/>
                  </a:lnTo>
                  <a:lnTo>
                    <a:pt x="9567" y="132"/>
                  </a:lnTo>
                  <a:lnTo>
                    <a:pt x="8514" y="3028"/>
                  </a:lnTo>
                  <a:lnTo>
                    <a:pt x="7110" y="6363"/>
                  </a:lnTo>
                  <a:lnTo>
                    <a:pt x="5486" y="9654"/>
                  </a:lnTo>
                  <a:lnTo>
                    <a:pt x="3073" y="14744"/>
                  </a:lnTo>
                  <a:lnTo>
                    <a:pt x="2458" y="16631"/>
                  </a:lnTo>
                  <a:lnTo>
                    <a:pt x="1537" y="19615"/>
                  </a:lnTo>
                  <a:lnTo>
                    <a:pt x="528" y="22950"/>
                  </a:lnTo>
                  <a:lnTo>
                    <a:pt x="1" y="25714"/>
                  </a:lnTo>
                  <a:lnTo>
                    <a:pt x="1" y="25802"/>
                  </a:lnTo>
                  <a:lnTo>
                    <a:pt x="45" y="25846"/>
                  </a:lnTo>
                  <a:lnTo>
                    <a:pt x="89" y="25890"/>
                  </a:lnTo>
                  <a:lnTo>
                    <a:pt x="133" y="25934"/>
                  </a:lnTo>
                  <a:lnTo>
                    <a:pt x="176" y="25934"/>
                  </a:lnTo>
                  <a:lnTo>
                    <a:pt x="264" y="25890"/>
                  </a:lnTo>
                  <a:lnTo>
                    <a:pt x="352" y="25802"/>
                  </a:lnTo>
                  <a:lnTo>
                    <a:pt x="879" y="23038"/>
                  </a:lnTo>
                  <a:lnTo>
                    <a:pt x="1888" y="19703"/>
                  </a:lnTo>
                  <a:lnTo>
                    <a:pt x="2809" y="16763"/>
                  </a:lnTo>
                  <a:lnTo>
                    <a:pt x="3424" y="14876"/>
                  </a:lnTo>
                  <a:lnTo>
                    <a:pt x="5793" y="9830"/>
                  </a:lnTo>
                  <a:lnTo>
                    <a:pt x="7461" y="6495"/>
                  </a:lnTo>
                  <a:lnTo>
                    <a:pt x="8821" y="3160"/>
                  </a:lnTo>
                  <a:lnTo>
                    <a:pt x="9918" y="264"/>
                  </a:lnTo>
                  <a:lnTo>
                    <a:pt x="9918" y="176"/>
                  </a:lnTo>
                  <a:lnTo>
                    <a:pt x="9918" y="132"/>
                  </a:lnTo>
                  <a:lnTo>
                    <a:pt x="9874" y="44"/>
                  </a:lnTo>
                  <a:lnTo>
                    <a:pt x="9786" y="44"/>
                  </a:lnTo>
                  <a:lnTo>
                    <a:pt x="9742"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37" name="Google Shape;4037;p116"/>
            <p:cNvSpPr/>
            <p:nvPr/>
          </p:nvSpPr>
          <p:spPr>
            <a:xfrm>
              <a:off x="3021225" y="785800"/>
              <a:ext cx="255650" cy="654925"/>
            </a:xfrm>
            <a:custGeom>
              <a:avLst/>
              <a:gdLst/>
              <a:ahLst/>
              <a:cxnLst/>
              <a:rect l="l" t="t" r="r" b="b"/>
              <a:pathLst>
                <a:path w="10226" h="26197" extrusionOk="0">
                  <a:moveTo>
                    <a:pt x="9962" y="0"/>
                  </a:moveTo>
                  <a:lnTo>
                    <a:pt x="9918" y="44"/>
                  </a:lnTo>
                  <a:lnTo>
                    <a:pt x="9874" y="132"/>
                  </a:lnTo>
                  <a:lnTo>
                    <a:pt x="8821" y="2852"/>
                  </a:lnTo>
                  <a:lnTo>
                    <a:pt x="7241" y="6407"/>
                  </a:lnTo>
                  <a:lnTo>
                    <a:pt x="5442" y="9961"/>
                  </a:lnTo>
                  <a:lnTo>
                    <a:pt x="3906" y="12989"/>
                  </a:lnTo>
                  <a:lnTo>
                    <a:pt x="3906" y="13032"/>
                  </a:lnTo>
                  <a:lnTo>
                    <a:pt x="2151" y="18210"/>
                  </a:lnTo>
                  <a:lnTo>
                    <a:pt x="484" y="23388"/>
                  </a:lnTo>
                  <a:lnTo>
                    <a:pt x="1" y="25977"/>
                  </a:lnTo>
                  <a:lnTo>
                    <a:pt x="1" y="26065"/>
                  </a:lnTo>
                  <a:lnTo>
                    <a:pt x="45" y="26109"/>
                  </a:lnTo>
                  <a:lnTo>
                    <a:pt x="89" y="26153"/>
                  </a:lnTo>
                  <a:lnTo>
                    <a:pt x="133" y="26197"/>
                  </a:lnTo>
                  <a:lnTo>
                    <a:pt x="176" y="26197"/>
                  </a:lnTo>
                  <a:lnTo>
                    <a:pt x="308" y="26153"/>
                  </a:lnTo>
                  <a:lnTo>
                    <a:pt x="352" y="26065"/>
                  </a:lnTo>
                  <a:lnTo>
                    <a:pt x="835" y="23476"/>
                  </a:lnTo>
                  <a:lnTo>
                    <a:pt x="2458" y="18342"/>
                  </a:lnTo>
                  <a:lnTo>
                    <a:pt x="4257" y="13164"/>
                  </a:lnTo>
                  <a:lnTo>
                    <a:pt x="5749" y="10136"/>
                  </a:lnTo>
                  <a:lnTo>
                    <a:pt x="7548" y="6538"/>
                  </a:lnTo>
                  <a:lnTo>
                    <a:pt x="9128" y="3028"/>
                  </a:lnTo>
                  <a:lnTo>
                    <a:pt x="10225" y="263"/>
                  </a:lnTo>
                  <a:lnTo>
                    <a:pt x="10225" y="176"/>
                  </a:lnTo>
                  <a:lnTo>
                    <a:pt x="10225" y="88"/>
                  </a:lnTo>
                  <a:lnTo>
                    <a:pt x="10181" y="44"/>
                  </a:lnTo>
                  <a:lnTo>
                    <a:pt x="10093"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38" name="Google Shape;4038;p116"/>
            <p:cNvSpPr/>
            <p:nvPr/>
          </p:nvSpPr>
          <p:spPr>
            <a:xfrm>
              <a:off x="2918125" y="827475"/>
              <a:ext cx="313750" cy="633000"/>
            </a:xfrm>
            <a:custGeom>
              <a:avLst/>
              <a:gdLst/>
              <a:ahLst/>
              <a:cxnLst/>
              <a:rect l="l" t="t" r="r" b="b"/>
              <a:pathLst>
                <a:path w="12550" h="25320" extrusionOk="0">
                  <a:moveTo>
                    <a:pt x="12331" y="0"/>
                  </a:moveTo>
                  <a:lnTo>
                    <a:pt x="12243" y="44"/>
                  </a:lnTo>
                  <a:lnTo>
                    <a:pt x="12199" y="88"/>
                  </a:lnTo>
                  <a:lnTo>
                    <a:pt x="10531" y="3862"/>
                  </a:lnTo>
                  <a:lnTo>
                    <a:pt x="9259" y="6407"/>
                  </a:lnTo>
                  <a:lnTo>
                    <a:pt x="6538" y="11936"/>
                  </a:lnTo>
                  <a:lnTo>
                    <a:pt x="4037" y="19483"/>
                  </a:lnTo>
                  <a:lnTo>
                    <a:pt x="2896" y="22160"/>
                  </a:lnTo>
                  <a:lnTo>
                    <a:pt x="1711" y="23608"/>
                  </a:lnTo>
                  <a:lnTo>
                    <a:pt x="746" y="23652"/>
                  </a:lnTo>
                  <a:lnTo>
                    <a:pt x="658" y="23696"/>
                  </a:lnTo>
                  <a:lnTo>
                    <a:pt x="614" y="23784"/>
                  </a:lnTo>
                  <a:lnTo>
                    <a:pt x="44" y="25100"/>
                  </a:lnTo>
                  <a:lnTo>
                    <a:pt x="0" y="25144"/>
                  </a:lnTo>
                  <a:lnTo>
                    <a:pt x="44" y="25232"/>
                  </a:lnTo>
                  <a:lnTo>
                    <a:pt x="88" y="25276"/>
                  </a:lnTo>
                  <a:lnTo>
                    <a:pt x="132" y="25319"/>
                  </a:lnTo>
                  <a:lnTo>
                    <a:pt x="307" y="25319"/>
                  </a:lnTo>
                  <a:lnTo>
                    <a:pt x="351" y="25232"/>
                  </a:lnTo>
                  <a:lnTo>
                    <a:pt x="878" y="24003"/>
                  </a:lnTo>
                  <a:lnTo>
                    <a:pt x="1799" y="23959"/>
                  </a:lnTo>
                  <a:lnTo>
                    <a:pt x="1887" y="23915"/>
                  </a:lnTo>
                  <a:lnTo>
                    <a:pt x="1931" y="23871"/>
                  </a:lnTo>
                  <a:lnTo>
                    <a:pt x="3203" y="22379"/>
                  </a:lnTo>
                  <a:lnTo>
                    <a:pt x="3247" y="22336"/>
                  </a:lnTo>
                  <a:lnTo>
                    <a:pt x="4388" y="19615"/>
                  </a:lnTo>
                  <a:lnTo>
                    <a:pt x="6845" y="12068"/>
                  </a:lnTo>
                  <a:lnTo>
                    <a:pt x="9566" y="6539"/>
                  </a:lnTo>
                  <a:lnTo>
                    <a:pt x="10839" y="3994"/>
                  </a:lnTo>
                  <a:lnTo>
                    <a:pt x="12550" y="220"/>
                  </a:lnTo>
                  <a:lnTo>
                    <a:pt x="12550" y="176"/>
                  </a:lnTo>
                  <a:lnTo>
                    <a:pt x="12550" y="88"/>
                  </a:lnTo>
                  <a:lnTo>
                    <a:pt x="12506" y="44"/>
                  </a:lnTo>
                  <a:lnTo>
                    <a:pt x="12462"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39" name="Google Shape;4039;p116"/>
            <p:cNvSpPr/>
            <p:nvPr/>
          </p:nvSpPr>
          <p:spPr>
            <a:xfrm>
              <a:off x="2828150" y="830775"/>
              <a:ext cx="373025" cy="702100"/>
            </a:xfrm>
            <a:custGeom>
              <a:avLst/>
              <a:gdLst/>
              <a:ahLst/>
              <a:cxnLst/>
              <a:rect l="l" t="t" r="r" b="b"/>
              <a:pathLst>
                <a:path w="14921" h="28084" extrusionOk="0">
                  <a:moveTo>
                    <a:pt x="14701" y="0"/>
                  </a:moveTo>
                  <a:lnTo>
                    <a:pt x="14613" y="44"/>
                  </a:lnTo>
                  <a:lnTo>
                    <a:pt x="14569" y="88"/>
                  </a:lnTo>
                  <a:lnTo>
                    <a:pt x="13297" y="2808"/>
                  </a:lnTo>
                  <a:lnTo>
                    <a:pt x="11893" y="5573"/>
                  </a:lnTo>
                  <a:lnTo>
                    <a:pt x="9962" y="9434"/>
                  </a:lnTo>
                  <a:lnTo>
                    <a:pt x="8602" y="12506"/>
                  </a:lnTo>
                  <a:lnTo>
                    <a:pt x="7592" y="15622"/>
                  </a:lnTo>
                  <a:lnTo>
                    <a:pt x="6144" y="19351"/>
                  </a:lnTo>
                  <a:lnTo>
                    <a:pt x="4389" y="22204"/>
                  </a:lnTo>
                  <a:lnTo>
                    <a:pt x="3555" y="22555"/>
                  </a:lnTo>
                  <a:lnTo>
                    <a:pt x="3511" y="22598"/>
                  </a:lnTo>
                  <a:lnTo>
                    <a:pt x="2809" y="23344"/>
                  </a:lnTo>
                  <a:lnTo>
                    <a:pt x="2765" y="23388"/>
                  </a:lnTo>
                  <a:lnTo>
                    <a:pt x="45" y="27820"/>
                  </a:lnTo>
                  <a:lnTo>
                    <a:pt x="1" y="27864"/>
                  </a:lnTo>
                  <a:lnTo>
                    <a:pt x="1" y="27952"/>
                  </a:lnTo>
                  <a:lnTo>
                    <a:pt x="45" y="27996"/>
                  </a:lnTo>
                  <a:lnTo>
                    <a:pt x="89" y="28040"/>
                  </a:lnTo>
                  <a:lnTo>
                    <a:pt x="176" y="28084"/>
                  </a:lnTo>
                  <a:lnTo>
                    <a:pt x="264" y="28084"/>
                  </a:lnTo>
                  <a:lnTo>
                    <a:pt x="352" y="27996"/>
                  </a:lnTo>
                  <a:lnTo>
                    <a:pt x="3073" y="23564"/>
                  </a:lnTo>
                  <a:lnTo>
                    <a:pt x="3731" y="22862"/>
                  </a:lnTo>
                  <a:lnTo>
                    <a:pt x="4565" y="22511"/>
                  </a:lnTo>
                  <a:lnTo>
                    <a:pt x="4652" y="22423"/>
                  </a:lnTo>
                  <a:lnTo>
                    <a:pt x="6451" y="19527"/>
                  </a:lnTo>
                  <a:lnTo>
                    <a:pt x="7943" y="15753"/>
                  </a:lnTo>
                  <a:lnTo>
                    <a:pt x="8953" y="12638"/>
                  </a:lnTo>
                  <a:lnTo>
                    <a:pt x="10269" y="9566"/>
                  </a:lnTo>
                  <a:lnTo>
                    <a:pt x="12200" y="5705"/>
                  </a:lnTo>
                  <a:lnTo>
                    <a:pt x="13648" y="2940"/>
                  </a:lnTo>
                  <a:lnTo>
                    <a:pt x="14920" y="220"/>
                  </a:lnTo>
                  <a:lnTo>
                    <a:pt x="14920" y="176"/>
                  </a:lnTo>
                  <a:lnTo>
                    <a:pt x="14920" y="88"/>
                  </a:lnTo>
                  <a:lnTo>
                    <a:pt x="14876" y="44"/>
                  </a:lnTo>
                  <a:lnTo>
                    <a:pt x="14833"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40" name="Google Shape;4040;p116"/>
            <p:cNvSpPr/>
            <p:nvPr/>
          </p:nvSpPr>
          <p:spPr>
            <a:xfrm>
              <a:off x="2789775" y="802250"/>
              <a:ext cx="359825" cy="736100"/>
            </a:xfrm>
            <a:custGeom>
              <a:avLst/>
              <a:gdLst/>
              <a:ahLst/>
              <a:cxnLst/>
              <a:rect l="l" t="t" r="r" b="b"/>
              <a:pathLst>
                <a:path w="14393" h="29444" extrusionOk="0">
                  <a:moveTo>
                    <a:pt x="14174" y="0"/>
                  </a:moveTo>
                  <a:lnTo>
                    <a:pt x="14086" y="44"/>
                  </a:lnTo>
                  <a:lnTo>
                    <a:pt x="14086" y="132"/>
                  </a:lnTo>
                  <a:lnTo>
                    <a:pt x="13164" y="2150"/>
                  </a:lnTo>
                  <a:lnTo>
                    <a:pt x="11585" y="5266"/>
                  </a:lnTo>
                  <a:lnTo>
                    <a:pt x="9742" y="9040"/>
                  </a:lnTo>
                  <a:lnTo>
                    <a:pt x="7942" y="12769"/>
                  </a:lnTo>
                  <a:lnTo>
                    <a:pt x="6494" y="15841"/>
                  </a:lnTo>
                  <a:lnTo>
                    <a:pt x="4959" y="18913"/>
                  </a:lnTo>
                  <a:lnTo>
                    <a:pt x="3379" y="22028"/>
                  </a:lnTo>
                  <a:lnTo>
                    <a:pt x="1711" y="25144"/>
                  </a:lnTo>
                  <a:lnTo>
                    <a:pt x="0" y="29225"/>
                  </a:lnTo>
                  <a:lnTo>
                    <a:pt x="0" y="29268"/>
                  </a:lnTo>
                  <a:lnTo>
                    <a:pt x="0" y="29356"/>
                  </a:lnTo>
                  <a:lnTo>
                    <a:pt x="44" y="29400"/>
                  </a:lnTo>
                  <a:lnTo>
                    <a:pt x="132" y="29444"/>
                  </a:lnTo>
                  <a:lnTo>
                    <a:pt x="176" y="29444"/>
                  </a:lnTo>
                  <a:lnTo>
                    <a:pt x="263" y="29400"/>
                  </a:lnTo>
                  <a:lnTo>
                    <a:pt x="351" y="29356"/>
                  </a:lnTo>
                  <a:lnTo>
                    <a:pt x="2019" y="25319"/>
                  </a:lnTo>
                  <a:lnTo>
                    <a:pt x="3686" y="22204"/>
                  </a:lnTo>
                  <a:lnTo>
                    <a:pt x="5266" y="19088"/>
                  </a:lnTo>
                  <a:lnTo>
                    <a:pt x="6802" y="15973"/>
                  </a:lnTo>
                  <a:lnTo>
                    <a:pt x="8250" y="12901"/>
                  </a:lnTo>
                  <a:lnTo>
                    <a:pt x="10049" y="9171"/>
                  </a:lnTo>
                  <a:lnTo>
                    <a:pt x="11892" y="5441"/>
                  </a:lnTo>
                  <a:lnTo>
                    <a:pt x="13471" y="2326"/>
                  </a:lnTo>
                  <a:lnTo>
                    <a:pt x="14393" y="264"/>
                  </a:lnTo>
                  <a:lnTo>
                    <a:pt x="14393" y="176"/>
                  </a:lnTo>
                  <a:lnTo>
                    <a:pt x="14393" y="132"/>
                  </a:lnTo>
                  <a:lnTo>
                    <a:pt x="14349" y="88"/>
                  </a:lnTo>
                  <a:lnTo>
                    <a:pt x="14305" y="44"/>
                  </a:lnTo>
                  <a:lnTo>
                    <a:pt x="14217"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41" name="Google Shape;4041;p116"/>
            <p:cNvSpPr/>
            <p:nvPr/>
          </p:nvSpPr>
          <p:spPr>
            <a:xfrm>
              <a:off x="2754650" y="825275"/>
              <a:ext cx="332425" cy="722950"/>
            </a:xfrm>
            <a:custGeom>
              <a:avLst/>
              <a:gdLst/>
              <a:ahLst/>
              <a:cxnLst/>
              <a:rect l="l" t="t" r="r" b="b"/>
              <a:pathLst>
                <a:path w="13297" h="28918" extrusionOk="0">
                  <a:moveTo>
                    <a:pt x="13033" y="1"/>
                  </a:moveTo>
                  <a:lnTo>
                    <a:pt x="12990" y="45"/>
                  </a:lnTo>
                  <a:lnTo>
                    <a:pt x="12946" y="88"/>
                  </a:lnTo>
                  <a:lnTo>
                    <a:pt x="11498" y="4608"/>
                  </a:lnTo>
                  <a:lnTo>
                    <a:pt x="9523" y="8601"/>
                  </a:lnTo>
                  <a:lnTo>
                    <a:pt x="7636" y="12419"/>
                  </a:lnTo>
                  <a:lnTo>
                    <a:pt x="5881" y="15973"/>
                  </a:lnTo>
                  <a:lnTo>
                    <a:pt x="4126" y="19484"/>
                  </a:lnTo>
                  <a:lnTo>
                    <a:pt x="2327" y="23038"/>
                  </a:lnTo>
                  <a:lnTo>
                    <a:pt x="352" y="26680"/>
                  </a:lnTo>
                  <a:lnTo>
                    <a:pt x="308" y="26768"/>
                  </a:lnTo>
                  <a:lnTo>
                    <a:pt x="1" y="28698"/>
                  </a:lnTo>
                  <a:lnTo>
                    <a:pt x="1" y="28786"/>
                  </a:lnTo>
                  <a:lnTo>
                    <a:pt x="1" y="28830"/>
                  </a:lnTo>
                  <a:lnTo>
                    <a:pt x="45" y="28874"/>
                  </a:lnTo>
                  <a:lnTo>
                    <a:pt x="133" y="28918"/>
                  </a:lnTo>
                  <a:lnTo>
                    <a:pt x="264" y="28874"/>
                  </a:lnTo>
                  <a:lnTo>
                    <a:pt x="308" y="28742"/>
                  </a:lnTo>
                  <a:lnTo>
                    <a:pt x="659" y="26855"/>
                  </a:lnTo>
                  <a:lnTo>
                    <a:pt x="2634" y="23170"/>
                  </a:lnTo>
                  <a:lnTo>
                    <a:pt x="4477" y="19615"/>
                  </a:lnTo>
                  <a:lnTo>
                    <a:pt x="6232" y="16105"/>
                  </a:lnTo>
                  <a:lnTo>
                    <a:pt x="7943" y="12550"/>
                  </a:lnTo>
                  <a:lnTo>
                    <a:pt x="9830" y="8733"/>
                  </a:lnTo>
                  <a:lnTo>
                    <a:pt x="11805" y="4784"/>
                  </a:lnTo>
                  <a:lnTo>
                    <a:pt x="11805" y="4740"/>
                  </a:lnTo>
                  <a:lnTo>
                    <a:pt x="13297" y="220"/>
                  </a:lnTo>
                  <a:lnTo>
                    <a:pt x="13297" y="132"/>
                  </a:lnTo>
                  <a:lnTo>
                    <a:pt x="13253" y="88"/>
                  </a:lnTo>
                  <a:lnTo>
                    <a:pt x="13253"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42" name="Google Shape;4042;p116"/>
            <p:cNvSpPr/>
            <p:nvPr/>
          </p:nvSpPr>
          <p:spPr>
            <a:xfrm>
              <a:off x="2734925" y="958025"/>
              <a:ext cx="270975" cy="606675"/>
            </a:xfrm>
            <a:custGeom>
              <a:avLst/>
              <a:gdLst/>
              <a:ahLst/>
              <a:cxnLst/>
              <a:rect l="l" t="t" r="r" b="b"/>
              <a:pathLst>
                <a:path w="10839" h="24267" extrusionOk="0">
                  <a:moveTo>
                    <a:pt x="10619" y="0"/>
                  </a:moveTo>
                  <a:lnTo>
                    <a:pt x="10531" y="44"/>
                  </a:lnTo>
                  <a:lnTo>
                    <a:pt x="10531" y="88"/>
                  </a:lnTo>
                  <a:lnTo>
                    <a:pt x="9610" y="2326"/>
                  </a:lnTo>
                  <a:lnTo>
                    <a:pt x="8645" y="4520"/>
                  </a:lnTo>
                  <a:lnTo>
                    <a:pt x="7635" y="6714"/>
                  </a:lnTo>
                  <a:lnTo>
                    <a:pt x="6582" y="8864"/>
                  </a:lnTo>
                  <a:lnTo>
                    <a:pt x="4476" y="13164"/>
                  </a:lnTo>
                  <a:lnTo>
                    <a:pt x="2326" y="17333"/>
                  </a:lnTo>
                  <a:lnTo>
                    <a:pt x="351" y="21107"/>
                  </a:lnTo>
                  <a:lnTo>
                    <a:pt x="351" y="21151"/>
                  </a:lnTo>
                  <a:lnTo>
                    <a:pt x="0" y="22423"/>
                  </a:lnTo>
                  <a:lnTo>
                    <a:pt x="0" y="22467"/>
                  </a:lnTo>
                  <a:lnTo>
                    <a:pt x="88" y="24091"/>
                  </a:lnTo>
                  <a:lnTo>
                    <a:pt x="132" y="24222"/>
                  </a:lnTo>
                  <a:lnTo>
                    <a:pt x="263" y="24266"/>
                  </a:lnTo>
                  <a:lnTo>
                    <a:pt x="351" y="24266"/>
                  </a:lnTo>
                  <a:lnTo>
                    <a:pt x="395" y="24222"/>
                  </a:lnTo>
                  <a:lnTo>
                    <a:pt x="439" y="24134"/>
                  </a:lnTo>
                  <a:lnTo>
                    <a:pt x="439" y="24091"/>
                  </a:lnTo>
                  <a:lnTo>
                    <a:pt x="351" y="22511"/>
                  </a:lnTo>
                  <a:lnTo>
                    <a:pt x="658" y="21282"/>
                  </a:lnTo>
                  <a:lnTo>
                    <a:pt x="2633" y="17508"/>
                  </a:lnTo>
                  <a:lnTo>
                    <a:pt x="4783" y="13296"/>
                  </a:lnTo>
                  <a:lnTo>
                    <a:pt x="6889" y="9040"/>
                  </a:lnTo>
                  <a:lnTo>
                    <a:pt x="7942" y="6846"/>
                  </a:lnTo>
                  <a:lnTo>
                    <a:pt x="8952" y="4695"/>
                  </a:lnTo>
                  <a:lnTo>
                    <a:pt x="9917" y="2458"/>
                  </a:lnTo>
                  <a:lnTo>
                    <a:pt x="10839" y="220"/>
                  </a:lnTo>
                  <a:lnTo>
                    <a:pt x="10839" y="176"/>
                  </a:lnTo>
                  <a:lnTo>
                    <a:pt x="10839" y="88"/>
                  </a:lnTo>
                  <a:lnTo>
                    <a:pt x="10795" y="44"/>
                  </a:lnTo>
                  <a:lnTo>
                    <a:pt x="10751"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43" name="Google Shape;4043;p116"/>
            <p:cNvSpPr/>
            <p:nvPr/>
          </p:nvSpPr>
          <p:spPr>
            <a:xfrm>
              <a:off x="2697625" y="973375"/>
              <a:ext cx="265500" cy="607775"/>
            </a:xfrm>
            <a:custGeom>
              <a:avLst/>
              <a:gdLst/>
              <a:ahLst/>
              <a:cxnLst/>
              <a:rect l="l" t="t" r="r" b="b"/>
              <a:pathLst>
                <a:path w="10620" h="24311" extrusionOk="0">
                  <a:moveTo>
                    <a:pt x="10444" y="1"/>
                  </a:moveTo>
                  <a:lnTo>
                    <a:pt x="10400" y="44"/>
                  </a:lnTo>
                  <a:lnTo>
                    <a:pt x="10312" y="88"/>
                  </a:lnTo>
                  <a:lnTo>
                    <a:pt x="10268" y="132"/>
                  </a:lnTo>
                  <a:lnTo>
                    <a:pt x="8206" y="5398"/>
                  </a:lnTo>
                  <a:lnTo>
                    <a:pt x="6758" y="8206"/>
                  </a:lnTo>
                  <a:lnTo>
                    <a:pt x="5266" y="11497"/>
                  </a:lnTo>
                  <a:lnTo>
                    <a:pt x="3862" y="14349"/>
                  </a:lnTo>
                  <a:lnTo>
                    <a:pt x="2019" y="17684"/>
                  </a:lnTo>
                  <a:lnTo>
                    <a:pt x="439" y="20888"/>
                  </a:lnTo>
                  <a:lnTo>
                    <a:pt x="395" y="20931"/>
                  </a:lnTo>
                  <a:lnTo>
                    <a:pt x="0" y="22599"/>
                  </a:lnTo>
                  <a:lnTo>
                    <a:pt x="0" y="22643"/>
                  </a:lnTo>
                  <a:lnTo>
                    <a:pt x="220" y="24179"/>
                  </a:lnTo>
                  <a:lnTo>
                    <a:pt x="263" y="24266"/>
                  </a:lnTo>
                  <a:lnTo>
                    <a:pt x="395" y="24310"/>
                  </a:lnTo>
                  <a:lnTo>
                    <a:pt x="483" y="24310"/>
                  </a:lnTo>
                  <a:lnTo>
                    <a:pt x="527" y="24266"/>
                  </a:lnTo>
                  <a:lnTo>
                    <a:pt x="571" y="24179"/>
                  </a:lnTo>
                  <a:lnTo>
                    <a:pt x="571" y="24135"/>
                  </a:lnTo>
                  <a:lnTo>
                    <a:pt x="351" y="22643"/>
                  </a:lnTo>
                  <a:lnTo>
                    <a:pt x="746" y="21019"/>
                  </a:lnTo>
                  <a:lnTo>
                    <a:pt x="2326" y="17816"/>
                  </a:lnTo>
                  <a:lnTo>
                    <a:pt x="4169" y="14481"/>
                  </a:lnTo>
                  <a:lnTo>
                    <a:pt x="5573" y="11673"/>
                  </a:lnTo>
                  <a:lnTo>
                    <a:pt x="7109" y="8382"/>
                  </a:lnTo>
                  <a:lnTo>
                    <a:pt x="8557" y="5573"/>
                  </a:lnTo>
                  <a:lnTo>
                    <a:pt x="8557" y="5529"/>
                  </a:lnTo>
                  <a:lnTo>
                    <a:pt x="10619" y="264"/>
                  </a:lnTo>
                  <a:lnTo>
                    <a:pt x="10619" y="176"/>
                  </a:lnTo>
                  <a:lnTo>
                    <a:pt x="10619" y="132"/>
                  </a:lnTo>
                  <a:lnTo>
                    <a:pt x="10575" y="44"/>
                  </a:lnTo>
                  <a:lnTo>
                    <a:pt x="10531" y="44"/>
                  </a:lnTo>
                  <a:lnTo>
                    <a:pt x="1044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44" name="Google Shape;4044;p116"/>
            <p:cNvSpPr/>
            <p:nvPr/>
          </p:nvSpPr>
          <p:spPr>
            <a:xfrm>
              <a:off x="2630700" y="1103925"/>
              <a:ext cx="223825" cy="530975"/>
            </a:xfrm>
            <a:custGeom>
              <a:avLst/>
              <a:gdLst/>
              <a:ahLst/>
              <a:cxnLst/>
              <a:rect l="l" t="t" r="r" b="b"/>
              <a:pathLst>
                <a:path w="8953" h="21239" extrusionOk="0">
                  <a:moveTo>
                    <a:pt x="8733" y="0"/>
                  </a:moveTo>
                  <a:lnTo>
                    <a:pt x="8689" y="44"/>
                  </a:lnTo>
                  <a:lnTo>
                    <a:pt x="8645" y="88"/>
                  </a:lnTo>
                  <a:lnTo>
                    <a:pt x="6451" y="4388"/>
                  </a:lnTo>
                  <a:lnTo>
                    <a:pt x="5003" y="7372"/>
                  </a:lnTo>
                  <a:lnTo>
                    <a:pt x="3379" y="10356"/>
                  </a:lnTo>
                  <a:lnTo>
                    <a:pt x="1405" y="14261"/>
                  </a:lnTo>
                  <a:lnTo>
                    <a:pt x="1405" y="14305"/>
                  </a:lnTo>
                  <a:lnTo>
                    <a:pt x="790" y="16455"/>
                  </a:lnTo>
                  <a:lnTo>
                    <a:pt x="0" y="21063"/>
                  </a:lnTo>
                  <a:lnTo>
                    <a:pt x="0" y="21107"/>
                  </a:lnTo>
                  <a:lnTo>
                    <a:pt x="44" y="21195"/>
                  </a:lnTo>
                  <a:lnTo>
                    <a:pt x="88" y="21238"/>
                  </a:lnTo>
                  <a:lnTo>
                    <a:pt x="176" y="21238"/>
                  </a:lnTo>
                  <a:lnTo>
                    <a:pt x="308" y="21195"/>
                  </a:lnTo>
                  <a:lnTo>
                    <a:pt x="351" y="21107"/>
                  </a:lnTo>
                  <a:lnTo>
                    <a:pt x="1141" y="16543"/>
                  </a:lnTo>
                  <a:lnTo>
                    <a:pt x="1712" y="14393"/>
                  </a:lnTo>
                  <a:lnTo>
                    <a:pt x="3686" y="10532"/>
                  </a:lnTo>
                  <a:lnTo>
                    <a:pt x="5310" y="7504"/>
                  </a:lnTo>
                  <a:lnTo>
                    <a:pt x="6802" y="4564"/>
                  </a:lnTo>
                  <a:lnTo>
                    <a:pt x="8952" y="264"/>
                  </a:lnTo>
                  <a:lnTo>
                    <a:pt x="8952" y="176"/>
                  </a:lnTo>
                  <a:lnTo>
                    <a:pt x="8952" y="132"/>
                  </a:lnTo>
                  <a:lnTo>
                    <a:pt x="8908" y="44"/>
                  </a:lnTo>
                  <a:lnTo>
                    <a:pt x="886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45" name="Google Shape;4045;p116"/>
            <p:cNvSpPr/>
            <p:nvPr/>
          </p:nvSpPr>
          <p:spPr>
            <a:xfrm>
              <a:off x="2619725" y="1124775"/>
              <a:ext cx="194200" cy="436625"/>
            </a:xfrm>
            <a:custGeom>
              <a:avLst/>
              <a:gdLst/>
              <a:ahLst/>
              <a:cxnLst/>
              <a:rect l="l" t="t" r="r" b="b"/>
              <a:pathLst>
                <a:path w="7768" h="17465" extrusionOk="0">
                  <a:moveTo>
                    <a:pt x="7548" y="0"/>
                  </a:moveTo>
                  <a:lnTo>
                    <a:pt x="7460" y="44"/>
                  </a:lnTo>
                  <a:lnTo>
                    <a:pt x="7416" y="88"/>
                  </a:lnTo>
                  <a:lnTo>
                    <a:pt x="6188" y="2501"/>
                  </a:lnTo>
                  <a:lnTo>
                    <a:pt x="4696" y="5661"/>
                  </a:lnTo>
                  <a:lnTo>
                    <a:pt x="3160" y="8469"/>
                  </a:lnTo>
                  <a:lnTo>
                    <a:pt x="966" y="12681"/>
                  </a:lnTo>
                  <a:lnTo>
                    <a:pt x="176" y="15007"/>
                  </a:lnTo>
                  <a:lnTo>
                    <a:pt x="176" y="15051"/>
                  </a:lnTo>
                  <a:lnTo>
                    <a:pt x="1" y="17245"/>
                  </a:lnTo>
                  <a:lnTo>
                    <a:pt x="1" y="17333"/>
                  </a:lnTo>
                  <a:lnTo>
                    <a:pt x="45" y="17377"/>
                  </a:lnTo>
                  <a:lnTo>
                    <a:pt x="88" y="17421"/>
                  </a:lnTo>
                  <a:lnTo>
                    <a:pt x="176" y="17464"/>
                  </a:lnTo>
                  <a:lnTo>
                    <a:pt x="308" y="17421"/>
                  </a:lnTo>
                  <a:lnTo>
                    <a:pt x="352" y="17289"/>
                  </a:lnTo>
                  <a:lnTo>
                    <a:pt x="527" y="15095"/>
                  </a:lnTo>
                  <a:lnTo>
                    <a:pt x="1273" y="12813"/>
                  </a:lnTo>
                  <a:lnTo>
                    <a:pt x="3467" y="8601"/>
                  </a:lnTo>
                  <a:lnTo>
                    <a:pt x="5003" y="5792"/>
                  </a:lnTo>
                  <a:lnTo>
                    <a:pt x="6539" y="2677"/>
                  </a:lnTo>
                  <a:lnTo>
                    <a:pt x="7767" y="263"/>
                  </a:lnTo>
                  <a:lnTo>
                    <a:pt x="7767" y="176"/>
                  </a:lnTo>
                  <a:lnTo>
                    <a:pt x="7767" y="132"/>
                  </a:lnTo>
                  <a:lnTo>
                    <a:pt x="7724" y="44"/>
                  </a:lnTo>
                  <a:lnTo>
                    <a:pt x="768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46" name="Google Shape;4046;p116"/>
            <p:cNvSpPr/>
            <p:nvPr/>
          </p:nvSpPr>
          <p:spPr>
            <a:xfrm>
              <a:off x="2592300" y="1141225"/>
              <a:ext cx="183225" cy="483800"/>
            </a:xfrm>
            <a:custGeom>
              <a:avLst/>
              <a:gdLst/>
              <a:ahLst/>
              <a:cxnLst/>
              <a:rect l="l" t="t" r="r" b="b"/>
              <a:pathLst>
                <a:path w="7329" h="19352" extrusionOk="0">
                  <a:moveTo>
                    <a:pt x="7153" y="0"/>
                  </a:moveTo>
                  <a:lnTo>
                    <a:pt x="7109" y="44"/>
                  </a:lnTo>
                  <a:lnTo>
                    <a:pt x="7022" y="44"/>
                  </a:lnTo>
                  <a:lnTo>
                    <a:pt x="7022" y="132"/>
                  </a:lnTo>
                  <a:lnTo>
                    <a:pt x="5749" y="2677"/>
                  </a:lnTo>
                  <a:lnTo>
                    <a:pt x="4476" y="5178"/>
                  </a:lnTo>
                  <a:lnTo>
                    <a:pt x="1229" y="11277"/>
                  </a:lnTo>
                  <a:lnTo>
                    <a:pt x="1229" y="11321"/>
                  </a:lnTo>
                  <a:lnTo>
                    <a:pt x="308" y="13735"/>
                  </a:lnTo>
                  <a:lnTo>
                    <a:pt x="308" y="13779"/>
                  </a:lnTo>
                  <a:lnTo>
                    <a:pt x="1" y="16017"/>
                  </a:lnTo>
                  <a:lnTo>
                    <a:pt x="1" y="16060"/>
                  </a:lnTo>
                  <a:lnTo>
                    <a:pt x="132" y="19176"/>
                  </a:lnTo>
                  <a:lnTo>
                    <a:pt x="132" y="19264"/>
                  </a:lnTo>
                  <a:lnTo>
                    <a:pt x="176" y="19308"/>
                  </a:lnTo>
                  <a:lnTo>
                    <a:pt x="308" y="19351"/>
                  </a:lnTo>
                  <a:lnTo>
                    <a:pt x="396" y="19351"/>
                  </a:lnTo>
                  <a:lnTo>
                    <a:pt x="439" y="19308"/>
                  </a:lnTo>
                  <a:lnTo>
                    <a:pt x="483" y="19264"/>
                  </a:lnTo>
                  <a:lnTo>
                    <a:pt x="483" y="19176"/>
                  </a:lnTo>
                  <a:lnTo>
                    <a:pt x="352" y="16060"/>
                  </a:lnTo>
                  <a:lnTo>
                    <a:pt x="659" y="13866"/>
                  </a:lnTo>
                  <a:lnTo>
                    <a:pt x="1536" y="11453"/>
                  </a:lnTo>
                  <a:lnTo>
                    <a:pt x="4827" y="5354"/>
                  </a:lnTo>
                  <a:lnTo>
                    <a:pt x="6100" y="2852"/>
                  </a:lnTo>
                  <a:lnTo>
                    <a:pt x="7329" y="264"/>
                  </a:lnTo>
                  <a:lnTo>
                    <a:pt x="7329" y="176"/>
                  </a:lnTo>
                  <a:lnTo>
                    <a:pt x="7329" y="132"/>
                  </a:lnTo>
                  <a:lnTo>
                    <a:pt x="7285" y="88"/>
                  </a:lnTo>
                  <a:lnTo>
                    <a:pt x="7241" y="44"/>
                  </a:lnTo>
                  <a:lnTo>
                    <a:pt x="7153"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47" name="Google Shape;4047;p116"/>
            <p:cNvSpPr/>
            <p:nvPr/>
          </p:nvSpPr>
          <p:spPr>
            <a:xfrm>
              <a:off x="2263200" y="1174125"/>
              <a:ext cx="342300" cy="810725"/>
            </a:xfrm>
            <a:custGeom>
              <a:avLst/>
              <a:gdLst/>
              <a:ahLst/>
              <a:cxnLst/>
              <a:rect l="l" t="t" r="r" b="b"/>
              <a:pathLst>
                <a:path w="13692" h="32429" extrusionOk="0">
                  <a:moveTo>
                    <a:pt x="13384" y="1"/>
                  </a:moveTo>
                  <a:lnTo>
                    <a:pt x="13340" y="88"/>
                  </a:lnTo>
                  <a:lnTo>
                    <a:pt x="11014" y="4389"/>
                  </a:lnTo>
                  <a:lnTo>
                    <a:pt x="9479" y="7241"/>
                  </a:lnTo>
                  <a:lnTo>
                    <a:pt x="8294" y="9918"/>
                  </a:lnTo>
                  <a:lnTo>
                    <a:pt x="7723" y="11980"/>
                  </a:lnTo>
                  <a:lnTo>
                    <a:pt x="7723" y="12024"/>
                  </a:lnTo>
                  <a:lnTo>
                    <a:pt x="7548" y="16544"/>
                  </a:lnTo>
                  <a:lnTo>
                    <a:pt x="7153" y="17816"/>
                  </a:lnTo>
                  <a:lnTo>
                    <a:pt x="5003" y="21502"/>
                  </a:lnTo>
                  <a:lnTo>
                    <a:pt x="1975" y="26329"/>
                  </a:lnTo>
                  <a:lnTo>
                    <a:pt x="0" y="31682"/>
                  </a:lnTo>
                  <a:lnTo>
                    <a:pt x="0" y="31770"/>
                  </a:lnTo>
                  <a:lnTo>
                    <a:pt x="0" y="31814"/>
                  </a:lnTo>
                  <a:lnTo>
                    <a:pt x="352" y="32340"/>
                  </a:lnTo>
                  <a:lnTo>
                    <a:pt x="395" y="32428"/>
                  </a:lnTo>
                  <a:lnTo>
                    <a:pt x="571" y="32428"/>
                  </a:lnTo>
                  <a:lnTo>
                    <a:pt x="615" y="32384"/>
                  </a:lnTo>
                  <a:lnTo>
                    <a:pt x="2897" y="30015"/>
                  </a:lnTo>
                  <a:lnTo>
                    <a:pt x="2940" y="29971"/>
                  </a:lnTo>
                  <a:lnTo>
                    <a:pt x="2940" y="29927"/>
                  </a:lnTo>
                  <a:lnTo>
                    <a:pt x="2940" y="29839"/>
                  </a:lnTo>
                  <a:lnTo>
                    <a:pt x="2897" y="29795"/>
                  </a:lnTo>
                  <a:lnTo>
                    <a:pt x="2853" y="29752"/>
                  </a:lnTo>
                  <a:lnTo>
                    <a:pt x="2721" y="29752"/>
                  </a:lnTo>
                  <a:lnTo>
                    <a:pt x="2633" y="29795"/>
                  </a:lnTo>
                  <a:lnTo>
                    <a:pt x="527" y="31989"/>
                  </a:lnTo>
                  <a:lnTo>
                    <a:pt x="352" y="31726"/>
                  </a:lnTo>
                  <a:lnTo>
                    <a:pt x="2282" y="26504"/>
                  </a:lnTo>
                  <a:lnTo>
                    <a:pt x="5310" y="21678"/>
                  </a:lnTo>
                  <a:lnTo>
                    <a:pt x="7460" y="17992"/>
                  </a:lnTo>
                  <a:lnTo>
                    <a:pt x="7504" y="17948"/>
                  </a:lnTo>
                  <a:lnTo>
                    <a:pt x="7899" y="16631"/>
                  </a:lnTo>
                  <a:lnTo>
                    <a:pt x="7899" y="16587"/>
                  </a:lnTo>
                  <a:lnTo>
                    <a:pt x="8074" y="12024"/>
                  </a:lnTo>
                  <a:lnTo>
                    <a:pt x="8645" y="10049"/>
                  </a:lnTo>
                  <a:lnTo>
                    <a:pt x="9830" y="7373"/>
                  </a:lnTo>
                  <a:lnTo>
                    <a:pt x="11322" y="4564"/>
                  </a:lnTo>
                  <a:lnTo>
                    <a:pt x="13647" y="264"/>
                  </a:lnTo>
                  <a:lnTo>
                    <a:pt x="13691" y="176"/>
                  </a:lnTo>
                  <a:lnTo>
                    <a:pt x="13691" y="88"/>
                  </a:lnTo>
                  <a:lnTo>
                    <a:pt x="13647" y="45"/>
                  </a:lnTo>
                  <a:lnTo>
                    <a:pt x="13603"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48" name="Google Shape;4048;p116"/>
            <p:cNvSpPr/>
            <p:nvPr/>
          </p:nvSpPr>
          <p:spPr>
            <a:xfrm>
              <a:off x="3125450" y="769325"/>
              <a:ext cx="242475" cy="648375"/>
            </a:xfrm>
            <a:custGeom>
              <a:avLst/>
              <a:gdLst/>
              <a:ahLst/>
              <a:cxnLst/>
              <a:rect l="l" t="t" r="r" b="b"/>
              <a:pathLst>
                <a:path w="9699" h="25935" extrusionOk="0">
                  <a:moveTo>
                    <a:pt x="9479" y="1"/>
                  </a:moveTo>
                  <a:lnTo>
                    <a:pt x="9435" y="45"/>
                  </a:lnTo>
                  <a:lnTo>
                    <a:pt x="9391" y="89"/>
                  </a:lnTo>
                  <a:lnTo>
                    <a:pt x="8996" y="878"/>
                  </a:lnTo>
                  <a:lnTo>
                    <a:pt x="8952" y="878"/>
                  </a:lnTo>
                  <a:lnTo>
                    <a:pt x="8162" y="2941"/>
                  </a:lnTo>
                  <a:lnTo>
                    <a:pt x="6846" y="6846"/>
                  </a:lnTo>
                  <a:lnTo>
                    <a:pt x="5573" y="9742"/>
                  </a:lnTo>
                  <a:lnTo>
                    <a:pt x="4652" y="11410"/>
                  </a:lnTo>
                  <a:lnTo>
                    <a:pt x="3862" y="12989"/>
                  </a:lnTo>
                  <a:lnTo>
                    <a:pt x="3160" y="14525"/>
                  </a:lnTo>
                  <a:lnTo>
                    <a:pt x="2590" y="16017"/>
                  </a:lnTo>
                  <a:lnTo>
                    <a:pt x="2019" y="17553"/>
                  </a:lnTo>
                  <a:lnTo>
                    <a:pt x="1536" y="19089"/>
                  </a:lnTo>
                  <a:lnTo>
                    <a:pt x="483" y="22380"/>
                  </a:lnTo>
                  <a:lnTo>
                    <a:pt x="88" y="23696"/>
                  </a:lnTo>
                  <a:lnTo>
                    <a:pt x="88" y="23740"/>
                  </a:lnTo>
                  <a:lnTo>
                    <a:pt x="1" y="25759"/>
                  </a:lnTo>
                  <a:lnTo>
                    <a:pt x="1" y="25802"/>
                  </a:lnTo>
                  <a:lnTo>
                    <a:pt x="44" y="25846"/>
                  </a:lnTo>
                  <a:lnTo>
                    <a:pt x="88" y="25890"/>
                  </a:lnTo>
                  <a:lnTo>
                    <a:pt x="176" y="25934"/>
                  </a:lnTo>
                  <a:lnTo>
                    <a:pt x="308" y="25890"/>
                  </a:lnTo>
                  <a:lnTo>
                    <a:pt x="352" y="25759"/>
                  </a:lnTo>
                  <a:lnTo>
                    <a:pt x="439" y="23784"/>
                  </a:lnTo>
                  <a:lnTo>
                    <a:pt x="834" y="22511"/>
                  </a:lnTo>
                  <a:lnTo>
                    <a:pt x="1844" y="19220"/>
                  </a:lnTo>
                  <a:lnTo>
                    <a:pt x="2370" y="17685"/>
                  </a:lnTo>
                  <a:lnTo>
                    <a:pt x="2897" y="16149"/>
                  </a:lnTo>
                  <a:lnTo>
                    <a:pt x="3511" y="14657"/>
                  </a:lnTo>
                  <a:lnTo>
                    <a:pt x="4169" y="13121"/>
                  </a:lnTo>
                  <a:lnTo>
                    <a:pt x="4959" y="11541"/>
                  </a:lnTo>
                  <a:lnTo>
                    <a:pt x="5881" y="9874"/>
                  </a:lnTo>
                  <a:lnTo>
                    <a:pt x="7153" y="6978"/>
                  </a:lnTo>
                  <a:lnTo>
                    <a:pt x="8513" y="3029"/>
                  </a:lnTo>
                  <a:lnTo>
                    <a:pt x="9303" y="1010"/>
                  </a:lnTo>
                  <a:lnTo>
                    <a:pt x="9698" y="264"/>
                  </a:lnTo>
                  <a:lnTo>
                    <a:pt x="9698" y="176"/>
                  </a:lnTo>
                  <a:lnTo>
                    <a:pt x="9698" y="89"/>
                  </a:lnTo>
                  <a:lnTo>
                    <a:pt x="9698" y="45"/>
                  </a:lnTo>
                  <a:lnTo>
                    <a:pt x="961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49" name="Google Shape;4049;p116"/>
            <p:cNvSpPr/>
            <p:nvPr/>
          </p:nvSpPr>
          <p:spPr>
            <a:xfrm>
              <a:off x="3734300" y="758375"/>
              <a:ext cx="1192475" cy="1433800"/>
            </a:xfrm>
            <a:custGeom>
              <a:avLst/>
              <a:gdLst/>
              <a:ahLst/>
              <a:cxnLst/>
              <a:rect l="l" t="t" r="r" b="b"/>
              <a:pathLst>
                <a:path w="47699" h="57352" extrusionOk="0">
                  <a:moveTo>
                    <a:pt x="22906" y="0"/>
                  </a:moveTo>
                  <a:lnTo>
                    <a:pt x="22862" y="44"/>
                  </a:lnTo>
                  <a:lnTo>
                    <a:pt x="22818" y="88"/>
                  </a:lnTo>
                  <a:lnTo>
                    <a:pt x="21063" y="2764"/>
                  </a:lnTo>
                  <a:lnTo>
                    <a:pt x="21063" y="2808"/>
                  </a:lnTo>
                  <a:lnTo>
                    <a:pt x="19703" y="5968"/>
                  </a:lnTo>
                  <a:lnTo>
                    <a:pt x="19483" y="6582"/>
                  </a:lnTo>
                  <a:lnTo>
                    <a:pt x="19176" y="7196"/>
                  </a:lnTo>
                  <a:lnTo>
                    <a:pt x="18562" y="8337"/>
                  </a:lnTo>
                  <a:lnTo>
                    <a:pt x="17816" y="9434"/>
                  </a:lnTo>
                  <a:lnTo>
                    <a:pt x="17070" y="10487"/>
                  </a:lnTo>
                  <a:lnTo>
                    <a:pt x="16236" y="11497"/>
                  </a:lnTo>
                  <a:lnTo>
                    <a:pt x="15358" y="12506"/>
                  </a:lnTo>
                  <a:lnTo>
                    <a:pt x="13559" y="14437"/>
                  </a:lnTo>
                  <a:lnTo>
                    <a:pt x="11629" y="16543"/>
                  </a:lnTo>
                  <a:lnTo>
                    <a:pt x="10707" y="17596"/>
                  </a:lnTo>
                  <a:lnTo>
                    <a:pt x="9873" y="18693"/>
                  </a:lnTo>
                  <a:lnTo>
                    <a:pt x="7679" y="21326"/>
                  </a:lnTo>
                  <a:lnTo>
                    <a:pt x="7635" y="21414"/>
                  </a:lnTo>
                  <a:lnTo>
                    <a:pt x="7416" y="22423"/>
                  </a:lnTo>
                  <a:lnTo>
                    <a:pt x="7416" y="22467"/>
                  </a:lnTo>
                  <a:lnTo>
                    <a:pt x="7855" y="25670"/>
                  </a:lnTo>
                  <a:lnTo>
                    <a:pt x="7723" y="26591"/>
                  </a:lnTo>
                  <a:lnTo>
                    <a:pt x="6889" y="26284"/>
                  </a:lnTo>
                  <a:lnTo>
                    <a:pt x="6802" y="26240"/>
                  </a:lnTo>
                  <a:lnTo>
                    <a:pt x="6714" y="26284"/>
                  </a:lnTo>
                  <a:lnTo>
                    <a:pt x="4125" y="27645"/>
                  </a:lnTo>
                  <a:lnTo>
                    <a:pt x="4037" y="27732"/>
                  </a:lnTo>
                  <a:lnTo>
                    <a:pt x="3511" y="29268"/>
                  </a:lnTo>
                  <a:lnTo>
                    <a:pt x="3467" y="29312"/>
                  </a:lnTo>
                  <a:lnTo>
                    <a:pt x="3160" y="31243"/>
                  </a:lnTo>
                  <a:lnTo>
                    <a:pt x="3160" y="31287"/>
                  </a:lnTo>
                  <a:lnTo>
                    <a:pt x="3467" y="33788"/>
                  </a:lnTo>
                  <a:lnTo>
                    <a:pt x="3598" y="35017"/>
                  </a:lnTo>
                  <a:lnTo>
                    <a:pt x="3642" y="36157"/>
                  </a:lnTo>
                  <a:lnTo>
                    <a:pt x="3686" y="37167"/>
                  </a:lnTo>
                  <a:lnTo>
                    <a:pt x="3686" y="38088"/>
                  </a:lnTo>
                  <a:lnTo>
                    <a:pt x="3598" y="38966"/>
                  </a:lnTo>
                  <a:lnTo>
                    <a:pt x="3511" y="39712"/>
                  </a:lnTo>
                  <a:lnTo>
                    <a:pt x="3379" y="40414"/>
                  </a:lnTo>
                  <a:lnTo>
                    <a:pt x="3204" y="41028"/>
                  </a:lnTo>
                  <a:lnTo>
                    <a:pt x="3028" y="41599"/>
                  </a:lnTo>
                  <a:lnTo>
                    <a:pt x="2809" y="42081"/>
                  </a:lnTo>
                  <a:lnTo>
                    <a:pt x="2589" y="42520"/>
                  </a:lnTo>
                  <a:lnTo>
                    <a:pt x="2326" y="42871"/>
                  </a:lnTo>
                  <a:lnTo>
                    <a:pt x="2063" y="43178"/>
                  </a:lnTo>
                  <a:lnTo>
                    <a:pt x="1799" y="43442"/>
                  </a:lnTo>
                  <a:lnTo>
                    <a:pt x="1536" y="43705"/>
                  </a:lnTo>
                  <a:lnTo>
                    <a:pt x="1229" y="43880"/>
                  </a:lnTo>
                  <a:lnTo>
                    <a:pt x="1185" y="43924"/>
                  </a:lnTo>
                  <a:lnTo>
                    <a:pt x="44" y="45285"/>
                  </a:lnTo>
                  <a:lnTo>
                    <a:pt x="0" y="45372"/>
                  </a:lnTo>
                  <a:lnTo>
                    <a:pt x="0" y="45416"/>
                  </a:lnTo>
                  <a:lnTo>
                    <a:pt x="88" y="46118"/>
                  </a:lnTo>
                  <a:lnTo>
                    <a:pt x="1361" y="50638"/>
                  </a:lnTo>
                  <a:lnTo>
                    <a:pt x="2326" y="53446"/>
                  </a:lnTo>
                  <a:lnTo>
                    <a:pt x="2370" y="53446"/>
                  </a:lnTo>
                  <a:lnTo>
                    <a:pt x="3774" y="55728"/>
                  </a:lnTo>
                  <a:lnTo>
                    <a:pt x="5047" y="57176"/>
                  </a:lnTo>
                  <a:lnTo>
                    <a:pt x="5134" y="57220"/>
                  </a:lnTo>
                  <a:lnTo>
                    <a:pt x="5529" y="57352"/>
                  </a:lnTo>
                  <a:lnTo>
                    <a:pt x="5617" y="57352"/>
                  </a:lnTo>
                  <a:lnTo>
                    <a:pt x="6670" y="56957"/>
                  </a:lnTo>
                  <a:lnTo>
                    <a:pt x="6714" y="56913"/>
                  </a:lnTo>
                  <a:lnTo>
                    <a:pt x="7460" y="56035"/>
                  </a:lnTo>
                  <a:lnTo>
                    <a:pt x="7504" y="55991"/>
                  </a:lnTo>
                  <a:lnTo>
                    <a:pt x="7943" y="54850"/>
                  </a:lnTo>
                  <a:lnTo>
                    <a:pt x="7943" y="54807"/>
                  </a:lnTo>
                  <a:lnTo>
                    <a:pt x="8118" y="52261"/>
                  </a:lnTo>
                  <a:lnTo>
                    <a:pt x="8118" y="52174"/>
                  </a:lnTo>
                  <a:lnTo>
                    <a:pt x="7592" y="50726"/>
                  </a:lnTo>
                  <a:lnTo>
                    <a:pt x="4827" y="46118"/>
                  </a:lnTo>
                  <a:lnTo>
                    <a:pt x="4432" y="45241"/>
                  </a:lnTo>
                  <a:lnTo>
                    <a:pt x="4564" y="44933"/>
                  </a:lnTo>
                  <a:lnTo>
                    <a:pt x="5003" y="44626"/>
                  </a:lnTo>
                  <a:lnTo>
                    <a:pt x="8118" y="43793"/>
                  </a:lnTo>
                  <a:lnTo>
                    <a:pt x="11278" y="45460"/>
                  </a:lnTo>
                  <a:lnTo>
                    <a:pt x="12682" y="45987"/>
                  </a:lnTo>
                  <a:lnTo>
                    <a:pt x="14744" y="47347"/>
                  </a:lnTo>
                  <a:lnTo>
                    <a:pt x="14788" y="47347"/>
                  </a:lnTo>
                  <a:lnTo>
                    <a:pt x="18386" y="49102"/>
                  </a:lnTo>
                  <a:lnTo>
                    <a:pt x="20931" y="49936"/>
                  </a:lnTo>
                  <a:lnTo>
                    <a:pt x="21019" y="49936"/>
                  </a:lnTo>
                  <a:lnTo>
                    <a:pt x="25100" y="49234"/>
                  </a:lnTo>
                  <a:lnTo>
                    <a:pt x="26329" y="49321"/>
                  </a:lnTo>
                  <a:lnTo>
                    <a:pt x="26416" y="49321"/>
                  </a:lnTo>
                  <a:lnTo>
                    <a:pt x="27162" y="49102"/>
                  </a:lnTo>
                  <a:lnTo>
                    <a:pt x="27206" y="49102"/>
                  </a:lnTo>
                  <a:lnTo>
                    <a:pt x="30497" y="47127"/>
                  </a:lnTo>
                  <a:lnTo>
                    <a:pt x="32735" y="46689"/>
                  </a:lnTo>
                  <a:lnTo>
                    <a:pt x="35631" y="45855"/>
                  </a:lnTo>
                  <a:lnTo>
                    <a:pt x="35675" y="45811"/>
                  </a:lnTo>
                  <a:lnTo>
                    <a:pt x="36992" y="45065"/>
                  </a:lnTo>
                  <a:lnTo>
                    <a:pt x="39668" y="42959"/>
                  </a:lnTo>
                  <a:lnTo>
                    <a:pt x="39712" y="42915"/>
                  </a:lnTo>
                  <a:lnTo>
                    <a:pt x="41555" y="40896"/>
                  </a:lnTo>
                  <a:lnTo>
                    <a:pt x="42564" y="39448"/>
                  </a:lnTo>
                  <a:lnTo>
                    <a:pt x="42608" y="39405"/>
                  </a:lnTo>
                  <a:lnTo>
                    <a:pt x="43398" y="37474"/>
                  </a:lnTo>
                  <a:lnTo>
                    <a:pt x="43442" y="37430"/>
                  </a:lnTo>
                  <a:lnTo>
                    <a:pt x="44451" y="33349"/>
                  </a:lnTo>
                  <a:lnTo>
                    <a:pt x="45197" y="32120"/>
                  </a:lnTo>
                  <a:lnTo>
                    <a:pt x="45636" y="31067"/>
                  </a:lnTo>
                  <a:lnTo>
                    <a:pt x="46031" y="29926"/>
                  </a:lnTo>
                  <a:lnTo>
                    <a:pt x="46382" y="28654"/>
                  </a:lnTo>
                  <a:lnTo>
                    <a:pt x="46733" y="27381"/>
                  </a:lnTo>
                  <a:lnTo>
                    <a:pt x="47303" y="24968"/>
                  </a:lnTo>
                  <a:lnTo>
                    <a:pt x="47698" y="23125"/>
                  </a:lnTo>
                  <a:lnTo>
                    <a:pt x="47698" y="23037"/>
                  </a:lnTo>
                  <a:lnTo>
                    <a:pt x="47655" y="22993"/>
                  </a:lnTo>
                  <a:lnTo>
                    <a:pt x="47611" y="22906"/>
                  </a:lnTo>
                  <a:lnTo>
                    <a:pt x="47435" y="22906"/>
                  </a:lnTo>
                  <a:lnTo>
                    <a:pt x="47391" y="22993"/>
                  </a:lnTo>
                  <a:lnTo>
                    <a:pt x="47347" y="23037"/>
                  </a:lnTo>
                  <a:lnTo>
                    <a:pt x="46996" y="24880"/>
                  </a:lnTo>
                  <a:lnTo>
                    <a:pt x="46426" y="27250"/>
                  </a:lnTo>
                  <a:lnTo>
                    <a:pt x="46075" y="28522"/>
                  </a:lnTo>
                  <a:lnTo>
                    <a:pt x="45680" y="29795"/>
                  </a:lnTo>
                  <a:lnTo>
                    <a:pt x="45285" y="30936"/>
                  </a:lnTo>
                  <a:lnTo>
                    <a:pt x="44890" y="31989"/>
                  </a:lnTo>
                  <a:lnTo>
                    <a:pt x="44144" y="33217"/>
                  </a:lnTo>
                  <a:lnTo>
                    <a:pt x="44100" y="33261"/>
                  </a:lnTo>
                  <a:lnTo>
                    <a:pt x="43091" y="37342"/>
                  </a:lnTo>
                  <a:lnTo>
                    <a:pt x="42257" y="39273"/>
                  </a:lnTo>
                  <a:lnTo>
                    <a:pt x="41292" y="40677"/>
                  </a:lnTo>
                  <a:lnTo>
                    <a:pt x="39449" y="42696"/>
                  </a:lnTo>
                  <a:lnTo>
                    <a:pt x="36772" y="44802"/>
                  </a:lnTo>
                  <a:lnTo>
                    <a:pt x="35500" y="45504"/>
                  </a:lnTo>
                  <a:lnTo>
                    <a:pt x="32647" y="46382"/>
                  </a:lnTo>
                  <a:lnTo>
                    <a:pt x="30409" y="46820"/>
                  </a:lnTo>
                  <a:lnTo>
                    <a:pt x="30366" y="46820"/>
                  </a:lnTo>
                  <a:lnTo>
                    <a:pt x="27031" y="48795"/>
                  </a:lnTo>
                  <a:lnTo>
                    <a:pt x="26329" y="48970"/>
                  </a:lnTo>
                  <a:lnTo>
                    <a:pt x="25100" y="48883"/>
                  </a:lnTo>
                  <a:lnTo>
                    <a:pt x="25056" y="48883"/>
                  </a:lnTo>
                  <a:lnTo>
                    <a:pt x="20975" y="49585"/>
                  </a:lnTo>
                  <a:lnTo>
                    <a:pt x="18518" y="48795"/>
                  </a:lnTo>
                  <a:lnTo>
                    <a:pt x="14920" y="47040"/>
                  </a:lnTo>
                  <a:lnTo>
                    <a:pt x="12857" y="45679"/>
                  </a:lnTo>
                  <a:lnTo>
                    <a:pt x="11409" y="45109"/>
                  </a:lnTo>
                  <a:lnTo>
                    <a:pt x="8250" y="43442"/>
                  </a:lnTo>
                  <a:lnTo>
                    <a:pt x="8118" y="43442"/>
                  </a:lnTo>
                  <a:lnTo>
                    <a:pt x="4871" y="44275"/>
                  </a:lnTo>
                  <a:lnTo>
                    <a:pt x="4827" y="44319"/>
                  </a:lnTo>
                  <a:lnTo>
                    <a:pt x="4301" y="44670"/>
                  </a:lnTo>
                  <a:lnTo>
                    <a:pt x="4257" y="44714"/>
                  </a:lnTo>
                  <a:lnTo>
                    <a:pt x="4081" y="45197"/>
                  </a:lnTo>
                  <a:lnTo>
                    <a:pt x="4037" y="45285"/>
                  </a:lnTo>
                  <a:lnTo>
                    <a:pt x="4081" y="45328"/>
                  </a:lnTo>
                  <a:lnTo>
                    <a:pt x="4520" y="46294"/>
                  </a:lnTo>
                  <a:lnTo>
                    <a:pt x="7284" y="50901"/>
                  </a:lnTo>
                  <a:lnTo>
                    <a:pt x="7767" y="52261"/>
                  </a:lnTo>
                  <a:lnTo>
                    <a:pt x="7592" y="54763"/>
                  </a:lnTo>
                  <a:lnTo>
                    <a:pt x="7197" y="55816"/>
                  </a:lnTo>
                  <a:lnTo>
                    <a:pt x="6495" y="56650"/>
                  </a:lnTo>
                  <a:lnTo>
                    <a:pt x="5529" y="57001"/>
                  </a:lnTo>
                  <a:lnTo>
                    <a:pt x="5310" y="56913"/>
                  </a:lnTo>
                  <a:lnTo>
                    <a:pt x="4037" y="55509"/>
                  </a:lnTo>
                  <a:lnTo>
                    <a:pt x="2677" y="53271"/>
                  </a:lnTo>
                  <a:lnTo>
                    <a:pt x="1668" y="50506"/>
                  </a:lnTo>
                  <a:lnTo>
                    <a:pt x="439" y="46030"/>
                  </a:lnTo>
                  <a:lnTo>
                    <a:pt x="351" y="45460"/>
                  </a:lnTo>
                  <a:lnTo>
                    <a:pt x="1448" y="44144"/>
                  </a:lnTo>
                  <a:lnTo>
                    <a:pt x="1931" y="43793"/>
                  </a:lnTo>
                  <a:lnTo>
                    <a:pt x="2370" y="43398"/>
                  </a:lnTo>
                  <a:lnTo>
                    <a:pt x="2721" y="42915"/>
                  </a:lnTo>
                  <a:lnTo>
                    <a:pt x="3072" y="42345"/>
                  </a:lnTo>
                  <a:lnTo>
                    <a:pt x="3335" y="41774"/>
                  </a:lnTo>
                  <a:lnTo>
                    <a:pt x="3555" y="41116"/>
                  </a:lnTo>
                  <a:lnTo>
                    <a:pt x="3730" y="40458"/>
                  </a:lnTo>
                  <a:lnTo>
                    <a:pt x="3862" y="39756"/>
                  </a:lnTo>
                  <a:lnTo>
                    <a:pt x="3949" y="39010"/>
                  </a:lnTo>
                  <a:lnTo>
                    <a:pt x="3993" y="38264"/>
                  </a:lnTo>
                  <a:lnTo>
                    <a:pt x="4037" y="37518"/>
                  </a:lnTo>
                  <a:lnTo>
                    <a:pt x="4037" y="36772"/>
                  </a:lnTo>
                  <a:lnTo>
                    <a:pt x="3949" y="35236"/>
                  </a:lnTo>
                  <a:lnTo>
                    <a:pt x="3818" y="33744"/>
                  </a:lnTo>
                  <a:lnTo>
                    <a:pt x="3511" y="31287"/>
                  </a:lnTo>
                  <a:lnTo>
                    <a:pt x="3818" y="29400"/>
                  </a:lnTo>
                  <a:lnTo>
                    <a:pt x="4344" y="27908"/>
                  </a:lnTo>
                  <a:lnTo>
                    <a:pt x="6846" y="26635"/>
                  </a:lnTo>
                  <a:lnTo>
                    <a:pt x="7811" y="26986"/>
                  </a:lnTo>
                  <a:lnTo>
                    <a:pt x="7987" y="26986"/>
                  </a:lnTo>
                  <a:lnTo>
                    <a:pt x="8030" y="26943"/>
                  </a:lnTo>
                  <a:lnTo>
                    <a:pt x="8074" y="26855"/>
                  </a:lnTo>
                  <a:lnTo>
                    <a:pt x="8206" y="25714"/>
                  </a:lnTo>
                  <a:lnTo>
                    <a:pt x="8206" y="25670"/>
                  </a:lnTo>
                  <a:lnTo>
                    <a:pt x="7767" y="22423"/>
                  </a:lnTo>
                  <a:lnTo>
                    <a:pt x="7943" y="21501"/>
                  </a:lnTo>
                  <a:lnTo>
                    <a:pt x="10137" y="18912"/>
                  </a:lnTo>
                  <a:lnTo>
                    <a:pt x="11014" y="17815"/>
                  </a:lnTo>
                  <a:lnTo>
                    <a:pt x="11892" y="16762"/>
                  </a:lnTo>
                  <a:lnTo>
                    <a:pt x="13823" y="14700"/>
                  </a:lnTo>
                  <a:lnTo>
                    <a:pt x="15622" y="12725"/>
                  </a:lnTo>
                  <a:lnTo>
                    <a:pt x="16499" y="11716"/>
                  </a:lnTo>
                  <a:lnTo>
                    <a:pt x="17333" y="10707"/>
                  </a:lnTo>
                  <a:lnTo>
                    <a:pt x="18123" y="9610"/>
                  </a:lnTo>
                  <a:lnTo>
                    <a:pt x="18869" y="8513"/>
                  </a:lnTo>
                  <a:lnTo>
                    <a:pt x="19176" y="7942"/>
                  </a:lnTo>
                  <a:lnTo>
                    <a:pt x="19483" y="7328"/>
                  </a:lnTo>
                  <a:lnTo>
                    <a:pt x="19790" y="6714"/>
                  </a:lnTo>
                  <a:lnTo>
                    <a:pt x="20054" y="6099"/>
                  </a:lnTo>
                  <a:lnTo>
                    <a:pt x="21370" y="2940"/>
                  </a:lnTo>
                  <a:lnTo>
                    <a:pt x="23125" y="263"/>
                  </a:lnTo>
                  <a:lnTo>
                    <a:pt x="23125" y="219"/>
                  </a:lnTo>
                  <a:lnTo>
                    <a:pt x="23125" y="132"/>
                  </a:lnTo>
                  <a:lnTo>
                    <a:pt x="23125" y="88"/>
                  </a:lnTo>
                  <a:lnTo>
                    <a:pt x="23038" y="44"/>
                  </a:lnTo>
                  <a:lnTo>
                    <a:pt x="2299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50" name="Google Shape;4050;p116"/>
            <p:cNvSpPr/>
            <p:nvPr/>
          </p:nvSpPr>
          <p:spPr>
            <a:xfrm>
              <a:off x="3959175" y="763850"/>
              <a:ext cx="850225" cy="1129950"/>
            </a:xfrm>
            <a:custGeom>
              <a:avLst/>
              <a:gdLst/>
              <a:ahLst/>
              <a:cxnLst/>
              <a:rect l="l" t="t" r="r" b="b"/>
              <a:pathLst>
                <a:path w="34009" h="45198" extrusionOk="0">
                  <a:moveTo>
                    <a:pt x="17421" y="0"/>
                  </a:moveTo>
                  <a:lnTo>
                    <a:pt x="17377" y="44"/>
                  </a:lnTo>
                  <a:lnTo>
                    <a:pt x="17334" y="88"/>
                  </a:lnTo>
                  <a:lnTo>
                    <a:pt x="15666" y="2458"/>
                  </a:lnTo>
                  <a:lnTo>
                    <a:pt x="15666" y="2502"/>
                  </a:lnTo>
                  <a:lnTo>
                    <a:pt x="13823" y="5924"/>
                  </a:lnTo>
                  <a:lnTo>
                    <a:pt x="13779" y="5968"/>
                  </a:lnTo>
                  <a:lnTo>
                    <a:pt x="13516" y="7328"/>
                  </a:lnTo>
                  <a:lnTo>
                    <a:pt x="13516" y="7372"/>
                  </a:lnTo>
                  <a:lnTo>
                    <a:pt x="13253" y="11936"/>
                  </a:lnTo>
                  <a:lnTo>
                    <a:pt x="12946" y="12682"/>
                  </a:lnTo>
                  <a:lnTo>
                    <a:pt x="11059" y="15534"/>
                  </a:lnTo>
                  <a:lnTo>
                    <a:pt x="8952" y="18342"/>
                  </a:lnTo>
                  <a:lnTo>
                    <a:pt x="8909" y="18430"/>
                  </a:lnTo>
                  <a:lnTo>
                    <a:pt x="8865" y="18869"/>
                  </a:lnTo>
                  <a:lnTo>
                    <a:pt x="8865" y="18957"/>
                  </a:lnTo>
                  <a:lnTo>
                    <a:pt x="8952" y="19044"/>
                  </a:lnTo>
                  <a:lnTo>
                    <a:pt x="9260" y="19220"/>
                  </a:lnTo>
                  <a:lnTo>
                    <a:pt x="9391" y="19571"/>
                  </a:lnTo>
                  <a:lnTo>
                    <a:pt x="9084" y="20712"/>
                  </a:lnTo>
                  <a:lnTo>
                    <a:pt x="7548" y="23959"/>
                  </a:lnTo>
                  <a:lnTo>
                    <a:pt x="6407" y="25934"/>
                  </a:lnTo>
                  <a:lnTo>
                    <a:pt x="6012" y="26197"/>
                  </a:lnTo>
                  <a:lnTo>
                    <a:pt x="5749" y="26197"/>
                  </a:lnTo>
                  <a:lnTo>
                    <a:pt x="3511" y="24881"/>
                  </a:lnTo>
                  <a:lnTo>
                    <a:pt x="3423" y="24837"/>
                  </a:lnTo>
                  <a:lnTo>
                    <a:pt x="3336" y="24837"/>
                  </a:lnTo>
                  <a:lnTo>
                    <a:pt x="3292" y="24924"/>
                  </a:lnTo>
                  <a:lnTo>
                    <a:pt x="3248" y="24968"/>
                  </a:lnTo>
                  <a:lnTo>
                    <a:pt x="2809" y="26987"/>
                  </a:lnTo>
                  <a:lnTo>
                    <a:pt x="2239" y="28040"/>
                  </a:lnTo>
                  <a:lnTo>
                    <a:pt x="1142" y="28874"/>
                  </a:lnTo>
                  <a:lnTo>
                    <a:pt x="396" y="29576"/>
                  </a:lnTo>
                  <a:lnTo>
                    <a:pt x="352" y="29620"/>
                  </a:lnTo>
                  <a:lnTo>
                    <a:pt x="89" y="30102"/>
                  </a:lnTo>
                  <a:lnTo>
                    <a:pt x="89" y="30146"/>
                  </a:lnTo>
                  <a:lnTo>
                    <a:pt x="1" y="31594"/>
                  </a:lnTo>
                  <a:lnTo>
                    <a:pt x="1" y="31682"/>
                  </a:lnTo>
                  <a:lnTo>
                    <a:pt x="440" y="33349"/>
                  </a:lnTo>
                  <a:lnTo>
                    <a:pt x="1844" y="36597"/>
                  </a:lnTo>
                  <a:lnTo>
                    <a:pt x="2941" y="39186"/>
                  </a:lnTo>
                  <a:lnTo>
                    <a:pt x="2985" y="39273"/>
                  </a:lnTo>
                  <a:lnTo>
                    <a:pt x="4564" y="40414"/>
                  </a:lnTo>
                  <a:lnTo>
                    <a:pt x="6188" y="41950"/>
                  </a:lnTo>
                  <a:lnTo>
                    <a:pt x="6232" y="41950"/>
                  </a:lnTo>
                  <a:lnTo>
                    <a:pt x="8206" y="42871"/>
                  </a:lnTo>
                  <a:lnTo>
                    <a:pt x="11541" y="44056"/>
                  </a:lnTo>
                  <a:lnTo>
                    <a:pt x="14481" y="44846"/>
                  </a:lnTo>
                  <a:lnTo>
                    <a:pt x="14525" y="44890"/>
                  </a:lnTo>
                  <a:lnTo>
                    <a:pt x="15710" y="44758"/>
                  </a:lnTo>
                  <a:lnTo>
                    <a:pt x="18211" y="45197"/>
                  </a:lnTo>
                  <a:lnTo>
                    <a:pt x="19703" y="45197"/>
                  </a:lnTo>
                  <a:lnTo>
                    <a:pt x="21327" y="44714"/>
                  </a:lnTo>
                  <a:lnTo>
                    <a:pt x="23301" y="44495"/>
                  </a:lnTo>
                  <a:lnTo>
                    <a:pt x="23345" y="44451"/>
                  </a:lnTo>
                  <a:lnTo>
                    <a:pt x="25803" y="43881"/>
                  </a:lnTo>
                  <a:lnTo>
                    <a:pt x="25846" y="43837"/>
                  </a:lnTo>
                  <a:lnTo>
                    <a:pt x="27645" y="42871"/>
                  </a:lnTo>
                  <a:lnTo>
                    <a:pt x="29401" y="41467"/>
                  </a:lnTo>
                  <a:lnTo>
                    <a:pt x="29401" y="41423"/>
                  </a:lnTo>
                  <a:lnTo>
                    <a:pt x="31156" y="39317"/>
                  </a:lnTo>
                  <a:lnTo>
                    <a:pt x="31200" y="39317"/>
                  </a:lnTo>
                  <a:lnTo>
                    <a:pt x="31990" y="37781"/>
                  </a:lnTo>
                  <a:lnTo>
                    <a:pt x="31990" y="37737"/>
                  </a:lnTo>
                  <a:lnTo>
                    <a:pt x="32560" y="35061"/>
                  </a:lnTo>
                  <a:lnTo>
                    <a:pt x="32604" y="31550"/>
                  </a:lnTo>
                  <a:lnTo>
                    <a:pt x="33438" y="28830"/>
                  </a:lnTo>
                  <a:lnTo>
                    <a:pt x="33438" y="28742"/>
                  </a:lnTo>
                  <a:lnTo>
                    <a:pt x="32999" y="26241"/>
                  </a:lnTo>
                  <a:lnTo>
                    <a:pt x="32911" y="25714"/>
                  </a:lnTo>
                  <a:lnTo>
                    <a:pt x="33262" y="23520"/>
                  </a:lnTo>
                  <a:lnTo>
                    <a:pt x="34008" y="20580"/>
                  </a:lnTo>
                  <a:lnTo>
                    <a:pt x="34008" y="20493"/>
                  </a:lnTo>
                  <a:lnTo>
                    <a:pt x="33482" y="18211"/>
                  </a:lnTo>
                  <a:lnTo>
                    <a:pt x="33482" y="18167"/>
                  </a:lnTo>
                  <a:lnTo>
                    <a:pt x="33394" y="18123"/>
                  </a:lnTo>
                  <a:lnTo>
                    <a:pt x="33350" y="18079"/>
                  </a:lnTo>
                  <a:lnTo>
                    <a:pt x="33262" y="18079"/>
                  </a:lnTo>
                  <a:lnTo>
                    <a:pt x="33218" y="18123"/>
                  </a:lnTo>
                  <a:lnTo>
                    <a:pt x="33174" y="18167"/>
                  </a:lnTo>
                  <a:lnTo>
                    <a:pt x="33131" y="18211"/>
                  </a:lnTo>
                  <a:lnTo>
                    <a:pt x="33131" y="18299"/>
                  </a:lnTo>
                  <a:lnTo>
                    <a:pt x="33657" y="20536"/>
                  </a:lnTo>
                  <a:lnTo>
                    <a:pt x="32911" y="23476"/>
                  </a:lnTo>
                  <a:lnTo>
                    <a:pt x="32560" y="25670"/>
                  </a:lnTo>
                  <a:lnTo>
                    <a:pt x="32560" y="25758"/>
                  </a:lnTo>
                  <a:lnTo>
                    <a:pt x="32648" y="26329"/>
                  </a:lnTo>
                  <a:lnTo>
                    <a:pt x="33087" y="28742"/>
                  </a:lnTo>
                  <a:lnTo>
                    <a:pt x="32253" y="31506"/>
                  </a:lnTo>
                  <a:lnTo>
                    <a:pt x="32253" y="31550"/>
                  </a:lnTo>
                  <a:lnTo>
                    <a:pt x="32209" y="35017"/>
                  </a:lnTo>
                  <a:lnTo>
                    <a:pt x="31639" y="37606"/>
                  </a:lnTo>
                  <a:lnTo>
                    <a:pt x="30893" y="39142"/>
                  </a:lnTo>
                  <a:lnTo>
                    <a:pt x="29137" y="41204"/>
                  </a:lnTo>
                  <a:lnTo>
                    <a:pt x="27470" y="42564"/>
                  </a:lnTo>
                  <a:lnTo>
                    <a:pt x="25671" y="43530"/>
                  </a:lnTo>
                  <a:lnTo>
                    <a:pt x="23257" y="44144"/>
                  </a:lnTo>
                  <a:lnTo>
                    <a:pt x="21283" y="44363"/>
                  </a:lnTo>
                  <a:lnTo>
                    <a:pt x="21239" y="44363"/>
                  </a:lnTo>
                  <a:lnTo>
                    <a:pt x="19659" y="44846"/>
                  </a:lnTo>
                  <a:lnTo>
                    <a:pt x="18255" y="44846"/>
                  </a:lnTo>
                  <a:lnTo>
                    <a:pt x="15710" y="44407"/>
                  </a:lnTo>
                  <a:lnTo>
                    <a:pt x="15666" y="44407"/>
                  </a:lnTo>
                  <a:lnTo>
                    <a:pt x="14525" y="44539"/>
                  </a:lnTo>
                  <a:lnTo>
                    <a:pt x="11673" y="43705"/>
                  </a:lnTo>
                  <a:lnTo>
                    <a:pt x="8338" y="42520"/>
                  </a:lnTo>
                  <a:lnTo>
                    <a:pt x="6407" y="41643"/>
                  </a:lnTo>
                  <a:lnTo>
                    <a:pt x="4784" y="40151"/>
                  </a:lnTo>
                  <a:lnTo>
                    <a:pt x="3248" y="39010"/>
                  </a:lnTo>
                  <a:lnTo>
                    <a:pt x="2151" y="36465"/>
                  </a:lnTo>
                  <a:lnTo>
                    <a:pt x="747" y="33218"/>
                  </a:lnTo>
                  <a:lnTo>
                    <a:pt x="352" y="31594"/>
                  </a:lnTo>
                  <a:lnTo>
                    <a:pt x="440" y="30234"/>
                  </a:lnTo>
                  <a:lnTo>
                    <a:pt x="659" y="29795"/>
                  </a:lnTo>
                  <a:lnTo>
                    <a:pt x="1405" y="29137"/>
                  </a:lnTo>
                  <a:lnTo>
                    <a:pt x="2502" y="28303"/>
                  </a:lnTo>
                  <a:lnTo>
                    <a:pt x="2546" y="28259"/>
                  </a:lnTo>
                  <a:lnTo>
                    <a:pt x="3116" y="27118"/>
                  </a:lnTo>
                  <a:lnTo>
                    <a:pt x="3160" y="27075"/>
                  </a:lnTo>
                  <a:lnTo>
                    <a:pt x="3555" y="25275"/>
                  </a:lnTo>
                  <a:lnTo>
                    <a:pt x="5617" y="26504"/>
                  </a:lnTo>
                  <a:lnTo>
                    <a:pt x="5705" y="26548"/>
                  </a:lnTo>
                  <a:lnTo>
                    <a:pt x="6100" y="26548"/>
                  </a:lnTo>
                  <a:lnTo>
                    <a:pt x="6188" y="26504"/>
                  </a:lnTo>
                  <a:lnTo>
                    <a:pt x="6627" y="26197"/>
                  </a:lnTo>
                  <a:lnTo>
                    <a:pt x="6671" y="26109"/>
                  </a:lnTo>
                  <a:lnTo>
                    <a:pt x="7855" y="24135"/>
                  </a:lnTo>
                  <a:lnTo>
                    <a:pt x="9391" y="20844"/>
                  </a:lnTo>
                  <a:lnTo>
                    <a:pt x="9391" y="20800"/>
                  </a:lnTo>
                  <a:lnTo>
                    <a:pt x="9742" y="19615"/>
                  </a:lnTo>
                  <a:lnTo>
                    <a:pt x="9742" y="19483"/>
                  </a:lnTo>
                  <a:lnTo>
                    <a:pt x="9523" y="19001"/>
                  </a:lnTo>
                  <a:lnTo>
                    <a:pt x="9479" y="18913"/>
                  </a:lnTo>
                  <a:lnTo>
                    <a:pt x="9216" y="18781"/>
                  </a:lnTo>
                  <a:lnTo>
                    <a:pt x="9260" y="18518"/>
                  </a:lnTo>
                  <a:lnTo>
                    <a:pt x="11366" y="15710"/>
                  </a:lnTo>
                  <a:lnTo>
                    <a:pt x="13253" y="12857"/>
                  </a:lnTo>
                  <a:lnTo>
                    <a:pt x="13297" y="12857"/>
                  </a:lnTo>
                  <a:lnTo>
                    <a:pt x="13604" y="12024"/>
                  </a:lnTo>
                  <a:lnTo>
                    <a:pt x="13604" y="11980"/>
                  </a:lnTo>
                  <a:lnTo>
                    <a:pt x="13867" y="7372"/>
                  </a:lnTo>
                  <a:lnTo>
                    <a:pt x="14130" y="6056"/>
                  </a:lnTo>
                  <a:lnTo>
                    <a:pt x="15973" y="2677"/>
                  </a:lnTo>
                  <a:lnTo>
                    <a:pt x="17597" y="264"/>
                  </a:lnTo>
                  <a:lnTo>
                    <a:pt x="17641" y="220"/>
                  </a:lnTo>
                  <a:lnTo>
                    <a:pt x="17641" y="132"/>
                  </a:lnTo>
                  <a:lnTo>
                    <a:pt x="17597" y="88"/>
                  </a:lnTo>
                  <a:lnTo>
                    <a:pt x="17553" y="44"/>
                  </a:lnTo>
                  <a:lnTo>
                    <a:pt x="17509"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51" name="Google Shape;4051;p116"/>
            <p:cNvSpPr/>
            <p:nvPr/>
          </p:nvSpPr>
          <p:spPr>
            <a:xfrm>
              <a:off x="4266350" y="884525"/>
              <a:ext cx="417975" cy="879825"/>
            </a:xfrm>
            <a:custGeom>
              <a:avLst/>
              <a:gdLst/>
              <a:ahLst/>
              <a:cxnLst/>
              <a:rect l="l" t="t" r="r" b="b"/>
              <a:pathLst>
                <a:path w="16719" h="35193" extrusionOk="0">
                  <a:moveTo>
                    <a:pt x="5485" y="0"/>
                  </a:moveTo>
                  <a:lnTo>
                    <a:pt x="5441" y="44"/>
                  </a:lnTo>
                  <a:lnTo>
                    <a:pt x="4520" y="1448"/>
                  </a:lnTo>
                  <a:lnTo>
                    <a:pt x="4476" y="1536"/>
                  </a:lnTo>
                  <a:lnTo>
                    <a:pt x="4476" y="2414"/>
                  </a:lnTo>
                  <a:lnTo>
                    <a:pt x="4476" y="2458"/>
                  </a:lnTo>
                  <a:lnTo>
                    <a:pt x="5398" y="4915"/>
                  </a:lnTo>
                  <a:lnTo>
                    <a:pt x="5266" y="7592"/>
                  </a:lnTo>
                  <a:lnTo>
                    <a:pt x="5398" y="10575"/>
                  </a:lnTo>
                  <a:lnTo>
                    <a:pt x="5222" y="12155"/>
                  </a:lnTo>
                  <a:lnTo>
                    <a:pt x="4344" y="15446"/>
                  </a:lnTo>
                  <a:lnTo>
                    <a:pt x="2589" y="21370"/>
                  </a:lnTo>
                  <a:lnTo>
                    <a:pt x="88" y="26811"/>
                  </a:lnTo>
                  <a:lnTo>
                    <a:pt x="44" y="26855"/>
                  </a:lnTo>
                  <a:lnTo>
                    <a:pt x="0" y="27294"/>
                  </a:lnTo>
                  <a:lnTo>
                    <a:pt x="0" y="27382"/>
                  </a:lnTo>
                  <a:lnTo>
                    <a:pt x="44" y="27469"/>
                  </a:lnTo>
                  <a:lnTo>
                    <a:pt x="922" y="28215"/>
                  </a:lnTo>
                  <a:lnTo>
                    <a:pt x="966" y="28215"/>
                  </a:lnTo>
                  <a:lnTo>
                    <a:pt x="3774" y="30102"/>
                  </a:lnTo>
                  <a:lnTo>
                    <a:pt x="5003" y="32647"/>
                  </a:lnTo>
                  <a:lnTo>
                    <a:pt x="5090" y="32691"/>
                  </a:lnTo>
                  <a:lnTo>
                    <a:pt x="8689" y="35192"/>
                  </a:lnTo>
                  <a:lnTo>
                    <a:pt x="8820" y="35192"/>
                  </a:lnTo>
                  <a:lnTo>
                    <a:pt x="11190" y="34841"/>
                  </a:lnTo>
                  <a:lnTo>
                    <a:pt x="11234" y="34797"/>
                  </a:lnTo>
                  <a:lnTo>
                    <a:pt x="12770" y="33832"/>
                  </a:lnTo>
                  <a:lnTo>
                    <a:pt x="12813" y="33788"/>
                  </a:lnTo>
                  <a:lnTo>
                    <a:pt x="14349" y="32516"/>
                  </a:lnTo>
                  <a:lnTo>
                    <a:pt x="15095" y="31462"/>
                  </a:lnTo>
                  <a:lnTo>
                    <a:pt x="15139" y="31419"/>
                  </a:lnTo>
                  <a:lnTo>
                    <a:pt x="15402" y="30541"/>
                  </a:lnTo>
                  <a:lnTo>
                    <a:pt x="15402" y="30453"/>
                  </a:lnTo>
                  <a:lnTo>
                    <a:pt x="15139" y="27031"/>
                  </a:lnTo>
                  <a:lnTo>
                    <a:pt x="15139" y="26943"/>
                  </a:lnTo>
                  <a:lnTo>
                    <a:pt x="14174" y="25144"/>
                  </a:lnTo>
                  <a:lnTo>
                    <a:pt x="14525" y="22818"/>
                  </a:lnTo>
                  <a:lnTo>
                    <a:pt x="15183" y="20317"/>
                  </a:lnTo>
                  <a:lnTo>
                    <a:pt x="16719" y="14788"/>
                  </a:lnTo>
                  <a:lnTo>
                    <a:pt x="16719" y="14700"/>
                  </a:lnTo>
                  <a:lnTo>
                    <a:pt x="16719" y="14612"/>
                  </a:lnTo>
                  <a:lnTo>
                    <a:pt x="16675" y="11892"/>
                  </a:lnTo>
                  <a:lnTo>
                    <a:pt x="16631" y="11848"/>
                  </a:lnTo>
                  <a:lnTo>
                    <a:pt x="16587" y="11804"/>
                  </a:lnTo>
                  <a:lnTo>
                    <a:pt x="16543" y="11760"/>
                  </a:lnTo>
                  <a:lnTo>
                    <a:pt x="16499" y="11716"/>
                  </a:lnTo>
                  <a:lnTo>
                    <a:pt x="16412" y="11760"/>
                  </a:lnTo>
                  <a:lnTo>
                    <a:pt x="16368" y="11804"/>
                  </a:lnTo>
                  <a:lnTo>
                    <a:pt x="16324" y="11848"/>
                  </a:lnTo>
                  <a:lnTo>
                    <a:pt x="16324" y="11936"/>
                  </a:lnTo>
                  <a:lnTo>
                    <a:pt x="16368" y="14612"/>
                  </a:lnTo>
                  <a:lnTo>
                    <a:pt x="16368" y="14656"/>
                  </a:lnTo>
                  <a:lnTo>
                    <a:pt x="16368" y="14744"/>
                  </a:lnTo>
                  <a:lnTo>
                    <a:pt x="14832" y="20229"/>
                  </a:lnTo>
                  <a:lnTo>
                    <a:pt x="14218" y="22730"/>
                  </a:lnTo>
                  <a:lnTo>
                    <a:pt x="13823" y="25144"/>
                  </a:lnTo>
                  <a:lnTo>
                    <a:pt x="13823" y="25231"/>
                  </a:lnTo>
                  <a:lnTo>
                    <a:pt x="14788" y="27074"/>
                  </a:lnTo>
                  <a:lnTo>
                    <a:pt x="15051" y="30453"/>
                  </a:lnTo>
                  <a:lnTo>
                    <a:pt x="14788" y="31287"/>
                  </a:lnTo>
                  <a:lnTo>
                    <a:pt x="14086" y="32296"/>
                  </a:lnTo>
                  <a:lnTo>
                    <a:pt x="12594" y="33525"/>
                  </a:lnTo>
                  <a:lnTo>
                    <a:pt x="11058" y="34490"/>
                  </a:lnTo>
                  <a:lnTo>
                    <a:pt x="8864" y="34841"/>
                  </a:lnTo>
                  <a:lnTo>
                    <a:pt x="5310" y="32428"/>
                  </a:lnTo>
                  <a:lnTo>
                    <a:pt x="4037" y="29927"/>
                  </a:lnTo>
                  <a:lnTo>
                    <a:pt x="3993" y="29839"/>
                  </a:lnTo>
                  <a:lnTo>
                    <a:pt x="1141" y="27952"/>
                  </a:lnTo>
                  <a:lnTo>
                    <a:pt x="351" y="27250"/>
                  </a:lnTo>
                  <a:lnTo>
                    <a:pt x="395" y="26943"/>
                  </a:lnTo>
                  <a:lnTo>
                    <a:pt x="2896" y="21502"/>
                  </a:lnTo>
                  <a:lnTo>
                    <a:pt x="2896" y="21458"/>
                  </a:lnTo>
                  <a:lnTo>
                    <a:pt x="4696" y="15534"/>
                  </a:lnTo>
                  <a:lnTo>
                    <a:pt x="5573" y="12243"/>
                  </a:lnTo>
                  <a:lnTo>
                    <a:pt x="5749" y="10619"/>
                  </a:lnTo>
                  <a:lnTo>
                    <a:pt x="5749" y="10575"/>
                  </a:lnTo>
                  <a:lnTo>
                    <a:pt x="5617" y="7592"/>
                  </a:lnTo>
                  <a:lnTo>
                    <a:pt x="5749" y="4871"/>
                  </a:lnTo>
                  <a:lnTo>
                    <a:pt x="5749" y="4827"/>
                  </a:lnTo>
                  <a:lnTo>
                    <a:pt x="4827" y="2370"/>
                  </a:lnTo>
                  <a:lnTo>
                    <a:pt x="4827" y="1624"/>
                  </a:lnTo>
                  <a:lnTo>
                    <a:pt x="5749" y="264"/>
                  </a:lnTo>
                  <a:lnTo>
                    <a:pt x="5749" y="176"/>
                  </a:lnTo>
                  <a:lnTo>
                    <a:pt x="5749" y="132"/>
                  </a:lnTo>
                  <a:lnTo>
                    <a:pt x="5705" y="44"/>
                  </a:lnTo>
                  <a:lnTo>
                    <a:pt x="5661"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52" name="Google Shape;4052;p116"/>
            <p:cNvSpPr/>
            <p:nvPr/>
          </p:nvSpPr>
          <p:spPr>
            <a:xfrm>
              <a:off x="3635575" y="1464825"/>
              <a:ext cx="1480975" cy="864475"/>
            </a:xfrm>
            <a:custGeom>
              <a:avLst/>
              <a:gdLst/>
              <a:ahLst/>
              <a:cxnLst/>
              <a:rect l="l" t="t" r="r" b="b"/>
              <a:pathLst>
                <a:path w="59239" h="34579" extrusionOk="0">
                  <a:moveTo>
                    <a:pt x="59019" y="1"/>
                  </a:moveTo>
                  <a:lnTo>
                    <a:pt x="58975" y="45"/>
                  </a:lnTo>
                  <a:lnTo>
                    <a:pt x="58932" y="89"/>
                  </a:lnTo>
                  <a:lnTo>
                    <a:pt x="58888" y="176"/>
                  </a:lnTo>
                  <a:lnTo>
                    <a:pt x="58844" y="1800"/>
                  </a:lnTo>
                  <a:lnTo>
                    <a:pt x="56167" y="4389"/>
                  </a:lnTo>
                  <a:lnTo>
                    <a:pt x="54763" y="5486"/>
                  </a:lnTo>
                  <a:lnTo>
                    <a:pt x="50068" y="7768"/>
                  </a:lnTo>
                  <a:lnTo>
                    <a:pt x="50024" y="7856"/>
                  </a:lnTo>
                  <a:lnTo>
                    <a:pt x="48137" y="11629"/>
                  </a:lnTo>
                  <a:lnTo>
                    <a:pt x="46557" y="13735"/>
                  </a:lnTo>
                  <a:lnTo>
                    <a:pt x="44495" y="15929"/>
                  </a:lnTo>
                  <a:lnTo>
                    <a:pt x="41730" y="18124"/>
                  </a:lnTo>
                  <a:lnTo>
                    <a:pt x="40282" y="19045"/>
                  </a:lnTo>
                  <a:lnTo>
                    <a:pt x="35412" y="20625"/>
                  </a:lnTo>
                  <a:lnTo>
                    <a:pt x="34666" y="20844"/>
                  </a:lnTo>
                  <a:lnTo>
                    <a:pt x="34622" y="20888"/>
                  </a:lnTo>
                  <a:lnTo>
                    <a:pt x="31111" y="23433"/>
                  </a:lnTo>
                  <a:lnTo>
                    <a:pt x="29356" y="24618"/>
                  </a:lnTo>
                  <a:lnTo>
                    <a:pt x="28303" y="24969"/>
                  </a:lnTo>
                  <a:lnTo>
                    <a:pt x="28259" y="24969"/>
                  </a:lnTo>
                  <a:lnTo>
                    <a:pt x="27908" y="25188"/>
                  </a:lnTo>
                  <a:lnTo>
                    <a:pt x="27820" y="25232"/>
                  </a:lnTo>
                  <a:lnTo>
                    <a:pt x="27820" y="25320"/>
                  </a:lnTo>
                  <a:lnTo>
                    <a:pt x="27820" y="25408"/>
                  </a:lnTo>
                  <a:lnTo>
                    <a:pt x="27820" y="25452"/>
                  </a:lnTo>
                  <a:lnTo>
                    <a:pt x="27996" y="25671"/>
                  </a:lnTo>
                  <a:lnTo>
                    <a:pt x="27864" y="25890"/>
                  </a:lnTo>
                  <a:lnTo>
                    <a:pt x="26723" y="26241"/>
                  </a:lnTo>
                  <a:lnTo>
                    <a:pt x="22730" y="25671"/>
                  </a:lnTo>
                  <a:lnTo>
                    <a:pt x="21458" y="25320"/>
                  </a:lnTo>
                  <a:lnTo>
                    <a:pt x="18035" y="23696"/>
                  </a:lnTo>
                  <a:lnTo>
                    <a:pt x="15973" y="22555"/>
                  </a:lnTo>
                  <a:lnTo>
                    <a:pt x="15929" y="22512"/>
                  </a:lnTo>
                  <a:lnTo>
                    <a:pt x="15095" y="22292"/>
                  </a:lnTo>
                  <a:lnTo>
                    <a:pt x="15007" y="22292"/>
                  </a:lnTo>
                  <a:lnTo>
                    <a:pt x="14349" y="22424"/>
                  </a:lnTo>
                  <a:lnTo>
                    <a:pt x="14261" y="22468"/>
                  </a:lnTo>
                  <a:lnTo>
                    <a:pt x="14217" y="22599"/>
                  </a:lnTo>
                  <a:lnTo>
                    <a:pt x="14700" y="26022"/>
                  </a:lnTo>
                  <a:lnTo>
                    <a:pt x="14217" y="28786"/>
                  </a:lnTo>
                  <a:lnTo>
                    <a:pt x="13252" y="31726"/>
                  </a:lnTo>
                  <a:lnTo>
                    <a:pt x="12769" y="33438"/>
                  </a:lnTo>
                  <a:lnTo>
                    <a:pt x="7109" y="34008"/>
                  </a:lnTo>
                  <a:lnTo>
                    <a:pt x="2326" y="34184"/>
                  </a:lnTo>
                  <a:lnTo>
                    <a:pt x="176" y="34228"/>
                  </a:lnTo>
                  <a:lnTo>
                    <a:pt x="88" y="34228"/>
                  </a:lnTo>
                  <a:lnTo>
                    <a:pt x="44" y="34271"/>
                  </a:lnTo>
                  <a:lnTo>
                    <a:pt x="0" y="34315"/>
                  </a:lnTo>
                  <a:lnTo>
                    <a:pt x="0" y="34403"/>
                  </a:lnTo>
                  <a:lnTo>
                    <a:pt x="0" y="34447"/>
                  </a:lnTo>
                  <a:lnTo>
                    <a:pt x="44" y="34535"/>
                  </a:lnTo>
                  <a:lnTo>
                    <a:pt x="88" y="34535"/>
                  </a:lnTo>
                  <a:lnTo>
                    <a:pt x="176" y="34579"/>
                  </a:lnTo>
                  <a:lnTo>
                    <a:pt x="2326" y="34535"/>
                  </a:lnTo>
                  <a:lnTo>
                    <a:pt x="7153" y="34359"/>
                  </a:lnTo>
                  <a:lnTo>
                    <a:pt x="12901" y="33789"/>
                  </a:lnTo>
                  <a:lnTo>
                    <a:pt x="12989" y="33745"/>
                  </a:lnTo>
                  <a:lnTo>
                    <a:pt x="13033" y="33657"/>
                  </a:lnTo>
                  <a:lnTo>
                    <a:pt x="13559" y="31814"/>
                  </a:lnTo>
                  <a:lnTo>
                    <a:pt x="14524" y="28874"/>
                  </a:lnTo>
                  <a:lnTo>
                    <a:pt x="14524" y="28830"/>
                  </a:lnTo>
                  <a:lnTo>
                    <a:pt x="15051" y="26066"/>
                  </a:lnTo>
                  <a:lnTo>
                    <a:pt x="15051" y="25978"/>
                  </a:lnTo>
                  <a:lnTo>
                    <a:pt x="14612" y="22731"/>
                  </a:lnTo>
                  <a:lnTo>
                    <a:pt x="15051" y="22643"/>
                  </a:lnTo>
                  <a:lnTo>
                    <a:pt x="15841" y="22863"/>
                  </a:lnTo>
                  <a:lnTo>
                    <a:pt x="17859" y="24003"/>
                  </a:lnTo>
                  <a:lnTo>
                    <a:pt x="21326" y="25671"/>
                  </a:lnTo>
                  <a:lnTo>
                    <a:pt x="21370" y="25671"/>
                  </a:lnTo>
                  <a:lnTo>
                    <a:pt x="22686" y="26022"/>
                  </a:lnTo>
                  <a:lnTo>
                    <a:pt x="26723" y="26592"/>
                  </a:lnTo>
                  <a:lnTo>
                    <a:pt x="26767" y="26549"/>
                  </a:lnTo>
                  <a:lnTo>
                    <a:pt x="27996" y="26197"/>
                  </a:lnTo>
                  <a:lnTo>
                    <a:pt x="28127" y="26154"/>
                  </a:lnTo>
                  <a:lnTo>
                    <a:pt x="28347" y="25759"/>
                  </a:lnTo>
                  <a:lnTo>
                    <a:pt x="28347" y="25671"/>
                  </a:lnTo>
                  <a:lnTo>
                    <a:pt x="28347" y="25583"/>
                  </a:lnTo>
                  <a:lnTo>
                    <a:pt x="28215" y="25408"/>
                  </a:lnTo>
                  <a:lnTo>
                    <a:pt x="28435" y="25320"/>
                  </a:lnTo>
                  <a:lnTo>
                    <a:pt x="29488" y="24969"/>
                  </a:lnTo>
                  <a:lnTo>
                    <a:pt x="29532" y="24925"/>
                  </a:lnTo>
                  <a:lnTo>
                    <a:pt x="31287" y="23696"/>
                  </a:lnTo>
                  <a:lnTo>
                    <a:pt x="34797" y="21195"/>
                  </a:lnTo>
                  <a:lnTo>
                    <a:pt x="35543" y="20976"/>
                  </a:lnTo>
                  <a:lnTo>
                    <a:pt x="40414" y="19352"/>
                  </a:lnTo>
                  <a:lnTo>
                    <a:pt x="40458" y="19352"/>
                  </a:lnTo>
                  <a:lnTo>
                    <a:pt x="41906" y="18387"/>
                  </a:lnTo>
                  <a:lnTo>
                    <a:pt x="44714" y="16193"/>
                  </a:lnTo>
                  <a:lnTo>
                    <a:pt x="44758" y="16193"/>
                  </a:lnTo>
                  <a:lnTo>
                    <a:pt x="46821" y="13999"/>
                  </a:lnTo>
                  <a:lnTo>
                    <a:pt x="46821" y="13955"/>
                  </a:lnTo>
                  <a:lnTo>
                    <a:pt x="48444" y="11849"/>
                  </a:lnTo>
                  <a:lnTo>
                    <a:pt x="48444" y="11805"/>
                  </a:lnTo>
                  <a:lnTo>
                    <a:pt x="50287" y="8031"/>
                  </a:lnTo>
                  <a:lnTo>
                    <a:pt x="54938" y="5793"/>
                  </a:lnTo>
                  <a:lnTo>
                    <a:pt x="54982" y="5793"/>
                  </a:lnTo>
                  <a:lnTo>
                    <a:pt x="56386" y="4696"/>
                  </a:lnTo>
                  <a:lnTo>
                    <a:pt x="56386" y="4652"/>
                  </a:lnTo>
                  <a:lnTo>
                    <a:pt x="59151" y="2019"/>
                  </a:lnTo>
                  <a:lnTo>
                    <a:pt x="59195" y="1888"/>
                  </a:lnTo>
                  <a:lnTo>
                    <a:pt x="59239" y="176"/>
                  </a:lnTo>
                  <a:lnTo>
                    <a:pt x="59239" y="133"/>
                  </a:lnTo>
                  <a:lnTo>
                    <a:pt x="59195" y="45"/>
                  </a:lnTo>
                  <a:lnTo>
                    <a:pt x="59151"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53" name="Google Shape;4053;p116"/>
            <p:cNvSpPr/>
            <p:nvPr/>
          </p:nvSpPr>
          <p:spPr>
            <a:xfrm>
              <a:off x="3659700" y="642075"/>
              <a:ext cx="701025" cy="988425"/>
            </a:xfrm>
            <a:custGeom>
              <a:avLst/>
              <a:gdLst/>
              <a:ahLst/>
              <a:cxnLst/>
              <a:rect l="l" t="t" r="r" b="b"/>
              <a:pathLst>
                <a:path w="28041" h="39537" extrusionOk="0">
                  <a:moveTo>
                    <a:pt x="26767" y="1"/>
                  </a:moveTo>
                  <a:lnTo>
                    <a:pt x="25714" y="527"/>
                  </a:lnTo>
                  <a:lnTo>
                    <a:pt x="25627" y="571"/>
                  </a:lnTo>
                  <a:lnTo>
                    <a:pt x="24486" y="1712"/>
                  </a:lnTo>
                  <a:lnTo>
                    <a:pt x="24442" y="1712"/>
                  </a:lnTo>
                  <a:lnTo>
                    <a:pt x="23608" y="2809"/>
                  </a:lnTo>
                  <a:lnTo>
                    <a:pt x="22599" y="3555"/>
                  </a:lnTo>
                  <a:lnTo>
                    <a:pt x="20142" y="5442"/>
                  </a:lnTo>
                  <a:lnTo>
                    <a:pt x="20098" y="5442"/>
                  </a:lnTo>
                  <a:lnTo>
                    <a:pt x="18650" y="6934"/>
                  </a:lnTo>
                  <a:lnTo>
                    <a:pt x="18650" y="6978"/>
                  </a:lnTo>
                  <a:lnTo>
                    <a:pt x="18167" y="7680"/>
                  </a:lnTo>
                  <a:lnTo>
                    <a:pt x="16894" y="9567"/>
                  </a:lnTo>
                  <a:lnTo>
                    <a:pt x="14832" y="12287"/>
                  </a:lnTo>
                  <a:lnTo>
                    <a:pt x="13954" y="13516"/>
                  </a:lnTo>
                  <a:lnTo>
                    <a:pt x="13033" y="14701"/>
                  </a:lnTo>
                  <a:lnTo>
                    <a:pt x="12068" y="15841"/>
                  </a:lnTo>
                  <a:lnTo>
                    <a:pt x="11102" y="16938"/>
                  </a:lnTo>
                  <a:lnTo>
                    <a:pt x="9830" y="18387"/>
                  </a:lnTo>
                  <a:lnTo>
                    <a:pt x="8601" y="19878"/>
                  </a:lnTo>
                  <a:lnTo>
                    <a:pt x="8031" y="20624"/>
                  </a:lnTo>
                  <a:lnTo>
                    <a:pt x="7460" y="21414"/>
                  </a:lnTo>
                  <a:lnTo>
                    <a:pt x="6977" y="22248"/>
                  </a:lnTo>
                  <a:lnTo>
                    <a:pt x="6495" y="23082"/>
                  </a:lnTo>
                  <a:lnTo>
                    <a:pt x="6495" y="23126"/>
                  </a:lnTo>
                  <a:lnTo>
                    <a:pt x="6012" y="24661"/>
                  </a:lnTo>
                  <a:lnTo>
                    <a:pt x="5836" y="26548"/>
                  </a:lnTo>
                  <a:lnTo>
                    <a:pt x="5134" y="27601"/>
                  </a:lnTo>
                  <a:lnTo>
                    <a:pt x="3160" y="29313"/>
                  </a:lnTo>
                  <a:lnTo>
                    <a:pt x="3116" y="29357"/>
                  </a:lnTo>
                  <a:lnTo>
                    <a:pt x="2282" y="31068"/>
                  </a:lnTo>
                  <a:lnTo>
                    <a:pt x="2282" y="31112"/>
                  </a:lnTo>
                  <a:lnTo>
                    <a:pt x="1185" y="34183"/>
                  </a:lnTo>
                  <a:lnTo>
                    <a:pt x="1141" y="34227"/>
                  </a:lnTo>
                  <a:lnTo>
                    <a:pt x="0" y="39317"/>
                  </a:lnTo>
                  <a:lnTo>
                    <a:pt x="0" y="39405"/>
                  </a:lnTo>
                  <a:lnTo>
                    <a:pt x="0" y="39449"/>
                  </a:lnTo>
                  <a:lnTo>
                    <a:pt x="44" y="39493"/>
                  </a:lnTo>
                  <a:lnTo>
                    <a:pt x="132" y="39537"/>
                  </a:lnTo>
                  <a:lnTo>
                    <a:pt x="176" y="39537"/>
                  </a:lnTo>
                  <a:lnTo>
                    <a:pt x="264" y="39493"/>
                  </a:lnTo>
                  <a:lnTo>
                    <a:pt x="308" y="39405"/>
                  </a:lnTo>
                  <a:lnTo>
                    <a:pt x="1492" y="34315"/>
                  </a:lnTo>
                  <a:lnTo>
                    <a:pt x="2633" y="31243"/>
                  </a:lnTo>
                  <a:lnTo>
                    <a:pt x="3423" y="29532"/>
                  </a:lnTo>
                  <a:lnTo>
                    <a:pt x="5398" y="27865"/>
                  </a:lnTo>
                  <a:lnTo>
                    <a:pt x="5442" y="27821"/>
                  </a:lnTo>
                  <a:lnTo>
                    <a:pt x="6144" y="26724"/>
                  </a:lnTo>
                  <a:lnTo>
                    <a:pt x="6144" y="26636"/>
                  </a:lnTo>
                  <a:lnTo>
                    <a:pt x="6363" y="24705"/>
                  </a:lnTo>
                  <a:lnTo>
                    <a:pt x="6802" y="23257"/>
                  </a:lnTo>
                  <a:lnTo>
                    <a:pt x="7285" y="22424"/>
                  </a:lnTo>
                  <a:lnTo>
                    <a:pt x="7767" y="21634"/>
                  </a:lnTo>
                  <a:lnTo>
                    <a:pt x="8294" y="20844"/>
                  </a:lnTo>
                  <a:lnTo>
                    <a:pt x="8864" y="20098"/>
                  </a:lnTo>
                  <a:lnTo>
                    <a:pt x="10093" y="18650"/>
                  </a:lnTo>
                  <a:lnTo>
                    <a:pt x="11365" y="17158"/>
                  </a:lnTo>
                  <a:lnTo>
                    <a:pt x="12331" y="16061"/>
                  </a:lnTo>
                  <a:lnTo>
                    <a:pt x="13296" y="14920"/>
                  </a:lnTo>
                  <a:lnTo>
                    <a:pt x="14262" y="13735"/>
                  </a:lnTo>
                  <a:lnTo>
                    <a:pt x="15139" y="12507"/>
                  </a:lnTo>
                  <a:lnTo>
                    <a:pt x="17202" y="9742"/>
                  </a:lnTo>
                  <a:lnTo>
                    <a:pt x="18430" y="7899"/>
                  </a:lnTo>
                  <a:lnTo>
                    <a:pt x="18913" y="7153"/>
                  </a:lnTo>
                  <a:lnTo>
                    <a:pt x="20361" y="5705"/>
                  </a:lnTo>
                  <a:lnTo>
                    <a:pt x="22774" y="3862"/>
                  </a:lnTo>
                  <a:lnTo>
                    <a:pt x="23828" y="3072"/>
                  </a:lnTo>
                  <a:lnTo>
                    <a:pt x="23871" y="3072"/>
                  </a:lnTo>
                  <a:lnTo>
                    <a:pt x="24749" y="1975"/>
                  </a:lnTo>
                  <a:lnTo>
                    <a:pt x="25890" y="834"/>
                  </a:lnTo>
                  <a:lnTo>
                    <a:pt x="26899" y="352"/>
                  </a:lnTo>
                  <a:lnTo>
                    <a:pt x="27865" y="439"/>
                  </a:lnTo>
                  <a:lnTo>
                    <a:pt x="27908" y="439"/>
                  </a:lnTo>
                  <a:lnTo>
                    <a:pt x="27996" y="396"/>
                  </a:lnTo>
                  <a:lnTo>
                    <a:pt x="28040" y="352"/>
                  </a:lnTo>
                  <a:lnTo>
                    <a:pt x="28040" y="264"/>
                  </a:lnTo>
                  <a:lnTo>
                    <a:pt x="28040" y="220"/>
                  </a:lnTo>
                  <a:lnTo>
                    <a:pt x="27996" y="132"/>
                  </a:lnTo>
                  <a:lnTo>
                    <a:pt x="27952" y="88"/>
                  </a:lnTo>
                  <a:lnTo>
                    <a:pt x="27908" y="88"/>
                  </a:lnTo>
                  <a:lnTo>
                    <a:pt x="26855"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54" name="Google Shape;4054;p116"/>
            <p:cNvSpPr/>
            <p:nvPr/>
          </p:nvSpPr>
          <p:spPr>
            <a:xfrm>
              <a:off x="3591675" y="2170200"/>
              <a:ext cx="1783775" cy="624225"/>
            </a:xfrm>
            <a:custGeom>
              <a:avLst/>
              <a:gdLst/>
              <a:ahLst/>
              <a:cxnLst/>
              <a:rect l="l" t="t" r="r" b="b"/>
              <a:pathLst>
                <a:path w="71351" h="24969" extrusionOk="0">
                  <a:moveTo>
                    <a:pt x="70297" y="1"/>
                  </a:moveTo>
                  <a:lnTo>
                    <a:pt x="68411" y="484"/>
                  </a:lnTo>
                  <a:lnTo>
                    <a:pt x="68367" y="528"/>
                  </a:lnTo>
                  <a:lnTo>
                    <a:pt x="63584" y="2853"/>
                  </a:lnTo>
                  <a:lnTo>
                    <a:pt x="61609" y="3687"/>
                  </a:lnTo>
                  <a:lnTo>
                    <a:pt x="58801" y="4345"/>
                  </a:lnTo>
                  <a:lnTo>
                    <a:pt x="55378" y="4345"/>
                  </a:lnTo>
                  <a:lnTo>
                    <a:pt x="55378" y="4389"/>
                  </a:lnTo>
                  <a:lnTo>
                    <a:pt x="53316" y="4828"/>
                  </a:lnTo>
                  <a:lnTo>
                    <a:pt x="53316" y="4872"/>
                  </a:lnTo>
                  <a:lnTo>
                    <a:pt x="49674" y="6232"/>
                  </a:lnTo>
                  <a:lnTo>
                    <a:pt x="47260" y="7241"/>
                  </a:lnTo>
                  <a:lnTo>
                    <a:pt x="40503" y="8382"/>
                  </a:lnTo>
                  <a:lnTo>
                    <a:pt x="36290" y="9040"/>
                  </a:lnTo>
                  <a:lnTo>
                    <a:pt x="32604" y="9611"/>
                  </a:lnTo>
                  <a:lnTo>
                    <a:pt x="30454" y="10050"/>
                  </a:lnTo>
                  <a:lnTo>
                    <a:pt x="28830" y="10488"/>
                  </a:lnTo>
                  <a:lnTo>
                    <a:pt x="28743" y="10532"/>
                  </a:lnTo>
                  <a:lnTo>
                    <a:pt x="28699" y="10576"/>
                  </a:lnTo>
                  <a:lnTo>
                    <a:pt x="26987" y="15798"/>
                  </a:lnTo>
                  <a:lnTo>
                    <a:pt x="25364" y="19177"/>
                  </a:lnTo>
                  <a:lnTo>
                    <a:pt x="23872" y="21678"/>
                  </a:lnTo>
                  <a:lnTo>
                    <a:pt x="22468" y="23872"/>
                  </a:lnTo>
                  <a:lnTo>
                    <a:pt x="21853" y="24486"/>
                  </a:lnTo>
                  <a:lnTo>
                    <a:pt x="21195" y="24618"/>
                  </a:lnTo>
                  <a:lnTo>
                    <a:pt x="19308" y="24530"/>
                  </a:lnTo>
                  <a:lnTo>
                    <a:pt x="15052" y="23696"/>
                  </a:lnTo>
                  <a:lnTo>
                    <a:pt x="10795" y="22731"/>
                  </a:lnTo>
                  <a:lnTo>
                    <a:pt x="7724" y="22161"/>
                  </a:lnTo>
                  <a:lnTo>
                    <a:pt x="4213" y="21897"/>
                  </a:lnTo>
                  <a:lnTo>
                    <a:pt x="264" y="20449"/>
                  </a:lnTo>
                  <a:lnTo>
                    <a:pt x="176" y="20405"/>
                  </a:lnTo>
                  <a:lnTo>
                    <a:pt x="89" y="20449"/>
                  </a:lnTo>
                  <a:lnTo>
                    <a:pt x="45" y="20493"/>
                  </a:lnTo>
                  <a:lnTo>
                    <a:pt x="1" y="20537"/>
                  </a:lnTo>
                  <a:lnTo>
                    <a:pt x="1" y="20581"/>
                  </a:lnTo>
                  <a:lnTo>
                    <a:pt x="45" y="20669"/>
                  </a:lnTo>
                  <a:lnTo>
                    <a:pt x="45" y="20712"/>
                  </a:lnTo>
                  <a:lnTo>
                    <a:pt x="132" y="20756"/>
                  </a:lnTo>
                  <a:lnTo>
                    <a:pt x="4126" y="22204"/>
                  </a:lnTo>
                  <a:lnTo>
                    <a:pt x="4169" y="22248"/>
                  </a:lnTo>
                  <a:lnTo>
                    <a:pt x="7680" y="22512"/>
                  </a:lnTo>
                  <a:lnTo>
                    <a:pt x="10752" y="23082"/>
                  </a:lnTo>
                  <a:lnTo>
                    <a:pt x="15008" y="24047"/>
                  </a:lnTo>
                  <a:lnTo>
                    <a:pt x="19264" y="24881"/>
                  </a:lnTo>
                  <a:lnTo>
                    <a:pt x="19308" y="24881"/>
                  </a:lnTo>
                  <a:lnTo>
                    <a:pt x="21195" y="24969"/>
                  </a:lnTo>
                  <a:lnTo>
                    <a:pt x="21239" y="24969"/>
                  </a:lnTo>
                  <a:lnTo>
                    <a:pt x="21985" y="24793"/>
                  </a:lnTo>
                  <a:lnTo>
                    <a:pt x="22029" y="24749"/>
                  </a:lnTo>
                  <a:lnTo>
                    <a:pt x="22731" y="24091"/>
                  </a:lnTo>
                  <a:lnTo>
                    <a:pt x="22775" y="24091"/>
                  </a:lnTo>
                  <a:lnTo>
                    <a:pt x="24135" y="21897"/>
                  </a:lnTo>
                  <a:lnTo>
                    <a:pt x="25671" y="19308"/>
                  </a:lnTo>
                  <a:lnTo>
                    <a:pt x="27294" y="15930"/>
                  </a:lnTo>
                  <a:lnTo>
                    <a:pt x="29006" y="10796"/>
                  </a:lnTo>
                  <a:lnTo>
                    <a:pt x="30542" y="10357"/>
                  </a:lnTo>
                  <a:lnTo>
                    <a:pt x="32648" y="9962"/>
                  </a:lnTo>
                  <a:lnTo>
                    <a:pt x="36334" y="9391"/>
                  </a:lnTo>
                  <a:lnTo>
                    <a:pt x="40546" y="8689"/>
                  </a:lnTo>
                  <a:lnTo>
                    <a:pt x="47348" y="7592"/>
                  </a:lnTo>
                  <a:lnTo>
                    <a:pt x="47392" y="7592"/>
                  </a:lnTo>
                  <a:lnTo>
                    <a:pt x="49805" y="6583"/>
                  </a:lnTo>
                  <a:lnTo>
                    <a:pt x="53403" y="5179"/>
                  </a:lnTo>
                  <a:lnTo>
                    <a:pt x="55422" y="4696"/>
                  </a:lnTo>
                  <a:lnTo>
                    <a:pt x="58888" y="4696"/>
                  </a:lnTo>
                  <a:lnTo>
                    <a:pt x="61697" y="3994"/>
                  </a:lnTo>
                  <a:lnTo>
                    <a:pt x="61741" y="3994"/>
                  </a:lnTo>
                  <a:lnTo>
                    <a:pt x="63715" y="3160"/>
                  </a:lnTo>
                  <a:lnTo>
                    <a:pt x="68498" y="835"/>
                  </a:lnTo>
                  <a:lnTo>
                    <a:pt x="70341" y="352"/>
                  </a:lnTo>
                  <a:lnTo>
                    <a:pt x="70780" y="440"/>
                  </a:lnTo>
                  <a:lnTo>
                    <a:pt x="70956" y="659"/>
                  </a:lnTo>
                  <a:lnTo>
                    <a:pt x="70999" y="1712"/>
                  </a:lnTo>
                  <a:lnTo>
                    <a:pt x="70868" y="5003"/>
                  </a:lnTo>
                  <a:lnTo>
                    <a:pt x="70692" y="11059"/>
                  </a:lnTo>
                  <a:lnTo>
                    <a:pt x="70692" y="11147"/>
                  </a:lnTo>
                  <a:lnTo>
                    <a:pt x="70736" y="11190"/>
                  </a:lnTo>
                  <a:lnTo>
                    <a:pt x="70780" y="11234"/>
                  </a:lnTo>
                  <a:lnTo>
                    <a:pt x="70868" y="11278"/>
                  </a:lnTo>
                  <a:lnTo>
                    <a:pt x="70912" y="11234"/>
                  </a:lnTo>
                  <a:lnTo>
                    <a:pt x="70999" y="11234"/>
                  </a:lnTo>
                  <a:lnTo>
                    <a:pt x="70999" y="11147"/>
                  </a:lnTo>
                  <a:lnTo>
                    <a:pt x="71043" y="11103"/>
                  </a:lnTo>
                  <a:lnTo>
                    <a:pt x="71219" y="5003"/>
                  </a:lnTo>
                  <a:lnTo>
                    <a:pt x="71351" y="1712"/>
                  </a:lnTo>
                  <a:lnTo>
                    <a:pt x="71351" y="1668"/>
                  </a:lnTo>
                  <a:lnTo>
                    <a:pt x="71263" y="571"/>
                  </a:lnTo>
                  <a:lnTo>
                    <a:pt x="71263" y="484"/>
                  </a:lnTo>
                  <a:lnTo>
                    <a:pt x="70999" y="177"/>
                  </a:lnTo>
                  <a:lnTo>
                    <a:pt x="70912" y="89"/>
                  </a:lnTo>
                  <a:lnTo>
                    <a:pt x="70385"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55" name="Google Shape;4055;p116"/>
            <p:cNvSpPr/>
            <p:nvPr/>
          </p:nvSpPr>
          <p:spPr>
            <a:xfrm>
              <a:off x="3359125" y="762750"/>
              <a:ext cx="284150" cy="616550"/>
            </a:xfrm>
            <a:custGeom>
              <a:avLst/>
              <a:gdLst/>
              <a:ahLst/>
              <a:cxnLst/>
              <a:rect l="l" t="t" r="r" b="b"/>
              <a:pathLst>
                <a:path w="11366" h="24662" extrusionOk="0">
                  <a:moveTo>
                    <a:pt x="11146" y="1"/>
                  </a:moveTo>
                  <a:lnTo>
                    <a:pt x="11102" y="44"/>
                  </a:lnTo>
                  <a:lnTo>
                    <a:pt x="11058" y="88"/>
                  </a:lnTo>
                  <a:lnTo>
                    <a:pt x="9478" y="3292"/>
                  </a:lnTo>
                  <a:lnTo>
                    <a:pt x="9347" y="3599"/>
                  </a:lnTo>
                  <a:lnTo>
                    <a:pt x="7811" y="6144"/>
                  </a:lnTo>
                  <a:lnTo>
                    <a:pt x="7811" y="6188"/>
                  </a:lnTo>
                  <a:lnTo>
                    <a:pt x="6977" y="7987"/>
                  </a:lnTo>
                  <a:lnTo>
                    <a:pt x="6143" y="10400"/>
                  </a:lnTo>
                  <a:lnTo>
                    <a:pt x="6056" y="10620"/>
                  </a:lnTo>
                  <a:lnTo>
                    <a:pt x="4344" y="15841"/>
                  </a:lnTo>
                  <a:lnTo>
                    <a:pt x="2501" y="20888"/>
                  </a:lnTo>
                  <a:lnTo>
                    <a:pt x="1273" y="23564"/>
                  </a:lnTo>
                  <a:lnTo>
                    <a:pt x="88" y="24310"/>
                  </a:lnTo>
                  <a:lnTo>
                    <a:pt x="0" y="24398"/>
                  </a:lnTo>
                  <a:lnTo>
                    <a:pt x="0" y="24442"/>
                  </a:lnTo>
                  <a:lnTo>
                    <a:pt x="0" y="24486"/>
                  </a:lnTo>
                  <a:lnTo>
                    <a:pt x="0" y="24574"/>
                  </a:lnTo>
                  <a:lnTo>
                    <a:pt x="88" y="24617"/>
                  </a:lnTo>
                  <a:lnTo>
                    <a:pt x="176" y="24661"/>
                  </a:lnTo>
                  <a:lnTo>
                    <a:pt x="263" y="24617"/>
                  </a:lnTo>
                  <a:lnTo>
                    <a:pt x="1492" y="23828"/>
                  </a:lnTo>
                  <a:lnTo>
                    <a:pt x="1580" y="23784"/>
                  </a:lnTo>
                  <a:lnTo>
                    <a:pt x="2808" y="21019"/>
                  </a:lnTo>
                  <a:lnTo>
                    <a:pt x="4695" y="15973"/>
                  </a:lnTo>
                  <a:lnTo>
                    <a:pt x="6363" y="10751"/>
                  </a:lnTo>
                  <a:lnTo>
                    <a:pt x="6451" y="10532"/>
                  </a:lnTo>
                  <a:lnTo>
                    <a:pt x="7284" y="8118"/>
                  </a:lnTo>
                  <a:lnTo>
                    <a:pt x="8118" y="6319"/>
                  </a:lnTo>
                  <a:lnTo>
                    <a:pt x="9654" y="3774"/>
                  </a:lnTo>
                  <a:lnTo>
                    <a:pt x="9654" y="3730"/>
                  </a:lnTo>
                  <a:lnTo>
                    <a:pt x="9785" y="3423"/>
                  </a:lnTo>
                  <a:lnTo>
                    <a:pt x="11365" y="264"/>
                  </a:lnTo>
                  <a:lnTo>
                    <a:pt x="11365" y="176"/>
                  </a:lnTo>
                  <a:lnTo>
                    <a:pt x="11365" y="132"/>
                  </a:lnTo>
                  <a:lnTo>
                    <a:pt x="11321" y="44"/>
                  </a:lnTo>
                  <a:lnTo>
                    <a:pt x="11277"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56" name="Google Shape;4056;p116"/>
            <p:cNvSpPr/>
            <p:nvPr/>
          </p:nvSpPr>
          <p:spPr>
            <a:xfrm>
              <a:off x="4291575" y="2578300"/>
              <a:ext cx="465150" cy="155800"/>
            </a:xfrm>
            <a:custGeom>
              <a:avLst/>
              <a:gdLst/>
              <a:ahLst/>
              <a:cxnLst/>
              <a:rect l="l" t="t" r="r" b="b"/>
              <a:pathLst>
                <a:path w="18606" h="6232" extrusionOk="0">
                  <a:moveTo>
                    <a:pt x="18255" y="0"/>
                  </a:moveTo>
                  <a:lnTo>
                    <a:pt x="14613" y="571"/>
                  </a:lnTo>
                  <a:lnTo>
                    <a:pt x="6758" y="1405"/>
                  </a:lnTo>
                  <a:lnTo>
                    <a:pt x="3555" y="1624"/>
                  </a:lnTo>
                  <a:lnTo>
                    <a:pt x="3511" y="1624"/>
                  </a:lnTo>
                  <a:lnTo>
                    <a:pt x="2633" y="1975"/>
                  </a:lnTo>
                  <a:lnTo>
                    <a:pt x="2546" y="1975"/>
                  </a:lnTo>
                  <a:lnTo>
                    <a:pt x="2063" y="2458"/>
                  </a:lnTo>
                  <a:lnTo>
                    <a:pt x="2019" y="2502"/>
                  </a:lnTo>
                  <a:lnTo>
                    <a:pt x="44" y="5968"/>
                  </a:lnTo>
                  <a:lnTo>
                    <a:pt x="1" y="6056"/>
                  </a:lnTo>
                  <a:lnTo>
                    <a:pt x="1" y="6100"/>
                  </a:lnTo>
                  <a:lnTo>
                    <a:pt x="44" y="6188"/>
                  </a:lnTo>
                  <a:lnTo>
                    <a:pt x="88" y="6231"/>
                  </a:lnTo>
                  <a:lnTo>
                    <a:pt x="264" y="6231"/>
                  </a:lnTo>
                  <a:lnTo>
                    <a:pt x="352" y="6144"/>
                  </a:lnTo>
                  <a:lnTo>
                    <a:pt x="2326" y="2677"/>
                  </a:lnTo>
                  <a:lnTo>
                    <a:pt x="2765" y="2282"/>
                  </a:lnTo>
                  <a:lnTo>
                    <a:pt x="3599" y="1975"/>
                  </a:lnTo>
                  <a:lnTo>
                    <a:pt x="6802" y="1756"/>
                  </a:lnTo>
                  <a:lnTo>
                    <a:pt x="14657" y="922"/>
                  </a:lnTo>
                  <a:lnTo>
                    <a:pt x="18167" y="352"/>
                  </a:lnTo>
                  <a:lnTo>
                    <a:pt x="18211" y="439"/>
                  </a:lnTo>
                  <a:lnTo>
                    <a:pt x="16412" y="1273"/>
                  </a:lnTo>
                  <a:lnTo>
                    <a:pt x="16368" y="1317"/>
                  </a:lnTo>
                  <a:lnTo>
                    <a:pt x="16324" y="1405"/>
                  </a:lnTo>
                  <a:lnTo>
                    <a:pt x="16324" y="1449"/>
                  </a:lnTo>
                  <a:lnTo>
                    <a:pt x="16324" y="1536"/>
                  </a:lnTo>
                  <a:lnTo>
                    <a:pt x="16368" y="1580"/>
                  </a:lnTo>
                  <a:lnTo>
                    <a:pt x="16412" y="1624"/>
                  </a:lnTo>
                  <a:lnTo>
                    <a:pt x="16544" y="1624"/>
                  </a:lnTo>
                  <a:lnTo>
                    <a:pt x="18518" y="703"/>
                  </a:lnTo>
                  <a:lnTo>
                    <a:pt x="18606" y="615"/>
                  </a:lnTo>
                  <a:lnTo>
                    <a:pt x="18606" y="483"/>
                  </a:lnTo>
                  <a:lnTo>
                    <a:pt x="18430" y="88"/>
                  </a:lnTo>
                  <a:lnTo>
                    <a:pt x="18343"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57" name="Google Shape;4057;p116"/>
            <p:cNvSpPr/>
            <p:nvPr/>
          </p:nvSpPr>
          <p:spPr>
            <a:xfrm>
              <a:off x="3631175" y="2837200"/>
              <a:ext cx="446500" cy="66925"/>
            </a:xfrm>
            <a:custGeom>
              <a:avLst/>
              <a:gdLst/>
              <a:ahLst/>
              <a:cxnLst/>
              <a:rect l="l" t="t" r="r" b="b"/>
              <a:pathLst>
                <a:path w="17860" h="2677" extrusionOk="0">
                  <a:moveTo>
                    <a:pt x="88" y="0"/>
                  </a:moveTo>
                  <a:lnTo>
                    <a:pt x="44" y="44"/>
                  </a:lnTo>
                  <a:lnTo>
                    <a:pt x="0" y="132"/>
                  </a:lnTo>
                  <a:lnTo>
                    <a:pt x="0" y="176"/>
                  </a:lnTo>
                  <a:lnTo>
                    <a:pt x="44" y="263"/>
                  </a:lnTo>
                  <a:lnTo>
                    <a:pt x="88" y="307"/>
                  </a:lnTo>
                  <a:lnTo>
                    <a:pt x="132" y="351"/>
                  </a:lnTo>
                  <a:lnTo>
                    <a:pt x="2940" y="922"/>
                  </a:lnTo>
                  <a:lnTo>
                    <a:pt x="7987" y="1668"/>
                  </a:lnTo>
                  <a:lnTo>
                    <a:pt x="11102" y="2326"/>
                  </a:lnTo>
                  <a:lnTo>
                    <a:pt x="14262" y="2677"/>
                  </a:lnTo>
                  <a:lnTo>
                    <a:pt x="17728" y="2677"/>
                  </a:lnTo>
                  <a:lnTo>
                    <a:pt x="17772" y="2633"/>
                  </a:lnTo>
                  <a:lnTo>
                    <a:pt x="17816" y="2589"/>
                  </a:lnTo>
                  <a:lnTo>
                    <a:pt x="17860" y="2501"/>
                  </a:lnTo>
                  <a:lnTo>
                    <a:pt x="17816" y="2458"/>
                  </a:lnTo>
                  <a:lnTo>
                    <a:pt x="17772" y="2414"/>
                  </a:lnTo>
                  <a:lnTo>
                    <a:pt x="17728" y="2370"/>
                  </a:lnTo>
                  <a:lnTo>
                    <a:pt x="17684" y="2326"/>
                  </a:lnTo>
                  <a:lnTo>
                    <a:pt x="14306" y="2326"/>
                  </a:lnTo>
                  <a:lnTo>
                    <a:pt x="11146" y="1975"/>
                  </a:lnTo>
                  <a:lnTo>
                    <a:pt x="8074" y="1317"/>
                  </a:lnTo>
                  <a:lnTo>
                    <a:pt x="2984" y="615"/>
                  </a:lnTo>
                  <a:lnTo>
                    <a:pt x="22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58" name="Google Shape;4058;p116"/>
            <p:cNvSpPr/>
            <p:nvPr/>
          </p:nvSpPr>
          <p:spPr>
            <a:xfrm>
              <a:off x="3229675" y="767150"/>
              <a:ext cx="275375" cy="654925"/>
            </a:xfrm>
            <a:custGeom>
              <a:avLst/>
              <a:gdLst/>
              <a:ahLst/>
              <a:cxnLst/>
              <a:rect l="l" t="t" r="r" b="b"/>
              <a:pathLst>
                <a:path w="11015" h="26197" extrusionOk="0">
                  <a:moveTo>
                    <a:pt x="10795" y="0"/>
                  </a:moveTo>
                  <a:lnTo>
                    <a:pt x="10707" y="44"/>
                  </a:lnTo>
                  <a:lnTo>
                    <a:pt x="9259" y="1536"/>
                  </a:lnTo>
                  <a:lnTo>
                    <a:pt x="9259" y="1580"/>
                  </a:lnTo>
                  <a:lnTo>
                    <a:pt x="7943" y="4564"/>
                  </a:lnTo>
                  <a:lnTo>
                    <a:pt x="7197" y="6319"/>
                  </a:lnTo>
                  <a:lnTo>
                    <a:pt x="5968" y="10180"/>
                  </a:lnTo>
                  <a:lnTo>
                    <a:pt x="4695" y="13384"/>
                  </a:lnTo>
                  <a:lnTo>
                    <a:pt x="3335" y="16104"/>
                  </a:lnTo>
                  <a:lnTo>
                    <a:pt x="2501" y="18210"/>
                  </a:lnTo>
                  <a:lnTo>
                    <a:pt x="1404" y="21896"/>
                  </a:lnTo>
                  <a:lnTo>
                    <a:pt x="0" y="25977"/>
                  </a:lnTo>
                  <a:lnTo>
                    <a:pt x="0" y="26065"/>
                  </a:lnTo>
                  <a:lnTo>
                    <a:pt x="0" y="26109"/>
                  </a:lnTo>
                  <a:lnTo>
                    <a:pt x="44" y="26153"/>
                  </a:lnTo>
                  <a:lnTo>
                    <a:pt x="88" y="26197"/>
                  </a:lnTo>
                  <a:lnTo>
                    <a:pt x="263" y="26197"/>
                  </a:lnTo>
                  <a:lnTo>
                    <a:pt x="307" y="26109"/>
                  </a:lnTo>
                  <a:lnTo>
                    <a:pt x="1755" y="21984"/>
                  </a:lnTo>
                  <a:lnTo>
                    <a:pt x="2852" y="18298"/>
                  </a:lnTo>
                  <a:lnTo>
                    <a:pt x="3642" y="16236"/>
                  </a:lnTo>
                  <a:lnTo>
                    <a:pt x="5046" y="13515"/>
                  </a:lnTo>
                  <a:lnTo>
                    <a:pt x="6143" y="10663"/>
                  </a:lnTo>
                  <a:lnTo>
                    <a:pt x="6275" y="10312"/>
                  </a:lnTo>
                  <a:lnTo>
                    <a:pt x="7548" y="6450"/>
                  </a:lnTo>
                  <a:lnTo>
                    <a:pt x="7548" y="6407"/>
                  </a:lnTo>
                  <a:lnTo>
                    <a:pt x="8294" y="4651"/>
                  </a:lnTo>
                  <a:lnTo>
                    <a:pt x="9566" y="1755"/>
                  </a:lnTo>
                  <a:lnTo>
                    <a:pt x="10970" y="307"/>
                  </a:lnTo>
                  <a:lnTo>
                    <a:pt x="11014" y="219"/>
                  </a:lnTo>
                  <a:lnTo>
                    <a:pt x="11014" y="176"/>
                  </a:lnTo>
                  <a:lnTo>
                    <a:pt x="11014" y="88"/>
                  </a:lnTo>
                  <a:lnTo>
                    <a:pt x="10970" y="44"/>
                  </a:lnTo>
                  <a:lnTo>
                    <a:pt x="1092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59" name="Google Shape;4059;p116"/>
            <p:cNvSpPr/>
            <p:nvPr/>
          </p:nvSpPr>
          <p:spPr>
            <a:xfrm>
              <a:off x="4717225" y="1245425"/>
              <a:ext cx="38425" cy="278675"/>
            </a:xfrm>
            <a:custGeom>
              <a:avLst/>
              <a:gdLst/>
              <a:ahLst/>
              <a:cxnLst/>
              <a:rect l="l" t="t" r="r" b="b"/>
              <a:pathLst>
                <a:path w="1537" h="11147" extrusionOk="0">
                  <a:moveTo>
                    <a:pt x="1317" y="1"/>
                  </a:moveTo>
                  <a:lnTo>
                    <a:pt x="1273" y="45"/>
                  </a:lnTo>
                  <a:lnTo>
                    <a:pt x="1229" y="89"/>
                  </a:lnTo>
                  <a:lnTo>
                    <a:pt x="1185" y="133"/>
                  </a:lnTo>
                  <a:lnTo>
                    <a:pt x="483" y="4126"/>
                  </a:lnTo>
                  <a:lnTo>
                    <a:pt x="0" y="7066"/>
                  </a:lnTo>
                  <a:lnTo>
                    <a:pt x="0" y="7109"/>
                  </a:lnTo>
                  <a:lnTo>
                    <a:pt x="132" y="8470"/>
                  </a:lnTo>
                  <a:lnTo>
                    <a:pt x="132" y="8514"/>
                  </a:lnTo>
                  <a:lnTo>
                    <a:pt x="878" y="10839"/>
                  </a:lnTo>
                  <a:lnTo>
                    <a:pt x="878" y="10971"/>
                  </a:lnTo>
                  <a:lnTo>
                    <a:pt x="878" y="11015"/>
                  </a:lnTo>
                  <a:lnTo>
                    <a:pt x="922" y="11103"/>
                  </a:lnTo>
                  <a:lnTo>
                    <a:pt x="1009" y="11146"/>
                  </a:lnTo>
                  <a:lnTo>
                    <a:pt x="1053" y="11146"/>
                  </a:lnTo>
                  <a:lnTo>
                    <a:pt x="1185" y="11103"/>
                  </a:lnTo>
                  <a:lnTo>
                    <a:pt x="1229" y="11059"/>
                  </a:lnTo>
                  <a:lnTo>
                    <a:pt x="1229" y="10971"/>
                  </a:lnTo>
                  <a:lnTo>
                    <a:pt x="1229" y="10795"/>
                  </a:lnTo>
                  <a:lnTo>
                    <a:pt x="1229" y="10752"/>
                  </a:lnTo>
                  <a:lnTo>
                    <a:pt x="483" y="8426"/>
                  </a:lnTo>
                  <a:lnTo>
                    <a:pt x="351" y="7109"/>
                  </a:lnTo>
                  <a:lnTo>
                    <a:pt x="834" y="4170"/>
                  </a:lnTo>
                  <a:lnTo>
                    <a:pt x="1536" y="220"/>
                  </a:lnTo>
                  <a:lnTo>
                    <a:pt x="1536" y="133"/>
                  </a:lnTo>
                  <a:lnTo>
                    <a:pt x="1492" y="89"/>
                  </a:lnTo>
                  <a:lnTo>
                    <a:pt x="1448" y="45"/>
                  </a:lnTo>
                  <a:lnTo>
                    <a:pt x="140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60" name="Google Shape;4060;p116"/>
            <p:cNvSpPr/>
            <p:nvPr/>
          </p:nvSpPr>
          <p:spPr>
            <a:xfrm>
              <a:off x="4744650" y="1146700"/>
              <a:ext cx="39500" cy="377400"/>
            </a:xfrm>
            <a:custGeom>
              <a:avLst/>
              <a:gdLst/>
              <a:ahLst/>
              <a:cxnLst/>
              <a:rect l="l" t="t" r="r" b="b"/>
              <a:pathLst>
                <a:path w="1580" h="15096" extrusionOk="0">
                  <a:moveTo>
                    <a:pt x="483" y="1"/>
                  </a:moveTo>
                  <a:lnTo>
                    <a:pt x="395" y="45"/>
                  </a:lnTo>
                  <a:lnTo>
                    <a:pt x="351" y="45"/>
                  </a:lnTo>
                  <a:lnTo>
                    <a:pt x="307" y="132"/>
                  </a:lnTo>
                  <a:lnTo>
                    <a:pt x="264" y="176"/>
                  </a:lnTo>
                  <a:lnTo>
                    <a:pt x="307" y="264"/>
                  </a:lnTo>
                  <a:lnTo>
                    <a:pt x="1185" y="3204"/>
                  </a:lnTo>
                  <a:lnTo>
                    <a:pt x="1229" y="5091"/>
                  </a:lnTo>
                  <a:lnTo>
                    <a:pt x="439" y="8075"/>
                  </a:lnTo>
                  <a:lnTo>
                    <a:pt x="0" y="10707"/>
                  </a:lnTo>
                  <a:lnTo>
                    <a:pt x="0" y="10751"/>
                  </a:lnTo>
                  <a:lnTo>
                    <a:pt x="88" y="11892"/>
                  </a:lnTo>
                  <a:lnTo>
                    <a:pt x="88" y="11936"/>
                  </a:lnTo>
                  <a:lnTo>
                    <a:pt x="615" y="13647"/>
                  </a:lnTo>
                  <a:lnTo>
                    <a:pt x="439" y="14876"/>
                  </a:lnTo>
                  <a:lnTo>
                    <a:pt x="439" y="14964"/>
                  </a:lnTo>
                  <a:lnTo>
                    <a:pt x="483" y="15008"/>
                  </a:lnTo>
                  <a:lnTo>
                    <a:pt x="527" y="15052"/>
                  </a:lnTo>
                  <a:lnTo>
                    <a:pt x="615" y="15095"/>
                  </a:lnTo>
                  <a:lnTo>
                    <a:pt x="746" y="15052"/>
                  </a:lnTo>
                  <a:lnTo>
                    <a:pt x="790" y="14920"/>
                  </a:lnTo>
                  <a:lnTo>
                    <a:pt x="966" y="13647"/>
                  </a:lnTo>
                  <a:lnTo>
                    <a:pt x="966" y="13560"/>
                  </a:lnTo>
                  <a:lnTo>
                    <a:pt x="439" y="11848"/>
                  </a:lnTo>
                  <a:lnTo>
                    <a:pt x="351" y="10751"/>
                  </a:lnTo>
                  <a:lnTo>
                    <a:pt x="790" y="8162"/>
                  </a:lnTo>
                  <a:lnTo>
                    <a:pt x="1580" y="5135"/>
                  </a:lnTo>
                  <a:lnTo>
                    <a:pt x="1580" y="5091"/>
                  </a:lnTo>
                  <a:lnTo>
                    <a:pt x="1536" y="3160"/>
                  </a:lnTo>
                  <a:lnTo>
                    <a:pt x="1536" y="3116"/>
                  </a:lnTo>
                  <a:lnTo>
                    <a:pt x="615" y="132"/>
                  </a:lnTo>
                  <a:lnTo>
                    <a:pt x="571" y="88"/>
                  </a:lnTo>
                  <a:lnTo>
                    <a:pt x="527" y="45"/>
                  </a:lnTo>
                  <a:lnTo>
                    <a:pt x="483"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61" name="Google Shape;4061;p116"/>
            <p:cNvSpPr/>
            <p:nvPr/>
          </p:nvSpPr>
          <p:spPr>
            <a:xfrm>
              <a:off x="4788525" y="1242150"/>
              <a:ext cx="43900" cy="303900"/>
            </a:xfrm>
            <a:custGeom>
              <a:avLst/>
              <a:gdLst/>
              <a:ahLst/>
              <a:cxnLst/>
              <a:rect l="l" t="t" r="r" b="b"/>
              <a:pathLst>
                <a:path w="1756" h="12156" extrusionOk="0">
                  <a:moveTo>
                    <a:pt x="1229" y="0"/>
                  </a:moveTo>
                  <a:lnTo>
                    <a:pt x="1141" y="44"/>
                  </a:lnTo>
                  <a:lnTo>
                    <a:pt x="1097" y="88"/>
                  </a:lnTo>
                  <a:lnTo>
                    <a:pt x="1054" y="132"/>
                  </a:lnTo>
                  <a:lnTo>
                    <a:pt x="1054" y="220"/>
                  </a:lnTo>
                  <a:lnTo>
                    <a:pt x="1405" y="2106"/>
                  </a:lnTo>
                  <a:lnTo>
                    <a:pt x="790" y="4388"/>
                  </a:lnTo>
                  <a:lnTo>
                    <a:pt x="483" y="6231"/>
                  </a:lnTo>
                  <a:lnTo>
                    <a:pt x="483" y="6275"/>
                  </a:lnTo>
                  <a:lnTo>
                    <a:pt x="878" y="8996"/>
                  </a:lnTo>
                  <a:lnTo>
                    <a:pt x="308" y="11277"/>
                  </a:lnTo>
                  <a:lnTo>
                    <a:pt x="0" y="11892"/>
                  </a:lnTo>
                  <a:lnTo>
                    <a:pt x="0" y="11980"/>
                  </a:lnTo>
                  <a:lnTo>
                    <a:pt x="0" y="12067"/>
                  </a:lnTo>
                  <a:lnTo>
                    <a:pt x="44" y="12111"/>
                  </a:lnTo>
                  <a:lnTo>
                    <a:pt x="88" y="12155"/>
                  </a:lnTo>
                  <a:lnTo>
                    <a:pt x="264" y="12155"/>
                  </a:lnTo>
                  <a:lnTo>
                    <a:pt x="351" y="12067"/>
                  </a:lnTo>
                  <a:lnTo>
                    <a:pt x="659" y="11409"/>
                  </a:lnTo>
                  <a:lnTo>
                    <a:pt x="659" y="11365"/>
                  </a:lnTo>
                  <a:lnTo>
                    <a:pt x="1229" y="9040"/>
                  </a:lnTo>
                  <a:lnTo>
                    <a:pt x="1229" y="8952"/>
                  </a:lnTo>
                  <a:lnTo>
                    <a:pt x="834" y="6231"/>
                  </a:lnTo>
                  <a:lnTo>
                    <a:pt x="1141" y="4432"/>
                  </a:lnTo>
                  <a:lnTo>
                    <a:pt x="1756" y="2150"/>
                  </a:lnTo>
                  <a:lnTo>
                    <a:pt x="1756" y="2063"/>
                  </a:lnTo>
                  <a:lnTo>
                    <a:pt x="1405" y="132"/>
                  </a:lnTo>
                  <a:lnTo>
                    <a:pt x="1405" y="88"/>
                  </a:lnTo>
                  <a:lnTo>
                    <a:pt x="1361" y="44"/>
                  </a:lnTo>
                  <a:lnTo>
                    <a:pt x="1273"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62" name="Google Shape;4062;p116"/>
            <p:cNvSpPr/>
            <p:nvPr/>
          </p:nvSpPr>
          <p:spPr>
            <a:xfrm>
              <a:off x="4784125" y="1313450"/>
              <a:ext cx="79025" cy="276475"/>
            </a:xfrm>
            <a:custGeom>
              <a:avLst/>
              <a:gdLst/>
              <a:ahLst/>
              <a:cxnLst/>
              <a:rect l="l" t="t" r="r" b="b"/>
              <a:pathLst>
                <a:path w="3161" h="11059" extrusionOk="0">
                  <a:moveTo>
                    <a:pt x="2897" y="0"/>
                  </a:moveTo>
                  <a:lnTo>
                    <a:pt x="2853" y="44"/>
                  </a:lnTo>
                  <a:lnTo>
                    <a:pt x="2809" y="132"/>
                  </a:lnTo>
                  <a:lnTo>
                    <a:pt x="1976" y="2809"/>
                  </a:lnTo>
                  <a:lnTo>
                    <a:pt x="1624" y="4301"/>
                  </a:lnTo>
                  <a:lnTo>
                    <a:pt x="1624" y="4345"/>
                  </a:lnTo>
                  <a:lnTo>
                    <a:pt x="1712" y="6758"/>
                  </a:lnTo>
                  <a:lnTo>
                    <a:pt x="1098" y="8513"/>
                  </a:lnTo>
                  <a:lnTo>
                    <a:pt x="45" y="10795"/>
                  </a:lnTo>
                  <a:lnTo>
                    <a:pt x="1" y="10883"/>
                  </a:lnTo>
                  <a:lnTo>
                    <a:pt x="45" y="10927"/>
                  </a:lnTo>
                  <a:lnTo>
                    <a:pt x="45" y="11014"/>
                  </a:lnTo>
                  <a:lnTo>
                    <a:pt x="133" y="11058"/>
                  </a:lnTo>
                  <a:lnTo>
                    <a:pt x="176" y="11058"/>
                  </a:lnTo>
                  <a:lnTo>
                    <a:pt x="308" y="11014"/>
                  </a:lnTo>
                  <a:lnTo>
                    <a:pt x="352" y="10971"/>
                  </a:lnTo>
                  <a:lnTo>
                    <a:pt x="1449" y="8645"/>
                  </a:lnTo>
                  <a:lnTo>
                    <a:pt x="2063" y="6846"/>
                  </a:lnTo>
                  <a:lnTo>
                    <a:pt x="2063" y="6758"/>
                  </a:lnTo>
                  <a:lnTo>
                    <a:pt x="1976" y="4388"/>
                  </a:lnTo>
                  <a:lnTo>
                    <a:pt x="2327" y="2897"/>
                  </a:lnTo>
                  <a:lnTo>
                    <a:pt x="3160" y="220"/>
                  </a:lnTo>
                  <a:lnTo>
                    <a:pt x="3160" y="132"/>
                  </a:lnTo>
                  <a:lnTo>
                    <a:pt x="3160" y="88"/>
                  </a:lnTo>
                  <a:lnTo>
                    <a:pt x="3116" y="44"/>
                  </a:lnTo>
                  <a:lnTo>
                    <a:pt x="3029"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63" name="Google Shape;4063;p116"/>
            <p:cNvSpPr/>
            <p:nvPr/>
          </p:nvSpPr>
          <p:spPr>
            <a:xfrm>
              <a:off x="4800600" y="1323325"/>
              <a:ext cx="74600" cy="277575"/>
            </a:xfrm>
            <a:custGeom>
              <a:avLst/>
              <a:gdLst/>
              <a:ahLst/>
              <a:cxnLst/>
              <a:rect l="l" t="t" r="r" b="b"/>
              <a:pathLst>
                <a:path w="2984" h="11103" extrusionOk="0">
                  <a:moveTo>
                    <a:pt x="2721" y="0"/>
                  </a:moveTo>
                  <a:lnTo>
                    <a:pt x="2677" y="44"/>
                  </a:lnTo>
                  <a:lnTo>
                    <a:pt x="2677" y="132"/>
                  </a:lnTo>
                  <a:lnTo>
                    <a:pt x="2238" y="1756"/>
                  </a:lnTo>
                  <a:lnTo>
                    <a:pt x="2238" y="1799"/>
                  </a:lnTo>
                  <a:lnTo>
                    <a:pt x="2282" y="4388"/>
                  </a:lnTo>
                  <a:lnTo>
                    <a:pt x="1536" y="7285"/>
                  </a:lnTo>
                  <a:lnTo>
                    <a:pt x="44" y="10839"/>
                  </a:lnTo>
                  <a:lnTo>
                    <a:pt x="0" y="10927"/>
                  </a:lnTo>
                  <a:lnTo>
                    <a:pt x="44" y="10970"/>
                  </a:lnTo>
                  <a:lnTo>
                    <a:pt x="88" y="11014"/>
                  </a:lnTo>
                  <a:lnTo>
                    <a:pt x="132" y="11058"/>
                  </a:lnTo>
                  <a:lnTo>
                    <a:pt x="176" y="11102"/>
                  </a:lnTo>
                  <a:lnTo>
                    <a:pt x="307" y="11058"/>
                  </a:lnTo>
                  <a:lnTo>
                    <a:pt x="351" y="10970"/>
                  </a:lnTo>
                  <a:lnTo>
                    <a:pt x="1843" y="7372"/>
                  </a:lnTo>
                  <a:lnTo>
                    <a:pt x="1887" y="7372"/>
                  </a:lnTo>
                  <a:lnTo>
                    <a:pt x="2633" y="4432"/>
                  </a:lnTo>
                  <a:lnTo>
                    <a:pt x="2633" y="4388"/>
                  </a:lnTo>
                  <a:lnTo>
                    <a:pt x="2589" y="1843"/>
                  </a:lnTo>
                  <a:lnTo>
                    <a:pt x="2984" y="220"/>
                  </a:lnTo>
                  <a:lnTo>
                    <a:pt x="2984" y="132"/>
                  </a:lnTo>
                  <a:lnTo>
                    <a:pt x="2984" y="88"/>
                  </a:lnTo>
                  <a:lnTo>
                    <a:pt x="294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64" name="Google Shape;4064;p116"/>
            <p:cNvSpPr/>
            <p:nvPr/>
          </p:nvSpPr>
          <p:spPr>
            <a:xfrm>
              <a:off x="4826925" y="1334300"/>
              <a:ext cx="77900" cy="245750"/>
            </a:xfrm>
            <a:custGeom>
              <a:avLst/>
              <a:gdLst/>
              <a:ahLst/>
              <a:cxnLst/>
              <a:rect l="l" t="t" r="r" b="b"/>
              <a:pathLst>
                <a:path w="3116" h="9830" extrusionOk="0">
                  <a:moveTo>
                    <a:pt x="2896" y="0"/>
                  </a:moveTo>
                  <a:lnTo>
                    <a:pt x="2809" y="44"/>
                  </a:lnTo>
                  <a:lnTo>
                    <a:pt x="2765" y="88"/>
                  </a:lnTo>
                  <a:lnTo>
                    <a:pt x="2765" y="132"/>
                  </a:lnTo>
                  <a:lnTo>
                    <a:pt x="2019" y="4037"/>
                  </a:lnTo>
                  <a:lnTo>
                    <a:pt x="1097" y="7416"/>
                  </a:lnTo>
                  <a:lnTo>
                    <a:pt x="44" y="9522"/>
                  </a:lnTo>
                  <a:lnTo>
                    <a:pt x="0" y="9610"/>
                  </a:lnTo>
                  <a:lnTo>
                    <a:pt x="0" y="9654"/>
                  </a:lnTo>
                  <a:lnTo>
                    <a:pt x="0" y="9742"/>
                  </a:lnTo>
                  <a:lnTo>
                    <a:pt x="44" y="9785"/>
                  </a:lnTo>
                  <a:lnTo>
                    <a:pt x="176" y="9829"/>
                  </a:lnTo>
                  <a:lnTo>
                    <a:pt x="264" y="9785"/>
                  </a:lnTo>
                  <a:lnTo>
                    <a:pt x="307" y="9742"/>
                  </a:lnTo>
                  <a:lnTo>
                    <a:pt x="351" y="9698"/>
                  </a:lnTo>
                  <a:lnTo>
                    <a:pt x="1404" y="7548"/>
                  </a:lnTo>
                  <a:lnTo>
                    <a:pt x="2370" y="4125"/>
                  </a:lnTo>
                  <a:lnTo>
                    <a:pt x="3116" y="220"/>
                  </a:lnTo>
                  <a:lnTo>
                    <a:pt x="3116" y="132"/>
                  </a:lnTo>
                  <a:lnTo>
                    <a:pt x="3072" y="88"/>
                  </a:lnTo>
                  <a:lnTo>
                    <a:pt x="3028" y="44"/>
                  </a:lnTo>
                  <a:lnTo>
                    <a:pt x="294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65" name="Google Shape;4065;p116"/>
            <p:cNvSpPr/>
            <p:nvPr/>
          </p:nvSpPr>
          <p:spPr>
            <a:xfrm>
              <a:off x="4873000" y="1356225"/>
              <a:ext cx="89975" cy="206275"/>
            </a:xfrm>
            <a:custGeom>
              <a:avLst/>
              <a:gdLst/>
              <a:ahLst/>
              <a:cxnLst/>
              <a:rect l="l" t="t" r="r" b="b"/>
              <a:pathLst>
                <a:path w="3599" h="8251" extrusionOk="0">
                  <a:moveTo>
                    <a:pt x="3423" y="1"/>
                  </a:moveTo>
                  <a:lnTo>
                    <a:pt x="3335" y="45"/>
                  </a:lnTo>
                  <a:lnTo>
                    <a:pt x="3291" y="89"/>
                  </a:lnTo>
                  <a:lnTo>
                    <a:pt x="2326" y="1405"/>
                  </a:lnTo>
                  <a:lnTo>
                    <a:pt x="2326" y="1449"/>
                  </a:lnTo>
                  <a:lnTo>
                    <a:pt x="1361" y="4477"/>
                  </a:lnTo>
                  <a:lnTo>
                    <a:pt x="483" y="7109"/>
                  </a:lnTo>
                  <a:lnTo>
                    <a:pt x="0" y="7987"/>
                  </a:lnTo>
                  <a:lnTo>
                    <a:pt x="0" y="8075"/>
                  </a:lnTo>
                  <a:lnTo>
                    <a:pt x="0" y="8163"/>
                  </a:lnTo>
                  <a:lnTo>
                    <a:pt x="44" y="8206"/>
                  </a:lnTo>
                  <a:lnTo>
                    <a:pt x="88" y="8250"/>
                  </a:lnTo>
                  <a:lnTo>
                    <a:pt x="264" y="8250"/>
                  </a:lnTo>
                  <a:lnTo>
                    <a:pt x="307" y="8163"/>
                  </a:lnTo>
                  <a:lnTo>
                    <a:pt x="834" y="7285"/>
                  </a:lnTo>
                  <a:lnTo>
                    <a:pt x="834" y="7241"/>
                  </a:lnTo>
                  <a:lnTo>
                    <a:pt x="1712" y="4564"/>
                  </a:lnTo>
                  <a:lnTo>
                    <a:pt x="2633" y="1580"/>
                  </a:lnTo>
                  <a:lnTo>
                    <a:pt x="3598" y="308"/>
                  </a:lnTo>
                  <a:lnTo>
                    <a:pt x="3598" y="220"/>
                  </a:lnTo>
                  <a:lnTo>
                    <a:pt x="3598" y="176"/>
                  </a:lnTo>
                  <a:lnTo>
                    <a:pt x="3598" y="89"/>
                  </a:lnTo>
                  <a:lnTo>
                    <a:pt x="3555" y="45"/>
                  </a:lnTo>
                  <a:lnTo>
                    <a:pt x="3467"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66" name="Google Shape;4066;p116"/>
            <p:cNvSpPr/>
            <p:nvPr/>
          </p:nvSpPr>
          <p:spPr>
            <a:xfrm>
              <a:off x="4878475" y="1401200"/>
              <a:ext cx="130575" cy="183225"/>
            </a:xfrm>
            <a:custGeom>
              <a:avLst/>
              <a:gdLst/>
              <a:ahLst/>
              <a:cxnLst/>
              <a:rect l="l" t="t" r="r" b="b"/>
              <a:pathLst>
                <a:path w="5223" h="7329" extrusionOk="0">
                  <a:moveTo>
                    <a:pt x="5003" y="1"/>
                  </a:moveTo>
                  <a:lnTo>
                    <a:pt x="4915" y="45"/>
                  </a:lnTo>
                  <a:lnTo>
                    <a:pt x="1975" y="3204"/>
                  </a:lnTo>
                  <a:lnTo>
                    <a:pt x="1931" y="3292"/>
                  </a:lnTo>
                  <a:lnTo>
                    <a:pt x="1010" y="5442"/>
                  </a:lnTo>
                  <a:lnTo>
                    <a:pt x="45" y="7066"/>
                  </a:lnTo>
                  <a:lnTo>
                    <a:pt x="1" y="7153"/>
                  </a:lnTo>
                  <a:lnTo>
                    <a:pt x="1" y="7197"/>
                  </a:lnTo>
                  <a:lnTo>
                    <a:pt x="45" y="7285"/>
                  </a:lnTo>
                  <a:lnTo>
                    <a:pt x="88" y="7329"/>
                  </a:lnTo>
                  <a:lnTo>
                    <a:pt x="264" y="7329"/>
                  </a:lnTo>
                  <a:lnTo>
                    <a:pt x="352" y="7241"/>
                  </a:lnTo>
                  <a:lnTo>
                    <a:pt x="1317" y="5618"/>
                  </a:lnTo>
                  <a:lnTo>
                    <a:pt x="2239" y="3424"/>
                  </a:lnTo>
                  <a:lnTo>
                    <a:pt x="5179" y="264"/>
                  </a:lnTo>
                  <a:lnTo>
                    <a:pt x="5222" y="220"/>
                  </a:lnTo>
                  <a:lnTo>
                    <a:pt x="5222" y="133"/>
                  </a:lnTo>
                  <a:lnTo>
                    <a:pt x="5222" y="89"/>
                  </a:lnTo>
                  <a:lnTo>
                    <a:pt x="5179" y="45"/>
                  </a:lnTo>
                  <a:lnTo>
                    <a:pt x="5135"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67" name="Google Shape;4067;p116"/>
            <p:cNvSpPr/>
            <p:nvPr/>
          </p:nvSpPr>
          <p:spPr>
            <a:xfrm>
              <a:off x="4888350" y="1411075"/>
              <a:ext cx="178850" cy="188725"/>
            </a:xfrm>
            <a:custGeom>
              <a:avLst/>
              <a:gdLst/>
              <a:ahLst/>
              <a:cxnLst/>
              <a:rect l="l" t="t" r="r" b="b"/>
              <a:pathLst>
                <a:path w="7154" h="7549" extrusionOk="0">
                  <a:moveTo>
                    <a:pt x="6934" y="1"/>
                  </a:moveTo>
                  <a:lnTo>
                    <a:pt x="6846" y="45"/>
                  </a:lnTo>
                  <a:lnTo>
                    <a:pt x="5003" y="1493"/>
                  </a:lnTo>
                  <a:lnTo>
                    <a:pt x="4959" y="1537"/>
                  </a:lnTo>
                  <a:lnTo>
                    <a:pt x="2809" y="4345"/>
                  </a:lnTo>
                  <a:lnTo>
                    <a:pt x="2019" y="4915"/>
                  </a:lnTo>
                  <a:lnTo>
                    <a:pt x="1975" y="4959"/>
                  </a:lnTo>
                  <a:lnTo>
                    <a:pt x="44" y="7241"/>
                  </a:lnTo>
                  <a:lnTo>
                    <a:pt x="1" y="7329"/>
                  </a:lnTo>
                  <a:lnTo>
                    <a:pt x="1" y="7373"/>
                  </a:lnTo>
                  <a:lnTo>
                    <a:pt x="1" y="7460"/>
                  </a:lnTo>
                  <a:lnTo>
                    <a:pt x="44" y="7504"/>
                  </a:lnTo>
                  <a:lnTo>
                    <a:pt x="176" y="7548"/>
                  </a:lnTo>
                  <a:lnTo>
                    <a:pt x="220" y="7548"/>
                  </a:lnTo>
                  <a:lnTo>
                    <a:pt x="308" y="7504"/>
                  </a:lnTo>
                  <a:lnTo>
                    <a:pt x="2238" y="5179"/>
                  </a:lnTo>
                  <a:lnTo>
                    <a:pt x="3028" y="4652"/>
                  </a:lnTo>
                  <a:lnTo>
                    <a:pt x="3072" y="4608"/>
                  </a:lnTo>
                  <a:lnTo>
                    <a:pt x="5222" y="1756"/>
                  </a:lnTo>
                  <a:lnTo>
                    <a:pt x="7065" y="308"/>
                  </a:lnTo>
                  <a:lnTo>
                    <a:pt x="7109" y="264"/>
                  </a:lnTo>
                  <a:lnTo>
                    <a:pt x="7153" y="176"/>
                  </a:lnTo>
                  <a:lnTo>
                    <a:pt x="7153" y="132"/>
                  </a:lnTo>
                  <a:lnTo>
                    <a:pt x="7109" y="45"/>
                  </a:lnTo>
                  <a:lnTo>
                    <a:pt x="7065"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68" name="Google Shape;4068;p116"/>
            <p:cNvSpPr/>
            <p:nvPr/>
          </p:nvSpPr>
          <p:spPr>
            <a:xfrm>
              <a:off x="4890550" y="1412175"/>
              <a:ext cx="208450" cy="215050"/>
            </a:xfrm>
            <a:custGeom>
              <a:avLst/>
              <a:gdLst/>
              <a:ahLst/>
              <a:cxnLst/>
              <a:rect l="l" t="t" r="r" b="b"/>
              <a:pathLst>
                <a:path w="8338" h="8602" extrusionOk="0">
                  <a:moveTo>
                    <a:pt x="8074" y="1"/>
                  </a:moveTo>
                  <a:lnTo>
                    <a:pt x="8030" y="45"/>
                  </a:lnTo>
                  <a:lnTo>
                    <a:pt x="7987" y="132"/>
                  </a:lnTo>
                  <a:lnTo>
                    <a:pt x="7021" y="3774"/>
                  </a:lnTo>
                  <a:lnTo>
                    <a:pt x="5880" y="5179"/>
                  </a:lnTo>
                  <a:lnTo>
                    <a:pt x="4652" y="5705"/>
                  </a:lnTo>
                  <a:lnTo>
                    <a:pt x="571" y="7943"/>
                  </a:lnTo>
                  <a:lnTo>
                    <a:pt x="88" y="8294"/>
                  </a:lnTo>
                  <a:lnTo>
                    <a:pt x="44" y="8338"/>
                  </a:lnTo>
                  <a:lnTo>
                    <a:pt x="0" y="8426"/>
                  </a:lnTo>
                  <a:lnTo>
                    <a:pt x="0" y="8470"/>
                  </a:lnTo>
                  <a:lnTo>
                    <a:pt x="44" y="8557"/>
                  </a:lnTo>
                  <a:lnTo>
                    <a:pt x="132" y="8601"/>
                  </a:lnTo>
                  <a:lnTo>
                    <a:pt x="307" y="8601"/>
                  </a:lnTo>
                  <a:lnTo>
                    <a:pt x="746" y="8250"/>
                  </a:lnTo>
                  <a:lnTo>
                    <a:pt x="4783" y="6056"/>
                  </a:lnTo>
                  <a:lnTo>
                    <a:pt x="6056" y="5486"/>
                  </a:lnTo>
                  <a:lnTo>
                    <a:pt x="6144" y="5442"/>
                  </a:lnTo>
                  <a:lnTo>
                    <a:pt x="7328" y="3950"/>
                  </a:lnTo>
                  <a:lnTo>
                    <a:pt x="7328" y="3906"/>
                  </a:lnTo>
                  <a:lnTo>
                    <a:pt x="8338" y="220"/>
                  </a:lnTo>
                  <a:lnTo>
                    <a:pt x="8338" y="132"/>
                  </a:lnTo>
                  <a:lnTo>
                    <a:pt x="8338" y="88"/>
                  </a:lnTo>
                  <a:lnTo>
                    <a:pt x="8294" y="45"/>
                  </a:lnTo>
                  <a:lnTo>
                    <a:pt x="8206"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69" name="Google Shape;4069;p116"/>
            <p:cNvSpPr/>
            <p:nvPr/>
          </p:nvSpPr>
          <p:spPr>
            <a:xfrm>
              <a:off x="4878475" y="1464825"/>
              <a:ext cx="342300" cy="254550"/>
            </a:xfrm>
            <a:custGeom>
              <a:avLst/>
              <a:gdLst/>
              <a:ahLst/>
              <a:cxnLst/>
              <a:rect l="l" t="t" r="r" b="b"/>
              <a:pathLst>
                <a:path w="13692" h="10182" extrusionOk="0">
                  <a:moveTo>
                    <a:pt x="13560" y="1"/>
                  </a:moveTo>
                  <a:lnTo>
                    <a:pt x="13472" y="45"/>
                  </a:lnTo>
                  <a:lnTo>
                    <a:pt x="11805" y="571"/>
                  </a:lnTo>
                  <a:lnTo>
                    <a:pt x="11761" y="615"/>
                  </a:lnTo>
                  <a:lnTo>
                    <a:pt x="11410" y="879"/>
                  </a:lnTo>
                  <a:lnTo>
                    <a:pt x="11366" y="966"/>
                  </a:lnTo>
                  <a:lnTo>
                    <a:pt x="10795" y="2195"/>
                  </a:lnTo>
                  <a:lnTo>
                    <a:pt x="8119" y="5223"/>
                  </a:lnTo>
                  <a:lnTo>
                    <a:pt x="6890" y="6276"/>
                  </a:lnTo>
                  <a:lnTo>
                    <a:pt x="5266" y="7285"/>
                  </a:lnTo>
                  <a:lnTo>
                    <a:pt x="1142" y="9172"/>
                  </a:lnTo>
                  <a:lnTo>
                    <a:pt x="1098" y="9172"/>
                  </a:lnTo>
                  <a:lnTo>
                    <a:pt x="88" y="9874"/>
                  </a:lnTo>
                  <a:lnTo>
                    <a:pt x="45" y="9918"/>
                  </a:lnTo>
                  <a:lnTo>
                    <a:pt x="1" y="9962"/>
                  </a:lnTo>
                  <a:lnTo>
                    <a:pt x="1" y="10050"/>
                  </a:lnTo>
                  <a:lnTo>
                    <a:pt x="45" y="10093"/>
                  </a:lnTo>
                  <a:lnTo>
                    <a:pt x="88" y="10137"/>
                  </a:lnTo>
                  <a:lnTo>
                    <a:pt x="176" y="10181"/>
                  </a:lnTo>
                  <a:lnTo>
                    <a:pt x="264" y="10137"/>
                  </a:lnTo>
                  <a:lnTo>
                    <a:pt x="1273" y="9479"/>
                  </a:lnTo>
                  <a:lnTo>
                    <a:pt x="5442" y="7592"/>
                  </a:lnTo>
                  <a:lnTo>
                    <a:pt x="5486" y="7592"/>
                  </a:lnTo>
                  <a:lnTo>
                    <a:pt x="7065" y="6583"/>
                  </a:lnTo>
                  <a:lnTo>
                    <a:pt x="7109" y="6539"/>
                  </a:lnTo>
                  <a:lnTo>
                    <a:pt x="8382" y="5486"/>
                  </a:lnTo>
                  <a:lnTo>
                    <a:pt x="8382" y="5442"/>
                  </a:lnTo>
                  <a:lnTo>
                    <a:pt x="11102" y="2414"/>
                  </a:lnTo>
                  <a:lnTo>
                    <a:pt x="11102" y="2370"/>
                  </a:lnTo>
                  <a:lnTo>
                    <a:pt x="11673" y="1142"/>
                  </a:lnTo>
                  <a:lnTo>
                    <a:pt x="11936" y="922"/>
                  </a:lnTo>
                  <a:lnTo>
                    <a:pt x="13604" y="352"/>
                  </a:lnTo>
                  <a:lnTo>
                    <a:pt x="13647" y="308"/>
                  </a:lnTo>
                  <a:lnTo>
                    <a:pt x="13691" y="264"/>
                  </a:lnTo>
                  <a:lnTo>
                    <a:pt x="13691" y="220"/>
                  </a:lnTo>
                  <a:lnTo>
                    <a:pt x="13691" y="133"/>
                  </a:lnTo>
                  <a:lnTo>
                    <a:pt x="13647" y="89"/>
                  </a:lnTo>
                  <a:lnTo>
                    <a:pt x="13604" y="45"/>
                  </a:lnTo>
                  <a:lnTo>
                    <a:pt x="1356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70" name="Google Shape;4070;p116"/>
            <p:cNvSpPr/>
            <p:nvPr/>
          </p:nvSpPr>
          <p:spPr>
            <a:xfrm>
              <a:off x="5782425" y="1462650"/>
              <a:ext cx="54875" cy="228200"/>
            </a:xfrm>
            <a:custGeom>
              <a:avLst/>
              <a:gdLst/>
              <a:ahLst/>
              <a:cxnLst/>
              <a:rect l="l" t="t" r="r" b="b"/>
              <a:pathLst>
                <a:path w="2195" h="9128" extrusionOk="0">
                  <a:moveTo>
                    <a:pt x="88" y="0"/>
                  </a:moveTo>
                  <a:lnTo>
                    <a:pt x="44" y="44"/>
                  </a:lnTo>
                  <a:lnTo>
                    <a:pt x="0" y="88"/>
                  </a:lnTo>
                  <a:lnTo>
                    <a:pt x="0" y="176"/>
                  </a:lnTo>
                  <a:lnTo>
                    <a:pt x="0" y="263"/>
                  </a:lnTo>
                  <a:lnTo>
                    <a:pt x="44" y="307"/>
                  </a:lnTo>
                  <a:lnTo>
                    <a:pt x="1448" y="1755"/>
                  </a:lnTo>
                  <a:lnTo>
                    <a:pt x="1843" y="2940"/>
                  </a:lnTo>
                  <a:lnTo>
                    <a:pt x="1229" y="5924"/>
                  </a:lnTo>
                  <a:lnTo>
                    <a:pt x="1053" y="8908"/>
                  </a:lnTo>
                  <a:lnTo>
                    <a:pt x="1053" y="8996"/>
                  </a:lnTo>
                  <a:lnTo>
                    <a:pt x="1097" y="9040"/>
                  </a:lnTo>
                  <a:lnTo>
                    <a:pt x="1141" y="9083"/>
                  </a:lnTo>
                  <a:lnTo>
                    <a:pt x="1229" y="9127"/>
                  </a:lnTo>
                  <a:lnTo>
                    <a:pt x="1360" y="9083"/>
                  </a:lnTo>
                  <a:lnTo>
                    <a:pt x="1404" y="8952"/>
                  </a:lnTo>
                  <a:lnTo>
                    <a:pt x="1580" y="5968"/>
                  </a:lnTo>
                  <a:lnTo>
                    <a:pt x="2194" y="2984"/>
                  </a:lnTo>
                  <a:lnTo>
                    <a:pt x="2194" y="2896"/>
                  </a:lnTo>
                  <a:lnTo>
                    <a:pt x="1755" y="1624"/>
                  </a:lnTo>
                  <a:lnTo>
                    <a:pt x="1712" y="1536"/>
                  </a:lnTo>
                  <a:lnTo>
                    <a:pt x="307" y="44"/>
                  </a:lnTo>
                  <a:lnTo>
                    <a:pt x="22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71" name="Google Shape;4071;p116"/>
            <p:cNvSpPr/>
            <p:nvPr/>
          </p:nvSpPr>
          <p:spPr>
            <a:xfrm>
              <a:off x="4857625" y="1459350"/>
              <a:ext cx="669225" cy="314875"/>
            </a:xfrm>
            <a:custGeom>
              <a:avLst/>
              <a:gdLst/>
              <a:ahLst/>
              <a:cxnLst/>
              <a:rect l="l" t="t" r="r" b="b"/>
              <a:pathLst>
                <a:path w="26769" h="12595" extrusionOk="0">
                  <a:moveTo>
                    <a:pt x="26549" y="1"/>
                  </a:moveTo>
                  <a:lnTo>
                    <a:pt x="22643" y="1054"/>
                  </a:lnTo>
                  <a:lnTo>
                    <a:pt x="18036" y="2238"/>
                  </a:lnTo>
                  <a:lnTo>
                    <a:pt x="16105" y="2633"/>
                  </a:lnTo>
                  <a:lnTo>
                    <a:pt x="16017" y="2677"/>
                  </a:lnTo>
                  <a:lnTo>
                    <a:pt x="14657" y="3994"/>
                  </a:lnTo>
                  <a:lnTo>
                    <a:pt x="12463" y="4345"/>
                  </a:lnTo>
                  <a:lnTo>
                    <a:pt x="12375" y="4389"/>
                  </a:lnTo>
                  <a:lnTo>
                    <a:pt x="10137" y="6934"/>
                  </a:lnTo>
                  <a:lnTo>
                    <a:pt x="8558" y="8162"/>
                  </a:lnTo>
                  <a:lnTo>
                    <a:pt x="6320" y="9391"/>
                  </a:lnTo>
                  <a:lnTo>
                    <a:pt x="1844" y="11409"/>
                  </a:lnTo>
                  <a:lnTo>
                    <a:pt x="220" y="12112"/>
                  </a:lnTo>
                  <a:lnTo>
                    <a:pt x="133" y="12155"/>
                  </a:lnTo>
                  <a:lnTo>
                    <a:pt x="1" y="12331"/>
                  </a:lnTo>
                  <a:lnTo>
                    <a:pt x="1" y="12375"/>
                  </a:lnTo>
                  <a:lnTo>
                    <a:pt x="1" y="12463"/>
                  </a:lnTo>
                  <a:lnTo>
                    <a:pt x="1" y="12506"/>
                  </a:lnTo>
                  <a:lnTo>
                    <a:pt x="45" y="12594"/>
                  </a:lnTo>
                  <a:lnTo>
                    <a:pt x="220" y="12594"/>
                  </a:lnTo>
                  <a:lnTo>
                    <a:pt x="308" y="12550"/>
                  </a:lnTo>
                  <a:lnTo>
                    <a:pt x="396" y="12419"/>
                  </a:lnTo>
                  <a:lnTo>
                    <a:pt x="1976" y="11760"/>
                  </a:lnTo>
                  <a:lnTo>
                    <a:pt x="6451" y="9742"/>
                  </a:lnTo>
                  <a:lnTo>
                    <a:pt x="8733" y="8469"/>
                  </a:lnTo>
                  <a:lnTo>
                    <a:pt x="8777" y="8426"/>
                  </a:lnTo>
                  <a:lnTo>
                    <a:pt x="10357" y="7197"/>
                  </a:lnTo>
                  <a:lnTo>
                    <a:pt x="10401" y="7197"/>
                  </a:lnTo>
                  <a:lnTo>
                    <a:pt x="12595" y="4696"/>
                  </a:lnTo>
                  <a:lnTo>
                    <a:pt x="14789" y="4301"/>
                  </a:lnTo>
                  <a:lnTo>
                    <a:pt x="14876" y="4257"/>
                  </a:lnTo>
                  <a:lnTo>
                    <a:pt x="16237" y="2984"/>
                  </a:lnTo>
                  <a:lnTo>
                    <a:pt x="18124" y="2546"/>
                  </a:lnTo>
                  <a:lnTo>
                    <a:pt x="22731" y="1405"/>
                  </a:lnTo>
                  <a:lnTo>
                    <a:pt x="26636" y="352"/>
                  </a:lnTo>
                  <a:lnTo>
                    <a:pt x="26680" y="308"/>
                  </a:lnTo>
                  <a:lnTo>
                    <a:pt x="26724" y="264"/>
                  </a:lnTo>
                  <a:lnTo>
                    <a:pt x="26768" y="176"/>
                  </a:lnTo>
                  <a:lnTo>
                    <a:pt x="26768" y="132"/>
                  </a:lnTo>
                  <a:lnTo>
                    <a:pt x="26724" y="44"/>
                  </a:lnTo>
                  <a:lnTo>
                    <a:pt x="2668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72" name="Google Shape;4072;p116"/>
            <p:cNvSpPr/>
            <p:nvPr/>
          </p:nvSpPr>
          <p:spPr>
            <a:xfrm>
              <a:off x="4825825" y="1509825"/>
              <a:ext cx="970875" cy="323625"/>
            </a:xfrm>
            <a:custGeom>
              <a:avLst/>
              <a:gdLst/>
              <a:ahLst/>
              <a:cxnLst/>
              <a:rect l="l" t="t" r="r" b="b"/>
              <a:pathLst>
                <a:path w="38835" h="12945" extrusionOk="0">
                  <a:moveTo>
                    <a:pt x="34403" y="0"/>
                  </a:moveTo>
                  <a:lnTo>
                    <a:pt x="31902" y="219"/>
                  </a:lnTo>
                  <a:lnTo>
                    <a:pt x="31858" y="219"/>
                  </a:lnTo>
                  <a:lnTo>
                    <a:pt x="27821" y="1185"/>
                  </a:lnTo>
                  <a:lnTo>
                    <a:pt x="23871" y="1931"/>
                  </a:lnTo>
                  <a:lnTo>
                    <a:pt x="21195" y="2282"/>
                  </a:lnTo>
                  <a:lnTo>
                    <a:pt x="21151" y="2282"/>
                  </a:lnTo>
                  <a:lnTo>
                    <a:pt x="19659" y="3159"/>
                  </a:lnTo>
                  <a:lnTo>
                    <a:pt x="15534" y="3861"/>
                  </a:lnTo>
                  <a:lnTo>
                    <a:pt x="15446" y="3905"/>
                  </a:lnTo>
                  <a:lnTo>
                    <a:pt x="12813" y="6407"/>
                  </a:lnTo>
                  <a:lnTo>
                    <a:pt x="11760" y="7153"/>
                  </a:lnTo>
                  <a:lnTo>
                    <a:pt x="10663" y="7855"/>
                  </a:lnTo>
                  <a:lnTo>
                    <a:pt x="9566" y="8513"/>
                  </a:lnTo>
                  <a:lnTo>
                    <a:pt x="8425" y="9083"/>
                  </a:lnTo>
                  <a:lnTo>
                    <a:pt x="7241" y="9610"/>
                  </a:lnTo>
                  <a:lnTo>
                    <a:pt x="6056" y="10136"/>
                  </a:lnTo>
                  <a:lnTo>
                    <a:pt x="3642" y="11058"/>
                  </a:lnTo>
                  <a:lnTo>
                    <a:pt x="1931" y="11760"/>
                  </a:lnTo>
                  <a:lnTo>
                    <a:pt x="176" y="12462"/>
                  </a:lnTo>
                  <a:lnTo>
                    <a:pt x="88" y="12550"/>
                  </a:lnTo>
                  <a:lnTo>
                    <a:pt x="0" y="12638"/>
                  </a:lnTo>
                  <a:lnTo>
                    <a:pt x="0" y="12725"/>
                  </a:lnTo>
                  <a:lnTo>
                    <a:pt x="0" y="12769"/>
                  </a:lnTo>
                  <a:lnTo>
                    <a:pt x="0" y="12857"/>
                  </a:lnTo>
                  <a:lnTo>
                    <a:pt x="44" y="12901"/>
                  </a:lnTo>
                  <a:lnTo>
                    <a:pt x="176" y="12945"/>
                  </a:lnTo>
                  <a:lnTo>
                    <a:pt x="220" y="12901"/>
                  </a:lnTo>
                  <a:lnTo>
                    <a:pt x="308" y="12857"/>
                  </a:lnTo>
                  <a:lnTo>
                    <a:pt x="351" y="12769"/>
                  </a:lnTo>
                  <a:lnTo>
                    <a:pt x="2063" y="12067"/>
                  </a:lnTo>
                  <a:lnTo>
                    <a:pt x="3774" y="11409"/>
                  </a:lnTo>
                  <a:lnTo>
                    <a:pt x="6188" y="10444"/>
                  </a:lnTo>
                  <a:lnTo>
                    <a:pt x="7372" y="9917"/>
                  </a:lnTo>
                  <a:lnTo>
                    <a:pt x="8557" y="9390"/>
                  </a:lnTo>
                  <a:lnTo>
                    <a:pt x="9742" y="8776"/>
                  </a:lnTo>
                  <a:lnTo>
                    <a:pt x="10883" y="8162"/>
                  </a:lnTo>
                  <a:lnTo>
                    <a:pt x="11980" y="7460"/>
                  </a:lnTo>
                  <a:lnTo>
                    <a:pt x="13033" y="6670"/>
                  </a:lnTo>
                  <a:lnTo>
                    <a:pt x="15622" y="4169"/>
                  </a:lnTo>
                  <a:lnTo>
                    <a:pt x="19747" y="3510"/>
                  </a:lnTo>
                  <a:lnTo>
                    <a:pt x="19790" y="3467"/>
                  </a:lnTo>
                  <a:lnTo>
                    <a:pt x="21282" y="2589"/>
                  </a:lnTo>
                  <a:lnTo>
                    <a:pt x="23915" y="2238"/>
                  </a:lnTo>
                  <a:lnTo>
                    <a:pt x="27908" y="1492"/>
                  </a:lnTo>
                  <a:lnTo>
                    <a:pt x="31945" y="570"/>
                  </a:lnTo>
                  <a:lnTo>
                    <a:pt x="34403" y="351"/>
                  </a:lnTo>
                  <a:lnTo>
                    <a:pt x="36816" y="746"/>
                  </a:lnTo>
                  <a:lnTo>
                    <a:pt x="38001" y="1273"/>
                  </a:lnTo>
                  <a:lnTo>
                    <a:pt x="38440" y="1843"/>
                  </a:lnTo>
                  <a:lnTo>
                    <a:pt x="38484" y="3598"/>
                  </a:lnTo>
                  <a:lnTo>
                    <a:pt x="38484" y="3686"/>
                  </a:lnTo>
                  <a:lnTo>
                    <a:pt x="38527" y="3730"/>
                  </a:lnTo>
                  <a:lnTo>
                    <a:pt x="38571" y="3774"/>
                  </a:lnTo>
                  <a:lnTo>
                    <a:pt x="38703" y="3774"/>
                  </a:lnTo>
                  <a:lnTo>
                    <a:pt x="38791" y="3730"/>
                  </a:lnTo>
                  <a:lnTo>
                    <a:pt x="38791" y="3686"/>
                  </a:lnTo>
                  <a:lnTo>
                    <a:pt x="38835" y="3598"/>
                  </a:lnTo>
                  <a:lnTo>
                    <a:pt x="38791" y="1799"/>
                  </a:lnTo>
                  <a:lnTo>
                    <a:pt x="38747" y="1711"/>
                  </a:lnTo>
                  <a:lnTo>
                    <a:pt x="38264" y="1009"/>
                  </a:lnTo>
                  <a:lnTo>
                    <a:pt x="38220" y="965"/>
                  </a:lnTo>
                  <a:lnTo>
                    <a:pt x="36948" y="439"/>
                  </a:lnTo>
                  <a:lnTo>
                    <a:pt x="36904" y="395"/>
                  </a:lnTo>
                  <a:lnTo>
                    <a:pt x="34447"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73" name="Google Shape;4073;p116"/>
            <p:cNvSpPr/>
            <p:nvPr/>
          </p:nvSpPr>
          <p:spPr>
            <a:xfrm>
              <a:off x="4788525" y="1581125"/>
              <a:ext cx="993925" cy="304975"/>
            </a:xfrm>
            <a:custGeom>
              <a:avLst/>
              <a:gdLst/>
              <a:ahLst/>
              <a:cxnLst/>
              <a:rect l="l" t="t" r="r" b="b"/>
              <a:pathLst>
                <a:path w="39757" h="12199" extrusionOk="0">
                  <a:moveTo>
                    <a:pt x="35588" y="0"/>
                  </a:moveTo>
                  <a:lnTo>
                    <a:pt x="29883" y="790"/>
                  </a:lnTo>
                  <a:lnTo>
                    <a:pt x="26460" y="1009"/>
                  </a:lnTo>
                  <a:lnTo>
                    <a:pt x="26417" y="1009"/>
                  </a:lnTo>
                  <a:lnTo>
                    <a:pt x="24486" y="1712"/>
                  </a:lnTo>
                  <a:lnTo>
                    <a:pt x="19791" y="2326"/>
                  </a:lnTo>
                  <a:lnTo>
                    <a:pt x="18123" y="2677"/>
                  </a:lnTo>
                  <a:lnTo>
                    <a:pt x="18035" y="2721"/>
                  </a:lnTo>
                  <a:lnTo>
                    <a:pt x="15666" y="5046"/>
                  </a:lnTo>
                  <a:lnTo>
                    <a:pt x="15008" y="5573"/>
                  </a:lnTo>
                  <a:lnTo>
                    <a:pt x="14262" y="6056"/>
                  </a:lnTo>
                  <a:lnTo>
                    <a:pt x="13428" y="6538"/>
                  </a:lnTo>
                  <a:lnTo>
                    <a:pt x="12594" y="6977"/>
                  </a:lnTo>
                  <a:lnTo>
                    <a:pt x="11673" y="7416"/>
                  </a:lnTo>
                  <a:lnTo>
                    <a:pt x="10751" y="7855"/>
                  </a:lnTo>
                  <a:lnTo>
                    <a:pt x="8820" y="8689"/>
                  </a:lnTo>
                  <a:lnTo>
                    <a:pt x="6846" y="9478"/>
                  </a:lnTo>
                  <a:lnTo>
                    <a:pt x="4827" y="10180"/>
                  </a:lnTo>
                  <a:lnTo>
                    <a:pt x="1054" y="11497"/>
                  </a:lnTo>
                  <a:lnTo>
                    <a:pt x="176" y="11760"/>
                  </a:lnTo>
                  <a:lnTo>
                    <a:pt x="88" y="11848"/>
                  </a:lnTo>
                  <a:lnTo>
                    <a:pt x="0" y="11936"/>
                  </a:lnTo>
                  <a:lnTo>
                    <a:pt x="0" y="11980"/>
                  </a:lnTo>
                  <a:lnTo>
                    <a:pt x="0" y="12067"/>
                  </a:lnTo>
                  <a:lnTo>
                    <a:pt x="0" y="12111"/>
                  </a:lnTo>
                  <a:lnTo>
                    <a:pt x="44" y="12155"/>
                  </a:lnTo>
                  <a:lnTo>
                    <a:pt x="176" y="12199"/>
                  </a:lnTo>
                  <a:lnTo>
                    <a:pt x="220" y="12155"/>
                  </a:lnTo>
                  <a:lnTo>
                    <a:pt x="308" y="12111"/>
                  </a:lnTo>
                  <a:lnTo>
                    <a:pt x="1141" y="11804"/>
                  </a:lnTo>
                  <a:lnTo>
                    <a:pt x="4959" y="10532"/>
                  </a:lnTo>
                  <a:lnTo>
                    <a:pt x="6977" y="9786"/>
                  </a:lnTo>
                  <a:lnTo>
                    <a:pt x="8996" y="8996"/>
                  </a:lnTo>
                  <a:lnTo>
                    <a:pt x="10927" y="8162"/>
                  </a:lnTo>
                  <a:lnTo>
                    <a:pt x="11892" y="7723"/>
                  </a:lnTo>
                  <a:lnTo>
                    <a:pt x="12770" y="7284"/>
                  </a:lnTo>
                  <a:lnTo>
                    <a:pt x="13647" y="6802"/>
                  </a:lnTo>
                  <a:lnTo>
                    <a:pt x="14437" y="6319"/>
                  </a:lnTo>
                  <a:lnTo>
                    <a:pt x="15227" y="5836"/>
                  </a:lnTo>
                  <a:lnTo>
                    <a:pt x="15885" y="5354"/>
                  </a:lnTo>
                  <a:lnTo>
                    <a:pt x="15929" y="5310"/>
                  </a:lnTo>
                  <a:lnTo>
                    <a:pt x="18255" y="3028"/>
                  </a:lnTo>
                  <a:lnTo>
                    <a:pt x="19878" y="2677"/>
                  </a:lnTo>
                  <a:lnTo>
                    <a:pt x="24530" y="2063"/>
                  </a:lnTo>
                  <a:lnTo>
                    <a:pt x="24574" y="2063"/>
                  </a:lnTo>
                  <a:lnTo>
                    <a:pt x="26548" y="1361"/>
                  </a:lnTo>
                  <a:lnTo>
                    <a:pt x="29927" y="1141"/>
                  </a:lnTo>
                  <a:lnTo>
                    <a:pt x="35631" y="351"/>
                  </a:lnTo>
                  <a:lnTo>
                    <a:pt x="37387" y="439"/>
                  </a:lnTo>
                  <a:lnTo>
                    <a:pt x="38264" y="878"/>
                  </a:lnTo>
                  <a:lnTo>
                    <a:pt x="38308" y="1536"/>
                  </a:lnTo>
                  <a:lnTo>
                    <a:pt x="38396" y="4520"/>
                  </a:lnTo>
                  <a:lnTo>
                    <a:pt x="38396" y="4564"/>
                  </a:lnTo>
                  <a:lnTo>
                    <a:pt x="38703" y="6538"/>
                  </a:lnTo>
                  <a:lnTo>
                    <a:pt x="39361" y="9873"/>
                  </a:lnTo>
                  <a:lnTo>
                    <a:pt x="39449" y="10137"/>
                  </a:lnTo>
                  <a:lnTo>
                    <a:pt x="39449" y="10180"/>
                  </a:lnTo>
                  <a:lnTo>
                    <a:pt x="39493" y="10224"/>
                  </a:lnTo>
                  <a:lnTo>
                    <a:pt x="39581" y="10268"/>
                  </a:lnTo>
                  <a:lnTo>
                    <a:pt x="39625" y="10268"/>
                  </a:lnTo>
                  <a:lnTo>
                    <a:pt x="39712" y="10224"/>
                  </a:lnTo>
                  <a:lnTo>
                    <a:pt x="39756" y="10180"/>
                  </a:lnTo>
                  <a:lnTo>
                    <a:pt x="39756" y="10093"/>
                  </a:lnTo>
                  <a:lnTo>
                    <a:pt x="39756" y="10049"/>
                  </a:lnTo>
                  <a:lnTo>
                    <a:pt x="39054" y="6451"/>
                  </a:lnTo>
                  <a:lnTo>
                    <a:pt x="38747" y="4520"/>
                  </a:lnTo>
                  <a:lnTo>
                    <a:pt x="38659" y="1492"/>
                  </a:lnTo>
                  <a:lnTo>
                    <a:pt x="38571" y="746"/>
                  </a:lnTo>
                  <a:lnTo>
                    <a:pt x="38571" y="658"/>
                  </a:lnTo>
                  <a:lnTo>
                    <a:pt x="38484" y="571"/>
                  </a:lnTo>
                  <a:lnTo>
                    <a:pt x="37518" y="132"/>
                  </a:lnTo>
                  <a:lnTo>
                    <a:pt x="37474" y="88"/>
                  </a:lnTo>
                  <a:lnTo>
                    <a:pt x="35631"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74" name="Google Shape;4074;p116"/>
            <p:cNvSpPr/>
            <p:nvPr/>
          </p:nvSpPr>
          <p:spPr>
            <a:xfrm>
              <a:off x="4156650" y="690350"/>
              <a:ext cx="140425" cy="190900"/>
            </a:xfrm>
            <a:custGeom>
              <a:avLst/>
              <a:gdLst/>
              <a:ahLst/>
              <a:cxnLst/>
              <a:rect l="l" t="t" r="r" b="b"/>
              <a:pathLst>
                <a:path w="5617" h="7636" extrusionOk="0">
                  <a:moveTo>
                    <a:pt x="5398" y="0"/>
                  </a:moveTo>
                  <a:lnTo>
                    <a:pt x="5354" y="44"/>
                  </a:lnTo>
                  <a:lnTo>
                    <a:pt x="5310" y="88"/>
                  </a:lnTo>
                  <a:lnTo>
                    <a:pt x="4959" y="615"/>
                  </a:lnTo>
                  <a:lnTo>
                    <a:pt x="3204" y="3642"/>
                  </a:lnTo>
                  <a:lnTo>
                    <a:pt x="44" y="7372"/>
                  </a:lnTo>
                  <a:lnTo>
                    <a:pt x="0" y="7416"/>
                  </a:lnTo>
                  <a:lnTo>
                    <a:pt x="0" y="7504"/>
                  </a:lnTo>
                  <a:lnTo>
                    <a:pt x="44" y="7548"/>
                  </a:lnTo>
                  <a:lnTo>
                    <a:pt x="44" y="7592"/>
                  </a:lnTo>
                  <a:lnTo>
                    <a:pt x="176" y="7636"/>
                  </a:lnTo>
                  <a:lnTo>
                    <a:pt x="264" y="7636"/>
                  </a:lnTo>
                  <a:lnTo>
                    <a:pt x="307" y="7592"/>
                  </a:lnTo>
                  <a:lnTo>
                    <a:pt x="3467" y="3862"/>
                  </a:lnTo>
                  <a:lnTo>
                    <a:pt x="3511" y="3818"/>
                  </a:lnTo>
                  <a:lnTo>
                    <a:pt x="5266" y="790"/>
                  </a:lnTo>
                  <a:lnTo>
                    <a:pt x="5617" y="264"/>
                  </a:lnTo>
                  <a:lnTo>
                    <a:pt x="5617" y="176"/>
                  </a:lnTo>
                  <a:lnTo>
                    <a:pt x="5617" y="132"/>
                  </a:lnTo>
                  <a:lnTo>
                    <a:pt x="5617" y="88"/>
                  </a:lnTo>
                  <a:lnTo>
                    <a:pt x="5529"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75" name="Google Shape;4075;p116"/>
            <p:cNvSpPr/>
            <p:nvPr/>
          </p:nvSpPr>
          <p:spPr>
            <a:xfrm>
              <a:off x="3612525" y="2067100"/>
              <a:ext cx="822775" cy="311575"/>
            </a:xfrm>
            <a:custGeom>
              <a:avLst/>
              <a:gdLst/>
              <a:ahLst/>
              <a:cxnLst/>
              <a:rect l="l" t="t" r="r" b="b"/>
              <a:pathLst>
                <a:path w="32911" h="12463" extrusionOk="0">
                  <a:moveTo>
                    <a:pt x="32648" y="0"/>
                  </a:moveTo>
                  <a:lnTo>
                    <a:pt x="32121" y="395"/>
                  </a:lnTo>
                  <a:lnTo>
                    <a:pt x="32077" y="395"/>
                  </a:lnTo>
                  <a:lnTo>
                    <a:pt x="30541" y="2019"/>
                  </a:lnTo>
                  <a:lnTo>
                    <a:pt x="28260" y="3291"/>
                  </a:lnTo>
                  <a:lnTo>
                    <a:pt x="27163" y="3642"/>
                  </a:lnTo>
                  <a:lnTo>
                    <a:pt x="22862" y="2721"/>
                  </a:lnTo>
                  <a:lnTo>
                    <a:pt x="18386" y="1053"/>
                  </a:lnTo>
                  <a:lnTo>
                    <a:pt x="18343" y="1053"/>
                  </a:lnTo>
                  <a:lnTo>
                    <a:pt x="17640" y="966"/>
                  </a:lnTo>
                  <a:lnTo>
                    <a:pt x="17553" y="966"/>
                  </a:lnTo>
                  <a:lnTo>
                    <a:pt x="17509" y="1009"/>
                  </a:lnTo>
                  <a:lnTo>
                    <a:pt x="17158" y="1317"/>
                  </a:lnTo>
                  <a:lnTo>
                    <a:pt x="17114" y="1448"/>
                  </a:lnTo>
                  <a:lnTo>
                    <a:pt x="17026" y="2809"/>
                  </a:lnTo>
                  <a:lnTo>
                    <a:pt x="16368" y="5485"/>
                  </a:lnTo>
                  <a:lnTo>
                    <a:pt x="15929" y="8557"/>
                  </a:lnTo>
                  <a:lnTo>
                    <a:pt x="15578" y="11541"/>
                  </a:lnTo>
                  <a:lnTo>
                    <a:pt x="15446" y="11936"/>
                  </a:lnTo>
                  <a:lnTo>
                    <a:pt x="13428" y="11716"/>
                  </a:lnTo>
                  <a:lnTo>
                    <a:pt x="10269" y="11760"/>
                  </a:lnTo>
                  <a:lnTo>
                    <a:pt x="5837" y="12067"/>
                  </a:lnTo>
                  <a:lnTo>
                    <a:pt x="2238" y="12111"/>
                  </a:lnTo>
                  <a:lnTo>
                    <a:pt x="176" y="11936"/>
                  </a:lnTo>
                  <a:lnTo>
                    <a:pt x="132" y="11980"/>
                  </a:lnTo>
                  <a:lnTo>
                    <a:pt x="44" y="11980"/>
                  </a:lnTo>
                  <a:lnTo>
                    <a:pt x="1" y="12067"/>
                  </a:lnTo>
                  <a:lnTo>
                    <a:pt x="1" y="12111"/>
                  </a:lnTo>
                  <a:lnTo>
                    <a:pt x="1" y="12199"/>
                  </a:lnTo>
                  <a:lnTo>
                    <a:pt x="44" y="12243"/>
                  </a:lnTo>
                  <a:lnTo>
                    <a:pt x="88" y="12287"/>
                  </a:lnTo>
                  <a:lnTo>
                    <a:pt x="176" y="12287"/>
                  </a:lnTo>
                  <a:lnTo>
                    <a:pt x="2238" y="12462"/>
                  </a:lnTo>
                  <a:lnTo>
                    <a:pt x="5837" y="12418"/>
                  </a:lnTo>
                  <a:lnTo>
                    <a:pt x="10269" y="12111"/>
                  </a:lnTo>
                  <a:lnTo>
                    <a:pt x="13428" y="12067"/>
                  </a:lnTo>
                  <a:lnTo>
                    <a:pt x="15534" y="12287"/>
                  </a:lnTo>
                  <a:lnTo>
                    <a:pt x="15622" y="12287"/>
                  </a:lnTo>
                  <a:lnTo>
                    <a:pt x="15710" y="12199"/>
                  </a:lnTo>
                  <a:lnTo>
                    <a:pt x="15929" y="11672"/>
                  </a:lnTo>
                  <a:lnTo>
                    <a:pt x="15929" y="11629"/>
                  </a:lnTo>
                  <a:lnTo>
                    <a:pt x="16280" y="8601"/>
                  </a:lnTo>
                  <a:lnTo>
                    <a:pt x="16719" y="5573"/>
                  </a:lnTo>
                  <a:lnTo>
                    <a:pt x="17377" y="2896"/>
                  </a:lnTo>
                  <a:lnTo>
                    <a:pt x="17377" y="2852"/>
                  </a:lnTo>
                  <a:lnTo>
                    <a:pt x="17465" y="1536"/>
                  </a:lnTo>
                  <a:lnTo>
                    <a:pt x="17684" y="1317"/>
                  </a:lnTo>
                  <a:lnTo>
                    <a:pt x="18299" y="1404"/>
                  </a:lnTo>
                  <a:lnTo>
                    <a:pt x="22731" y="3072"/>
                  </a:lnTo>
                  <a:lnTo>
                    <a:pt x="22775" y="3072"/>
                  </a:lnTo>
                  <a:lnTo>
                    <a:pt x="27119" y="3993"/>
                  </a:lnTo>
                  <a:lnTo>
                    <a:pt x="27206" y="3949"/>
                  </a:lnTo>
                  <a:lnTo>
                    <a:pt x="28391" y="3642"/>
                  </a:lnTo>
                  <a:lnTo>
                    <a:pt x="28435" y="3598"/>
                  </a:lnTo>
                  <a:lnTo>
                    <a:pt x="30717" y="2326"/>
                  </a:lnTo>
                  <a:lnTo>
                    <a:pt x="30761" y="2282"/>
                  </a:lnTo>
                  <a:lnTo>
                    <a:pt x="32340" y="658"/>
                  </a:lnTo>
                  <a:lnTo>
                    <a:pt x="32867" y="307"/>
                  </a:lnTo>
                  <a:lnTo>
                    <a:pt x="32911" y="264"/>
                  </a:lnTo>
                  <a:lnTo>
                    <a:pt x="32911" y="176"/>
                  </a:lnTo>
                  <a:lnTo>
                    <a:pt x="32911" y="132"/>
                  </a:lnTo>
                  <a:lnTo>
                    <a:pt x="32911" y="44"/>
                  </a:lnTo>
                  <a:lnTo>
                    <a:pt x="32867"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76" name="Google Shape;4076;p116"/>
            <p:cNvSpPr/>
            <p:nvPr/>
          </p:nvSpPr>
          <p:spPr>
            <a:xfrm>
              <a:off x="3644350" y="658525"/>
              <a:ext cx="620925" cy="835950"/>
            </a:xfrm>
            <a:custGeom>
              <a:avLst/>
              <a:gdLst/>
              <a:ahLst/>
              <a:cxnLst/>
              <a:rect l="l" t="t" r="r" b="b"/>
              <a:pathLst>
                <a:path w="24837" h="33438" extrusionOk="0">
                  <a:moveTo>
                    <a:pt x="24573" y="1"/>
                  </a:moveTo>
                  <a:lnTo>
                    <a:pt x="23344" y="703"/>
                  </a:lnTo>
                  <a:lnTo>
                    <a:pt x="20887" y="2283"/>
                  </a:lnTo>
                  <a:lnTo>
                    <a:pt x="16982" y="5223"/>
                  </a:lnTo>
                  <a:lnTo>
                    <a:pt x="16938" y="5267"/>
                  </a:lnTo>
                  <a:lnTo>
                    <a:pt x="15402" y="7768"/>
                  </a:lnTo>
                  <a:lnTo>
                    <a:pt x="13735" y="10269"/>
                  </a:lnTo>
                  <a:lnTo>
                    <a:pt x="11760" y="12770"/>
                  </a:lnTo>
                  <a:lnTo>
                    <a:pt x="9961" y="14964"/>
                  </a:lnTo>
                  <a:lnTo>
                    <a:pt x="7635" y="17860"/>
                  </a:lnTo>
                  <a:lnTo>
                    <a:pt x="5485" y="21063"/>
                  </a:lnTo>
                  <a:lnTo>
                    <a:pt x="5485" y="21107"/>
                  </a:lnTo>
                  <a:lnTo>
                    <a:pt x="4827" y="22555"/>
                  </a:lnTo>
                  <a:lnTo>
                    <a:pt x="4344" y="24354"/>
                  </a:lnTo>
                  <a:lnTo>
                    <a:pt x="3598" y="25803"/>
                  </a:lnTo>
                  <a:lnTo>
                    <a:pt x="2150" y="27514"/>
                  </a:lnTo>
                  <a:lnTo>
                    <a:pt x="2106" y="27558"/>
                  </a:lnTo>
                  <a:lnTo>
                    <a:pt x="1053" y="29840"/>
                  </a:lnTo>
                  <a:lnTo>
                    <a:pt x="0" y="33218"/>
                  </a:lnTo>
                  <a:lnTo>
                    <a:pt x="0" y="33306"/>
                  </a:lnTo>
                  <a:lnTo>
                    <a:pt x="0" y="33350"/>
                  </a:lnTo>
                  <a:lnTo>
                    <a:pt x="44" y="33394"/>
                  </a:lnTo>
                  <a:lnTo>
                    <a:pt x="88" y="33438"/>
                  </a:lnTo>
                  <a:lnTo>
                    <a:pt x="176" y="33438"/>
                  </a:lnTo>
                  <a:lnTo>
                    <a:pt x="263" y="33394"/>
                  </a:lnTo>
                  <a:lnTo>
                    <a:pt x="307" y="33306"/>
                  </a:lnTo>
                  <a:lnTo>
                    <a:pt x="1360" y="29971"/>
                  </a:lnTo>
                  <a:lnTo>
                    <a:pt x="2413" y="27733"/>
                  </a:lnTo>
                  <a:lnTo>
                    <a:pt x="3905" y="26022"/>
                  </a:lnTo>
                  <a:lnTo>
                    <a:pt x="3905" y="25978"/>
                  </a:lnTo>
                  <a:lnTo>
                    <a:pt x="4651" y="24486"/>
                  </a:lnTo>
                  <a:lnTo>
                    <a:pt x="4695" y="24486"/>
                  </a:lnTo>
                  <a:lnTo>
                    <a:pt x="5178" y="22687"/>
                  </a:lnTo>
                  <a:lnTo>
                    <a:pt x="5792" y="21239"/>
                  </a:lnTo>
                  <a:lnTo>
                    <a:pt x="7899" y="18036"/>
                  </a:lnTo>
                  <a:lnTo>
                    <a:pt x="10224" y="15183"/>
                  </a:lnTo>
                  <a:lnTo>
                    <a:pt x="12023" y="12989"/>
                  </a:lnTo>
                  <a:lnTo>
                    <a:pt x="14042" y="10488"/>
                  </a:lnTo>
                  <a:lnTo>
                    <a:pt x="15709" y="7943"/>
                  </a:lnTo>
                  <a:lnTo>
                    <a:pt x="17245" y="5486"/>
                  </a:lnTo>
                  <a:lnTo>
                    <a:pt x="21107" y="2546"/>
                  </a:lnTo>
                  <a:lnTo>
                    <a:pt x="23520" y="1010"/>
                  </a:lnTo>
                  <a:lnTo>
                    <a:pt x="24749" y="308"/>
                  </a:lnTo>
                  <a:lnTo>
                    <a:pt x="24793" y="264"/>
                  </a:lnTo>
                  <a:lnTo>
                    <a:pt x="24793" y="220"/>
                  </a:lnTo>
                  <a:lnTo>
                    <a:pt x="24836" y="133"/>
                  </a:lnTo>
                  <a:lnTo>
                    <a:pt x="24793" y="89"/>
                  </a:lnTo>
                  <a:lnTo>
                    <a:pt x="24749" y="45"/>
                  </a:lnTo>
                  <a:lnTo>
                    <a:pt x="24705"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77" name="Google Shape;4077;p116"/>
            <p:cNvSpPr/>
            <p:nvPr/>
          </p:nvSpPr>
          <p:spPr>
            <a:xfrm>
              <a:off x="3615825" y="2072575"/>
              <a:ext cx="833750" cy="351075"/>
            </a:xfrm>
            <a:custGeom>
              <a:avLst/>
              <a:gdLst/>
              <a:ahLst/>
              <a:cxnLst/>
              <a:rect l="l" t="t" r="r" b="b"/>
              <a:pathLst>
                <a:path w="33350" h="14043" extrusionOk="0">
                  <a:moveTo>
                    <a:pt x="33086" y="1"/>
                  </a:moveTo>
                  <a:lnTo>
                    <a:pt x="33042" y="45"/>
                  </a:lnTo>
                  <a:lnTo>
                    <a:pt x="32252" y="1098"/>
                  </a:lnTo>
                  <a:lnTo>
                    <a:pt x="31243" y="1931"/>
                  </a:lnTo>
                  <a:lnTo>
                    <a:pt x="28084" y="3730"/>
                  </a:lnTo>
                  <a:lnTo>
                    <a:pt x="26855" y="4169"/>
                  </a:lnTo>
                  <a:lnTo>
                    <a:pt x="22028" y="3028"/>
                  </a:lnTo>
                  <a:lnTo>
                    <a:pt x="19088" y="1800"/>
                  </a:lnTo>
                  <a:lnTo>
                    <a:pt x="19044" y="1800"/>
                  </a:lnTo>
                  <a:lnTo>
                    <a:pt x="18123" y="1580"/>
                  </a:lnTo>
                  <a:lnTo>
                    <a:pt x="17991" y="1580"/>
                  </a:lnTo>
                  <a:lnTo>
                    <a:pt x="17947" y="1624"/>
                  </a:lnTo>
                  <a:lnTo>
                    <a:pt x="17903" y="1712"/>
                  </a:lnTo>
                  <a:lnTo>
                    <a:pt x="17333" y="4213"/>
                  </a:lnTo>
                  <a:lnTo>
                    <a:pt x="16982" y="7285"/>
                  </a:lnTo>
                  <a:lnTo>
                    <a:pt x="16236" y="12814"/>
                  </a:lnTo>
                  <a:lnTo>
                    <a:pt x="16192" y="13472"/>
                  </a:lnTo>
                  <a:lnTo>
                    <a:pt x="16017" y="13647"/>
                  </a:lnTo>
                  <a:lnTo>
                    <a:pt x="12155" y="12594"/>
                  </a:lnTo>
                  <a:lnTo>
                    <a:pt x="12111" y="12594"/>
                  </a:lnTo>
                  <a:lnTo>
                    <a:pt x="5749" y="12858"/>
                  </a:lnTo>
                  <a:lnTo>
                    <a:pt x="2633" y="12858"/>
                  </a:lnTo>
                  <a:lnTo>
                    <a:pt x="176" y="12638"/>
                  </a:lnTo>
                  <a:lnTo>
                    <a:pt x="132" y="12638"/>
                  </a:lnTo>
                  <a:lnTo>
                    <a:pt x="44" y="12682"/>
                  </a:lnTo>
                  <a:lnTo>
                    <a:pt x="0" y="12726"/>
                  </a:lnTo>
                  <a:lnTo>
                    <a:pt x="0" y="12814"/>
                  </a:lnTo>
                  <a:lnTo>
                    <a:pt x="0" y="12858"/>
                  </a:lnTo>
                  <a:lnTo>
                    <a:pt x="44" y="12945"/>
                  </a:lnTo>
                  <a:lnTo>
                    <a:pt x="88" y="12989"/>
                  </a:lnTo>
                  <a:lnTo>
                    <a:pt x="132" y="12989"/>
                  </a:lnTo>
                  <a:lnTo>
                    <a:pt x="2633" y="13209"/>
                  </a:lnTo>
                  <a:lnTo>
                    <a:pt x="5792" y="13209"/>
                  </a:lnTo>
                  <a:lnTo>
                    <a:pt x="12111" y="12945"/>
                  </a:lnTo>
                  <a:lnTo>
                    <a:pt x="16017" y="14042"/>
                  </a:lnTo>
                  <a:lnTo>
                    <a:pt x="16060" y="14042"/>
                  </a:lnTo>
                  <a:lnTo>
                    <a:pt x="16148" y="13998"/>
                  </a:lnTo>
                  <a:lnTo>
                    <a:pt x="16192" y="13955"/>
                  </a:lnTo>
                  <a:lnTo>
                    <a:pt x="16499" y="13647"/>
                  </a:lnTo>
                  <a:lnTo>
                    <a:pt x="16543" y="13560"/>
                  </a:lnTo>
                  <a:lnTo>
                    <a:pt x="16587" y="12858"/>
                  </a:lnTo>
                  <a:lnTo>
                    <a:pt x="17333" y="7329"/>
                  </a:lnTo>
                  <a:lnTo>
                    <a:pt x="17684" y="4301"/>
                  </a:lnTo>
                  <a:lnTo>
                    <a:pt x="18211" y="1975"/>
                  </a:lnTo>
                  <a:lnTo>
                    <a:pt x="18957" y="2151"/>
                  </a:lnTo>
                  <a:lnTo>
                    <a:pt x="21897" y="3379"/>
                  </a:lnTo>
                  <a:lnTo>
                    <a:pt x="21940" y="3379"/>
                  </a:lnTo>
                  <a:lnTo>
                    <a:pt x="26811" y="4520"/>
                  </a:lnTo>
                  <a:lnTo>
                    <a:pt x="26943" y="4476"/>
                  </a:lnTo>
                  <a:lnTo>
                    <a:pt x="28215" y="4038"/>
                  </a:lnTo>
                  <a:lnTo>
                    <a:pt x="28259" y="4038"/>
                  </a:lnTo>
                  <a:lnTo>
                    <a:pt x="31419" y="2195"/>
                  </a:lnTo>
                  <a:lnTo>
                    <a:pt x="31462" y="2195"/>
                  </a:lnTo>
                  <a:lnTo>
                    <a:pt x="32516" y="1361"/>
                  </a:lnTo>
                  <a:lnTo>
                    <a:pt x="32516" y="1317"/>
                  </a:lnTo>
                  <a:lnTo>
                    <a:pt x="33305" y="264"/>
                  </a:lnTo>
                  <a:lnTo>
                    <a:pt x="33349" y="220"/>
                  </a:lnTo>
                  <a:lnTo>
                    <a:pt x="33349" y="132"/>
                  </a:lnTo>
                  <a:lnTo>
                    <a:pt x="33305" y="88"/>
                  </a:lnTo>
                  <a:lnTo>
                    <a:pt x="33262" y="45"/>
                  </a:lnTo>
                  <a:lnTo>
                    <a:pt x="33218"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78" name="Google Shape;4078;p116"/>
            <p:cNvSpPr/>
            <p:nvPr/>
          </p:nvSpPr>
          <p:spPr>
            <a:xfrm>
              <a:off x="3615825" y="642075"/>
              <a:ext cx="642875" cy="845825"/>
            </a:xfrm>
            <a:custGeom>
              <a:avLst/>
              <a:gdLst/>
              <a:ahLst/>
              <a:cxnLst/>
              <a:rect l="l" t="t" r="r" b="b"/>
              <a:pathLst>
                <a:path w="25715" h="33833" extrusionOk="0">
                  <a:moveTo>
                    <a:pt x="25495" y="1"/>
                  </a:moveTo>
                  <a:lnTo>
                    <a:pt x="24134" y="483"/>
                  </a:lnTo>
                  <a:lnTo>
                    <a:pt x="24091" y="483"/>
                  </a:lnTo>
                  <a:lnTo>
                    <a:pt x="22862" y="1229"/>
                  </a:lnTo>
                  <a:lnTo>
                    <a:pt x="20273" y="3028"/>
                  </a:lnTo>
                  <a:lnTo>
                    <a:pt x="16982" y="5530"/>
                  </a:lnTo>
                  <a:lnTo>
                    <a:pt x="16938" y="5573"/>
                  </a:lnTo>
                  <a:lnTo>
                    <a:pt x="16236" y="6451"/>
                  </a:lnTo>
                  <a:lnTo>
                    <a:pt x="16236" y="6495"/>
                  </a:lnTo>
                  <a:lnTo>
                    <a:pt x="15007" y="8645"/>
                  </a:lnTo>
                  <a:lnTo>
                    <a:pt x="13559" y="10839"/>
                  </a:lnTo>
                  <a:lnTo>
                    <a:pt x="9742" y="15490"/>
                  </a:lnTo>
                  <a:lnTo>
                    <a:pt x="8162" y="17509"/>
                  </a:lnTo>
                  <a:lnTo>
                    <a:pt x="5836" y="21019"/>
                  </a:lnTo>
                  <a:lnTo>
                    <a:pt x="5792" y="21063"/>
                  </a:lnTo>
                  <a:lnTo>
                    <a:pt x="4476" y="24267"/>
                  </a:lnTo>
                  <a:lnTo>
                    <a:pt x="2414" y="27645"/>
                  </a:lnTo>
                  <a:lnTo>
                    <a:pt x="1360" y="29927"/>
                  </a:lnTo>
                  <a:lnTo>
                    <a:pt x="0" y="33569"/>
                  </a:lnTo>
                  <a:lnTo>
                    <a:pt x="0" y="33657"/>
                  </a:lnTo>
                  <a:lnTo>
                    <a:pt x="0" y="33701"/>
                  </a:lnTo>
                  <a:lnTo>
                    <a:pt x="44" y="33789"/>
                  </a:lnTo>
                  <a:lnTo>
                    <a:pt x="88" y="33832"/>
                  </a:lnTo>
                  <a:lnTo>
                    <a:pt x="176" y="33832"/>
                  </a:lnTo>
                  <a:lnTo>
                    <a:pt x="263" y="33789"/>
                  </a:lnTo>
                  <a:lnTo>
                    <a:pt x="307" y="33701"/>
                  </a:lnTo>
                  <a:lnTo>
                    <a:pt x="1668" y="30103"/>
                  </a:lnTo>
                  <a:lnTo>
                    <a:pt x="2721" y="27821"/>
                  </a:lnTo>
                  <a:lnTo>
                    <a:pt x="4783" y="24442"/>
                  </a:lnTo>
                  <a:lnTo>
                    <a:pt x="4783" y="24398"/>
                  </a:lnTo>
                  <a:lnTo>
                    <a:pt x="6143" y="21195"/>
                  </a:lnTo>
                  <a:lnTo>
                    <a:pt x="8469" y="17728"/>
                  </a:lnTo>
                  <a:lnTo>
                    <a:pt x="10005" y="15710"/>
                  </a:lnTo>
                  <a:lnTo>
                    <a:pt x="13823" y="11015"/>
                  </a:lnTo>
                  <a:lnTo>
                    <a:pt x="15314" y="8821"/>
                  </a:lnTo>
                  <a:lnTo>
                    <a:pt x="16499" y="6671"/>
                  </a:lnTo>
                  <a:lnTo>
                    <a:pt x="17201" y="5793"/>
                  </a:lnTo>
                  <a:lnTo>
                    <a:pt x="20492" y="3292"/>
                  </a:lnTo>
                  <a:lnTo>
                    <a:pt x="23037" y="1537"/>
                  </a:lnTo>
                  <a:lnTo>
                    <a:pt x="24266" y="791"/>
                  </a:lnTo>
                  <a:lnTo>
                    <a:pt x="25626" y="352"/>
                  </a:lnTo>
                  <a:lnTo>
                    <a:pt x="25670" y="308"/>
                  </a:lnTo>
                  <a:lnTo>
                    <a:pt x="25714" y="264"/>
                  </a:lnTo>
                  <a:lnTo>
                    <a:pt x="25714" y="176"/>
                  </a:lnTo>
                  <a:lnTo>
                    <a:pt x="25714" y="132"/>
                  </a:lnTo>
                  <a:lnTo>
                    <a:pt x="25670" y="45"/>
                  </a:lnTo>
                  <a:lnTo>
                    <a:pt x="25626"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79" name="Google Shape;4079;p116"/>
            <p:cNvSpPr/>
            <p:nvPr/>
          </p:nvSpPr>
          <p:spPr>
            <a:xfrm>
              <a:off x="3589500" y="2073675"/>
              <a:ext cx="884200" cy="377400"/>
            </a:xfrm>
            <a:custGeom>
              <a:avLst/>
              <a:gdLst/>
              <a:ahLst/>
              <a:cxnLst/>
              <a:rect l="l" t="t" r="r" b="b"/>
              <a:pathLst>
                <a:path w="35368" h="15096" extrusionOk="0">
                  <a:moveTo>
                    <a:pt x="35192" y="1"/>
                  </a:moveTo>
                  <a:lnTo>
                    <a:pt x="35104" y="44"/>
                  </a:lnTo>
                  <a:lnTo>
                    <a:pt x="35061" y="88"/>
                  </a:lnTo>
                  <a:lnTo>
                    <a:pt x="34315" y="1141"/>
                  </a:lnTo>
                  <a:lnTo>
                    <a:pt x="31901" y="2721"/>
                  </a:lnTo>
                  <a:lnTo>
                    <a:pt x="29137" y="4301"/>
                  </a:lnTo>
                  <a:lnTo>
                    <a:pt x="27733" y="4871"/>
                  </a:lnTo>
                  <a:lnTo>
                    <a:pt x="22379" y="3511"/>
                  </a:lnTo>
                  <a:lnTo>
                    <a:pt x="19966" y="2414"/>
                  </a:lnTo>
                  <a:lnTo>
                    <a:pt x="19834" y="2414"/>
                  </a:lnTo>
                  <a:lnTo>
                    <a:pt x="19790" y="2502"/>
                  </a:lnTo>
                  <a:lnTo>
                    <a:pt x="19746" y="2546"/>
                  </a:lnTo>
                  <a:lnTo>
                    <a:pt x="19264" y="5486"/>
                  </a:lnTo>
                  <a:lnTo>
                    <a:pt x="18737" y="8996"/>
                  </a:lnTo>
                  <a:lnTo>
                    <a:pt x="18342" y="12024"/>
                  </a:lnTo>
                  <a:lnTo>
                    <a:pt x="18079" y="13340"/>
                  </a:lnTo>
                  <a:lnTo>
                    <a:pt x="17508" y="14305"/>
                  </a:lnTo>
                  <a:lnTo>
                    <a:pt x="17026" y="14613"/>
                  </a:lnTo>
                  <a:lnTo>
                    <a:pt x="16367" y="14744"/>
                  </a:lnTo>
                  <a:lnTo>
                    <a:pt x="15578" y="14613"/>
                  </a:lnTo>
                  <a:lnTo>
                    <a:pt x="11979" y="13647"/>
                  </a:lnTo>
                  <a:lnTo>
                    <a:pt x="11936" y="13647"/>
                  </a:lnTo>
                  <a:lnTo>
                    <a:pt x="8996" y="13691"/>
                  </a:lnTo>
                  <a:lnTo>
                    <a:pt x="5529" y="13867"/>
                  </a:lnTo>
                  <a:lnTo>
                    <a:pt x="2808" y="13691"/>
                  </a:lnTo>
                  <a:lnTo>
                    <a:pt x="176" y="13296"/>
                  </a:lnTo>
                  <a:lnTo>
                    <a:pt x="132" y="13296"/>
                  </a:lnTo>
                  <a:lnTo>
                    <a:pt x="44" y="13340"/>
                  </a:lnTo>
                  <a:lnTo>
                    <a:pt x="0" y="13384"/>
                  </a:lnTo>
                  <a:lnTo>
                    <a:pt x="0" y="13472"/>
                  </a:lnTo>
                  <a:lnTo>
                    <a:pt x="0" y="13516"/>
                  </a:lnTo>
                  <a:lnTo>
                    <a:pt x="44" y="13603"/>
                  </a:lnTo>
                  <a:lnTo>
                    <a:pt x="88" y="13647"/>
                  </a:lnTo>
                  <a:lnTo>
                    <a:pt x="132" y="13647"/>
                  </a:lnTo>
                  <a:lnTo>
                    <a:pt x="2764" y="14042"/>
                  </a:lnTo>
                  <a:lnTo>
                    <a:pt x="5529" y="14174"/>
                  </a:lnTo>
                  <a:lnTo>
                    <a:pt x="8996" y="14042"/>
                  </a:lnTo>
                  <a:lnTo>
                    <a:pt x="11892" y="13998"/>
                  </a:lnTo>
                  <a:lnTo>
                    <a:pt x="15490" y="14964"/>
                  </a:lnTo>
                  <a:lnTo>
                    <a:pt x="16324" y="15095"/>
                  </a:lnTo>
                  <a:lnTo>
                    <a:pt x="16411" y="15095"/>
                  </a:lnTo>
                  <a:lnTo>
                    <a:pt x="17113" y="14964"/>
                  </a:lnTo>
                  <a:lnTo>
                    <a:pt x="17201" y="14920"/>
                  </a:lnTo>
                  <a:lnTo>
                    <a:pt x="17728" y="14569"/>
                  </a:lnTo>
                  <a:lnTo>
                    <a:pt x="17816" y="14525"/>
                  </a:lnTo>
                  <a:lnTo>
                    <a:pt x="18386" y="13472"/>
                  </a:lnTo>
                  <a:lnTo>
                    <a:pt x="18430" y="13428"/>
                  </a:lnTo>
                  <a:lnTo>
                    <a:pt x="18693" y="12068"/>
                  </a:lnTo>
                  <a:lnTo>
                    <a:pt x="19088" y="9040"/>
                  </a:lnTo>
                  <a:lnTo>
                    <a:pt x="19615" y="5529"/>
                  </a:lnTo>
                  <a:lnTo>
                    <a:pt x="20053" y="2853"/>
                  </a:lnTo>
                  <a:lnTo>
                    <a:pt x="22247" y="3862"/>
                  </a:lnTo>
                  <a:lnTo>
                    <a:pt x="22291" y="3862"/>
                  </a:lnTo>
                  <a:lnTo>
                    <a:pt x="27689" y="5222"/>
                  </a:lnTo>
                  <a:lnTo>
                    <a:pt x="27820" y="5222"/>
                  </a:lnTo>
                  <a:lnTo>
                    <a:pt x="29268" y="4608"/>
                  </a:lnTo>
                  <a:lnTo>
                    <a:pt x="32121" y="3028"/>
                  </a:lnTo>
                  <a:lnTo>
                    <a:pt x="34534" y="1405"/>
                  </a:lnTo>
                  <a:lnTo>
                    <a:pt x="34578" y="1361"/>
                  </a:lnTo>
                  <a:lnTo>
                    <a:pt x="35324" y="308"/>
                  </a:lnTo>
                  <a:lnTo>
                    <a:pt x="35368" y="220"/>
                  </a:lnTo>
                  <a:lnTo>
                    <a:pt x="35368" y="176"/>
                  </a:lnTo>
                  <a:lnTo>
                    <a:pt x="35368" y="88"/>
                  </a:lnTo>
                  <a:lnTo>
                    <a:pt x="35324" y="44"/>
                  </a:lnTo>
                  <a:lnTo>
                    <a:pt x="35236"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80" name="Google Shape;4080;p116"/>
            <p:cNvSpPr/>
            <p:nvPr/>
          </p:nvSpPr>
          <p:spPr>
            <a:xfrm>
              <a:off x="3598275" y="630025"/>
              <a:ext cx="656025" cy="832650"/>
            </a:xfrm>
            <a:custGeom>
              <a:avLst/>
              <a:gdLst/>
              <a:ahLst/>
              <a:cxnLst/>
              <a:rect l="l" t="t" r="r" b="b"/>
              <a:pathLst>
                <a:path w="26241" h="33306" extrusionOk="0">
                  <a:moveTo>
                    <a:pt x="26021" y="0"/>
                  </a:moveTo>
                  <a:lnTo>
                    <a:pt x="25626" y="132"/>
                  </a:lnTo>
                  <a:lnTo>
                    <a:pt x="24090" y="263"/>
                  </a:lnTo>
                  <a:lnTo>
                    <a:pt x="24003" y="263"/>
                  </a:lnTo>
                  <a:lnTo>
                    <a:pt x="20141" y="2984"/>
                  </a:lnTo>
                  <a:lnTo>
                    <a:pt x="17377" y="5310"/>
                  </a:lnTo>
                  <a:lnTo>
                    <a:pt x="14832" y="7811"/>
                  </a:lnTo>
                  <a:lnTo>
                    <a:pt x="13691" y="9303"/>
                  </a:lnTo>
                  <a:lnTo>
                    <a:pt x="13647" y="9390"/>
                  </a:lnTo>
                  <a:lnTo>
                    <a:pt x="13384" y="10619"/>
                  </a:lnTo>
                  <a:lnTo>
                    <a:pt x="11672" y="12725"/>
                  </a:lnTo>
                  <a:lnTo>
                    <a:pt x="10839" y="13735"/>
                  </a:lnTo>
                  <a:lnTo>
                    <a:pt x="9961" y="14744"/>
                  </a:lnTo>
                  <a:lnTo>
                    <a:pt x="9127" y="15841"/>
                  </a:lnTo>
                  <a:lnTo>
                    <a:pt x="8293" y="17026"/>
                  </a:lnTo>
                  <a:lnTo>
                    <a:pt x="7460" y="18210"/>
                  </a:lnTo>
                  <a:lnTo>
                    <a:pt x="6626" y="19483"/>
                  </a:lnTo>
                  <a:lnTo>
                    <a:pt x="5836" y="20755"/>
                  </a:lnTo>
                  <a:lnTo>
                    <a:pt x="5090" y="22072"/>
                  </a:lnTo>
                  <a:lnTo>
                    <a:pt x="4344" y="23388"/>
                  </a:lnTo>
                  <a:lnTo>
                    <a:pt x="3598" y="24749"/>
                  </a:lnTo>
                  <a:lnTo>
                    <a:pt x="2896" y="26153"/>
                  </a:lnTo>
                  <a:lnTo>
                    <a:pt x="2238" y="27513"/>
                  </a:lnTo>
                  <a:lnTo>
                    <a:pt x="1624" y="28917"/>
                  </a:lnTo>
                  <a:lnTo>
                    <a:pt x="1053" y="30321"/>
                  </a:lnTo>
                  <a:lnTo>
                    <a:pt x="483" y="31682"/>
                  </a:lnTo>
                  <a:lnTo>
                    <a:pt x="0" y="33086"/>
                  </a:lnTo>
                  <a:lnTo>
                    <a:pt x="0" y="33130"/>
                  </a:lnTo>
                  <a:lnTo>
                    <a:pt x="0" y="33217"/>
                  </a:lnTo>
                  <a:lnTo>
                    <a:pt x="44" y="33261"/>
                  </a:lnTo>
                  <a:lnTo>
                    <a:pt x="132" y="33305"/>
                  </a:lnTo>
                  <a:lnTo>
                    <a:pt x="176" y="33305"/>
                  </a:lnTo>
                  <a:lnTo>
                    <a:pt x="263" y="33261"/>
                  </a:lnTo>
                  <a:lnTo>
                    <a:pt x="351" y="33217"/>
                  </a:lnTo>
                  <a:lnTo>
                    <a:pt x="834" y="31813"/>
                  </a:lnTo>
                  <a:lnTo>
                    <a:pt x="1360" y="30453"/>
                  </a:lnTo>
                  <a:lnTo>
                    <a:pt x="1931" y="29049"/>
                  </a:lnTo>
                  <a:lnTo>
                    <a:pt x="2589" y="27688"/>
                  </a:lnTo>
                  <a:lnTo>
                    <a:pt x="3247" y="26284"/>
                  </a:lnTo>
                  <a:lnTo>
                    <a:pt x="3905" y="24924"/>
                  </a:lnTo>
                  <a:lnTo>
                    <a:pt x="4651" y="23564"/>
                  </a:lnTo>
                  <a:lnTo>
                    <a:pt x="5397" y="22247"/>
                  </a:lnTo>
                  <a:lnTo>
                    <a:pt x="6143" y="20931"/>
                  </a:lnTo>
                  <a:lnTo>
                    <a:pt x="6933" y="19658"/>
                  </a:lnTo>
                  <a:lnTo>
                    <a:pt x="7767" y="18430"/>
                  </a:lnTo>
                  <a:lnTo>
                    <a:pt x="8557" y="17201"/>
                  </a:lnTo>
                  <a:lnTo>
                    <a:pt x="9390" y="16060"/>
                  </a:lnTo>
                  <a:lnTo>
                    <a:pt x="10268" y="14963"/>
                  </a:lnTo>
                  <a:lnTo>
                    <a:pt x="11102" y="13954"/>
                  </a:lnTo>
                  <a:lnTo>
                    <a:pt x="11936" y="12945"/>
                  </a:lnTo>
                  <a:lnTo>
                    <a:pt x="13691" y="10795"/>
                  </a:lnTo>
                  <a:lnTo>
                    <a:pt x="13735" y="10751"/>
                  </a:lnTo>
                  <a:lnTo>
                    <a:pt x="13998" y="9478"/>
                  </a:lnTo>
                  <a:lnTo>
                    <a:pt x="15095" y="8030"/>
                  </a:lnTo>
                  <a:lnTo>
                    <a:pt x="17596" y="5573"/>
                  </a:lnTo>
                  <a:lnTo>
                    <a:pt x="20361" y="3291"/>
                  </a:lnTo>
                  <a:lnTo>
                    <a:pt x="24134" y="614"/>
                  </a:lnTo>
                  <a:lnTo>
                    <a:pt x="25670" y="483"/>
                  </a:lnTo>
                  <a:lnTo>
                    <a:pt x="26109" y="351"/>
                  </a:lnTo>
                  <a:lnTo>
                    <a:pt x="26153" y="307"/>
                  </a:lnTo>
                  <a:lnTo>
                    <a:pt x="26197" y="263"/>
                  </a:lnTo>
                  <a:lnTo>
                    <a:pt x="26241" y="176"/>
                  </a:lnTo>
                  <a:lnTo>
                    <a:pt x="26241" y="132"/>
                  </a:lnTo>
                  <a:lnTo>
                    <a:pt x="26197" y="88"/>
                  </a:lnTo>
                  <a:lnTo>
                    <a:pt x="26153" y="44"/>
                  </a:lnTo>
                  <a:lnTo>
                    <a:pt x="26065"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81" name="Google Shape;4081;p116"/>
            <p:cNvSpPr/>
            <p:nvPr/>
          </p:nvSpPr>
          <p:spPr>
            <a:xfrm>
              <a:off x="3611425" y="1686425"/>
              <a:ext cx="2121650" cy="846925"/>
            </a:xfrm>
            <a:custGeom>
              <a:avLst/>
              <a:gdLst/>
              <a:ahLst/>
              <a:cxnLst/>
              <a:rect l="l" t="t" r="r" b="b"/>
              <a:pathLst>
                <a:path w="84866" h="33877" extrusionOk="0">
                  <a:moveTo>
                    <a:pt x="80478" y="1"/>
                  </a:moveTo>
                  <a:lnTo>
                    <a:pt x="76923" y="483"/>
                  </a:lnTo>
                  <a:lnTo>
                    <a:pt x="73632" y="834"/>
                  </a:lnTo>
                  <a:lnTo>
                    <a:pt x="70824" y="1098"/>
                  </a:lnTo>
                  <a:lnTo>
                    <a:pt x="68849" y="1405"/>
                  </a:lnTo>
                  <a:lnTo>
                    <a:pt x="68805" y="1405"/>
                  </a:lnTo>
                  <a:lnTo>
                    <a:pt x="67533" y="1888"/>
                  </a:lnTo>
                  <a:lnTo>
                    <a:pt x="67489" y="1931"/>
                  </a:lnTo>
                  <a:lnTo>
                    <a:pt x="65558" y="3731"/>
                  </a:lnTo>
                  <a:lnTo>
                    <a:pt x="63145" y="5266"/>
                  </a:lnTo>
                  <a:lnTo>
                    <a:pt x="59239" y="6934"/>
                  </a:lnTo>
                  <a:lnTo>
                    <a:pt x="54939" y="8514"/>
                  </a:lnTo>
                  <a:lnTo>
                    <a:pt x="51824" y="9611"/>
                  </a:lnTo>
                  <a:lnTo>
                    <a:pt x="48752" y="10269"/>
                  </a:lnTo>
                  <a:lnTo>
                    <a:pt x="48708" y="10313"/>
                  </a:lnTo>
                  <a:lnTo>
                    <a:pt x="41292" y="13999"/>
                  </a:lnTo>
                  <a:lnTo>
                    <a:pt x="41248" y="14042"/>
                  </a:lnTo>
                  <a:lnTo>
                    <a:pt x="37475" y="16456"/>
                  </a:lnTo>
                  <a:lnTo>
                    <a:pt x="35105" y="17816"/>
                  </a:lnTo>
                  <a:lnTo>
                    <a:pt x="32999" y="18387"/>
                  </a:lnTo>
                  <a:lnTo>
                    <a:pt x="32955" y="18387"/>
                  </a:lnTo>
                  <a:lnTo>
                    <a:pt x="29181" y="20537"/>
                  </a:lnTo>
                  <a:lnTo>
                    <a:pt x="26987" y="21722"/>
                  </a:lnTo>
                  <a:lnTo>
                    <a:pt x="26153" y="21853"/>
                  </a:lnTo>
                  <a:lnTo>
                    <a:pt x="23170" y="21063"/>
                  </a:lnTo>
                  <a:lnTo>
                    <a:pt x="21634" y="20756"/>
                  </a:lnTo>
                  <a:lnTo>
                    <a:pt x="21546" y="20800"/>
                  </a:lnTo>
                  <a:lnTo>
                    <a:pt x="20888" y="21107"/>
                  </a:lnTo>
                  <a:lnTo>
                    <a:pt x="20800" y="21151"/>
                  </a:lnTo>
                  <a:lnTo>
                    <a:pt x="20273" y="21941"/>
                  </a:lnTo>
                  <a:lnTo>
                    <a:pt x="20273" y="21985"/>
                  </a:lnTo>
                  <a:lnTo>
                    <a:pt x="19747" y="24047"/>
                  </a:lnTo>
                  <a:lnTo>
                    <a:pt x="19747" y="24091"/>
                  </a:lnTo>
                  <a:lnTo>
                    <a:pt x="19308" y="27382"/>
                  </a:lnTo>
                  <a:lnTo>
                    <a:pt x="18430" y="30234"/>
                  </a:lnTo>
                  <a:lnTo>
                    <a:pt x="18036" y="32955"/>
                  </a:lnTo>
                  <a:lnTo>
                    <a:pt x="17816" y="33438"/>
                  </a:lnTo>
                  <a:lnTo>
                    <a:pt x="17553" y="33525"/>
                  </a:lnTo>
                  <a:lnTo>
                    <a:pt x="14788" y="32955"/>
                  </a:lnTo>
                  <a:lnTo>
                    <a:pt x="11848" y="32121"/>
                  </a:lnTo>
                  <a:lnTo>
                    <a:pt x="9172" y="31419"/>
                  </a:lnTo>
                  <a:lnTo>
                    <a:pt x="9128" y="31419"/>
                  </a:lnTo>
                  <a:lnTo>
                    <a:pt x="6144" y="31331"/>
                  </a:lnTo>
                  <a:lnTo>
                    <a:pt x="2897" y="31068"/>
                  </a:lnTo>
                  <a:lnTo>
                    <a:pt x="220" y="30629"/>
                  </a:lnTo>
                  <a:lnTo>
                    <a:pt x="132" y="30629"/>
                  </a:lnTo>
                  <a:lnTo>
                    <a:pt x="88" y="30673"/>
                  </a:lnTo>
                  <a:lnTo>
                    <a:pt x="45" y="30717"/>
                  </a:lnTo>
                  <a:lnTo>
                    <a:pt x="1" y="30761"/>
                  </a:lnTo>
                  <a:lnTo>
                    <a:pt x="1" y="30849"/>
                  </a:lnTo>
                  <a:lnTo>
                    <a:pt x="45" y="30893"/>
                  </a:lnTo>
                  <a:lnTo>
                    <a:pt x="88" y="30980"/>
                  </a:lnTo>
                  <a:lnTo>
                    <a:pt x="132" y="30980"/>
                  </a:lnTo>
                  <a:lnTo>
                    <a:pt x="2853" y="31419"/>
                  </a:lnTo>
                  <a:lnTo>
                    <a:pt x="6144" y="31682"/>
                  </a:lnTo>
                  <a:lnTo>
                    <a:pt x="9128" y="31770"/>
                  </a:lnTo>
                  <a:lnTo>
                    <a:pt x="11761" y="32472"/>
                  </a:lnTo>
                  <a:lnTo>
                    <a:pt x="14701" y="33306"/>
                  </a:lnTo>
                  <a:lnTo>
                    <a:pt x="17553" y="33876"/>
                  </a:lnTo>
                  <a:lnTo>
                    <a:pt x="17641" y="33876"/>
                  </a:lnTo>
                  <a:lnTo>
                    <a:pt x="18036" y="33701"/>
                  </a:lnTo>
                  <a:lnTo>
                    <a:pt x="18123" y="33613"/>
                  </a:lnTo>
                  <a:lnTo>
                    <a:pt x="18387" y="33043"/>
                  </a:lnTo>
                  <a:lnTo>
                    <a:pt x="18387" y="32999"/>
                  </a:lnTo>
                  <a:lnTo>
                    <a:pt x="18781" y="30322"/>
                  </a:lnTo>
                  <a:lnTo>
                    <a:pt x="19659" y="27470"/>
                  </a:lnTo>
                  <a:lnTo>
                    <a:pt x="20098" y="24135"/>
                  </a:lnTo>
                  <a:lnTo>
                    <a:pt x="20624" y="22116"/>
                  </a:lnTo>
                  <a:lnTo>
                    <a:pt x="21063" y="21414"/>
                  </a:lnTo>
                  <a:lnTo>
                    <a:pt x="21634" y="21107"/>
                  </a:lnTo>
                  <a:lnTo>
                    <a:pt x="23082" y="21414"/>
                  </a:lnTo>
                  <a:lnTo>
                    <a:pt x="26110" y="22204"/>
                  </a:lnTo>
                  <a:lnTo>
                    <a:pt x="26197" y="22204"/>
                  </a:lnTo>
                  <a:lnTo>
                    <a:pt x="27031" y="22073"/>
                  </a:lnTo>
                  <a:lnTo>
                    <a:pt x="27119" y="22029"/>
                  </a:lnTo>
                  <a:lnTo>
                    <a:pt x="29357" y="20844"/>
                  </a:lnTo>
                  <a:lnTo>
                    <a:pt x="33130" y="18738"/>
                  </a:lnTo>
                  <a:lnTo>
                    <a:pt x="35193" y="18123"/>
                  </a:lnTo>
                  <a:lnTo>
                    <a:pt x="35237" y="18123"/>
                  </a:lnTo>
                  <a:lnTo>
                    <a:pt x="37650" y="16763"/>
                  </a:lnTo>
                  <a:lnTo>
                    <a:pt x="41424" y="14306"/>
                  </a:lnTo>
                  <a:lnTo>
                    <a:pt x="48840" y="10620"/>
                  </a:lnTo>
                  <a:lnTo>
                    <a:pt x="51911" y="9918"/>
                  </a:lnTo>
                  <a:lnTo>
                    <a:pt x="55071" y="8821"/>
                  </a:lnTo>
                  <a:lnTo>
                    <a:pt x="59371" y="7241"/>
                  </a:lnTo>
                  <a:lnTo>
                    <a:pt x="63276" y="5574"/>
                  </a:lnTo>
                  <a:lnTo>
                    <a:pt x="63320" y="5574"/>
                  </a:lnTo>
                  <a:lnTo>
                    <a:pt x="65778" y="4038"/>
                  </a:lnTo>
                  <a:lnTo>
                    <a:pt x="65778" y="3994"/>
                  </a:lnTo>
                  <a:lnTo>
                    <a:pt x="67708" y="2195"/>
                  </a:lnTo>
                  <a:lnTo>
                    <a:pt x="68893" y="1756"/>
                  </a:lnTo>
                  <a:lnTo>
                    <a:pt x="70868" y="1405"/>
                  </a:lnTo>
                  <a:lnTo>
                    <a:pt x="73676" y="1186"/>
                  </a:lnTo>
                  <a:lnTo>
                    <a:pt x="76967" y="834"/>
                  </a:lnTo>
                  <a:lnTo>
                    <a:pt x="80478" y="352"/>
                  </a:lnTo>
                  <a:lnTo>
                    <a:pt x="81882" y="571"/>
                  </a:lnTo>
                  <a:lnTo>
                    <a:pt x="82233" y="834"/>
                  </a:lnTo>
                  <a:lnTo>
                    <a:pt x="82672" y="2458"/>
                  </a:lnTo>
                  <a:lnTo>
                    <a:pt x="83461" y="6144"/>
                  </a:lnTo>
                  <a:lnTo>
                    <a:pt x="84558" y="11059"/>
                  </a:lnTo>
                  <a:lnTo>
                    <a:pt x="84558" y="11146"/>
                  </a:lnTo>
                  <a:lnTo>
                    <a:pt x="84602" y="11190"/>
                  </a:lnTo>
                  <a:lnTo>
                    <a:pt x="84822" y="11190"/>
                  </a:lnTo>
                  <a:lnTo>
                    <a:pt x="84866" y="11146"/>
                  </a:lnTo>
                  <a:lnTo>
                    <a:pt x="84866" y="11059"/>
                  </a:lnTo>
                  <a:lnTo>
                    <a:pt x="84866" y="11015"/>
                  </a:lnTo>
                  <a:lnTo>
                    <a:pt x="83812" y="6056"/>
                  </a:lnTo>
                  <a:lnTo>
                    <a:pt x="82979" y="2370"/>
                  </a:lnTo>
                  <a:lnTo>
                    <a:pt x="82540" y="703"/>
                  </a:lnTo>
                  <a:lnTo>
                    <a:pt x="82496" y="615"/>
                  </a:lnTo>
                  <a:lnTo>
                    <a:pt x="82101" y="264"/>
                  </a:lnTo>
                  <a:lnTo>
                    <a:pt x="82013" y="220"/>
                  </a:lnTo>
                  <a:lnTo>
                    <a:pt x="80521"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82" name="Google Shape;4082;p116"/>
            <p:cNvSpPr/>
            <p:nvPr/>
          </p:nvSpPr>
          <p:spPr>
            <a:xfrm>
              <a:off x="3555475" y="722150"/>
              <a:ext cx="443225" cy="703225"/>
            </a:xfrm>
            <a:custGeom>
              <a:avLst/>
              <a:gdLst/>
              <a:ahLst/>
              <a:cxnLst/>
              <a:rect l="l" t="t" r="r" b="b"/>
              <a:pathLst>
                <a:path w="17729" h="28129" extrusionOk="0">
                  <a:moveTo>
                    <a:pt x="17509" y="1"/>
                  </a:moveTo>
                  <a:lnTo>
                    <a:pt x="17465" y="45"/>
                  </a:lnTo>
                  <a:lnTo>
                    <a:pt x="14174" y="3248"/>
                  </a:lnTo>
                  <a:lnTo>
                    <a:pt x="14130" y="3248"/>
                  </a:lnTo>
                  <a:lnTo>
                    <a:pt x="9742" y="10225"/>
                  </a:lnTo>
                  <a:lnTo>
                    <a:pt x="7680" y="13121"/>
                  </a:lnTo>
                  <a:lnTo>
                    <a:pt x="7636" y="13121"/>
                  </a:lnTo>
                  <a:lnTo>
                    <a:pt x="6363" y="15710"/>
                  </a:lnTo>
                  <a:lnTo>
                    <a:pt x="4608" y="18913"/>
                  </a:lnTo>
                  <a:lnTo>
                    <a:pt x="3028" y="22073"/>
                  </a:lnTo>
                  <a:lnTo>
                    <a:pt x="1361" y="24969"/>
                  </a:lnTo>
                  <a:lnTo>
                    <a:pt x="1" y="27909"/>
                  </a:lnTo>
                  <a:lnTo>
                    <a:pt x="1" y="27953"/>
                  </a:lnTo>
                  <a:lnTo>
                    <a:pt x="1" y="28040"/>
                  </a:lnTo>
                  <a:lnTo>
                    <a:pt x="45" y="28084"/>
                  </a:lnTo>
                  <a:lnTo>
                    <a:pt x="88" y="28128"/>
                  </a:lnTo>
                  <a:lnTo>
                    <a:pt x="264" y="28128"/>
                  </a:lnTo>
                  <a:lnTo>
                    <a:pt x="352" y="28040"/>
                  </a:lnTo>
                  <a:lnTo>
                    <a:pt x="1668" y="25144"/>
                  </a:lnTo>
                  <a:lnTo>
                    <a:pt x="3336" y="22204"/>
                  </a:lnTo>
                  <a:lnTo>
                    <a:pt x="4915" y="19089"/>
                  </a:lnTo>
                  <a:lnTo>
                    <a:pt x="6671" y="15886"/>
                  </a:lnTo>
                  <a:lnTo>
                    <a:pt x="7943" y="13297"/>
                  </a:lnTo>
                  <a:lnTo>
                    <a:pt x="10005" y="10401"/>
                  </a:lnTo>
                  <a:lnTo>
                    <a:pt x="14437" y="3468"/>
                  </a:lnTo>
                  <a:lnTo>
                    <a:pt x="17685" y="308"/>
                  </a:lnTo>
                  <a:lnTo>
                    <a:pt x="17728" y="264"/>
                  </a:lnTo>
                  <a:lnTo>
                    <a:pt x="17728" y="176"/>
                  </a:lnTo>
                  <a:lnTo>
                    <a:pt x="17728" y="133"/>
                  </a:lnTo>
                  <a:lnTo>
                    <a:pt x="17685" y="45"/>
                  </a:lnTo>
                  <a:lnTo>
                    <a:pt x="17641"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83" name="Google Shape;4083;p116"/>
            <p:cNvSpPr/>
            <p:nvPr/>
          </p:nvSpPr>
          <p:spPr>
            <a:xfrm>
              <a:off x="3597175" y="1741275"/>
              <a:ext cx="2098600" cy="818400"/>
            </a:xfrm>
            <a:custGeom>
              <a:avLst/>
              <a:gdLst/>
              <a:ahLst/>
              <a:cxnLst/>
              <a:rect l="l" t="t" r="r" b="b"/>
              <a:pathLst>
                <a:path w="83944" h="32736" extrusionOk="0">
                  <a:moveTo>
                    <a:pt x="77976" y="1"/>
                  </a:moveTo>
                  <a:lnTo>
                    <a:pt x="74773" y="264"/>
                  </a:lnTo>
                  <a:lnTo>
                    <a:pt x="72052" y="571"/>
                  </a:lnTo>
                  <a:lnTo>
                    <a:pt x="70121" y="1054"/>
                  </a:lnTo>
                  <a:lnTo>
                    <a:pt x="70077" y="1054"/>
                  </a:lnTo>
                  <a:lnTo>
                    <a:pt x="69068" y="1537"/>
                  </a:lnTo>
                  <a:lnTo>
                    <a:pt x="69024" y="1537"/>
                  </a:lnTo>
                  <a:lnTo>
                    <a:pt x="66742" y="3599"/>
                  </a:lnTo>
                  <a:lnTo>
                    <a:pt x="63934" y="5003"/>
                  </a:lnTo>
                  <a:lnTo>
                    <a:pt x="59371" y="6671"/>
                  </a:lnTo>
                  <a:lnTo>
                    <a:pt x="54719" y="8338"/>
                  </a:lnTo>
                  <a:lnTo>
                    <a:pt x="52306" y="9172"/>
                  </a:lnTo>
                  <a:lnTo>
                    <a:pt x="49410" y="9654"/>
                  </a:lnTo>
                  <a:lnTo>
                    <a:pt x="49322" y="9654"/>
                  </a:lnTo>
                  <a:lnTo>
                    <a:pt x="43486" y="12682"/>
                  </a:lnTo>
                  <a:lnTo>
                    <a:pt x="40283" y="14569"/>
                  </a:lnTo>
                  <a:lnTo>
                    <a:pt x="37430" y="16236"/>
                  </a:lnTo>
                  <a:lnTo>
                    <a:pt x="36202" y="16675"/>
                  </a:lnTo>
                  <a:lnTo>
                    <a:pt x="33174" y="17334"/>
                  </a:lnTo>
                  <a:lnTo>
                    <a:pt x="33130" y="17377"/>
                  </a:lnTo>
                  <a:lnTo>
                    <a:pt x="30453" y="18562"/>
                  </a:lnTo>
                  <a:lnTo>
                    <a:pt x="27996" y="19922"/>
                  </a:lnTo>
                  <a:lnTo>
                    <a:pt x="26899" y="20449"/>
                  </a:lnTo>
                  <a:lnTo>
                    <a:pt x="23696" y="19615"/>
                  </a:lnTo>
                  <a:lnTo>
                    <a:pt x="22599" y="19440"/>
                  </a:lnTo>
                  <a:lnTo>
                    <a:pt x="22467" y="19440"/>
                  </a:lnTo>
                  <a:lnTo>
                    <a:pt x="22028" y="19659"/>
                  </a:lnTo>
                  <a:lnTo>
                    <a:pt x="21940" y="19703"/>
                  </a:lnTo>
                  <a:lnTo>
                    <a:pt x="21633" y="20186"/>
                  </a:lnTo>
                  <a:lnTo>
                    <a:pt x="21589" y="20273"/>
                  </a:lnTo>
                  <a:lnTo>
                    <a:pt x="20712" y="25539"/>
                  </a:lnTo>
                  <a:lnTo>
                    <a:pt x="20010" y="28040"/>
                  </a:lnTo>
                  <a:lnTo>
                    <a:pt x="20010" y="28084"/>
                  </a:lnTo>
                  <a:lnTo>
                    <a:pt x="19571" y="31419"/>
                  </a:lnTo>
                  <a:lnTo>
                    <a:pt x="19176" y="32077"/>
                  </a:lnTo>
                  <a:lnTo>
                    <a:pt x="18123" y="32384"/>
                  </a:lnTo>
                  <a:lnTo>
                    <a:pt x="16236" y="32253"/>
                  </a:lnTo>
                  <a:lnTo>
                    <a:pt x="11848" y="31200"/>
                  </a:lnTo>
                  <a:lnTo>
                    <a:pt x="9303" y="30498"/>
                  </a:lnTo>
                  <a:lnTo>
                    <a:pt x="9303" y="30454"/>
                  </a:lnTo>
                  <a:lnTo>
                    <a:pt x="6319" y="30147"/>
                  </a:lnTo>
                  <a:lnTo>
                    <a:pt x="2282" y="29576"/>
                  </a:lnTo>
                  <a:lnTo>
                    <a:pt x="220" y="29225"/>
                  </a:lnTo>
                  <a:lnTo>
                    <a:pt x="132" y="29225"/>
                  </a:lnTo>
                  <a:lnTo>
                    <a:pt x="88" y="29269"/>
                  </a:lnTo>
                  <a:lnTo>
                    <a:pt x="44" y="29313"/>
                  </a:lnTo>
                  <a:lnTo>
                    <a:pt x="0" y="29357"/>
                  </a:lnTo>
                  <a:lnTo>
                    <a:pt x="0" y="29444"/>
                  </a:lnTo>
                  <a:lnTo>
                    <a:pt x="44" y="29488"/>
                  </a:lnTo>
                  <a:lnTo>
                    <a:pt x="88" y="29532"/>
                  </a:lnTo>
                  <a:lnTo>
                    <a:pt x="132" y="29576"/>
                  </a:lnTo>
                  <a:lnTo>
                    <a:pt x="2238" y="29883"/>
                  </a:lnTo>
                  <a:lnTo>
                    <a:pt x="6275" y="30498"/>
                  </a:lnTo>
                  <a:lnTo>
                    <a:pt x="9259" y="30805"/>
                  </a:lnTo>
                  <a:lnTo>
                    <a:pt x="11760" y="31507"/>
                  </a:lnTo>
                  <a:lnTo>
                    <a:pt x="16148" y="32604"/>
                  </a:lnTo>
                  <a:lnTo>
                    <a:pt x="16192" y="32604"/>
                  </a:lnTo>
                  <a:lnTo>
                    <a:pt x="18167" y="32735"/>
                  </a:lnTo>
                  <a:lnTo>
                    <a:pt x="18211" y="32735"/>
                  </a:lnTo>
                  <a:lnTo>
                    <a:pt x="19308" y="32384"/>
                  </a:lnTo>
                  <a:lnTo>
                    <a:pt x="19395" y="32341"/>
                  </a:lnTo>
                  <a:lnTo>
                    <a:pt x="19878" y="31595"/>
                  </a:lnTo>
                  <a:lnTo>
                    <a:pt x="19922" y="31507"/>
                  </a:lnTo>
                  <a:lnTo>
                    <a:pt x="20317" y="28128"/>
                  </a:lnTo>
                  <a:lnTo>
                    <a:pt x="21063" y="25627"/>
                  </a:lnTo>
                  <a:lnTo>
                    <a:pt x="21940" y="20361"/>
                  </a:lnTo>
                  <a:lnTo>
                    <a:pt x="22204" y="19922"/>
                  </a:lnTo>
                  <a:lnTo>
                    <a:pt x="22555" y="19791"/>
                  </a:lnTo>
                  <a:lnTo>
                    <a:pt x="23608" y="19966"/>
                  </a:lnTo>
                  <a:lnTo>
                    <a:pt x="26899" y="20800"/>
                  </a:lnTo>
                  <a:lnTo>
                    <a:pt x="26987" y="20756"/>
                  </a:lnTo>
                  <a:lnTo>
                    <a:pt x="28171" y="20230"/>
                  </a:lnTo>
                  <a:lnTo>
                    <a:pt x="30629" y="18869"/>
                  </a:lnTo>
                  <a:lnTo>
                    <a:pt x="33262" y="17685"/>
                  </a:lnTo>
                  <a:lnTo>
                    <a:pt x="36289" y="17026"/>
                  </a:lnTo>
                  <a:lnTo>
                    <a:pt x="37562" y="16544"/>
                  </a:lnTo>
                  <a:lnTo>
                    <a:pt x="37606" y="16544"/>
                  </a:lnTo>
                  <a:lnTo>
                    <a:pt x="40458" y="14876"/>
                  </a:lnTo>
                  <a:lnTo>
                    <a:pt x="43661" y="12989"/>
                  </a:lnTo>
                  <a:lnTo>
                    <a:pt x="49454" y="10005"/>
                  </a:lnTo>
                  <a:lnTo>
                    <a:pt x="52350" y="9523"/>
                  </a:lnTo>
                  <a:lnTo>
                    <a:pt x="52394" y="9523"/>
                  </a:lnTo>
                  <a:lnTo>
                    <a:pt x="54851" y="8689"/>
                  </a:lnTo>
                  <a:lnTo>
                    <a:pt x="59502" y="7022"/>
                  </a:lnTo>
                  <a:lnTo>
                    <a:pt x="64066" y="5310"/>
                  </a:lnTo>
                  <a:lnTo>
                    <a:pt x="66918" y="3906"/>
                  </a:lnTo>
                  <a:lnTo>
                    <a:pt x="66962" y="3906"/>
                  </a:lnTo>
                  <a:lnTo>
                    <a:pt x="69200" y="1844"/>
                  </a:lnTo>
                  <a:lnTo>
                    <a:pt x="70209" y="1405"/>
                  </a:lnTo>
                  <a:lnTo>
                    <a:pt x="72140" y="922"/>
                  </a:lnTo>
                  <a:lnTo>
                    <a:pt x="74773" y="571"/>
                  </a:lnTo>
                  <a:lnTo>
                    <a:pt x="78020" y="352"/>
                  </a:lnTo>
                  <a:lnTo>
                    <a:pt x="79556" y="571"/>
                  </a:lnTo>
                  <a:lnTo>
                    <a:pt x="80828" y="1537"/>
                  </a:lnTo>
                  <a:lnTo>
                    <a:pt x="81837" y="3423"/>
                  </a:lnTo>
                  <a:lnTo>
                    <a:pt x="82583" y="5925"/>
                  </a:lnTo>
                  <a:lnTo>
                    <a:pt x="83505" y="10795"/>
                  </a:lnTo>
                  <a:lnTo>
                    <a:pt x="83593" y="11410"/>
                  </a:lnTo>
                  <a:lnTo>
                    <a:pt x="83636" y="11454"/>
                  </a:lnTo>
                  <a:lnTo>
                    <a:pt x="83680" y="11497"/>
                  </a:lnTo>
                  <a:lnTo>
                    <a:pt x="83768" y="11541"/>
                  </a:lnTo>
                  <a:lnTo>
                    <a:pt x="83812" y="11541"/>
                  </a:lnTo>
                  <a:lnTo>
                    <a:pt x="83900" y="11497"/>
                  </a:lnTo>
                  <a:lnTo>
                    <a:pt x="83944" y="11454"/>
                  </a:lnTo>
                  <a:lnTo>
                    <a:pt x="83944" y="11410"/>
                  </a:lnTo>
                  <a:lnTo>
                    <a:pt x="83944" y="11322"/>
                  </a:lnTo>
                  <a:lnTo>
                    <a:pt x="83856" y="10708"/>
                  </a:lnTo>
                  <a:lnTo>
                    <a:pt x="82891" y="5837"/>
                  </a:lnTo>
                  <a:lnTo>
                    <a:pt x="82145" y="3292"/>
                  </a:lnTo>
                  <a:lnTo>
                    <a:pt x="82145" y="3248"/>
                  </a:lnTo>
                  <a:lnTo>
                    <a:pt x="81135" y="1317"/>
                  </a:lnTo>
                  <a:lnTo>
                    <a:pt x="81091" y="1273"/>
                  </a:lnTo>
                  <a:lnTo>
                    <a:pt x="79731" y="264"/>
                  </a:lnTo>
                  <a:lnTo>
                    <a:pt x="79643" y="220"/>
                  </a:lnTo>
                  <a:lnTo>
                    <a:pt x="7802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84" name="Google Shape;4084;p116"/>
            <p:cNvSpPr/>
            <p:nvPr/>
          </p:nvSpPr>
          <p:spPr>
            <a:xfrm>
              <a:off x="3524775" y="759450"/>
              <a:ext cx="388350" cy="654950"/>
            </a:xfrm>
            <a:custGeom>
              <a:avLst/>
              <a:gdLst/>
              <a:ahLst/>
              <a:cxnLst/>
              <a:rect l="l" t="t" r="r" b="b"/>
              <a:pathLst>
                <a:path w="15534" h="26198" extrusionOk="0">
                  <a:moveTo>
                    <a:pt x="15358" y="1"/>
                  </a:moveTo>
                  <a:lnTo>
                    <a:pt x="15270" y="45"/>
                  </a:lnTo>
                  <a:lnTo>
                    <a:pt x="15227" y="89"/>
                  </a:lnTo>
                  <a:lnTo>
                    <a:pt x="11672" y="5442"/>
                  </a:lnTo>
                  <a:lnTo>
                    <a:pt x="10005" y="8250"/>
                  </a:lnTo>
                  <a:lnTo>
                    <a:pt x="7899" y="11278"/>
                  </a:lnTo>
                  <a:lnTo>
                    <a:pt x="7855" y="11278"/>
                  </a:lnTo>
                  <a:lnTo>
                    <a:pt x="6407" y="14613"/>
                  </a:lnTo>
                  <a:lnTo>
                    <a:pt x="4871" y="17685"/>
                  </a:lnTo>
                  <a:lnTo>
                    <a:pt x="2501" y="22204"/>
                  </a:lnTo>
                  <a:lnTo>
                    <a:pt x="0" y="25934"/>
                  </a:lnTo>
                  <a:lnTo>
                    <a:pt x="0" y="26022"/>
                  </a:lnTo>
                  <a:lnTo>
                    <a:pt x="0" y="26066"/>
                  </a:lnTo>
                  <a:lnTo>
                    <a:pt x="0" y="26154"/>
                  </a:lnTo>
                  <a:lnTo>
                    <a:pt x="88" y="26197"/>
                  </a:lnTo>
                  <a:lnTo>
                    <a:pt x="263" y="26197"/>
                  </a:lnTo>
                  <a:lnTo>
                    <a:pt x="307" y="26154"/>
                  </a:lnTo>
                  <a:lnTo>
                    <a:pt x="2808" y="22380"/>
                  </a:lnTo>
                  <a:lnTo>
                    <a:pt x="5178" y="17816"/>
                  </a:lnTo>
                  <a:lnTo>
                    <a:pt x="6714" y="14789"/>
                  </a:lnTo>
                  <a:lnTo>
                    <a:pt x="8206" y="11454"/>
                  </a:lnTo>
                  <a:lnTo>
                    <a:pt x="10268" y="8426"/>
                  </a:lnTo>
                  <a:lnTo>
                    <a:pt x="11936" y="5618"/>
                  </a:lnTo>
                  <a:lnTo>
                    <a:pt x="15534" y="264"/>
                  </a:lnTo>
                  <a:lnTo>
                    <a:pt x="15534" y="220"/>
                  </a:lnTo>
                  <a:lnTo>
                    <a:pt x="15534" y="133"/>
                  </a:lnTo>
                  <a:lnTo>
                    <a:pt x="15534" y="89"/>
                  </a:lnTo>
                  <a:lnTo>
                    <a:pt x="15490" y="45"/>
                  </a:lnTo>
                  <a:lnTo>
                    <a:pt x="15402"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85" name="Google Shape;4085;p116"/>
            <p:cNvSpPr/>
            <p:nvPr/>
          </p:nvSpPr>
          <p:spPr>
            <a:xfrm>
              <a:off x="3586200" y="1781875"/>
              <a:ext cx="2077775" cy="817300"/>
            </a:xfrm>
            <a:custGeom>
              <a:avLst/>
              <a:gdLst/>
              <a:ahLst/>
              <a:cxnLst/>
              <a:rect l="l" t="t" r="r" b="b"/>
              <a:pathLst>
                <a:path w="83111" h="32692" extrusionOk="0">
                  <a:moveTo>
                    <a:pt x="79907" y="0"/>
                  </a:moveTo>
                  <a:lnTo>
                    <a:pt x="74246" y="483"/>
                  </a:lnTo>
                  <a:lnTo>
                    <a:pt x="74202" y="483"/>
                  </a:lnTo>
                  <a:lnTo>
                    <a:pt x="72008" y="1053"/>
                  </a:lnTo>
                  <a:lnTo>
                    <a:pt x="71964" y="1053"/>
                  </a:lnTo>
                  <a:lnTo>
                    <a:pt x="70780" y="1580"/>
                  </a:lnTo>
                  <a:lnTo>
                    <a:pt x="70736" y="1624"/>
                  </a:lnTo>
                  <a:lnTo>
                    <a:pt x="68761" y="3335"/>
                  </a:lnTo>
                  <a:lnTo>
                    <a:pt x="66392" y="4476"/>
                  </a:lnTo>
                  <a:lnTo>
                    <a:pt x="61565" y="6231"/>
                  </a:lnTo>
                  <a:lnTo>
                    <a:pt x="58669" y="7284"/>
                  </a:lnTo>
                  <a:lnTo>
                    <a:pt x="53579" y="9040"/>
                  </a:lnTo>
                  <a:lnTo>
                    <a:pt x="50902" y="9303"/>
                  </a:lnTo>
                  <a:lnTo>
                    <a:pt x="49849" y="9654"/>
                  </a:lnTo>
                  <a:lnTo>
                    <a:pt x="46865" y="11234"/>
                  </a:lnTo>
                  <a:lnTo>
                    <a:pt x="41511" y="14174"/>
                  </a:lnTo>
                  <a:lnTo>
                    <a:pt x="38703" y="15666"/>
                  </a:lnTo>
                  <a:lnTo>
                    <a:pt x="35719" y="16499"/>
                  </a:lnTo>
                  <a:lnTo>
                    <a:pt x="33218" y="16982"/>
                  </a:lnTo>
                  <a:lnTo>
                    <a:pt x="31199" y="17509"/>
                  </a:lnTo>
                  <a:lnTo>
                    <a:pt x="31156" y="17552"/>
                  </a:lnTo>
                  <a:lnTo>
                    <a:pt x="27996" y="19176"/>
                  </a:lnTo>
                  <a:lnTo>
                    <a:pt x="27162" y="19571"/>
                  </a:lnTo>
                  <a:lnTo>
                    <a:pt x="23652" y="18649"/>
                  </a:lnTo>
                  <a:lnTo>
                    <a:pt x="23608" y="18649"/>
                  </a:lnTo>
                  <a:lnTo>
                    <a:pt x="23082" y="18737"/>
                  </a:lnTo>
                  <a:lnTo>
                    <a:pt x="22994" y="18781"/>
                  </a:lnTo>
                  <a:lnTo>
                    <a:pt x="22950" y="18825"/>
                  </a:lnTo>
                  <a:lnTo>
                    <a:pt x="22643" y="19922"/>
                  </a:lnTo>
                  <a:lnTo>
                    <a:pt x="22599" y="19922"/>
                  </a:lnTo>
                  <a:lnTo>
                    <a:pt x="22160" y="23476"/>
                  </a:lnTo>
                  <a:lnTo>
                    <a:pt x="21282" y="27952"/>
                  </a:lnTo>
                  <a:lnTo>
                    <a:pt x="21282" y="27996"/>
                  </a:lnTo>
                  <a:lnTo>
                    <a:pt x="20975" y="31199"/>
                  </a:lnTo>
                  <a:lnTo>
                    <a:pt x="20931" y="31857"/>
                  </a:lnTo>
                  <a:lnTo>
                    <a:pt x="20668" y="32340"/>
                  </a:lnTo>
                  <a:lnTo>
                    <a:pt x="18913" y="32340"/>
                  </a:lnTo>
                  <a:lnTo>
                    <a:pt x="13823" y="31155"/>
                  </a:lnTo>
                  <a:lnTo>
                    <a:pt x="8382" y="29795"/>
                  </a:lnTo>
                  <a:lnTo>
                    <a:pt x="5047" y="29181"/>
                  </a:lnTo>
                  <a:lnTo>
                    <a:pt x="1273" y="28566"/>
                  </a:lnTo>
                  <a:lnTo>
                    <a:pt x="220" y="28391"/>
                  </a:lnTo>
                  <a:lnTo>
                    <a:pt x="132" y="28391"/>
                  </a:lnTo>
                  <a:lnTo>
                    <a:pt x="88" y="28435"/>
                  </a:lnTo>
                  <a:lnTo>
                    <a:pt x="44" y="28479"/>
                  </a:lnTo>
                  <a:lnTo>
                    <a:pt x="0" y="28566"/>
                  </a:lnTo>
                  <a:lnTo>
                    <a:pt x="0" y="28610"/>
                  </a:lnTo>
                  <a:lnTo>
                    <a:pt x="44" y="28698"/>
                  </a:lnTo>
                  <a:lnTo>
                    <a:pt x="88" y="28742"/>
                  </a:lnTo>
                  <a:lnTo>
                    <a:pt x="132" y="28742"/>
                  </a:lnTo>
                  <a:lnTo>
                    <a:pt x="1229" y="28917"/>
                  </a:lnTo>
                  <a:lnTo>
                    <a:pt x="4959" y="29532"/>
                  </a:lnTo>
                  <a:lnTo>
                    <a:pt x="8294" y="30146"/>
                  </a:lnTo>
                  <a:lnTo>
                    <a:pt x="13735" y="31506"/>
                  </a:lnTo>
                  <a:lnTo>
                    <a:pt x="18825" y="32647"/>
                  </a:lnTo>
                  <a:lnTo>
                    <a:pt x="18869" y="32691"/>
                  </a:lnTo>
                  <a:lnTo>
                    <a:pt x="20756" y="32691"/>
                  </a:lnTo>
                  <a:lnTo>
                    <a:pt x="20844" y="32647"/>
                  </a:lnTo>
                  <a:lnTo>
                    <a:pt x="20931" y="32603"/>
                  </a:lnTo>
                  <a:lnTo>
                    <a:pt x="21239" y="32033"/>
                  </a:lnTo>
                  <a:lnTo>
                    <a:pt x="21239" y="31945"/>
                  </a:lnTo>
                  <a:lnTo>
                    <a:pt x="21326" y="31243"/>
                  </a:lnTo>
                  <a:lnTo>
                    <a:pt x="21633" y="28040"/>
                  </a:lnTo>
                  <a:lnTo>
                    <a:pt x="22467" y="23564"/>
                  </a:lnTo>
                  <a:lnTo>
                    <a:pt x="22950" y="20010"/>
                  </a:lnTo>
                  <a:lnTo>
                    <a:pt x="23257" y="19044"/>
                  </a:lnTo>
                  <a:lnTo>
                    <a:pt x="23608" y="19001"/>
                  </a:lnTo>
                  <a:lnTo>
                    <a:pt x="27119" y="19966"/>
                  </a:lnTo>
                  <a:lnTo>
                    <a:pt x="27250" y="19922"/>
                  </a:lnTo>
                  <a:lnTo>
                    <a:pt x="28172" y="19527"/>
                  </a:lnTo>
                  <a:lnTo>
                    <a:pt x="31287" y="17860"/>
                  </a:lnTo>
                  <a:lnTo>
                    <a:pt x="33306" y="17333"/>
                  </a:lnTo>
                  <a:lnTo>
                    <a:pt x="35807" y="16850"/>
                  </a:lnTo>
                  <a:lnTo>
                    <a:pt x="38791" y="15973"/>
                  </a:lnTo>
                  <a:lnTo>
                    <a:pt x="38835" y="15973"/>
                  </a:lnTo>
                  <a:lnTo>
                    <a:pt x="41643" y="14481"/>
                  </a:lnTo>
                  <a:lnTo>
                    <a:pt x="46996" y="11541"/>
                  </a:lnTo>
                  <a:lnTo>
                    <a:pt x="49980" y="10005"/>
                  </a:lnTo>
                  <a:lnTo>
                    <a:pt x="50990" y="9654"/>
                  </a:lnTo>
                  <a:lnTo>
                    <a:pt x="53622" y="9347"/>
                  </a:lnTo>
                  <a:lnTo>
                    <a:pt x="53666" y="9347"/>
                  </a:lnTo>
                  <a:lnTo>
                    <a:pt x="58800" y="7592"/>
                  </a:lnTo>
                  <a:lnTo>
                    <a:pt x="61696" y="6539"/>
                  </a:lnTo>
                  <a:lnTo>
                    <a:pt x="66523" y="4783"/>
                  </a:lnTo>
                  <a:lnTo>
                    <a:pt x="68937" y="3642"/>
                  </a:lnTo>
                  <a:lnTo>
                    <a:pt x="68981" y="3642"/>
                  </a:lnTo>
                  <a:lnTo>
                    <a:pt x="70911" y="1887"/>
                  </a:lnTo>
                  <a:lnTo>
                    <a:pt x="72096" y="1361"/>
                  </a:lnTo>
                  <a:lnTo>
                    <a:pt x="74290" y="834"/>
                  </a:lnTo>
                  <a:lnTo>
                    <a:pt x="79863" y="351"/>
                  </a:lnTo>
                  <a:lnTo>
                    <a:pt x="80126" y="527"/>
                  </a:lnTo>
                  <a:lnTo>
                    <a:pt x="80390" y="1010"/>
                  </a:lnTo>
                  <a:lnTo>
                    <a:pt x="80872" y="3247"/>
                  </a:lnTo>
                  <a:lnTo>
                    <a:pt x="82276" y="10137"/>
                  </a:lnTo>
                  <a:lnTo>
                    <a:pt x="82759" y="12375"/>
                  </a:lnTo>
                  <a:lnTo>
                    <a:pt x="82803" y="12462"/>
                  </a:lnTo>
                  <a:lnTo>
                    <a:pt x="82847" y="12506"/>
                  </a:lnTo>
                  <a:lnTo>
                    <a:pt x="83066" y="12506"/>
                  </a:lnTo>
                  <a:lnTo>
                    <a:pt x="83110" y="12462"/>
                  </a:lnTo>
                  <a:lnTo>
                    <a:pt x="83110" y="12375"/>
                  </a:lnTo>
                  <a:lnTo>
                    <a:pt x="83110" y="12331"/>
                  </a:lnTo>
                  <a:lnTo>
                    <a:pt x="82584" y="10049"/>
                  </a:lnTo>
                  <a:lnTo>
                    <a:pt x="81223" y="3160"/>
                  </a:lnTo>
                  <a:lnTo>
                    <a:pt x="80741" y="922"/>
                  </a:lnTo>
                  <a:lnTo>
                    <a:pt x="80697" y="878"/>
                  </a:lnTo>
                  <a:lnTo>
                    <a:pt x="80433" y="351"/>
                  </a:lnTo>
                  <a:lnTo>
                    <a:pt x="80390" y="264"/>
                  </a:lnTo>
                  <a:lnTo>
                    <a:pt x="80038"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86" name="Google Shape;4086;p116"/>
            <p:cNvSpPr/>
            <p:nvPr/>
          </p:nvSpPr>
          <p:spPr>
            <a:xfrm>
              <a:off x="3491850" y="750675"/>
              <a:ext cx="392750" cy="747100"/>
            </a:xfrm>
            <a:custGeom>
              <a:avLst/>
              <a:gdLst/>
              <a:ahLst/>
              <a:cxnLst/>
              <a:rect l="l" t="t" r="r" b="b"/>
              <a:pathLst>
                <a:path w="15710" h="29884" extrusionOk="0">
                  <a:moveTo>
                    <a:pt x="15490" y="1"/>
                  </a:moveTo>
                  <a:lnTo>
                    <a:pt x="15447" y="45"/>
                  </a:lnTo>
                  <a:lnTo>
                    <a:pt x="15403" y="89"/>
                  </a:lnTo>
                  <a:lnTo>
                    <a:pt x="13165" y="3380"/>
                  </a:lnTo>
                  <a:lnTo>
                    <a:pt x="10356" y="8119"/>
                  </a:lnTo>
                  <a:lnTo>
                    <a:pt x="8996" y="10006"/>
                  </a:lnTo>
                  <a:lnTo>
                    <a:pt x="8996" y="10049"/>
                  </a:lnTo>
                  <a:lnTo>
                    <a:pt x="7636" y="12682"/>
                  </a:lnTo>
                  <a:lnTo>
                    <a:pt x="6100" y="16456"/>
                  </a:lnTo>
                  <a:lnTo>
                    <a:pt x="3072" y="22160"/>
                  </a:lnTo>
                  <a:lnTo>
                    <a:pt x="878" y="25232"/>
                  </a:lnTo>
                  <a:lnTo>
                    <a:pt x="352" y="25846"/>
                  </a:lnTo>
                  <a:lnTo>
                    <a:pt x="88" y="26197"/>
                  </a:lnTo>
                  <a:lnTo>
                    <a:pt x="1" y="26373"/>
                  </a:lnTo>
                  <a:lnTo>
                    <a:pt x="1" y="26461"/>
                  </a:lnTo>
                  <a:lnTo>
                    <a:pt x="264" y="27865"/>
                  </a:lnTo>
                  <a:lnTo>
                    <a:pt x="308" y="27953"/>
                  </a:lnTo>
                  <a:lnTo>
                    <a:pt x="2370" y="29839"/>
                  </a:lnTo>
                  <a:lnTo>
                    <a:pt x="2458" y="29883"/>
                  </a:lnTo>
                  <a:lnTo>
                    <a:pt x="2546" y="29883"/>
                  </a:lnTo>
                  <a:lnTo>
                    <a:pt x="2590" y="29839"/>
                  </a:lnTo>
                  <a:lnTo>
                    <a:pt x="2633" y="29752"/>
                  </a:lnTo>
                  <a:lnTo>
                    <a:pt x="2633" y="29708"/>
                  </a:lnTo>
                  <a:lnTo>
                    <a:pt x="2633" y="29620"/>
                  </a:lnTo>
                  <a:lnTo>
                    <a:pt x="2590" y="29576"/>
                  </a:lnTo>
                  <a:lnTo>
                    <a:pt x="615" y="27733"/>
                  </a:lnTo>
                  <a:lnTo>
                    <a:pt x="352" y="26461"/>
                  </a:lnTo>
                  <a:lnTo>
                    <a:pt x="659" y="26022"/>
                  </a:lnTo>
                  <a:lnTo>
                    <a:pt x="1142" y="25408"/>
                  </a:lnTo>
                  <a:lnTo>
                    <a:pt x="3379" y="22380"/>
                  </a:lnTo>
                  <a:lnTo>
                    <a:pt x="3379" y="22336"/>
                  </a:lnTo>
                  <a:lnTo>
                    <a:pt x="6407" y="16631"/>
                  </a:lnTo>
                  <a:lnTo>
                    <a:pt x="6451" y="16588"/>
                  </a:lnTo>
                  <a:lnTo>
                    <a:pt x="7943" y="12814"/>
                  </a:lnTo>
                  <a:lnTo>
                    <a:pt x="9303" y="10225"/>
                  </a:lnTo>
                  <a:lnTo>
                    <a:pt x="10664" y="8294"/>
                  </a:lnTo>
                  <a:lnTo>
                    <a:pt x="13472" y="3555"/>
                  </a:lnTo>
                  <a:lnTo>
                    <a:pt x="15666" y="264"/>
                  </a:lnTo>
                  <a:lnTo>
                    <a:pt x="15710" y="220"/>
                  </a:lnTo>
                  <a:lnTo>
                    <a:pt x="15710" y="132"/>
                  </a:lnTo>
                  <a:lnTo>
                    <a:pt x="15666" y="89"/>
                  </a:lnTo>
                  <a:lnTo>
                    <a:pt x="15622" y="45"/>
                  </a:lnTo>
                  <a:lnTo>
                    <a:pt x="15578"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87" name="Google Shape;4087;p116"/>
            <p:cNvSpPr/>
            <p:nvPr/>
          </p:nvSpPr>
          <p:spPr>
            <a:xfrm>
              <a:off x="3630075" y="1825750"/>
              <a:ext cx="1999875" cy="810725"/>
            </a:xfrm>
            <a:custGeom>
              <a:avLst/>
              <a:gdLst/>
              <a:ahLst/>
              <a:cxnLst/>
              <a:rect l="l" t="t" r="r" b="b"/>
              <a:pathLst>
                <a:path w="79995" h="32429" extrusionOk="0">
                  <a:moveTo>
                    <a:pt x="76484" y="1"/>
                  </a:moveTo>
                  <a:lnTo>
                    <a:pt x="73676" y="264"/>
                  </a:lnTo>
                  <a:lnTo>
                    <a:pt x="73632" y="264"/>
                  </a:lnTo>
                  <a:lnTo>
                    <a:pt x="70824" y="1185"/>
                  </a:lnTo>
                  <a:lnTo>
                    <a:pt x="70780" y="1229"/>
                  </a:lnTo>
                  <a:lnTo>
                    <a:pt x="68586" y="2897"/>
                  </a:lnTo>
                  <a:lnTo>
                    <a:pt x="61565" y="5661"/>
                  </a:lnTo>
                  <a:lnTo>
                    <a:pt x="58274" y="6802"/>
                  </a:lnTo>
                  <a:lnTo>
                    <a:pt x="55422" y="7855"/>
                  </a:lnTo>
                  <a:lnTo>
                    <a:pt x="52613" y="8777"/>
                  </a:lnTo>
                  <a:lnTo>
                    <a:pt x="49235" y="9084"/>
                  </a:lnTo>
                  <a:lnTo>
                    <a:pt x="49191" y="9084"/>
                  </a:lnTo>
                  <a:lnTo>
                    <a:pt x="46075" y="10663"/>
                  </a:lnTo>
                  <a:lnTo>
                    <a:pt x="43311" y="12112"/>
                  </a:lnTo>
                  <a:lnTo>
                    <a:pt x="40546" y="13647"/>
                  </a:lnTo>
                  <a:lnTo>
                    <a:pt x="37738" y="15052"/>
                  </a:lnTo>
                  <a:lnTo>
                    <a:pt x="32604" y="16149"/>
                  </a:lnTo>
                  <a:lnTo>
                    <a:pt x="28435" y="16982"/>
                  </a:lnTo>
                  <a:lnTo>
                    <a:pt x="28391" y="17026"/>
                  </a:lnTo>
                  <a:lnTo>
                    <a:pt x="25846" y="18299"/>
                  </a:lnTo>
                  <a:lnTo>
                    <a:pt x="25188" y="18562"/>
                  </a:lnTo>
                  <a:lnTo>
                    <a:pt x="22906" y="18211"/>
                  </a:lnTo>
                  <a:lnTo>
                    <a:pt x="22775" y="18255"/>
                  </a:lnTo>
                  <a:lnTo>
                    <a:pt x="22204" y="18562"/>
                  </a:lnTo>
                  <a:lnTo>
                    <a:pt x="22160" y="18606"/>
                  </a:lnTo>
                  <a:lnTo>
                    <a:pt x="21809" y="19396"/>
                  </a:lnTo>
                  <a:lnTo>
                    <a:pt x="21809" y="19440"/>
                  </a:lnTo>
                  <a:lnTo>
                    <a:pt x="21546" y="20405"/>
                  </a:lnTo>
                  <a:lnTo>
                    <a:pt x="20624" y="25671"/>
                  </a:lnTo>
                  <a:lnTo>
                    <a:pt x="20317" y="28830"/>
                  </a:lnTo>
                  <a:lnTo>
                    <a:pt x="19352" y="31551"/>
                  </a:lnTo>
                  <a:lnTo>
                    <a:pt x="18913" y="32033"/>
                  </a:lnTo>
                  <a:lnTo>
                    <a:pt x="13911" y="30980"/>
                  </a:lnTo>
                  <a:lnTo>
                    <a:pt x="10576" y="30190"/>
                  </a:lnTo>
                  <a:lnTo>
                    <a:pt x="7504" y="29576"/>
                  </a:lnTo>
                  <a:lnTo>
                    <a:pt x="5442" y="29269"/>
                  </a:lnTo>
                  <a:lnTo>
                    <a:pt x="3687" y="29313"/>
                  </a:lnTo>
                  <a:lnTo>
                    <a:pt x="220" y="28172"/>
                  </a:lnTo>
                  <a:lnTo>
                    <a:pt x="88" y="28172"/>
                  </a:lnTo>
                  <a:lnTo>
                    <a:pt x="44" y="28216"/>
                  </a:lnTo>
                  <a:lnTo>
                    <a:pt x="1" y="28259"/>
                  </a:lnTo>
                  <a:lnTo>
                    <a:pt x="1" y="28347"/>
                  </a:lnTo>
                  <a:lnTo>
                    <a:pt x="1" y="28391"/>
                  </a:lnTo>
                  <a:lnTo>
                    <a:pt x="44" y="28479"/>
                  </a:lnTo>
                  <a:lnTo>
                    <a:pt x="88" y="28479"/>
                  </a:lnTo>
                  <a:lnTo>
                    <a:pt x="3643" y="29664"/>
                  </a:lnTo>
                  <a:lnTo>
                    <a:pt x="3687" y="29664"/>
                  </a:lnTo>
                  <a:lnTo>
                    <a:pt x="5442" y="29620"/>
                  </a:lnTo>
                  <a:lnTo>
                    <a:pt x="7460" y="29927"/>
                  </a:lnTo>
                  <a:lnTo>
                    <a:pt x="10488" y="30541"/>
                  </a:lnTo>
                  <a:lnTo>
                    <a:pt x="13823" y="31331"/>
                  </a:lnTo>
                  <a:lnTo>
                    <a:pt x="18913" y="32428"/>
                  </a:lnTo>
                  <a:lnTo>
                    <a:pt x="18957" y="32428"/>
                  </a:lnTo>
                  <a:lnTo>
                    <a:pt x="19045" y="32384"/>
                  </a:lnTo>
                  <a:lnTo>
                    <a:pt x="19089" y="32340"/>
                  </a:lnTo>
                  <a:lnTo>
                    <a:pt x="19659" y="31726"/>
                  </a:lnTo>
                  <a:lnTo>
                    <a:pt x="19703" y="31682"/>
                  </a:lnTo>
                  <a:lnTo>
                    <a:pt x="20668" y="28918"/>
                  </a:lnTo>
                  <a:lnTo>
                    <a:pt x="20668" y="28874"/>
                  </a:lnTo>
                  <a:lnTo>
                    <a:pt x="20975" y="25714"/>
                  </a:lnTo>
                  <a:lnTo>
                    <a:pt x="21897" y="20493"/>
                  </a:lnTo>
                  <a:lnTo>
                    <a:pt x="22116" y="19527"/>
                  </a:lnTo>
                  <a:lnTo>
                    <a:pt x="22467" y="18825"/>
                  </a:lnTo>
                  <a:lnTo>
                    <a:pt x="22906" y="18562"/>
                  </a:lnTo>
                  <a:lnTo>
                    <a:pt x="25188" y="18913"/>
                  </a:lnTo>
                  <a:lnTo>
                    <a:pt x="25276" y="18913"/>
                  </a:lnTo>
                  <a:lnTo>
                    <a:pt x="25978" y="18606"/>
                  </a:lnTo>
                  <a:lnTo>
                    <a:pt x="28523" y="17333"/>
                  </a:lnTo>
                  <a:lnTo>
                    <a:pt x="32692" y="16500"/>
                  </a:lnTo>
                  <a:lnTo>
                    <a:pt x="37826" y="15359"/>
                  </a:lnTo>
                  <a:lnTo>
                    <a:pt x="37869" y="15359"/>
                  </a:lnTo>
                  <a:lnTo>
                    <a:pt x="40678" y="13955"/>
                  </a:lnTo>
                  <a:lnTo>
                    <a:pt x="43442" y="12419"/>
                  </a:lnTo>
                  <a:lnTo>
                    <a:pt x="46251" y="10971"/>
                  </a:lnTo>
                  <a:lnTo>
                    <a:pt x="49322" y="9435"/>
                  </a:lnTo>
                  <a:lnTo>
                    <a:pt x="52657" y="9128"/>
                  </a:lnTo>
                  <a:lnTo>
                    <a:pt x="52701" y="9128"/>
                  </a:lnTo>
                  <a:lnTo>
                    <a:pt x="55553" y="8206"/>
                  </a:lnTo>
                  <a:lnTo>
                    <a:pt x="58362" y="7153"/>
                  </a:lnTo>
                  <a:lnTo>
                    <a:pt x="61697" y="5968"/>
                  </a:lnTo>
                  <a:lnTo>
                    <a:pt x="68761" y="3248"/>
                  </a:lnTo>
                  <a:lnTo>
                    <a:pt x="68805" y="3204"/>
                  </a:lnTo>
                  <a:lnTo>
                    <a:pt x="70999" y="1536"/>
                  </a:lnTo>
                  <a:lnTo>
                    <a:pt x="73764" y="615"/>
                  </a:lnTo>
                  <a:lnTo>
                    <a:pt x="76440" y="352"/>
                  </a:lnTo>
                  <a:lnTo>
                    <a:pt x="76660" y="527"/>
                  </a:lnTo>
                  <a:lnTo>
                    <a:pt x="77143" y="2019"/>
                  </a:lnTo>
                  <a:lnTo>
                    <a:pt x="78108" y="6144"/>
                  </a:lnTo>
                  <a:lnTo>
                    <a:pt x="79688" y="12331"/>
                  </a:lnTo>
                  <a:lnTo>
                    <a:pt x="79688" y="12375"/>
                  </a:lnTo>
                  <a:lnTo>
                    <a:pt x="79732" y="12419"/>
                  </a:lnTo>
                  <a:lnTo>
                    <a:pt x="79819" y="12463"/>
                  </a:lnTo>
                  <a:lnTo>
                    <a:pt x="79907" y="12463"/>
                  </a:lnTo>
                  <a:lnTo>
                    <a:pt x="79951" y="12419"/>
                  </a:lnTo>
                  <a:lnTo>
                    <a:pt x="79995" y="12375"/>
                  </a:lnTo>
                  <a:lnTo>
                    <a:pt x="79995" y="12287"/>
                  </a:lnTo>
                  <a:lnTo>
                    <a:pt x="79995" y="12243"/>
                  </a:lnTo>
                  <a:lnTo>
                    <a:pt x="78459" y="6056"/>
                  </a:lnTo>
                  <a:lnTo>
                    <a:pt x="77494" y="1931"/>
                  </a:lnTo>
                  <a:lnTo>
                    <a:pt x="76967" y="352"/>
                  </a:lnTo>
                  <a:lnTo>
                    <a:pt x="76923" y="264"/>
                  </a:lnTo>
                  <a:lnTo>
                    <a:pt x="76616" y="44"/>
                  </a:lnTo>
                  <a:lnTo>
                    <a:pt x="7648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88" name="Google Shape;4088;p116"/>
            <p:cNvSpPr/>
            <p:nvPr/>
          </p:nvSpPr>
          <p:spPr>
            <a:xfrm>
              <a:off x="3466625" y="829675"/>
              <a:ext cx="329125" cy="579250"/>
            </a:xfrm>
            <a:custGeom>
              <a:avLst/>
              <a:gdLst/>
              <a:ahLst/>
              <a:cxnLst/>
              <a:rect l="l" t="t" r="r" b="b"/>
              <a:pathLst>
                <a:path w="13165" h="23170" extrusionOk="0">
                  <a:moveTo>
                    <a:pt x="12901" y="0"/>
                  </a:moveTo>
                  <a:lnTo>
                    <a:pt x="12857" y="88"/>
                  </a:lnTo>
                  <a:lnTo>
                    <a:pt x="11014" y="3467"/>
                  </a:lnTo>
                  <a:lnTo>
                    <a:pt x="9786" y="5310"/>
                  </a:lnTo>
                  <a:lnTo>
                    <a:pt x="8338" y="7767"/>
                  </a:lnTo>
                  <a:lnTo>
                    <a:pt x="6977" y="11102"/>
                  </a:lnTo>
                  <a:lnTo>
                    <a:pt x="5573" y="14568"/>
                  </a:lnTo>
                  <a:lnTo>
                    <a:pt x="3467" y="18562"/>
                  </a:lnTo>
                  <a:lnTo>
                    <a:pt x="1624" y="21107"/>
                  </a:lnTo>
                  <a:lnTo>
                    <a:pt x="44" y="22862"/>
                  </a:lnTo>
                  <a:lnTo>
                    <a:pt x="44" y="22950"/>
                  </a:lnTo>
                  <a:lnTo>
                    <a:pt x="0" y="22994"/>
                  </a:lnTo>
                  <a:lnTo>
                    <a:pt x="44" y="23081"/>
                  </a:lnTo>
                  <a:lnTo>
                    <a:pt x="88" y="23125"/>
                  </a:lnTo>
                  <a:lnTo>
                    <a:pt x="176" y="23169"/>
                  </a:lnTo>
                  <a:lnTo>
                    <a:pt x="264" y="23125"/>
                  </a:lnTo>
                  <a:lnTo>
                    <a:pt x="308" y="23081"/>
                  </a:lnTo>
                  <a:lnTo>
                    <a:pt x="1887" y="21326"/>
                  </a:lnTo>
                  <a:lnTo>
                    <a:pt x="3730" y="18737"/>
                  </a:lnTo>
                  <a:lnTo>
                    <a:pt x="3774" y="18737"/>
                  </a:lnTo>
                  <a:lnTo>
                    <a:pt x="5880" y="14700"/>
                  </a:lnTo>
                  <a:lnTo>
                    <a:pt x="7328" y="11234"/>
                  </a:lnTo>
                  <a:lnTo>
                    <a:pt x="8645" y="7943"/>
                  </a:lnTo>
                  <a:lnTo>
                    <a:pt x="10093" y="5485"/>
                  </a:lnTo>
                  <a:lnTo>
                    <a:pt x="11322" y="3642"/>
                  </a:lnTo>
                  <a:lnTo>
                    <a:pt x="13165" y="220"/>
                  </a:lnTo>
                  <a:lnTo>
                    <a:pt x="13165" y="176"/>
                  </a:lnTo>
                  <a:lnTo>
                    <a:pt x="13165" y="88"/>
                  </a:lnTo>
                  <a:lnTo>
                    <a:pt x="13165" y="44"/>
                  </a:lnTo>
                  <a:lnTo>
                    <a:pt x="13077"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89" name="Google Shape;4089;p116"/>
            <p:cNvSpPr/>
            <p:nvPr/>
          </p:nvSpPr>
          <p:spPr>
            <a:xfrm>
              <a:off x="3663000" y="692550"/>
              <a:ext cx="735000" cy="1528150"/>
            </a:xfrm>
            <a:custGeom>
              <a:avLst/>
              <a:gdLst/>
              <a:ahLst/>
              <a:cxnLst/>
              <a:rect l="l" t="t" r="r" b="b"/>
              <a:pathLst>
                <a:path w="29400" h="61126" extrusionOk="0">
                  <a:moveTo>
                    <a:pt x="25977" y="0"/>
                  </a:moveTo>
                  <a:lnTo>
                    <a:pt x="25933" y="44"/>
                  </a:lnTo>
                  <a:lnTo>
                    <a:pt x="25890" y="88"/>
                  </a:lnTo>
                  <a:lnTo>
                    <a:pt x="25275" y="1492"/>
                  </a:lnTo>
                  <a:lnTo>
                    <a:pt x="24880" y="2896"/>
                  </a:lnTo>
                  <a:lnTo>
                    <a:pt x="23476" y="4959"/>
                  </a:lnTo>
                  <a:lnTo>
                    <a:pt x="23476" y="5003"/>
                  </a:lnTo>
                  <a:lnTo>
                    <a:pt x="21501" y="8776"/>
                  </a:lnTo>
                  <a:lnTo>
                    <a:pt x="18737" y="12682"/>
                  </a:lnTo>
                  <a:lnTo>
                    <a:pt x="15709" y="16324"/>
                  </a:lnTo>
                  <a:lnTo>
                    <a:pt x="12067" y="20317"/>
                  </a:lnTo>
                  <a:lnTo>
                    <a:pt x="9741" y="23169"/>
                  </a:lnTo>
                  <a:lnTo>
                    <a:pt x="9741" y="23257"/>
                  </a:lnTo>
                  <a:lnTo>
                    <a:pt x="9434" y="24529"/>
                  </a:lnTo>
                  <a:lnTo>
                    <a:pt x="9434" y="24617"/>
                  </a:lnTo>
                  <a:lnTo>
                    <a:pt x="9873" y="27162"/>
                  </a:lnTo>
                  <a:lnTo>
                    <a:pt x="9741" y="27776"/>
                  </a:lnTo>
                  <a:lnTo>
                    <a:pt x="6933" y="29137"/>
                  </a:lnTo>
                  <a:lnTo>
                    <a:pt x="6889" y="29137"/>
                  </a:lnTo>
                  <a:lnTo>
                    <a:pt x="6099" y="29795"/>
                  </a:lnTo>
                  <a:lnTo>
                    <a:pt x="6012" y="29883"/>
                  </a:lnTo>
                  <a:lnTo>
                    <a:pt x="5441" y="31418"/>
                  </a:lnTo>
                  <a:lnTo>
                    <a:pt x="5441" y="31462"/>
                  </a:lnTo>
                  <a:lnTo>
                    <a:pt x="4607" y="34753"/>
                  </a:lnTo>
                  <a:lnTo>
                    <a:pt x="4344" y="36684"/>
                  </a:lnTo>
                  <a:lnTo>
                    <a:pt x="4344" y="36728"/>
                  </a:lnTo>
                  <a:lnTo>
                    <a:pt x="4520" y="39975"/>
                  </a:lnTo>
                  <a:lnTo>
                    <a:pt x="4388" y="41028"/>
                  </a:lnTo>
                  <a:lnTo>
                    <a:pt x="4081" y="41950"/>
                  </a:lnTo>
                  <a:lnTo>
                    <a:pt x="3554" y="42520"/>
                  </a:lnTo>
                  <a:lnTo>
                    <a:pt x="2808" y="42784"/>
                  </a:lnTo>
                  <a:lnTo>
                    <a:pt x="658" y="43003"/>
                  </a:lnTo>
                  <a:lnTo>
                    <a:pt x="614" y="43003"/>
                  </a:lnTo>
                  <a:lnTo>
                    <a:pt x="527" y="43047"/>
                  </a:lnTo>
                  <a:lnTo>
                    <a:pt x="527" y="43135"/>
                  </a:lnTo>
                  <a:lnTo>
                    <a:pt x="527" y="43222"/>
                  </a:lnTo>
                  <a:lnTo>
                    <a:pt x="1053" y="46996"/>
                  </a:lnTo>
                  <a:lnTo>
                    <a:pt x="702" y="49453"/>
                  </a:lnTo>
                  <a:lnTo>
                    <a:pt x="0" y="52262"/>
                  </a:lnTo>
                  <a:lnTo>
                    <a:pt x="0" y="52393"/>
                  </a:lnTo>
                  <a:lnTo>
                    <a:pt x="219" y="52964"/>
                  </a:lnTo>
                  <a:lnTo>
                    <a:pt x="219" y="53008"/>
                  </a:lnTo>
                  <a:lnTo>
                    <a:pt x="1536" y="54938"/>
                  </a:lnTo>
                  <a:lnTo>
                    <a:pt x="1580" y="54982"/>
                  </a:lnTo>
                  <a:lnTo>
                    <a:pt x="5485" y="58098"/>
                  </a:lnTo>
                  <a:lnTo>
                    <a:pt x="8030" y="61082"/>
                  </a:lnTo>
                  <a:lnTo>
                    <a:pt x="8074" y="61125"/>
                  </a:lnTo>
                  <a:lnTo>
                    <a:pt x="8206" y="61125"/>
                  </a:lnTo>
                  <a:lnTo>
                    <a:pt x="9610" y="60643"/>
                  </a:lnTo>
                  <a:lnTo>
                    <a:pt x="9654" y="60599"/>
                  </a:lnTo>
                  <a:lnTo>
                    <a:pt x="10268" y="60116"/>
                  </a:lnTo>
                  <a:lnTo>
                    <a:pt x="10268" y="60072"/>
                  </a:lnTo>
                  <a:lnTo>
                    <a:pt x="11190" y="58449"/>
                  </a:lnTo>
                  <a:lnTo>
                    <a:pt x="11190" y="58405"/>
                  </a:lnTo>
                  <a:lnTo>
                    <a:pt x="11453" y="57045"/>
                  </a:lnTo>
                  <a:lnTo>
                    <a:pt x="11453" y="57001"/>
                  </a:lnTo>
                  <a:lnTo>
                    <a:pt x="11233" y="54061"/>
                  </a:lnTo>
                  <a:lnTo>
                    <a:pt x="11233" y="53973"/>
                  </a:lnTo>
                  <a:lnTo>
                    <a:pt x="9829" y="51033"/>
                  </a:lnTo>
                  <a:lnTo>
                    <a:pt x="9610" y="49673"/>
                  </a:lnTo>
                  <a:lnTo>
                    <a:pt x="9785" y="49058"/>
                  </a:lnTo>
                  <a:lnTo>
                    <a:pt x="10049" y="48488"/>
                  </a:lnTo>
                  <a:lnTo>
                    <a:pt x="10531" y="48137"/>
                  </a:lnTo>
                  <a:lnTo>
                    <a:pt x="11058" y="48005"/>
                  </a:lnTo>
                  <a:lnTo>
                    <a:pt x="13822" y="49146"/>
                  </a:lnTo>
                  <a:lnTo>
                    <a:pt x="15314" y="49629"/>
                  </a:lnTo>
                  <a:lnTo>
                    <a:pt x="17508" y="50989"/>
                  </a:lnTo>
                  <a:lnTo>
                    <a:pt x="21107" y="52876"/>
                  </a:lnTo>
                  <a:lnTo>
                    <a:pt x="21150" y="52876"/>
                  </a:lnTo>
                  <a:lnTo>
                    <a:pt x="22862" y="53490"/>
                  </a:lnTo>
                  <a:lnTo>
                    <a:pt x="22950" y="53490"/>
                  </a:lnTo>
                  <a:lnTo>
                    <a:pt x="24047" y="53446"/>
                  </a:lnTo>
                  <a:lnTo>
                    <a:pt x="24090" y="53446"/>
                  </a:lnTo>
                  <a:lnTo>
                    <a:pt x="27689" y="52700"/>
                  </a:lnTo>
                  <a:lnTo>
                    <a:pt x="29268" y="52525"/>
                  </a:lnTo>
                  <a:lnTo>
                    <a:pt x="29312" y="52525"/>
                  </a:lnTo>
                  <a:lnTo>
                    <a:pt x="29356" y="52481"/>
                  </a:lnTo>
                  <a:lnTo>
                    <a:pt x="29400" y="52393"/>
                  </a:lnTo>
                  <a:lnTo>
                    <a:pt x="29400" y="52349"/>
                  </a:lnTo>
                  <a:lnTo>
                    <a:pt x="29400" y="52262"/>
                  </a:lnTo>
                  <a:lnTo>
                    <a:pt x="29356" y="52218"/>
                  </a:lnTo>
                  <a:lnTo>
                    <a:pt x="29268" y="52174"/>
                  </a:lnTo>
                  <a:lnTo>
                    <a:pt x="29224" y="52174"/>
                  </a:lnTo>
                  <a:lnTo>
                    <a:pt x="27645" y="52349"/>
                  </a:lnTo>
                  <a:lnTo>
                    <a:pt x="27601" y="52349"/>
                  </a:lnTo>
                  <a:lnTo>
                    <a:pt x="24047" y="53095"/>
                  </a:lnTo>
                  <a:lnTo>
                    <a:pt x="22950" y="53139"/>
                  </a:lnTo>
                  <a:lnTo>
                    <a:pt x="21282" y="52525"/>
                  </a:lnTo>
                  <a:lnTo>
                    <a:pt x="17684" y="50682"/>
                  </a:lnTo>
                  <a:lnTo>
                    <a:pt x="15490" y="49322"/>
                  </a:lnTo>
                  <a:lnTo>
                    <a:pt x="15446" y="49278"/>
                  </a:lnTo>
                  <a:lnTo>
                    <a:pt x="13910" y="48795"/>
                  </a:lnTo>
                  <a:lnTo>
                    <a:pt x="11146" y="47654"/>
                  </a:lnTo>
                  <a:lnTo>
                    <a:pt x="11014" y="47654"/>
                  </a:lnTo>
                  <a:lnTo>
                    <a:pt x="10400" y="47786"/>
                  </a:lnTo>
                  <a:lnTo>
                    <a:pt x="10356" y="47830"/>
                  </a:lnTo>
                  <a:lnTo>
                    <a:pt x="9829" y="48269"/>
                  </a:lnTo>
                  <a:lnTo>
                    <a:pt x="9785" y="48312"/>
                  </a:lnTo>
                  <a:lnTo>
                    <a:pt x="9434" y="48883"/>
                  </a:lnTo>
                  <a:lnTo>
                    <a:pt x="9434" y="48927"/>
                  </a:lnTo>
                  <a:lnTo>
                    <a:pt x="9259" y="49629"/>
                  </a:lnTo>
                  <a:lnTo>
                    <a:pt x="9259" y="49673"/>
                  </a:lnTo>
                  <a:lnTo>
                    <a:pt x="9478" y="51121"/>
                  </a:lnTo>
                  <a:lnTo>
                    <a:pt x="9478" y="51165"/>
                  </a:lnTo>
                  <a:lnTo>
                    <a:pt x="10882" y="54105"/>
                  </a:lnTo>
                  <a:lnTo>
                    <a:pt x="11102" y="57001"/>
                  </a:lnTo>
                  <a:lnTo>
                    <a:pt x="10839" y="58317"/>
                  </a:lnTo>
                  <a:lnTo>
                    <a:pt x="10005" y="59853"/>
                  </a:lnTo>
                  <a:lnTo>
                    <a:pt x="9478" y="60336"/>
                  </a:lnTo>
                  <a:lnTo>
                    <a:pt x="8206" y="60774"/>
                  </a:lnTo>
                  <a:lnTo>
                    <a:pt x="5748" y="57878"/>
                  </a:lnTo>
                  <a:lnTo>
                    <a:pt x="5704" y="57834"/>
                  </a:lnTo>
                  <a:lnTo>
                    <a:pt x="1799" y="54719"/>
                  </a:lnTo>
                  <a:lnTo>
                    <a:pt x="527" y="52832"/>
                  </a:lnTo>
                  <a:lnTo>
                    <a:pt x="351" y="52306"/>
                  </a:lnTo>
                  <a:lnTo>
                    <a:pt x="1009" y="49541"/>
                  </a:lnTo>
                  <a:lnTo>
                    <a:pt x="1404" y="47040"/>
                  </a:lnTo>
                  <a:lnTo>
                    <a:pt x="1404" y="46996"/>
                  </a:lnTo>
                  <a:lnTo>
                    <a:pt x="878" y="43354"/>
                  </a:lnTo>
                  <a:lnTo>
                    <a:pt x="2852" y="43135"/>
                  </a:lnTo>
                  <a:lnTo>
                    <a:pt x="2896" y="43135"/>
                  </a:lnTo>
                  <a:lnTo>
                    <a:pt x="3730" y="42827"/>
                  </a:lnTo>
                  <a:lnTo>
                    <a:pt x="3774" y="42784"/>
                  </a:lnTo>
                  <a:lnTo>
                    <a:pt x="4388" y="42125"/>
                  </a:lnTo>
                  <a:lnTo>
                    <a:pt x="4388" y="42081"/>
                  </a:lnTo>
                  <a:lnTo>
                    <a:pt x="4739" y="41116"/>
                  </a:lnTo>
                  <a:lnTo>
                    <a:pt x="4739" y="41072"/>
                  </a:lnTo>
                  <a:lnTo>
                    <a:pt x="4871" y="39975"/>
                  </a:lnTo>
                  <a:lnTo>
                    <a:pt x="4695" y="36728"/>
                  </a:lnTo>
                  <a:lnTo>
                    <a:pt x="4959" y="34841"/>
                  </a:lnTo>
                  <a:lnTo>
                    <a:pt x="5792" y="31550"/>
                  </a:lnTo>
                  <a:lnTo>
                    <a:pt x="6319" y="30058"/>
                  </a:lnTo>
                  <a:lnTo>
                    <a:pt x="7109" y="29444"/>
                  </a:lnTo>
                  <a:lnTo>
                    <a:pt x="10005" y="28040"/>
                  </a:lnTo>
                  <a:lnTo>
                    <a:pt x="10049" y="27996"/>
                  </a:lnTo>
                  <a:lnTo>
                    <a:pt x="10093" y="27908"/>
                  </a:lnTo>
                  <a:lnTo>
                    <a:pt x="10224" y="27162"/>
                  </a:lnTo>
                  <a:lnTo>
                    <a:pt x="10224" y="27118"/>
                  </a:lnTo>
                  <a:lnTo>
                    <a:pt x="9785" y="24573"/>
                  </a:lnTo>
                  <a:lnTo>
                    <a:pt x="10049" y="23388"/>
                  </a:lnTo>
                  <a:lnTo>
                    <a:pt x="12330" y="20536"/>
                  </a:lnTo>
                  <a:lnTo>
                    <a:pt x="15973" y="16543"/>
                  </a:lnTo>
                  <a:lnTo>
                    <a:pt x="19000" y="12901"/>
                  </a:lnTo>
                  <a:lnTo>
                    <a:pt x="21809" y="8996"/>
                  </a:lnTo>
                  <a:lnTo>
                    <a:pt x="21809" y="8952"/>
                  </a:lnTo>
                  <a:lnTo>
                    <a:pt x="23783" y="5178"/>
                  </a:lnTo>
                  <a:lnTo>
                    <a:pt x="25187" y="3072"/>
                  </a:lnTo>
                  <a:lnTo>
                    <a:pt x="25231" y="3028"/>
                  </a:lnTo>
                  <a:lnTo>
                    <a:pt x="25582" y="1624"/>
                  </a:lnTo>
                  <a:lnTo>
                    <a:pt x="26241" y="220"/>
                  </a:lnTo>
                  <a:lnTo>
                    <a:pt x="26241" y="176"/>
                  </a:lnTo>
                  <a:lnTo>
                    <a:pt x="26241" y="88"/>
                  </a:lnTo>
                  <a:lnTo>
                    <a:pt x="26197" y="44"/>
                  </a:lnTo>
                  <a:lnTo>
                    <a:pt x="26153"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90" name="Google Shape;4090;p116"/>
            <p:cNvSpPr/>
            <p:nvPr/>
          </p:nvSpPr>
          <p:spPr>
            <a:xfrm>
              <a:off x="3625700" y="691450"/>
              <a:ext cx="766825" cy="1557775"/>
            </a:xfrm>
            <a:custGeom>
              <a:avLst/>
              <a:gdLst/>
              <a:ahLst/>
              <a:cxnLst/>
              <a:rect l="l" t="t" r="r" b="b"/>
              <a:pathLst>
                <a:path w="30673" h="62311" extrusionOk="0">
                  <a:moveTo>
                    <a:pt x="27030" y="0"/>
                  </a:moveTo>
                  <a:lnTo>
                    <a:pt x="26987" y="44"/>
                  </a:lnTo>
                  <a:lnTo>
                    <a:pt x="26943" y="88"/>
                  </a:lnTo>
                  <a:lnTo>
                    <a:pt x="26416" y="922"/>
                  </a:lnTo>
                  <a:lnTo>
                    <a:pt x="26416" y="966"/>
                  </a:lnTo>
                  <a:lnTo>
                    <a:pt x="25626" y="3028"/>
                  </a:lnTo>
                  <a:lnTo>
                    <a:pt x="23081" y="6846"/>
                  </a:lnTo>
                  <a:lnTo>
                    <a:pt x="21502" y="8952"/>
                  </a:lnTo>
                  <a:lnTo>
                    <a:pt x="19615" y="11629"/>
                  </a:lnTo>
                  <a:lnTo>
                    <a:pt x="17772" y="13998"/>
                  </a:lnTo>
                  <a:lnTo>
                    <a:pt x="14481" y="17684"/>
                  </a:lnTo>
                  <a:lnTo>
                    <a:pt x="10531" y="22511"/>
                  </a:lnTo>
                  <a:lnTo>
                    <a:pt x="10531" y="22555"/>
                  </a:lnTo>
                  <a:lnTo>
                    <a:pt x="10049" y="23915"/>
                  </a:lnTo>
                  <a:lnTo>
                    <a:pt x="10049" y="23959"/>
                  </a:lnTo>
                  <a:lnTo>
                    <a:pt x="10136" y="27162"/>
                  </a:lnTo>
                  <a:lnTo>
                    <a:pt x="7065" y="28961"/>
                  </a:lnTo>
                  <a:lnTo>
                    <a:pt x="6977" y="29005"/>
                  </a:lnTo>
                  <a:lnTo>
                    <a:pt x="6451" y="29971"/>
                  </a:lnTo>
                  <a:lnTo>
                    <a:pt x="6407" y="30014"/>
                  </a:lnTo>
                  <a:lnTo>
                    <a:pt x="5310" y="33393"/>
                  </a:lnTo>
                  <a:lnTo>
                    <a:pt x="4608" y="36377"/>
                  </a:lnTo>
                  <a:lnTo>
                    <a:pt x="3905" y="40239"/>
                  </a:lnTo>
                  <a:lnTo>
                    <a:pt x="3554" y="40414"/>
                  </a:lnTo>
                  <a:lnTo>
                    <a:pt x="1009" y="40941"/>
                  </a:lnTo>
                  <a:lnTo>
                    <a:pt x="878" y="41028"/>
                  </a:lnTo>
                  <a:lnTo>
                    <a:pt x="527" y="41467"/>
                  </a:lnTo>
                  <a:lnTo>
                    <a:pt x="483" y="41555"/>
                  </a:lnTo>
                  <a:lnTo>
                    <a:pt x="395" y="43003"/>
                  </a:lnTo>
                  <a:lnTo>
                    <a:pt x="395" y="43091"/>
                  </a:lnTo>
                  <a:lnTo>
                    <a:pt x="1316" y="45241"/>
                  </a:lnTo>
                  <a:lnTo>
                    <a:pt x="1360" y="46689"/>
                  </a:lnTo>
                  <a:lnTo>
                    <a:pt x="527" y="51998"/>
                  </a:lnTo>
                  <a:lnTo>
                    <a:pt x="0" y="53798"/>
                  </a:lnTo>
                  <a:lnTo>
                    <a:pt x="0" y="53841"/>
                  </a:lnTo>
                  <a:lnTo>
                    <a:pt x="219" y="56518"/>
                  </a:lnTo>
                  <a:lnTo>
                    <a:pt x="307" y="56650"/>
                  </a:lnTo>
                  <a:lnTo>
                    <a:pt x="1843" y="58054"/>
                  </a:lnTo>
                  <a:lnTo>
                    <a:pt x="4608" y="60424"/>
                  </a:lnTo>
                  <a:lnTo>
                    <a:pt x="5354" y="61521"/>
                  </a:lnTo>
                  <a:lnTo>
                    <a:pt x="5397" y="61564"/>
                  </a:lnTo>
                  <a:lnTo>
                    <a:pt x="6451" y="62179"/>
                  </a:lnTo>
                  <a:lnTo>
                    <a:pt x="6494" y="62179"/>
                  </a:lnTo>
                  <a:lnTo>
                    <a:pt x="8118" y="62310"/>
                  </a:lnTo>
                  <a:lnTo>
                    <a:pt x="9127" y="62310"/>
                  </a:lnTo>
                  <a:lnTo>
                    <a:pt x="9742" y="62223"/>
                  </a:lnTo>
                  <a:lnTo>
                    <a:pt x="10268" y="62135"/>
                  </a:lnTo>
                  <a:lnTo>
                    <a:pt x="10707" y="62003"/>
                  </a:lnTo>
                  <a:lnTo>
                    <a:pt x="11146" y="61828"/>
                  </a:lnTo>
                  <a:lnTo>
                    <a:pt x="11497" y="61608"/>
                  </a:lnTo>
                  <a:lnTo>
                    <a:pt x="11848" y="61389"/>
                  </a:lnTo>
                  <a:lnTo>
                    <a:pt x="12155" y="61082"/>
                  </a:lnTo>
                  <a:lnTo>
                    <a:pt x="12418" y="60731"/>
                  </a:lnTo>
                  <a:lnTo>
                    <a:pt x="12638" y="60336"/>
                  </a:lnTo>
                  <a:lnTo>
                    <a:pt x="12813" y="59897"/>
                  </a:lnTo>
                  <a:lnTo>
                    <a:pt x="13033" y="59458"/>
                  </a:lnTo>
                  <a:lnTo>
                    <a:pt x="13164" y="58932"/>
                  </a:lnTo>
                  <a:lnTo>
                    <a:pt x="13296" y="58361"/>
                  </a:lnTo>
                  <a:lnTo>
                    <a:pt x="13559" y="57089"/>
                  </a:lnTo>
                  <a:lnTo>
                    <a:pt x="13559" y="57045"/>
                  </a:lnTo>
                  <a:lnTo>
                    <a:pt x="13428" y="54456"/>
                  </a:lnTo>
                  <a:lnTo>
                    <a:pt x="13384" y="54368"/>
                  </a:lnTo>
                  <a:lnTo>
                    <a:pt x="11936" y="50901"/>
                  </a:lnTo>
                  <a:lnTo>
                    <a:pt x="12023" y="50068"/>
                  </a:lnTo>
                  <a:lnTo>
                    <a:pt x="12462" y="49497"/>
                  </a:lnTo>
                  <a:lnTo>
                    <a:pt x="12769" y="49453"/>
                  </a:lnTo>
                  <a:lnTo>
                    <a:pt x="15007" y="50199"/>
                  </a:lnTo>
                  <a:lnTo>
                    <a:pt x="16587" y="50682"/>
                  </a:lnTo>
                  <a:lnTo>
                    <a:pt x="18913" y="52042"/>
                  </a:lnTo>
                  <a:lnTo>
                    <a:pt x="22511" y="53973"/>
                  </a:lnTo>
                  <a:lnTo>
                    <a:pt x="22555" y="53973"/>
                  </a:lnTo>
                  <a:lnTo>
                    <a:pt x="23871" y="54456"/>
                  </a:lnTo>
                  <a:lnTo>
                    <a:pt x="23959" y="54500"/>
                  </a:lnTo>
                  <a:lnTo>
                    <a:pt x="25144" y="54412"/>
                  </a:lnTo>
                  <a:lnTo>
                    <a:pt x="29663" y="53578"/>
                  </a:lnTo>
                  <a:lnTo>
                    <a:pt x="30365" y="53534"/>
                  </a:lnTo>
                  <a:lnTo>
                    <a:pt x="30409" y="53534"/>
                  </a:lnTo>
                  <a:lnTo>
                    <a:pt x="30541" y="53490"/>
                  </a:lnTo>
                  <a:lnTo>
                    <a:pt x="30629" y="53447"/>
                  </a:lnTo>
                  <a:lnTo>
                    <a:pt x="30629" y="53403"/>
                  </a:lnTo>
                  <a:lnTo>
                    <a:pt x="30673" y="53315"/>
                  </a:lnTo>
                  <a:lnTo>
                    <a:pt x="30673" y="53271"/>
                  </a:lnTo>
                  <a:lnTo>
                    <a:pt x="30629" y="53183"/>
                  </a:lnTo>
                  <a:lnTo>
                    <a:pt x="30541" y="53139"/>
                  </a:lnTo>
                  <a:lnTo>
                    <a:pt x="30409" y="53139"/>
                  </a:lnTo>
                  <a:lnTo>
                    <a:pt x="30322" y="53183"/>
                  </a:lnTo>
                  <a:lnTo>
                    <a:pt x="29663" y="53227"/>
                  </a:lnTo>
                  <a:lnTo>
                    <a:pt x="29619" y="53227"/>
                  </a:lnTo>
                  <a:lnTo>
                    <a:pt x="25100" y="54061"/>
                  </a:lnTo>
                  <a:lnTo>
                    <a:pt x="23959" y="54149"/>
                  </a:lnTo>
                  <a:lnTo>
                    <a:pt x="22686" y="53666"/>
                  </a:lnTo>
                  <a:lnTo>
                    <a:pt x="19088" y="51735"/>
                  </a:lnTo>
                  <a:lnTo>
                    <a:pt x="16719" y="50375"/>
                  </a:lnTo>
                  <a:lnTo>
                    <a:pt x="16719" y="50331"/>
                  </a:lnTo>
                  <a:lnTo>
                    <a:pt x="15095" y="49892"/>
                  </a:lnTo>
                  <a:lnTo>
                    <a:pt x="12813" y="49102"/>
                  </a:lnTo>
                  <a:lnTo>
                    <a:pt x="12725" y="49102"/>
                  </a:lnTo>
                  <a:lnTo>
                    <a:pt x="12331" y="49190"/>
                  </a:lnTo>
                  <a:lnTo>
                    <a:pt x="12243" y="49234"/>
                  </a:lnTo>
                  <a:lnTo>
                    <a:pt x="11716" y="49892"/>
                  </a:lnTo>
                  <a:lnTo>
                    <a:pt x="11672" y="49980"/>
                  </a:lnTo>
                  <a:lnTo>
                    <a:pt x="11585" y="50901"/>
                  </a:lnTo>
                  <a:lnTo>
                    <a:pt x="11628" y="50989"/>
                  </a:lnTo>
                  <a:lnTo>
                    <a:pt x="13076" y="54500"/>
                  </a:lnTo>
                  <a:lnTo>
                    <a:pt x="13208" y="57045"/>
                  </a:lnTo>
                  <a:lnTo>
                    <a:pt x="12989" y="58273"/>
                  </a:lnTo>
                  <a:lnTo>
                    <a:pt x="12857" y="58800"/>
                  </a:lnTo>
                  <a:lnTo>
                    <a:pt x="12725" y="59327"/>
                  </a:lnTo>
                  <a:lnTo>
                    <a:pt x="12550" y="59765"/>
                  </a:lnTo>
                  <a:lnTo>
                    <a:pt x="12331" y="60160"/>
                  </a:lnTo>
                  <a:lnTo>
                    <a:pt x="12111" y="60555"/>
                  </a:lnTo>
                  <a:lnTo>
                    <a:pt x="11892" y="60862"/>
                  </a:lnTo>
                  <a:lnTo>
                    <a:pt x="11585" y="61126"/>
                  </a:lnTo>
                  <a:lnTo>
                    <a:pt x="11277" y="61389"/>
                  </a:lnTo>
                  <a:lnTo>
                    <a:pt x="10882" y="61564"/>
                  </a:lnTo>
                  <a:lnTo>
                    <a:pt x="10444" y="61740"/>
                  </a:lnTo>
                  <a:lnTo>
                    <a:pt x="9961" y="61828"/>
                  </a:lnTo>
                  <a:lnTo>
                    <a:pt x="9434" y="61915"/>
                  </a:lnTo>
                  <a:lnTo>
                    <a:pt x="8820" y="61959"/>
                  </a:lnTo>
                  <a:lnTo>
                    <a:pt x="8118" y="61959"/>
                  </a:lnTo>
                  <a:lnTo>
                    <a:pt x="6582" y="61828"/>
                  </a:lnTo>
                  <a:lnTo>
                    <a:pt x="5617" y="61301"/>
                  </a:lnTo>
                  <a:lnTo>
                    <a:pt x="4871" y="60204"/>
                  </a:lnTo>
                  <a:lnTo>
                    <a:pt x="4827" y="60160"/>
                  </a:lnTo>
                  <a:lnTo>
                    <a:pt x="2062" y="57791"/>
                  </a:lnTo>
                  <a:lnTo>
                    <a:pt x="571" y="56430"/>
                  </a:lnTo>
                  <a:lnTo>
                    <a:pt x="351" y="53841"/>
                  </a:lnTo>
                  <a:lnTo>
                    <a:pt x="878" y="52086"/>
                  </a:lnTo>
                  <a:lnTo>
                    <a:pt x="1711" y="46733"/>
                  </a:lnTo>
                  <a:lnTo>
                    <a:pt x="1668" y="45197"/>
                  </a:lnTo>
                  <a:lnTo>
                    <a:pt x="1624" y="45153"/>
                  </a:lnTo>
                  <a:lnTo>
                    <a:pt x="746" y="43003"/>
                  </a:lnTo>
                  <a:lnTo>
                    <a:pt x="834" y="41643"/>
                  </a:lnTo>
                  <a:lnTo>
                    <a:pt x="1141" y="41292"/>
                  </a:lnTo>
                  <a:lnTo>
                    <a:pt x="3642" y="40765"/>
                  </a:lnTo>
                  <a:lnTo>
                    <a:pt x="3686" y="40721"/>
                  </a:lnTo>
                  <a:lnTo>
                    <a:pt x="4125" y="40502"/>
                  </a:lnTo>
                  <a:lnTo>
                    <a:pt x="4169" y="40458"/>
                  </a:lnTo>
                  <a:lnTo>
                    <a:pt x="4213" y="40370"/>
                  </a:lnTo>
                  <a:lnTo>
                    <a:pt x="4959" y="36465"/>
                  </a:lnTo>
                  <a:lnTo>
                    <a:pt x="5661" y="33525"/>
                  </a:lnTo>
                  <a:lnTo>
                    <a:pt x="6758" y="30146"/>
                  </a:lnTo>
                  <a:lnTo>
                    <a:pt x="7284" y="29225"/>
                  </a:lnTo>
                  <a:lnTo>
                    <a:pt x="10444" y="27382"/>
                  </a:lnTo>
                  <a:lnTo>
                    <a:pt x="10488" y="27338"/>
                  </a:lnTo>
                  <a:lnTo>
                    <a:pt x="10531" y="27250"/>
                  </a:lnTo>
                  <a:lnTo>
                    <a:pt x="10400" y="24003"/>
                  </a:lnTo>
                  <a:lnTo>
                    <a:pt x="10839" y="22686"/>
                  </a:lnTo>
                  <a:lnTo>
                    <a:pt x="14744" y="17903"/>
                  </a:lnTo>
                  <a:lnTo>
                    <a:pt x="18035" y="14218"/>
                  </a:lnTo>
                  <a:lnTo>
                    <a:pt x="19922" y="11804"/>
                  </a:lnTo>
                  <a:lnTo>
                    <a:pt x="21765" y="9171"/>
                  </a:lnTo>
                  <a:lnTo>
                    <a:pt x="23388" y="7065"/>
                  </a:lnTo>
                  <a:lnTo>
                    <a:pt x="25933" y="3204"/>
                  </a:lnTo>
                  <a:lnTo>
                    <a:pt x="25933" y="3160"/>
                  </a:lnTo>
                  <a:lnTo>
                    <a:pt x="26723" y="1097"/>
                  </a:lnTo>
                  <a:lnTo>
                    <a:pt x="27250" y="264"/>
                  </a:lnTo>
                  <a:lnTo>
                    <a:pt x="27250" y="220"/>
                  </a:lnTo>
                  <a:lnTo>
                    <a:pt x="27250" y="132"/>
                  </a:lnTo>
                  <a:lnTo>
                    <a:pt x="27206" y="88"/>
                  </a:lnTo>
                  <a:lnTo>
                    <a:pt x="27162" y="44"/>
                  </a:lnTo>
                  <a:lnTo>
                    <a:pt x="27118"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91" name="Google Shape;4091;p116"/>
            <p:cNvSpPr/>
            <p:nvPr/>
          </p:nvSpPr>
          <p:spPr>
            <a:xfrm>
              <a:off x="3681625" y="1993600"/>
              <a:ext cx="702125" cy="310475"/>
            </a:xfrm>
            <a:custGeom>
              <a:avLst/>
              <a:gdLst/>
              <a:ahLst/>
              <a:cxnLst/>
              <a:rect l="l" t="t" r="r" b="b"/>
              <a:pathLst>
                <a:path w="28085" h="12419" extrusionOk="0">
                  <a:moveTo>
                    <a:pt x="12288" y="0"/>
                  </a:moveTo>
                  <a:lnTo>
                    <a:pt x="12200" y="44"/>
                  </a:lnTo>
                  <a:lnTo>
                    <a:pt x="11717" y="307"/>
                  </a:lnTo>
                  <a:lnTo>
                    <a:pt x="11673" y="351"/>
                  </a:lnTo>
                  <a:lnTo>
                    <a:pt x="11629" y="395"/>
                  </a:lnTo>
                  <a:lnTo>
                    <a:pt x="11542" y="922"/>
                  </a:lnTo>
                  <a:lnTo>
                    <a:pt x="11542" y="1009"/>
                  </a:lnTo>
                  <a:lnTo>
                    <a:pt x="12200" y="4169"/>
                  </a:lnTo>
                  <a:lnTo>
                    <a:pt x="12068" y="6056"/>
                  </a:lnTo>
                  <a:lnTo>
                    <a:pt x="11191" y="9127"/>
                  </a:lnTo>
                  <a:lnTo>
                    <a:pt x="10313" y="11102"/>
                  </a:lnTo>
                  <a:lnTo>
                    <a:pt x="10050" y="11409"/>
                  </a:lnTo>
                  <a:lnTo>
                    <a:pt x="5267" y="11892"/>
                  </a:lnTo>
                  <a:lnTo>
                    <a:pt x="133" y="12067"/>
                  </a:lnTo>
                  <a:lnTo>
                    <a:pt x="89" y="12067"/>
                  </a:lnTo>
                  <a:lnTo>
                    <a:pt x="45" y="12111"/>
                  </a:lnTo>
                  <a:lnTo>
                    <a:pt x="1" y="12155"/>
                  </a:lnTo>
                  <a:lnTo>
                    <a:pt x="1" y="12243"/>
                  </a:lnTo>
                  <a:lnTo>
                    <a:pt x="1" y="12287"/>
                  </a:lnTo>
                  <a:lnTo>
                    <a:pt x="45" y="12375"/>
                  </a:lnTo>
                  <a:lnTo>
                    <a:pt x="89" y="12418"/>
                  </a:lnTo>
                  <a:lnTo>
                    <a:pt x="177" y="12418"/>
                  </a:lnTo>
                  <a:lnTo>
                    <a:pt x="5311" y="12243"/>
                  </a:lnTo>
                  <a:lnTo>
                    <a:pt x="10137" y="11716"/>
                  </a:lnTo>
                  <a:lnTo>
                    <a:pt x="10225" y="11672"/>
                  </a:lnTo>
                  <a:lnTo>
                    <a:pt x="10576" y="11365"/>
                  </a:lnTo>
                  <a:lnTo>
                    <a:pt x="10620" y="11277"/>
                  </a:lnTo>
                  <a:lnTo>
                    <a:pt x="11498" y="9259"/>
                  </a:lnTo>
                  <a:lnTo>
                    <a:pt x="12419" y="6143"/>
                  </a:lnTo>
                  <a:lnTo>
                    <a:pt x="12419" y="6100"/>
                  </a:lnTo>
                  <a:lnTo>
                    <a:pt x="12551" y="4169"/>
                  </a:lnTo>
                  <a:lnTo>
                    <a:pt x="12507" y="4125"/>
                  </a:lnTo>
                  <a:lnTo>
                    <a:pt x="11893" y="966"/>
                  </a:lnTo>
                  <a:lnTo>
                    <a:pt x="11980" y="571"/>
                  </a:lnTo>
                  <a:lnTo>
                    <a:pt x="12288" y="351"/>
                  </a:lnTo>
                  <a:lnTo>
                    <a:pt x="13516" y="483"/>
                  </a:lnTo>
                  <a:lnTo>
                    <a:pt x="14306" y="790"/>
                  </a:lnTo>
                  <a:lnTo>
                    <a:pt x="16281" y="1931"/>
                  </a:lnTo>
                  <a:lnTo>
                    <a:pt x="20054" y="3993"/>
                  </a:lnTo>
                  <a:lnTo>
                    <a:pt x="20098" y="4037"/>
                  </a:lnTo>
                  <a:lnTo>
                    <a:pt x="21371" y="4432"/>
                  </a:lnTo>
                  <a:lnTo>
                    <a:pt x="21415" y="4432"/>
                  </a:lnTo>
                  <a:lnTo>
                    <a:pt x="22205" y="4476"/>
                  </a:lnTo>
                  <a:lnTo>
                    <a:pt x="22292" y="4432"/>
                  </a:lnTo>
                  <a:lnTo>
                    <a:pt x="23082" y="4169"/>
                  </a:lnTo>
                  <a:lnTo>
                    <a:pt x="27821" y="3028"/>
                  </a:lnTo>
                  <a:lnTo>
                    <a:pt x="27865" y="2984"/>
                  </a:lnTo>
                  <a:lnTo>
                    <a:pt x="27997" y="2896"/>
                  </a:lnTo>
                  <a:lnTo>
                    <a:pt x="28041" y="2852"/>
                  </a:lnTo>
                  <a:lnTo>
                    <a:pt x="28085" y="2809"/>
                  </a:lnTo>
                  <a:lnTo>
                    <a:pt x="28085" y="2721"/>
                  </a:lnTo>
                  <a:lnTo>
                    <a:pt x="28041" y="2677"/>
                  </a:lnTo>
                  <a:lnTo>
                    <a:pt x="27997" y="2633"/>
                  </a:lnTo>
                  <a:lnTo>
                    <a:pt x="27909" y="2589"/>
                  </a:lnTo>
                  <a:lnTo>
                    <a:pt x="27865" y="2589"/>
                  </a:lnTo>
                  <a:lnTo>
                    <a:pt x="27777" y="2633"/>
                  </a:lnTo>
                  <a:lnTo>
                    <a:pt x="27690" y="2677"/>
                  </a:lnTo>
                  <a:lnTo>
                    <a:pt x="22994" y="3818"/>
                  </a:lnTo>
                  <a:lnTo>
                    <a:pt x="22951" y="3818"/>
                  </a:lnTo>
                  <a:lnTo>
                    <a:pt x="22205" y="4125"/>
                  </a:lnTo>
                  <a:lnTo>
                    <a:pt x="21459" y="4081"/>
                  </a:lnTo>
                  <a:lnTo>
                    <a:pt x="20230" y="3686"/>
                  </a:lnTo>
                  <a:lnTo>
                    <a:pt x="16456" y="1624"/>
                  </a:lnTo>
                  <a:lnTo>
                    <a:pt x="14482" y="483"/>
                  </a:lnTo>
                  <a:lnTo>
                    <a:pt x="14438" y="483"/>
                  </a:lnTo>
                  <a:lnTo>
                    <a:pt x="13604" y="132"/>
                  </a:lnTo>
                  <a:lnTo>
                    <a:pt x="13560" y="132"/>
                  </a:lnTo>
                  <a:lnTo>
                    <a:pt x="12288"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92" name="Google Shape;4092;p116"/>
            <p:cNvSpPr/>
            <p:nvPr/>
          </p:nvSpPr>
          <p:spPr>
            <a:xfrm>
              <a:off x="3646525" y="689250"/>
              <a:ext cx="639600" cy="988425"/>
            </a:xfrm>
            <a:custGeom>
              <a:avLst/>
              <a:gdLst/>
              <a:ahLst/>
              <a:cxnLst/>
              <a:rect l="l" t="t" r="r" b="b"/>
              <a:pathLst>
                <a:path w="25584" h="39537" extrusionOk="0">
                  <a:moveTo>
                    <a:pt x="25320" y="1"/>
                  </a:moveTo>
                  <a:lnTo>
                    <a:pt x="25276" y="44"/>
                  </a:lnTo>
                  <a:lnTo>
                    <a:pt x="23828" y="2326"/>
                  </a:lnTo>
                  <a:lnTo>
                    <a:pt x="22687" y="3248"/>
                  </a:lnTo>
                  <a:lnTo>
                    <a:pt x="20317" y="5529"/>
                  </a:lnTo>
                  <a:lnTo>
                    <a:pt x="20274" y="5573"/>
                  </a:lnTo>
                  <a:lnTo>
                    <a:pt x="18782" y="7767"/>
                  </a:lnTo>
                  <a:lnTo>
                    <a:pt x="15359" y="12375"/>
                  </a:lnTo>
                  <a:lnTo>
                    <a:pt x="13428" y="14744"/>
                  </a:lnTo>
                  <a:lnTo>
                    <a:pt x="10927" y="17553"/>
                  </a:lnTo>
                  <a:lnTo>
                    <a:pt x="8733" y="20273"/>
                  </a:lnTo>
                  <a:lnTo>
                    <a:pt x="8689" y="20317"/>
                  </a:lnTo>
                  <a:lnTo>
                    <a:pt x="7768" y="21853"/>
                  </a:lnTo>
                  <a:lnTo>
                    <a:pt x="7768" y="21941"/>
                  </a:lnTo>
                  <a:lnTo>
                    <a:pt x="7460" y="23433"/>
                  </a:lnTo>
                  <a:lnTo>
                    <a:pt x="7460" y="23477"/>
                  </a:lnTo>
                  <a:lnTo>
                    <a:pt x="7417" y="25451"/>
                  </a:lnTo>
                  <a:lnTo>
                    <a:pt x="6758" y="26285"/>
                  </a:lnTo>
                  <a:lnTo>
                    <a:pt x="4564" y="27952"/>
                  </a:lnTo>
                  <a:lnTo>
                    <a:pt x="4477" y="28040"/>
                  </a:lnTo>
                  <a:lnTo>
                    <a:pt x="3731" y="29488"/>
                  </a:lnTo>
                  <a:lnTo>
                    <a:pt x="2809" y="32165"/>
                  </a:lnTo>
                  <a:lnTo>
                    <a:pt x="966" y="38703"/>
                  </a:lnTo>
                  <a:lnTo>
                    <a:pt x="440" y="39186"/>
                  </a:lnTo>
                  <a:lnTo>
                    <a:pt x="220" y="39142"/>
                  </a:lnTo>
                  <a:lnTo>
                    <a:pt x="89" y="39142"/>
                  </a:lnTo>
                  <a:lnTo>
                    <a:pt x="45" y="39230"/>
                  </a:lnTo>
                  <a:lnTo>
                    <a:pt x="1" y="39273"/>
                  </a:lnTo>
                  <a:lnTo>
                    <a:pt x="1" y="39361"/>
                  </a:lnTo>
                  <a:lnTo>
                    <a:pt x="45" y="39405"/>
                  </a:lnTo>
                  <a:lnTo>
                    <a:pt x="89" y="39449"/>
                  </a:lnTo>
                  <a:lnTo>
                    <a:pt x="132" y="39493"/>
                  </a:lnTo>
                  <a:lnTo>
                    <a:pt x="440" y="39537"/>
                  </a:lnTo>
                  <a:lnTo>
                    <a:pt x="483" y="39537"/>
                  </a:lnTo>
                  <a:lnTo>
                    <a:pt x="571" y="39493"/>
                  </a:lnTo>
                  <a:lnTo>
                    <a:pt x="1229" y="38966"/>
                  </a:lnTo>
                  <a:lnTo>
                    <a:pt x="1317" y="38835"/>
                  </a:lnTo>
                  <a:lnTo>
                    <a:pt x="3116" y="32253"/>
                  </a:lnTo>
                  <a:lnTo>
                    <a:pt x="4082" y="29620"/>
                  </a:lnTo>
                  <a:lnTo>
                    <a:pt x="4784" y="28216"/>
                  </a:lnTo>
                  <a:lnTo>
                    <a:pt x="7022" y="26548"/>
                  </a:lnTo>
                  <a:lnTo>
                    <a:pt x="7066" y="26548"/>
                  </a:lnTo>
                  <a:lnTo>
                    <a:pt x="7724" y="25627"/>
                  </a:lnTo>
                  <a:lnTo>
                    <a:pt x="7768" y="25495"/>
                  </a:lnTo>
                  <a:lnTo>
                    <a:pt x="7812" y="23520"/>
                  </a:lnTo>
                  <a:lnTo>
                    <a:pt x="8119" y="22028"/>
                  </a:lnTo>
                  <a:lnTo>
                    <a:pt x="8996" y="20493"/>
                  </a:lnTo>
                  <a:lnTo>
                    <a:pt x="11190" y="17772"/>
                  </a:lnTo>
                  <a:lnTo>
                    <a:pt x="13692" y="14964"/>
                  </a:lnTo>
                  <a:lnTo>
                    <a:pt x="15622" y="12594"/>
                  </a:lnTo>
                  <a:lnTo>
                    <a:pt x="19045" y="7987"/>
                  </a:lnTo>
                  <a:lnTo>
                    <a:pt x="20537" y="5749"/>
                  </a:lnTo>
                  <a:lnTo>
                    <a:pt x="22906" y="3511"/>
                  </a:lnTo>
                  <a:lnTo>
                    <a:pt x="24047" y="2589"/>
                  </a:lnTo>
                  <a:lnTo>
                    <a:pt x="24091" y="2546"/>
                  </a:lnTo>
                  <a:lnTo>
                    <a:pt x="25539" y="264"/>
                  </a:lnTo>
                  <a:lnTo>
                    <a:pt x="25583" y="176"/>
                  </a:lnTo>
                  <a:lnTo>
                    <a:pt x="25583" y="132"/>
                  </a:lnTo>
                  <a:lnTo>
                    <a:pt x="25539" y="44"/>
                  </a:lnTo>
                  <a:lnTo>
                    <a:pt x="25495"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93" name="Google Shape;4093;p116"/>
            <p:cNvSpPr/>
            <p:nvPr/>
          </p:nvSpPr>
          <p:spPr>
            <a:xfrm>
              <a:off x="3650925" y="2049550"/>
              <a:ext cx="763550" cy="304975"/>
            </a:xfrm>
            <a:custGeom>
              <a:avLst/>
              <a:gdLst/>
              <a:ahLst/>
              <a:cxnLst/>
              <a:rect l="l" t="t" r="r" b="b"/>
              <a:pathLst>
                <a:path w="30542" h="12199" extrusionOk="0">
                  <a:moveTo>
                    <a:pt x="14569" y="0"/>
                  </a:moveTo>
                  <a:lnTo>
                    <a:pt x="14481" y="44"/>
                  </a:lnTo>
                  <a:lnTo>
                    <a:pt x="14437" y="88"/>
                  </a:lnTo>
                  <a:lnTo>
                    <a:pt x="14437" y="176"/>
                  </a:lnTo>
                  <a:lnTo>
                    <a:pt x="14656" y="1668"/>
                  </a:lnTo>
                  <a:lnTo>
                    <a:pt x="14700" y="3598"/>
                  </a:lnTo>
                  <a:lnTo>
                    <a:pt x="13735" y="7240"/>
                  </a:lnTo>
                  <a:lnTo>
                    <a:pt x="13121" y="10444"/>
                  </a:lnTo>
                  <a:lnTo>
                    <a:pt x="12813" y="10926"/>
                  </a:lnTo>
                  <a:lnTo>
                    <a:pt x="12287" y="11190"/>
                  </a:lnTo>
                  <a:lnTo>
                    <a:pt x="7987" y="11541"/>
                  </a:lnTo>
                  <a:lnTo>
                    <a:pt x="4213" y="11760"/>
                  </a:lnTo>
                  <a:lnTo>
                    <a:pt x="176" y="11848"/>
                  </a:lnTo>
                  <a:lnTo>
                    <a:pt x="132" y="11848"/>
                  </a:lnTo>
                  <a:lnTo>
                    <a:pt x="44" y="11892"/>
                  </a:lnTo>
                  <a:lnTo>
                    <a:pt x="44" y="11936"/>
                  </a:lnTo>
                  <a:lnTo>
                    <a:pt x="0" y="12023"/>
                  </a:lnTo>
                  <a:lnTo>
                    <a:pt x="44" y="12067"/>
                  </a:lnTo>
                  <a:lnTo>
                    <a:pt x="88" y="12155"/>
                  </a:lnTo>
                  <a:lnTo>
                    <a:pt x="132" y="12155"/>
                  </a:lnTo>
                  <a:lnTo>
                    <a:pt x="176" y="12199"/>
                  </a:lnTo>
                  <a:lnTo>
                    <a:pt x="4213" y="12111"/>
                  </a:lnTo>
                  <a:lnTo>
                    <a:pt x="8030" y="11892"/>
                  </a:lnTo>
                  <a:lnTo>
                    <a:pt x="12375" y="11541"/>
                  </a:lnTo>
                  <a:lnTo>
                    <a:pt x="12419" y="11541"/>
                  </a:lnTo>
                  <a:lnTo>
                    <a:pt x="13033" y="11234"/>
                  </a:lnTo>
                  <a:lnTo>
                    <a:pt x="13077" y="11190"/>
                  </a:lnTo>
                  <a:lnTo>
                    <a:pt x="13428" y="10619"/>
                  </a:lnTo>
                  <a:lnTo>
                    <a:pt x="13472" y="10575"/>
                  </a:lnTo>
                  <a:lnTo>
                    <a:pt x="14086" y="7328"/>
                  </a:lnTo>
                  <a:lnTo>
                    <a:pt x="15051" y="3686"/>
                  </a:lnTo>
                  <a:lnTo>
                    <a:pt x="15051" y="3642"/>
                  </a:lnTo>
                  <a:lnTo>
                    <a:pt x="15007" y="1624"/>
                  </a:lnTo>
                  <a:lnTo>
                    <a:pt x="14832" y="395"/>
                  </a:lnTo>
                  <a:lnTo>
                    <a:pt x="14832" y="395"/>
                  </a:lnTo>
                  <a:lnTo>
                    <a:pt x="14920" y="439"/>
                  </a:lnTo>
                  <a:lnTo>
                    <a:pt x="17158" y="1492"/>
                  </a:lnTo>
                  <a:lnTo>
                    <a:pt x="20887" y="3028"/>
                  </a:lnTo>
                  <a:lnTo>
                    <a:pt x="20887" y="3072"/>
                  </a:lnTo>
                  <a:lnTo>
                    <a:pt x="25802" y="3905"/>
                  </a:lnTo>
                  <a:lnTo>
                    <a:pt x="25890" y="3905"/>
                  </a:lnTo>
                  <a:lnTo>
                    <a:pt x="26855" y="3686"/>
                  </a:lnTo>
                  <a:lnTo>
                    <a:pt x="26899" y="3686"/>
                  </a:lnTo>
                  <a:lnTo>
                    <a:pt x="28347" y="2808"/>
                  </a:lnTo>
                  <a:lnTo>
                    <a:pt x="28391" y="2808"/>
                  </a:lnTo>
                  <a:lnTo>
                    <a:pt x="30190" y="1229"/>
                  </a:lnTo>
                  <a:lnTo>
                    <a:pt x="30453" y="1053"/>
                  </a:lnTo>
                  <a:lnTo>
                    <a:pt x="30497" y="1009"/>
                  </a:lnTo>
                  <a:lnTo>
                    <a:pt x="30541" y="922"/>
                  </a:lnTo>
                  <a:lnTo>
                    <a:pt x="30541" y="878"/>
                  </a:lnTo>
                  <a:lnTo>
                    <a:pt x="30541" y="790"/>
                  </a:lnTo>
                  <a:lnTo>
                    <a:pt x="30497" y="746"/>
                  </a:lnTo>
                  <a:lnTo>
                    <a:pt x="30410" y="746"/>
                  </a:lnTo>
                  <a:lnTo>
                    <a:pt x="30366" y="702"/>
                  </a:lnTo>
                  <a:lnTo>
                    <a:pt x="30278" y="746"/>
                  </a:lnTo>
                  <a:lnTo>
                    <a:pt x="30015" y="922"/>
                  </a:lnTo>
                  <a:lnTo>
                    <a:pt x="29971" y="922"/>
                  </a:lnTo>
                  <a:lnTo>
                    <a:pt x="28172" y="2545"/>
                  </a:lnTo>
                  <a:lnTo>
                    <a:pt x="26767" y="3379"/>
                  </a:lnTo>
                  <a:lnTo>
                    <a:pt x="25846" y="3554"/>
                  </a:lnTo>
                  <a:lnTo>
                    <a:pt x="20975" y="2721"/>
                  </a:lnTo>
                  <a:lnTo>
                    <a:pt x="17289" y="1141"/>
                  </a:lnTo>
                  <a:lnTo>
                    <a:pt x="15051" y="132"/>
                  </a:lnTo>
                  <a:lnTo>
                    <a:pt x="1465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94" name="Google Shape;4094;p116"/>
            <p:cNvSpPr/>
            <p:nvPr/>
          </p:nvSpPr>
          <p:spPr>
            <a:xfrm>
              <a:off x="3678350" y="670600"/>
              <a:ext cx="591300" cy="788775"/>
            </a:xfrm>
            <a:custGeom>
              <a:avLst/>
              <a:gdLst/>
              <a:ahLst/>
              <a:cxnLst/>
              <a:rect l="l" t="t" r="r" b="b"/>
              <a:pathLst>
                <a:path w="23652" h="31551" extrusionOk="0">
                  <a:moveTo>
                    <a:pt x="23433" y="1"/>
                  </a:moveTo>
                  <a:lnTo>
                    <a:pt x="23345" y="44"/>
                  </a:lnTo>
                  <a:lnTo>
                    <a:pt x="22204" y="1098"/>
                  </a:lnTo>
                  <a:lnTo>
                    <a:pt x="20449" y="2282"/>
                  </a:lnTo>
                  <a:lnTo>
                    <a:pt x="17421" y="4520"/>
                  </a:lnTo>
                  <a:lnTo>
                    <a:pt x="17377" y="4564"/>
                  </a:lnTo>
                  <a:lnTo>
                    <a:pt x="16763" y="5310"/>
                  </a:lnTo>
                  <a:lnTo>
                    <a:pt x="16719" y="5310"/>
                  </a:lnTo>
                  <a:lnTo>
                    <a:pt x="15315" y="7460"/>
                  </a:lnTo>
                  <a:lnTo>
                    <a:pt x="13691" y="9918"/>
                  </a:lnTo>
                  <a:lnTo>
                    <a:pt x="10181" y="14306"/>
                  </a:lnTo>
                  <a:lnTo>
                    <a:pt x="7592" y="17289"/>
                  </a:lnTo>
                  <a:lnTo>
                    <a:pt x="5485" y="20317"/>
                  </a:lnTo>
                  <a:lnTo>
                    <a:pt x="5442" y="20317"/>
                  </a:lnTo>
                  <a:lnTo>
                    <a:pt x="4520" y="22116"/>
                  </a:lnTo>
                  <a:lnTo>
                    <a:pt x="4520" y="22160"/>
                  </a:lnTo>
                  <a:lnTo>
                    <a:pt x="3730" y="25320"/>
                  </a:lnTo>
                  <a:lnTo>
                    <a:pt x="2896" y="26285"/>
                  </a:lnTo>
                  <a:lnTo>
                    <a:pt x="2019" y="27031"/>
                  </a:lnTo>
                  <a:lnTo>
                    <a:pt x="1975" y="27075"/>
                  </a:lnTo>
                  <a:lnTo>
                    <a:pt x="1141" y="28435"/>
                  </a:lnTo>
                  <a:lnTo>
                    <a:pt x="1097" y="28435"/>
                  </a:lnTo>
                  <a:lnTo>
                    <a:pt x="0" y="31331"/>
                  </a:lnTo>
                  <a:lnTo>
                    <a:pt x="0" y="31419"/>
                  </a:lnTo>
                  <a:lnTo>
                    <a:pt x="0" y="31463"/>
                  </a:lnTo>
                  <a:lnTo>
                    <a:pt x="44" y="31507"/>
                  </a:lnTo>
                  <a:lnTo>
                    <a:pt x="88" y="31551"/>
                  </a:lnTo>
                  <a:lnTo>
                    <a:pt x="264" y="31551"/>
                  </a:lnTo>
                  <a:lnTo>
                    <a:pt x="308" y="31463"/>
                  </a:lnTo>
                  <a:lnTo>
                    <a:pt x="1448" y="28611"/>
                  </a:lnTo>
                  <a:lnTo>
                    <a:pt x="2282" y="27294"/>
                  </a:lnTo>
                  <a:lnTo>
                    <a:pt x="3160" y="26548"/>
                  </a:lnTo>
                  <a:lnTo>
                    <a:pt x="3993" y="25495"/>
                  </a:lnTo>
                  <a:lnTo>
                    <a:pt x="4037" y="25451"/>
                  </a:lnTo>
                  <a:lnTo>
                    <a:pt x="4871" y="22248"/>
                  </a:lnTo>
                  <a:lnTo>
                    <a:pt x="5749" y="20493"/>
                  </a:lnTo>
                  <a:lnTo>
                    <a:pt x="7899" y="17509"/>
                  </a:lnTo>
                  <a:lnTo>
                    <a:pt x="10444" y="14525"/>
                  </a:lnTo>
                  <a:lnTo>
                    <a:pt x="13998" y="10137"/>
                  </a:lnTo>
                  <a:lnTo>
                    <a:pt x="15622" y="7680"/>
                  </a:lnTo>
                  <a:lnTo>
                    <a:pt x="17026" y="5530"/>
                  </a:lnTo>
                  <a:lnTo>
                    <a:pt x="17640" y="4784"/>
                  </a:lnTo>
                  <a:lnTo>
                    <a:pt x="20624" y="2546"/>
                  </a:lnTo>
                  <a:lnTo>
                    <a:pt x="22379" y="1405"/>
                  </a:lnTo>
                  <a:lnTo>
                    <a:pt x="22423" y="1361"/>
                  </a:lnTo>
                  <a:lnTo>
                    <a:pt x="23608" y="264"/>
                  </a:lnTo>
                  <a:lnTo>
                    <a:pt x="23652" y="220"/>
                  </a:lnTo>
                  <a:lnTo>
                    <a:pt x="23652" y="176"/>
                  </a:lnTo>
                  <a:lnTo>
                    <a:pt x="23652" y="88"/>
                  </a:lnTo>
                  <a:lnTo>
                    <a:pt x="23608" y="44"/>
                  </a:lnTo>
                  <a:lnTo>
                    <a:pt x="2356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95" name="Google Shape;4095;p116"/>
            <p:cNvSpPr/>
            <p:nvPr/>
          </p:nvSpPr>
          <p:spPr>
            <a:xfrm>
              <a:off x="4188450" y="866975"/>
              <a:ext cx="520025" cy="931375"/>
            </a:xfrm>
            <a:custGeom>
              <a:avLst/>
              <a:gdLst/>
              <a:ahLst/>
              <a:cxnLst/>
              <a:rect l="l" t="t" r="r" b="b"/>
              <a:pathLst>
                <a:path w="20801" h="37255" extrusionOk="0">
                  <a:moveTo>
                    <a:pt x="8338" y="0"/>
                  </a:moveTo>
                  <a:lnTo>
                    <a:pt x="8250" y="44"/>
                  </a:lnTo>
                  <a:lnTo>
                    <a:pt x="8206" y="88"/>
                  </a:lnTo>
                  <a:lnTo>
                    <a:pt x="6978" y="2238"/>
                  </a:lnTo>
                  <a:lnTo>
                    <a:pt x="6978" y="2326"/>
                  </a:lnTo>
                  <a:lnTo>
                    <a:pt x="6934" y="3511"/>
                  </a:lnTo>
                  <a:lnTo>
                    <a:pt x="6934" y="3554"/>
                  </a:lnTo>
                  <a:lnTo>
                    <a:pt x="7636" y="6100"/>
                  </a:lnTo>
                  <a:lnTo>
                    <a:pt x="7329" y="11979"/>
                  </a:lnTo>
                  <a:lnTo>
                    <a:pt x="6012" y="16631"/>
                  </a:lnTo>
                  <a:lnTo>
                    <a:pt x="5091" y="19746"/>
                  </a:lnTo>
                  <a:lnTo>
                    <a:pt x="3599" y="22862"/>
                  </a:lnTo>
                  <a:lnTo>
                    <a:pt x="1054" y="28742"/>
                  </a:lnTo>
                  <a:lnTo>
                    <a:pt x="1054" y="28830"/>
                  </a:lnTo>
                  <a:lnTo>
                    <a:pt x="1098" y="29093"/>
                  </a:lnTo>
                  <a:lnTo>
                    <a:pt x="1" y="31199"/>
                  </a:lnTo>
                  <a:lnTo>
                    <a:pt x="1" y="31331"/>
                  </a:lnTo>
                  <a:lnTo>
                    <a:pt x="220" y="32077"/>
                  </a:lnTo>
                  <a:lnTo>
                    <a:pt x="220" y="32164"/>
                  </a:lnTo>
                  <a:lnTo>
                    <a:pt x="308" y="32208"/>
                  </a:lnTo>
                  <a:lnTo>
                    <a:pt x="1449" y="32647"/>
                  </a:lnTo>
                  <a:lnTo>
                    <a:pt x="1493" y="32647"/>
                  </a:lnTo>
                  <a:lnTo>
                    <a:pt x="5661" y="33130"/>
                  </a:lnTo>
                  <a:lnTo>
                    <a:pt x="6495" y="33656"/>
                  </a:lnTo>
                  <a:lnTo>
                    <a:pt x="7548" y="35236"/>
                  </a:lnTo>
                  <a:lnTo>
                    <a:pt x="7592" y="35280"/>
                  </a:lnTo>
                  <a:lnTo>
                    <a:pt x="8382" y="35763"/>
                  </a:lnTo>
                  <a:lnTo>
                    <a:pt x="8426" y="35807"/>
                  </a:lnTo>
                  <a:lnTo>
                    <a:pt x="9830" y="36201"/>
                  </a:lnTo>
                  <a:lnTo>
                    <a:pt x="11629" y="37211"/>
                  </a:lnTo>
                  <a:lnTo>
                    <a:pt x="11717" y="37255"/>
                  </a:lnTo>
                  <a:lnTo>
                    <a:pt x="13209" y="37255"/>
                  </a:lnTo>
                  <a:lnTo>
                    <a:pt x="14876" y="36947"/>
                  </a:lnTo>
                  <a:lnTo>
                    <a:pt x="14876" y="36904"/>
                  </a:lnTo>
                  <a:lnTo>
                    <a:pt x="16017" y="36421"/>
                  </a:lnTo>
                  <a:lnTo>
                    <a:pt x="16061" y="36421"/>
                  </a:lnTo>
                  <a:lnTo>
                    <a:pt x="17992" y="34929"/>
                  </a:lnTo>
                  <a:lnTo>
                    <a:pt x="18036" y="34929"/>
                  </a:lnTo>
                  <a:lnTo>
                    <a:pt x="19484" y="33130"/>
                  </a:lnTo>
                  <a:lnTo>
                    <a:pt x="19484" y="33086"/>
                  </a:lnTo>
                  <a:lnTo>
                    <a:pt x="19966" y="31857"/>
                  </a:lnTo>
                  <a:lnTo>
                    <a:pt x="19966" y="31813"/>
                  </a:lnTo>
                  <a:lnTo>
                    <a:pt x="20010" y="30409"/>
                  </a:lnTo>
                  <a:lnTo>
                    <a:pt x="19747" y="27206"/>
                  </a:lnTo>
                  <a:lnTo>
                    <a:pt x="19703" y="27162"/>
                  </a:lnTo>
                  <a:lnTo>
                    <a:pt x="19264" y="25977"/>
                  </a:lnTo>
                  <a:lnTo>
                    <a:pt x="19308" y="25056"/>
                  </a:lnTo>
                  <a:lnTo>
                    <a:pt x="19308" y="25012"/>
                  </a:lnTo>
                  <a:lnTo>
                    <a:pt x="19045" y="23652"/>
                  </a:lnTo>
                  <a:lnTo>
                    <a:pt x="19133" y="22511"/>
                  </a:lnTo>
                  <a:lnTo>
                    <a:pt x="19879" y="19220"/>
                  </a:lnTo>
                  <a:lnTo>
                    <a:pt x="20800" y="15534"/>
                  </a:lnTo>
                  <a:lnTo>
                    <a:pt x="20800" y="15490"/>
                  </a:lnTo>
                  <a:lnTo>
                    <a:pt x="20537" y="13647"/>
                  </a:lnTo>
                  <a:lnTo>
                    <a:pt x="20493" y="13603"/>
                  </a:lnTo>
                  <a:lnTo>
                    <a:pt x="20449" y="13559"/>
                  </a:lnTo>
                  <a:lnTo>
                    <a:pt x="20405" y="13515"/>
                  </a:lnTo>
                  <a:lnTo>
                    <a:pt x="20317" y="13515"/>
                  </a:lnTo>
                  <a:lnTo>
                    <a:pt x="20274" y="13559"/>
                  </a:lnTo>
                  <a:lnTo>
                    <a:pt x="20230" y="13603"/>
                  </a:lnTo>
                  <a:lnTo>
                    <a:pt x="20186" y="13647"/>
                  </a:lnTo>
                  <a:lnTo>
                    <a:pt x="20186" y="13735"/>
                  </a:lnTo>
                  <a:lnTo>
                    <a:pt x="20449" y="15490"/>
                  </a:lnTo>
                  <a:lnTo>
                    <a:pt x="19528" y="19132"/>
                  </a:lnTo>
                  <a:lnTo>
                    <a:pt x="18782" y="22423"/>
                  </a:lnTo>
                  <a:lnTo>
                    <a:pt x="18782" y="22467"/>
                  </a:lnTo>
                  <a:lnTo>
                    <a:pt x="18694" y="23652"/>
                  </a:lnTo>
                  <a:lnTo>
                    <a:pt x="18694" y="23696"/>
                  </a:lnTo>
                  <a:lnTo>
                    <a:pt x="18957" y="25056"/>
                  </a:lnTo>
                  <a:lnTo>
                    <a:pt x="18913" y="25977"/>
                  </a:lnTo>
                  <a:lnTo>
                    <a:pt x="18913" y="26065"/>
                  </a:lnTo>
                  <a:lnTo>
                    <a:pt x="19396" y="27250"/>
                  </a:lnTo>
                  <a:lnTo>
                    <a:pt x="19659" y="30409"/>
                  </a:lnTo>
                  <a:lnTo>
                    <a:pt x="19615" y="31770"/>
                  </a:lnTo>
                  <a:lnTo>
                    <a:pt x="19177" y="32954"/>
                  </a:lnTo>
                  <a:lnTo>
                    <a:pt x="17772" y="34666"/>
                  </a:lnTo>
                  <a:lnTo>
                    <a:pt x="15842" y="36114"/>
                  </a:lnTo>
                  <a:lnTo>
                    <a:pt x="14789" y="36596"/>
                  </a:lnTo>
                  <a:lnTo>
                    <a:pt x="13165" y="36904"/>
                  </a:lnTo>
                  <a:lnTo>
                    <a:pt x="11761" y="36904"/>
                  </a:lnTo>
                  <a:lnTo>
                    <a:pt x="9962" y="35894"/>
                  </a:lnTo>
                  <a:lnTo>
                    <a:pt x="8557" y="35455"/>
                  </a:lnTo>
                  <a:lnTo>
                    <a:pt x="7812" y="35017"/>
                  </a:lnTo>
                  <a:lnTo>
                    <a:pt x="6758" y="33437"/>
                  </a:lnTo>
                  <a:lnTo>
                    <a:pt x="6715" y="33393"/>
                  </a:lnTo>
                  <a:lnTo>
                    <a:pt x="5837" y="32823"/>
                  </a:lnTo>
                  <a:lnTo>
                    <a:pt x="5749" y="32779"/>
                  </a:lnTo>
                  <a:lnTo>
                    <a:pt x="1537" y="32340"/>
                  </a:lnTo>
                  <a:lnTo>
                    <a:pt x="527" y="31901"/>
                  </a:lnTo>
                  <a:lnTo>
                    <a:pt x="352" y="31331"/>
                  </a:lnTo>
                  <a:lnTo>
                    <a:pt x="1449" y="29224"/>
                  </a:lnTo>
                  <a:lnTo>
                    <a:pt x="1449" y="29093"/>
                  </a:lnTo>
                  <a:lnTo>
                    <a:pt x="1405" y="28830"/>
                  </a:lnTo>
                  <a:lnTo>
                    <a:pt x="3906" y="22993"/>
                  </a:lnTo>
                  <a:lnTo>
                    <a:pt x="5398" y="19922"/>
                  </a:lnTo>
                  <a:lnTo>
                    <a:pt x="5398" y="19878"/>
                  </a:lnTo>
                  <a:lnTo>
                    <a:pt x="6363" y="16762"/>
                  </a:lnTo>
                  <a:lnTo>
                    <a:pt x="7680" y="12067"/>
                  </a:lnTo>
                  <a:lnTo>
                    <a:pt x="7680" y="12023"/>
                  </a:lnTo>
                  <a:lnTo>
                    <a:pt x="7987" y="6100"/>
                  </a:lnTo>
                  <a:lnTo>
                    <a:pt x="7987" y="6056"/>
                  </a:lnTo>
                  <a:lnTo>
                    <a:pt x="7285" y="3467"/>
                  </a:lnTo>
                  <a:lnTo>
                    <a:pt x="7329" y="2370"/>
                  </a:lnTo>
                  <a:lnTo>
                    <a:pt x="8514" y="263"/>
                  </a:lnTo>
                  <a:lnTo>
                    <a:pt x="8557" y="220"/>
                  </a:lnTo>
                  <a:lnTo>
                    <a:pt x="8557" y="132"/>
                  </a:lnTo>
                  <a:lnTo>
                    <a:pt x="8514" y="88"/>
                  </a:lnTo>
                  <a:lnTo>
                    <a:pt x="8470" y="44"/>
                  </a:lnTo>
                  <a:lnTo>
                    <a:pt x="8382"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96" name="Google Shape;4096;p116"/>
            <p:cNvSpPr/>
            <p:nvPr/>
          </p:nvSpPr>
          <p:spPr>
            <a:xfrm>
              <a:off x="4063400" y="858200"/>
              <a:ext cx="670300" cy="974150"/>
            </a:xfrm>
            <a:custGeom>
              <a:avLst/>
              <a:gdLst/>
              <a:ahLst/>
              <a:cxnLst/>
              <a:rect l="l" t="t" r="r" b="b"/>
              <a:pathLst>
                <a:path w="26812" h="38966" extrusionOk="0">
                  <a:moveTo>
                    <a:pt x="12857" y="0"/>
                  </a:moveTo>
                  <a:lnTo>
                    <a:pt x="12814" y="44"/>
                  </a:lnTo>
                  <a:lnTo>
                    <a:pt x="12770" y="88"/>
                  </a:lnTo>
                  <a:lnTo>
                    <a:pt x="11365" y="2633"/>
                  </a:lnTo>
                  <a:lnTo>
                    <a:pt x="11322" y="2721"/>
                  </a:lnTo>
                  <a:lnTo>
                    <a:pt x="11234" y="4257"/>
                  </a:lnTo>
                  <a:lnTo>
                    <a:pt x="11234" y="4300"/>
                  </a:lnTo>
                  <a:lnTo>
                    <a:pt x="11717" y="6451"/>
                  </a:lnTo>
                  <a:lnTo>
                    <a:pt x="11322" y="11585"/>
                  </a:lnTo>
                  <a:lnTo>
                    <a:pt x="10751" y="13779"/>
                  </a:lnTo>
                  <a:lnTo>
                    <a:pt x="9522" y="17640"/>
                  </a:lnTo>
                  <a:lnTo>
                    <a:pt x="7899" y="20624"/>
                  </a:lnTo>
                  <a:lnTo>
                    <a:pt x="5749" y="24529"/>
                  </a:lnTo>
                  <a:lnTo>
                    <a:pt x="4564" y="26284"/>
                  </a:lnTo>
                  <a:lnTo>
                    <a:pt x="3511" y="27294"/>
                  </a:lnTo>
                  <a:lnTo>
                    <a:pt x="483" y="28347"/>
                  </a:lnTo>
                  <a:lnTo>
                    <a:pt x="395" y="28435"/>
                  </a:lnTo>
                  <a:lnTo>
                    <a:pt x="88" y="28786"/>
                  </a:lnTo>
                  <a:lnTo>
                    <a:pt x="44" y="28873"/>
                  </a:lnTo>
                  <a:lnTo>
                    <a:pt x="0" y="29883"/>
                  </a:lnTo>
                  <a:lnTo>
                    <a:pt x="44" y="29926"/>
                  </a:lnTo>
                  <a:lnTo>
                    <a:pt x="1843" y="33700"/>
                  </a:lnTo>
                  <a:lnTo>
                    <a:pt x="1887" y="34490"/>
                  </a:lnTo>
                  <a:lnTo>
                    <a:pt x="1887" y="34578"/>
                  </a:lnTo>
                  <a:lnTo>
                    <a:pt x="2282" y="35104"/>
                  </a:lnTo>
                  <a:lnTo>
                    <a:pt x="2370" y="35192"/>
                  </a:lnTo>
                  <a:lnTo>
                    <a:pt x="3950" y="35763"/>
                  </a:lnTo>
                  <a:lnTo>
                    <a:pt x="6714" y="36509"/>
                  </a:lnTo>
                  <a:lnTo>
                    <a:pt x="6758" y="36552"/>
                  </a:lnTo>
                  <a:lnTo>
                    <a:pt x="11190" y="36816"/>
                  </a:lnTo>
                  <a:lnTo>
                    <a:pt x="12375" y="37869"/>
                  </a:lnTo>
                  <a:lnTo>
                    <a:pt x="12462" y="37913"/>
                  </a:lnTo>
                  <a:lnTo>
                    <a:pt x="16807" y="38966"/>
                  </a:lnTo>
                  <a:lnTo>
                    <a:pt x="16851" y="38966"/>
                  </a:lnTo>
                  <a:lnTo>
                    <a:pt x="18957" y="38922"/>
                  </a:lnTo>
                  <a:lnTo>
                    <a:pt x="19001" y="38922"/>
                  </a:lnTo>
                  <a:lnTo>
                    <a:pt x="20712" y="38571"/>
                  </a:lnTo>
                  <a:lnTo>
                    <a:pt x="20756" y="38571"/>
                  </a:lnTo>
                  <a:lnTo>
                    <a:pt x="22423" y="37869"/>
                  </a:lnTo>
                  <a:lnTo>
                    <a:pt x="22467" y="37825"/>
                  </a:lnTo>
                  <a:lnTo>
                    <a:pt x="24047" y="36509"/>
                  </a:lnTo>
                  <a:lnTo>
                    <a:pt x="24091" y="36465"/>
                  </a:lnTo>
                  <a:lnTo>
                    <a:pt x="25802" y="34446"/>
                  </a:lnTo>
                  <a:lnTo>
                    <a:pt x="25802" y="34402"/>
                  </a:lnTo>
                  <a:lnTo>
                    <a:pt x="26416" y="32823"/>
                  </a:lnTo>
                  <a:lnTo>
                    <a:pt x="26416" y="32779"/>
                  </a:lnTo>
                  <a:lnTo>
                    <a:pt x="26548" y="31726"/>
                  </a:lnTo>
                  <a:lnTo>
                    <a:pt x="26153" y="26460"/>
                  </a:lnTo>
                  <a:lnTo>
                    <a:pt x="25451" y="24178"/>
                  </a:lnTo>
                  <a:lnTo>
                    <a:pt x="25363" y="22818"/>
                  </a:lnTo>
                  <a:lnTo>
                    <a:pt x="25934" y="19615"/>
                  </a:lnTo>
                  <a:lnTo>
                    <a:pt x="26811" y="15929"/>
                  </a:lnTo>
                  <a:lnTo>
                    <a:pt x="26811" y="15797"/>
                  </a:lnTo>
                  <a:lnTo>
                    <a:pt x="26109" y="14525"/>
                  </a:lnTo>
                  <a:lnTo>
                    <a:pt x="26065" y="14481"/>
                  </a:lnTo>
                  <a:lnTo>
                    <a:pt x="25978" y="14437"/>
                  </a:lnTo>
                  <a:lnTo>
                    <a:pt x="25934" y="14437"/>
                  </a:lnTo>
                  <a:lnTo>
                    <a:pt x="25846" y="14481"/>
                  </a:lnTo>
                  <a:lnTo>
                    <a:pt x="25802" y="14525"/>
                  </a:lnTo>
                  <a:lnTo>
                    <a:pt x="25758" y="14568"/>
                  </a:lnTo>
                  <a:lnTo>
                    <a:pt x="25758" y="14656"/>
                  </a:lnTo>
                  <a:lnTo>
                    <a:pt x="25802" y="14700"/>
                  </a:lnTo>
                  <a:lnTo>
                    <a:pt x="26460" y="15929"/>
                  </a:lnTo>
                  <a:lnTo>
                    <a:pt x="25583" y="19527"/>
                  </a:lnTo>
                  <a:lnTo>
                    <a:pt x="25012" y="22774"/>
                  </a:lnTo>
                  <a:lnTo>
                    <a:pt x="25012" y="22818"/>
                  </a:lnTo>
                  <a:lnTo>
                    <a:pt x="25100" y="24222"/>
                  </a:lnTo>
                  <a:lnTo>
                    <a:pt x="25100" y="24266"/>
                  </a:lnTo>
                  <a:lnTo>
                    <a:pt x="25802" y="26548"/>
                  </a:lnTo>
                  <a:lnTo>
                    <a:pt x="26197" y="31726"/>
                  </a:lnTo>
                  <a:lnTo>
                    <a:pt x="26065" y="32735"/>
                  </a:lnTo>
                  <a:lnTo>
                    <a:pt x="25495" y="34271"/>
                  </a:lnTo>
                  <a:lnTo>
                    <a:pt x="23828" y="36245"/>
                  </a:lnTo>
                  <a:lnTo>
                    <a:pt x="22248" y="37562"/>
                  </a:lnTo>
                  <a:lnTo>
                    <a:pt x="20624" y="38220"/>
                  </a:lnTo>
                  <a:lnTo>
                    <a:pt x="18913" y="38571"/>
                  </a:lnTo>
                  <a:lnTo>
                    <a:pt x="16851" y="38615"/>
                  </a:lnTo>
                  <a:lnTo>
                    <a:pt x="12594" y="37606"/>
                  </a:lnTo>
                  <a:lnTo>
                    <a:pt x="11365" y="36509"/>
                  </a:lnTo>
                  <a:lnTo>
                    <a:pt x="11278" y="36465"/>
                  </a:lnTo>
                  <a:lnTo>
                    <a:pt x="6802" y="36201"/>
                  </a:lnTo>
                  <a:lnTo>
                    <a:pt x="4081" y="35412"/>
                  </a:lnTo>
                  <a:lnTo>
                    <a:pt x="2545" y="34885"/>
                  </a:lnTo>
                  <a:lnTo>
                    <a:pt x="2238" y="34446"/>
                  </a:lnTo>
                  <a:lnTo>
                    <a:pt x="2194" y="33656"/>
                  </a:lnTo>
                  <a:lnTo>
                    <a:pt x="2151" y="33569"/>
                  </a:lnTo>
                  <a:lnTo>
                    <a:pt x="351" y="29839"/>
                  </a:lnTo>
                  <a:lnTo>
                    <a:pt x="395" y="28961"/>
                  </a:lnTo>
                  <a:lnTo>
                    <a:pt x="615" y="28698"/>
                  </a:lnTo>
                  <a:lnTo>
                    <a:pt x="3642" y="27601"/>
                  </a:lnTo>
                  <a:lnTo>
                    <a:pt x="3730" y="27557"/>
                  </a:lnTo>
                  <a:lnTo>
                    <a:pt x="4827" y="26548"/>
                  </a:lnTo>
                  <a:lnTo>
                    <a:pt x="4827" y="26504"/>
                  </a:lnTo>
                  <a:lnTo>
                    <a:pt x="6056" y="24749"/>
                  </a:lnTo>
                  <a:lnTo>
                    <a:pt x="6056" y="24705"/>
                  </a:lnTo>
                  <a:lnTo>
                    <a:pt x="8206" y="20799"/>
                  </a:lnTo>
                  <a:lnTo>
                    <a:pt x="9830" y="17772"/>
                  </a:lnTo>
                  <a:lnTo>
                    <a:pt x="9830" y="17728"/>
                  </a:lnTo>
                  <a:lnTo>
                    <a:pt x="11058" y="13910"/>
                  </a:lnTo>
                  <a:lnTo>
                    <a:pt x="11673" y="11672"/>
                  </a:lnTo>
                  <a:lnTo>
                    <a:pt x="11673" y="11628"/>
                  </a:lnTo>
                  <a:lnTo>
                    <a:pt x="11936" y="8206"/>
                  </a:lnTo>
                  <a:lnTo>
                    <a:pt x="12068" y="6451"/>
                  </a:lnTo>
                  <a:lnTo>
                    <a:pt x="12068" y="6407"/>
                  </a:lnTo>
                  <a:lnTo>
                    <a:pt x="11585" y="4257"/>
                  </a:lnTo>
                  <a:lnTo>
                    <a:pt x="11673" y="2765"/>
                  </a:lnTo>
                  <a:lnTo>
                    <a:pt x="13077" y="263"/>
                  </a:lnTo>
                  <a:lnTo>
                    <a:pt x="13077" y="220"/>
                  </a:lnTo>
                  <a:lnTo>
                    <a:pt x="13077" y="132"/>
                  </a:lnTo>
                  <a:lnTo>
                    <a:pt x="13077" y="88"/>
                  </a:lnTo>
                  <a:lnTo>
                    <a:pt x="12989" y="44"/>
                  </a:lnTo>
                  <a:lnTo>
                    <a:pt x="12945"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97" name="Google Shape;4097;p116"/>
            <p:cNvSpPr/>
            <p:nvPr/>
          </p:nvSpPr>
          <p:spPr>
            <a:xfrm>
              <a:off x="4019525" y="841725"/>
              <a:ext cx="410300" cy="1012575"/>
            </a:xfrm>
            <a:custGeom>
              <a:avLst/>
              <a:gdLst/>
              <a:ahLst/>
              <a:cxnLst/>
              <a:rect l="l" t="t" r="r" b="b"/>
              <a:pathLst>
                <a:path w="16412" h="40503" extrusionOk="0">
                  <a:moveTo>
                    <a:pt x="14349" y="1"/>
                  </a:moveTo>
                  <a:lnTo>
                    <a:pt x="14305" y="45"/>
                  </a:lnTo>
                  <a:lnTo>
                    <a:pt x="14261" y="89"/>
                  </a:lnTo>
                  <a:lnTo>
                    <a:pt x="12638" y="2809"/>
                  </a:lnTo>
                  <a:lnTo>
                    <a:pt x="12594" y="2897"/>
                  </a:lnTo>
                  <a:lnTo>
                    <a:pt x="12418" y="3906"/>
                  </a:lnTo>
                  <a:lnTo>
                    <a:pt x="12418" y="3950"/>
                  </a:lnTo>
                  <a:lnTo>
                    <a:pt x="12331" y="6013"/>
                  </a:lnTo>
                  <a:lnTo>
                    <a:pt x="12331" y="6056"/>
                  </a:lnTo>
                  <a:lnTo>
                    <a:pt x="12594" y="8119"/>
                  </a:lnTo>
                  <a:lnTo>
                    <a:pt x="12243" y="11234"/>
                  </a:lnTo>
                  <a:lnTo>
                    <a:pt x="11804" y="13165"/>
                  </a:lnTo>
                  <a:lnTo>
                    <a:pt x="10926" y="15578"/>
                  </a:lnTo>
                  <a:lnTo>
                    <a:pt x="9127" y="19440"/>
                  </a:lnTo>
                  <a:lnTo>
                    <a:pt x="7899" y="21415"/>
                  </a:lnTo>
                  <a:lnTo>
                    <a:pt x="4344" y="26549"/>
                  </a:lnTo>
                  <a:lnTo>
                    <a:pt x="3511" y="26724"/>
                  </a:lnTo>
                  <a:lnTo>
                    <a:pt x="3203" y="26505"/>
                  </a:lnTo>
                  <a:lnTo>
                    <a:pt x="2457" y="25539"/>
                  </a:lnTo>
                  <a:lnTo>
                    <a:pt x="2370" y="25451"/>
                  </a:lnTo>
                  <a:lnTo>
                    <a:pt x="1975" y="25276"/>
                  </a:lnTo>
                  <a:lnTo>
                    <a:pt x="1843" y="25276"/>
                  </a:lnTo>
                  <a:lnTo>
                    <a:pt x="1755" y="25364"/>
                  </a:lnTo>
                  <a:lnTo>
                    <a:pt x="44" y="28435"/>
                  </a:lnTo>
                  <a:lnTo>
                    <a:pt x="0" y="28567"/>
                  </a:lnTo>
                  <a:lnTo>
                    <a:pt x="220" y="29488"/>
                  </a:lnTo>
                  <a:lnTo>
                    <a:pt x="220" y="29532"/>
                  </a:lnTo>
                  <a:lnTo>
                    <a:pt x="1229" y="32165"/>
                  </a:lnTo>
                  <a:lnTo>
                    <a:pt x="2852" y="35588"/>
                  </a:lnTo>
                  <a:lnTo>
                    <a:pt x="3598" y="36509"/>
                  </a:lnTo>
                  <a:lnTo>
                    <a:pt x="3686" y="36553"/>
                  </a:lnTo>
                  <a:lnTo>
                    <a:pt x="4608" y="37080"/>
                  </a:lnTo>
                  <a:lnTo>
                    <a:pt x="7548" y="38133"/>
                  </a:lnTo>
                  <a:lnTo>
                    <a:pt x="11365" y="39405"/>
                  </a:lnTo>
                  <a:lnTo>
                    <a:pt x="14130" y="40151"/>
                  </a:lnTo>
                  <a:lnTo>
                    <a:pt x="14174" y="40195"/>
                  </a:lnTo>
                  <a:lnTo>
                    <a:pt x="16236" y="40459"/>
                  </a:lnTo>
                  <a:lnTo>
                    <a:pt x="16236" y="40502"/>
                  </a:lnTo>
                  <a:lnTo>
                    <a:pt x="16368" y="40459"/>
                  </a:lnTo>
                  <a:lnTo>
                    <a:pt x="16412" y="40327"/>
                  </a:lnTo>
                  <a:lnTo>
                    <a:pt x="16412" y="40283"/>
                  </a:lnTo>
                  <a:lnTo>
                    <a:pt x="16412" y="40195"/>
                  </a:lnTo>
                  <a:lnTo>
                    <a:pt x="16324" y="40151"/>
                  </a:lnTo>
                  <a:lnTo>
                    <a:pt x="16280" y="40151"/>
                  </a:lnTo>
                  <a:lnTo>
                    <a:pt x="14217" y="39844"/>
                  </a:lnTo>
                  <a:lnTo>
                    <a:pt x="11497" y="39054"/>
                  </a:lnTo>
                  <a:lnTo>
                    <a:pt x="7679" y="37826"/>
                  </a:lnTo>
                  <a:lnTo>
                    <a:pt x="4739" y="36773"/>
                  </a:lnTo>
                  <a:lnTo>
                    <a:pt x="3862" y="36290"/>
                  </a:lnTo>
                  <a:lnTo>
                    <a:pt x="3160" y="35412"/>
                  </a:lnTo>
                  <a:lnTo>
                    <a:pt x="1580" y="32034"/>
                  </a:lnTo>
                  <a:lnTo>
                    <a:pt x="571" y="29401"/>
                  </a:lnTo>
                  <a:lnTo>
                    <a:pt x="395" y="28567"/>
                  </a:lnTo>
                  <a:lnTo>
                    <a:pt x="1975" y="25671"/>
                  </a:lnTo>
                  <a:lnTo>
                    <a:pt x="2194" y="25759"/>
                  </a:lnTo>
                  <a:lnTo>
                    <a:pt x="2940" y="26724"/>
                  </a:lnTo>
                  <a:lnTo>
                    <a:pt x="2984" y="26768"/>
                  </a:lnTo>
                  <a:lnTo>
                    <a:pt x="3379" y="27075"/>
                  </a:lnTo>
                  <a:lnTo>
                    <a:pt x="3555" y="27075"/>
                  </a:lnTo>
                  <a:lnTo>
                    <a:pt x="4476" y="26856"/>
                  </a:lnTo>
                  <a:lnTo>
                    <a:pt x="4564" y="26768"/>
                  </a:lnTo>
                  <a:lnTo>
                    <a:pt x="8162" y="21634"/>
                  </a:lnTo>
                  <a:lnTo>
                    <a:pt x="9435" y="19615"/>
                  </a:lnTo>
                  <a:lnTo>
                    <a:pt x="9435" y="19572"/>
                  </a:lnTo>
                  <a:lnTo>
                    <a:pt x="11234" y="15710"/>
                  </a:lnTo>
                  <a:lnTo>
                    <a:pt x="12155" y="13253"/>
                  </a:lnTo>
                  <a:lnTo>
                    <a:pt x="12594" y="11278"/>
                  </a:lnTo>
                  <a:lnTo>
                    <a:pt x="12945" y="8163"/>
                  </a:lnTo>
                  <a:lnTo>
                    <a:pt x="12945" y="8119"/>
                  </a:lnTo>
                  <a:lnTo>
                    <a:pt x="12682" y="6013"/>
                  </a:lnTo>
                  <a:lnTo>
                    <a:pt x="12726" y="3994"/>
                  </a:lnTo>
                  <a:lnTo>
                    <a:pt x="12945" y="2985"/>
                  </a:lnTo>
                  <a:lnTo>
                    <a:pt x="14569" y="264"/>
                  </a:lnTo>
                  <a:lnTo>
                    <a:pt x="14569" y="220"/>
                  </a:lnTo>
                  <a:lnTo>
                    <a:pt x="14569" y="133"/>
                  </a:lnTo>
                  <a:lnTo>
                    <a:pt x="14525" y="89"/>
                  </a:lnTo>
                  <a:lnTo>
                    <a:pt x="14481" y="45"/>
                  </a:lnTo>
                  <a:lnTo>
                    <a:pt x="14437"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98" name="Google Shape;4098;p116"/>
            <p:cNvSpPr/>
            <p:nvPr/>
          </p:nvSpPr>
          <p:spPr>
            <a:xfrm>
              <a:off x="3981125" y="801150"/>
              <a:ext cx="444300" cy="1074000"/>
            </a:xfrm>
            <a:custGeom>
              <a:avLst/>
              <a:gdLst/>
              <a:ahLst/>
              <a:cxnLst/>
              <a:rect l="l" t="t" r="r" b="b"/>
              <a:pathLst>
                <a:path w="17772" h="42960" extrusionOk="0">
                  <a:moveTo>
                    <a:pt x="16192" y="0"/>
                  </a:moveTo>
                  <a:lnTo>
                    <a:pt x="16148" y="44"/>
                  </a:lnTo>
                  <a:lnTo>
                    <a:pt x="15183" y="1536"/>
                  </a:lnTo>
                  <a:lnTo>
                    <a:pt x="14437" y="2677"/>
                  </a:lnTo>
                  <a:lnTo>
                    <a:pt x="13910" y="3599"/>
                  </a:lnTo>
                  <a:lnTo>
                    <a:pt x="13691" y="3993"/>
                  </a:lnTo>
                  <a:lnTo>
                    <a:pt x="13516" y="4388"/>
                  </a:lnTo>
                  <a:lnTo>
                    <a:pt x="13340" y="4783"/>
                  </a:lnTo>
                  <a:lnTo>
                    <a:pt x="13252" y="5222"/>
                  </a:lnTo>
                  <a:lnTo>
                    <a:pt x="13165" y="5617"/>
                  </a:lnTo>
                  <a:lnTo>
                    <a:pt x="13121" y="6100"/>
                  </a:lnTo>
                  <a:lnTo>
                    <a:pt x="13077" y="7153"/>
                  </a:lnTo>
                  <a:lnTo>
                    <a:pt x="13165" y="8513"/>
                  </a:lnTo>
                  <a:lnTo>
                    <a:pt x="13252" y="10224"/>
                  </a:lnTo>
                  <a:lnTo>
                    <a:pt x="12726" y="13121"/>
                  </a:lnTo>
                  <a:lnTo>
                    <a:pt x="11892" y="15051"/>
                  </a:lnTo>
                  <a:lnTo>
                    <a:pt x="9873" y="19264"/>
                  </a:lnTo>
                  <a:lnTo>
                    <a:pt x="7636" y="23564"/>
                  </a:lnTo>
                  <a:lnTo>
                    <a:pt x="6012" y="25714"/>
                  </a:lnTo>
                  <a:lnTo>
                    <a:pt x="5134" y="26329"/>
                  </a:lnTo>
                  <a:lnTo>
                    <a:pt x="4520" y="26021"/>
                  </a:lnTo>
                  <a:lnTo>
                    <a:pt x="3774" y="25407"/>
                  </a:lnTo>
                  <a:lnTo>
                    <a:pt x="3642" y="25363"/>
                  </a:lnTo>
                  <a:lnTo>
                    <a:pt x="3291" y="25319"/>
                  </a:lnTo>
                  <a:lnTo>
                    <a:pt x="3204" y="25319"/>
                  </a:lnTo>
                  <a:lnTo>
                    <a:pt x="3160" y="25363"/>
                  </a:lnTo>
                  <a:lnTo>
                    <a:pt x="2545" y="26241"/>
                  </a:lnTo>
                  <a:lnTo>
                    <a:pt x="2502" y="26241"/>
                  </a:lnTo>
                  <a:lnTo>
                    <a:pt x="1799" y="27689"/>
                  </a:lnTo>
                  <a:lnTo>
                    <a:pt x="264" y="28961"/>
                  </a:lnTo>
                  <a:lnTo>
                    <a:pt x="220" y="29049"/>
                  </a:lnTo>
                  <a:lnTo>
                    <a:pt x="0" y="29707"/>
                  </a:lnTo>
                  <a:lnTo>
                    <a:pt x="0" y="29795"/>
                  </a:lnTo>
                  <a:lnTo>
                    <a:pt x="351" y="30760"/>
                  </a:lnTo>
                  <a:lnTo>
                    <a:pt x="2677" y="36202"/>
                  </a:lnTo>
                  <a:lnTo>
                    <a:pt x="2677" y="36245"/>
                  </a:lnTo>
                  <a:lnTo>
                    <a:pt x="3906" y="37913"/>
                  </a:lnTo>
                  <a:lnTo>
                    <a:pt x="4915" y="39054"/>
                  </a:lnTo>
                  <a:lnTo>
                    <a:pt x="4959" y="39098"/>
                  </a:lnTo>
                  <a:lnTo>
                    <a:pt x="6144" y="39800"/>
                  </a:lnTo>
                  <a:lnTo>
                    <a:pt x="6188" y="39800"/>
                  </a:lnTo>
                  <a:lnTo>
                    <a:pt x="8996" y="40853"/>
                  </a:lnTo>
                  <a:lnTo>
                    <a:pt x="14086" y="42389"/>
                  </a:lnTo>
                  <a:lnTo>
                    <a:pt x="14788" y="42389"/>
                  </a:lnTo>
                  <a:lnTo>
                    <a:pt x="17509" y="42959"/>
                  </a:lnTo>
                  <a:lnTo>
                    <a:pt x="17640" y="42959"/>
                  </a:lnTo>
                  <a:lnTo>
                    <a:pt x="17684" y="42915"/>
                  </a:lnTo>
                  <a:lnTo>
                    <a:pt x="17728" y="42871"/>
                  </a:lnTo>
                  <a:lnTo>
                    <a:pt x="17772" y="42828"/>
                  </a:lnTo>
                  <a:lnTo>
                    <a:pt x="17772" y="42740"/>
                  </a:lnTo>
                  <a:lnTo>
                    <a:pt x="17772" y="42696"/>
                  </a:lnTo>
                  <a:lnTo>
                    <a:pt x="17728" y="42652"/>
                  </a:lnTo>
                  <a:lnTo>
                    <a:pt x="17640" y="42608"/>
                  </a:lnTo>
                  <a:lnTo>
                    <a:pt x="17553" y="42608"/>
                  </a:lnTo>
                  <a:lnTo>
                    <a:pt x="14832" y="42038"/>
                  </a:lnTo>
                  <a:lnTo>
                    <a:pt x="14174" y="42038"/>
                  </a:lnTo>
                  <a:lnTo>
                    <a:pt x="9128" y="40502"/>
                  </a:lnTo>
                  <a:lnTo>
                    <a:pt x="6319" y="39493"/>
                  </a:lnTo>
                  <a:lnTo>
                    <a:pt x="5178" y="38834"/>
                  </a:lnTo>
                  <a:lnTo>
                    <a:pt x="4213" y="37694"/>
                  </a:lnTo>
                  <a:lnTo>
                    <a:pt x="2984" y="36026"/>
                  </a:lnTo>
                  <a:lnTo>
                    <a:pt x="702" y="30629"/>
                  </a:lnTo>
                  <a:lnTo>
                    <a:pt x="351" y="29751"/>
                  </a:lnTo>
                  <a:lnTo>
                    <a:pt x="527" y="29181"/>
                  </a:lnTo>
                  <a:lnTo>
                    <a:pt x="2019" y="27952"/>
                  </a:lnTo>
                  <a:lnTo>
                    <a:pt x="2063" y="27864"/>
                  </a:lnTo>
                  <a:lnTo>
                    <a:pt x="2809" y="26416"/>
                  </a:lnTo>
                  <a:lnTo>
                    <a:pt x="3379" y="25670"/>
                  </a:lnTo>
                  <a:lnTo>
                    <a:pt x="3555" y="25670"/>
                  </a:lnTo>
                  <a:lnTo>
                    <a:pt x="4301" y="26329"/>
                  </a:lnTo>
                  <a:lnTo>
                    <a:pt x="4345" y="26372"/>
                  </a:lnTo>
                  <a:lnTo>
                    <a:pt x="5091" y="26680"/>
                  </a:lnTo>
                  <a:lnTo>
                    <a:pt x="5178" y="26680"/>
                  </a:lnTo>
                  <a:lnTo>
                    <a:pt x="5266" y="26636"/>
                  </a:lnTo>
                  <a:lnTo>
                    <a:pt x="6231" y="25977"/>
                  </a:lnTo>
                  <a:lnTo>
                    <a:pt x="6275" y="25934"/>
                  </a:lnTo>
                  <a:lnTo>
                    <a:pt x="7943" y="23740"/>
                  </a:lnTo>
                  <a:lnTo>
                    <a:pt x="10181" y="19439"/>
                  </a:lnTo>
                  <a:lnTo>
                    <a:pt x="12199" y="15183"/>
                  </a:lnTo>
                  <a:lnTo>
                    <a:pt x="13077" y="13252"/>
                  </a:lnTo>
                  <a:lnTo>
                    <a:pt x="13077" y="13208"/>
                  </a:lnTo>
                  <a:lnTo>
                    <a:pt x="13603" y="10268"/>
                  </a:lnTo>
                  <a:lnTo>
                    <a:pt x="13603" y="10224"/>
                  </a:lnTo>
                  <a:lnTo>
                    <a:pt x="13516" y="8513"/>
                  </a:lnTo>
                  <a:lnTo>
                    <a:pt x="13428" y="7197"/>
                  </a:lnTo>
                  <a:lnTo>
                    <a:pt x="13472" y="6144"/>
                  </a:lnTo>
                  <a:lnTo>
                    <a:pt x="13516" y="5705"/>
                  </a:lnTo>
                  <a:lnTo>
                    <a:pt x="13603" y="5310"/>
                  </a:lnTo>
                  <a:lnTo>
                    <a:pt x="13691" y="4915"/>
                  </a:lnTo>
                  <a:lnTo>
                    <a:pt x="13823" y="4520"/>
                  </a:lnTo>
                  <a:lnTo>
                    <a:pt x="13998" y="4125"/>
                  </a:lnTo>
                  <a:lnTo>
                    <a:pt x="14218" y="3730"/>
                  </a:lnTo>
                  <a:lnTo>
                    <a:pt x="14744" y="2853"/>
                  </a:lnTo>
                  <a:lnTo>
                    <a:pt x="15490" y="1712"/>
                  </a:lnTo>
                  <a:lnTo>
                    <a:pt x="16456" y="264"/>
                  </a:lnTo>
                  <a:lnTo>
                    <a:pt x="16499" y="176"/>
                  </a:lnTo>
                  <a:lnTo>
                    <a:pt x="16499" y="132"/>
                  </a:lnTo>
                  <a:lnTo>
                    <a:pt x="16456" y="44"/>
                  </a:lnTo>
                  <a:lnTo>
                    <a:pt x="16412"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99" name="Google Shape;4099;p116"/>
            <p:cNvSpPr/>
            <p:nvPr/>
          </p:nvSpPr>
          <p:spPr>
            <a:xfrm>
              <a:off x="3930650" y="715575"/>
              <a:ext cx="492600" cy="1197950"/>
            </a:xfrm>
            <a:custGeom>
              <a:avLst/>
              <a:gdLst/>
              <a:ahLst/>
              <a:cxnLst/>
              <a:rect l="l" t="t" r="r" b="b"/>
              <a:pathLst>
                <a:path w="19704" h="47918" extrusionOk="0">
                  <a:moveTo>
                    <a:pt x="18080" y="1"/>
                  </a:moveTo>
                  <a:lnTo>
                    <a:pt x="17992" y="45"/>
                  </a:lnTo>
                  <a:lnTo>
                    <a:pt x="17948" y="88"/>
                  </a:lnTo>
                  <a:lnTo>
                    <a:pt x="17904" y="132"/>
                  </a:lnTo>
                  <a:lnTo>
                    <a:pt x="17904" y="176"/>
                  </a:lnTo>
                  <a:lnTo>
                    <a:pt x="17904" y="1668"/>
                  </a:lnTo>
                  <a:lnTo>
                    <a:pt x="17202" y="2853"/>
                  </a:lnTo>
                  <a:lnTo>
                    <a:pt x="15491" y="5530"/>
                  </a:lnTo>
                  <a:lnTo>
                    <a:pt x="14306" y="7811"/>
                  </a:lnTo>
                  <a:lnTo>
                    <a:pt x="14306" y="7855"/>
                  </a:lnTo>
                  <a:lnTo>
                    <a:pt x="13999" y="9391"/>
                  </a:lnTo>
                  <a:lnTo>
                    <a:pt x="13999" y="9435"/>
                  </a:lnTo>
                  <a:lnTo>
                    <a:pt x="13692" y="13691"/>
                  </a:lnTo>
                  <a:lnTo>
                    <a:pt x="12814" y="15008"/>
                  </a:lnTo>
                  <a:lnTo>
                    <a:pt x="10181" y="18211"/>
                  </a:lnTo>
                  <a:lnTo>
                    <a:pt x="6846" y="22072"/>
                  </a:lnTo>
                  <a:lnTo>
                    <a:pt x="4213" y="25100"/>
                  </a:lnTo>
                  <a:lnTo>
                    <a:pt x="4213" y="25144"/>
                  </a:lnTo>
                  <a:lnTo>
                    <a:pt x="3467" y="26548"/>
                  </a:lnTo>
                  <a:lnTo>
                    <a:pt x="3424" y="26636"/>
                  </a:lnTo>
                  <a:lnTo>
                    <a:pt x="3292" y="28391"/>
                  </a:lnTo>
                  <a:lnTo>
                    <a:pt x="2853" y="29357"/>
                  </a:lnTo>
                  <a:lnTo>
                    <a:pt x="1844" y="30278"/>
                  </a:lnTo>
                  <a:lnTo>
                    <a:pt x="133" y="30980"/>
                  </a:lnTo>
                  <a:lnTo>
                    <a:pt x="45" y="31068"/>
                  </a:lnTo>
                  <a:lnTo>
                    <a:pt x="1" y="31068"/>
                  </a:lnTo>
                  <a:lnTo>
                    <a:pt x="1" y="31200"/>
                  </a:lnTo>
                  <a:lnTo>
                    <a:pt x="176" y="34052"/>
                  </a:lnTo>
                  <a:lnTo>
                    <a:pt x="176" y="34096"/>
                  </a:lnTo>
                  <a:lnTo>
                    <a:pt x="922" y="36772"/>
                  </a:lnTo>
                  <a:lnTo>
                    <a:pt x="2941" y="41555"/>
                  </a:lnTo>
                  <a:lnTo>
                    <a:pt x="2985" y="41599"/>
                  </a:lnTo>
                  <a:lnTo>
                    <a:pt x="3950" y="42521"/>
                  </a:lnTo>
                  <a:lnTo>
                    <a:pt x="3994" y="42521"/>
                  </a:lnTo>
                  <a:lnTo>
                    <a:pt x="8163" y="45373"/>
                  </a:lnTo>
                  <a:lnTo>
                    <a:pt x="8163" y="45417"/>
                  </a:lnTo>
                  <a:lnTo>
                    <a:pt x="10883" y="46470"/>
                  </a:lnTo>
                  <a:lnTo>
                    <a:pt x="14920" y="47742"/>
                  </a:lnTo>
                  <a:lnTo>
                    <a:pt x="14964" y="47742"/>
                  </a:lnTo>
                  <a:lnTo>
                    <a:pt x="17641" y="47655"/>
                  </a:lnTo>
                  <a:lnTo>
                    <a:pt x="19177" y="47918"/>
                  </a:lnTo>
                  <a:lnTo>
                    <a:pt x="19221" y="47918"/>
                  </a:lnTo>
                  <a:lnTo>
                    <a:pt x="19528" y="47874"/>
                  </a:lnTo>
                  <a:lnTo>
                    <a:pt x="19615" y="47830"/>
                  </a:lnTo>
                  <a:lnTo>
                    <a:pt x="19659" y="47786"/>
                  </a:lnTo>
                  <a:lnTo>
                    <a:pt x="19703" y="47742"/>
                  </a:lnTo>
                  <a:lnTo>
                    <a:pt x="19703" y="47655"/>
                  </a:lnTo>
                  <a:lnTo>
                    <a:pt x="19659" y="47611"/>
                  </a:lnTo>
                  <a:lnTo>
                    <a:pt x="19615" y="47567"/>
                  </a:lnTo>
                  <a:lnTo>
                    <a:pt x="19572" y="47523"/>
                  </a:lnTo>
                  <a:lnTo>
                    <a:pt x="19484" y="47523"/>
                  </a:lnTo>
                  <a:lnTo>
                    <a:pt x="19221" y="47567"/>
                  </a:lnTo>
                  <a:lnTo>
                    <a:pt x="17685" y="47304"/>
                  </a:lnTo>
                  <a:lnTo>
                    <a:pt x="17641" y="47304"/>
                  </a:lnTo>
                  <a:lnTo>
                    <a:pt x="15008" y="47391"/>
                  </a:lnTo>
                  <a:lnTo>
                    <a:pt x="11015" y="46119"/>
                  </a:lnTo>
                  <a:lnTo>
                    <a:pt x="8338" y="45066"/>
                  </a:lnTo>
                  <a:lnTo>
                    <a:pt x="4213" y="42214"/>
                  </a:lnTo>
                  <a:lnTo>
                    <a:pt x="3248" y="41380"/>
                  </a:lnTo>
                  <a:lnTo>
                    <a:pt x="1273" y="36641"/>
                  </a:lnTo>
                  <a:lnTo>
                    <a:pt x="527" y="34008"/>
                  </a:lnTo>
                  <a:lnTo>
                    <a:pt x="352" y="31287"/>
                  </a:lnTo>
                  <a:lnTo>
                    <a:pt x="1975" y="30585"/>
                  </a:lnTo>
                  <a:lnTo>
                    <a:pt x="2063" y="30541"/>
                  </a:lnTo>
                  <a:lnTo>
                    <a:pt x="3116" y="29576"/>
                  </a:lnTo>
                  <a:lnTo>
                    <a:pt x="3160" y="29532"/>
                  </a:lnTo>
                  <a:lnTo>
                    <a:pt x="3643" y="28523"/>
                  </a:lnTo>
                  <a:lnTo>
                    <a:pt x="3643" y="28435"/>
                  </a:lnTo>
                  <a:lnTo>
                    <a:pt x="3775" y="26680"/>
                  </a:lnTo>
                  <a:lnTo>
                    <a:pt x="4521" y="25320"/>
                  </a:lnTo>
                  <a:lnTo>
                    <a:pt x="7110" y="22292"/>
                  </a:lnTo>
                  <a:lnTo>
                    <a:pt x="10444" y="18430"/>
                  </a:lnTo>
                  <a:lnTo>
                    <a:pt x="13121" y="15227"/>
                  </a:lnTo>
                  <a:lnTo>
                    <a:pt x="13999" y="13867"/>
                  </a:lnTo>
                  <a:lnTo>
                    <a:pt x="14043" y="13779"/>
                  </a:lnTo>
                  <a:lnTo>
                    <a:pt x="14350" y="9435"/>
                  </a:lnTo>
                  <a:lnTo>
                    <a:pt x="14657" y="7943"/>
                  </a:lnTo>
                  <a:lnTo>
                    <a:pt x="15798" y="5705"/>
                  </a:lnTo>
                  <a:lnTo>
                    <a:pt x="17509" y="3028"/>
                  </a:lnTo>
                  <a:lnTo>
                    <a:pt x="18211" y="1844"/>
                  </a:lnTo>
                  <a:lnTo>
                    <a:pt x="18255" y="1756"/>
                  </a:lnTo>
                  <a:lnTo>
                    <a:pt x="18255" y="176"/>
                  </a:lnTo>
                  <a:lnTo>
                    <a:pt x="18255" y="132"/>
                  </a:lnTo>
                  <a:lnTo>
                    <a:pt x="18211" y="88"/>
                  </a:lnTo>
                  <a:lnTo>
                    <a:pt x="18124" y="45"/>
                  </a:lnTo>
                  <a:lnTo>
                    <a:pt x="1808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00" name="Google Shape;4100;p116"/>
            <p:cNvSpPr/>
            <p:nvPr/>
          </p:nvSpPr>
          <p:spPr>
            <a:xfrm>
              <a:off x="3904325" y="661825"/>
              <a:ext cx="515625" cy="1271450"/>
            </a:xfrm>
            <a:custGeom>
              <a:avLst/>
              <a:gdLst/>
              <a:ahLst/>
              <a:cxnLst/>
              <a:rect l="l" t="t" r="r" b="b"/>
              <a:pathLst>
                <a:path w="20625" h="50858" extrusionOk="0">
                  <a:moveTo>
                    <a:pt x="18913" y="1"/>
                  </a:moveTo>
                  <a:lnTo>
                    <a:pt x="18825" y="44"/>
                  </a:lnTo>
                  <a:lnTo>
                    <a:pt x="18782" y="88"/>
                  </a:lnTo>
                  <a:lnTo>
                    <a:pt x="18782" y="132"/>
                  </a:lnTo>
                  <a:lnTo>
                    <a:pt x="18080" y="4125"/>
                  </a:lnTo>
                  <a:lnTo>
                    <a:pt x="16280" y="6978"/>
                  </a:lnTo>
                  <a:lnTo>
                    <a:pt x="14964" y="9347"/>
                  </a:lnTo>
                  <a:lnTo>
                    <a:pt x="14964" y="9391"/>
                  </a:lnTo>
                  <a:lnTo>
                    <a:pt x="14525" y="10707"/>
                  </a:lnTo>
                  <a:lnTo>
                    <a:pt x="14525" y="10751"/>
                  </a:lnTo>
                  <a:lnTo>
                    <a:pt x="13955" y="15271"/>
                  </a:lnTo>
                  <a:lnTo>
                    <a:pt x="13516" y="15885"/>
                  </a:lnTo>
                  <a:lnTo>
                    <a:pt x="12375" y="17202"/>
                  </a:lnTo>
                  <a:lnTo>
                    <a:pt x="10444" y="19352"/>
                  </a:lnTo>
                  <a:lnTo>
                    <a:pt x="8075" y="21941"/>
                  </a:lnTo>
                  <a:lnTo>
                    <a:pt x="4564" y="25802"/>
                  </a:lnTo>
                  <a:lnTo>
                    <a:pt x="4564" y="25846"/>
                  </a:lnTo>
                  <a:lnTo>
                    <a:pt x="3423" y="27514"/>
                  </a:lnTo>
                  <a:lnTo>
                    <a:pt x="3423" y="27645"/>
                  </a:lnTo>
                  <a:lnTo>
                    <a:pt x="3555" y="30366"/>
                  </a:lnTo>
                  <a:lnTo>
                    <a:pt x="3160" y="31419"/>
                  </a:lnTo>
                  <a:lnTo>
                    <a:pt x="2502" y="31989"/>
                  </a:lnTo>
                  <a:lnTo>
                    <a:pt x="132" y="32867"/>
                  </a:lnTo>
                  <a:lnTo>
                    <a:pt x="45" y="32955"/>
                  </a:lnTo>
                  <a:lnTo>
                    <a:pt x="1" y="33042"/>
                  </a:lnTo>
                  <a:lnTo>
                    <a:pt x="396" y="37562"/>
                  </a:lnTo>
                  <a:lnTo>
                    <a:pt x="1010" y="39844"/>
                  </a:lnTo>
                  <a:lnTo>
                    <a:pt x="2502" y="43793"/>
                  </a:lnTo>
                  <a:lnTo>
                    <a:pt x="2546" y="43881"/>
                  </a:lnTo>
                  <a:lnTo>
                    <a:pt x="3423" y="44846"/>
                  </a:lnTo>
                  <a:lnTo>
                    <a:pt x="3467" y="44890"/>
                  </a:lnTo>
                  <a:lnTo>
                    <a:pt x="7504" y="47655"/>
                  </a:lnTo>
                  <a:lnTo>
                    <a:pt x="9172" y="48620"/>
                  </a:lnTo>
                  <a:lnTo>
                    <a:pt x="9216" y="48620"/>
                  </a:lnTo>
                  <a:lnTo>
                    <a:pt x="11848" y="49717"/>
                  </a:lnTo>
                  <a:lnTo>
                    <a:pt x="15491" y="50858"/>
                  </a:lnTo>
                  <a:lnTo>
                    <a:pt x="15534" y="50858"/>
                  </a:lnTo>
                  <a:lnTo>
                    <a:pt x="18694" y="50682"/>
                  </a:lnTo>
                  <a:lnTo>
                    <a:pt x="20054" y="50858"/>
                  </a:lnTo>
                  <a:lnTo>
                    <a:pt x="20098" y="50858"/>
                  </a:lnTo>
                  <a:lnTo>
                    <a:pt x="20449" y="50814"/>
                  </a:lnTo>
                  <a:lnTo>
                    <a:pt x="20537" y="50770"/>
                  </a:lnTo>
                  <a:lnTo>
                    <a:pt x="20581" y="50726"/>
                  </a:lnTo>
                  <a:lnTo>
                    <a:pt x="20625" y="50682"/>
                  </a:lnTo>
                  <a:lnTo>
                    <a:pt x="20625" y="50595"/>
                  </a:lnTo>
                  <a:lnTo>
                    <a:pt x="20581" y="50507"/>
                  </a:lnTo>
                  <a:lnTo>
                    <a:pt x="20537" y="50463"/>
                  </a:lnTo>
                  <a:lnTo>
                    <a:pt x="20405" y="50463"/>
                  </a:lnTo>
                  <a:lnTo>
                    <a:pt x="20054" y="50507"/>
                  </a:lnTo>
                  <a:lnTo>
                    <a:pt x="18694" y="50331"/>
                  </a:lnTo>
                  <a:lnTo>
                    <a:pt x="15578" y="50507"/>
                  </a:lnTo>
                  <a:lnTo>
                    <a:pt x="11980" y="49410"/>
                  </a:lnTo>
                  <a:lnTo>
                    <a:pt x="9347" y="48313"/>
                  </a:lnTo>
                  <a:lnTo>
                    <a:pt x="7680" y="47347"/>
                  </a:lnTo>
                  <a:lnTo>
                    <a:pt x="3687" y="44583"/>
                  </a:lnTo>
                  <a:lnTo>
                    <a:pt x="2809" y="43661"/>
                  </a:lnTo>
                  <a:lnTo>
                    <a:pt x="1361" y="39756"/>
                  </a:lnTo>
                  <a:lnTo>
                    <a:pt x="703" y="37518"/>
                  </a:lnTo>
                  <a:lnTo>
                    <a:pt x="396" y="33130"/>
                  </a:lnTo>
                  <a:lnTo>
                    <a:pt x="2634" y="32296"/>
                  </a:lnTo>
                  <a:lnTo>
                    <a:pt x="2677" y="32296"/>
                  </a:lnTo>
                  <a:lnTo>
                    <a:pt x="3423" y="31638"/>
                  </a:lnTo>
                  <a:lnTo>
                    <a:pt x="3467" y="31550"/>
                  </a:lnTo>
                  <a:lnTo>
                    <a:pt x="3906" y="30453"/>
                  </a:lnTo>
                  <a:lnTo>
                    <a:pt x="3906" y="30410"/>
                  </a:lnTo>
                  <a:lnTo>
                    <a:pt x="3774" y="27689"/>
                  </a:lnTo>
                  <a:lnTo>
                    <a:pt x="4871" y="26065"/>
                  </a:lnTo>
                  <a:lnTo>
                    <a:pt x="8338" y="22160"/>
                  </a:lnTo>
                  <a:lnTo>
                    <a:pt x="10708" y="19615"/>
                  </a:lnTo>
                  <a:lnTo>
                    <a:pt x="12638" y="17421"/>
                  </a:lnTo>
                  <a:lnTo>
                    <a:pt x="13779" y="16105"/>
                  </a:lnTo>
                  <a:lnTo>
                    <a:pt x="14262" y="15446"/>
                  </a:lnTo>
                  <a:lnTo>
                    <a:pt x="14306" y="15359"/>
                  </a:lnTo>
                  <a:lnTo>
                    <a:pt x="14876" y="10795"/>
                  </a:lnTo>
                  <a:lnTo>
                    <a:pt x="15271" y="9479"/>
                  </a:lnTo>
                  <a:lnTo>
                    <a:pt x="16544" y="7153"/>
                  </a:lnTo>
                  <a:lnTo>
                    <a:pt x="18387" y="4301"/>
                  </a:lnTo>
                  <a:lnTo>
                    <a:pt x="18387" y="4213"/>
                  </a:lnTo>
                  <a:lnTo>
                    <a:pt x="19133" y="220"/>
                  </a:lnTo>
                  <a:lnTo>
                    <a:pt x="19089" y="132"/>
                  </a:lnTo>
                  <a:lnTo>
                    <a:pt x="19089" y="88"/>
                  </a:lnTo>
                  <a:lnTo>
                    <a:pt x="19045" y="44"/>
                  </a:lnTo>
                  <a:lnTo>
                    <a:pt x="18957"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01" name="Google Shape;4101;p116"/>
            <p:cNvSpPr/>
            <p:nvPr/>
          </p:nvSpPr>
          <p:spPr>
            <a:xfrm>
              <a:off x="3881300" y="681575"/>
              <a:ext cx="525475" cy="1276950"/>
            </a:xfrm>
            <a:custGeom>
              <a:avLst/>
              <a:gdLst/>
              <a:ahLst/>
              <a:cxnLst/>
              <a:rect l="l" t="t" r="r" b="b"/>
              <a:pathLst>
                <a:path w="21019" h="51078" extrusionOk="0">
                  <a:moveTo>
                    <a:pt x="19176" y="0"/>
                  </a:moveTo>
                  <a:lnTo>
                    <a:pt x="19132" y="44"/>
                  </a:lnTo>
                  <a:lnTo>
                    <a:pt x="19088" y="88"/>
                  </a:lnTo>
                  <a:lnTo>
                    <a:pt x="19044" y="132"/>
                  </a:lnTo>
                  <a:lnTo>
                    <a:pt x="18255" y="3291"/>
                  </a:lnTo>
                  <a:lnTo>
                    <a:pt x="16455" y="6231"/>
                  </a:lnTo>
                  <a:lnTo>
                    <a:pt x="16412" y="6231"/>
                  </a:lnTo>
                  <a:lnTo>
                    <a:pt x="15007" y="9127"/>
                  </a:lnTo>
                  <a:lnTo>
                    <a:pt x="15007" y="9171"/>
                  </a:lnTo>
                  <a:lnTo>
                    <a:pt x="13998" y="13559"/>
                  </a:lnTo>
                  <a:lnTo>
                    <a:pt x="11980" y="16104"/>
                  </a:lnTo>
                  <a:lnTo>
                    <a:pt x="9829" y="18606"/>
                  </a:lnTo>
                  <a:lnTo>
                    <a:pt x="7284" y="21370"/>
                  </a:lnTo>
                  <a:lnTo>
                    <a:pt x="3160" y="26197"/>
                  </a:lnTo>
                  <a:lnTo>
                    <a:pt x="3116" y="26285"/>
                  </a:lnTo>
                  <a:lnTo>
                    <a:pt x="3116" y="26329"/>
                  </a:lnTo>
                  <a:lnTo>
                    <a:pt x="3555" y="30146"/>
                  </a:lnTo>
                  <a:lnTo>
                    <a:pt x="3247" y="30629"/>
                  </a:lnTo>
                  <a:lnTo>
                    <a:pt x="1799" y="31155"/>
                  </a:lnTo>
                  <a:lnTo>
                    <a:pt x="176" y="31506"/>
                  </a:lnTo>
                  <a:lnTo>
                    <a:pt x="88" y="31594"/>
                  </a:lnTo>
                  <a:lnTo>
                    <a:pt x="44" y="31682"/>
                  </a:lnTo>
                  <a:lnTo>
                    <a:pt x="0" y="32516"/>
                  </a:lnTo>
                  <a:lnTo>
                    <a:pt x="0" y="32560"/>
                  </a:lnTo>
                  <a:lnTo>
                    <a:pt x="527" y="38747"/>
                  </a:lnTo>
                  <a:lnTo>
                    <a:pt x="571" y="38834"/>
                  </a:lnTo>
                  <a:lnTo>
                    <a:pt x="1799" y="41862"/>
                  </a:lnTo>
                  <a:lnTo>
                    <a:pt x="2107" y="43617"/>
                  </a:lnTo>
                  <a:lnTo>
                    <a:pt x="2194" y="43749"/>
                  </a:lnTo>
                  <a:lnTo>
                    <a:pt x="4388" y="45460"/>
                  </a:lnTo>
                  <a:lnTo>
                    <a:pt x="7284" y="47084"/>
                  </a:lnTo>
                  <a:lnTo>
                    <a:pt x="8250" y="47830"/>
                  </a:lnTo>
                  <a:lnTo>
                    <a:pt x="10137" y="48927"/>
                  </a:lnTo>
                  <a:lnTo>
                    <a:pt x="12682" y="50024"/>
                  </a:lnTo>
                  <a:lnTo>
                    <a:pt x="15973" y="51033"/>
                  </a:lnTo>
                  <a:lnTo>
                    <a:pt x="16017" y="51077"/>
                  </a:lnTo>
                  <a:lnTo>
                    <a:pt x="16061" y="51077"/>
                  </a:lnTo>
                  <a:lnTo>
                    <a:pt x="19176" y="50594"/>
                  </a:lnTo>
                  <a:lnTo>
                    <a:pt x="20756" y="50814"/>
                  </a:lnTo>
                  <a:lnTo>
                    <a:pt x="20800" y="50814"/>
                  </a:lnTo>
                  <a:lnTo>
                    <a:pt x="20887" y="50858"/>
                  </a:lnTo>
                  <a:lnTo>
                    <a:pt x="20931" y="50814"/>
                  </a:lnTo>
                  <a:lnTo>
                    <a:pt x="21019" y="50770"/>
                  </a:lnTo>
                  <a:lnTo>
                    <a:pt x="21019" y="50682"/>
                  </a:lnTo>
                  <a:lnTo>
                    <a:pt x="21019" y="50638"/>
                  </a:lnTo>
                  <a:lnTo>
                    <a:pt x="21019" y="50594"/>
                  </a:lnTo>
                  <a:lnTo>
                    <a:pt x="20975" y="50507"/>
                  </a:lnTo>
                  <a:lnTo>
                    <a:pt x="20931" y="50507"/>
                  </a:lnTo>
                  <a:lnTo>
                    <a:pt x="20843" y="50463"/>
                  </a:lnTo>
                  <a:lnTo>
                    <a:pt x="19220" y="50243"/>
                  </a:lnTo>
                  <a:lnTo>
                    <a:pt x="19176" y="50243"/>
                  </a:lnTo>
                  <a:lnTo>
                    <a:pt x="16017" y="50726"/>
                  </a:lnTo>
                  <a:lnTo>
                    <a:pt x="12813" y="49673"/>
                  </a:lnTo>
                  <a:lnTo>
                    <a:pt x="10312" y="48620"/>
                  </a:lnTo>
                  <a:lnTo>
                    <a:pt x="8425" y="47523"/>
                  </a:lnTo>
                  <a:lnTo>
                    <a:pt x="7504" y="46777"/>
                  </a:lnTo>
                  <a:lnTo>
                    <a:pt x="7460" y="46777"/>
                  </a:lnTo>
                  <a:lnTo>
                    <a:pt x="4564" y="45153"/>
                  </a:lnTo>
                  <a:lnTo>
                    <a:pt x="2458" y="43486"/>
                  </a:lnTo>
                  <a:lnTo>
                    <a:pt x="2107" y="41774"/>
                  </a:lnTo>
                  <a:lnTo>
                    <a:pt x="878" y="38703"/>
                  </a:lnTo>
                  <a:lnTo>
                    <a:pt x="351" y="32516"/>
                  </a:lnTo>
                  <a:lnTo>
                    <a:pt x="395" y="31814"/>
                  </a:lnTo>
                  <a:lnTo>
                    <a:pt x="1887" y="31463"/>
                  </a:lnTo>
                  <a:lnTo>
                    <a:pt x="3423" y="30936"/>
                  </a:lnTo>
                  <a:lnTo>
                    <a:pt x="3511" y="30848"/>
                  </a:lnTo>
                  <a:lnTo>
                    <a:pt x="3862" y="30234"/>
                  </a:lnTo>
                  <a:lnTo>
                    <a:pt x="3906" y="30146"/>
                  </a:lnTo>
                  <a:lnTo>
                    <a:pt x="3467" y="26372"/>
                  </a:lnTo>
                  <a:lnTo>
                    <a:pt x="7548" y="21633"/>
                  </a:lnTo>
                  <a:lnTo>
                    <a:pt x="10093" y="18825"/>
                  </a:lnTo>
                  <a:lnTo>
                    <a:pt x="12287" y="16324"/>
                  </a:lnTo>
                  <a:lnTo>
                    <a:pt x="14305" y="13779"/>
                  </a:lnTo>
                  <a:lnTo>
                    <a:pt x="14349" y="13691"/>
                  </a:lnTo>
                  <a:lnTo>
                    <a:pt x="15358" y="9259"/>
                  </a:lnTo>
                  <a:lnTo>
                    <a:pt x="16763" y="6407"/>
                  </a:lnTo>
                  <a:lnTo>
                    <a:pt x="18562" y="3467"/>
                  </a:lnTo>
                  <a:lnTo>
                    <a:pt x="18606" y="3423"/>
                  </a:lnTo>
                  <a:lnTo>
                    <a:pt x="19395" y="220"/>
                  </a:lnTo>
                  <a:lnTo>
                    <a:pt x="19395" y="176"/>
                  </a:lnTo>
                  <a:lnTo>
                    <a:pt x="19352" y="88"/>
                  </a:lnTo>
                  <a:lnTo>
                    <a:pt x="19308" y="44"/>
                  </a:lnTo>
                  <a:lnTo>
                    <a:pt x="1926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02" name="Google Shape;4102;p116"/>
            <p:cNvSpPr/>
            <p:nvPr/>
          </p:nvSpPr>
          <p:spPr>
            <a:xfrm>
              <a:off x="3850575" y="669500"/>
              <a:ext cx="549625" cy="1310950"/>
            </a:xfrm>
            <a:custGeom>
              <a:avLst/>
              <a:gdLst/>
              <a:ahLst/>
              <a:cxnLst/>
              <a:rect l="l" t="t" r="r" b="b"/>
              <a:pathLst>
                <a:path w="21985" h="52438" extrusionOk="0">
                  <a:moveTo>
                    <a:pt x="19835" y="1"/>
                  </a:moveTo>
                  <a:lnTo>
                    <a:pt x="19791" y="45"/>
                  </a:lnTo>
                  <a:lnTo>
                    <a:pt x="19747" y="132"/>
                  </a:lnTo>
                  <a:lnTo>
                    <a:pt x="18957" y="3336"/>
                  </a:lnTo>
                  <a:lnTo>
                    <a:pt x="18430" y="4433"/>
                  </a:lnTo>
                  <a:lnTo>
                    <a:pt x="17158" y="6319"/>
                  </a:lnTo>
                  <a:lnTo>
                    <a:pt x="17114" y="6319"/>
                  </a:lnTo>
                  <a:lnTo>
                    <a:pt x="15798" y="9040"/>
                  </a:lnTo>
                  <a:lnTo>
                    <a:pt x="15095" y="11892"/>
                  </a:lnTo>
                  <a:lnTo>
                    <a:pt x="14437" y="13165"/>
                  </a:lnTo>
                  <a:lnTo>
                    <a:pt x="12243" y="16017"/>
                  </a:lnTo>
                  <a:lnTo>
                    <a:pt x="10093" y="18430"/>
                  </a:lnTo>
                  <a:lnTo>
                    <a:pt x="7767" y="21063"/>
                  </a:lnTo>
                  <a:lnTo>
                    <a:pt x="3599" y="25890"/>
                  </a:lnTo>
                  <a:lnTo>
                    <a:pt x="3555" y="26022"/>
                  </a:lnTo>
                  <a:lnTo>
                    <a:pt x="3599" y="26899"/>
                  </a:lnTo>
                  <a:lnTo>
                    <a:pt x="3862" y="29357"/>
                  </a:lnTo>
                  <a:lnTo>
                    <a:pt x="3730" y="30892"/>
                  </a:lnTo>
                  <a:lnTo>
                    <a:pt x="2063" y="31156"/>
                  </a:lnTo>
                  <a:lnTo>
                    <a:pt x="659" y="31463"/>
                  </a:lnTo>
                  <a:lnTo>
                    <a:pt x="571" y="31507"/>
                  </a:lnTo>
                  <a:lnTo>
                    <a:pt x="264" y="31814"/>
                  </a:lnTo>
                  <a:lnTo>
                    <a:pt x="176" y="31902"/>
                  </a:lnTo>
                  <a:lnTo>
                    <a:pt x="1" y="32692"/>
                  </a:lnTo>
                  <a:lnTo>
                    <a:pt x="1" y="32735"/>
                  </a:lnTo>
                  <a:lnTo>
                    <a:pt x="308" y="34973"/>
                  </a:lnTo>
                  <a:lnTo>
                    <a:pt x="834" y="40546"/>
                  </a:lnTo>
                  <a:lnTo>
                    <a:pt x="834" y="40590"/>
                  </a:lnTo>
                  <a:lnTo>
                    <a:pt x="1405" y="42082"/>
                  </a:lnTo>
                  <a:lnTo>
                    <a:pt x="1361" y="45461"/>
                  </a:lnTo>
                  <a:lnTo>
                    <a:pt x="1361" y="45548"/>
                  </a:lnTo>
                  <a:lnTo>
                    <a:pt x="1405" y="45592"/>
                  </a:lnTo>
                  <a:lnTo>
                    <a:pt x="1493" y="45636"/>
                  </a:lnTo>
                  <a:lnTo>
                    <a:pt x="1536" y="45636"/>
                  </a:lnTo>
                  <a:lnTo>
                    <a:pt x="2941" y="45548"/>
                  </a:lnTo>
                  <a:lnTo>
                    <a:pt x="4213" y="46294"/>
                  </a:lnTo>
                  <a:lnTo>
                    <a:pt x="6934" y="47918"/>
                  </a:lnTo>
                  <a:lnTo>
                    <a:pt x="6978" y="47918"/>
                  </a:lnTo>
                  <a:lnTo>
                    <a:pt x="8294" y="48532"/>
                  </a:lnTo>
                  <a:lnTo>
                    <a:pt x="10181" y="49849"/>
                  </a:lnTo>
                  <a:lnTo>
                    <a:pt x="10225" y="49893"/>
                  </a:lnTo>
                  <a:lnTo>
                    <a:pt x="12594" y="51077"/>
                  </a:lnTo>
                  <a:lnTo>
                    <a:pt x="12638" y="51077"/>
                  </a:lnTo>
                  <a:lnTo>
                    <a:pt x="16324" y="52438"/>
                  </a:lnTo>
                  <a:lnTo>
                    <a:pt x="17333" y="52438"/>
                  </a:lnTo>
                  <a:lnTo>
                    <a:pt x="20405" y="51911"/>
                  </a:lnTo>
                  <a:lnTo>
                    <a:pt x="21765" y="52087"/>
                  </a:lnTo>
                  <a:lnTo>
                    <a:pt x="21853" y="52087"/>
                  </a:lnTo>
                  <a:lnTo>
                    <a:pt x="21897" y="52043"/>
                  </a:lnTo>
                  <a:lnTo>
                    <a:pt x="21941" y="51999"/>
                  </a:lnTo>
                  <a:lnTo>
                    <a:pt x="21985" y="51955"/>
                  </a:lnTo>
                  <a:lnTo>
                    <a:pt x="21985" y="51867"/>
                  </a:lnTo>
                  <a:lnTo>
                    <a:pt x="21941" y="51823"/>
                  </a:lnTo>
                  <a:lnTo>
                    <a:pt x="21897" y="51779"/>
                  </a:lnTo>
                  <a:lnTo>
                    <a:pt x="21809" y="51736"/>
                  </a:lnTo>
                  <a:lnTo>
                    <a:pt x="20449" y="51560"/>
                  </a:lnTo>
                  <a:lnTo>
                    <a:pt x="20405" y="51560"/>
                  </a:lnTo>
                  <a:lnTo>
                    <a:pt x="17290" y="52087"/>
                  </a:lnTo>
                  <a:lnTo>
                    <a:pt x="16412" y="52087"/>
                  </a:lnTo>
                  <a:lnTo>
                    <a:pt x="12726" y="50770"/>
                  </a:lnTo>
                  <a:lnTo>
                    <a:pt x="10356" y="49585"/>
                  </a:lnTo>
                  <a:lnTo>
                    <a:pt x="8470" y="48225"/>
                  </a:lnTo>
                  <a:lnTo>
                    <a:pt x="7109" y="47611"/>
                  </a:lnTo>
                  <a:lnTo>
                    <a:pt x="4389" y="45987"/>
                  </a:lnTo>
                  <a:lnTo>
                    <a:pt x="3072" y="45197"/>
                  </a:lnTo>
                  <a:lnTo>
                    <a:pt x="2941" y="45197"/>
                  </a:lnTo>
                  <a:lnTo>
                    <a:pt x="1712" y="45285"/>
                  </a:lnTo>
                  <a:lnTo>
                    <a:pt x="1756" y="42082"/>
                  </a:lnTo>
                  <a:lnTo>
                    <a:pt x="1756" y="41994"/>
                  </a:lnTo>
                  <a:lnTo>
                    <a:pt x="1185" y="40458"/>
                  </a:lnTo>
                  <a:lnTo>
                    <a:pt x="659" y="34929"/>
                  </a:lnTo>
                  <a:lnTo>
                    <a:pt x="352" y="32735"/>
                  </a:lnTo>
                  <a:lnTo>
                    <a:pt x="527" y="32033"/>
                  </a:lnTo>
                  <a:lnTo>
                    <a:pt x="790" y="31770"/>
                  </a:lnTo>
                  <a:lnTo>
                    <a:pt x="2151" y="31463"/>
                  </a:lnTo>
                  <a:lnTo>
                    <a:pt x="3906" y="31243"/>
                  </a:lnTo>
                  <a:lnTo>
                    <a:pt x="3994" y="31200"/>
                  </a:lnTo>
                  <a:lnTo>
                    <a:pt x="4038" y="31068"/>
                  </a:lnTo>
                  <a:lnTo>
                    <a:pt x="4213" y="29401"/>
                  </a:lnTo>
                  <a:lnTo>
                    <a:pt x="4213" y="29357"/>
                  </a:lnTo>
                  <a:lnTo>
                    <a:pt x="3950" y="26855"/>
                  </a:lnTo>
                  <a:lnTo>
                    <a:pt x="3906" y="26066"/>
                  </a:lnTo>
                  <a:lnTo>
                    <a:pt x="8031" y="21283"/>
                  </a:lnTo>
                  <a:lnTo>
                    <a:pt x="10356" y="18694"/>
                  </a:lnTo>
                  <a:lnTo>
                    <a:pt x="12507" y="16236"/>
                  </a:lnTo>
                  <a:lnTo>
                    <a:pt x="14701" y="13340"/>
                  </a:lnTo>
                  <a:lnTo>
                    <a:pt x="14744" y="13340"/>
                  </a:lnTo>
                  <a:lnTo>
                    <a:pt x="15403" y="12024"/>
                  </a:lnTo>
                  <a:lnTo>
                    <a:pt x="15447" y="11980"/>
                  </a:lnTo>
                  <a:lnTo>
                    <a:pt x="16149" y="9172"/>
                  </a:lnTo>
                  <a:lnTo>
                    <a:pt x="17421" y="6495"/>
                  </a:lnTo>
                  <a:lnTo>
                    <a:pt x="18694" y="4608"/>
                  </a:lnTo>
                  <a:lnTo>
                    <a:pt x="19308" y="3511"/>
                  </a:lnTo>
                  <a:lnTo>
                    <a:pt x="19308" y="3467"/>
                  </a:lnTo>
                  <a:lnTo>
                    <a:pt x="20098" y="220"/>
                  </a:lnTo>
                  <a:lnTo>
                    <a:pt x="20098" y="132"/>
                  </a:lnTo>
                  <a:lnTo>
                    <a:pt x="20098" y="88"/>
                  </a:lnTo>
                  <a:lnTo>
                    <a:pt x="2005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03" name="Google Shape;4103;p116"/>
            <p:cNvSpPr/>
            <p:nvPr/>
          </p:nvSpPr>
          <p:spPr>
            <a:xfrm>
              <a:off x="3590575" y="1937650"/>
              <a:ext cx="1971375" cy="750375"/>
            </a:xfrm>
            <a:custGeom>
              <a:avLst/>
              <a:gdLst/>
              <a:ahLst/>
              <a:cxnLst/>
              <a:rect l="l" t="t" r="r" b="b"/>
              <a:pathLst>
                <a:path w="78855" h="30015" extrusionOk="0">
                  <a:moveTo>
                    <a:pt x="75344" y="0"/>
                  </a:moveTo>
                  <a:lnTo>
                    <a:pt x="75256" y="44"/>
                  </a:lnTo>
                  <a:lnTo>
                    <a:pt x="72228" y="1536"/>
                  </a:lnTo>
                  <a:lnTo>
                    <a:pt x="66655" y="3511"/>
                  </a:lnTo>
                  <a:lnTo>
                    <a:pt x="62531" y="4959"/>
                  </a:lnTo>
                  <a:lnTo>
                    <a:pt x="59020" y="6231"/>
                  </a:lnTo>
                  <a:lnTo>
                    <a:pt x="55905" y="7284"/>
                  </a:lnTo>
                  <a:lnTo>
                    <a:pt x="51955" y="7416"/>
                  </a:lnTo>
                  <a:lnTo>
                    <a:pt x="51868" y="7460"/>
                  </a:lnTo>
                  <a:lnTo>
                    <a:pt x="48489" y="9171"/>
                  </a:lnTo>
                  <a:lnTo>
                    <a:pt x="43662" y="11716"/>
                  </a:lnTo>
                  <a:lnTo>
                    <a:pt x="40898" y="12726"/>
                  </a:lnTo>
                  <a:lnTo>
                    <a:pt x="35895" y="13735"/>
                  </a:lnTo>
                  <a:lnTo>
                    <a:pt x="32341" y="14349"/>
                  </a:lnTo>
                  <a:lnTo>
                    <a:pt x="29050" y="14832"/>
                  </a:lnTo>
                  <a:lnTo>
                    <a:pt x="27382" y="15227"/>
                  </a:lnTo>
                  <a:lnTo>
                    <a:pt x="26636" y="15534"/>
                  </a:lnTo>
                  <a:lnTo>
                    <a:pt x="25803" y="15490"/>
                  </a:lnTo>
                  <a:lnTo>
                    <a:pt x="25759" y="15490"/>
                  </a:lnTo>
                  <a:lnTo>
                    <a:pt x="25320" y="15622"/>
                  </a:lnTo>
                  <a:lnTo>
                    <a:pt x="25232" y="15666"/>
                  </a:lnTo>
                  <a:lnTo>
                    <a:pt x="25188" y="15753"/>
                  </a:lnTo>
                  <a:lnTo>
                    <a:pt x="24398" y="20098"/>
                  </a:lnTo>
                  <a:lnTo>
                    <a:pt x="24135" y="22555"/>
                  </a:lnTo>
                  <a:lnTo>
                    <a:pt x="23696" y="24529"/>
                  </a:lnTo>
                  <a:lnTo>
                    <a:pt x="22863" y="26680"/>
                  </a:lnTo>
                  <a:lnTo>
                    <a:pt x="21766" y="28698"/>
                  </a:lnTo>
                  <a:lnTo>
                    <a:pt x="20888" y="29532"/>
                  </a:lnTo>
                  <a:lnTo>
                    <a:pt x="20318" y="29663"/>
                  </a:lnTo>
                  <a:lnTo>
                    <a:pt x="17509" y="29181"/>
                  </a:lnTo>
                  <a:lnTo>
                    <a:pt x="11805" y="27820"/>
                  </a:lnTo>
                  <a:lnTo>
                    <a:pt x="7285" y="27075"/>
                  </a:lnTo>
                  <a:lnTo>
                    <a:pt x="5223" y="27075"/>
                  </a:lnTo>
                  <a:lnTo>
                    <a:pt x="220" y="25363"/>
                  </a:lnTo>
                  <a:lnTo>
                    <a:pt x="176" y="25363"/>
                  </a:lnTo>
                  <a:lnTo>
                    <a:pt x="89" y="25407"/>
                  </a:lnTo>
                  <a:lnTo>
                    <a:pt x="45" y="25407"/>
                  </a:lnTo>
                  <a:lnTo>
                    <a:pt x="1" y="25495"/>
                  </a:lnTo>
                  <a:lnTo>
                    <a:pt x="1" y="25539"/>
                  </a:lnTo>
                  <a:lnTo>
                    <a:pt x="45" y="25626"/>
                  </a:lnTo>
                  <a:lnTo>
                    <a:pt x="89" y="25670"/>
                  </a:lnTo>
                  <a:lnTo>
                    <a:pt x="133" y="25714"/>
                  </a:lnTo>
                  <a:lnTo>
                    <a:pt x="5135" y="27426"/>
                  </a:lnTo>
                  <a:lnTo>
                    <a:pt x="7241" y="27426"/>
                  </a:lnTo>
                  <a:lnTo>
                    <a:pt x="11717" y="28172"/>
                  </a:lnTo>
                  <a:lnTo>
                    <a:pt x="17465" y="29532"/>
                  </a:lnTo>
                  <a:lnTo>
                    <a:pt x="20318" y="30014"/>
                  </a:lnTo>
                  <a:lnTo>
                    <a:pt x="20361" y="30014"/>
                  </a:lnTo>
                  <a:lnTo>
                    <a:pt x="21020" y="29883"/>
                  </a:lnTo>
                  <a:lnTo>
                    <a:pt x="21107" y="29839"/>
                  </a:lnTo>
                  <a:lnTo>
                    <a:pt x="22029" y="28961"/>
                  </a:lnTo>
                  <a:lnTo>
                    <a:pt x="22073" y="28917"/>
                  </a:lnTo>
                  <a:lnTo>
                    <a:pt x="23170" y="26855"/>
                  </a:lnTo>
                  <a:lnTo>
                    <a:pt x="23170" y="26811"/>
                  </a:lnTo>
                  <a:lnTo>
                    <a:pt x="24047" y="24661"/>
                  </a:lnTo>
                  <a:lnTo>
                    <a:pt x="24486" y="22643"/>
                  </a:lnTo>
                  <a:lnTo>
                    <a:pt x="24486" y="22599"/>
                  </a:lnTo>
                  <a:lnTo>
                    <a:pt x="24750" y="20141"/>
                  </a:lnTo>
                  <a:lnTo>
                    <a:pt x="25495" y="15929"/>
                  </a:lnTo>
                  <a:lnTo>
                    <a:pt x="25847" y="15841"/>
                  </a:lnTo>
                  <a:lnTo>
                    <a:pt x="26680" y="15885"/>
                  </a:lnTo>
                  <a:lnTo>
                    <a:pt x="26724" y="15885"/>
                  </a:lnTo>
                  <a:lnTo>
                    <a:pt x="27514" y="15578"/>
                  </a:lnTo>
                  <a:lnTo>
                    <a:pt x="29094" y="15183"/>
                  </a:lnTo>
                  <a:lnTo>
                    <a:pt x="32385" y="14700"/>
                  </a:lnTo>
                  <a:lnTo>
                    <a:pt x="35939" y="14086"/>
                  </a:lnTo>
                  <a:lnTo>
                    <a:pt x="40985" y="13077"/>
                  </a:lnTo>
                  <a:lnTo>
                    <a:pt x="41029" y="13077"/>
                  </a:lnTo>
                  <a:lnTo>
                    <a:pt x="43794" y="12067"/>
                  </a:lnTo>
                  <a:lnTo>
                    <a:pt x="43838" y="12067"/>
                  </a:lnTo>
                  <a:lnTo>
                    <a:pt x="48664" y="9479"/>
                  </a:lnTo>
                  <a:lnTo>
                    <a:pt x="51999" y="7767"/>
                  </a:lnTo>
                  <a:lnTo>
                    <a:pt x="55905" y="7636"/>
                  </a:lnTo>
                  <a:lnTo>
                    <a:pt x="55992" y="7592"/>
                  </a:lnTo>
                  <a:lnTo>
                    <a:pt x="59152" y="6539"/>
                  </a:lnTo>
                  <a:lnTo>
                    <a:pt x="62662" y="5310"/>
                  </a:lnTo>
                  <a:lnTo>
                    <a:pt x="66787" y="3862"/>
                  </a:lnTo>
                  <a:lnTo>
                    <a:pt x="72360" y="1887"/>
                  </a:lnTo>
                  <a:lnTo>
                    <a:pt x="72360" y="1843"/>
                  </a:lnTo>
                  <a:lnTo>
                    <a:pt x="75256" y="439"/>
                  </a:lnTo>
                  <a:lnTo>
                    <a:pt x="76572" y="4783"/>
                  </a:lnTo>
                  <a:lnTo>
                    <a:pt x="78196" y="10356"/>
                  </a:lnTo>
                  <a:lnTo>
                    <a:pt x="78503" y="11409"/>
                  </a:lnTo>
                  <a:lnTo>
                    <a:pt x="78547" y="11453"/>
                  </a:lnTo>
                  <a:lnTo>
                    <a:pt x="78591" y="11497"/>
                  </a:lnTo>
                  <a:lnTo>
                    <a:pt x="78766" y="11497"/>
                  </a:lnTo>
                  <a:lnTo>
                    <a:pt x="78810" y="11409"/>
                  </a:lnTo>
                  <a:lnTo>
                    <a:pt x="78854" y="11365"/>
                  </a:lnTo>
                  <a:lnTo>
                    <a:pt x="78854" y="11278"/>
                  </a:lnTo>
                  <a:lnTo>
                    <a:pt x="78503" y="10268"/>
                  </a:lnTo>
                  <a:lnTo>
                    <a:pt x="76923" y="4696"/>
                  </a:lnTo>
                  <a:lnTo>
                    <a:pt x="75519" y="132"/>
                  </a:lnTo>
                  <a:lnTo>
                    <a:pt x="75475" y="88"/>
                  </a:lnTo>
                  <a:lnTo>
                    <a:pt x="75432" y="44"/>
                  </a:lnTo>
                  <a:lnTo>
                    <a:pt x="7534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04" name="Google Shape;4104;p116"/>
            <p:cNvSpPr/>
            <p:nvPr/>
          </p:nvSpPr>
          <p:spPr>
            <a:xfrm>
              <a:off x="3469925" y="764950"/>
              <a:ext cx="299500" cy="582525"/>
            </a:xfrm>
            <a:custGeom>
              <a:avLst/>
              <a:gdLst/>
              <a:ahLst/>
              <a:cxnLst/>
              <a:rect l="l" t="t" r="r" b="b"/>
              <a:pathLst>
                <a:path w="11980" h="23301" extrusionOk="0">
                  <a:moveTo>
                    <a:pt x="11760" y="0"/>
                  </a:moveTo>
                  <a:lnTo>
                    <a:pt x="11716" y="44"/>
                  </a:lnTo>
                  <a:lnTo>
                    <a:pt x="11672" y="88"/>
                  </a:lnTo>
                  <a:lnTo>
                    <a:pt x="8381" y="6100"/>
                  </a:lnTo>
                  <a:lnTo>
                    <a:pt x="7065" y="8030"/>
                  </a:lnTo>
                  <a:lnTo>
                    <a:pt x="7065" y="8074"/>
                  </a:lnTo>
                  <a:lnTo>
                    <a:pt x="6275" y="9654"/>
                  </a:lnTo>
                  <a:lnTo>
                    <a:pt x="4651" y="13998"/>
                  </a:lnTo>
                  <a:lnTo>
                    <a:pt x="3247" y="17860"/>
                  </a:lnTo>
                  <a:lnTo>
                    <a:pt x="2019" y="20229"/>
                  </a:lnTo>
                  <a:lnTo>
                    <a:pt x="44" y="23037"/>
                  </a:lnTo>
                  <a:lnTo>
                    <a:pt x="0" y="23081"/>
                  </a:lnTo>
                  <a:lnTo>
                    <a:pt x="0" y="23169"/>
                  </a:lnTo>
                  <a:lnTo>
                    <a:pt x="44" y="23213"/>
                  </a:lnTo>
                  <a:lnTo>
                    <a:pt x="88" y="23257"/>
                  </a:lnTo>
                  <a:lnTo>
                    <a:pt x="176" y="23301"/>
                  </a:lnTo>
                  <a:lnTo>
                    <a:pt x="263" y="23301"/>
                  </a:lnTo>
                  <a:lnTo>
                    <a:pt x="307" y="23257"/>
                  </a:lnTo>
                  <a:lnTo>
                    <a:pt x="2326" y="20449"/>
                  </a:lnTo>
                  <a:lnTo>
                    <a:pt x="2326" y="20405"/>
                  </a:lnTo>
                  <a:lnTo>
                    <a:pt x="3598" y="18035"/>
                  </a:lnTo>
                  <a:lnTo>
                    <a:pt x="3598" y="17991"/>
                  </a:lnTo>
                  <a:lnTo>
                    <a:pt x="5002" y="14130"/>
                  </a:lnTo>
                  <a:lnTo>
                    <a:pt x="6582" y="9786"/>
                  </a:lnTo>
                  <a:lnTo>
                    <a:pt x="7372" y="8206"/>
                  </a:lnTo>
                  <a:lnTo>
                    <a:pt x="8645" y="6275"/>
                  </a:lnTo>
                  <a:lnTo>
                    <a:pt x="11979" y="264"/>
                  </a:lnTo>
                  <a:lnTo>
                    <a:pt x="11979" y="176"/>
                  </a:lnTo>
                  <a:lnTo>
                    <a:pt x="11979" y="132"/>
                  </a:lnTo>
                  <a:lnTo>
                    <a:pt x="11936" y="88"/>
                  </a:lnTo>
                  <a:lnTo>
                    <a:pt x="11892"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05" name="Google Shape;4105;p116"/>
            <p:cNvSpPr/>
            <p:nvPr/>
          </p:nvSpPr>
          <p:spPr>
            <a:xfrm>
              <a:off x="3619100" y="2026500"/>
              <a:ext cx="1900050" cy="686750"/>
            </a:xfrm>
            <a:custGeom>
              <a:avLst/>
              <a:gdLst/>
              <a:ahLst/>
              <a:cxnLst/>
              <a:rect l="l" t="t" r="r" b="b"/>
              <a:pathLst>
                <a:path w="76002" h="27470" extrusionOk="0">
                  <a:moveTo>
                    <a:pt x="71877" y="1"/>
                  </a:moveTo>
                  <a:lnTo>
                    <a:pt x="70473" y="45"/>
                  </a:lnTo>
                  <a:lnTo>
                    <a:pt x="70429" y="88"/>
                  </a:lnTo>
                  <a:lnTo>
                    <a:pt x="64900" y="1975"/>
                  </a:lnTo>
                  <a:lnTo>
                    <a:pt x="58230" y="4345"/>
                  </a:lnTo>
                  <a:lnTo>
                    <a:pt x="55510" y="5222"/>
                  </a:lnTo>
                  <a:lnTo>
                    <a:pt x="51385" y="5266"/>
                  </a:lnTo>
                  <a:lnTo>
                    <a:pt x="51341" y="5310"/>
                  </a:lnTo>
                  <a:lnTo>
                    <a:pt x="48225" y="6802"/>
                  </a:lnTo>
                  <a:lnTo>
                    <a:pt x="45461" y="8250"/>
                  </a:lnTo>
                  <a:lnTo>
                    <a:pt x="43311" y="9391"/>
                  </a:lnTo>
                  <a:lnTo>
                    <a:pt x="40590" y="10313"/>
                  </a:lnTo>
                  <a:lnTo>
                    <a:pt x="34842" y="11322"/>
                  </a:lnTo>
                  <a:lnTo>
                    <a:pt x="29137" y="12331"/>
                  </a:lnTo>
                  <a:lnTo>
                    <a:pt x="25934" y="12682"/>
                  </a:lnTo>
                  <a:lnTo>
                    <a:pt x="25057" y="12858"/>
                  </a:lnTo>
                  <a:lnTo>
                    <a:pt x="24969" y="12901"/>
                  </a:lnTo>
                  <a:lnTo>
                    <a:pt x="24925" y="12989"/>
                  </a:lnTo>
                  <a:lnTo>
                    <a:pt x="24398" y="15973"/>
                  </a:lnTo>
                  <a:lnTo>
                    <a:pt x="24135" y="18430"/>
                  </a:lnTo>
                  <a:lnTo>
                    <a:pt x="23082" y="22072"/>
                  </a:lnTo>
                  <a:lnTo>
                    <a:pt x="21722" y="24837"/>
                  </a:lnTo>
                  <a:lnTo>
                    <a:pt x="20581" y="26373"/>
                  </a:lnTo>
                  <a:lnTo>
                    <a:pt x="19923" y="26899"/>
                  </a:lnTo>
                  <a:lnTo>
                    <a:pt x="19045" y="27119"/>
                  </a:lnTo>
                  <a:lnTo>
                    <a:pt x="15886" y="26592"/>
                  </a:lnTo>
                  <a:lnTo>
                    <a:pt x="10444" y="25320"/>
                  </a:lnTo>
                  <a:lnTo>
                    <a:pt x="6320" y="24574"/>
                  </a:lnTo>
                  <a:lnTo>
                    <a:pt x="6276" y="24574"/>
                  </a:lnTo>
                  <a:lnTo>
                    <a:pt x="3643" y="24530"/>
                  </a:lnTo>
                  <a:lnTo>
                    <a:pt x="264" y="23301"/>
                  </a:lnTo>
                  <a:lnTo>
                    <a:pt x="132" y="23301"/>
                  </a:lnTo>
                  <a:lnTo>
                    <a:pt x="45" y="23345"/>
                  </a:lnTo>
                  <a:lnTo>
                    <a:pt x="45" y="23433"/>
                  </a:lnTo>
                  <a:lnTo>
                    <a:pt x="1" y="23477"/>
                  </a:lnTo>
                  <a:lnTo>
                    <a:pt x="45" y="23564"/>
                  </a:lnTo>
                  <a:lnTo>
                    <a:pt x="89" y="23608"/>
                  </a:lnTo>
                  <a:lnTo>
                    <a:pt x="132" y="23652"/>
                  </a:lnTo>
                  <a:lnTo>
                    <a:pt x="3511" y="24881"/>
                  </a:lnTo>
                  <a:lnTo>
                    <a:pt x="3599" y="24881"/>
                  </a:lnTo>
                  <a:lnTo>
                    <a:pt x="6276" y="24925"/>
                  </a:lnTo>
                  <a:lnTo>
                    <a:pt x="10357" y="25671"/>
                  </a:lnTo>
                  <a:lnTo>
                    <a:pt x="15842" y="26943"/>
                  </a:lnTo>
                  <a:lnTo>
                    <a:pt x="19045" y="27470"/>
                  </a:lnTo>
                  <a:lnTo>
                    <a:pt x="19089" y="27470"/>
                  </a:lnTo>
                  <a:lnTo>
                    <a:pt x="20054" y="27206"/>
                  </a:lnTo>
                  <a:lnTo>
                    <a:pt x="20098" y="27206"/>
                  </a:lnTo>
                  <a:lnTo>
                    <a:pt x="20844" y="26636"/>
                  </a:lnTo>
                  <a:lnTo>
                    <a:pt x="20888" y="26592"/>
                  </a:lnTo>
                  <a:lnTo>
                    <a:pt x="22029" y="25012"/>
                  </a:lnTo>
                  <a:lnTo>
                    <a:pt x="23433" y="22204"/>
                  </a:lnTo>
                  <a:lnTo>
                    <a:pt x="23433" y="22160"/>
                  </a:lnTo>
                  <a:lnTo>
                    <a:pt x="24442" y="18518"/>
                  </a:lnTo>
                  <a:lnTo>
                    <a:pt x="24749" y="16061"/>
                  </a:lnTo>
                  <a:lnTo>
                    <a:pt x="25232" y="13165"/>
                  </a:lnTo>
                  <a:lnTo>
                    <a:pt x="26022" y="13033"/>
                  </a:lnTo>
                  <a:lnTo>
                    <a:pt x="29181" y="12682"/>
                  </a:lnTo>
                  <a:lnTo>
                    <a:pt x="34886" y="11673"/>
                  </a:lnTo>
                  <a:lnTo>
                    <a:pt x="40634" y="10664"/>
                  </a:lnTo>
                  <a:lnTo>
                    <a:pt x="40678" y="10664"/>
                  </a:lnTo>
                  <a:lnTo>
                    <a:pt x="43443" y="9742"/>
                  </a:lnTo>
                  <a:lnTo>
                    <a:pt x="43486" y="9742"/>
                  </a:lnTo>
                  <a:lnTo>
                    <a:pt x="45637" y="8557"/>
                  </a:lnTo>
                  <a:lnTo>
                    <a:pt x="48401" y="7109"/>
                  </a:lnTo>
                  <a:lnTo>
                    <a:pt x="51429" y="5617"/>
                  </a:lnTo>
                  <a:lnTo>
                    <a:pt x="55554" y="5530"/>
                  </a:lnTo>
                  <a:lnTo>
                    <a:pt x="55597" y="5530"/>
                  </a:lnTo>
                  <a:lnTo>
                    <a:pt x="58362" y="4652"/>
                  </a:lnTo>
                  <a:lnTo>
                    <a:pt x="65032" y="2282"/>
                  </a:lnTo>
                  <a:lnTo>
                    <a:pt x="70517" y="396"/>
                  </a:lnTo>
                  <a:lnTo>
                    <a:pt x="71833" y="352"/>
                  </a:lnTo>
                  <a:lnTo>
                    <a:pt x="72755" y="1098"/>
                  </a:lnTo>
                  <a:lnTo>
                    <a:pt x="73676" y="2853"/>
                  </a:lnTo>
                  <a:lnTo>
                    <a:pt x="75212" y="7022"/>
                  </a:lnTo>
                  <a:lnTo>
                    <a:pt x="75695" y="8908"/>
                  </a:lnTo>
                  <a:lnTo>
                    <a:pt x="75695" y="8952"/>
                  </a:lnTo>
                  <a:lnTo>
                    <a:pt x="75739" y="8996"/>
                  </a:lnTo>
                  <a:lnTo>
                    <a:pt x="75826" y="9040"/>
                  </a:lnTo>
                  <a:lnTo>
                    <a:pt x="75870" y="9040"/>
                  </a:lnTo>
                  <a:lnTo>
                    <a:pt x="75958" y="8996"/>
                  </a:lnTo>
                  <a:lnTo>
                    <a:pt x="76002" y="8952"/>
                  </a:lnTo>
                  <a:lnTo>
                    <a:pt x="76002" y="8908"/>
                  </a:lnTo>
                  <a:lnTo>
                    <a:pt x="76002" y="8821"/>
                  </a:lnTo>
                  <a:lnTo>
                    <a:pt x="75563" y="6934"/>
                  </a:lnTo>
                  <a:lnTo>
                    <a:pt x="75563" y="6890"/>
                  </a:lnTo>
                  <a:lnTo>
                    <a:pt x="74027" y="2721"/>
                  </a:lnTo>
                  <a:lnTo>
                    <a:pt x="73018" y="922"/>
                  </a:lnTo>
                  <a:lnTo>
                    <a:pt x="72974" y="878"/>
                  </a:lnTo>
                  <a:lnTo>
                    <a:pt x="72009" y="45"/>
                  </a:lnTo>
                  <a:lnTo>
                    <a:pt x="71877"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06" name="Google Shape;4106;p116"/>
            <p:cNvSpPr/>
            <p:nvPr/>
          </p:nvSpPr>
          <p:spPr>
            <a:xfrm>
              <a:off x="3437000" y="785800"/>
              <a:ext cx="287450" cy="611050"/>
            </a:xfrm>
            <a:custGeom>
              <a:avLst/>
              <a:gdLst/>
              <a:ahLst/>
              <a:cxnLst/>
              <a:rect l="l" t="t" r="r" b="b"/>
              <a:pathLst>
                <a:path w="11498" h="24442" extrusionOk="0">
                  <a:moveTo>
                    <a:pt x="11278" y="0"/>
                  </a:moveTo>
                  <a:lnTo>
                    <a:pt x="11234" y="44"/>
                  </a:lnTo>
                  <a:lnTo>
                    <a:pt x="11190" y="88"/>
                  </a:lnTo>
                  <a:lnTo>
                    <a:pt x="9435" y="3510"/>
                  </a:lnTo>
                  <a:lnTo>
                    <a:pt x="7460" y="6758"/>
                  </a:lnTo>
                  <a:lnTo>
                    <a:pt x="6627" y="8513"/>
                  </a:lnTo>
                  <a:lnTo>
                    <a:pt x="4871" y="13340"/>
                  </a:lnTo>
                  <a:lnTo>
                    <a:pt x="3204" y="17991"/>
                  </a:lnTo>
                  <a:lnTo>
                    <a:pt x="1273" y="21019"/>
                  </a:lnTo>
                  <a:lnTo>
                    <a:pt x="1273" y="21063"/>
                  </a:lnTo>
                  <a:lnTo>
                    <a:pt x="45" y="24222"/>
                  </a:lnTo>
                  <a:lnTo>
                    <a:pt x="1" y="24310"/>
                  </a:lnTo>
                  <a:lnTo>
                    <a:pt x="45" y="24354"/>
                  </a:lnTo>
                  <a:lnTo>
                    <a:pt x="45" y="24397"/>
                  </a:lnTo>
                  <a:lnTo>
                    <a:pt x="132" y="24441"/>
                  </a:lnTo>
                  <a:lnTo>
                    <a:pt x="308" y="24441"/>
                  </a:lnTo>
                  <a:lnTo>
                    <a:pt x="352" y="24354"/>
                  </a:lnTo>
                  <a:lnTo>
                    <a:pt x="1580" y="21194"/>
                  </a:lnTo>
                  <a:lnTo>
                    <a:pt x="3511" y="18123"/>
                  </a:lnTo>
                  <a:lnTo>
                    <a:pt x="5222" y="13471"/>
                  </a:lnTo>
                  <a:lnTo>
                    <a:pt x="6934" y="8644"/>
                  </a:lnTo>
                  <a:lnTo>
                    <a:pt x="7767" y="6933"/>
                  </a:lnTo>
                  <a:lnTo>
                    <a:pt x="9742" y="3686"/>
                  </a:lnTo>
                  <a:lnTo>
                    <a:pt x="11497" y="219"/>
                  </a:lnTo>
                  <a:lnTo>
                    <a:pt x="11497" y="176"/>
                  </a:lnTo>
                  <a:lnTo>
                    <a:pt x="11497" y="88"/>
                  </a:lnTo>
                  <a:lnTo>
                    <a:pt x="11453" y="44"/>
                  </a:lnTo>
                  <a:lnTo>
                    <a:pt x="1141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07" name="Google Shape;4107;p116"/>
            <p:cNvSpPr/>
            <p:nvPr/>
          </p:nvSpPr>
          <p:spPr>
            <a:xfrm>
              <a:off x="3586200" y="2096725"/>
              <a:ext cx="1884700" cy="640675"/>
            </a:xfrm>
            <a:custGeom>
              <a:avLst/>
              <a:gdLst/>
              <a:ahLst/>
              <a:cxnLst/>
              <a:rect l="l" t="t" r="r" b="b"/>
              <a:pathLst>
                <a:path w="75388" h="25627" extrusionOk="0">
                  <a:moveTo>
                    <a:pt x="69727" y="0"/>
                  </a:moveTo>
                  <a:lnTo>
                    <a:pt x="67094" y="658"/>
                  </a:lnTo>
                  <a:lnTo>
                    <a:pt x="60248" y="3072"/>
                  </a:lnTo>
                  <a:lnTo>
                    <a:pt x="58142" y="3818"/>
                  </a:lnTo>
                  <a:lnTo>
                    <a:pt x="53271" y="3861"/>
                  </a:lnTo>
                  <a:lnTo>
                    <a:pt x="53227" y="3861"/>
                  </a:lnTo>
                  <a:lnTo>
                    <a:pt x="48752" y="6099"/>
                  </a:lnTo>
                  <a:lnTo>
                    <a:pt x="46031" y="7504"/>
                  </a:lnTo>
                  <a:lnTo>
                    <a:pt x="44495" y="8162"/>
                  </a:lnTo>
                  <a:lnTo>
                    <a:pt x="39712" y="9083"/>
                  </a:lnTo>
                  <a:lnTo>
                    <a:pt x="36290" y="9698"/>
                  </a:lnTo>
                  <a:lnTo>
                    <a:pt x="33306" y="10180"/>
                  </a:lnTo>
                  <a:lnTo>
                    <a:pt x="28347" y="11146"/>
                  </a:lnTo>
                  <a:lnTo>
                    <a:pt x="28303" y="11189"/>
                  </a:lnTo>
                  <a:lnTo>
                    <a:pt x="27557" y="11628"/>
                  </a:lnTo>
                  <a:lnTo>
                    <a:pt x="27470" y="11672"/>
                  </a:lnTo>
                  <a:lnTo>
                    <a:pt x="26987" y="12418"/>
                  </a:lnTo>
                  <a:lnTo>
                    <a:pt x="26987" y="12462"/>
                  </a:lnTo>
                  <a:lnTo>
                    <a:pt x="26592" y="14656"/>
                  </a:lnTo>
                  <a:lnTo>
                    <a:pt x="25319" y="19044"/>
                  </a:lnTo>
                  <a:lnTo>
                    <a:pt x="23740" y="22247"/>
                  </a:lnTo>
                  <a:lnTo>
                    <a:pt x="22336" y="24266"/>
                  </a:lnTo>
                  <a:lnTo>
                    <a:pt x="21326" y="24968"/>
                  </a:lnTo>
                  <a:lnTo>
                    <a:pt x="20185" y="25275"/>
                  </a:lnTo>
                  <a:lnTo>
                    <a:pt x="18737" y="25143"/>
                  </a:lnTo>
                  <a:lnTo>
                    <a:pt x="11541" y="23608"/>
                  </a:lnTo>
                  <a:lnTo>
                    <a:pt x="7723" y="22906"/>
                  </a:lnTo>
                  <a:lnTo>
                    <a:pt x="4608" y="22730"/>
                  </a:lnTo>
                  <a:lnTo>
                    <a:pt x="1405" y="21589"/>
                  </a:lnTo>
                  <a:lnTo>
                    <a:pt x="220" y="21150"/>
                  </a:lnTo>
                  <a:lnTo>
                    <a:pt x="88" y="21150"/>
                  </a:lnTo>
                  <a:lnTo>
                    <a:pt x="44" y="21194"/>
                  </a:lnTo>
                  <a:lnTo>
                    <a:pt x="0" y="21238"/>
                  </a:lnTo>
                  <a:lnTo>
                    <a:pt x="0" y="21326"/>
                  </a:lnTo>
                  <a:lnTo>
                    <a:pt x="0" y="21370"/>
                  </a:lnTo>
                  <a:lnTo>
                    <a:pt x="44" y="21457"/>
                  </a:lnTo>
                  <a:lnTo>
                    <a:pt x="88" y="21457"/>
                  </a:lnTo>
                  <a:lnTo>
                    <a:pt x="1317" y="21940"/>
                  </a:lnTo>
                  <a:lnTo>
                    <a:pt x="4520" y="23081"/>
                  </a:lnTo>
                  <a:lnTo>
                    <a:pt x="4608" y="23081"/>
                  </a:lnTo>
                  <a:lnTo>
                    <a:pt x="7679" y="23257"/>
                  </a:lnTo>
                  <a:lnTo>
                    <a:pt x="11453" y="23915"/>
                  </a:lnTo>
                  <a:lnTo>
                    <a:pt x="18693" y="25494"/>
                  </a:lnTo>
                  <a:lnTo>
                    <a:pt x="20185" y="25626"/>
                  </a:lnTo>
                  <a:lnTo>
                    <a:pt x="20273" y="25626"/>
                  </a:lnTo>
                  <a:lnTo>
                    <a:pt x="21458" y="25319"/>
                  </a:lnTo>
                  <a:lnTo>
                    <a:pt x="21546" y="25275"/>
                  </a:lnTo>
                  <a:lnTo>
                    <a:pt x="22555" y="24529"/>
                  </a:lnTo>
                  <a:lnTo>
                    <a:pt x="22599" y="24485"/>
                  </a:lnTo>
                  <a:lnTo>
                    <a:pt x="24047" y="22423"/>
                  </a:lnTo>
                  <a:lnTo>
                    <a:pt x="24047" y="22379"/>
                  </a:lnTo>
                  <a:lnTo>
                    <a:pt x="25627" y="19176"/>
                  </a:lnTo>
                  <a:lnTo>
                    <a:pt x="25670" y="19176"/>
                  </a:lnTo>
                  <a:lnTo>
                    <a:pt x="26899" y="14744"/>
                  </a:lnTo>
                  <a:lnTo>
                    <a:pt x="27338" y="12550"/>
                  </a:lnTo>
                  <a:lnTo>
                    <a:pt x="27777" y="11892"/>
                  </a:lnTo>
                  <a:lnTo>
                    <a:pt x="28435" y="11497"/>
                  </a:lnTo>
                  <a:lnTo>
                    <a:pt x="33393" y="10487"/>
                  </a:lnTo>
                  <a:lnTo>
                    <a:pt x="36333" y="10049"/>
                  </a:lnTo>
                  <a:lnTo>
                    <a:pt x="39756" y="9434"/>
                  </a:lnTo>
                  <a:lnTo>
                    <a:pt x="44583" y="8513"/>
                  </a:lnTo>
                  <a:lnTo>
                    <a:pt x="44627" y="8513"/>
                  </a:lnTo>
                  <a:lnTo>
                    <a:pt x="46207" y="7811"/>
                  </a:lnTo>
                  <a:lnTo>
                    <a:pt x="48927" y="6407"/>
                  </a:lnTo>
                  <a:lnTo>
                    <a:pt x="53315" y="4213"/>
                  </a:lnTo>
                  <a:lnTo>
                    <a:pt x="58142" y="4169"/>
                  </a:lnTo>
                  <a:lnTo>
                    <a:pt x="58230" y="4169"/>
                  </a:lnTo>
                  <a:lnTo>
                    <a:pt x="60336" y="3379"/>
                  </a:lnTo>
                  <a:lnTo>
                    <a:pt x="67181" y="1009"/>
                  </a:lnTo>
                  <a:lnTo>
                    <a:pt x="69770" y="351"/>
                  </a:lnTo>
                  <a:lnTo>
                    <a:pt x="71921" y="395"/>
                  </a:lnTo>
                  <a:lnTo>
                    <a:pt x="73369" y="1273"/>
                  </a:lnTo>
                  <a:lnTo>
                    <a:pt x="74246" y="2721"/>
                  </a:lnTo>
                  <a:lnTo>
                    <a:pt x="74992" y="5178"/>
                  </a:lnTo>
                  <a:lnTo>
                    <a:pt x="75036" y="7196"/>
                  </a:lnTo>
                  <a:lnTo>
                    <a:pt x="74992" y="10838"/>
                  </a:lnTo>
                  <a:lnTo>
                    <a:pt x="73544" y="13471"/>
                  </a:lnTo>
                  <a:lnTo>
                    <a:pt x="73544" y="13515"/>
                  </a:lnTo>
                  <a:lnTo>
                    <a:pt x="72667" y="15621"/>
                  </a:lnTo>
                  <a:lnTo>
                    <a:pt x="72667" y="15665"/>
                  </a:lnTo>
                  <a:lnTo>
                    <a:pt x="72667" y="15753"/>
                  </a:lnTo>
                  <a:lnTo>
                    <a:pt x="72710" y="15797"/>
                  </a:lnTo>
                  <a:lnTo>
                    <a:pt x="72754" y="15841"/>
                  </a:lnTo>
                  <a:lnTo>
                    <a:pt x="72886" y="15841"/>
                  </a:lnTo>
                  <a:lnTo>
                    <a:pt x="72930" y="15797"/>
                  </a:lnTo>
                  <a:lnTo>
                    <a:pt x="72974" y="15753"/>
                  </a:lnTo>
                  <a:lnTo>
                    <a:pt x="73851" y="13647"/>
                  </a:lnTo>
                  <a:lnTo>
                    <a:pt x="75343" y="10970"/>
                  </a:lnTo>
                  <a:lnTo>
                    <a:pt x="75343" y="10882"/>
                  </a:lnTo>
                  <a:lnTo>
                    <a:pt x="75387" y="7196"/>
                  </a:lnTo>
                  <a:lnTo>
                    <a:pt x="75343" y="5134"/>
                  </a:lnTo>
                  <a:lnTo>
                    <a:pt x="75343" y="5090"/>
                  </a:lnTo>
                  <a:lnTo>
                    <a:pt x="74597" y="2589"/>
                  </a:lnTo>
                  <a:lnTo>
                    <a:pt x="74553" y="2545"/>
                  </a:lnTo>
                  <a:lnTo>
                    <a:pt x="73632" y="1053"/>
                  </a:lnTo>
                  <a:lnTo>
                    <a:pt x="73588" y="1009"/>
                  </a:lnTo>
                  <a:lnTo>
                    <a:pt x="72052" y="44"/>
                  </a:lnTo>
                  <a:lnTo>
                    <a:pt x="71964" y="44"/>
                  </a:lnTo>
                  <a:lnTo>
                    <a:pt x="6977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08" name="Google Shape;4108;p116"/>
            <p:cNvSpPr/>
            <p:nvPr/>
          </p:nvSpPr>
          <p:spPr>
            <a:xfrm>
              <a:off x="3416150" y="761650"/>
              <a:ext cx="289650" cy="645075"/>
            </a:xfrm>
            <a:custGeom>
              <a:avLst/>
              <a:gdLst/>
              <a:ahLst/>
              <a:cxnLst/>
              <a:rect l="l" t="t" r="r" b="b"/>
              <a:pathLst>
                <a:path w="11586" h="25803" extrusionOk="0">
                  <a:moveTo>
                    <a:pt x="11322" y="1"/>
                  </a:moveTo>
                  <a:lnTo>
                    <a:pt x="11278" y="45"/>
                  </a:lnTo>
                  <a:lnTo>
                    <a:pt x="11234" y="88"/>
                  </a:lnTo>
                  <a:lnTo>
                    <a:pt x="9347" y="3950"/>
                  </a:lnTo>
                  <a:lnTo>
                    <a:pt x="7329" y="7241"/>
                  </a:lnTo>
                  <a:lnTo>
                    <a:pt x="6495" y="9128"/>
                  </a:lnTo>
                  <a:lnTo>
                    <a:pt x="5574" y="11717"/>
                  </a:lnTo>
                  <a:lnTo>
                    <a:pt x="3906" y="16807"/>
                  </a:lnTo>
                  <a:lnTo>
                    <a:pt x="2853" y="19484"/>
                  </a:lnTo>
                  <a:lnTo>
                    <a:pt x="2107" y="20668"/>
                  </a:lnTo>
                  <a:lnTo>
                    <a:pt x="2107" y="20712"/>
                  </a:lnTo>
                  <a:lnTo>
                    <a:pt x="45" y="25583"/>
                  </a:lnTo>
                  <a:lnTo>
                    <a:pt x="1" y="25627"/>
                  </a:lnTo>
                  <a:lnTo>
                    <a:pt x="1" y="25715"/>
                  </a:lnTo>
                  <a:lnTo>
                    <a:pt x="45" y="25758"/>
                  </a:lnTo>
                  <a:lnTo>
                    <a:pt x="133" y="25802"/>
                  </a:lnTo>
                  <a:lnTo>
                    <a:pt x="264" y="25802"/>
                  </a:lnTo>
                  <a:lnTo>
                    <a:pt x="352" y="25715"/>
                  </a:lnTo>
                  <a:lnTo>
                    <a:pt x="2414" y="20844"/>
                  </a:lnTo>
                  <a:lnTo>
                    <a:pt x="3160" y="19659"/>
                  </a:lnTo>
                  <a:lnTo>
                    <a:pt x="3160" y="19615"/>
                  </a:lnTo>
                  <a:lnTo>
                    <a:pt x="4213" y="16895"/>
                  </a:lnTo>
                  <a:lnTo>
                    <a:pt x="5881" y="11804"/>
                  </a:lnTo>
                  <a:lnTo>
                    <a:pt x="6846" y="9259"/>
                  </a:lnTo>
                  <a:lnTo>
                    <a:pt x="7636" y="7416"/>
                  </a:lnTo>
                  <a:lnTo>
                    <a:pt x="9655" y="4125"/>
                  </a:lnTo>
                  <a:lnTo>
                    <a:pt x="11541" y="264"/>
                  </a:lnTo>
                  <a:lnTo>
                    <a:pt x="11585" y="176"/>
                  </a:lnTo>
                  <a:lnTo>
                    <a:pt x="11541" y="132"/>
                  </a:lnTo>
                  <a:lnTo>
                    <a:pt x="11541" y="45"/>
                  </a:lnTo>
                  <a:lnTo>
                    <a:pt x="1145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09" name="Google Shape;4109;p116"/>
            <p:cNvSpPr/>
            <p:nvPr/>
          </p:nvSpPr>
          <p:spPr>
            <a:xfrm>
              <a:off x="3602650" y="2266750"/>
              <a:ext cx="1732200" cy="549625"/>
            </a:xfrm>
            <a:custGeom>
              <a:avLst/>
              <a:gdLst/>
              <a:ahLst/>
              <a:cxnLst/>
              <a:rect l="l" t="t" r="r" b="b"/>
              <a:pathLst>
                <a:path w="69288" h="21985" extrusionOk="0">
                  <a:moveTo>
                    <a:pt x="67094" y="0"/>
                  </a:moveTo>
                  <a:lnTo>
                    <a:pt x="63935" y="1054"/>
                  </a:lnTo>
                  <a:lnTo>
                    <a:pt x="58055" y="2502"/>
                  </a:lnTo>
                  <a:lnTo>
                    <a:pt x="54544" y="2633"/>
                  </a:lnTo>
                  <a:lnTo>
                    <a:pt x="54500" y="2633"/>
                  </a:lnTo>
                  <a:lnTo>
                    <a:pt x="51165" y="3862"/>
                  </a:lnTo>
                  <a:lnTo>
                    <a:pt x="47874" y="5091"/>
                  </a:lnTo>
                  <a:lnTo>
                    <a:pt x="45198" y="5661"/>
                  </a:lnTo>
                  <a:lnTo>
                    <a:pt x="39932" y="6144"/>
                  </a:lnTo>
                  <a:lnTo>
                    <a:pt x="36378" y="6495"/>
                  </a:lnTo>
                  <a:lnTo>
                    <a:pt x="29927" y="7241"/>
                  </a:lnTo>
                  <a:lnTo>
                    <a:pt x="28918" y="7416"/>
                  </a:lnTo>
                  <a:lnTo>
                    <a:pt x="28830" y="7460"/>
                  </a:lnTo>
                  <a:lnTo>
                    <a:pt x="28742" y="7548"/>
                  </a:lnTo>
                  <a:lnTo>
                    <a:pt x="27338" y="12068"/>
                  </a:lnTo>
                  <a:lnTo>
                    <a:pt x="25846" y="15227"/>
                  </a:lnTo>
                  <a:lnTo>
                    <a:pt x="22775" y="20273"/>
                  </a:lnTo>
                  <a:lnTo>
                    <a:pt x="21897" y="21502"/>
                  </a:lnTo>
                  <a:lnTo>
                    <a:pt x="19132" y="21633"/>
                  </a:lnTo>
                  <a:lnTo>
                    <a:pt x="16456" y="21282"/>
                  </a:lnTo>
                  <a:lnTo>
                    <a:pt x="12068" y="20361"/>
                  </a:lnTo>
                  <a:lnTo>
                    <a:pt x="8557" y="19615"/>
                  </a:lnTo>
                  <a:lnTo>
                    <a:pt x="8513" y="19615"/>
                  </a:lnTo>
                  <a:lnTo>
                    <a:pt x="5968" y="19439"/>
                  </a:lnTo>
                  <a:lnTo>
                    <a:pt x="3204" y="18957"/>
                  </a:lnTo>
                  <a:lnTo>
                    <a:pt x="220" y="18035"/>
                  </a:lnTo>
                  <a:lnTo>
                    <a:pt x="132" y="18035"/>
                  </a:lnTo>
                  <a:lnTo>
                    <a:pt x="88" y="18079"/>
                  </a:lnTo>
                  <a:lnTo>
                    <a:pt x="44" y="18123"/>
                  </a:lnTo>
                  <a:lnTo>
                    <a:pt x="1" y="18167"/>
                  </a:lnTo>
                  <a:lnTo>
                    <a:pt x="1" y="18255"/>
                  </a:lnTo>
                  <a:lnTo>
                    <a:pt x="1" y="18299"/>
                  </a:lnTo>
                  <a:lnTo>
                    <a:pt x="44" y="18342"/>
                  </a:lnTo>
                  <a:lnTo>
                    <a:pt x="88" y="18386"/>
                  </a:lnTo>
                  <a:lnTo>
                    <a:pt x="3116" y="19308"/>
                  </a:lnTo>
                  <a:lnTo>
                    <a:pt x="5924" y="19790"/>
                  </a:lnTo>
                  <a:lnTo>
                    <a:pt x="5968" y="19790"/>
                  </a:lnTo>
                  <a:lnTo>
                    <a:pt x="8470" y="19966"/>
                  </a:lnTo>
                  <a:lnTo>
                    <a:pt x="11980" y="20712"/>
                  </a:lnTo>
                  <a:lnTo>
                    <a:pt x="16368" y="21633"/>
                  </a:lnTo>
                  <a:lnTo>
                    <a:pt x="19089" y="21984"/>
                  </a:lnTo>
                  <a:lnTo>
                    <a:pt x="19132" y="21984"/>
                  </a:lnTo>
                  <a:lnTo>
                    <a:pt x="21985" y="21853"/>
                  </a:lnTo>
                  <a:lnTo>
                    <a:pt x="22072" y="21809"/>
                  </a:lnTo>
                  <a:lnTo>
                    <a:pt x="22116" y="21765"/>
                  </a:lnTo>
                  <a:lnTo>
                    <a:pt x="23082" y="20493"/>
                  </a:lnTo>
                  <a:lnTo>
                    <a:pt x="26153" y="15402"/>
                  </a:lnTo>
                  <a:lnTo>
                    <a:pt x="27645" y="12243"/>
                  </a:lnTo>
                  <a:lnTo>
                    <a:pt x="27689" y="12199"/>
                  </a:lnTo>
                  <a:lnTo>
                    <a:pt x="29049" y="7723"/>
                  </a:lnTo>
                  <a:lnTo>
                    <a:pt x="29971" y="7592"/>
                  </a:lnTo>
                  <a:lnTo>
                    <a:pt x="36421" y="6846"/>
                  </a:lnTo>
                  <a:lnTo>
                    <a:pt x="39976" y="6495"/>
                  </a:lnTo>
                  <a:lnTo>
                    <a:pt x="45241" y="6012"/>
                  </a:lnTo>
                  <a:lnTo>
                    <a:pt x="45285" y="6012"/>
                  </a:lnTo>
                  <a:lnTo>
                    <a:pt x="47962" y="5398"/>
                  </a:lnTo>
                  <a:lnTo>
                    <a:pt x="48006" y="5398"/>
                  </a:lnTo>
                  <a:lnTo>
                    <a:pt x="51253" y="4213"/>
                  </a:lnTo>
                  <a:lnTo>
                    <a:pt x="54588" y="2984"/>
                  </a:lnTo>
                  <a:lnTo>
                    <a:pt x="58098" y="2853"/>
                  </a:lnTo>
                  <a:lnTo>
                    <a:pt x="64022" y="1405"/>
                  </a:lnTo>
                  <a:lnTo>
                    <a:pt x="67182" y="351"/>
                  </a:lnTo>
                  <a:lnTo>
                    <a:pt x="67752" y="439"/>
                  </a:lnTo>
                  <a:lnTo>
                    <a:pt x="68059" y="1097"/>
                  </a:lnTo>
                  <a:lnTo>
                    <a:pt x="68191" y="4081"/>
                  </a:lnTo>
                  <a:lnTo>
                    <a:pt x="68191" y="4125"/>
                  </a:lnTo>
                  <a:lnTo>
                    <a:pt x="68937" y="7636"/>
                  </a:lnTo>
                  <a:lnTo>
                    <a:pt x="68937" y="7723"/>
                  </a:lnTo>
                  <a:lnTo>
                    <a:pt x="68981" y="7767"/>
                  </a:lnTo>
                  <a:lnTo>
                    <a:pt x="69200" y="7767"/>
                  </a:lnTo>
                  <a:lnTo>
                    <a:pt x="69244" y="7723"/>
                  </a:lnTo>
                  <a:lnTo>
                    <a:pt x="69288" y="7636"/>
                  </a:lnTo>
                  <a:lnTo>
                    <a:pt x="69288" y="7592"/>
                  </a:lnTo>
                  <a:lnTo>
                    <a:pt x="68542" y="4081"/>
                  </a:lnTo>
                  <a:lnTo>
                    <a:pt x="68410" y="1054"/>
                  </a:lnTo>
                  <a:lnTo>
                    <a:pt x="68410" y="966"/>
                  </a:lnTo>
                  <a:lnTo>
                    <a:pt x="68059" y="176"/>
                  </a:lnTo>
                  <a:lnTo>
                    <a:pt x="67972" y="132"/>
                  </a:lnTo>
                  <a:lnTo>
                    <a:pt x="67928" y="88"/>
                  </a:lnTo>
                  <a:lnTo>
                    <a:pt x="67182"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10" name="Google Shape;4110;p116"/>
            <p:cNvSpPr/>
            <p:nvPr/>
          </p:nvSpPr>
          <p:spPr>
            <a:xfrm>
              <a:off x="3338275" y="741900"/>
              <a:ext cx="284150" cy="635200"/>
            </a:xfrm>
            <a:custGeom>
              <a:avLst/>
              <a:gdLst/>
              <a:ahLst/>
              <a:cxnLst/>
              <a:rect l="l" t="t" r="r" b="b"/>
              <a:pathLst>
                <a:path w="11366" h="25408" extrusionOk="0">
                  <a:moveTo>
                    <a:pt x="11234" y="1"/>
                  </a:moveTo>
                  <a:lnTo>
                    <a:pt x="11146" y="45"/>
                  </a:lnTo>
                  <a:lnTo>
                    <a:pt x="11102" y="45"/>
                  </a:lnTo>
                  <a:lnTo>
                    <a:pt x="11058" y="132"/>
                  </a:lnTo>
                  <a:lnTo>
                    <a:pt x="9259" y="3950"/>
                  </a:lnTo>
                  <a:lnTo>
                    <a:pt x="7723" y="6451"/>
                  </a:lnTo>
                  <a:lnTo>
                    <a:pt x="6056" y="10620"/>
                  </a:lnTo>
                  <a:lnTo>
                    <a:pt x="4476" y="15578"/>
                  </a:lnTo>
                  <a:lnTo>
                    <a:pt x="2896" y="19659"/>
                  </a:lnTo>
                  <a:lnTo>
                    <a:pt x="1799" y="22775"/>
                  </a:lnTo>
                  <a:lnTo>
                    <a:pt x="44" y="25144"/>
                  </a:lnTo>
                  <a:lnTo>
                    <a:pt x="0" y="25188"/>
                  </a:lnTo>
                  <a:lnTo>
                    <a:pt x="0" y="25232"/>
                  </a:lnTo>
                  <a:lnTo>
                    <a:pt x="44" y="25320"/>
                  </a:lnTo>
                  <a:lnTo>
                    <a:pt x="88" y="25364"/>
                  </a:lnTo>
                  <a:lnTo>
                    <a:pt x="176" y="25408"/>
                  </a:lnTo>
                  <a:lnTo>
                    <a:pt x="264" y="25408"/>
                  </a:lnTo>
                  <a:lnTo>
                    <a:pt x="308" y="25320"/>
                  </a:lnTo>
                  <a:lnTo>
                    <a:pt x="2107" y="22994"/>
                  </a:lnTo>
                  <a:lnTo>
                    <a:pt x="2107" y="22950"/>
                  </a:lnTo>
                  <a:lnTo>
                    <a:pt x="3248" y="19791"/>
                  </a:lnTo>
                  <a:lnTo>
                    <a:pt x="4783" y="15666"/>
                  </a:lnTo>
                  <a:lnTo>
                    <a:pt x="6363" y="10751"/>
                  </a:lnTo>
                  <a:lnTo>
                    <a:pt x="8031" y="6627"/>
                  </a:lnTo>
                  <a:lnTo>
                    <a:pt x="9566" y="4126"/>
                  </a:lnTo>
                  <a:lnTo>
                    <a:pt x="11365" y="264"/>
                  </a:lnTo>
                  <a:lnTo>
                    <a:pt x="11365" y="220"/>
                  </a:lnTo>
                  <a:lnTo>
                    <a:pt x="11365" y="132"/>
                  </a:lnTo>
                  <a:lnTo>
                    <a:pt x="11322" y="89"/>
                  </a:lnTo>
                  <a:lnTo>
                    <a:pt x="11278" y="45"/>
                  </a:lnTo>
                  <a:lnTo>
                    <a:pt x="1123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11" name="Google Shape;4111;p116"/>
            <p:cNvSpPr/>
            <p:nvPr/>
          </p:nvSpPr>
          <p:spPr>
            <a:xfrm>
              <a:off x="3628975" y="2341350"/>
              <a:ext cx="1621425" cy="496975"/>
            </a:xfrm>
            <a:custGeom>
              <a:avLst/>
              <a:gdLst/>
              <a:ahLst/>
              <a:cxnLst/>
              <a:rect l="l" t="t" r="r" b="b"/>
              <a:pathLst>
                <a:path w="64857" h="19879" extrusionOk="0">
                  <a:moveTo>
                    <a:pt x="63935" y="0"/>
                  </a:moveTo>
                  <a:lnTo>
                    <a:pt x="58230" y="1141"/>
                  </a:lnTo>
                  <a:lnTo>
                    <a:pt x="51736" y="2809"/>
                  </a:lnTo>
                  <a:lnTo>
                    <a:pt x="48971" y="3686"/>
                  </a:lnTo>
                  <a:lnTo>
                    <a:pt x="46733" y="4344"/>
                  </a:lnTo>
                  <a:lnTo>
                    <a:pt x="43574" y="4696"/>
                  </a:lnTo>
                  <a:lnTo>
                    <a:pt x="38177" y="5222"/>
                  </a:lnTo>
                  <a:lnTo>
                    <a:pt x="34930" y="5485"/>
                  </a:lnTo>
                  <a:lnTo>
                    <a:pt x="28611" y="6012"/>
                  </a:lnTo>
                  <a:lnTo>
                    <a:pt x="28523" y="6056"/>
                  </a:lnTo>
                  <a:lnTo>
                    <a:pt x="28172" y="6275"/>
                  </a:lnTo>
                  <a:lnTo>
                    <a:pt x="28128" y="6363"/>
                  </a:lnTo>
                  <a:lnTo>
                    <a:pt x="26899" y="9698"/>
                  </a:lnTo>
                  <a:lnTo>
                    <a:pt x="25320" y="12989"/>
                  </a:lnTo>
                  <a:lnTo>
                    <a:pt x="23652" y="15753"/>
                  </a:lnTo>
                  <a:lnTo>
                    <a:pt x="21941" y="18255"/>
                  </a:lnTo>
                  <a:lnTo>
                    <a:pt x="21107" y="19176"/>
                  </a:lnTo>
                  <a:lnTo>
                    <a:pt x="20581" y="19483"/>
                  </a:lnTo>
                  <a:lnTo>
                    <a:pt x="17334" y="19527"/>
                  </a:lnTo>
                  <a:lnTo>
                    <a:pt x="14350" y="19176"/>
                  </a:lnTo>
                  <a:lnTo>
                    <a:pt x="10488" y="18386"/>
                  </a:lnTo>
                  <a:lnTo>
                    <a:pt x="7417" y="17728"/>
                  </a:lnTo>
                  <a:lnTo>
                    <a:pt x="1975" y="17026"/>
                  </a:lnTo>
                  <a:lnTo>
                    <a:pt x="264" y="16412"/>
                  </a:lnTo>
                  <a:lnTo>
                    <a:pt x="132" y="16412"/>
                  </a:lnTo>
                  <a:lnTo>
                    <a:pt x="88" y="16455"/>
                  </a:lnTo>
                  <a:lnTo>
                    <a:pt x="45" y="16499"/>
                  </a:lnTo>
                  <a:lnTo>
                    <a:pt x="1" y="16587"/>
                  </a:lnTo>
                  <a:lnTo>
                    <a:pt x="45" y="16675"/>
                  </a:lnTo>
                  <a:lnTo>
                    <a:pt x="88" y="16719"/>
                  </a:lnTo>
                  <a:lnTo>
                    <a:pt x="132" y="16763"/>
                  </a:lnTo>
                  <a:lnTo>
                    <a:pt x="1888" y="17333"/>
                  </a:lnTo>
                  <a:lnTo>
                    <a:pt x="1931" y="17377"/>
                  </a:lnTo>
                  <a:lnTo>
                    <a:pt x="7373" y="18079"/>
                  </a:lnTo>
                  <a:lnTo>
                    <a:pt x="10444" y="18737"/>
                  </a:lnTo>
                  <a:lnTo>
                    <a:pt x="14306" y="19527"/>
                  </a:lnTo>
                  <a:lnTo>
                    <a:pt x="17334" y="19878"/>
                  </a:lnTo>
                  <a:lnTo>
                    <a:pt x="20625" y="19834"/>
                  </a:lnTo>
                  <a:lnTo>
                    <a:pt x="20712" y="19834"/>
                  </a:lnTo>
                  <a:lnTo>
                    <a:pt x="21283" y="19483"/>
                  </a:lnTo>
                  <a:lnTo>
                    <a:pt x="21327" y="19439"/>
                  </a:lnTo>
                  <a:lnTo>
                    <a:pt x="22204" y="18474"/>
                  </a:lnTo>
                  <a:lnTo>
                    <a:pt x="23959" y="15973"/>
                  </a:lnTo>
                  <a:lnTo>
                    <a:pt x="25627" y="13121"/>
                  </a:lnTo>
                  <a:lnTo>
                    <a:pt x="27207" y="9830"/>
                  </a:lnTo>
                  <a:lnTo>
                    <a:pt x="28435" y="6538"/>
                  </a:lnTo>
                  <a:lnTo>
                    <a:pt x="28699" y="6363"/>
                  </a:lnTo>
                  <a:lnTo>
                    <a:pt x="34930" y="5836"/>
                  </a:lnTo>
                  <a:lnTo>
                    <a:pt x="38221" y="5573"/>
                  </a:lnTo>
                  <a:lnTo>
                    <a:pt x="43618" y="5047"/>
                  </a:lnTo>
                  <a:lnTo>
                    <a:pt x="46777" y="4696"/>
                  </a:lnTo>
                  <a:lnTo>
                    <a:pt x="46821" y="4696"/>
                  </a:lnTo>
                  <a:lnTo>
                    <a:pt x="49059" y="4037"/>
                  </a:lnTo>
                  <a:lnTo>
                    <a:pt x="51868" y="3116"/>
                  </a:lnTo>
                  <a:lnTo>
                    <a:pt x="58318" y="1492"/>
                  </a:lnTo>
                  <a:lnTo>
                    <a:pt x="63935" y="351"/>
                  </a:lnTo>
                  <a:lnTo>
                    <a:pt x="64286" y="571"/>
                  </a:lnTo>
                  <a:lnTo>
                    <a:pt x="64505" y="1141"/>
                  </a:lnTo>
                  <a:lnTo>
                    <a:pt x="64330" y="5222"/>
                  </a:lnTo>
                  <a:lnTo>
                    <a:pt x="64330" y="5310"/>
                  </a:lnTo>
                  <a:lnTo>
                    <a:pt x="64373" y="5354"/>
                  </a:lnTo>
                  <a:lnTo>
                    <a:pt x="64417" y="5398"/>
                  </a:lnTo>
                  <a:lnTo>
                    <a:pt x="64549" y="5398"/>
                  </a:lnTo>
                  <a:lnTo>
                    <a:pt x="64593" y="5354"/>
                  </a:lnTo>
                  <a:lnTo>
                    <a:pt x="64637" y="5310"/>
                  </a:lnTo>
                  <a:lnTo>
                    <a:pt x="64681" y="5222"/>
                  </a:lnTo>
                  <a:lnTo>
                    <a:pt x="64856" y="1097"/>
                  </a:lnTo>
                  <a:lnTo>
                    <a:pt x="64856" y="1010"/>
                  </a:lnTo>
                  <a:lnTo>
                    <a:pt x="64549" y="395"/>
                  </a:lnTo>
                  <a:lnTo>
                    <a:pt x="64505" y="307"/>
                  </a:lnTo>
                  <a:lnTo>
                    <a:pt x="64022" y="44"/>
                  </a:lnTo>
                  <a:lnTo>
                    <a:pt x="63935"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12" name="Google Shape;4112;p116"/>
            <p:cNvSpPr/>
            <p:nvPr/>
          </p:nvSpPr>
          <p:spPr>
            <a:xfrm>
              <a:off x="3316325" y="744100"/>
              <a:ext cx="277575" cy="640675"/>
            </a:xfrm>
            <a:custGeom>
              <a:avLst/>
              <a:gdLst/>
              <a:ahLst/>
              <a:cxnLst/>
              <a:rect l="l" t="t" r="r" b="b"/>
              <a:pathLst>
                <a:path w="11103" h="25627" extrusionOk="0">
                  <a:moveTo>
                    <a:pt x="10883" y="1"/>
                  </a:moveTo>
                  <a:lnTo>
                    <a:pt x="10795" y="44"/>
                  </a:lnTo>
                  <a:lnTo>
                    <a:pt x="10751" y="88"/>
                  </a:lnTo>
                  <a:lnTo>
                    <a:pt x="10225" y="1098"/>
                  </a:lnTo>
                  <a:lnTo>
                    <a:pt x="7680" y="5793"/>
                  </a:lnTo>
                  <a:lnTo>
                    <a:pt x="6144" y="9698"/>
                  </a:lnTo>
                  <a:lnTo>
                    <a:pt x="4652" y="14437"/>
                  </a:lnTo>
                  <a:lnTo>
                    <a:pt x="2590" y="19483"/>
                  </a:lnTo>
                  <a:lnTo>
                    <a:pt x="1449" y="22950"/>
                  </a:lnTo>
                  <a:lnTo>
                    <a:pt x="45" y="25363"/>
                  </a:lnTo>
                  <a:lnTo>
                    <a:pt x="1" y="25451"/>
                  </a:lnTo>
                  <a:lnTo>
                    <a:pt x="1" y="25495"/>
                  </a:lnTo>
                  <a:lnTo>
                    <a:pt x="45" y="25583"/>
                  </a:lnTo>
                  <a:lnTo>
                    <a:pt x="89" y="25627"/>
                  </a:lnTo>
                  <a:lnTo>
                    <a:pt x="264" y="25627"/>
                  </a:lnTo>
                  <a:lnTo>
                    <a:pt x="352" y="25539"/>
                  </a:lnTo>
                  <a:lnTo>
                    <a:pt x="1756" y="23125"/>
                  </a:lnTo>
                  <a:lnTo>
                    <a:pt x="1800" y="23082"/>
                  </a:lnTo>
                  <a:lnTo>
                    <a:pt x="2941" y="19571"/>
                  </a:lnTo>
                  <a:lnTo>
                    <a:pt x="4959" y="14525"/>
                  </a:lnTo>
                  <a:lnTo>
                    <a:pt x="6451" y="9830"/>
                  </a:lnTo>
                  <a:lnTo>
                    <a:pt x="7987" y="5924"/>
                  </a:lnTo>
                  <a:lnTo>
                    <a:pt x="10532" y="1273"/>
                  </a:lnTo>
                  <a:lnTo>
                    <a:pt x="11059" y="264"/>
                  </a:lnTo>
                  <a:lnTo>
                    <a:pt x="11103" y="220"/>
                  </a:lnTo>
                  <a:lnTo>
                    <a:pt x="11103" y="132"/>
                  </a:lnTo>
                  <a:lnTo>
                    <a:pt x="11059" y="88"/>
                  </a:lnTo>
                  <a:lnTo>
                    <a:pt x="11015" y="44"/>
                  </a:lnTo>
                  <a:lnTo>
                    <a:pt x="10927"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13" name="Google Shape;4113;p116"/>
            <p:cNvSpPr/>
            <p:nvPr/>
          </p:nvSpPr>
          <p:spPr>
            <a:xfrm>
              <a:off x="3616925" y="2404975"/>
              <a:ext cx="1567650" cy="455275"/>
            </a:xfrm>
            <a:custGeom>
              <a:avLst/>
              <a:gdLst/>
              <a:ahLst/>
              <a:cxnLst/>
              <a:rect l="l" t="t" r="r" b="b"/>
              <a:pathLst>
                <a:path w="62706" h="18211" extrusionOk="0">
                  <a:moveTo>
                    <a:pt x="61696" y="0"/>
                  </a:moveTo>
                  <a:lnTo>
                    <a:pt x="60336" y="132"/>
                  </a:lnTo>
                  <a:lnTo>
                    <a:pt x="60292" y="176"/>
                  </a:lnTo>
                  <a:lnTo>
                    <a:pt x="57615" y="1448"/>
                  </a:lnTo>
                  <a:lnTo>
                    <a:pt x="51516" y="3116"/>
                  </a:lnTo>
                  <a:lnTo>
                    <a:pt x="48927" y="3686"/>
                  </a:lnTo>
                  <a:lnTo>
                    <a:pt x="44934" y="4081"/>
                  </a:lnTo>
                  <a:lnTo>
                    <a:pt x="41160" y="4388"/>
                  </a:lnTo>
                  <a:lnTo>
                    <a:pt x="36772" y="4783"/>
                  </a:lnTo>
                  <a:lnTo>
                    <a:pt x="33393" y="4959"/>
                  </a:lnTo>
                  <a:lnTo>
                    <a:pt x="30585" y="4871"/>
                  </a:lnTo>
                  <a:lnTo>
                    <a:pt x="30541" y="4871"/>
                  </a:lnTo>
                  <a:lnTo>
                    <a:pt x="29444" y="5047"/>
                  </a:lnTo>
                  <a:lnTo>
                    <a:pt x="29356" y="5090"/>
                  </a:lnTo>
                  <a:lnTo>
                    <a:pt x="29312" y="5134"/>
                  </a:lnTo>
                  <a:lnTo>
                    <a:pt x="28040" y="7679"/>
                  </a:lnTo>
                  <a:lnTo>
                    <a:pt x="26767" y="10268"/>
                  </a:lnTo>
                  <a:lnTo>
                    <a:pt x="25100" y="13121"/>
                  </a:lnTo>
                  <a:lnTo>
                    <a:pt x="23257" y="15797"/>
                  </a:lnTo>
                  <a:lnTo>
                    <a:pt x="22247" y="16982"/>
                  </a:lnTo>
                  <a:lnTo>
                    <a:pt x="21414" y="17596"/>
                  </a:lnTo>
                  <a:lnTo>
                    <a:pt x="20317" y="17860"/>
                  </a:lnTo>
                  <a:lnTo>
                    <a:pt x="17157" y="17860"/>
                  </a:lnTo>
                  <a:lnTo>
                    <a:pt x="14481" y="17640"/>
                  </a:lnTo>
                  <a:lnTo>
                    <a:pt x="10531" y="16807"/>
                  </a:lnTo>
                  <a:lnTo>
                    <a:pt x="7899" y="16236"/>
                  </a:lnTo>
                  <a:lnTo>
                    <a:pt x="2282" y="15534"/>
                  </a:lnTo>
                  <a:lnTo>
                    <a:pt x="219" y="14788"/>
                  </a:lnTo>
                  <a:lnTo>
                    <a:pt x="132" y="14788"/>
                  </a:lnTo>
                  <a:lnTo>
                    <a:pt x="88" y="14832"/>
                  </a:lnTo>
                  <a:lnTo>
                    <a:pt x="44" y="14832"/>
                  </a:lnTo>
                  <a:lnTo>
                    <a:pt x="0" y="14920"/>
                  </a:lnTo>
                  <a:lnTo>
                    <a:pt x="0" y="14964"/>
                  </a:lnTo>
                  <a:lnTo>
                    <a:pt x="0" y="15051"/>
                  </a:lnTo>
                  <a:lnTo>
                    <a:pt x="44" y="15095"/>
                  </a:lnTo>
                  <a:lnTo>
                    <a:pt x="88" y="15139"/>
                  </a:lnTo>
                  <a:lnTo>
                    <a:pt x="2194" y="15885"/>
                  </a:lnTo>
                  <a:lnTo>
                    <a:pt x="2238" y="15885"/>
                  </a:lnTo>
                  <a:lnTo>
                    <a:pt x="7811" y="16587"/>
                  </a:lnTo>
                  <a:lnTo>
                    <a:pt x="10444" y="17158"/>
                  </a:lnTo>
                  <a:lnTo>
                    <a:pt x="14437" y="17991"/>
                  </a:lnTo>
                  <a:lnTo>
                    <a:pt x="17157" y="18211"/>
                  </a:lnTo>
                  <a:lnTo>
                    <a:pt x="20404" y="18211"/>
                  </a:lnTo>
                  <a:lnTo>
                    <a:pt x="21501" y="17947"/>
                  </a:lnTo>
                  <a:lnTo>
                    <a:pt x="21589" y="17904"/>
                  </a:lnTo>
                  <a:lnTo>
                    <a:pt x="22467" y="17245"/>
                  </a:lnTo>
                  <a:lnTo>
                    <a:pt x="22511" y="17245"/>
                  </a:lnTo>
                  <a:lnTo>
                    <a:pt x="23564" y="16017"/>
                  </a:lnTo>
                  <a:lnTo>
                    <a:pt x="25363" y="13296"/>
                  </a:lnTo>
                  <a:lnTo>
                    <a:pt x="27074" y="10444"/>
                  </a:lnTo>
                  <a:lnTo>
                    <a:pt x="28347" y="7811"/>
                  </a:lnTo>
                  <a:lnTo>
                    <a:pt x="29576" y="5354"/>
                  </a:lnTo>
                  <a:lnTo>
                    <a:pt x="30585" y="5222"/>
                  </a:lnTo>
                  <a:lnTo>
                    <a:pt x="33393" y="5310"/>
                  </a:lnTo>
                  <a:lnTo>
                    <a:pt x="36816" y="5134"/>
                  </a:lnTo>
                  <a:lnTo>
                    <a:pt x="41204" y="4739"/>
                  </a:lnTo>
                  <a:lnTo>
                    <a:pt x="44934" y="4432"/>
                  </a:lnTo>
                  <a:lnTo>
                    <a:pt x="48971" y="4037"/>
                  </a:lnTo>
                  <a:lnTo>
                    <a:pt x="49015" y="4037"/>
                  </a:lnTo>
                  <a:lnTo>
                    <a:pt x="51604" y="3423"/>
                  </a:lnTo>
                  <a:lnTo>
                    <a:pt x="57703" y="1799"/>
                  </a:lnTo>
                  <a:lnTo>
                    <a:pt x="57747" y="1756"/>
                  </a:lnTo>
                  <a:lnTo>
                    <a:pt x="60424" y="483"/>
                  </a:lnTo>
                  <a:lnTo>
                    <a:pt x="61652" y="351"/>
                  </a:lnTo>
                  <a:lnTo>
                    <a:pt x="61872" y="571"/>
                  </a:lnTo>
                  <a:lnTo>
                    <a:pt x="62223" y="1799"/>
                  </a:lnTo>
                  <a:lnTo>
                    <a:pt x="62354" y="4037"/>
                  </a:lnTo>
                  <a:lnTo>
                    <a:pt x="62354" y="4125"/>
                  </a:lnTo>
                  <a:lnTo>
                    <a:pt x="62398" y="4169"/>
                  </a:lnTo>
                  <a:lnTo>
                    <a:pt x="62486" y="4213"/>
                  </a:lnTo>
                  <a:lnTo>
                    <a:pt x="62618" y="4213"/>
                  </a:lnTo>
                  <a:lnTo>
                    <a:pt x="62661" y="4169"/>
                  </a:lnTo>
                  <a:lnTo>
                    <a:pt x="62705" y="4081"/>
                  </a:lnTo>
                  <a:lnTo>
                    <a:pt x="62705" y="4037"/>
                  </a:lnTo>
                  <a:lnTo>
                    <a:pt x="62574" y="1799"/>
                  </a:lnTo>
                  <a:lnTo>
                    <a:pt x="62530" y="1756"/>
                  </a:lnTo>
                  <a:lnTo>
                    <a:pt x="62223" y="439"/>
                  </a:lnTo>
                  <a:lnTo>
                    <a:pt x="62179" y="351"/>
                  </a:lnTo>
                  <a:lnTo>
                    <a:pt x="61828" y="44"/>
                  </a:lnTo>
                  <a:lnTo>
                    <a:pt x="6178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14" name="Google Shape;4114;p116"/>
            <p:cNvSpPr/>
            <p:nvPr/>
          </p:nvSpPr>
          <p:spPr>
            <a:xfrm>
              <a:off x="3272450" y="748500"/>
              <a:ext cx="287450" cy="706500"/>
            </a:xfrm>
            <a:custGeom>
              <a:avLst/>
              <a:gdLst/>
              <a:ahLst/>
              <a:cxnLst/>
              <a:rect l="l" t="t" r="r" b="b"/>
              <a:pathLst>
                <a:path w="11498" h="28260" extrusionOk="0">
                  <a:moveTo>
                    <a:pt x="11278" y="0"/>
                  </a:moveTo>
                  <a:lnTo>
                    <a:pt x="11234" y="44"/>
                  </a:lnTo>
                  <a:lnTo>
                    <a:pt x="11190" y="88"/>
                  </a:lnTo>
                  <a:lnTo>
                    <a:pt x="9961" y="2677"/>
                  </a:lnTo>
                  <a:lnTo>
                    <a:pt x="8513" y="5046"/>
                  </a:lnTo>
                  <a:lnTo>
                    <a:pt x="8513" y="5090"/>
                  </a:lnTo>
                  <a:lnTo>
                    <a:pt x="7109" y="8732"/>
                  </a:lnTo>
                  <a:lnTo>
                    <a:pt x="5705" y="13120"/>
                  </a:lnTo>
                  <a:lnTo>
                    <a:pt x="4476" y="16324"/>
                  </a:lnTo>
                  <a:lnTo>
                    <a:pt x="3160" y="19176"/>
                  </a:lnTo>
                  <a:lnTo>
                    <a:pt x="1317" y="24617"/>
                  </a:lnTo>
                  <a:lnTo>
                    <a:pt x="1" y="27294"/>
                  </a:lnTo>
                  <a:lnTo>
                    <a:pt x="1" y="27338"/>
                  </a:lnTo>
                  <a:lnTo>
                    <a:pt x="1" y="28083"/>
                  </a:lnTo>
                  <a:lnTo>
                    <a:pt x="1" y="28171"/>
                  </a:lnTo>
                  <a:lnTo>
                    <a:pt x="44" y="28215"/>
                  </a:lnTo>
                  <a:lnTo>
                    <a:pt x="88" y="28259"/>
                  </a:lnTo>
                  <a:lnTo>
                    <a:pt x="220" y="28259"/>
                  </a:lnTo>
                  <a:lnTo>
                    <a:pt x="308" y="28215"/>
                  </a:lnTo>
                  <a:lnTo>
                    <a:pt x="308" y="28171"/>
                  </a:lnTo>
                  <a:lnTo>
                    <a:pt x="352" y="28083"/>
                  </a:lnTo>
                  <a:lnTo>
                    <a:pt x="352" y="27381"/>
                  </a:lnTo>
                  <a:lnTo>
                    <a:pt x="1668" y="24792"/>
                  </a:lnTo>
                  <a:lnTo>
                    <a:pt x="1668" y="24749"/>
                  </a:lnTo>
                  <a:lnTo>
                    <a:pt x="3511" y="19307"/>
                  </a:lnTo>
                  <a:lnTo>
                    <a:pt x="4784" y="16455"/>
                  </a:lnTo>
                  <a:lnTo>
                    <a:pt x="6012" y="13252"/>
                  </a:lnTo>
                  <a:lnTo>
                    <a:pt x="7416" y="8864"/>
                  </a:lnTo>
                  <a:lnTo>
                    <a:pt x="8821" y="5222"/>
                  </a:lnTo>
                  <a:lnTo>
                    <a:pt x="10269" y="2808"/>
                  </a:lnTo>
                  <a:lnTo>
                    <a:pt x="11497" y="263"/>
                  </a:lnTo>
                  <a:lnTo>
                    <a:pt x="11497" y="176"/>
                  </a:lnTo>
                  <a:lnTo>
                    <a:pt x="11497" y="132"/>
                  </a:lnTo>
                  <a:lnTo>
                    <a:pt x="11453" y="44"/>
                  </a:lnTo>
                  <a:lnTo>
                    <a:pt x="11409"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15" name="Google Shape;4115;p116"/>
            <p:cNvSpPr/>
            <p:nvPr/>
          </p:nvSpPr>
          <p:spPr>
            <a:xfrm>
              <a:off x="4211500" y="2486150"/>
              <a:ext cx="884200" cy="333525"/>
            </a:xfrm>
            <a:custGeom>
              <a:avLst/>
              <a:gdLst/>
              <a:ahLst/>
              <a:cxnLst/>
              <a:rect l="l" t="t" r="r" b="b"/>
              <a:pathLst>
                <a:path w="35368" h="13341" extrusionOk="0">
                  <a:moveTo>
                    <a:pt x="34929" y="1"/>
                  </a:moveTo>
                  <a:lnTo>
                    <a:pt x="31287" y="1098"/>
                  </a:lnTo>
                  <a:lnTo>
                    <a:pt x="27645" y="1931"/>
                  </a:lnTo>
                  <a:lnTo>
                    <a:pt x="24310" y="2326"/>
                  </a:lnTo>
                  <a:lnTo>
                    <a:pt x="20668" y="2765"/>
                  </a:lnTo>
                  <a:lnTo>
                    <a:pt x="17728" y="3072"/>
                  </a:lnTo>
                  <a:lnTo>
                    <a:pt x="12726" y="3379"/>
                  </a:lnTo>
                  <a:lnTo>
                    <a:pt x="8864" y="3292"/>
                  </a:lnTo>
                  <a:lnTo>
                    <a:pt x="6802" y="3423"/>
                  </a:lnTo>
                  <a:lnTo>
                    <a:pt x="6758" y="3467"/>
                  </a:lnTo>
                  <a:lnTo>
                    <a:pt x="5924" y="3818"/>
                  </a:lnTo>
                  <a:lnTo>
                    <a:pt x="5880" y="3862"/>
                  </a:lnTo>
                  <a:lnTo>
                    <a:pt x="5222" y="4564"/>
                  </a:lnTo>
                  <a:lnTo>
                    <a:pt x="5178" y="4608"/>
                  </a:lnTo>
                  <a:lnTo>
                    <a:pt x="4213" y="6319"/>
                  </a:lnTo>
                  <a:lnTo>
                    <a:pt x="1317" y="11322"/>
                  </a:lnTo>
                  <a:lnTo>
                    <a:pt x="44" y="13077"/>
                  </a:lnTo>
                  <a:lnTo>
                    <a:pt x="0" y="13121"/>
                  </a:lnTo>
                  <a:lnTo>
                    <a:pt x="0" y="13208"/>
                  </a:lnTo>
                  <a:lnTo>
                    <a:pt x="44" y="13252"/>
                  </a:lnTo>
                  <a:lnTo>
                    <a:pt x="88" y="13340"/>
                  </a:lnTo>
                  <a:lnTo>
                    <a:pt x="264" y="13340"/>
                  </a:lnTo>
                  <a:lnTo>
                    <a:pt x="307" y="13296"/>
                  </a:lnTo>
                  <a:lnTo>
                    <a:pt x="1624" y="11497"/>
                  </a:lnTo>
                  <a:lnTo>
                    <a:pt x="4520" y="6495"/>
                  </a:lnTo>
                  <a:lnTo>
                    <a:pt x="5485" y="4783"/>
                  </a:lnTo>
                  <a:lnTo>
                    <a:pt x="6100" y="4125"/>
                  </a:lnTo>
                  <a:lnTo>
                    <a:pt x="6890" y="3774"/>
                  </a:lnTo>
                  <a:lnTo>
                    <a:pt x="8864" y="3643"/>
                  </a:lnTo>
                  <a:lnTo>
                    <a:pt x="12770" y="3730"/>
                  </a:lnTo>
                  <a:lnTo>
                    <a:pt x="17728" y="3423"/>
                  </a:lnTo>
                  <a:lnTo>
                    <a:pt x="20712" y="3116"/>
                  </a:lnTo>
                  <a:lnTo>
                    <a:pt x="24354" y="2677"/>
                  </a:lnTo>
                  <a:lnTo>
                    <a:pt x="27689" y="2282"/>
                  </a:lnTo>
                  <a:lnTo>
                    <a:pt x="27733" y="2282"/>
                  </a:lnTo>
                  <a:lnTo>
                    <a:pt x="31419" y="1405"/>
                  </a:lnTo>
                  <a:lnTo>
                    <a:pt x="34885" y="352"/>
                  </a:lnTo>
                  <a:lnTo>
                    <a:pt x="35017" y="746"/>
                  </a:lnTo>
                  <a:lnTo>
                    <a:pt x="34534" y="2370"/>
                  </a:lnTo>
                  <a:lnTo>
                    <a:pt x="34534" y="2458"/>
                  </a:lnTo>
                  <a:lnTo>
                    <a:pt x="34534" y="2502"/>
                  </a:lnTo>
                  <a:lnTo>
                    <a:pt x="34578" y="2546"/>
                  </a:lnTo>
                  <a:lnTo>
                    <a:pt x="34666" y="2589"/>
                  </a:lnTo>
                  <a:lnTo>
                    <a:pt x="34798" y="2589"/>
                  </a:lnTo>
                  <a:lnTo>
                    <a:pt x="34841" y="2546"/>
                  </a:lnTo>
                  <a:lnTo>
                    <a:pt x="34885" y="2458"/>
                  </a:lnTo>
                  <a:lnTo>
                    <a:pt x="35368" y="790"/>
                  </a:lnTo>
                  <a:lnTo>
                    <a:pt x="35368" y="703"/>
                  </a:lnTo>
                  <a:lnTo>
                    <a:pt x="35149" y="88"/>
                  </a:lnTo>
                  <a:lnTo>
                    <a:pt x="35061"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16" name="Google Shape;4116;p116"/>
            <p:cNvSpPr/>
            <p:nvPr/>
          </p:nvSpPr>
          <p:spPr>
            <a:xfrm>
              <a:off x="3623500" y="2804275"/>
              <a:ext cx="496975" cy="77925"/>
            </a:xfrm>
            <a:custGeom>
              <a:avLst/>
              <a:gdLst/>
              <a:ahLst/>
              <a:cxnLst/>
              <a:rect l="l" t="t" r="r" b="b"/>
              <a:pathLst>
                <a:path w="19879" h="3117" extrusionOk="0">
                  <a:moveTo>
                    <a:pt x="88" y="1"/>
                  </a:moveTo>
                  <a:lnTo>
                    <a:pt x="44" y="45"/>
                  </a:lnTo>
                  <a:lnTo>
                    <a:pt x="0" y="89"/>
                  </a:lnTo>
                  <a:lnTo>
                    <a:pt x="0" y="176"/>
                  </a:lnTo>
                  <a:lnTo>
                    <a:pt x="0" y="220"/>
                  </a:lnTo>
                  <a:lnTo>
                    <a:pt x="44" y="308"/>
                  </a:lnTo>
                  <a:lnTo>
                    <a:pt x="88" y="352"/>
                  </a:lnTo>
                  <a:lnTo>
                    <a:pt x="1756" y="922"/>
                  </a:lnTo>
                  <a:lnTo>
                    <a:pt x="1799" y="922"/>
                  </a:lnTo>
                  <a:lnTo>
                    <a:pt x="7504" y="1756"/>
                  </a:lnTo>
                  <a:lnTo>
                    <a:pt x="10795" y="2458"/>
                  </a:lnTo>
                  <a:lnTo>
                    <a:pt x="13867" y="2985"/>
                  </a:lnTo>
                  <a:lnTo>
                    <a:pt x="16982" y="3116"/>
                  </a:lnTo>
                  <a:lnTo>
                    <a:pt x="19703" y="2941"/>
                  </a:lnTo>
                  <a:lnTo>
                    <a:pt x="19747" y="2941"/>
                  </a:lnTo>
                  <a:lnTo>
                    <a:pt x="19834" y="2897"/>
                  </a:lnTo>
                  <a:lnTo>
                    <a:pt x="19834" y="2809"/>
                  </a:lnTo>
                  <a:lnTo>
                    <a:pt x="19878" y="2765"/>
                  </a:lnTo>
                  <a:lnTo>
                    <a:pt x="19834" y="2678"/>
                  </a:lnTo>
                  <a:lnTo>
                    <a:pt x="19790" y="2634"/>
                  </a:lnTo>
                  <a:lnTo>
                    <a:pt x="19659" y="2590"/>
                  </a:lnTo>
                  <a:lnTo>
                    <a:pt x="16982" y="2765"/>
                  </a:lnTo>
                  <a:lnTo>
                    <a:pt x="13910" y="2634"/>
                  </a:lnTo>
                  <a:lnTo>
                    <a:pt x="10883" y="2107"/>
                  </a:lnTo>
                  <a:lnTo>
                    <a:pt x="7592" y="1405"/>
                  </a:lnTo>
                  <a:lnTo>
                    <a:pt x="1887" y="615"/>
                  </a:lnTo>
                  <a:lnTo>
                    <a:pt x="22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17" name="Google Shape;4117;p116"/>
            <p:cNvSpPr/>
            <p:nvPr/>
          </p:nvSpPr>
          <p:spPr>
            <a:xfrm>
              <a:off x="3251600" y="756175"/>
              <a:ext cx="275375" cy="692225"/>
            </a:xfrm>
            <a:custGeom>
              <a:avLst/>
              <a:gdLst/>
              <a:ahLst/>
              <a:cxnLst/>
              <a:rect l="l" t="t" r="r" b="b"/>
              <a:pathLst>
                <a:path w="11015" h="27689" extrusionOk="0">
                  <a:moveTo>
                    <a:pt x="10795" y="0"/>
                  </a:moveTo>
                  <a:lnTo>
                    <a:pt x="10752" y="44"/>
                  </a:lnTo>
                  <a:lnTo>
                    <a:pt x="10708" y="88"/>
                  </a:lnTo>
                  <a:lnTo>
                    <a:pt x="10313" y="834"/>
                  </a:lnTo>
                  <a:lnTo>
                    <a:pt x="8470" y="4213"/>
                  </a:lnTo>
                  <a:lnTo>
                    <a:pt x="7153" y="7592"/>
                  </a:lnTo>
                  <a:lnTo>
                    <a:pt x="5837" y="11716"/>
                  </a:lnTo>
                  <a:lnTo>
                    <a:pt x="4652" y="14744"/>
                  </a:lnTo>
                  <a:lnTo>
                    <a:pt x="3336" y="17333"/>
                  </a:lnTo>
                  <a:lnTo>
                    <a:pt x="3336" y="17377"/>
                  </a:lnTo>
                  <a:lnTo>
                    <a:pt x="2370" y="20185"/>
                  </a:lnTo>
                  <a:lnTo>
                    <a:pt x="1010" y="24485"/>
                  </a:lnTo>
                  <a:lnTo>
                    <a:pt x="176" y="26460"/>
                  </a:lnTo>
                  <a:lnTo>
                    <a:pt x="176" y="26504"/>
                  </a:lnTo>
                  <a:lnTo>
                    <a:pt x="1" y="27469"/>
                  </a:lnTo>
                  <a:lnTo>
                    <a:pt x="1" y="27557"/>
                  </a:lnTo>
                  <a:lnTo>
                    <a:pt x="45" y="27601"/>
                  </a:lnTo>
                  <a:lnTo>
                    <a:pt x="89" y="27645"/>
                  </a:lnTo>
                  <a:lnTo>
                    <a:pt x="176" y="27689"/>
                  </a:lnTo>
                  <a:lnTo>
                    <a:pt x="308" y="27645"/>
                  </a:lnTo>
                  <a:lnTo>
                    <a:pt x="352" y="27557"/>
                  </a:lnTo>
                  <a:lnTo>
                    <a:pt x="484" y="26592"/>
                  </a:lnTo>
                  <a:lnTo>
                    <a:pt x="1361" y="24617"/>
                  </a:lnTo>
                  <a:lnTo>
                    <a:pt x="1361" y="24573"/>
                  </a:lnTo>
                  <a:lnTo>
                    <a:pt x="2678" y="20317"/>
                  </a:lnTo>
                  <a:lnTo>
                    <a:pt x="3643" y="17465"/>
                  </a:lnTo>
                  <a:lnTo>
                    <a:pt x="4959" y="14876"/>
                  </a:lnTo>
                  <a:lnTo>
                    <a:pt x="6144" y="11804"/>
                  </a:lnTo>
                  <a:lnTo>
                    <a:pt x="7461" y="7679"/>
                  </a:lnTo>
                  <a:lnTo>
                    <a:pt x="8777" y="4344"/>
                  </a:lnTo>
                  <a:lnTo>
                    <a:pt x="10620" y="1009"/>
                  </a:lnTo>
                  <a:lnTo>
                    <a:pt x="11015" y="264"/>
                  </a:lnTo>
                  <a:lnTo>
                    <a:pt x="11015" y="176"/>
                  </a:lnTo>
                  <a:lnTo>
                    <a:pt x="11015" y="132"/>
                  </a:lnTo>
                  <a:lnTo>
                    <a:pt x="11015" y="44"/>
                  </a:lnTo>
                  <a:lnTo>
                    <a:pt x="10927"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18" name="Google Shape;4118;p116"/>
            <p:cNvSpPr/>
            <p:nvPr/>
          </p:nvSpPr>
          <p:spPr>
            <a:xfrm>
              <a:off x="3658600" y="1953000"/>
              <a:ext cx="737225" cy="323650"/>
            </a:xfrm>
            <a:custGeom>
              <a:avLst/>
              <a:gdLst/>
              <a:ahLst/>
              <a:cxnLst/>
              <a:rect l="l" t="t" r="r" b="b"/>
              <a:pathLst>
                <a:path w="29489" h="12946" extrusionOk="0">
                  <a:moveTo>
                    <a:pt x="11760" y="1"/>
                  </a:moveTo>
                  <a:lnTo>
                    <a:pt x="11629" y="45"/>
                  </a:lnTo>
                  <a:lnTo>
                    <a:pt x="11278" y="220"/>
                  </a:lnTo>
                  <a:lnTo>
                    <a:pt x="11234" y="264"/>
                  </a:lnTo>
                  <a:lnTo>
                    <a:pt x="11190" y="308"/>
                  </a:lnTo>
                  <a:lnTo>
                    <a:pt x="11058" y="703"/>
                  </a:lnTo>
                  <a:lnTo>
                    <a:pt x="11058" y="834"/>
                  </a:lnTo>
                  <a:lnTo>
                    <a:pt x="12287" y="3994"/>
                  </a:lnTo>
                  <a:lnTo>
                    <a:pt x="12550" y="6539"/>
                  </a:lnTo>
                  <a:lnTo>
                    <a:pt x="12112" y="8733"/>
                  </a:lnTo>
                  <a:lnTo>
                    <a:pt x="11102" y="11190"/>
                  </a:lnTo>
                  <a:lnTo>
                    <a:pt x="10620" y="11804"/>
                  </a:lnTo>
                  <a:lnTo>
                    <a:pt x="10225" y="12068"/>
                  </a:lnTo>
                  <a:lnTo>
                    <a:pt x="6670" y="12507"/>
                  </a:lnTo>
                  <a:lnTo>
                    <a:pt x="2721" y="12594"/>
                  </a:lnTo>
                  <a:lnTo>
                    <a:pt x="2195" y="12243"/>
                  </a:lnTo>
                  <a:lnTo>
                    <a:pt x="2151" y="12199"/>
                  </a:lnTo>
                  <a:lnTo>
                    <a:pt x="1756" y="12024"/>
                  </a:lnTo>
                  <a:lnTo>
                    <a:pt x="834" y="9610"/>
                  </a:lnTo>
                  <a:lnTo>
                    <a:pt x="790" y="9523"/>
                  </a:lnTo>
                  <a:lnTo>
                    <a:pt x="308" y="9128"/>
                  </a:lnTo>
                  <a:lnTo>
                    <a:pt x="220" y="9084"/>
                  </a:lnTo>
                  <a:lnTo>
                    <a:pt x="88" y="9084"/>
                  </a:lnTo>
                  <a:lnTo>
                    <a:pt x="44" y="9128"/>
                  </a:lnTo>
                  <a:lnTo>
                    <a:pt x="0" y="9172"/>
                  </a:lnTo>
                  <a:lnTo>
                    <a:pt x="0" y="9259"/>
                  </a:lnTo>
                  <a:lnTo>
                    <a:pt x="0" y="9303"/>
                  </a:lnTo>
                  <a:lnTo>
                    <a:pt x="44" y="9391"/>
                  </a:lnTo>
                  <a:lnTo>
                    <a:pt x="527" y="9786"/>
                  </a:lnTo>
                  <a:lnTo>
                    <a:pt x="1492" y="12199"/>
                  </a:lnTo>
                  <a:lnTo>
                    <a:pt x="1580" y="12331"/>
                  </a:lnTo>
                  <a:lnTo>
                    <a:pt x="1975" y="12507"/>
                  </a:lnTo>
                  <a:lnTo>
                    <a:pt x="2589" y="12945"/>
                  </a:lnTo>
                  <a:lnTo>
                    <a:pt x="2677" y="12945"/>
                  </a:lnTo>
                  <a:lnTo>
                    <a:pt x="6714" y="12858"/>
                  </a:lnTo>
                  <a:lnTo>
                    <a:pt x="10312" y="12419"/>
                  </a:lnTo>
                  <a:lnTo>
                    <a:pt x="10400" y="12419"/>
                  </a:lnTo>
                  <a:lnTo>
                    <a:pt x="10839" y="12068"/>
                  </a:lnTo>
                  <a:lnTo>
                    <a:pt x="10883" y="12024"/>
                  </a:lnTo>
                  <a:lnTo>
                    <a:pt x="11366" y="11366"/>
                  </a:lnTo>
                  <a:lnTo>
                    <a:pt x="11409" y="11322"/>
                  </a:lnTo>
                  <a:lnTo>
                    <a:pt x="12419" y="8865"/>
                  </a:lnTo>
                  <a:lnTo>
                    <a:pt x="12463" y="8821"/>
                  </a:lnTo>
                  <a:lnTo>
                    <a:pt x="12857" y="6583"/>
                  </a:lnTo>
                  <a:lnTo>
                    <a:pt x="12901" y="6539"/>
                  </a:lnTo>
                  <a:lnTo>
                    <a:pt x="12638" y="3906"/>
                  </a:lnTo>
                  <a:lnTo>
                    <a:pt x="12594" y="3862"/>
                  </a:lnTo>
                  <a:lnTo>
                    <a:pt x="11409" y="747"/>
                  </a:lnTo>
                  <a:lnTo>
                    <a:pt x="11497" y="483"/>
                  </a:lnTo>
                  <a:lnTo>
                    <a:pt x="11717" y="352"/>
                  </a:lnTo>
                  <a:lnTo>
                    <a:pt x="15052" y="1185"/>
                  </a:lnTo>
                  <a:lnTo>
                    <a:pt x="17553" y="2677"/>
                  </a:lnTo>
                  <a:lnTo>
                    <a:pt x="22116" y="5003"/>
                  </a:lnTo>
                  <a:lnTo>
                    <a:pt x="22204" y="5003"/>
                  </a:lnTo>
                  <a:lnTo>
                    <a:pt x="23477" y="4915"/>
                  </a:lnTo>
                  <a:lnTo>
                    <a:pt x="29357" y="3555"/>
                  </a:lnTo>
                  <a:lnTo>
                    <a:pt x="29444" y="3555"/>
                  </a:lnTo>
                  <a:lnTo>
                    <a:pt x="29488" y="3511"/>
                  </a:lnTo>
                  <a:lnTo>
                    <a:pt x="29488" y="3423"/>
                  </a:lnTo>
                  <a:lnTo>
                    <a:pt x="29488" y="3379"/>
                  </a:lnTo>
                  <a:lnTo>
                    <a:pt x="29444" y="3292"/>
                  </a:lnTo>
                  <a:lnTo>
                    <a:pt x="29400" y="3248"/>
                  </a:lnTo>
                  <a:lnTo>
                    <a:pt x="29357" y="3204"/>
                  </a:lnTo>
                  <a:lnTo>
                    <a:pt x="29269" y="3248"/>
                  </a:lnTo>
                  <a:lnTo>
                    <a:pt x="23433" y="4564"/>
                  </a:lnTo>
                  <a:lnTo>
                    <a:pt x="22204" y="4652"/>
                  </a:lnTo>
                  <a:lnTo>
                    <a:pt x="17684" y="2370"/>
                  </a:lnTo>
                  <a:lnTo>
                    <a:pt x="15183" y="878"/>
                  </a:lnTo>
                  <a:lnTo>
                    <a:pt x="15139" y="878"/>
                  </a:lnTo>
                  <a:lnTo>
                    <a:pt x="1176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19" name="Google Shape;4119;p116"/>
            <p:cNvSpPr/>
            <p:nvPr/>
          </p:nvSpPr>
          <p:spPr>
            <a:xfrm>
              <a:off x="3550000" y="2139500"/>
              <a:ext cx="25" cy="25"/>
            </a:xfrm>
            <a:custGeom>
              <a:avLst/>
              <a:gdLst/>
              <a:ahLst/>
              <a:cxnLst/>
              <a:rect l="l" t="t" r="r" b="b"/>
              <a:pathLst>
                <a:path w="1" h="1" extrusionOk="0">
                  <a:moveTo>
                    <a:pt x="0" y="0"/>
                  </a:moveTo>
                  <a:lnTo>
                    <a:pt x="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20" name="Google Shape;4120;p116"/>
            <p:cNvSpPr/>
            <p:nvPr/>
          </p:nvSpPr>
          <p:spPr>
            <a:xfrm>
              <a:off x="3550000" y="2139500"/>
              <a:ext cx="25" cy="25"/>
            </a:xfrm>
            <a:custGeom>
              <a:avLst/>
              <a:gdLst/>
              <a:ahLst/>
              <a:cxnLst/>
              <a:rect l="l" t="t" r="r" b="b"/>
              <a:pathLst>
                <a:path w="1" h="1" fill="none" extrusionOk="0">
                  <a:moveTo>
                    <a:pt x="0" y="0"/>
                  </a:moveTo>
                  <a:lnTo>
                    <a:pt x="0" y="0"/>
                  </a:lnTo>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21" name="Google Shape;4121;p116"/>
            <p:cNvSpPr/>
            <p:nvPr/>
          </p:nvSpPr>
          <p:spPr>
            <a:xfrm>
              <a:off x="3643250" y="872450"/>
              <a:ext cx="522200" cy="829375"/>
            </a:xfrm>
            <a:custGeom>
              <a:avLst/>
              <a:gdLst/>
              <a:ahLst/>
              <a:cxnLst/>
              <a:rect l="l" t="t" r="r" b="b"/>
              <a:pathLst>
                <a:path w="20888" h="33175" extrusionOk="0">
                  <a:moveTo>
                    <a:pt x="20668" y="1"/>
                  </a:moveTo>
                  <a:lnTo>
                    <a:pt x="20624" y="44"/>
                  </a:lnTo>
                  <a:lnTo>
                    <a:pt x="20580" y="88"/>
                  </a:lnTo>
                  <a:lnTo>
                    <a:pt x="16850" y="5178"/>
                  </a:lnTo>
                  <a:lnTo>
                    <a:pt x="14525" y="7943"/>
                  </a:lnTo>
                  <a:lnTo>
                    <a:pt x="11672" y="11146"/>
                  </a:lnTo>
                  <a:lnTo>
                    <a:pt x="9522" y="13823"/>
                  </a:lnTo>
                  <a:lnTo>
                    <a:pt x="9522" y="13867"/>
                  </a:lnTo>
                  <a:lnTo>
                    <a:pt x="8732" y="15227"/>
                  </a:lnTo>
                  <a:lnTo>
                    <a:pt x="8689" y="15315"/>
                  </a:lnTo>
                  <a:lnTo>
                    <a:pt x="8513" y="16851"/>
                  </a:lnTo>
                  <a:lnTo>
                    <a:pt x="8601" y="18869"/>
                  </a:lnTo>
                  <a:lnTo>
                    <a:pt x="8425" y="19220"/>
                  </a:lnTo>
                  <a:lnTo>
                    <a:pt x="5134" y="21677"/>
                  </a:lnTo>
                  <a:lnTo>
                    <a:pt x="5090" y="21765"/>
                  </a:lnTo>
                  <a:lnTo>
                    <a:pt x="4037" y="24617"/>
                  </a:lnTo>
                  <a:lnTo>
                    <a:pt x="3160" y="27865"/>
                  </a:lnTo>
                  <a:lnTo>
                    <a:pt x="2326" y="30892"/>
                  </a:lnTo>
                  <a:lnTo>
                    <a:pt x="1536" y="32253"/>
                  </a:lnTo>
                  <a:lnTo>
                    <a:pt x="483" y="32779"/>
                  </a:lnTo>
                  <a:lnTo>
                    <a:pt x="220" y="32691"/>
                  </a:lnTo>
                  <a:lnTo>
                    <a:pt x="88" y="32691"/>
                  </a:lnTo>
                  <a:lnTo>
                    <a:pt x="44" y="32735"/>
                  </a:lnTo>
                  <a:lnTo>
                    <a:pt x="0" y="32779"/>
                  </a:lnTo>
                  <a:lnTo>
                    <a:pt x="0" y="32867"/>
                  </a:lnTo>
                  <a:lnTo>
                    <a:pt x="0" y="32911"/>
                  </a:lnTo>
                  <a:lnTo>
                    <a:pt x="44" y="32955"/>
                  </a:lnTo>
                  <a:lnTo>
                    <a:pt x="88" y="32999"/>
                  </a:lnTo>
                  <a:lnTo>
                    <a:pt x="439" y="33130"/>
                  </a:lnTo>
                  <a:lnTo>
                    <a:pt x="483" y="33174"/>
                  </a:lnTo>
                  <a:lnTo>
                    <a:pt x="571" y="33130"/>
                  </a:lnTo>
                  <a:lnTo>
                    <a:pt x="1755" y="32516"/>
                  </a:lnTo>
                  <a:lnTo>
                    <a:pt x="1799" y="32472"/>
                  </a:lnTo>
                  <a:lnTo>
                    <a:pt x="2677" y="31068"/>
                  </a:lnTo>
                  <a:lnTo>
                    <a:pt x="2677" y="31024"/>
                  </a:lnTo>
                  <a:lnTo>
                    <a:pt x="3511" y="27952"/>
                  </a:lnTo>
                  <a:lnTo>
                    <a:pt x="4388" y="24705"/>
                  </a:lnTo>
                  <a:lnTo>
                    <a:pt x="5397" y="21941"/>
                  </a:lnTo>
                  <a:lnTo>
                    <a:pt x="8645" y="19483"/>
                  </a:lnTo>
                  <a:lnTo>
                    <a:pt x="8689" y="19396"/>
                  </a:lnTo>
                  <a:lnTo>
                    <a:pt x="8908" y="18957"/>
                  </a:lnTo>
                  <a:lnTo>
                    <a:pt x="8952" y="18869"/>
                  </a:lnTo>
                  <a:lnTo>
                    <a:pt x="8864" y="16851"/>
                  </a:lnTo>
                  <a:lnTo>
                    <a:pt x="9040" y="15359"/>
                  </a:lnTo>
                  <a:lnTo>
                    <a:pt x="9786" y="14042"/>
                  </a:lnTo>
                  <a:lnTo>
                    <a:pt x="11936" y="11366"/>
                  </a:lnTo>
                  <a:lnTo>
                    <a:pt x="14788" y="8162"/>
                  </a:lnTo>
                  <a:lnTo>
                    <a:pt x="17114" y="5398"/>
                  </a:lnTo>
                  <a:lnTo>
                    <a:pt x="20843" y="308"/>
                  </a:lnTo>
                  <a:lnTo>
                    <a:pt x="20887" y="220"/>
                  </a:lnTo>
                  <a:lnTo>
                    <a:pt x="20887" y="176"/>
                  </a:lnTo>
                  <a:lnTo>
                    <a:pt x="20887" y="88"/>
                  </a:lnTo>
                  <a:lnTo>
                    <a:pt x="20800" y="44"/>
                  </a:lnTo>
                  <a:lnTo>
                    <a:pt x="20756"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22" name="Google Shape;4122;p116"/>
            <p:cNvSpPr/>
            <p:nvPr/>
          </p:nvSpPr>
          <p:spPr>
            <a:xfrm>
              <a:off x="3612525" y="2141700"/>
              <a:ext cx="1811200" cy="630800"/>
            </a:xfrm>
            <a:custGeom>
              <a:avLst/>
              <a:gdLst/>
              <a:ahLst/>
              <a:cxnLst/>
              <a:rect l="l" t="t" r="r" b="b"/>
              <a:pathLst>
                <a:path w="72448" h="25232" extrusionOk="0">
                  <a:moveTo>
                    <a:pt x="69288" y="0"/>
                  </a:moveTo>
                  <a:lnTo>
                    <a:pt x="66655" y="483"/>
                  </a:lnTo>
                  <a:lnTo>
                    <a:pt x="66611" y="483"/>
                  </a:lnTo>
                  <a:lnTo>
                    <a:pt x="63627" y="1448"/>
                  </a:lnTo>
                  <a:lnTo>
                    <a:pt x="59546" y="2940"/>
                  </a:lnTo>
                  <a:lnTo>
                    <a:pt x="57967" y="3598"/>
                  </a:lnTo>
                  <a:lnTo>
                    <a:pt x="54149" y="3642"/>
                  </a:lnTo>
                  <a:lnTo>
                    <a:pt x="52394" y="3686"/>
                  </a:lnTo>
                  <a:lnTo>
                    <a:pt x="52306" y="3730"/>
                  </a:lnTo>
                  <a:lnTo>
                    <a:pt x="46865" y="6407"/>
                  </a:lnTo>
                  <a:lnTo>
                    <a:pt x="45154" y="7328"/>
                  </a:lnTo>
                  <a:lnTo>
                    <a:pt x="39142" y="8425"/>
                  </a:lnTo>
                  <a:lnTo>
                    <a:pt x="35324" y="8996"/>
                  </a:lnTo>
                  <a:lnTo>
                    <a:pt x="32033" y="9566"/>
                  </a:lnTo>
                  <a:lnTo>
                    <a:pt x="28128" y="10356"/>
                  </a:lnTo>
                  <a:lnTo>
                    <a:pt x="27206" y="10751"/>
                  </a:lnTo>
                  <a:lnTo>
                    <a:pt x="27119" y="10795"/>
                  </a:lnTo>
                  <a:lnTo>
                    <a:pt x="26855" y="11190"/>
                  </a:lnTo>
                  <a:lnTo>
                    <a:pt x="26812" y="11233"/>
                  </a:lnTo>
                  <a:lnTo>
                    <a:pt x="25363" y="16718"/>
                  </a:lnTo>
                  <a:lnTo>
                    <a:pt x="24091" y="19527"/>
                  </a:lnTo>
                  <a:lnTo>
                    <a:pt x="22423" y="22379"/>
                  </a:lnTo>
                  <a:lnTo>
                    <a:pt x="21063" y="24573"/>
                  </a:lnTo>
                  <a:lnTo>
                    <a:pt x="20668" y="24836"/>
                  </a:lnTo>
                  <a:lnTo>
                    <a:pt x="14964" y="23915"/>
                  </a:lnTo>
                  <a:lnTo>
                    <a:pt x="10269" y="22818"/>
                  </a:lnTo>
                  <a:lnTo>
                    <a:pt x="6802" y="22204"/>
                  </a:lnTo>
                  <a:lnTo>
                    <a:pt x="6758" y="22204"/>
                  </a:lnTo>
                  <a:lnTo>
                    <a:pt x="3467" y="21984"/>
                  </a:lnTo>
                  <a:lnTo>
                    <a:pt x="264" y="20843"/>
                  </a:lnTo>
                  <a:lnTo>
                    <a:pt x="132" y="20843"/>
                  </a:lnTo>
                  <a:lnTo>
                    <a:pt x="44" y="20887"/>
                  </a:lnTo>
                  <a:lnTo>
                    <a:pt x="44" y="20975"/>
                  </a:lnTo>
                  <a:lnTo>
                    <a:pt x="1" y="21019"/>
                  </a:lnTo>
                  <a:lnTo>
                    <a:pt x="44" y="21107"/>
                  </a:lnTo>
                  <a:lnTo>
                    <a:pt x="88" y="21150"/>
                  </a:lnTo>
                  <a:lnTo>
                    <a:pt x="132" y="21194"/>
                  </a:lnTo>
                  <a:lnTo>
                    <a:pt x="3379" y="22291"/>
                  </a:lnTo>
                  <a:lnTo>
                    <a:pt x="3423" y="22335"/>
                  </a:lnTo>
                  <a:lnTo>
                    <a:pt x="6758" y="22555"/>
                  </a:lnTo>
                  <a:lnTo>
                    <a:pt x="10181" y="23169"/>
                  </a:lnTo>
                  <a:lnTo>
                    <a:pt x="14876" y="24266"/>
                  </a:lnTo>
                  <a:lnTo>
                    <a:pt x="20668" y="25231"/>
                  </a:lnTo>
                  <a:lnTo>
                    <a:pt x="20712" y="25231"/>
                  </a:lnTo>
                  <a:lnTo>
                    <a:pt x="20800" y="25187"/>
                  </a:lnTo>
                  <a:lnTo>
                    <a:pt x="21283" y="24836"/>
                  </a:lnTo>
                  <a:lnTo>
                    <a:pt x="21326" y="24792"/>
                  </a:lnTo>
                  <a:lnTo>
                    <a:pt x="22731" y="22555"/>
                  </a:lnTo>
                  <a:lnTo>
                    <a:pt x="24398" y="19702"/>
                  </a:lnTo>
                  <a:lnTo>
                    <a:pt x="25715" y="16850"/>
                  </a:lnTo>
                  <a:lnTo>
                    <a:pt x="25715" y="16806"/>
                  </a:lnTo>
                  <a:lnTo>
                    <a:pt x="27119" y="11365"/>
                  </a:lnTo>
                  <a:lnTo>
                    <a:pt x="27382" y="11058"/>
                  </a:lnTo>
                  <a:lnTo>
                    <a:pt x="28216" y="10707"/>
                  </a:lnTo>
                  <a:lnTo>
                    <a:pt x="32121" y="9917"/>
                  </a:lnTo>
                  <a:lnTo>
                    <a:pt x="35368" y="9347"/>
                  </a:lnTo>
                  <a:lnTo>
                    <a:pt x="39186" y="8776"/>
                  </a:lnTo>
                  <a:lnTo>
                    <a:pt x="45241" y="7679"/>
                  </a:lnTo>
                  <a:lnTo>
                    <a:pt x="45285" y="7635"/>
                  </a:lnTo>
                  <a:lnTo>
                    <a:pt x="47040" y="6714"/>
                  </a:lnTo>
                  <a:lnTo>
                    <a:pt x="52438" y="4037"/>
                  </a:lnTo>
                  <a:lnTo>
                    <a:pt x="54149" y="3993"/>
                  </a:lnTo>
                  <a:lnTo>
                    <a:pt x="58011" y="3949"/>
                  </a:lnTo>
                  <a:lnTo>
                    <a:pt x="58098" y="3949"/>
                  </a:lnTo>
                  <a:lnTo>
                    <a:pt x="59678" y="3247"/>
                  </a:lnTo>
                  <a:lnTo>
                    <a:pt x="63715" y="1799"/>
                  </a:lnTo>
                  <a:lnTo>
                    <a:pt x="66699" y="790"/>
                  </a:lnTo>
                  <a:lnTo>
                    <a:pt x="69332" y="351"/>
                  </a:lnTo>
                  <a:lnTo>
                    <a:pt x="70868" y="658"/>
                  </a:lnTo>
                  <a:lnTo>
                    <a:pt x="71614" y="1404"/>
                  </a:lnTo>
                  <a:lnTo>
                    <a:pt x="72096" y="3159"/>
                  </a:lnTo>
                  <a:lnTo>
                    <a:pt x="72008" y="5792"/>
                  </a:lnTo>
                  <a:lnTo>
                    <a:pt x="71394" y="12550"/>
                  </a:lnTo>
                  <a:lnTo>
                    <a:pt x="71438" y="12638"/>
                  </a:lnTo>
                  <a:lnTo>
                    <a:pt x="71438" y="12682"/>
                  </a:lnTo>
                  <a:lnTo>
                    <a:pt x="71526" y="12725"/>
                  </a:lnTo>
                  <a:lnTo>
                    <a:pt x="71657" y="12725"/>
                  </a:lnTo>
                  <a:lnTo>
                    <a:pt x="71701" y="12682"/>
                  </a:lnTo>
                  <a:lnTo>
                    <a:pt x="71745" y="12638"/>
                  </a:lnTo>
                  <a:lnTo>
                    <a:pt x="71745" y="12594"/>
                  </a:lnTo>
                  <a:lnTo>
                    <a:pt x="72360" y="5836"/>
                  </a:lnTo>
                  <a:lnTo>
                    <a:pt x="72447" y="3116"/>
                  </a:lnTo>
                  <a:lnTo>
                    <a:pt x="72403" y="3072"/>
                  </a:lnTo>
                  <a:lnTo>
                    <a:pt x="71965" y="1273"/>
                  </a:lnTo>
                  <a:lnTo>
                    <a:pt x="71921" y="1185"/>
                  </a:lnTo>
                  <a:lnTo>
                    <a:pt x="71087" y="395"/>
                  </a:lnTo>
                  <a:lnTo>
                    <a:pt x="70999" y="351"/>
                  </a:lnTo>
                  <a:lnTo>
                    <a:pt x="6937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23" name="Google Shape;4123;p116"/>
            <p:cNvSpPr/>
            <p:nvPr/>
          </p:nvSpPr>
          <p:spPr>
            <a:xfrm>
              <a:off x="3387650" y="738625"/>
              <a:ext cx="299500" cy="660425"/>
            </a:xfrm>
            <a:custGeom>
              <a:avLst/>
              <a:gdLst/>
              <a:ahLst/>
              <a:cxnLst/>
              <a:rect l="l" t="t" r="r" b="b"/>
              <a:pathLst>
                <a:path w="11980" h="26417" extrusionOk="0">
                  <a:moveTo>
                    <a:pt x="11716" y="0"/>
                  </a:moveTo>
                  <a:lnTo>
                    <a:pt x="11672" y="44"/>
                  </a:lnTo>
                  <a:lnTo>
                    <a:pt x="11628" y="88"/>
                  </a:lnTo>
                  <a:lnTo>
                    <a:pt x="9522" y="4300"/>
                  </a:lnTo>
                  <a:lnTo>
                    <a:pt x="7591" y="7679"/>
                  </a:lnTo>
                  <a:lnTo>
                    <a:pt x="7547" y="7679"/>
                  </a:lnTo>
                  <a:lnTo>
                    <a:pt x="6714" y="9610"/>
                  </a:lnTo>
                  <a:lnTo>
                    <a:pt x="6187" y="11014"/>
                  </a:lnTo>
                  <a:lnTo>
                    <a:pt x="5704" y="12374"/>
                  </a:lnTo>
                  <a:lnTo>
                    <a:pt x="4871" y="15051"/>
                  </a:lnTo>
                  <a:lnTo>
                    <a:pt x="4037" y="17552"/>
                  </a:lnTo>
                  <a:lnTo>
                    <a:pt x="3598" y="18825"/>
                  </a:lnTo>
                  <a:lnTo>
                    <a:pt x="3159" y="20053"/>
                  </a:lnTo>
                  <a:lnTo>
                    <a:pt x="2677" y="21282"/>
                  </a:lnTo>
                  <a:lnTo>
                    <a:pt x="2106" y="22555"/>
                  </a:lnTo>
                  <a:lnTo>
                    <a:pt x="1492" y="23783"/>
                  </a:lnTo>
                  <a:lnTo>
                    <a:pt x="834" y="25056"/>
                  </a:lnTo>
                  <a:lnTo>
                    <a:pt x="0" y="26153"/>
                  </a:lnTo>
                  <a:lnTo>
                    <a:pt x="0" y="26197"/>
                  </a:lnTo>
                  <a:lnTo>
                    <a:pt x="0" y="26284"/>
                  </a:lnTo>
                  <a:lnTo>
                    <a:pt x="0" y="26328"/>
                  </a:lnTo>
                  <a:lnTo>
                    <a:pt x="44" y="26372"/>
                  </a:lnTo>
                  <a:lnTo>
                    <a:pt x="176" y="26416"/>
                  </a:lnTo>
                  <a:lnTo>
                    <a:pt x="219" y="26416"/>
                  </a:lnTo>
                  <a:lnTo>
                    <a:pt x="307" y="26328"/>
                  </a:lnTo>
                  <a:lnTo>
                    <a:pt x="1141" y="25231"/>
                  </a:lnTo>
                  <a:lnTo>
                    <a:pt x="1799" y="23959"/>
                  </a:lnTo>
                  <a:lnTo>
                    <a:pt x="2413" y="22686"/>
                  </a:lnTo>
                  <a:lnTo>
                    <a:pt x="2984" y="21458"/>
                  </a:lnTo>
                  <a:lnTo>
                    <a:pt x="3467" y="20185"/>
                  </a:lnTo>
                  <a:lnTo>
                    <a:pt x="3949" y="18956"/>
                  </a:lnTo>
                  <a:lnTo>
                    <a:pt x="4388" y="17684"/>
                  </a:lnTo>
                  <a:lnTo>
                    <a:pt x="5178" y="15139"/>
                  </a:lnTo>
                  <a:lnTo>
                    <a:pt x="6056" y="12506"/>
                  </a:lnTo>
                  <a:lnTo>
                    <a:pt x="6538" y="11146"/>
                  </a:lnTo>
                  <a:lnTo>
                    <a:pt x="7021" y="9742"/>
                  </a:lnTo>
                  <a:lnTo>
                    <a:pt x="7898" y="7855"/>
                  </a:lnTo>
                  <a:lnTo>
                    <a:pt x="9829" y="4476"/>
                  </a:lnTo>
                  <a:lnTo>
                    <a:pt x="11936" y="263"/>
                  </a:lnTo>
                  <a:lnTo>
                    <a:pt x="11979" y="176"/>
                  </a:lnTo>
                  <a:lnTo>
                    <a:pt x="11979" y="132"/>
                  </a:lnTo>
                  <a:lnTo>
                    <a:pt x="11936" y="44"/>
                  </a:lnTo>
                  <a:lnTo>
                    <a:pt x="11892"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24" name="Google Shape;4124;p116"/>
            <p:cNvSpPr/>
            <p:nvPr/>
          </p:nvSpPr>
          <p:spPr>
            <a:xfrm>
              <a:off x="4327775" y="2656175"/>
              <a:ext cx="230400" cy="66950"/>
            </a:xfrm>
            <a:custGeom>
              <a:avLst/>
              <a:gdLst/>
              <a:ahLst/>
              <a:cxnLst/>
              <a:rect l="l" t="t" r="r" b="b"/>
              <a:pathLst>
                <a:path w="9216" h="2678" extrusionOk="0">
                  <a:moveTo>
                    <a:pt x="3292" y="1"/>
                  </a:moveTo>
                  <a:lnTo>
                    <a:pt x="1624" y="220"/>
                  </a:lnTo>
                  <a:lnTo>
                    <a:pt x="1536" y="220"/>
                  </a:lnTo>
                  <a:lnTo>
                    <a:pt x="1054" y="528"/>
                  </a:lnTo>
                  <a:lnTo>
                    <a:pt x="1010" y="615"/>
                  </a:lnTo>
                  <a:lnTo>
                    <a:pt x="1" y="2414"/>
                  </a:lnTo>
                  <a:lnTo>
                    <a:pt x="1" y="2458"/>
                  </a:lnTo>
                  <a:lnTo>
                    <a:pt x="1" y="2546"/>
                  </a:lnTo>
                  <a:lnTo>
                    <a:pt x="44" y="2590"/>
                  </a:lnTo>
                  <a:lnTo>
                    <a:pt x="88" y="2634"/>
                  </a:lnTo>
                  <a:lnTo>
                    <a:pt x="176" y="2678"/>
                  </a:lnTo>
                  <a:lnTo>
                    <a:pt x="264" y="2634"/>
                  </a:lnTo>
                  <a:lnTo>
                    <a:pt x="308" y="2590"/>
                  </a:lnTo>
                  <a:lnTo>
                    <a:pt x="1273" y="791"/>
                  </a:lnTo>
                  <a:lnTo>
                    <a:pt x="1712" y="571"/>
                  </a:lnTo>
                  <a:lnTo>
                    <a:pt x="3336" y="352"/>
                  </a:lnTo>
                  <a:lnTo>
                    <a:pt x="6583" y="396"/>
                  </a:lnTo>
                  <a:lnTo>
                    <a:pt x="8996" y="747"/>
                  </a:lnTo>
                  <a:lnTo>
                    <a:pt x="9084" y="703"/>
                  </a:lnTo>
                  <a:lnTo>
                    <a:pt x="9128" y="703"/>
                  </a:lnTo>
                  <a:lnTo>
                    <a:pt x="9172" y="659"/>
                  </a:lnTo>
                  <a:lnTo>
                    <a:pt x="9216" y="571"/>
                  </a:lnTo>
                  <a:lnTo>
                    <a:pt x="9216" y="528"/>
                  </a:lnTo>
                  <a:lnTo>
                    <a:pt x="9172" y="440"/>
                  </a:lnTo>
                  <a:lnTo>
                    <a:pt x="9128" y="396"/>
                  </a:lnTo>
                  <a:lnTo>
                    <a:pt x="9040" y="396"/>
                  </a:lnTo>
                  <a:lnTo>
                    <a:pt x="6627" y="45"/>
                  </a:lnTo>
                  <a:lnTo>
                    <a:pt x="3292"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25" name="Google Shape;4125;p116"/>
            <p:cNvSpPr/>
            <p:nvPr/>
          </p:nvSpPr>
          <p:spPr>
            <a:xfrm>
              <a:off x="3893350" y="2910700"/>
              <a:ext cx="171175" cy="15375"/>
            </a:xfrm>
            <a:custGeom>
              <a:avLst/>
              <a:gdLst/>
              <a:ahLst/>
              <a:cxnLst/>
              <a:rect l="l" t="t" r="r" b="b"/>
              <a:pathLst>
                <a:path w="6847" h="615" extrusionOk="0">
                  <a:moveTo>
                    <a:pt x="133" y="0"/>
                  </a:moveTo>
                  <a:lnTo>
                    <a:pt x="45" y="44"/>
                  </a:lnTo>
                  <a:lnTo>
                    <a:pt x="1" y="88"/>
                  </a:lnTo>
                  <a:lnTo>
                    <a:pt x="1" y="176"/>
                  </a:lnTo>
                  <a:lnTo>
                    <a:pt x="1" y="220"/>
                  </a:lnTo>
                  <a:lnTo>
                    <a:pt x="45" y="307"/>
                  </a:lnTo>
                  <a:lnTo>
                    <a:pt x="89" y="307"/>
                  </a:lnTo>
                  <a:lnTo>
                    <a:pt x="133" y="351"/>
                  </a:lnTo>
                  <a:lnTo>
                    <a:pt x="2985" y="615"/>
                  </a:lnTo>
                  <a:lnTo>
                    <a:pt x="6671" y="571"/>
                  </a:lnTo>
                  <a:lnTo>
                    <a:pt x="6759" y="571"/>
                  </a:lnTo>
                  <a:lnTo>
                    <a:pt x="6802" y="527"/>
                  </a:lnTo>
                  <a:lnTo>
                    <a:pt x="6846" y="483"/>
                  </a:lnTo>
                  <a:lnTo>
                    <a:pt x="6846" y="395"/>
                  </a:lnTo>
                  <a:lnTo>
                    <a:pt x="6846" y="351"/>
                  </a:lnTo>
                  <a:lnTo>
                    <a:pt x="6802" y="307"/>
                  </a:lnTo>
                  <a:lnTo>
                    <a:pt x="6759" y="263"/>
                  </a:lnTo>
                  <a:lnTo>
                    <a:pt x="6671" y="220"/>
                  </a:lnTo>
                  <a:lnTo>
                    <a:pt x="2985" y="263"/>
                  </a:lnTo>
                  <a:lnTo>
                    <a:pt x="17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26" name="Google Shape;4126;p116"/>
            <p:cNvSpPr/>
            <p:nvPr/>
          </p:nvSpPr>
          <p:spPr>
            <a:xfrm>
              <a:off x="3224175" y="777000"/>
              <a:ext cx="230400" cy="580350"/>
            </a:xfrm>
            <a:custGeom>
              <a:avLst/>
              <a:gdLst/>
              <a:ahLst/>
              <a:cxnLst/>
              <a:rect l="l" t="t" r="r" b="b"/>
              <a:pathLst>
                <a:path w="9216" h="23214" extrusionOk="0">
                  <a:moveTo>
                    <a:pt x="9040" y="1"/>
                  </a:moveTo>
                  <a:lnTo>
                    <a:pt x="8952" y="45"/>
                  </a:lnTo>
                  <a:lnTo>
                    <a:pt x="8909" y="45"/>
                  </a:lnTo>
                  <a:lnTo>
                    <a:pt x="8865" y="133"/>
                  </a:lnTo>
                  <a:lnTo>
                    <a:pt x="7768" y="2239"/>
                  </a:lnTo>
                  <a:lnTo>
                    <a:pt x="6627" y="5091"/>
                  </a:lnTo>
                  <a:lnTo>
                    <a:pt x="5486" y="8689"/>
                  </a:lnTo>
                  <a:lnTo>
                    <a:pt x="4082" y="12112"/>
                  </a:lnTo>
                  <a:lnTo>
                    <a:pt x="2019" y="16412"/>
                  </a:lnTo>
                  <a:lnTo>
                    <a:pt x="1975" y="16456"/>
                  </a:lnTo>
                  <a:lnTo>
                    <a:pt x="966" y="19659"/>
                  </a:lnTo>
                  <a:lnTo>
                    <a:pt x="1" y="22994"/>
                  </a:lnTo>
                  <a:lnTo>
                    <a:pt x="1" y="23082"/>
                  </a:lnTo>
                  <a:lnTo>
                    <a:pt x="45" y="23126"/>
                  </a:lnTo>
                  <a:lnTo>
                    <a:pt x="89" y="23170"/>
                  </a:lnTo>
                  <a:lnTo>
                    <a:pt x="132" y="23214"/>
                  </a:lnTo>
                  <a:lnTo>
                    <a:pt x="308" y="23214"/>
                  </a:lnTo>
                  <a:lnTo>
                    <a:pt x="352" y="23082"/>
                  </a:lnTo>
                  <a:lnTo>
                    <a:pt x="1273" y="19747"/>
                  </a:lnTo>
                  <a:lnTo>
                    <a:pt x="2326" y="16544"/>
                  </a:lnTo>
                  <a:lnTo>
                    <a:pt x="4389" y="12244"/>
                  </a:lnTo>
                  <a:lnTo>
                    <a:pt x="5793" y="8777"/>
                  </a:lnTo>
                  <a:lnTo>
                    <a:pt x="6978" y="5179"/>
                  </a:lnTo>
                  <a:lnTo>
                    <a:pt x="8075" y="2414"/>
                  </a:lnTo>
                  <a:lnTo>
                    <a:pt x="9172" y="264"/>
                  </a:lnTo>
                  <a:lnTo>
                    <a:pt x="9216" y="220"/>
                  </a:lnTo>
                  <a:lnTo>
                    <a:pt x="9172" y="133"/>
                  </a:lnTo>
                  <a:lnTo>
                    <a:pt x="9172" y="89"/>
                  </a:lnTo>
                  <a:lnTo>
                    <a:pt x="9084" y="45"/>
                  </a:lnTo>
                  <a:lnTo>
                    <a:pt x="904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27" name="Google Shape;4127;p116"/>
            <p:cNvSpPr/>
            <p:nvPr/>
          </p:nvSpPr>
          <p:spPr>
            <a:xfrm>
              <a:off x="4358500" y="2701175"/>
              <a:ext cx="82300" cy="30725"/>
            </a:xfrm>
            <a:custGeom>
              <a:avLst/>
              <a:gdLst/>
              <a:ahLst/>
              <a:cxnLst/>
              <a:rect l="l" t="t" r="r" b="b"/>
              <a:pathLst>
                <a:path w="3292" h="1229" extrusionOk="0">
                  <a:moveTo>
                    <a:pt x="3116" y="0"/>
                  </a:moveTo>
                  <a:lnTo>
                    <a:pt x="1624" y="88"/>
                  </a:lnTo>
                  <a:lnTo>
                    <a:pt x="1580" y="88"/>
                  </a:lnTo>
                  <a:lnTo>
                    <a:pt x="88" y="922"/>
                  </a:lnTo>
                  <a:lnTo>
                    <a:pt x="44" y="965"/>
                  </a:lnTo>
                  <a:lnTo>
                    <a:pt x="0" y="1009"/>
                  </a:lnTo>
                  <a:lnTo>
                    <a:pt x="0" y="1053"/>
                  </a:lnTo>
                  <a:lnTo>
                    <a:pt x="0" y="1141"/>
                  </a:lnTo>
                  <a:lnTo>
                    <a:pt x="88" y="1185"/>
                  </a:lnTo>
                  <a:lnTo>
                    <a:pt x="176" y="1229"/>
                  </a:lnTo>
                  <a:lnTo>
                    <a:pt x="264" y="1229"/>
                  </a:lnTo>
                  <a:lnTo>
                    <a:pt x="1712" y="439"/>
                  </a:lnTo>
                  <a:lnTo>
                    <a:pt x="3116" y="351"/>
                  </a:lnTo>
                  <a:lnTo>
                    <a:pt x="3204" y="351"/>
                  </a:lnTo>
                  <a:lnTo>
                    <a:pt x="3247" y="307"/>
                  </a:lnTo>
                  <a:lnTo>
                    <a:pt x="3291" y="219"/>
                  </a:lnTo>
                  <a:lnTo>
                    <a:pt x="3291" y="176"/>
                  </a:lnTo>
                  <a:lnTo>
                    <a:pt x="3291" y="88"/>
                  </a:lnTo>
                  <a:lnTo>
                    <a:pt x="3247" y="44"/>
                  </a:lnTo>
                  <a:lnTo>
                    <a:pt x="316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28" name="Google Shape;4128;p116"/>
            <p:cNvSpPr/>
            <p:nvPr/>
          </p:nvSpPr>
          <p:spPr>
            <a:xfrm>
              <a:off x="3816575" y="2913975"/>
              <a:ext cx="229300" cy="34050"/>
            </a:xfrm>
            <a:custGeom>
              <a:avLst/>
              <a:gdLst/>
              <a:ahLst/>
              <a:cxnLst/>
              <a:rect l="l" t="t" r="r" b="b"/>
              <a:pathLst>
                <a:path w="9172" h="1362" extrusionOk="0">
                  <a:moveTo>
                    <a:pt x="88" y="1"/>
                  </a:moveTo>
                  <a:lnTo>
                    <a:pt x="44" y="45"/>
                  </a:lnTo>
                  <a:lnTo>
                    <a:pt x="0" y="89"/>
                  </a:lnTo>
                  <a:lnTo>
                    <a:pt x="0" y="176"/>
                  </a:lnTo>
                  <a:lnTo>
                    <a:pt x="0" y="220"/>
                  </a:lnTo>
                  <a:lnTo>
                    <a:pt x="44" y="308"/>
                  </a:lnTo>
                  <a:lnTo>
                    <a:pt x="88" y="308"/>
                  </a:lnTo>
                  <a:lnTo>
                    <a:pt x="2150" y="1010"/>
                  </a:lnTo>
                  <a:lnTo>
                    <a:pt x="2194" y="1010"/>
                  </a:lnTo>
                  <a:lnTo>
                    <a:pt x="3993" y="1273"/>
                  </a:lnTo>
                  <a:lnTo>
                    <a:pt x="4037" y="1273"/>
                  </a:lnTo>
                  <a:lnTo>
                    <a:pt x="7504" y="1361"/>
                  </a:lnTo>
                  <a:lnTo>
                    <a:pt x="9040" y="1317"/>
                  </a:lnTo>
                  <a:lnTo>
                    <a:pt x="9084" y="1317"/>
                  </a:lnTo>
                  <a:lnTo>
                    <a:pt x="9127" y="1273"/>
                  </a:lnTo>
                  <a:lnTo>
                    <a:pt x="9171" y="1229"/>
                  </a:lnTo>
                  <a:lnTo>
                    <a:pt x="9171" y="1142"/>
                  </a:lnTo>
                  <a:lnTo>
                    <a:pt x="9171" y="1054"/>
                  </a:lnTo>
                  <a:lnTo>
                    <a:pt x="9127" y="1010"/>
                  </a:lnTo>
                  <a:lnTo>
                    <a:pt x="9084" y="966"/>
                  </a:lnTo>
                  <a:lnTo>
                    <a:pt x="8996" y="966"/>
                  </a:lnTo>
                  <a:lnTo>
                    <a:pt x="7504" y="1010"/>
                  </a:lnTo>
                  <a:lnTo>
                    <a:pt x="4037" y="922"/>
                  </a:lnTo>
                  <a:lnTo>
                    <a:pt x="2238" y="659"/>
                  </a:lnTo>
                  <a:lnTo>
                    <a:pt x="22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29" name="Google Shape;4129;p116"/>
            <p:cNvSpPr/>
            <p:nvPr/>
          </p:nvSpPr>
          <p:spPr>
            <a:xfrm>
              <a:off x="3192375" y="766050"/>
              <a:ext cx="239175" cy="620925"/>
            </a:xfrm>
            <a:custGeom>
              <a:avLst/>
              <a:gdLst/>
              <a:ahLst/>
              <a:cxnLst/>
              <a:rect l="l" t="t" r="r" b="b"/>
              <a:pathLst>
                <a:path w="9567" h="24837" extrusionOk="0">
                  <a:moveTo>
                    <a:pt x="9303" y="0"/>
                  </a:moveTo>
                  <a:lnTo>
                    <a:pt x="9259" y="44"/>
                  </a:lnTo>
                  <a:lnTo>
                    <a:pt x="9215" y="88"/>
                  </a:lnTo>
                  <a:lnTo>
                    <a:pt x="8162" y="2106"/>
                  </a:lnTo>
                  <a:lnTo>
                    <a:pt x="8118" y="2150"/>
                  </a:lnTo>
                  <a:lnTo>
                    <a:pt x="7065" y="4695"/>
                  </a:lnTo>
                  <a:lnTo>
                    <a:pt x="6012" y="8030"/>
                  </a:lnTo>
                  <a:lnTo>
                    <a:pt x="4871" y="10882"/>
                  </a:lnTo>
                  <a:lnTo>
                    <a:pt x="3379" y="13866"/>
                  </a:lnTo>
                  <a:lnTo>
                    <a:pt x="2150" y="16587"/>
                  </a:lnTo>
                  <a:lnTo>
                    <a:pt x="966" y="20273"/>
                  </a:lnTo>
                  <a:lnTo>
                    <a:pt x="0" y="24617"/>
                  </a:lnTo>
                  <a:lnTo>
                    <a:pt x="0" y="24705"/>
                  </a:lnTo>
                  <a:lnTo>
                    <a:pt x="0" y="24749"/>
                  </a:lnTo>
                  <a:lnTo>
                    <a:pt x="88" y="24793"/>
                  </a:lnTo>
                  <a:lnTo>
                    <a:pt x="132" y="24836"/>
                  </a:lnTo>
                  <a:lnTo>
                    <a:pt x="176" y="24836"/>
                  </a:lnTo>
                  <a:lnTo>
                    <a:pt x="264" y="24793"/>
                  </a:lnTo>
                  <a:lnTo>
                    <a:pt x="351" y="24705"/>
                  </a:lnTo>
                  <a:lnTo>
                    <a:pt x="1317" y="20361"/>
                  </a:lnTo>
                  <a:lnTo>
                    <a:pt x="2501" y="16719"/>
                  </a:lnTo>
                  <a:lnTo>
                    <a:pt x="3686" y="14042"/>
                  </a:lnTo>
                  <a:lnTo>
                    <a:pt x="5222" y="11058"/>
                  </a:lnTo>
                  <a:lnTo>
                    <a:pt x="6319" y="8162"/>
                  </a:lnTo>
                  <a:lnTo>
                    <a:pt x="7416" y="4827"/>
                  </a:lnTo>
                  <a:lnTo>
                    <a:pt x="8469" y="2282"/>
                  </a:lnTo>
                  <a:lnTo>
                    <a:pt x="9522" y="263"/>
                  </a:lnTo>
                  <a:lnTo>
                    <a:pt x="9566" y="220"/>
                  </a:lnTo>
                  <a:lnTo>
                    <a:pt x="9522" y="132"/>
                  </a:lnTo>
                  <a:lnTo>
                    <a:pt x="9522" y="88"/>
                  </a:lnTo>
                  <a:lnTo>
                    <a:pt x="9435" y="44"/>
                  </a:lnTo>
                  <a:lnTo>
                    <a:pt x="9391"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30" name="Google Shape;4130;p116"/>
            <p:cNvSpPr/>
            <p:nvPr/>
          </p:nvSpPr>
          <p:spPr>
            <a:xfrm>
              <a:off x="3859350" y="2946900"/>
              <a:ext cx="105350" cy="24150"/>
            </a:xfrm>
            <a:custGeom>
              <a:avLst/>
              <a:gdLst/>
              <a:ahLst/>
              <a:cxnLst/>
              <a:rect l="l" t="t" r="r" b="b"/>
              <a:pathLst>
                <a:path w="4214" h="966" extrusionOk="0">
                  <a:moveTo>
                    <a:pt x="132" y="0"/>
                  </a:moveTo>
                  <a:lnTo>
                    <a:pt x="88" y="44"/>
                  </a:lnTo>
                  <a:lnTo>
                    <a:pt x="45" y="88"/>
                  </a:lnTo>
                  <a:lnTo>
                    <a:pt x="1" y="132"/>
                  </a:lnTo>
                  <a:lnTo>
                    <a:pt x="1" y="220"/>
                  </a:lnTo>
                  <a:lnTo>
                    <a:pt x="1" y="264"/>
                  </a:lnTo>
                  <a:lnTo>
                    <a:pt x="88" y="307"/>
                  </a:lnTo>
                  <a:lnTo>
                    <a:pt x="132" y="351"/>
                  </a:lnTo>
                  <a:lnTo>
                    <a:pt x="1931" y="790"/>
                  </a:lnTo>
                  <a:lnTo>
                    <a:pt x="1975" y="790"/>
                  </a:lnTo>
                  <a:lnTo>
                    <a:pt x="4038" y="966"/>
                  </a:lnTo>
                  <a:lnTo>
                    <a:pt x="4169" y="922"/>
                  </a:lnTo>
                  <a:lnTo>
                    <a:pt x="4213" y="790"/>
                  </a:lnTo>
                  <a:lnTo>
                    <a:pt x="4213" y="746"/>
                  </a:lnTo>
                  <a:lnTo>
                    <a:pt x="4169" y="658"/>
                  </a:lnTo>
                  <a:lnTo>
                    <a:pt x="4125" y="615"/>
                  </a:lnTo>
                  <a:lnTo>
                    <a:pt x="4082" y="615"/>
                  </a:lnTo>
                  <a:lnTo>
                    <a:pt x="2019" y="439"/>
                  </a:lnTo>
                  <a:lnTo>
                    <a:pt x="22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31" name="Google Shape;4131;p116"/>
            <p:cNvSpPr/>
            <p:nvPr/>
          </p:nvSpPr>
          <p:spPr>
            <a:xfrm>
              <a:off x="3161650" y="766050"/>
              <a:ext cx="238075" cy="613250"/>
            </a:xfrm>
            <a:custGeom>
              <a:avLst/>
              <a:gdLst/>
              <a:ahLst/>
              <a:cxnLst/>
              <a:rect l="l" t="t" r="r" b="b"/>
              <a:pathLst>
                <a:path w="9523" h="24530" extrusionOk="0">
                  <a:moveTo>
                    <a:pt x="9347" y="0"/>
                  </a:moveTo>
                  <a:lnTo>
                    <a:pt x="9303" y="44"/>
                  </a:lnTo>
                  <a:lnTo>
                    <a:pt x="9259" y="44"/>
                  </a:lnTo>
                  <a:lnTo>
                    <a:pt x="9216" y="88"/>
                  </a:lnTo>
                  <a:lnTo>
                    <a:pt x="8426" y="1536"/>
                  </a:lnTo>
                  <a:lnTo>
                    <a:pt x="8426" y="1580"/>
                  </a:lnTo>
                  <a:lnTo>
                    <a:pt x="7548" y="3906"/>
                  </a:lnTo>
                  <a:lnTo>
                    <a:pt x="6539" y="6933"/>
                  </a:lnTo>
                  <a:lnTo>
                    <a:pt x="5310" y="9917"/>
                  </a:lnTo>
                  <a:lnTo>
                    <a:pt x="3643" y="13252"/>
                  </a:lnTo>
                  <a:lnTo>
                    <a:pt x="2239" y="16280"/>
                  </a:lnTo>
                  <a:lnTo>
                    <a:pt x="2239" y="16324"/>
                  </a:lnTo>
                  <a:lnTo>
                    <a:pt x="922" y="20405"/>
                  </a:lnTo>
                  <a:lnTo>
                    <a:pt x="1" y="23388"/>
                  </a:lnTo>
                  <a:lnTo>
                    <a:pt x="1" y="23520"/>
                  </a:lnTo>
                  <a:lnTo>
                    <a:pt x="352" y="24442"/>
                  </a:lnTo>
                  <a:lnTo>
                    <a:pt x="439" y="24529"/>
                  </a:lnTo>
                  <a:lnTo>
                    <a:pt x="571" y="24529"/>
                  </a:lnTo>
                  <a:lnTo>
                    <a:pt x="659" y="24485"/>
                  </a:lnTo>
                  <a:lnTo>
                    <a:pt x="659" y="24442"/>
                  </a:lnTo>
                  <a:lnTo>
                    <a:pt x="703" y="24354"/>
                  </a:lnTo>
                  <a:lnTo>
                    <a:pt x="703" y="24310"/>
                  </a:lnTo>
                  <a:lnTo>
                    <a:pt x="352" y="23432"/>
                  </a:lnTo>
                  <a:lnTo>
                    <a:pt x="1273" y="20536"/>
                  </a:lnTo>
                  <a:lnTo>
                    <a:pt x="2546" y="16411"/>
                  </a:lnTo>
                  <a:lnTo>
                    <a:pt x="3950" y="13384"/>
                  </a:lnTo>
                  <a:lnTo>
                    <a:pt x="5617" y="10093"/>
                  </a:lnTo>
                  <a:lnTo>
                    <a:pt x="6846" y="7021"/>
                  </a:lnTo>
                  <a:lnTo>
                    <a:pt x="7855" y="4037"/>
                  </a:lnTo>
                  <a:lnTo>
                    <a:pt x="8733" y="1712"/>
                  </a:lnTo>
                  <a:lnTo>
                    <a:pt x="9523" y="263"/>
                  </a:lnTo>
                  <a:lnTo>
                    <a:pt x="9523" y="220"/>
                  </a:lnTo>
                  <a:lnTo>
                    <a:pt x="9523" y="132"/>
                  </a:lnTo>
                  <a:lnTo>
                    <a:pt x="9479" y="88"/>
                  </a:lnTo>
                  <a:lnTo>
                    <a:pt x="9435" y="44"/>
                  </a:lnTo>
                  <a:lnTo>
                    <a:pt x="9347"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32" name="Google Shape;4132;p116"/>
            <p:cNvSpPr/>
            <p:nvPr/>
          </p:nvSpPr>
          <p:spPr>
            <a:xfrm>
              <a:off x="4527425" y="1110500"/>
              <a:ext cx="63650" cy="151425"/>
            </a:xfrm>
            <a:custGeom>
              <a:avLst/>
              <a:gdLst/>
              <a:ahLst/>
              <a:cxnLst/>
              <a:rect l="l" t="t" r="r" b="b"/>
              <a:pathLst>
                <a:path w="2546" h="6057" extrusionOk="0">
                  <a:moveTo>
                    <a:pt x="396" y="396"/>
                  </a:moveTo>
                  <a:lnTo>
                    <a:pt x="571" y="483"/>
                  </a:lnTo>
                  <a:lnTo>
                    <a:pt x="1712" y="1756"/>
                  </a:lnTo>
                  <a:lnTo>
                    <a:pt x="2195" y="3292"/>
                  </a:lnTo>
                  <a:lnTo>
                    <a:pt x="1888" y="5266"/>
                  </a:lnTo>
                  <a:lnTo>
                    <a:pt x="1756" y="5705"/>
                  </a:lnTo>
                  <a:lnTo>
                    <a:pt x="835" y="4081"/>
                  </a:lnTo>
                  <a:lnTo>
                    <a:pt x="352" y="659"/>
                  </a:lnTo>
                  <a:lnTo>
                    <a:pt x="396" y="396"/>
                  </a:lnTo>
                  <a:close/>
                  <a:moveTo>
                    <a:pt x="264" y="1"/>
                  </a:moveTo>
                  <a:lnTo>
                    <a:pt x="176" y="44"/>
                  </a:lnTo>
                  <a:lnTo>
                    <a:pt x="133" y="88"/>
                  </a:lnTo>
                  <a:lnTo>
                    <a:pt x="89" y="132"/>
                  </a:lnTo>
                  <a:lnTo>
                    <a:pt x="1" y="615"/>
                  </a:lnTo>
                  <a:lnTo>
                    <a:pt x="1" y="659"/>
                  </a:lnTo>
                  <a:lnTo>
                    <a:pt x="484" y="4169"/>
                  </a:lnTo>
                  <a:lnTo>
                    <a:pt x="527" y="4213"/>
                  </a:lnTo>
                  <a:lnTo>
                    <a:pt x="1493" y="5924"/>
                  </a:lnTo>
                  <a:lnTo>
                    <a:pt x="1537" y="6012"/>
                  </a:lnTo>
                  <a:lnTo>
                    <a:pt x="1624" y="6012"/>
                  </a:lnTo>
                  <a:lnTo>
                    <a:pt x="1888" y="6056"/>
                  </a:lnTo>
                  <a:lnTo>
                    <a:pt x="1975" y="6012"/>
                  </a:lnTo>
                  <a:lnTo>
                    <a:pt x="2063" y="5924"/>
                  </a:lnTo>
                  <a:lnTo>
                    <a:pt x="2239" y="5354"/>
                  </a:lnTo>
                  <a:lnTo>
                    <a:pt x="2546" y="3292"/>
                  </a:lnTo>
                  <a:lnTo>
                    <a:pt x="2546" y="3204"/>
                  </a:lnTo>
                  <a:lnTo>
                    <a:pt x="2019" y="1624"/>
                  </a:lnTo>
                  <a:lnTo>
                    <a:pt x="1975" y="1536"/>
                  </a:lnTo>
                  <a:lnTo>
                    <a:pt x="791" y="220"/>
                  </a:lnTo>
                  <a:lnTo>
                    <a:pt x="703" y="132"/>
                  </a:lnTo>
                  <a:lnTo>
                    <a:pt x="308"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33" name="Google Shape;4133;p116"/>
            <p:cNvSpPr/>
            <p:nvPr/>
          </p:nvSpPr>
          <p:spPr>
            <a:xfrm>
              <a:off x="4484650" y="1084175"/>
              <a:ext cx="129475" cy="362025"/>
            </a:xfrm>
            <a:custGeom>
              <a:avLst/>
              <a:gdLst/>
              <a:ahLst/>
              <a:cxnLst/>
              <a:rect l="l" t="t" r="r" b="b"/>
              <a:pathLst>
                <a:path w="5179" h="14481" extrusionOk="0">
                  <a:moveTo>
                    <a:pt x="1536" y="0"/>
                  </a:moveTo>
                  <a:lnTo>
                    <a:pt x="1449" y="44"/>
                  </a:lnTo>
                  <a:lnTo>
                    <a:pt x="1405" y="88"/>
                  </a:lnTo>
                  <a:lnTo>
                    <a:pt x="132" y="2282"/>
                  </a:lnTo>
                  <a:lnTo>
                    <a:pt x="88" y="2414"/>
                  </a:lnTo>
                  <a:lnTo>
                    <a:pt x="834" y="7636"/>
                  </a:lnTo>
                  <a:lnTo>
                    <a:pt x="615" y="9566"/>
                  </a:lnTo>
                  <a:lnTo>
                    <a:pt x="1" y="13472"/>
                  </a:lnTo>
                  <a:lnTo>
                    <a:pt x="1" y="13559"/>
                  </a:lnTo>
                  <a:lnTo>
                    <a:pt x="264" y="14305"/>
                  </a:lnTo>
                  <a:lnTo>
                    <a:pt x="308" y="14393"/>
                  </a:lnTo>
                  <a:lnTo>
                    <a:pt x="395" y="14437"/>
                  </a:lnTo>
                  <a:lnTo>
                    <a:pt x="790" y="14481"/>
                  </a:lnTo>
                  <a:lnTo>
                    <a:pt x="878" y="14481"/>
                  </a:lnTo>
                  <a:lnTo>
                    <a:pt x="966" y="14437"/>
                  </a:lnTo>
                  <a:lnTo>
                    <a:pt x="1361" y="13911"/>
                  </a:lnTo>
                  <a:lnTo>
                    <a:pt x="1405" y="13867"/>
                  </a:lnTo>
                  <a:lnTo>
                    <a:pt x="3204" y="9786"/>
                  </a:lnTo>
                  <a:lnTo>
                    <a:pt x="4345" y="8513"/>
                  </a:lnTo>
                  <a:lnTo>
                    <a:pt x="4389" y="8469"/>
                  </a:lnTo>
                  <a:lnTo>
                    <a:pt x="4959" y="5924"/>
                  </a:lnTo>
                  <a:lnTo>
                    <a:pt x="5178" y="4169"/>
                  </a:lnTo>
                  <a:lnTo>
                    <a:pt x="5178" y="4081"/>
                  </a:lnTo>
                  <a:lnTo>
                    <a:pt x="4169" y="1931"/>
                  </a:lnTo>
                  <a:lnTo>
                    <a:pt x="4125" y="1887"/>
                  </a:lnTo>
                  <a:lnTo>
                    <a:pt x="4081" y="1843"/>
                  </a:lnTo>
                  <a:lnTo>
                    <a:pt x="3906" y="1843"/>
                  </a:lnTo>
                  <a:lnTo>
                    <a:pt x="3862" y="1887"/>
                  </a:lnTo>
                  <a:lnTo>
                    <a:pt x="3818" y="1975"/>
                  </a:lnTo>
                  <a:lnTo>
                    <a:pt x="3818" y="2019"/>
                  </a:lnTo>
                  <a:lnTo>
                    <a:pt x="3862" y="2107"/>
                  </a:lnTo>
                  <a:lnTo>
                    <a:pt x="4827" y="4213"/>
                  </a:lnTo>
                  <a:lnTo>
                    <a:pt x="4608" y="5880"/>
                  </a:lnTo>
                  <a:lnTo>
                    <a:pt x="4038" y="8338"/>
                  </a:lnTo>
                  <a:lnTo>
                    <a:pt x="2941" y="9566"/>
                  </a:lnTo>
                  <a:lnTo>
                    <a:pt x="2897" y="9610"/>
                  </a:lnTo>
                  <a:lnTo>
                    <a:pt x="1098" y="13735"/>
                  </a:lnTo>
                  <a:lnTo>
                    <a:pt x="747" y="14130"/>
                  </a:lnTo>
                  <a:lnTo>
                    <a:pt x="571" y="14086"/>
                  </a:lnTo>
                  <a:lnTo>
                    <a:pt x="352" y="13516"/>
                  </a:lnTo>
                  <a:lnTo>
                    <a:pt x="966" y="9610"/>
                  </a:lnTo>
                  <a:lnTo>
                    <a:pt x="1185" y="7636"/>
                  </a:lnTo>
                  <a:lnTo>
                    <a:pt x="1185" y="7592"/>
                  </a:lnTo>
                  <a:lnTo>
                    <a:pt x="439" y="2414"/>
                  </a:lnTo>
                  <a:lnTo>
                    <a:pt x="1712" y="264"/>
                  </a:lnTo>
                  <a:lnTo>
                    <a:pt x="1756" y="220"/>
                  </a:lnTo>
                  <a:lnTo>
                    <a:pt x="1712" y="132"/>
                  </a:lnTo>
                  <a:lnTo>
                    <a:pt x="1712" y="88"/>
                  </a:lnTo>
                  <a:lnTo>
                    <a:pt x="1668" y="44"/>
                  </a:lnTo>
                  <a:lnTo>
                    <a:pt x="158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34" name="Google Shape;4134;p116"/>
            <p:cNvSpPr/>
            <p:nvPr/>
          </p:nvSpPr>
          <p:spPr>
            <a:xfrm>
              <a:off x="4367275" y="1051275"/>
              <a:ext cx="268800" cy="559500"/>
            </a:xfrm>
            <a:custGeom>
              <a:avLst/>
              <a:gdLst/>
              <a:ahLst/>
              <a:cxnLst/>
              <a:rect l="l" t="t" r="r" b="b"/>
              <a:pathLst>
                <a:path w="10752" h="22380" extrusionOk="0">
                  <a:moveTo>
                    <a:pt x="4301" y="0"/>
                  </a:moveTo>
                  <a:lnTo>
                    <a:pt x="4257" y="44"/>
                  </a:lnTo>
                  <a:lnTo>
                    <a:pt x="4213" y="132"/>
                  </a:lnTo>
                  <a:lnTo>
                    <a:pt x="3599" y="2019"/>
                  </a:lnTo>
                  <a:lnTo>
                    <a:pt x="3599" y="2062"/>
                  </a:lnTo>
                  <a:lnTo>
                    <a:pt x="3335" y="7811"/>
                  </a:lnTo>
                  <a:lnTo>
                    <a:pt x="3028" y="11277"/>
                  </a:lnTo>
                  <a:lnTo>
                    <a:pt x="2589" y="14173"/>
                  </a:lnTo>
                  <a:lnTo>
                    <a:pt x="2019" y="15446"/>
                  </a:lnTo>
                  <a:lnTo>
                    <a:pt x="307" y="17947"/>
                  </a:lnTo>
                  <a:lnTo>
                    <a:pt x="264" y="17991"/>
                  </a:lnTo>
                  <a:lnTo>
                    <a:pt x="0" y="19132"/>
                  </a:lnTo>
                  <a:lnTo>
                    <a:pt x="0" y="19264"/>
                  </a:lnTo>
                  <a:lnTo>
                    <a:pt x="176" y="19658"/>
                  </a:lnTo>
                  <a:lnTo>
                    <a:pt x="220" y="19702"/>
                  </a:lnTo>
                  <a:lnTo>
                    <a:pt x="2721" y="22335"/>
                  </a:lnTo>
                  <a:lnTo>
                    <a:pt x="2765" y="22379"/>
                  </a:lnTo>
                  <a:lnTo>
                    <a:pt x="2853" y="22379"/>
                  </a:lnTo>
                  <a:lnTo>
                    <a:pt x="3642" y="22291"/>
                  </a:lnTo>
                  <a:lnTo>
                    <a:pt x="5968" y="21677"/>
                  </a:lnTo>
                  <a:lnTo>
                    <a:pt x="7065" y="21896"/>
                  </a:lnTo>
                  <a:lnTo>
                    <a:pt x="7197" y="21896"/>
                  </a:lnTo>
                  <a:lnTo>
                    <a:pt x="7241" y="21809"/>
                  </a:lnTo>
                  <a:lnTo>
                    <a:pt x="7284" y="21721"/>
                  </a:lnTo>
                  <a:lnTo>
                    <a:pt x="7241" y="21150"/>
                  </a:lnTo>
                  <a:lnTo>
                    <a:pt x="7241" y="21106"/>
                  </a:lnTo>
                  <a:lnTo>
                    <a:pt x="6933" y="20361"/>
                  </a:lnTo>
                  <a:lnTo>
                    <a:pt x="6714" y="17859"/>
                  </a:lnTo>
                  <a:lnTo>
                    <a:pt x="7592" y="16016"/>
                  </a:lnTo>
                  <a:lnTo>
                    <a:pt x="8645" y="13252"/>
                  </a:lnTo>
                  <a:lnTo>
                    <a:pt x="9303" y="12287"/>
                  </a:lnTo>
                  <a:lnTo>
                    <a:pt x="9347" y="12243"/>
                  </a:lnTo>
                  <a:lnTo>
                    <a:pt x="10663" y="7811"/>
                  </a:lnTo>
                  <a:lnTo>
                    <a:pt x="10663" y="7767"/>
                  </a:lnTo>
                  <a:lnTo>
                    <a:pt x="10751" y="5134"/>
                  </a:lnTo>
                  <a:lnTo>
                    <a:pt x="10707" y="5046"/>
                  </a:lnTo>
                  <a:lnTo>
                    <a:pt x="8645" y="1580"/>
                  </a:lnTo>
                  <a:lnTo>
                    <a:pt x="8601" y="1536"/>
                  </a:lnTo>
                  <a:lnTo>
                    <a:pt x="8557" y="1492"/>
                  </a:lnTo>
                  <a:lnTo>
                    <a:pt x="8425" y="1492"/>
                  </a:lnTo>
                  <a:lnTo>
                    <a:pt x="8338" y="1536"/>
                  </a:lnTo>
                  <a:lnTo>
                    <a:pt x="8338" y="1624"/>
                  </a:lnTo>
                  <a:lnTo>
                    <a:pt x="8338" y="1668"/>
                  </a:lnTo>
                  <a:lnTo>
                    <a:pt x="8338" y="1755"/>
                  </a:lnTo>
                  <a:lnTo>
                    <a:pt x="10400" y="5178"/>
                  </a:lnTo>
                  <a:lnTo>
                    <a:pt x="10312" y="7767"/>
                  </a:lnTo>
                  <a:lnTo>
                    <a:pt x="8996" y="12111"/>
                  </a:lnTo>
                  <a:lnTo>
                    <a:pt x="8338" y="13076"/>
                  </a:lnTo>
                  <a:lnTo>
                    <a:pt x="8338" y="13120"/>
                  </a:lnTo>
                  <a:lnTo>
                    <a:pt x="7241" y="15841"/>
                  </a:lnTo>
                  <a:lnTo>
                    <a:pt x="6363" y="17772"/>
                  </a:lnTo>
                  <a:lnTo>
                    <a:pt x="6363" y="17859"/>
                  </a:lnTo>
                  <a:lnTo>
                    <a:pt x="6582" y="20448"/>
                  </a:lnTo>
                  <a:lnTo>
                    <a:pt x="6582" y="20492"/>
                  </a:lnTo>
                  <a:lnTo>
                    <a:pt x="6890" y="21238"/>
                  </a:lnTo>
                  <a:lnTo>
                    <a:pt x="6933" y="21545"/>
                  </a:lnTo>
                  <a:lnTo>
                    <a:pt x="6012" y="21326"/>
                  </a:lnTo>
                  <a:lnTo>
                    <a:pt x="5924" y="21326"/>
                  </a:lnTo>
                  <a:lnTo>
                    <a:pt x="3555" y="21940"/>
                  </a:lnTo>
                  <a:lnTo>
                    <a:pt x="2896" y="22028"/>
                  </a:lnTo>
                  <a:lnTo>
                    <a:pt x="483" y="19483"/>
                  </a:lnTo>
                  <a:lnTo>
                    <a:pt x="351" y="19176"/>
                  </a:lnTo>
                  <a:lnTo>
                    <a:pt x="615" y="18123"/>
                  </a:lnTo>
                  <a:lnTo>
                    <a:pt x="2326" y="15621"/>
                  </a:lnTo>
                  <a:lnTo>
                    <a:pt x="2940" y="14305"/>
                  </a:lnTo>
                  <a:lnTo>
                    <a:pt x="2940" y="14261"/>
                  </a:lnTo>
                  <a:lnTo>
                    <a:pt x="3379" y="11277"/>
                  </a:lnTo>
                  <a:lnTo>
                    <a:pt x="3686" y="7811"/>
                  </a:lnTo>
                  <a:lnTo>
                    <a:pt x="3950" y="2106"/>
                  </a:lnTo>
                  <a:lnTo>
                    <a:pt x="4564" y="219"/>
                  </a:lnTo>
                  <a:lnTo>
                    <a:pt x="4564" y="176"/>
                  </a:lnTo>
                  <a:lnTo>
                    <a:pt x="4564" y="88"/>
                  </a:lnTo>
                  <a:lnTo>
                    <a:pt x="4520" y="44"/>
                  </a:lnTo>
                  <a:lnTo>
                    <a:pt x="447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35" name="Google Shape;4135;p116"/>
            <p:cNvSpPr/>
            <p:nvPr/>
          </p:nvSpPr>
          <p:spPr>
            <a:xfrm>
              <a:off x="4316800" y="908650"/>
              <a:ext cx="344500" cy="822775"/>
            </a:xfrm>
            <a:custGeom>
              <a:avLst/>
              <a:gdLst/>
              <a:ahLst/>
              <a:cxnLst/>
              <a:rect l="l" t="t" r="r" b="b"/>
              <a:pathLst>
                <a:path w="13780" h="32911" extrusionOk="0">
                  <a:moveTo>
                    <a:pt x="3423" y="1"/>
                  </a:moveTo>
                  <a:lnTo>
                    <a:pt x="3380" y="44"/>
                  </a:lnTo>
                  <a:lnTo>
                    <a:pt x="3336" y="132"/>
                  </a:lnTo>
                  <a:lnTo>
                    <a:pt x="3072" y="747"/>
                  </a:lnTo>
                  <a:lnTo>
                    <a:pt x="3072" y="878"/>
                  </a:lnTo>
                  <a:lnTo>
                    <a:pt x="3292" y="1405"/>
                  </a:lnTo>
                  <a:lnTo>
                    <a:pt x="4301" y="3687"/>
                  </a:lnTo>
                  <a:lnTo>
                    <a:pt x="4257" y="5573"/>
                  </a:lnTo>
                  <a:lnTo>
                    <a:pt x="4257" y="5617"/>
                  </a:lnTo>
                  <a:lnTo>
                    <a:pt x="4521" y="8382"/>
                  </a:lnTo>
                  <a:lnTo>
                    <a:pt x="4345" y="11278"/>
                  </a:lnTo>
                  <a:lnTo>
                    <a:pt x="3862" y="13955"/>
                  </a:lnTo>
                  <a:lnTo>
                    <a:pt x="3380" y="18123"/>
                  </a:lnTo>
                  <a:lnTo>
                    <a:pt x="3029" y="19571"/>
                  </a:lnTo>
                  <a:lnTo>
                    <a:pt x="1712" y="21458"/>
                  </a:lnTo>
                  <a:lnTo>
                    <a:pt x="1712" y="21502"/>
                  </a:lnTo>
                  <a:lnTo>
                    <a:pt x="264" y="24574"/>
                  </a:lnTo>
                  <a:lnTo>
                    <a:pt x="264" y="24617"/>
                  </a:lnTo>
                  <a:lnTo>
                    <a:pt x="1" y="25583"/>
                  </a:lnTo>
                  <a:lnTo>
                    <a:pt x="1" y="25627"/>
                  </a:lnTo>
                  <a:lnTo>
                    <a:pt x="45" y="25714"/>
                  </a:lnTo>
                  <a:lnTo>
                    <a:pt x="527" y="26285"/>
                  </a:lnTo>
                  <a:lnTo>
                    <a:pt x="571" y="26329"/>
                  </a:lnTo>
                  <a:lnTo>
                    <a:pt x="2634" y="27996"/>
                  </a:lnTo>
                  <a:lnTo>
                    <a:pt x="3994" y="29751"/>
                  </a:lnTo>
                  <a:lnTo>
                    <a:pt x="5135" y="31902"/>
                  </a:lnTo>
                  <a:lnTo>
                    <a:pt x="5179" y="31989"/>
                  </a:lnTo>
                  <a:lnTo>
                    <a:pt x="6495" y="32867"/>
                  </a:lnTo>
                  <a:lnTo>
                    <a:pt x="6583" y="32911"/>
                  </a:lnTo>
                  <a:lnTo>
                    <a:pt x="8031" y="32735"/>
                  </a:lnTo>
                  <a:lnTo>
                    <a:pt x="8119" y="32691"/>
                  </a:lnTo>
                  <a:lnTo>
                    <a:pt x="9040" y="32077"/>
                  </a:lnTo>
                  <a:lnTo>
                    <a:pt x="11190" y="30322"/>
                  </a:lnTo>
                  <a:lnTo>
                    <a:pt x="11234" y="30278"/>
                  </a:lnTo>
                  <a:lnTo>
                    <a:pt x="11849" y="29269"/>
                  </a:lnTo>
                  <a:lnTo>
                    <a:pt x="11892" y="29181"/>
                  </a:lnTo>
                  <a:lnTo>
                    <a:pt x="11892" y="28216"/>
                  </a:lnTo>
                  <a:lnTo>
                    <a:pt x="11892" y="28172"/>
                  </a:lnTo>
                  <a:lnTo>
                    <a:pt x="11673" y="26636"/>
                  </a:lnTo>
                  <a:lnTo>
                    <a:pt x="11629" y="26548"/>
                  </a:lnTo>
                  <a:lnTo>
                    <a:pt x="10488" y="25188"/>
                  </a:lnTo>
                  <a:lnTo>
                    <a:pt x="10357" y="24223"/>
                  </a:lnTo>
                  <a:lnTo>
                    <a:pt x="10620" y="23082"/>
                  </a:lnTo>
                  <a:lnTo>
                    <a:pt x="11015" y="21897"/>
                  </a:lnTo>
                  <a:lnTo>
                    <a:pt x="11454" y="20756"/>
                  </a:lnTo>
                  <a:lnTo>
                    <a:pt x="11892" y="19615"/>
                  </a:lnTo>
                  <a:lnTo>
                    <a:pt x="12287" y="18518"/>
                  </a:lnTo>
                  <a:lnTo>
                    <a:pt x="12726" y="17421"/>
                  </a:lnTo>
                  <a:lnTo>
                    <a:pt x="13077" y="16324"/>
                  </a:lnTo>
                  <a:lnTo>
                    <a:pt x="13384" y="15183"/>
                  </a:lnTo>
                  <a:lnTo>
                    <a:pt x="13648" y="14042"/>
                  </a:lnTo>
                  <a:lnTo>
                    <a:pt x="13692" y="13428"/>
                  </a:lnTo>
                  <a:lnTo>
                    <a:pt x="13779" y="12858"/>
                  </a:lnTo>
                  <a:lnTo>
                    <a:pt x="13779" y="12243"/>
                  </a:lnTo>
                  <a:lnTo>
                    <a:pt x="13779" y="11629"/>
                  </a:lnTo>
                  <a:lnTo>
                    <a:pt x="13735" y="11015"/>
                  </a:lnTo>
                  <a:lnTo>
                    <a:pt x="13648" y="10400"/>
                  </a:lnTo>
                  <a:lnTo>
                    <a:pt x="13604" y="10356"/>
                  </a:lnTo>
                  <a:lnTo>
                    <a:pt x="13560" y="10312"/>
                  </a:lnTo>
                  <a:lnTo>
                    <a:pt x="13516" y="10269"/>
                  </a:lnTo>
                  <a:lnTo>
                    <a:pt x="13428" y="10269"/>
                  </a:lnTo>
                  <a:lnTo>
                    <a:pt x="13384" y="10312"/>
                  </a:lnTo>
                  <a:lnTo>
                    <a:pt x="13340" y="10356"/>
                  </a:lnTo>
                  <a:lnTo>
                    <a:pt x="13297" y="10400"/>
                  </a:lnTo>
                  <a:lnTo>
                    <a:pt x="13297" y="10488"/>
                  </a:lnTo>
                  <a:lnTo>
                    <a:pt x="13384" y="11058"/>
                  </a:lnTo>
                  <a:lnTo>
                    <a:pt x="13428" y="11673"/>
                  </a:lnTo>
                  <a:lnTo>
                    <a:pt x="13428" y="12243"/>
                  </a:lnTo>
                  <a:lnTo>
                    <a:pt x="13428" y="12858"/>
                  </a:lnTo>
                  <a:lnTo>
                    <a:pt x="13340" y="13428"/>
                  </a:lnTo>
                  <a:lnTo>
                    <a:pt x="13297" y="13998"/>
                  </a:lnTo>
                  <a:lnTo>
                    <a:pt x="13033" y="15095"/>
                  </a:lnTo>
                  <a:lnTo>
                    <a:pt x="12726" y="16236"/>
                  </a:lnTo>
                  <a:lnTo>
                    <a:pt x="12375" y="17333"/>
                  </a:lnTo>
                  <a:lnTo>
                    <a:pt x="11541" y="19483"/>
                  </a:lnTo>
                  <a:lnTo>
                    <a:pt x="11103" y="20624"/>
                  </a:lnTo>
                  <a:lnTo>
                    <a:pt x="10664" y="21809"/>
                  </a:lnTo>
                  <a:lnTo>
                    <a:pt x="10269" y="22994"/>
                  </a:lnTo>
                  <a:lnTo>
                    <a:pt x="10006" y="24179"/>
                  </a:lnTo>
                  <a:lnTo>
                    <a:pt x="10006" y="24266"/>
                  </a:lnTo>
                  <a:lnTo>
                    <a:pt x="10137" y="25320"/>
                  </a:lnTo>
                  <a:lnTo>
                    <a:pt x="10181" y="25407"/>
                  </a:lnTo>
                  <a:lnTo>
                    <a:pt x="11322" y="26724"/>
                  </a:lnTo>
                  <a:lnTo>
                    <a:pt x="11541" y="28216"/>
                  </a:lnTo>
                  <a:lnTo>
                    <a:pt x="11541" y="29137"/>
                  </a:lnTo>
                  <a:lnTo>
                    <a:pt x="10971" y="30059"/>
                  </a:lnTo>
                  <a:lnTo>
                    <a:pt x="8821" y="31814"/>
                  </a:lnTo>
                  <a:lnTo>
                    <a:pt x="7943" y="32384"/>
                  </a:lnTo>
                  <a:lnTo>
                    <a:pt x="6627" y="32560"/>
                  </a:lnTo>
                  <a:lnTo>
                    <a:pt x="5398" y="31726"/>
                  </a:lnTo>
                  <a:lnTo>
                    <a:pt x="4301" y="29576"/>
                  </a:lnTo>
                  <a:lnTo>
                    <a:pt x="4301" y="29532"/>
                  </a:lnTo>
                  <a:lnTo>
                    <a:pt x="2897" y="27777"/>
                  </a:lnTo>
                  <a:lnTo>
                    <a:pt x="2897" y="27733"/>
                  </a:lnTo>
                  <a:lnTo>
                    <a:pt x="791" y="26066"/>
                  </a:lnTo>
                  <a:lnTo>
                    <a:pt x="396" y="25583"/>
                  </a:lnTo>
                  <a:lnTo>
                    <a:pt x="615" y="24705"/>
                  </a:lnTo>
                  <a:lnTo>
                    <a:pt x="2019" y="21634"/>
                  </a:lnTo>
                  <a:lnTo>
                    <a:pt x="3336" y="19747"/>
                  </a:lnTo>
                  <a:lnTo>
                    <a:pt x="3336" y="19659"/>
                  </a:lnTo>
                  <a:lnTo>
                    <a:pt x="3731" y="18211"/>
                  </a:lnTo>
                  <a:lnTo>
                    <a:pt x="3731" y="18167"/>
                  </a:lnTo>
                  <a:lnTo>
                    <a:pt x="4213" y="14042"/>
                  </a:lnTo>
                  <a:lnTo>
                    <a:pt x="4696" y="11322"/>
                  </a:lnTo>
                  <a:lnTo>
                    <a:pt x="4872" y="8382"/>
                  </a:lnTo>
                  <a:lnTo>
                    <a:pt x="4608" y="5573"/>
                  </a:lnTo>
                  <a:lnTo>
                    <a:pt x="4652" y="3687"/>
                  </a:lnTo>
                  <a:lnTo>
                    <a:pt x="4652" y="3599"/>
                  </a:lnTo>
                  <a:lnTo>
                    <a:pt x="3643" y="1273"/>
                  </a:lnTo>
                  <a:lnTo>
                    <a:pt x="3423" y="790"/>
                  </a:lnTo>
                  <a:lnTo>
                    <a:pt x="3643" y="220"/>
                  </a:lnTo>
                  <a:lnTo>
                    <a:pt x="3687" y="176"/>
                  </a:lnTo>
                  <a:lnTo>
                    <a:pt x="3643" y="88"/>
                  </a:lnTo>
                  <a:lnTo>
                    <a:pt x="3599" y="44"/>
                  </a:lnTo>
                  <a:lnTo>
                    <a:pt x="3555"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36" name="Google Shape;4136;p116"/>
            <p:cNvSpPr/>
            <p:nvPr/>
          </p:nvSpPr>
          <p:spPr>
            <a:xfrm>
              <a:off x="4111675" y="1612925"/>
              <a:ext cx="55975" cy="64750"/>
            </a:xfrm>
            <a:custGeom>
              <a:avLst/>
              <a:gdLst/>
              <a:ahLst/>
              <a:cxnLst/>
              <a:rect l="l" t="t" r="r" b="b"/>
              <a:pathLst>
                <a:path w="2239" h="2590" extrusionOk="0">
                  <a:moveTo>
                    <a:pt x="1273" y="352"/>
                  </a:moveTo>
                  <a:lnTo>
                    <a:pt x="1843" y="483"/>
                  </a:lnTo>
                  <a:lnTo>
                    <a:pt x="1317" y="1800"/>
                  </a:lnTo>
                  <a:lnTo>
                    <a:pt x="1009" y="2151"/>
                  </a:lnTo>
                  <a:lnTo>
                    <a:pt x="966" y="2063"/>
                  </a:lnTo>
                  <a:lnTo>
                    <a:pt x="351" y="659"/>
                  </a:lnTo>
                  <a:lnTo>
                    <a:pt x="395" y="571"/>
                  </a:lnTo>
                  <a:lnTo>
                    <a:pt x="1273" y="352"/>
                  </a:lnTo>
                  <a:close/>
                  <a:moveTo>
                    <a:pt x="1229" y="1"/>
                  </a:moveTo>
                  <a:lnTo>
                    <a:pt x="263" y="220"/>
                  </a:lnTo>
                  <a:lnTo>
                    <a:pt x="176" y="264"/>
                  </a:lnTo>
                  <a:lnTo>
                    <a:pt x="132" y="308"/>
                  </a:lnTo>
                  <a:lnTo>
                    <a:pt x="0" y="571"/>
                  </a:lnTo>
                  <a:lnTo>
                    <a:pt x="0" y="615"/>
                  </a:lnTo>
                  <a:lnTo>
                    <a:pt x="0" y="703"/>
                  </a:lnTo>
                  <a:lnTo>
                    <a:pt x="658" y="2195"/>
                  </a:lnTo>
                  <a:lnTo>
                    <a:pt x="658" y="2239"/>
                  </a:lnTo>
                  <a:lnTo>
                    <a:pt x="834" y="2502"/>
                  </a:lnTo>
                  <a:lnTo>
                    <a:pt x="878" y="2590"/>
                  </a:lnTo>
                  <a:lnTo>
                    <a:pt x="1053" y="2590"/>
                  </a:lnTo>
                  <a:lnTo>
                    <a:pt x="1097" y="2546"/>
                  </a:lnTo>
                  <a:lnTo>
                    <a:pt x="1624" y="2019"/>
                  </a:lnTo>
                  <a:lnTo>
                    <a:pt x="1624" y="1975"/>
                  </a:lnTo>
                  <a:lnTo>
                    <a:pt x="2238" y="396"/>
                  </a:lnTo>
                  <a:lnTo>
                    <a:pt x="2238" y="352"/>
                  </a:lnTo>
                  <a:lnTo>
                    <a:pt x="2238" y="264"/>
                  </a:lnTo>
                  <a:lnTo>
                    <a:pt x="2194" y="220"/>
                  </a:lnTo>
                  <a:lnTo>
                    <a:pt x="2106" y="176"/>
                  </a:lnTo>
                  <a:lnTo>
                    <a:pt x="1317"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37" name="Google Shape;4137;p116"/>
            <p:cNvSpPr/>
            <p:nvPr/>
          </p:nvSpPr>
          <p:spPr>
            <a:xfrm>
              <a:off x="2076700" y="1162050"/>
              <a:ext cx="490400" cy="941275"/>
            </a:xfrm>
            <a:custGeom>
              <a:avLst/>
              <a:gdLst/>
              <a:ahLst/>
              <a:cxnLst/>
              <a:rect l="l" t="t" r="r" b="b"/>
              <a:pathLst>
                <a:path w="19616" h="37651" extrusionOk="0">
                  <a:moveTo>
                    <a:pt x="19440" y="1"/>
                  </a:moveTo>
                  <a:lnTo>
                    <a:pt x="19352" y="45"/>
                  </a:lnTo>
                  <a:lnTo>
                    <a:pt x="19308" y="89"/>
                  </a:lnTo>
                  <a:lnTo>
                    <a:pt x="19264" y="133"/>
                  </a:lnTo>
                  <a:lnTo>
                    <a:pt x="18782" y="1844"/>
                  </a:lnTo>
                  <a:lnTo>
                    <a:pt x="16939" y="5267"/>
                  </a:lnTo>
                  <a:lnTo>
                    <a:pt x="14569" y="10181"/>
                  </a:lnTo>
                  <a:lnTo>
                    <a:pt x="14043" y="11980"/>
                  </a:lnTo>
                  <a:lnTo>
                    <a:pt x="14043" y="12024"/>
                  </a:lnTo>
                  <a:lnTo>
                    <a:pt x="13735" y="16983"/>
                  </a:lnTo>
                  <a:lnTo>
                    <a:pt x="12726" y="19089"/>
                  </a:lnTo>
                  <a:lnTo>
                    <a:pt x="10137" y="23389"/>
                  </a:lnTo>
                  <a:lnTo>
                    <a:pt x="6846" y="28743"/>
                  </a:lnTo>
                  <a:lnTo>
                    <a:pt x="6802" y="28786"/>
                  </a:lnTo>
                  <a:lnTo>
                    <a:pt x="5354" y="34228"/>
                  </a:lnTo>
                  <a:lnTo>
                    <a:pt x="4652" y="35544"/>
                  </a:lnTo>
                  <a:lnTo>
                    <a:pt x="3862" y="35807"/>
                  </a:lnTo>
                  <a:lnTo>
                    <a:pt x="1405" y="35939"/>
                  </a:lnTo>
                  <a:lnTo>
                    <a:pt x="1361" y="35939"/>
                  </a:lnTo>
                  <a:lnTo>
                    <a:pt x="659" y="36158"/>
                  </a:lnTo>
                  <a:lnTo>
                    <a:pt x="571" y="36202"/>
                  </a:lnTo>
                  <a:lnTo>
                    <a:pt x="527" y="36246"/>
                  </a:lnTo>
                  <a:lnTo>
                    <a:pt x="45" y="37431"/>
                  </a:lnTo>
                  <a:lnTo>
                    <a:pt x="1" y="37475"/>
                  </a:lnTo>
                  <a:lnTo>
                    <a:pt x="45" y="37563"/>
                  </a:lnTo>
                  <a:lnTo>
                    <a:pt x="45" y="37606"/>
                  </a:lnTo>
                  <a:lnTo>
                    <a:pt x="132" y="37650"/>
                  </a:lnTo>
                  <a:lnTo>
                    <a:pt x="264" y="37650"/>
                  </a:lnTo>
                  <a:lnTo>
                    <a:pt x="352" y="37563"/>
                  </a:lnTo>
                  <a:lnTo>
                    <a:pt x="834" y="36466"/>
                  </a:lnTo>
                  <a:lnTo>
                    <a:pt x="1449" y="36290"/>
                  </a:lnTo>
                  <a:lnTo>
                    <a:pt x="3906" y="36158"/>
                  </a:lnTo>
                  <a:lnTo>
                    <a:pt x="3950" y="36158"/>
                  </a:lnTo>
                  <a:lnTo>
                    <a:pt x="4828" y="35851"/>
                  </a:lnTo>
                  <a:lnTo>
                    <a:pt x="4915" y="35763"/>
                  </a:lnTo>
                  <a:lnTo>
                    <a:pt x="5661" y="34359"/>
                  </a:lnTo>
                  <a:lnTo>
                    <a:pt x="7153" y="28918"/>
                  </a:lnTo>
                  <a:lnTo>
                    <a:pt x="10444" y="23565"/>
                  </a:lnTo>
                  <a:lnTo>
                    <a:pt x="13033" y="19264"/>
                  </a:lnTo>
                  <a:lnTo>
                    <a:pt x="14086" y="17114"/>
                  </a:lnTo>
                  <a:lnTo>
                    <a:pt x="14086" y="17027"/>
                  </a:lnTo>
                  <a:lnTo>
                    <a:pt x="14394" y="12068"/>
                  </a:lnTo>
                  <a:lnTo>
                    <a:pt x="14876" y="10313"/>
                  </a:lnTo>
                  <a:lnTo>
                    <a:pt x="17246" y="5398"/>
                  </a:lnTo>
                  <a:lnTo>
                    <a:pt x="19133" y="1976"/>
                  </a:lnTo>
                  <a:lnTo>
                    <a:pt x="19133" y="1932"/>
                  </a:lnTo>
                  <a:lnTo>
                    <a:pt x="19615" y="220"/>
                  </a:lnTo>
                  <a:lnTo>
                    <a:pt x="19615" y="176"/>
                  </a:lnTo>
                  <a:lnTo>
                    <a:pt x="19615" y="89"/>
                  </a:lnTo>
                  <a:lnTo>
                    <a:pt x="19571" y="45"/>
                  </a:lnTo>
                  <a:lnTo>
                    <a:pt x="1948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38" name="Google Shape;4138;p116"/>
            <p:cNvSpPr/>
            <p:nvPr/>
          </p:nvSpPr>
          <p:spPr>
            <a:xfrm>
              <a:off x="1913250" y="1401200"/>
              <a:ext cx="382875" cy="744900"/>
            </a:xfrm>
            <a:custGeom>
              <a:avLst/>
              <a:gdLst/>
              <a:ahLst/>
              <a:cxnLst/>
              <a:rect l="l" t="t" r="r" b="b"/>
              <a:pathLst>
                <a:path w="15315" h="29796" extrusionOk="0">
                  <a:moveTo>
                    <a:pt x="15008" y="1"/>
                  </a:moveTo>
                  <a:lnTo>
                    <a:pt x="14964" y="89"/>
                  </a:lnTo>
                  <a:lnTo>
                    <a:pt x="14964" y="133"/>
                  </a:lnTo>
                  <a:lnTo>
                    <a:pt x="14613" y="3029"/>
                  </a:lnTo>
                  <a:lnTo>
                    <a:pt x="13867" y="6320"/>
                  </a:lnTo>
                  <a:lnTo>
                    <a:pt x="12945" y="8075"/>
                  </a:lnTo>
                  <a:lnTo>
                    <a:pt x="11058" y="11146"/>
                  </a:lnTo>
                  <a:lnTo>
                    <a:pt x="9215" y="14350"/>
                  </a:lnTo>
                  <a:lnTo>
                    <a:pt x="9215" y="14394"/>
                  </a:lnTo>
                  <a:lnTo>
                    <a:pt x="8250" y="17377"/>
                  </a:lnTo>
                  <a:lnTo>
                    <a:pt x="7416" y="18869"/>
                  </a:lnTo>
                  <a:lnTo>
                    <a:pt x="5573" y="21678"/>
                  </a:lnTo>
                  <a:lnTo>
                    <a:pt x="4696" y="22599"/>
                  </a:lnTo>
                  <a:lnTo>
                    <a:pt x="2853" y="23477"/>
                  </a:lnTo>
                  <a:lnTo>
                    <a:pt x="2809" y="23521"/>
                  </a:lnTo>
                  <a:lnTo>
                    <a:pt x="1800" y="24837"/>
                  </a:lnTo>
                  <a:lnTo>
                    <a:pt x="1756" y="24881"/>
                  </a:lnTo>
                  <a:lnTo>
                    <a:pt x="703" y="27382"/>
                  </a:lnTo>
                  <a:lnTo>
                    <a:pt x="1" y="29576"/>
                  </a:lnTo>
                  <a:lnTo>
                    <a:pt x="1" y="29664"/>
                  </a:lnTo>
                  <a:lnTo>
                    <a:pt x="1" y="29708"/>
                  </a:lnTo>
                  <a:lnTo>
                    <a:pt x="44" y="29752"/>
                  </a:lnTo>
                  <a:lnTo>
                    <a:pt x="132" y="29796"/>
                  </a:lnTo>
                  <a:lnTo>
                    <a:pt x="264" y="29796"/>
                  </a:lnTo>
                  <a:lnTo>
                    <a:pt x="352" y="29708"/>
                  </a:lnTo>
                  <a:lnTo>
                    <a:pt x="1010" y="27514"/>
                  </a:lnTo>
                  <a:lnTo>
                    <a:pt x="2063" y="25057"/>
                  </a:lnTo>
                  <a:lnTo>
                    <a:pt x="3072" y="23784"/>
                  </a:lnTo>
                  <a:lnTo>
                    <a:pt x="4871" y="22906"/>
                  </a:lnTo>
                  <a:lnTo>
                    <a:pt x="4915" y="22863"/>
                  </a:lnTo>
                  <a:lnTo>
                    <a:pt x="5837" y="21897"/>
                  </a:lnTo>
                  <a:lnTo>
                    <a:pt x="7724" y="19045"/>
                  </a:lnTo>
                  <a:lnTo>
                    <a:pt x="8557" y="17509"/>
                  </a:lnTo>
                  <a:lnTo>
                    <a:pt x="9523" y="14525"/>
                  </a:lnTo>
                  <a:lnTo>
                    <a:pt x="11322" y="11322"/>
                  </a:lnTo>
                  <a:lnTo>
                    <a:pt x="13209" y="8250"/>
                  </a:lnTo>
                  <a:lnTo>
                    <a:pt x="14218" y="6495"/>
                  </a:lnTo>
                  <a:lnTo>
                    <a:pt x="14218" y="6451"/>
                  </a:lnTo>
                  <a:lnTo>
                    <a:pt x="14964" y="3116"/>
                  </a:lnTo>
                  <a:lnTo>
                    <a:pt x="14964" y="3072"/>
                  </a:lnTo>
                  <a:lnTo>
                    <a:pt x="15315" y="176"/>
                  </a:lnTo>
                  <a:lnTo>
                    <a:pt x="15271" y="89"/>
                  </a:lnTo>
                  <a:lnTo>
                    <a:pt x="15271" y="45"/>
                  </a:lnTo>
                  <a:lnTo>
                    <a:pt x="15227"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39" name="Google Shape;4139;p116"/>
            <p:cNvSpPr/>
            <p:nvPr/>
          </p:nvSpPr>
          <p:spPr>
            <a:xfrm>
              <a:off x="1927525" y="1297000"/>
              <a:ext cx="446500" cy="875425"/>
            </a:xfrm>
            <a:custGeom>
              <a:avLst/>
              <a:gdLst/>
              <a:ahLst/>
              <a:cxnLst/>
              <a:rect l="l" t="t" r="r" b="b"/>
              <a:pathLst>
                <a:path w="17860" h="35017" extrusionOk="0">
                  <a:moveTo>
                    <a:pt x="17596" y="0"/>
                  </a:moveTo>
                  <a:lnTo>
                    <a:pt x="17552" y="44"/>
                  </a:lnTo>
                  <a:lnTo>
                    <a:pt x="17508" y="132"/>
                  </a:lnTo>
                  <a:lnTo>
                    <a:pt x="15753" y="3862"/>
                  </a:lnTo>
                  <a:lnTo>
                    <a:pt x="15753" y="3906"/>
                  </a:lnTo>
                  <a:lnTo>
                    <a:pt x="15490" y="5485"/>
                  </a:lnTo>
                  <a:lnTo>
                    <a:pt x="15183" y="7855"/>
                  </a:lnTo>
                  <a:lnTo>
                    <a:pt x="14744" y="10268"/>
                  </a:lnTo>
                  <a:lnTo>
                    <a:pt x="13822" y="12199"/>
                  </a:lnTo>
                  <a:lnTo>
                    <a:pt x="11716" y="15709"/>
                  </a:lnTo>
                  <a:lnTo>
                    <a:pt x="9741" y="18913"/>
                  </a:lnTo>
                  <a:lnTo>
                    <a:pt x="8996" y="21107"/>
                  </a:lnTo>
                  <a:lnTo>
                    <a:pt x="7986" y="24485"/>
                  </a:lnTo>
                  <a:lnTo>
                    <a:pt x="6538" y="26899"/>
                  </a:lnTo>
                  <a:lnTo>
                    <a:pt x="5748" y="27469"/>
                  </a:lnTo>
                  <a:lnTo>
                    <a:pt x="3423" y="28215"/>
                  </a:lnTo>
                  <a:lnTo>
                    <a:pt x="3379" y="28259"/>
                  </a:lnTo>
                  <a:lnTo>
                    <a:pt x="2764" y="28742"/>
                  </a:lnTo>
                  <a:lnTo>
                    <a:pt x="2721" y="28786"/>
                  </a:lnTo>
                  <a:lnTo>
                    <a:pt x="1887" y="30146"/>
                  </a:lnTo>
                  <a:lnTo>
                    <a:pt x="1843" y="30146"/>
                  </a:lnTo>
                  <a:lnTo>
                    <a:pt x="834" y="32998"/>
                  </a:lnTo>
                  <a:lnTo>
                    <a:pt x="0" y="34797"/>
                  </a:lnTo>
                  <a:lnTo>
                    <a:pt x="0" y="34841"/>
                  </a:lnTo>
                  <a:lnTo>
                    <a:pt x="0" y="34929"/>
                  </a:lnTo>
                  <a:lnTo>
                    <a:pt x="44" y="34973"/>
                  </a:lnTo>
                  <a:lnTo>
                    <a:pt x="88" y="35017"/>
                  </a:lnTo>
                  <a:lnTo>
                    <a:pt x="263" y="35017"/>
                  </a:lnTo>
                  <a:lnTo>
                    <a:pt x="307" y="34929"/>
                  </a:lnTo>
                  <a:lnTo>
                    <a:pt x="1141" y="33130"/>
                  </a:lnTo>
                  <a:lnTo>
                    <a:pt x="2194" y="30278"/>
                  </a:lnTo>
                  <a:lnTo>
                    <a:pt x="2984" y="29005"/>
                  </a:lnTo>
                  <a:lnTo>
                    <a:pt x="3554" y="28566"/>
                  </a:lnTo>
                  <a:lnTo>
                    <a:pt x="5880" y="27776"/>
                  </a:lnTo>
                  <a:lnTo>
                    <a:pt x="5924" y="27733"/>
                  </a:lnTo>
                  <a:lnTo>
                    <a:pt x="6758" y="27162"/>
                  </a:lnTo>
                  <a:lnTo>
                    <a:pt x="6801" y="27118"/>
                  </a:lnTo>
                  <a:lnTo>
                    <a:pt x="8293" y="24661"/>
                  </a:lnTo>
                  <a:lnTo>
                    <a:pt x="8337" y="24617"/>
                  </a:lnTo>
                  <a:lnTo>
                    <a:pt x="9347" y="21238"/>
                  </a:lnTo>
                  <a:lnTo>
                    <a:pt x="10049" y="19044"/>
                  </a:lnTo>
                  <a:lnTo>
                    <a:pt x="11979" y="15885"/>
                  </a:lnTo>
                  <a:lnTo>
                    <a:pt x="14130" y="12374"/>
                  </a:lnTo>
                  <a:lnTo>
                    <a:pt x="15095" y="10400"/>
                  </a:lnTo>
                  <a:lnTo>
                    <a:pt x="15095" y="10356"/>
                  </a:lnTo>
                  <a:lnTo>
                    <a:pt x="15534" y="7943"/>
                  </a:lnTo>
                  <a:lnTo>
                    <a:pt x="15797" y="5529"/>
                  </a:lnTo>
                  <a:lnTo>
                    <a:pt x="16104" y="3993"/>
                  </a:lnTo>
                  <a:lnTo>
                    <a:pt x="17816" y="264"/>
                  </a:lnTo>
                  <a:lnTo>
                    <a:pt x="17859" y="176"/>
                  </a:lnTo>
                  <a:lnTo>
                    <a:pt x="17859" y="132"/>
                  </a:lnTo>
                  <a:lnTo>
                    <a:pt x="17816" y="88"/>
                  </a:lnTo>
                  <a:lnTo>
                    <a:pt x="17772" y="44"/>
                  </a:lnTo>
                  <a:lnTo>
                    <a:pt x="1768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40" name="Google Shape;4140;p116"/>
            <p:cNvSpPr/>
            <p:nvPr/>
          </p:nvSpPr>
          <p:spPr>
            <a:xfrm>
              <a:off x="1977975" y="1250925"/>
              <a:ext cx="449800" cy="917125"/>
            </a:xfrm>
            <a:custGeom>
              <a:avLst/>
              <a:gdLst/>
              <a:ahLst/>
              <a:cxnLst/>
              <a:rect l="l" t="t" r="r" b="b"/>
              <a:pathLst>
                <a:path w="17992" h="36685" extrusionOk="0">
                  <a:moveTo>
                    <a:pt x="17772" y="0"/>
                  </a:moveTo>
                  <a:lnTo>
                    <a:pt x="17684" y="44"/>
                  </a:lnTo>
                  <a:lnTo>
                    <a:pt x="17640" y="88"/>
                  </a:lnTo>
                  <a:lnTo>
                    <a:pt x="16412" y="2896"/>
                  </a:lnTo>
                  <a:lnTo>
                    <a:pt x="14964" y="5924"/>
                  </a:lnTo>
                  <a:lnTo>
                    <a:pt x="14920" y="5968"/>
                  </a:lnTo>
                  <a:lnTo>
                    <a:pt x="14569" y="7943"/>
                  </a:lnTo>
                  <a:lnTo>
                    <a:pt x="14393" y="10400"/>
                  </a:lnTo>
                  <a:lnTo>
                    <a:pt x="13911" y="12638"/>
                  </a:lnTo>
                  <a:lnTo>
                    <a:pt x="12726" y="14920"/>
                  </a:lnTo>
                  <a:lnTo>
                    <a:pt x="8821" y="21238"/>
                  </a:lnTo>
                  <a:lnTo>
                    <a:pt x="8075" y="22994"/>
                  </a:lnTo>
                  <a:lnTo>
                    <a:pt x="8075" y="23037"/>
                  </a:lnTo>
                  <a:lnTo>
                    <a:pt x="7285" y="26241"/>
                  </a:lnTo>
                  <a:lnTo>
                    <a:pt x="6407" y="29137"/>
                  </a:lnTo>
                  <a:lnTo>
                    <a:pt x="5837" y="29839"/>
                  </a:lnTo>
                  <a:lnTo>
                    <a:pt x="2458" y="30629"/>
                  </a:lnTo>
                  <a:lnTo>
                    <a:pt x="2414" y="30629"/>
                  </a:lnTo>
                  <a:lnTo>
                    <a:pt x="1756" y="31111"/>
                  </a:lnTo>
                  <a:lnTo>
                    <a:pt x="1712" y="31155"/>
                  </a:lnTo>
                  <a:lnTo>
                    <a:pt x="966" y="32252"/>
                  </a:lnTo>
                  <a:lnTo>
                    <a:pt x="966" y="32296"/>
                  </a:lnTo>
                  <a:lnTo>
                    <a:pt x="1" y="35368"/>
                  </a:lnTo>
                  <a:lnTo>
                    <a:pt x="1" y="35456"/>
                  </a:lnTo>
                  <a:lnTo>
                    <a:pt x="44" y="36553"/>
                  </a:lnTo>
                  <a:lnTo>
                    <a:pt x="132" y="36640"/>
                  </a:lnTo>
                  <a:lnTo>
                    <a:pt x="220" y="36684"/>
                  </a:lnTo>
                  <a:lnTo>
                    <a:pt x="308" y="36684"/>
                  </a:lnTo>
                  <a:lnTo>
                    <a:pt x="352" y="36640"/>
                  </a:lnTo>
                  <a:lnTo>
                    <a:pt x="395" y="36596"/>
                  </a:lnTo>
                  <a:lnTo>
                    <a:pt x="395" y="36509"/>
                  </a:lnTo>
                  <a:lnTo>
                    <a:pt x="352" y="35456"/>
                  </a:lnTo>
                  <a:lnTo>
                    <a:pt x="1273" y="32428"/>
                  </a:lnTo>
                  <a:lnTo>
                    <a:pt x="1975" y="31375"/>
                  </a:lnTo>
                  <a:lnTo>
                    <a:pt x="2589" y="30936"/>
                  </a:lnTo>
                  <a:lnTo>
                    <a:pt x="5968" y="30190"/>
                  </a:lnTo>
                  <a:lnTo>
                    <a:pt x="6056" y="30102"/>
                  </a:lnTo>
                  <a:lnTo>
                    <a:pt x="6714" y="29356"/>
                  </a:lnTo>
                  <a:lnTo>
                    <a:pt x="6758" y="29312"/>
                  </a:lnTo>
                  <a:lnTo>
                    <a:pt x="7636" y="26328"/>
                  </a:lnTo>
                  <a:lnTo>
                    <a:pt x="8426" y="23125"/>
                  </a:lnTo>
                  <a:lnTo>
                    <a:pt x="9128" y="21414"/>
                  </a:lnTo>
                  <a:lnTo>
                    <a:pt x="13033" y="15095"/>
                  </a:lnTo>
                  <a:lnTo>
                    <a:pt x="14262" y="12769"/>
                  </a:lnTo>
                  <a:lnTo>
                    <a:pt x="14262" y="12726"/>
                  </a:lnTo>
                  <a:lnTo>
                    <a:pt x="14700" y="10444"/>
                  </a:lnTo>
                  <a:lnTo>
                    <a:pt x="14744" y="10444"/>
                  </a:lnTo>
                  <a:lnTo>
                    <a:pt x="14920" y="7986"/>
                  </a:lnTo>
                  <a:lnTo>
                    <a:pt x="15271" y="6056"/>
                  </a:lnTo>
                  <a:lnTo>
                    <a:pt x="16719" y="3028"/>
                  </a:lnTo>
                  <a:lnTo>
                    <a:pt x="17992" y="264"/>
                  </a:lnTo>
                  <a:lnTo>
                    <a:pt x="17992" y="176"/>
                  </a:lnTo>
                  <a:lnTo>
                    <a:pt x="17992" y="132"/>
                  </a:lnTo>
                  <a:lnTo>
                    <a:pt x="17948" y="44"/>
                  </a:lnTo>
                  <a:lnTo>
                    <a:pt x="1790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41" name="Google Shape;4141;p116"/>
            <p:cNvSpPr/>
            <p:nvPr/>
          </p:nvSpPr>
          <p:spPr>
            <a:xfrm>
              <a:off x="2010875" y="1153275"/>
              <a:ext cx="468450" cy="980750"/>
            </a:xfrm>
            <a:custGeom>
              <a:avLst/>
              <a:gdLst/>
              <a:ahLst/>
              <a:cxnLst/>
              <a:rect l="l" t="t" r="r" b="b"/>
              <a:pathLst>
                <a:path w="18738" h="39230" extrusionOk="0">
                  <a:moveTo>
                    <a:pt x="18475" y="1"/>
                  </a:moveTo>
                  <a:lnTo>
                    <a:pt x="18431" y="45"/>
                  </a:lnTo>
                  <a:lnTo>
                    <a:pt x="18387" y="89"/>
                  </a:lnTo>
                  <a:lnTo>
                    <a:pt x="18387" y="176"/>
                  </a:lnTo>
                  <a:lnTo>
                    <a:pt x="18036" y="3424"/>
                  </a:lnTo>
                  <a:lnTo>
                    <a:pt x="16588" y="6407"/>
                  </a:lnTo>
                  <a:lnTo>
                    <a:pt x="14833" y="10050"/>
                  </a:lnTo>
                  <a:lnTo>
                    <a:pt x="14438" y="11410"/>
                  </a:lnTo>
                  <a:lnTo>
                    <a:pt x="14438" y="11454"/>
                  </a:lnTo>
                  <a:lnTo>
                    <a:pt x="14218" y="14920"/>
                  </a:lnTo>
                  <a:lnTo>
                    <a:pt x="13736" y="17070"/>
                  </a:lnTo>
                  <a:lnTo>
                    <a:pt x="12331" y="19703"/>
                  </a:lnTo>
                  <a:lnTo>
                    <a:pt x="10269" y="23038"/>
                  </a:lnTo>
                  <a:lnTo>
                    <a:pt x="8250" y="26329"/>
                  </a:lnTo>
                  <a:lnTo>
                    <a:pt x="7548" y="28128"/>
                  </a:lnTo>
                  <a:lnTo>
                    <a:pt x="7505" y="28128"/>
                  </a:lnTo>
                  <a:lnTo>
                    <a:pt x="6715" y="31683"/>
                  </a:lnTo>
                  <a:lnTo>
                    <a:pt x="5925" y="34579"/>
                  </a:lnTo>
                  <a:lnTo>
                    <a:pt x="3204" y="34886"/>
                  </a:lnTo>
                  <a:lnTo>
                    <a:pt x="3160" y="34930"/>
                  </a:lnTo>
                  <a:lnTo>
                    <a:pt x="1493" y="35500"/>
                  </a:lnTo>
                  <a:lnTo>
                    <a:pt x="1405" y="35544"/>
                  </a:lnTo>
                  <a:lnTo>
                    <a:pt x="791" y="36422"/>
                  </a:lnTo>
                  <a:lnTo>
                    <a:pt x="747" y="36422"/>
                  </a:lnTo>
                  <a:lnTo>
                    <a:pt x="45" y="38265"/>
                  </a:lnTo>
                  <a:lnTo>
                    <a:pt x="45" y="38352"/>
                  </a:lnTo>
                  <a:lnTo>
                    <a:pt x="1" y="39054"/>
                  </a:lnTo>
                  <a:lnTo>
                    <a:pt x="1" y="39142"/>
                  </a:lnTo>
                  <a:lnTo>
                    <a:pt x="45" y="39186"/>
                  </a:lnTo>
                  <a:lnTo>
                    <a:pt x="89" y="39230"/>
                  </a:lnTo>
                  <a:lnTo>
                    <a:pt x="176" y="39230"/>
                  </a:lnTo>
                  <a:lnTo>
                    <a:pt x="308" y="39186"/>
                  </a:lnTo>
                  <a:lnTo>
                    <a:pt x="352" y="39098"/>
                  </a:lnTo>
                  <a:lnTo>
                    <a:pt x="396" y="38396"/>
                  </a:lnTo>
                  <a:lnTo>
                    <a:pt x="1054" y="36597"/>
                  </a:lnTo>
                  <a:lnTo>
                    <a:pt x="1668" y="35807"/>
                  </a:lnTo>
                  <a:lnTo>
                    <a:pt x="3248" y="35237"/>
                  </a:lnTo>
                  <a:lnTo>
                    <a:pt x="6100" y="34886"/>
                  </a:lnTo>
                  <a:lnTo>
                    <a:pt x="6188" y="34842"/>
                  </a:lnTo>
                  <a:lnTo>
                    <a:pt x="6232" y="34754"/>
                  </a:lnTo>
                  <a:lnTo>
                    <a:pt x="7066" y="31770"/>
                  </a:lnTo>
                  <a:lnTo>
                    <a:pt x="7856" y="28216"/>
                  </a:lnTo>
                  <a:lnTo>
                    <a:pt x="8558" y="26461"/>
                  </a:lnTo>
                  <a:lnTo>
                    <a:pt x="10532" y="23214"/>
                  </a:lnTo>
                  <a:lnTo>
                    <a:pt x="12639" y="19879"/>
                  </a:lnTo>
                  <a:lnTo>
                    <a:pt x="14043" y="17202"/>
                  </a:lnTo>
                  <a:lnTo>
                    <a:pt x="14087" y="17158"/>
                  </a:lnTo>
                  <a:lnTo>
                    <a:pt x="14569" y="15008"/>
                  </a:lnTo>
                  <a:lnTo>
                    <a:pt x="14569" y="14964"/>
                  </a:lnTo>
                  <a:lnTo>
                    <a:pt x="14789" y="11498"/>
                  </a:lnTo>
                  <a:lnTo>
                    <a:pt x="15140" y="10181"/>
                  </a:lnTo>
                  <a:lnTo>
                    <a:pt x="16895" y="6583"/>
                  </a:lnTo>
                  <a:lnTo>
                    <a:pt x="18343" y="3555"/>
                  </a:lnTo>
                  <a:lnTo>
                    <a:pt x="18387" y="3511"/>
                  </a:lnTo>
                  <a:lnTo>
                    <a:pt x="18738" y="220"/>
                  </a:lnTo>
                  <a:lnTo>
                    <a:pt x="18738" y="133"/>
                  </a:lnTo>
                  <a:lnTo>
                    <a:pt x="18694" y="89"/>
                  </a:lnTo>
                  <a:lnTo>
                    <a:pt x="18650" y="45"/>
                  </a:lnTo>
                  <a:lnTo>
                    <a:pt x="18562"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42" name="Google Shape;4142;p116"/>
            <p:cNvSpPr/>
            <p:nvPr/>
          </p:nvSpPr>
          <p:spPr>
            <a:xfrm>
              <a:off x="1860600" y="1609650"/>
              <a:ext cx="307175" cy="510125"/>
            </a:xfrm>
            <a:custGeom>
              <a:avLst/>
              <a:gdLst/>
              <a:ahLst/>
              <a:cxnLst/>
              <a:rect l="l" t="t" r="r" b="b"/>
              <a:pathLst>
                <a:path w="12287" h="20405" extrusionOk="0">
                  <a:moveTo>
                    <a:pt x="12067" y="0"/>
                  </a:moveTo>
                  <a:lnTo>
                    <a:pt x="12024" y="44"/>
                  </a:lnTo>
                  <a:lnTo>
                    <a:pt x="11980" y="88"/>
                  </a:lnTo>
                  <a:lnTo>
                    <a:pt x="8469" y="5529"/>
                  </a:lnTo>
                  <a:lnTo>
                    <a:pt x="6363" y="8425"/>
                  </a:lnTo>
                  <a:lnTo>
                    <a:pt x="4608" y="11365"/>
                  </a:lnTo>
                  <a:lnTo>
                    <a:pt x="2721" y="13998"/>
                  </a:lnTo>
                  <a:lnTo>
                    <a:pt x="2721" y="14042"/>
                  </a:lnTo>
                  <a:lnTo>
                    <a:pt x="1273" y="16806"/>
                  </a:lnTo>
                  <a:lnTo>
                    <a:pt x="1273" y="16850"/>
                  </a:lnTo>
                  <a:lnTo>
                    <a:pt x="0" y="20141"/>
                  </a:lnTo>
                  <a:lnTo>
                    <a:pt x="0" y="20229"/>
                  </a:lnTo>
                  <a:lnTo>
                    <a:pt x="0" y="20273"/>
                  </a:lnTo>
                  <a:lnTo>
                    <a:pt x="44" y="20361"/>
                  </a:lnTo>
                  <a:lnTo>
                    <a:pt x="88" y="20404"/>
                  </a:lnTo>
                  <a:lnTo>
                    <a:pt x="176" y="20404"/>
                  </a:lnTo>
                  <a:lnTo>
                    <a:pt x="264" y="20361"/>
                  </a:lnTo>
                  <a:lnTo>
                    <a:pt x="307" y="20273"/>
                  </a:lnTo>
                  <a:lnTo>
                    <a:pt x="1580" y="16982"/>
                  </a:lnTo>
                  <a:lnTo>
                    <a:pt x="3028" y="14173"/>
                  </a:lnTo>
                  <a:lnTo>
                    <a:pt x="4915" y="11541"/>
                  </a:lnTo>
                  <a:lnTo>
                    <a:pt x="6670" y="8645"/>
                  </a:lnTo>
                  <a:lnTo>
                    <a:pt x="8776" y="5705"/>
                  </a:lnTo>
                  <a:lnTo>
                    <a:pt x="12243" y="263"/>
                  </a:lnTo>
                  <a:lnTo>
                    <a:pt x="12287" y="176"/>
                  </a:lnTo>
                  <a:lnTo>
                    <a:pt x="12287" y="132"/>
                  </a:lnTo>
                  <a:lnTo>
                    <a:pt x="12243" y="88"/>
                  </a:lnTo>
                  <a:lnTo>
                    <a:pt x="12199"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43" name="Google Shape;4143;p116"/>
            <p:cNvSpPr/>
            <p:nvPr/>
          </p:nvSpPr>
          <p:spPr>
            <a:xfrm>
              <a:off x="3805600" y="1948625"/>
              <a:ext cx="105350" cy="186500"/>
            </a:xfrm>
            <a:custGeom>
              <a:avLst/>
              <a:gdLst/>
              <a:ahLst/>
              <a:cxnLst/>
              <a:rect l="l" t="t" r="r" b="b"/>
              <a:pathLst>
                <a:path w="4214" h="7460" extrusionOk="0">
                  <a:moveTo>
                    <a:pt x="1317" y="483"/>
                  </a:moveTo>
                  <a:lnTo>
                    <a:pt x="3599" y="4037"/>
                  </a:lnTo>
                  <a:lnTo>
                    <a:pt x="3818" y="4695"/>
                  </a:lnTo>
                  <a:lnTo>
                    <a:pt x="3511" y="6758"/>
                  </a:lnTo>
                  <a:lnTo>
                    <a:pt x="2809" y="7109"/>
                  </a:lnTo>
                  <a:lnTo>
                    <a:pt x="2238" y="6802"/>
                  </a:lnTo>
                  <a:lnTo>
                    <a:pt x="1273" y="5705"/>
                  </a:lnTo>
                  <a:lnTo>
                    <a:pt x="395" y="3993"/>
                  </a:lnTo>
                  <a:lnTo>
                    <a:pt x="352" y="2238"/>
                  </a:lnTo>
                  <a:lnTo>
                    <a:pt x="1185" y="702"/>
                  </a:lnTo>
                  <a:lnTo>
                    <a:pt x="1317" y="483"/>
                  </a:lnTo>
                  <a:close/>
                  <a:moveTo>
                    <a:pt x="1273" y="0"/>
                  </a:moveTo>
                  <a:lnTo>
                    <a:pt x="1185" y="88"/>
                  </a:lnTo>
                  <a:lnTo>
                    <a:pt x="878" y="483"/>
                  </a:lnTo>
                  <a:lnTo>
                    <a:pt x="878" y="527"/>
                  </a:lnTo>
                  <a:lnTo>
                    <a:pt x="0" y="2150"/>
                  </a:lnTo>
                  <a:lnTo>
                    <a:pt x="0" y="2238"/>
                  </a:lnTo>
                  <a:lnTo>
                    <a:pt x="88" y="4081"/>
                  </a:lnTo>
                  <a:lnTo>
                    <a:pt x="88" y="4125"/>
                  </a:lnTo>
                  <a:lnTo>
                    <a:pt x="1010" y="5880"/>
                  </a:lnTo>
                  <a:lnTo>
                    <a:pt x="1010" y="5924"/>
                  </a:lnTo>
                  <a:lnTo>
                    <a:pt x="1975" y="7065"/>
                  </a:lnTo>
                  <a:lnTo>
                    <a:pt x="2019" y="7109"/>
                  </a:lnTo>
                  <a:lnTo>
                    <a:pt x="2765" y="7460"/>
                  </a:lnTo>
                  <a:lnTo>
                    <a:pt x="2897" y="7460"/>
                  </a:lnTo>
                  <a:lnTo>
                    <a:pt x="3730" y="7065"/>
                  </a:lnTo>
                  <a:lnTo>
                    <a:pt x="3818" y="6977"/>
                  </a:lnTo>
                  <a:lnTo>
                    <a:pt x="3862" y="6933"/>
                  </a:lnTo>
                  <a:lnTo>
                    <a:pt x="4213" y="4739"/>
                  </a:lnTo>
                  <a:lnTo>
                    <a:pt x="4169" y="4651"/>
                  </a:lnTo>
                  <a:lnTo>
                    <a:pt x="3906" y="3906"/>
                  </a:lnTo>
                  <a:lnTo>
                    <a:pt x="3906" y="3862"/>
                  </a:lnTo>
                  <a:lnTo>
                    <a:pt x="1492" y="88"/>
                  </a:lnTo>
                  <a:lnTo>
                    <a:pt x="1405" y="44"/>
                  </a:lnTo>
                  <a:lnTo>
                    <a:pt x="1317"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44" name="Google Shape;4144;p116"/>
            <p:cNvSpPr/>
            <p:nvPr/>
          </p:nvSpPr>
          <p:spPr>
            <a:xfrm>
              <a:off x="3788050" y="1933250"/>
              <a:ext cx="133850" cy="229300"/>
            </a:xfrm>
            <a:custGeom>
              <a:avLst/>
              <a:gdLst/>
              <a:ahLst/>
              <a:cxnLst/>
              <a:rect l="l" t="t" r="r" b="b"/>
              <a:pathLst>
                <a:path w="5354" h="9172" extrusionOk="0">
                  <a:moveTo>
                    <a:pt x="2194" y="352"/>
                  </a:moveTo>
                  <a:lnTo>
                    <a:pt x="2633" y="484"/>
                  </a:lnTo>
                  <a:lnTo>
                    <a:pt x="4520" y="3994"/>
                  </a:lnTo>
                  <a:lnTo>
                    <a:pt x="5003" y="5003"/>
                  </a:lnTo>
                  <a:lnTo>
                    <a:pt x="4871" y="7153"/>
                  </a:lnTo>
                  <a:lnTo>
                    <a:pt x="4608" y="8163"/>
                  </a:lnTo>
                  <a:lnTo>
                    <a:pt x="4257" y="8557"/>
                  </a:lnTo>
                  <a:lnTo>
                    <a:pt x="3467" y="8821"/>
                  </a:lnTo>
                  <a:lnTo>
                    <a:pt x="2897" y="8426"/>
                  </a:lnTo>
                  <a:lnTo>
                    <a:pt x="1317" y="6451"/>
                  </a:lnTo>
                  <a:lnTo>
                    <a:pt x="483" y="4696"/>
                  </a:lnTo>
                  <a:lnTo>
                    <a:pt x="351" y="3862"/>
                  </a:lnTo>
                  <a:lnTo>
                    <a:pt x="395" y="2765"/>
                  </a:lnTo>
                  <a:lnTo>
                    <a:pt x="790" y="1800"/>
                  </a:lnTo>
                  <a:lnTo>
                    <a:pt x="1624" y="659"/>
                  </a:lnTo>
                  <a:lnTo>
                    <a:pt x="2194" y="352"/>
                  </a:lnTo>
                  <a:close/>
                  <a:moveTo>
                    <a:pt x="2063" y="1"/>
                  </a:moveTo>
                  <a:lnTo>
                    <a:pt x="1448" y="352"/>
                  </a:lnTo>
                  <a:lnTo>
                    <a:pt x="1361" y="440"/>
                  </a:lnTo>
                  <a:lnTo>
                    <a:pt x="483" y="1624"/>
                  </a:lnTo>
                  <a:lnTo>
                    <a:pt x="483" y="1668"/>
                  </a:lnTo>
                  <a:lnTo>
                    <a:pt x="88" y="2678"/>
                  </a:lnTo>
                  <a:lnTo>
                    <a:pt x="44" y="2721"/>
                  </a:lnTo>
                  <a:lnTo>
                    <a:pt x="0" y="3862"/>
                  </a:lnTo>
                  <a:lnTo>
                    <a:pt x="0" y="3906"/>
                  </a:lnTo>
                  <a:lnTo>
                    <a:pt x="176" y="4784"/>
                  </a:lnTo>
                  <a:lnTo>
                    <a:pt x="176" y="4828"/>
                  </a:lnTo>
                  <a:lnTo>
                    <a:pt x="1010" y="6583"/>
                  </a:lnTo>
                  <a:lnTo>
                    <a:pt x="1054" y="6627"/>
                  </a:lnTo>
                  <a:lnTo>
                    <a:pt x="2633" y="8689"/>
                  </a:lnTo>
                  <a:lnTo>
                    <a:pt x="2677" y="8733"/>
                  </a:lnTo>
                  <a:lnTo>
                    <a:pt x="3335" y="9128"/>
                  </a:lnTo>
                  <a:lnTo>
                    <a:pt x="3467" y="9172"/>
                  </a:lnTo>
                  <a:lnTo>
                    <a:pt x="3511" y="9172"/>
                  </a:lnTo>
                  <a:lnTo>
                    <a:pt x="4432" y="8865"/>
                  </a:lnTo>
                  <a:lnTo>
                    <a:pt x="4520" y="8821"/>
                  </a:lnTo>
                  <a:lnTo>
                    <a:pt x="4915" y="8338"/>
                  </a:lnTo>
                  <a:lnTo>
                    <a:pt x="4959" y="8250"/>
                  </a:lnTo>
                  <a:lnTo>
                    <a:pt x="5222" y="7241"/>
                  </a:lnTo>
                  <a:lnTo>
                    <a:pt x="5222" y="7197"/>
                  </a:lnTo>
                  <a:lnTo>
                    <a:pt x="5354" y="5003"/>
                  </a:lnTo>
                  <a:lnTo>
                    <a:pt x="5354" y="4915"/>
                  </a:lnTo>
                  <a:lnTo>
                    <a:pt x="4871" y="3862"/>
                  </a:lnTo>
                  <a:lnTo>
                    <a:pt x="2897" y="264"/>
                  </a:lnTo>
                  <a:lnTo>
                    <a:pt x="2853" y="176"/>
                  </a:lnTo>
                  <a:lnTo>
                    <a:pt x="2809" y="176"/>
                  </a:lnTo>
                  <a:lnTo>
                    <a:pt x="219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45" name="Google Shape;4145;p116"/>
            <p:cNvSpPr/>
            <p:nvPr/>
          </p:nvSpPr>
          <p:spPr>
            <a:xfrm>
              <a:off x="3671775" y="2997350"/>
              <a:ext cx="187600" cy="399350"/>
            </a:xfrm>
            <a:custGeom>
              <a:avLst/>
              <a:gdLst/>
              <a:ahLst/>
              <a:cxnLst/>
              <a:rect l="l" t="t" r="r" b="b"/>
              <a:pathLst>
                <a:path w="7504" h="15974" extrusionOk="0">
                  <a:moveTo>
                    <a:pt x="1843" y="1"/>
                  </a:moveTo>
                  <a:lnTo>
                    <a:pt x="1755" y="45"/>
                  </a:lnTo>
                  <a:lnTo>
                    <a:pt x="790" y="615"/>
                  </a:lnTo>
                  <a:lnTo>
                    <a:pt x="746" y="703"/>
                  </a:lnTo>
                  <a:lnTo>
                    <a:pt x="176" y="1712"/>
                  </a:lnTo>
                  <a:lnTo>
                    <a:pt x="176" y="1756"/>
                  </a:lnTo>
                  <a:lnTo>
                    <a:pt x="0" y="2941"/>
                  </a:lnTo>
                  <a:lnTo>
                    <a:pt x="0" y="2985"/>
                  </a:lnTo>
                  <a:lnTo>
                    <a:pt x="351" y="5530"/>
                  </a:lnTo>
                  <a:lnTo>
                    <a:pt x="395" y="5617"/>
                  </a:lnTo>
                  <a:lnTo>
                    <a:pt x="1185" y="6890"/>
                  </a:lnTo>
                  <a:lnTo>
                    <a:pt x="1229" y="6890"/>
                  </a:lnTo>
                  <a:lnTo>
                    <a:pt x="4783" y="10751"/>
                  </a:lnTo>
                  <a:lnTo>
                    <a:pt x="4432" y="11848"/>
                  </a:lnTo>
                  <a:lnTo>
                    <a:pt x="4169" y="12726"/>
                  </a:lnTo>
                  <a:lnTo>
                    <a:pt x="3467" y="13516"/>
                  </a:lnTo>
                  <a:lnTo>
                    <a:pt x="2150" y="14920"/>
                  </a:lnTo>
                  <a:lnTo>
                    <a:pt x="1009" y="15622"/>
                  </a:lnTo>
                  <a:lnTo>
                    <a:pt x="922" y="15666"/>
                  </a:lnTo>
                  <a:lnTo>
                    <a:pt x="922" y="15754"/>
                  </a:lnTo>
                  <a:lnTo>
                    <a:pt x="922" y="15798"/>
                  </a:lnTo>
                  <a:lnTo>
                    <a:pt x="922" y="15885"/>
                  </a:lnTo>
                  <a:lnTo>
                    <a:pt x="1009" y="15929"/>
                  </a:lnTo>
                  <a:lnTo>
                    <a:pt x="1097" y="15973"/>
                  </a:lnTo>
                  <a:lnTo>
                    <a:pt x="1185" y="15929"/>
                  </a:lnTo>
                  <a:lnTo>
                    <a:pt x="2370" y="15227"/>
                  </a:lnTo>
                  <a:lnTo>
                    <a:pt x="2413" y="15183"/>
                  </a:lnTo>
                  <a:lnTo>
                    <a:pt x="3598" y="13911"/>
                  </a:lnTo>
                  <a:lnTo>
                    <a:pt x="4213" y="13209"/>
                  </a:lnTo>
                  <a:lnTo>
                    <a:pt x="4432" y="12902"/>
                  </a:lnTo>
                  <a:lnTo>
                    <a:pt x="4476" y="12770"/>
                  </a:lnTo>
                  <a:lnTo>
                    <a:pt x="4739" y="11980"/>
                  </a:lnTo>
                  <a:lnTo>
                    <a:pt x="5178" y="10795"/>
                  </a:lnTo>
                  <a:lnTo>
                    <a:pt x="5178" y="10664"/>
                  </a:lnTo>
                  <a:lnTo>
                    <a:pt x="5134" y="10576"/>
                  </a:lnTo>
                  <a:lnTo>
                    <a:pt x="1492" y="6671"/>
                  </a:lnTo>
                  <a:lnTo>
                    <a:pt x="702" y="5442"/>
                  </a:lnTo>
                  <a:lnTo>
                    <a:pt x="351" y="2941"/>
                  </a:lnTo>
                  <a:lnTo>
                    <a:pt x="527" y="1844"/>
                  </a:lnTo>
                  <a:lnTo>
                    <a:pt x="1009" y="878"/>
                  </a:lnTo>
                  <a:lnTo>
                    <a:pt x="1887" y="352"/>
                  </a:lnTo>
                  <a:lnTo>
                    <a:pt x="2150" y="352"/>
                  </a:lnTo>
                  <a:lnTo>
                    <a:pt x="3642" y="1449"/>
                  </a:lnTo>
                  <a:lnTo>
                    <a:pt x="5485" y="3380"/>
                  </a:lnTo>
                  <a:lnTo>
                    <a:pt x="7021" y="5837"/>
                  </a:lnTo>
                  <a:lnTo>
                    <a:pt x="7153" y="9040"/>
                  </a:lnTo>
                  <a:lnTo>
                    <a:pt x="7196" y="9128"/>
                  </a:lnTo>
                  <a:lnTo>
                    <a:pt x="7240" y="9172"/>
                  </a:lnTo>
                  <a:lnTo>
                    <a:pt x="7284" y="9216"/>
                  </a:lnTo>
                  <a:lnTo>
                    <a:pt x="7416" y="9216"/>
                  </a:lnTo>
                  <a:lnTo>
                    <a:pt x="7460" y="9172"/>
                  </a:lnTo>
                  <a:lnTo>
                    <a:pt x="7504" y="9084"/>
                  </a:lnTo>
                  <a:lnTo>
                    <a:pt x="7504" y="9040"/>
                  </a:lnTo>
                  <a:lnTo>
                    <a:pt x="7372" y="5749"/>
                  </a:lnTo>
                  <a:lnTo>
                    <a:pt x="7328" y="5661"/>
                  </a:lnTo>
                  <a:lnTo>
                    <a:pt x="5748" y="3160"/>
                  </a:lnTo>
                  <a:lnTo>
                    <a:pt x="5748" y="3116"/>
                  </a:lnTo>
                  <a:lnTo>
                    <a:pt x="3905" y="1186"/>
                  </a:lnTo>
                  <a:lnTo>
                    <a:pt x="3862" y="1186"/>
                  </a:lnTo>
                  <a:lnTo>
                    <a:pt x="2326" y="45"/>
                  </a:lnTo>
                  <a:lnTo>
                    <a:pt x="2238" y="45"/>
                  </a:lnTo>
                  <a:lnTo>
                    <a:pt x="1843"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46" name="Google Shape;4146;p116"/>
            <p:cNvSpPr/>
            <p:nvPr/>
          </p:nvSpPr>
          <p:spPr>
            <a:xfrm>
              <a:off x="3577425" y="2967725"/>
              <a:ext cx="311575" cy="471750"/>
            </a:xfrm>
            <a:custGeom>
              <a:avLst/>
              <a:gdLst/>
              <a:ahLst/>
              <a:cxnLst/>
              <a:rect l="l" t="t" r="r" b="b"/>
              <a:pathLst>
                <a:path w="12463" h="18870" extrusionOk="0">
                  <a:moveTo>
                    <a:pt x="5529" y="1"/>
                  </a:moveTo>
                  <a:lnTo>
                    <a:pt x="4257" y="791"/>
                  </a:lnTo>
                  <a:lnTo>
                    <a:pt x="4213" y="835"/>
                  </a:lnTo>
                  <a:lnTo>
                    <a:pt x="3730" y="1449"/>
                  </a:lnTo>
                  <a:lnTo>
                    <a:pt x="3730" y="1493"/>
                  </a:lnTo>
                  <a:lnTo>
                    <a:pt x="3204" y="3248"/>
                  </a:lnTo>
                  <a:lnTo>
                    <a:pt x="3160" y="3292"/>
                  </a:lnTo>
                  <a:lnTo>
                    <a:pt x="3204" y="4696"/>
                  </a:lnTo>
                  <a:lnTo>
                    <a:pt x="3247" y="4740"/>
                  </a:lnTo>
                  <a:lnTo>
                    <a:pt x="4037" y="7592"/>
                  </a:lnTo>
                  <a:lnTo>
                    <a:pt x="4081" y="7636"/>
                  </a:lnTo>
                  <a:lnTo>
                    <a:pt x="6056" y="10225"/>
                  </a:lnTo>
                  <a:lnTo>
                    <a:pt x="6582" y="11498"/>
                  </a:lnTo>
                  <a:lnTo>
                    <a:pt x="6539" y="12156"/>
                  </a:lnTo>
                  <a:lnTo>
                    <a:pt x="5661" y="14306"/>
                  </a:lnTo>
                  <a:lnTo>
                    <a:pt x="44" y="18518"/>
                  </a:lnTo>
                  <a:lnTo>
                    <a:pt x="0" y="18606"/>
                  </a:lnTo>
                  <a:lnTo>
                    <a:pt x="0" y="18650"/>
                  </a:lnTo>
                  <a:lnTo>
                    <a:pt x="0" y="18738"/>
                  </a:lnTo>
                  <a:lnTo>
                    <a:pt x="0" y="18782"/>
                  </a:lnTo>
                  <a:lnTo>
                    <a:pt x="88" y="18826"/>
                  </a:lnTo>
                  <a:lnTo>
                    <a:pt x="176" y="18870"/>
                  </a:lnTo>
                  <a:lnTo>
                    <a:pt x="264" y="18826"/>
                  </a:lnTo>
                  <a:lnTo>
                    <a:pt x="5924" y="14569"/>
                  </a:lnTo>
                  <a:lnTo>
                    <a:pt x="5968" y="14481"/>
                  </a:lnTo>
                  <a:lnTo>
                    <a:pt x="6890" y="12244"/>
                  </a:lnTo>
                  <a:lnTo>
                    <a:pt x="6890" y="12200"/>
                  </a:lnTo>
                  <a:lnTo>
                    <a:pt x="6933" y="11498"/>
                  </a:lnTo>
                  <a:lnTo>
                    <a:pt x="6890" y="11410"/>
                  </a:lnTo>
                  <a:lnTo>
                    <a:pt x="6407" y="10093"/>
                  </a:lnTo>
                  <a:lnTo>
                    <a:pt x="6363" y="10050"/>
                  </a:lnTo>
                  <a:lnTo>
                    <a:pt x="4388" y="7461"/>
                  </a:lnTo>
                  <a:lnTo>
                    <a:pt x="3555" y="4696"/>
                  </a:lnTo>
                  <a:lnTo>
                    <a:pt x="3511" y="3336"/>
                  </a:lnTo>
                  <a:lnTo>
                    <a:pt x="4037" y="1625"/>
                  </a:lnTo>
                  <a:lnTo>
                    <a:pt x="4476" y="1098"/>
                  </a:lnTo>
                  <a:lnTo>
                    <a:pt x="5617" y="352"/>
                  </a:lnTo>
                  <a:lnTo>
                    <a:pt x="9391" y="2678"/>
                  </a:lnTo>
                  <a:lnTo>
                    <a:pt x="11848" y="5925"/>
                  </a:lnTo>
                  <a:lnTo>
                    <a:pt x="12111" y="7724"/>
                  </a:lnTo>
                  <a:lnTo>
                    <a:pt x="12024" y="10620"/>
                  </a:lnTo>
                  <a:lnTo>
                    <a:pt x="12024" y="10708"/>
                  </a:lnTo>
                  <a:lnTo>
                    <a:pt x="12067" y="10752"/>
                  </a:lnTo>
                  <a:lnTo>
                    <a:pt x="12111" y="10796"/>
                  </a:lnTo>
                  <a:lnTo>
                    <a:pt x="12199" y="10796"/>
                  </a:lnTo>
                  <a:lnTo>
                    <a:pt x="12331" y="10752"/>
                  </a:lnTo>
                  <a:lnTo>
                    <a:pt x="12331" y="10708"/>
                  </a:lnTo>
                  <a:lnTo>
                    <a:pt x="12375" y="10620"/>
                  </a:lnTo>
                  <a:lnTo>
                    <a:pt x="12462" y="7724"/>
                  </a:lnTo>
                  <a:lnTo>
                    <a:pt x="12199" y="5837"/>
                  </a:lnTo>
                  <a:lnTo>
                    <a:pt x="12155" y="5749"/>
                  </a:lnTo>
                  <a:lnTo>
                    <a:pt x="9654" y="2458"/>
                  </a:lnTo>
                  <a:lnTo>
                    <a:pt x="9610" y="2414"/>
                  </a:lnTo>
                  <a:lnTo>
                    <a:pt x="5705"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47" name="Google Shape;4147;p116"/>
            <p:cNvSpPr/>
            <p:nvPr/>
          </p:nvSpPr>
          <p:spPr>
            <a:xfrm>
              <a:off x="3642150" y="2927150"/>
              <a:ext cx="329125" cy="352150"/>
            </a:xfrm>
            <a:custGeom>
              <a:avLst/>
              <a:gdLst/>
              <a:ahLst/>
              <a:cxnLst/>
              <a:rect l="l" t="t" r="r" b="b"/>
              <a:pathLst>
                <a:path w="13165" h="14086" extrusionOk="0">
                  <a:moveTo>
                    <a:pt x="5836" y="0"/>
                  </a:moveTo>
                  <a:lnTo>
                    <a:pt x="4257" y="176"/>
                  </a:lnTo>
                  <a:lnTo>
                    <a:pt x="3555" y="351"/>
                  </a:lnTo>
                  <a:lnTo>
                    <a:pt x="2940" y="527"/>
                  </a:lnTo>
                  <a:lnTo>
                    <a:pt x="2414" y="702"/>
                  </a:lnTo>
                  <a:lnTo>
                    <a:pt x="1931" y="922"/>
                  </a:lnTo>
                  <a:lnTo>
                    <a:pt x="1536" y="1185"/>
                  </a:lnTo>
                  <a:lnTo>
                    <a:pt x="1185" y="1492"/>
                  </a:lnTo>
                  <a:lnTo>
                    <a:pt x="878" y="1799"/>
                  </a:lnTo>
                  <a:lnTo>
                    <a:pt x="615" y="2151"/>
                  </a:lnTo>
                  <a:lnTo>
                    <a:pt x="439" y="2545"/>
                  </a:lnTo>
                  <a:lnTo>
                    <a:pt x="264" y="2984"/>
                  </a:lnTo>
                  <a:lnTo>
                    <a:pt x="132" y="3423"/>
                  </a:lnTo>
                  <a:lnTo>
                    <a:pt x="88" y="3950"/>
                  </a:lnTo>
                  <a:lnTo>
                    <a:pt x="0" y="4520"/>
                  </a:lnTo>
                  <a:lnTo>
                    <a:pt x="0" y="5091"/>
                  </a:lnTo>
                  <a:lnTo>
                    <a:pt x="0" y="6451"/>
                  </a:lnTo>
                  <a:lnTo>
                    <a:pt x="0" y="6495"/>
                  </a:lnTo>
                  <a:lnTo>
                    <a:pt x="702" y="8996"/>
                  </a:lnTo>
                  <a:lnTo>
                    <a:pt x="746" y="9084"/>
                  </a:lnTo>
                  <a:lnTo>
                    <a:pt x="2896" y="12155"/>
                  </a:lnTo>
                  <a:lnTo>
                    <a:pt x="2984" y="12989"/>
                  </a:lnTo>
                  <a:lnTo>
                    <a:pt x="2677" y="13603"/>
                  </a:lnTo>
                  <a:lnTo>
                    <a:pt x="2370" y="13779"/>
                  </a:lnTo>
                  <a:lnTo>
                    <a:pt x="2326" y="13823"/>
                  </a:lnTo>
                  <a:lnTo>
                    <a:pt x="2282" y="13867"/>
                  </a:lnTo>
                  <a:lnTo>
                    <a:pt x="2282" y="13954"/>
                  </a:lnTo>
                  <a:lnTo>
                    <a:pt x="2282" y="13998"/>
                  </a:lnTo>
                  <a:lnTo>
                    <a:pt x="2326" y="14086"/>
                  </a:lnTo>
                  <a:lnTo>
                    <a:pt x="2501" y="14086"/>
                  </a:lnTo>
                  <a:lnTo>
                    <a:pt x="2896" y="13910"/>
                  </a:lnTo>
                  <a:lnTo>
                    <a:pt x="2940" y="13823"/>
                  </a:lnTo>
                  <a:lnTo>
                    <a:pt x="3335" y="13077"/>
                  </a:lnTo>
                  <a:lnTo>
                    <a:pt x="3335" y="12989"/>
                  </a:lnTo>
                  <a:lnTo>
                    <a:pt x="3247" y="12067"/>
                  </a:lnTo>
                  <a:lnTo>
                    <a:pt x="3204" y="11980"/>
                  </a:lnTo>
                  <a:lnTo>
                    <a:pt x="1053" y="8908"/>
                  </a:lnTo>
                  <a:lnTo>
                    <a:pt x="351" y="6407"/>
                  </a:lnTo>
                  <a:lnTo>
                    <a:pt x="351" y="5178"/>
                  </a:lnTo>
                  <a:lnTo>
                    <a:pt x="351" y="4608"/>
                  </a:lnTo>
                  <a:lnTo>
                    <a:pt x="395" y="4081"/>
                  </a:lnTo>
                  <a:lnTo>
                    <a:pt x="439" y="3599"/>
                  </a:lnTo>
                  <a:lnTo>
                    <a:pt x="571" y="3160"/>
                  </a:lnTo>
                  <a:lnTo>
                    <a:pt x="702" y="2765"/>
                  </a:lnTo>
                  <a:lnTo>
                    <a:pt x="878" y="2414"/>
                  </a:lnTo>
                  <a:lnTo>
                    <a:pt x="1097" y="2063"/>
                  </a:lnTo>
                  <a:lnTo>
                    <a:pt x="1361" y="1756"/>
                  </a:lnTo>
                  <a:lnTo>
                    <a:pt x="1712" y="1492"/>
                  </a:lnTo>
                  <a:lnTo>
                    <a:pt x="2063" y="1273"/>
                  </a:lnTo>
                  <a:lnTo>
                    <a:pt x="2545" y="1054"/>
                  </a:lnTo>
                  <a:lnTo>
                    <a:pt x="3028" y="834"/>
                  </a:lnTo>
                  <a:lnTo>
                    <a:pt x="3642" y="702"/>
                  </a:lnTo>
                  <a:lnTo>
                    <a:pt x="4301" y="527"/>
                  </a:lnTo>
                  <a:lnTo>
                    <a:pt x="5836" y="351"/>
                  </a:lnTo>
                  <a:lnTo>
                    <a:pt x="6890" y="659"/>
                  </a:lnTo>
                  <a:lnTo>
                    <a:pt x="7855" y="1580"/>
                  </a:lnTo>
                  <a:lnTo>
                    <a:pt x="7899" y="1580"/>
                  </a:lnTo>
                  <a:lnTo>
                    <a:pt x="11102" y="3335"/>
                  </a:lnTo>
                  <a:lnTo>
                    <a:pt x="12901" y="4388"/>
                  </a:lnTo>
                  <a:lnTo>
                    <a:pt x="12989" y="4432"/>
                  </a:lnTo>
                  <a:lnTo>
                    <a:pt x="13033" y="4388"/>
                  </a:lnTo>
                  <a:lnTo>
                    <a:pt x="13077" y="4388"/>
                  </a:lnTo>
                  <a:lnTo>
                    <a:pt x="13164" y="4345"/>
                  </a:lnTo>
                  <a:lnTo>
                    <a:pt x="13164" y="4257"/>
                  </a:lnTo>
                  <a:lnTo>
                    <a:pt x="13164" y="4213"/>
                  </a:lnTo>
                  <a:lnTo>
                    <a:pt x="13121" y="4125"/>
                  </a:lnTo>
                  <a:lnTo>
                    <a:pt x="13077" y="4081"/>
                  </a:lnTo>
                  <a:lnTo>
                    <a:pt x="11278" y="3028"/>
                  </a:lnTo>
                  <a:lnTo>
                    <a:pt x="8074" y="1317"/>
                  </a:lnTo>
                  <a:lnTo>
                    <a:pt x="7109" y="395"/>
                  </a:lnTo>
                  <a:lnTo>
                    <a:pt x="7065" y="351"/>
                  </a:lnTo>
                  <a:lnTo>
                    <a:pt x="592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48" name="Google Shape;4148;p116"/>
            <p:cNvSpPr/>
            <p:nvPr/>
          </p:nvSpPr>
          <p:spPr>
            <a:xfrm>
              <a:off x="3625700" y="2886550"/>
              <a:ext cx="275375" cy="360950"/>
            </a:xfrm>
            <a:custGeom>
              <a:avLst/>
              <a:gdLst/>
              <a:ahLst/>
              <a:cxnLst/>
              <a:rect l="l" t="t" r="r" b="b"/>
              <a:pathLst>
                <a:path w="11015" h="14438" extrusionOk="0">
                  <a:moveTo>
                    <a:pt x="7767" y="1"/>
                  </a:moveTo>
                  <a:lnTo>
                    <a:pt x="4783" y="835"/>
                  </a:lnTo>
                  <a:lnTo>
                    <a:pt x="1360" y="1975"/>
                  </a:lnTo>
                  <a:lnTo>
                    <a:pt x="1273" y="2019"/>
                  </a:lnTo>
                  <a:lnTo>
                    <a:pt x="878" y="2458"/>
                  </a:lnTo>
                  <a:lnTo>
                    <a:pt x="878" y="2502"/>
                  </a:lnTo>
                  <a:lnTo>
                    <a:pt x="527" y="3248"/>
                  </a:lnTo>
                  <a:lnTo>
                    <a:pt x="527" y="3292"/>
                  </a:lnTo>
                  <a:lnTo>
                    <a:pt x="44" y="5925"/>
                  </a:lnTo>
                  <a:lnTo>
                    <a:pt x="0" y="5969"/>
                  </a:lnTo>
                  <a:lnTo>
                    <a:pt x="44" y="8250"/>
                  </a:lnTo>
                  <a:lnTo>
                    <a:pt x="88" y="8294"/>
                  </a:lnTo>
                  <a:lnTo>
                    <a:pt x="878" y="10795"/>
                  </a:lnTo>
                  <a:lnTo>
                    <a:pt x="878" y="10839"/>
                  </a:lnTo>
                  <a:lnTo>
                    <a:pt x="2721" y="13648"/>
                  </a:lnTo>
                  <a:lnTo>
                    <a:pt x="2721" y="13911"/>
                  </a:lnTo>
                  <a:lnTo>
                    <a:pt x="2457" y="14130"/>
                  </a:lnTo>
                  <a:lnTo>
                    <a:pt x="2414" y="14174"/>
                  </a:lnTo>
                  <a:lnTo>
                    <a:pt x="2370" y="14262"/>
                  </a:lnTo>
                  <a:lnTo>
                    <a:pt x="2414" y="14306"/>
                  </a:lnTo>
                  <a:lnTo>
                    <a:pt x="2414" y="14394"/>
                  </a:lnTo>
                  <a:lnTo>
                    <a:pt x="2501" y="14437"/>
                  </a:lnTo>
                  <a:lnTo>
                    <a:pt x="2545" y="14437"/>
                  </a:lnTo>
                  <a:lnTo>
                    <a:pt x="2677" y="14394"/>
                  </a:lnTo>
                  <a:lnTo>
                    <a:pt x="2984" y="14130"/>
                  </a:lnTo>
                  <a:lnTo>
                    <a:pt x="3028" y="14086"/>
                  </a:lnTo>
                  <a:lnTo>
                    <a:pt x="3028" y="14043"/>
                  </a:lnTo>
                  <a:lnTo>
                    <a:pt x="3072" y="13604"/>
                  </a:lnTo>
                  <a:lnTo>
                    <a:pt x="3072" y="13516"/>
                  </a:lnTo>
                  <a:lnTo>
                    <a:pt x="1185" y="10664"/>
                  </a:lnTo>
                  <a:lnTo>
                    <a:pt x="395" y="8206"/>
                  </a:lnTo>
                  <a:lnTo>
                    <a:pt x="351" y="5969"/>
                  </a:lnTo>
                  <a:lnTo>
                    <a:pt x="834" y="3380"/>
                  </a:lnTo>
                  <a:lnTo>
                    <a:pt x="1185" y="2678"/>
                  </a:lnTo>
                  <a:lnTo>
                    <a:pt x="1492" y="2326"/>
                  </a:lnTo>
                  <a:lnTo>
                    <a:pt x="4915" y="1142"/>
                  </a:lnTo>
                  <a:lnTo>
                    <a:pt x="7811" y="352"/>
                  </a:lnTo>
                  <a:lnTo>
                    <a:pt x="10751" y="1317"/>
                  </a:lnTo>
                  <a:lnTo>
                    <a:pt x="10839" y="1361"/>
                  </a:lnTo>
                  <a:lnTo>
                    <a:pt x="10882" y="1317"/>
                  </a:lnTo>
                  <a:lnTo>
                    <a:pt x="10970" y="1273"/>
                  </a:lnTo>
                  <a:lnTo>
                    <a:pt x="10970" y="1229"/>
                  </a:lnTo>
                  <a:lnTo>
                    <a:pt x="11014" y="1142"/>
                  </a:lnTo>
                  <a:lnTo>
                    <a:pt x="10970" y="1098"/>
                  </a:lnTo>
                  <a:lnTo>
                    <a:pt x="10926" y="1054"/>
                  </a:lnTo>
                  <a:lnTo>
                    <a:pt x="10882" y="1010"/>
                  </a:lnTo>
                  <a:lnTo>
                    <a:pt x="7855"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49" name="Google Shape;4149;p116"/>
            <p:cNvSpPr/>
            <p:nvPr/>
          </p:nvSpPr>
          <p:spPr>
            <a:xfrm>
              <a:off x="3703575" y="3053300"/>
              <a:ext cx="118500" cy="174450"/>
            </a:xfrm>
            <a:custGeom>
              <a:avLst/>
              <a:gdLst/>
              <a:ahLst/>
              <a:cxnLst/>
              <a:rect l="l" t="t" r="r" b="b"/>
              <a:pathLst>
                <a:path w="4740" h="6978" extrusionOk="0">
                  <a:moveTo>
                    <a:pt x="966" y="352"/>
                  </a:moveTo>
                  <a:lnTo>
                    <a:pt x="1624" y="527"/>
                  </a:lnTo>
                  <a:lnTo>
                    <a:pt x="2765" y="1405"/>
                  </a:lnTo>
                  <a:lnTo>
                    <a:pt x="3950" y="2897"/>
                  </a:lnTo>
                  <a:lnTo>
                    <a:pt x="4389" y="4564"/>
                  </a:lnTo>
                  <a:lnTo>
                    <a:pt x="3906" y="6276"/>
                  </a:lnTo>
                  <a:lnTo>
                    <a:pt x="3818" y="6495"/>
                  </a:lnTo>
                  <a:lnTo>
                    <a:pt x="878" y="3511"/>
                  </a:lnTo>
                  <a:lnTo>
                    <a:pt x="483" y="2897"/>
                  </a:lnTo>
                  <a:lnTo>
                    <a:pt x="352" y="834"/>
                  </a:lnTo>
                  <a:lnTo>
                    <a:pt x="966" y="352"/>
                  </a:lnTo>
                  <a:close/>
                  <a:moveTo>
                    <a:pt x="878" y="1"/>
                  </a:moveTo>
                  <a:lnTo>
                    <a:pt x="790" y="45"/>
                  </a:lnTo>
                  <a:lnTo>
                    <a:pt x="88" y="615"/>
                  </a:lnTo>
                  <a:lnTo>
                    <a:pt x="1" y="659"/>
                  </a:lnTo>
                  <a:lnTo>
                    <a:pt x="1" y="747"/>
                  </a:lnTo>
                  <a:lnTo>
                    <a:pt x="132" y="2985"/>
                  </a:lnTo>
                  <a:lnTo>
                    <a:pt x="132" y="3072"/>
                  </a:lnTo>
                  <a:lnTo>
                    <a:pt x="571" y="3730"/>
                  </a:lnTo>
                  <a:lnTo>
                    <a:pt x="615" y="3774"/>
                  </a:lnTo>
                  <a:lnTo>
                    <a:pt x="3774" y="6934"/>
                  </a:lnTo>
                  <a:lnTo>
                    <a:pt x="3818" y="6978"/>
                  </a:lnTo>
                  <a:lnTo>
                    <a:pt x="3994" y="6978"/>
                  </a:lnTo>
                  <a:lnTo>
                    <a:pt x="4038" y="6890"/>
                  </a:lnTo>
                  <a:lnTo>
                    <a:pt x="4257" y="6407"/>
                  </a:lnTo>
                  <a:lnTo>
                    <a:pt x="4257" y="6363"/>
                  </a:lnTo>
                  <a:lnTo>
                    <a:pt x="4740" y="4608"/>
                  </a:lnTo>
                  <a:lnTo>
                    <a:pt x="4740" y="4520"/>
                  </a:lnTo>
                  <a:lnTo>
                    <a:pt x="4301" y="2765"/>
                  </a:lnTo>
                  <a:lnTo>
                    <a:pt x="4257" y="2677"/>
                  </a:lnTo>
                  <a:lnTo>
                    <a:pt x="3028" y="1185"/>
                  </a:lnTo>
                  <a:lnTo>
                    <a:pt x="2984" y="1142"/>
                  </a:lnTo>
                  <a:lnTo>
                    <a:pt x="1800" y="220"/>
                  </a:lnTo>
                  <a:lnTo>
                    <a:pt x="1756" y="176"/>
                  </a:lnTo>
                  <a:lnTo>
                    <a:pt x="966"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50" name="Google Shape;4150;p116"/>
            <p:cNvSpPr/>
            <p:nvPr/>
          </p:nvSpPr>
          <p:spPr>
            <a:xfrm>
              <a:off x="3689325" y="3025875"/>
              <a:ext cx="149200" cy="218325"/>
            </a:xfrm>
            <a:custGeom>
              <a:avLst/>
              <a:gdLst/>
              <a:ahLst/>
              <a:cxnLst/>
              <a:rect l="l" t="t" r="r" b="b"/>
              <a:pathLst>
                <a:path w="5968" h="8733" extrusionOk="0">
                  <a:moveTo>
                    <a:pt x="1360" y="396"/>
                  </a:moveTo>
                  <a:lnTo>
                    <a:pt x="1975" y="615"/>
                  </a:lnTo>
                  <a:lnTo>
                    <a:pt x="3949" y="2239"/>
                  </a:lnTo>
                  <a:lnTo>
                    <a:pt x="5134" y="3774"/>
                  </a:lnTo>
                  <a:lnTo>
                    <a:pt x="5441" y="4564"/>
                  </a:lnTo>
                  <a:lnTo>
                    <a:pt x="5617" y="5617"/>
                  </a:lnTo>
                  <a:lnTo>
                    <a:pt x="5441" y="6670"/>
                  </a:lnTo>
                  <a:lnTo>
                    <a:pt x="4871" y="7943"/>
                  </a:lnTo>
                  <a:lnTo>
                    <a:pt x="4388" y="8382"/>
                  </a:lnTo>
                  <a:lnTo>
                    <a:pt x="3949" y="8338"/>
                  </a:lnTo>
                  <a:lnTo>
                    <a:pt x="1317" y="5310"/>
                  </a:lnTo>
                  <a:lnTo>
                    <a:pt x="658" y="4389"/>
                  </a:lnTo>
                  <a:lnTo>
                    <a:pt x="351" y="2282"/>
                  </a:lnTo>
                  <a:lnTo>
                    <a:pt x="395" y="1273"/>
                  </a:lnTo>
                  <a:lnTo>
                    <a:pt x="614" y="790"/>
                  </a:lnTo>
                  <a:lnTo>
                    <a:pt x="1360" y="396"/>
                  </a:lnTo>
                  <a:close/>
                  <a:moveTo>
                    <a:pt x="1317" y="1"/>
                  </a:moveTo>
                  <a:lnTo>
                    <a:pt x="1273" y="45"/>
                  </a:lnTo>
                  <a:lnTo>
                    <a:pt x="395" y="527"/>
                  </a:lnTo>
                  <a:lnTo>
                    <a:pt x="351" y="615"/>
                  </a:lnTo>
                  <a:lnTo>
                    <a:pt x="44" y="1142"/>
                  </a:lnTo>
                  <a:lnTo>
                    <a:pt x="44" y="1229"/>
                  </a:lnTo>
                  <a:lnTo>
                    <a:pt x="0" y="2282"/>
                  </a:lnTo>
                  <a:lnTo>
                    <a:pt x="0" y="2326"/>
                  </a:lnTo>
                  <a:lnTo>
                    <a:pt x="307" y="4520"/>
                  </a:lnTo>
                  <a:lnTo>
                    <a:pt x="351" y="4564"/>
                  </a:lnTo>
                  <a:lnTo>
                    <a:pt x="1053" y="5530"/>
                  </a:lnTo>
                  <a:lnTo>
                    <a:pt x="3730" y="8645"/>
                  </a:lnTo>
                  <a:lnTo>
                    <a:pt x="3774" y="8689"/>
                  </a:lnTo>
                  <a:lnTo>
                    <a:pt x="3818" y="8689"/>
                  </a:lnTo>
                  <a:lnTo>
                    <a:pt x="4432" y="8733"/>
                  </a:lnTo>
                  <a:lnTo>
                    <a:pt x="4476" y="8733"/>
                  </a:lnTo>
                  <a:lnTo>
                    <a:pt x="4564" y="8689"/>
                  </a:lnTo>
                  <a:lnTo>
                    <a:pt x="5134" y="8206"/>
                  </a:lnTo>
                  <a:lnTo>
                    <a:pt x="5178" y="8118"/>
                  </a:lnTo>
                  <a:lnTo>
                    <a:pt x="5792" y="6758"/>
                  </a:lnTo>
                  <a:lnTo>
                    <a:pt x="5792" y="6714"/>
                  </a:lnTo>
                  <a:lnTo>
                    <a:pt x="5968" y="5661"/>
                  </a:lnTo>
                  <a:lnTo>
                    <a:pt x="5968" y="5617"/>
                  </a:lnTo>
                  <a:lnTo>
                    <a:pt x="5792" y="4476"/>
                  </a:lnTo>
                  <a:lnTo>
                    <a:pt x="5792" y="4433"/>
                  </a:lnTo>
                  <a:lnTo>
                    <a:pt x="5441" y="3599"/>
                  </a:lnTo>
                  <a:lnTo>
                    <a:pt x="5397" y="3555"/>
                  </a:lnTo>
                  <a:lnTo>
                    <a:pt x="4213" y="2019"/>
                  </a:lnTo>
                  <a:lnTo>
                    <a:pt x="4213" y="1975"/>
                  </a:lnTo>
                  <a:lnTo>
                    <a:pt x="2194" y="352"/>
                  </a:lnTo>
                  <a:lnTo>
                    <a:pt x="2150" y="308"/>
                  </a:lnTo>
                  <a:lnTo>
                    <a:pt x="1404" y="45"/>
                  </a:lnTo>
                  <a:lnTo>
                    <a:pt x="1317"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51" name="Google Shape;4151;p116"/>
            <p:cNvSpPr/>
            <p:nvPr/>
          </p:nvSpPr>
          <p:spPr>
            <a:xfrm>
              <a:off x="3745275" y="2955675"/>
              <a:ext cx="168950" cy="217225"/>
            </a:xfrm>
            <a:custGeom>
              <a:avLst/>
              <a:gdLst/>
              <a:ahLst/>
              <a:cxnLst/>
              <a:rect l="l" t="t" r="r" b="b"/>
              <a:pathLst>
                <a:path w="6758" h="8689" extrusionOk="0">
                  <a:moveTo>
                    <a:pt x="88" y="0"/>
                  </a:moveTo>
                  <a:lnTo>
                    <a:pt x="44" y="44"/>
                  </a:lnTo>
                  <a:lnTo>
                    <a:pt x="0" y="88"/>
                  </a:lnTo>
                  <a:lnTo>
                    <a:pt x="0" y="176"/>
                  </a:lnTo>
                  <a:lnTo>
                    <a:pt x="0" y="264"/>
                  </a:lnTo>
                  <a:lnTo>
                    <a:pt x="44" y="307"/>
                  </a:lnTo>
                  <a:lnTo>
                    <a:pt x="132" y="307"/>
                  </a:lnTo>
                  <a:lnTo>
                    <a:pt x="1360" y="878"/>
                  </a:lnTo>
                  <a:lnTo>
                    <a:pt x="3379" y="1799"/>
                  </a:lnTo>
                  <a:lnTo>
                    <a:pt x="6407" y="5266"/>
                  </a:lnTo>
                  <a:lnTo>
                    <a:pt x="6187" y="8469"/>
                  </a:lnTo>
                  <a:lnTo>
                    <a:pt x="6187" y="8557"/>
                  </a:lnTo>
                  <a:lnTo>
                    <a:pt x="6231" y="8601"/>
                  </a:lnTo>
                  <a:lnTo>
                    <a:pt x="6275" y="8645"/>
                  </a:lnTo>
                  <a:lnTo>
                    <a:pt x="6319" y="8689"/>
                  </a:lnTo>
                  <a:lnTo>
                    <a:pt x="6363" y="8689"/>
                  </a:lnTo>
                  <a:lnTo>
                    <a:pt x="6450" y="8645"/>
                  </a:lnTo>
                  <a:lnTo>
                    <a:pt x="6538" y="8513"/>
                  </a:lnTo>
                  <a:lnTo>
                    <a:pt x="6758" y="5222"/>
                  </a:lnTo>
                  <a:lnTo>
                    <a:pt x="6758" y="5134"/>
                  </a:lnTo>
                  <a:lnTo>
                    <a:pt x="6714" y="5090"/>
                  </a:lnTo>
                  <a:lnTo>
                    <a:pt x="3598" y="1536"/>
                  </a:lnTo>
                  <a:lnTo>
                    <a:pt x="3554" y="1492"/>
                  </a:lnTo>
                  <a:lnTo>
                    <a:pt x="1887" y="702"/>
                  </a:lnTo>
                  <a:lnTo>
                    <a:pt x="834" y="220"/>
                  </a:lnTo>
                  <a:lnTo>
                    <a:pt x="219"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52" name="Google Shape;4152;p116"/>
            <p:cNvSpPr/>
            <p:nvPr/>
          </p:nvSpPr>
          <p:spPr>
            <a:xfrm>
              <a:off x="3838500" y="2980900"/>
              <a:ext cx="96575" cy="170050"/>
            </a:xfrm>
            <a:custGeom>
              <a:avLst/>
              <a:gdLst/>
              <a:ahLst/>
              <a:cxnLst/>
              <a:rect l="l" t="t" r="r" b="b"/>
              <a:pathLst>
                <a:path w="3863" h="6802" extrusionOk="0">
                  <a:moveTo>
                    <a:pt x="133" y="1"/>
                  </a:moveTo>
                  <a:lnTo>
                    <a:pt x="89" y="44"/>
                  </a:lnTo>
                  <a:lnTo>
                    <a:pt x="1" y="88"/>
                  </a:lnTo>
                  <a:lnTo>
                    <a:pt x="1" y="132"/>
                  </a:lnTo>
                  <a:lnTo>
                    <a:pt x="1" y="220"/>
                  </a:lnTo>
                  <a:lnTo>
                    <a:pt x="1" y="264"/>
                  </a:lnTo>
                  <a:lnTo>
                    <a:pt x="45" y="308"/>
                  </a:lnTo>
                  <a:lnTo>
                    <a:pt x="2239" y="2063"/>
                  </a:lnTo>
                  <a:lnTo>
                    <a:pt x="3511" y="4301"/>
                  </a:lnTo>
                  <a:lnTo>
                    <a:pt x="3248" y="6583"/>
                  </a:lnTo>
                  <a:lnTo>
                    <a:pt x="3248" y="6670"/>
                  </a:lnTo>
                  <a:lnTo>
                    <a:pt x="3292" y="6714"/>
                  </a:lnTo>
                  <a:lnTo>
                    <a:pt x="3336" y="6758"/>
                  </a:lnTo>
                  <a:lnTo>
                    <a:pt x="3380" y="6802"/>
                  </a:lnTo>
                  <a:lnTo>
                    <a:pt x="3424" y="6802"/>
                  </a:lnTo>
                  <a:lnTo>
                    <a:pt x="3511" y="6758"/>
                  </a:lnTo>
                  <a:lnTo>
                    <a:pt x="3599" y="6626"/>
                  </a:lnTo>
                  <a:lnTo>
                    <a:pt x="3862" y="4301"/>
                  </a:lnTo>
                  <a:lnTo>
                    <a:pt x="3862" y="4213"/>
                  </a:lnTo>
                  <a:lnTo>
                    <a:pt x="2546" y="1844"/>
                  </a:lnTo>
                  <a:lnTo>
                    <a:pt x="2502" y="1800"/>
                  </a:lnTo>
                  <a:lnTo>
                    <a:pt x="264" y="44"/>
                  </a:lnTo>
                  <a:lnTo>
                    <a:pt x="22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53" name="Google Shape;4153;p116"/>
            <p:cNvSpPr/>
            <p:nvPr/>
          </p:nvSpPr>
          <p:spPr>
            <a:xfrm>
              <a:off x="6159800" y="3992350"/>
              <a:ext cx="10975" cy="43900"/>
            </a:xfrm>
            <a:custGeom>
              <a:avLst/>
              <a:gdLst/>
              <a:ahLst/>
              <a:cxnLst/>
              <a:rect l="l" t="t" r="r" b="b"/>
              <a:pathLst>
                <a:path w="439" h="1756" extrusionOk="0">
                  <a:moveTo>
                    <a:pt x="307" y="0"/>
                  </a:moveTo>
                  <a:lnTo>
                    <a:pt x="220" y="44"/>
                  </a:lnTo>
                  <a:lnTo>
                    <a:pt x="176" y="44"/>
                  </a:lnTo>
                  <a:lnTo>
                    <a:pt x="132" y="132"/>
                  </a:lnTo>
                  <a:lnTo>
                    <a:pt x="88" y="176"/>
                  </a:lnTo>
                  <a:lnTo>
                    <a:pt x="0" y="1580"/>
                  </a:lnTo>
                  <a:lnTo>
                    <a:pt x="0" y="1668"/>
                  </a:lnTo>
                  <a:lnTo>
                    <a:pt x="44" y="1712"/>
                  </a:lnTo>
                  <a:lnTo>
                    <a:pt x="88" y="1755"/>
                  </a:lnTo>
                  <a:lnTo>
                    <a:pt x="176" y="1755"/>
                  </a:lnTo>
                  <a:lnTo>
                    <a:pt x="307" y="1712"/>
                  </a:lnTo>
                  <a:lnTo>
                    <a:pt x="351" y="1624"/>
                  </a:lnTo>
                  <a:lnTo>
                    <a:pt x="439" y="220"/>
                  </a:lnTo>
                  <a:lnTo>
                    <a:pt x="439" y="132"/>
                  </a:lnTo>
                  <a:lnTo>
                    <a:pt x="395" y="88"/>
                  </a:lnTo>
                  <a:lnTo>
                    <a:pt x="351" y="44"/>
                  </a:lnTo>
                  <a:lnTo>
                    <a:pt x="307"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54" name="Google Shape;4154;p116"/>
            <p:cNvSpPr/>
            <p:nvPr/>
          </p:nvSpPr>
          <p:spPr>
            <a:xfrm>
              <a:off x="6108225" y="4190900"/>
              <a:ext cx="28550" cy="37325"/>
            </a:xfrm>
            <a:custGeom>
              <a:avLst/>
              <a:gdLst/>
              <a:ahLst/>
              <a:cxnLst/>
              <a:rect l="l" t="t" r="r" b="b"/>
              <a:pathLst>
                <a:path w="1142" h="1493" extrusionOk="0">
                  <a:moveTo>
                    <a:pt x="878" y="1"/>
                  </a:moveTo>
                  <a:lnTo>
                    <a:pt x="834" y="88"/>
                  </a:lnTo>
                  <a:lnTo>
                    <a:pt x="1" y="1229"/>
                  </a:lnTo>
                  <a:lnTo>
                    <a:pt x="1" y="1273"/>
                  </a:lnTo>
                  <a:lnTo>
                    <a:pt x="1" y="1361"/>
                  </a:lnTo>
                  <a:lnTo>
                    <a:pt x="1" y="1405"/>
                  </a:lnTo>
                  <a:lnTo>
                    <a:pt x="45" y="1449"/>
                  </a:lnTo>
                  <a:lnTo>
                    <a:pt x="176" y="1492"/>
                  </a:lnTo>
                  <a:lnTo>
                    <a:pt x="264" y="1492"/>
                  </a:lnTo>
                  <a:lnTo>
                    <a:pt x="308" y="1405"/>
                  </a:lnTo>
                  <a:lnTo>
                    <a:pt x="1098" y="264"/>
                  </a:lnTo>
                  <a:lnTo>
                    <a:pt x="1142" y="220"/>
                  </a:lnTo>
                  <a:lnTo>
                    <a:pt x="1142" y="132"/>
                  </a:lnTo>
                  <a:lnTo>
                    <a:pt x="1098" y="88"/>
                  </a:lnTo>
                  <a:lnTo>
                    <a:pt x="1054" y="44"/>
                  </a:lnTo>
                  <a:lnTo>
                    <a:pt x="101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55" name="Google Shape;4155;p116"/>
            <p:cNvSpPr/>
            <p:nvPr/>
          </p:nvSpPr>
          <p:spPr>
            <a:xfrm>
              <a:off x="6367125" y="4108625"/>
              <a:ext cx="36225" cy="30750"/>
            </a:xfrm>
            <a:custGeom>
              <a:avLst/>
              <a:gdLst/>
              <a:ahLst/>
              <a:cxnLst/>
              <a:rect l="l" t="t" r="r" b="b"/>
              <a:pathLst>
                <a:path w="1449" h="1230" extrusionOk="0">
                  <a:moveTo>
                    <a:pt x="88" y="1"/>
                  </a:moveTo>
                  <a:lnTo>
                    <a:pt x="44" y="44"/>
                  </a:lnTo>
                  <a:lnTo>
                    <a:pt x="1" y="132"/>
                  </a:lnTo>
                  <a:lnTo>
                    <a:pt x="1" y="176"/>
                  </a:lnTo>
                  <a:lnTo>
                    <a:pt x="44" y="264"/>
                  </a:lnTo>
                  <a:lnTo>
                    <a:pt x="88" y="308"/>
                  </a:lnTo>
                  <a:lnTo>
                    <a:pt x="1185" y="1185"/>
                  </a:lnTo>
                  <a:lnTo>
                    <a:pt x="1273" y="1229"/>
                  </a:lnTo>
                  <a:lnTo>
                    <a:pt x="1361" y="1185"/>
                  </a:lnTo>
                  <a:lnTo>
                    <a:pt x="1405" y="1141"/>
                  </a:lnTo>
                  <a:lnTo>
                    <a:pt x="1449" y="1098"/>
                  </a:lnTo>
                  <a:lnTo>
                    <a:pt x="1449" y="1010"/>
                  </a:lnTo>
                  <a:lnTo>
                    <a:pt x="1449" y="966"/>
                  </a:lnTo>
                  <a:lnTo>
                    <a:pt x="1405" y="922"/>
                  </a:lnTo>
                  <a:lnTo>
                    <a:pt x="308" y="44"/>
                  </a:lnTo>
                  <a:lnTo>
                    <a:pt x="22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56" name="Google Shape;4156;p116"/>
            <p:cNvSpPr/>
            <p:nvPr/>
          </p:nvSpPr>
          <p:spPr>
            <a:xfrm>
              <a:off x="5861400" y="5099225"/>
              <a:ext cx="47200" cy="13175"/>
            </a:xfrm>
            <a:custGeom>
              <a:avLst/>
              <a:gdLst/>
              <a:ahLst/>
              <a:cxnLst/>
              <a:rect l="l" t="t" r="r" b="b"/>
              <a:pathLst>
                <a:path w="1888" h="527" extrusionOk="0">
                  <a:moveTo>
                    <a:pt x="1668" y="0"/>
                  </a:moveTo>
                  <a:lnTo>
                    <a:pt x="132" y="176"/>
                  </a:lnTo>
                  <a:lnTo>
                    <a:pt x="88" y="220"/>
                  </a:lnTo>
                  <a:lnTo>
                    <a:pt x="1" y="264"/>
                  </a:lnTo>
                  <a:lnTo>
                    <a:pt x="1" y="308"/>
                  </a:lnTo>
                  <a:lnTo>
                    <a:pt x="1" y="395"/>
                  </a:lnTo>
                  <a:lnTo>
                    <a:pt x="44" y="483"/>
                  </a:lnTo>
                  <a:lnTo>
                    <a:pt x="176" y="527"/>
                  </a:lnTo>
                  <a:lnTo>
                    <a:pt x="1712" y="351"/>
                  </a:lnTo>
                  <a:lnTo>
                    <a:pt x="1800" y="308"/>
                  </a:lnTo>
                  <a:lnTo>
                    <a:pt x="1844" y="264"/>
                  </a:lnTo>
                  <a:lnTo>
                    <a:pt x="1887" y="220"/>
                  </a:lnTo>
                  <a:lnTo>
                    <a:pt x="1887" y="132"/>
                  </a:lnTo>
                  <a:lnTo>
                    <a:pt x="1844" y="88"/>
                  </a:lnTo>
                  <a:lnTo>
                    <a:pt x="180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57" name="Google Shape;4157;p116"/>
            <p:cNvSpPr/>
            <p:nvPr/>
          </p:nvSpPr>
          <p:spPr>
            <a:xfrm>
              <a:off x="5808750" y="4503550"/>
              <a:ext cx="879825" cy="324725"/>
            </a:xfrm>
            <a:custGeom>
              <a:avLst/>
              <a:gdLst/>
              <a:ahLst/>
              <a:cxnLst/>
              <a:rect l="l" t="t" r="r" b="b"/>
              <a:pathLst>
                <a:path w="35193" h="12989" extrusionOk="0">
                  <a:moveTo>
                    <a:pt x="22336" y="0"/>
                  </a:moveTo>
                  <a:lnTo>
                    <a:pt x="21809" y="176"/>
                  </a:lnTo>
                  <a:lnTo>
                    <a:pt x="21765" y="220"/>
                  </a:lnTo>
                  <a:lnTo>
                    <a:pt x="20536" y="1273"/>
                  </a:lnTo>
                  <a:lnTo>
                    <a:pt x="19703" y="1931"/>
                  </a:lnTo>
                  <a:lnTo>
                    <a:pt x="19044" y="2458"/>
                  </a:lnTo>
                  <a:lnTo>
                    <a:pt x="17947" y="3423"/>
                  </a:lnTo>
                  <a:lnTo>
                    <a:pt x="17377" y="3906"/>
                  </a:lnTo>
                  <a:lnTo>
                    <a:pt x="16850" y="4301"/>
                  </a:lnTo>
                  <a:lnTo>
                    <a:pt x="16324" y="4652"/>
                  </a:lnTo>
                  <a:lnTo>
                    <a:pt x="15753" y="4959"/>
                  </a:lnTo>
                  <a:lnTo>
                    <a:pt x="15051" y="5222"/>
                  </a:lnTo>
                  <a:lnTo>
                    <a:pt x="14174" y="5485"/>
                  </a:lnTo>
                  <a:lnTo>
                    <a:pt x="13077" y="5705"/>
                  </a:lnTo>
                  <a:lnTo>
                    <a:pt x="11673" y="5968"/>
                  </a:lnTo>
                  <a:lnTo>
                    <a:pt x="11629" y="5968"/>
                  </a:lnTo>
                  <a:lnTo>
                    <a:pt x="10268" y="6626"/>
                  </a:lnTo>
                  <a:lnTo>
                    <a:pt x="10224" y="6626"/>
                  </a:lnTo>
                  <a:lnTo>
                    <a:pt x="9610" y="7241"/>
                  </a:lnTo>
                  <a:lnTo>
                    <a:pt x="9566" y="7285"/>
                  </a:lnTo>
                  <a:lnTo>
                    <a:pt x="8162" y="10093"/>
                  </a:lnTo>
                  <a:lnTo>
                    <a:pt x="7021" y="11541"/>
                  </a:lnTo>
                  <a:lnTo>
                    <a:pt x="5705" y="12506"/>
                  </a:lnTo>
                  <a:lnTo>
                    <a:pt x="5090" y="12638"/>
                  </a:lnTo>
                  <a:lnTo>
                    <a:pt x="3906" y="12506"/>
                  </a:lnTo>
                  <a:lnTo>
                    <a:pt x="1536" y="11804"/>
                  </a:lnTo>
                  <a:lnTo>
                    <a:pt x="264" y="11365"/>
                  </a:lnTo>
                  <a:lnTo>
                    <a:pt x="88" y="11365"/>
                  </a:lnTo>
                  <a:lnTo>
                    <a:pt x="44" y="11409"/>
                  </a:lnTo>
                  <a:lnTo>
                    <a:pt x="0" y="11453"/>
                  </a:lnTo>
                  <a:lnTo>
                    <a:pt x="0" y="11541"/>
                  </a:lnTo>
                  <a:lnTo>
                    <a:pt x="44" y="11585"/>
                  </a:lnTo>
                  <a:lnTo>
                    <a:pt x="44" y="11629"/>
                  </a:lnTo>
                  <a:lnTo>
                    <a:pt x="132" y="11673"/>
                  </a:lnTo>
                  <a:lnTo>
                    <a:pt x="1448" y="12155"/>
                  </a:lnTo>
                  <a:lnTo>
                    <a:pt x="3818" y="12857"/>
                  </a:lnTo>
                  <a:lnTo>
                    <a:pt x="3862" y="12857"/>
                  </a:lnTo>
                  <a:lnTo>
                    <a:pt x="5090" y="12989"/>
                  </a:lnTo>
                  <a:lnTo>
                    <a:pt x="5134" y="12989"/>
                  </a:lnTo>
                  <a:lnTo>
                    <a:pt x="5836" y="12813"/>
                  </a:lnTo>
                  <a:lnTo>
                    <a:pt x="5880" y="12770"/>
                  </a:lnTo>
                  <a:lnTo>
                    <a:pt x="7241" y="11804"/>
                  </a:lnTo>
                  <a:lnTo>
                    <a:pt x="7284" y="11760"/>
                  </a:lnTo>
                  <a:lnTo>
                    <a:pt x="8425" y="10268"/>
                  </a:lnTo>
                  <a:lnTo>
                    <a:pt x="8469" y="10268"/>
                  </a:lnTo>
                  <a:lnTo>
                    <a:pt x="9873" y="7460"/>
                  </a:lnTo>
                  <a:lnTo>
                    <a:pt x="10444" y="6934"/>
                  </a:lnTo>
                  <a:lnTo>
                    <a:pt x="11760" y="6319"/>
                  </a:lnTo>
                  <a:lnTo>
                    <a:pt x="13164" y="6056"/>
                  </a:lnTo>
                  <a:lnTo>
                    <a:pt x="14305" y="5793"/>
                  </a:lnTo>
                  <a:lnTo>
                    <a:pt x="15227" y="5529"/>
                  </a:lnTo>
                  <a:lnTo>
                    <a:pt x="15929" y="5266"/>
                  </a:lnTo>
                  <a:lnTo>
                    <a:pt x="16543" y="4959"/>
                  </a:lnTo>
                  <a:lnTo>
                    <a:pt x="17070" y="4608"/>
                  </a:lnTo>
                  <a:lnTo>
                    <a:pt x="17596" y="4169"/>
                  </a:lnTo>
                  <a:lnTo>
                    <a:pt x="18167" y="3686"/>
                  </a:lnTo>
                  <a:lnTo>
                    <a:pt x="19264" y="2765"/>
                  </a:lnTo>
                  <a:lnTo>
                    <a:pt x="19922" y="2194"/>
                  </a:lnTo>
                  <a:lnTo>
                    <a:pt x="20756" y="1580"/>
                  </a:lnTo>
                  <a:lnTo>
                    <a:pt x="21941" y="483"/>
                  </a:lnTo>
                  <a:lnTo>
                    <a:pt x="22423" y="351"/>
                  </a:lnTo>
                  <a:lnTo>
                    <a:pt x="25144" y="351"/>
                  </a:lnTo>
                  <a:lnTo>
                    <a:pt x="26460" y="395"/>
                  </a:lnTo>
                  <a:lnTo>
                    <a:pt x="27733" y="483"/>
                  </a:lnTo>
                  <a:lnTo>
                    <a:pt x="28347" y="615"/>
                  </a:lnTo>
                  <a:lnTo>
                    <a:pt x="28961" y="703"/>
                  </a:lnTo>
                  <a:lnTo>
                    <a:pt x="29576" y="878"/>
                  </a:lnTo>
                  <a:lnTo>
                    <a:pt x="30190" y="1054"/>
                  </a:lnTo>
                  <a:lnTo>
                    <a:pt x="30804" y="1273"/>
                  </a:lnTo>
                  <a:lnTo>
                    <a:pt x="31419" y="1536"/>
                  </a:lnTo>
                  <a:lnTo>
                    <a:pt x="32033" y="1843"/>
                  </a:lnTo>
                  <a:lnTo>
                    <a:pt x="32647" y="2194"/>
                  </a:lnTo>
                  <a:lnTo>
                    <a:pt x="34271" y="3291"/>
                  </a:lnTo>
                  <a:lnTo>
                    <a:pt x="34885" y="3950"/>
                  </a:lnTo>
                  <a:lnTo>
                    <a:pt x="34929" y="3994"/>
                  </a:lnTo>
                  <a:lnTo>
                    <a:pt x="35061" y="3994"/>
                  </a:lnTo>
                  <a:lnTo>
                    <a:pt x="35149" y="3950"/>
                  </a:lnTo>
                  <a:lnTo>
                    <a:pt x="35149" y="3906"/>
                  </a:lnTo>
                  <a:lnTo>
                    <a:pt x="35193" y="3818"/>
                  </a:lnTo>
                  <a:lnTo>
                    <a:pt x="35193" y="3774"/>
                  </a:lnTo>
                  <a:lnTo>
                    <a:pt x="35149" y="3686"/>
                  </a:lnTo>
                  <a:lnTo>
                    <a:pt x="34490" y="3028"/>
                  </a:lnTo>
                  <a:lnTo>
                    <a:pt x="34490" y="2984"/>
                  </a:lnTo>
                  <a:lnTo>
                    <a:pt x="32823" y="1931"/>
                  </a:lnTo>
                  <a:lnTo>
                    <a:pt x="32209" y="1536"/>
                  </a:lnTo>
                  <a:lnTo>
                    <a:pt x="31594" y="1229"/>
                  </a:lnTo>
                  <a:lnTo>
                    <a:pt x="30980" y="966"/>
                  </a:lnTo>
                  <a:lnTo>
                    <a:pt x="30322" y="746"/>
                  </a:lnTo>
                  <a:lnTo>
                    <a:pt x="29707" y="527"/>
                  </a:lnTo>
                  <a:lnTo>
                    <a:pt x="29093" y="395"/>
                  </a:lnTo>
                  <a:lnTo>
                    <a:pt x="28435" y="264"/>
                  </a:lnTo>
                  <a:lnTo>
                    <a:pt x="27821" y="132"/>
                  </a:lnTo>
                  <a:lnTo>
                    <a:pt x="26504" y="44"/>
                  </a:lnTo>
                  <a:lnTo>
                    <a:pt x="25188"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58" name="Google Shape;4158;p116"/>
            <p:cNvSpPr/>
            <p:nvPr/>
          </p:nvSpPr>
          <p:spPr>
            <a:xfrm>
              <a:off x="5804350" y="4473925"/>
              <a:ext cx="934675" cy="337900"/>
            </a:xfrm>
            <a:custGeom>
              <a:avLst/>
              <a:gdLst/>
              <a:ahLst/>
              <a:cxnLst/>
              <a:rect l="l" t="t" r="r" b="b"/>
              <a:pathLst>
                <a:path w="37387" h="13516" extrusionOk="0">
                  <a:moveTo>
                    <a:pt x="29708" y="1"/>
                  </a:moveTo>
                  <a:lnTo>
                    <a:pt x="25539" y="45"/>
                  </a:lnTo>
                  <a:lnTo>
                    <a:pt x="22204" y="176"/>
                  </a:lnTo>
                  <a:lnTo>
                    <a:pt x="22160" y="220"/>
                  </a:lnTo>
                  <a:lnTo>
                    <a:pt x="21371" y="571"/>
                  </a:lnTo>
                  <a:lnTo>
                    <a:pt x="21283" y="615"/>
                  </a:lnTo>
                  <a:lnTo>
                    <a:pt x="20010" y="2063"/>
                  </a:lnTo>
                  <a:lnTo>
                    <a:pt x="18211" y="3599"/>
                  </a:lnTo>
                  <a:lnTo>
                    <a:pt x="16368" y="5091"/>
                  </a:lnTo>
                  <a:lnTo>
                    <a:pt x="15183" y="5617"/>
                  </a:lnTo>
                  <a:lnTo>
                    <a:pt x="14569" y="5793"/>
                  </a:lnTo>
                  <a:lnTo>
                    <a:pt x="13999" y="5968"/>
                  </a:lnTo>
                  <a:lnTo>
                    <a:pt x="12858" y="6144"/>
                  </a:lnTo>
                  <a:lnTo>
                    <a:pt x="12243" y="6232"/>
                  </a:lnTo>
                  <a:lnTo>
                    <a:pt x="11629" y="6363"/>
                  </a:lnTo>
                  <a:lnTo>
                    <a:pt x="11059" y="6539"/>
                  </a:lnTo>
                  <a:lnTo>
                    <a:pt x="10488" y="6758"/>
                  </a:lnTo>
                  <a:lnTo>
                    <a:pt x="10225" y="6934"/>
                  </a:lnTo>
                  <a:lnTo>
                    <a:pt x="9962" y="7109"/>
                  </a:lnTo>
                  <a:lnTo>
                    <a:pt x="9698" y="7285"/>
                  </a:lnTo>
                  <a:lnTo>
                    <a:pt x="9479" y="7548"/>
                  </a:lnTo>
                  <a:lnTo>
                    <a:pt x="9260" y="7811"/>
                  </a:lnTo>
                  <a:lnTo>
                    <a:pt x="9040" y="8119"/>
                  </a:lnTo>
                  <a:lnTo>
                    <a:pt x="8821" y="8470"/>
                  </a:lnTo>
                  <a:lnTo>
                    <a:pt x="8601" y="8864"/>
                  </a:lnTo>
                  <a:lnTo>
                    <a:pt x="6802" y="12550"/>
                  </a:lnTo>
                  <a:lnTo>
                    <a:pt x="6012" y="12814"/>
                  </a:lnTo>
                  <a:lnTo>
                    <a:pt x="4608" y="13165"/>
                  </a:lnTo>
                  <a:lnTo>
                    <a:pt x="3906" y="12989"/>
                  </a:lnTo>
                  <a:lnTo>
                    <a:pt x="1712" y="12199"/>
                  </a:lnTo>
                  <a:lnTo>
                    <a:pt x="220" y="11629"/>
                  </a:lnTo>
                  <a:lnTo>
                    <a:pt x="89" y="11629"/>
                  </a:lnTo>
                  <a:lnTo>
                    <a:pt x="45" y="11673"/>
                  </a:lnTo>
                  <a:lnTo>
                    <a:pt x="1" y="11717"/>
                  </a:lnTo>
                  <a:lnTo>
                    <a:pt x="1" y="11804"/>
                  </a:lnTo>
                  <a:lnTo>
                    <a:pt x="1" y="11848"/>
                  </a:lnTo>
                  <a:lnTo>
                    <a:pt x="45" y="11892"/>
                  </a:lnTo>
                  <a:lnTo>
                    <a:pt x="89" y="11936"/>
                  </a:lnTo>
                  <a:lnTo>
                    <a:pt x="1581" y="12507"/>
                  </a:lnTo>
                  <a:lnTo>
                    <a:pt x="3818" y="13340"/>
                  </a:lnTo>
                  <a:lnTo>
                    <a:pt x="4564" y="13516"/>
                  </a:lnTo>
                  <a:lnTo>
                    <a:pt x="4652" y="13516"/>
                  </a:lnTo>
                  <a:lnTo>
                    <a:pt x="6100" y="13165"/>
                  </a:lnTo>
                  <a:lnTo>
                    <a:pt x="6978" y="12814"/>
                  </a:lnTo>
                  <a:lnTo>
                    <a:pt x="7066" y="12726"/>
                  </a:lnTo>
                  <a:lnTo>
                    <a:pt x="8909" y="8996"/>
                  </a:lnTo>
                  <a:lnTo>
                    <a:pt x="9084" y="8645"/>
                  </a:lnTo>
                  <a:lnTo>
                    <a:pt x="9303" y="8338"/>
                  </a:lnTo>
                  <a:lnTo>
                    <a:pt x="9523" y="8031"/>
                  </a:lnTo>
                  <a:lnTo>
                    <a:pt x="9742" y="7811"/>
                  </a:lnTo>
                  <a:lnTo>
                    <a:pt x="9962" y="7592"/>
                  </a:lnTo>
                  <a:lnTo>
                    <a:pt x="10181" y="7373"/>
                  </a:lnTo>
                  <a:lnTo>
                    <a:pt x="10664" y="7065"/>
                  </a:lnTo>
                  <a:lnTo>
                    <a:pt x="11190" y="6846"/>
                  </a:lnTo>
                  <a:lnTo>
                    <a:pt x="11717" y="6714"/>
                  </a:lnTo>
                  <a:lnTo>
                    <a:pt x="12287" y="6583"/>
                  </a:lnTo>
                  <a:lnTo>
                    <a:pt x="12902" y="6495"/>
                  </a:lnTo>
                  <a:lnTo>
                    <a:pt x="14086" y="6276"/>
                  </a:lnTo>
                  <a:lnTo>
                    <a:pt x="14701" y="6144"/>
                  </a:lnTo>
                  <a:lnTo>
                    <a:pt x="15315" y="5925"/>
                  </a:lnTo>
                  <a:lnTo>
                    <a:pt x="16500" y="5398"/>
                  </a:lnTo>
                  <a:lnTo>
                    <a:pt x="16544" y="5398"/>
                  </a:lnTo>
                  <a:lnTo>
                    <a:pt x="18431" y="3862"/>
                  </a:lnTo>
                  <a:lnTo>
                    <a:pt x="20230" y="2326"/>
                  </a:lnTo>
                  <a:lnTo>
                    <a:pt x="20274" y="2326"/>
                  </a:lnTo>
                  <a:lnTo>
                    <a:pt x="21546" y="878"/>
                  </a:lnTo>
                  <a:lnTo>
                    <a:pt x="22248" y="527"/>
                  </a:lnTo>
                  <a:lnTo>
                    <a:pt x="25539" y="396"/>
                  </a:lnTo>
                  <a:lnTo>
                    <a:pt x="29664" y="352"/>
                  </a:lnTo>
                  <a:lnTo>
                    <a:pt x="33043" y="2326"/>
                  </a:lnTo>
                  <a:lnTo>
                    <a:pt x="34974" y="3643"/>
                  </a:lnTo>
                  <a:lnTo>
                    <a:pt x="36773" y="5222"/>
                  </a:lnTo>
                  <a:lnTo>
                    <a:pt x="36817" y="5266"/>
                  </a:lnTo>
                  <a:lnTo>
                    <a:pt x="37124" y="5442"/>
                  </a:lnTo>
                  <a:lnTo>
                    <a:pt x="37299" y="5442"/>
                  </a:lnTo>
                  <a:lnTo>
                    <a:pt x="37343" y="5398"/>
                  </a:lnTo>
                  <a:lnTo>
                    <a:pt x="37387" y="5310"/>
                  </a:lnTo>
                  <a:lnTo>
                    <a:pt x="37387" y="5266"/>
                  </a:lnTo>
                  <a:lnTo>
                    <a:pt x="37343" y="5179"/>
                  </a:lnTo>
                  <a:lnTo>
                    <a:pt x="37299" y="5135"/>
                  </a:lnTo>
                  <a:lnTo>
                    <a:pt x="36992" y="4959"/>
                  </a:lnTo>
                  <a:lnTo>
                    <a:pt x="35193" y="3379"/>
                  </a:lnTo>
                  <a:lnTo>
                    <a:pt x="35149" y="3379"/>
                  </a:lnTo>
                  <a:lnTo>
                    <a:pt x="33218" y="2019"/>
                  </a:lnTo>
                  <a:lnTo>
                    <a:pt x="29796" y="45"/>
                  </a:lnTo>
                  <a:lnTo>
                    <a:pt x="29708"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59" name="Google Shape;4159;p116"/>
            <p:cNvSpPr/>
            <p:nvPr/>
          </p:nvSpPr>
          <p:spPr>
            <a:xfrm>
              <a:off x="5821900" y="4427850"/>
              <a:ext cx="1314250" cy="359850"/>
            </a:xfrm>
            <a:custGeom>
              <a:avLst/>
              <a:gdLst/>
              <a:ahLst/>
              <a:cxnLst/>
              <a:rect l="l" t="t" r="r" b="b"/>
              <a:pathLst>
                <a:path w="52570" h="14394" extrusionOk="0">
                  <a:moveTo>
                    <a:pt x="26680" y="1"/>
                  </a:moveTo>
                  <a:lnTo>
                    <a:pt x="24091" y="220"/>
                  </a:lnTo>
                  <a:lnTo>
                    <a:pt x="22863" y="439"/>
                  </a:lnTo>
                  <a:lnTo>
                    <a:pt x="22819" y="483"/>
                  </a:lnTo>
                  <a:lnTo>
                    <a:pt x="22292" y="747"/>
                  </a:lnTo>
                  <a:lnTo>
                    <a:pt x="21020" y="878"/>
                  </a:lnTo>
                  <a:lnTo>
                    <a:pt x="20888" y="922"/>
                  </a:lnTo>
                  <a:lnTo>
                    <a:pt x="19659" y="2107"/>
                  </a:lnTo>
                  <a:lnTo>
                    <a:pt x="19615" y="2107"/>
                  </a:lnTo>
                  <a:lnTo>
                    <a:pt x="19045" y="3072"/>
                  </a:lnTo>
                  <a:lnTo>
                    <a:pt x="18167" y="3906"/>
                  </a:lnTo>
                  <a:lnTo>
                    <a:pt x="16281" y="5617"/>
                  </a:lnTo>
                  <a:lnTo>
                    <a:pt x="15096" y="6451"/>
                  </a:lnTo>
                  <a:lnTo>
                    <a:pt x="14350" y="6758"/>
                  </a:lnTo>
                  <a:lnTo>
                    <a:pt x="11322" y="7285"/>
                  </a:lnTo>
                  <a:lnTo>
                    <a:pt x="9567" y="7855"/>
                  </a:lnTo>
                  <a:lnTo>
                    <a:pt x="9523" y="7855"/>
                  </a:lnTo>
                  <a:lnTo>
                    <a:pt x="8645" y="8382"/>
                  </a:lnTo>
                  <a:lnTo>
                    <a:pt x="8601" y="8426"/>
                  </a:lnTo>
                  <a:lnTo>
                    <a:pt x="7856" y="9172"/>
                  </a:lnTo>
                  <a:lnTo>
                    <a:pt x="7812" y="9216"/>
                  </a:lnTo>
                  <a:lnTo>
                    <a:pt x="7197" y="10269"/>
                  </a:lnTo>
                  <a:lnTo>
                    <a:pt x="5705" y="13604"/>
                  </a:lnTo>
                  <a:lnTo>
                    <a:pt x="5091" y="13867"/>
                  </a:lnTo>
                  <a:lnTo>
                    <a:pt x="3862" y="14042"/>
                  </a:lnTo>
                  <a:lnTo>
                    <a:pt x="2941" y="13867"/>
                  </a:lnTo>
                  <a:lnTo>
                    <a:pt x="264" y="12902"/>
                  </a:lnTo>
                  <a:lnTo>
                    <a:pt x="133" y="12902"/>
                  </a:lnTo>
                  <a:lnTo>
                    <a:pt x="89" y="12945"/>
                  </a:lnTo>
                  <a:lnTo>
                    <a:pt x="45" y="12989"/>
                  </a:lnTo>
                  <a:lnTo>
                    <a:pt x="1" y="13077"/>
                  </a:lnTo>
                  <a:lnTo>
                    <a:pt x="45" y="13121"/>
                  </a:lnTo>
                  <a:lnTo>
                    <a:pt x="89" y="13165"/>
                  </a:lnTo>
                  <a:lnTo>
                    <a:pt x="133" y="13209"/>
                  </a:lnTo>
                  <a:lnTo>
                    <a:pt x="2853" y="14218"/>
                  </a:lnTo>
                  <a:lnTo>
                    <a:pt x="2897" y="14218"/>
                  </a:lnTo>
                  <a:lnTo>
                    <a:pt x="3819" y="14393"/>
                  </a:lnTo>
                  <a:lnTo>
                    <a:pt x="3862" y="14393"/>
                  </a:lnTo>
                  <a:lnTo>
                    <a:pt x="5179" y="14174"/>
                  </a:lnTo>
                  <a:lnTo>
                    <a:pt x="5881" y="13911"/>
                  </a:lnTo>
                  <a:lnTo>
                    <a:pt x="6013" y="13823"/>
                  </a:lnTo>
                  <a:lnTo>
                    <a:pt x="7504" y="10444"/>
                  </a:lnTo>
                  <a:lnTo>
                    <a:pt x="8119" y="9435"/>
                  </a:lnTo>
                  <a:lnTo>
                    <a:pt x="8821" y="8689"/>
                  </a:lnTo>
                  <a:lnTo>
                    <a:pt x="9698" y="8162"/>
                  </a:lnTo>
                  <a:lnTo>
                    <a:pt x="11410" y="7636"/>
                  </a:lnTo>
                  <a:lnTo>
                    <a:pt x="14438" y="7109"/>
                  </a:lnTo>
                  <a:lnTo>
                    <a:pt x="14481" y="7109"/>
                  </a:lnTo>
                  <a:lnTo>
                    <a:pt x="15227" y="6758"/>
                  </a:lnTo>
                  <a:lnTo>
                    <a:pt x="15271" y="6758"/>
                  </a:lnTo>
                  <a:lnTo>
                    <a:pt x="16500" y="5881"/>
                  </a:lnTo>
                  <a:lnTo>
                    <a:pt x="18431" y="4169"/>
                  </a:lnTo>
                  <a:lnTo>
                    <a:pt x="19264" y="3336"/>
                  </a:lnTo>
                  <a:lnTo>
                    <a:pt x="19308" y="3292"/>
                  </a:lnTo>
                  <a:lnTo>
                    <a:pt x="19923" y="2326"/>
                  </a:lnTo>
                  <a:lnTo>
                    <a:pt x="21107" y="1185"/>
                  </a:lnTo>
                  <a:lnTo>
                    <a:pt x="22336" y="1098"/>
                  </a:lnTo>
                  <a:lnTo>
                    <a:pt x="22424" y="1054"/>
                  </a:lnTo>
                  <a:lnTo>
                    <a:pt x="22950" y="791"/>
                  </a:lnTo>
                  <a:lnTo>
                    <a:pt x="24135" y="571"/>
                  </a:lnTo>
                  <a:lnTo>
                    <a:pt x="26680" y="352"/>
                  </a:lnTo>
                  <a:lnTo>
                    <a:pt x="28128" y="527"/>
                  </a:lnTo>
                  <a:lnTo>
                    <a:pt x="28874" y="747"/>
                  </a:lnTo>
                  <a:lnTo>
                    <a:pt x="31024" y="2019"/>
                  </a:lnTo>
                  <a:lnTo>
                    <a:pt x="33043" y="3336"/>
                  </a:lnTo>
                  <a:lnTo>
                    <a:pt x="34710" y="4476"/>
                  </a:lnTo>
                  <a:lnTo>
                    <a:pt x="35720" y="5661"/>
                  </a:lnTo>
                  <a:lnTo>
                    <a:pt x="35764" y="5705"/>
                  </a:lnTo>
                  <a:lnTo>
                    <a:pt x="37080" y="6846"/>
                  </a:lnTo>
                  <a:lnTo>
                    <a:pt x="37124" y="6890"/>
                  </a:lnTo>
                  <a:lnTo>
                    <a:pt x="39493" y="8119"/>
                  </a:lnTo>
                  <a:lnTo>
                    <a:pt x="42741" y="9216"/>
                  </a:lnTo>
                  <a:lnTo>
                    <a:pt x="44408" y="9698"/>
                  </a:lnTo>
                  <a:lnTo>
                    <a:pt x="44452" y="9698"/>
                  </a:lnTo>
                  <a:lnTo>
                    <a:pt x="48621" y="10137"/>
                  </a:lnTo>
                  <a:lnTo>
                    <a:pt x="49674" y="10181"/>
                  </a:lnTo>
                  <a:lnTo>
                    <a:pt x="51868" y="9962"/>
                  </a:lnTo>
                  <a:lnTo>
                    <a:pt x="51912" y="9962"/>
                  </a:lnTo>
                  <a:lnTo>
                    <a:pt x="52438" y="9786"/>
                  </a:lnTo>
                  <a:lnTo>
                    <a:pt x="52526" y="9742"/>
                  </a:lnTo>
                  <a:lnTo>
                    <a:pt x="52570" y="9698"/>
                  </a:lnTo>
                  <a:lnTo>
                    <a:pt x="52570" y="9610"/>
                  </a:lnTo>
                  <a:lnTo>
                    <a:pt x="52570" y="9567"/>
                  </a:lnTo>
                  <a:lnTo>
                    <a:pt x="52526" y="9523"/>
                  </a:lnTo>
                  <a:lnTo>
                    <a:pt x="52482" y="9479"/>
                  </a:lnTo>
                  <a:lnTo>
                    <a:pt x="52394" y="9435"/>
                  </a:lnTo>
                  <a:lnTo>
                    <a:pt x="52350" y="9435"/>
                  </a:lnTo>
                  <a:lnTo>
                    <a:pt x="51824" y="9610"/>
                  </a:lnTo>
                  <a:lnTo>
                    <a:pt x="49674" y="9830"/>
                  </a:lnTo>
                  <a:lnTo>
                    <a:pt x="48621" y="9786"/>
                  </a:lnTo>
                  <a:lnTo>
                    <a:pt x="44496" y="9391"/>
                  </a:lnTo>
                  <a:lnTo>
                    <a:pt x="42872" y="8865"/>
                  </a:lnTo>
                  <a:lnTo>
                    <a:pt x="39625" y="7811"/>
                  </a:lnTo>
                  <a:lnTo>
                    <a:pt x="37299" y="6583"/>
                  </a:lnTo>
                  <a:lnTo>
                    <a:pt x="35983" y="5442"/>
                  </a:lnTo>
                  <a:lnTo>
                    <a:pt x="34930" y="4257"/>
                  </a:lnTo>
                  <a:lnTo>
                    <a:pt x="34930" y="4213"/>
                  </a:lnTo>
                  <a:lnTo>
                    <a:pt x="33218" y="3072"/>
                  </a:lnTo>
                  <a:lnTo>
                    <a:pt x="31200" y="1756"/>
                  </a:lnTo>
                  <a:lnTo>
                    <a:pt x="29050" y="439"/>
                  </a:lnTo>
                  <a:lnTo>
                    <a:pt x="29006" y="439"/>
                  </a:lnTo>
                  <a:lnTo>
                    <a:pt x="28216" y="220"/>
                  </a:lnTo>
                  <a:lnTo>
                    <a:pt x="28172" y="176"/>
                  </a:lnTo>
                  <a:lnTo>
                    <a:pt x="2672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60" name="Google Shape;4160;p116"/>
            <p:cNvSpPr/>
            <p:nvPr/>
          </p:nvSpPr>
          <p:spPr>
            <a:xfrm>
              <a:off x="5828500" y="4381775"/>
              <a:ext cx="1328500" cy="379600"/>
            </a:xfrm>
            <a:custGeom>
              <a:avLst/>
              <a:gdLst/>
              <a:ahLst/>
              <a:cxnLst/>
              <a:rect l="l" t="t" r="r" b="b"/>
              <a:pathLst>
                <a:path w="53140" h="15184" extrusionOk="0">
                  <a:moveTo>
                    <a:pt x="25319" y="1"/>
                  </a:moveTo>
                  <a:lnTo>
                    <a:pt x="24749" y="45"/>
                  </a:lnTo>
                  <a:lnTo>
                    <a:pt x="22643" y="527"/>
                  </a:lnTo>
                  <a:lnTo>
                    <a:pt x="22599" y="527"/>
                  </a:lnTo>
                  <a:lnTo>
                    <a:pt x="20054" y="1449"/>
                  </a:lnTo>
                  <a:lnTo>
                    <a:pt x="19966" y="1493"/>
                  </a:lnTo>
                  <a:lnTo>
                    <a:pt x="18649" y="3292"/>
                  </a:lnTo>
                  <a:lnTo>
                    <a:pt x="18649" y="3336"/>
                  </a:lnTo>
                  <a:lnTo>
                    <a:pt x="17991" y="4520"/>
                  </a:lnTo>
                  <a:lnTo>
                    <a:pt x="17289" y="5310"/>
                  </a:lnTo>
                  <a:lnTo>
                    <a:pt x="15490" y="6978"/>
                  </a:lnTo>
                  <a:lnTo>
                    <a:pt x="14437" y="7724"/>
                  </a:lnTo>
                  <a:lnTo>
                    <a:pt x="13779" y="7899"/>
                  </a:lnTo>
                  <a:lnTo>
                    <a:pt x="9917" y="8601"/>
                  </a:lnTo>
                  <a:lnTo>
                    <a:pt x="9873" y="8601"/>
                  </a:lnTo>
                  <a:lnTo>
                    <a:pt x="8908" y="8996"/>
                  </a:lnTo>
                  <a:lnTo>
                    <a:pt x="8864" y="8996"/>
                  </a:lnTo>
                  <a:lnTo>
                    <a:pt x="7855" y="9611"/>
                  </a:lnTo>
                  <a:lnTo>
                    <a:pt x="7811" y="9611"/>
                  </a:lnTo>
                  <a:lnTo>
                    <a:pt x="6933" y="10488"/>
                  </a:lnTo>
                  <a:lnTo>
                    <a:pt x="6889" y="10532"/>
                  </a:lnTo>
                  <a:lnTo>
                    <a:pt x="6187" y="11717"/>
                  </a:lnTo>
                  <a:lnTo>
                    <a:pt x="6187" y="11761"/>
                  </a:lnTo>
                  <a:lnTo>
                    <a:pt x="5090" y="14701"/>
                  </a:lnTo>
                  <a:lnTo>
                    <a:pt x="2457" y="14832"/>
                  </a:lnTo>
                  <a:lnTo>
                    <a:pt x="220" y="13999"/>
                  </a:lnTo>
                  <a:lnTo>
                    <a:pt x="88" y="13999"/>
                  </a:lnTo>
                  <a:lnTo>
                    <a:pt x="44" y="14042"/>
                  </a:lnTo>
                  <a:lnTo>
                    <a:pt x="0" y="14086"/>
                  </a:lnTo>
                  <a:lnTo>
                    <a:pt x="0" y="14174"/>
                  </a:lnTo>
                  <a:lnTo>
                    <a:pt x="0" y="14218"/>
                  </a:lnTo>
                  <a:lnTo>
                    <a:pt x="44" y="14306"/>
                  </a:lnTo>
                  <a:lnTo>
                    <a:pt x="132" y="14306"/>
                  </a:lnTo>
                  <a:lnTo>
                    <a:pt x="2370" y="15183"/>
                  </a:lnTo>
                  <a:lnTo>
                    <a:pt x="2457" y="15183"/>
                  </a:lnTo>
                  <a:lnTo>
                    <a:pt x="5222" y="15052"/>
                  </a:lnTo>
                  <a:lnTo>
                    <a:pt x="5310" y="15008"/>
                  </a:lnTo>
                  <a:lnTo>
                    <a:pt x="5397" y="14920"/>
                  </a:lnTo>
                  <a:lnTo>
                    <a:pt x="6494" y="11892"/>
                  </a:lnTo>
                  <a:lnTo>
                    <a:pt x="7197" y="10708"/>
                  </a:lnTo>
                  <a:lnTo>
                    <a:pt x="8074" y="9918"/>
                  </a:lnTo>
                  <a:lnTo>
                    <a:pt x="9040" y="9303"/>
                  </a:lnTo>
                  <a:lnTo>
                    <a:pt x="10005" y="8952"/>
                  </a:lnTo>
                  <a:lnTo>
                    <a:pt x="13866" y="8250"/>
                  </a:lnTo>
                  <a:lnTo>
                    <a:pt x="14569" y="8031"/>
                  </a:lnTo>
                  <a:lnTo>
                    <a:pt x="14612" y="8031"/>
                  </a:lnTo>
                  <a:lnTo>
                    <a:pt x="15709" y="7285"/>
                  </a:lnTo>
                  <a:lnTo>
                    <a:pt x="15709" y="7241"/>
                  </a:lnTo>
                  <a:lnTo>
                    <a:pt x="17552" y="5574"/>
                  </a:lnTo>
                  <a:lnTo>
                    <a:pt x="18254" y="4740"/>
                  </a:lnTo>
                  <a:lnTo>
                    <a:pt x="18298" y="4696"/>
                  </a:lnTo>
                  <a:lnTo>
                    <a:pt x="18957" y="3511"/>
                  </a:lnTo>
                  <a:lnTo>
                    <a:pt x="20229" y="1756"/>
                  </a:lnTo>
                  <a:lnTo>
                    <a:pt x="22730" y="878"/>
                  </a:lnTo>
                  <a:lnTo>
                    <a:pt x="24793" y="396"/>
                  </a:lnTo>
                  <a:lnTo>
                    <a:pt x="25319" y="352"/>
                  </a:lnTo>
                  <a:lnTo>
                    <a:pt x="27996" y="1054"/>
                  </a:lnTo>
                  <a:lnTo>
                    <a:pt x="31506" y="2985"/>
                  </a:lnTo>
                  <a:lnTo>
                    <a:pt x="33788" y="4345"/>
                  </a:lnTo>
                  <a:lnTo>
                    <a:pt x="33788" y="4389"/>
                  </a:lnTo>
                  <a:lnTo>
                    <a:pt x="35543" y="5135"/>
                  </a:lnTo>
                  <a:lnTo>
                    <a:pt x="36991" y="6627"/>
                  </a:lnTo>
                  <a:lnTo>
                    <a:pt x="39142" y="8162"/>
                  </a:lnTo>
                  <a:lnTo>
                    <a:pt x="40107" y="9216"/>
                  </a:lnTo>
                  <a:lnTo>
                    <a:pt x="40151" y="9259"/>
                  </a:lnTo>
                  <a:lnTo>
                    <a:pt x="42696" y="10181"/>
                  </a:lnTo>
                  <a:lnTo>
                    <a:pt x="44671" y="10751"/>
                  </a:lnTo>
                  <a:lnTo>
                    <a:pt x="44714" y="10795"/>
                  </a:lnTo>
                  <a:lnTo>
                    <a:pt x="48751" y="11190"/>
                  </a:lnTo>
                  <a:lnTo>
                    <a:pt x="48795" y="11190"/>
                  </a:lnTo>
                  <a:lnTo>
                    <a:pt x="51340" y="11102"/>
                  </a:lnTo>
                  <a:lnTo>
                    <a:pt x="52086" y="11190"/>
                  </a:lnTo>
                  <a:lnTo>
                    <a:pt x="52174" y="11190"/>
                  </a:lnTo>
                  <a:lnTo>
                    <a:pt x="53008" y="10927"/>
                  </a:lnTo>
                  <a:lnTo>
                    <a:pt x="53096" y="10883"/>
                  </a:lnTo>
                  <a:lnTo>
                    <a:pt x="53140" y="10839"/>
                  </a:lnTo>
                  <a:lnTo>
                    <a:pt x="53140" y="10795"/>
                  </a:lnTo>
                  <a:lnTo>
                    <a:pt x="53140" y="10708"/>
                  </a:lnTo>
                  <a:lnTo>
                    <a:pt x="53096" y="10664"/>
                  </a:lnTo>
                  <a:lnTo>
                    <a:pt x="53052" y="10620"/>
                  </a:lnTo>
                  <a:lnTo>
                    <a:pt x="53008" y="10576"/>
                  </a:lnTo>
                  <a:lnTo>
                    <a:pt x="52920" y="10576"/>
                  </a:lnTo>
                  <a:lnTo>
                    <a:pt x="52130" y="10839"/>
                  </a:lnTo>
                  <a:lnTo>
                    <a:pt x="51384" y="10751"/>
                  </a:lnTo>
                  <a:lnTo>
                    <a:pt x="51340" y="10751"/>
                  </a:lnTo>
                  <a:lnTo>
                    <a:pt x="48795" y="10839"/>
                  </a:lnTo>
                  <a:lnTo>
                    <a:pt x="44758" y="10444"/>
                  </a:lnTo>
                  <a:lnTo>
                    <a:pt x="42828" y="9874"/>
                  </a:lnTo>
                  <a:lnTo>
                    <a:pt x="40326" y="8952"/>
                  </a:lnTo>
                  <a:lnTo>
                    <a:pt x="39361" y="7899"/>
                  </a:lnTo>
                  <a:lnTo>
                    <a:pt x="39361" y="7855"/>
                  </a:lnTo>
                  <a:lnTo>
                    <a:pt x="37211" y="6363"/>
                  </a:lnTo>
                  <a:lnTo>
                    <a:pt x="35763" y="4871"/>
                  </a:lnTo>
                  <a:lnTo>
                    <a:pt x="35719" y="4828"/>
                  </a:lnTo>
                  <a:lnTo>
                    <a:pt x="33964" y="4038"/>
                  </a:lnTo>
                  <a:lnTo>
                    <a:pt x="31682" y="2677"/>
                  </a:lnTo>
                  <a:lnTo>
                    <a:pt x="28128" y="747"/>
                  </a:lnTo>
                  <a:lnTo>
                    <a:pt x="28128" y="703"/>
                  </a:lnTo>
                  <a:lnTo>
                    <a:pt x="25363"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61" name="Google Shape;4161;p116"/>
            <p:cNvSpPr/>
            <p:nvPr/>
          </p:nvSpPr>
          <p:spPr>
            <a:xfrm>
              <a:off x="5680400" y="4855700"/>
              <a:ext cx="42800" cy="15375"/>
            </a:xfrm>
            <a:custGeom>
              <a:avLst/>
              <a:gdLst/>
              <a:ahLst/>
              <a:cxnLst/>
              <a:rect l="l" t="t" r="r" b="b"/>
              <a:pathLst>
                <a:path w="1712" h="615" extrusionOk="0">
                  <a:moveTo>
                    <a:pt x="88" y="0"/>
                  </a:moveTo>
                  <a:lnTo>
                    <a:pt x="0" y="44"/>
                  </a:lnTo>
                  <a:lnTo>
                    <a:pt x="0" y="132"/>
                  </a:lnTo>
                  <a:lnTo>
                    <a:pt x="0" y="176"/>
                  </a:lnTo>
                  <a:lnTo>
                    <a:pt x="0" y="263"/>
                  </a:lnTo>
                  <a:lnTo>
                    <a:pt x="44" y="307"/>
                  </a:lnTo>
                  <a:lnTo>
                    <a:pt x="132" y="307"/>
                  </a:lnTo>
                  <a:lnTo>
                    <a:pt x="1492" y="614"/>
                  </a:lnTo>
                  <a:lnTo>
                    <a:pt x="1536" y="614"/>
                  </a:lnTo>
                  <a:lnTo>
                    <a:pt x="1668" y="570"/>
                  </a:lnTo>
                  <a:lnTo>
                    <a:pt x="1712" y="483"/>
                  </a:lnTo>
                  <a:lnTo>
                    <a:pt x="1712" y="395"/>
                  </a:lnTo>
                  <a:lnTo>
                    <a:pt x="1668" y="351"/>
                  </a:lnTo>
                  <a:lnTo>
                    <a:pt x="1624" y="307"/>
                  </a:lnTo>
                  <a:lnTo>
                    <a:pt x="1580" y="263"/>
                  </a:lnTo>
                  <a:lnTo>
                    <a:pt x="22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62" name="Google Shape;4162;p116"/>
            <p:cNvSpPr/>
            <p:nvPr/>
          </p:nvSpPr>
          <p:spPr>
            <a:xfrm>
              <a:off x="5660650" y="4828275"/>
              <a:ext cx="138250" cy="42800"/>
            </a:xfrm>
            <a:custGeom>
              <a:avLst/>
              <a:gdLst/>
              <a:ahLst/>
              <a:cxnLst/>
              <a:rect l="l" t="t" r="r" b="b"/>
              <a:pathLst>
                <a:path w="5530" h="1712" extrusionOk="0">
                  <a:moveTo>
                    <a:pt x="659" y="0"/>
                  </a:moveTo>
                  <a:lnTo>
                    <a:pt x="132" y="132"/>
                  </a:lnTo>
                  <a:lnTo>
                    <a:pt x="44" y="176"/>
                  </a:lnTo>
                  <a:lnTo>
                    <a:pt x="0" y="219"/>
                  </a:lnTo>
                  <a:lnTo>
                    <a:pt x="0" y="307"/>
                  </a:lnTo>
                  <a:lnTo>
                    <a:pt x="0" y="351"/>
                  </a:lnTo>
                  <a:lnTo>
                    <a:pt x="0" y="439"/>
                  </a:lnTo>
                  <a:lnTo>
                    <a:pt x="88" y="483"/>
                  </a:lnTo>
                  <a:lnTo>
                    <a:pt x="220" y="483"/>
                  </a:lnTo>
                  <a:lnTo>
                    <a:pt x="703" y="351"/>
                  </a:lnTo>
                  <a:lnTo>
                    <a:pt x="3028" y="1141"/>
                  </a:lnTo>
                  <a:lnTo>
                    <a:pt x="5310" y="1711"/>
                  </a:lnTo>
                  <a:lnTo>
                    <a:pt x="5486" y="1711"/>
                  </a:lnTo>
                  <a:lnTo>
                    <a:pt x="5529" y="1580"/>
                  </a:lnTo>
                  <a:lnTo>
                    <a:pt x="5529" y="1536"/>
                  </a:lnTo>
                  <a:lnTo>
                    <a:pt x="5529" y="1448"/>
                  </a:lnTo>
                  <a:lnTo>
                    <a:pt x="5442" y="1404"/>
                  </a:lnTo>
                  <a:lnTo>
                    <a:pt x="5398" y="1360"/>
                  </a:lnTo>
                  <a:lnTo>
                    <a:pt x="3116" y="790"/>
                  </a:lnTo>
                  <a:lnTo>
                    <a:pt x="74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63" name="Google Shape;4163;p116"/>
            <p:cNvSpPr/>
            <p:nvPr/>
          </p:nvSpPr>
          <p:spPr>
            <a:xfrm>
              <a:off x="5656250" y="4808525"/>
              <a:ext cx="208475" cy="60350"/>
            </a:xfrm>
            <a:custGeom>
              <a:avLst/>
              <a:gdLst/>
              <a:ahLst/>
              <a:cxnLst/>
              <a:rect l="l" t="t" r="r" b="b"/>
              <a:pathLst>
                <a:path w="8339" h="2414" extrusionOk="0">
                  <a:moveTo>
                    <a:pt x="1317" y="0"/>
                  </a:moveTo>
                  <a:lnTo>
                    <a:pt x="528" y="132"/>
                  </a:lnTo>
                  <a:lnTo>
                    <a:pt x="484" y="132"/>
                  </a:lnTo>
                  <a:lnTo>
                    <a:pt x="133" y="263"/>
                  </a:lnTo>
                  <a:lnTo>
                    <a:pt x="89" y="307"/>
                  </a:lnTo>
                  <a:lnTo>
                    <a:pt x="45" y="395"/>
                  </a:lnTo>
                  <a:lnTo>
                    <a:pt x="1" y="439"/>
                  </a:lnTo>
                  <a:lnTo>
                    <a:pt x="45" y="527"/>
                  </a:lnTo>
                  <a:lnTo>
                    <a:pt x="45" y="571"/>
                  </a:lnTo>
                  <a:lnTo>
                    <a:pt x="133" y="614"/>
                  </a:lnTo>
                  <a:lnTo>
                    <a:pt x="264" y="614"/>
                  </a:lnTo>
                  <a:lnTo>
                    <a:pt x="571" y="483"/>
                  </a:lnTo>
                  <a:lnTo>
                    <a:pt x="1361" y="351"/>
                  </a:lnTo>
                  <a:lnTo>
                    <a:pt x="3511" y="878"/>
                  </a:lnTo>
                  <a:lnTo>
                    <a:pt x="5837" y="1843"/>
                  </a:lnTo>
                  <a:lnTo>
                    <a:pt x="7724" y="2326"/>
                  </a:lnTo>
                  <a:lnTo>
                    <a:pt x="8163" y="2414"/>
                  </a:lnTo>
                  <a:lnTo>
                    <a:pt x="8207" y="2414"/>
                  </a:lnTo>
                  <a:lnTo>
                    <a:pt x="8294" y="2370"/>
                  </a:lnTo>
                  <a:lnTo>
                    <a:pt x="8338" y="2238"/>
                  </a:lnTo>
                  <a:lnTo>
                    <a:pt x="8338" y="2194"/>
                  </a:lnTo>
                  <a:lnTo>
                    <a:pt x="8338" y="2106"/>
                  </a:lnTo>
                  <a:lnTo>
                    <a:pt x="8294" y="2063"/>
                  </a:lnTo>
                  <a:lnTo>
                    <a:pt x="8207" y="2063"/>
                  </a:lnTo>
                  <a:lnTo>
                    <a:pt x="7812" y="1975"/>
                  </a:lnTo>
                  <a:lnTo>
                    <a:pt x="5969" y="1492"/>
                  </a:lnTo>
                  <a:lnTo>
                    <a:pt x="3643" y="571"/>
                  </a:lnTo>
                  <a:lnTo>
                    <a:pt x="3599" y="527"/>
                  </a:lnTo>
                  <a:lnTo>
                    <a:pt x="1405"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64" name="Google Shape;4164;p116"/>
            <p:cNvSpPr/>
            <p:nvPr/>
          </p:nvSpPr>
          <p:spPr>
            <a:xfrm>
              <a:off x="5636525" y="4793150"/>
              <a:ext cx="269875" cy="65850"/>
            </a:xfrm>
            <a:custGeom>
              <a:avLst/>
              <a:gdLst/>
              <a:ahLst/>
              <a:cxnLst/>
              <a:rect l="l" t="t" r="r" b="b"/>
              <a:pathLst>
                <a:path w="10795" h="2634" extrusionOk="0">
                  <a:moveTo>
                    <a:pt x="3072" y="1"/>
                  </a:moveTo>
                  <a:lnTo>
                    <a:pt x="1536" y="264"/>
                  </a:lnTo>
                  <a:lnTo>
                    <a:pt x="176" y="440"/>
                  </a:lnTo>
                  <a:lnTo>
                    <a:pt x="88" y="484"/>
                  </a:lnTo>
                  <a:lnTo>
                    <a:pt x="44" y="527"/>
                  </a:lnTo>
                  <a:lnTo>
                    <a:pt x="44" y="571"/>
                  </a:lnTo>
                  <a:lnTo>
                    <a:pt x="0" y="659"/>
                  </a:lnTo>
                  <a:lnTo>
                    <a:pt x="44" y="703"/>
                  </a:lnTo>
                  <a:lnTo>
                    <a:pt x="88" y="791"/>
                  </a:lnTo>
                  <a:lnTo>
                    <a:pt x="219" y="791"/>
                  </a:lnTo>
                  <a:lnTo>
                    <a:pt x="1580" y="615"/>
                  </a:lnTo>
                  <a:lnTo>
                    <a:pt x="3116" y="352"/>
                  </a:lnTo>
                  <a:lnTo>
                    <a:pt x="5617" y="1229"/>
                  </a:lnTo>
                  <a:lnTo>
                    <a:pt x="7899" y="1844"/>
                  </a:lnTo>
                  <a:lnTo>
                    <a:pt x="9698" y="2502"/>
                  </a:lnTo>
                  <a:lnTo>
                    <a:pt x="9742" y="2502"/>
                  </a:lnTo>
                  <a:lnTo>
                    <a:pt x="10575" y="2634"/>
                  </a:lnTo>
                  <a:lnTo>
                    <a:pt x="10619" y="2634"/>
                  </a:lnTo>
                  <a:lnTo>
                    <a:pt x="10751" y="2590"/>
                  </a:lnTo>
                  <a:lnTo>
                    <a:pt x="10795" y="2502"/>
                  </a:lnTo>
                  <a:lnTo>
                    <a:pt x="10795" y="2414"/>
                  </a:lnTo>
                  <a:lnTo>
                    <a:pt x="10751" y="2370"/>
                  </a:lnTo>
                  <a:lnTo>
                    <a:pt x="10707" y="2326"/>
                  </a:lnTo>
                  <a:lnTo>
                    <a:pt x="10663" y="2283"/>
                  </a:lnTo>
                  <a:lnTo>
                    <a:pt x="9829" y="2151"/>
                  </a:lnTo>
                  <a:lnTo>
                    <a:pt x="7986" y="1537"/>
                  </a:lnTo>
                  <a:lnTo>
                    <a:pt x="5748" y="878"/>
                  </a:lnTo>
                  <a:lnTo>
                    <a:pt x="3159"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65" name="Google Shape;4165;p116"/>
            <p:cNvSpPr/>
            <p:nvPr/>
          </p:nvSpPr>
          <p:spPr>
            <a:xfrm>
              <a:off x="5527900" y="5054250"/>
              <a:ext cx="528800" cy="40600"/>
            </a:xfrm>
            <a:custGeom>
              <a:avLst/>
              <a:gdLst/>
              <a:ahLst/>
              <a:cxnLst/>
              <a:rect l="l" t="t" r="r" b="b"/>
              <a:pathLst>
                <a:path w="21152" h="1624" extrusionOk="0">
                  <a:moveTo>
                    <a:pt x="20976" y="0"/>
                  </a:moveTo>
                  <a:lnTo>
                    <a:pt x="16807" y="132"/>
                  </a:lnTo>
                  <a:lnTo>
                    <a:pt x="16719" y="132"/>
                  </a:lnTo>
                  <a:lnTo>
                    <a:pt x="15579" y="702"/>
                  </a:lnTo>
                  <a:lnTo>
                    <a:pt x="11147" y="527"/>
                  </a:lnTo>
                  <a:lnTo>
                    <a:pt x="8733" y="527"/>
                  </a:lnTo>
                  <a:lnTo>
                    <a:pt x="6188" y="790"/>
                  </a:lnTo>
                  <a:lnTo>
                    <a:pt x="3116" y="1097"/>
                  </a:lnTo>
                  <a:lnTo>
                    <a:pt x="879" y="966"/>
                  </a:lnTo>
                  <a:lnTo>
                    <a:pt x="791" y="966"/>
                  </a:lnTo>
                  <a:lnTo>
                    <a:pt x="133" y="1273"/>
                  </a:lnTo>
                  <a:lnTo>
                    <a:pt x="45" y="1317"/>
                  </a:lnTo>
                  <a:lnTo>
                    <a:pt x="1" y="1361"/>
                  </a:lnTo>
                  <a:lnTo>
                    <a:pt x="1" y="1448"/>
                  </a:lnTo>
                  <a:lnTo>
                    <a:pt x="45" y="1492"/>
                  </a:lnTo>
                  <a:lnTo>
                    <a:pt x="89" y="1580"/>
                  </a:lnTo>
                  <a:lnTo>
                    <a:pt x="176" y="1624"/>
                  </a:lnTo>
                  <a:lnTo>
                    <a:pt x="264" y="1580"/>
                  </a:lnTo>
                  <a:lnTo>
                    <a:pt x="879" y="1317"/>
                  </a:lnTo>
                  <a:lnTo>
                    <a:pt x="3116" y="1448"/>
                  </a:lnTo>
                  <a:lnTo>
                    <a:pt x="3160" y="1448"/>
                  </a:lnTo>
                  <a:lnTo>
                    <a:pt x="6232" y="1141"/>
                  </a:lnTo>
                  <a:lnTo>
                    <a:pt x="8777" y="878"/>
                  </a:lnTo>
                  <a:lnTo>
                    <a:pt x="11147" y="878"/>
                  </a:lnTo>
                  <a:lnTo>
                    <a:pt x="15622" y="1053"/>
                  </a:lnTo>
                  <a:lnTo>
                    <a:pt x="15666" y="1010"/>
                  </a:lnTo>
                  <a:lnTo>
                    <a:pt x="16851" y="483"/>
                  </a:lnTo>
                  <a:lnTo>
                    <a:pt x="20976" y="351"/>
                  </a:lnTo>
                  <a:lnTo>
                    <a:pt x="21064" y="351"/>
                  </a:lnTo>
                  <a:lnTo>
                    <a:pt x="21107" y="308"/>
                  </a:lnTo>
                  <a:lnTo>
                    <a:pt x="21151" y="220"/>
                  </a:lnTo>
                  <a:lnTo>
                    <a:pt x="21151" y="176"/>
                  </a:lnTo>
                  <a:lnTo>
                    <a:pt x="21151" y="88"/>
                  </a:lnTo>
                  <a:lnTo>
                    <a:pt x="21107" y="44"/>
                  </a:lnTo>
                  <a:lnTo>
                    <a:pt x="2097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66" name="Google Shape;4166;p116"/>
            <p:cNvSpPr/>
            <p:nvPr/>
          </p:nvSpPr>
          <p:spPr>
            <a:xfrm>
              <a:off x="5946975" y="5033400"/>
              <a:ext cx="121775" cy="18675"/>
            </a:xfrm>
            <a:custGeom>
              <a:avLst/>
              <a:gdLst/>
              <a:ahLst/>
              <a:cxnLst/>
              <a:rect l="l" t="t" r="r" b="b"/>
              <a:pathLst>
                <a:path w="4871" h="747" extrusionOk="0">
                  <a:moveTo>
                    <a:pt x="4695" y="1"/>
                  </a:moveTo>
                  <a:lnTo>
                    <a:pt x="1010" y="88"/>
                  </a:lnTo>
                  <a:lnTo>
                    <a:pt x="966" y="88"/>
                  </a:lnTo>
                  <a:lnTo>
                    <a:pt x="132" y="396"/>
                  </a:lnTo>
                  <a:lnTo>
                    <a:pt x="44" y="439"/>
                  </a:lnTo>
                  <a:lnTo>
                    <a:pt x="0" y="483"/>
                  </a:lnTo>
                  <a:lnTo>
                    <a:pt x="0" y="571"/>
                  </a:lnTo>
                  <a:lnTo>
                    <a:pt x="0" y="615"/>
                  </a:lnTo>
                  <a:lnTo>
                    <a:pt x="88" y="703"/>
                  </a:lnTo>
                  <a:lnTo>
                    <a:pt x="176" y="747"/>
                  </a:lnTo>
                  <a:lnTo>
                    <a:pt x="220" y="747"/>
                  </a:lnTo>
                  <a:lnTo>
                    <a:pt x="1053" y="439"/>
                  </a:lnTo>
                  <a:lnTo>
                    <a:pt x="4739" y="352"/>
                  </a:lnTo>
                  <a:lnTo>
                    <a:pt x="4783" y="352"/>
                  </a:lnTo>
                  <a:lnTo>
                    <a:pt x="4827" y="308"/>
                  </a:lnTo>
                  <a:lnTo>
                    <a:pt x="4871" y="264"/>
                  </a:lnTo>
                  <a:lnTo>
                    <a:pt x="4871" y="176"/>
                  </a:lnTo>
                  <a:lnTo>
                    <a:pt x="4871" y="88"/>
                  </a:lnTo>
                  <a:lnTo>
                    <a:pt x="4827" y="45"/>
                  </a:lnTo>
                  <a:lnTo>
                    <a:pt x="4783"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67" name="Google Shape;4167;p116"/>
            <p:cNvSpPr/>
            <p:nvPr/>
          </p:nvSpPr>
          <p:spPr>
            <a:xfrm>
              <a:off x="5962325" y="5012550"/>
              <a:ext cx="120700" cy="18675"/>
            </a:xfrm>
            <a:custGeom>
              <a:avLst/>
              <a:gdLst/>
              <a:ahLst/>
              <a:cxnLst/>
              <a:rect l="l" t="t" r="r" b="b"/>
              <a:pathLst>
                <a:path w="4828" h="747" extrusionOk="0">
                  <a:moveTo>
                    <a:pt x="4652" y="1"/>
                  </a:moveTo>
                  <a:lnTo>
                    <a:pt x="966" y="89"/>
                  </a:lnTo>
                  <a:lnTo>
                    <a:pt x="922" y="133"/>
                  </a:lnTo>
                  <a:lnTo>
                    <a:pt x="132" y="440"/>
                  </a:lnTo>
                  <a:lnTo>
                    <a:pt x="88" y="440"/>
                  </a:lnTo>
                  <a:lnTo>
                    <a:pt x="44" y="527"/>
                  </a:lnTo>
                  <a:lnTo>
                    <a:pt x="1" y="571"/>
                  </a:lnTo>
                  <a:lnTo>
                    <a:pt x="44" y="659"/>
                  </a:lnTo>
                  <a:lnTo>
                    <a:pt x="88" y="747"/>
                  </a:lnTo>
                  <a:lnTo>
                    <a:pt x="264" y="747"/>
                  </a:lnTo>
                  <a:lnTo>
                    <a:pt x="1010" y="440"/>
                  </a:lnTo>
                  <a:lnTo>
                    <a:pt x="4652" y="352"/>
                  </a:lnTo>
                  <a:lnTo>
                    <a:pt x="4696" y="352"/>
                  </a:lnTo>
                  <a:lnTo>
                    <a:pt x="4784" y="308"/>
                  </a:lnTo>
                  <a:lnTo>
                    <a:pt x="4784" y="220"/>
                  </a:lnTo>
                  <a:lnTo>
                    <a:pt x="4827" y="176"/>
                  </a:lnTo>
                  <a:lnTo>
                    <a:pt x="4784" y="89"/>
                  </a:lnTo>
                  <a:lnTo>
                    <a:pt x="4740" y="45"/>
                  </a:lnTo>
                  <a:lnTo>
                    <a:pt x="4652"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68" name="Google Shape;4168;p116"/>
            <p:cNvSpPr/>
            <p:nvPr/>
          </p:nvSpPr>
          <p:spPr>
            <a:xfrm>
              <a:off x="5977675" y="4991725"/>
              <a:ext cx="117425" cy="17575"/>
            </a:xfrm>
            <a:custGeom>
              <a:avLst/>
              <a:gdLst/>
              <a:ahLst/>
              <a:cxnLst/>
              <a:rect l="l" t="t" r="r" b="b"/>
              <a:pathLst>
                <a:path w="4697" h="703" extrusionOk="0">
                  <a:moveTo>
                    <a:pt x="4521" y="0"/>
                  </a:moveTo>
                  <a:lnTo>
                    <a:pt x="966" y="132"/>
                  </a:lnTo>
                  <a:lnTo>
                    <a:pt x="922" y="132"/>
                  </a:lnTo>
                  <a:lnTo>
                    <a:pt x="176" y="351"/>
                  </a:lnTo>
                  <a:lnTo>
                    <a:pt x="133" y="351"/>
                  </a:lnTo>
                  <a:lnTo>
                    <a:pt x="89" y="395"/>
                  </a:lnTo>
                  <a:lnTo>
                    <a:pt x="45" y="439"/>
                  </a:lnTo>
                  <a:lnTo>
                    <a:pt x="1" y="527"/>
                  </a:lnTo>
                  <a:lnTo>
                    <a:pt x="1" y="571"/>
                  </a:lnTo>
                  <a:lnTo>
                    <a:pt x="89" y="658"/>
                  </a:lnTo>
                  <a:lnTo>
                    <a:pt x="176" y="702"/>
                  </a:lnTo>
                  <a:lnTo>
                    <a:pt x="220" y="702"/>
                  </a:lnTo>
                  <a:lnTo>
                    <a:pt x="1010" y="483"/>
                  </a:lnTo>
                  <a:lnTo>
                    <a:pt x="4521" y="351"/>
                  </a:lnTo>
                  <a:lnTo>
                    <a:pt x="4608" y="351"/>
                  </a:lnTo>
                  <a:lnTo>
                    <a:pt x="4652" y="307"/>
                  </a:lnTo>
                  <a:lnTo>
                    <a:pt x="4696" y="263"/>
                  </a:lnTo>
                  <a:lnTo>
                    <a:pt x="4696" y="176"/>
                  </a:lnTo>
                  <a:lnTo>
                    <a:pt x="4652" y="88"/>
                  </a:lnTo>
                  <a:lnTo>
                    <a:pt x="4652" y="44"/>
                  </a:lnTo>
                  <a:lnTo>
                    <a:pt x="4565"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69" name="Google Shape;4169;p116"/>
            <p:cNvSpPr/>
            <p:nvPr/>
          </p:nvSpPr>
          <p:spPr>
            <a:xfrm>
              <a:off x="6019375" y="4955525"/>
              <a:ext cx="16475" cy="9900"/>
            </a:xfrm>
            <a:custGeom>
              <a:avLst/>
              <a:gdLst/>
              <a:ahLst/>
              <a:cxnLst/>
              <a:rect l="l" t="t" r="r" b="b"/>
              <a:pathLst>
                <a:path w="659" h="396" extrusionOk="0">
                  <a:moveTo>
                    <a:pt x="439" y="0"/>
                  </a:moveTo>
                  <a:lnTo>
                    <a:pt x="132" y="44"/>
                  </a:lnTo>
                  <a:lnTo>
                    <a:pt x="44" y="88"/>
                  </a:lnTo>
                  <a:lnTo>
                    <a:pt x="0" y="132"/>
                  </a:lnTo>
                  <a:lnTo>
                    <a:pt x="0" y="220"/>
                  </a:lnTo>
                  <a:lnTo>
                    <a:pt x="0" y="263"/>
                  </a:lnTo>
                  <a:lnTo>
                    <a:pt x="44" y="395"/>
                  </a:lnTo>
                  <a:lnTo>
                    <a:pt x="220" y="395"/>
                  </a:lnTo>
                  <a:lnTo>
                    <a:pt x="527" y="307"/>
                  </a:lnTo>
                  <a:lnTo>
                    <a:pt x="571" y="307"/>
                  </a:lnTo>
                  <a:lnTo>
                    <a:pt x="615" y="263"/>
                  </a:lnTo>
                  <a:lnTo>
                    <a:pt x="659" y="176"/>
                  </a:lnTo>
                  <a:lnTo>
                    <a:pt x="659" y="132"/>
                  </a:lnTo>
                  <a:lnTo>
                    <a:pt x="615" y="44"/>
                  </a:lnTo>
                  <a:lnTo>
                    <a:pt x="571"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70" name="Google Shape;4170;p116"/>
            <p:cNvSpPr/>
            <p:nvPr/>
          </p:nvSpPr>
          <p:spPr>
            <a:xfrm>
              <a:off x="6024850" y="4934675"/>
              <a:ext cx="25275" cy="13175"/>
            </a:xfrm>
            <a:custGeom>
              <a:avLst/>
              <a:gdLst/>
              <a:ahLst/>
              <a:cxnLst/>
              <a:rect l="l" t="t" r="r" b="b"/>
              <a:pathLst>
                <a:path w="1011" h="527" extrusionOk="0">
                  <a:moveTo>
                    <a:pt x="835" y="0"/>
                  </a:moveTo>
                  <a:lnTo>
                    <a:pt x="132" y="176"/>
                  </a:lnTo>
                  <a:lnTo>
                    <a:pt x="89" y="220"/>
                  </a:lnTo>
                  <a:lnTo>
                    <a:pt x="45" y="264"/>
                  </a:lnTo>
                  <a:lnTo>
                    <a:pt x="1" y="351"/>
                  </a:lnTo>
                  <a:lnTo>
                    <a:pt x="1" y="395"/>
                  </a:lnTo>
                  <a:lnTo>
                    <a:pt x="89" y="483"/>
                  </a:lnTo>
                  <a:lnTo>
                    <a:pt x="176" y="527"/>
                  </a:lnTo>
                  <a:lnTo>
                    <a:pt x="220" y="527"/>
                  </a:lnTo>
                  <a:lnTo>
                    <a:pt x="922" y="351"/>
                  </a:lnTo>
                  <a:lnTo>
                    <a:pt x="966" y="308"/>
                  </a:lnTo>
                  <a:lnTo>
                    <a:pt x="1010" y="264"/>
                  </a:lnTo>
                  <a:lnTo>
                    <a:pt x="1010" y="220"/>
                  </a:lnTo>
                  <a:lnTo>
                    <a:pt x="1010" y="132"/>
                  </a:lnTo>
                  <a:lnTo>
                    <a:pt x="1010" y="88"/>
                  </a:lnTo>
                  <a:lnTo>
                    <a:pt x="966" y="44"/>
                  </a:lnTo>
                  <a:lnTo>
                    <a:pt x="878"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71" name="Google Shape;4171;p116"/>
            <p:cNvSpPr/>
            <p:nvPr/>
          </p:nvSpPr>
          <p:spPr>
            <a:xfrm>
              <a:off x="6041325" y="4908350"/>
              <a:ext cx="165650" cy="19775"/>
            </a:xfrm>
            <a:custGeom>
              <a:avLst/>
              <a:gdLst/>
              <a:ahLst/>
              <a:cxnLst/>
              <a:rect l="l" t="t" r="r" b="b"/>
              <a:pathLst>
                <a:path w="6626" h="791" extrusionOk="0">
                  <a:moveTo>
                    <a:pt x="6450" y="0"/>
                  </a:moveTo>
                  <a:lnTo>
                    <a:pt x="790" y="264"/>
                  </a:lnTo>
                  <a:lnTo>
                    <a:pt x="746" y="264"/>
                  </a:lnTo>
                  <a:lnTo>
                    <a:pt x="132" y="439"/>
                  </a:lnTo>
                  <a:lnTo>
                    <a:pt x="88" y="483"/>
                  </a:lnTo>
                  <a:lnTo>
                    <a:pt x="44" y="527"/>
                  </a:lnTo>
                  <a:lnTo>
                    <a:pt x="0" y="571"/>
                  </a:lnTo>
                  <a:lnTo>
                    <a:pt x="0" y="658"/>
                  </a:lnTo>
                  <a:lnTo>
                    <a:pt x="88" y="746"/>
                  </a:lnTo>
                  <a:lnTo>
                    <a:pt x="176" y="790"/>
                  </a:lnTo>
                  <a:lnTo>
                    <a:pt x="219" y="790"/>
                  </a:lnTo>
                  <a:lnTo>
                    <a:pt x="834" y="615"/>
                  </a:lnTo>
                  <a:lnTo>
                    <a:pt x="6450" y="351"/>
                  </a:lnTo>
                  <a:lnTo>
                    <a:pt x="6538" y="307"/>
                  </a:lnTo>
                  <a:lnTo>
                    <a:pt x="6582" y="307"/>
                  </a:lnTo>
                  <a:lnTo>
                    <a:pt x="6626" y="220"/>
                  </a:lnTo>
                  <a:lnTo>
                    <a:pt x="6626" y="176"/>
                  </a:lnTo>
                  <a:lnTo>
                    <a:pt x="6626" y="88"/>
                  </a:lnTo>
                  <a:lnTo>
                    <a:pt x="6582" y="44"/>
                  </a:lnTo>
                  <a:lnTo>
                    <a:pt x="649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72" name="Google Shape;4172;p116"/>
            <p:cNvSpPr/>
            <p:nvPr/>
          </p:nvSpPr>
          <p:spPr>
            <a:xfrm>
              <a:off x="6046800" y="4887500"/>
              <a:ext cx="165675" cy="23075"/>
            </a:xfrm>
            <a:custGeom>
              <a:avLst/>
              <a:gdLst/>
              <a:ahLst/>
              <a:cxnLst/>
              <a:rect l="l" t="t" r="r" b="b"/>
              <a:pathLst>
                <a:path w="6627" h="923" extrusionOk="0">
                  <a:moveTo>
                    <a:pt x="6407" y="1"/>
                  </a:moveTo>
                  <a:lnTo>
                    <a:pt x="2545" y="88"/>
                  </a:lnTo>
                  <a:lnTo>
                    <a:pt x="1141" y="308"/>
                  </a:lnTo>
                  <a:lnTo>
                    <a:pt x="1097" y="308"/>
                  </a:lnTo>
                  <a:lnTo>
                    <a:pt x="132" y="571"/>
                  </a:lnTo>
                  <a:lnTo>
                    <a:pt x="88" y="615"/>
                  </a:lnTo>
                  <a:lnTo>
                    <a:pt x="44" y="659"/>
                  </a:lnTo>
                  <a:lnTo>
                    <a:pt x="0" y="703"/>
                  </a:lnTo>
                  <a:lnTo>
                    <a:pt x="44" y="790"/>
                  </a:lnTo>
                  <a:lnTo>
                    <a:pt x="88" y="878"/>
                  </a:lnTo>
                  <a:lnTo>
                    <a:pt x="176" y="922"/>
                  </a:lnTo>
                  <a:lnTo>
                    <a:pt x="264" y="922"/>
                  </a:lnTo>
                  <a:lnTo>
                    <a:pt x="1185" y="615"/>
                  </a:lnTo>
                  <a:lnTo>
                    <a:pt x="2589" y="439"/>
                  </a:lnTo>
                  <a:lnTo>
                    <a:pt x="6451" y="352"/>
                  </a:lnTo>
                  <a:lnTo>
                    <a:pt x="6495" y="308"/>
                  </a:lnTo>
                  <a:lnTo>
                    <a:pt x="6539" y="264"/>
                  </a:lnTo>
                  <a:lnTo>
                    <a:pt x="6582" y="220"/>
                  </a:lnTo>
                  <a:lnTo>
                    <a:pt x="6626" y="132"/>
                  </a:lnTo>
                  <a:lnTo>
                    <a:pt x="6582" y="88"/>
                  </a:lnTo>
                  <a:lnTo>
                    <a:pt x="6539" y="44"/>
                  </a:lnTo>
                  <a:lnTo>
                    <a:pt x="6407"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73" name="Google Shape;4173;p116"/>
            <p:cNvSpPr/>
            <p:nvPr/>
          </p:nvSpPr>
          <p:spPr>
            <a:xfrm>
              <a:off x="6097250" y="4844725"/>
              <a:ext cx="125100" cy="18675"/>
            </a:xfrm>
            <a:custGeom>
              <a:avLst/>
              <a:gdLst/>
              <a:ahLst/>
              <a:cxnLst/>
              <a:rect l="l" t="t" r="r" b="b"/>
              <a:pathLst>
                <a:path w="5004" h="747" extrusionOk="0">
                  <a:moveTo>
                    <a:pt x="4828" y="0"/>
                  </a:moveTo>
                  <a:lnTo>
                    <a:pt x="1756" y="132"/>
                  </a:lnTo>
                  <a:lnTo>
                    <a:pt x="308" y="351"/>
                  </a:lnTo>
                  <a:lnTo>
                    <a:pt x="264" y="351"/>
                  </a:lnTo>
                  <a:lnTo>
                    <a:pt x="89" y="439"/>
                  </a:lnTo>
                  <a:lnTo>
                    <a:pt x="45" y="439"/>
                  </a:lnTo>
                  <a:lnTo>
                    <a:pt x="1" y="527"/>
                  </a:lnTo>
                  <a:lnTo>
                    <a:pt x="1" y="571"/>
                  </a:lnTo>
                  <a:lnTo>
                    <a:pt x="1" y="658"/>
                  </a:lnTo>
                  <a:lnTo>
                    <a:pt x="89" y="746"/>
                  </a:lnTo>
                  <a:lnTo>
                    <a:pt x="220" y="746"/>
                  </a:lnTo>
                  <a:lnTo>
                    <a:pt x="352" y="702"/>
                  </a:lnTo>
                  <a:lnTo>
                    <a:pt x="1800" y="483"/>
                  </a:lnTo>
                  <a:lnTo>
                    <a:pt x="4828" y="351"/>
                  </a:lnTo>
                  <a:lnTo>
                    <a:pt x="4916" y="351"/>
                  </a:lnTo>
                  <a:lnTo>
                    <a:pt x="4959" y="307"/>
                  </a:lnTo>
                  <a:lnTo>
                    <a:pt x="5003" y="263"/>
                  </a:lnTo>
                  <a:lnTo>
                    <a:pt x="5003" y="176"/>
                  </a:lnTo>
                  <a:lnTo>
                    <a:pt x="5003" y="132"/>
                  </a:lnTo>
                  <a:lnTo>
                    <a:pt x="4959" y="44"/>
                  </a:lnTo>
                  <a:lnTo>
                    <a:pt x="4872" y="44"/>
                  </a:lnTo>
                  <a:lnTo>
                    <a:pt x="4828"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74" name="Google Shape;4174;p116"/>
            <p:cNvSpPr/>
            <p:nvPr/>
          </p:nvSpPr>
          <p:spPr>
            <a:xfrm>
              <a:off x="6107125" y="4824975"/>
              <a:ext cx="120700" cy="20875"/>
            </a:xfrm>
            <a:custGeom>
              <a:avLst/>
              <a:gdLst/>
              <a:ahLst/>
              <a:cxnLst/>
              <a:rect l="l" t="t" r="r" b="b"/>
              <a:pathLst>
                <a:path w="4828" h="835" extrusionOk="0">
                  <a:moveTo>
                    <a:pt x="4652" y="0"/>
                  </a:moveTo>
                  <a:lnTo>
                    <a:pt x="2019" y="132"/>
                  </a:lnTo>
                  <a:lnTo>
                    <a:pt x="484" y="351"/>
                  </a:lnTo>
                  <a:lnTo>
                    <a:pt x="440" y="351"/>
                  </a:lnTo>
                  <a:lnTo>
                    <a:pt x="89" y="483"/>
                  </a:lnTo>
                  <a:lnTo>
                    <a:pt x="45" y="527"/>
                  </a:lnTo>
                  <a:lnTo>
                    <a:pt x="1" y="571"/>
                  </a:lnTo>
                  <a:lnTo>
                    <a:pt x="1" y="659"/>
                  </a:lnTo>
                  <a:lnTo>
                    <a:pt x="1" y="702"/>
                  </a:lnTo>
                  <a:lnTo>
                    <a:pt x="89" y="790"/>
                  </a:lnTo>
                  <a:lnTo>
                    <a:pt x="176" y="834"/>
                  </a:lnTo>
                  <a:lnTo>
                    <a:pt x="220" y="790"/>
                  </a:lnTo>
                  <a:lnTo>
                    <a:pt x="571" y="659"/>
                  </a:lnTo>
                  <a:lnTo>
                    <a:pt x="2063" y="483"/>
                  </a:lnTo>
                  <a:lnTo>
                    <a:pt x="4652" y="351"/>
                  </a:lnTo>
                  <a:lnTo>
                    <a:pt x="4696" y="351"/>
                  </a:lnTo>
                  <a:lnTo>
                    <a:pt x="4784" y="308"/>
                  </a:lnTo>
                  <a:lnTo>
                    <a:pt x="4784" y="220"/>
                  </a:lnTo>
                  <a:lnTo>
                    <a:pt x="4828" y="176"/>
                  </a:lnTo>
                  <a:lnTo>
                    <a:pt x="4784" y="88"/>
                  </a:lnTo>
                  <a:lnTo>
                    <a:pt x="4740" y="44"/>
                  </a:lnTo>
                  <a:lnTo>
                    <a:pt x="469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75" name="Google Shape;4175;p116"/>
            <p:cNvSpPr/>
            <p:nvPr/>
          </p:nvSpPr>
          <p:spPr>
            <a:xfrm>
              <a:off x="6100550" y="4800825"/>
              <a:ext cx="161275" cy="30750"/>
            </a:xfrm>
            <a:custGeom>
              <a:avLst/>
              <a:gdLst/>
              <a:ahLst/>
              <a:cxnLst/>
              <a:rect l="l" t="t" r="r" b="b"/>
              <a:pathLst>
                <a:path w="6451" h="1230" extrusionOk="0">
                  <a:moveTo>
                    <a:pt x="6275" y="1"/>
                  </a:moveTo>
                  <a:lnTo>
                    <a:pt x="2897" y="264"/>
                  </a:lnTo>
                  <a:lnTo>
                    <a:pt x="1361" y="484"/>
                  </a:lnTo>
                  <a:lnTo>
                    <a:pt x="1317" y="484"/>
                  </a:lnTo>
                  <a:lnTo>
                    <a:pt x="132" y="922"/>
                  </a:lnTo>
                  <a:lnTo>
                    <a:pt x="44" y="922"/>
                  </a:lnTo>
                  <a:lnTo>
                    <a:pt x="1" y="1010"/>
                  </a:lnTo>
                  <a:lnTo>
                    <a:pt x="1" y="1054"/>
                  </a:lnTo>
                  <a:lnTo>
                    <a:pt x="1" y="1142"/>
                  </a:lnTo>
                  <a:lnTo>
                    <a:pt x="88" y="1230"/>
                  </a:lnTo>
                  <a:lnTo>
                    <a:pt x="220" y="1230"/>
                  </a:lnTo>
                  <a:lnTo>
                    <a:pt x="1405" y="835"/>
                  </a:lnTo>
                  <a:lnTo>
                    <a:pt x="2897" y="615"/>
                  </a:lnTo>
                  <a:lnTo>
                    <a:pt x="6275" y="352"/>
                  </a:lnTo>
                  <a:lnTo>
                    <a:pt x="6363" y="352"/>
                  </a:lnTo>
                  <a:lnTo>
                    <a:pt x="6407" y="308"/>
                  </a:lnTo>
                  <a:lnTo>
                    <a:pt x="6451" y="264"/>
                  </a:lnTo>
                  <a:lnTo>
                    <a:pt x="6451" y="177"/>
                  </a:lnTo>
                  <a:lnTo>
                    <a:pt x="6451" y="89"/>
                  </a:lnTo>
                  <a:lnTo>
                    <a:pt x="6407" y="45"/>
                  </a:lnTo>
                  <a:lnTo>
                    <a:pt x="6275"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76" name="Google Shape;4176;p116"/>
            <p:cNvSpPr/>
            <p:nvPr/>
          </p:nvSpPr>
          <p:spPr>
            <a:xfrm>
              <a:off x="6098350" y="4774500"/>
              <a:ext cx="190900" cy="29650"/>
            </a:xfrm>
            <a:custGeom>
              <a:avLst/>
              <a:gdLst/>
              <a:ahLst/>
              <a:cxnLst/>
              <a:rect l="l" t="t" r="r" b="b"/>
              <a:pathLst>
                <a:path w="7636" h="1186" extrusionOk="0">
                  <a:moveTo>
                    <a:pt x="7417" y="1"/>
                  </a:moveTo>
                  <a:lnTo>
                    <a:pt x="5003" y="352"/>
                  </a:lnTo>
                  <a:lnTo>
                    <a:pt x="2370" y="484"/>
                  </a:lnTo>
                  <a:lnTo>
                    <a:pt x="352" y="747"/>
                  </a:lnTo>
                  <a:lnTo>
                    <a:pt x="264" y="747"/>
                  </a:lnTo>
                  <a:lnTo>
                    <a:pt x="89" y="835"/>
                  </a:lnTo>
                  <a:lnTo>
                    <a:pt x="45" y="878"/>
                  </a:lnTo>
                  <a:lnTo>
                    <a:pt x="1" y="966"/>
                  </a:lnTo>
                  <a:lnTo>
                    <a:pt x="1" y="1010"/>
                  </a:lnTo>
                  <a:lnTo>
                    <a:pt x="45" y="1098"/>
                  </a:lnTo>
                  <a:lnTo>
                    <a:pt x="89" y="1142"/>
                  </a:lnTo>
                  <a:lnTo>
                    <a:pt x="176" y="1186"/>
                  </a:lnTo>
                  <a:lnTo>
                    <a:pt x="264" y="1142"/>
                  </a:lnTo>
                  <a:lnTo>
                    <a:pt x="396" y="1098"/>
                  </a:lnTo>
                  <a:lnTo>
                    <a:pt x="2414" y="835"/>
                  </a:lnTo>
                  <a:lnTo>
                    <a:pt x="5047" y="703"/>
                  </a:lnTo>
                  <a:lnTo>
                    <a:pt x="7460" y="352"/>
                  </a:lnTo>
                  <a:lnTo>
                    <a:pt x="7548" y="352"/>
                  </a:lnTo>
                  <a:lnTo>
                    <a:pt x="7592" y="308"/>
                  </a:lnTo>
                  <a:lnTo>
                    <a:pt x="7636" y="220"/>
                  </a:lnTo>
                  <a:lnTo>
                    <a:pt x="7636" y="176"/>
                  </a:lnTo>
                  <a:lnTo>
                    <a:pt x="7592" y="89"/>
                  </a:lnTo>
                  <a:lnTo>
                    <a:pt x="7548" y="45"/>
                  </a:lnTo>
                  <a:lnTo>
                    <a:pt x="750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77" name="Google Shape;4177;p116"/>
            <p:cNvSpPr/>
            <p:nvPr/>
          </p:nvSpPr>
          <p:spPr>
            <a:xfrm>
              <a:off x="6109325" y="4682350"/>
              <a:ext cx="523300" cy="91075"/>
            </a:xfrm>
            <a:custGeom>
              <a:avLst/>
              <a:gdLst/>
              <a:ahLst/>
              <a:cxnLst/>
              <a:rect l="l" t="t" r="r" b="b"/>
              <a:pathLst>
                <a:path w="20932" h="3643" extrusionOk="0">
                  <a:moveTo>
                    <a:pt x="20361" y="1"/>
                  </a:moveTo>
                  <a:lnTo>
                    <a:pt x="16412" y="352"/>
                  </a:lnTo>
                  <a:lnTo>
                    <a:pt x="10488" y="835"/>
                  </a:lnTo>
                  <a:lnTo>
                    <a:pt x="6100" y="1230"/>
                  </a:lnTo>
                  <a:lnTo>
                    <a:pt x="6056" y="1273"/>
                  </a:lnTo>
                  <a:lnTo>
                    <a:pt x="2765" y="2239"/>
                  </a:lnTo>
                  <a:lnTo>
                    <a:pt x="966" y="2590"/>
                  </a:lnTo>
                  <a:lnTo>
                    <a:pt x="878" y="2634"/>
                  </a:lnTo>
                  <a:lnTo>
                    <a:pt x="88" y="3292"/>
                  </a:lnTo>
                  <a:lnTo>
                    <a:pt x="44" y="3380"/>
                  </a:lnTo>
                  <a:lnTo>
                    <a:pt x="1" y="3424"/>
                  </a:lnTo>
                  <a:lnTo>
                    <a:pt x="1" y="3511"/>
                  </a:lnTo>
                  <a:lnTo>
                    <a:pt x="44" y="3555"/>
                  </a:lnTo>
                  <a:lnTo>
                    <a:pt x="88" y="3599"/>
                  </a:lnTo>
                  <a:lnTo>
                    <a:pt x="176" y="3643"/>
                  </a:lnTo>
                  <a:lnTo>
                    <a:pt x="308" y="3599"/>
                  </a:lnTo>
                  <a:lnTo>
                    <a:pt x="1098" y="2941"/>
                  </a:lnTo>
                  <a:lnTo>
                    <a:pt x="2853" y="2590"/>
                  </a:lnTo>
                  <a:lnTo>
                    <a:pt x="6144" y="1581"/>
                  </a:lnTo>
                  <a:lnTo>
                    <a:pt x="10488" y="1186"/>
                  </a:lnTo>
                  <a:lnTo>
                    <a:pt x="13647" y="922"/>
                  </a:lnTo>
                  <a:lnTo>
                    <a:pt x="16456" y="703"/>
                  </a:lnTo>
                  <a:lnTo>
                    <a:pt x="20361" y="352"/>
                  </a:lnTo>
                  <a:lnTo>
                    <a:pt x="20712" y="396"/>
                  </a:lnTo>
                  <a:lnTo>
                    <a:pt x="20844" y="396"/>
                  </a:lnTo>
                  <a:lnTo>
                    <a:pt x="20888" y="352"/>
                  </a:lnTo>
                  <a:lnTo>
                    <a:pt x="20932" y="264"/>
                  </a:lnTo>
                  <a:lnTo>
                    <a:pt x="20932" y="220"/>
                  </a:lnTo>
                  <a:lnTo>
                    <a:pt x="20888" y="133"/>
                  </a:lnTo>
                  <a:lnTo>
                    <a:pt x="20844" y="89"/>
                  </a:lnTo>
                  <a:lnTo>
                    <a:pt x="20800" y="89"/>
                  </a:lnTo>
                  <a:lnTo>
                    <a:pt x="20405"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78" name="Google Shape;4178;p116"/>
            <p:cNvSpPr/>
            <p:nvPr/>
          </p:nvSpPr>
          <p:spPr>
            <a:xfrm>
              <a:off x="6085200" y="4649450"/>
              <a:ext cx="537550" cy="125075"/>
            </a:xfrm>
            <a:custGeom>
              <a:avLst/>
              <a:gdLst/>
              <a:ahLst/>
              <a:cxnLst/>
              <a:rect l="l" t="t" r="r" b="b"/>
              <a:pathLst>
                <a:path w="21502" h="5003" extrusionOk="0">
                  <a:moveTo>
                    <a:pt x="18255" y="1"/>
                  </a:moveTo>
                  <a:lnTo>
                    <a:pt x="13779" y="395"/>
                  </a:lnTo>
                  <a:lnTo>
                    <a:pt x="9478" y="834"/>
                  </a:lnTo>
                  <a:lnTo>
                    <a:pt x="6846" y="1229"/>
                  </a:lnTo>
                  <a:lnTo>
                    <a:pt x="6802" y="1229"/>
                  </a:lnTo>
                  <a:lnTo>
                    <a:pt x="5003" y="2238"/>
                  </a:lnTo>
                  <a:lnTo>
                    <a:pt x="3598" y="2765"/>
                  </a:lnTo>
                  <a:lnTo>
                    <a:pt x="1361" y="3292"/>
                  </a:lnTo>
                  <a:lnTo>
                    <a:pt x="1273" y="3335"/>
                  </a:lnTo>
                  <a:lnTo>
                    <a:pt x="439" y="4476"/>
                  </a:lnTo>
                  <a:lnTo>
                    <a:pt x="88" y="4696"/>
                  </a:lnTo>
                  <a:lnTo>
                    <a:pt x="44" y="4740"/>
                  </a:lnTo>
                  <a:lnTo>
                    <a:pt x="0" y="4783"/>
                  </a:lnTo>
                  <a:lnTo>
                    <a:pt x="0" y="4871"/>
                  </a:lnTo>
                  <a:lnTo>
                    <a:pt x="44" y="4915"/>
                  </a:lnTo>
                  <a:lnTo>
                    <a:pt x="88" y="5003"/>
                  </a:lnTo>
                  <a:lnTo>
                    <a:pt x="264" y="5003"/>
                  </a:lnTo>
                  <a:lnTo>
                    <a:pt x="658" y="4740"/>
                  </a:lnTo>
                  <a:lnTo>
                    <a:pt x="702" y="4696"/>
                  </a:lnTo>
                  <a:lnTo>
                    <a:pt x="1536" y="3599"/>
                  </a:lnTo>
                  <a:lnTo>
                    <a:pt x="3686" y="3116"/>
                  </a:lnTo>
                  <a:lnTo>
                    <a:pt x="3730" y="3116"/>
                  </a:lnTo>
                  <a:lnTo>
                    <a:pt x="5134" y="2546"/>
                  </a:lnTo>
                  <a:lnTo>
                    <a:pt x="5178" y="2546"/>
                  </a:lnTo>
                  <a:lnTo>
                    <a:pt x="6933" y="1536"/>
                  </a:lnTo>
                  <a:lnTo>
                    <a:pt x="9522" y="1185"/>
                  </a:lnTo>
                  <a:lnTo>
                    <a:pt x="13779" y="746"/>
                  </a:lnTo>
                  <a:lnTo>
                    <a:pt x="18255" y="352"/>
                  </a:lnTo>
                  <a:lnTo>
                    <a:pt x="19922" y="352"/>
                  </a:lnTo>
                  <a:lnTo>
                    <a:pt x="20624" y="527"/>
                  </a:lnTo>
                  <a:lnTo>
                    <a:pt x="21107" y="790"/>
                  </a:lnTo>
                  <a:lnTo>
                    <a:pt x="21151" y="834"/>
                  </a:lnTo>
                  <a:lnTo>
                    <a:pt x="21370" y="834"/>
                  </a:lnTo>
                  <a:lnTo>
                    <a:pt x="21458" y="790"/>
                  </a:lnTo>
                  <a:lnTo>
                    <a:pt x="21458" y="746"/>
                  </a:lnTo>
                  <a:lnTo>
                    <a:pt x="21502" y="659"/>
                  </a:lnTo>
                  <a:lnTo>
                    <a:pt x="21502" y="615"/>
                  </a:lnTo>
                  <a:lnTo>
                    <a:pt x="21458" y="571"/>
                  </a:lnTo>
                  <a:lnTo>
                    <a:pt x="21414" y="527"/>
                  </a:lnTo>
                  <a:lnTo>
                    <a:pt x="21326" y="483"/>
                  </a:lnTo>
                  <a:lnTo>
                    <a:pt x="21238" y="483"/>
                  </a:lnTo>
                  <a:lnTo>
                    <a:pt x="20800" y="220"/>
                  </a:lnTo>
                  <a:lnTo>
                    <a:pt x="20712" y="176"/>
                  </a:lnTo>
                  <a:lnTo>
                    <a:pt x="19966" y="44"/>
                  </a:lnTo>
                  <a:lnTo>
                    <a:pt x="19966"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79" name="Google Shape;4179;p116"/>
            <p:cNvSpPr/>
            <p:nvPr/>
          </p:nvSpPr>
          <p:spPr>
            <a:xfrm>
              <a:off x="6057775" y="4612150"/>
              <a:ext cx="585825" cy="165675"/>
            </a:xfrm>
            <a:custGeom>
              <a:avLst/>
              <a:gdLst/>
              <a:ahLst/>
              <a:cxnLst/>
              <a:rect l="l" t="t" r="r" b="b"/>
              <a:pathLst>
                <a:path w="23433" h="6627" extrusionOk="0">
                  <a:moveTo>
                    <a:pt x="17509" y="1"/>
                  </a:moveTo>
                  <a:lnTo>
                    <a:pt x="16148" y="44"/>
                  </a:lnTo>
                  <a:lnTo>
                    <a:pt x="14832" y="132"/>
                  </a:lnTo>
                  <a:lnTo>
                    <a:pt x="13603" y="264"/>
                  </a:lnTo>
                  <a:lnTo>
                    <a:pt x="11848" y="396"/>
                  </a:lnTo>
                  <a:lnTo>
                    <a:pt x="11804" y="396"/>
                  </a:lnTo>
                  <a:lnTo>
                    <a:pt x="9786" y="747"/>
                  </a:lnTo>
                  <a:lnTo>
                    <a:pt x="9742" y="790"/>
                  </a:lnTo>
                  <a:lnTo>
                    <a:pt x="8469" y="1405"/>
                  </a:lnTo>
                  <a:lnTo>
                    <a:pt x="7284" y="2238"/>
                  </a:lnTo>
                  <a:lnTo>
                    <a:pt x="5441" y="3204"/>
                  </a:lnTo>
                  <a:lnTo>
                    <a:pt x="2282" y="3950"/>
                  </a:lnTo>
                  <a:lnTo>
                    <a:pt x="2194" y="3950"/>
                  </a:lnTo>
                  <a:lnTo>
                    <a:pt x="1580" y="4476"/>
                  </a:lnTo>
                  <a:lnTo>
                    <a:pt x="1536" y="4520"/>
                  </a:lnTo>
                  <a:lnTo>
                    <a:pt x="746" y="5793"/>
                  </a:lnTo>
                  <a:lnTo>
                    <a:pt x="88" y="6319"/>
                  </a:lnTo>
                  <a:lnTo>
                    <a:pt x="44" y="6363"/>
                  </a:lnTo>
                  <a:lnTo>
                    <a:pt x="0" y="6451"/>
                  </a:lnTo>
                  <a:lnTo>
                    <a:pt x="44" y="6495"/>
                  </a:lnTo>
                  <a:lnTo>
                    <a:pt x="44" y="6583"/>
                  </a:lnTo>
                  <a:lnTo>
                    <a:pt x="132" y="6627"/>
                  </a:lnTo>
                  <a:lnTo>
                    <a:pt x="176" y="6627"/>
                  </a:lnTo>
                  <a:lnTo>
                    <a:pt x="307" y="6583"/>
                  </a:lnTo>
                  <a:lnTo>
                    <a:pt x="1009" y="6056"/>
                  </a:lnTo>
                  <a:lnTo>
                    <a:pt x="1053" y="6012"/>
                  </a:lnTo>
                  <a:lnTo>
                    <a:pt x="1799" y="4740"/>
                  </a:lnTo>
                  <a:lnTo>
                    <a:pt x="2414" y="4257"/>
                  </a:lnTo>
                  <a:lnTo>
                    <a:pt x="5573" y="3555"/>
                  </a:lnTo>
                  <a:lnTo>
                    <a:pt x="5617" y="3555"/>
                  </a:lnTo>
                  <a:lnTo>
                    <a:pt x="7460" y="2546"/>
                  </a:lnTo>
                  <a:lnTo>
                    <a:pt x="8645" y="1712"/>
                  </a:lnTo>
                  <a:lnTo>
                    <a:pt x="9873" y="1098"/>
                  </a:lnTo>
                  <a:lnTo>
                    <a:pt x="11892" y="747"/>
                  </a:lnTo>
                  <a:lnTo>
                    <a:pt x="13603" y="615"/>
                  </a:lnTo>
                  <a:lnTo>
                    <a:pt x="14788" y="483"/>
                  </a:lnTo>
                  <a:lnTo>
                    <a:pt x="16060" y="396"/>
                  </a:lnTo>
                  <a:lnTo>
                    <a:pt x="17421" y="352"/>
                  </a:lnTo>
                  <a:lnTo>
                    <a:pt x="18737" y="352"/>
                  </a:lnTo>
                  <a:lnTo>
                    <a:pt x="19395" y="396"/>
                  </a:lnTo>
                  <a:lnTo>
                    <a:pt x="20054" y="483"/>
                  </a:lnTo>
                  <a:lnTo>
                    <a:pt x="20624" y="571"/>
                  </a:lnTo>
                  <a:lnTo>
                    <a:pt x="21195" y="703"/>
                  </a:lnTo>
                  <a:lnTo>
                    <a:pt x="21677" y="878"/>
                  </a:lnTo>
                  <a:lnTo>
                    <a:pt x="22160" y="1054"/>
                  </a:lnTo>
                  <a:lnTo>
                    <a:pt x="22555" y="1317"/>
                  </a:lnTo>
                  <a:lnTo>
                    <a:pt x="22862" y="1624"/>
                  </a:lnTo>
                  <a:lnTo>
                    <a:pt x="22950" y="1668"/>
                  </a:lnTo>
                  <a:lnTo>
                    <a:pt x="23213" y="1756"/>
                  </a:lnTo>
                  <a:lnTo>
                    <a:pt x="23345" y="1756"/>
                  </a:lnTo>
                  <a:lnTo>
                    <a:pt x="23389" y="1712"/>
                  </a:lnTo>
                  <a:lnTo>
                    <a:pt x="23432" y="1624"/>
                  </a:lnTo>
                  <a:lnTo>
                    <a:pt x="23432" y="1580"/>
                  </a:lnTo>
                  <a:lnTo>
                    <a:pt x="23432" y="1493"/>
                  </a:lnTo>
                  <a:lnTo>
                    <a:pt x="23389" y="1449"/>
                  </a:lnTo>
                  <a:lnTo>
                    <a:pt x="23301" y="1405"/>
                  </a:lnTo>
                  <a:lnTo>
                    <a:pt x="23081" y="1361"/>
                  </a:lnTo>
                  <a:lnTo>
                    <a:pt x="22730" y="1054"/>
                  </a:lnTo>
                  <a:lnTo>
                    <a:pt x="22335" y="790"/>
                  </a:lnTo>
                  <a:lnTo>
                    <a:pt x="21853" y="571"/>
                  </a:lnTo>
                  <a:lnTo>
                    <a:pt x="21326" y="396"/>
                  </a:lnTo>
                  <a:lnTo>
                    <a:pt x="20800" y="220"/>
                  </a:lnTo>
                  <a:lnTo>
                    <a:pt x="20185" y="132"/>
                  </a:lnTo>
                  <a:lnTo>
                    <a:pt x="19527" y="44"/>
                  </a:lnTo>
                  <a:lnTo>
                    <a:pt x="18869"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80" name="Google Shape;4180;p116"/>
            <p:cNvSpPr/>
            <p:nvPr/>
          </p:nvSpPr>
          <p:spPr>
            <a:xfrm>
              <a:off x="6038025" y="4574850"/>
              <a:ext cx="634100" cy="202975"/>
            </a:xfrm>
            <a:custGeom>
              <a:avLst/>
              <a:gdLst/>
              <a:ahLst/>
              <a:cxnLst/>
              <a:rect l="l" t="t" r="r" b="b"/>
              <a:pathLst>
                <a:path w="25364" h="8119" extrusionOk="0">
                  <a:moveTo>
                    <a:pt x="14613" y="1"/>
                  </a:moveTo>
                  <a:lnTo>
                    <a:pt x="12155" y="220"/>
                  </a:lnTo>
                  <a:lnTo>
                    <a:pt x="12111" y="220"/>
                  </a:lnTo>
                  <a:lnTo>
                    <a:pt x="11014" y="571"/>
                  </a:lnTo>
                  <a:lnTo>
                    <a:pt x="10970" y="615"/>
                  </a:lnTo>
                  <a:lnTo>
                    <a:pt x="10181" y="1229"/>
                  </a:lnTo>
                  <a:lnTo>
                    <a:pt x="8162" y="2853"/>
                  </a:lnTo>
                  <a:lnTo>
                    <a:pt x="6319" y="3818"/>
                  </a:lnTo>
                  <a:lnTo>
                    <a:pt x="5573" y="4082"/>
                  </a:lnTo>
                  <a:lnTo>
                    <a:pt x="4915" y="4301"/>
                  </a:lnTo>
                  <a:lnTo>
                    <a:pt x="4345" y="4389"/>
                  </a:lnTo>
                  <a:lnTo>
                    <a:pt x="3862" y="4476"/>
                  </a:lnTo>
                  <a:lnTo>
                    <a:pt x="3379" y="4520"/>
                  </a:lnTo>
                  <a:lnTo>
                    <a:pt x="2940" y="4652"/>
                  </a:lnTo>
                  <a:lnTo>
                    <a:pt x="2545" y="4784"/>
                  </a:lnTo>
                  <a:lnTo>
                    <a:pt x="2151" y="5003"/>
                  </a:lnTo>
                  <a:lnTo>
                    <a:pt x="1756" y="5398"/>
                  </a:lnTo>
                  <a:lnTo>
                    <a:pt x="1317" y="5881"/>
                  </a:lnTo>
                  <a:lnTo>
                    <a:pt x="922" y="6583"/>
                  </a:lnTo>
                  <a:lnTo>
                    <a:pt x="439" y="7504"/>
                  </a:lnTo>
                  <a:lnTo>
                    <a:pt x="88" y="7811"/>
                  </a:lnTo>
                  <a:lnTo>
                    <a:pt x="44" y="7855"/>
                  </a:lnTo>
                  <a:lnTo>
                    <a:pt x="0" y="7943"/>
                  </a:lnTo>
                  <a:lnTo>
                    <a:pt x="0" y="7987"/>
                  </a:lnTo>
                  <a:lnTo>
                    <a:pt x="44" y="8075"/>
                  </a:lnTo>
                  <a:lnTo>
                    <a:pt x="132" y="8119"/>
                  </a:lnTo>
                  <a:lnTo>
                    <a:pt x="176" y="8119"/>
                  </a:lnTo>
                  <a:lnTo>
                    <a:pt x="308" y="8075"/>
                  </a:lnTo>
                  <a:lnTo>
                    <a:pt x="702" y="7724"/>
                  </a:lnTo>
                  <a:lnTo>
                    <a:pt x="746" y="7680"/>
                  </a:lnTo>
                  <a:lnTo>
                    <a:pt x="1185" y="6802"/>
                  </a:lnTo>
                  <a:lnTo>
                    <a:pt x="1580" y="6144"/>
                  </a:lnTo>
                  <a:lnTo>
                    <a:pt x="1931" y="5661"/>
                  </a:lnTo>
                  <a:lnTo>
                    <a:pt x="2282" y="5354"/>
                  </a:lnTo>
                  <a:lnTo>
                    <a:pt x="2677" y="5135"/>
                  </a:lnTo>
                  <a:lnTo>
                    <a:pt x="3028" y="4959"/>
                  </a:lnTo>
                  <a:lnTo>
                    <a:pt x="3467" y="4871"/>
                  </a:lnTo>
                  <a:lnTo>
                    <a:pt x="3906" y="4827"/>
                  </a:lnTo>
                  <a:lnTo>
                    <a:pt x="4432" y="4740"/>
                  </a:lnTo>
                  <a:lnTo>
                    <a:pt x="5003" y="4608"/>
                  </a:lnTo>
                  <a:lnTo>
                    <a:pt x="5705" y="4433"/>
                  </a:lnTo>
                  <a:lnTo>
                    <a:pt x="6451" y="4125"/>
                  </a:lnTo>
                  <a:lnTo>
                    <a:pt x="8338" y="3160"/>
                  </a:lnTo>
                  <a:lnTo>
                    <a:pt x="8382" y="3116"/>
                  </a:lnTo>
                  <a:lnTo>
                    <a:pt x="10400" y="1493"/>
                  </a:lnTo>
                  <a:lnTo>
                    <a:pt x="11146" y="878"/>
                  </a:lnTo>
                  <a:lnTo>
                    <a:pt x="12199" y="571"/>
                  </a:lnTo>
                  <a:lnTo>
                    <a:pt x="14656" y="352"/>
                  </a:lnTo>
                  <a:lnTo>
                    <a:pt x="17947" y="396"/>
                  </a:lnTo>
                  <a:lnTo>
                    <a:pt x="21063" y="747"/>
                  </a:lnTo>
                  <a:lnTo>
                    <a:pt x="22204" y="1054"/>
                  </a:lnTo>
                  <a:lnTo>
                    <a:pt x="23652" y="1844"/>
                  </a:lnTo>
                  <a:lnTo>
                    <a:pt x="24705" y="2721"/>
                  </a:lnTo>
                  <a:lnTo>
                    <a:pt x="24749" y="2721"/>
                  </a:lnTo>
                  <a:lnTo>
                    <a:pt x="25144" y="2853"/>
                  </a:lnTo>
                  <a:lnTo>
                    <a:pt x="25188" y="2853"/>
                  </a:lnTo>
                  <a:lnTo>
                    <a:pt x="25276" y="2809"/>
                  </a:lnTo>
                  <a:lnTo>
                    <a:pt x="25319" y="2765"/>
                  </a:lnTo>
                  <a:lnTo>
                    <a:pt x="25363" y="2721"/>
                  </a:lnTo>
                  <a:lnTo>
                    <a:pt x="25363" y="2633"/>
                  </a:lnTo>
                  <a:lnTo>
                    <a:pt x="25319" y="2590"/>
                  </a:lnTo>
                  <a:lnTo>
                    <a:pt x="25276" y="2546"/>
                  </a:lnTo>
                  <a:lnTo>
                    <a:pt x="25232" y="2502"/>
                  </a:lnTo>
                  <a:lnTo>
                    <a:pt x="24881" y="2414"/>
                  </a:lnTo>
                  <a:lnTo>
                    <a:pt x="23871" y="1580"/>
                  </a:lnTo>
                  <a:lnTo>
                    <a:pt x="23827" y="1536"/>
                  </a:lnTo>
                  <a:lnTo>
                    <a:pt x="22379" y="747"/>
                  </a:lnTo>
                  <a:lnTo>
                    <a:pt x="22336" y="747"/>
                  </a:lnTo>
                  <a:lnTo>
                    <a:pt x="21151" y="396"/>
                  </a:lnTo>
                  <a:lnTo>
                    <a:pt x="17991" y="45"/>
                  </a:lnTo>
                  <a:lnTo>
                    <a:pt x="14613"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81" name="Google Shape;4181;p116"/>
            <p:cNvSpPr/>
            <p:nvPr/>
          </p:nvSpPr>
          <p:spPr>
            <a:xfrm>
              <a:off x="5408325" y="4697725"/>
              <a:ext cx="1298900" cy="349975"/>
            </a:xfrm>
            <a:custGeom>
              <a:avLst/>
              <a:gdLst/>
              <a:ahLst/>
              <a:cxnLst/>
              <a:rect l="l" t="t" r="r" b="b"/>
              <a:pathLst>
                <a:path w="51956" h="13999" extrusionOk="0">
                  <a:moveTo>
                    <a:pt x="48621" y="0"/>
                  </a:moveTo>
                  <a:lnTo>
                    <a:pt x="45330" y="527"/>
                  </a:lnTo>
                  <a:lnTo>
                    <a:pt x="42916" y="922"/>
                  </a:lnTo>
                  <a:lnTo>
                    <a:pt x="40371" y="1273"/>
                  </a:lnTo>
                  <a:lnTo>
                    <a:pt x="35983" y="1755"/>
                  </a:lnTo>
                  <a:lnTo>
                    <a:pt x="31946" y="2414"/>
                  </a:lnTo>
                  <a:lnTo>
                    <a:pt x="29401" y="2721"/>
                  </a:lnTo>
                  <a:lnTo>
                    <a:pt x="29357" y="2721"/>
                  </a:lnTo>
                  <a:lnTo>
                    <a:pt x="27163" y="3774"/>
                  </a:lnTo>
                  <a:lnTo>
                    <a:pt x="27119" y="3774"/>
                  </a:lnTo>
                  <a:lnTo>
                    <a:pt x="25408" y="5003"/>
                  </a:lnTo>
                  <a:lnTo>
                    <a:pt x="21283" y="7943"/>
                  </a:lnTo>
                  <a:lnTo>
                    <a:pt x="20713" y="8074"/>
                  </a:lnTo>
                  <a:lnTo>
                    <a:pt x="17685" y="7986"/>
                  </a:lnTo>
                  <a:lnTo>
                    <a:pt x="15359" y="7811"/>
                  </a:lnTo>
                  <a:lnTo>
                    <a:pt x="11717" y="7372"/>
                  </a:lnTo>
                  <a:lnTo>
                    <a:pt x="9567" y="6977"/>
                  </a:lnTo>
                  <a:lnTo>
                    <a:pt x="9523" y="6977"/>
                  </a:lnTo>
                  <a:lnTo>
                    <a:pt x="8777" y="7197"/>
                  </a:lnTo>
                  <a:lnTo>
                    <a:pt x="6013" y="8162"/>
                  </a:lnTo>
                  <a:lnTo>
                    <a:pt x="6013" y="8206"/>
                  </a:lnTo>
                  <a:lnTo>
                    <a:pt x="5091" y="8732"/>
                  </a:lnTo>
                  <a:lnTo>
                    <a:pt x="5047" y="8776"/>
                  </a:lnTo>
                  <a:lnTo>
                    <a:pt x="3511" y="10488"/>
                  </a:lnTo>
                  <a:lnTo>
                    <a:pt x="1537" y="11760"/>
                  </a:lnTo>
                  <a:lnTo>
                    <a:pt x="1493" y="11804"/>
                  </a:lnTo>
                  <a:lnTo>
                    <a:pt x="45" y="13735"/>
                  </a:lnTo>
                  <a:lnTo>
                    <a:pt x="1" y="13779"/>
                  </a:lnTo>
                  <a:lnTo>
                    <a:pt x="1" y="13823"/>
                  </a:lnTo>
                  <a:lnTo>
                    <a:pt x="45" y="13910"/>
                  </a:lnTo>
                  <a:lnTo>
                    <a:pt x="89" y="13954"/>
                  </a:lnTo>
                  <a:lnTo>
                    <a:pt x="176" y="13998"/>
                  </a:lnTo>
                  <a:lnTo>
                    <a:pt x="264" y="13998"/>
                  </a:lnTo>
                  <a:lnTo>
                    <a:pt x="308" y="13910"/>
                  </a:lnTo>
                  <a:lnTo>
                    <a:pt x="1756" y="12023"/>
                  </a:lnTo>
                  <a:lnTo>
                    <a:pt x="3731" y="10751"/>
                  </a:lnTo>
                  <a:lnTo>
                    <a:pt x="5310" y="9040"/>
                  </a:lnTo>
                  <a:lnTo>
                    <a:pt x="6144" y="8513"/>
                  </a:lnTo>
                  <a:lnTo>
                    <a:pt x="8865" y="7504"/>
                  </a:lnTo>
                  <a:lnTo>
                    <a:pt x="9567" y="7328"/>
                  </a:lnTo>
                  <a:lnTo>
                    <a:pt x="11673" y="7723"/>
                  </a:lnTo>
                  <a:lnTo>
                    <a:pt x="15315" y="8162"/>
                  </a:lnTo>
                  <a:lnTo>
                    <a:pt x="17641" y="8338"/>
                  </a:lnTo>
                  <a:lnTo>
                    <a:pt x="20713" y="8425"/>
                  </a:lnTo>
                  <a:lnTo>
                    <a:pt x="20800" y="8425"/>
                  </a:lnTo>
                  <a:lnTo>
                    <a:pt x="21415" y="8250"/>
                  </a:lnTo>
                  <a:lnTo>
                    <a:pt x="21459" y="8250"/>
                  </a:lnTo>
                  <a:lnTo>
                    <a:pt x="25627" y="5310"/>
                  </a:lnTo>
                  <a:lnTo>
                    <a:pt x="27295" y="4081"/>
                  </a:lnTo>
                  <a:lnTo>
                    <a:pt x="29489" y="3072"/>
                  </a:lnTo>
                  <a:lnTo>
                    <a:pt x="31990" y="2765"/>
                  </a:lnTo>
                  <a:lnTo>
                    <a:pt x="36027" y="2107"/>
                  </a:lnTo>
                  <a:lnTo>
                    <a:pt x="40415" y="1624"/>
                  </a:lnTo>
                  <a:lnTo>
                    <a:pt x="43004" y="1273"/>
                  </a:lnTo>
                  <a:lnTo>
                    <a:pt x="45417" y="878"/>
                  </a:lnTo>
                  <a:lnTo>
                    <a:pt x="48664" y="351"/>
                  </a:lnTo>
                  <a:lnTo>
                    <a:pt x="51736" y="1053"/>
                  </a:lnTo>
                  <a:lnTo>
                    <a:pt x="51868" y="1053"/>
                  </a:lnTo>
                  <a:lnTo>
                    <a:pt x="51912" y="1009"/>
                  </a:lnTo>
                  <a:lnTo>
                    <a:pt x="51955" y="922"/>
                  </a:lnTo>
                  <a:lnTo>
                    <a:pt x="51955" y="878"/>
                  </a:lnTo>
                  <a:lnTo>
                    <a:pt x="51912" y="790"/>
                  </a:lnTo>
                  <a:lnTo>
                    <a:pt x="51868" y="746"/>
                  </a:lnTo>
                  <a:lnTo>
                    <a:pt x="51824" y="702"/>
                  </a:lnTo>
                  <a:lnTo>
                    <a:pt x="48708" y="44"/>
                  </a:lnTo>
                  <a:lnTo>
                    <a:pt x="48621"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82" name="Google Shape;4182;p116"/>
            <p:cNvSpPr/>
            <p:nvPr/>
          </p:nvSpPr>
          <p:spPr>
            <a:xfrm>
              <a:off x="5018900" y="3079625"/>
              <a:ext cx="854600" cy="1977925"/>
            </a:xfrm>
            <a:custGeom>
              <a:avLst/>
              <a:gdLst/>
              <a:ahLst/>
              <a:cxnLst/>
              <a:rect l="l" t="t" r="r" b="b"/>
              <a:pathLst>
                <a:path w="34184" h="79117" extrusionOk="0">
                  <a:moveTo>
                    <a:pt x="34052" y="1"/>
                  </a:moveTo>
                  <a:lnTo>
                    <a:pt x="33964" y="45"/>
                  </a:lnTo>
                  <a:lnTo>
                    <a:pt x="33920" y="45"/>
                  </a:lnTo>
                  <a:lnTo>
                    <a:pt x="31507" y="2063"/>
                  </a:lnTo>
                  <a:lnTo>
                    <a:pt x="28567" y="4433"/>
                  </a:lnTo>
                  <a:lnTo>
                    <a:pt x="23784" y="8250"/>
                  </a:lnTo>
                  <a:lnTo>
                    <a:pt x="20712" y="10357"/>
                  </a:lnTo>
                  <a:lnTo>
                    <a:pt x="17816" y="11497"/>
                  </a:lnTo>
                  <a:lnTo>
                    <a:pt x="14174" y="12770"/>
                  </a:lnTo>
                  <a:lnTo>
                    <a:pt x="14130" y="12770"/>
                  </a:lnTo>
                  <a:lnTo>
                    <a:pt x="12155" y="13735"/>
                  </a:lnTo>
                  <a:lnTo>
                    <a:pt x="10093" y="14306"/>
                  </a:lnTo>
                  <a:lnTo>
                    <a:pt x="6275" y="16456"/>
                  </a:lnTo>
                  <a:lnTo>
                    <a:pt x="6231" y="16500"/>
                  </a:lnTo>
                  <a:lnTo>
                    <a:pt x="5661" y="17070"/>
                  </a:lnTo>
                  <a:lnTo>
                    <a:pt x="5661" y="17158"/>
                  </a:lnTo>
                  <a:lnTo>
                    <a:pt x="5090" y="18650"/>
                  </a:lnTo>
                  <a:lnTo>
                    <a:pt x="4432" y="21678"/>
                  </a:lnTo>
                  <a:lnTo>
                    <a:pt x="4432" y="21722"/>
                  </a:lnTo>
                  <a:lnTo>
                    <a:pt x="4432" y="23696"/>
                  </a:lnTo>
                  <a:lnTo>
                    <a:pt x="4432" y="23740"/>
                  </a:lnTo>
                  <a:lnTo>
                    <a:pt x="4783" y="25846"/>
                  </a:lnTo>
                  <a:lnTo>
                    <a:pt x="5134" y="27382"/>
                  </a:lnTo>
                  <a:lnTo>
                    <a:pt x="5442" y="28742"/>
                  </a:lnTo>
                  <a:lnTo>
                    <a:pt x="5661" y="30015"/>
                  </a:lnTo>
                  <a:lnTo>
                    <a:pt x="5793" y="31244"/>
                  </a:lnTo>
                  <a:lnTo>
                    <a:pt x="5880" y="32516"/>
                  </a:lnTo>
                  <a:lnTo>
                    <a:pt x="5836" y="33789"/>
                  </a:lnTo>
                  <a:lnTo>
                    <a:pt x="5749" y="35149"/>
                  </a:lnTo>
                  <a:lnTo>
                    <a:pt x="5573" y="36685"/>
                  </a:lnTo>
                  <a:lnTo>
                    <a:pt x="5310" y="39230"/>
                  </a:lnTo>
                  <a:lnTo>
                    <a:pt x="5003" y="41731"/>
                  </a:lnTo>
                  <a:lnTo>
                    <a:pt x="4520" y="45066"/>
                  </a:lnTo>
                  <a:lnTo>
                    <a:pt x="3686" y="48489"/>
                  </a:lnTo>
                  <a:lnTo>
                    <a:pt x="3291" y="51429"/>
                  </a:lnTo>
                  <a:lnTo>
                    <a:pt x="3116" y="53886"/>
                  </a:lnTo>
                  <a:lnTo>
                    <a:pt x="2853" y="55553"/>
                  </a:lnTo>
                  <a:lnTo>
                    <a:pt x="2107" y="57967"/>
                  </a:lnTo>
                  <a:lnTo>
                    <a:pt x="1185" y="60468"/>
                  </a:lnTo>
                  <a:lnTo>
                    <a:pt x="44" y="64593"/>
                  </a:lnTo>
                  <a:lnTo>
                    <a:pt x="44" y="64636"/>
                  </a:lnTo>
                  <a:lnTo>
                    <a:pt x="0" y="66611"/>
                  </a:lnTo>
                  <a:lnTo>
                    <a:pt x="88" y="69332"/>
                  </a:lnTo>
                  <a:lnTo>
                    <a:pt x="132" y="69419"/>
                  </a:lnTo>
                  <a:lnTo>
                    <a:pt x="1975" y="71701"/>
                  </a:lnTo>
                  <a:lnTo>
                    <a:pt x="5134" y="75168"/>
                  </a:lnTo>
                  <a:lnTo>
                    <a:pt x="7153" y="77274"/>
                  </a:lnTo>
                  <a:lnTo>
                    <a:pt x="8864" y="79029"/>
                  </a:lnTo>
                  <a:lnTo>
                    <a:pt x="8908" y="79073"/>
                  </a:lnTo>
                  <a:lnTo>
                    <a:pt x="8996" y="79117"/>
                  </a:lnTo>
                  <a:lnTo>
                    <a:pt x="9040" y="79073"/>
                  </a:lnTo>
                  <a:lnTo>
                    <a:pt x="9127" y="79029"/>
                  </a:lnTo>
                  <a:lnTo>
                    <a:pt x="9171" y="78985"/>
                  </a:lnTo>
                  <a:lnTo>
                    <a:pt x="9171" y="78941"/>
                  </a:lnTo>
                  <a:lnTo>
                    <a:pt x="9171" y="78854"/>
                  </a:lnTo>
                  <a:lnTo>
                    <a:pt x="9127" y="78810"/>
                  </a:lnTo>
                  <a:lnTo>
                    <a:pt x="5398" y="74948"/>
                  </a:lnTo>
                  <a:lnTo>
                    <a:pt x="2238" y="71482"/>
                  </a:lnTo>
                  <a:lnTo>
                    <a:pt x="439" y="69244"/>
                  </a:lnTo>
                  <a:lnTo>
                    <a:pt x="351" y="66611"/>
                  </a:lnTo>
                  <a:lnTo>
                    <a:pt x="395" y="64680"/>
                  </a:lnTo>
                  <a:lnTo>
                    <a:pt x="1492" y="60599"/>
                  </a:lnTo>
                  <a:lnTo>
                    <a:pt x="2458" y="58098"/>
                  </a:lnTo>
                  <a:lnTo>
                    <a:pt x="3204" y="55641"/>
                  </a:lnTo>
                  <a:lnTo>
                    <a:pt x="3467" y="53886"/>
                  </a:lnTo>
                  <a:lnTo>
                    <a:pt x="3642" y="51429"/>
                  </a:lnTo>
                  <a:lnTo>
                    <a:pt x="4037" y="48532"/>
                  </a:lnTo>
                  <a:lnTo>
                    <a:pt x="4827" y="45110"/>
                  </a:lnTo>
                  <a:lnTo>
                    <a:pt x="5354" y="41775"/>
                  </a:lnTo>
                  <a:lnTo>
                    <a:pt x="5661" y="39274"/>
                  </a:lnTo>
                  <a:lnTo>
                    <a:pt x="5924" y="36729"/>
                  </a:lnTo>
                  <a:lnTo>
                    <a:pt x="6100" y="35193"/>
                  </a:lnTo>
                  <a:lnTo>
                    <a:pt x="6188" y="33789"/>
                  </a:lnTo>
                  <a:lnTo>
                    <a:pt x="6231" y="32472"/>
                  </a:lnTo>
                  <a:lnTo>
                    <a:pt x="6144" y="31244"/>
                  </a:lnTo>
                  <a:lnTo>
                    <a:pt x="6012" y="30015"/>
                  </a:lnTo>
                  <a:lnTo>
                    <a:pt x="5793" y="28699"/>
                  </a:lnTo>
                  <a:lnTo>
                    <a:pt x="5485" y="27294"/>
                  </a:lnTo>
                  <a:lnTo>
                    <a:pt x="5090" y="25759"/>
                  </a:lnTo>
                  <a:lnTo>
                    <a:pt x="4783" y="23696"/>
                  </a:lnTo>
                  <a:lnTo>
                    <a:pt x="4783" y="21765"/>
                  </a:lnTo>
                  <a:lnTo>
                    <a:pt x="5442" y="18738"/>
                  </a:lnTo>
                  <a:lnTo>
                    <a:pt x="5968" y="17290"/>
                  </a:lnTo>
                  <a:lnTo>
                    <a:pt x="6451" y="16719"/>
                  </a:lnTo>
                  <a:lnTo>
                    <a:pt x="10225" y="14613"/>
                  </a:lnTo>
                  <a:lnTo>
                    <a:pt x="12287" y="14042"/>
                  </a:lnTo>
                  <a:lnTo>
                    <a:pt x="12331" y="14042"/>
                  </a:lnTo>
                  <a:lnTo>
                    <a:pt x="14305" y="13121"/>
                  </a:lnTo>
                  <a:lnTo>
                    <a:pt x="17947" y="11805"/>
                  </a:lnTo>
                  <a:lnTo>
                    <a:pt x="20844" y="10664"/>
                  </a:lnTo>
                  <a:lnTo>
                    <a:pt x="20887" y="10664"/>
                  </a:lnTo>
                  <a:lnTo>
                    <a:pt x="24003" y="8514"/>
                  </a:lnTo>
                  <a:lnTo>
                    <a:pt x="28786" y="4696"/>
                  </a:lnTo>
                  <a:lnTo>
                    <a:pt x="31726" y="2326"/>
                  </a:lnTo>
                  <a:lnTo>
                    <a:pt x="34139" y="352"/>
                  </a:lnTo>
                  <a:lnTo>
                    <a:pt x="34183" y="264"/>
                  </a:lnTo>
                  <a:lnTo>
                    <a:pt x="34183" y="220"/>
                  </a:lnTo>
                  <a:lnTo>
                    <a:pt x="34183" y="132"/>
                  </a:lnTo>
                  <a:lnTo>
                    <a:pt x="34139" y="89"/>
                  </a:lnTo>
                  <a:lnTo>
                    <a:pt x="34096" y="45"/>
                  </a:lnTo>
                  <a:lnTo>
                    <a:pt x="34052"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83" name="Google Shape;4183;p116"/>
            <p:cNvSpPr/>
            <p:nvPr/>
          </p:nvSpPr>
          <p:spPr>
            <a:xfrm>
              <a:off x="5485125" y="4868850"/>
              <a:ext cx="646175" cy="158000"/>
            </a:xfrm>
            <a:custGeom>
              <a:avLst/>
              <a:gdLst/>
              <a:ahLst/>
              <a:cxnLst/>
              <a:rect l="l" t="t" r="r" b="b"/>
              <a:pathLst>
                <a:path w="25847" h="6320" extrusionOk="0">
                  <a:moveTo>
                    <a:pt x="25627" y="1"/>
                  </a:moveTo>
                  <a:lnTo>
                    <a:pt x="24179" y="176"/>
                  </a:lnTo>
                  <a:lnTo>
                    <a:pt x="24135" y="176"/>
                  </a:lnTo>
                  <a:lnTo>
                    <a:pt x="22775" y="659"/>
                  </a:lnTo>
                  <a:lnTo>
                    <a:pt x="22731" y="703"/>
                  </a:lnTo>
                  <a:lnTo>
                    <a:pt x="21239" y="1449"/>
                  </a:lnTo>
                  <a:lnTo>
                    <a:pt x="18035" y="3511"/>
                  </a:lnTo>
                  <a:lnTo>
                    <a:pt x="17465" y="3687"/>
                  </a:lnTo>
                  <a:lnTo>
                    <a:pt x="14393" y="3555"/>
                  </a:lnTo>
                  <a:lnTo>
                    <a:pt x="11936" y="3423"/>
                  </a:lnTo>
                  <a:lnTo>
                    <a:pt x="7811" y="3204"/>
                  </a:lnTo>
                  <a:lnTo>
                    <a:pt x="4827" y="3204"/>
                  </a:lnTo>
                  <a:lnTo>
                    <a:pt x="4740" y="3248"/>
                  </a:lnTo>
                  <a:lnTo>
                    <a:pt x="3292" y="4169"/>
                  </a:lnTo>
                  <a:lnTo>
                    <a:pt x="88" y="5968"/>
                  </a:lnTo>
                  <a:lnTo>
                    <a:pt x="1" y="6012"/>
                  </a:lnTo>
                  <a:lnTo>
                    <a:pt x="1" y="6056"/>
                  </a:lnTo>
                  <a:lnTo>
                    <a:pt x="1" y="6144"/>
                  </a:lnTo>
                  <a:lnTo>
                    <a:pt x="1" y="6188"/>
                  </a:lnTo>
                  <a:lnTo>
                    <a:pt x="88" y="6275"/>
                  </a:lnTo>
                  <a:lnTo>
                    <a:pt x="176" y="6319"/>
                  </a:lnTo>
                  <a:lnTo>
                    <a:pt x="264" y="6275"/>
                  </a:lnTo>
                  <a:lnTo>
                    <a:pt x="3467" y="4432"/>
                  </a:lnTo>
                  <a:lnTo>
                    <a:pt x="4871" y="3555"/>
                  </a:lnTo>
                  <a:lnTo>
                    <a:pt x="7767" y="3555"/>
                  </a:lnTo>
                  <a:lnTo>
                    <a:pt x="11892" y="3774"/>
                  </a:lnTo>
                  <a:lnTo>
                    <a:pt x="14350" y="3906"/>
                  </a:lnTo>
                  <a:lnTo>
                    <a:pt x="17465" y="4038"/>
                  </a:lnTo>
                  <a:lnTo>
                    <a:pt x="17509" y="4038"/>
                  </a:lnTo>
                  <a:lnTo>
                    <a:pt x="18167" y="3862"/>
                  </a:lnTo>
                  <a:lnTo>
                    <a:pt x="18211" y="3818"/>
                  </a:lnTo>
                  <a:lnTo>
                    <a:pt x="21414" y="1756"/>
                  </a:lnTo>
                  <a:lnTo>
                    <a:pt x="22862" y="1010"/>
                  </a:lnTo>
                  <a:lnTo>
                    <a:pt x="24267" y="527"/>
                  </a:lnTo>
                  <a:lnTo>
                    <a:pt x="25671" y="352"/>
                  </a:lnTo>
                  <a:lnTo>
                    <a:pt x="25758" y="352"/>
                  </a:lnTo>
                  <a:lnTo>
                    <a:pt x="25802" y="308"/>
                  </a:lnTo>
                  <a:lnTo>
                    <a:pt x="25846" y="220"/>
                  </a:lnTo>
                  <a:lnTo>
                    <a:pt x="25846" y="176"/>
                  </a:lnTo>
                  <a:lnTo>
                    <a:pt x="25802" y="88"/>
                  </a:lnTo>
                  <a:lnTo>
                    <a:pt x="25758" y="44"/>
                  </a:lnTo>
                  <a:lnTo>
                    <a:pt x="25715"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84" name="Google Shape;4184;p116"/>
            <p:cNvSpPr/>
            <p:nvPr/>
          </p:nvSpPr>
          <p:spPr>
            <a:xfrm>
              <a:off x="4868600" y="2894225"/>
              <a:ext cx="799750" cy="2106300"/>
            </a:xfrm>
            <a:custGeom>
              <a:avLst/>
              <a:gdLst/>
              <a:ahLst/>
              <a:cxnLst/>
              <a:rect l="l" t="t" r="r" b="b"/>
              <a:pathLst>
                <a:path w="31990" h="84252" extrusionOk="0">
                  <a:moveTo>
                    <a:pt x="31770" y="1"/>
                  </a:moveTo>
                  <a:lnTo>
                    <a:pt x="31682" y="45"/>
                  </a:lnTo>
                  <a:lnTo>
                    <a:pt x="30147" y="1186"/>
                  </a:lnTo>
                  <a:lnTo>
                    <a:pt x="27689" y="2897"/>
                  </a:lnTo>
                  <a:lnTo>
                    <a:pt x="27645" y="2941"/>
                  </a:lnTo>
                  <a:lnTo>
                    <a:pt x="25978" y="7197"/>
                  </a:lnTo>
                  <a:lnTo>
                    <a:pt x="25495" y="8514"/>
                  </a:lnTo>
                  <a:lnTo>
                    <a:pt x="25144" y="9172"/>
                  </a:lnTo>
                  <a:lnTo>
                    <a:pt x="21897" y="11498"/>
                  </a:lnTo>
                  <a:lnTo>
                    <a:pt x="17641" y="15096"/>
                  </a:lnTo>
                  <a:lnTo>
                    <a:pt x="15447" y="15973"/>
                  </a:lnTo>
                  <a:lnTo>
                    <a:pt x="15447" y="16017"/>
                  </a:lnTo>
                  <a:lnTo>
                    <a:pt x="11805" y="18475"/>
                  </a:lnTo>
                  <a:lnTo>
                    <a:pt x="9918" y="19528"/>
                  </a:lnTo>
                  <a:lnTo>
                    <a:pt x="7417" y="20361"/>
                  </a:lnTo>
                  <a:lnTo>
                    <a:pt x="7417" y="20405"/>
                  </a:lnTo>
                  <a:lnTo>
                    <a:pt x="5223" y="21810"/>
                  </a:lnTo>
                  <a:lnTo>
                    <a:pt x="3906" y="22775"/>
                  </a:lnTo>
                  <a:lnTo>
                    <a:pt x="1888" y="23828"/>
                  </a:lnTo>
                  <a:lnTo>
                    <a:pt x="1844" y="23916"/>
                  </a:lnTo>
                  <a:lnTo>
                    <a:pt x="1493" y="24618"/>
                  </a:lnTo>
                  <a:lnTo>
                    <a:pt x="1449" y="24706"/>
                  </a:lnTo>
                  <a:lnTo>
                    <a:pt x="1405" y="25276"/>
                  </a:lnTo>
                  <a:lnTo>
                    <a:pt x="1449" y="25364"/>
                  </a:lnTo>
                  <a:lnTo>
                    <a:pt x="1844" y="26066"/>
                  </a:lnTo>
                  <a:lnTo>
                    <a:pt x="4125" y="34798"/>
                  </a:lnTo>
                  <a:lnTo>
                    <a:pt x="4564" y="37782"/>
                  </a:lnTo>
                  <a:lnTo>
                    <a:pt x="4652" y="41249"/>
                  </a:lnTo>
                  <a:lnTo>
                    <a:pt x="4520" y="44715"/>
                  </a:lnTo>
                  <a:lnTo>
                    <a:pt x="4345" y="47436"/>
                  </a:lnTo>
                  <a:lnTo>
                    <a:pt x="4125" y="51209"/>
                  </a:lnTo>
                  <a:lnTo>
                    <a:pt x="3555" y="55861"/>
                  </a:lnTo>
                  <a:lnTo>
                    <a:pt x="2765" y="61916"/>
                  </a:lnTo>
                  <a:lnTo>
                    <a:pt x="2195" y="64812"/>
                  </a:lnTo>
                  <a:lnTo>
                    <a:pt x="1449" y="67270"/>
                  </a:lnTo>
                  <a:lnTo>
                    <a:pt x="966" y="69376"/>
                  </a:lnTo>
                  <a:lnTo>
                    <a:pt x="220" y="71833"/>
                  </a:lnTo>
                  <a:lnTo>
                    <a:pt x="45" y="74247"/>
                  </a:lnTo>
                  <a:lnTo>
                    <a:pt x="1" y="76748"/>
                  </a:lnTo>
                  <a:lnTo>
                    <a:pt x="1" y="76792"/>
                  </a:lnTo>
                  <a:lnTo>
                    <a:pt x="176" y="78020"/>
                  </a:lnTo>
                  <a:lnTo>
                    <a:pt x="176" y="78064"/>
                  </a:lnTo>
                  <a:lnTo>
                    <a:pt x="966" y="80653"/>
                  </a:lnTo>
                  <a:lnTo>
                    <a:pt x="1537" y="82189"/>
                  </a:lnTo>
                  <a:lnTo>
                    <a:pt x="1580" y="82233"/>
                  </a:lnTo>
                  <a:lnTo>
                    <a:pt x="2063" y="82935"/>
                  </a:lnTo>
                  <a:lnTo>
                    <a:pt x="2107" y="82979"/>
                  </a:lnTo>
                  <a:lnTo>
                    <a:pt x="3950" y="84207"/>
                  </a:lnTo>
                  <a:lnTo>
                    <a:pt x="4082" y="84251"/>
                  </a:lnTo>
                  <a:lnTo>
                    <a:pt x="4125" y="84251"/>
                  </a:lnTo>
                  <a:lnTo>
                    <a:pt x="4213" y="84163"/>
                  </a:lnTo>
                  <a:lnTo>
                    <a:pt x="4213" y="84120"/>
                  </a:lnTo>
                  <a:lnTo>
                    <a:pt x="4213" y="84032"/>
                  </a:lnTo>
                  <a:lnTo>
                    <a:pt x="4213" y="83988"/>
                  </a:lnTo>
                  <a:lnTo>
                    <a:pt x="4169" y="83944"/>
                  </a:lnTo>
                  <a:lnTo>
                    <a:pt x="2326" y="82715"/>
                  </a:lnTo>
                  <a:lnTo>
                    <a:pt x="1844" y="82057"/>
                  </a:lnTo>
                  <a:lnTo>
                    <a:pt x="1273" y="80565"/>
                  </a:lnTo>
                  <a:lnTo>
                    <a:pt x="527" y="77976"/>
                  </a:lnTo>
                  <a:lnTo>
                    <a:pt x="352" y="76748"/>
                  </a:lnTo>
                  <a:lnTo>
                    <a:pt x="396" y="74290"/>
                  </a:lnTo>
                  <a:lnTo>
                    <a:pt x="571" y="71921"/>
                  </a:lnTo>
                  <a:lnTo>
                    <a:pt x="1273" y="69464"/>
                  </a:lnTo>
                  <a:lnTo>
                    <a:pt x="1756" y="67357"/>
                  </a:lnTo>
                  <a:lnTo>
                    <a:pt x="2546" y="64900"/>
                  </a:lnTo>
                  <a:lnTo>
                    <a:pt x="2546" y="64856"/>
                  </a:lnTo>
                  <a:lnTo>
                    <a:pt x="3116" y="61960"/>
                  </a:lnTo>
                  <a:lnTo>
                    <a:pt x="3906" y="55905"/>
                  </a:lnTo>
                  <a:lnTo>
                    <a:pt x="4477" y="51253"/>
                  </a:lnTo>
                  <a:lnTo>
                    <a:pt x="4696" y="47480"/>
                  </a:lnTo>
                  <a:lnTo>
                    <a:pt x="4871" y="44759"/>
                  </a:lnTo>
                  <a:lnTo>
                    <a:pt x="5003" y="41249"/>
                  </a:lnTo>
                  <a:lnTo>
                    <a:pt x="4915" y="37782"/>
                  </a:lnTo>
                  <a:lnTo>
                    <a:pt x="4477" y="34710"/>
                  </a:lnTo>
                  <a:lnTo>
                    <a:pt x="2195" y="25978"/>
                  </a:lnTo>
                  <a:lnTo>
                    <a:pt x="2151" y="25934"/>
                  </a:lnTo>
                  <a:lnTo>
                    <a:pt x="1756" y="25232"/>
                  </a:lnTo>
                  <a:lnTo>
                    <a:pt x="1800" y="24749"/>
                  </a:lnTo>
                  <a:lnTo>
                    <a:pt x="2107" y="24135"/>
                  </a:lnTo>
                  <a:lnTo>
                    <a:pt x="4082" y="23082"/>
                  </a:lnTo>
                  <a:lnTo>
                    <a:pt x="5398" y="22117"/>
                  </a:lnTo>
                  <a:lnTo>
                    <a:pt x="7548" y="20713"/>
                  </a:lnTo>
                  <a:lnTo>
                    <a:pt x="10049" y="19835"/>
                  </a:lnTo>
                  <a:lnTo>
                    <a:pt x="10093" y="19835"/>
                  </a:lnTo>
                  <a:lnTo>
                    <a:pt x="12024" y="18782"/>
                  </a:lnTo>
                  <a:lnTo>
                    <a:pt x="15622" y="16324"/>
                  </a:lnTo>
                  <a:lnTo>
                    <a:pt x="17816" y="15447"/>
                  </a:lnTo>
                  <a:lnTo>
                    <a:pt x="17860" y="15403"/>
                  </a:lnTo>
                  <a:lnTo>
                    <a:pt x="22117" y="11761"/>
                  </a:lnTo>
                  <a:lnTo>
                    <a:pt x="25364" y="9435"/>
                  </a:lnTo>
                  <a:lnTo>
                    <a:pt x="25408" y="9391"/>
                  </a:lnTo>
                  <a:lnTo>
                    <a:pt x="25802" y="8689"/>
                  </a:lnTo>
                  <a:lnTo>
                    <a:pt x="25846" y="8645"/>
                  </a:lnTo>
                  <a:lnTo>
                    <a:pt x="26285" y="7329"/>
                  </a:lnTo>
                  <a:lnTo>
                    <a:pt x="27953" y="3160"/>
                  </a:lnTo>
                  <a:lnTo>
                    <a:pt x="30322" y="1493"/>
                  </a:lnTo>
                  <a:lnTo>
                    <a:pt x="31902" y="352"/>
                  </a:lnTo>
                  <a:lnTo>
                    <a:pt x="31946" y="264"/>
                  </a:lnTo>
                  <a:lnTo>
                    <a:pt x="31990" y="220"/>
                  </a:lnTo>
                  <a:lnTo>
                    <a:pt x="31990" y="133"/>
                  </a:lnTo>
                  <a:lnTo>
                    <a:pt x="31946" y="89"/>
                  </a:lnTo>
                  <a:lnTo>
                    <a:pt x="31902" y="45"/>
                  </a:lnTo>
                  <a:lnTo>
                    <a:pt x="3181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85" name="Google Shape;4185;p116"/>
            <p:cNvSpPr/>
            <p:nvPr/>
          </p:nvSpPr>
          <p:spPr>
            <a:xfrm>
              <a:off x="5491700" y="4970875"/>
              <a:ext cx="615450" cy="109725"/>
            </a:xfrm>
            <a:custGeom>
              <a:avLst/>
              <a:gdLst/>
              <a:ahLst/>
              <a:cxnLst/>
              <a:rect l="l" t="t" r="r" b="b"/>
              <a:pathLst>
                <a:path w="24618" h="4389" extrusionOk="0">
                  <a:moveTo>
                    <a:pt x="24442" y="0"/>
                  </a:moveTo>
                  <a:lnTo>
                    <a:pt x="20976" y="176"/>
                  </a:lnTo>
                  <a:lnTo>
                    <a:pt x="20932" y="176"/>
                  </a:lnTo>
                  <a:lnTo>
                    <a:pt x="20098" y="395"/>
                  </a:lnTo>
                  <a:lnTo>
                    <a:pt x="20098" y="439"/>
                  </a:lnTo>
                  <a:lnTo>
                    <a:pt x="17202" y="2063"/>
                  </a:lnTo>
                  <a:lnTo>
                    <a:pt x="15535" y="2019"/>
                  </a:lnTo>
                  <a:lnTo>
                    <a:pt x="12858" y="1843"/>
                  </a:lnTo>
                  <a:lnTo>
                    <a:pt x="9698" y="1712"/>
                  </a:lnTo>
                  <a:lnTo>
                    <a:pt x="7197" y="1624"/>
                  </a:lnTo>
                  <a:lnTo>
                    <a:pt x="4170" y="1580"/>
                  </a:lnTo>
                  <a:lnTo>
                    <a:pt x="4082" y="1580"/>
                  </a:lnTo>
                  <a:lnTo>
                    <a:pt x="1186" y="3160"/>
                  </a:lnTo>
                  <a:lnTo>
                    <a:pt x="1142" y="3160"/>
                  </a:lnTo>
                  <a:lnTo>
                    <a:pt x="89" y="4081"/>
                  </a:lnTo>
                  <a:lnTo>
                    <a:pt x="45" y="4125"/>
                  </a:lnTo>
                  <a:lnTo>
                    <a:pt x="1" y="4213"/>
                  </a:lnTo>
                  <a:lnTo>
                    <a:pt x="1" y="4257"/>
                  </a:lnTo>
                  <a:lnTo>
                    <a:pt x="45" y="4345"/>
                  </a:lnTo>
                  <a:lnTo>
                    <a:pt x="132" y="4388"/>
                  </a:lnTo>
                  <a:lnTo>
                    <a:pt x="176" y="4388"/>
                  </a:lnTo>
                  <a:lnTo>
                    <a:pt x="308" y="4345"/>
                  </a:lnTo>
                  <a:lnTo>
                    <a:pt x="1361" y="3467"/>
                  </a:lnTo>
                  <a:lnTo>
                    <a:pt x="4213" y="1931"/>
                  </a:lnTo>
                  <a:lnTo>
                    <a:pt x="7197" y="1975"/>
                  </a:lnTo>
                  <a:lnTo>
                    <a:pt x="9698" y="2063"/>
                  </a:lnTo>
                  <a:lnTo>
                    <a:pt x="12858" y="2194"/>
                  </a:lnTo>
                  <a:lnTo>
                    <a:pt x="15535" y="2370"/>
                  </a:lnTo>
                  <a:lnTo>
                    <a:pt x="17202" y="2414"/>
                  </a:lnTo>
                  <a:lnTo>
                    <a:pt x="17334" y="2370"/>
                  </a:lnTo>
                  <a:lnTo>
                    <a:pt x="20230" y="746"/>
                  </a:lnTo>
                  <a:lnTo>
                    <a:pt x="21020" y="527"/>
                  </a:lnTo>
                  <a:lnTo>
                    <a:pt x="24442" y="351"/>
                  </a:lnTo>
                  <a:lnTo>
                    <a:pt x="24530" y="351"/>
                  </a:lnTo>
                  <a:lnTo>
                    <a:pt x="24574" y="308"/>
                  </a:lnTo>
                  <a:lnTo>
                    <a:pt x="24618" y="264"/>
                  </a:lnTo>
                  <a:lnTo>
                    <a:pt x="24618" y="176"/>
                  </a:lnTo>
                  <a:lnTo>
                    <a:pt x="24618" y="132"/>
                  </a:lnTo>
                  <a:lnTo>
                    <a:pt x="24574" y="44"/>
                  </a:lnTo>
                  <a:lnTo>
                    <a:pt x="24486" y="44"/>
                  </a:lnTo>
                  <a:lnTo>
                    <a:pt x="24442"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86" name="Google Shape;4186;p116"/>
            <p:cNvSpPr/>
            <p:nvPr/>
          </p:nvSpPr>
          <p:spPr>
            <a:xfrm>
              <a:off x="4734775" y="3421900"/>
              <a:ext cx="152500" cy="1580800"/>
            </a:xfrm>
            <a:custGeom>
              <a:avLst/>
              <a:gdLst/>
              <a:ahLst/>
              <a:cxnLst/>
              <a:rect l="l" t="t" r="r" b="b"/>
              <a:pathLst>
                <a:path w="6100" h="63232" extrusionOk="0">
                  <a:moveTo>
                    <a:pt x="5924" y="0"/>
                  </a:moveTo>
                  <a:lnTo>
                    <a:pt x="5880" y="44"/>
                  </a:lnTo>
                  <a:lnTo>
                    <a:pt x="5793" y="88"/>
                  </a:lnTo>
                  <a:lnTo>
                    <a:pt x="5749" y="132"/>
                  </a:lnTo>
                  <a:lnTo>
                    <a:pt x="4564" y="3028"/>
                  </a:lnTo>
                  <a:lnTo>
                    <a:pt x="3686" y="5485"/>
                  </a:lnTo>
                  <a:lnTo>
                    <a:pt x="2765" y="8031"/>
                  </a:lnTo>
                  <a:lnTo>
                    <a:pt x="2765" y="8118"/>
                  </a:lnTo>
                  <a:lnTo>
                    <a:pt x="2853" y="9917"/>
                  </a:lnTo>
                  <a:lnTo>
                    <a:pt x="3204" y="12331"/>
                  </a:lnTo>
                  <a:lnTo>
                    <a:pt x="3247" y="12375"/>
                  </a:lnTo>
                  <a:lnTo>
                    <a:pt x="3818" y="14613"/>
                  </a:lnTo>
                  <a:lnTo>
                    <a:pt x="3598" y="16280"/>
                  </a:lnTo>
                  <a:lnTo>
                    <a:pt x="3423" y="19001"/>
                  </a:lnTo>
                  <a:lnTo>
                    <a:pt x="3335" y="21414"/>
                  </a:lnTo>
                  <a:lnTo>
                    <a:pt x="2853" y="24178"/>
                  </a:lnTo>
                  <a:lnTo>
                    <a:pt x="2501" y="26329"/>
                  </a:lnTo>
                  <a:lnTo>
                    <a:pt x="2458" y="31331"/>
                  </a:lnTo>
                  <a:lnTo>
                    <a:pt x="2633" y="34490"/>
                  </a:lnTo>
                  <a:lnTo>
                    <a:pt x="2765" y="36202"/>
                  </a:lnTo>
                  <a:lnTo>
                    <a:pt x="2458" y="39932"/>
                  </a:lnTo>
                  <a:lnTo>
                    <a:pt x="2107" y="41336"/>
                  </a:lnTo>
                  <a:lnTo>
                    <a:pt x="834" y="44714"/>
                  </a:lnTo>
                  <a:lnTo>
                    <a:pt x="834" y="44758"/>
                  </a:lnTo>
                  <a:lnTo>
                    <a:pt x="571" y="45943"/>
                  </a:lnTo>
                  <a:lnTo>
                    <a:pt x="571" y="45987"/>
                  </a:lnTo>
                  <a:lnTo>
                    <a:pt x="615" y="48181"/>
                  </a:lnTo>
                  <a:lnTo>
                    <a:pt x="615" y="51560"/>
                  </a:lnTo>
                  <a:lnTo>
                    <a:pt x="176" y="53183"/>
                  </a:lnTo>
                  <a:lnTo>
                    <a:pt x="0" y="54544"/>
                  </a:lnTo>
                  <a:lnTo>
                    <a:pt x="0" y="54588"/>
                  </a:lnTo>
                  <a:lnTo>
                    <a:pt x="483" y="58668"/>
                  </a:lnTo>
                  <a:lnTo>
                    <a:pt x="834" y="61170"/>
                  </a:lnTo>
                  <a:lnTo>
                    <a:pt x="922" y="63056"/>
                  </a:lnTo>
                  <a:lnTo>
                    <a:pt x="922" y="63100"/>
                  </a:lnTo>
                  <a:lnTo>
                    <a:pt x="966" y="63188"/>
                  </a:lnTo>
                  <a:lnTo>
                    <a:pt x="1097" y="63232"/>
                  </a:lnTo>
                  <a:lnTo>
                    <a:pt x="1185" y="63188"/>
                  </a:lnTo>
                  <a:lnTo>
                    <a:pt x="1229" y="63188"/>
                  </a:lnTo>
                  <a:lnTo>
                    <a:pt x="1273" y="63100"/>
                  </a:lnTo>
                  <a:lnTo>
                    <a:pt x="1273" y="63056"/>
                  </a:lnTo>
                  <a:lnTo>
                    <a:pt x="1185" y="61170"/>
                  </a:lnTo>
                  <a:lnTo>
                    <a:pt x="1185" y="61126"/>
                  </a:lnTo>
                  <a:lnTo>
                    <a:pt x="834" y="58625"/>
                  </a:lnTo>
                  <a:lnTo>
                    <a:pt x="351" y="54544"/>
                  </a:lnTo>
                  <a:lnTo>
                    <a:pt x="527" y="53271"/>
                  </a:lnTo>
                  <a:lnTo>
                    <a:pt x="966" y="51648"/>
                  </a:lnTo>
                  <a:lnTo>
                    <a:pt x="966" y="51604"/>
                  </a:lnTo>
                  <a:lnTo>
                    <a:pt x="966" y="48137"/>
                  </a:lnTo>
                  <a:lnTo>
                    <a:pt x="922" y="45987"/>
                  </a:lnTo>
                  <a:lnTo>
                    <a:pt x="1185" y="44846"/>
                  </a:lnTo>
                  <a:lnTo>
                    <a:pt x="2414" y="41423"/>
                  </a:lnTo>
                  <a:lnTo>
                    <a:pt x="2458" y="41423"/>
                  </a:lnTo>
                  <a:lnTo>
                    <a:pt x="2765" y="40019"/>
                  </a:lnTo>
                  <a:lnTo>
                    <a:pt x="2765" y="39975"/>
                  </a:lnTo>
                  <a:lnTo>
                    <a:pt x="3116" y="36202"/>
                  </a:lnTo>
                  <a:lnTo>
                    <a:pt x="2984" y="34446"/>
                  </a:lnTo>
                  <a:lnTo>
                    <a:pt x="2809" y="31331"/>
                  </a:lnTo>
                  <a:lnTo>
                    <a:pt x="2853" y="26329"/>
                  </a:lnTo>
                  <a:lnTo>
                    <a:pt x="3204" y="24222"/>
                  </a:lnTo>
                  <a:lnTo>
                    <a:pt x="3686" y="21458"/>
                  </a:lnTo>
                  <a:lnTo>
                    <a:pt x="3774" y="19001"/>
                  </a:lnTo>
                  <a:lnTo>
                    <a:pt x="3950" y="16280"/>
                  </a:lnTo>
                  <a:lnTo>
                    <a:pt x="4169" y="14613"/>
                  </a:lnTo>
                  <a:lnTo>
                    <a:pt x="4169" y="14569"/>
                  </a:lnTo>
                  <a:lnTo>
                    <a:pt x="3555" y="12287"/>
                  </a:lnTo>
                  <a:lnTo>
                    <a:pt x="3204" y="9874"/>
                  </a:lnTo>
                  <a:lnTo>
                    <a:pt x="3116" y="8118"/>
                  </a:lnTo>
                  <a:lnTo>
                    <a:pt x="3993" y="5617"/>
                  </a:lnTo>
                  <a:lnTo>
                    <a:pt x="4915" y="3160"/>
                  </a:lnTo>
                  <a:lnTo>
                    <a:pt x="6100" y="264"/>
                  </a:lnTo>
                  <a:lnTo>
                    <a:pt x="6100" y="176"/>
                  </a:lnTo>
                  <a:lnTo>
                    <a:pt x="6100" y="132"/>
                  </a:lnTo>
                  <a:lnTo>
                    <a:pt x="6056" y="88"/>
                  </a:lnTo>
                  <a:lnTo>
                    <a:pt x="6012" y="44"/>
                  </a:lnTo>
                  <a:lnTo>
                    <a:pt x="592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87" name="Google Shape;4187;p116"/>
            <p:cNvSpPr/>
            <p:nvPr/>
          </p:nvSpPr>
          <p:spPr>
            <a:xfrm>
              <a:off x="5672725" y="5078375"/>
              <a:ext cx="263300" cy="31850"/>
            </a:xfrm>
            <a:custGeom>
              <a:avLst/>
              <a:gdLst/>
              <a:ahLst/>
              <a:cxnLst/>
              <a:rect l="l" t="t" r="r" b="b"/>
              <a:pathLst>
                <a:path w="10532" h="1274" extrusionOk="0">
                  <a:moveTo>
                    <a:pt x="10356" y="1"/>
                  </a:moveTo>
                  <a:lnTo>
                    <a:pt x="10312" y="45"/>
                  </a:lnTo>
                  <a:lnTo>
                    <a:pt x="9873" y="220"/>
                  </a:lnTo>
                  <a:lnTo>
                    <a:pt x="6100" y="176"/>
                  </a:lnTo>
                  <a:lnTo>
                    <a:pt x="6056" y="176"/>
                  </a:lnTo>
                  <a:lnTo>
                    <a:pt x="4739" y="308"/>
                  </a:lnTo>
                  <a:lnTo>
                    <a:pt x="176" y="922"/>
                  </a:lnTo>
                  <a:lnTo>
                    <a:pt x="88" y="922"/>
                  </a:lnTo>
                  <a:lnTo>
                    <a:pt x="44" y="966"/>
                  </a:lnTo>
                  <a:lnTo>
                    <a:pt x="0" y="1054"/>
                  </a:lnTo>
                  <a:lnTo>
                    <a:pt x="0" y="1098"/>
                  </a:lnTo>
                  <a:lnTo>
                    <a:pt x="88" y="1229"/>
                  </a:lnTo>
                  <a:lnTo>
                    <a:pt x="176" y="1273"/>
                  </a:lnTo>
                  <a:lnTo>
                    <a:pt x="220" y="1273"/>
                  </a:lnTo>
                  <a:lnTo>
                    <a:pt x="4783" y="659"/>
                  </a:lnTo>
                  <a:lnTo>
                    <a:pt x="6100" y="527"/>
                  </a:lnTo>
                  <a:lnTo>
                    <a:pt x="9917" y="571"/>
                  </a:lnTo>
                  <a:lnTo>
                    <a:pt x="9961" y="527"/>
                  </a:lnTo>
                  <a:lnTo>
                    <a:pt x="10444" y="352"/>
                  </a:lnTo>
                  <a:lnTo>
                    <a:pt x="10488" y="308"/>
                  </a:lnTo>
                  <a:lnTo>
                    <a:pt x="10531" y="264"/>
                  </a:lnTo>
                  <a:lnTo>
                    <a:pt x="10531" y="220"/>
                  </a:lnTo>
                  <a:lnTo>
                    <a:pt x="10531" y="132"/>
                  </a:lnTo>
                  <a:lnTo>
                    <a:pt x="10488" y="88"/>
                  </a:lnTo>
                  <a:lnTo>
                    <a:pt x="10444" y="45"/>
                  </a:lnTo>
                  <a:lnTo>
                    <a:pt x="10356"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88" name="Google Shape;4188;p116"/>
            <p:cNvSpPr/>
            <p:nvPr/>
          </p:nvSpPr>
          <p:spPr>
            <a:xfrm>
              <a:off x="4600925" y="3731250"/>
              <a:ext cx="119600" cy="1265975"/>
            </a:xfrm>
            <a:custGeom>
              <a:avLst/>
              <a:gdLst/>
              <a:ahLst/>
              <a:cxnLst/>
              <a:rect l="l" t="t" r="r" b="b"/>
              <a:pathLst>
                <a:path w="4784" h="50639" extrusionOk="0">
                  <a:moveTo>
                    <a:pt x="4521" y="1"/>
                  </a:moveTo>
                  <a:lnTo>
                    <a:pt x="4477" y="88"/>
                  </a:lnTo>
                  <a:lnTo>
                    <a:pt x="4433" y="132"/>
                  </a:lnTo>
                  <a:lnTo>
                    <a:pt x="3950" y="3379"/>
                  </a:lnTo>
                  <a:lnTo>
                    <a:pt x="3555" y="5222"/>
                  </a:lnTo>
                  <a:lnTo>
                    <a:pt x="3555" y="5266"/>
                  </a:lnTo>
                  <a:lnTo>
                    <a:pt x="3424" y="7460"/>
                  </a:lnTo>
                  <a:lnTo>
                    <a:pt x="3380" y="11234"/>
                  </a:lnTo>
                  <a:lnTo>
                    <a:pt x="3467" y="13779"/>
                  </a:lnTo>
                  <a:lnTo>
                    <a:pt x="3555" y="16105"/>
                  </a:lnTo>
                  <a:lnTo>
                    <a:pt x="3818" y="18299"/>
                  </a:lnTo>
                  <a:lnTo>
                    <a:pt x="3775" y="19484"/>
                  </a:lnTo>
                  <a:lnTo>
                    <a:pt x="3511" y="20581"/>
                  </a:lnTo>
                  <a:lnTo>
                    <a:pt x="2590" y="24310"/>
                  </a:lnTo>
                  <a:lnTo>
                    <a:pt x="2590" y="24354"/>
                  </a:lnTo>
                  <a:lnTo>
                    <a:pt x="2414" y="27206"/>
                  </a:lnTo>
                  <a:lnTo>
                    <a:pt x="2151" y="28523"/>
                  </a:lnTo>
                  <a:lnTo>
                    <a:pt x="659" y="31638"/>
                  </a:lnTo>
                  <a:lnTo>
                    <a:pt x="659" y="31682"/>
                  </a:lnTo>
                  <a:lnTo>
                    <a:pt x="308" y="32999"/>
                  </a:lnTo>
                  <a:lnTo>
                    <a:pt x="1" y="35280"/>
                  </a:lnTo>
                  <a:lnTo>
                    <a:pt x="1" y="35324"/>
                  </a:lnTo>
                  <a:lnTo>
                    <a:pt x="264" y="39054"/>
                  </a:lnTo>
                  <a:lnTo>
                    <a:pt x="176" y="41599"/>
                  </a:lnTo>
                  <a:lnTo>
                    <a:pt x="176" y="41643"/>
                  </a:lnTo>
                  <a:lnTo>
                    <a:pt x="527" y="43837"/>
                  </a:lnTo>
                  <a:lnTo>
                    <a:pt x="922" y="45899"/>
                  </a:lnTo>
                  <a:lnTo>
                    <a:pt x="922" y="45943"/>
                  </a:lnTo>
                  <a:lnTo>
                    <a:pt x="2458" y="48796"/>
                  </a:lnTo>
                  <a:lnTo>
                    <a:pt x="3380" y="50551"/>
                  </a:lnTo>
                  <a:lnTo>
                    <a:pt x="3467" y="50595"/>
                  </a:lnTo>
                  <a:lnTo>
                    <a:pt x="3555" y="50639"/>
                  </a:lnTo>
                  <a:lnTo>
                    <a:pt x="3599" y="50595"/>
                  </a:lnTo>
                  <a:lnTo>
                    <a:pt x="3687" y="50551"/>
                  </a:lnTo>
                  <a:lnTo>
                    <a:pt x="3687" y="50507"/>
                  </a:lnTo>
                  <a:lnTo>
                    <a:pt x="3731" y="50419"/>
                  </a:lnTo>
                  <a:lnTo>
                    <a:pt x="3687" y="50375"/>
                  </a:lnTo>
                  <a:lnTo>
                    <a:pt x="2809" y="48620"/>
                  </a:lnTo>
                  <a:lnTo>
                    <a:pt x="1273" y="45812"/>
                  </a:lnTo>
                  <a:lnTo>
                    <a:pt x="878" y="43793"/>
                  </a:lnTo>
                  <a:lnTo>
                    <a:pt x="527" y="41599"/>
                  </a:lnTo>
                  <a:lnTo>
                    <a:pt x="615" y="39054"/>
                  </a:lnTo>
                  <a:lnTo>
                    <a:pt x="615" y="39010"/>
                  </a:lnTo>
                  <a:lnTo>
                    <a:pt x="352" y="35324"/>
                  </a:lnTo>
                  <a:lnTo>
                    <a:pt x="615" y="33086"/>
                  </a:lnTo>
                  <a:lnTo>
                    <a:pt x="1010" y="31770"/>
                  </a:lnTo>
                  <a:lnTo>
                    <a:pt x="2502" y="28655"/>
                  </a:lnTo>
                  <a:lnTo>
                    <a:pt x="2502" y="28611"/>
                  </a:lnTo>
                  <a:lnTo>
                    <a:pt x="2765" y="27250"/>
                  </a:lnTo>
                  <a:lnTo>
                    <a:pt x="2941" y="24398"/>
                  </a:lnTo>
                  <a:lnTo>
                    <a:pt x="3862" y="20668"/>
                  </a:lnTo>
                  <a:lnTo>
                    <a:pt x="4126" y="19527"/>
                  </a:lnTo>
                  <a:lnTo>
                    <a:pt x="4170" y="18299"/>
                  </a:lnTo>
                  <a:lnTo>
                    <a:pt x="3906" y="16105"/>
                  </a:lnTo>
                  <a:lnTo>
                    <a:pt x="3818" y="13779"/>
                  </a:lnTo>
                  <a:lnTo>
                    <a:pt x="3731" y="11234"/>
                  </a:lnTo>
                  <a:lnTo>
                    <a:pt x="3775" y="7504"/>
                  </a:lnTo>
                  <a:lnTo>
                    <a:pt x="3862" y="5310"/>
                  </a:lnTo>
                  <a:lnTo>
                    <a:pt x="4301" y="3467"/>
                  </a:lnTo>
                  <a:lnTo>
                    <a:pt x="4784" y="176"/>
                  </a:lnTo>
                  <a:lnTo>
                    <a:pt x="4784" y="132"/>
                  </a:lnTo>
                  <a:lnTo>
                    <a:pt x="4784" y="45"/>
                  </a:lnTo>
                  <a:lnTo>
                    <a:pt x="4696"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89" name="Google Shape;4189;p116"/>
            <p:cNvSpPr/>
            <p:nvPr/>
          </p:nvSpPr>
          <p:spPr>
            <a:xfrm>
              <a:off x="4181875" y="2871200"/>
              <a:ext cx="454200" cy="2112850"/>
            </a:xfrm>
            <a:custGeom>
              <a:avLst/>
              <a:gdLst/>
              <a:ahLst/>
              <a:cxnLst/>
              <a:rect l="l" t="t" r="r" b="b"/>
              <a:pathLst>
                <a:path w="18168" h="84514" extrusionOk="0">
                  <a:moveTo>
                    <a:pt x="17992" y="1"/>
                  </a:moveTo>
                  <a:lnTo>
                    <a:pt x="17904" y="44"/>
                  </a:lnTo>
                  <a:lnTo>
                    <a:pt x="14569" y="2370"/>
                  </a:lnTo>
                  <a:lnTo>
                    <a:pt x="13077" y="3204"/>
                  </a:lnTo>
                  <a:lnTo>
                    <a:pt x="10181" y="4389"/>
                  </a:lnTo>
                  <a:lnTo>
                    <a:pt x="8118" y="5135"/>
                  </a:lnTo>
                  <a:lnTo>
                    <a:pt x="6363" y="5486"/>
                  </a:lnTo>
                  <a:lnTo>
                    <a:pt x="6319" y="5529"/>
                  </a:lnTo>
                  <a:lnTo>
                    <a:pt x="5222" y="6275"/>
                  </a:lnTo>
                  <a:lnTo>
                    <a:pt x="4520" y="6758"/>
                  </a:lnTo>
                  <a:lnTo>
                    <a:pt x="4476" y="6758"/>
                  </a:lnTo>
                  <a:lnTo>
                    <a:pt x="1887" y="8952"/>
                  </a:lnTo>
                  <a:lnTo>
                    <a:pt x="1887" y="8996"/>
                  </a:lnTo>
                  <a:lnTo>
                    <a:pt x="308" y="10883"/>
                  </a:lnTo>
                  <a:lnTo>
                    <a:pt x="264" y="10927"/>
                  </a:lnTo>
                  <a:lnTo>
                    <a:pt x="1" y="11409"/>
                  </a:lnTo>
                  <a:lnTo>
                    <a:pt x="1" y="11497"/>
                  </a:lnTo>
                  <a:lnTo>
                    <a:pt x="1" y="11585"/>
                  </a:lnTo>
                  <a:lnTo>
                    <a:pt x="1975" y="15578"/>
                  </a:lnTo>
                  <a:lnTo>
                    <a:pt x="2809" y="18650"/>
                  </a:lnTo>
                  <a:lnTo>
                    <a:pt x="3467" y="22204"/>
                  </a:lnTo>
                  <a:lnTo>
                    <a:pt x="4081" y="25495"/>
                  </a:lnTo>
                  <a:lnTo>
                    <a:pt x="4081" y="25539"/>
                  </a:lnTo>
                  <a:lnTo>
                    <a:pt x="4783" y="27865"/>
                  </a:lnTo>
                  <a:lnTo>
                    <a:pt x="5573" y="30541"/>
                  </a:lnTo>
                  <a:lnTo>
                    <a:pt x="6144" y="33569"/>
                  </a:lnTo>
                  <a:lnTo>
                    <a:pt x="6407" y="35368"/>
                  </a:lnTo>
                  <a:lnTo>
                    <a:pt x="6275" y="39800"/>
                  </a:lnTo>
                  <a:lnTo>
                    <a:pt x="6319" y="41775"/>
                  </a:lnTo>
                  <a:lnTo>
                    <a:pt x="6363" y="41862"/>
                  </a:lnTo>
                  <a:lnTo>
                    <a:pt x="8031" y="44407"/>
                  </a:lnTo>
                  <a:lnTo>
                    <a:pt x="9786" y="46996"/>
                  </a:lnTo>
                  <a:lnTo>
                    <a:pt x="11497" y="49366"/>
                  </a:lnTo>
                  <a:lnTo>
                    <a:pt x="12594" y="51384"/>
                  </a:lnTo>
                  <a:lnTo>
                    <a:pt x="13779" y="53183"/>
                  </a:lnTo>
                  <a:lnTo>
                    <a:pt x="15227" y="55202"/>
                  </a:lnTo>
                  <a:lnTo>
                    <a:pt x="16587" y="57045"/>
                  </a:lnTo>
                  <a:lnTo>
                    <a:pt x="17597" y="58581"/>
                  </a:lnTo>
                  <a:lnTo>
                    <a:pt x="17684" y="59020"/>
                  </a:lnTo>
                  <a:lnTo>
                    <a:pt x="16763" y="60994"/>
                  </a:lnTo>
                  <a:lnTo>
                    <a:pt x="15797" y="62969"/>
                  </a:lnTo>
                  <a:lnTo>
                    <a:pt x="15139" y="65031"/>
                  </a:lnTo>
                  <a:lnTo>
                    <a:pt x="15139" y="65075"/>
                  </a:lnTo>
                  <a:lnTo>
                    <a:pt x="14920" y="67313"/>
                  </a:lnTo>
                  <a:lnTo>
                    <a:pt x="14920" y="67357"/>
                  </a:lnTo>
                  <a:lnTo>
                    <a:pt x="15052" y="68103"/>
                  </a:lnTo>
                  <a:lnTo>
                    <a:pt x="15052" y="68191"/>
                  </a:lnTo>
                  <a:lnTo>
                    <a:pt x="15534" y="69200"/>
                  </a:lnTo>
                  <a:lnTo>
                    <a:pt x="15885" y="71438"/>
                  </a:lnTo>
                  <a:lnTo>
                    <a:pt x="16149" y="73895"/>
                  </a:lnTo>
                  <a:lnTo>
                    <a:pt x="16192" y="75606"/>
                  </a:lnTo>
                  <a:lnTo>
                    <a:pt x="15973" y="77581"/>
                  </a:lnTo>
                  <a:lnTo>
                    <a:pt x="16017" y="79775"/>
                  </a:lnTo>
                  <a:lnTo>
                    <a:pt x="16017" y="79819"/>
                  </a:lnTo>
                  <a:lnTo>
                    <a:pt x="16280" y="81004"/>
                  </a:lnTo>
                  <a:lnTo>
                    <a:pt x="16280" y="81047"/>
                  </a:lnTo>
                  <a:lnTo>
                    <a:pt x="17816" y="84426"/>
                  </a:lnTo>
                  <a:lnTo>
                    <a:pt x="17904" y="84470"/>
                  </a:lnTo>
                  <a:lnTo>
                    <a:pt x="17992" y="84514"/>
                  </a:lnTo>
                  <a:lnTo>
                    <a:pt x="18079" y="84470"/>
                  </a:lnTo>
                  <a:lnTo>
                    <a:pt x="18123" y="84470"/>
                  </a:lnTo>
                  <a:lnTo>
                    <a:pt x="18167" y="84382"/>
                  </a:lnTo>
                  <a:lnTo>
                    <a:pt x="18167" y="84338"/>
                  </a:lnTo>
                  <a:lnTo>
                    <a:pt x="18167" y="84251"/>
                  </a:lnTo>
                  <a:lnTo>
                    <a:pt x="16587" y="80916"/>
                  </a:lnTo>
                  <a:lnTo>
                    <a:pt x="16368" y="79731"/>
                  </a:lnTo>
                  <a:lnTo>
                    <a:pt x="16324" y="77581"/>
                  </a:lnTo>
                  <a:lnTo>
                    <a:pt x="16543" y="75650"/>
                  </a:lnTo>
                  <a:lnTo>
                    <a:pt x="16543" y="75606"/>
                  </a:lnTo>
                  <a:lnTo>
                    <a:pt x="16500" y="73895"/>
                  </a:lnTo>
                  <a:lnTo>
                    <a:pt x="16236" y="71394"/>
                  </a:lnTo>
                  <a:lnTo>
                    <a:pt x="15885" y="69112"/>
                  </a:lnTo>
                  <a:lnTo>
                    <a:pt x="15885" y="69068"/>
                  </a:lnTo>
                  <a:lnTo>
                    <a:pt x="15403" y="68059"/>
                  </a:lnTo>
                  <a:lnTo>
                    <a:pt x="15271" y="67313"/>
                  </a:lnTo>
                  <a:lnTo>
                    <a:pt x="15490" y="65119"/>
                  </a:lnTo>
                  <a:lnTo>
                    <a:pt x="16105" y="63100"/>
                  </a:lnTo>
                  <a:lnTo>
                    <a:pt x="17070" y="61126"/>
                  </a:lnTo>
                  <a:lnTo>
                    <a:pt x="17992" y="59107"/>
                  </a:lnTo>
                  <a:lnTo>
                    <a:pt x="18035" y="59020"/>
                  </a:lnTo>
                  <a:lnTo>
                    <a:pt x="17948" y="58493"/>
                  </a:lnTo>
                  <a:lnTo>
                    <a:pt x="17904" y="58405"/>
                  </a:lnTo>
                  <a:lnTo>
                    <a:pt x="16895" y="56826"/>
                  </a:lnTo>
                  <a:lnTo>
                    <a:pt x="15534" y="54983"/>
                  </a:lnTo>
                  <a:lnTo>
                    <a:pt x="14086" y="53008"/>
                  </a:lnTo>
                  <a:lnTo>
                    <a:pt x="12901" y="51209"/>
                  </a:lnTo>
                  <a:lnTo>
                    <a:pt x="11804" y="49190"/>
                  </a:lnTo>
                  <a:lnTo>
                    <a:pt x="11760" y="49146"/>
                  </a:lnTo>
                  <a:lnTo>
                    <a:pt x="10093" y="46821"/>
                  </a:lnTo>
                  <a:lnTo>
                    <a:pt x="8338" y="44232"/>
                  </a:lnTo>
                  <a:lnTo>
                    <a:pt x="6670" y="41687"/>
                  </a:lnTo>
                  <a:lnTo>
                    <a:pt x="6626" y="39800"/>
                  </a:lnTo>
                  <a:lnTo>
                    <a:pt x="6758" y="35368"/>
                  </a:lnTo>
                  <a:lnTo>
                    <a:pt x="6758" y="35324"/>
                  </a:lnTo>
                  <a:lnTo>
                    <a:pt x="6495" y="33481"/>
                  </a:lnTo>
                  <a:lnTo>
                    <a:pt x="5880" y="30453"/>
                  </a:lnTo>
                  <a:lnTo>
                    <a:pt x="5135" y="27777"/>
                  </a:lnTo>
                  <a:lnTo>
                    <a:pt x="4432" y="25451"/>
                  </a:lnTo>
                  <a:lnTo>
                    <a:pt x="3774" y="22160"/>
                  </a:lnTo>
                  <a:lnTo>
                    <a:pt x="3160" y="18562"/>
                  </a:lnTo>
                  <a:lnTo>
                    <a:pt x="2326" y="15446"/>
                  </a:lnTo>
                  <a:lnTo>
                    <a:pt x="2326" y="15403"/>
                  </a:lnTo>
                  <a:lnTo>
                    <a:pt x="352" y="11497"/>
                  </a:lnTo>
                  <a:lnTo>
                    <a:pt x="571" y="11102"/>
                  </a:lnTo>
                  <a:lnTo>
                    <a:pt x="2151" y="9215"/>
                  </a:lnTo>
                  <a:lnTo>
                    <a:pt x="4696" y="7021"/>
                  </a:lnTo>
                  <a:lnTo>
                    <a:pt x="5442" y="6583"/>
                  </a:lnTo>
                  <a:lnTo>
                    <a:pt x="6495" y="5837"/>
                  </a:lnTo>
                  <a:lnTo>
                    <a:pt x="8206" y="5486"/>
                  </a:lnTo>
                  <a:lnTo>
                    <a:pt x="10312" y="4696"/>
                  </a:lnTo>
                  <a:lnTo>
                    <a:pt x="13209" y="3555"/>
                  </a:lnTo>
                  <a:lnTo>
                    <a:pt x="13252" y="3555"/>
                  </a:lnTo>
                  <a:lnTo>
                    <a:pt x="14744" y="2677"/>
                  </a:lnTo>
                  <a:lnTo>
                    <a:pt x="18123" y="308"/>
                  </a:lnTo>
                  <a:lnTo>
                    <a:pt x="18167" y="264"/>
                  </a:lnTo>
                  <a:lnTo>
                    <a:pt x="18167" y="220"/>
                  </a:lnTo>
                  <a:lnTo>
                    <a:pt x="18167" y="132"/>
                  </a:lnTo>
                  <a:lnTo>
                    <a:pt x="18167" y="88"/>
                  </a:lnTo>
                  <a:lnTo>
                    <a:pt x="18123" y="44"/>
                  </a:lnTo>
                  <a:lnTo>
                    <a:pt x="18035"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90" name="Google Shape;4190;p116"/>
            <p:cNvSpPr/>
            <p:nvPr/>
          </p:nvSpPr>
          <p:spPr>
            <a:xfrm>
              <a:off x="4065600" y="2698975"/>
              <a:ext cx="527675" cy="2220375"/>
            </a:xfrm>
            <a:custGeom>
              <a:avLst/>
              <a:gdLst/>
              <a:ahLst/>
              <a:cxnLst/>
              <a:rect l="l" t="t" r="r" b="b"/>
              <a:pathLst>
                <a:path w="21107" h="88815" extrusionOk="0">
                  <a:moveTo>
                    <a:pt x="20887" y="0"/>
                  </a:moveTo>
                  <a:lnTo>
                    <a:pt x="20843" y="44"/>
                  </a:lnTo>
                  <a:lnTo>
                    <a:pt x="17509" y="1887"/>
                  </a:lnTo>
                  <a:lnTo>
                    <a:pt x="15314" y="3204"/>
                  </a:lnTo>
                  <a:lnTo>
                    <a:pt x="13779" y="4125"/>
                  </a:lnTo>
                  <a:lnTo>
                    <a:pt x="12243" y="5090"/>
                  </a:lnTo>
                  <a:lnTo>
                    <a:pt x="10707" y="6056"/>
                  </a:lnTo>
                  <a:lnTo>
                    <a:pt x="9215" y="7109"/>
                  </a:lnTo>
                  <a:lnTo>
                    <a:pt x="8469" y="7635"/>
                  </a:lnTo>
                  <a:lnTo>
                    <a:pt x="7811" y="8206"/>
                  </a:lnTo>
                  <a:lnTo>
                    <a:pt x="7109" y="8776"/>
                  </a:lnTo>
                  <a:lnTo>
                    <a:pt x="6494" y="9347"/>
                  </a:lnTo>
                  <a:lnTo>
                    <a:pt x="5880" y="9961"/>
                  </a:lnTo>
                  <a:lnTo>
                    <a:pt x="5310" y="10575"/>
                  </a:lnTo>
                  <a:lnTo>
                    <a:pt x="4783" y="11234"/>
                  </a:lnTo>
                  <a:lnTo>
                    <a:pt x="4344" y="11892"/>
                  </a:lnTo>
                  <a:lnTo>
                    <a:pt x="3291" y="13164"/>
                  </a:lnTo>
                  <a:lnTo>
                    <a:pt x="3291" y="13208"/>
                  </a:lnTo>
                  <a:lnTo>
                    <a:pt x="1185" y="17903"/>
                  </a:lnTo>
                  <a:lnTo>
                    <a:pt x="220" y="20712"/>
                  </a:lnTo>
                  <a:lnTo>
                    <a:pt x="176" y="20756"/>
                  </a:lnTo>
                  <a:lnTo>
                    <a:pt x="0" y="22204"/>
                  </a:lnTo>
                  <a:lnTo>
                    <a:pt x="0" y="22248"/>
                  </a:lnTo>
                  <a:lnTo>
                    <a:pt x="176" y="25539"/>
                  </a:lnTo>
                  <a:lnTo>
                    <a:pt x="834" y="29576"/>
                  </a:lnTo>
                  <a:lnTo>
                    <a:pt x="1492" y="31989"/>
                  </a:lnTo>
                  <a:lnTo>
                    <a:pt x="2414" y="34578"/>
                  </a:lnTo>
                  <a:lnTo>
                    <a:pt x="3467" y="37123"/>
                  </a:lnTo>
                  <a:lnTo>
                    <a:pt x="4388" y="39361"/>
                  </a:lnTo>
                  <a:lnTo>
                    <a:pt x="4959" y="41028"/>
                  </a:lnTo>
                  <a:lnTo>
                    <a:pt x="5485" y="43003"/>
                  </a:lnTo>
                  <a:lnTo>
                    <a:pt x="5661" y="44276"/>
                  </a:lnTo>
                  <a:lnTo>
                    <a:pt x="5573" y="46733"/>
                  </a:lnTo>
                  <a:lnTo>
                    <a:pt x="5573" y="46777"/>
                  </a:lnTo>
                  <a:lnTo>
                    <a:pt x="5880" y="48971"/>
                  </a:lnTo>
                  <a:lnTo>
                    <a:pt x="6363" y="51647"/>
                  </a:lnTo>
                  <a:lnTo>
                    <a:pt x="6275" y="56343"/>
                  </a:lnTo>
                  <a:lnTo>
                    <a:pt x="6187" y="58624"/>
                  </a:lnTo>
                  <a:lnTo>
                    <a:pt x="6187" y="61345"/>
                  </a:lnTo>
                  <a:lnTo>
                    <a:pt x="6275" y="65733"/>
                  </a:lnTo>
                  <a:lnTo>
                    <a:pt x="6275" y="65821"/>
                  </a:lnTo>
                  <a:lnTo>
                    <a:pt x="6538" y="66347"/>
                  </a:lnTo>
                  <a:lnTo>
                    <a:pt x="6582" y="66391"/>
                  </a:lnTo>
                  <a:lnTo>
                    <a:pt x="8996" y="68717"/>
                  </a:lnTo>
                  <a:lnTo>
                    <a:pt x="10839" y="70384"/>
                  </a:lnTo>
                  <a:lnTo>
                    <a:pt x="12901" y="71964"/>
                  </a:lnTo>
                  <a:lnTo>
                    <a:pt x="14744" y="73368"/>
                  </a:lnTo>
                  <a:lnTo>
                    <a:pt x="14744" y="73412"/>
                  </a:lnTo>
                  <a:lnTo>
                    <a:pt x="16411" y="74377"/>
                  </a:lnTo>
                  <a:lnTo>
                    <a:pt x="17947" y="75167"/>
                  </a:lnTo>
                  <a:lnTo>
                    <a:pt x="18825" y="76528"/>
                  </a:lnTo>
                  <a:lnTo>
                    <a:pt x="19439" y="78020"/>
                  </a:lnTo>
                  <a:lnTo>
                    <a:pt x="19746" y="80170"/>
                  </a:lnTo>
                  <a:lnTo>
                    <a:pt x="20054" y="82802"/>
                  </a:lnTo>
                  <a:lnTo>
                    <a:pt x="19922" y="84996"/>
                  </a:lnTo>
                  <a:lnTo>
                    <a:pt x="19703" y="87190"/>
                  </a:lnTo>
                  <a:lnTo>
                    <a:pt x="19615" y="88639"/>
                  </a:lnTo>
                  <a:lnTo>
                    <a:pt x="19659" y="88726"/>
                  </a:lnTo>
                  <a:lnTo>
                    <a:pt x="19659" y="88770"/>
                  </a:lnTo>
                  <a:lnTo>
                    <a:pt x="19746" y="88814"/>
                  </a:lnTo>
                  <a:lnTo>
                    <a:pt x="19790" y="88814"/>
                  </a:lnTo>
                  <a:lnTo>
                    <a:pt x="19922" y="88770"/>
                  </a:lnTo>
                  <a:lnTo>
                    <a:pt x="19966" y="88726"/>
                  </a:lnTo>
                  <a:lnTo>
                    <a:pt x="19966" y="88682"/>
                  </a:lnTo>
                  <a:lnTo>
                    <a:pt x="20054" y="87190"/>
                  </a:lnTo>
                  <a:lnTo>
                    <a:pt x="20273" y="85040"/>
                  </a:lnTo>
                  <a:lnTo>
                    <a:pt x="20405" y="82802"/>
                  </a:lnTo>
                  <a:lnTo>
                    <a:pt x="20405" y="82759"/>
                  </a:lnTo>
                  <a:lnTo>
                    <a:pt x="20097" y="80126"/>
                  </a:lnTo>
                  <a:lnTo>
                    <a:pt x="19790" y="77932"/>
                  </a:lnTo>
                  <a:lnTo>
                    <a:pt x="19790" y="77888"/>
                  </a:lnTo>
                  <a:lnTo>
                    <a:pt x="19132" y="76396"/>
                  </a:lnTo>
                  <a:lnTo>
                    <a:pt x="19132" y="76352"/>
                  </a:lnTo>
                  <a:lnTo>
                    <a:pt x="18211" y="74948"/>
                  </a:lnTo>
                  <a:lnTo>
                    <a:pt x="18167" y="74860"/>
                  </a:lnTo>
                  <a:lnTo>
                    <a:pt x="16587" y="74070"/>
                  </a:lnTo>
                  <a:lnTo>
                    <a:pt x="14963" y="73105"/>
                  </a:lnTo>
                  <a:lnTo>
                    <a:pt x="13120" y="71701"/>
                  </a:lnTo>
                  <a:lnTo>
                    <a:pt x="11102" y="70121"/>
                  </a:lnTo>
                  <a:lnTo>
                    <a:pt x="9215" y="68454"/>
                  </a:lnTo>
                  <a:lnTo>
                    <a:pt x="6846" y="66172"/>
                  </a:lnTo>
                  <a:lnTo>
                    <a:pt x="6626" y="65689"/>
                  </a:lnTo>
                  <a:lnTo>
                    <a:pt x="6538" y="61345"/>
                  </a:lnTo>
                  <a:lnTo>
                    <a:pt x="6538" y="58624"/>
                  </a:lnTo>
                  <a:lnTo>
                    <a:pt x="6626" y="56387"/>
                  </a:lnTo>
                  <a:lnTo>
                    <a:pt x="6714" y="51647"/>
                  </a:lnTo>
                  <a:lnTo>
                    <a:pt x="6714" y="51604"/>
                  </a:lnTo>
                  <a:lnTo>
                    <a:pt x="6231" y="48883"/>
                  </a:lnTo>
                  <a:lnTo>
                    <a:pt x="5924" y="46733"/>
                  </a:lnTo>
                  <a:lnTo>
                    <a:pt x="6012" y="44276"/>
                  </a:lnTo>
                  <a:lnTo>
                    <a:pt x="6012" y="44232"/>
                  </a:lnTo>
                  <a:lnTo>
                    <a:pt x="5836" y="42959"/>
                  </a:lnTo>
                  <a:lnTo>
                    <a:pt x="5836" y="42915"/>
                  </a:lnTo>
                  <a:lnTo>
                    <a:pt x="5310" y="40941"/>
                  </a:lnTo>
                  <a:lnTo>
                    <a:pt x="4695" y="39229"/>
                  </a:lnTo>
                  <a:lnTo>
                    <a:pt x="3818" y="36991"/>
                  </a:lnTo>
                  <a:lnTo>
                    <a:pt x="2765" y="34446"/>
                  </a:lnTo>
                  <a:lnTo>
                    <a:pt x="1843" y="31857"/>
                  </a:lnTo>
                  <a:lnTo>
                    <a:pt x="1185" y="29488"/>
                  </a:lnTo>
                  <a:lnTo>
                    <a:pt x="483" y="25495"/>
                  </a:lnTo>
                  <a:lnTo>
                    <a:pt x="351" y="22248"/>
                  </a:lnTo>
                  <a:lnTo>
                    <a:pt x="527" y="20800"/>
                  </a:lnTo>
                  <a:lnTo>
                    <a:pt x="1492" y="18035"/>
                  </a:lnTo>
                  <a:lnTo>
                    <a:pt x="3598" y="13340"/>
                  </a:lnTo>
                  <a:lnTo>
                    <a:pt x="4608" y="12067"/>
                  </a:lnTo>
                  <a:lnTo>
                    <a:pt x="5090" y="11453"/>
                  </a:lnTo>
                  <a:lnTo>
                    <a:pt x="5573" y="10795"/>
                  </a:lnTo>
                  <a:lnTo>
                    <a:pt x="6143" y="10181"/>
                  </a:lnTo>
                  <a:lnTo>
                    <a:pt x="6758" y="9610"/>
                  </a:lnTo>
                  <a:lnTo>
                    <a:pt x="7372" y="8996"/>
                  </a:lnTo>
                  <a:lnTo>
                    <a:pt x="8030" y="8469"/>
                  </a:lnTo>
                  <a:lnTo>
                    <a:pt x="9434" y="7372"/>
                  </a:lnTo>
                  <a:lnTo>
                    <a:pt x="10926" y="6319"/>
                  </a:lnTo>
                  <a:lnTo>
                    <a:pt x="12418" y="5354"/>
                  </a:lnTo>
                  <a:lnTo>
                    <a:pt x="13954" y="4432"/>
                  </a:lnTo>
                  <a:lnTo>
                    <a:pt x="15490" y="3511"/>
                  </a:lnTo>
                  <a:lnTo>
                    <a:pt x="17684" y="2194"/>
                  </a:lnTo>
                  <a:lnTo>
                    <a:pt x="21019" y="351"/>
                  </a:lnTo>
                  <a:lnTo>
                    <a:pt x="21063" y="307"/>
                  </a:lnTo>
                  <a:lnTo>
                    <a:pt x="21107" y="220"/>
                  </a:lnTo>
                  <a:lnTo>
                    <a:pt x="21107" y="176"/>
                  </a:lnTo>
                  <a:lnTo>
                    <a:pt x="21063" y="88"/>
                  </a:lnTo>
                  <a:lnTo>
                    <a:pt x="21019" y="44"/>
                  </a:lnTo>
                  <a:lnTo>
                    <a:pt x="20975"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91" name="Google Shape;4191;p116"/>
            <p:cNvSpPr/>
            <p:nvPr/>
          </p:nvSpPr>
          <p:spPr>
            <a:xfrm>
              <a:off x="3837425" y="3370350"/>
              <a:ext cx="377375" cy="1344950"/>
            </a:xfrm>
            <a:custGeom>
              <a:avLst/>
              <a:gdLst/>
              <a:ahLst/>
              <a:cxnLst/>
              <a:rect l="l" t="t" r="r" b="b"/>
              <a:pathLst>
                <a:path w="15095" h="53798" extrusionOk="0">
                  <a:moveTo>
                    <a:pt x="88" y="0"/>
                  </a:moveTo>
                  <a:lnTo>
                    <a:pt x="44" y="44"/>
                  </a:lnTo>
                  <a:lnTo>
                    <a:pt x="0" y="132"/>
                  </a:lnTo>
                  <a:lnTo>
                    <a:pt x="0" y="176"/>
                  </a:lnTo>
                  <a:lnTo>
                    <a:pt x="0" y="263"/>
                  </a:lnTo>
                  <a:lnTo>
                    <a:pt x="2326" y="5222"/>
                  </a:lnTo>
                  <a:lnTo>
                    <a:pt x="2326" y="5266"/>
                  </a:lnTo>
                  <a:lnTo>
                    <a:pt x="4871" y="9522"/>
                  </a:lnTo>
                  <a:lnTo>
                    <a:pt x="6670" y="12989"/>
                  </a:lnTo>
                  <a:lnTo>
                    <a:pt x="8206" y="16192"/>
                  </a:lnTo>
                  <a:lnTo>
                    <a:pt x="8996" y="17947"/>
                  </a:lnTo>
                  <a:lnTo>
                    <a:pt x="9259" y="18693"/>
                  </a:lnTo>
                  <a:lnTo>
                    <a:pt x="9347" y="21326"/>
                  </a:lnTo>
                  <a:lnTo>
                    <a:pt x="9390" y="25670"/>
                  </a:lnTo>
                  <a:lnTo>
                    <a:pt x="9390" y="28917"/>
                  </a:lnTo>
                  <a:lnTo>
                    <a:pt x="9478" y="36157"/>
                  </a:lnTo>
                  <a:lnTo>
                    <a:pt x="9829" y="42476"/>
                  </a:lnTo>
                  <a:lnTo>
                    <a:pt x="9961" y="43485"/>
                  </a:lnTo>
                  <a:lnTo>
                    <a:pt x="9961" y="43529"/>
                  </a:lnTo>
                  <a:lnTo>
                    <a:pt x="10751" y="45548"/>
                  </a:lnTo>
                  <a:lnTo>
                    <a:pt x="11936" y="48005"/>
                  </a:lnTo>
                  <a:lnTo>
                    <a:pt x="12901" y="49980"/>
                  </a:lnTo>
                  <a:lnTo>
                    <a:pt x="13603" y="51603"/>
                  </a:lnTo>
                  <a:lnTo>
                    <a:pt x="14744" y="53710"/>
                  </a:lnTo>
                  <a:lnTo>
                    <a:pt x="14832" y="53797"/>
                  </a:lnTo>
                  <a:lnTo>
                    <a:pt x="15007" y="53797"/>
                  </a:lnTo>
                  <a:lnTo>
                    <a:pt x="15051" y="53753"/>
                  </a:lnTo>
                  <a:lnTo>
                    <a:pt x="15095" y="53710"/>
                  </a:lnTo>
                  <a:lnTo>
                    <a:pt x="15095" y="53622"/>
                  </a:lnTo>
                  <a:lnTo>
                    <a:pt x="15051" y="53578"/>
                  </a:lnTo>
                  <a:lnTo>
                    <a:pt x="13910" y="51472"/>
                  </a:lnTo>
                  <a:lnTo>
                    <a:pt x="13208" y="49848"/>
                  </a:lnTo>
                  <a:lnTo>
                    <a:pt x="12243" y="47873"/>
                  </a:lnTo>
                  <a:lnTo>
                    <a:pt x="11058" y="45372"/>
                  </a:lnTo>
                  <a:lnTo>
                    <a:pt x="10312" y="43398"/>
                  </a:lnTo>
                  <a:lnTo>
                    <a:pt x="10180" y="42432"/>
                  </a:lnTo>
                  <a:lnTo>
                    <a:pt x="9829" y="36114"/>
                  </a:lnTo>
                  <a:lnTo>
                    <a:pt x="9741" y="28917"/>
                  </a:lnTo>
                  <a:lnTo>
                    <a:pt x="9741" y="25670"/>
                  </a:lnTo>
                  <a:lnTo>
                    <a:pt x="9698" y="21326"/>
                  </a:lnTo>
                  <a:lnTo>
                    <a:pt x="9610" y="18649"/>
                  </a:lnTo>
                  <a:lnTo>
                    <a:pt x="9566" y="18605"/>
                  </a:lnTo>
                  <a:lnTo>
                    <a:pt x="9303" y="17815"/>
                  </a:lnTo>
                  <a:lnTo>
                    <a:pt x="8513" y="16016"/>
                  </a:lnTo>
                  <a:lnTo>
                    <a:pt x="6977" y="12857"/>
                  </a:lnTo>
                  <a:lnTo>
                    <a:pt x="5178" y="9347"/>
                  </a:lnTo>
                  <a:lnTo>
                    <a:pt x="2633" y="5090"/>
                  </a:lnTo>
                  <a:lnTo>
                    <a:pt x="307" y="88"/>
                  </a:lnTo>
                  <a:lnTo>
                    <a:pt x="263" y="44"/>
                  </a:lnTo>
                  <a:lnTo>
                    <a:pt x="219"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92" name="Google Shape;4192;p116"/>
            <p:cNvSpPr/>
            <p:nvPr/>
          </p:nvSpPr>
          <p:spPr>
            <a:xfrm>
              <a:off x="3607050" y="3450425"/>
              <a:ext cx="547425" cy="1221000"/>
            </a:xfrm>
            <a:custGeom>
              <a:avLst/>
              <a:gdLst/>
              <a:ahLst/>
              <a:cxnLst/>
              <a:rect l="l" t="t" r="r" b="b"/>
              <a:pathLst>
                <a:path w="21897" h="48840" extrusionOk="0">
                  <a:moveTo>
                    <a:pt x="8425" y="0"/>
                  </a:moveTo>
                  <a:lnTo>
                    <a:pt x="132" y="2150"/>
                  </a:lnTo>
                  <a:lnTo>
                    <a:pt x="88" y="2194"/>
                  </a:lnTo>
                  <a:lnTo>
                    <a:pt x="44" y="2238"/>
                  </a:lnTo>
                  <a:lnTo>
                    <a:pt x="0" y="2326"/>
                  </a:lnTo>
                  <a:lnTo>
                    <a:pt x="0" y="2370"/>
                  </a:lnTo>
                  <a:lnTo>
                    <a:pt x="44" y="2458"/>
                  </a:lnTo>
                  <a:lnTo>
                    <a:pt x="88" y="2501"/>
                  </a:lnTo>
                  <a:lnTo>
                    <a:pt x="220" y="2501"/>
                  </a:lnTo>
                  <a:lnTo>
                    <a:pt x="8381" y="351"/>
                  </a:lnTo>
                  <a:lnTo>
                    <a:pt x="9742" y="3862"/>
                  </a:lnTo>
                  <a:lnTo>
                    <a:pt x="9785" y="3950"/>
                  </a:lnTo>
                  <a:lnTo>
                    <a:pt x="12638" y="6846"/>
                  </a:lnTo>
                  <a:lnTo>
                    <a:pt x="14437" y="10093"/>
                  </a:lnTo>
                  <a:lnTo>
                    <a:pt x="16148" y="13559"/>
                  </a:lnTo>
                  <a:lnTo>
                    <a:pt x="17114" y="15446"/>
                  </a:lnTo>
                  <a:lnTo>
                    <a:pt x="17333" y="16631"/>
                  </a:lnTo>
                  <a:lnTo>
                    <a:pt x="17377" y="18825"/>
                  </a:lnTo>
                  <a:lnTo>
                    <a:pt x="17421" y="21019"/>
                  </a:lnTo>
                  <a:lnTo>
                    <a:pt x="17465" y="25363"/>
                  </a:lnTo>
                  <a:lnTo>
                    <a:pt x="17465" y="28303"/>
                  </a:lnTo>
                  <a:lnTo>
                    <a:pt x="17508" y="31243"/>
                  </a:lnTo>
                  <a:lnTo>
                    <a:pt x="17596" y="34183"/>
                  </a:lnTo>
                  <a:lnTo>
                    <a:pt x="17728" y="37123"/>
                  </a:lnTo>
                  <a:lnTo>
                    <a:pt x="17947" y="40546"/>
                  </a:lnTo>
                  <a:lnTo>
                    <a:pt x="17947" y="40590"/>
                  </a:lnTo>
                  <a:lnTo>
                    <a:pt x="20975" y="47303"/>
                  </a:lnTo>
                  <a:lnTo>
                    <a:pt x="21545" y="48707"/>
                  </a:lnTo>
                  <a:lnTo>
                    <a:pt x="21633" y="48795"/>
                  </a:lnTo>
                  <a:lnTo>
                    <a:pt x="21721" y="48839"/>
                  </a:lnTo>
                  <a:lnTo>
                    <a:pt x="21765" y="48839"/>
                  </a:lnTo>
                  <a:lnTo>
                    <a:pt x="21853" y="48795"/>
                  </a:lnTo>
                  <a:lnTo>
                    <a:pt x="21853" y="48751"/>
                  </a:lnTo>
                  <a:lnTo>
                    <a:pt x="21896" y="48664"/>
                  </a:lnTo>
                  <a:lnTo>
                    <a:pt x="21853" y="48576"/>
                  </a:lnTo>
                  <a:lnTo>
                    <a:pt x="21326" y="47172"/>
                  </a:lnTo>
                  <a:lnTo>
                    <a:pt x="18298" y="40458"/>
                  </a:lnTo>
                  <a:lnTo>
                    <a:pt x="18079" y="37123"/>
                  </a:lnTo>
                  <a:lnTo>
                    <a:pt x="17947" y="34183"/>
                  </a:lnTo>
                  <a:lnTo>
                    <a:pt x="17859" y="31243"/>
                  </a:lnTo>
                  <a:lnTo>
                    <a:pt x="17816" y="28303"/>
                  </a:lnTo>
                  <a:lnTo>
                    <a:pt x="17816" y="25363"/>
                  </a:lnTo>
                  <a:lnTo>
                    <a:pt x="17772" y="21019"/>
                  </a:lnTo>
                  <a:lnTo>
                    <a:pt x="17728" y="18781"/>
                  </a:lnTo>
                  <a:lnTo>
                    <a:pt x="17684" y="16587"/>
                  </a:lnTo>
                  <a:lnTo>
                    <a:pt x="17465" y="15358"/>
                  </a:lnTo>
                  <a:lnTo>
                    <a:pt x="17465" y="15315"/>
                  </a:lnTo>
                  <a:lnTo>
                    <a:pt x="16455" y="13428"/>
                  </a:lnTo>
                  <a:lnTo>
                    <a:pt x="14744" y="9917"/>
                  </a:lnTo>
                  <a:lnTo>
                    <a:pt x="12945" y="6670"/>
                  </a:lnTo>
                  <a:lnTo>
                    <a:pt x="12901" y="6626"/>
                  </a:lnTo>
                  <a:lnTo>
                    <a:pt x="10049" y="3730"/>
                  </a:lnTo>
                  <a:lnTo>
                    <a:pt x="8645" y="88"/>
                  </a:lnTo>
                  <a:lnTo>
                    <a:pt x="8557"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93" name="Google Shape;4193;p116"/>
            <p:cNvSpPr/>
            <p:nvPr/>
          </p:nvSpPr>
          <p:spPr>
            <a:xfrm>
              <a:off x="3672850" y="3530500"/>
              <a:ext cx="435550" cy="1108000"/>
            </a:xfrm>
            <a:custGeom>
              <a:avLst/>
              <a:gdLst/>
              <a:ahLst/>
              <a:cxnLst/>
              <a:rect l="l" t="t" r="r" b="b"/>
              <a:pathLst>
                <a:path w="17422" h="44320" extrusionOk="0">
                  <a:moveTo>
                    <a:pt x="2019" y="1"/>
                  </a:moveTo>
                  <a:lnTo>
                    <a:pt x="133" y="483"/>
                  </a:lnTo>
                  <a:lnTo>
                    <a:pt x="45" y="483"/>
                  </a:lnTo>
                  <a:lnTo>
                    <a:pt x="1" y="571"/>
                  </a:lnTo>
                  <a:lnTo>
                    <a:pt x="1" y="615"/>
                  </a:lnTo>
                  <a:lnTo>
                    <a:pt x="1" y="703"/>
                  </a:lnTo>
                  <a:lnTo>
                    <a:pt x="45" y="747"/>
                  </a:lnTo>
                  <a:lnTo>
                    <a:pt x="89" y="790"/>
                  </a:lnTo>
                  <a:lnTo>
                    <a:pt x="133" y="834"/>
                  </a:lnTo>
                  <a:lnTo>
                    <a:pt x="220" y="834"/>
                  </a:lnTo>
                  <a:lnTo>
                    <a:pt x="2019" y="352"/>
                  </a:lnTo>
                  <a:lnTo>
                    <a:pt x="3248" y="1624"/>
                  </a:lnTo>
                  <a:lnTo>
                    <a:pt x="4433" y="2721"/>
                  </a:lnTo>
                  <a:lnTo>
                    <a:pt x="5881" y="4081"/>
                  </a:lnTo>
                  <a:lnTo>
                    <a:pt x="9918" y="8557"/>
                  </a:lnTo>
                  <a:lnTo>
                    <a:pt x="13341" y="14393"/>
                  </a:lnTo>
                  <a:lnTo>
                    <a:pt x="13560" y="18737"/>
                  </a:lnTo>
                  <a:lnTo>
                    <a:pt x="13648" y="22116"/>
                  </a:lnTo>
                  <a:lnTo>
                    <a:pt x="13648" y="24968"/>
                  </a:lnTo>
                  <a:lnTo>
                    <a:pt x="13736" y="29357"/>
                  </a:lnTo>
                  <a:lnTo>
                    <a:pt x="14130" y="36772"/>
                  </a:lnTo>
                  <a:lnTo>
                    <a:pt x="14306" y="37825"/>
                  </a:lnTo>
                  <a:lnTo>
                    <a:pt x="14306" y="37869"/>
                  </a:lnTo>
                  <a:lnTo>
                    <a:pt x="15579" y="40941"/>
                  </a:lnTo>
                  <a:lnTo>
                    <a:pt x="17070" y="44232"/>
                  </a:lnTo>
                  <a:lnTo>
                    <a:pt x="17158" y="44276"/>
                  </a:lnTo>
                  <a:lnTo>
                    <a:pt x="17246" y="44320"/>
                  </a:lnTo>
                  <a:lnTo>
                    <a:pt x="17334" y="44320"/>
                  </a:lnTo>
                  <a:lnTo>
                    <a:pt x="17378" y="44276"/>
                  </a:lnTo>
                  <a:lnTo>
                    <a:pt x="17422" y="44188"/>
                  </a:lnTo>
                  <a:lnTo>
                    <a:pt x="17422" y="44144"/>
                  </a:lnTo>
                  <a:lnTo>
                    <a:pt x="17422" y="44056"/>
                  </a:lnTo>
                  <a:lnTo>
                    <a:pt x="15886" y="40809"/>
                  </a:lnTo>
                  <a:lnTo>
                    <a:pt x="14657" y="37782"/>
                  </a:lnTo>
                  <a:lnTo>
                    <a:pt x="14482" y="36728"/>
                  </a:lnTo>
                  <a:lnTo>
                    <a:pt x="14087" y="29313"/>
                  </a:lnTo>
                  <a:lnTo>
                    <a:pt x="13999" y="24968"/>
                  </a:lnTo>
                  <a:lnTo>
                    <a:pt x="13999" y="22072"/>
                  </a:lnTo>
                  <a:lnTo>
                    <a:pt x="13911" y="18737"/>
                  </a:lnTo>
                  <a:lnTo>
                    <a:pt x="13692" y="14349"/>
                  </a:lnTo>
                  <a:lnTo>
                    <a:pt x="13692" y="14262"/>
                  </a:lnTo>
                  <a:lnTo>
                    <a:pt x="10225" y="8382"/>
                  </a:lnTo>
                  <a:lnTo>
                    <a:pt x="10181" y="8338"/>
                  </a:lnTo>
                  <a:lnTo>
                    <a:pt x="6144" y="3862"/>
                  </a:lnTo>
                  <a:lnTo>
                    <a:pt x="4477" y="2282"/>
                  </a:lnTo>
                  <a:lnTo>
                    <a:pt x="3248" y="1098"/>
                  </a:lnTo>
                  <a:lnTo>
                    <a:pt x="2195" y="44"/>
                  </a:lnTo>
                  <a:lnTo>
                    <a:pt x="2151"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94" name="Google Shape;4194;p116"/>
            <p:cNvSpPr/>
            <p:nvPr/>
          </p:nvSpPr>
          <p:spPr>
            <a:xfrm>
              <a:off x="6276075" y="3554625"/>
              <a:ext cx="204075" cy="110825"/>
            </a:xfrm>
            <a:custGeom>
              <a:avLst/>
              <a:gdLst/>
              <a:ahLst/>
              <a:cxnLst/>
              <a:rect l="l" t="t" r="r" b="b"/>
              <a:pathLst>
                <a:path w="8163" h="4433" extrusionOk="0">
                  <a:moveTo>
                    <a:pt x="4740" y="1"/>
                  </a:moveTo>
                  <a:lnTo>
                    <a:pt x="2589" y="1010"/>
                  </a:lnTo>
                  <a:lnTo>
                    <a:pt x="922" y="1712"/>
                  </a:lnTo>
                  <a:lnTo>
                    <a:pt x="878" y="1756"/>
                  </a:lnTo>
                  <a:lnTo>
                    <a:pt x="220" y="2327"/>
                  </a:lnTo>
                  <a:lnTo>
                    <a:pt x="132" y="2414"/>
                  </a:lnTo>
                  <a:lnTo>
                    <a:pt x="0" y="2809"/>
                  </a:lnTo>
                  <a:lnTo>
                    <a:pt x="0" y="2941"/>
                  </a:lnTo>
                  <a:lnTo>
                    <a:pt x="176" y="3467"/>
                  </a:lnTo>
                  <a:lnTo>
                    <a:pt x="220" y="3555"/>
                  </a:lnTo>
                  <a:lnTo>
                    <a:pt x="703" y="3994"/>
                  </a:lnTo>
                  <a:lnTo>
                    <a:pt x="746" y="4038"/>
                  </a:lnTo>
                  <a:lnTo>
                    <a:pt x="1361" y="4345"/>
                  </a:lnTo>
                  <a:lnTo>
                    <a:pt x="1448" y="4345"/>
                  </a:lnTo>
                  <a:lnTo>
                    <a:pt x="3028" y="4433"/>
                  </a:lnTo>
                  <a:lnTo>
                    <a:pt x="3072" y="4433"/>
                  </a:lnTo>
                  <a:lnTo>
                    <a:pt x="5178" y="4038"/>
                  </a:lnTo>
                  <a:lnTo>
                    <a:pt x="8031" y="3160"/>
                  </a:lnTo>
                  <a:lnTo>
                    <a:pt x="8118" y="3160"/>
                  </a:lnTo>
                  <a:lnTo>
                    <a:pt x="8162" y="3073"/>
                  </a:lnTo>
                  <a:lnTo>
                    <a:pt x="8162" y="3029"/>
                  </a:lnTo>
                  <a:lnTo>
                    <a:pt x="8162" y="2941"/>
                  </a:lnTo>
                  <a:lnTo>
                    <a:pt x="8118" y="2897"/>
                  </a:lnTo>
                  <a:lnTo>
                    <a:pt x="8074" y="2853"/>
                  </a:lnTo>
                  <a:lnTo>
                    <a:pt x="7943" y="2853"/>
                  </a:lnTo>
                  <a:lnTo>
                    <a:pt x="5091" y="3687"/>
                  </a:lnTo>
                  <a:lnTo>
                    <a:pt x="3028" y="4082"/>
                  </a:lnTo>
                  <a:lnTo>
                    <a:pt x="1492" y="3994"/>
                  </a:lnTo>
                  <a:lnTo>
                    <a:pt x="922" y="3731"/>
                  </a:lnTo>
                  <a:lnTo>
                    <a:pt x="527" y="3336"/>
                  </a:lnTo>
                  <a:lnTo>
                    <a:pt x="351" y="2897"/>
                  </a:lnTo>
                  <a:lnTo>
                    <a:pt x="483" y="2546"/>
                  </a:lnTo>
                  <a:lnTo>
                    <a:pt x="1097" y="2019"/>
                  </a:lnTo>
                  <a:lnTo>
                    <a:pt x="2721" y="1361"/>
                  </a:lnTo>
                  <a:lnTo>
                    <a:pt x="4915" y="308"/>
                  </a:lnTo>
                  <a:lnTo>
                    <a:pt x="4959" y="264"/>
                  </a:lnTo>
                  <a:lnTo>
                    <a:pt x="5003" y="220"/>
                  </a:lnTo>
                  <a:lnTo>
                    <a:pt x="5003" y="176"/>
                  </a:lnTo>
                  <a:lnTo>
                    <a:pt x="5003" y="89"/>
                  </a:lnTo>
                  <a:lnTo>
                    <a:pt x="4959" y="45"/>
                  </a:lnTo>
                  <a:lnTo>
                    <a:pt x="4871"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95" name="Google Shape;4195;p116"/>
            <p:cNvSpPr/>
            <p:nvPr/>
          </p:nvSpPr>
          <p:spPr>
            <a:xfrm>
              <a:off x="6730225" y="3940775"/>
              <a:ext cx="561700" cy="625325"/>
            </a:xfrm>
            <a:custGeom>
              <a:avLst/>
              <a:gdLst/>
              <a:ahLst/>
              <a:cxnLst/>
              <a:rect l="l" t="t" r="r" b="b"/>
              <a:pathLst>
                <a:path w="22468" h="25013" extrusionOk="0">
                  <a:moveTo>
                    <a:pt x="3775" y="1"/>
                  </a:moveTo>
                  <a:lnTo>
                    <a:pt x="3731" y="45"/>
                  </a:lnTo>
                  <a:lnTo>
                    <a:pt x="3687" y="89"/>
                  </a:lnTo>
                  <a:lnTo>
                    <a:pt x="2151" y="3643"/>
                  </a:lnTo>
                  <a:lnTo>
                    <a:pt x="1361" y="5486"/>
                  </a:lnTo>
                  <a:lnTo>
                    <a:pt x="1361" y="5530"/>
                  </a:lnTo>
                  <a:lnTo>
                    <a:pt x="703" y="8733"/>
                  </a:lnTo>
                  <a:lnTo>
                    <a:pt x="133" y="11629"/>
                  </a:lnTo>
                  <a:lnTo>
                    <a:pt x="1" y="12375"/>
                  </a:lnTo>
                  <a:lnTo>
                    <a:pt x="1" y="12463"/>
                  </a:lnTo>
                  <a:lnTo>
                    <a:pt x="89" y="12551"/>
                  </a:lnTo>
                  <a:lnTo>
                    <a:pt x="3336" y="14788"/>
                  </a:lnTo>
                  <a:lnTo>
                    <a:pt x="3862" y="15534"/>
                  </a:lnTo>
                  <a:lnTo>
                    <a:pt x="4916" y="17860"/>
                  </a:lnTo>
                  <a:lnTo>
                    <a:pt x="4916" y="17904"/>
                  </a:lnTo>
                  <a:lnTo>
                    <a:pt x="6013" y="19791"/>
                  </a:lnTo>
                  <a:lnTo>
                    <a:pt x="7241" y="21371"/>
                  </a:lnTo>
                  <a:lnTo>
                    <a:pt x="7285" y="21414"/>
                  </a:lnTo>
                  <a:lnTo>
                    <a:pt x="8645" y="22117"/>
                  </a:lnTo>
                  <a:lnTo>
                    <a:pt x="9523" y="22424"/>
                  </a:lnTo>
                  <a:lnTo>
                    <a:pt x="9567" y="22424"/>
                  </a:lnTo>
                  <a:lnTo>
                    <a:pt x="12244" y="22862"/>
                  </a:lnTo>
                  <a:lnTo>
                    <a:pt x="14525" y="23082"/>
                  </a:lnTo>
                  <a:lnTo>
                    <a:pt x="18080" y="24267"/>
                  </a:lnTo>
                  <a:lnTo>
                    <a:pt x="20274" y="24925"/>
                  </a:lnTo>
                  <a:lnTo>
                    <a:pt x="20318" y="24925"/>
                  </a:lnTo>
                  <a:lnTo>
                    <a:pt x="21327" y="25013"/>
                  </a:lnTo>
                  <a:lnTo>
                    <a:pt x="21415" y="25013"/>
                  </a:lnTo>
                  <a:lnTo>
                    <a:pt x="22336" y="24793"/>
                  </a:lnTo>
                  <a:lnTo>
                    <a:pt x="22424" y="24749"/>
                  </a:lnTo>
                  <a:lnTo>
                    <a:pt x="22468" y="24705"/>
                  </a:lnTo>
                  <a:lnTo>
                    <a:pt x="22468" y="24618"/>
                  </a:lnTo>
                  <a:lnTo>
                    <a:pt x="22468" y="24574"/>
                  </a:lnTo>
                  <a:lnTo>
                    <a:pt x="22468" y="24486"/>
                  </a:lnTo>
                  <a:lnTo>
                    <a:pt x="22424" y="24442"/>
                  </a:lnTo>
                  <a:lnTo>
                    <a:pt x="22292" y="24442"/>
                  </a:lnTo>
                  <a:lnTo>
                    <a:pt x="21327" y="24662"/>
                  </a:lnTo>
                  <a:lnTo>
                    <a:pt x="20362" y="24574"/>
                  </a:lnTo>
                  <a:lnTo>
                    <a:pt x="18211" y="23916"/>
                  </a:lnTo>
                  <a:lnTo>
                    <a:pt x="14657" y="22731"/>
                  </a:lnTo>
                  <a:lnTo>
                    <a:pt x="14613" y="22731"/>
                  </a:lnTo>
                  <a:lnTo>
                    <a:pt x="12288" y="22511"/>
                  </a:lnTo>
                  <a:lnTo>
                    <a:pt x="9611" y="22073"/>
                  </a:lnTo>
                  <a:lnTo>
                    <a:pt x="8777" y="21765"/>
                  </a:lnTo>
                  <a:lnTo>
                    <a:pt x="7461" y="21107"/>
                  </a:lnTo>
                  <a:lnTo>
                    <a:pt x="6320" y="19615"/>
                  </a:lnTo>
                  <a:lnTo>
                    <a:pt x="5223" y="17728"/>
                  </a:lnTo>
                  <a:lnTo>
                    <a:pt x="4170" y="15403"/>
                  </a:lnTo>
                  <a:lnTo>
                    <a:pt x="4170" y="15359"/>
                  </a:lnTo>
                  <a:lnTo>
                    <a:pt x="3643" y="14569"/>
                  </a:lnTo>
                  <a:lnTo>
                    <a:pt x="3599" y="14525"/>
                  </a:lnTo>
                  <a:lnTo>
                    <a:pt x="352" y="12331"/>
                  </a:lnTo>
                  <a:lnTo>
                    <a:pt x="484" y="11717"/>
                  </a:lnTo>
                  <a:lnTo>
                    <a:pt x="1054" y="8821"/>
                  </a:lnTo>
                  <a:lnTo>
                    <a:pt x="1712" y="5618"/>
                  </a:lnTo>
                  <a:lnTo>
                    <a:pt x="2458" y="3775"/>
                  </a:lnTo>
                  <a:lnTo>
                    <a:pt x="3994" y="264"/>
                  </a:lnTo>
                  <a:lnTo>
                    <a:pt x="3994" y="176"/>
                  </a:lnTo>
                  <a:lnTo>
                    <a:pt x="3994" y="132"/>
                  </a:lnTo>
                  <a:lnTo>
                    <a:pt x="3950" y="45"/>
                  </a:lnTo>
                  <a:lnTo>
                    <a:pt x="3906"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96" name="Google Shape;4196;p116"/>
            <p:cNvSpPr/>
            <p:nvPr/>
          </p:nvSpPr>
          <p:spPr>
            <a:xfrm>
              <a:off x="6209150" y="3492100"/>
              <a:ext cx="307200" cy="221625"/>
            </a:xfrm>
            <a:custGeom>
              <a:avLst/>
              <a:gdLst/>
              <a:ahLst/>
              <a:cxnLst/>
              <a:rect l="l" t="t" r="r" b="b"/>
              <a:pathLst>
                <a:path w="12288" h="8865" extrusionOk="0">
                  <a:moveTo>
                    <a:pt x="4608" y="1"/>
                  </a:moveTo>
                  <a:lnTo>
                    <a:pt x="4564" y="89"/>
                  </a:lnTo>
                  <a:lnTo>
                    <a:pt x="3116" y="2239"/>
                  </a:lnTo>
                  <a:lnTo>
                    <a:pt x="2107" y="3116"/>
                  </a:lnTo>
                  <a:lnTo>
                    <a:pt x="747" y="4740"/>
                  </a:lnTo>
                  <a:lnTo>
                    <a:pt x="747" y="4784"/>
                  </a:lnTo>
                  <a:lnTo>
                    <a:pt x="1" y="6188"/>
                  </a:lnTo>
                  <a:lnTo>
                    <a:pt x="1" y="6276"/>
                  </a:lnTo>
                  <a:lnTo>
                    <a:pt x="1" y="6363"/>
                  </a:lnTo>
                  <a:lnTo>
                    <a:pt x="308" y="6890"/>
                  </a:lnTo>
                  <a:lnTo>
                    <a:pt x="352" y="6978"/>
                  </a:lnTo>
                  <a:lnTo>
                    <a:pt x="2634" y="8426"/>
                  </a:lnTo>
                  <a:lnTo>
                    <a:pt x="2721" y="8426"/>
                  </a:lnTo>
                  <a:lnTo>
                    <a:pt x="5837" y="8865"/>
                  </a:lnTo>
                  <a:lnTo>
                    <a:pt x="5881" y="8865"/>
                  </a:lnTo>
                  <a:lnTo>
                    <a:pt x="8294" y="8294"/>
                  </a:lnTo>
                  <a:lnTo>
                    <a:pt x="10883" y="7241"/>
                  </a:lnTo>
                  <a:lnTo>
                    <a:pt x="12156" y="7022"/>
                  </a:lnTo>
                  <a:lnTo>
                    <a:pt x="12200" y="6978"/>
                  </a:lnTo>
                  <a:lnTo>
                    <a:pt x="12287" y="6934"/>
                  </a:lnTo>
                  <a:lnTo>
                    <a:pt x="12287" y="6846"/>
                  </a:lnTo>
                  <a:lnTo>
                    <a:pt x="12287" y="6802"/>
                  </a:lnTo>
                  <a:lnTo>
                    <a:pt x="12287" y="6714"/>
                  </a:lnTo>
                  <a:lnTo>
                    <a:pt x="12200" y="6671"/>
                  </a:lnTo>
                  <a:lnTo>
                    <a:pt x="12068" y="6671"/>
                  </a:lnTo>
                  <a:lnTo>
                    <a:pt x="10795" y="6934"/>
                  </a:lnTo>
                  <a:lnTo>
                    <a:pt x="10751" y="6934"/>
                  </a:lnTo>
                  <a:lnTo>
                    <a:pt x="8206" y="7943"/>
                  </a:lnTo>
                  <a:lnTo>
                    <a:pt x="5837" y="8514"/>
                  </a:lnTo>
                  <a:lnTo>
                    <a:pt x="2765" y="8119"/>
                  </a:lnTo>
                  <a:lnTo>
                    <a:pt x="615" y="6671"/>
                  </a:lnTo>
                  <a:lnTo>
                    <a:pt x="352" y="6276"/>
                  </a:lnTo>
                  <a:lnTo>
                    <a:pt x="1054" y="4959"/>
                  </a:lnTo>
                  <a:lnTo>
                    <a:pt x="2370" y="3380"/>
                  </a:lnTo>
                  <a:lnTo>
                    <a:pt x="3380" y="2502"/>
                  </a:lnTo>
                  <a:lnTo>
                    <a:pt x="3423" y="2458"/>
                  </a:lnTo>
                  <a:lnTo>
                    <a:pt x="4871" y="264"/>
                  </a:lnTo>
                  <a:lnTo>
                    <a:pt x="4871" y="220"/>
                  </a:lnTo>
                  <a:lnTo>
                    <a:pt x="4871" y="132"/>
                  </a:lnTo>
                  <a:lnTo>
                    <a:pt x="4871" y="89"/>
                  </a:lnTo>
                  <a:lnTo>
                    <a:pt x="4828"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97" name="Google Shape;4197;p116"/>
            <p:cNvSpPr/>
            <p:nvPr/>
          </p:nvSpPr>
          <p:spPr>
            <a:xfrm>
              <a:off x="6661125" y="3867275"/>
              <a:ext cx="603375" cy="716375"/>
            </a:xfrm>
            <a:custGeom>
              <a:avLst/>
              <a:gdLst/>
              <a:ahLst/>
              <a:cxnLst/>
              <a:rect l="l" t="t" r="r" b="b"/>
              <a:pathLst>
                <a:path w="24135" h="28655" extrusionOk="0">
                  <a:moveTo>
                    <a:pt x="3204" y="1"/>
                  </a:moveTo>
                  <a:lnTo>
                    <a:pt x="3160" y="89"/>
                  </a:lnTo>
                  <a:lnTo>
                    <a:pt x="3116" y="132"/>
                  </a:lnTo>
                  <a:lnTo>
                    <a:pt x="2941" y="1361"/>
                  </a:lnTo>
                  <a:lnTo>
                    <a:pt x="1756" y="4477"/>
                  </a:lnTo>
                  <a:lnTo>
                    <a:pt x="1141" y="6495"/>
                  </a:lnTo>
                  <a:lnTo>
                    <a:pt x="1098" y="6539"/>
                  </a:lnTo>
                  <a:lnTo>
                    <a:pt x="878" y="8821"/>
                  </a:lnTo>
                  <a:lnTo>
                    <a:pt x="44" y="13165"/>
                  </a:lnTo>
                  <a:lnTo>
                    <a:pt x="1" y="15491"/>
                  </a:lnTo>
                  <a:lnTo>
                    <a:pt x="44" y="16895"/>
                  </a:lnTo>
                  <a:lnTo>
                    <a:pt x="44" y="16983"/>
                  </a:lnTo>
                  <a:lnTo>
                    <a:pt x="439" y="17641"/>
                  </a:lnTo>
                  <a:lnTo>
                    <a:pt x="483" y="17685"/>
                  </a:lnTo>
                  <a:lnTo>
                    <a:pt x="1317" y="18211"/>
                  </a:lnTo>
                  <a:lnTo>
                    <a:pt x="1361" y="18255"/>
                  </a:lnTo>
                  <a:lnTo>
                    <a:pt x="4081" y="19220"/>
                  </a:lnTo>
                  <a:lnTo>
                    <a:pt x="5529" y="20010"/>
                  </a:lnTo>
                  <a:lnTo>
                    <a:pt x="7065" y="22204"/>
                  </a:lnTo>
                  <a:lnTo>
                    <a:pt x="8601" y="24442"/>
                  </a:lnTo>
                  <a:lnTo>
                    <a:pt x="9479" y="25451"/>
                  </a:lnTo>
                  <a:lnTo>
                    <a:pt x="9523" y="25495"/>
                  </a:lnTo>
                  <a:lnTo>
                    <a:pt x="11585" y="26417"/>
                  </a:lnTo>
                  <a:lnTo>
                    <a:pt x="11629" y="26417"/>
                  </a:lnTo>
                  <a:lnTo>
                    <a:pt x="13779" y="26812"/>
                  </a:lnTo>
                  <a:lnTo>
                    <a:pt x="16412" y="27119"/>
                  </a:lnTo>
                  <a:lnTo>
                    <a:pt x="17816" y="27251"/>
                  </a:lnTo>
                  <a:lnTo>
                    <a:pt x="20449" y="28128"/>
                  </a:lnTo>
                  <a:lnTo>
                    <a:pt x="22248" y="28655"/>
                  </a:lnTo>
                  <a:lnTo>
                    <a:pt x="23389" y="28655"/>
                  </a:lnTo>
                  <a:lnTo>
                    <a:pt x="24003" y="28479"/>
                  </a:lnTo>
                  <a:lnTo>
                    <a:pt x="24047" y="28435"/>
                  </a:lnTo>
                  <a:lnTo>
                    <a:pt x="24091" y="28391"/>
                  </a:lnTo>
                  <a:lnTo>
                    <a:pt x="24135" y="28304"/>
                  </a:lnTo>
                  <a:lnTo>
                    <a:pt x="24091" y="28260"/>
                  </a:lnTo>
                  <a:lnTo>
                    <a:pt x="24091" y="28172"/>
                  </a:lnTo>
                  <a:lnTo>
                    <a:pt x="24047" y="28128"/>
                  </a:lnTo>
                  <a:lnTo>
                    <a:pt x="23872" y="28128"/>
                  </a:lnTo>
                  <a:lnTo>
                    <a:pt x="23301" y="28304"/>
                  </a:lnTo>
                  <a:lnTo>
                    <a:pt x="22336" y="28304"/>
                  </a:lnTo>
                  <a:lnTo>
                    <a:pt x="20537" y="27777"/>
                  </a:lnTo>
                  <a:lnTo>
                    <a:pt x="17904" y="26899"/>
                  </a:lnTo>
                  <a:lnTo>
                    <a:pt x="17860" y="26899"/>
                  </a:lnTo>
                  <a:lnTo>
                    <a:pt x="16456" y="26768"/>
                  </a:lnTo>
                  <a:lnTo>
                    <a:pt x="13823" y="26461"/>
                  </a:lnTo>
                  <a:lnTo>
                    <a:pt x="11717" y="26066"/>
                  </a:lnTo>
                  <a:lnTo>
                    <a:pt x="9698" y="25188"/>
                  </a:lnTo>
                  <a:lnTo>
                    <a:pt x="8864" y="24223"/>
                  </a:lnTo>
                  <a:lnTo>
                    <a:pt x="7372" y="22029"/>
                  </a:lnTo>
                  <a:lnTo>
                    <a:pt x="5793" y="19791"/>
                  </a:lnTo>
                  <a:lnTo>
                    <a:pt x="5705" y="19703"/>
                  </a:lnTo>
                  <a:lnTo>
                    <a:pt x="4257" y="18913"/>
                  </a:lnTo>
                  <a:lnTo>
                    <a:pt x="4213" y="18913"/>
                  </a:lnTo>
                  <a:lnTo>
                    <a:pt x="1492" y="17904"/>
                  </a:lnTo>
                  <a:lnTo>
                    <a:pt x="703" y="17421"/>
                  </a:lnTo>
                  <a:lnTo>
                    <a:pt x="395" y="16851"/>
                  </a:lnTo>
                  <a:lnTo>
                    <a:pt x="352" y="15491"/>
                  </a:lnTo>
                  <a:lnTo>
                    <a:pt x="395" y="13209"/>
                  </a:lnTo>
                  <a:lnTo>
                    <a:pt x="1229" y="8865"/>
                  </a:lnTo>
                  <a:lnTo>
                    <a:pt x="1449" y="6583"/>
                  </a:lnTo>
                  <a:lnTo>
                    <a:pt x="2107" y="4608"/>
                  </a:lnTo>
                  <a:lnTo>
                    <a:pt x="3292" y="1449"/>
                  </a:lnTo>
                  <a:lnTo>
                    <a:pt x="3292" y="1405"/>
                  </a:lnTo>
                  <a:lnTo>
                    <a:pt x="3467" y="176"/>
                  </a:lnTo>
                  <a:lnTo>
                    <a:pt x="3467" y="132"/>
                  </a:lnTo>
                  <a:lnTo>
                    <a:pt x="3467" y="45"/>
                  </a:lnTo>
                  <a:lnTo>
                    <a:pt x="3379"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98" name="Google Shape;4198;p116"/>
            <p:cNvSpPr/>
            <p:nvPr/>
          </p:nvSpPr>
          <p:spPr>
            <a:xfrm>
              <a:off x="6088475" y="3432875"/>
              <a:ext cx="1147500" cy="1171625"/>
            </a:xfrm>
            <a:custGeom>
              <a:avLst/>
              <a:gdLst/>
              <a:ahLst/>
              <a:cxnLst/>
              <a:rect l="l" t="t" r="r" b="b"/>
              <a:pathLst>
                <a:path w="45900" h="46865" extrusionOk="0">
                  <a:moveTo>
                    <a:pt x="6846" y="0"/>
                  </a:moveTo>
                  <a:lnTo>
                    <a:pt x="6802" y="44"/>
                  </a:lnTo>
                  <a:lnTo>
                    <a:pt x="6758" y="88"/>
                  </a:lnTo>
                  <a:lnTo>
                    <a:pt x="5223" y="2677"/>
                  </a:lnTo>
                  <a:lnTo>
                    <a:pt x="4038" y="4827"/>
                  </a:lnTo>
                  <a:lnTo>
                    <a:pt x="1405" y="8513"/>
                  </a:lnTo>
                  <a:lnTo>
                    <a:pt x="176" y="10356"/>
                  </a:lnTo>
                  <a:lnTo>
                    <a:pt x="45" y="10532"/>
                  </a:lnTo>
                  <a:lnTo>
                    <a:pt x="1" y="10575"/>
                  </a:lnTo>
                  <a:lnTo>
                    <a:pt x="1" y="10663"/>
                  </a:lnTo>
                  <a:lnTo>
                    <a:pt x="1" y="10751"/>
                  </a:lnTo>
                  <a:lnTo>
                    <a:pt x="89" y="10795"/>
                  </a:lnTo>
                  <a:lnTo>
                    <a:pt x="2765" y="11804"/>
                  </a:lnTo>
                  <a:lnTo>
                    <a:pt x="5223" y="12857"/>
                  </a:lnTo>
                  <a:lnTo>
                    <a:pt x="5223" y="12901"/>
                  </a:lnTo>
                  <a:lnTo>
                    <a:pt x="7855" y="13603"/>
                  </a:lnTo>
                  <a:lnTo>
                    <a:pt x="7899" y="13603"/>
                  </a:lnTo>
                  <a:lnTo>
                    <a:pt x="10620" y="13910"/>
                  </a:lnTo>
                  <a:lnTo>
                    <a:pt x="10664" y="13910"/>
                  </a:lnTo>
                  <a:lnTo>
                    <a:pt x="11936" y="13823"/>
                  </a:lnTo>
                  <a:lnTo>
                    <a:pt x="11980" y="13823"/>
                  </a:lnTo>
                  <a:lnTo>
                    <a:pt x="15096" y="12945"/>
                  </a:lnTo>
                  <a:lnTo>
                    <a:pt x="15140" y="12945"/>
                  </a:lnTo>
                  <a:lnTo>
                    <a:pt x="17290" y="11892"/>
                  </a:lnTo>
                  <a:lnTo>
                    <a:pt x="18431" y="11585"/>
                  </a:lnTo>
                  <a:lnTo>
                    <a:pt x="19264" y="11672"/>
                  </a:lnTo>
                  <a:lnTo>
                    <a:pt x="21502" y="15095"/>
                  </a:lnTo>
                  <a:lnTo>
                    <a:pt x="22029" y="16499"/>
                  </a:lnTo>
                  <a:lnTo>
                    <a:pt x="22117" y="17684"/>
                  </a:lnTo>
                  <a:lnTo>
                    <a:pt x="21546" y="19746"/>
                  </a:lnTo>
                  <a:lnTo>
                    <a:pt x="21020" y="21897"/>
                  </a:lnTo>
                  <a:lnTo>
                    <a:pt x="21020" y="21940"/>
                  </a:lnTo>
                  <a:lnTo>
                    <a:pt x="20712" y="24310"/>
                  </a:lnTo>
                  <a:lnTo>
                    <a:pt x="20537" y="26943"/>
                  </a:lnTo>
                  <a:lnTo>
                    <a:pt x="20054" y="29093"/>
                  </a:lnTo>
                  <a:lnTo>
                    <a:pt x="20054" y="29137"/>
                  </a:lnTo>
                  <a:lnTo>
                    <a:pt x="19967" y="31024"/>
                  </a:lnTo>
                  <a:lnTo>
                    <a:pt x="19001" y="35148"/>
                  </a:lnTo>
                  <a:lnTo>
                    <a:pt x="18957" y="35631"/>
                  </a:lnTo>
                  <a:lnTo>
                    <a:pt x="18957" y="35763"/>
                  </a:lnTo>
                  <a:lnTo>
                    <a:pt x="19045" y="35807"/>
                  </a:lnTo>
                  <a:lnTo>
                    <a:pt x="19835" y="36289"/>
                  </a:lnTo>
                  <a:lnTo>
                    <a:pt x="19879" y="36289"/>
                  </a:lnTo>
                  <a:lnTo>
                    <a:pt x="23872" y="37650"/>
                  </a:lnTo>
                  <a:lnTo>
                    <a:pt x="26636" y="38659"/>
                  </a:lnTo>
                  <a:lnTo>
                    <a:pt x="28216" y="39317"/>
                  </a:lnTo>
                  <a:lnTo>
                    <a:pt x="28830" y="39975"/>
                  </a:lnTo>
                  <a:lnTo>
                    <a:pt x="30410" y="42301"/>
                  </a:lnTo>
                  <a:lnTo>
                    <a:pt x="31507" y="43749"/>
                  </a:lnTo>
                  <a:lnTo>
                    <a:pt x="31551" y="43793"/>
                  </a:lnTo>
                  <a:lnTo>
                    <a:pt x="32209" y="44188"/>
                  </a:lnTo>
                  <a:lnTo>
                    <a:pt x="32209" y="44232"/>
                  </a:lnTo>
                  <a:lnTo>
                    <a:pt x="34359" y="45021"/>
                  </a:lnTo>
                  <a:lnTo>
                    <a:pt x="34403" y="45021"/>
                  </a:lnTo>
                  <a:lnTo>
                    <a:pt x="38221" y="45548"/>
                  </a:lnTo>
                  <a:lnTo>
                    <a:pt x="40766" y="45724"/>
                  </a:lnTo>
                  <a:lnTo>
                    <a:pt x="43969" y="46689"/>
                  </a:lnTo>
                  <a:lnTo>
                    <a:pt x="44759" y="46864"/>
                  </a:lnTo>
                  <a:lnTo>
                    <a:pt x="44847" y="46864"/>
                  </a:lnTo>
                  <a:lnTo>
                    <a:pt x="45768" y="46601"/>
                  </a:lnTo>
                  <a:lnTo>
                    <a:pt x="45812" y="46557"/>
                  </a:lnTo>
                  <a:lnTo>
                    <a:pt x="45856" y="46513"/>
                  </a:lnTo>
                  <a:lnTo>
                    <a:pt x="45900" y="46426"/>
                  </a:lnTo>
                  <a:lnTo>
                    <a:pt x="45856" y="46382"/>
                  </a:lnTo>
                  <a:lnTo>
                    <a:pt x="45856" y="46294"/>
                  </a:lnTo>
                  <a:lnTo>
                    <a:pt x="45812" y="46250"/>
                  </a:lnTo>
                  <a:lnTo>
                    <a:pt x="45681" y="46250"/>
                  </a:lnTo>
                  <a:lnTo>
                    <a:pt x="44759" y="46513"/>
                  </a:lnTo>
                  <a:lnTo>
                    <a:pt x="44057" y="46338"/>
                  </a:lnTo>
                  <a:lnTo>
                    <a:pt x="40854" y="45372"/>
                  </a:lnTo>
                  <a:lnTo>
                    <a:pt x="40810" y="45372"/>
                  </a:lnTo>
                  <a:lnTo>
                    <a:pt x="38265" y="45197"/>
                  </a:lnTo>
                  <a:lnTo>
                    <a:pt x="34491" y="44670"/>
                  </a:lnTo>
                  <a:lnTo>
                    <a:pt x="32385" y="43881"/>
                  </a:lnTo>
                  <a:lnTo>
                    <a:pt x="31770" y="43486"/>
                  </a:lnTo>
                  <a:lnTo>
                    <a:pt x="30717" y="42081"/>
                  </a:lnTo>
                  <a:lnTo>
                    <a:pt x="29094" y="39756"/>
                  </a:lnTo>
                  <a:lnTo>
                    <a:pt x="29094" y="39712"/>
                  </a:lnTo>
                  <a:lnTo>
                    <a:pt x="28435" y="39010"/>
                  </a:lnTo>
                  <a:lnTo>
                    <a:pt x="28392" y="38966"/>
                  </a:lnTo>
                  <a:lnTo>
                    <a:pt x="26768" y="38352"/>
                  </a:lnTo>
                  <a:lnTo>
                    <a:pt x="24004" y="37299"/>
                  </a:lnTo>
                  <a:lnTo>
                    <a:pt x="20010" y="35982"/>
                  </a:lnTo>
                  <a:lnTo>
                    <a:pt x="19308" y="35587"/>
                  </a:lnTo>
                  <a:lnTo>
                    <a:pt x="19352" y="35192"/>
                  </a:lnTo>
                  <a:lnTo>
                    <a:pt x="20274" y="31111"/>
                  </a:lnTo>
                  <a:lnTo>
                    <a:pt x="20318" y="31068"/>
                  </a:lnTo>
                  <a:lnTo>
                    <a:pt x="20405" y="29137"/>
                  </a:lnTo>
                  <a:lnTo>
                    <a:pt x="20888" y="26987"/>
                  </a:lnTo>
                  <a:lnTo>
                    <a:pt x="20888" y="26943"/>
                  </a:lnTo>
                  <a:lnTo>
                    <a:pt x="21064" y="24354"/>
                  </a:lnTo>
                  <a:lnTo>
                    <a:pt x="21327" y="21984"/>
                  </a:lnTo>
                  <a:lnTo>
                    <a:pt x="21897" y="19834"/>
                  </a:lnTo>
                  <a:lnTo>
                    <a:pt x="22468" y="17728"/>
                  </a:lnTo>
                  <a:lnTo>
                    <a:pt x="22468" y="17684"/>
                  </a:lnTo>
                  <a:lnTo>
                    <a:pt x="22380" y="16455"/>
                  </a:lnTo>
                  <a:lnTo>
                    <a:pt x="22336" y="16411"/>
                  </a:lnTo>
                  <a:lnTo>
                    <a:pt x="21809" y="14963"/>
                  </a:lnTo>
                  <a:lnTo>
                    <a:pt x="21809" y="14920"/>
                  </a:lnTo>
                  <a:lnTo>
                    <a:pt x="19528" y="11453"/>
                  </a:lnTo>
                  <a:lnTo>
                    <a:pt x="19484" y="11365"/>
                  </a:lnTo>
                  <a:lnTo>
                    <a:pt x="19396" y="11365"/>
                  </a:lnTo>
                  <a:lnTo>
                    <a:pt x="18431" y="11234"/>
                  </a:lnTo>
                  <a:lnTo>
                    <a:pt x="18387" y="11234"/>
                  </a:lnTo>
                  <a:lnTo>
                    <a:pt x="17202" y="11541"/>
                  </a:lnTo>
                  <a:lnTo>
                    <a:pt x="17158" y="11541"/>
                  </a:lnTo>
                  <a:lnTo>
                    <a:pt x="15008" y="12594"/>
                  </a:lnTo>
                  <a:lnTo>
                    <a:pt x="11892" y="13471"/>
                  </a:lnTo>
                  <a:lnTo>
                    <a:pt x="10664" y="13559"/>
                  </a:lnTo>
                  <a:lnTo>
                    <a:pt x="7943" y="13252"/>
                  </a:lnTo>
                  <a:lnTo>
                    <a:pt x="5354" y="12550"/>
                  </a:lnTo>
                  <a:lnTo>
                    <a:pt x="2897" y="11497"/>
                  </a:lnTo>
                  <a:lnTo>
                    <a:pt x="484" y="10575"/>
                  </a:lnTo>
                  <a:lnTo>
                    <a:pt x="1712" y="8732"/>
                  </a:lnTo>
                  <a:lnTo>
                    <a:pt x="4345" y="5003"/>
                  </a:lnTo>
                  <a:lnTo>
                    <a:pt x="5530" y="2852"/>
                  </a:lnTo>
                  <a:lnTo>
                    <a:pt x="7066" y="264"/>
                  </a:lnTo>
                  <a:lnTo>
                    <a:pt x="7066" y="176"/>
                  </a:lnTo>
                  <a:lnTo>
                    <a:pt x="7066" y="132"/>
                  </a:lnTo>
                  <a:lnTo>
                    <a:pt x="7066" y="44"/>
                  </a:lnTo>
                  <a:lnTo>
                    <a:pt x="6978"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99" name="Google Shape;4199;p116"/>
            <p:cNvSpPr/>
            <p:nvPr/>
          </p:nvSpPr>
          <p:spPr>
            <a:xfrm>
              <a:off x="5247075" y="3384600"/>
              <a:ext cx="1963675" cy="1351550"/>
            </a:xfrm>
            <a:custGeom>
              <a:avLst/>
              <a:gdLst/>
              <a:ahLst/>
              <a:cxnLst/>
              <a:rect l="l" t="t" r="r" b="b"/>
              <a:pathLst>
                <a:path w="78547" h="54062" extrusionOk="0">
                  <a:moveTo>
                    <a:pt x="38396" y="1"/>
                  </a:moveTo>
                  <a:lnTo>
                    <a:pt x="38308" y="44"/>
                  </a:lnTo>
                  <a:lnTo>
                    <a:pt x="36246" y="1361"/>
                  </a:lnTo>
                  <a:lnTo>
                    <a:pt x="36246" y="1405"/>
                  </a:lnTo>
                  <a:lnTo>
                    <a:pt x="35675" y="1887"/>
                  </a:lnTo>
                  <a:lnTo>
                    <a:pt x="35631" y="1931"/>
                  </a:lnTo>
                  <a:lnTo>
                    <a:pt x="34447" y="4564"/>
                  </a:lnTo>
                  <a:lnTo>
                    <a:pt x="33262" y="7460"/>
                  </a:lnTo>
                  <a:lnTo>
                    <a:pt x="32823" y="8557"/>
                  </a:lnTo>
                  <a:lnTo>
                    <a:pt x="31638" y="8996"/>
                  </a:lnTo>
                  <a:lnTo>
                    <a:pt x="31594" y="8996"/>
                  </a:lnTo>
                  <a:lnTo>
                    <a:pt x="30059" y="9917"/>
                  </a:lnTo>
                  <a:lnTo>
                    <a:pt x="30015" y="9961"/>
                  </a:lnTo>
                  <a:lnTo>
                    <a:pt x="28962" y="10795"/>
                  </a:lnTo>
                  <a:lnTo>
                    <a:pt x="28962" y="10839"/>
                  </a:lnTo>
                  <a:lnTo>
                    <a:pt x="28260" y="11804"/>
                  </a:lnTo>
                  <a:lnTo>
                    <a:pt x="28260" y="11848"/>
                  </a:lnTo>
                  <a:lnTo>
                    <a:pt x="27250" y="13867"/>
                  </a:lnTo>
                  <a:lnTo>
                    <a:pt x="27250" y="13954"/>
                  </a:lnTo>
                  <a:lnTo>
                    <a:pt x="27338" y="16280"/>
                  </a:lnTo>
                  <a:lnTo>
                    <a:pt x="27338" y="18123"/>
                  </a:lnTo>
                  <a:lnTo>
                    <a:pt x="27031" y="18913"/>
                  </a:lnTo>
                  <a:lnTo>
                    <a:pt x="26768" y="19132"/>
                  </a:lnTo>
                  <a:lnTo>
                    <a:pt x="26460" y="19220"/>
                  </a:lnTo>
                  <a:lnTo>
                    <a:pt x="24749" y="18562"/>
                  </a:lnTo>
                  <a:lnTo>
                    <a:pt x="22467" y="18123"/>
                  </a:lnTo>
                  <a:lnTo>
                    <a:pt x="20273" y="17991"/>
                  </a:lnTo>
                  <a:lnTo>
                    <a:pt x="20229" y="17991"/>
                  </a:lnTo>
                  <a:lnTo>
                    <a:pt x="19483" y="18123"/>
                  </a:lnTo>
                  <a:lnTo>
                    <a:pt x="19396" y="18167"/>
                  </a:lnTo>
                  <a:lnTo>
                    <a:pt x="18650" y="18694"/>
                  </a:lnTo>
                  <a:lnTo>
                    <a:pt x="18035" y="18474"/>
                  </a:lnTo>
                  <a:lnTo>
                    <a:pt x="17948" y="18474"/>
                  </a:lnTo>
                  <a:lnTo>
                    <a:pt x="17246" y="18562"/>
                  </a:lnTo>
                  <a:lnTo>
                    <a:pt x="17202" y="18606"/>
                  </a:lnTo>
                  <a:lnTo>
                    <a:pt x="16368" y="19088"/>
                  </a:lnTo>
                  <a:lnTo>
                    <a:pt x="16324" y="19132"/>
                  </a:lnTo>
                  <a:lnTo>
                    <a:pt x="15622" y="19834"/>
                  </a:lnTo>
                  <a:lnTo>
                    <a:pt x="15578" y="19878"/>
                  </a:lnTo>
                  <a:lnTo>
                    <a:pt x="13647" y="23828"/>
                  </a:lnTo>
                  <a:lnTo>
                    <a:pt x="12287" y="26241"/>
                  </a:lnTo>
                  <a:lnTo>
                    <a:pt x="11541" y="27426"/>
                  </a:lnTo>
                  <a:lnTo>
                    <a:pt x="11541" y="27470"/>
                  </a:lnTo>
                  <a:lnTo>
                    <a:pt x="11190" y="28523"/>
                  </a:lnTo>
                  <a:lnTo>
                    <a:pt x="11190" y="28567"/>
                  </a:lnTo>
                  <a:lnTo>
                    <a:pt x="10620" y="31550"/>
                  </a:lnTo>
                  <a:lnTo>
                    <a:pt x="10620" y="31594"/>
                  </a:lnTo>
                  <a:lnTo>
                    <a:pt x="10620" y="32735"/>
                  </a:lnTo>
                  <a:lnTo>
                    <a:pt x="10532" y="33393"/>
                  </a:lnTo>
                  <a:lnTo>
                    <a:pt x="9566" y="35105"/>
                  </a:lnTo>
                  <a:lnTo>
                    <a:pt x="7943" y="37299"/>
                  </a:lnTo>
                  <a:lnTo>
                    <a:pt x="6978" y="39142"/>
                  </a:lnTo>
                  <a:lnTo>
                    <a:pt x="6144" y="41072"/>
                  </a:lnTo>
                  <a:lnTo>
                    <a:pt x="5924" y="42213"/>
                  </a:lnTo>
                  <a:lnTo>
                    <a:pt x="5793" y="42301"/>
                  </a:lnTo>
                  <a:lnTo>
                    <a:pt x="5617" y="42257"/>
                  </a:lnTo>
                  <a:lnTo>
                    <a:pt x="5486" y="42213"/>
                  </a:lnTo>
                  <a:lnTo>
                    <a:pt x="4125" y="42652"/>
                  </a:lnTo>
                  <a:lnTo>
                    <a:pt x="2282" y="43486"/>
                  </a:lnTo>
                  <a:lnTo>
                    <a:pt x="2238" y="43530"/>
                  </a:lnTo>
                  <a:lnTo>
                    <a:pt x="1317" y="44451"/>
                  </a:lnTo>
                  <a:lnTo>
                    <a:pt x="1273" y="44495"/>
                  </a:lnTo>
                  <a:lnTo>
                    <a:pt x="439" y="45899"/>
                  </a:lnTo>
                  <a:lnTo>
                    <a:pt x="439" y="45943"/>
                  </a:lnTo>
                  <a:lnTo>
                    <a:pt x="176" y="46909"/>
                  </a:lnTo>
                  <a:lnTo>
                    <a:pt x="176" y="46952"/>
                  </a:lnTo>
                  <a:lnTo>
                    <a:pt x="0" y="48488"/>
                  </a:lnTo>
                  <a:lnTo>
                    <a:pt x="44" y="48576"/>
                  </a:lnTo>
                  <a:lnTo>
                    <a:pt x="790" y="49892"/>
                  </a:lnTo>
                  <a:lnTo>
                    <a:pt x="1887" y="51253"/>
                  </a:lnTo>
                  <a:lnTo>
                    <a:pt x="1887" y="51297"/>
                  </a:lnTo>
                  <a:lnTo>
                    <a:pt x="2238" y="51604"/>
                  </a:lnTo>
                  <a:lnTo>
                    <a:pt x="2370" y="51648"/>
                  </a:lnTo>
                  <a:lnTo>
                    <a:pt x="5442" y="51735"/>
                  </a:lnTo>
                  <a:lnTo>
                    <a:pt x="8733" y="51867"/>
                  </a:lnTo>
                  <a:lnTo>
                    <a:pt x="11804" y="52613"/>
                  </a:lnTo>
                  <a:lnTo>
                    <a:pt x="14920" y="54017"/>
                  </a:lnTo>
                  <a:lnTo>
                    <a:pt x="15008" y="54017"/>
                  </a:lnTo>
                  <a:lnTo>
                    <a:pt x="15490" y="54061"/>
                  </a:lnTo>
                  <a:lnTo>
                    <a:pt x="15578" y="54061"/>
                  </a:lnTo>
                  <a:lnTo>
                    <a:pt x="18035" y="53271"/>
                  </a:lnTo>
                  <a:lnTo>
                    <a:pt x="19659" y="52789"/>
                  </a:lnTo>
                  <a:lnTo>
                    <a:pt x="21239" y="52262"/>
                  </a:lnTo>
                  <a:lnTo>
                    <a:pt x="22818" y="51692"/>
                  </a:lnTo>
                  <a:lnTo>
                    <a:pt x="24354" y="51077"/>
                  </a:lnTo>
                  <a:lnTo>
                    <a:pt x="25100" y="50726"/>
                  </a:lnTo>
                  <a:lnTo>
                    <a:pt x="25846" y="50331"/>
                  </a:lnTo>
                  <a:lnTo>
                    <a:pt x="26548" y="49980"/>
                  </a:lnTo>
                  <a:lnTo>
                    <a:pt x="27294" y="49541"/>
                  </a:lnTo>
                  <a:lnTo>
                    <a:pt x="27952" y="49103"/>
                  </a:lnTo>
                  <a:lnTo>
                    <a:pt x="28654" y="48620"/>
                  </a:lnTo>
                  <a:lnTo>
                    <a:pt x="29313" y="48137"/>
                  </a:lnTo>
                  <a:lnTo>
                    <a:pt x="29927" y="47567"/>
                  </a:lnTo>
                  <a:lnTo>
                    <a:pt x="30805" y="47172"/>
                  </a:lnTo>
                  <a:lnTo>
                    <a:pt x="31814" y="46996"/>
                  </a:lnTo>
                  <a:lnTo>
                    <a:pt x="34271" y="46909"/>
                  </a:lnTo>
                  <a:lnTo>
                    <a:pt x="36509" y="46821"/>
                  </a:lnTo>
                  <a:lnTo>
                    <a:pt x="36553" y="46821"/>
                  </a:lnTo>
                  <a:lnTo>
                    <a:pt x="37167" y="46645"/>
                  </a:lnTo>
                  <a:lnTo>
                    <a:pt x="37211" y="46601"/>
                  </a:lnTo>
                  <a:lnTo>
                    <a:pt x="37869" y="46206"/>
                  </a:lnTo>
                  <a:lnTo>
                    <a:pt x="37913" y="46206"/>
                  </a:lnTo>
                  <a:lnTo>
                    <a:pt x="39625" y="44539"/>
                  </a:lnTo>
                  <a:lnTo>
                    <a:pt x="39976" y="43925"/>
                  </a:lnTo>
                  <a:lnTo>
                    <a:pt x="40020" y="43881"/>
                  </a:lnTo>
                  <a:lnTo>
                    <a:pt x="40634" y="41292"/>
                  </a:lnTo>
                  <a:lnTo>
                    <a:pt x="40941" y="40897"/>
                  </a:lnTo>
                  <a:lnTo>
                    <a:pt x="42740" y="39668"/>
                  </a:lnTo>
                  <a:lnTo>
                    <a:pt x="42828" y="39624"/>
                  </a:lnTo>
                  <a:lnTo>
                    <a:pt x="42828" y="39493"/>
                  </a:lnTo>
                  <a:lnTo>
                    <a:pt x="42784" y="39405"/>
                  </a:lnTo>
                  <a:lnTo>
                    <a:pt x="42740" y="39361"/>
                  </a:lnTo>
                  <a:lnTo>
                    <a:pt x="42082" y="39142"/>
                  </a:lnTo>
                  <a:lnTo>
                    <a:pt x="41994" y="39142"/>
                  </a:lnTo>
                  <a:lnTo>
                    <a:pt x="40063" y="39230"/>
                  </a:lnTo>
                  <a:lnTo>
                    <a:pt x="38089" y="39581"/>
                  </a:lnTo>
                  <a:lnTo>
                    <a:pt x="36114" y="39493"/>
                  </a:lnTo>
                  <a:lnTo>
                    <a:pt x="35149" y="39361"/>
                  </a:lnTo>
                  <a:lnTo>
                    <a:pt x="32955" y="38220"/>
                  </a:lnTo>
                  <a:lnTo>
                    <a:pt x="32297" y="37781"/>
                  </a:lnTo>
                  <a:lnTo>
                    <a:pt x="31858" y="35544"/>
                  </a:lnTo>
                  <a:lnTo>
                    <a:pt x="31463" y="32823"/>
                  </a:lnTo>
                  <a:lnTo>
                    <a:pt x="31463" y="32779"/>
                  </a:lnTo>
                  <a:lnTo>
                    <a:pt x="31156" y="31638"/>
                  </a:lnTo>
                  <a:lnTo>
                    <a:pt x="31156" y="31550"/>
                  </a:lnTo>
                  <a:lnTo>
                    <a:pt x="28962" y="28479"/>
                  </a:lnTo>
                  <a:lnTo>
                    <a:pt x="26724" y="25451"/>
                  </a:lnTo>
                  <a:lnTo>
                    <a:pt x="25978" y="24486"/>
                  </a:lnTo>
                  <a:lnTo>
                    <a:pt x="27601" y="21326"/>
                  </a:lnTo>
                  <a:lnTo>
                    <a:pt x="28523" y="19659"/>
                  </a:lnTo>
                  <a:lnTo>
                    <a:pt x="28874" y="19308"/>
                  </a:lnTo>
                  <a:lnTo>
                    <a:pt x="30103" y="18737"/>
                  </a:lnTo>
                  <a:lnTo>
                    <a:pt x="31287" y="18606"/>
                  </a:lnTo>
                  <a:lnTo>
                    <a:pt x="32867" y="18781"/>
                  </a:lnTo>
                  <a:lnTo>
                    <a:pt x="37299" y="19747"/>
                  </a:lnTo>
                  <a:lnTo>
                    <a:pt x="38747" y="20054"/>
                  </a:lnTo>
                  <a:lnTo>
                    <a:pt x="38835" y="20054"/>
                  </a:lnTo>
                  <a:lnTo>
                    <a:pt x="39712" y="19966"/>
                  </a:lnTo>
                  <a:lnTo>
                    <a:pt x="39756" y="19966"/>
                  </a:lnTo>
                  <a:lnTo>
                    <a:pt x="42082" y="18869"/>
                  </a:lnTo>
                  <a:lnTo>
                    <a:pt x="45197" y="18781"/>
                  </a:lnTo>
                  <a:lnTo>
                    <a:pt x="48357" y="17948"/>
                  </a:lnTo>
                  <a:lnTo>
                    <a:pt x="50419" y="17245"/>
                  </a:lnTo>
                  <a:lnTo>
                    <a:pt x="50463" y="17245"/>
                  </a:lnTo>
                  <a:lnTo>
                    <a:pt x="51428" y="16543"/>
                  </a:lnTo>
                  <a:lnTo>
                    <a:pt x="52174" y="18606"/>
                  </a:lnTo>
                  <a:lnTo>
                    <a:pt x="51648" y="21853"/>
                  </a:lnTo>
                  <a:lnTo>
                    <a:pt x="51297" y="25056"/>
                  </a:lnTo>
                  <a:lnTo>
                    <a:pt x="51165" y="27689"/>
                  </a:lnTo>
                  <a:lnTo>
                    <a:pt x="50551" y="31463"/>
                  </a:lnTo>
                  <a:lnTo>
                    <a:pt x="49893" y="33569"/>
                  </a:lnTo>
                  <a:lnTo>
                    <a:pt x="49893" y="33613"/>
                  </a:lnTo>
                  <a:lnTo>
                    <a:pt x="49717" y="36114"/>
                  </a:lnTo>
                  <a:lnTo>
                    <a:pt x="49717" y="37430"/>
                  </a:lnTo>
                  <a:lnTo>
                    <a:pt x="49761" y="37518"/>
                  </a:lnTo>
                  <a:lnTo>
                    <a:pt x="49980" y="37825"/>
                  </a:lnTo>
                  <a:lnTo>
                    <a:pt x="50112" y="37913"/>
                  </a:lnTo>
                  <a:lnTo>
                    <a:pt x="51034" y="38045"/>
                  </a:lnTo>
                  <a:lnTo>
                    <a:pt x="52833" y="39142"/>
                  </a:lnTo>
                  <a:lnTo>
                    <a:pt x="55992" y="40765"/>
                  </a:lnTo>
                  <a:lnTo>
                    <a:pt x="56036" y="40765"/>
                  </a:lnTo>
                  <a:lnTo>
                    <a:pt x="59415" y="41775"/>
                  </a:lnTo>
                  <a:lnTo>
                    <a:pt x="61214" y="42433"/>
                  </a:lnTo>
                  <a:lnTo>
                    <a:pt x="62662" y="44188"/>
                  </a:lnTo>
                  <a:lnTo>
                    <a:pt x="63934" y="45987"/>
                  </a:lnTo>
                  <a:lnTo>
                    <a:pt x="64593" y="46821"/>
                  </a:lnTo>
                  <a:lnTo>
                    <a:pt x="64680" y="46865"/>
                  </a:lnTo>
                  <a:lnTo>
                    <a:pt x="65865" y="47435"/>
                  </a:lnTo>
                  <a:lnTo>
                    <a:pt x="67971" y="48181"/>
                  </a:lnTo>
                  <a:lnTo>
                    <a:pt x="68015" y="48225"/>
                  </a:lnTo>
                  <a:lnTo>
                    <a:pt x="72052" y="48708"/>
                  </a:lnTo>
                  <a:lnTo>
                    <a:pt x="73983" y="48752"/>
                  </a:lnTo>
                  <a:lnTo>
                    <a:pt x="74905" y="48839"/>
                  </a:lnTo>
                  <a:lnTo>
                    <a:pt x="76879" y="49454"/>
                  </a:lnTo>
                  <a:lnTo>
                    <a:pt x="76923" y="49454"/>
                  </a:lnTo>
                  <a:lnTo>
                    <a:pt x="77537" y="49541"/>
                  </a:lnTo>
                  <a:lnTo>
                    <a:pt x="77625" y="49541"/>
                  </a:lnTo>
                  <a:lnTo>
                    <a:pt x="78415" y="49278"/>
                  </a:lnTo>
                  <a:lnTo>
                    <a:pt x="78503" y="49234"/>
                  </a:lnTo>
                  <a:lnTo>
                    <a:pt x="78547" y="49190"/>
                  </a:lnTo>
                  <a:lnTo>
                    <a:pt x="78547" y="49146"/>
                  </a:lnTo>
                  <a:lnTo>
                    <a:pt x="78547" y="49059"/>
                  </a:lnTo>
                  <a:lnTo>
                    <a:pt x="78503" y="49015"/>
                  </a:lnTo>
                  <a:lnTo>
                    <a:pt x="78459" y="48971"/>
                  </a:lnTo>
                  <a:lnTo>
                    <a:pt x="78371" y="48927"/>
                  </a:lnTo>
                  <a:lnTo>
                    <a:pt x="78327" y="48927"/>
                  </a:lnTo>
                  <a:lnTo>
                    <a:pt x="77537" y="49190"/>
                  </a:lnTo>
                  <a:lnTo>
                    <a:pt x="76967" y="49103"/>
                  </a:lnTo>
                  <a:lnTo>
                    <a:pt x="74992" y="48532"/>
                  </a:lnTo>
                  <a:lnTo>
                    <a:pt x="74948" y="48532"/>
                  </a:lnTo>
                  <a:lnTo>
                    <a:pt x="74027" y="48400"/>
                  </a:lnTo>
                  <a:lnTo>
                    <a:pt x="72052" y="48357"/>
                  </a:lnTo>
                  <a:lnTo>
                    <a:pt x="68103" y="47874"/>
                  </a:lnTo>
                  <a:lnTo>
                    <a:pt x="65997" y="47128"/>
                  </a:lnTo>
                  <a:lnTo>
                    <a:pt x="64856" y="46601"/>
                  </a:lnTo>
                  <a:lnTo>
                    <a:pt x="64198" y="45768"/>
                  </a:lnTo>
                  <a:lnTo>
                    <a:pt x="62925" y="43969"/>
                  </a:lnTo>
                  <a:lnTo>
                    <a:pt x="61477" y="42169"/>
                  </a:lnTo>
                  <a:lnTo>
                    <a:pt x="61389" y="42126"/>
                  </a:lnTo>
                  <a:lnTo>
                    <a:pt x="59546" y="41424"/>
                  </a:lnTo>
                  <a:lnTo>
                    <a:pt x="56168" y="40414"/>
                  </a:lnTo>
                  <a:lnTo>
                    <a:pt x="52964" y="38835"/>
                  </a:lnTo>
                  <a:lnTo>
                    <a:pt x="51165" y="37694"/>
                  </a:lnTo>
                  <a:lnTo>
                    <a:pt x="51121" y="37694"/>
                  </a:lnTo>
                  <a:lnTo>
                    <a:pt x="50244" y="37562"/>
                  </a:lnTo>
                  <a:lnTo>
                    <a:pt x="50068" y="37343"/>
                  </a:lnTo>
                  <a:lnTo>
                    <a:pt x="50068" y="36114"/>
                  </a:lnTo>
                  <a:lnTo>
                    <a:pt x="50244" y="33657"/>
                  </a:lnTo>
                  <a:lnTo>
                    <a:pt x="50902" y="31550"/>
                  </a:lnTo>
                  <a:lnTo>
                    <a:pt x="50902" y="31507"/>
                  </a:lnTo>
                  <a:lnTo>
                    <a:pt x="51516" y="27733"/>
                  </a:lnTo>
                  <a:lnTo>
                    <a:pt x="51648" y="25100"/>
                  </a:lnTo>
                  <a:lnTo>
                    <a:pt x="51999" y="21941"/>
                  </a:lnTo>
                  <a:lnTo>
                    <a:pt x="52525" y="18650"/>
                  </a:lnTo>
                  <a:lnTo>
                    <a:pt x="52525" y="18562"/>
                  </a:lnTo>
                  <a:lnTo>
                    <a:pt x="51648" y="16192"/>
                  </a:lnTo>
                  <a:lnTo>
                    <a:pt x="51604" y="16105"/>
                  </a:lnTo>
                  <a:lnTo>
                    <a:pt x="51560" y="16061"/>
                  </a:lnTo>
                  <a:lnTo>
                    <a:pt x="51472" y="16061"/>
                  </a:lnTo>
                  <a:lnTo>
                    <a:pt x="51385" y="16105"/>
                  </a:lnTo>
                  <a:lnTo>
                    <a:pt x="50244" y="16938"/>
                  </a:lnTo>
                  <a:lnTo>
                    <a:pt x="48269" y="17597"/>
                  </a:lnTo>
                  <a:lnTo>
                    <a:pt x="45154" y="18430"/>
                  </a:lnTo>
                  <a:lnTo>
                    <a:pt x="42038" y="18518"/>
                  </a:lnTo>
                  <a:lnTo>
                    <a:pt x="41950" y="18562"/>
                  </a:lnTo>
                  <a:lnTo>
                    <a:pt x="39668" y="19615"/>
                  </a:lnTo>
                  <a:lnTo>
                    <a:pt x="38791" y="19703"/>
                  </a:lnTo>
                  <a:lnTo>
                    <a:pt x="37343" y="19396"/>
                  </a:lnTo>
                  <a:lnTo>
                    <a:pt x="32955" y="18430"/>
                  </a:lnTo>
                  <a:lnTo>
                    <a:pt x="31287" y="18255"/>
                  </a:lnTo>
                  <a:lnTo>
                    <a:pt x="31243" y="18255"/>
                  </a:lnTo>
                  <a:lnTo>
                    <a:pt x="30015" y="18430"/>
                  </a:lnTo>
                  <a:lnTo>
                    <a:pt x="29971" y="18430"/>
                  </a:lnTo>
                  <a:lnTo>
                    <a:pt x="28698" y="19001"/>
                  </a:lnTo>
                  <a:lnTo>
                    <a:pt x="28654" y="19045"/>
                  </a:lnTo>
                  <a:lnTo>
                    <a:pt x="28260" y="19439"/>
                  </a:lnTo>
                  <a:lnTo>
                    <a:pt x="28260" y="19483"/>
                  </a:lnTo>
                  <a:lnTo>
                    <a:pt x="27294" y="21151"/>
                  </a:lnTo>
                  <a:lnTo>
                    <a:pt x="25627" y="24442"/>
                  </a:lnTo>
                  <a:lnTo>
                    <a:pt x="25583" y="24530"/>
                  </a:lnTo>
                  <a:lnTo>
                    <a:pt x="25627" y="24617"/>
                  </a:lnTo>
                  <a:lnTo>
                    <a:pt x="28698" y="28654"/>
                  </a:lnTo>
                  <a:lnTo>
                    <a:pt x="30849" y="31726"/>
                  </a:lnTo>
                  <a:lnTo>
                    <a:pt x="31156" y="32867"/>
                  </a:lnTo>
                  <a:lnTo>
                    <a:pt x="31507" y="35587"/>
                  </a:lnTo>
                  <a:lnTo>
                    <a:pt x="31946" y="37913"/>
                  </a:lnTo>
                  <a:lnTo>
                    <a:pt x="32033" y="38001"/>
                  </a:lnTo>
                  <a:lnTo>
                    <a:pt x="32779" y="38527"/>
                  </a:lnTo>
                  <a:lnTo>
                    <a:pt x="34973" y="39712"/>
                  </a:lnTo>
                  <a:lnTo>
                    <a:pt x="35061" y="39712"/>
                  </a:lnTo>
                  <a:lnTo>
                    <a:pt x="36070" y="39844"/>
                  </a:lnTo>
                  <a:lnTo>
                    <a:pt x="36114" y="39844"/>
                  </a:lnTo>
                  <a:lnTo>
                    <a:pt x="38089" y="39932"/>
                  </a:lnTo>
                  <a:lnTo>
                    <a:pt x="38133" y="39932"/>
                  </a:lnTo>
                  <a:lnTo>
                    <a:pt x="40107" y="39581"/>
                  </a:lnTo>
                  <a:lnTo>
                    <a:pt x="41994" y="39493"/>
                  </a:lnTo>
                  <a:lnTo>
                    <a:pt x="42257" y="39581"/>
                  </a:lnTo>
                  <a:lnTo>
                    <a:pt x="40722" y="40590"/>
                  </a:lnTo>
                  <a:lnTo>
                    <a:pt x="40678" y="40634"/>
                  </a:lnTo>
                  <a:lnTo>
                    <a:pt x="40327" y="41116"/>
                  </a:lnTo>
                  <a:lnTo>
                    <a:pt x="40327" y="41160"/>
                  </a:lnTo>
                  <a:lnTo>
                    <a:pt x="39668" y="43749"/>
                  </a:lnTo>
                  <a:lnTo>
                    <a:pt x="39361" y="44320"/>
                  </a:lnTo>
                  <a:lnTo>
                    <a:pt x="37694" y="45943"/>
                  </a:lnTo>
                  <a:lnTo>
                    <a:pt x="37080" y="46294"/>
                  </a:lnTo>
                  <a:lnTo>
                    <a:pt x="36465" y="46470"/>
                  </a:lnTo>
                  <a:lnTo>
                    <a:pt x="34271" y="46558"/>
                  </a:lnTo>
                  <a:lnTo>
                    <a:pt x="31814" y="46645"/>
                  </a:lnTo>
                  <a:lnTo>
                    <a:pt x="31770" y="46645"/>
                  </a:lnTo>
                  <a:lnTo>
                    <a:pt x="30717" y="46821"/>
                  </a:lnTo>
                  <a:lnTo>
                    <a:pt x="30673" y="46821"/>
                  </a:lnTo>
                  <a:lnTo>
                    <a:pt x="29751" y="47260"/>
                  </a:lnTo>
                  <a:lnTo>
                    <a:pt x="29708" y="47303"/>
                  </a:lnTo>
                  <a:lnTo>
                    <a:pt x="29093" y="47830"/>
                  </a:lnTo>
                  <a:lnTo>
                    <a:pt x="28435" y="48357"/>
                  </a:lnTo>
                  <a:lnTo>
                    <a:pt x="27777" y="48795"/>
                  </a:lnTo>
                  <a:lnTo>
                    <a:pt x="27119" y="49234"/>
                  </a:lnTo>
                  <a:lnTo>
                    <a:pt x="26417" y="49673"/>
                  </a:lnTo>
                  <a:lnTo>
                    <a:pt x="25671" y="50024"/>
                  </a:lnTo>
                  <a:lnTo>
                    <a:pt x="24179" y="50726"/>
                  </a:lnTo>
                  <a:lnTo>
                    <a:pt x="22643" y="51340"/>
                  </a:lnTo>
                  <a:lnTo>
                    <a:pt x="21107" y="51911"/>
                  </a:lnTo>
                  <a:lnTo>
                    <a:pt x="19527" y="52437"/>
                  </a:lnTo>
                  <a:lnTo>
                    <a:pt x="17948" y="52920"/>
                  </a:lnTo>
                  <a:lnTo>
                    <a:pt x="15490" y="53710"/>
                  </a:lnTo>
                  <a:lnTo>
                    <a:pt x="15052" y="53666"/>
                  </a:lnTo>
                  <a:lnTo>
                    <a:pt x="11936" y="52306"/>
                  </a:lnTo>
                  <a:lnTo>
                    <a:pt x="11892" y="52306"/>
                  </a:lnTo>
                  <a:lnTo>
                    <a:pt x="8820" y="51516"/>
                  </a:lnTo>
                  <a:lnTo>
                    <a:pt x="8777" y="51516"/>
                  </a:lnTo>
                  <a:lnTo>
                    <a:pt x="5486" y="51384"/>
                  </a:lnTo>
                  <a:lnTo>
                    <a:pt x="2414" y="51297"/>
                  </a:lnTo>
                  <a:lnTo>
                    <a:pt x="2151" y="51033"/>
                  </a:lnTo>
                  <a:lnTo>
                    <a:pt x="1054" y="49717"/>
                  </a:lnTo>
                  <a:lnTo>
                    <a:pt x="352" y="48488"/>
                  </a:lnTo>
                  <a:lnTo>
                    <a:pt x="483" y="46996"/>
                  </a:lnTo>
                  <a:lnTo>
                    <a:pt x="790" y="46075"/>
                  </a:lnTo>
                  <a:lnTo>
                    <a:pt x="1580" y="44715"/>
                  </a:lnTo>
                  <a:lnTo>
                    <a:pt x="2458" y="43793"/>
                  </a:lnTo>
                  <a:lnTo>
                    <a:pt x="4257" y="43003"/>
                  </a:lnTo>
                  <a:lnTo>
                    <a:pt x="5529" y="42608"/>
                  </a:lnTo>
                  <a:lnTo>
                    <a:pt x="5749" y="42696"/>
                  </a:lnTo>
                  <a:lnTo>
                    <a:pt x="5837" y="42696"/>
                  </a:lnTo>
                  <a:lnTo>
                    <a:pt x="5924" y="42652"/>
                  </a:lnTo>
                  <a:lnTo>
                    <a:pt x="6188" y="42433"/>
                  </a:lnTo>
                  <a:lnTo>
                    <a:pt x="6275" y="42345"/>
                  </a:lnTo>
                  <a:lnTo>
                    <a:pt x="6451" y="41160"/>
                  </a:lnTo>
                  <a:lnTo>
                    <a:pt x="7285" y="39317"/>
                  </a:lnTo>
                  <a:lnTo>
                    <a:pt x="8250" y="37474"/>
                  </a:lnTo>
                  <a:lnTo>
                    <a:pt x="9830" y="35324"/>
                  </a:lnTo>
                  <a:lnTo>
                    <a:pt x="9830" y="35280"/>
                  </a:lnTo>
                  <a:lnTo>
                    <a:pt x="10839" y="33525"/>
                  </a:lnTo>
                  <a:lnTo>
                    <a:pt x="10883" y="33481"/>
                  </a:lnTo>
                  <a:lnTo>
                    <a:pt x="10971" y="32779"/>
                  </a:lnTo>
                  <a:lnTo>
                    <a:pt x="10971" y="32735"/>
                  </a:lnTo>
                  <a:lnTo>
                    <a:pt x="10971" y="31594"/>
                  </a:lnTo>
                  <a:lnTo>
                    <a:pt x="11497" y="28654"/>
                  </a:lnTo>
                  <a:lnTo>
                    <a:pt x="11848" y="27601"/>
                  </a:lnTo>
                  <a:lnTo>
                    <a:pt x="12594" y="26460"/>
                  </a:lnTo>
                  <a:lnTo>
                    <a:pt x="13955" y="24003"/>
                  </a:lnTo>
                  <a:lnTo>
                    <a:pt x="15885" y="20054"/>
                  </a:lnTo>
                  <a:lnTo>
                    <a:pt x="16543" y="19396"/>
                  </a:lnTo>
                  <a:lnTo>
                    <a:pt x="17333" y="18913"/>
                  </a:lnTo>
                  <a:lnTo>
                    <a:pt x="17948" y="18825"/>
                  </a:lnTo>
                  <a:lnTo>
                    <a:pt x="18606" y="19045"/>
                  </a:lnTo>
                  <a:lnTo>
                    <a:pt x="18781" y="19045"/>
                  </a:lnTo>
                  <a:lnTo>
                    <a:pt x="19571" y="18474"/>
                  </a:lnTo>
                  <a:lnTo>
                    <a:pt x="20273" y="18342"/>
                  </a:lnTo>
                  <a:lnTo>
                    <a:pt x="22423" y="18474"/>
                  </a:lnTo>
                  <a:lnTo>
                    <a:pt x="24661" y="18869"/>
                  </a:lnTo>
                  <a:lnTo>
                    <a:pt x="26373" y="19571"/>
                  </a:lnTo>
                  <a:lnTo>
                    <a:pt x="26504" y="19571"/>
                  </a:lnTo>
                  <a:lnTo>
                    <a:pt x="26899" y="19483"/>
                  </a:lnTo>
                  <a:lnTo>
                    <a:pt x="26987" y="19439"/>
                  </a:lnTo>
                  <a:lnTo>
                    <a:pt x="27294" y="19132"/>
                  </a:lnTo>
                  <a:lnTo>
                    <a:pt x="27338" y="19045"/>
                  </a:lnTo>
                  <a:lnTo>
                    <a:pt x="27645" y="18211"/>
                  </a:lnTo>
                  <a:lnTo>
                    <a:pt x="27689" y="18167"/>
                  </a:lnTo>
                  <a:lnTo>
                    <a:pt x="27689" y="16236"/>
                  </a:lnTo>
                  <a:lnTo>
                    <a:pt x="27601" y="13998"/>
                  </a:lnTo>
                  <a:lnTo>
                    <a:pt x="28567" y="12024"/>
                  </a:lnTo>
                  <a:lnTo>
                    <a:pt x="29225" y="11058"/>
                  </a:lnTo>
                  <a:lnTo>
                    <a:pt x="30234" y="10225"/>
                  </a:lnTo>
                  <a:lnTo>
                    <a:pt x="31770" y="9303"/>
                  </a:lnTo>
                  <a:lnTo>
                    <a:pt x="33043" y="8864"/>
                  </a:lnTo>
                  <a:lnTo>
                    <a:pt x="33086" y="8820"/>
                  </a:lnTo>
                  <a:lnTo>
                    <a:pt x="33130" y="8733"/>
                  </a:lnTo>
                  <a:lnTo>
                    <a:pt x="33569" y="7592"/>
                  </a:lnTo>
                  <a:lnTo>
                    <a:pt x="34754" y="4696"/>
                  </a:lnTo>
                  <a:lnTo>
                    <a:pt x="35939" y="2107"/>
                  </a:lnTo>
                  <a:lnTo>
                    <a:pt x="36465" y="1668"/>
                  </a:lnTo>
                  <a:lnTo>
                    <a:pt x="38528" y="308"/>
                  </a:lnTo>
                  <a:lnTo>
                    <a:pt x="38571" y="264"/>
                  </a:lnTo>
                  <a:lnTo>
                    <a:pt x="38615" y="220"/>
                  </a:lnTo>
                  <a:lnTo>
                    <a:pt x="38615" y="132"/>
                  </a:lnTo>
                  <a:lnTo>
                    <a:pt x="38571" y="88"/>
                  </a:lnTo>
                  <a:lnTo>
                    <a:pt x="38528" y="44"/>
                  </a:lnTo>
                  <a:lnTo>
                    <a:pt x="3844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00" name="Google Shape;4200;p116"/>
            <p:cNvSpPr/>
            <p:nvPr/>
          </p:nvSpPr>
          <p:spPr>
            <a:xfrm>
              <a:off x="5232825" y="3337425"/>
              <a:ext cx="2084350" cy="1428325"/>
            </a:xfrm>
            <a:custGeom>
              <a:avLst/>
              <a:gdLst/>
              <a:ahLst/>
              <a:cxnLst/>
              <a:rect l="l" t="t" r="r" b="b"/>
              <a:pathLst>
                <a:path w="83374" h="57133" extrusionOk="0">
                  <a:moveTo>
                    <a:pt x="36816" y="1"/>
                  </a:moveTo>
                  <a:lnTo>
                    <a:pt x="34402" y="1361"/>
                  </a:lnTo>
                  <a:lnTo>
                    <a:pt x="33261" y="2151"/>
                  </a:lnTo>
                  <a:lnTo>
                    <a:pt x="33218" y="2151"/>
                  </a:lnTo>
                  <a:lnTo>
                    <a:pt x="32121" y="3204"/>
                  </a:lnTo>
                  <a:lnTo>
                    <a:pt x="30673" y="4959"/>
                  </a:lnTo>
                  <a:lnTo>
                    <a:pt x="28961" y="6802"/>
                  </a:lnTo>
                  <a:lnTo>
                    <a:pt x="28917" y="6890"/>
                  </a:lnTo>
                  <a:lnTo>
                    <a:pt x="27689" y="10356"/>
                  </a:lnTo>
                  <a:lnTo>
                    <a:pt x="25187" y="12989"/>
                  </a:lnTo>
                  <a:lnTo>
                    <a:pt x="24178" y="14086"/>
                  </a:lnTo>
                  <a:lnTo>
                    <a:pt x="23696" y="14437"/>
                  </a:lnTo>
                  <a:lnTo>
                    <a:pt x="21458" y="15359"/>
                  </a:lnTo>
                  <a:lnTo>
                    <a:pt x="20317" y="15798"/>
                  </a:lnTo>
                  <a:lnTo>
                    <a:pt x="20273" y="15798"/>
                  </a:lnTo>
                  <a:lnTo>
                    <a:pt x="19176" y="16368"/>
                  </a:lnTo>
                  <a:lnTo>
                    <a:pt x="17377" y="17553"/>
                  </a:lnTo>
                  <a:lnTo>
                    <a:pt x="17333" y="17597"/>
                  </a:lnTo>
                  <a:lnTo>
                    <a:pt x="16236" y="18957"/>
                  </a:lnTo>
                  <a:lnTo>
                    <a:pt x="14612" y="21458"/>
                  </a:lnTo>
                  <a:lnTo>
                    <a:pt x="13515" y="23433"/>
                  </a:lnTo>
                  <a:lnTo>
                    <a:pt x="12023" y="26153"/>
                  </a:lnTo>
                  <a:lnTo>
                    <a:pt x="10926" y="28347"/>
                  </a:lnTo>
                  <a:lnTo>
                    <a:pt x="10926" y="28391"/>
                  </a:lnTo>
                  <a:lnTo>
                    <a:pt x="10444" y="30366"/>
                  </a:lnTo>
                  <a:lnTo>
                    <a:pt x="10400" y="30410"/>
                  </a:lnTo>
                  <a:lnTo>
                    <a:pt x="10224" y="32779"/>
                  </a:lnTo>
                  <a:lnTo>
                    <a:pt x="10224" y="32823"/>
                  </a:lnTo>
                  <a:lnTo>
                    <a:pt x="10268" y="34271"/>
                  </a:lnTo>
                  <a:lnTo>
                    <a:pt x="10180" y="35105"/>
                  </a:lnTo>
                  <a:lnTo>
                    <a:pt x="9478" y="36465"/>
                  </a:lnTo>
                  <a:lnTo>
                    <a:pt x="7942" y="38484"/>
                  </a:lnTo>
                  <a:lnTo>
                    <a:pt x="7899" y="38528"/>
                  </a:lnTo>
                  <a:lnTo>
                    <a:pt x="6889" y="40283"/>
                  </a:lnTo>
                  <a:lnTo>
                    <a:pt x="6143" y="42038"/>
                  </a:lnTo>
                  <a:lnTo>
                    <a:pt x="5617" y="42872"/>
                  </a:lnTo>
                  <a:lnTo>
                    <a:pt x="2633" y="44451"/>
                  </a:lnTo>
                  <a:lnTo>
                    <a:pt x="2589" y="44495"/>
                  </a:lnTo>
                  <a:lnTo>
                    <a:pt x="965" y="46558"/>
                  </a:lnTo>
                  <a:lnTo>
                    <a:pt x="965" y="46602"/>
                  </a:lnTo>
                  <a:lnTo>
                    <a:pt x="307" y="47874"/>
                  </a:lnTo>
                  <a:lnTo>
                    <a:pt x="307" y="47918"/>
                  </a:lnTo>
                  <a:lnTo>
                    <a:pt x="0" y="50112"/>
                  </a:lnTo>
                  <a:lnTo>
                    <a:pt x="0" y="50990"/>
                  </a:lnTo>
                  <a:lnTo>
                    <a:pt x="44" y="51077"/>
                  </a:lnTo>
                  <a:lnTo>
                    <a:pt x="2326" y="53930"/>
                  </a:lnTo>
                  <a:lnTo>
                    <a:pt x="3379" y="55597"/>
                  </a:lnTo>
                  <a:lnTo>
                    <a:pt x="3423" y="55641"/>
                  </a:lnTo>
                  <a:lnTo>
                    <a:pt x="3686" y="55904"/>
                  </a:lnTo>
                  <a:lnTo>
                    <a:pt x="3774" y="55948"/>
                  </a:lnTo>
                  <a:lnTo>
                    <a:pt x="7153" y="56519"/>
                  </a:lnTo>
                  <a:lnTo>
                    <a:pt x="10400" y="56957"/>
                  </a:lnTo>
                  <a:lnTo>
                    <a:pt x="11628" y="57133"/>
                  </a:lnTo>
                  <a:lnTo>
                    <a:pt x="11672" y="57133"/>
                  </a:lnTo>
                  <a:lnTo>
                    <a:pt x="15709" y="56387"/>
                  </a:lnTo>
                  <a:lnTo>
                    <a:pt x="17421" y="56080"/>
                  </a:lnTo>
                  <a:lnTo>
                    <a:pt x="17421" y="56036"/>
                  </a:lnTo>
                  <a:lnTo>
                    <a:pt x="19483" y="55421"/>
                  </a:lnTo>
                  <a:lnTo>
                    <a:pt x="21282" y="55070"/>
                  </a:lnTo>
                  <a:lnTo>
                    <a:pt x="22818" y="55070"/>
                  </a:lnTo>
                  <a:lnTo>
                    <a:pt x="24398" y="55334"/>
                  </a:lnTo>
                  <a:lnTo>
                    <a:pt x="24442" y="55334"/>
                  </a:lnTo>
                  <a:lnTo>
                    <a:pt x="27952" y="54807"/>
                  </a:lnTo>
                  <a:lnTo>
                    <a:pt x="28084" y="54719"/>
                  </a:lnTo>
                  <a:lnTo>
                    <a:pt x="28610" y="54193"/>
                  </a:lnTo>
                  <a:lnTo>
                    <a:pt x="28654" y="54193"/>
                  </a:lnTo>
                  <a:lnTo>
                    <a:pt x="30014" y="51999"/>
                  </a:lnTo>
                  <a:lnTo>
                    <a:pt x="30541" y="51385"/>
                  </a:lnTo>
                  <a:lnTo>
                    <a:pt x="31375" y="50858"/>
                  </a:lnTo>
                  <a:lnTo>
                    <a:pt x="33525" y="49980"/>
                  </a:lnTo>
                  <a:lnTo>
                    <a:pt x="35412" y="49629"/>
                  </a:lnTo>
                  <a:lnTo>
                    <a:pt x="37386" y="49366"/>
                  </a:lnTo>
                  <a:lnTo>
                    <a:pt x="38176" y="49103"/>
                  </a:lnTo>
                  <a:lnTo>
                    <a:pt x="38220" y="49103"/>
                  </a:lnTo>
                  <a:lnTo>
                    <a:pt x="38966" y="48576"/>
                  </a:lnTo>
                  <a:lnTo>
                    <a:pt x="39010" y="48576"/>
                  </a:lnTo>
                  <a:lnTo>
                    <a:pt x="40809" y="46909"/>
                  </a:lnTo>
                  <a:lnTo>
                    <a:pt x="40809" y="46865"/>
                  </a:lnTo>
                  <a:lnTo>
                    <a:pt x="41379" y="46075"/>
                  </a:lnTo>
                  <a:lnTo>
                    <a:pt x="41379" y="46031"/>
                  </a:lnTo>
                  <a:lnTo>
                    <a:pt x="42345" y="43969"/>
                  </a:lnTo>
                  <a:lnTo>
                    <a:pt x="42959" y="43003"/>
                  </a:lnTo>
                  <a:lnTo>
                    <a:pt x="43486" y="42565"/>
                  </a:lnTo>
                  <a:lnTo>
                    <a:pt x="44890" y="42038"/>
                  </a:lnTo>
                  <a:lnTo>
                    <a:pt x="47084" y="41555"/>
                  </a:lnTo>
                  <a:lnTo>
                    <a:pt x="49234" y="41073"/>
                  </a:lnTo>
                  <a:lnTo>
                    <a:pt x="50419" y="41073"/>
                  </a:lnTo>
                  <a:lnTo>
                    <a:pt x="51955" y="41468"/>
                  </a:lnTo>
                  <a:lnTo>
                    <a:pt x="56299" y="43881"/>
                  </a:lnTo>
                  <a:lnTo>
                    <a:pt x="57484" y="44495"/>
                  </a:lnTo>
                  <a:lnTo>
                    <a:pt x="58449" y="44890"/>
                  </a:lnTo>
                  <a:lnTo>
                    <a:pt x="59239" y="45153"/>
                  </a:lnTo>
                  <a:lnTo>
                    <a:pt x="59853" y="45373"/>
                  </a:lnTo>
                  <a:lnTo>
                    <a:pt x="60292" y="45505"/>
                  </a:lnTo>
                  <a:lnTo>
                    <a:pt x="60687" y="45636"/>
                  </a:lnTo>
                  <a:lnTo>
                    <a:pt x="61082" y="45856"/>
                  </a:lnTo>
                  <a:lnTo>
                    <a:pt x="61521" y="46163"/>
                  </a:lnTo>
                  <a:lnTo>
                    <a:pt x="62003" y="46602"/>
                  </a:lnTo>
                  <a:lnTo>
                    <a:pt x="62574" y="47260"/>
                  </a:lnTo>
                  <a:lnTo>
                    <a:pt x="63232" y="48093"/>
                  </a:lnTo>
                  <a:lnTo>
                    <a:pt x="64066" y="49234"/>
                  </a:lnTo>
                  <a:lnTo>
                    <a:pt x="64636" y="49893"/>
                  </a:lnTo>
                  <a:lnTo>
                    <a:pt x="64680" y="49936"/>
                  </a:lnTo>
                  <a:lnTo>
                    <a:pt x="66874" y="50770"/>
                  </a:lnTo>
                  <a:lnTo>
                    <a:pt x="68673" y="51341"/>
                  </a:lnTo>
                  <a:lnTo>
                    <a:pt x="68717" y="51385"/>
                  </a:lnTo>
                  <a:lnTo>
                    <a:pt x="72798" y="51823"/>
                  </a:lnTo>
                  <a:lnTo>
                    <a:pt x="75080" y="51736"/>
                  </a:lnTo>
                  <a:lnTo>
                    <a:pt x="76879" y="52218"/>
                  </a:lnTo>
                  <a:lnTo>
                    <a:pt x="77010" y="52218"/>
                  </a:lnTo>
                  <a:lnTo>
                    <a:pt x="79380" y="51472"/>
                  </a:lnTo>
                  <a:lnTo>
                    <a:pt x="82276" y="50551"/>
                  </a:lnTo>
                  <a:lnTo>
                    <a:pt x="83241" y="50375"/>
                  </a:lnTo>
                  <a:lnTo>
                    <a:pt x="83285" y="50331"/>
                  </a:lnTo>
                  <a:lnTo>
                    <a:pt x="83329" y="50287"/>
                  </a:lnTo>
                  <a:lnTo>
                    <a:pt x="83373" y="50244"/>
                  </a:lnTo>
                  <a:lnTo>
                    <a:pt x="83373" y="50156"/>
                  </a:lnTo>
                  <a:lnTo>
                    <a:pt x="83329" y="50112"/>
                  </a:lnTo>
                  <a:lnTo>
                    <a:pt x="83285" y="50068"/>
                  </a:lnTo>
                  <a:lnTo>
                    <a:pt x="83241" y="50024"/>
                  </a:lnTo>
                  <a:lnTo>
                    <a:pt x="83154" y="50024"/>
                  </a:lnTo>
                  <a:lnTo>
                    <a:pt x="82232" y="50200"/>
                  </a:lnTo>
                  <a:lnTo>
                    <a:pt x="82188" y="50200"/>
                  </a:lnTo>
                  <a:lnTo>
                    <a:pt x="79292" y="51121"/>
                  </a:lnTo>
                  <a:lnTo>
                    <a:pt x="76923" y="51867"/>
                  </a:lnTo>
                  <a:lnTo>
                    <a:pt x="75167" y="51385"/>
                  </a:lnTo>
                  <a:lnTo>
                    <a:pt x="75080" y="51385"/>
                  </a:lnTo>
                  <a:lnTo>
                    <a:pt x="72798" y="51472"/>
                  </a:lnTo>
                  <a:lnTo>
                    <a:pt x="68761" y="51033"/>
                  </a:lnTo>
                  <a:lnTo>
                    <a:pt x="67006" y="50463"/>
                  </a:lnTo>
                  <a:lnTo>
                    <a:pt x="64855" y="49629"/>
                  </a:lnTo>
                  <a:lnTo>
                    <a:pt x="64329" y="49015"/>
                  </a:lnTo>
                  <a:lnTo>
                    <a:pt x="63495" y="47874"/>
                  </a:lnTo>
                  <a:lnTo>
                    <a:pt x="62793" y="46953"/>
                  </a:lnTo>
                  <a:lnTo>
                    <a:pt x="62223" y="46338"/>
                  </a:lnTo>
                  <a:lnTo>
                    <a:pt x="61696" y="45856"/>
                  </a:lnTo>
                  <a:lnTo>
                    <a:pt x="61257" y="45548"/>
                  </a:lnTo>
                  <a:lnTo>
                    <a:pt x="60862" y="45329"/>
                  </a:lnTo>
                  <a:lnTo>
                    <a:pt x="60424" y="45153"/>
                  </a:lnTo>
                  <a:lnTo>
                    <a:pt x="59941" y="45022"/>
                  </a:lnTo>
                  <a:lnTo>
                    <a:pt x="59327" y="44846"/>
                  </a:lnTo>
                  <a:lnTo>
                    <a:pt x="58581" y="44583"/>
                  </a:lnTo>
                  <a:lnTo>
                    <a:pt x="57615" y="44188"/>
                  </a:lnTo>
                  <a:lnTo>
                    <a:pt x="56474" y="43574"/>
                  </a:lnTo>
                  <a:lnTo>
                    <a:pt x="52086" y="41160"/>
                  </a:lnTo>
                  <a:lnTo>
                    <a:pt x="52042" y="41117"/>
                  </a:lnTo>
                  <a:lnTo>
                    <a:pt x="50463" y="40722"/>
                  </a:lnTo>
                  <a:lnTo>
                    <a:pt x="49190" y="40722"/>
                  </a:lnTo>
                  <a:lnTo>
                    <a:pt x="46996" y="41204"/>
                  </a:lnTo>
                  <a:lnTo>
                    <a:pt x="44802" y="41687"/>
                  </a:lnTo>
                  <a:lnTo>
                    <a:pt x="44802" y="41731"/>
                  </a:lnTo>
                  <a:lnTo>
                    <a:pt x="43354" y="42257"/>
                  </a:lnTo>
                  <a:lnTo>
                    <a:pt x="43310" y="42257"/>
                  </a:lnTo>
                  <a:lnTo>
                    <a:pt x="42696" y="42784"/>
                  </a:lnTo>
                  <a:lnTo>
                    <a:pt x="42652" y="42828"/>
                  </a:lnTo>
                  <a:lnTo>
                    <a:pt x="42038" y="43793"/>
                  </a:lnTo>
                  <a:lnTo>
                    <a:pt x="41072" y="45899"/>
                  </a:lnTo>
                  <a:lnTo>
                    <a:pt x="40546" y="46645"/>
                  </a:lnTo>
                  <a:lnTo>
                    <a:pt x="38790" y="48313"/>
                  </a:lnTo>
                  <a:lnTo>
                    <a:pt x="38044" y="48796"/>
                  </a:lnTo>
                  <a:lnTo>
                    <a:pt x="37299" y="49059"/>
                  </a:lnTo>
                  <a:lnTo>
                    <a:pt x="35368" y="49278"/>
                  </a:lnTo>
                  <a:lnTo>
                    <a:pt x="33437" y="49629"/>
                  </a:lnTo>
                  <a:lnTo>
                    <a:pt x="31243" y="50551"/>
                  </a:lnTo>
                  <a:lnTo>
                    <a:pt x="31199" y="50551"/>
                  </a:lnTo>
                  <a:lnTo>
                    <a:pt x="30321" y="51121"/>
                  </a:lnTo>
                  <a:lnTo>
                    <a:pt x="30278" y="51165"/>
                  </a:lnTo>
                  <a:lnTo>
                    <a:pt x="29751" y="51736"/>
                  </a:lnTo>
                  <a:lnTo>
                    <a:pt x="29751" y="51779"/>
                  </a:lnTo>
                  <a:lnTo>
                    <a:pt x="28347" y="53973"/>
                  </a:lnTo>
                  <a:lnTo>
                    <a:pt x="27864" y="54456"/>
                  </a:lnTo>
                  <a:lnTo>
                    <a:pt x="24398" y="54983"/>
                  </a:lnTo>
                  <a:lnTo>
                    <a:pt x="22862" y="54719"/>
                  </a:lnTo>
                  <a:lnTo>
                    <a:pt x="21238" y="54719"/>
                  </a:lnTo>
                  <a:lnTo>
                    <a:pt x="19439" y="55070"/>
                  </a:lnTo>
                  <a:lnTo>
                    <a:pt x="19395" y="55070"/>
                  </a:lnTo>
                  <a:lnTo>
                    <a:pt x="17333" y="55729"/>
                  </a:lnTo>
                  <a:lnTo>
                    <a:pt x="15622" y="56036"/>
                  </a:lnTo>
                  <a:lnTo>
                    <a:pt x="11628" y="56782"/>
                  </a:lnTo>
                  <a:lnTo>
                    <a:pt x="10487" y="56606"/>
                  </a:lnTo>
                  <a:lnTo>
                    <a:pt x="7196" y="56167"/>
                  </a:lnTo>
                  <a:lnTo>
                    <a:pt x="3905" y="55597"/>
                  </a:lnTo>
                  <a:lnTo>
                    <a:pt x="3686" y="55421"/>
                  </a:lnTo>
                  <a:lnTo>
                    <a:pt x="2589" y="53754"/>
                  </a:lnTo>
                  <a:lnTo>
                    <a:pt x="2589" y="53710"/>
                  </a:lnTo>
                  <a:lnTo>
                    <a:pt x="351" y="50902"/>
                  </a:lnTo>
                  <a:lnTo>
                    <a:pt x="351" y="50156"/>
                  </a:lnTo>
                  <a:lnTo>
                    <a:pt x="658" y="48006"/>
                  </a:lnTo>
                  <a:lnTo>
                    <a:pt x="1273" y="46777"/>
                  </a:lnTo>
                  <a:lnTo>
                    <a:pt x="2852" y="44759"/>
                  </a:lnTo>
                  <a:lnTo>
                    <a:pt x="5836" y="43135"/>
                  </a:lnTo>
                  <a:lnTo>
                    <a:pt x="5924" y="43091"/>
                  </a:lnTo>
                  <a:lnTo>
                    <a:pt x="6450" y="42214"/>
                  </a:lnTo>
                  <a:lnTo>
                    <a:pt x="6450" y="42170"/>
                  </a:lnTo>
                  <a:lnTo>
                    <a:pt x="7240" y="40414"/>
                  </a:lnTo>
                  <a:lnTo>
                    <a:pt x="8206" y="38703"/>
                  </a:lnTo>
                  <a:lnTo>
                    <a:pt x="9742" y="36641"/>
                  </a:lnTo>
                  <a:lnTo>
                    <a:pt x="9785" y="36641"/>
                  </a:lnTo>
                  <a:lnTo>
                    <a:pt x="10531" y="35280"/>
                  </a:lnTo>
                  <a:lnTo>
                    <a:pt x="10531" y="35193"/>
                  </a:lnTo>
                  <a:lnTo>
                    <a:pt x="10619" y="34315"/>
                  </a:lnTo>
                  <a:lnTo>
                    <a:pt x="10663" y="34271"/>
                  </a:lnTo>
                  <a:lnTo>
                    <a:pt x="10575" y="32823"/>
                  </a:lnTo>
                  <a:lnTo>
                    <a:pt x="10751" y="30454"/>
                  </a:lnTo>
                  <a:lnTo>
                    <a:pt x="11277" y="28479"/>
                  </a:lnTo>
                  <a:lnTo>
                    <a:pt x="12330" y="26329"/>
                  </a:lnTo>
                  <a:lnTo>
                    <a:pt x="13822" y="23608"/>
                  </a:lnTo>
                  <a:lnTo>
                    <a:pt x="14876" y="21634"/>
                  </a:lnTo>
                  <a:lnTo>
                    <a:pt x="16499" y="19176"/>
                  </a:lnTo>
                  <a:lnTo>
                    <a:pt x="17596" y="17816"/>
                  </a:lnTo>
                  <a:lnTo>
                    <a:pt x="19351" y="16675"/>
                  </a:lnTo>
                  <a:lnTo>
                    <a:pt x="20448" y="16149"/>
                  </a:lnTo>
                  <a:lnTo>
                    <a:pt x="21589" y="15710"/>
                  </a:lnTo>
                  <a:lnTo>
                    <a:pt x="23871" y="14788"/>
                  </a:lnTo>
                  <a:lnTo>
                    <a:pt x="23871" y="14744"/>
                  </a:lnTo>
                  <a:lnTo>
                    <a:pt x="24398" y="14350"/>
                  </a:lnTo>
                  <a:lnTo>
                    <a:pt x="25451" y="13209"/>
                  </a:lnTo>
                  <a:lnTo>
                    <a:pt x="27996" y="10576"/>
                  </a:lnTo>
                  <a:lnTo>
                    <a:pt x="27996" y="10532"/>
                  </a:lnTo>
                  <a:lnTo>
                    <a:pt x="29268" y="7021"/>
                  </a:lnTo>
                  <a:lnTo>
                    <a:pt x="30936" y="5179"/>
                  </a:lnTo>
                  <a:lnTo>
                    <a:pt x="32384" y="3467"/>
                  </a:lnTo>
                  <a:lnTo>
                    <a:pt x="33481" y="2414"/>
                  </a:lnTo>
                  <a:lnTo>
                    <a:pt x="34578" y="1668"/>
                  </a:lnTo>
                  <a:lnTo>
                    <a:pt x="36991" y="308"/>
                  </a:lnTo>
                  <a:lnTo>
                    <a:pt x="37035" y="264"/>
                  </a:lnTo>
                  <a:lnTo>
                    <a:pt x="37079" y="220"/>
                  </a:lnTo>
                  <a:lnTo>
                    <a:pt x="37079" y="132"/>
                  </a:lnTo>
                  <a:lnTo>
                    <a:pt x="37035" y="88"/>
                  </a:lnTo>
                  <a:lnTo>
                    <a:pt x="36991"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01" name="Google Shape;4201;p116"/>
            <p:cNvSpPr/>
            <p:nvPr/>
          </p:nvSpPr>
          <p:spPr>
            <a:xfrm>
              <a:off x="5156025" y="3211275"/>
              <a:ext cx="2045950" cy="1731100"/>
            </a:xfrm>
            <a:custGeom>
              <a:avLst/>
              <a:gdLst/>
              <a:ahLst/>
              <a:cxnLst/>
              <a:rect l="l" t="t" r="r" b="b"/>
              <a:pathLst>
                <a:path w="81838" h="69244" extrusionOk="0">
                  <a:moveTo>
                    <a:pt x="34271" y="0"/>
                  </a:moveTo>
                  <a:lnTo>
                    <a:pt x="32209" y="1492"/>
                  </a:lnTo>
                  <a:lnTo>
                    <a:pt x="29488" y="3818"/>
                  </a:lnTo>
                  <a:lnTo>
                    <a:pt x="25714" y="6846"/>
                  </a:lnTo>
                  <a:lnTo>
                    <a:pt x="20493" y="11058"/>
                  </a:lnTo>
                  <a:lnTo>
                    <a:pt x="18474" y="12682"/>
                  </a:lnTo>
                  <a:lnTo>
                    <a:pt x="18430" y="12726"/>
                  </a:lnTo>
                  <a:lnTo>
                    <a:pt x="14525" y="17640"/>
                  </a:lnTo>
                  <a:lnTo>
                    <a:pt x="12331" y="20536"/>
                  </a:lnTo>
                  <a:lnTo>
                    <a:pt x="10356" y="23038"/>
                  </a:lnTo>
                  <a:lnTo>
                    <a:pt x="8645" y="25319"/>
                  </a:lnTo>
                  <a:lnTo>
                    <a:pt x="8645" y="25363"/>
                  </a:lnTo>
                  <a:lnTo>
                    <a:pt x="7680" y="27075"/>
                  </a:lnTo>
                  <a:lnTo>
                    <a:pt x="7636" y="27118"/>
                  </a:lnTo>
                  <a:lnTo>
                    <a:pt x="6934" y="31463"/>
                  </a:lnTo>
                  <a:lnTo>
                    <a:pt x="6363" y="35763"/>
                  </a:lnTo>
                  <a:lnTo>
                    <a:pt x="6012" y="38308"/>
                  </a:lnTo>
                  <a:lnTo>
                    <a:pt x="5661" y="40546"/>
                  </a:lnTo>
                  <a:lnTo>
                    <a:pt x="5047" y="43179"/>
                  </a:lnTo>
                  <a:lnTo>
                    <a:pt x="4301" y="45592"/>
                  </a:lnTo>
                  <a:lnTo>
                    <a:pt x="3379" y="47128"/>
                  </a:lnTo>
                  <a:lnTo>
                    <a:pt x="2063" y="48927"/>
                  </a:lnTo>
                  <a:lnTo>
                    <a:pt x="746" y="51209"/>
                  </a:lnTo>
                  <a:lnTo>
                    <a:pt x="746" y="51253"/>
                  </a:lnTo>
                  <a:lnTo>
                    <a:pt x="527" y="52042"/>
                  </a:lnTo>
                  <a:lnTo>
                    <a:pt x="527" y="52086"/>
                  </a:lnTo>
                  <a:lnTo>
                    <a:pt x="176" y="55685"/>
                  </a:lnTo>
                  <a:lnTo>
                    <a:pt x="0" y="57659"/>
                  </a:lnTo>
                  <a:lnTo>
                    <a:pt x="0" y="57703"/>
                  </a:lnTo>
                  <a:lnTo>
                    <a:pt x="44" y="58010"/>
                  </a:lnTo>
                  <a:lnTo>
                    <a:pt x="88" y="58054"/>
                  </a:lnTo>
                  <a:lnTo>
                    <a:pt x="132" y="58142"/>
                  </a:lnTo>
                  <a:lnTo>
                    <a:pt x="1317" y="58625"/>
                  </a:lnTo>
                  <a:lnTo>
                    <a:pt x="2063" y="59414"/>
                  </a:lnTo>
                  <a:lnTo>
                    <a:pt x="3248" y="61652"/>
                  </a:lnTo>
                  <a:lnTo>
                    <a:pt x="4432" y="63890"/>
                  </a:lnTo>
                  <a:lnTo>
                    <a:pt x="5749" y="65865"/>
                  </a:lnTo>
                  <a:lnTo>
                    <a:pt x="6670" y="67006"/>
                  </a:lnTo>
                  <a:lnTo>
                    <a:pt x="6714" y="67050"/>
                  </a:lnTo>
                  <a:lnTo>
                    <a:pt x="9347" y="68936"/>
                  </a:lnTo>
                  <a:lnTo>
                    <a:pt x="9391" y="68936"/>
                  </a:lnTo>
                  <a:lnTo>
                    <a:pt x="10137" y="69244"/>
                  </a:lnTo>
                  <a:lnTo>
                    <a:pt x="10268" y="69244"/>
                  </a:lnTo>
                  <a:lnTo>
                    <a:pt x="10883" y="69024"/>
                  </a:lnTo>
                  <a:lnTo>
                    <a:pt x="10927" y="68980"/>
                  </a:lnTo>
                  <a:lnTo>
                    <a:pt x="13340" y="66611"/>
                  </a:lnTo>
                  <a:lnTo>
                    <a:pt x="17114" y="64417"/>
                  </a:lnTo>
                  <a:lnTo>
                    <a:pt x="18562" y="63627"/>
                  </a:lnTo>
                  <a:lnTo>
                    <a:pt x="20010" y="63495"/>
                  </a:lnTo>
                  <a:lnTo>
                    <a:pt x="22028" y="63100"/>
                  </a:lnTo>
                  <a:lnTo>
                    <a:pt x="22906" y="63056"/>
                  </a:lnTo>
                  <a:lnTo>
                    <a:pt x="26899" y="64373"/>
                  </a:lnTo>
                  <a:lnTo>
                    <a:pt x="29356" y="65075"/>
                  </a:lnTo>
                  <a:lnTo>
                    <a:pt x="31156" y="65601"/>
                  </a:lnTo>
                  <a:lnTo>
                    <a:pt x="31199" y="65601"/>
                  </a:lnTo>
                  <a:lnTo>
                    <a:pt x="31287" y="65558"/>
                  </a:lnTo>
                  <a:lnTo>
                    <a:pt x="33569" y="63846"/>
                  </a:lnTo>
                  <a:lnTo>
                    <a:pt x="33613" y="63802"/>
                  </a:lnTo>
                  <a:lnTo>
                    <a:pt x="35280" y="62091"/>
                  </a:lnTo>
                  <a:lnTo>
                    <a:pt x="36641" y="59678"/>
                  </a:lnTo>
                  <a:lnTo>
                    <a:pt x="37079" y="59239"/>
                  </a:lnTo>
                  <a:lnTo>
                    <a:pt x="38176" y="58712"/>
                  </a:lnTo>
                  <a:lnTo>
                    <a:pt x="40414" y="58361"/>
                  </a:lnTo>
                  <a:lnTo>
                    <a:pt x="40458" y="58317"/>
                  </a:lnTo>
                  <a:lnTo>
                    <a:pt x="43047" y="57264"/>
                  </a:lnTo>
                  <a:lnTo>
                    <a:pt x="43091" y="57220"/>
                  </a:lnTo>
                  <a:lnTo>
                    <a:pt x="45153" y="55597"/>
                  </a:lnTo>
                  <a:lnTo>
                    <a:pt x="47216" y="53929"/>
                  </a:lnTo>
                  <a:lnTo>
                    <a:pt x="48313" y="53403"/>
                  </a:lnTo>
                  <a:lnTo>
                    <a:pt x="50068" y="53359"/>
                  </a:lnTo>
                  <a:lnTo>
                    <a:pt x="50902" y="53403"/>
                  </a:lnTo>
                  <a:lnTo>
                    <a:pt x="53096" y="53534"/>
                  </a:lnTo>
                  <a:lnTo>
                    <a:pt x="54193" y="53666"/>
                  </a:lnTo>
                  <a:lnTo>
                    <a:pt x="55246" y="53842"/>
                  </a:lnTo>
                  <a:lnTo>
                    <a:pt x="56299" y="54061"/>
                  </a:lnTo>
                  <a:lnTo>
                    <a:pt x="57352" y="54412"/>
                  </a:lnTo>
                  <a:lnTo>
                    <a:pt x="57835" y="54631"/>
                  </a:lnTo>
                  <a:lnTo>
                    <a:pt x="58362" y="54851"/>
                  </a:lnTo>
                  <a:lnTo>
                    <a:pt x="58844" y="55114"/>
                  </a:lnTo>
                  <a:lnTo>
                    <a:pt x="59327" y="55421"/>
                  </a:lnTo>
                  <a:lnTo>
                    <a:pt x="60512" y="56518"/>
                  </a:lnTo>
                  <a:lnTo>
                    <a:pt x="60556" y="56518"/>
                  </a:lnTo>
                  <a:lnTo>
                    <a:pt x="65382" y="58493"/>
                  </a:lnTo>
                  <a:lnTo>
                    <a:pt x="65426" y="58537"/>
                  </a:lnTo>
                  <a:lnTo>
                    <a:pt x="66436" y="58581"/>
                  </a:lnTo>
                  <a:lnTo>
                    <a:pt x="68454" y="59019"/>
                  </a:lnTo>
                  <a:lnTo>
                    <a:pt x="70692" y="59327"/>
                  </a:lnTo>
                  <a:lnTo>
                    <a:pt x="70736" y="59370"/>
                  </a:lnTo>
                  <a:lnTo>
                    <a:pt x="73062" y="59414"/>
                  </a:lnTo>
                  <a:lnTo>
                    <a:pt x="75431" y="59546"/>
                  </a:lnTo>
                  <a:lnTo>
                    <a:pt x="75475" y="59546"/>
                  </a:lnTo>
                  <a:lnTo>
                    <a:pt x="79161" y="59370"/>
                  </a:lnTo>
                  <a:lnTo>
                    <a:pt x="79205" y="59370"/>
                  </a:lnTo>
                  <a:lnTo>
                    <a:pt x="81706" y="58712"/>
                  </a:lnTo>
                  <a:lnTo>
                    <a:pt x="81750" y="58668"/>
                  </a:lnTo>
                  <a:lnTo>
                    <a:pt x="81794" y="58625"/>
                  </a:lnTo>
                  <a:lnTo>
                    <a:pt x="81838" y="58537"/>
                  </a:lnTo>
                  <a:lnTo>
                    <a:pt x="81838" y="58493"/>
                  </a:lnTo>
                  <a:lnTo>
                    <a:pt x="81794" y="58405"/>
                  </a:lnTo>
                  <a:lnTo>
                    <a:pt x="81750" y="58361"/>
                  </a:lnTo>
                  <a:lnTo>
                    <a:pt x="81618" y="58361"/>
                  </a:lnTo>
                  <a:lnTo>
                    <a:pt x="79117" y="59019"/>
                  </a:lnTo>
                  <a:lnTo>
                    <a:pt x="75475" y="59195"/>
                  </a:lnTo>
                  <a:lnTo>
                    <a:pt x="73105" y="59063"/>
                  </a:lnTo>
                  <a:lnTo>
                    <a:pt x="70736" y="59019"/>
                  </a:lnTo>
                  <a:lnTo>
                    <a:pt x="68498" y="58668"/>
                  </a:lnTo>
                  <a:lnTo>
                    <a:pt x="66523" y="58273"/>
                  </a:lnTo>
                  <a:lnTo>
                    <a:pt x="66479" y="58230"/>
                  </a:lnTo>
                  <a:lnTo>
                    <a:pt x="65470" y="58186"/>
                  </a:lnTo>
                  <a:lnTo>
                    <a:pt x="62530" y="56957"/>
                  </a:lnTo>
                  <a:lnTo>
                    <a:pt x="60687" y="56211"/>
                  </a:lnTo>
                  <a:lnTo>
                    <a:pt x="59546" y="55158"/>
                  </a:lnTo>
                  <a:lnTo>
                    <a:pt x="59020" y="54851"/>
                  </a:lnTo>
                  <a:lnTo>
                    <a:pt x="58537" y="54544"/>
                  </a:lnTo>
                  <a:lnTo>
                    <a:pt x="58010" y="54324"/>
                  </a:lnTo>
                  <a:lnTo>
                    <a:pt x="57484" y="54105"/>
                  </a:lnTo>
                  <a:lnTo>
                    <a:pt x="56957" y="53885"/>
                  </a:lnTo>
                  <a:lnTo>
                    <a:pt x="56431" y="53754"/>
                  </a:lnTo>
                  <a:lnTo>
                    <a:pt x="55378" y="53491"/>
                  </a:lnTo>
                  <a:lnTo>
                    <a:pt x="54281" y="53315"/>
                  </a:lnTo>
                  <a:lnTo>
                    <a:pt x="53184" y="53183"/>
                  </a:lnTo>
                  <a:lnTo>
                    <a:pt x="50902" y="53052"/>
                  </a:lnTo>
                  <a:lnTo>
                    <a:pt x="50068" y="53008"/>
                  </a:lnTo>
                  <a:lnTo>
                    <a:pt x="48269" y="53052"/>
                  </a:lnTo>
                  <a:lnTo>
                    <a:pt x="48181" y="53052"/>
                  </a:lnTo>
                  <a:lnTo>
                    <a:pt x="47040" y="53666"/>
                  </a:lnTo>
                  <a:lnTo>
                    <a:pt x="46996" y="53666"/>
                  </a:lnTo>
                  <a:lnTo>
                    <a:pt x="44934" y="55290"/>
                  </a:lnTo>
                  <a:lnTo>
                    <a:pt x="42872" y="56913"/>
                  </a:lnTo>
                  <a:lnTo>
                    <a:pt x="40371" y="58010"/>
                  </a:lnTo>
                  <a:lnTo>
                    <a:pt x="38089" y="58361"/>
                  </a:lnTo>
                  <a:lnTo>
                    <a:pt x="38045" y="58405"/>
                  </a:lnTo>
                  <a:lnTo>
                    <a:pt x="36904" y="58932"/>
                  </a:lnTo>
                  <a:lnTo>
                    <a:pt x="36860" y="58932"/>
                  </a:lnTo>
                  <a:lnTo>
                    <a:pt x="36377" y="59458"/>
                  </a:lnTo>
                  <a:lnTo>
                    <a:pt x="36333" y="59502"/>
                  </a:lnTo>
                  <a:lnTo>
                    <a:pt x="35017" y="61872"/>
                  </a:lnTo>
                  <a:lnTo>
                    <a:pt x="33350" y="63583"/>
                  </a:lnTo>
                  <a:lnTo>
                    <a:pt x="31156" y="65207"/>
                  </a:lnTo>
                  <a:lnTo>
                    <a:pt x="29444" y="64724"/>
                  </a:lnTo>
                  <a:lnTo>
                    <a:pt x="27031" y="64066"/>
                  </a:lnTo>
                  <a:lnTo>
                    <a:pt x="22994" y="62705"/>
                  </a:lnTo>
                  <a:lnTo>
                    <a:pt x="22906" y="62705"/>
                  </a:lnTo>
                  <a:lnTo>
                    <a:pt x="21985" y="62749"/>
                  </a:lnTo>
                  <a:lnTo>
                    <a:pt x="19966" y="63144"/>
                  </a:lnTo>
                  <a:lnTo>
                    <a:pt x="18474" y="63276"/>
                  </a:lnTo>
                  <a:lnTo>
                    <a:pt x="18430" y="63276"/>
                  </a:lnTo>
                  <a:lnTo>
                    <a:pt x="13165" y="66304"/>
                  </a:lnTo>
                  <a:lnTo>
                    <a:pt x="13121" y="66347"/>
                  </a:lnTo>
                  <a:lnTo>
                    <a:pt x="10707" y="68717"/>
                  </a:lnTo>
                  <a:lnTo>
                    <a:pt x="10181" y="68893"/>
                  </a:lnTo>
                  <a:lnTo>
                    <a:pt x="9566" y="68629"/>
                  </a:lnTo>
                  <a:lnTo>
                    <a:pt x="6934" y="66786"/>
                  </a:lnTo>
                  <a:lnTo>
                    <a:pt x="6012" y="65645"/>
                  </a:lnTo>
                  <a:lnTo>
                    <a:pt x="4740" y="63715"/>
                  </a:lnTo>
                  <a:lnTo>
                    <a:pt x="3555" y="61477"/>
                  </a:lnTo>
                  <a:lnTo>
                    <a:pt x="2326" y="59239"/>
                  </a:lnTo>
                  <a:lnTo>
                    <a:pt x="2326" y="59195"/>
                  </a:lnTo>
                  <a:lnTo>
                    <a:pt x="1536" y="58361"/>
                  </a:lnTo>
                  <a:lnTo>
                    <a:pt x="1492" y="58317"/>
                  </a:lnTo>
                  <a:lnTo>
                    <a:pt x="395" y="57835"/>
                  </a:lnTo>
                  <a:lnTo>
                    <a:pt x="351" y="57659"/>
                  </a:lnTo>
                  <a:lnTo>
                    <a:pt x="527" y="55685"/>
                  </a:lnTo>
                  <a:lnTo>
                    <a:pt x="878" y="52130"/>
                  </a:lnTo>
                  <a:lnTo>
                    <a:pt x="1054" y="51340"/>
                  </a:lnTo>
                  <a:lnTo>
                    <a:pt x="2370" y="49102"/>
                  </a:lnTo>
                  <a:lnTo>
                    <a:pt x="3686" y="47347"/>
                  </a:lnTo>
                  <a:lnTo>
                    <a:pt x="3686" y="47303"/>
                  </a:lnTo>
                  <a:lnTo>
                    <a:pt x="4608" y="45768"/>
                  </a:lnTo>
                  <a:lnTo>
                    <a:pt x="4608" y="45724"/>
                  </a:lnTo>
                  <a:lnTo>
                    <a:pt x="5398" y="43266"/>
                  </a:lnTo>
                  <a:lnTo>
                    <a:pt x="5968" y="40634"/>
                  </a:lnTo>
                  <a:lnTo>
                    <a:pt x="6363" y="38396"/>
                  </a:lnTo>
                  <a:lnTo>
                    <a:pt x="6670" y="35807"/>
                  </a:lnTo>
                  <a:lnTo>
                    <a:pt x="7285" y="31506"/>
                  </a:lnTo>
                  <a:lnTo>
                    <a:pt x="7987" y="27206"/>
                  </a:lnTo>
                  <a:lnTo>
                    <a:pt x="8952" y="25539"/>
                  </a:lnTo>
                  <a:lnTo>
                    <a:pt x="10663" y="23257"/>
                  </a:lnTo>
                  <a:lnTo>
                    <a:pt x="12594" y="20756"/>
                  </a:lnTo>
                  <a:lnTo>
                    <a:pt x="14788" y="17860"/>
                  </a:lnTo>
                  <a:lnTo>
                    <a:pt x="18694" y="12945"/>
                  </a:lnTo>
                  <a:lnTo>
                    <a:pt x="25934" y="7109"/>
                  </a:lnTo>
                  <a:lnTo>
                    <a:pt x="29708" y="4081"/>
                  </a:lnTo>
                  <a:lnTo>
                    <a:pt x="32384" y="1756"/>
                  </a:lnTo>
                  <a:lnTo>
                    <a:pt x="34491" y="308"/>
                  </a:lnTo>
                  <a:lnTo>
                    <a:pt x="34534" y="264"/>
                  </a:lnTo>
                  <a:lnTo>
                    <a:pt x="34534" y="176"/>
                  </a:lnTo>
                  <a:lnTo>
                    <a:pt x="34534" y="132"/>
                  </a:lnTo>
                  <a:lnTo>
                    <a:pt x="34491" y="44"/>
                  </a:lnTo>
                  <a:lnTo>
                    <a:pt x="34447"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02" name="Google Shape;4202;p116"/>
            <p:cNvSpPr/>
            <p:nvPr/>
          </p:nvSpPr>
          <p:spPr>
            <a:xfrm>
              <a:off x="5473050" y="4092175"/>
              <a:ext cx="560600" cy="444300"/>
            </a:xfrm>
            <a:custGeom>
              <a:avLst/>
              <a:gdLst/>
              <a:ahLst/>
              <a:cxnLst/>
              <a:rect l="l" t="t" r="r" b="b"/>
              <a:pathLst>
                <a:path w="22424" h="17772" extrusionOk="0">
                  <a:moveTo>
                    <a:pt x="6188" y="483"/>
                  </a:moveTo>
                  <a:lnTo>
                    <a:pt x="6671" y="1361"/>
                  </a:lnTo>
                  <a:lnTo>
                    <a:pt x="6758" y="1448"/>
                  </a:lnTo>
                  <a:lnTo>
                    <a:pt x="8514" y="2107"/>
                  </a:lnTo>
                  <a:lnTo>
                    <a:pt x="12551" y="3862"/>
                  </a:lnTo>
                  <a:lnTo>
                    <a:pt x="12814" y="4213"/>
                  </a:lnTo>
                  <a:lnTo>
                    <a:pt x="13384" y="5441"/>
                  </a:lnTo>
                  <a:lnTo>
                    <a:pt x="14394" y="7197"/>
                  </a:lnTo>
                  <a:lnTo>
                    <a:pt x="14920" y="9391"/>
                  </a:lnTo>
                  <a:lnTo>
                    <a:pt x="15359" y="10707"/>
                  </a:lnTo>
                  <a:lnTo>
                    <a:pt x="15359" y="10751"/>
                  </a:lnTo>
                  <a:lnTo>
                    <a:pt x="16105" y="11936"/>
                  </a:lnTo>
                  <a:lnTo>
                    <a:pt x="16149" y="11980"/>
                  </a:lnTo>
                  <a:lnTo>
                    <a:pt x="17070" y="12682"/>
                  </a:lnTo>
                  <a:lnTo>
                    <a:pt x="17114" y="12682"/>
                  </a:lnTo>
                  <a:lnTo>
                    <a:pt x="19440" y="13384"/>
                  </a:lnTo>
                  <a:lnTo>
                    <a:pt x="19528" y="13384"/>
                  </a:lnTo>
                  <a:lnTo>
                    <a:pt x="20712" y="13252"/>
                  </a:lnTo>
                  <a:lnTo>
                    <a:pt x="21985" y="13472"/>
                  </a:lnTo>
                  <a:lnTo>
                    <a:pt x="22029" y="13515"/>
                  </a:lnTo>
                  <a:lnTo>
                    <a:pt x="21897" y="13603"/>
                  </a:lnTo>
                  <a:lnTo>
                    <a:pt x="20669" y="14130"/>
                  </a:lnTo>
                  <a:lnTo>
                    <a:pt x="16105" y="15534"/>
                  </a:lnTo>
                  <a:lnTo>
                    <a:pt x="13735" y="16368"/>
                  </a:lnTo>
                  <a:lnTo>
                    <a:pt x="11234" y="17421"/>
                  </a:lnTo>
                  <a:lnTo>
                    <a:pt x="10883" y="17377"/>
                  </a:lnTo>
                  <a:lnTo>
                    <a:pt x="8733" y="16499"/>
                  </a:lnTo>
                  <a:lnTo>
                    <a:pt x="5223" y="15051"/>
                  </a:lnTo>
                  <a:lnTo>
                    <a:pt x="5179" y="15051"/>
                  </a:lnTo>
                  <a:lnTo>
                    <a:pt x="747" y="13910"/>
                  </a:lnTo>
                  <a:lnTo>
                    <a:pt x="396" y="13515"/>
                  </a:lnTo>
                  <a:lnTo>
                    <a:pt x="352" y="12945"/>
                  </a:lnTo>
                  <a:lnTo>
                    <a:pt x="703" y="11716"/>
                  </a:lnTo>
                  <a:lnTo>
                    <a:pt x="1230" y="10839"/>
                  </a:lnTo>
                  <a:lnTo>
                    <a:pt x="2634" y="8732"/>
                  </a:lnTo>
                  <a:lnTo>
                    <a:pt x="5091" y="5003"/>
                  </a:lnTo>
                  <a:lnTo>
                    <a:pt x="5135" y="4959"/>
                  </a:lnTo>
                  <a:lnTo>
                    <a:pt x="5749" y="2896"/>
                  </a:lnTo>
                  <a:lnTo>
                    <a:pt x="5749" y="2853"/>
                  </a:lnTo>
                  <a:lnTo>
                    <a:pt x="6056" y="790"/>
                  </a:lnTo>
                  <a:lnTo>
                    <a:pt x="6188" y="483"/>
                  </a:lnTo>
                  <a:close/>
                  <a:moveTo>
                    <a:pt x="6144" y="0"/>
                  </a:moveTo>
                  <a:lnTo>
                    <a:pt x="6056" y="44"/>
                  </a:lnTo>
                  <a:lnTo>
                    <a:pt x="6013" y="132"/>
                  </a:lnTo>
                  <a:lnTo>
                    <a:pt x="5749" y="659"/>
                  </a:lnTo>
                  <a:lnTo>
                    <a:pt x="5705" y="702"/>
                  </a:lnTo>
                  <a:lnTo>
                    <a:pt x="5398" y="2809"/>
                  </a:lnTo>
                  <a:lnTo>
                    <a:pt x="4784" y="4827"/>
                  </a:lnTo>
                  <a:lnTo>
                    <a:pt x="2370" y="8557"/>
                  </a:lnTo>
                  <a:lnTo>
                    <a:pt x="922" y="10619"/>
                  </a:lnTo>
                  <a:lnTo>
                    <a:pt x="396" y="11541"/>
                  </a:lnTo>
                  <a:lnTo>
                    <a:pt x="352" y="11585"/>
                  </a:lnTo>
                  <a:lnTo>
                    <a:pt x="1" y="12857"/>
                  </a:lnTo>
                  <a:lnTo>
                    <a:pt x="1" y="12945"/>
                  </a:lnTo>
                  <a:lnTo>
                    <a:pt x="45" y="13603"/>
                  </a:lnTo>
                  <a:lnTo>
                    <a:pt x="89" y="13735"/>
                  </a:lnTo>
                  <a:lnTo>
                    <a:pt x="527" y="14174"/>
                  </a:lnTo>
                  <a:lnTo>
                    <a:pt x="615" y="14218"/>
                  </a:lnTo>
                  <a:lnTo>
                    <a:pt x="5091" y="15402"/>
                  </a:lnTo>
                  <a:lnTo>
                    <a:pt x="8601" y="16806"/>
                  </a:lnTo>
                  <a:lnTo>
                    <a:pt x="10752" y="17728"/>
                  </a:lnTo>
                  <a:lnTo>
                    <a:pt x="10795" y="17728"/>
                  </a:lnTo>
                  <a:lnTo>
                    <a:pt x="11234" y="17772"/>
                  </a:lnTo>
                  <a:lnTo>
                    <a:pt x="11322" y="17772"/>
                  </a:lnTo>
                  <a:lnTo>
                    <a:pt x="13867" y="16719"/>
                  </a:lnTo>
                  <a:lnTo>
                    <a:pt x="16193" y="15885"/>
                  </a:lnTo>
                  <a:lnTo>
                    <a:pt x="20756" y="14437"/>
                  </a:lnTo>
                  <a:lnTo>
                    <a:pt x="20800" y="14437"/>
                  </a:lnTo>
                  <a:lnTo>
                    <a:pt x="22073" y="13910"/>
                  </a:lnTo>
                  <a:lnTo>
                    <a:pt x="22117" y="13866"/>
                  </a:lnTo>
                  <a:lnTo>
                    <a:pt x="22380" y="13647"/>
                  </a:lnTo>
                  <a:lnTo>
                    <a:pt x="22424" y="13559"/>
                  </a:lnTo>
                  <a:lnTo>
                    <a:pt x="22424" y="13515"/>
                  </a:lnTo>
                  <a:lnTo>
                    <a:pt x="22424" y="13428"/>
                  </a:lnTo>
                  <a:lnTo>
                    <a:pt x="22380" y="13384"/>
                  </a:lnTo>
                  <a:lnTo>
                    <a:pt x="22204" y="13208"/>
                  </a:lnTo>
                  <a:lnTo>
                    <a:pt x="22117" y="13121"/>
                  </a:lnTo>
                  <a:lnTo>
                    <a:pt x="20756" y="12901"/>
                  </a:lnTo>
                  <a:lnTo>
                    <a:pt x="20712" y="12901"/>
                  </a:lnTo>
                  <a:lnTo>
                    <a:pt x="19528" y="13033"/>
                  </a:lnTo>
                  <a:lnTo>
                    <a:pt x="17246" y="12375"/>
                  </a:lnTo>
                  <a:lnTo>
                    <a:pt x="16368" y="11716"/>
                  </a:lnTo>
                  <a:lnTo>
                    <a:pt x="15666" y="10575"/>
                  </a:lnTo>
                  <a:lnTo>
                    <a:pt x="15271" y="9303"/>
                  </a:lnTo>
                  <a:lnTo>
                    <a:pt x="14745" y="7109"/>
                  </a:lnTo>
                  <a:lnTo>
                    <a:pt x="14701" y="7065"/>
                  </a:lnTo>
                  <a:lnTo>
                    <a:pt x="13692" y="5310"/>
                  </a:lnTo>
                  <a:lnTo>
                    <a:pt x="13121" y="4081"/>
                  </a:lnTo>
                  <a:lnTo>
                    <a:pt x="13077" y="4037"/>
                  </a:lnTo>
                  <a:lnTo>
                    <a:pt x="12814" y="3642"/>
                  </a:lnTo>
                  <a:lnTo>
                    <a:pt x="12726" y="3555"/>
                  </a:lnTo>
                  <a:lnTo>
                    <a:pt x="8645" y="1756"/>
                  </a:lnTo>
                  <a:lnTo>
                    <a:pt x="6934" y="1141"/>
                  </a:lnTo>
                  <a:lnTo>
                    <a:pt x="6495" y="307"/>
                  </a:lnTo>
                  <a:lnTo>
                    <a:pt x="6451" y="264"/>
                  </a:lnTo>
                  <a:lnTo>
                    <a:pt x="6276" y="88"/>
                  </a:lnTo>
                  <a:lnTo>
                    <a:pt x="6232" y="44"/>
                  </a:lnTo>
                  <a:lnTo>
                    <a:pt x="614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03" name="Google Shape;4203;p116"/>
            <p:cNvSpPr/>
            <p:nvPr/>
          </p:nvSpPr>
          <p:spPr>
            <a:xfrm>
              <a:off x="5446725" y="4038425"/>
              <a:ext cx="650550" cy="557300"/>
            </a:xfrm>
            <a:custGeom>
              <a:avLst/>
              <a:gdLst/>
              <a:ahLst/>
              <a:cxnLst/>
              <a:rect l="l" t="t" r="r" b="b"/>
              <a:pathLst>
                <a:path w="26022" h="22292" extrusionOk="0">
                  <a:moveTo>
                    <a:pt x="10225" y="351"/>
                  </a:moveTo>
                  <a:lnTo>
                    <a:pt x="10795" y="571"/>
                  </a:lnTo>
                  <a:lnTo>
                    <a:pt x="12946" y="2238"/>
                  </a:lnTo>
                  <a:lnTo>
                    <a:pt x="14832" y="3554"/>
                  </a:lnTo>
                  <a:lnTo>
                    <a:pt x="16017" y="4871"/>
                  </a:lnTo>
                  <a:lnTo>
                    <a:pt x="17026" y="6494"/>
                  </a:lnTo>
                  <a:lnTo>
                    <a:pt x="17948" y="8337"/>
                  </a:lnTo>
                  <a:lnTo>
                    <a:pt x="18431" y="10926"/>
                  </a:lnTo>
                  <a:lnTo>
                    <a:pt x="18957" y="13691"/>
                  </a:lnTo>
                  <a:lnTo>
                    <a:pt x="18957" y="13779"/>
                  </a:lnTo>
                  <a:lnTo>
                    <a:pt x="19308" y="14174"/>
                  </a:lnTo>
                  <a:lnTo>
                    <a:pt x="19396" y="14217"/>
                  </a:lnTo>
                  <a:lnTo>
                    <a:pt x="20800" y="14568"/>
                  </a:lnTo>
                  <a:lnTo>
                    <a:pt x="20844" y="14568"/>
                  </a:lnTo>
                  <a:lnTo>
                    <a:pt x="21941" y="14612"/>
                  </a:lnTo>
                  <a:lnTo>
                    <a:pt x="25364" y="15227"/>
                  </a:lnTo>
                  <a:lnTo>
                    <a:pt x="25583" y="15358"/>
                  </a:lnTo>
                  <a:lnTo>
                    <a:pt x="25671" y="15622"/>
                  </a:lnTo>
                  <a:lnTo>
                    <a:pt x="25583" y="16368"/>
                  </a:lnTo>
                  <a:lnTo>
                    <a:pt x="25408" y="16631"/>
                  </a:lnTo>
                  <a:lnTo>
                    <a:pt x="24969" y="16894"/>
                  </a:lnTo>
                  <a:lnTo>
                    <a:pt x="23916" y="17026"/>
                  </a:lnTo>
                  <a:lnTo>
                    <a:pt x="23872" y="17070"/>
                  </a:lnTo>
                  <a:lnTo>
                    <a:pt x="19659" y="18693"/>
                  </a:lnTo>
                  <a:lnTo>
                    <a:pt x="19615" y="18693"/>
                  </a:lnTo>
                  <a:lnTo>
                    <a:pt x="19133" y="19044"/>
                  </a:lnTo>
                  <a:lnTo>
                    <a:pt x="17772" y="19659"/>
                  </a:lnTo>
                  <a:lnTo>
                    <a:pt x="13165" y="21370"/>
                  </a:lnTo>
                  <a:lnTo>
                    <a:pt x="11805" y="21940"/>
                  </a:lnTo>
                  <a:lnTo>
                    <a:pt x="11278" y="21853"/>
                  </a:lnTo>
                  <a:lnTo>
                    <a:pt x="10093" y="21370"/>
                  </a:lnTo>
                  <a:lnTo>
                    <a:pt x="8075" y="20492"/>
                  </a:lnTo>
                  <a:lnTo>
                    <a:pt x="5661" y="19439"/>
                  </a:lnTo>
                  <a:lnTo>
                    <a:pt x="878" y="17377"/>
                  </a:lnTo>
                  <a:lnTo>
                    <a:pt x="483" y="16543"/>
                  </a:lnTo>
                  <a:lnTo>
                    <a:pt x="396" y="16236"/>
                  </a:lnTo>
                  <a:lnTo>
                    <a:pt x="352" y="15885"/>
                  </a:lnTo>
                  <a:lnTo>
                    <a:pt x="352" y="15534"/>
                  </a:lnTo>
                  <a:lnTo>
                    <a:pt x="396" y="15183"/>
                  </a:lnTo>
                  <a:lnTo>
                    <a:pt x="440" y="14832"/>
                  </a:lnTo>
                  <a:lnTo>
                    <a:pt x="571" y="14481"/>
                  </a:lnTo>
                  <a:lnTo>
                    <a:pt x="834" y="13822"/>
                  </a:lnTo>
                  <a:lnTo>
                    <a:pt x="1186" y="13120"/>
                  </a:lnTo>
                  <a:lnTo>
                    <a:pt x="1580" y="12462"/>
                  </a:lnTo>
                  <a:lnTo>
                    <a:pt x="2458" y="11190"/>
                  </a:lnTo>
                  <a:lnTo>
                    <a:pt x="3116" y="10312"/>
                  </a:lnTo>
                  <a:lnTo>
                    <a:pt x="3380" y="9873"/>
                  </a:lnTo>
                  <a:lnTo>
                    <a:pt x="3643" y="9434"/>
                  </a:lnTo>
                  <a:lnTo>
                    <a:pt x="4915" y="6889"/>
                  </a:lnTo>
                  <a:lnTo>
                    <a:pt x="4915" y="6846"/>
                  </a:lnTo>
                  <a:lnTo>
                    <a:pt x="5617" y="4388"/>
                  </a:lnTo>
                  <a:lnTo>
                    <a:pt x="6144" y="2326"/>
                  </a:lnTo>
                  <a:lnTo>
                    <a:pt x="6890" y="1492"/>
                  </a:lnTo>
                  <a:lnTo>
                    <a:pt x="8382" y="966"/>
                  </a:lnTo>
                  <a:lnTo>
                    <a:pt x="8470" y="922"/>
                  </a:lnTo>
                  <a:lnTo>
                    <a:pt x="8909" y="351"/>
                  </a:lnTo>
                  <a:close/>
                  <a:moveTo>
                    <a:pt x="8865" y="0"/>
                  </a:moveTo>
                  <a:lnTo>
                    <a:pt x="8777" y="44"/>
                  </a:lnTo>
                  <a:lnTo>
                    <a:pt x="8733" y="88"/>
                  </a:lnTo>
                  <a:lnTo>
                    <a:pt x="8206" y="658"/>
                  </a:lnTo>
                  <a:lnTo>
                    <a:pt x="6758" y="1185"/>
                  </a:lnTo>
                  <a:lnTo>
                    <a:pt x="6671" y="1229"/>
                  </a:lnTo>
                  <a:lnTo>
                    <a:pt x="5837" y="2150"/>
                  </a:lnTo>
                  <a:lnTo>
                    <a:pt x="5793" y="2194"/>
                  </a:lnTo>
                  <a:lnTo>
                    <a:pt x="5310" y="4300"/>
                  </a:lnTo>
                  <a:lnTo>
                    <a:pt x="4608" y="6758"/>
                  </a:lnTo>
                  <a:lnTo>
                    <a:pt x="3336" y="9303"/>
                  </a:lnTo>
                  <a:lnTo>
                    <a:pt x="3072" y="9698"/>
                  </a:lnTo>
                  <a:lnTo>
                    <a:pt x="2809" y="10093"/>
                  </a:lnTo>
                  <a:lnTo>
                    <a:pt x="2195" y="11014"/>
                  </a:lnTo>
                  <a:lnTo>
                    <a:pt x="1712" y="11672"/>
                  </a:lnTo>
                  <a:lnTo>
                    <a:pt x="1229" y="12331"/>
                  </a:lnTo>
                  <a:lnTo>
                    <a:pt x="834" y="13033"/>
                  </a:lnTo>
                  <a:lnTo>
                    <a:pt x="483" y="13735"/>
                  </a:lnTo>
                  <a:lnTo>
                    <a:pt x="176" y="14437"/>
                  </a:lnTo>
                  <a:lnTo>
                    <a:pt x="89" y="14832"/>
                  </a:lnTo>
                  <a:lnTo>
                    <a:pt x="45" y="15183"/>
                  </a:lnTo>
                  <a:lnTo>
                    <a:pt x="1" y="15534"/>
                  </a:lnTo>
                  <a:lnTo>
                    <a:pt x="1" y="15929"/>
                  </a:lnTo>
                  <a:lnTo>
                    <a:pt x="89" y="16280"/>
                  </a:lnTo>
                  <a:lnTo>
                    <a:pt x="176" y="16675"/>
                  </a:lnTo>
                  <a:lnTo>
                    <a:pt x="176" y="16719"/>
                  </a:lnTo>
                  <a:lnTo>
                    <a:pt x="615" y="17596"/>
                  </a:lnTo>
                  <a:lnTo>
                    <a:pt x="703" y="17684"/>
                  </a:lnTo>
                  <a:lnTo>
                    <a:pt x="5530" y="19746"/>
                  </a:lnTo>
                  <a:lnTo>
                    <a:pt x="7899" y="20843"/>
                  </a:lnTo>
                  <a:lnTo>
                    <a:pt x="9962" y="21721"/>
                  </a:lnTo>
                  <a:lnTo>
                    <a:pt x="11190" y="22160"/>
                  </a:lnTo>
                  <a:lnTo>
                    <a:pt x="11190" y="22204"/>
                  </a:lnTo>
                  <a:lnTo>
                    <a:pt x="11805" y="22291"/>
                  </a:lnTo>
                  <a:lnTo>
                    <a:pt x="11892" y="22291"/>
                  </a:lnTo>
                  <a:lnTo>
                    <a:pt x="13297" y="21721"/>
                  </a:lnTo>
                  <a:lnTo>
                    <a:pt x="17904" y="20010"/>
                  </a:lnTo>
                  <a:lnTo>
                    <a:pt x="19308" y="19351"/>
                  </a:lnTo>
                  <a:lnTo>
                    <a:pt x="19835" y="19000"/>
                  </a:lnTo>
                  <a:lnTo>
                    <a:pt x="23960" y="17377"/>
                  </a:lnTo>
                  <a:lnTo>
                    <a:pt x="25057" y="17245"/>
                  </a:lnTo>
                  <a:lnTo>
                    <a:pt x="25100" y="17201"/>
                  </a:lnTo>
                  <a:lnTo>
                    <a:pt x="25627" y="16938"/>
                  </a:lnTo>
                  <a:lnTo>
                    <a:pt x="25671" y="16850"/>
                  </a:lnTo>
                  <a:lnTo>
                    <a:pt x="25890" y="16499"/>
                  </a:lnTo>
                  <a:lnTo>
                    <a:pt x="25934" y="16411"/>
                  </a:lnTo>
                  <a:lnTo>
                    <a:pt x="26022" y="15622"/>
                  </a:lnTo>
                  <a:lnTo>
                    <a:pt x="26022" y="15490"/>
                  </a:lnTo>
                  <a:lnTo>
                    <a:pt x="25846" y="15183"/>
                  </a:lnTo>
                  <a:lnTo>
                    <a:pt x="25803" y="15139"/>
                  </a:lnTo>
                  <a:lnTo>
                    <a:pt x="25539" y="14919"/>
                  </a:lnTo>
                  <a:lnTo>
                    <a:pt x="25451" y="14876"/>
                  </a:lnTo>
                  <a:lnTo>
                    <a:pt x="21985" y="14261"/>
                  </a:lnTo>
                  <a:lnTo>
                    <a:pt x="20844" y="14217"/>
                  </a:lnTo>
                  <a:lnTo>
                    <a:pt x="19528" y="13866"/>
                  </a:lnTo>
                  <a:lnTo>
                    <a:pt x="19264" y="13603"/>
                  </a:lnTo>
                  <a:lnTo>
                    <a:pt x="18782" y="10882"/>
                  </a:lnTo>
                  <a:lnTo>
                    <a:pt x="18299" y="8250"/>
                  </a:lnTo>
                  <a:lnTo>
                    <a:pt x="18255" y="8162"/>
                  </a:lnTo>
                  <a:lnTo>
                    <a:pt x="17334" y="6319"/>
                  </a:lnTo>
                  <a:lnTo>
                    <a:pt x="16324" y="4651"/>
                  </a:lnTo>
                  <a:lnTo>
                    <a:pt x="16280" y="4651"/>
                  </a:lnTo>
                  <a:lnTo>
                    <a:pt x="15052" y="3291"/>
                  </a:lnTo>
                  <a:lnTo>
                    <a:pt x="13165" y="1975"/>
                  </a:lnTo>
                  <a:lnTo>
                    <a:pt x="11015" y="307"/>
                  </a:lnTo>
                  <a:lnTo>
                    <a:pt x="10971" y="263"/>
                  </a:lnTo>
                  <a:lnTo>
                    <a:pt x="10357" y="44"/>
                  </a:lnTo>
                  <a:lnTo>
                    <a:pt x="10269"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04" name="Google Shape;4204;p116"/>
            <p:cNvSpPr/>
            <p:nvPr/>
          </p:nvSpPr>
          <p:spPr>
            <a:xfrm>
              <a:off x="5262425" y="3874975"/>
              <a:ext cx="889700" cy="781075"/>
            </a:xfrm>
            <a:custGeom>
              <a:avLst/>
              <a:gdLst/>
              <a:ahLst/>
              <a:cxnLst/>
              <a:rect l="l" t="t" r="r" b="b"/>
              <a:pathLst>
                <a:path w="35588" h="31243" extrusionOk="0">
                  <a:moveTo>
                    <a:pt x="16807" y="351"/>
                  </a:moveTo>
                  <a:lnTo>
                    <a:pt x="17070" y="658"/>
                  </a:lnTo>
                  <a:lnTo>
                    <a:pt x="17509" y="1404"/>
                  </a:lnTo>
                  <a:lnTo>
                    <a:pt x="18431" y="3467"/>
                  </a:lnTo>
                  <a:lnTo>
                    <a:pt x="18475" y="3554"/>
                  </a:lnTo>
                  <a:lnTo>
                    <a:pt x="19879" y="4344"/>
                  </a:lnTo>
                  <a:lnTo>
                    <a:pt x="21766" y="5968"/>
                  </a:lnTo>
                  <a:lnTo>
                    <a:pt x="23784" y="7811"/>
                  </a:lnTo>
                  <a:lnTo>
                    <a:pt x="25627" y="10092"/>
                  </a:lnTo>
                  <a:lnTo>
                    <a:pt x="27689" y="13427"/>
                  </a:lnTo>
                  <a:lnTo>
                    <a:pt x="28128" y="15490"/>
                  </a:lnTo>
                  <a:lnTo>
                    <a:pt x="28567" y="18298"/>
                  </a:lnTo>
                  <a:lnTo>
                    <a:pt x="28918" y="19746"/>
                  </a:lnTo>
                  <a:lnTo>
                    <a:pt x="28962" y="19834"/>
                  </a:lnTo>
                  <a:lnTo>
                    <a:pt x="29489" y="20273"/>
                  </a:lnTo>
                  <a:lnTo>
                    <a:pt x="29576" y="20317"/>
                  </a:lnTo>
                  <a:lnTo>
                    <a:pt x="30761" y="20536"/>
                  </a:lnTo>
                  <a:lnTo>
                    <a:pt x="32955" y="20931"/>
                  </a:lnTo>
                  <a:lnTo>
                    <a:pt x="35237" y="21852"/>
                  </a:lnTo>
                  <a:lnTo>
                    <a:pt x="35193" y="21940"/>
                  </a:lnTo>
                  <a:lnTo>
                    <a:pt x="34842" y="22511"/>
                  </a:lnTo>
                  <a:lnTo>
                    <a:pt x="34272" y="24046"/>
                  </a:lnTo>
                  <a:lnTo>
                    <a:pt x="33877" y="24661"/>
                  </a:lnTo>
                  <a:lnTo>
                    <a:pt x="33350" y="25012"/>
                  </a:lnTo>
                  <a:lnTo>
                    <a:pt x="31024" y="25319"/>
                  </a:lnTo>
                  <a:lnTo>
                    <a:pt x="30980" y="25319"/>
                  </a:lnTo>
                  <a:lnTo>
                    <a:pt x="28172" y="26372"/>
                  </a:lnTo>
                  <a:lnTo>
                    <a:pt x="28128" y="26372"/>
                  </a:lnTo>
                  <a:lnTo>
                    <a:pt x="26636" y="27557"/>
                  </a:lnTo>
                  <a:lnTo>
                    <a:pt x="24223" y="28654"/>
                  </a:lnTo>
                  <a:lnTo>
                    <a:pt x="21941" y="29575"/>
                  </a:lnTo>
                  <a:lnTo>
                    <a:pt x="20361" y="30234"/>
                  </a:lnTo>
                  <a:lnTo>
                    <a:pt x="19220" y="30716"/>
                  </a:lnTo>
                  <a:lnTo>
                    <a:pt x="18826" y="30848"/>
                  </a:lnTo>
                  <a:lnTo>
                    <a:pt x="18475" y="30892"/>
                  </a:lnTo>
                  <a:lnTo>
                    <a:pt x="18167" y="30848"/>
                  </a:lnTo>
                  <a:lnTo>
                    <a:pt x="17816" y="30760"/>
                  </a:lnTo>
                  <a:lnTo>
                    <a:pt x="17421" y="30628"/>
                  </a:lnTo>
                  <a:lnTo>
                    <a:pt x="16895" y="30409"/>
                  </a:lnTo>
                  <a:lnTo>
                    <a:pt x="16105" y="30058"/>
                  </a:lnTo>
                  <a:lnTo>
                    <a:pt x="15096" y="29619"/>
                  </a:lnTo>
                  <a:lnTo>
                    <a:pt x="13779" y="29137"/>
                  </a:lnTo>
                  <a:lnTo>
                    <a:pt x="12068" y="28566"/>
                  </a:lnTo>
                  <a:lnTo>
                    <a:pt x="9303" y="27952"/>
                  </a:lnTo>
                  <a:lnTo>
                    <a:pt x="9303" y="27908"/>
                  </a:lnTo>
                  <a:lnTo>
                    <a:pt x="9260" y="27952"/>
                  </a:lnTo>
                  <a:lnTo>
                    <a:pt x="7592" y="28303"/>
                  </a:lnTo>
                  <a:lnTo>
                    <a:pt x="5749" y="28171"/>
                  </a:lnTo>
                  <a:lnTo>
                    <a:pt x="5705" y="28171"/>
                  </a:lnTo>
                  <a:lnTo>
                    <a:pt x="4477" y="28347"/>
                  </a:lnTo>
                  <a:lnTo>
                    <a:pt x="4433" y="28347"/>
                  </a:lnTo>
                  <a:lnTo>
                    <a:pt x="966" y="29531"/>
                  </a:lnTo>
                  <a:lnTo>
                    <a:pt x="747" y="29400"/>
                  </a:lnTo>
                  <a:lnTo>
                    <a:pt x="352" y="28610"/>
                  </a:lnTo>
                  <a:lnTo>
                    <a:pt x="396" y="27952"/>
                  </a:lnTo>
                  <a:lnTo>
                    <a:pt x="615" y="26855"/>
                  </a:lnTo>
                  <a:lnTo>
                    <a:pt x="1405" y="25538"/>
                  </a:lnTo>
                  <a:lnTo>
                    <a:pt x="2151" y="24836"/>
                  </a:lnTo>
                  <a:lnTo>
                    <a:pt x="4038" y="24222"/>
                  </a:lnTo>
                  <a:lnTo>
                    <a:pt x="5530" y="24924"/>
                  </a:lnTo>
                  <a:lnTo>
                    <a:pt x="5661" y="24924"/>
                  </a:lnTo>
                  <a:lnTo>
                    <a:pt x="6144" y="24792"/>
                  </a:lnTo>
                  <a:lnTo>
                    <a:pt x="6188" y="24749"/>
                  </a:lnTo>
                  <a:lnTo>
                    <a:pt x="6583" y="24485"/>
                  </a:lnTo>
                  <a:lnTo>
                    <a:pt x="6627" y="24441"/>
                  </a:lnTo>
                  <a:lnTo>
                    <a:pt x="6890" y="24003"/>
                  </a:lnTo>
                  <a:lnTo>
                    <a:pt x="6890" y="23915"/>
                  </a:lnTo>
                  <a:lnTo>
                    <a:pt x="6846" y="23037"/>
                  </a:lnTo>
                  <a:lnTo>
                    <a:pt x="6715" y="22291"/>
                  </a:lnTo>
                  <a:lnTo>
                    <a:pt x="6846" y="21501"/>
                  </a:lnTo>
                  <a:lnTo>
                    <a:pt x="7855" y="19132"/>
                  </a:lnTo>
                  <a:lnTo>
                    <a:pt x="10269" y="15621"/>
                  </a:lnTo>
                  <a:lnTo>
                    <a:pt x="10269" y="15578"/>
                  </a:lnTo>
                  <a:lnTo>
                    <a:pt x="11278" y="13735"/>
                  </a:lnTo>
                  <a:lnTo>
                    <a:pt x="11278" y="13647"/>
                  </a:lnTo>
                  <a:lnTo>
                    <a:pt x="11278" y="12813"/>
                  </a:lnTo>
                  <a:lnTo>
                    <a:pt x="12156" y="8995"/>
                  </a:lnTo>
                  <a:lnTo>
                    <a:pt x="12375" y="8469"/>
                  </a:lnTo>
                  <a:lnTo>
                    <a:pt x="13253" y="7547"/>
                  </a:lnTo>
                  <a:lnTo>
                    <a:pt x="14569" y="6670"/>
                  </a:lnTo>
                  <a:lnTo>
                    <a:pt x="15447" y="6319"/>
                  </a:lnTo>
                  <a:lnTo>
                    <a:pt x="15491" y="6275"/>
                  </a:lnTo>
                  <a:lnTo>
                    <a:pt x="15535" y="6187"/>
                  </a:lnTo>
                  <a:lnTo>
                    <a:pt x="15622" y="5880"/>
                  </a:lnTo>
                  <a:lnTo>
                    <a:pt x="15622" y="5836"/>
                  </a:lnTo>
                  <a:lnTo>
                    <a:pt x="15447" y="3598"/>
                  </a:lnTo>
                  <a:lnTo>
                    <a:pt x="15535" y="1843"/>
                  </a:lnTo>
                  <a:lnTo>
                    <a:pt x="15842" y="965"/>
                  </a:lnTo>
                  <a:lnTo>
                    <a:pt x="16456" y="395"/>
                  </a:lnTo>
                  <a:lnTo>
                    <a:pt x="16807" y="351"/>
                  </a:lnTo>
                  <a:close/>
                  <a:moveTo>
                    <a:pt x="16851" y="0"/>
                  </a:moveTo>
                  <a:lnTo>
                    <a:pt x="16368" y="88"/>
                  </a:lnTo>
                  <a:lnTo>
                    <a:pt x="16281" y="132"/>
                  </a:lnTo>
                  <a:lnTo>
                    <a:pt x="15578" y="746"/>
                  </a:lnTo>
                  <a:lnTo>
                    <a:pt x="15535" y="790"/>
                  </a:lnTo>
                  <a:lnTo>
                    <a:pt x="15183" y="1755"/>
                  </a:lnTo>
                  <a:lnTo>
                    <a:pt x="15183" y="1799"/>
                  </a:lnTo>
                  <a:lnTo>
                    <a:pt x="15096" y="3554"/>
                  </a:lnTo>
                  <a:lnTo>
                    <a:pt x="15096" y="3598"/>
                  </a:lnTo>
                  <a:lnTo>
                    <a:pt x="15271" y="5836"/>
                  </a:lnTo>
                  <a:lnTo>
                    <a:pt x="15227" y="6012"/>
                  </a:lnTo>
                  <a:lnTo>
                    <a:pt x="14438" y="6363"/>
                  </a:lnTo>
                  <a:lnTo>
                    <a:pt x="14394" y="6363"/>
                  </a:lnTo>
                  <a:lnTo>
                    <a:pt x="13033" y="7240"/>
                  </a:lnTo>
                  <a:lnTo>
                    <a:pt x="12989" y="7284"/>
                  </a:lnTo>
                  <a:lnTo>
                    <a:pt x="12112" y="8250"/>
                  </a:lnTo>
                  <a:lnTo>
                    <a:pt x="12068" y="8293"/>
                  </a:lnTo>
                  <a:lnTo>
                    <a:pt x="11849" y="8864"/>
                  </a:lnTo>
                  <a:lnTo>
                    <a:pt x="11805" y="8864"/>
                  </a:lnTo>
                  <a:lnTo>
                    <a:pt x="10971" y="12769"/>
                  </a:lnTo>
                  <a:lnTo>
                    <a:pt x="10927" y="12769"/>
                  </a:lnTo>
                  <a:lnTo>
                    <a:pt x="10927" y="13603"/>
                  </a:lnTo>
                  <a:lnTo>
                    <a:pt x="9962" y="15402"/>
                  </a:lnTo>
                  <a:lnTo>
                    <a:pt x="7548" y="18956"/>
                  </a:lnTo>
                  <a:lnTo>
                    <a:pt x="6539" y="21370"/>
                  </a:lnTo>
                  <a:lnTo>
                    <a:pt x="6495" y="21414"/>
                  </a:lnTo>
                  <a:lnTo>
                    <a:pt x="6364" y="22291"/>
                  </a:lnTo>
                  <a:lnTo>
                    <a:pt x="6364" y="22335"/>
                  </a:lnTo>
                  <a:lnTo>
                    <a:pt x="6495" y="23081"/>
                  </a:lnTo>
                  <a:lnTo>
                    <a:pt x="6539" y="23871"/>
                  </a:lnTo>
                  <a:lnTo>
                    <a:pt x="6320" y="24222"/>
                  </a:lnTo>
                  <a:lnTo>
                    <a:pt x="6012" y="24441"/>
                  </a:lnTo>
                  <a:lnTo>
                    <a:pt x="5618" y="24573"/>
                  </a:lnTo>
                  <a:lnTo>
                    <a:pt x="4126" y="23871"/>
                  </a:lnTo>
                  <a:lnTo>
                    <a:pt x="3994" y="23871"/>
                  </a:lnTo>
                  <a:lnTo>
                    <a:pt x="1975" y="24485"/>
                  </a:lnTo>
                  <a:lnTo>
                    <a:pt x="1932" y="24529"/>
                  </a:lnTo>
                  <a:lnTo>
                    <a:pt x="1142" y="25319"/>
                  </a:lnTo>
                  <a:lnTo>
                    <a:pt x="1142" y="25363"/>
                  </a:lnTo>
                  <a:lnTo>
                    <a:pt x="308" y="26723"/>
                  </a:lnTo>
                  <a:lnTo>
                    <a:pt x="308" y="26767"/>
                  </a:lnTo>
                  <a:lnTo>
                    <a:pt x="45" y="27908"/>
                  </a:lnTo>
                  <a:lnTo>
                    <a:pt x="1" y="28610"/>
                  </a:lnTo>
                  <a:lnTo>
                    <a:pt x="45" y="28698"/>
                  </a:lnTo>
                  <a:lnTo>
                    <a:pt x="484" y="29619"/>
                  </a:lnTo>
                  <a:lnTo>
                    <a:pt x="527" y="29663"/>
                  </a:lnTo>
                  <a:lnTo>
                    <a:pt x="835" y="29839"/>
                  </a:lnTo>
                  <a:lnTo>
                    <a:pt x="922" y="29883"/>
                  </a:lnTo>
                  <a:lnTo>
                    <a:pt x="1010" y="29883"/>
                  </a:lnTo>
                  <a:lnTo>
                    <a:pt x="4564" y="28654"/>
                  </a:lnTo>
                  <a:lnTo>
                    <a:pt x="5705" y="28522"/>
                  </a:lnTo>
                  <a:lnTo>
                    <a:pt x="7592" y="28654"/>
                  </a:lnTo>
                  <a:lnTo>
                    <a:pt x="7636" y="28654"/>
                  </a:lnTo>
                  <a:lnTo>
                    <a:pt x="9303" y="28303"/>
                  </a:lnTo>
                  <a:lnTo>
                    <a:pt x="11980" y="28917"/>
                  </a:lnTo>
                  <a:lnTo>
                    <a:pt x="13648" y="29488"/>
                  </a:lnTo>
                  <a:lnTo>
                    <a:pt x="14964" y="29970"/>
                  </a:lnTo>
                  <a:lnTo>
                    <a:pt x="15973" y="30365"/>
                  </a:lnTo>
                  <a:lnTo>
                    <a:pt x="16763" y="30716"/>
                  </a:lnTo>
                  <a:lnTo>
                    <a:pt x="17685" y="31111"/>
                  </a:lnTo>
                  <a:lnTo>
                    <a:pt x="18080" y="31199"/>
                  </a:lnTo>
                  <a:lnTo>
                    <a:pt x="18387" y="31243"/>
                  </a:lnTo>
                  <a:lnTo>
                    <a:pt x="18782" y="31199"/>
                  </a:lnTo>
                  <a:lnTo>
                    <a:pt x="19220" y="31067"/>
                  </a:lnTo>
                  <a:lnTo>
                    <a:pt x="19791" y="30848"/>
                  </a:lnTo>
                  <a:lnTo>
                    <a:pt x="20493" y="30541"/>
                  </a:lnTo>
                  <a:lnTo>
                    <a:pt x="22073" y="29883"/>
                  </a:lnTo>
                  <a:lnTo>
                    <a:pt x="24355" y="29005"/>
                  </a:lnTo>
                  <a:lnTo>
                    <a:pt x="26812" y="27864"/>
                  </a:lnTo>
                  <a:lnTo>
                    <a:pt x="26856" y="27820"/>
                  </a:lnTo>
                  <a:lnTo>
                    <a:pt x="28348" y="26679"/>
                  </a:lnTo>
                  <a:lnTo>
                    <a:pt x="31112" y="25670"/>
                  </a:lnTo>
                  <a:lnTo>
                    <a:pt x="33438" y="25363"/>
                  </a:lnTo>
                  <a:lnTo>
                    <a:pt x="33526" y="25363"/>
                  </a:lnTo>
                  <a:lnTo>
                    <a:pt x="34096" y="24968"/>
                  </a:lnTo>
                  <a:lnTo>
                    <a:pt x="34140" y="24924"/>
                  </a:lnTo>
                  <a:lnTo>
                    <a:pt x="34579" y="24222"/>
                  </a:lnTo>
                  <a:lnTo>
                    <a:pt x="34623" y="24178"/>
                  </a:lnTo>
                  <a:lnTo>
                    <a:pt x="35149" y="22686"/>
                  </a:lnTo>
                  <a:lnTo>
                    <a:pt x="35500" y="22072"/>
                  </a:lnTo>
                  <a:lnTo>
                    <a:pt x="35500" y="22028"/>
                  </a:lnTo>
                  <a:lnTo>
                    <a:pt x="35588" y="21765"/>
                  </a:lnTo>
                  <a:lnTo>
                    <a:pt x="35588" y="21677"/>
                  </a:lnTo>
                  <a:lnTo>
                    <a:pt x="35500" y="21589"/>
                  </a:lnTo>
                  <a:lnTo>
                    <a:pt x="33087" y="20580"/>
                  </a:lnTo>
                  <a:lnTo>
                    <a:pt x="33043" y="20580"/>
                  </a:lnTo>
                  <a:lnTo>
                    <a:pt x="30849" y="20185"/>
                  </a:lnTo>
                  <a:lnTo>
                    <a:pt x="29664" y="20009"/>
                  </a:lnTo>
                  <a:lnTo>
                    <a:pt x="29225" y="19615"/>
                  </a:lnTo>
                  <a:lnTo>
                    <a:pt x="28918" y="18254"/>
                  </a:lnTo>
                  <a:lnTo>
                    <a:pt x="28479" y="15446"/>
                  </a:lnTo>
                  <a:lnTo>
                    <a:pt x="28040" y="13340"/>
                  </a:lnTo>
                  <a:lnTo>
                    <a:pt x="28040" y="13252"/>
                  </a:lnTo>
                  <a:lnTo>
                    <a:pt x="25934" y="9917"/>
                  </a:lnTo>
                  <a:lnTo>
                    <a:pt x="24091" y="7547"/>
                  </a:lnTo>
                  <a:lnTo>
                    <a:pt x="24047" y="7547"/>
                  </a:lnTo>
                  <a:lnTo>
                    <a:pt x="21985" y="5704"/>
                  </a:lnTo>
                  <a:lnTo>
                    <a:pt x="20098" y="4081"/>
                  </a:lnTo>
                  <a:lnTo>
                    <a:pt x="20054" y="4081"/>
                  </a:lnTo>
                  <a:lnTo>
                    <a:pt x="18738" y="3247"/>
                  </a:lnTo>
                  <a:lnTo>
                    <a:pt x="17816" y="1273"/>
                  </a:lnTo>
                  <a:lnTo>
                    <a:pt x="17378" y="439"/>
                  </a:lnTo>
                  <a:lnTo>
                    <a:pt x="17334" y="439"/>
                  </a:lnTo>
                  <a:lnTo>
                    <a:pt x="16983" y="44"/>
                  </a:lnTo>
                  <a:lnTo>
                    <a:pt x="16939"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05" name="Google Shape;4205;p116"/>
            <p:cNvSpPr/>
            <p:nvPr/>
          </p:nvSpPr>
          <p:spPr>
            <a:xfrm>
              <a:off x="6038025" y="3987950"/>
              <a:ext cx="388375" cy="286350"/>
            </a:xfrm>
            <a:custGeom>
              <a:avLst/>
              <a:gdLst/>
              <a:ahLst/>
              <a:cxnLst/>
              <a:rect l="l" t="t" r="r" b="b"/>
              <a:pathLst>
                <a:path w="15535" h="11454" extrusionOk="0">
                  <a:moveTo>
                    <a:pt x="2545" y="352"/>
                  </a:moveTo>
                  <a:lnTo>
                    <a:pt x="5134" y="527"/>
                  </a:lnTo>
                  <a:lnTo>
                    <a:pt x="7504" y="1010"/>
                  </a:lnTo>
                  <a:lnTo>
                    <a:pt x="9786" y="1317"/>
                  </a:lnTo>
                  <a:lnTo>
                    <a:pt x="9830" y="1317"/>
                  </a:lnTo>
                  <a:lnTo>
                    <a:pt x="11760" y="1010"/>
                  </a:lnTo>
                  <a:lnTo>
                    <a:pt x="12813" y="1142"/>
                  </a:lnTo>
                  <a:lnTo>
                    <a:pt x="14130" y="1800"/>
                  </a:lnTo>
                  <a:lnTo>
                    <a:pt x="14569" y="2195"/>
                  </a:lnTo>
                  <a:lnTo>
                    <a:pt x="15139" y="3906"/>
                  </a:lnTo>
                  <a:lnTo>
                    <a:pt x="15183" y="4345"/>
                  </a:lnTo>
                  <a:lnTo>
                    <a:pt x="14481" y="5486"/>
                  </a:lnTo>
                  <a:lnTo>
                    <a:pt x="12857" y="7504"/>
                  </a:lnTo>
                  <a:lnTo>
                    <a:pt x="11936" y="8952"/>
                  </a:lnTo>
                  <a:lnTo>
                    <a:pt x="10356" y="10005"/>
                  </a:lnTo>
                  <a:lnTo>
                    <a:pt x="7855" y="11015"/>
                  </a:lnTo>
                  <a:lnTo>
                    <a:pt x="6758" y="11102"/>
                  </a:lnTo>
                  <a:lnTo>
                    <a:pt x="5924" y="11059"/>
                  </a:lnTo>
                  <a:lnTo>
                    <a:pt x="4520" y="10313"/>
                  </a:lnTo>
                  <a:lnTo>
                    <a:pt x="3072" y="9303"/>
                  </a:lnTo>
                  <a:lnTo>
                    <a:pt x="2721" y="8865"/>
                  </a:lnTo>
                  <a:lnTo>
                    <a:pt x="2326" y="6802"/>
                  </a:lnTo>
                  <a:lnTo>
                    <a:pt x="2282" y="6714"/>
                  </a:lnTo>
                  <a:lnTo>
                    <a:pt x="527" y="4082"/>
                  </a:lnTo>
                  <a:lnTo>
                    <a:pt x="351" y="3160"/>
                  </a:lnTo>
                  <a:lnTo>
                    <a:pt x="834" y="2063"/>
                  </a:lnTo>
                  <a:lnTo>
                    <a:pt x="1580" y="922"/>
                  </a:lnTo>
                  <a:lnTo>
                    <a:pt x="2019" y="527"/>
                  </a:lnTo>
                  <a:lnTo>
                    <a:pt x="2545" y="352"/>
                  </a:lnTo>
                  <a:close/>
                  <a:moveTo>
                    <a:pt x="2545" y="1"/>
                  </a:moveTo>
                  <a:lnTo>
                    <a:pt x="2458" y="45"/>
                  </a:lnTo>
                  <a:lnTo>
                    <a:pt x="1887" y="220"/>
                  </a:lnTo>
                  <a:lnTo>
                    <a:pt x="1843" y="264"/>
                  </a:lnTo>
                  <a:lnTo>
                    <a:pt x="1317" y="659"/>
                  </a:lnTo>
                  <a:lnTo>
                    <a:pt x="1273" y="703"/>
                  </a:lnTo>
                  <a:lnTo>
                    <a:pt x="527" y="1888"/>
                  </a:lnTo>
                  <a:lnTo>
                    <a:pt x="527" y="1931"/>
                  </a:lnTo>
                  <a:lnTo>
                    <a:pt x="44" y="3072"/>
                  </a:lnTo>
                  <a:lnTo>
                    <a:pt x="0" y="3204"/>
                  </a:lnTo>
                  <a:lnTo>
                    <a:pt x="176" y="4169"/>
                  </a:lnTo>
                  <a:lnTo>
                    <a:pt x="220" y="4257"/>
                  </a:lnTo>
                  <a:lnTo>
                    <a:pt x="1975" y="6890"/>
                  </a:lnTo>
                  <a:lnTo>
                    <a:pt x="2414" y="8952"/>
                  </a:lnTo>
                  <a:lnTo>
                    <a:pt x="2458" y="9040"/>
                  </a:lnTo>
                  <a:lnTo>
                    <a:pt x="2809" y="9523"/>
                  </a:lnTo>
                  <a:lnTo>
                    <a:pt x="2853" y="9567"/>
                  </a:lnTo>
                  <a:lnTo>
                    <a:pt x="4345" y="10620"/>
                  </a:lnTo>
                  <a:lnTo>
                    <a:pt x="5793" y="11366"/>
                  </a:lnTo>
                  <a:lnTo>
                    <a:pt x="5880" y="11410"/>
                  </a:lnTo>
                  <a:lnTo>
                    <a:pt x="6758" y="11453"/>
                  </a:lnTo>
                  <a:lnTo>
                    <a:pt x="7943" y="11322"/>
                  </a:lnTo>
                  <a:lnTo>
                    <a:pt x="7987" y="11322"/>
                  </a:lnTo>
                  <a:lnTo>
                    <a:pt x="10488" y="10313"/>
                  </a:lnTo>
                  <a:lnTo>
                    <a:pt x="10532" y="10313"/>
                  </a:lnTo>
                  <a:lnTo>
                    <a:pt x="12155" y="9216"/>
                  </a:lnTo>
                  <a:lnTo>
                    <a:pt x="12199" y="9172"/>
                  </a:lnTo>
                  <a:lnTo>
                    <a:pt x="13165" y="7724"/>
                  </a:lnTo>
                  <a:lnTo>
                    <a:pt x="14788" y="5705"/>
                  </a:lnTo>
                  <a:lnTo>
                    <a:pt x="15490" y="4476"/>
                  </a:lnTo>
                  <a:lnTo>
                    <a:pt x="15534" y="4389"/>
                  </a:lnTo>
                  <a:lnTo>
                    <a:pt x="15490" y="3862"/>
                  </a:lnTo>
                  <a:lnTo>
                    <a:pt x="15490" y="3818"/>
                  </a:lnTo>
                  <a:lnTo>
                    <a:pt x="14876" y="2063"/>
                  </a:lnTo>
                  <a:lnTo>
                    <a:pt x="14832" y="1975"/>
                  </a:lnTo>
                  <a:lnTo>
                    <a:pt x="14393" y="1536"/>
                  </a:lnTo>
                  <a:lnTo>
                    <a:pt x="14349" y="1493"/>
                  </a:lnTo>
                  <a:lnTo>
                    <a:pt x="12945" y="834"/>
                  </a:lnTo>
                  <a:lnTo>
                    <a:pt x="12901" y="791"/>
                  </a:lnTo>
                  <a:lnTo>
                    <a:pt x="11804" y="659"/>
                  </a:lnTo>
                  <a:lnTo>
                    <a:pt x="11760" y="659"/>
                  </a:lnTo>
                  <a:lnTo>
                    <a:pt x="9830" y="966"/>
                  </a:lnTo>
                  <a:lnTo>
                    <a:pt x="7548" y="659"/>
                  </a:lnTo>
                  <a:lnTo>
                    <a:pt x="5178" y="176"/>
                  </a:lnTo>
                  <a:lnTo>
                    <a:pt x="2545"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06" name="Google Shape;4206;p116"/>
            <p:cNvSpPr/>
            <p:nvPr/>
          </p:nvSpPr>
          <p:spPr>
            <a:xfrm>
              <a:off x="6096175" y="1773100"/>
              <a:ext cx="942350" cy="1522675"/>
            </a:xfrm>
            <a:custGeom>
              <a:avLst/>
              <a:gdLst/>
              <a:ahLst/>
              <a:cxnLst/>
              <a:rect l="l" t="t" r="r" b="b"/>
              <a:pathLst>
                <a:path w="37694" h="60907" extrusionOk="0">
                  <a:moveTo>
                    <a:pt x="35982" y="0"/>
                  </a:moveTo>
                  <a:lnTo>
                    <a:pt x="35938" y="44"/>
                  </a:lnTo>
                  <a:lnTo>
                    <a:pt x="35894" y="88"/>
                  </a:lnTo>
                  <a:lnTo>
                    <a:pt x="35894" y="176"/>
                  </a:lnTo>
                  <a:lnTo>
                    <a:pt x="35894" y="220"/>
                  </a:lnTo>
                  <a:lnTo>
                    <a:pt x="35938" y="307"/>
                  </a:lnTo>
                  <a:lnTo>
                    <a:pt x="36070" y="395"/>
                  </a:lnTo>
                  <a:lnTo>
                    <a:pt x="37079" y="1975"/>
                  </a:lnTo>
                  <a:lnTo>
                    <a:pt x="37298" y="2765"/>
                  </a:lnTo>
                  <a:lnTo>
                    <a:pt x="37342" y="3598"/>
                  </a:lnTo>
                  <a:lnTo>
                    <a:pt x="37035" y="5529"/>
                  </a:lnTo>
                  <a:lnTo>
                    <a:pt x="37035" y="5573"/>
                  </a:lnTo>
                  <a:lnTo>
                    <a:pt x="36904" y="8820"/>
                  </a:lnTo>
                  <a:lnTo>
                    <a:pt x="36640" y="9829"/>
                  </a:lnTo>
                  <a:lnTo>
                    <a:pt x="35850" y="11760"/>
                  </a:lnTo>
                  <a:lnTo>
                    <a:pt x="34578" y="14569"/>
                  </a:lnTo>
                  <a:lnTo>
                    <a:pt x="33393" y="17026"/>
                  </a:lnTo>
                  <a:lnTo>
                    <a:pt x="31111" y="20405"/>
                  </a:lnTo>
                  <a:lnTo>
                    <a:pt x="31111" y="20536"/>
                  </a:lnTo>
                  <a:lnTo>
                    <a:pt x="31155" y="20624"/>
                  </a:lnTo>
                  <a:lnTo>
                    <a:pt x="31506" y="21063"/>
                  </a:lnTo>
                  <a:lnTo>
                    <a:pt x="32472" y="22511"/>
                  </a:lnTo>
                  <a:lnTo>
                    <a:pt x="32867" y="24573"/>
                  </a:lnTo>
                  <a:lnTo>
                    <a:pt x="33525" y="26767"/>
                  </a:lnTo>
                  <a:lnTo>
                    <a:pt x="33613" y="28523"/>
                  </a:lnTo>
                  <a:lnTo>
                    <a:pt x="33656" y="31638"/>
                  </a:lnTo>
                  <a:lnTo>
                    <a:pt x="33656" y="35368"/>
                  </a:lnTo>
                  <a:lnTo>
                    <a:pt x="33437" y="38088"/>
                  </a:lnTo>
                  <a:lnTo>
                    <a:pt x="33130" y="38922"/>
                  </a:lnTo>
                  <a:lnTo>
                    <a:pt x="30804" y="41774"/>
                  </a:lnTo>
                  <a:lnTo>
                    <a:pt x="28391" y="43442"/>
                  </a:lnTo>
                  <a:lnTo>
                    <a:pt x="25495" y="44978"/>
                  </a:lnTo>
                  <a:lnTo>
                    <a:pt x="23301" y="46119"/>
                  </a:lnTo>
                  <a:lnTo>
                    <a:pt x="20097" y="47874"/>
                  </a:lnTo>
                  <a:lnTo>
                    <a:pt x="16894" y="49936"/>
                  </a:lnTo>
                  <a:lnTo>
                    <a:pt x="16016" y="50726"/>
                  </a:lnTo>
                  <a:lnTo>
                    <a:pt x="14042" y="51516"/>
                  </a:lnTo>
                  <a:lnTo>
                    <a:pt x="13998" y="51516"/>
                  </a:lnTo>
                  <a:lnTo>
                    <a:pt x="12682" y="52306"/>
                  </a:lnTo>
                  <a:lnTo>
                    <a:pt x="12638" y="52306"/>
                  </a:lnTo>
                  <a:lnTo>
                    <a:pt x="11146" y="53490"/>
                  </a:lnTo>
                  <a:lnTo>
                    <a:pt x="9127" y="54500"/>
                  </a:lnTo>
                  <a:lnTo>
                    <a:pt x="5222" y="56694"/>
                  </a:lnTo>
                  <a:lnTo>
                    <a:pt x="3335" y="58098"/>
                  </a:lnTo>
                  <a:lnTo>
                    <a:pt x="88" y="60599"/>
                  </a:lnTo>
                  <a:lnTo>
                    <a:pt x="44" y="60643"/>
                  </a:lnTo>
                  <a:lnTo>
                    <a:pt x="0" y="60731"/>
                  </a:lnTo>
                  <a:lnTo>
                    <a:pt x="0" y="60775"/>
                  </a:lnTo>
                  <a:lnTo>
                    <a:pt x="44" y="60862"/>
                  </a:lnTo>
                  <a:lnTo>
                    <a:pt x="88" y="60906"/>
                  </a:lnTo>
                  <a:lnTo>
                    <a:pt x="307" y="60906"/>
                  </a:lnTo>
                  <a:lnTo>
                    <a:pt x="3554" y="58405"/>
                  </a:lnTo>
                  <a:lnTo>
                    <a:pt x="5397" y="56957"/>
                  </a:lnTo>
                  <a:lnTo>
                    <a:pt x="9303" y="54807"/>
                  </a:lnTo>
                  <a:lnTo>
                    <a:pt x="11277" y="53798"/>
                  </a:lnTo>
                  <a:lnTo>
                    <a:pt x="11321" y="53754"/>
                  </a:lnTo>
                  <a:lnTo>
                    <a:pt x="12857" y="52613"/>
                  </a:lnTo>
                  <a:lnTo>
                    <a:pt x="14173" y="51823"/>
                  </a:lnTo>
                  <a:lnTo>
                    <a:pt x="16148" y="51033"/>
                  </a:lnTo>
                  <a:lnTo>
                    <a:pt x="16192" y="50989"/>
                  </a:lnTo>
                  <a:lnTo>
                    <a:pt x="17113" y="50243"/>
                  </a:lnTo>
                  <a:lnTo>
                    <a:pt x="20273" y="48181"/>
                  </a:lnTo>
                  <a:lnTo>
                    <a:pt x="23476" y="46426"/>
                  </a:lnTo>
                  <a:lnTo>
                    <a:pt x="25626" y="45285"/>
                  </a:lnTo>
                  <a:lnTo>
                    <a:pt x="28566" y="43749"/>
                  </a:lnTo>
                  <a:lnTo>
                    <a:pt x="31024" y="42038"/>
                  </a:lnTo>
                  <a:lnTo>
                    <a:pt x="31067" y="41994"/>
                  </a:lnTo>
                  <a:lnTo>
                    <a:pt x="33437" y="39098"/>
                  </a:lnTo>
                  <a:lnTo>
                    <a:pt x="33437" y="39054"/>
                  </a:lnTo>
                  <a:lnTo>
                    <a:pt x="33788" y="38176"/>
                  </a:lnTo>
                  <a:lnTo>
                    <a:pt x="33788" y="38132"/>
                  </a:lnTo>
                  <a:lnTo>
                    <a:pt x="34007" y="35368"/>
                  </a:lnTo>
                  <a:lnTo>
                    <a:pt x="34007" y="31638"/>
                  </a:lnTo>
                  <a:lnTo>
                    <a:pt x="33964" y="28523"/>
                  </a:lnTo>
                  <a:lnTo>
                    <a:pt x="33876" y="26723"/>
                  </a:lnTo>
                  <a:lnTo>
                    <a:pt x="33218" y="24486"/>
                  </a:lnTo>
                  <a:lnTo>
                    <a:pt x="32823" y="22379"/>
                  </a:lnTo>
                  <a:lnTo>
                    <a:pt x="32779" y="22335"/>
                  </a:lnTo>
                  <a:lnTo>
                    <a:pt x="31813" y="20887"/>
                  </a:lnTo>
                  <a:lnTo>
                    <a:pt x="31813" y="20843"/>
                  </a:lnTo>
                  <a:lnTo>
                    <a:pt x="31506" y="20492"/>
                  </a:lnTo>
                  <a:lnTo>
                    <a:pt x="33700" y="17201"/>
                  </a:lnTo>
                  <a:lnTo>
                    <a:pt x="34885" y="14744"/>
                  </a:lnTo>
                  <a:lnTo>
                    <a:pt x="36201" y="11892"/>
                  </a:lnTo>
                  <a:lnTo>
                    <a:pt x="36991" y="9961"/>
                  </a:lnTo>
                  <a:lnTo>
                    <a:pt x="36991" y="9917"/>
                  </a:lnTo>
                  <a:lnTo>
                    <a:pt x="37255" y="8908"/>
                  </a:lnTo>
                  <a:lnTo>
                    <a:pt x="37255" y="8864"/>
                  </a:lnTo>
                  <a:lnTo>
                    <a:pt x="37386" y="5573"/>
                  </a:lnTo>
                  <a:lnTo>
                    <a:pt x="37693" y="3642"/>
                  </a:lnTo>
                  <a:lnTo>
                    <a:pt x="37693" y="3598"/>
                  </a:lnTo>
                  <a:lnTo>
                    <a:pt x="37650" y="2721"/>
                  </a:lnTo>
                  <a:lnTo>
                    <a:pt x="37650" y="2677"/>
                  </a:lnTo>
                  <a:lnTo>
                    <a:pt x="37386" y="1843"/>
                  </a:lnTo>
                  <a:lnTo>
                    <a:pt x="37386" y="1799"/>
                  </a:lnTo>
                  <a:lnTo>
                    <a:pt x="36377" y="220"/>
                  </a:lnTo>
                  <a:lnTo>
                    <a:pt x="36333" y="176"/>
                  </a:lnTo>
                  <a:lnTo>
                    <a:pt x="36158" y="44"/>
                  </a:lnTo>
                  <a:lnTo>
                    <a:pt x="3611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07" name="Google Shape;4207;p116"/>
            <p:cNvSpPr/>
            <p:nvPr/>
          </p:nvSpPr>
          <p:spPr>
            <a:xfrm>
              <a:off x="6123600" y="1816975"/>
              <a:ext cx="957700" cy="1504025"/>
            </a:xfrm>
            <a:custGeom>
              <a:avLst/>
              <a:gdLst/>
              <a:ahLst/>
              <a:cxnLst/>
              <a:rect l="l" t="t" r="r" b="b"/>
              <a:pathLst>
                <a:path w="38308" h="60161" extrusionOk="0">
                  <a:moveTo>
                    <a:pt x="36772" y="1"/>
                  </a:moveTo>
                  <a:lnTo>
                    <a:pt x="36684" y="44"/>
                  </a:lnTo>
                  <a:lnTo>
                    <a:pt x="36684" y="132"/>
                  </a:lnTo>
                  <a:lnTo>
                    <a:pt x="36684" y="176"/>
                  </a:lnTo>
                  <a:lnTo>
                    <a:pt x="36684" y="264"/>
                  </a:lnTo>
                  <a:lnTo>
                    <a:pt x="37430" y="1624"/>
                  </a:lnTo>
                  <a:lnTo>
                    <a:pt x="37913" y="3160"/>
                  </a:lnTo>
                  <a:lnTo>
                    <a:pt x="37957" y="4740"/>
                  </a:lnTo>
                  <a:lnTo>
                    <a:pt x="37298" y="7372"/>
                  </a:lnTo>
                  <a:lnTo>
                    <a:pt x="36245" y="10620"/>
                  </a:lnTo>
                  <a:lnTo>
                    <a:pt x="36245" y="10663"/>
                  </a:lnTo>
                  <a:lnTo>
                    <a:pt x="36421" y="13077"/>
                  </a:lnTo>
                  <a:lnTo>
                    <a:pt x="36158" y="15183"/>
                  </a:lnTo>
                  <a:lnTo>
                    <a:pt x="36070" y="17509"/>
                  </a:lnTo>
                  <a:lnTo>
                    <a:pt x="35807" y="20142"/>
                  </a:lnTo>
                  <a:lnTo>
                    <a:pt x="35850" y="20229"/>
                  </a:lnTo>
                  <a:lnTo>
                    <a:pt x="36465" y="22160"/>
                  </a:lnTo>
                  <a:lnTo>
                    <a:pt x="36596" y="25802"/>
                  </a:lnTo>
                  <a:lnTo>
                    <a:pt x="36904" y="27601"/>
                  </a:lnTo>
                  <a:lnTo>
                    <a:pt x="36947" y="29488"/>
                  </a:lnTo>
                  <a:lnTo>
                    <a:pt x="36860" y="32077"/>
                  </a:lnTo>
                  <a:lnTo>
                    <a:pt x="36596" y="34578"/>
                  </a:lnTo>
                  <a:lnTo>
                    <a:pt x="36070" y="36333"/>
                  </a:lnTo>
                  <a:lnTo>
                    <a:pt x="34797" y="38308"/>
                  </a:lnTo>
                  <a:lnTo>
                    <a:pt x="33042" y="41555"/>
                  </a:lnTo>
                  <a:lnTo>
                    <a:pt x="31770" y="42828"/>
                  </a:lnTo>
                  <a:lnTo>
                    <a:pt x="30848" y="43047"/>
                  </a:lnTo>
                  <a:lnTo>
                    <a:pt x="29619" y="43091"/>
                  </a:lnTo>
                  <a:lnTo>
                    <a:pt x="29532" y="43135"/>
                  </a:lnTo>
                  <a:lnTo>
                    <a:pt x="27294" y="44364"/>
                  </a:lnTo>
                  <a:lnTo>
                    <a:pt x="22028" y="47040"/>
                  </a:lnTo>
                  <a:lnTo>
                    <a:pt x="18035" y="49103"/>
                  </a:lnTo>
                  <a:lnTo>
                    <a:pt x="15534" y="50726"/>
                  </a:lnTo>
                  <a:lnTo>
                    <a:pt x="12155" y="52086"/>
                  </a:lnTo>
                  <a:lnTo>
                    <a:pt x="12111" y="52086"/>
                  </a:lnTo>
                  <a:lnTo>
                    <a:pt x="10531" y="53008"/>
                  </a:lnTo>
                  <a:lnTo>
                    <a:pt x="8996" y="53886"/>
                  </a:lnTo>
                  <a:lnTo>
                    <a:pt x="7416" y="54719"/>
                  </a:lnTo>
                  <a:lnTo>
                    <a:pt x="5880" y="55597"/>
                  </a:lnTo>
                  <a:lnTo>
                    <a:pt x="5134" y="56080"/>
                  </a:lnTo>
                  <a:lnTo>
                    <a:pt x="4432" y="56562"/>
                  </a:lnTo>
                  <a:lnTo>
                    <a:pt x="3686" y="57089"/>
                  </a:lnTo>
                  <a:lnTo>
                    <a:pt x="2984" y="57659"/>
                  </a:lnTo>
                  <a:lnTo>
                    <a:pt x="88" y="59853"/>
                  </a:lnTo>
                  <a:lnTo>
                    <a:pt x="44" y="59897"/>
                  </a:lnTo>
                  <a:lnTo>
                    <a:pt x="0" y="59985"/>
                  </a:lnTo>
                  <a:lnTo>
                    <a:pt x="0" y="60029"/>
                  </a:lnTo>
                  <a:lnTo>
                    <a:pt x="44" y="60117"/>
                  </a:lnTo>
                  <a:lnTo>
                    <a:pt x="88" y="60160"/>
                  </a:lnTo>
                  <a:lnTo>
                    <a:pt x="176" y="60160"/>
                  </a:lnTo>
                  <a:lnTo>
                    <a:pt x="307" y="60117"/>
                  </a:lnTo>
                  <a:lnTo>
                    <a:pt x="3203" y="57923"/>
                  </a:lnTo>
                  <a:lnTo>
                    <a:pt x="3905" y="57396"/>
                  </a:lnTo>
                  <a:lnTo>
                    <a:pt x="4607" y="56869"/>
                  </a:lnTo>
                  <a:lnTo>
                    <a:pt x="5353" y="56387"/>
                  </a:lnTo>
                  <a:lnTo>
                    <a:pt x="6099" y="55904"/>
                  </a:lnTo>
                  <a:lnTo>
                    <a:pt x="7635" y="55026"/>
                  </a:lnTo>
                  <a:lnTo>
                    <a:pt x="9127" y="54193"/>
                  </a:lnTo>
                  <a:lnTo>
                    <a:pt x="10707" y="53315"/>
                  </a:lnTo>
                  <a:lnTo>
                    <a:pt x="12287" y="52394"/>
                  </a:lnTo>
                  <a:lnTo>
                    <a:pt x="15665" y="51033"/>
                  </a:lnTo>
                  <a:lnTo>
                    <a:pt x="15709" y="51033"/>
                  </a:lnTo>
                  <a:lnTo>
                    <a:pt x="18210" y="49410"/>
                  </a:lnTo>
                  <a:lnTo>
                    <a:pt x="22160" y="47347"/>
                  </a:lnTo>
                  <a:lnTo>
                    <a:pt x="27469" y="44671"/>
                  </a:lnTo>
                  <a:lnTo>
                    <a:pt x="29663" y="43442"/>
                  </a:lnTo>
                  <a:lnTo>
                    <a:pt x="30892" y="43398"/>
                  </a:lnTo>
                  <a:lnTo>
                    <a:pt x="30936" y="43398"/>
                  </a:lnTo>
                  <a:lnTo>
                    <a:pt x="31901" y="43179"/>
                  </a:lnTo>
                  <a:lnTo>
                    <a:pt x="31989" y="43135"/>
                  </a:lnTo>
                  <a:lnTo>
                    <a:pt x="33349" y="41775"/>
                  </a:lnTo>
                  <a:lnTo>
                    <a:pt x="33349" y="41731"/>
                  </a:lnTo>
                  <a:lnTo>
                    <a:pt x="35104" y="38527"/>
                  </a:lnTo>
                  <a:lnTo>
                    <a:pt x="36377" y="36509"/>
                  </a:lnTo>
                  <a:lnTo>
                    <a:pt x="36377" y="36465"/>
                  </a:lnTo>
                  <a:lnTo>
                    <a:pt x="36904" y="34666"/>
                  </a:lnTo>
                  <a:lnTo>
                    <a:pt x="36904" y="34622"/>
                  </a:lnTo>
                  <a:lnTo>
                    <a:pt x="37211" y="32121"/>
                  </a:lnTo>
                  <a:lnTo>
                    <a:pt x="37298" y="29488"/>
                  </a:lnTo>
                  <a:lnTo>
                    <a:pt x="37255" y="27601"/>
                  </a:lnTo>
                  <a:lnTo>
                    <a:pt x="37211" y="27557"/>
                  </a:lnTo>
                  <a:lnTo>
                    <a:pt x="36947" y="25758"/>
                  </a:lnTo>
                  <a:lnTo>
                    <a:pt x="36816" y="22116"/>
                  </a:lnTo>
                  <a:lnTo>
                    <a:pt x="36816" y="22072"/>
                  </a:lnTo>
                  <a:lnTo>
                    <a:pt x="36201" y="20142"/>
                  </a:lnTo>
                  <a:lnTo>
                    <a:pt x="36421" y="17509"/>
                  </a:lnTo>
                  <a:lnTo>
                    <a:pt x="36509" y="15227"/>
                  </a:lnTo>
                  <a:lnTo>
                    <a:pt x="36772" y="13077"/>
                  </a:lnTo>
                  <a:lnTo>
                    <a:pt x="36596" y="10663"/>
                  </a:lnTo>
                  <a:lnTo>
                    <a:pt x="37650" y="7460"/>
                  </a:lnTo>
                  <a:lnTo>
                    <a:pt x="38264" y="4827"/>
                  </a:lnTo>
                  <a:lnTo>
                    <a:pt x="38308" y="4783"/>
                  </a:lnTo>
                  <a:lnTo>
                    <a:pt x="38264" y="3160"/>
                  </a:lnTo>
                  <a:lnTo>
                    <a:pt x="38264" y="3072"/>
                  </a:lnTo>
                  <a:lnTo>
                    <a:pt x="37737" y="1492"/>
                  </a:lnTo>
                  <a:lnTo>
                    <a:pt x="37737" y="1449"/>
                  </a:lnTo>
                  <a:lnTo>
                    <a:pt x="36991" y="88"/>
                  </a:lnTo>
                  <a:lnTo>
                    <a:pt x="36947" y="44"/>
                  </a:lnTo>
                  <a:lnTo>
                    <a:pt x="3690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08" name="Google Shape;4208;p116"/>
            <p:cNvSpPr/>
            <p:nvPr/>
          </p:nvSpPr>
          <p:spPr>
            <a:xfrm>
              <a:off x="6392350" y="3454800"/>
              <a:ext cx="767950" cy="217250"/>
            </a:xfrm>
            <a:custGeom>
              <a:avLst/>
              <a:gdLst/>
              <a:ahLst/>
              <a:cxnLst/>
              <a:rect l="l" t="t" r="r" b="b"/>
              <a:pathLst>
                <a:path w="30718" h="8690" extrusionOk="0">
                  <a:moveTo>
                    <a:pt x="11234" y="1"/>
                  </a:moveTo>
                  <a:lnTo>
                    <a:pt x="7899" y="1010"/>
                  </a:lnTo>
                  <a:lnTo>
                    <a:pt x="3555" y="1975"/>
                  </a:lnTo>
                  <a:lnTo>
                    <a:pt x="3511" y="1975"/>
                  </a:lnTo>
                  <a:lnTo>
                    <a:pt x="89" y="3994"/>
                  </a:lnTo>
                  <a:lnTo>
                    <a:pt x="45" y="4038"/>
                  </a:lnTo>
                  <a:lnTo>
                    <a:pt x="1" y="4126"/>
                  </a:lnTo>
                  <a:lnTo>
                    <a:pt x="1" y="4169"/>
                  </a:lnTo>
                  <a:lnTo>
                    <a:pt x="45" y="4257"/>
                  </a:lnTo>
                  <a:lnTo>
                    <a:pt x="89" y="4301"/>
                  </a:lnTo>
                  <a:lnTo>
                    <a:pt x="132" y="4345"/>
                  </a:lnTo>
                  <a:lnTo>
                    <a:pt x="220" y="4345"/>
                  </a:lnTo>
                  <a:lnTo>
                    <a:pt x="264" y="4301"/>
                  </a:lnTo>
                  <a:lnTo>
                    <a:pt x="3687" y="2326"/>
                  </a:lnTo>
                  <a:lnTo>
                    <a:pt x="7987" y="1361"/>
                  </a:lnTo>
                  <a:lnTo>
                    <a:pt x="10313" y="659"/>
                  </a:lnTo>
                  <a:lnTo>
                    <a:pt x="11278" y="352"/>
                  </a:lnTo>
                  <a:lnTo>
                    <a:pt x="11497" y="352"/>
                  </a:lnTo>
                  <a:lnTo>
                    <a:pt x="13384" y="2283"/>
                  </a:lnTo>
                  <a:lnTo>
                    <a:pt x="13428" y="2326"/>
                  </a:lnTo>
                  <a:lnTo>
                    <a:pt x="15754" y="4257"/>
                  </a:lnTo>
                  <a:lnTo>
                    <a:pt x="15798" y="4257"/>
                  </a:lnTo>
                  <a:lnTo>
                    <a:pt x="18913" y="5969"/>
                  </a:lnTo>
                  <a:lnTo>
                    <a:pt x="20888" y="6802"/>
                  </a:lnTo>
                  <a:lnTo>
                    <a:pt x="23214" y="7592"/>
                  </a:lnTo>
                  <a:lnTo>
                    <a:pt x="26022" y="8601"/>
                  </a:lnTo>
                  <a:lnTo>
                    <a:pt x="26066" y="8601"/>
                  </a:lnTo>
                  <a:lnTo>
                    <a:pt x="26943" y="8689"/>
                  </a:lnTo>
                  <a:lnTo>
                    <a:pt x="26987" y="8689"/>
                  </a:lnTo>
                  <a:lnTo>
                    <a:pt x="27777" y="8558"/>
                  </a:lnTo>
                  <a:lnTo>
                    <a:pt x="27821" y="8514"/>
                  </a:lnTo>
                  <a:lnTo>
                    <a:pt x="28874" y="7899"/>
                  </a:lnTo>
                  <a:lnTo>
                    <a:pt x="28962" y="7855"/>
                  </a:lnTo>
                  <a:lnTo>
                    <a:pt x="30366" y="5881"/>
                  </a:lnTo>
                  <a:lnTo>
                    <a:pt x="30366" y="5837"/>
                  </a:lnTo>
                  <a:lnTo>
                    <a:pt x="30717" y="5003"/>
                  </a:lnTo>
                  <a:lnTo>
                    <a:pt x="30717" y="4872"/>
                  </a:lnTo>
                  <a:lnTo>
                    <a:pt x="30322" y="3380"/>
                  </a:lnTo>
                  <a:lnTo>
                    <a:pt x="30278" y="3380"/>
                  </a:lnTo>
                  <a:lnTo>
                    <a:pt x="29225" y="1010"/>
                  </a:lnTo>
                  <a:lnTo>
                    <a:pt x="29181" y="966"/>
                  </a:lnTo>
                  <a:lnTo>
                    <a:pt x="29137" y="922"/>
                  </a:lnTo>
                  <a:lnTo>
                    <a:pt x="29050" y="922"/>
                  </a:lnTo>
                  <a:lnTo>
                    <a:pt x="28962" y="966"/>
                  </a:lnTo>
                  <a:lnTo>
                    <a:pt x="28918" y="966"/>
                  </a:lnTo>
                  <a:lnTo>
                    <a:pt x="28874" y="1054"/>
                  </a:lnTo>
                  <a:lnTo>
                    <a:pt x="28874" y="1098"/>
                  </a:lnTo>
                  <a:lnTo>
                    <a:pt x="28918" y="1186"/>
                  </a:lnTo>
                  <a:lnTo>
                    <a:pt x="29971" y="3511"/>
                  </a:lnTo>
                  <a:lnTo>
                    <a:pt x="30366" y="4915"/>
                  </a:lnTo>
                  <a:lnTo>
                    <a:pt x="30059" y="5661"/>
                  </a:lnTo>
                  <a:lnTo>
                    <a:pt x="28699" y="7636"/>
                  </a:lnTo>
                  <a:lnTo>
                    <a:pt x="27689" y="8206"/>
                  </a:lnTo>
                  <a:lnTo>
                    <a:pt x="26943" y="8338"/>
                  </a:lnTo>
                  <a:lnTo>
                    <a:pt x="26154" y="8250"/>
                  </a:lnTo>
                  <a:lnTo>
                    <a:pt x="23301" y="7285"/>
                  </a:lnTo>
                  <a:lnTo>
                    <a:pt x="21020" y="6495"/>
                  </a:lnTo>
                  <a:lnTo>
                    <a:pt x="19045" y="5618"/>
                  </a:lnTo>
                  <a:lnTo>
                    <a:pt x="15973" y="3950"/>
                  </a:lnTo>
                  <a:lnTo>
                    <a:pt x="13648" y="2063"/>
                  </a:lnTo>
                  <a:lnTo>
                    <a:pt x="11673" y="89"/>
                  </a:lnTo>
                  <a:lnTo>
                    <a:pt x="11585" y="45"/>
                  </a:lnTo>
                  <a:lnTo>
                    <a:pt x="11322"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09" name="Google Shape;4209;p116"/>
            <p:cNvSpPr/>
            <p:nvPr/>
          </p:nvSpPr>
          <p:spPr>
            <a:xfrm>
              <a:off x="6322150" y="3238700"/>
              <a:ext cx="868850" cy="265500"/>
            </a:xfrm>
            <a:custGeom>
              <a:avLst/>
              <a:gdLst/>
              <a:ahLst/>
              <a:cxnLst/>
              <a:rect l="l" t="t" r="r" b="b"/>
              <a:pathLst>
                <a:path w="34754" h="10620" extrusionOk="0">
                  <a:moveTo>
                    <a:pt x="34491" y="0"/>
                  </a:moveTo>
                  <a:lnTo>
                    <a:pt x="34447" y="44"/>
                  </a:lnTo>
                  <a:lnTo>
                    <a:pt x="33437" y="1492"/>
                  </a:lnTo>
                  <a:lnTo>
                    <a:pt x="32033" y="3730"/>
                  </a:lnTo>
                  <a:lnTo>
                    <a:pt x="32033" y="3774"/>
                  </a:lnTo>
                  <a:lnTo>
                    <a:pt x="31419" y="5442"/>
                  </a:lnTo>
                  <a:lnTo>
                    <a:pt x="31419" y="5485"/>
                  </a:lnTo>
                  <a:lnTo>
                    <a:pt x="31156" y="7592"/>
                  </a:lnTo>
                  <a:lnTo>
                    <a:pt x="31112" y="10005"/>
                  </a:lnTo>
                  <a:lnTo>
                    <a:pt x="30936" y="10225"/>
                  </a:lnTo>
                  <a:lnTo>
                    <a:pt x="30454" y="10268"/>
                  </a:lnTo>
                  <a:lnTo>
                    <a:pt x="29971" y="10225"/>
                  </a:lnTo>
                  <a:lnTo>
                    <a:pt x="29488" y="10137"/>
                  </a:lnTo>
                  <a:lnTo>
                    <a:pt x="29005" y="10005"/>
                  </a:lnTo>
                  <a:lnTo>
                    <a:pt x="28523" y="9830"/>
                  </a:lnTo>
                  <a:lnTo>
                    <a:pt x="28040" y="9610"/>
                  </a:lnTo>
                  <a:lnTo>
                    <a:pt x="27557" y="9347"/>
                  </a:lnTo>
                  <a:lnTo>
                    <a:pt x="27119" y="9084"/>
                  </a:lnTo>
                  <a:lnTo>
                    <a:pt x="26241" y="8513"/>
                  </a:lnTo>
                  <a:lnTo>
                    <a:pt x="25451" y="7899"/>
                  </a:lnTo>
                  <a:lnTo>
                    <a:pt x="24749" y="7328"/>
                  </a:lnTo>
                  <a:lnTo>
                    <a:pt x="24179" y="6846"/>
                  </a:lnTo>
                  <a:lnTo>
                    <a:pt x="19308" y="2633"/>
                  </a:lnTo>
                  <a:lnTo>
                    <a:pt x="19264" y="2633"/>
                  </a:lnTo>
                  <a:lnTo>
                    <a:pt x="17991" y="2019"/>
                  </a:lnTo>
                  <a:lnTo>
                    <a:pt x="17948" y="2019"/>
                  </a:lnTo>
                  <a:lnTo>
                    <a:pt x="17245" y="1887"/>
                  </a:lnTo>
                  <a:lnTo>
                    <a:pt x="17158" y="1931"/>
                  </a:lnTo>
                  <a:lnTo>
                    <a:pt x="16500" y="2370"/>
                  </a:lnTo>
                  <a:lnTo>
                    <a:pt x="16456" y="2370"/>
                  </a:lnTo>
                  <a:lnTo>
                    <a:pt x="14788" y="3994"/>
                  </a:lnTo>
                  <a:lnTo>
                    <a:pt x="13603" y="4827"/>
                  </a:lnTo>
                  <a:lnTo>
                    <a:pt x="12331" y="5178"/>
                  </a:lnTo>
                  <a:lnTo>
                    <a:pt x="10312" y="5529"/>
                  </a:lnTo>
                  <a:lnTo>
                    <a:pt x="10268" y="5529"/>
                  </a:lnTo>
                  <a:lnTo>
                    <a:pt x="8338" y="6144"/>
                  </a:lnTo>
                  <a:lnTo>
                    <a:pt x="5924" y="6714"/>
                  </a:lnTo>
                  <a:lnTo>
                    <a:pt x="5880" y="6714"/>
                  </a:lnTo>
                  <a:lnTo>
                    <a:pt x="4125" y="7416"/>
                  </a:lnTo>
                  <a:lnTo>
                    <a:pt x="4081" y="7460"/>
                  </a:lnTo>
                  <a:lnTo>
                    <a:pt x="2063" y="8645"/>
                  </a:lnTo>
                  <a:lnTo>
                    <a:pt x="2063" y="8689"/>
                  </a:lnTo>
                  <a:lnTo>
                    <a:pt x="88" y="10181"/>
                  </a:lnTo>
                  <a:lnTo>
                    <a:pt x="44" y="10225"/>
                  </a:lnTo>
                  <a:lnTo>
                    <a:pt x="0" y="10268"/>
                  </a:lnTo>
                  <a:lnTo>
                    <a:pt x="44" y="10356"/>
                  </a:lnTo>
                  <a:lnTo>
                    <a:pt x="44" y="10400"/>
                  </a:lnTo>
                  <a:lnTo>
                    <a:pt x="88" y="10444"/>
                  </a:lnTo>
                  <a:lnTo>
                    <a:pt x="176" y="10488"/>
                  </a:lnTo>
                  <a:lnTo>
                    <a:pt x="220" y="10488"/>
                  </a:lnTo>
                  <a:lnTo>
                    <a:pt x="308" y="10444"/>
                  </a:lnTo>
                  <a:lnTo>
                    <a:pt x="2238" y="8952"/>
                  </a:lnTo>
                  <a:lnTo>
                    <a:pt x="4257" y="7767"/>
                  </a:lnTo>
                  <a:lnTo>
                    <a:pt x="6012" y="7021"/>
                  </a:lnTo>
                  <a:lnTo>
                    <a:pt x="8425" y="6451"/>
                  </a:lnTo>
                  <a:lnTo>
                    <a:pt x="10356" y="5837"/>
                  </a:lnTo>
                  <a:lnTo>
                    <a:pt x="12375" y="5529"/>
                  </a:lnTo>
                  <a:lnTo>
                    <a:pt x="12419" y="5529"/>
                  </a:lnTo>
                  <a:lnTo>
                    <a:pt x="13735" y="5134"/>
                  </a:lnTo>
                  <a:lnTo>
                    <a:pt x="13779" y="5134"/>
                  </a:lnTo>
                  <a:lnTo>
                    <a:pt x="15008" y="4257"/>
                  </a:lnTo>
                  <a:lnTo>
                    <a:pt x="16719" y="2633"/>
                  </a:lnTo>
                  <a:lnTo>
                    <a:pt x="17289" y="2282"/>
                  </a:lnTo>
                  <a:lnTo>
                    <a:pt x="17860" y="2326"/>
                  </a:lnTo>
                  <a:lnTo>
                    <a:pt x="19088" y="2940"/>
                  </a:lnTo>
                  <a:lnTo>
                    <a:pt x="23959" y="7109"/>
                  </a:lnTo>
                  <a:lnTo>
                    <a:pt x="24705" y="7767"/>
                  </a:lnTo>
                  <a:lnTo>
                    <a:pt x="25495" y="8382"/>
                  </a:lnTo>
                  <a:lnTo>
                    <a:pt x="26329" y="8996"/>
                  </a:lnTo>
                  <a:lnTo>
                    <a:pt x="27162" y="9522"/>
                  </a:lnTo>
                  <a:lnTo>
                    <a:pt x="27952" y="9961"/>
                  </a:lnTo>
                  <a:lnTo>
                    <a:pt x="28391" y="10181"/>
                  </a:lnTo>
                  <a:lnTo>
                    <a:pt x="28786" y="10312"/>
                  </a:lnTo>
                  <a:lnTo>
                    <a:pt x="29225" y="10444"/>
                  </a:lnTo>
                  <a:lnTo>
                    <a:pt x="29620" y="10532"/>
                  </a:lnTo>
                  <a:lnTo>
                    <a:pt x="30015" y="10619"/>
                  </a:lnTo>
                  <a:lnTo>
                    <a:pt x="30454" y="10619"/>
                  </a:lnTo>
                  <a:lnTo>
                    <a:pt x="31024" y="10576"/>
                  </a:lnTo>
                  <a:lnTo>
                    <a:pt x="31156" y="10532"/>
                  </a:lnTo>
                  <a:lnTo>
                    <a:pt x="31419" y="10225"/>
                  </a:lnTo>
                  <a:lnTo>
                    <a:pt x="31463" y="10093"/>
                  </a:lnTo>
                  <a:lnTo>
                    <a:pt x="31507" y="7636"/>
                  </a:lnTo>
                  <a:lnTo>
                    <a:pt x="31726" y="5529"/>
                  </a:lnTo>
                  <a:lnTo>
                    <a:pt x="32340" y="3906"/>
                  </a:lnTo>
                  <a:lnTo>
                    <a:pt x="33745" y="1668"/>
                  </a:lnTo>
                  <a:lnTo>
                    <a:pt x="34710" y="264"/>
                  </a:lnTo>
                  <a:lnTo>
                    <a:pt x="34754" y="176"/>
                  </a:lnTo>
                  <a:lnTo>
                    <a:pt x="34754" y="132"/>
                  </a:lnTo>
                  <a:lnTo>
                    <a:pt x="34754" y="44"/>
                  </a:lnTo>
                  <a:lnTo>
                    <a:pt x="3466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10" name="Google Shape;4210;p116"/>
            <p:cNvSpPr/>
            <p:nvPr/>
          </p:nvSpPr>
          <p:spPr>
            <a:xfrm>
              <a:off x="6256325" y="3037950"/>
              <a:ext cx="923700" cy="403725"/>
            </a:xfrm>
            <a:custGeom>
              <a:avLst/>
              <a:gdLst/>
              <a:ahLst/>
              <a:cxnLst/>
              <a:rect l="l" t="t" r="r" b="b"/>
              <a:pathLst>
                <a:path w="36948" h="16149" extrusionOk="0">
                  <a:moveTo>
                    <a:pt x="34666" y="0"/>
                  </a:moveTo>
                  <a:lnTo>
                    <a:pt x="34622" y="88"/>
                  </a:lnTo>
                  <a:lnTo>
                    <a:pt x="34622" y="132"/>
                  </a:lnTo>
                  <a:lnTo>
                    <a:pt x="34622" y="220"/>
                  </a:lnTo>
                  <a:lnTo>
                    <a:pt x="35061" y="1931"/>
                  </a:lnTo>
                  <a:lnTo>
                    <a:pt x="35983" y="5178"/>
                  </a:lnTo>
                  <a:lnTo>
                    <a:pt x="36597" y="7811"/>
                  </a:lnTo>
                  <a:lnTo>
                    <a:pt x="35851" y="8908"/>
                  </a:lnTo>
                  <a:lnTo>
                    <a:pt x="34227" y="10927"/>
                  </a:lnTo>
                  <a:lnTo>
                    <a:pt x="33745" y="11058"/>
                  </a:lnTo>
                  <a:lnTo>
                    <a:pt x="32955" y="10795"/>
                  </a:lnTo>
                  <a:lnTo>
                    <a:pt x="29795" y="9347"/>
                  </a:lnTo>
                  <a:lnTo>
                    <a:pt x="27777" y="8381"/>
                  </a:lnTo>
                  <a:lnTo>
                    <a:pt x="23872" y="6890"/>
                  </a:lnTo>
                  <a:lnTo>
                    <a:pt x="23828" y="6890"/>
                  </a:lnTo>
                  <a:lnTo>
                    <a:pt x="22160" y="6495"/>
                  </a:lnTo>
                  <a:lnTo>
                    <a:pt x="20844" y="6451"/>
                  </a:lnTo>
                  <a:lnTo>
                    <a:pt x="20800" y="6451"/>
                  </a:lnTo>
                  <a:lnTo>
                    <a:pt x="19835" y="6670"/>
                  </a:lnTo>
                  <a:lnTo>
                    <a:pt x="19791" y="6670"/>
                  </a:lnTo>
                  <a:lnTo>
                    <a:pt x="18035" y="7548"/>
                  </a:lnTo>
                  <a:lnTo>
                    <a:pt x="15798" y="8776"/>
                  </a:lnTo>
                  <a:lnTo>
                    <a:pt x="15754" y="8776"/>
                  </a:lnTo>
                  <a:lnTo>
                    <a:pt x="13867" y="10137"/>
                  </a:lnTo>
                  <a:lnTo>
                    <a:pt x="12199" y="10356"/>
                  </a:lnTo>
                  <a:lnTo>
                    <a:pt x="9040" y="10532"/>
                  </a:lnTo>
                  <a:lnTo>
                    <a:pt x="8996" y="10532"/>
                  </a:lnTo>
                  <a:lnTo>
                    <a:pt x="7373" y="11058"/>
                  </a:lnTo>
                  <a:lnTo>
                    <a:pt x="3818" y="12638"/>
                  </a:lnTo>
                  <a:lnTo>
                    <a:pt x="3818" y="12682"/>
                  </a:lnTo>
                  <a:lnTo>
                    <a:pt x="1756" y="14042"/>
                  </a:lnTo>
                  <a:lnTo>
                    <a:pt x="44" y="15841"/>
                  </a:lnTo>
                  <a:lnTo>
                    <a:pt x="44" y="15885"/>
                  </a:lnTo>
                  <a:lnTo>
                    <a:pt x="1" y="15973"/>
                  </a:lnTo>
                  <a:lnTo>
                    <a:pt x="44" y="16017"/>
                  </a:lnTo>
                  <a:lnTo>
                    <a:pt x="88" y="16104"/>
                  </a:lnTo>
                  <a:lnTo>
                    <a:pt x="176" y="16148"/>
                  </a:lnTo>
                  <a:lnTo>
                    <a:pt x="264" y="16104"/>
                  </a:lnTo>
                  <a:lnTo>
                    <a:pt x="308" y="16061"/>
                  </a:lnTo>
                  <a:lnTo>
                    <a:pt x="1975" y="14305"/>
                  </a:lnTo>
                  <a:lnTo>
                    <a:pt x="3994" y="12945"/>
                  </a:lnTo>
                  <a:lnTo>
                    <a:pt x="7504" y="11365"/>
                  </a:lnTo>
                  <a:lnTo>
                    <a:pt x="9084" y="10883"/>
                  </a:lnTo>
                  <a:lnTo>
                    <a:pt x="12199" y="10707"/>
                  </a:lnTo>
                  <a:lnTo>
                    <a:pt x="13955" y="10488"/>
                  </a:lnTo>
                  <a:lnTo>
                    <a:pt x="14042" y="10444"/>
                  </a:lnTo>
                  <a:lnTo>
                    <a:pt x="15973" y="9084"/>
                  </a:lnTo>
                  <a:lnTo>
                    <a:pt x="18211" y="7855"/>
                  </a:lnTo>
                  <a:lnTo>
                    <a:pt x="19922" y="6977"/>
                  </a:lnTo>
                  <a:lnTo>
                    <a:pt x="20844" y="6802"/>
                  </a:lnTo>
                  <a:lnTo>
                    <a:pt x="22116" y="6846"/>
                  </a:lnTo>
                  <a:lnTo>
                    <a:pt x="23740" y="7197"/>
                  </a:lnTo>
                  <a:lnTo>
                    <a:pt x="27645" y="8733"/>
                  </a:lnTo>
                  <a:lnTo>
                    <a:pt x="29664" y="9698"/>
                  </a:lnTo>
                  <a:lnTo>
                    <a:pt x="32823" y="11146"/>
                  </a:lnTo>
                  <a:lnTo>
                    <a:pt x="32867" y="11146"/>
                  </a:lnTo>
                  <a:lnTo>
                    <a:pt x="33701" y="11409"/>
                  </a:lnTo>
                  <a:lnTo>
                    <a:pt x="33789" y="11409"/>
                  </a:lnTo>
                  <a:lnTo>
                    <a:pt x="34359" y="11234"/>
                  </a:lnTo>
                  <a:lnTo>
                    <a:pt x="34447" y="11190"/>
                  </a:lnTo>
                  <a:lnTo>
                    <a:pt x="36158" y="9084"/>
                  </a:lnTo>
                  <a:lnTo>
                    <a:pt x="36948" y="7943"/>
                  </a:lnTo>
                  <a:lnTo>
                    <a:pt x="36948" y="7899"/>
                  </a:lnTo>
                  <a:lnTo>
                    <a:pt x="36948" y="7811"/>
                  </a:lnTo>
                  <a:lnTo>
                    <a:pt x="36334" y="5090"/>
                  </a:lnTo>
                  <a:lnTo>
                    <a:pt x="35368" y="1843"/>
                  </a:lnTo>
                  <a:lnTo>
                    <a:pt x="34929" y="132"/>
                  </a:lnTo>
                  <a:lnTo>
                    <a:pt x="34929" y="44"/>
                  </a:lnTo>
                  <a:lnTo>
                    <a:pt x="3488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11" name="Google Shape;4211;p116"/>
            <p:cNvSpPr/>
            <p:nvPr/>
          </p:nvSpPr>
          <p:spPr>
            <a:xfrm>
              <a:off x="6203675" y="2736275"/>
              <a:ext cx="931375" cy="657125"/>
            </a:xfrm>
            <a:custGeom>
              <a:avLst/>
              <a:gdLst/>
              <a:ahLst/>
              <a:cxnLst/>
              <a:rect l="l" t="t" r="r" b="b"/>
              <a:pathLst>
                <a:path w="37255" h="26285" extrusionOk="0">
                  <a:moveTo>
                    <a:pt x="37035" y="0"/>
                  </a:moveTo>
                  <a:lnTo>
                    <a:pt x="36992" y="44"/>
                  </a:lnTo>
                  <a:lnTo>
                    <a:pt x="36948" y="88"/>
                  </a:lnTo>
                  <a:lnTo>
                    <a:pt x="36904" y="132"/>
                  </a:lnTo>
                  <a:lnTo>
                    <a:pt x="36465" y="2326"/>
                  </a:lnTo>
                  <a:lnTo>
                    <a:pt x="36421" y="4564"/>
                  </a:lnTo>
                  <a:lnTo>
                    <a:pt x="36290" y="9040"/>
                  </a:lnTo>
                  <a:lnTo>
                    <a:pt x="36333" y="12550"/>
                  </a:lnTo>
                  <a:lnTo>
                    <a:pt x="36333" y="12594"/>
                  </a:lnTo>
                  <a:lnTo>
                    <a:pt x="36597" y="13691"/>
                  </a:lnTo>
                  <a:lnTo>
                    <a:pt x="36158" y="14700"/>
                  </a:lnTo>
                  <a:lnTo>
                    <a:pt x="34929" y="15314"/>
                  </a:lnTo>
                  <a:lnTo>
                    <a:pt x="33393" y="15666"/>
                  </a:lnTo>
                  <a:lnTo>
                    <a:pt x="31682" y="15885"/>
                  </a:lnTo>
                  <a:lnTo>
                    <a:pt x="29971" y="15358"/>
                  </a:lnTo>
                  <a:lnTo>
                    <a:pt x="27294" y="14261"/>
                  </a:lnTo>
                  <a:lnTo>
                    <a:pt x="26153" y="13252"/>
                  </a:lnTo>
                  <a:lnTo>
                    <a:pt x="25890" y="13252"/>
                  </a:lnTo>
                  <a:lnTo>
                    <a:pt x="25276" y="13823"/>
                  </a:lnTo>
                  <a:lnTo>
                    <a:pt x="24178" y="14305"/>
                  </a:lnTo>
                  <a:lnTo>
                    <a:pt x="21502" y="15490"/>
                  </a:lnTo>
                  <a:lnTo>
                    <a:pt x="18825" y="16631"/>
                  </a:lnTo>
                  <a:lnTo>
                    <a:pt x="16850" y="17596"/>
                  </a:lnTo>
                  <a:lnTo>
                    <a:pt x="13823" y="19571"/>
                  </a:lnTo>
                  <a:lnTo>
                    <a:pt x="12199" y="19615"/>
                  </a:lnTo>
                  <a:lnTo>
                    <a:pt x="9435" y="19790"/>
                  </a:lnTo>
                  <a:lnTo>
                    <a:pt x="9391" y="19834"/>
                  </a:lnTo>
                  <a:lnTo>
                    <a:pt x="8425" y="20185"/>
                  </a:lnTo>
                  <a:lnTo>
                    <a:pt x="6495" y="21107"/>
                  </a:lnTo>
                  <a:lnTo>
                    <a:pt x="4520" y="22204"/>
                  </a:lnTo>
                  <a:lnTo>
                    <a:pt x="4476" y="22204"/>
                  </a:lnTo>
                  <a:lnTo>
                    <a:pt x="2633" y="23476"/>
                  </a:lnTo>
                  <a:lnTo>
                    <a:pt x="2633" y="23520"/>
                  </a:lnTo>
                  <a:lnTo>
                    <a:pt x="44" y="25977"/>
                  </a:lnTo>
                  <a:lnTo>
                    <a:pt x="0" y="26021"/>
                  </a:lnTo>
                  <a:lnTo>
                    <a:pt x="0" y="26109"/>
                  </a:lnTo>
                  <a:lnTo>
                    <a:pt x="0" y="26153"/>
                  </a:lnTo>
                  <a:lnTo>
                    <a:pt x="44" y="26241"/>
                  </a:lnTo>
                  <a:lnTo>
                    <a:pt x="88" y="26285"/>
                  </a:lnTo>
                  <a:lnTo>
                    <a:pt x="220" y="26285"/>
                  </a:lnTo>
                  <a:lnTo>
                    <a:pt x="264" y="26241"/>
                  </a:lnTo>
                  <a:lnTo>
                    <a:pt x="2853" y="23783"/>
                  </a:lnTo>
                  <a:lnTo>
                    <a:pt x="4696" y="22511"/>
                  </a:lnTo>
                  <a:lnTo>
                    <a:pt x="6670" y="21414"/>
                  </a:lnTo>
                  <a:lnTo>
                    <a:pt x="8557" y="20492"/>
                  </a:lnTo>
                  <a:lnTo>
                    <a:pt x="9479" y="20141"/>
                  </a:lnTo>
                  <a:lnTo>
                    <a:pt x="12243" y="19966"/>
                  </a:lnTo>
                  <a:lnTo>
                    <a:pt x="13867" y="19922"/>
                  </a:lnTo>
                  <a:lnTo>
                    <a:pt x="13954" y="19878"/>
                  </a:lnTo>
                  <a:lnTo>
                    <a:pt x="17026" y="17903"/>
                  </a:lnTo>
                  <a:lnTo>
                    <a:pt x="18957" y="16982"/>
                  </a:lnTo>
                  <a:lnTo>
                    <a:pt x="21633" y="15797"/>
                  </a:lnTo>
                  <a:lnTo>
                    <a:pt x="24354" y="14656"/>
                  </a:lnTo>
                  <a:lnTo>
                    <a:pt x="25451" y="14130"/>
                  </a:lnTo>
                  <a:lnTo>
                    <a:pt x="25495" y="14086"/>
                  </a:lnTo>
                  <a:lnTo>
                    <a:pt x="26021" y="13647"/>
                  </a:lnTo>
                  <a:lnTo>
                    <a:pt x="27118" y="14568"/>
                  </a:lnTo>
                  <a:lnTo>
                    <a:pt x="27162" y="14568"/>
                  </a:lnTo>
                  <a:lnTo>
                    <a:pt x="29839" y="15666"/>
                  </a:lnTo>
                  <a:lnTo>
                    <a:pt x="31594" y="16236"/>
                  </a:lnTo>
                  <a:lnTo>
                    <a:pt x="31682" y="16236"/>
                  </a:lnTo>
                  <a:lnTo>
                    <a:pt x="33437" y="16017"/>
                  </a:lnTo>
                  <a:lnTo>
                    <a:pt x="33481" y="16017"/>
                  </a:lnTo>
                  <a:lnTo>
                    <a:pt x="35061" y="15622"/>
                  </a:lnTo>
                  <a:lnTo>
                    <a:pt x="36377" y="14963"/>
                  </a:lnTo>
                  <a:lnTo>
                    <a:pt x="36465" y="14876"/>
                  </a:lnTo>
                  <a:lnTo>
                    <a:pt x="36904" y="13779"/>
                  </a:lnTo>
                  <a:lnTo>
                    <a:pt x="36948" y="13691"/>
                  </a:lnTo>
                  <a:lnTo>
                    <a:pt x="36684" y="12506"/>
                  </a:lnTo>
                  <a:lnTo>
                    <a:pt x="36641" y="9040"/>
                  </a:lnTo>
                  <a:lnTo>
                    <a:pt x="36772" y="4608"/>
                  </a:lnTo>
                  <a:lnTo>
                    <a:pt x="36816" y="2370"/>
                  </a:lnTo>
                  <a:lnTo>
                    <a:pt x="37255" y="220"/>
                  </a:lnTo>
                  <a:lnTo>
                    <a:pt x="37255" y="132"/>
                  </a:lnTo>
                  <a:lnTo>
                    <a:pt x="37255" y="88"/>
                  </a:lnTo>
                  <a:lnTo>
                    <a:pt x="37211" y="44"/>
                  </a:lnTo>
                  <a:lnTo>
                    <a:pt x="37123"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12" name="Google Shape;4212;p116"/>
            <p:cNvSpPr/>
            <p:nvPr/>
          </p:nvSpPr>
          <p:spPr>
            <a:xfrm>
              <a:off x="6895875" y="1781875"/>
              <a:ext cx="345600" cy="2234625"/>
            </a:xfrm>
            <a:custGeom>
              <a:avLst/>
              <a:gdLst/>
              <a:ahLst/>
              <a:cxnLst/>
              <a:rect l="l" t="t" r="r" b="b"/>
              <a:pathLst>
                <a:path w="13824" h="89385" extrusionOk="0">
                  <a:moveTo>
                    <a:pt x="8426" y="0"/>
                  </a:moveTo>
                  <a:lnTo>
                    <a:pt x="8382" y="44"/>
                  </a:lnTo>
                  <a:lnTo>
                    <a:pt x="8294" y="44"/>
                  </a:lnTo>
                  <a:lnTo>
                    <a:pt x="8250" y="132"/>
                  </a:lnTo>
                  <a:lnTo>
                    <a:pt x="8250" y="176"/>
                  </a:lnTo>
                  <a:lnTo>
                    <a:pt x="8250" y="264"/>
                  </a:lnTo>
                  <a:lnTo>
                    <a:pt x="8294" y="308"/>
                  </a:lnTo>
                  <a:lnTo>
                    <a:pt x="9962" y="2414"/>
                  </a:lnTo>
                  <a:lnTo>
                    <a:pt x="9962" y="2458"/>
                  </a:lnTo>
                  <a:lnTo>
                    <a:pt x="11190" y="3511"/>
                  </a:lnTo>
                  <a:lnTo>
                    <a:pt x="11278" y="3555"/>
                  </a:lnTo>
                  <a:lnTo>
                    <a:pt x="12814" y="4037"/>
                  </a:lnTo>
                  <a:lnTo>
                    <a:pt x="13165" y="4388"/>
                  </a:lnTo>
                  <a:lnTo>
                    <a:pt x="13341" y="5003"/>
                  </a:lnTo>
                  <a:lnTo>
                    <a:pt x="13472" y="6495"/>
                  </a:lnTo>
                  <a:lnTo>
                    <a:pt x="13341" y="7504"/>
                  </a:lnTo>
                  <a:lnTo>
                    <a:pt x="12726" y="9347"/>
                  </a:lnTo>
                  <a:lnTo>
                    <a:pt x="12068" y="12067"/>
                  </a:lnTo>
                  <a:lnTo>
                    <a:pt x="11629" y="14656"/>
                  </a:lnTo>
                  <a:lnTo>
                    <a:pt x="11629" y="14700"/>
                  </a:lnTo>
                  <a:lnTo>
                    <a:pt x="11498" y="17114"/>
                  </a:lnTo>
                  <a:lnTo>
                    <a:pt x="11454" y="19703"/>
                  </a:lnTo>
                  <a:lnTo>
                    <a:pt x="11103" y="24573"/>
                  </a:lnTo>
                  <a:lnTo>
                    <a:pt x="11103" y="24617"/>
                  </a:lnTo>
                  <a:lnTo>
                    <a:pt x="11322" y="26460"/>
                  </a:lnTo>
                  <a:lnTo>
                    <a:pt x="12112" y="29620"/>
                  </a:lnTo>
                  <a:lnTo>
                    <a:pt x="12858" y="32691"/>
                  </a:lnTo>
                  <a:lnTo>
                    <a:pt x="12770" y="33525"/>
                  </a:lnTo>
                  <a:lnTo>
                    <a:pt x="11805" y="35675"/>
                  </a:lnTo>
                  <a:lnTo>
                    <a:pt x="10664" y="38527"/>
                  </a:lnTo>
                  <a:lnTo>
                    <a:pt x="10664" y="38571"/>
                  </a:lnTo>
                  <a:lnTo>
                    <a:pt x="10269" y="40546"/>
                  </a:lnTo>
                  <a:lnTo>
                    <a:pt x="10269" y="40590"/>
                  </a:lnTo>
                  <a:lnTo>
                    <a:pt x="10181" y="42740"/>
                  </a:lnTo>
                  <a:lnTo>
                    <a:pt x="10050" y="47654"/>
                  </a:lnTo>
                  <a:lnTo>
                    <a:pt x="10181" y="49761"/>
                  </a:lnTo>
                  <a:lnTo>
                    <a:pt x="10181" y="49805"/>
                  </a:lnTo>
                  <a:lnTo>
                    <a:pt x="10664" y="52174"/>
                  </a:lnTo>
                  <a:lnTo>
                    <a:pt x="12375" y="58537"/>
                  </a:lnTo>
                  <a:lnTo>
                    <a:pt x="12331" y="58932"/>
                  </a:lnTo>
                  <a:lnTo>
                    <a:pt x="11498" y="60204"/>
                  </a:lnTo>
                  <a:lnTo>
                    <a:pt x="10269" y="62135"/>
                  </a:lnTo>
                  <a:lnTo>
                    <a:pt x="10225" y="62179"/>
                  </a:lnTo>
                  <a:lnTo>
                    <a:pt x="9742" y="63671"/>
                  </a:lnTo>
                  <a:lnTo>
                    <a:pt x="9699" y="63715"/>
                  </a:lnTo>
                  <a:lnTo>
                    <a:pt x="9347" y="67664"/>
                  </a:lnTo>
                  <a:lnTo>
                    <a:pt x="9347" y="67708"/>
                  </a:lnTo>
                  <a:lnTo>
                    <a:pt x="9479" y="68278"/>
                  </a:lnTo>
                  <a:lnTo>
                    <a:pt x="10576" y="70648"/>
                  </a:lnTo>
                  <a:lnTo>
                    <a:pt x="12639" y="74948"/>
                  </a:lnTo>
                  <a:lnTo>
                    <a:pt x="12287" y="75957"/>
                  </a:lnTo>
                  <a:lnTo>
                    <a:pt x="10401" y="77186"/>
                  </a:lnTo>
                  <a:lnTo>
                    <a:pt x="8558" y="78546"/>
                  </a:lnTo>
                  <a:lnTo>
                    <a:pt x="6276" y="80477"/>
                  </a:lnTo>
                  <a:lnTo>
                    <a:pt x="5969" y="80521"/>
                  </a:lnTo>
                  <a:lnTo>
                    <a:pt x="5881" y="80565"/>
                  </a:lnTo>
                  <a:lnTo>
                    <a:pt x="3643" y="82715"/>
                  </a:lnTo>
                  <a:lnTo>
                    <a:pt x="2327" y="84163"/>
                  </a:lnTo>
                  <a:lnTo>
                    <a:pt x="2283" y="84207"/>
                  </a:lnTo>
                  <a:lnTo>
                    <a:pt x="1405" y="86313"/>
                  </a:lnTo>
                  <a:lnTo>
                    <a:pt x="45" y="89165"/>
                  </a:lnTo>
                  <a:lnTo>
                    <a:pt x="1" y="89209"/>
                  </a:lnTo>
                  <a:lnTo>
                    <a:pt x="45" y="89297"/>
                  </a:lnTo>
                  <a:lnTo>
                    <a:pt x="45" y="89341"/>
                  </a:lnTo>
                  <a:lnTo>
                    <a:pt x="133" y="89385"/>
                  </a:lnTo>
                  <a:lnTo>
                    <a:pt x="308" y="89385"/>
                  </a:lnTo>
                  <a:lnTo>
                    <a:pt x="352" y="89297"/>
                  </a:lnTo>
                  <a:lnTo>
                    <a:pt x="1712" y="86445"/>
                  </a:lnTo>
                  <a:lnTo>
                    <a:pt x="2590" y="84382"/>
                  </a:lnTo>
                  <a:lnTo>
                    <a:pt x="3906" y="82978"/>
                  </a:lnTo>
                  <a:lnTo>
                    <a:pt x="6056" y="80828"/>
                  </a:lnTo>
                  <a:lnTo>
                    <a:pt x="6364" y="80784"/>
                  </a:lnTo>
                  <a:lnTo>
                    <a:pt x="6451" y="80740"/>
                  </a:lnTo>
                  <a:lnTo>
                    <a:pt x="8777" y="78853"/>
                  </a:lnTo>
                  <a:lnTo>
                    <a:pt x="10620" y="77493"/>
                  </a:lnTo>
                  <a:lnTo>
                    <a:pt x="12551" y="76220"/>
                  </a:lnTo>
                  <a:lnTo>
                    <a:pt x="12639" y="76133"/>
                  </a:lnTo>
                  <a:lnTo>
                    <a:pt x="12990" y="74992"/>
                  </a:lnTo>
                  <a:lnTo>
                    <a:pt x="12990" y="74860"/>
                  </a:lnTo>
                  <a:lnTo>
                    <a:pt x="10883" y="70472"/>
                  </a:lnTo>
                  <a:lnTo>
                    <a:pt x="9830" y="68146"/>
                  </a:lnTo>
                  <a:lnTo>
                    <a:pt x="9699" y="67664"/>
                  </a:lnTo>
                  <a:lnTo>
                    <a:pt x="10050" y="63758"/>
                  </a:lnTo>
                  <a:lnTo>
                    <a:pt x="10576" y="62310"/>
                  </a:lnTo>
                  <a:lnTo>
                    <a:pt x="11761" y="60424"/>
                  </a:lnTo>
                  <a:lnTo>
                    <a:pt x="12639" y="59063"/>
                  </a:lnTo>
                  <a:lnTo>
                    <a:pt x="12682" y="59019"/>
                  </a:lnTo>
                  <a:lnTo>
                    <a:pt x="12726" y="58537"/>
                  </a:lnTo>
                  <a:lnTo>
                    <a:pt x="12726" y="58449"/>
                  </a:lnTo>
                  <a:lnTo>
                    <a:pt x="11761" y="54982"/>
                  </a:lnTo>
                  <a:lnTo>
                    <a:pt x="11015" y="52086"/>
                  </a:lnTo>
                  <a:lnTo>
                    <a:pt x="10532" y="49761"/>
                  </a:lnTo>
                  <a:lnTo>
                    <a:pt x="10401" y="47654"/>
                  </a:lnTo>
                  <a:lnTo>
                    <a:pt x="10532" y="42740"/>
                  </a:lnTo>
                  <a:lnTo>
                    <a:pt x="10620" y="40634"/>
                  </a:lnTo>
                  <a:lnTo>
                    <a:pt x="11015" y="38659"/>
                  </a:lnTo>
                  <a:lnTo>
                    <a:pt x="12112" y="35807"/>
                  </a:lnTo>
                  <a:lnTo>
                    <a:pt x="13077" y="33657"/>
                  </a:lnTo>
                  <a:lnTo>
                    <a:pt x="13077" y="33613"/>
                  </a:lnTo>
                  <a:lnTo>
                    <a:pt x="13209" y="32691"/>
                  </a:lnTo>
                  <a:lnTo>
                    <a:pt x="13209" y="32603"/>
                  </a:lnTo>
                  <a:lnTo>
                    <a:pt x="12463" y="29532"/>
                  </a:lnTo>
                  <a:lnTo>
                    <a:pt x="11673" y="26416"/>
                  </a:lnTo>
                  <a:lnTo>
                    <a:pt x="11454" y="24617"/>
                  </a:lnTo>
                  <a:lnTo>
                    <a:pt x="11805" y="19746"/>
                  </a:lnTo>
                  <a:lnTo>
                    <a:pt x="11849" y="17114"/>
                  </a:lnTo>
                  <a:lnTo>
                    <a:pt x="11980" y="14744"/>
                  </a:lnTo>
                  <a:lnTo>
                    <a:pt x="12419" y="12155"/>
                  </a:lnTo>
                  <a:lnTo>
                    <a:pt x="13077" y="9435"/>
                  </a:lnTo>
                  <a:lnTo>
                    <a:pt x="13648" y="7592"/>
                  </a:lnTo>
                  <a:lnTo>
                    <a:pt x="13823" y="6539"/>
                  </a:lnTo>
                  <a:lnTo>
                    <a:pt x="13823" y="6495"/>
                  </a:lnTo>
                  <a:lnTo>
                    <a:pt x="13692" y="4959"/>
                  </a:lnTo>
                  <a:lnTo>
                    <a:pt x="13692" y="4915"/>
                  </a:lnTo>
                  <a:lnTo>
                    <a:pt x="13472" y="4213"/>
                  </a:lnTo>
                  <a:lnTo>
                    <a:pt x="13428" y="4169"/>
                  </a:lnTo>
                  <a:lnTo>
                    <a:pt x="13033" y="3774"/>
                  </a:lnTo>
                  <a:lnTo>
                    <a:pt x="12946" y="3730"/>
                  </a:lnTo>
                  <a:lnTo>
                    <a:pt x="11410" y="3204"/>
                  </a:lnTo>
                  <a:lnTo>
                    <a:pt x="10225" y="2194"/>
                  </a:lnTo>
                  <a:lnTo>
                    <a:pt x="8558" y="88"/>
                  </a:lnTo>
                  <a:lnTo>
                    <a:pt x="8514" y="44"/>
                  </a:lnTo>
                  <a:lnTo>
                    <a:pt x="842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13" name="Google Shape;4213;p116"/>
            <p:cNvSpPr/>
            <p:nvPr/>
          </p:nvSpPr>
          <p:spPr>
            <a:xfrm>
              <a:off x="6471350" y="3612775"/>
              <a:ext cx="385075" cy="336800"/>
            </a:xfrm>
            <a:custGeom>
              <a:avLst/>
              <a:gdLst/>
              <a:ahLst/>
              <a:cxnLst/>
              <a:rect l="l" t="t" r="r" b="b"/>
              <a:pathLst>
                <a:path w="15403" h="13472" extrusionOk="0">
                  <a:moveTo>
                    <a:pt x="7197" y="1"/>
                  </a:moveTo>
                  <a:lnTo>
                    <a:pt x="2677" y="439"/>
                  </a:lnTo>
                  <a:lnTo>
                    <a:pt x="176" y="527"/>
                  </a:lnTo>
                  <a:lnTo>
                    <a:pt x="132" y="527"/>
                  </a:lnTo>
                  <a:lnTo>
                    <a:pt x="44" y="571"/>
                  </a:lnTo>
                  <a:lnTo>
                    <a:pt x="0" y="615"/>
                  </a:lnTo>
                  <a:lnTo>
                    <a:pt x="0" y="703"/>
                  </a:lnTo>
                  <a:lnTo>
                    <a:pt x="44" y="747"/>
                  </a:lnTo>
                  <a:lnTo>
                    <a:pt x="44" y="790"/>
                  </a:lnTo>
                  <a:lnTo>
                    <a:pt x="132" y="834"/>
                  </a:lnTo>
                  <a:lnTo>
                    <a:pt x="176" y="878"/>
                  </a:lnTo>
                  <a:lnTo>
                    <a:pt x="2721" y="790"/>
                  </a:lnTo>
                  <a:lnTo>
                    <a:pt x="7197" y="352"/>
                  </a:lnTo>
                  <a:lnTo>
                    <a:pt x="7548" y="615"/>
                  </a:lnTo>
                  <a:lnTo>
                    <a:pt x="8469" y="1449"/>
                  </a:lnTo>
                  <a:lnTo>
                    <a:pt x="10005" y="2941"/>
                  </a:lnTo>
                  <a:lnTo>
                    <a:pt x="11804" y="4740"/>
                  </a:lnTo>
                  <a:lnTo>
                    <a:pt x="14525" y="7899"/>
                  </a:lnTo>
                  <a:lnTo>
                    <a:pt x="15051" y="9128"/>
                  </a:lnTo>
                  <a:lnTo>
                    <a:pt x="14963" y="10576"/>
                  </a:lnTo>
                  <a:lnTo>
                    <a:pt x="14042" y="13252"/>
                  </a:lnTo>
                  <a:lnTo>
                    <a:pt x="13998" y="13296"/>
                  </a:lnTo>
                  <a:lnTo>
                    <a:pt x="14042" y="13384"/>
                  </a:lnTo>
                  <a:lnTo>
                    <a:pt x="14086" y="13428"/>
                  </a:lnTo>
                  <a:lnTo>
                    <a:pt x="14130" y="13472"/>
                  </a:lnTo>
                  <a:lnTo>
                    <a:pt x="14174" y="13472"/>
                  </a:lnTo>
                  <a:lnTo>
                    <a:pt x="14305" y="13428"/>
                  </a:lnTo>
                  <a:lnTo>
                    <a:pt x="14349" y="13340"/>
                  </a:lnTo>
                  <a:lnTo>
                    <a:pt x="15271" y="10664"/>
                  </a:lnTo>
                  <a:lnTo>
                    <a:pt x="15314" y="10620"/>
                  </a:lnTo>
                  <a:lnTo>
                    <a:pt x="15402" y="9084"/>
                  </a:lnTo>
                  <a:lnTo>
                    <a:pt x="15402" y="9040"/>
                  </a:lnTo>
                  <a:lnTo>
                    <a:pt x="14832" y="7724"/>
                  </a:lnTo>
                  <a:lnTo>
                    <a:pt x="14788" y="7680"/>
                  </a:lnTo>
                  <a:lnTo>
                    <a:pt x="12067" y="4520"/>
                  </a:lnTo>
                  <a:lnTo>
                    <a:pt x="10268" y="2677"/>
                  </a:lnTo>
                  <a:lnTo>
                    <a:pt x="8689" y="1185"/>
                  </a:lnTo>
                  <a:lnTo>
                    <a:pt x="7811" y="352"/>
                  </a:lnTo>
                  <a:lnTo>
                    <a:pt x="7767" y="308"/>
                  </a:lnTo>
                  <a:lnTo>
                    <a:pt x="7328"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14" name="Google Shape;4214;p116"/>
            <p:cNvSpPr/>
            <p:nvPr/>
          </p:nvSpPr>
          <p:spPr>
            <a:xfrm>
              <a:off x="6507550" y="3657750"/>
              <a:ext cx="242450" cy="218325"/>
            </a:xfrm>
            <a:custGeom>
              <a:avLst/>
              <a:gdLst/>
              <a:ahLst/>
              <a:cxnLst/>
              <a:rect l="l" t="t" r="r" b="b"/>
              <a:pathLst>
                <a:path w="9698" h="8733" extrusionOk="0">
                  <a:moveTo>
                    <a:pt x="1624" y="1"/>
                  </a:moveTo>
                  <a:lnTo>
                    <a:pt x="176" y="45"/>
                  </a:lnTo>
                  <a:lnTo>
                    <a:pt x="132" y="45"/>
                  </a:lnTo>
                  <a:lnTo>
                    <a:pt x="44" y="88"/>
                  </a:lnTo>
                  <a:lnTo>
                    <a:pt x="44" y="132"/>
                  </a:lnTo>
                  <a:lnTo>
                    <a:pt x="0" y="220"/>
                  </a:lnTo>
                  <a:lnTo>
                    <a:pt x="44" y="264"/>
                  </a:lnTo>
                  <a:lnTo>
                    <a:pt x="44" y="308"/>
                  </a:lnTo>
                  <a:lnTo>
                    <a:pt x="176" y="396"/>
                  </a:lnTo>
                  <a:lnTo>
                    <a:pt x="1624" y="352"/>
                  </a:lnTo>
                  <a:lnTo>
                    <a:pt x="3555" y="483"/>
                  </a:lnTo>
                  <a:lnTo>
                    <a:pt x="4301" y="747"/>
                  </a:lnTo>
                  <a:lnTo>
                    <a:pt x="5529" y="1844"/>
                  </a:lnTo>
                  <a:lnTo>
                    <a:pt x="7504" y="3994"/>
                  </a:lnTo>
                  <a:lnTo>
                    <a:pt x="8425" y="5266"/>
                  </a:lnTo>
                  <a:lnTo>
                    <a:pt x="9127" y="6627"/>
                  </a:lnTo>
                  <a:lnTo>
                    <a:pt x="9347" y="8075"/>
                  </a:lnTo>
                  <a:lnTo>
                    <a:pt x="9259" y="8513"/>
                  </a:lnTo>
                  <a:lnTo>
                    <a:pt x="9259" y="8601"/>
                  </a:lnTo>
                  <a:lnTo>
                    <a:pt x="9303" y="8645"/>
                  </a:lnTo>
                  <a:lnTo>
                    <a:pt x="9347" y="8689"/>
                  </a:lnTo>
                  <a:lnTo>
                    <a:pt x="9435" y="8733"/>
                  </a:lnTo>
                  <a:lnTo>
                    <a:pt x="9566" y="8689"/>
                  </a:lnTo>
                  <a:lnTo>
                    <a:pt x="9610" y="8557"/>
                  </a:lnTo>
                  <a:lnTo>
                    <a:pt x="9698" y="8119"/>
                  </a:lnTo>
                  <a:lnTo>
                    <a:pt x="9698" y="8075"/>
                  </a:lnTo>
                  <a:lnTo>
                    <a:pt x="9435" y="6539"/>
                  </a:lnTo>
                  <a:lnTo>
                    <a:pt x="9435" y="6495"/>
                  </a:lnTo>
                  <a:lnTo>
                    <a:pt x="8732" y="5091"/>
                  </a:lnTo>
                  <a:lnTo>
                    <a:pt x="8689" y="5047"/>
                  </a:lnTo>
                  <a:lnTo>
                    <a:pt x="7767" y="3774"/>
                  </a:lnTo>
                  <a:lnTo>
                    <a:pt x="5749" y="1580"/>
                  </a:lnTo>
                  <a:lnTo>
                    <a:pt x="4520" y="440"/>
                  </a:lnTo>
                  <a:lnTo>
                    <a:pt x="4432" y="396"/>
                  </a:lnTo>
                  <a:lnTo>
                    <a:pt x="3642" y="132"/>
                  </a:lnTo>
                  <a:lnTo>
                    <a:pt x="3598" y="132"/>
                  </a:lnTo>
                  <a:lnTo>
                    <a:pt x="162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15" name="Google Shape;4215;p116"/>
            <p:cNvSpPr/>
            <p:nvPr/>
          </p:nvSpPr>
          <p:spPr>
            <a:xfrm>
              <a:off x="6151025" y="1762125"/>
              <a:ext cx="1018050" cy="1584100"/>
            </a:xfrm>
            <a:custGeom>
              <a:avLst/>
              <a:gdLst/>
              <a:ahLst/>
              <a:cxnLst/>
              <a:rect l="l" t="t" r="r" b="b"/>
              <a:pathLst>
                <a:path w="40722" h="63364" extrusionOk="0">
                  <a:moveTo>
                    <a:pt x="34666" y="1"/>
                  </a:moveTo>
                  <a:lnTo>
                    <a:pt x="34622" y="44"/>
                  </a:lnTo>
                  <a:lnTo>
                    <a:pt x="34578" y="88"/>
                  </a:lnTo>
                  <a:lnTo>
                    <a:pt x="34534" y="176"/>
                  </a:lnTo>
                  <a:lnTo>
                    <a:pt x="34534" y="220"/>
                  </a:lnTo>
                  <a:lnTo>
                    <a:pt x="34578" y="308"/>
                  </a:lnTo>
                  <a:lnTo>
                    <a:pt x="36596" y="3116"/>
                  </a:lnTo>
                  <a:lnTo>
                    <a:pt x="37825" y="4959"/>
                  </a:lnTo>
                  <a:lnTo>
                    <a:pt x="38790" y="6758"/>
                  </a:lnTo>
                  <a:lnTo>
                    <a:pt x="39229" y="8074"/>
                  </a:lnTo>
                  <a:lnTo>
                    <a:pt x="39098" y="10268"/>
                  </a:lnTo>
                  <a:lnTo>
                    <a:pt x="39098" y="10312"/>
                  </a:lnTo>
                  <a:lnTo>
                    <a:pt x="39536" y="12594"/>
                  </a:lnTo>
                  <a:lnTo>
                    <a:pt x="39493" y="13779"/>
                  </a:lnTo>
                  <a:lnTo>
                    <a:pt x="39229" y="15929"/>
                  </a:lnTo>
                  <a:lnTo>
                    <a:pt x="39317" y="20273"/>
                  </a:lnTo>
                  <a:lnTo>
                    <a:pt x="39141" y="22555"/>
                  </a:lnTo>
                  <a:lnTo>
                    <a:pt x="38966" y="25319"/>
                  </a:lnTo>
                  <a:lnTo>
                    <a:pt x="38966" y="25363"/>
                  </a:lnTo>
                  <a:lnTo>
                    <a:pt x="39141" y="27162"/>
                  </a:lnTo>
                  <a:lnTo>
                    <a:pt x="39800" y="29971"/>
                  </a:lnTo>
                  <a:lnTo>
                    <a:pt x="40370" y="32472"/>
                  </a:lnTo>
                  <a:lnTo>
                    <a:pt x="40239" y="33964"/>
                  </a:lnTo>
                  <a:lnTo>
                    <a:pt x="39756" y="35895"/>
                  </a:lnTo>
                  <a:lnTo>
                    <a:pt x="38264" y="39844"/>
                  </a:lnTo>
                  <a:lnTo>
                    <a:pt x="37957" y="41248"/>
                  </a:lnTo>
                  <a:lnTo>
                    <a:pt x="37299" y="42740"/>
                  </a:lnTo>
                  <a:lnTo>
                    <a:pt x="35368" y="45812"/>
                  </a:lnTo>
                  <a:lnTo>
                    <a:pt x="33788" y="47172"/>
                  </a:lnTo>
                  <a:lnTo>
                    <a:pt x="31770" y="48883"/>
                  </a:lnTo>
                  <a:lnTo>
                    <a:pt x="30848" y="48883"/>
                  </a:lnTo>
                  <a:lnTo>
                    <a:pt x="28786" y="48400"/>
                  </a:lnTo>
                  <a:lnTo>
                    <a:pt x="28654" y="48444"/>
                  </a:lnTo>
                  <a:lnTo>
                    <a:pt x="26153" y="49717"/>
                  </a:lnTo>
                  <a:lnTo>
                    <a:pt x="23520" y="50946"/>
                  </a:lnTo>
                  <a:lnTo>
                    <a:pt x="20492" y="52306"/>
                  </a:lnTo>
                  <a:lnTo>
                    <a:pt x="14612" y="54895"/>
                  </a:lnTo>
                  <a:lnTo>
                    <a:pt x="10488" y="56343"/>
                  </a:lnTo>
                  <a:lnTo>
                    <a:pt x="10444" y="56343"/>
                  </a:lnTo>
                  <a:lnTo>
                    <a:pt x="7942" y="57615"/>
                  </a:lnTo>
                  <a:lnTo>
                    <a:pt x="5836" y="58888"/>
                  </a:lnTo>
                  <a:lnTo>
                    <a:pt x="2545" y="61257"/>
                  </a:lnTo>
                  <a:lnTo>
                    <a:pt x="44" y="63013"/>
                  </a:lnTo>
                  <a:lnTo>
                    <a:pt x="0" y="63100"/>
                  </a:lnTo>
                  <a:lnTo>
                    <a:pt x="0" y="63144"/>
                  </a:lnTo>
                  <a:lnTo>
                    <a:pt x="0" y="63188"/>
                  </a:lnTo>
                  <a:lnTo>
                    <a:pt x="0" y="63276"/>
                  </a:lnTo>
                  <a:lnTo>
                    <a:pt x="88" y="63320"/>
                  </a:lnTo>
                  <a:lnTo>
                    <a:pt x="176" y="63364"/>
                  </a:lnTo>
                  <a:lnTo>
                    <a:pt x="263" y="63320"/>
                  </a:lnTo>
                  <a:lnTo>
                    <a:pt x="2765" y="61565"/>
                  </a:lnTo>
                  <a:lnTo>
                    <a:pt x="6012" y="59151"/>
                  </a:lnTo>
                  <a:lnTo>
                    <a:pt x="8118" y="57923"/>
                  </a:lnTo>
                  <a:lnTo>
                    <a:pt x="10619" y="56650"/>
                  </a:lnTo>
                  <a:lnTo>
                    <a:pt x="14744" y="55202"/>
                  </a:lnTo>
                  <a:lnTo>
                    <a:pt x="20624" y="52613"/>
                  </a:lnTo>
                  <a:lnTo>
                    <a:pt x="23696" y="51253"/>
                  </a:lnTo>
                  <a:lnTo>
                    <a:pt x="26284" y="50024"/>
                  </a:lnTo>
                  <a:lnTo>
                    <a:pt x="28786" y="48752"/>
                  </a:lnTo>
                  <a:lnTo>
                    <a:pt x="30804" y="49234"/>
                  </a:lnTo>
                  <a:lnTo>
                    <a:pt x="31857" y="49234"/>
                  </a:lnTo>
                  <a:lnTo>
                    <a:pt x="31945" y="49190"/>
                  </a:lnTo>
                  <a:lnTo>
                    <a:pt x="34007" y="47435"/>
                  </a:lnTo>
                  <a:lnTo>
                    <a:pt x="35587" y="46031"/>
                  </a:lnTo>
                  <a:lnTo>
                    <a:pt x="35631" y="46031"/>
                  </a:lnTo>
                  <a:lnTo>
                    <a:pt x="37562" y="42915"/>
                  </a:lnTo>
                  <a:lnTo>
                    <a:pt x="37606" y="42915"/>
                  </a:lnTo>
                  <a:lnTo>
                    <a:pt x="38264" y="41380"/>
                  </a:lnTo>
                  <a:lnTo>
                    <a:pt x="38264" y="41336"/>
                  </a:lnTo>
                  <a:lnTo>
                    <a:pt x="38615" y="39932"/>
                  </a:lnTo>
                  <a:lnTo>
                    <a:pt x="40063" y="36026"/>
                  </a:lnTo>
                  <a:lnTo>
                    <a:pt x="40063" y="35982"/>
                  </a:lnTo>
                  <a:lnTo>
                    <a:pt x="40546" y="34052"/>
                  </a:lnTo>
                  <a:lnTo>
                    <a:pt x="40590" y="34008"/>
                  </a:lnTo>
                  <a:lnTo>
                    <a:pt x="40721" y="32472"/>
                  </a:lnTo>
                  <a:lnTo>
                    <a:pt x="40721" y="32428"/>
                  </a:lnTo>
                  <a:lnTo>
                    <a:pt x="40151" y="29927"/>
                  </a:lnTo>
                  <a:lnTo>
                    <a:pt x="39493" y="27119"/>
                  </a:lnTo>
                  <a:lnTo>
                    <a:pt x="39317" y="25319"/>
                  </a:lnTo>
                  <a:lnTo>
                    <a:pt x="39493" y="22555"/>
                  </a:lnTo>
                  <a:lnTo>
                    <a:pt x="39668" y="20273"/>
                  </a:lnTo>
                  <a:lnTo>
                    <a:pt x="39580" y="15929"/>
                  </a:lnTo>
                  <a:lnTo>
                    <a:pt x="39844" y="13823"/>
                  </a:lnTo>
                  <a:lnTo>
                    <a:pt x="39887" y="12594"/>
                  </a:lnTo>
                  <a:lnTo>
                    <a:pt x="39887" y="12550"/>
                  </a:lnTo>
                  <a:lnTo>
                    <a:pt x="39449" y="10268"/>
                  </a:lnTo>
                  <a:lnTo>
                    <a:pt x="39580" y="8031"/>
                  </a:lnTo>
                  <a:lnTo>
                    <a:pt x="39536" y="7987"/>
                  </a:lnTo>
                  <a:lnTo>
                    <a:pt x="39141" y="6626"/>
                  </a:lnTo>
                  <a:lnTo>
                    <a:pt x="39141" y="6583"/>
                  </a:lnTo>
                  <a:lnTo>
                    <a:pt x="38132" y="4783"/>
                  </a:lnTo>
                  <a:lnTo>
                    <a:pt x="36904" y="2897"/>
                  </a:lnTo>
                  <a:lnTo>
                    <a:pt x="34885" y="88"/>
                  </a:lnTo>
                  <a:lnTo>
                    <a:pt x="34797" y="44"/>
                  </a:lnTo>
                  <a:lnTo>
                    <a:pt x="34753"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16" name="Google Shape;4216;p116"/>
            <p:cNvSpPr/>
            <p:nvPr/>
          </p:nvSpPr>
          <p:spPr>
            <a:xfrm>
              <a:off x="6010600" y="1752250"/>
              <a:ext cx="930300" cy="1467825"/>
            </a:xfrm>
            <a:custGeom>
              <a:avLst/>
              <a:gdLst/>
              <a:ahLst/>
              <a:cxnLst/>
              <a:rect l="l" t="t" r="r" b="b"/>
              <a:pathLst>
                <a:path w="37212" h="58713" extrusionOk="0">
                  <a:moveTo>
                    <a:pt x="35368" y="1"/>
                  </a:moveTo>
                  <a:lnTo>
                    <a:pt x="35324" y="44"/>
                  </a:lnTo>
                  <a:lnTo>
                    <a:pt x="35280" y="88"/>
                  </a:lnTo>
                  <a:lnTo>
                    <a:pt x="35236" y="132"/>
                  </a:lnTo>
                  <a:lnTo>
                    <a:pt x="35236" y="220"/>
                  </a:lnTo>
                  <a:lnTo>
                    <a:pt x="35280" y="264"/>
                  </a:lnTo>
                  <a:lnTo>
                    <a:pt x="36465" y="1931"/>
                  </a:lnTo>
                  <a:lnTo>
                    <a:pt x="36728" y="2853"/>
                  </a:lnTo>
                  <a:lnTo>
                    <a:pt x="36860" y="5968"/>
                  </a:lnTo>
                  <a:lnTo>
                    <a:pt x="36641" y="7021"/>
                  </a:lnTo>
                  <a:lnTo>
                    <a:pt x="35368" y="10400"/>
                  </a:lnTo>
                  <a:lnTo>
                    <a:pt x="33832" y="15227"/>
                  </a:lnTo>
                  <a:lnTo>
                    <a:pt x="31243" y="20186"/>
                  </a:lnTo>
                  <a:lnTo>
                    <a:pt x="30234" y="22467"/>
                  </a:lnTo>
                  <a:lnTo>
                    <a:pt x="28654" y="25276"/>
                  </a:lnTo>
                  <a:lnTo>
                    <a:pt x="26460" y="28611"/>
                  </a:lnTo>
                  <a:lnTo>
                    <a:pt x="26460" y="28654"/>
                  </a:lnTo>
                  <a:lnTo>
                    <a:pt x="26197" y="29620"/>
                  </a:lnTo>
                  <a:lnTo>
                    <a:pt x="26197" y="29664"/>
                  </a:lnTo>
                  <a:lnTo>
                    <a:pt x="26065" y="31068"/>
                  </a:lnTo>
                  <a:lnTo>
                    <a:pt x="26504" y="35105"/>
                  </a:lnTo>
                  <a:lnTo>
                    <a:pt x="26943" y="38747"/>
                  </a:lnTo>
                  <a:lnTo>
                    <a:pt x="26724" y="39230"/>
                  </a:lnTo>
                  <a:lnTo>
                    <a:pt x="26241" y="39756"/>
                  </a:lnTo>
                  <a:lnTo>
                    <a:pt x="24530" y="41029"/>
                  </a:lnTo>
                  <a:lnTo>
                    <a:pt x="22336" y="42389"/>
                  </a:lnTo>
                  <a:lnTo>
                    <a:pt x="20361" y="43705"/>
                  </a:lnTo>
                  <a:lnTo>
                    <a:pt x="17026" y="46514"/>
                  </a:lnTo>
                  <a:lnTo>
                    <a:pt x="15227" y="47655"/>
                  </a:lnTo>
                  <a:lnTo>
                    <a:pt x="15183" y="47698"/>
                  </a:lnTo>
                  <a:lnTo>
                    <a:pt x="12199" y="50638"/>
                  </a:lnTo>
                  <a:lnTo>
                    <a:pt x="10400" y="51692"/>
                  </a:lnTo>
                  <a:lnTo>
                    <a:pt x="7109" y="53140"/>
                  </a:lnTo>
                  <a:lnTo>
                    <a:pt x="7109" y="53184"/>
                  </a:lnTo>
                  <a:lnTo>
                    <a:pt x="5442" y="54368"/>
                  </a:lnTo>
                  <a:lnTo>
                    <a:pt x="3072" y="56124"/>
                  </a:lnTo>
                  <a:lnTo>
                    <a:pt x="88" y="58361"/>
                  </a:lnTo>
                  <a:lnTo>
                    <a:pt x="44" y="58449"/>
                  </a:lnTo>
                  <a:lnTo>
                    <a:pt x="0" y="58493"/>
                  </a:lnTo>
                  <a:lnTo>
                    <a:pt x="0" y="58581"/>
                  </a:lnTo>
                  <a:lnTo>
                    <a:pt x="44" y="58625"/>
                  </a:lnTo>
                  <a:lnTo>
                    <a:pt x="88" y="58669"/>
                  </a:lnTo>
                  <a:lnTo>
                    <a:pt x="176" y="58712"/>
                  </a:lnTo>
                  <a:lnTo>
                    <a:pt x="308" y="58669"/>
                  </a:lnTo>
                  <a:lnTo>
                    <a:pt x="3291" y="56431"/>
                  </a:lnTo>
                  <a:lnTo>
                    <a:pt x="5661" y="54632"/>
                  </a:lnTo>
                  <a:lnTo>
                    <a:pt x="7285" y="53491"/>
                  </a:lnTo>
                  <a:lnTo>
                    <a:pt x="10576" y="51999"/>
                  </a:lnTo>
                  <a:lnTo>
                    <a:pt x="12419" y="50946"/>
                  </a:lnTo>
                  <a:lnTo>
                    <a:pt x="12462" y="50902"/>
                  </a:lnTo>
                  <a:lnTo>
                    <a:pt x="15402" y="47962"/>
                  </a:lnTo>
                  <a:lnTo>
                    <a:pt x="17202" y="46777"/>
                  </a:lnTo>
                  <a:lnTo>
                    <a:pt x="17245" y="46777"/>
                  </a:lnTo>
                  <a:lnTo>
                    <a:pt x="20580" y="43969"/>
                  </a:lnTo>
                  <a:lnTo>
                    <a:pt x="22511" y="42652"/>
                  </a:lnTo>
                  <a:lnTo>
                    <a:pt x="24749" y="41292"/>
                  </a:lnTo>
                  <a:lnTo>
                    <a:pt x="26460" y="40019"/>
                  </a:lnTo>
                  <a:lnTo>
                    <a:pt x="26504" y="40019"/>
                  </a:lnTo>
                  <a:lnTo>
                    <a:pt x="27031" y="39449"/>
                  </a:lnTo>
                  <a:lnTo>
                    <a:pt x="27031" y="39405"/>
                  </a:lnTo>
                  <a:lnTo>
                    <a:pt x="27294" y="38835"/>
                  </a:lnTo>
                  <a:lnTo>
                    <a:pt x="27294" y="38747"/>
                  </a:lnTo>
                  <a:lnTo>
                    <a:pt x="26855" y="35061"/>
                  </a:lnTo>
                  <a:lnTo>
                    <a:pt x="26416" y="31068"/>
                  </a:lnTo>
                  <a:lnTo>
                    <a:pt x="26548" y="29708"/>
                  </a:lnTo>
                  <a:lnTo>
                    <a:pt x="26767" y="28786"/>
                  </a:lnTo>
                  <a:lnTo>
                    <a:pt x="28962" y="25451"/>
                  </a:lnTo>
                  <a:lnTo>
                    <a:pt x="30541" y="22599"/>
                  </a:lnTo>
                  <a:lnTo>
                    <a:pt x="30585" y="22599"/>
                  </a:lnTo>
                  <a:lnTo>
                    <a:pt x="31550" y="20361"/>
                  </a:lnTo>
                  <a:lnTo>
                    <a:pt x="34139" y="15403"/>
                  </a:lnTo>
                  <a:lnTo>
                    <a:pt x="34183" y="15359"/>
                  </a:lnTo>
                  <a:lnTo>
                    <a:pt x="35719" y="10488"/>
                  </a:lnTo>
                  <a:lnTo>
                    <a:pt x="36992" y="7153"/>
                  </a:lnTo>
                  <a:lnTo>
                    <a:pt x="36992" y="7109"/>
                  </a:lnTo>
                  <a:lnTo>
                    <a:pt x="37211" y="6012"/>
                  </a:lnTo>
                  <a:lnTo>
                    <a:pt x="37211" y="5968"/>
                  </a:lnTo>
                  <a:lnTo>
                    <a:pt x="37036" y="2853"/>
                  </a:lnTo>
                  <a:lnTo>
                    <a:pt x="37036" y="2809"/>
                  </a:lnTo>
                  <a:lnTo>
                    <a:pt x="36816" y="1800"/>
                  </a:lnTo>
                  <a:lnTo>
                    <a:pt x="36772" y="1756"/>
                  </a:lnTo>
                  <a:lnTo>
                    <a:pt x="35587" y="88"/>
                  </a:lnTo>
                  <a:lnTo>
                    <a:pt x="3550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17" name="Google Shape;4217;p116"/>
            <p:cNvSpPr/>
            <p:nvPr/>
          </p:nvSpPr>
          <p:spPr>
            <a:xfrm>
              <a:off x="5864700" y="1744575"/>
              <a:ext cx="948925" cy="1343850"/>
            </a:xfrm>
            <a:custGeom>
              <a:avLst/>
              <a:gdLst/>
              <a:ahLst/>
              <a:cxnLst/>
              <a:rect l="l" t="t" r="r" b="b"/>
              <a:pathLst>
                <a:path w="37957" h="53754" extrusionOk="0">
                  <a:moveTo>
                    <a:pt x="37430" y="0"/>
                  </a:moveTo>
                  <a:lnTo>
                    <a:pt x="37386" y="44"/>
                  </a:lnTo>
                  <a:lnTo>
                    <a:pt x="37343" y="132"/>
                  </a:lnTo>
                  <a:lnTo>
                    <a:pt x="37343" y="176"/>
                  </a:lnTo>
                  <a:lnTo>
                    <a:pt x="37606" y="1448"/>
                  </a:lnTo>
                  <a:lnTo>
                    <a:pt x="37518" y="2765"/>
                  </a:lnTo>
                  <a:lnTo>
                    <a:pt x="36202" y="6363"/>
                  </a:lnTo>
                  <a:lnTo>
                    <a:pt x="35719" y="8162"/>
                  </a:lnTo>
                  <a:lnTo>
                    <a:pt x="34578" y="12111"/>
                  </a:lnTo>
                  <a:lnTo>
                    <a:pt x="33613" y="14349"/>
                  </a:lnTo>
                  <a:lnTo>
                    <a:pt x="32647" y="16280"/>
                  </a:lnTo>
                  <a:lnTo>
                    <a:pt x="31594" y="18299"/>
                  </a:lnTo>
                  <a:lnTo>
                    <a:pt x="30409" y="20361"/>
                  </a:lnTo>
                  <a:lnTo>
                    <a:pt x="28654" y="23389"/>
                  </a:lnTo>
                  <a:lnTo>
                    <a:pt x="27294" y="25627"/>
                  </a:lnTo>
                  <a:lnTo>
                    <a:pt x="25846" y="27908"/>
                  </a:lnTo>
                  <a:lnTo>
                    <a:pt x="24705" y="29751"/>
                  </a:lnTo>
                  <a:lnTo>
                    <a:pt x="23038" y="31901"/>
                  </a:lnTo>
                  <a:lnTo>
                    <a:pt x="21107" y="34227"/>
                  </a:lnTo>
                  <a:lnTo>
                    <a:pt x="18211" y="36860"/>
                  </a:lnTo>
                  <a:lnTo>
                    <a:pt x="13164" y="40107"/>
                  </a:lnTo>
                  <a:lnTo>
                    <a:pt x="13121" y="40151"/>
                  </a:lnTo>
                  <a:lnTo>
                    <a:pt x="12418" y="41248"/>
                  </a:lnTo>
                  <a:lnTo>
                    <a:pt x="12375" y="41248"/>
                  </a:lnTo>
                  <a:lnTo>
                    <a:pt x="11190" y="43881"/>
                  </a:lnTo>
                  <a:lnTo>
                    <a:pt x="10093" y="46250"/>
                  </a:lnTo>
                  <a:lnTo>
                    <a:pt x="8162" y="47786"/>
                  </a:lnTo>
                  <a:lnTo>
                    <a:pt x="6275" y="49146"/>
                  </a:lnTo>
                  <a:lnTo>
                    <a:pt x="3906" y="50814"/>
                  </a:lnTo>
                  <a:lnTo>
                    <a:pt x="88" y="53447"/>
                  </a:lnTo>
                  <a:lnTo>
                    <a:pt x="44" y="53491"/>
                  </a:lnTo>
                  <a:lnTo>
                    <a:pt x="0" y="53578"/>
                  </a:lnTo>
                  <a:lnTo>
                    <a:pt x="0" y="53622"/>
                  </a:lnTo>
                  <a:lnTo>
                    <a:pt x="44" y="53710"/>
                  </a:lnTo>
                  <a:lnTo>
                    <a:pt x="88" y="53754"/>
                  </a:lnTo>
                  <a:lnTo>
                    <a:pt x="307" y="53754"/>
                  </a:lnTo>
                  <a:lnTo>
                    <a:pt x="4081" y="51121"/>
                  </a:lnTo>
                  <a:lnTo>
                    <a:pt x="6451" y="49410"/>
                  </a:lnTo>
                  <a:lnTo>
                    <a:pt x="8381" y="48049"/>
                  </a:lnTo>
                  <a:lnTo>
                    <a:pt x="10356" y="46514"/>
                  </a:lnTo>
                  <a:lnTo>
                    <a:pt x="10400" y="46426"/>
                  </a:lnTo>
                  <a:lnTo>
                    <a:pt x="11541" y="44056"/>
                  </a:lnTo>
                  <a:lnTo>
                    <a:pt x="12682" y="41423"/>
                  </a:lnTo>
                  <a:lnTo>
                    <a:pt x="13384" y="40370"/>
                  </a:lnTo>
                  <a:lnTo>
                    <a:pt x="18386" y="37167"/>
                  </a:lnTo>
                  <a:lnTo>
                    <a:pt x="18430" y="37123"/>
                  </a:lnTo>
                  <a:lnTo>
                    <a:pt x="21370" y="34490"/>
                  </a:lnTo>
                  <a:lnTo>
                    <a:pt x="23345" y="32121"/>
                  </a:lnTo>
                  <a:lnTo>
                    <a:pt x="24968" y="29971"/>
                  </a:lnTo>
                  <a:lnTo>
                    <a:pt x="25012" y="29971"/>
                  </a:lnTo>
                  <a:lnTo>
                    <a:pt x="26153" y="28084"/>
                  </a:lnTo>
                  <a:lnTo>
                    <a:pt x="27557" y="25802"/>
                  </a:lnTo>
                  <a:lnTo>
                    <a:pt x="28961" y="23564"/>
                  </a:lnTo>
                  <a:lnTo>
                    <a:pt x="30717" y="20536"/>
                  </a:lnTo>
                  <a:lnTo>
                    <a:pt x="31945" y="18474"/>
                  </a:lnTo>
                  <a:lnTo>
                    <a:pt x="32955" y="16456"/>
                  </a:lnTo>
                  <a:lnTo>
                    <a:pt x="33920" y="14481"/>
                  </a:lnTo>
                  <a:lnTo>
                    <a:pt x="34929" y="12243"/>
                  </a:lnTo>
                  <a:lnTo>
                    <a:pt x="36026" y="8250"/>
                  </a:lnTo>
                  <a:lnTo>
                    <a:pt x="36553" y="6451"/>
                  </a:lnTo>
                  <a:lnTo>
                    <a:pt x="37869" y="2853"/>
                  </a:lnTo>
                  <a:lnTo>
                    <a:pt x="37869" y="2809"/>
                  </a:lnTo>
                  <a:lnTo>
                    <a:pt x="37957" y="1448"/>
                  </a:lnTo>
                  <a:lnTo>
                    <a:pt x="37957" y="1405"/>
                  </a:lnTo>
                  <a:lnTo>
                    <a:pt x="37694" y="132"/>
                  </a:lnTo>
                  <a:lnTo>
                    <a:pt x="37694" y="44"/>
                  </a:lnTo>
                  <a:lnTo>
                    <a:pt x="3760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18" name="Google Shape;4218;p116"/>
            <p:cNvSpPr/>
            <p:nvPr/>
          </p:nvSpPr>
          <p:spPr>
            <a:xfrm>
              <a:off x="5659550" y="1808200"/>
              <a:ext cx="1010375" cy="1094850"/>
            </a:xfrm>
            <a:custGeom>
              <a:avLst/>
              <a:gdLst/>
              <a:ahLst/>
              <a:cxnLst/>
              <a:rect l="l" t="t" r="r" b="b"/>
              <a:pathLst>
                <a:path w="40415" h="43794" extrusionOk="0">
                  <a:moveTo>
                    <a:pt x="40195" y="0"/>
                  </a:moveTo>
                  <a:lnTo>
                    <a:pt x="40107" y="44"/>
                  </a:lnTo>
                  <a:lnTo>
                    <a:pt x="40064" y="88"/>
                  </a:lnTo>
                  <a:lnTo>
                    <a:pt x="39098" y="2721"/>
                  </a:lnTo>
                  <a:lnTo>
                    <a:pt x="37957" y="5486"/>
                  </a:lnTo>
                  <a:lnTo>
                    <a:pt x="36992" y="8250"/>
                  </a:lnTo>
                  <a:lnTo>
                    <a:pt x="36465" y="9215"/>
                  </a:lnTo>
                  <a:lnTo>
                    <a:pt x="34886" y="12068"/>
                  </a:lnTo>
                  <a:lnTo>
                    <a:pt x="32735" y="15841"/>
                  </a:lnTo>
                  <a:lnTo>
                    <a:pt x="30103" y="20142"/>
                  </a:lnTo>
                  <a:lnTo>
                    <a:pt x="27207" y="24222"/>
                  </a:lnTo>
                  <a:lnTo>
                    <a:pt x="25890" y="25758"/>
                  </a:lnTo>
                  <a:lnTo>
                    <a:pt x="24091" y="27470"/>
                  </a:lnTo>
                  <a:lnTo>
                    <a:pt x="22248" y="29137"/>
                  </a:lnTo>
                  <a:lnTo>
                    <a:pt x="18606" y="31594"/>
                  </a:lnTo>
                  <a:lnTo>
                    <a:pt x="15008" y="33920"/>
                  </a:lnTo>
                  <a:lnTo>
                    <a:pt x="12945" y="35412"/>
                  </a:lnTo>
                  <a:lnTo>
                    <a:pt x="9172" y="37474"/>
                  </a:lnTo>
                  <a:lnTo>
                    <a:pt x="7021" y="38922"/>
                  </a:lnTo>
                  <a:lnTo>
                    <a:pt x="5178" y="40370"/>
                  </a:lnTo>
                  <a:lnTo>
                    <a:pt x="1449" y="42652"/>
                  </a:lnTo>
                  <a:lnTo>
                    <a:pt x="88" y="43486"/>
                  </a:lnTo>
                  <a:lnTo>
                    <a:pt x="44" y="43530"/>
                  </a:lnTo>
                  <a:lnTo>
                    <a:pt x="1" y="43574"/>
                  </a:lnTo>
                  <a:lnTo>
                    <a:pt x="1" y="43661"/>
                  </a:lnTo>
                  <a:lnTo>
                    <a:pt x="1" y="43705"/>
                  </a:lnTo>
                  <a:lnTo>
                    <a:pt x="88" y="43793"/>
                  </a:lnTo>
                  <a:lnTo>
                    <a:pt x="264" y="43793"/>
                  </a:lnTo>
                  <a:lnTo>
                    <a:pt x="1624" y="42959"/>
                  </a:lnTo>
                  <a:lnTo>
                    <a:pt x="5398" y="40678"/>
                  </a:lnTo>
                  <a:lnTo>
                    <a:pt x="5398" y="40634"/>
                  </a:lnTo>
                  <a:lnTo>
                    <a:pt x="7241" y="39229"/>
                  </a:lnTo>
                  <a:lnTo>
                    <a:pt x="9347" y="37781"/>
                  </a:lnTo>
                  <a:lnTo>
                    <a:pt x="13121" y="35719"/>
                  </a:lnTo>
                  <a:lnTo>
                    <a:pt x="15183" y="34227"/>
                  </a:lnTo>
                  <a:lnTo>
                    <a:pt x="18781" y="31901"/>
                  </a:lnTo>
                  <a:lnTo>
                    <a:pt x="22467" y="29400"/>
                  </a:lnTo>
                  <a:lnTo>
                    <a:pt x="24354" y="27733"/>
                  </a:lnTo>
                  <a:lnTo>
                    <a:pt x="26153" y="26022"/>
                  </a:lnTo>
                  <a:lnTo>
                    <a:pt x="27470" y="24442"/>
                  </a:lnTo>
                  <a:lnTo>
                    <a:pt x="30410" y="20317"/>
                  </a:lnTo>
                  <a:lnTo>
                    <a:pt x="33043" y="16017"/>
                  </a:lnTo>
                  <a:lnTo>
                    <a:pt x="35193" y="12243"/>
                  </a:lnTo>
                  <a:lnTo>
                    <a:pt x="36816" y="9391"/>
                  </a:lnTo>
                  <a:lnTo>
                    <a:pt x="37299" y="8425"/>
                  </a:lnTo>
                  <a:lnTo>
                    <a:pt x="37299" y="8382"/>
                  </a:lnTo>
                  <a:lnTo>
                    <a:pt x="38264" y="5573"/>
                  </a:lnTo>
                  <a:lnTo>
                    <a:pt x="39449" y="2853"/>
                  </a:lnTo>
                  <a:lnTo>
                    <a:pt x="40415" y="220"/>
                  </a:lnTo>
                  <a:lnTo>
                    <a:pt x="40415" y="176"/>
                  </a:lnTo>
                  <a:lnTo>
                    <a:pt x="40415" y="88"/>
                  </a:lnTo>
                  <a:lnTo>
                    <a:pt x="40371" y="44"/>
                  </a:lnTo>
                  <a:lnTo>
                    <a:pt x="40327"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19" name="Google Shape;4219;p116"/>
            <p:cNvSpPr/>
            <p:nvPr/>
          </p:nvSpPr>
          <p:spPr>
            <a:xfrm>
              <a:off x="5521325" y="1824650"/>
              <a:ext cx="982950" cy="954425"/>
            </a:xfrm>
            <a:custGeom>
              <a:avLst/>
              <a:gdLst/>
              <a:ahLst/>
              <a:cxnLst/>
              <a:rect l="l" t="t" r="r" b="b"/>
              <a:pathLst>
                <a:path w="39318" h="38177" extrusionOk="0">
                  <a:moveTo>
                    <a:pt x="39098" y="1"/>
                  </a:moveTo>
                  <a:lnTo>
                    <a:pt x="39054" y="45"/>
                  </a:lnTo>
                  <a:lnTo>
                    <a:pt x="39010" y="88"/>
                  </a:lnTo>
                  <a:lnTo>
                    <a:pt x="38967" y="132"/>
                  </a:lnTo>
                  <a:lnTo>
                    <a:pt x="38352" y="2107"/>
                  </a:lnTo>
                  <a:lnTo>
                    <a:pt x="37606" y="3950"/>
                  </a:lnTo>
                  <a:lnTo>
                    <a:pt x="36509" y="6100"/>
                  </a:lnTo>
                  <a:lnTo>
                    <a:pt x="35105" y="8557"/>
                  </a:lnTo>
                  <a:lnTo>
                    <a:pt x="33701" y="11015"/>
                  </a:lnTo>
                  <a:lnTo>
                    <a:pt x="32384" y="13253"/>
                  </a:lnTo>
                  <a:lnTo>
                    <a:pt x="31068" y="15139"/>
                  </a:lnTo>
                  <a:lnTo>
                    <a:pt x="29357" y="17597"/>
                  </a:lnTo>
                  <a:lnTo>
                    <a:pt x="28128" y="19045"/>
                  </a:lnTo>
                  <a:lnTo>
                    <a:pt x="26592" y="20493"/>
                  </a:lnTo>
                  <a:lnTo>
                    <a:pt x="24135" y="22818"/>
                  </a:lnTo>
                  <a:lnTo>
                    <a:pt x="22116" y="24530"/>
                  </a:lnTo>
                  <a:lnTo>
                    <a:pt x="18255" y="27119"/>
                  </a:lnTo>
                  <a:lnTo>
                    <a:pt x="16456" y="28216"/>
                  </a:lnTo>
                  <a:lnTo>
                    <a:pt x="14393" y="29532"/>
                  </a:lnTo>
                  <a:lnTo>
                    <a:pt x="12287" y="30717"/>
                  </a:lnTo>
                  <a:lnTo>
                    <a:pt x="8250" y="33043"/>
                  </a:lnTo>
                  <a:lnTo>
                    <a:pt x="88" y="37869"/>
                  </a:lnTo>
                  <a:lnTo>
                    <a:pt x="45" y="37913"/>
                  </a:lnTo>
                  <a:lnTo>
                    <a:pt x="1" y="37957"/>
                  </a:lnTo>
                  <a:lnTo>
                    <a:pt x="1" y="38045"/>
                  </a:lnTo>
                  <a:lnTo>
                    <a:pt x="1" y="38089"/>
                  </a:lnTo>
                  <a:lnTo>
                    <a:pt x="88" y="38177"/>
                  </a:lnTo>
                  <a:lnTo>
                    <a:pt x="264" y="38177"/>
                  </a:lnTo>
                  <a:lnTo>
                    <a:pt x="8426" y="33350"/>
                  </a:lnTo>
                  <a:lnTo>
                    <a:pt x="12463" y="31024"/>
                  </a:lnTo>
                  <a:lnTo>
                    <a:pt x="14613" y="29839"/>
                  </a:lnTo>
                  <a:lnTo>
                    <a:pt x="16631" y="28523"/>
                  </a:lnTo>
                  <a:lnTo>
                    <a:pt x="18430" y="27426"/>
                  </a:lnTo>
                  <a:lnTo>
                    <a:pt x="20844" y="25802"/>
                  </a:lnTo>
                  <a:lnTo>
                    <a:pt x="22292" y="24793"/>
                  </a:lnTo>
                  <a:lnTo>
                    <a:pt x="22336" y="24793"/>
                  </a:lnTo>
                  <a:lnTo>
                    <a:pt x="24354" y="23082"/>
                  </a:lnTo>
                  <a:lnTo>
                    <a:pt x="26856" y="20756"/>
                  </a:lnTo>
                  <a:lnTo>
                    <a:pt x="28391" y="19264"/>
                  </a:lnTo>
                  <a:lnTo>
                    <a:pt x="29620" y="17816"/>
                  </a:lnTo>
                  <a:lnTo>
                    <a:pt x="31375" y="15315"/>
                  </a:lnTo>
                  <a:lnTo>
                    <a:pt x="32692" y="13428"/>
                  </a:lnTo>
                  <a:lnTo>
                    <a:pt x="34008" y="11190"/>
                  </a:lnTo>
                  <a:lnTo>
                    <a:pt x="35412" y="8733"/>
                  </a:lnTo>
                  <a:lnTo>
                    <a:pt x="36816" y="6232"/>
                  </a:lnTo>
                  <a:lnTo>
                    <a:pt x="37957" y="4125"/>
                  </a:lnTo>
                  <a:lnTo>
                    <a:pt x="38703" y="2239"/>
                  </a:lnTo>
                  <a:lnTo>
                    <a:pt x="39318" y="264"/>
                  </a:lnTo>
                  <a:lnTo>
                    <a:pt x="39318" y="176"/>
                  </a:lnTo>
                  <a:lnTo>
                    <a:pt x="39274" y="132"/>
                  </a:lnTo>
                  <a:lnTo>
                    <a:pt x="39230" y="45"/>
                  </a:lnTo>
                  <a:lnTo>
                    <a:pt x="39186" y="45"/>
                  </a:lnTo>
                  <a:lnTo>
                    <a:pt x="39098"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20" name="Google Shape;4220;p116"/>
            <p:cNvSpPr/>
            <p:nvPr/>
          </p:nvSpPr>
          <p:spPr>
            <a:xfrm>
              <a:off x="5398475" y="1973850"/>
              <a:ext cx="866650" cy="695525"/>
            </a:xfrm>
            <a:custGeom>
              <a:avLst/>
              <a:gdLst/>
              <a:ahLst/>
              <a:cxnLst/>
              <a:rect l="l" t="t" r="r" b="b"/>
              <a:pathLst>
                <a:path w="34666" h="27821" extrusionOk="0">
                  <a:moveTo>
                    <a:pt x="34446" y="0"/>
                  </a:moveTo>
                  <a:lnTo>
                    <a:pt x="34358" y="44"/>
                  </a:lnTo>
                  <a:lnTo>
                    <a:pt x="34315" y="88"/>
                  </a:lnTo>
                  <a:lnTo>
                    <a:pt x="32867" y="2809"/>
                  </a:lnTo>
                  <a:lnTo>
                    <a:pt x="31375" y="5134"/>
                  </a:lnTo>
                  <a:lnTo>
                    <a:pt x="29839" y="7197"/>
                  </a:lnTo>
                  <a:lnTo>
                    <a:pt x="28215" y="8996"/>
                  </a:lnTo>
                  <a:lnTo>
                    <a:pt x="26592" y="10576"/>
                  </a:lnTo>
                  <a:lnTo>
                    <a:pt x="24880" y="12111"/>
                  </a:lnTo>
                  <a:lnTo>
                    <a:pt x="23301" y="13296"/>
                  </a:lnTo>
                  <a:lnTo>
                    <a:pt x="21370" y="14920"/>
                  </a:lnTo>
                  <a:lnTo>
                    <a:pt x="20580" y="15710"/>
                  </a:lnTo>
                  <a:lnTo>
                    <a:pt x="19658" y="16456"/>
                  </a:lnTo>
                  <a:lnTo>
                    <a:pt x="18737" y="17201"/>
                  </a:lnTo>
                  <a:lnTo>
                    <a:pt x="17772" y="17904"/>
                  </a:lnTo>
                  <a:lnTo>
                    <a:pt x="16718" y="18606"/>
                  </a:lnTo>
                  <a:lnTo>
                    <a:pt x="15665" y="19308"/>
                  </a:lnTo>
                  <a:lnTo>
                    <a:pt x="14568" y="19966"/>
                  </a:lnTo>
                  <a:lnTo>
                    <a:pt x="13471" y="20580"/>
                  </a:lnTo>
                  <a:lnTo>
                    <a:pt x="11190" y="21809"/>
                  </a:lnTo>
                  <a:lnTo>
                    <a:pt x="8864" y="22994"/>
                  </a:lnTo>
                  <a:lnTo>
                    <a:pt x="6582" y="24047"/>
                  </a:lnTo>
                  <a:lnTo>
                    <a:pt x="4388" y="25012"/>
                  </a:lnTo>
                  <a:lnTo>
                    <a:pt x="2413" y="26109"/>
                  </a:lnTo>
                  <a:lnTo>
                    <a:pt x="88" y="27469"/>
                  </a:lnTo>
                  <a:lnTo>
                    <a:pt x="44" y="27513"/>
                  </a:lnTo>
                  <a:lnTo>
                    <a:pt x="0" y="27601"/>
                  </a:lnTo>
                  <a:lnTo>
                    <a:pt x="0" y="27645"/>
                  </a:lnTo>
                  <a:lnTo>
                    <a:pt x="44" y="27733"/>
                  </a:lnTo>
                  <a:lnTo>
                    <a:pt x="88" y="27777"/>
                  </a:lnTo>
                  <a:lnTo>
                    <a:pt x="176" y="27821"/>
                  </a:lnTo>
                  <a:lnTo>
                    <a:pt x="263" y="27777"/>
                  </a:lnTo>
                  <a:lnTo>
                    <a:pt x="2589" y="26416"/>
                  </a:lnTo>
                  <a:lnTo>
                    <a:pt x="4564" y="25319"/>
                  </a:lnTo>
                  <a:lnTo>
                    <a:pt x="6758" y="24354"/>
                  </a:lnTo>
                  <a:lnTo>
                    <a:pt x="9039" y="23301"/>
                  </a:lnTo>
                  <a:lnTo>
                    <a:pt x="11365" y="22116"/>
                  </a:lnTo>
                  <a:lnTo>
                    <a:pt x="13647" y="20887"/>
                  </a:lnTo>
                  <a:lnTo>
                    <a:pt x="14788" y="20273"/>
                  </a:lnTo>
                  <a:lnTo>
                    <a:pt x="15885" y="19571"/>
                  </a:lnTo>
                  <a:lnTo>
                    <a:pt x="16938" y="18913"/>
                  </a:lnTo>
                  <a:lnTo>
                    <a:pt x="17991" y="18211"/>
                  </a:lnTo>
                  <a:lnTo>
                    <a:pt x="18956" y="17465"/>
                  </a:lnTo>
                  <a:lnTo>
                    <a:pt x="19922" y="16719"/>
                  </a:lnTo>
                  <a:lnTo>
                    <a:pt x="20799" y="15973"/>
                  </a:lnTo>
                  <a:lnTo>
                    <a:pt x="21633" y="15183"/>
                  </a:lnTo>
                  <a:lnTo>
                    <a:pt x="23520" y="13559"/>
                  </a:lnTo>
                  <a:lnTo>
                    <a:pt x="25100" y="12419"/>
                  </a:lnTo>
                  <a:lnTo>
                    <a:pt x="26855" y="10839"/>
                  </a:lnTo>
                  <a:lnTo>
                    <a:pt x="28435" y="9259"/>
                  </a:lnTo>
                  <a:lnTo>
                    <a:pt x="30102" y="7460"/>
                  </a:lnTo>
                  <a:lnTo>
                    <a:pt x="30102" y="7416"/>
                  </a:lnTo>
                  <a:lnTo>
                    <a:pt x="31682" y="5354"/>
                  </a:lnTo>
                  <a:lnTo>
                    <a:pt x="33174" y="2984"/>
                  </a:lnTo>
                  <a:lnTo>
                    <a:pt x="34622" y="264"/>
                  </a:lnTo>
                  <a:lnTo>
                    <a:pt x="34666" y="176"/>
                  </a:lnTo>
                  <a:lnTo>
                    <a:pt x="34666" y="132"/>
                  </a:lnTo>
                  <a:lnTo>
                    <a:pt x="34622" y="88"/>
                  </a:lnTo>
                  <a:lnTo>
                    <a:pt x="34578" y="44"/>
                  </a:lnTo>
                  <a:lnTo>
                    <a:pt x="3449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21" name="Google Shape;4221;p116"/>
            <p:cNvSpPr/>
            <p:nvPr/>
          </p:nvSpPr>
          <p:spPr>
            <a:xfrm>
              <a:off x="5275600" y="2483950"/>
              <a:ext cx="133850" cy="74625"/>
            </a:xfrm>
            <a:custGeom>
              <a:avLst/>
              <a:gdLst/>
              <a:ahLst/>
              <a:cxnLst/>
              <a:rect l="l" t="t" r="r" b="b"/>
              <a:pathLst>
                <a:path w="5354" h="2985" extrusionOk="0">
                  <a:moveTo>
                    <a:pt x="5178" y="1"/>
                  </a:moveTo>
                  <a:lnTo>
                    <a:pt x="5091" y="45"/>
                  </a:lnTo>
                  <a:lnTo>
                    <a:pt x="88" y="2634"/>
                  </a:lnTo>
                  <a:lnTo>
                    <a:pt x="44" y="2677"/>
                  </a:lnTo>
                  <a:lnTo>
                    <a:pt x="0" y="2765"/>
                  </a:lnTo>
                  <a:lnTo>
                    <a:pt x="0" y="2809"/>
                  </a:lnTo>
                  <a:lnTo>
                    <a:pt x="0" y="2897"/>
                  </a:lnTo>
                  <a:lnTo>
                    <a:pt x="88" y="2941"/>
                  </a:lnTo>
                  <a:lnTo>
                    <a:pt x="176" y="2985"/>
                  </a:lnTo>
                  <a:lnTo>
                    <a:pt x="264" y="2985"/>
                  </a:lnTo>
                  <a:lnTo>
                    <a:pt x="5266" y="352"/>
                  </a:lnTo>
                  <a:lnTo>
                    <a:pt x="5310" y="308"/>
                  </a:lnTo>
                  <a:lnTo>
                    <a:pt x="5354" y="264"/>
                  </a:lnTo>
                  <a:lnTo>
                    <a:pt x="5354" y="176"/>
                  </a:lnTo>
                  <a:lnTo>
                    <a:pt x="5354" y="132"/>
                  </a:lnTo>
                  <a:lnTo>
                    <a:pt x="5310" y="45"/>
                  </a:lnTo>
                  <a:lnTo>
                    <a:pt x="5222" y="45"/>
                  </a:lnTo>
                  <a:lnTo>
                    <a:pt x="5178"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22" name="Google Shape;4222;p116"/>
            <p:cNvSpPr/>
            <p:nvPr/>
          </p:nvSpPr>
          <p:spPr>
            <a:xfrm>
              <a:off x="6505350" y="3574375"/>
              <a:ext cx="121800" cy="43900"/>
            </a:xfrm>
            <a:custGeom>
              <a:avLst/>
              <a:gdLst/>
              <a:ahLst/>
              <a:cxnLst/>
              <a:rect l="l" t="t" r="r" b="b"/>
              <a:pathLst>
                <a:path w="4872" h="1756" extrusionOk="0">
                  <a:moveTo>
                    <a:pt x="2721" y="352"/>
                  </a:moveTo>
                  <a:lnTo>
                    <a:pt x="3950" y="440"/>
                  </a:lnTo>
                  <a:lnTo>
                    <a:pt x="4432" y="1054"/>
                  </a:lnTo>
                  <a:lnTo>
                    <a:pt x="4081" y="1229"/>
                  </a:lnTo>
                  <a:lnTo>
                    <a:pt x="1931" y="1405"/>
                  </a:lnTo>
                  <a:lnTo>
                    <a:pt x="439" y="1405"/>
                  </a:lnTo>
                  <a:lnTo>
                    <a:pt x="703" y="659"/>
                  </a:lnTo>
                  <a:lnTo>
                    <a:pt x="2721" y="352"/>
                  </a:lnTo>
                  <a:close/>
                  <a:moveTo>
                    <a:pt x="2721" y="1"/>
                  </a:moveTo>
                  <a:lnTo>
                    <a:pt x="527" y="352"/>
                  </a:lnTo>
                  <a:lnTo>
                    <a:pt x="439" y="396"/>
                  </a:lnTo>
                  <a:lnTo>
                    <a:pt x="395" y="440"/>
                  </a:lnTo>
                  <a:lnTo>
                    <a:pt x="0" y="1493"/>
                  </a:lnTo>
                  <a:lnTo>
                    <a:pt x="0" y="1580"/>
                  </a:lnTo>
                  <a:lnTo>
                    <a:pt x="44" y="1668"/>
                  </a:lnTo>
                  <a:lnTo>
                    <a:pt x="88" y="1712"/>
                  </a:lnTo>
                  <a:lnTo>
                    <a:pt x="176" y="1712"/>
                  </a:lnTo>
                  <a:lnTo>
                    <a:pt x="1975" y="1756"/>
                  </a:lnTo>
                  <a:lnTo>
                    <a:pt x="4169" y="1580"/>
                  </a:lnTo>
                  <a:lnTo>
                    <a:pt x="4257" y="1580"/>
                  </a:lnTo>
                  <a:lnTo>
                    <a:pt x="4783" y="1273"/>
                  </a:lnTo>
                  <a:lnTo>
                    <a:pt x="4827" y="1229"/>
                  </a:lnTo>
                  <a:lnTo>
                    <a:pt x="4871" y="1142"/>
                  </a:lnTo>
                  <a:lnTo>
                    <a:pt x="4871" y="1054"/>
                  </a:lnTo>
                  <a:lnTo>
                    <a:pt x="4827" y="1010"/>
                  </a:lnTo>
                  <a:lnTo>
                    <a:pt x="4213" y="176"/>
                  </a:lnTo>
                  <a:lnTo>
                    <a:pt x="4125" y="132"/>
                  </a:lnTo>
                  <a:lnTo>
                    <a:pt x="4081" y="89"/>
                  </a:lnTo>
                  <a:lnTo>
                    <a:pt x="2721"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23" name="Google Shape;4223;p116"/>
            <p:cNvSpPr/>
            <p:nvPr/>
          </p:nvSpPr>
          <p:spPr>
            <a:xfrm>
              <a:off x="4039275" y="2169125"/>
              <a:ext cx="3006925" cy="2565925"/>
            </a:xfrm>
            <a:custGeom>
              <a:avLst/>
              <a:gdLst/>
              <a:ahLst/>
              <a:cxnLst/>
              <a:rect l="l" t="t" r="r" b="b"/>
              <a:pathLst>
                <a:path w="120277" h="102637" extrusionOk="0">
                  <a:moveTo>
                    <a:pt x="106586" y="0"/>
                  </a:moveTo>
                  <a:lnTo>
                    <a:pt x="106498" y="44"/>
                  </a:lnTo>
                  <a:lnTo>
                    <a:pt x="104172" y="2808"/>
                  </a:lnTo>
                  <a:lnTo>
                    <a:pt x="100355" y="7065"/>
                  </a:lnTo>
                  <a:lnTo>
                    <a:pt x="98512" y="7372"/>
                  </a:lnTo>
                  <a:lnTo>
                    <a:pt x="98468" y="7416"/>
                  </a:lnTo>
                  <a:lnTo>
                    <a:pt x="95967" y="9303"/>
                  </a:lnTo>
                  <a:lnTo>
                    <a:pt x="89560" y="14173"/>
                  </a:lnTo>
                  <a:lnTo>
                    <a:pt x="84997" y="16543"/>
                  </a:lnTo>
                  <a:lnTo>
                    <a:pt x="79292" y="18605"/>
                  </a:lnTo>
                  <a:lnTo>
                    <a:pt x="74334" y="20712"/>
                  </a:lnTo>
                  <a:lnTo>
                    <a:pt x="67620" y="23081"/>
                  </a:lnTo>
                  <a:lnTo>
                    <a:pt x="63364" y="24617"/>
                  </a:lnTo>
                  <a:lnTo>
                    <a:pt x="59151" y="25538"/>
                  </a:lnTo>
                  <a:lnTo>
                    <a:pt x="59107" y="25538"/>
                  </a:lnTo>
                  <a:lnTo>
                    <a:pt x="54017" y="27338"/>
                  </a:lnTo>
                  <a:lnTo>
                    <a:pt x="48664" y="28786"/>
                  </a:lnTo>
                  <a:lnTo>
                    <a:pt x="43661" y="30629"/>
                  </a:lnTo>
                  <a:lnTo>
                    <a:pt x="39010" y="31418"/>
                  </a:lnTo>
                  <a:lnTo>
                    <a:pt x="33920" y="32603"/>
                  </a:lnTo>
                  <a:lnTo>
                    <a:pt x="29795" y="32779"/>
                  </a:lnTo>
                  <a:lnTo>
                    <a:pt x="29707" y="32779"/>
                  </a:lnTo>
                  <a:lnTo>
                    <a:pt x="23169" y="35587"/>
                  </a:lnTo>
                  <a:lnTo>
                    <a:pt x="17508" y="37825"/>
                  </a:lnTo>
                  <a:lnTo>
                    <a:pt x="13603" y="37869"/>
                  </a:lnTo>
                  <a:lnTo>
                    <a:pt x="11892" y="36552"/>
                  </a:lnTo>
                  <a:lnTo>
                    <a:pt x="11848" y="36509"/>
                  </a:lnTo>
                  <a:lnTo>
                    <a:pt x="9785" y="35631"/>
                  </a:lnTo>
                  <a:lnTo>
                    <a:pt x="9654" y="35631"/>
                  </a:lnTo>
                  <a:lnTo>
                    <a:pt x="9610" y="35675"/>
                  </a:lnTo>
                  <a:lnTo>
                    <a:pt x="9566" y="35719"/>
                  </a:lnTo>
                  <a:lnTo>
                    <a:pt x="6802" y="42081"/>
                  </a:lnTo>
                  <a:lnTo>
                    <a:pt x="6802" y="42213"/>
                  </a:lnTo>
                  <a:lnTo>
                    <a:pt x="8337" y="50199"/>
                  </a:lnTo>
                  <a:lnTo>
                    <a:pt x="8864" y="55333"/>
                  </a:lnTo>
                  <a:lnTo>
                    <a:pt x="9478" y="61608"/>
                  </a:lnTo>
                  <a:lnTo>
                    <a:pt x="7284" y="64021"/>
                  </a:lnTo>
                  <a:lnTo>
                    <a:pt x="7240" y="64109"/>
                  </a:lnTo>
                  <a:lnTo>
                    <a:pt x="6758" y="67839"/>
                  </a:lnTo>
                  <a:lnTo>
                    <a:pt x="5266" y="69463"/>
                  </a:lnTo>
                  <a:lnTo>
                    <a:pt x="5222" y="69507"/>
                  </a:lnTo>
                  <a:lnTo>
                    <a:pt x="4432" y="72359"/>
                  </a:lnTo>
                  <a:lnTo>
                    <a:pt x="2984" y="76001"/>
                  </a:lnTo>
                  <a:lnTo>
                    <a:pt x="1755" y="79423"/>
                  </a:lnTo>
                  <a:lnTo>
                    <a:pt x="570" y="82539"/>
                  </a:lnTo>
                  <a:lnTo>
                    <a:pt x="570" y="82583"/>
                  </a:lnTo>
                  <a:lnTo>
                    <a:pt x="44" y="86181"/>
                  </a:lnTo>
                  <a:lnTo>
                    <a:pt x="44" y="86225"/>
                  </a:lnTo>
                  <a:lnTo>
                    <a:pt x="0" y="89340"/>
                  </a:lnTo>
                  <a:lnTo>
                    <a:pt x="132" y="92324"/>
                  </a:lnTo>
                  <a:lnTo>
                    <a:pt x="132" y="92368"/>
                  </a:lnTo>
                  <a:lnTo>
                    <a:pt x="176" y="92456"/>
                  </a:lnTo>
                  <a:lnTo>
                    <a:pt x="263" y="92500"/>
                  </a:lnTo>
                  <a:lnTo>
                    <a:pt x="307" y="92500"/>
                  </a:lnTo>
                  <a:lnTo>
                    <a:pt x="395" y="92456"/>
                  </a:lnTo>
                  <a:lnTo>
                    <a:pt x="439" y="92412"/>
                  </a:lnTo>
                  <a:lnTo>
                    <a:pt x="483" y="92368"/>
                  </a:lnTo>
                  <a:lnTo>
                    <a:pt x="483" y="92324"/>
                  </a:lnTo>
                  <a:lnTo>
                    <a:pt x="351" y="89340"/>
                  </a:lnTo>
                  <a:lnTo>
                    <a:pt x="395" y="86225"/>
                  </a:lnTo>
                  <a:lnTo>
                    <a:pt x="922" y="82627"/>
                  </a:lnTo>
                  <a:lnTo>
                    <a:pt x="2062" y="79555"/>
                  </a:lnTo>
                  <a:lnTo>
                    <a:pt x="3335" y="76132"/>
                  </a:lnTo>
                  <a:lnTo>
                    <a:pt x="4739" y="72490"/>
                  </a:lnTo>
                  <a:lnTo>
                    <a:pt x="4739" y="72447"/>
                  </a:lnTo>
                  <a:lnTo>
                    <a:pt x="5529" y="69638"/>
                  </a:lnTo>
                  <a:lnTo>
                    <a:pt x="7065" y="68015"/>
                  </a:lnTo>
                  <a:lnTo>
                    <a:pt x="7109" y="67927"/>
                  </a:lnTo>
                  <a:lnTo>
                    <a:pt x="7591" y="64241"/>
                  </a:lnTo>
                  <a:lnTo>
                    <a:pt x="9785" y="61784"/>
                  </a:lnTo>
                  <a:lnTo>
                    <a:pt x="9829" y="61740"/>
                  </a:lnTo>
                  <a:lnTo>
                    <a:pt x="9829" y="61652"/>
                  </a:lnTo>
                  <a:lnTo>
                    <a:pt x="9215" y="55289"/>
                  </a:lnTo>
                  <a:lnTo>
                    <a:pt x="8688" y="50155"/>
                  </a:lnTo>
                  <a:lnTo>
                    <a:pt x="7153" y="42169"/>
                  </a:lnTo>
                  <a:lnTo>
                    <a:pt x="9829" y="36026"/>
                  </a:lnTo>
                  <a:lnTo>
                    <a:pt x="11716" y="36816"/>
                  </a:lnTo>
                  <a:lnTo>
                    <a:pt x="13427" y="38220"/>
                  </a:lnTo>
                  <a:lnTo>
                    <a:pt x="13559" y="38220"/>
                  </a:lnTo>
                  <a:lnTo>
                    <a:pt x="17552" y="38176"/>
                  </a:lnTo>
                  <a:lnTo>
                    <a:pt x="17596" y="38176"/>
                  </a:lnTo>
                  <a:lnTo>
                    <a:pt x="23301" y="35938"/>
                  </a:lnTo>
                  <a:lnTo>
                    <a:pt x="29839" y="33130"/>
                  </a:lnTo>
                  <a:lnTo>
                    <a:pt x="33964" y="32954"/>
                  </a:lnTo>
                  <a:lnTo>
                    <a:pt x="34007" y="32954"/>
                  </a:lnTo>
                  <a:lnTo>
                    <a:pt x="39098" y="31769"/>
                  </a:lnTo>
                  <a:lnTo>
                    <a:pt x="43749" y="30980"/>
                  </a:lnTo>
                  <a:lnTo>
                    <a:pt x="43793" y="30980"/>
                  </a:lnTo>
                  <a:lnTo>
                    <a:pt x="48751" y="29137"/>
                  </a:lnTo>
                  <a:lnTo>
                    <a:pt x="54105" y="27645"/>
                  </a:lnTo>
                  <a:lnTo>
                    <a:pt x="59239" y="25889"/>
                  </a:lnTo>
                  <a:lnTo>
                    <a:pt x="63451" y="24968"/>
                  </a:lnTo>
                  <a:lnTo>
                    <a:pt x="63495" y="24968"/>
                  </a:lnTo>
                  <a:lnTo>
                    <a:pt x="67752" y="23432"/>
                  </a:lnTo>
                  <a:lnTo>
                    <a:pt x="74465" y="21063"/>
                  </a:lnTo>
                  <a:lnTo>
                    <a:pt x="79424" y="18956"/>
                  </a:lnTo>
                  <a:lnTo>
                    <a:pt x="85128" y="16850"/>
                  </a:lnTo>
                  <a:lnTo>
                    <a:pt x="89736" y="14437"/>
                  </a:lnTo>
                  <a:lnTo>
                    <a:pt x="89780" y="14437"/>
                  </a:lnTo>
                  <a:lnTo>
                    <a:pt x="96186" y="9566"/>
                  </a:lnTo>
                  <a:lnTo>
                    <a:pt x="98643" y="7723"/>
                  </a:lnTo>
                  <a:lnTo>
                    <a:pt x="100486" y="7372"/>
                  </a:lnTo>
                  <a:lnTo>
                    <a:pt x="100574" y="7328"/>
                  </a:lnTo>
                  <a:lnTo>
                    <a:pt x="104436" y="3072"/>
                  </a:lnTo>
                  <a:lnTo>
                    <a:pt x="106674" y="351"/>
                  </a:lnTo>
                  <a:lnTo>
                    <a:pt x="112334" y="1711"/>
                  </a:lnTo>
                  <a:lnTo>
                    <a:pt x="112949" y="3554"/>
                  </a:lnTo>
                  <a:lnTo>
                    <a:pt x="116547" y="18386"/>
                  </a:lnTo>
                  <a:lnTo>
                    <a:pt x="116371" y="30409"/>
                  </a:lnTo>
                  <a:lnTo>
                    <a:pt x="116371" y="30453"/>
                  </a:lnTo>
                  <a:lnTo>
                    <a:pt x="118741" y="38439"/>
                  </a:lnTo>
                  <a:lnTo>
                    <a:pt x="117600" y="42213"/>
                  </a:lnTo>
                  <a:lnTo>
                    <a:pt x="116942" y="44934"/>
                  </a:lnTo>
                  <a:lnTo>
                    <a:pt x="116942" y="44977"/>
                  </a:lnTo>
                  <a:lnTo>
                    <a:pt x="116810" y="48268"/>
                  </a:lnTo>
                  <a:lnTo>
                    <a:pt x="116810" y="48356"/>
                  </a:lnTo>
                  <a:lnTo>
                    <a:pt x="119926" y="54982"/>
                  </a:lnTo>
                  <a:lnTo>
                    <a:pt x="119662" y="55991"/>
                  </a:lnTo>
                  <a:lnTo>
                    <a:pt x="118697" y="56518"/>
                  </a:lnTo>
                  <a:lnTo>
                    <a:pt x="118653" y="56518"/>
                  </a:lnTo>
                  <a:lnTo>
                    <a:pt x="115889" y="58580"/>
                  </a:lnTo>
                  <a:lnTo>
                    <a:pt x="113519" y="60511"/>
                  </a:lnTo>
                  <a:lnTo>
                    <a:pt x="109614" y="64197"/>
                  </a:lnTo>
                  <a:lnTo>
                    <a:pt x="109570" y="64241"/>
                  </a:lnTo>
                  <a:lnTo>
                    <a:pt x="104304" y="75562"/>
                  </a:lnTo>
                  <a:lnTo>
                    <a:pt x="100750" y="78634"/>
                  </a:lnTo>
                  <a:lnTo>
                    <a:pt x="98468" y="80828"/>
                  </a:lnTo>
                  <a:lnTo>
                    <a:pt x="91184" y="82978"/>
                  </a:lnTo>
                  <a:lnTo>
                    <a:pt x="87805" y="83417"/>
                  </a:lnTo>
                  <a:lnTo>
                    <a:pt x="87761" y="83417"/>
                  </a:lnTo>
                  <a:lnTo>
                    <a:pt x="84163" y="84470"/>
                  </a:lnTo>
                  <a:lnTo>
                    <a:pt x="84075" y="84514"/>
                  </a:lnTo>
                  <a:lnTo>
                    <a:pt x="82846" y="86006"/>
                  </a:lnTo>
                  <a:lnTo>
                    <a:pt x="82846" y="86049"/>
                  </a:lnTo>
                  <a:lnTo>
                    <a:pt x="81311" y="88858"/>
                  </a:lnTo>
                  <a:lnTo>
                    <a:pt x="78853" y="91008"/>
                  </a:lnTo>
                  <a:lnTo>
                    <a:pt x="74202" y="91885"/>
                  </a:lnTo>
                  <a:lnTo>
                    <a:pt x="74158" y="91929"/>
                  </a:lnTo>
                  <a:lnTo>
                    <a:pt x="70560" y="93948"/>
                  </a:lnTo>
                  <a:lnTo>
                    <a:pt x="70516" y="93992"/>
                  </a:lnTo>
                  <a:lnTo>
                    <a:pt x="68629" y="96668"/>
                  </a:lnTo>
                  <a:lnTo>
                    <a:pt x="65207" y="97239"/>
                  </a:lnTo>
                  <a:lnTo>
                    <a:pt x="63671" y="96932"/>
                  </a:lnTo>
                  <a:lnTo>
                    <a:pt x="62003" y="96932"/>
                  </a:lnTo>
                  <a:lnTo>
                    <a:pt x="58098" y="97985"/>
                  </a:lnTo>
                  <a:lnTo>
                    <a:pt x="52481" y="99038"/>
                  </a:lnTo>
                  <a:lnTo>
                    <a:pt x="51252" y="98862"/>
                  </a:lnTo>
                  <a:lnTo>
                    <a:pt x="48005" y="98424"/>
                  </a:lnTo>
                  <a:lnTo>
                    <a:pt x="44451" y="97590"/>
                  </a:lnTo>
                  <a:lnTo>
                    <a:pt x="43398" y="95966"/>
                  </a:lnTo>
                  <a:lnTo>
                    <a:pt x="43398" y="95922"/>
                  </a:lnTo>
                  <a:lnTo>
                    <a:pt x="41160" y="93158"/>
                  </a:lnTo>
                  <a:lnTo>
                    <a:pt x="41160" y="92368"/>
                  </a:lnTo>
                  <a:lnTo>
                    <a:pt x="41160" y="90832"/>
                  </a:lnTo>
                  <a:lnTo>
                    <a:pt x="42038" y="88989"/>
                  </a:lnTo>
                  <a:lnTo>
                    <a:pt x="43617" y="86971"/>
                  </a:lnTo>
                  <a:lnTo>
                    <a:pt x="46645" y="85391"/>
                  </a:lnTo>
                  <a:lnTo>
                    <a:pt x="46689" y="85303"/>
                  </a:lnTo>
                  <a:lnTo>
                    <a:pt x="47215" y="84426"/>
                  </a:lnTo>
                  <a:lnTo>
                    <a:pt x="48005" y="82671"/>
                  </a:lnTo>
                  <a:lnTo>
                    <a:pt x="49015" y="80915"/>
                  </a:lnTo>
                  <a:lnTo>
                    <a:pt x="50550" y="78897"/>
                  </a:lnTo>
                  <a:lnTo>
                    <a:pt x="50550" y="78853"/>
                  </a:lnTo>
                  <a:lnTo>
                    <a:pt x="51296" y="77537"/>
                  </a:lnTo>
                  <a:lnTo>
                    <a:pt x="51296" y="77449"/>
                  </a:lnTo>
                  <a:lnTo>
                    <a:pt x="51428" y="76527"/>
                  </a:lnTo>
                  <a:lnTo>
                    <a:pt x="51428" y="76484"/>
                  </a:lnTo>
                  <a:lnTo>
                    <a:pt x="51340" y="75035"/>
                  </a:lnTo>
                  <a:lnTo>
                    <a:pt x="52042" y="70691"/>
                  </a:lnTo>
                  <a:lnTo>
                    <a:pt x="55684" y="63846"/>
                  </a:lnTo>
                  <a:lnTo>
                    <a:pt x="58405" y="60028"/>
                  </a:lnTo>
                  <a:lnTo>
                    <a:pt x="61213" y="58361"/>
                  </a:lnTo>
                  <a:lnTo>
                    <a:pt x="65163" y="56606"/>
                  </a:lnTo>
                  <a:lnTo>
                    <a:pt x="65207" y="56562"/>
                  </a:lnTo>
                  <a:lnTo>
                    <a:pt x="68761" y="52832"/>
                  </a:lnTo>
                  <a:lnTo>
                    <a:pt x="77844" y="45811"/>
                  </a:lnTo>
                  <a:lnTo>
                    <a:pt x="82452" y="41950"/>
                  </a:lnTo>
                  <a:lnTo>
                    <a:pt x="89121" y="38308"/>
                  </a:lnTo>
                  <a:lnTo>
                    <a:pt x="93553" y="38088"/>
                  </a:lnTo>
                  <a:lnTo>
                    <a:pt x="93597" y="38088"/>
                  </a:lnTo>
                  <a:lnTo>
                    <a:pt x="105708" y="31726"/>
                  </a:lnTo>
                  <a:lnTo>
                    <a:pt x="105796" y="31682"/>
                  </a:lnTo>
                  <a:lnTo>
                    <a:pt x="105796" y="31594"/>
                  </a:lnTo>
                  <a:lnTo>
                    <a:pt x="106454" y="27820"/>
                  </a:lnTo>
                  <a:lnTo>
                    <a:pt x="106454" y="27776"/>
                  </a:lnTo>
                  <a:lnTo>
                    <a:pt x="106235" y="24705"/>
                  </a:lnTo>
                  <a:lnTo>
                    <a:pt x="106410" y="21545"/>
                  </a:lnTo>
                  <a:lnTo>
                    <a:pt x="106366" y="21458"/>
                  </a:lnTo>
                  <a:lnTo>
                    <a:pt x="104875" y="19395"/>
                  </a:lnTo>
                  <a:lnTo>
                    <a:pt x="104787" y="19351"/>
                  </a:lnTo>
                  <a:lnTo>
                    <a:pt x="100574" y="18035"/>
                  </a:lnTo>
                  <a:lnTo>
                    <a:pt x="99126" y="17421"/>
                  </a:lnTo>
                  <a:lnTo>
                    <a:pt x="95089" y="15841"/>
                  </a:lnTo>
                  <a:lnTo>
                    <a:pt x="95001" y="15841"/>
                  </a:lnTo>
                  <a:lnTo>
                    <a:pt x="94958" y="15885"/>
                  </a:lnTo>
                  <a:lnTo>
                    <a:pt x="91447" y="18342"/>
                  </a:lnTo>
                  <a:lnTo>
                    <a:pt x="83461" y="23915"/>
                  </a:lnTo>
                  <a:lnTo>
                    <a:pt x="79687" y="25100"/>
                  </a:lnTo>
                  <a:lnTo>
                    <a:pt x="76352" y="24705"/>
                  </a:lnTo>
                  <a:lnTo>
                    <a:pt x="76264" y="24705"/>
                  </a:lnTo>
                  <a:lnTo>
                    <a:pt x="70823" y="26767"/>
                  </a:lnTo>
                  <a:lnTo>
                    <a:pt x="65119" y="28654"/>
                  </a:lnTo>
                  <a:lnTo>
                    <a:pt x="61126" y="30146"/>
                  </a:lnTo>
                  <a:lnTo>
                    <a:pt x="56518" y="31769"/>
                  </a:lnTo>
                  <a:lnTo>
                    <a:pt x="51428" y="33569"/>
                  </a:lnTo>
                  <a:lnTo>
                    <a:pt x="47435" y="35017"/>
                  </a:lnTo>
                  <a:lnTo>
                    <a:pt x="47391" y="35017"/>
                  </a:lnTo>
                  <a:lnTo>
                    <a:pt x="42784" y="37474"/>
                  </a:lnTo>
                  <a:lnTo>
                    <a:pt x="38922" y="38571"/>
                  </a:lnTo>
                  <a:lnTo>
                    <a:pt x="35236" y="39800"/>
                  </a:lnTo>
                  <a:lnTo>
                    <a:pt x="31594" y="40721"/>
                  </a:lnTo>
                  <a:lnTo>
                    <a:pt x="31550" y="40721"/>
                  </a:lnTo>
                  <a:lnTo>
                    <a:pt x="27381" y="43529"/>
                  </a:lnTo>
                  <a:lnTo>
                    <a:pt x="27338" y="43573"/>
                  </a:lnTo>
                  <a:lnTo>
                    <a:pt x="24398" y="47479"/>
                  </a:lnTo>
                  <a:lnTo>
                    <a:pt x="24354" y="47479"/>
                  </a:lnTo>
                  <a:lnTo>
                    <a:pt x="22730" y="50550"/>
                  </a:lnTo>
                  <a:lnTo>
                    <a:pt x="21589" y="53490"/>
                  </a:lnTo>
                  <a:lnTo>
                    <a:pt x="19659" y="56255"/>
                  </a:lnTo>
                  <a:lnTo>
                    <a:pt x="19615" y="56342"/>
                  </a:lnTo>
                  <a:lnTo>
                    <a:pt x="18167" y="68936"/>
                  </a:lnTo>
                  <a:lnTo>
                    <a:pt x="18167" y="68980"/>
                  </a:lnTo>
                  <a:lnTo>
                    <a:pt x="18562" y="76176"/>
                  </a:lnTo>
                  <a:lnTo>
                    <a:pt x="18210" y="77975"/>
                  </a:lnTo>
                  <a:lnTo>
                    <a:pt x="17552" y="80301"/>
                  </a:lnTo>
                  <a:lnTo>
                    <a:pt x="16367" y="82012"/>
                  </a:lnTo>
                  <a:lnTo>
                    <a:pt x="14919" y="83987"/>
                  </a:lnTo>
                  <a:lnTo>
                    <a:pt x="13427" y="84557"/>
                  </a:lnTo>
                  <a:lnTo>
                    <a:pt x="13340" y="84601"/>
                  </a:lnTo>
                  <a:lnTo>
                    <a:pt x="13296" y="84645"/>
                  </a:lnTo>
                  <a:lnTo>
                    <a:pt x="12330" y="86795"/>
                  </a:lnTo>
                  <a:lnTo>
                    <a:pt x="12330" y="86839"/>
                  </a:lnTo>
                  <a:lnTo>
                    <a:pt x="11716" y="89209"/>
                  </a:lnTo>
                  <a:lnTo>
                    <a:pt x="11716" y="89253"/>
                  </a:lnTo>
                  <a:lnTo>
                    <a:pt x="12418" y="95571"/>
                  </a:lnTo>
                  <a:lnTo>
                    <a:pt x="13559" y="102505"/>
                  </a:lnTo>
                  <a:lnTo>
                    <a:pt x="13603" y="102592"/>
                  </a:lnTo>
                  <a:lnTo>
                    <a:pt x="13735" y="102636"/>
                  </a:lnTo>
                  <a:lnTo>
                    <a:pt x="13822" y="102636"/>
                  </a:lnTo>
                  <a:lnTo>
                    <a:pt x="13866" y="102548"/>
                  </a:lnTo>
                  <a:lnTo>
                    <a:pt x="13910" y="102505"/>
                  </a:lnTo>
                  <a:lnTo>
                    <a:pt x="13910" y="102417"/>
                  </a:lnTo>
                  <a:lnTo>
                    <a:pt x="12769" y="95484"/>
                  </a:lnTo>
                  <a:lnTo>
                    <a:pt x="12067" y="89253"/>
                  </a:lnTo>
                  <a:lnTo>
                    <a:pt x="12682" y="86927"/>
                  </a:lnTo>
                  <a:lnTo>
                    <a:pt x="13603" y="84865"/>
                  </a:lnTo>
                  <a:lnTo>
                    <a:pt x="15095" y="84294"/>
                  </a:lnTo>
                  <a:lnTo>
                    <a:pt x="15183" y="84250"/>
                  </a:lnTo>
                  <a:lnTo>
                    <a:pt x="16675" y="82188"/>
                  </a:lnTo>
                  <a:lnTo>
                    <a:pt x="17859" y="80477"/>
                  </a:lnTo>
                  <a:lnTo>
                    <a:pt x="17859" y="80433"/>
                  </a:lnTo>
                  <a:lnTo>
                    <a:pt x="18562" y="78063"/>
                  </a:lnTo>
                  <a:lnTo>
                    <a:pt x="18913" y="76220"/>
                  </a:lnTo>
                  <a:lnTo>
                    <a:pt x="18913" y="76176"/>
                  </a:lnTo>
                  <a:lnTo>
                    <a:pt x="18518" y="68980"/>
                  </a:lnTo>
                  <a:lnTo>
                    <a:pt x="19966" y="56430"/>
                  </a:lnTo>
                  <a:lnTo>
                    <a:pt x="21853" y="53666"/>
                  </a:lnTo>
                  <a:lnTo>
                    <a:pt x="21896" y="53622"/>
                  </a:lnTo>
                  <a:lnTo>
                    <a:pt x="23081" y="50682"/>
                  </a:lnTo>
                  <a:lnTo>
                    <a:pt x="24661" y="47654"/>
                  </a:lnTo>
                  <a:lnTo>
                    <a:pt x="27601" y="43837"/>
                  </a:lnTo>
                  <a:lnTo>
                    <a:pt x="31726" y="41072"/>
                  </a:lnTo>
                  <a:lnTo>
                    <a:pt x="35324" y="40107"/>
                  </a:lnTo>
                  <a:lnTo>
                    <a:pt x="39054" y="38922"/>
                  </a:lnTo>
                  <a:lnTo>
                    <a:pt x="42871" y="37825"/>
                  </a:lnTo>
                  <a:lnTo>
                    <a:pt x="42915" y="37781"/>
                  </a:lnTo>
                  <a:lnTo>
                    <a:pt x="47567" y="35368"/>
                  </a:lnTo>
                  <a:lnTo>
                    <a:pt x="51560" y="33920"/>
                  </a:lnTo>
                  <a:lnTo>
                    <a:pt x="56650" y="32077"/>
                  </a:lnTo>
                  <a:lnTo>
                    <a:pt x="61213" y="30453"/>
                  </a:lnTo>
                  <a:lnTo>
                    <a:pt x="65250" y="29005"/>
                  </a:lnTo>
                  <a:lnTo>
                    <a:pt x="70911" y="27074"/>
                  </a:lnTo>
                  <a:lnTo>
                    <a:pt x="76352" y="25056"/>
                  </a:lnTo>
                  <a:lnTo>
                    <a:pt x="79687" y="25451"/>
                  </a:lnTo>
                  <a:lnTo>
                    <a:pt x="79731" y="25451"/>
                  </a:lnTo>
                  <a:lnTo>
                    <a:pt x="83592" y="24266"/>
                  </a:lnTo>
                  <a:lnTo>
                    <a:pt x="83680" y="24222"/>
                  </a:lnTo>
                  <a:lnTo>
                    <a:pt x="91623" y="18649"/>
                  </a:lnTo>
                  <a:lnTo>
                    <a:pt x="95045" y="16236"/>
                  </a:lnTo>
                  <a:lnTo>
                    <a:pt x="98995" y="17772"/>
                  </a:lnTo>
                  <a:lnTo>
                    <a:pt x="100443" y="18342"/>
                  </a:lnTo>
                  <a:lnTo>
                    <a:pt x="104655" y="19658"/>
                  </a:lnTo>
                  <a:lnTo>
                    <a:pt x="106059" y="21589"/>
                  </a:lnTo>
                  <a:lnTo>
                    <a:pt x="105884" y="24705"/>
                  </a:lnTo>
                  <a:lnTo>
                    <a:pt x="106103" y="27776"/>
                  </a:lnTo>
                  <a:lnTo>
                    <a:pt x="105489" y="31462"/>
                  </a:lnTo>
                  <a:lnTo>
                    <a:pt x="93466" y="37737"/>
                  </a:lnTo>
                  <a:lnTo>
                    <a:pt x="89078" y="37957"/>
                  </a:lnTo>
                  <a:lnTo>
                    <a:pt x="88990" y="38000"/>
                  </a:lnTo>
                  <a:lnTo>
                    <a:pt x="82276" y="41643"/>
                  </a:lnTo>
                  <a:lnTo>
                    <a:pt x="82276" y="41686"/>
                  </a:lnTo>
                  <a:lnTo>
                    <a:pt x="77625" y="45504"/>
                  </a:lnTo>
                  <a:lnTo>
                    <a:pt x="68541" y="52569"/>
                  </a:lnTo>
                  <a:lnTo>
                    <a:pt x="68498" y="52569"/>
                  </a:lnTo>
                  <a:lnTo>
                    <a:pt x="64987" y="56299"/>
                  </a:lnTo>
                  <a:lnTo>
                    <a:pt x="61082" y="58010"/>
                  </a:lnTo>
                  <a:lnTo>
                    <a:pt x="61038" y="58054"/>
                  </a:lnTo>
                  <a:lnTo>
                    <a:pt x="58186" y="59765"/>
                  </a:lnTo>
                  <a:lnTo>
                    <a:pt x="58142" y="59809"/>
                  </a:lnTo>
                  <a:lnTo>
                    <a:pt x="55377" y="63670"/>
                  </a:lnTo>
                  <a:lnTo>
                    <a:pt x="51735" y="70560"/>
                  </a:lnTo>
                  <a:lnTo>
                    <a:pt x="51691" y="70604"/>
                  </a:lnTo>
                  <a:lnTo>
                    <a:pt x="50989" y="74992"/>
                  </a:lnTo>
                  <a:lnTo>
                    <a:pt x="50989" y="75035"/>
                  </a:lnTo>
                  <a:lnTo>
                    <a:pt x="51077" y="76484"/>
                  </a:lnTo>
                  <a:lnTo>
                    <a:pt x="50945" y="77361"/>
                  </a:lnTo>
                  <a:lnTo>
                    <a:pt x="50243" y="78678"/>
                  </a:lnTo>
                  <a:lnTo>
                    <a:pt x="48707" y="80696"/>
                  </a:lnTo>
                  <a:lnTo>
                    <a:pt x="48707" y="80740"/>
                  </a:lnTo>
                  <a:lnTo>
                    <a:pt x="47698" y="82495"/>
                  </a:lnTo>
                  <a:lnTo>
                    <a:pt x="46908" y="84250"/>
                  </a:lnTo>
                  <a:lnTo>
                    <a:pt x="46426" y="85084"/>
                  </a:lnTo>
                  <a:lnTo>
                    <a:pt x="43442" y="86708"/>
                  </a:lnTo>
                  <a:lnTo>
                    <a:pt x="43354" y="86752"/>
                  </a:lnTo>
                  <a:lnTo>
                    <a:pt x="41774" y="88814"/>
                  </a:lnTo>
                  <a:lnTo>
                    <a:pt x="41730" y="88814"/>
                  </a:lnTo>
                  <a:lnTo>
                    <a:pt x="40809" y="90745"/>
                  </a:lnTo>
                  <a:lnTo>
                    <a:pt x="40809" y="90832"/>
                  </a:lnTo>
                  <a:lnTo>
                    <a:pt x="40809" y="92368"/>
                  </a:lnTo>
                  <a:lnTo>
                    <a:pt x="40809" y="93202"/>
                  </a:lnTo>
                  <a:lnTo>
                    <a:pt x="40853" y="93334"/>
                  </a:lnTo>
                  <a:lnTo>
                    <a:pt x="43091" y="96142"/>
                  </a:lnTo>
                  <a:lnTo>
                    <a:pt x="44188" y="97809"/>
                  </a:lnTo>
                  <a:lnTo>
                    <a:pt x="44275" y="97897"/>
                  </a:lnTo>
                  <a:lnTo>
                    <a:pt x="47918" y="98731"/>
                  </a:lnTo>
                  <a:lnTo>
                    <a:pt x="51209" y="99170"/>
                  </a:lnTo>
                  <a:lnTo>
                    <a:pt x="52437" y="99389"/>
                  </a:lnTo>
                  <a:lnTo>
                    <a:pt x="52481" y="99389"/>
                  </a:lnTo>
                  <a:lnTo>
                    <a:pt x="58186" y="98292"/>
                  </a:lnTo>
                  <a:lnTo>
                    <a:pt x="62091" y="97283"/>
                  </a:lnTo>
                  <a:lnTo>
                    <a:pt x="63627" y="97283"/>
                  </a:lnTo>
                  <a:lnTo>
                    <a:pt x="65163" y="97590"/>
                  </a:lnTo>
                  <a:lnTo>
                    <a:pt x="65250" y="97590"/>
                  </a:lnTo>
                  <a:lnTo>
                    <a:pt x="68761" y="97019"/>
                  </a:lnTo>
                  <a:lnTo>
                    <a:pt x="68805" y="96976"/>
                  </a:lnTo>
                  <a:lnTo>
                    <a:pt x="68892" y="96932"/>
                  </a:lnTo>
                  <a:lnTo>
                    <a:pt x="70779" y="94211"/>
                  </a:lnTo>
                  <a:lnTo>
                    <a:pt x="74334" y="92237"/>
                  </a:lnTo>
                  <a:lnTo>
                    <a:pt x="78941" y="91359"/>
                  </a:lnTo>
                  <a:lnTo>
                    <a:pt x="79029" y="91315"/>
                  </a:lnTo>
                  <a:lnTo>
                    <a:pt x="81574" y="89121"/>
                  </a:lnTo>
                  <a:lnTo>
                    <a:pt x="81618" y="89077"/>
                  </a:lnTo>
                  <a:lnTo>
                    <a:pt x="83110" y="86225"/>
                  </a:lnTo>
                  <a:lnTo>
                    <a:pt x="84295" y="84777"/>
                  </a:lnTo>
                  <a:lnTo>
                    <a:pt x="87849" y="83768"/>
                  </a:lnTo>
                  <a:lnTo>
                    <a:pt x="91228" y="83329"/>
                  </a:lnTo>
                  <a:lnTo>
                    <a:pt x="91272" y="83285"/>
                  </a:lnTo>
                  <a:lnTo>
                    <a:pt x="98600" y="81135"/>
                  </a:lnTo>
                  <a:lnTo>
                    <a:pt x="98643" y="81091"/>
                  </a:lnTo>
                  <a:lnTo>
                    <a:pt x="100969" y="78897"/>
                  </a:lnTo>
                  <a:lnTo>
                    <a:pt x="104567" y="75781"/>
                  </a:lnTo>
                  <a:lnTo>
                    <a:pt x="104611" y="75738"/>
                  </a:lnTo>
                  <a:lnTo>
                    <a:pt x="109877" y="64416"/>
                  </a:lnTo>
                  <a:lnTo>
                    <a:pt x="113738" y="60774"/>
                  </a:lnTo>
                  <a:lnTo>
                    <a:pt x="116064" y="58844"/>
                  </a:lnTo>
                  <a:lnTo>
                    <a:pt x="118872" y="56825"/>
                  </a:lnTo>
                  <a:lnTo>
                    <a:pt x="119882" y="56255"/>
                  </a:lnTo>
                  <a:lnTo>
                    <a:pt x="119926" y="56211"/>
                  </a:lnTo>
                  <a:lnTo>
                    <a:pt x="119969" y="56167"/>
                  </a:lnTo>
                  <a:lnTo>
                    <a:pt x="120277" y="54982"/>
                  </a:lnTo>
                  <a:lnTo>
                    <a:pt x="120277" y="54894"/>
                  </a:lnTo>
                  <a:lnTo>
                    <a:pt x="117161" y="48225"/>
                  </a:lnTo>
                  <a:lnTo>
                    <a:pt x="117293" y="44977"/>
                  </a:lnTo>
                  <a:lnTo>
                    <a:pt x="117907" y="42301"/>
                  </a:lnTo>
                  <a:lnTo>
                    <a:pt x="119092" y="38483"/>
                  </a:lnTo>
                  <a:lnTo>
                    <a:pt x="119136" y="38395"/>
                  </a:lnTo>
                  <a:lnTo>
                    <a:pt x="116722" y="30409"/>
                  </a:lnTo>
                  <a:lnTo>
                    <a:pt x="116898" y="18342"/>
                  </a:lnTo>
                  <a:lnTo>
                    <a:pt x="116898" y="18298"/>
                  </a:lnTo>
                  <a:lnTo>
                    <a:pt x="113300" y="3467"/>
                  </a:lnTo>
                  <a:lnTo>
                    <a:pt x="112597" y="1536"/>
                  </a:lnTo>
                  <a:lnTo>
                    <a:pt x="112554" y="1448"/>
                  </a:lnTo>
                  <a:lnTo>
                    <a:pt x="112510" y="1404"/>
                  </a:lnTo>
                  <a:lnTo>
                    <a:pt x="10667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24" name="Google Shape;4224;p116"/>
            <p:cNvSpPr/>
            <p:nvPr/>
          </p:nvSpPr>
          <p:spPr>
            <a:xfrm>
              <a:off x="4836800" y="3535975"/>
              <a:ext cx="125075" cy="1464550"/>
            </a:xfrm>
            <a:custGeom>
              <a:avLst/>
              <a:gdLst/>
              <a:ahLst/>
              <a:cxnLst/>
              <a:rect l="l" t="t" r="r" b="b"/>
              <a:pathLst>
                <a:path w="5003" h="58582" extrusionOk="0">
                  <a:moveTo>
                    <a:pt x="2106" y="1"/>
                  </a:moveTo>
                  <a:lnTo>
                    <a:pt x="2063" y="45"/>
                  </a:lnTo>
                  <a:lnTo>
                    <a:pt x="2019" y="133"/>
                  </a:lnTo>
                  <a:lnTo>
                    <a:pt x="2019" y="220"/>
                  </a:lnTo>
                  <a:lnTo>
                    <a:pt x="2019" y="308"/>
                  </a:lnTo>
                  <a:lnTo>
                    <a:pt x="2721" y="2985"/>
                  </a:lnTo>
                  <a:lnTo>
                    <a:pt x="3335" y="5837"/>
                  </a:lnTo>
                  <a:lnTo>
                    <a:pt x="4257" y="9435"/>
                  </a:lnTo>
                  <a:lnTo>
                    <a:pt x="4564" y="11717"/>
                  </a:lnTo>
                  <a:lnTo>
                    <a:pt x="4652" y="14394"/>
                  </a:lnTo>
                  <a:lnTo>
                    <a:pt x="4520" y="17070"/>
                  </a:lnTo>
                  <a:lnTo>
                    <a:pt x="4388" y="19221"/>
                  </a:lnTo>
                  <a:lnTo>
                    <a:pt x="4300" y="20537"/>
                  </a:lnTo>
                  <a:lnTo>
                    <a:pt x="3993" y="24223"/>
                  </a:lnTo>
                  <a:lnTo>
                    <a:pt x="4037" y="26505"/>
                  </a:lnTo>
                  <a:lnTo>
                    <a:pt x="3598" y="30893"/>
                  </a:lnTo>
                  <a:lnTo>
                    <a:pt x="3247" y="33613"/>
                  </a:lnTo>
                  <a:lnTo>
                    <a:pt x="2896" y="36071"/>
                  </a:lnTo>
                  <a:lnTo>
                    <a:pt x="2414" y="38572"/>
                  </a:lnTo>
                  <a:lnTo>
                    <a:pt x="1799" y="40634"/>
                  </a:lnTo>
                  <a:lnTo>
                    <a:pt x="132" y="46646"/>
                  </a:lnTo>
                  <a:lnTo>
                    <a:pt x="132" y="46690"/>
                  </a:lnTo>
                  <a:lnTo>
                    <a:pt x="0" y="49015"/>
                  </a:lnTo>
                  <a:lnTo>
                    <a:pt x="0" y="50419"/>
                  </a:lnTo>
                  <a:lnTo>
                    <a:pt x="0" y="50463"/>
                  </a:lnTo>
                  <a:lnTo>
                    <a:pt x="527" y="52789"/>
                  </a:lnTo>
                  <a:lnTo>
                    <a:pt x="1317" y="55466"/>
                  </a:lnTo>
                  <a:lnTo>
                    <a:pt x="2106" y="57528"/>
                  </a:lnTo>
                  <a:lnTo>
                    <a:pt x="2150" y="57572"/>
                  </a:lnTo>
                  <a:lnTo>
                    <a:pt x="2809" y="58493"/>
                  </a:lnTo>
                  <a:lnTo>
                    <a:pt x="2896" y="58537"/>
                  </a:lnTo>
                  <a:lnTo>
                    <a:pt x="2940" y="58581"/>
                  </a:lnTo>
                  <a:lnTo>
                    <a:pt x="3072" y="58537"/>
                  </a:lnTo>
                  <a:lnTo>
                    <a:pt x="3116" y="58493"/>
                  </a:lnTo>
                  <a:lnTo>
                    <a:pt x="3116" y="58406"/>
                  </a:lnTo>
                  <a:lnTo>
                    <a:pt x="3116" y="58362"/>
                  </a:lnTo>
                  <a:lnTo>
                    <a:pt x="3116" y="58274"/>
                  </a:lnTo>
                  <a:lnTo>
                    <a:pt x="2457" y="57353"/>
                  </a:lnTo>
                  <a:lnTo>
                    <a:pt x="1668" y="55334"/>
                  </a:lnTo>
                  <a:lnTo>
                    <a:pt x="878" y="52701"/>
                  </a:lnTo>
                  <a:lnTo>
                    <a:pt x="351" y="50419"/>
                  </a:lnTo>
                  <a:lnTo>
                    <a:pt x="351" y="49015"/>
                  </a:lnTo>
                  <a:lnTo>
                    <a:pt x="483" y="46734"/>
                  </a:lnTo>
                  <a:lnTo>
                    <a:pt x="2106" y="40722"/>
                  </a:lnTo>
                  <a:lnTo>
                    <a:pt x="2765" y="38660"/>
                  </a:lnTo>
                  <a:lnTo>
                    <a:pt x="3247" y="36114"/>
                  </a:lnTo>
                  <a:lnTo>
                    <a:pt x="3598" y="33657"/>
                  </a:lnTo>
                  <a:lnTo>
                    <a:pt x="3949" y="30937"/>
                  </a:lnTo>
                  <a:lnTo>
                    <a:pt x="4388" y="26549"/>
                  </a:lnTo>
                  <a:lnTo>
                    <a:pt x="4388" y="26505"/>
                  </a:lnTo>
                  <a:lnTo>
                    <a:pt x="4344" y="24223"/>
                  </a:lnTo>
                  <a:lnTo>
                    <a:pt x="4652" y="20581"/>
                  </a:lnTo>
                  <a:lnTo>
                    <a:pt x="4739" y="19221"/>
                  </a:lnTo>
                  <a:lnTo>
                    <a:pt x="4871" y="17070"/>
                  </a:lnTo>
                  <a:lnTo>
                    <a:pt x="5003" y="14394"/>
                  </a:lnTo>
                  <a:lnTo>
                    <a:pt x="4915" y="11717"/>
                  </a:lnTo>
                  <a:lnTo>
                    <a:pt x="4915" y="11673"/>
                  </a:lnTo>
                  <a:lnTo>
                    <a:pt x="4608" y="9391"/>
                  </a:lnTo>
                  <a:lnTo>
                    <a:pt x="4608" y="9347"/>
                  </a:lnTo>
                  <a:lnTo>
                    <a:pt x="3686" y="5749"/>
                  </a:lnTo>
                  <a:lnTo>
                    <a:pt x="3072" y="2897"/>
                  </a:lnTo>
                  <a:lnTo>
                    <a:pt x="2370" y="264"/>
                  </a:lnTo>
                  <a:lnTo>
                    <a:pt x="2370" y="177"/>
                  </a:lnTo>
                  <a:lnTo>
                    <a:pt x="2370" y="133"/>
                  </a:lnTo>
                  <a:lnTo>
                    <a:pt x="2370" y="45"/>
                  </a:lnTo>
                  <a:lnTo>
                    <a:pt x="2326"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25" name="Google Shape;4225;p116"/>
            <p:cNvSpPr/>
            <p:nvPr/>
          </p:nvSpPr>
          <p:spPr>
            <a:xfrm>
              <a:off x="4802775" y="3543675"/>
              <a:ext cx="129475" cy="1510600"/>
            </a:xfrm>
            <a:custGeom>
              <a:avLst/>
              <a:gdLst/>
              <a:ahLst/>
              <a:cxnLst/>
              <a:rect l="l" t="t" r="r" b="b"/>
              <a:pathLst>
                <a:path w="5179" h="60424" extrusionOk="0">
                  <a:moveTo>
                    <a:pt x="2853" y="0"/>
                  </a:moveTo>
                  <a:lnTo>
                    <a:pt x="2809" y="44"/>
                  </a:lnTo>
                  <a:lnTo>
                    <a:pt x="2765" y="88"/>
                  </a:lnTo>
                  <a:lnTo>
                    <a:pt x="2634" y="439"/>
                  </a:lnTo>
                  <a:lnTo>
                    <a:pt x="2634" y="527"/>
                  </a:lnTo>
                  <a:lnTo>
                    <a:pt x="3424" y="5046"/>
                  </a:lnTo>
                  <a:lnTo>
                    <a:pt x="4126" y="8030"/>
                  </a:lnTo>
                  <a:lnTo>
                    <a:pt x="4652" y="11058"/>
                  </a:lnTo>
                  <a:lnTo>
                    <a:pt x="4740" y="12857"/>
                  </a:lnTo>
                  <a:lnTo>
                    <a:pt x="4521" y="16324"/>
                  </a:lnTo>
                  <a:lnTo>
                    <a:pt x="4389" y="20273"/>
                  </a:lnTo>
                  <a:lnTo>
                    <a:pt x="4038" y="22730"/>
                  </a:lnTo>
                  <a:lnTo>
                    <a:pt x="3950" y="25012"/>
                  </a:lnTo>
                  <a:lnTo>
                    <a:pt x="4038" y="27338"/>
                  </a:lnTo>
                  <a:lnTo>
                    <a:pt x="3424" y="33525"/>
                  </a:lnTo>
                  <a:lnTo>
                    <a:pt x="2897" y="36903"/>
                  </a:lnTo>
                  <a:lnTo>
                    <a:pt x="2546" y="38264"/>
                  </a:lnTo>
                  <a:lnTo>
                    <a:pt x="1405" y="42520"/>
                  </a:lnTo>
                  <a:lnTo>
                    <a:pt x="1361" y="42520"/>
                  </a:lnTo>
                  <a:lnTo>
                    <a:pt x="966" y="45109"/>
                  </a:lnTo>
                  <a:lnTo>
                    <a:pt x="308" y="47259"/>
                  </a:lnTo>
                  <a:lnTo>
                    <a:pt x="45" y="48444"/>
                  </a:lnTo>
                  <a:lnTo>
                    <a:pt x="1" y="48488"/>
                  </a:lnTo>
                  <a:lnTo>
                    <a:pt x="264" y="50243"/>
                  </a:lnTo>
                  <a:lnTo>
                    <a:pt x="1054" y="53315"/>
                  </a:lnTo>
                  <a:lnTo>
                    <a:pt x="1800" y="55597"/>
                  </a:lnTo>
                  <a:lnTo>
                    <a:pt x="2765" y="58229"/>
                  </a:lnTo>
                  <a:lnTo>
                    <a:pt x="2809" y="58273"/>
                  </a:lnTo>
                  <a:lnTo>
                    <a:pt x="3687" y="59414"/>
                  </a:lnTo>
                  <a:lnTo>
                    <a:pt x="3687" y="59458"/>
                  </a:lnTo>
                  <a:lnTo>
                    <a:pt x="4916" y="60379"/>
                  </a:lnTo>
                  <a:lnTo>
                    <a:pt x="5003" y="60423"/>
                  </a:lnTo>
                  <a:lnTo>
                    <a:pt x="5091" y="60379"/>
                  </a:lnTo>
                  <a:lnTo>
                    <a:pt x="5135" y="60336"/>
                  </a:lnTo>
                  <a:lnTo>
                    <a:pt x="5179" y="60248"/>
                  </a:lnTo>
                  <a:lnTo>
                    <a:pt x="5179" y="60204"/>
                  </a:lnTo>
                  <a:lnTo>
                    <a:pt x="5179" y="60160"/>
                  </a:lnTo>
                  <a:lnTo>
                    <a:pt x="5135" y="60072"/>
                  </a:lnTo>
                  <a:lnTo>
                    <a:pt x="3950" y="59195"/>
                  </a:lnTo>
                  <a:lnTo>
                    <a:pt x="3073" y="58054"/>
                  </a:lnTo>
                  <a:lnTo>
                    <a:pt x="2107" y="55465"/>
                  </a:lnTo>
                  <a:lnTo>
                    <a:pt x="1405" y="53183"/>
                  </a:lnTo>
                  <a:lnTo>
                    <a:pt x="615" y="50155"/>
                  </a:lnTo>
                  <a:lnTo>
                    <a:pt x="352" y="48488"/>
                  </a:lnTo>
                  <a:lnTo>
                    <a:pt x="659" y="47347"/>
                  </a:lnTo>
                  <a:lnTo>
                    <a:pt x="1317" y="45197"/>
                  </a:lnTo>
                  <a:lnTo>
                    <a:pt x="1317" y="45153"/>
                  </a:lnTo>
                  <a:lnTo>
                    <a:pt x="1712" y="42564"/>
                  </a:lnTo>
                  <a:lnTo>
                    <a:pt x="2897" y="38352"/>
                  </a:lnTo>
                  <a:lnTo>
                    <a:pt x="3248" y="36991"/>
                  </a:lnTo>
                  <a:lnTo>
                    <a:pt x="3248" y="36947"/>
                  </a:lnTo>
                  <a:lnTo>
                    <a:pt x="3775" y="33569"/>
                  </a:lnTo>
                  <a:lnTo>
                    <a:pt x="4389" y="27338"/>
                  </a:lnTo>
                  <a:lnTo>
                    <a:pt x="4301" y="25012"/>
                  </a:lnTo>
                  <a:lnTo>
                    <a:pt x="4389" y="22730"/>
                  </a:lnTo>
                  <a:lnTo>
                    <a:pt x="4696" y="20317"/>
                  </a:lnTo>
                  <a:lnTo>
                    <a:pt x="4872" y="16368"/>
                  </a:lnTo>
                  <a:lnTo>
                    <a:pt x="5091" y="12857"/>
                  </a:lnTo>
                  <a:lnTo>
                    <a:pt x="5003" y="11014"/>
                  </a:lnTo>
                  <a:lnTo>
                    <a:pt x="4477" y="7942"/>
                  </a:lnTo>
                  <a:lnTo>
                    <a:pt x="3775" y="4959"/>
                  </a:lnTo>
                  <a:lnTo>
                    <a:pt x="2985" y="483"/>
                  </a:lnTo>
                  <a:lnTo>
                    <a:pt x="3073" y="220"/>
                  </a:lnTo>
                  <a:lnTo>
                    <a:pt x="3116" y="132"/>
                  </a:lnTo>
                  <a:lnTo>
                    <a:pt x="3073" y="88"/>
                  </a:lnTo>
                  <a:lnTo>
                    <a:pt x="3029" y="44"/>
                  </a:lnTo>
                  <a:lnTo>
                    <a:pt x="2985"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26" name="Google Shape;4226;p116"/>
            <p:cNvSpPr/>
            <p:nvPr/>
          </p:nvSpPr>
          <p:spPr>
            <a:xfrm>
              <a:off x="4766575" y="3551350"/>
              <a:ext cx="129475" cy="1474400"/>
            </a:xfrm>
            <a:custGeom>
              <a:avLst/>
              <a:gdLst/>
              <a:ahLst/>
              <a:cxnLst/>
              <a:rect l="l" t="t" r="r" b="b"/>
              <a:pathLst>
                <a:path w="5179" h="58976" extrusionOk="0">
                  <a:moveTo>
                    <a:pt x="3687" y="0"/>
                  </a:moveTo>
                  <a:lnTo>
                    <a:pt x="3643" y="44"/>
                  </a:lnTo>
                  <a:lnTo>
                    <a:pt x="3555" y="88"/>
                  </a:lnTo>
                  <a:lnTo>
                    <a:pt x="3555" y="132"/>
                  </a:lnTo>
                  <a:lnTo>
                    <a:pt x="3336" y="878"/>
                  </a:lnTo>
                  <a:lnTo>
                    <a:pt x="3336" y="966"/>
                  </a:lnTo>
                  <a:lnTo>
                    <a:pt x="3994" y="5749"/>
                  </a:lnTo>
                  <a:lnTo>
                    <a:pt x="4521" y="8513"/>
                  </a:lnTo>
                  <a:lnTo>
                    <a:pt x="4828" y="10356"/>
                  </a:lnTo>
                  <a:lnTo>
                    <a:pt x="4740" y="13472"/>
                  </a:lnTo>
                  <a:lnTo>
                    <a:pt x="4608" y="15973"/>
                  </a:lnTo>
                  <a:lnTo>
                    <a:pt x="4608" y="18123"/>
                  </a:lnTo>
                  <a:lnTo>
                    <a:pt x="4477" y="19834"/>
                  </a:lnTo>
                  <a:lnTo>
                    <a:pt x="4082" y="21984"/>
                  </a:lnTo>
                  <a:lnTo>
                    <a:pt x="4082" y="22028"/>
                  </a:lnTo>
                  <a:lnTo>
                    <a:pt x="3994" y="25495"/>
                  </a:lnTo>
                  <a:lnTo>
                    <a:pt x="4169" y="28128"/>
                  </a:lnTo>
                  <a:lnTo>
                    <a:pt x="4082" y="29971"/>
                  </a:lnTo>
                  <a:lnTo>
                    <a:pt x="3687" y="33437"/>
                  </a:lnTo>
                  <a:lnTo>
                    <a:pt x="3248" y="36158"/>
                  </a:lnTo>
                  <a:lnTo>
                    <a:pt x="2678" y="38220"/>
                  </a:lnTo>
                  <a:lnTo>
                    <a:pt x="2063" y="40370"/>
                  </a:lnTo>
                  <a:lnTo>
                    <a:pt x="1712" y="41467"/>
                  </a:lnTo>
                  <a:lnTo>
                    <a:pt x="1712" y="41511"/>
                  </a:lnTo>
                  <a:lnTo>
                    <a:pt x="1624" y="44012"/>
                  </a:lnTo>
                  <a:lnTo>
                    <a:pt x="1537" y="44934"/>
                  </a:lnTo>
                  <a:lnTo>
                    <a:pt x="791" y="47259"/>
                  </a:lnTo>
                  <a:lnTo>
                    <a:pt x="1" y="49278"/>
                  </a:lnTo>
                  <a:lnTo>
                    <a:pt x="1" y="49366"/>
                  </a:lnTo>
                  <a:lnTo>
                    <a:pt x="45" y="49453"/>
                  </a:lnTo>
                  <a:lnTo>
                    <a:pt x="352" y="49673"/>
                  </a:lnTo>
                  <a:lnTo>
                    <a:pt x="1888" y="54324"/>
                  </a:lnTo>
                  <a:lnTo>
                    <a:pt x="2809" y="57308"/>
                  </a:lnTo>
                  <a:lnTo>
                    <a:pt x="2853" y="57308"/>
                  </a:lnTo>
                  <a:lnTo>
                    <a:pt x="3511" y="58888"/>
                  </a:lnTo>
                  <a:lnTo>
                    <a:pt x="3599" y="58975"/>
                  </a:lnTo>
                  <a:lnTo>
                    <a:pt x="3775" y="58975"/>
                  </a:lnTo>
                  <a:lnTo>
                    <a:pt x="3818" y="58932"/>
                  </a:lnTo>
                  <a:lnTo>
                    <a:pt x="3862" y="58888"/>
                  </a:lnTo>
                  <a:lnTo>
                    <a:pt x="3862" y="58800"/>
                  </a:lnTo>
                  <a:lnTo>
                    <a:pt x="3862" y="58756"/>
                  </a:lnTo>
                  <a:lnTo>
                    <a:pt x="3160" y="57176"/>
                  </a:lnTo>
                  <a:lnTo>
                    <a:pt x="2195" y="54193"/>
                  </a:lnTo>
                  <a:lnTo>
                    <a:pt x="659" y="49541"/>
                  </a:lnTo>
                  <a:lnTo>
                    <a:pt x="615" y="49410"/>
                  </a:lnTo>
                  <a:lnTo>
                    <a:pt x="352" y="49278"/>
                  </a:lnTo>
                  <a:lnTo>
                    <a:pt x="1098" y="47391"/>
                  </a:lnTo>
                  <a:lnTo>
                    <a:pt x="1888" y="45022"/>
                  </a:lnTo>
                  <a:lnTo>
                    <a:pt x="1975" y="44056"/>
                  </a:lnTo>
                  <a:lnTo>
                    <a:pt x="2063" y="41555"/>
                  </a:lnTo>
                  <a:lnTo>
                    <a:pt x="2414" y="40502"/>
                  </a:lnTo>
                  <a:lnTo>
                    <a:pt x="3029" y="38308"/>
                  </a:lnTo>
                  <a:lnTo>
                    <a:pt x="3599" y="36245"/>
                  </a:lnTo>
                  <a:lnTo>
                    <a:pt x="4038" y="33481"/>
                  </a:lnTo>
                  <a:lnTo>
                    <a:pt x="4433" y="30014"/>
                  </a:lnTo>
                  <a:lnTo>
                    <a:pt x="4521" y="28128"/>
                  </a:lnTo>
                  <a:lnTo>
                    <a:pt x="4345" y="25495"/>
                  </a:lnTo>
                  <a:lnTo>
                    <a:pt x="4433" y="22028"/>
                  </a:lnTo>
                  <a:lnTo>
                    <a:pt x="4828" y="19878"/>
                  </a:lnTo>
                  <a:lnTo>
                    <a:pt x="4959" y="18167"/>
                  </a:lnTo>
                  <a:lnTo>
                    <a:pt x="4959" y="16017"/>
                  </a:lnTo>
                  <a:lnTo>
                    <a:pt x="5091" y="13472"/>
                  </a:lnTo>
                  <a:lnTo>
                    <a:pt x="5179" y="10312"/>
                  </a:lnTo>
                  <a:lnTo>
                    <a:pt x="5179" y="10268"/>
                  </a:lnTo>
                  <a:lnTo>
                    <a:pt x="4828" y="8469"/>
                  </a:lnTo>
                  <a:lnTo>
                    <a:pt x="4345" y="5661"/>
                  </a:lnTo>
                  <a:lnTo>
                    <a:pt x="3687" y="966"/>
                  </a:lnTo>
                  <a:lnTo>
                    <a:pt x="3862" y="220"/>
                  </a:lnTo>
                  <a:lnTo>
                    <a:pt x="3862" y="176"/>
                  </a:lnTo>
                  <a:lnTo>
                    <a:pt x="3862" y="88"/>
                  </a:lnTo>
                  <a:lnTo>
                    <a:pt x="3818" y="44"/>
                  </a:lnTo>
                  <a:lnTo>
                    <a:pt x="3775"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27" name="Google Shape;4227;p116"/>
            <p:cNvSpPr/>
            <p:nvPr/>
          </p:nvSpPr>
          <p:spPr>
            <a:xfrm>
              <a:off x="4751225" y="3587550"/>
              <a:ext cx="113025" cy="1464525"/>
            </a:xfrm>
            <a:custGeom>
              <a:avLst/>
              <a:gdLst/>
              <a:ahLst/>
              <a:cxnLst/>
              <a:rect l="l" t="t" r="r" b="b"/>
              <a:pathLst>
                <a:path w="4521" h="58581" extrusionOk="0">
                  <a:moveTo>
                    <a:pt x="3248" y="0"/>
                  </a:moveTo>
                  <a:lnTo>
                    <a:pt x="3204" y="44"/>
                  </a:lnTo>
                  <a:lnTo>
                    <a:pt x="3160" y="88"/>
                  </a:lnTo>
                  <a:lnTo>
                    <a:pt x="3072" y="351"/>
                  </a:lnTo>
                  <a:lnTo>
                    <a:pt x="3072" y="439"/>
                  </a:lnTo>
                  <a:lnTo>
                    <a:pt x="3423" y="3423"/>
                  </a:lnTo>
                  <a:lnTo>
                    <a:pt x="3950" y="6977"/>
                  </a:lnTo>
                  <a:lnTo>
                    <a:pt x="4169" y="8338"/>
                  </a:lnTo>
                  <a:lnTo>
                    <a:pt x="3994" y="12989"/>
                  </a:lnTo>
                  <a:lnTo>
                    <a:pt x="3950" y="15622"/>
                  </a:lnTo>
                  <a:lnTo>
                    <a:pt x="3643" y="17772"/>
                  </a:lnTo>
                  <a:lnTo>
                    <a:pt x="3292" y="19834"/>
                  </a:lnTo>
                  <a:lnTo>
                    <a:pt x="3248" y="23915"/>
                  </a:lnTo>
                  <a:lnTo>
                    <a:pt x="3335" y="26943"/>
                  </a:lnTo>
                  <a:lnTo>
                    <a:pt x="3467" y="28830"/>
                  </a:lnTo>
                  <a:lnTo>
                    <a:pt x="3072" y="32209"/>
                  </a:lnTo>
                  <a:lnTo>
                    <a:pt x="2765" y="34315"/>
                  </a:lnTo>
                  <a:lnTo>
                    <a:pt x="2458" y="35500"/>
                  </a:lnTo>
                  <a:lnTo>
                    <a:pt x="1273" y="39054"/>
                  </a:lnTo>
                  <a:lnTo>
                    <a:pt x="1273" y="39098"/>
                  </a:lnTo>
                  <a:lnTo>
                    <a:pt x="1098" y="40195"/>
                  </a:lnTo>
                  <a:lnTo>
                    <a:pt x="1054" y="40239"/>
                  </a:lnTo>
                  <a:lnTo>
                    <a:pt x="1273" y="43486"/>
                  </a:lnTo>
                  <a:lnTo>
                    <a:pt x="483" y="46075"/>
                  </a:lnTo>
                  <a:lnTo>
                    <a:pt x="1" y="47391"/>
                  </a:lnTo>
                  <a:lnTo>
                    <a:pt x="1" y="47435"/>
                  </a:lnTo>
                  <a:lnTo>
                    <a:pt x="1" y="48313"/>
                  </a:lnTo>
                  <a:lnTo>
                    <a:pt x="1" y="48356"/>
                  </a:lnTo>
                  <a:lnTo>
                    <a:pt x="1492" y="53096"/>
                  </a:lnTo>
                  <a:lnTo>
                    <a:pt x="2633" y="56606"/>
                  </a:lnTo>
                  <a:lnTo>
                    <a:pt x="3467" y="58449"/>
                  </a:lnTo>
                  <a:lnTo>
                    <a:pt x="3511" y="58537"/>
                  </a:lnTo>
                  <a:lnTo>
                    <a:pt x="3599" y="58581"/>
                  </a:lnTo>
                  <a:lnTo>
                    <a:pt x="3686" y="58537"/>
                  </a:lnTo>
                  <a:lnTo>
                    <a:pt x="3730" y="58493"/>
                  </a:lnTo>
                  <a:lnTo>
                    <a:pt x="3774" y="58449"/>
                  </a:lnTo>
                  <a:lnTo>
                    <a:pt x="3774" y="58405"/>
                  </a:lnTo>
                  <a:lnTo>
                    <a:pt x="3774" y="58317"/>
                  </a:lnTo>
                  <a:lnTo>
                    <a:pt x="2984" y="56474"/>
                  </a:lnTo>
                  <a:lnTo>
                    <a:pt x="1843" y="52964"/>
                  </a:lnTo>
                  <a:lnTo>
                    <a:pt x="352" y="48269"/>
                  </a:lnTo>
                  <a:lnTo>
                    <a:pt x="352" y="47479"/>
                  </a:lnTo>
                  <a:lnTo>
                    <a:pt x="790" y="46206"/>
                  </a:lnTo>
                  <a:lnTo>
                    <a:pt x="1580" y="43530"/>
                  </a:lnTo>
                  <a:lnTo>
                    <a:pt x="1624" y="43486"/>
                  </a:lnTo>
                  <a:lnTo>
                    <a:pt x="1405" y="40239"/>
                  </a:lnTo>
                  <a:lnTo>
                    <a:pt x="1624" y="39185"/>
                  </a:lnTo>
                  <a:lnTo>
                    <a:pt x="2765" y="35587"/>
                  </a:lnTo>
                  <a:lnTo>
                    <a:pt x="3116" y="34403"/>
                  </a:lnTo>
                  <a:lnTo>
                    <a:pt x="3116" y="34359"/>
                  </a:lnTo>
                  <a:lnTo>
                    <a:pt x="3423" y="32252"/>
                  </a:lnTo>
                  <a:lnTo>
                    <a:pt x="3818" y="28874"/>
                  </a:lnTo>
                  <a:lnTo>
                    <a:pt x="3818" y="28830"/>
                  </a:lnTo>
                  <a:lnTo>
                    <a:pt x="3686" y="26899"/>
                  </a:lnTo>
                  <a:lnTo>
                    <a:pt x="3599" y="23915"/>
                  </a:lnTo>
                  <a:lnTo>
                    <a:pt x="3643" y="19878"/>
                  </a:lnTo>
                  <a:lnTo>
                    <a:pt x="3994" y="17860"/>
                  </a:lnTo>
                  <a:lnTo>
                    <a:pt x="4301" y="15622"/>
                  </a:lnTo>
                  <a:lnTo>
                    <a:pt x="4345" y="12989"/>
                  </a:lnTo>
                  <a:lnTo>
                    <a:pt x="4520" y="8338"/>
                  </a:lnTo>
                  <a:lnTo>
                    <a:pt x="4520" y="8294"/>
                  </a:lnTo>
                  <a:lnTo>
                    <a:pt x="3774" y="3379"/>
                  </a:lnTo>
                  <a:lnTo>
                    <a:pt x="3423" y="439"/>
                  </a:lnTo>
                  <a:lnTo>
                    <a:pt x="3511" y="220"/>
                  </a:lnTo>
                  <a:lnTo>
                    <a:pt x="3511" y="132"/>
                  </a:lnTo>
                  <a:lnTo>
                    <a:pt x="3467" y="88"/>
                  </a:lnTo>
                  <a:lnTo>
                    <a:pt x="3423"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28" name="Google Shape;4228;p116"/>
            <p:cNvSpPr/>
            <p:nvPr/>
          </p:nvSpPr>
          <p:spPr>
            <a:xfrm>
              <a:off x="4716125" y="4375200"/>
              <a:ext cx="64750" cy="674675"/>
            </a:xfrm>
            <a:custGeom>
              <a:avLst/>
              <a:gdLst/>
              <a:ahLst/>
              <a:cxnLst/>
              <a:rect l="l" t="t" r="r" b="b"/>
              <a:pathLst>
                <a:path w="2590" h="26987" extrusionOk="0">
                  <a:moveTo>
                    <a:pt x="2370" y="0"/>
                  </a:moveTo>
                  <a:lnTo>
                    <a:pt x="2282" y="44"/>
                  </a:lnTo>
                  <a:lnTo>
                    <a:pt x="2238" y="88"/>
                  </a:lnTo>
                  <a:lnTo>
                    <a:pt x="2238" y="176"/>
                  </a:lnTo>
                  <a:lnTo>
                    <a:pt x="2019" y="1931"/>
                  </a:lnTo>
                  <a:lnTo>
                    <a:pt x="1624" y="3248"/>
                  </a:lnTo>
                  <a:lnTo>
                    <a:pt x="571" y="5617"/>
                  </a:lnTo>
                  <a:lnTo>
                    <a:pt x="571" y="5661"/>
                  </a:lnTo>
                  <a:lnTo>
                    <a:pt x="132" y="6890"/>
                  </a:lnTo>
                  <a:lnTo>
                    <a:pt x="132" y="6934"/>
                  </a:lnTo>
                  <a:lnTo>
                    <a:pt x="0" y="10093"/>
                  </a:lnTo>
                  <a:lnTo>
                    <a:pt x="220" y="14393"/>
                  </a:lnTo>
                  <a:lnTo>
                    <a:pt x="88" y="17640"/>
                  </a:lnTo>
                  <a:lnTo>
                    <a:pt x="220" y="20229"/>
                  </a:lnTo>
                  <a:lnTo>
                    <a:pt x="483" y="22511"/>
                  </a:lnTo>
                  <a:lnTo>
                    <a:pt x="527" y="24837"/>
                  </a:lnTo>
                  <a:lnTo>
                    <a:pt x="527" y="24881"/>
                  </a:lnTo>
                  <a:lnTo>
                    <a:pt x="702" y="25319"/>
                  </a:lnTo>
                  <a:lnTo>
                    <a:pt x="790" y="26811"/>
                  </a:lnTo>
                  <a:lnTo>
                    <a:pt x="790" y="26899"/>
                  </a:lnTo>
                  <a:lnTo>
                    <a:pt x="834" y="26943"/>
                  </a:lnTo>
                  <a:lnTo>
                    <a:pt x="878" y="26987"/>
                  </a:lnTo>
                  <a:lnTo>
                    <a:pt x="1010" y="26987"/>
                  </a:lnTo>
                  <a:lnTo>
                    <a:pt x="1053" y="26943"/>
                  </a:lnTo>
                  <a:lnTo>
                    <a:pt x="1097" y="26855"/>
                  </a:lnTo>
                  <a:lnTo>
                    <a:pt x="1141" y="26811"/>
                  </a:lnTo>
                  <a:lnTo>
                    <a:pt x="1053" y="25275"/>
                  </a:lnTo>
                  <a:lnTo>
                    <a:pt x="1053" y="25232"/>
                  </a:lnTo>
                  <a:lnTo>
                    <a:pt x="878" y="24793"/>
                  </a:lnTo>
                  <a:lnTo>
                    <a:pt x="834" y="22467"/>
                  </a:lnTo>
                  <a:lnTo>
                    <a:pt x="571" y="20185"/>
                  </a:lnTo>
                  <a:lnTo>
                    <a:pt x="439" y="17640"/>
                  </a:lnTo>
                  <a:lnTo>
                    <a:pt x="571" y="14393"/>
                  </a:lnTo>
                  <a:lnTo>
                    <a:pt x="351" y="10093"/>
                  </a:lnTo>
                  <a:lnTo>
                    <a:pt x="483" y="6977"/>
                  </a:lnTo>
                  <a:lnTo>
                    <a:pt x="878" y="5749"/>
                  </a:lnTo>
                  <a:lnTo>
                    <a:pt x="1975" y="3379"/>
                  </a:lnTo>
                  <a:lnTo>
                    <a:pt x="1975" y="3335"/>
                  </a:lnTo>
                  <a:lnTo>
                    <a:pt x="2370" y="2019"/>
                  </a:lnTo>
                  <a:lnTo>
                    <a:pt x="2589" y="220"/>
                  </a:lnTo>
                  <a:lnTo>
                    <a:pt x="2589" y="132"/>
                  </a:lnTo>
                  <a:lnTo>
                    <a:pt x="2545" y="88"/>
                  </a:lnTo>
                  <a:lnTo>
                    <a:pt x="2502" y="44"/>
                  </a:lnTo>
                  <a:lnTo>
                    <a:pt x="241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29" name="Google Shape;4229;p116"/>
            <p:cNvSpPr/>
            <p:nvPr/>
          </p:nvSpPr>
          <p:spPr>
            <a:xfrm>
              <a:off x="4683200" y="4215025"/>
              <a:ext cx="64750" cy="781100"/>
            </a:xfrm>
            <a:custGeom>
              <a:avLst/>
              <a:gdLst/>
              <a:ahLst/>
              <a:cxnLst/>
              <a:rect l="l" t="t" r="r" b="b"/>
              <a:pathLst>
                <a:path w="2590" h="31244" extrusionOk="0">
                  <a:moveTo>
                    <a:pt x="1976" y="1"/>
                  </a:moveTo>
                  <a:lnTo>
                    <a:pt x="1888" y="45"/>
                  </a:lnTo>
                  <a:lnTo>
                    <a:pt x="1888" y="89"/>
                  </a:lnTo>
                  <a:lnTo>
                    <a:pt x="1844" y="176"/>
                  </a:lnTo>
                  <a:lnTo>
                    <a:pt x="1844" y="2853"/>
                  </a:lnTo>
                  <a:lnTo>
                    <a:pt x="2063" y="6056"/>
                  </a:lnTo>
                  <a:lnTo>
                    <a:pt x="2239" y="7504"/>
                  </a:lnTo>
                  <a:lnTo>
                    <a:pt x="2151" y="8163"/>
                  </a:lnTo>
                  <a:lnTo>
                    <a:pt x="1098" y="10444"/>
                  </a:lnTo>
                  <a:lnTo>
                    <a:pt x="308" y="12419"/>
                  </a:lnTo>
                  <a:lnTo>
                    <a:pt x="308" y="12463"/>
                  </a:lnTo>
                  <a:lnTo>
                    <a:pt x="1" y="16324"/>
                  </a:lnTo>
                  <a:lnTo>
                    <a:pt x="89" y="18255"/>
                  </a:lnTo>
                  <a:lnTo>
                    <a:pt x="440" y="21985"/>
                  </a:lnTo>
                  <a:lnTo>
                    <a:pt x="440" y="24662"/>
                  </a:lnTo>
                  <a:lnTo>
                    <a:pt x="747" y="28874"/>
                  </a:lnTo>
                  <a:lnTo>
                    <a:pt x="835" y="29971"/>
                  </a:lnTo>
                  <a:lnTo>
                    <a:pt x="835" y="30015"/>
                  </a:lnTo>
                  <a:lnTo>
                    <a:pt x="1317" y="31156"/>
                  </a:lnTo>
                  <a:lnTo>
                    <a:pt x="1405" y="31200"/>
                  </a:lnTo>
                  <a:lnTo>
                    <a:pt x="1493" y="31244"/>
                  </a:lnTo>
                  <a:lnTo>
                    <a:pt x="1581" y="31244"/>
                  </a:lnTo>
                  <a:lnTo>
                    <a:pt x="1624" y="31200"/>
                  </a:lnTo>
                  <a:lnTo>
                    <a:pt x="1668" y="31156"/>
                  </a:lnTo>
                  <a:lnTo>
                    <a:pt x="1668" y="31068"/>
                  </a:lnTo>
                  <a:lnTo>
                    <a:pt x="1668" y="31024"/>
                  </a:lnTo>
                  <a:lnTo>
                    <a:pt x="1186" y="29883"/>
                  </a:lnTo>
                  <a:lnTo>
                    <a:pt x="1098" y="28874"/>
                  </a:lnTo>
                  <a:lnTo>
                    <a:pt x="791" y="24662"/>
                  </a:lnTo>
                  <a:lnTo>
                    <a:pt x="791" y="21941"/>
                  </a:lnTo>
                  <a:lnTo>
                    <a:pt x="440" y="18255"/>
                  </a:lnTo>
                  <a:lnTo>
                    <a:pt x="352" y="16324"/>
                  </a:lnTo>
                  <a:lnTo>
                    <a:pt x="615" y="12507"/>
                  </a:lnTo>
                  <a:lnTo>
                    <a:pt x="1449" y="10620"/>
                  </a:lnTo>
                  <a:lnTo>
                    <a:pt x="2502" y="8294"/>
                  </a:lnTo>
                  <a:lnTo>
                    <a:pt x="2502" y="8250"/>
                  </a:lnTo>
                  <a:lnTo>
                    <a:pt x="2590" y="7548"/>
                  </a:lnTo>
                  <a:lnTo>
                    <a:pt x="2590" y="7504"/>
                  </a:lnTo>
                  <a:lnTo>
                    <a:pt x="2414" y="6013"/>
                  </a:lnTo>
                  <a:lnTo>
                    <a:pt x="2195" y="2809"/>
                  </a:lnTo>
                  <a:lnTo>
                    <a:pt x="2195" y="176"/>
                  </a:lnTo>
                  <a:lnTo>
                    <a:pt x="2195" y="89"/>
                  </a:lnTo>
                  <a:lnTo>
                    <a:pt x="2151" y="45"/>
                  </a:lnTo>
                  <a:lnTo>
                    <a:pt x="2107"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30" name="Google Shape;4230;p116"/>
            <p:cNvSpPr/>
            <p:nvPr/>
          </p:nvSpPr>
          <p:spPr>
            <a:xfrm>
              <a:off x="4650300" y="4168950"/>
              <a:ext cx="75725" cy="786600"/>
            </a:xfrm>
            <a:custGeom>
              <a:avLst/>
              <a:gdLst/>
              <a:ahLst/>
              <a:cxnLst/>
              <a:rect l="l" t="t" r="r" b="b"/>
              <a:pathLst>
                <a:path w="3029" h="31464" extrusionOk="0">
                  <a:moveTo>
                    <a:pt x="2765" y="1"/>
                  </a:moveTo>
                  <a:lnTo>
                    <a:pt x="2677" y="45"/>
                  </a:lnTo>
                  <a:lnTo>
                    <a:pt x="2677" y="89"/>
                  </a:lnTo>
                  <a:lnTo>
                    <a:pt x="2633" y="176"/>
                  </a:lnTo>
                  <a:lnTo>
                    <a:pt x="2677" y="791"/>
                  </a:lnTo>
                  <a:lnTo>
                    <a:pt x="2546" y="1668"/>
                  </a:lnTo>
                  <a:lnTo>
                    <a:pt x="1317" y="5442"/>
                  </a:lnTo>
                  <a:lnTo>
                    <a:pt x="1141" y="6320"/>
                  </a:lnTo>
                  <a:lnTo>
                    <a:pt x="1141" y="6364"/>
                  </a:lnTo>
                  <a:lnTo>
                    <a:pt x="1317" y="7548"/>
                  </a:lnTo>
                  <a:lnTo>
                    <a:pt x="1054" y="11892"/>
                  </a:lnTo>
                  <a:lnTo>
                    <a:pt x="352" y="13516"/>
                  </a:lnTo>
                  <a:lnTo>
                    <a:pt x="352" y="13560"/>
                  </a:lnTo>
                  <a:lnTo>
                    <a:pt x="132" y="14745"/>
                  </a:lnTo>
                  <a:lnTo>
                    <a:pt x="0" y="16939"/>
                  </a:lnTo>
                  <a:lnTo>
                    <a:pt x="44" y="19177"/>
                  </a:lnTo>
                  <a:lnTo>
                    <a:pt x="352" y="21634"/>
                  </a:lnTo>
                  <a:lnTo>
                    <a:pt x="746" y="25495"/>
                  </a:lnTo>
                  <a:lnTo>
                    <a:pt x="790" y="28040"/>
                  </a:lnTo>
                  <a:lnTo>
                    <a:pt x="1010" y="30322"/>
                  </a:lnTo>
                  <a:lnTo>
                    <a:pt x="1054" y="30366"/>
                  </a:lnTo>
                  <a:lnTo>
                    <a:pt x="1405" y="31375"/>
                  </a:lnTo>
                  <a:lnTo>
                    <a:pt x="1492" y="31463"/>
                  </a:lnTo>
                  <a:lnTo>
                    <a:pt x="1624" y="31463"/>
                  </a:lnTo>
                  <a:lnTo>
                    <a:pt x="1712" y="31419"/>
                  </a:lnTo>
                  <a:lnTo>
                    <a:pt x="1756" y="31375"/>
                  </a:lnTo>
                  <a:lnTo>
                    <a:pt x="1756" y="31288"/>
                  </a:lnTo>
                  <a:lnTo>
                    <a:pt x="1756" y="31244"/>
                  </a:lnTo>
                  <a:lnTo>
                    <a:pt x="1361" y="30278"/>
                  </a:lnTo>
                  <a:lnTo>
                    <a:pt x="1141" y="27997"/>
                  </a:lnTo>
                  <a:lnTo>
                    <a:pt x="1098" y="25452"/>
                  </a:lnTo>
                  <a:lnTo>
                    <a:pt x="703" y="21590"/>
                  </a:lnTo>
                  <a:lnTo>
                    <a:pt x="395" y="19177"/>
                  </a:lnTo>
                  <a:lnTo>
                    <a:pt x="352" y="16983"/>
                  </a:lnTo>
                  <a:lnTo>
                    <a:pt x="483" y="14789"/>
                  </a:lnTo>
                  <a:lnTo>
                    <a:pt x="703" y="13648"/>
                  </a:lnTo>
                  <a:lnTo>
                    <a:pt x="1405" y="11980"/>
                  </a:lnTo>
                  <a:lnTo>
                    <a:pt x="1405" y="11936"/>
                  </a:lnTo>
                  <a:lnTo>
                    <a:pt x="1668" y="7548"/>
                  </a:lnTo>
                  <a:lnTo>
                    <a:pt x="1492" y="6364"/>
                  </a:lnTo>
                  <a:lnTo>
                    <a:pt x="1668" y="5530"/>
                  </a:lnTo>
                  <a:lnTo>
                    <a:pt x="2897" y="1756"/>
                  </a:lnTo>
                  <a:lnTo>
                    <a:pt x="2897" y="1712"/>
                  </a:lnTo>
                  <a:lnTo>
                    <a:pt x="3028" y="791"/>
                  </a:lnTo>
                  <a:lnTo>
                    <a:pt x="2984" y="133"/>
                  </a:lnTo>
                  <a:lnTo>
                    <a:pt x="2984" y="89"/>
                  </a:lnTo>
                  <a:lnTo>
                    <a:pt x="2940" y="45"/>
                  </a:lnTo>
                  <a:lnTo>
                    <a:pt x="2897"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31" name="Google Shape;4231;p116"/>
            <p:cNvSpPr/>
            <p:nvPr/>
          </p:nvSpPr>
          <p:spPr>
            <a:xfrm>
              <a:off x="4619575" y="4645050"/>
              <a:ext cx="51600" cy="285250"/>
            </a:xfrm>
            <a:custGeom>
              <a:avLst/>
              <a:gdLst/>
              <a:ahLst/>
              <a:cxnLst/>
              <a:rect l="l" t="t" r="r" b="b"/>
              <a:pathLst>
                <a:path w="2064" h="11410" extrusionOk="0">
                  <a:moveTo>
                    <a:pt x="132" y="1"/>
                  </a:moveTo>
                  <a:lnTo>
                    <a:pt x="89" y="45"/>
                  </a:lnTo>
                  <a:lnTo>
                    <a:pt x="45" y="89"/>
                  </a:lnTo>
                  <a:lnTo>
                    <a:pt x="1" y="133"/>
                  </a:lnTo>
                  <a:lnTo>
                    <a:pt x="1" y="220"/>
                  </a:lnTo>
                  <a:lnTo>
                    <a:pt x="308" y="2063"/>
                  </a:lnTo>
                  <a:lnTo>
                    <a:pt x="527" y="4257"/>
                  </a:lnTo>
                  <a:lnTo>
                    <a:pt x="1229" y="10313"/>
                  </a:lnTo>
                  <a:lnTo>
                    <a:pt x="1229" y="10357"/>
                  </a:lnTo>
                  <a:lnTo>
                    <a:pt x="1712" y="11322"/>
                  </a:lnTo>
                  <a:lnTo>
                    <a:pt x="1756" y="11366"/>
                  </a:lnTo>
                  <a:lnTo>
                    <a:pt x="1888" y="11410"/>
                  </a:lnTo>
                  <a:lnTo>
                    <a:pt x="1932" y="11410"/>
                  </a:lnTo>
                  <a:lnTo>
                    <a:pt x="2019" y="11366"/>
                  </a:lnTo>
                  <a:lnTo>
                    <a:pt x="2019" y="11278"/>
                  </a:lnTo>
                  <a:lnTo>
                    <a:pt x="2063" y="11234"/>
                  </a:lnTo>
                  <a:lnTo>
                    <a:pt x="2019" y="11147"/>
                  </a:lnTo>
                  <a:lnTo>
                    <a:pt x="1537" y="10225"/>
                  </a:lnTo>
                  <a:lnTo>
                    <a:pt x="878" y="4214"/>
                  </a:lnTo>
                  <a:lnTo>
                    <a:pt x="659" y="2019"/>
                  </a:lnTo>
                  <a:lnTo>
                    <a:pt x="352" y="177"/>
                  </a:lnTo>
                  <a:lnTo>
                    <a:pt x="308" y="89"/>
                  </a:lnTo>
                  <a:lnTo>
                    <a:pt x="264" y="45"/>
                  </a:lnTo>
                  <a:lnTo>
                    <a:pt x="22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32" name="Google Shape;4232;p116"/>
            <p:cNvSpPr/>
            <p:nvPr/>
          </p:nvSpPr>
          <p:spPr>
            <a:xfrm>
              <a:off x="4598750" y="4775600"/>
              <a:ext cx="26350" cy="111925"/>
            </a:xfrm>
            <a:custGeom>
              <a:avLst/>
              <a:gdLst/>
              <a:ahLst/>
              <a:cxnLst/>
              <a:rect l="l" t="t" r="r" b="b"/>
              <a:pathLst>
                <a:path w="1054" h="4477" extrusionOk="0">
                  <a:moveTo>
                    <a:pt x="176" y="1"/>
                  </a:moveTo>
                  <a:lnTo>
                    <a:pt x="88" y="45"/>
                  </a:lnTo>
                  <a:lnTo>
                    <a:pt x="44" y="89"/>
                  </a:lnTo>
                  <a:lnTo>
                    <a:pt x="0" y="132"/>
                  </a:lnTo>
                  <a:lnTo>
                    <a:pt x="0" y="220"/>
                  </a:lnTo>
                  <a:lnTo>
                    <a:pt x="0" y="264"/>
                  </a:lnTo>
                  <a:lnTo>
                    <a:pt x="88" y="2853"/>
                  </a:lnTo>
                  <a:lnTo>
                    <a:pt x="88" y="2897"/>
                  </a:lnTo>
                  <a:lnTo>
                    <a:pt x="263" y="3555"/>
                  </a:lnTo>
                  <a:lnTo>
                    <a:pt x="307" y="3599"/>
                  </a:lnTo>
                  <a:lnTo>
                    <a:pt x="702" y="4389"/>
                  </a:lnTo>
                  <a:lnTo>
                    <a:pt x="790" y="4477"/>
                  </a:lnTo>
                  <a:lnTo>
                    <a:pt x="965" y="4477"/>
                  </a:lnTo>
                  <a:lnTo>
                    <a:pt x="1009" y="4433"/>
                  </a:lnTo>
                  <a:lnTo>
                    <a:pt x="1009" y="4345"/>
                  </a:lnTo>
                  <a:lnTo>
                    <a:pt x="1053" y="4301"/>
                  </a:lnTo>
                  <a:lnTo>
                    <a:pt x="1009" y="4213"/>
                  </a:lnTo>
                  <a:lnTo>
                    <a:pt x="614" y="3467"/>
                  </a:lnTo>
                  <a:lnTo>
                    <a:pt x="439" y="2853"/>
                  </a:lnTo>
                  <a:lnTo>
                    <a:pt x="351" y="308"/>
                  </a:lnTo>
                  <a:lnTo>
                    <a:pt x="351" y="220"/>
                  </a:lnTo>
                  <a:lnTo>
                    <a:pt x="351" y="132"/>
                  </a:lnTo>
                  <a:lnTo>
                    <a:pt x="351" y="89"/>
                  </a:lnTo>
                  <a:lnTo>
                    <a:pt x="307" y="45"/>
                  </a:lnTo>
                  <a:lnTo>
                    <a:pt x="22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33" name="Google Shape;4233;p116"/>
            <p:cNvSpPr/>
            <p:nvPr/>
          </p:nvSpPr>
          <p:spPr>
            <a:xfrm>
              <a:off x="5341425" y="4865550"/>
              <a:ext cx="95450" cy="49400"/>
            </a:xfrm>
            <a:custGeom>
              <a:avLst/>
              <a:gdLst/>
              <a:ahLst/>
              <a:cxnLst/>
              <a:rect l="l" t="t" r="r" b="b"/>
              <a:pathLst>
                <a:path w="3818" h="1976" extrusionOk="0">
                  <a:moveTo>
                    <a:pt x="132" y="1"/>
                  </a:moveTo>
                  <a:lnTo>
                    <a:pt x="88" y="45"/>
                  </a:lnTo>
                  <a:lnTo>
                    <a:pt x="44" y="89"/>
                  </a:lnTo>
                  <a:lnTo>
                    <a:pt x="0" y="176"/>
                  </a:lnTo>
                  <a:lnTo>
                    <a:pt x="44" y="220"/>
                  </a:lnTo>
                  <a:lnTo>
                    <a:pt x="44" y="308"/>
                  </a:lnTo>
                  <a:lnTo>
                    <a:pt x="132" y="308"/>
                  </a:lnTo>
                  <a:lnTo>
                    <a:pt x="1448" y="1010"/>
                  </a:lnTo>
                  <a:lnTo>
                    <a:pt x="3028" y="1932"/>
                  </a:lnTo>
                  <a:lnTo>
                    <a:pt x="3116" y="1976"/>
                  </a:lnTo>
                  <a:lnTo>
                    <a:pt x="3247" y="1932"/>
                  </a:lnTo>
                  <a:lnTo>
                    <a:pt x="3774" y="1493"/>
                  </a:lnTo>
                  <a:lnTo>
                    <a:pt x="3818" y="1405"/>
                  </a:lnTo>
                  <a:lnTo>
                    <a:pt x="3818" y="1361"/>
                  </a:lnTo>
                  <a:lnTo>
                    <a:pt x="3818" y="1273"/>
                  </a:lnTo>
                  <a:lnTo>
                    <a:pt x="3774" y="1230"/>
                  </a:lnTo>
                  <a:lnTo>
                    <a:pt x="3730" y="1186"/>
                  </a:lnTo>
                  <a:lnTo>
                    <a:pt x="3598" y="1186"/>
                  </a:lnTo>
                  <a:lnTo>
                    <a:pt x="3555" y="1230"/>
                  </a:lnTo>
                  <a:lnTo>
                    <a:pt x="3116" y="1581"/>
                  </a:lnTo>
                  <a:lnTo>
                    <a:pt x="1624" y="703"/>
                  </a:lnTo>
                  <a:lnTo>
                    <a:pt x="26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34" name="Google Shape;4234;p116"/>
            <p:cNvSpPr/>
            <p:nvPr/>
          </p:nvSpPr>
          <p:spPr>
            <a:xfrm>
              <a:off x="5341425" y="4841425"/>
              <a:ext cx="97650" cy="45000"/>
            </a:xfrm>
            <a:custGeom>
              <a:avLst/>
              <a:gdLst/>
              <a:ahLst/>
              <a:cxnLst/>
              <a:rect l="l" t="t" r="r" b="b"/>
              <a:pathLst>
                <a:path w="3906" h="1800" extrusionOk="0">
                  <a:moveTo>
                    <a:pt x="88" y="1"/>
                  </a:moveTo>
                  <a:lnTo>
                    <a:pt x="44" y="44"/>
                  </a:lnTo>
                  <a:lnTo>
                    <a:pt x="0" y="132"/>
                  </a:lnTo>
                  <a:lnTo>
                    <a:pt x="0" y="176"/>
                  </a:lnTo>
                  <a:lnTo>
                    <a:pt x="44" y="264"/>
                  </a:lnTo>
                  <a:lnTo>
                    <a:pt x="88" y="308"/>
                  </a:lnTo>
                  <a:lnTo>
                    <a:pt x="527" y="703"/>
                  </a:lnTo>
                  <a:lnTo>
                    <a:pt x="571" y="703"/>
                  </a:lnTo>
                  <a:lnTo>
                    <a:pt x="2458" y="1536"/>
                  </a:lnTo>
                  <a:lnTo>
                    <a:pt x="3335" y="1756"/>
                  </a:lnTo>
                  <a:lnTo>
                    <a:pt x="3379" y="1800"/>
                  </a:lnTo>
                  <a:lnTo>
                    <a:pt x="3467" y="1756"/>
                  </a:lnTo>
                  <a:lnTo>
                    <a:pt x="3818" y="1536"/>
                  </a:lnTo>
                  <a:lnTo>
                    <a:pt x="3862" y="1492"/>
                  </a:lnTo>
                  <a:lnTo>
                    <a:pt x="3906" y="1449"/>
                  </a:lnTo>
                  <a:lnTo>
                    <a:pt x="3906" y="1361"/>
                  </a:lnTo>
                  <a:lnTo>
                    <a:pt x="3906" y="1317"/>
                  </a:lnTo>
                  <a:lnTo>
                    <a:pt x="3862" y="1229"/>
                  </a:lnTo>
                  <a:lnTo>
                    <a:pt x="3642" y="1229"/>
                  </a:lnTo>
                  <a:lnTo>
                    <a:pt x="3379" y="1405"/>
                  </a:lnTo>
                  <a:lnTo>
                    <a:pt x="2589" y="1185"/>
                  </a:lnTo>
                  <a:lnTo>
                    <a:pt x="746" y="395"/>
                  </a:lnTo>
                  <a:lnTo>
                    <a:pt x="307" y="44"/>
                  </a:lnTo>
                  <a:lnTo>
                    <a:pt x="22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35" name="Google Shape;4235;p116"/>
            <p:cNvSpPr/>
            <p:nvPr/>
          </p:nvSpPr>
          <p:spPr>
            <a:xfrm>
              <a:off x="5341425" y="4815100"/>
              <a:ext cx="127275" cy="43900"/>
            </a:xfrm>
            <a:custGeom>
              <a:avLst/>
              <a:gdLst/>
              <a:ahLst/>
              <a:cxnLst/>
              <a:rect l="l" t="t" r="r" b="b"/>
              <a:pathLst>
                <a:path w="5091" h="1756" extrusionOk="0">
                  <a:moveTo>
                    <a:pt x="88" y="0"/>
                  </a:moveTo>
                  <a:lnTo>
                    <a:pt x="44" y="44"/>
                  </a:lnTo>
                  <a:lnTo>
                    <a:pt x="0" y="88"/>
                  </a:lnTo>
                  <a:lnTo>
                    <a:pt x="0" y="176"/>
                  </a:lnTo>
                  <a:lnTo>
                    <a:pt x="0" y="220"/>
                  </a:lnTo>
                  <a:lnTo>
                    <a:pt x="44" y="308"/>
                  </a:lnTo>
                  <a:lnTo>
                    <a:pt x="571" y="790"/>
                  </a:lnTo>
                  <a:lnTo>
                    <a:pt x="571" y="834"/>
                  </a:lnTo>
                  <a:lnTo>
                    <a:pt x="1624" y="1361"/>
                  </a:lnTo>
                  <a:lnTo>
                    <a:pt x="1624" y="1405"/>
                  </a:lnTo>
                  <a:lnTo>
                    <a:pt x="2458" y="1712"/>
                  </a:lnTo>
                  <a:lnTo>
                    <a:pt x="2545" y="1756"/>
                  </a:lnTo>
                  <a:lnTo>
                    <a:pt x="3818" y="1668"/>
                  </a:lnTo>
                  <a:lnTo>
                    <a:pt x="3906" y="1624"/>
                  </a:lnTo>
                  <a:lnTo>
                    <a:pt x="5003" y="966"/>
                  </a:lnTo>
                  <a:lnTo>
                    <a:pt x="5046" y="922"/>
                  </a:lnTo>
                  <a:lnTo>
                    <a:pt x="5046" y="878"/>
                  </a:lnTo>
                  <a:lnTo>
                    <a:pt x="5090" y="790"/>
                  </a:lnTo>
                  <a:lnTo>
                    <a:pt x="5046" y="746"/>
                  </a:lnTo>
                  <a:lnTo>
                    <a:pt x="5003" y="659"/>
                  </a:lnTo>
                  <a:lnTo>
                    <a:pt x="4783" y="659"/>
                  </a:lnTo>
                  <a:lnTo>
                    <a:pt x="3774" y="1317"/>
                  </a:lnTo>
                  <a:lnTo>
                    <a:pt x="2545" y="1405"/>
                  </a:lnTo>
                  <a:lnTo>
                    <a:pt x="1755" y="1054"/>
                  </a:lnTo>
                  <a:lnTo>
                    <a:pt x="790" y="527"/>
                  </a:lnTo>
                  <a:lnTo>
                    <a:pt x="264" y="44"/>
                  </a:lnTo>
                  <a:lnTo>
                    <a:pt x="22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36" name="Google Shape;4236;p116"/>
            <p:cNvSpPr/>
            <p:nvPr/>
          </p:nvSpPr>
          <p:spPr>
            <a:xfrm>
              <a:off x="5305225" y="4740500"/>
              <a:ext cx="241350" cy="79000"/>
            </a:xfrm>
            <a:custGeom>
              <a:avLst/>
              <a:gdLst/>
              <a:ahLst/>
              <a:cxnLst/>
              <a:rect l="l" t="t" r="r" b="b"/>
              <a:pathLst>
                <a:path w="9654" h="3160" extrusionOk="0">
                  <a:moveTo>
                    <a:pt x="88" y="1"/>
                  </a:moveTo>
                  <a:lnTo>
                    <a:pt x="44" y="44"/>
                  </a:lnTo>
                  <a:lnTo>
                    <a:pt x="0" y="132"/>
                  </a:lnTo>
                  <a:lnTo>
                    <a:pt x="0" y="176"/>
                  </a:lnTo>
                  <a:lnTo>
                    <a:pt x="44" y="264"/>
                  </a:lnTo>
                  <a:lnTo>
                    <a:pt x="307" y="659"/>
                  </a:lnTo>
                  <a:lnTo>
                    <a:pt x="878" y="1668"/>
                  </a:lnTo>
                  <a:lnTo>
                    <a:pt x="878" y="1712"/>
                  </a:lnTo>
                  <a:lnTo>
                    <a:pt x="1755" y="2458"/>
                  </a:lnTo>
                  <a:lnTo>
                    <a:pt x="1799" y="2502"/>
                  </a:lnTo>
                  <a:lnTo>
                    <a:pt x="2852" y="2853"/>
                  </a:lnTo>
                  <a:lnTo>
                    <a:pt x="2896" y="2853"/>
                  </a:lnTo>
                  <a:lnTo>
                    <a:pt x="6231" y="3160"/>
                  </a:lnTo>
                  <a:lnTo>
                    <a:pt x="6275" y="3160"/>
                  </a:lnTo>
                  <a:lnTo>
                    <a:pt x="6319" y="3116"/>
                  </a:lnTo>
                  <a:lnTo>
                    <a:pt x="9566" y="1493"/>
                  </a:lnTo>
                  <a:lnTo>
                    <a:pt x="9610" y="1449"/>
                  </a:lnTo>
                  <a:lnTo>
                    <a:pt x="9654" y="1405"/>
                  </a:lnTo>
                  <a:lnTo>
                    <a:pt x="9654" y="1361"/>
                  </a:lnTo>
                  <a:lnTo>
                    <a:pt x="9654" y="1273"/>
                  </a:lnTo>
                  <a:lnTo>
                    <a:pt x="9610" y="1229"/>
                  </a:lnTo>
                  <a:lnTo>
                    <a:pt x="9566" y="1185"/>
                  </a:lnTo>
                  <a:lnTo>
                    <a:pt x="9391" y="1185"/>
                  </a:lnTo>
                  <a:lnTo>
                    <a:pt x="6231" y="2809"/>
                  </a:lnTo>
                  <a:lnTo>
                    <a:pt x="2940" y="2546"/>
                  </a:lnTo>
                  <a:lnTo>
                    <a:pt x="1931" y="2195"/>
                  </a:lnTo>
                  <a:lnTo>
                    <a:pt x="1141" y="1449"/>
                  </a:lnTo>
                  <a:lnTo>
                    <a:pt x="614" y="483"/>
                  </a:lnTo>
                  <a:lnTo>
                    <a:pt x="351" y="44"/>
                  </a:lnTo>
                  <a:lnTo>
                    <a:pt x="307"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37" name="Google Shape;4237;p116"/>
            <p:cNvSpPr/>
            <p:nvPr/>
          </p:nvSpPr>
          <p:spPr>
            <a:xfrm>
              <a:off x="5384200" y="5052050"/>
              <a:ext cx="25" cy="25"/>
            </a:xfrm>
            <a:custGeom>
              <a:avLst/>
              <a:gdLst/>
              <a:ahLst/>
              <a:cxnLst/>
              <a:rect l="l" t="t" r="r" b="b"/>
              <a:pathLst>
                <a:path w="1" h="1" extrusionOk="0">
                  <a:moveTo>
                    <a:pt x="1" y="1"/>
                  </a:moveTo>
                  <a:lnTo>
                    <a:pt x="1"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38" name="Google Shape;4238;p116"/>
            <p:cNvSpPr/>
            <p:nvPr/>
          </p:nvSpPr>
          <p:spPr>
            <a:xfrm>
              <a:off x="5384200" y="5052050"/>
              <a:ext cx="25" cy="25"/>
            </a:xfrm>
            <a:custGeom>
              <a:avLst/>
              <a:gdLst/>
              <a:ahLst/>
              <a:cxnLst/>
              <a:rect l="l" t="t" r="r" b="b"/>
              <a:pathLst>
                <a:path w="1" h="1" fill="none" extrusionOk="0">
                  <a:moveTo>
                    <a:pt x="1" y="1"/>
                  </a:moveTo>
                  <a:lnTo>
                    <a:pt x="1" y="1"/>
                  </a:lnTo>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39" name="Google Shape;4239;p116"/>
            <p:cNvSpPr/>
            <p:nvPr/>
          </p:nvSpPr>
          <p:spPr>
            <a:xfrm>
              <a:off x="5067175" y="3133375"/>
              <a:ext cx="866650" cy="1926375"/>
            </a:xfrm>
            <a:custGeom>
              <a:avLst/>
              <a:gdLst/>
              <a:ahLst/>
              <a:cxnLst/>
              <a:rect l="l" t="t" r="r" b="b"/>
              <a:pathLst>
                <a:path w="34666" h="77055" extrusionOk="0">
                  <a:moveTo>
                    <a:pt x="34446" y="1"/>
                  </a:moveTo>
                  <a:lnTo>
                    <a:pt x="34359" y="45"/>
                  </a:lnTo>
                  <a:lnTo>
                    <a:pt x="31857" y="1976"/>
                  </a:lnTo>
                  <a:lnTo>
                    <a:pt x="28215" y="4916"/>
                  </a:lnTo>
                  <a:lnTo>
                    <a:pt x="25846" y="6802"/>
                  </a:lnTo>
                  <a:lnTo>
                    <a:pt x="23783" y="8470"/>
                  </a:lnTo>
                  <a:lnTo>
                    <a:pt x="20668" y="10927"/>
                  </a:lnTo>
                  <a:lnTo>
                    <a:pt x="15665" y="13077"/>
                  </a:lnTo>
                  <a:lnTo>
                    <a:pt x="15622" y="13121"/>
                  </a:lnTo>
                  <a:lnTo>
                    <a:pt x="13866" y="14218"/>
                  </a:lnTo>
                  <a:lnTo>
                    <a:pt x="13822" y="14218"/>
                  </a:lnTo>
                  <a:lnTo>
                    <a:pt x="12331" y="15666"/>
                  </a:lnTo>
                  <a:lnTo>
                    <a:pt x="10224" y="18387"/>
                  </a:lnTo>
                  <a:lnTo>
                    <a:pt x="9610" y="19089"/>
                  </a:lnTo>
                  <a:lnTo>
                    <a:pt x="8776" y="19615"/>
                  </a:lnTo>
                  <a:lnTo>
                    <a:pt x="8732" y="19615"/>
                  </a:lnTo>
                  <a:lnTo>
                    <a:pt x="8118" y="20274"/>
                  </a:lnTo>
                  <a:lnTo>
                    <a:pt x="8118" y="20317"/>
                  </a:lnTo>
                  <a:lnTo>
                    <a:pt x="7065" y="22204"/>
                  </a:lnTo>
                  <a:lnTo>
                    <a:pt x="7021" y="22248"/>
                  </a:lnTo>
                  <a:lnTo>
                    <a:pt x="6451" y="23916"/>
                  </a:lnTo>
                  <a:lnTo>
                    <a:pt x="6451" y="23960"/>
                  </a:lnTo>
                  <a:lnTo>
                    <a:pt x="6319" y="25583"/>
                  </a:lnTo>
                  <a:lnTo>
                    <a:pt x="6319" y="25627"/>
                  </a:lnTo>
                  <a:lnTo>
                    <a:pt x="6845" y="28391"/>
                  </a:lnTo>
                  <a:lnTo>
                    <a:pt x="6845" y="30629"/>
                  </a:lnTo>
                  <a:lnTo>
                    <a:pt x="6275" y="35632"/>
                  </a:lnTo>
                  <a:lnTo>
                    <a:pt x="5836" y="38967"/>
                  </a:lnTo>
                  <a:lnTo>
                    <a:pt x="5441" y="41863"/>
                  </a:lnTo>
                  <a:lnTo>
                    <a:pt x="5134" y="43662"/>
                  </a:lnTo>
                  <a:lnTo>
                    <a:pt x="4169" y="47699"/>
                  </a:lnTo>
                  <a:lnTo>
                    <a:pt x="3598" y="50244"/>
                  </a:lnTo>
                  <a:lnTo>
                    <a:pt x="3291" y="52087"/>
                  </a:lnTo>
                  <a:lnTo>
                    <a:pt x="2633" y="53491"/>
                  </a:lnTo>
                  <a:lnTo>
                    <a:pt x="2633" y="53535"/>
                  </a:lnTo>
                  <a:lnTo>
                    <a:pt x="2106" y="56431"/>
                  </a:lnTo>
                  <a:lnTo>
                    <a:pt x="834" y="60556"/>
                  </a:lnTo>
                  <a:lnTo>
                    <a:pt x="219" y="62838"/>
                  </a:lnTo>
                  <a:lnTo>
                    <a:pt x="0" y="63891"/>
                  </a:lnTo>
                  <a:lnTo>
                    <a:pt x="0" y="63935"/>
                  </a:lnTo>
                  <a:lnTo>
                    <a:pt x="44" y="64900"/>
                  </a:lnTo>
                  <a:lnTo>
                    <a:pt x="88" y="64988"/>
                  </a:lnTo>
                  <a:lnTo>
                    <a:pt x="2019" y="67094"/>
                  </a:lnTo>
                  <a:lnTo>
                    <a:pt x="3511" y="68674"/>
                  </a:lnTo>
                  <a:lnTo>
                    <a:pt x="5485" y="70999"/>
                  </a:lnTo>
                  <a:lnTo>
                    <a:pt x="7811" y="73413"/>
                  </a:lnTo>
                  <a:lnTo>
                    <a:pt x="9829" y="75651"/>
                  </a:lnTo>
                  <a:lnTo>
                    <a:pt x="10882" y="76967"/>
                  </a:lnTo>
                  <a:lnTo>
                    <a:pt x="10926" y="77011"/>
                  </a:lnTo>
                  <a:lnTo>
                    <a:pt x="11014" y="77055"/>
                  </a:lnTo>
                  <a:lnTo>
                    <a:pt x="11102" y="77011"/>
                  </a:lnTo>
                  <a:lnTo>
                    <a:pt x="11146" y="76967"/>
                  </a:lnTo>
                  <a:lnTo>
                    <a:pt x="11190" y="76879"/>
                  </a:lnTo>
                  <a:lnTo>
                    <a:pt x="11190" y="76835"/>
                  </a:lnTo>
                  <a:lnTo>
                    <a:pt x="11146" y="76748"/>
                  </a:lnTo>
                  <a:lnTo>
                    <a:pt x="10093" y="75387"/>
                  </a:lnTo>
                  <a:lnTo>
                    <a:pt x="8030" y="73193"/>
                  </a:lnTo>
                  <a:lnTo>
                    <a:pt x="5748" y="70780"/>
                  </a:lnTo>
                  <a:lnTo>
                    <a:pt x="3774" y="68410"/>
                  </a:lnTo>
                  <a:lnTo>
                    <a:pt x="2282" y="66831"/>
                  </a:lnTo>
                  <a:lnTo>
                    <a:pt x="395" y="64812"/>
                  </a:lnTo>
                  <a:lnTo>
                    <a:pt x="351" y="63935"/>
                  </a:lnTo>
                  <a:lnTo>
                    <a:pt x="571" y="62925"/>
                  </a:lnTo>
                  <a:lnTo>
                    <a:pt x="1141" y="60644"/>
                  </a:lnTo>
                  <a:lnTo>
                    <a:pt x="2457" y="56519"/>
                  </a:lnTo>
                  <a:lnTo>
                    <a:pt x="2457" y="56475"/>
                  </a:lnTo>
                  <a:lnTo>
                    <a:pt x="2984" y="53623"/>
                  </a:lnTo>
                  <a:lnTo>
                    <a:pt x="3598" y="52218"/>
                  </a:lnTo>
                  <a:lnTo>
                    <a:pt x="3642" y="52175"/>
                  </a:lnTo>
                  <a:lnTo>
                    <a:pt x="3949" y="50288"/>
                  </a:lnTo>
                  <a:lnTo>
                    <a:pt x="4520" y="47787"/>
                  </a:lnTo>
                  <a:lnTo>
                    <a:pt x="5441" y="43750"/>
                  </a:lnTo>
                  <a:lnTo>
                    <a:pt x="5792" y="41907"/>
                  </a:lnTo>
                  <a:lnTo>
                    <a:pt x="6187" y="39011"/>
                  </a:lnTo>
                  <a:lnTo>
                    <a:pt x="6626" y="35676"/>
                  </a:lnTo>
                  <a:lnTo>
                    <a:pt x="7196" y="30673"/>
                  </a:lnTo>
                  <a:lnTo>
                    <a:pt x="7196" y="28348"/>
                  </a:lnTo>
                  <a:lnTo>
                    <a:pt x="7196" y="28304"/>
                  </a:lnTo>
                  <a:lnTo>
                    <a:pt x="6670" y="25583"/>
                  </a:lnTo>
                  <a:lnTo>
                    <a:pt x="6802" y="24047"/>
                  </a:lnTo>
                  <a:lnTo>
                    <a:pt x="7372" y="22380"/>
                  </a:lnTo>
                  <a:lnTo>
                    <a:pt x="8425" y="20493"/>
                  </a:lnTo>
                  <a:lnTo>
                    <a:pt x="8996" y="19879"/>
                  </a:lnTo>
                  <a:lnTo>
                    <a:pt x="9829" y="19352"/>
                  </a:lnTo>
                  <a:lnTo>
                    <a:pt x="9873" y="19308"/>
                  </a:lnTo>
                  <a:lnTo>
                    <a:pt x="10488" y="18606"/>
                  </a:lnTo>
                  <a:lnTo>
                    <a:pt x="12594" y="15886"/>
                  </a:lnTo>
                  <a:lnTo>
                    <a:pt x="14042" y="14481"/>
                  </a:lnTo>
                  <a:lnTo>
                    <a:pt x="15797" y="13428"/>
                  </a:lnTo>
                  <a:lnTo>
                    <a:pt x="20799" y="11234"/>
                  </a:lnTo>
                  <a:lnTo>
                    <a:pt x="20843" y="11190"/>
                  </a:lnTo>
                  <a:lnTo>
                    <a:pt x="24003" y="8733"/>
                  </a:lnTo>
                  <a:lnTo>
                    <a:pt x="28435" y="5179"/>
                  </a:lnTo>
                  <a:lnTo>
                    <a:pt x="32077" y="2239"/>
                  </a:lnTo>
                  <a:lnTo>
                    <a:pt x="34578" y="352"/>
                  </a:lnTo>
                  <a:lnTo>
                    <a:pt x="34622" y="264"/>
                  </a:lnTo>
                  <a:lnTo>
                    <a:pt x="34666" y="220"/>
                  </a:lnTo>
                  <a:lnTo>
                    <a:pt x="34666" y="133"/>
                  </a:lnTo>
                  <a:lnTo>
                    <a:pt x="34622" y="89"/>
                  </a:lnTo>
                  <a:lnTo>
                    <a:pt x="34578" y="45"/>
                  </a:lnTo>
                  <a:lnTo>
                    <a:pt x="3449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40" name="Google Shape;4240;p116"/>
            <p:cNvSpPr/>
            <p:nvPr/>
          </p:nvSpPr>
          <p:spPr>
            <a:xfrm>
              <a:off x="5041925" y="3105950"/>
              <a:ext cx="861200" cy="1932975"/>
            </a:xfrm>
            <a:custGeom>
              <a:avLst/>
              <a:gdLst/>
              <a:ahLst/>
              <a:cxnLst/>
              <a:rect l="l" t="t" r="r" b="b"/>
              <a:pathLst>
                <a:path w="34448" h="77319" extrusionOk="0">
                  <a:moveTo>
                    <a:pt x="34228" y="1"/>
                  </a:moveTo>
                  <a:lnTo>
                    <a:pt x="34184" y="45"/>
                  </a:lnTo>
                  <a:lnTo>
                    <a:pt x="33175" y="791"/>
                  </a:lnTo>
                  <a:lnTo>
                    <a:pt x="28435" y="4696"/>
                  </a:lnTo>
                  <a:lnTo>
                    <a:pt x="26505" y="6276"/>
                  </a:lnTo>
                  <a:lnTo>
                    <a:pt x="24706" y="7680"/>
                  </a:lnTo>
                  <a:lnTo>
                    <a:pt x="22863" y="9172"/>
                  </a:lnTo>
                  <a:lnTo>
                    <a:pt x="20932" y="10576"/>
                  </a:lnTo>
                  <a:lnTo>
                    <a:pt x="19045" y="11366"/>
                  </a:lnTo>
                  <a:lnTo>
                    <a:pt x="14876" y="12858"/>
                  </a:lnTo>
                  <a:lnTo>
                    <a:pt x="9479" y="14832"/>
                  </a:lnTo>
                  <a:lnTo>
                    <a:pt x="9435" y="14832"/>
                  </a:lnTo>
                  <a:lnTo>
                    <a:pt x="8909" y="15315"/>
                  </a:lnTo>
                  <a:lnTo>
                    <a:pt x="8865" y="15315"/>
                  </a:lnTo>
                  <a:lnTo>
                    <a:pt x="7987" y="16588"/>
                  </a:lnTo>
                  <a:lnTo>
                    <a:pt x="7943" y="16588"/>
                  </a:lnTo>
                  <a:lnTo>
                    <a:pt x="6978" y="18475"/>
                  </a:lnTo>
                  <a:lnTo>
                    <a:pt x="5969" y="20844"/>
                  </a:lnTo>
                  <a:lnTo>
                    <a:pt x="5442" y="23214"/>
                  </a:lnTo>
                  <a:lnTo>
                    <a:pt x="5398" y="24662"/>
                  </a:lnTo>
                  <a:lnTo>
                    <a:pt x="6320" y="29313"/>
                  </a:lnTo>
                  <a:lnTo>
                    <a:pt x="6407" y="30805"/>
                  </a:lnTo>
                  <a:lnTo>
                    <a:pt x="6144" y="34710"/>
                  </a:lnTo>
                  <a:lnTo>
                    <a:pt x="5837" y="37475"/>
                  </a:lnTo>
                  <a:lnTo>
                    <a:pt x="5486" y="40371"/>
                  </a:lnTo>
                  <a:lnTo>
                    <a:pt x="5135" y="42828"/>
                  </a:lnTo>
                  <a:lnTo>
                    <a:pt x="4872" y="44364"/>
                  </a:lnTo>
                  <a:lnTo>
                    <a:pt x="3906" y="48533"/>
                  </a:lnTo>
                  <a:lnTo>
                    <a:pt x="3424" y="51473"/>
                  </a:lnTo>
                  <a:lnTo>
                    <a:pt x="3248" y="53491"/>
                  </a:lnTo>
                  <a:lnTo>
                    <a:pt x="2634" y="55904"/>
                  </a:lnTo>
                  <a:lnTo>
                    <a:pt x="1756" y="58449"/>
                  </a:lnTo>
                  <a:lnTo>
                    <a:pt x="922" y="60819"/>
                  </a:lnTo>
                  <a:lnTo>
                    <a:pt x="308" y="63189"/>
                  </a:lnTo>
                  <a:lnTo>
                    <a:pt x="1" y="64549"/>
                  </a:lnTo>
                  <a:lnTo>
                    <a:pt x="1" y="64593"/>
                  </a:lnTo>
                  <a:lnTo>
                    <a:pt x="45" y="66743"/>
                  </a:lnTo>
                  <a:lnTo>
                    <a:pt x="45" y="66787"/>
                  </a:lnTo>
                  <a:lnTo>
                    <a:pt x="264" y="67401"/>
                  </a:lnTo>
                  <a:lnTo>
                    <a:pt x="308" y="67445"/>
                  </a:lnTo>
                  <a:lnTo>
                    <a:pt x="3424" y="70999"/>
                  </a:lnTo>
                  <a:lnTo>
                    <a:pt x="7812" y="75694"/>
                  </a:lnTo>
                  <a:lnTo>
                    <a:pt x="9304" y="77274"/>
                  </a:lnTo>
                  <a:lnTo>
                    <a:pt x="9347" y="77274"/>
                  </a:lnTo>
                  <a:lnTo>
                    <a:pt x="9435" y="77318"/>
                  </a:lnTo>
                  <a:lnTo>
                    <a:pt x="9567" y="77274"/>
                  </a:lnTo>
                  <a:lnTo>
                    <a:pt x="9611" y="77186"/>
                  </a:lnTo>
                  <a:lnTo>
                    <a:pt x="9611" y="77143"/>
                  </a:lnTo>
                  <a:lnTo>
                    <a:pt x="9611" y="77055"/>
                  </a:lnTo>
                  <a:lnTo>
                    <a:pt x="9567" y="77011"/>
                  </a:lnTo>
                  <a:lnTo>
                    <a:pt x="3687" y="70780"/>
                  </a:lnTo>
                  <a:lnTo>
                    <a:pt x="571" y="67226"/>
                  </a:lnTo>
                  <a:lnTo>
                    <a:pt x="396" y="66699"/>
                  </a:lnTo>
                  <a:lnTo>
                    <a:pt x="352" y="64637"/>
                  </a:lnTo>
                  <a:lnTo>
                    <a:pt x="659" y="63276"/>
                  </a:lnTo>
                  <a:lnTo>
                    <a:pt x="1273" y="60907"/>
                  </a:lnTo>
                  <a:lnTo>
                    <a:pt x="2107" y="58581"/>
                  </a:lnTo>
                  <a:lnTo>
                    <a:pt x="2985" y="55992"/>
                  </a:lnTo>
                  <a:lnTo>
                    <a:pt x="3599" y="53535"/>
                  </a:lnTo>
                  <a:lnTo>
                    <a:pt x="3775" y="51516"/>
                  </a:lnTo>
                  <a:lnTo>
                    <a:pt x="4257" y="48620"/>
                  </a:lnTo>
                  <a:lnTo>
                    <a:pt x="5223" y="44452"/>
                  </a:lnTo>
                  <a:lnTo>
                    <a:pt x="5486" y="42872"/>
                  </a:lnTo>
                  <a:lnTo>
                    <a:pt x="5837" y="40415"/>
                  </a:lnTo>
                  <a:lnTo>
                    <a:pt x="6188" y="37519"/>
                  </a:lnTo>
                  <a:lnTo>
                    <a:pt x="6495" y="34710"/>
                  </a:lnTo>
                  <a:lnTo>
                    <a:pt x="6758" y="30805"/>
                  </a:lnTo>
                  <a:lnTo>
                    <a:pt x="6758" y="30761"/>
                  </a:lnTo>
                  <a:lnTo>
                    <a:pt x="6671" y="29269"/>
                  </a:lnTo>
                  <a:lnTo>
                    <a:pt x="6671" y="29225"/>
                  </a:lnTo>
                  <a:lnTo>
                    <a:pt x="5749" y="24618"/>
                  </a:lnTo>
                  <a:lnTo>
                    <a:pt x="5793" y="23257"/>
                  </a:lnTo>
                  <a:lnTo>
                    <a:pt x="6320" y="20932"/>
                  </a:lnTo>
                  <a:lnTo>
                    <a:pt x="7285" y="18650"/>
                  </a:lnTo>
                  <a:lnTo>
                    <a:pt x="8250" y="16763"/>
                  </a:lnTo>
                  <a:lnTo>
                    <a:pt x="9128" y="15535"/>
                  </a:lnTo>
                  <a:lnTo>
                    <a:pt x="9611" y="15140"/>
                  </a:lnTo>
                  <a:lnTo>
                    <a:pt x="15008" y="13165"/>
                  </a:lnTo>
                  <a:lnTo>
                    <a:pt x="19133" y="11717"/>
                  </a:lnTo>
                  <a:lnTo>
                    <a:pt x="21063" y="10883"/>
                  </a:lnTo>
                  <a:lnTo>
                    <a:pt x="21107" y="10883"/>
                  </a:lnTo>
                  <a:lnTo>
                    <a:pt x="23082" y="9435"/>
                  </a:lnTo>
                  <a:lnTo>
                    <a:pt x="24925" y="7987"/>
                  </a:lnTo>
                  <a:lnTo>
                    <a:pt x="26724" y="6539"/>
                  </a:lnTo>
                  <a:lnTo>
                    <a:pt x="28655" y="4959"/>
                  </a:lnTo>
                  <a:lnTo>
                    <a:pt x="33350" y="1098"/>
                  </a:lnTo>
                  <a:lnTo>
                    <a:pt x="34403" y="352"/>
                  </a:lnTo>
                  <a:lnTo>
                    <a:pt x="34447" y="264"/>
                  </a:lnTo>
                  <a:lnTo>
                    <a:pt x="34447" y="220"/>
                  </a:lnTo>
                  <a:lnTo>
                    <a:pt x="34447" y="133"/>
                  </a:lnTo>
                  <a:lnTo>
                    <a:pt x="34447" y="89"/>
                  </a:lnTo>
                  <a:lnTo>
                    <a:pt x="34359" y="45"/>
                  </a:lnTo>
                  <a:lnTo>
                    <a:pt x="34315"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41" name="Google Shape;4241;p116"/>
            <p:cNvSpPr/>
            <p:nvPr/>
          </p:nvSpPr>
          <p:spPr>
            <a:xfrm>
              <a:off x="4993675" y="3053300"/>
              <a:ext cx="851300" cy="1980125"/>
            </a:xfrm>
            <a:custGeom>
              <a:avLst/>
              <a:gdLst/>
              <a:ahLst/>
              <a:cxnLst/>
              <a:rect l="l" t="t" r="r" b="b"/>
              <a:pathLst>
                <a:path w="34052" h="79205" extrusionOk="0">
                  <a:moveTo>
                    <a:pt x="33788" y="1"/>
                  </a:moveTo>
                  <a:lnTo>
                    <a:pt x="33744" y="45"/>
                  </a:lnTo>
                  <a:lnTo>
                    <a:pt x="31243" y="2151"/>
                  </a:lnTo>
                  <a:lnTo>
                    <a:pt x="28786" y="4169"/>
                  </a:lnTo>
                  <a:lnTo>
                    <a:pt x="26460" y="6056"/>
                  </a:lnTo>
                  <a:lnTo>
                    <a:pt x="22993" y="8645"/>
                  </a:lnTo>
                  <a:lnTo>
                    <a:pt x="21238" y="9830"/>
                  </a:lnTo>
                  <a:lnTo>
                    <a:pt x="18737" y="10883"/>
                  </a:lnTo>
                  <a:lnTo>
                    <a:pt x="15534" y="12112"/>
                  </a:lnTo>
                  <a:lnTo>
                    <a:pt x="13208" y="13472"/>
                  </a:lnTo>
                  <a:lnTo>
                    <a:pt x="10356" y="14525"/>
                  </a:lnTo>
                  <a:lnTo>
                    <a:pt x="8294" y="15798"/>
                  </a:lnTo>
                  <a:lnTo>
                    <a:pt x="6056" y="16938"/>
                  </a:lnTo>
                  <a:lnTo>
                    <a:pt x="3862" y="17465"/>
                  </a:lnTo>
                  <a:lnTo>
                    <a:pt x="2721" y="17641"/>
                  </a:lnTo>
                  <a:lnTo>
                    <a:pt x="2633" y="17684"/>
                  </a:lnTo>
                  <a:lnTo>
                    <a:pt x="2589" y="17772"/>
                  </a:lnTo>
                  <a:lnTo>
                    <a:pt x="2589" y="17860"/>
                  </a:lnTo>
                  <a:lnTo>
                    <a:pt x="2633" y="17948"/>
                  </a:lnTo>
                  <a:lnTo>
                    <a:pt x="3247" y="18518"/>
                  </a:lnTo>
                  <a:lnTo>
                    <a:pt x="3379" y="19045"/>
                  </a:lnTo>
                  <a:lnTo>
                    <a:pt x="3291" y="20098"/>
                  </a:lnTo>
                  <a:lnTo>
                    <a:pt x="3247" y="21151"/>
                  </a:lnTo>
                  <a:lnTo>
                    <a:pt x="3335" y="22204"/>
                  </a:lnTo>
                  <a:lnTo>
                    <a:pt x="3423" y="23213"/>
                  </a:lnTo>
                  <a:lnTo>
                    <a:pt x="3598" y="24223"/>
                  </a:lnTo>
                  <a:lnTo>
                    <a:pt x="3818" y="25188"/>
                  </a:lnTo>
                  <a:lnTo>
                    <a:pt x="4300" y="27119"/>
                  </a:lnTo>
                  <a:lnTo>
                    <a:pt x="4695" y="28698"/>
                  </a:lnTo>
                  <a:lnTo>
                    <a:pt x="5046" y="30278"/>
                  </a:lnTo>
                  <a:lnTo>
                    <a:pt x="5178" y="31112"/>
                  </a:lnTo>
                  <a:lnTo>
                    <a:pt x="5266" y="31946"/>
                  </a:lnTo>
                  <a:lnTo>
                    <a:pt x="5354" y="32779"/>
                  </a:lnTo>
                  <a:lnTo>
                    <a:pt x="5397" y="33613"/>
                  </a:lnTo>
                  <a:lnTo>
                    <a:pt x="5354" y="36202"/>
                  </a:lnTo>
                  <a:lnTo>
                    <a:pt x="5134" y="38615"/>
                  </a:lnTo>
                  <a:lnTo>
                    <a:pt x="4871" y="41029"/>
                  </a:lnTo>
                  <a:lnTo>
                    <a:pt x="4257" y="45724"/>
                  </a:lnTo>
                  <a:lnTo>
                    <a:pt x="3686" y="47918"/>
                  </a:lnTo>
                  <a:lnTo>
                    <a:pt x="3291" y="50726"/>
                  </a:lnTo>
                  <a:lnTo>
                    <a:pt x="3028" y="53315"/>
                  </a:lnTo>
                  <a:lnTo>
                    <a:pt x="2545" y="56343"/>
                  </a:lnTo>
                  <a:lnTo>
                    <a:pt x="2194" y="58405"/>
                  </a:lnTo>
                  <a:lnTo>
                    <a:pt x="1317" y="60731"/>
                  </a:lnTo>
                  <a:lnTo>
                    <a:pt x="88" y="65031"/>
                  </a:lnTo>
                  <a:lnTo>
                    <a:pt x="88" y="65075"/>
                  </a:lnTo>
                  <a:lnTo>
                    <a:pt x="0" y="66874"/>
                  </a:lnTo>
                  <a:lnTo>
                    <a:pt x="132" y="68937"/>
                  </a:lnTo>
                  <a:lnTo>
                    <a:pt x="44" y="70472"/>
                  </a:lnTo>
                  <a:lnTo>
                    <a:pt x="88" y="71569"/>
                  </a:lnTo>
                  <a:lnTo>
                    <a:pt x="132" y="71613"/>
                  </a:lnTo>
                  <a:lnTo>
                    <a:pt x="395" y="72184"/>
                  </a:lnTo>
                  <a:lnTo>
                    <a:pt x="395" y="72228"/>
                  </a:lnTo>
                  <a:lnTo>
                    <a:pt x="2633" y="74773"/>
                  </a:lnTo>
                  <a:lnTo>
                    <a:pt x="5485" y="77581"/>
                  </a:lnTo>
                  <a:lnTo>
                    <a:pt x="7153" y="79161"/>
                  </a:lnTo>
                  <a:lnTo>
                    <a:pt x="7284" y="79205"/>
                  </a:lnTo>
                  <a:lnTo>
                    <a:pt x="7328" y="79205"/>
                  </a:lnTo>
                  <a:lnTo>
                    <a:pt x="7416" y="79161"/>
                  </a:lnTo>
                  <a:lnTo>
                    <a:pt x="7460" y="79117"/>
                  </a:lnTo>
                  <a:lnTo>
                    <a:pt x="7460" y="79029"/>
                  </a:lnTo>
                  <a:lnTo>
                    <a:pt x="7416" y="78985"/>
                  </a:lnTo>
                  <a:lnTo>
                    <a:pt x="7416" y="78941"/>
                  </a:lnTo>
                  <a:lnTo>
                    <a:pt x="5705" y="77362"/>
                  </a:lnTo>
                  <a:lnTo>
                    <a:pt x="2852" y="74509"/>
                  </a:lnTo>
                  <a:lnTo>
                    <a:pt x="702" y="72008"/>
                  </a:lnTo>
                  <a:lnTo>
                    <a:pt x="439" y="71526"/>
                  </a:lnTo>
                  <a:lnTo>
                    <a:pt x="395" y="70472"/>
                  </a:lnTo>
                  <a:lnTo>
                    <a:pt x="483" y="68937"/>
                  </a:lnTo>
                  <a:lnTo>
                    <a:pt x="483" y="68893"/>
                  </a:lnTo>
                  <a:lnTo>
                    <a:pt x="351" y="66874"/>
                  </a:lnTo>
                  <a:lnTo>
                    <a:pt x="439" y="65119"/>
                  </a:lnTo>
                  <a:lnTo>
                    <a:pt x="1624" y="60863"/>
                  </a:lnTo>
                  <a:lnTo>
                    <a:pt x="2501" y="58537"/>
                  </a:lnTo>
                  <a:lnTo>
                    <a:pt x="2501" y="58493"/>
                  </a:lnTo>
                  <a:lnTo>
                    <a:pt x="2896" y="56387"/>
                  </a:lnTo>
                  <a:lnTo>
                    <a:pt x="3379" y="53359"/>
                  </a:lnTo>
                  <a:lnTo>
                    <a:pt x="3642" y="50770"/>
                  </a:lnTo>
                  <a:lnTo>
                    <a:pt x="4037" y="48006"/>
                  </a:lnTo>
                  <a:lnTo>
                    <a:pt x="4608" y="45768"/>
                  </a:lnTo>
                  <a:lnTo>
                    <a:pt x="5222" y="41073"/>
                  </a:lnTo>
                  <a:lnTo>
                    <a:pt x="5485" y="38659"/>
                  </a:lnTo>
                  <a:lnTo>
                    <a:pt x="5705" y="36202"/>
                  </a:lnTo>
                  <a:lnTo>
                    <a:pt x="5748" y="33657"/>
                  </a:lnTo>
                  <a:lnTo>
                    <a:pt x="5705" y="32735"/>
                  </a:lnTo>
                  <a:lnTo>
                    <a:pt x="5617" y="31902"/>
                  </a:lnTo>
                  <a:lnTo>
                    <a:pt x="5529" y="31068"/>
                  </a:lnTo>
                  <a:lnTo>
                    <a:pt x="5397" y="30234"/>
                  </a:lnTo>
                  <a:lnTo>
                    <a:pt x="5046" y="28611"/>
                  </a:lnTo>
                  <a:lnTo>
                    <a:pt x="4651" y="27031"/>
                  </a:lnTo>
                  <a:lnTo>
                    <a:pt x="4169" y="25056"/>
                  </a:lnTo>
                  <a:lnTo>
                    <a:pt x="3949" y="24091"/>
                  </a:lnTo>
                  <a:lnTo>
                    <a:pt x="3774" y="23126"/>
                  </a:lnTo>
                  <a:lnTo>
                    <a:pt x="3642" y="22160"/>
                  </a:lnTo>
                  <a:lnTo>
                    <a:pt x="3598" y="21151"/>
                  </a:lnTo>
                  <a:lnTo>
                    <a:pt x="3598" y="20098"/>
                  </a:lnTo>
                  <a:lnTo>
                    <a:pt x="3730" y="19045"/>
                  </a:lnTo>
                  <a:lnTo>
                    <a:pt x="3730" y="18957"/>
                  </a:lnTo>
                  <a:lnTo>
                    <a:pt x="3554" y="18386"/>
                  </a:lnTo>
                  <a:lnTo>
                    <a:pt x="3511" y="18299"/>
                  </a:lnTo>
                  <a:lnTo>
                    <a:pt x="3159" y="17948"/>
                  </a:lnTo>
                  <a:lnTo>
                    <a:pt x="3905" y="17816"/>
                  </a:lnTo>
                  <a:lnTo>
                    <a:pt x="6143" y="17289"/>
                  </a:lnTo>
                  <a:lnTo>
                    <a:pt x="6187" y="17246"/>
                  </a:lnTo>
                  <a:lnTo>
                    <a:pt x="8469" y="16105"/>
                  </a:lnTo>
                  <a:lnTo>
                    <a:pt x="10488" y="14832"/>
                  </a:lnTo>
                  <a:lnTo>
                    <a:pt x="13340" y="13779"/>
                  </a:lnTo>
                  <a:lnTo>
                    <a:pt x="13384" y="13779"/>
                  </a:lnTo>
                  <a:lnTo>
                    <a:pt x="15665" y="12419"/>
                  </a:lnTo>
                  <a:lnTo>
                    <a:pt x="18869" y="11190"/>
                  </a:lnTo>
                  <a:lnTo>
                    <a:pt x="21370" y="10137"/>
                  </a:lnTo>
                  <a:lnTo>
                    <a:pt x="21414" y="10137"/>
                  </a:lnTo>
                  <a:lnTo>
                    <a:pt x="23213" y="8908"/>
                  </a:lnTo>
                  <a:lnTo>
                    <a:pt x="26679" y="6319"/>
                  </a:lnTo>
                  <a:lnTo>
                    <a:pt x="29005" y="4433"/>
                  </a:lnTo>
                  <a:lnTo>
                    <a:pt x="31462" y="2458"/>
                  </a:lnTo>
                  <a:lnTo>
                    <a:pt x="33964" y="308"/>
                  </a:lnTo>
                  <a:lnTo>
                    <a:pt x="34008" y="264"/>
                  </a:lnTo>
                  <a:lnTo>
                    <a:pt x="34051" y="176"/>
                  </a:lnTo>
                  <a:lnTo>
                    <a:pt x="34008" y="132"/>
                  </a:lnTo>
                  <a:lnTo>
                    <a:pt x="34008" y="45"/>
                  </a:lnTo>
                  <a:lnTo>
                    <a:pt x="3392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42" name="Google Shape;4242;p116"/>
            <p:cNvSpPr/>
            <p:nvPr/>
          </p:nvSpPr>
          <p:spPr>
            <a:xfrm>
              <a:off x="4962950" y="3026975"/>
              <a:ext cx="852400" cy="2017425"/>
            </a:xfrm>
            <a:custGeom>
              <a:avLst/>
              <a:gdLst/>
              <a:ahLst/>
              <a:cxnLst/>
              <a:rect l="l" t="t" r="r" b="b"/>
              <a:pathLst>
                <a:path w="34096" h="80697" extrusionOk="0">
                  <a:moveTo>
                    <a:pt x="33876" y="1"/>
                  </a:moveTo>
                  <a:lnTo>
                    <a:pt x="33832" y="44"/>
                  </a:lnTo>
                  <a:lnTo>
                    <a:pt x="30848" y="2589"/>
                  </a:lnTo>
                  <a:lnTo>
                    <a:pt x="28391" y="4564"/>
                  </a:lnTo>
                  <a:lnTo>
                    <a:pt x="26022" y="6407"/>
                  </a:lnTo>
                  <a:lnTo>
                    <a:pt x="23959" y="7943"/>
                  </a:lnTo>
                  <a:lnTo>
                    <a:pt x="22028" y="9259"/>
                  </a:lnTo>
                  <a:lnTo>
                    <a:pt x="19834" y="10225"/>
                  </a:lnTo>
                  <a:lnTo>
                    <a:pt x="17114" y="11409"/>
                  </a:lnTo>
                  <a:lnTo>
                    <a:pt x="17070" y="11409"/>
                  </a:lnTo>
                  <a:lnTo>
                    <a:pt x="15095" y="12726"/>
                  </a:lnTo>
                  <a:lnTo>
                    <a:pt x="13998" y="13472"/>
                  </a:lnTo>
                  <a:lnTo>
                    <a:pt x="13121" y="13691"/>
                  </a:lnTo>
                  <a:lnTo>
                    <a:pt x="13077" y="13691"/>
                  </a:lnTo>
                  <a:lnTo>
                    <a:pt x="12287" y="14086"/>
                  </a:lnTo>
                  <a:lnTo>
                    <a:pt x="9084" y="15973"/>
                  </a:lnTo>
                  <a:lnTo>
                    <a:pt x="7065" y="17026"/>
                  </a:lnTo>
                  <a:lnTo>
                    <a:pt x="4081" y="17728"/>
                  </a:lnTo>
                  <a:lnTo>
                    <a:pt x="3994" y="17728"/>
                  </a:lnTo>
                  <a:lnTo>
                    <a:pt x="2458" y="18781"/>
                  </a:lnTo>
                  <a:lnTo>
                    <a:pt x="2370" y="18825"/>
                  </a:lnTo>
                  <a:lnTo>
                    <a:pt x="2019" y="19483"/>
                  </a:lnTo>
                  <a:lnTo>
                    <a:pt x="1975" y="19571"/>
                  </a:lnTo>
                  <a:lnTo>
                    <a:pt x="2194" y="21458"/>
                  </a:lnTo>
                  <a:lnTo>
                    <a:pt x="2194" y="21502"/>
                  </a:lnTo>
                  <a:lnTo>
                    <a:pt x="3291" y="25451"/>
                  </a:lnTo>
                  <a:lnTo>
                    <a:pt x="4169" y="28523"/>
                  </a:lnTo>
                  <a:lnTo>
                    <a:pt x="4871" y="31814"/>
                  </a:lnTo>
                  <a:lnTo>
                    <a:pt x="5134" y="35061"/>
                  </a:lnTo>
                  <a:lnTo>
                    <a:pt x="5091" y="38001"/>
                  </a:lnTo>
                  <a:lnTo>
                    <a:pt x="4871" y="40634"/>
                  </a:lnTo>
                  <a:lnTo>
                    <a:pt x="4652" y="42784"/>
                  </a:lnTo>
                  <a:lnTo>
                    <a:pt x="4301" y="45636"/>
                  </a:lnTo>
                  <a:lnTo>
                    <a:pt x="3599" y="49322"/>
                  </a:lnTo>
                  <a:lnTo>
                    <a:pt x="3291" y="52174"/>
                  </a:lnTo>
                  <a:lnTo>
                    <a:pt x="2809" y="55202"/>
                  </a:lnTo>
                  <a:lnTo>
                    <a:pt x="2414" y="57835"/>
                  </a:lnTo>
                  <a:lnTo>
                    <a:pt x="2063" y="59897"/>
                  </a:lnTo>
                  <a:lnTo>
                    <a:pt x="1317" y="61828"/>
                  </a:lnTo>
                  <a:lnTo>
                    <a:pt x="1273" y="61872"/>
                  </a:lnTo>
                  <a:lnTo>
                    <a:pt x="571" y="64548"/>
                  </a:lnTo>
                  <a:lnTo>
                    <a:pt x="527" y="64548"/>
                  </a:lnTo>
                  <a:lnTo>
                    <a:pt x="264" y="66435"/>
                  </a:lnTo>
                  <a:lnTo>
                    <a:pt x="264" y="66479"/>
                  </a:lnTo>
                  <a:lnTo>
                    <a:pt x="351" y="69288"/>
                  </a:lnTo>
                  <a:lnTo>
                    <a:pt x="44" y="73193"/>
                  </a:lnTo>
                  <a:lnTo>
                    <a:pt x="0" y="73851"/>
                  </a:lnTo>
                  <a:lnTo>
                    <a:pt x="0" y="73895"/>
                  </a:lnTo>
                  <a:lnTo>
                    <a:pt x="44" y="73983"/>
                  </a:lnTo>
                  <a:lnTo>
                    <a:pt x="4564" y="78195"/>
                  </a:lnTo>
                  <a:lnTo>
                    <a:pt x="7328" y="80653"/>
                  </a:lnTo>
                  <a:lnTo>
                    <a:pt x="7416" y="80696"/>
                  </a:lnTo>
                  <a:lnTo>
                    <a:pt x="7504" y="80653"/>
                  </a:lnTo>
                  <a:lnTo>
                    <a:pt x="7548" y="80609"/>
                  </a:lnTo>
                  <a:lnTo>
                    <a:pt x="7592" y="80565"/>
                  </a:lnTo>
                  <a:lnTo>
                    <a:pt x="7592" y="80477"/>
                  </a:lnTo>
                  <a:lnTo>
                    <a:pt x="7592" y="80433"/>
                  </a:lnTo>
                  <a:lnTo>
                    <a:pt x="7548" y="80389"/>
                  </a:lnTo>
                  <a:lnTo>
                    <a:pt x="4827" y="77932"/>
                  </a:lnTo>
                  <a:lnTo>
                    <a:pt x="351" y="73763"/>
                  </a:lnTo>
                  <a:lnTo>
                    <a:pt x="703" y="69288"/>
                  </a:lnTo>
                  <a:lnTo>
                    <a:pt x="615" y="66479"/>
                  </a:lnTo>
                  <a:lnTo>
                    <a:pt x="878" y="64636"/>
                  </a:lnTo>
                  <a:lnTo>
                    <a:pt x="1624" y="61960"/>
                  </a:lnTo>
                  <a:lnTo>
                    <a:pt x="2414" y="60029"/>
                  </a:lnTo>
                  <a:lnTo>
                    <a:pt x="2414" y="59985"/>
                  </a:lnTo>
                  <a:lnTo>
                    <a:pt x="2765" y="57923"/>
                  </a:lnTo>
                  <a:lnTo>
                    <a:pt x="3160" y="55246"/>
                  </a:lnTo>
                  <a:lnTo>
                    <a:pt x="3643" y="52218"/>
                  </a:lnTo>
                  <a:lnTo>
                    <a:pt x="3950" y="49366"/>
                  </a:lnTo>
                  <a:lnTo>
                    <a:pt x="4652" y="45724"/>
                  </a:lnTo>
                  <a:lnTo>
                    <a:pt x="5003" y="42828"/>
                  </a:lnTo>
                  <a:lnTo>
                    <a:pt x="5222" y="40634"/>
                  </a:lnTo>
                  <a:lnTo>
                    <a:pt x="5442" y="38045"/>
                  </a:lnTo>
                  <a:lnTo>
                    <a:pt x="5486" y="35017"/>
                  </a:lnTo>
                  <a:lnTo>
                    <a:pt x="5222" y="31770"/>
                  </a:lnTo>
                  <a:lnTo>
                    <a:pt x="5178" y="31770"/>
                  </a:lnTo>
                  <a:lnTo>
                    <a:pt x="4520" y="28435"/>
                  </a:lnTo>
                  <a:lnTo>
                    <a:pt x="3643" y="25363"/>
                  </a:lnTo>
                  <a:lnTo>
                    <a:pt x="2546" y="21414"/>
                  </a:lnTo>
                  <a:lnTo>
                    <a:pt x="2326" y="19571"/>
                  </a:lnTo>
                  <a:lnTo>
                    <a:pt x="2677" y="19045"/>
                  </a:lnTo>
                  <a:lnTo>
                    <a:pt x="4169" y="18079"/>
                  </a:lnTo>
                  <a:lnTo>
                    <a:pt x="7197" y="17377"/>
                  </a:lnTo>
                  <a:lnTo>
                    <a:pt x="7241" y="17333"/>
                  </a:lnTo>
                  <a:lnTo>
                    <a:pt x="9259" y="16280"/>
                  </a:lnTo>
                  <a:lnTo>
                    <a:pt x="12419" y="14393"/>
                  </a:lnTo>
                  <a:lnTo>
                    <a:pt x="13208" y="14042"/>
                  </a:lnTo>
                  <a:lnTo>
                    <a:pt x="14086" y="13823"/>
                  </a:lnTo>
                  <a:lnTo>
                    <a:pt x="14174" y="13779"/>
                  </a:lnTo>
                  <a:lnTo>
                    <a:pt x="15315" y="13033"/>
                  </a:lnTo>
                  <a:lnTo>
                    <a:pt x="17245" y="11717"/>
                  </a:lnTo>
                  <a:lnTo>
                    <a:pt x="19966" y="10576"/>
                  </a:lnTo>
                  <a:lnTo>
                    <a:pt x="22160" y="9566"/>
                  </a:lnTo>
                  <a:lnTo>
                    <a:pt x="22204" y="9566"/>
                  </a:lnTo>
                  <a:lnTo>
                    <a:pt x="24179" y="8206"/>
                  </a:lnTo>
                  <a:lnTo>
                    <a:pt x="26197" y="6714"/>
                  </a:lnTo>
                  <a:lnTo>
                    <a:pt x="28611" y="4871"/>
                  </a:lnTo>
                  <a:lnTo>
                    <a:pt x="31068" y="2853"/>
                  </a:lnTo>
                  <a:lnTo>
                    <a:pt x="34052" y="308"/>
                  </a:lnTo>
                  <a:lnTo>
                    <a:pt x="34096" y="264"/>
                  </a:lnTo>
                  <a:lnTo>
                    <a:pt x="34096" y="220"/>
                  </a:lnTo>
                  <a:lnTo>
                    <a:pt x="34096" y="132"/>
                  </a:lnTo>
                  <a:lnTo>
                    <a:pt x="34052" y="88"/>
                  </a:lnTo>
                  <a:lnTo>
                    <a:pt x="34008" y="44"/>
                  </a:lnTo>
                  <a:lnTo>
                    <a:pt x="3396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43" name="Google Shape;4243;p116"/>
            <p:cNvSpPr/>
            <p:nvPr/>
          </p:nvSpPr>
          <p:spPr>
            <a:xfrm>
              <a:off x="4932225" y="2976525"/>
              <a:ext cx="827175" cy="2027275"/>
            </a:xfrm>
            <a:custGeom>
              <a:avLst/>
              <a:gdLst/>
              <a:ahLst/>
              <a:cxnLst/>
              <a:rect l="l" t="t" r="r" b="b"/>
              <a:pathLst>
                <a:path w="33087" h="81091" extrusionOk="0">
                  <a:moveTo>
                    <a:pt x="32823" y="0"/>
                  </a:moveTo>
                  <a:lnTo>
                    <a:pt x="32780" y="44"/>
                  </a:lnTo>
                  <a:lnTo>
                    <a:pt x="32736" y="132"/>
                  </a:lnTo>
                  <a:lnTo>
                    <a:pt x="31990" y="2413"/>
                  </a:lnTo>
                  <a:lnTo>
                    <a:pt x="31463" y="3072"/>
                  </a:lnTo>
                  <a:lnTo>
                    <a:pt x="29664" y="4607"/>
                  </a:lnTo>
                  <a:lnTo>
                    <a:pt x="27251" y="6494"/>
                  </a:lnTo>
                  <a:lnTo>
                    <a:pt x="24881" y="8206"/>
                  </a:lnTo>
                  <a:lnTo>
                    <a:pt x="22775" y="9698"/>
                  </a:lnTo>
                  <a:lnTo>
                    <a:pt x="18694" y="11672"/>
                  </a:lnTo>
                  <a:lnTo>
                    <a:pt x="16500" y="13252"/>
                  </a:lnTo>
                  <a:lnTo>
                    <a:pt x="15183" y="14305"/>
                  </a:lnTo>
                  <a:lnTo>
                    <a:pt x="13867" y="14700"/>
                  </a:lnTo>
                  <a:lnTo>
                    <a:pt x="13823" y="14700"/>
                  </a:lnTo>
                  <a:lnTo>
                    <a:pt x="11717" y="15841"/>
                  </a:lnTo>
                  <a:lnTo>
                    <a:pt x="11717" y="15885"/>
                  </a:lnTo>
                  <a:lnTo>
                    <a:pt x="9874" y="17157"/>
                  </a:lnTo>
                  <a:lnTo>
                    <a:pt x="8075" y="18079"/>
                  </a:lnTo>
                  <a:lnTo>
                    <a:pt x="5617" y="18693"/>
                  </a:lnTo>
                  <a:lnTo>
                    <a:pt x="5574" y="18693"/>
                  </a:lnTo>
                  <a:lnTo>
                    <a:pt x="3643" y="19746"/>
                  </a:lnTo>
                  <a:lnTo>
                    <a:pt x="2107" y="20668"/>
                  </a:lnTo>
                  <a:lnTo>
                    <a:pt x="2107" y="20712"/>
                  </a:lnTo>
                  <a:lnTo>
                    <a:pt x="1493" y="21238"/>
                  </a:lnTo>
                  <a:lnTo>
                    <a:pt x="1449" y="21326"/>
                  </a:lnTo>
                  <a:lnTo>
                    <a:pt x="1273" y="21896"/>
                  </a:lnTo>
                  <a:lnTo>
                    <a:pt x="1273" y="22028"/>
                  </a:lnTo>
                  <a:lnTo>
                    <a:pt x="3116" y="27337"/>
                  </a:lnTo>
                  <a:lnTo>
                    <a:pt x="3994" y="30453"/>
                  </a:lnTo>
                  <a:lnTo>
                    <a:pt x="4257" y="31506"/>
                  </a:lnTo>
                  <a:lnTo>
                    <a:pt x="4433" y="32515"/>
                  </a:lnTo>
                  <a:lnTo>
                    <a:pt x="4608" y="33525"/>
                  </a:lnTo>
                  <a:lnTo>
                    <a:pt x="4740" y="34534"/>
                  </a:lnTo>
                  <a:lnTo>
                    <a:pt x="4828" y="35543"/>
                  </a:lnTo>
                  <a:lnTo>
                    <a:pt x="4872" y="36552"/>
                  </a:lnTo>
                  <a:lnTo>
                    <a:pt x="4915" y="37562"/>
                  </a:lnTo>
                  <a:lnTo>
                    <a:pt x="4915" y="38571"/>
                  </a:lnTo>
                  <a:lnTo>
                    <a:pt x="4872" y="40633"/>
                  </a:lnTo>
                  <a:lnTo>
                    <a:pt x="4696" y="42652"/>
                  </a:lnTo>
                  <a:lnTo>
                    <a:pt x="4520" y="44714"/>
                  </a:lnTo>
                  <a:lnTo>
                    <a:pt x="4301" y="46776"/>
                  </a:lnTo>
                  <a:lnTo>
                    <a:pt x="4257" y="47566"/>
                  </a:lnTo>
                  <a:lnTo>
                    <a:pt x="3687" y="50857"/>
                  </a:lnTo>
                  <a:lnTo>
                    <a:pt x="3248" y="53753"/>
                  </a:lnTo>
                  <a:lnTo>
                    <a:pt x="2809" y="57044"/>
                  </a:lnTo>
                  <a:lnTo>
                    <a:pt x="2283" y="60467"/>
                  </a:lnTo>
                  <a:lnTo>
                    <a:pt x="1800" y="62573"/>
                  </a:lnTo>
                  <a:lnTo>
                    <a:pt x="1098" y="64943"/>
                  </a:lnTo>
                  <a:lnTo>
                    <a:pt x="440" y="67620"/>
                  </a:lnTo>
                  <a:lnTo>
                    <a:pt x="440" y="67663"/>
                  </a:lnTo>
                  <a:lnTo>
                    <a:pt x="396" y="69199"/>
                  </a:lnTo>
                  <a:lnTo>
                    <a:pt x="89" y="73280"/>
                  </a:lnTo>
                  <a:lnTo>
                    <a:pt x="1" y="75299"/>
                  </a:lnTo>
                  <a:lnTo>
                    <a:pt x="1" y="75343"/>
                  </a:lnTo>
                  <a:lnTo>
                    <a:pt x="396" y="76922"/>
                  </a:lnTo>
                  <a:lnTo>
                    <a:pt x="440" y="77010"/>
                  </a:lnTo>
                  <a:lnTo>
                    <a:pt x="5223" y="81047"/>
                  </a:lnTo>
                  <a:lnTo>
                    <a:pt x="5310" y="81091"/>
                  </a:lnTo>
                  <a:lnTo>
                    <a:pt x="5398" y="81091"/>
                  </a:lnTo>
                  <a:lnTo>
                    <a:pt x="5442" y="81047"/>
                  </a:lnTo>
                  <a:lnTo>
                    <a:pt x="5486" y="81003"/>
                  </a:lnTo>
                  <a:lnTo>
                    <a:pt x="5486" y="80915"/>
                  </a:lnTo>
                  <a:lnTo>
                    <a:pt x="5486" y="80871"/>
                  </a:lnTo>
                  <a:lnTo>
                    <a:pt x="5442" y="80784"/>
                  </a:lnTo>
                  <a:lnTo>
                    <a:pt x="703" y="76791"/>
                  </a:lnTo>
                  <a:lnTo>
                    <a:pt x="352" y="75255"/>
                  </a:lnTo>
                  <a:lnTo>
                    <a:pt x="440" y="73280"/>
                  </a:lnTo>
                  <a:lnTo>
                    <a:pt x="747" y="69243"/>
                  </a:lnTo>
                  <a:lnTo>
                    <a:pt x="791" y="67707"/>
                  </a:lnTo>
                  <a:lnTo>
                    <a:pt x="1405" y="65031"/>
                  </a:lnTo>
                  <a:lnTo>
                    <a:pt x="2151" y="62661"/>
                  </a:lnTo>
                  <a:lnTo>
                    <a:pt x="2634" y="60555"/>
                  </a:lnTo>
                  <a:lnTo>
                    <a:pt x="3160" y="57088"/>
                  </a:lnTo>
                  <a:lnTo>
                    <a:pt x="3599" y="53797"/>
                  </a:lnTo>
                  <a:lnTo>
                    <a:pt x="4038" y="50901"/>
                  </a:lnTo>
                  <a:lnTo>
                    <a:pt x="4564" y="47610"/>
                  </a:lnTo>
                  <a:lnTo>
                    <a:pt x="4652" y="46820"/>
                  </a:lnTo>
                  <a:lnTo>
                    <a:pt x="4872" y="44758"/>
                  </a:lnTo>
                  <a:lnTo>
                    <a:pt x="5047" y="42652"/>
                  </a:lnTo>
                  <a:lnTo>
                    <a:pt x="5223" y="40633"/>
                  </a:lnTo>
                  <a:lnTo>
                    <a:pt x="5266" y="38571"/>
                  </a:lnTo>
                  <a:lnTo>
                    <a:pt x="5266" y="37562"/>
                  </a:lnTo>
                  <a:lnTo>
                    <a:pt x="5223" y="36508"/>
                  </a:lnTo>
                  <a:lnTo>
                    <a:pt x="5179" y="35499"/>
                  </a:lnTo>
                  <a:lnTo>
                    <a:pt x="5091" y="34490"/>
                  </a:lnTo>
                  <a:lnTo>
                    <a:pt x="4959" y="33481"/>
                  </a:lnTo>
                  <a:lnTo>
                    <a:pt x="4784" y="32428"/>
                  </a:lnTo>
                  <a:lnTo>
                    <a:pt x="4564" y="31418"/>
                  </a:lnTo>
                  <a:lnTo>
                    <a:pt x="4301" y="30365"/>
                  </a:lnTo>
                  <a:lnTo>
                    <a:pt x="3423" y="27206"/>
                  </a:lnTo>
                  <a:lnTo>
                    <a:pt x="1624" y="21940"/>
                  </a:lnTo>
                  <a:lnTo>
                    <a:pt x="1756" y="21457"/>
                  </a:lnTo>
                  <a:lnTo>
                    <a:pt x="2326" y="20975"/>
                  </a:lnTo>
                  <a:lnTo>
                    <a:pt x="3818" y="20053"/>
                  </a:lnTo>
                  <a:lnTo>
                    <a:pt x="5705" y="19044"/>
                  </a:lnTo>
                  <a:lnTo>
                    <a:pt x="8206" y="18386"/>
                  </a:lnTo>
                  <a:lnTo>
                    <a:pt x="10049" y="17464"/>
                  </a:lnTo>
                  <a:lnTo>
                    <a:pt x="11892" y="16148"/>
                  </a:lnTo>
                  <a:lnTo>
                    <a:pt x="13955" y="15051"/>
                  </a:lnTo>
                  <a:lnTo>
                    <a:pt x="15315" y="14612"/>
                  </a:lnTo>
                  <a:lnTo>
                    <a:pt x="15403" y="14568"/>
                  </a:lnTo>
                  <a:lnTo>
                    <a:pt x="16719" y="13559"/>
                  </a:lnTo>
                  <a:lnTo>
                    <a:pt x="18869" y="11979"/>
                  </a:lnTo>
                  <a:lnTo>
                    <a:pt x="22906" y="10005"/>
                  </a:lnTo>
                  <a:lnTo>
                    <a:pt x="22950" y="10005"/>
                  </a:lnTo>
                  <a:lnTo>
                    <a:pt x="25100" y="8469"/>
                  </a:lnTo>
                  <a:lnTo>
                    <a:pt x="27470" y="6758"/>
                  </a:lnTo>
                  <a:lnTo>
                    <a:pt x="29883" y="4871"/>
                  </a:lnTo>
                  <a:lnTo>
                    <a:pt x="31726" y="3335"/>
                  </a:lnTo>
                  <a:lnTo>
                    <a:pt x="32297" y="2589"/>
                  </a:lnTo>
                  <a:lnTo>
                    <a:pt x="32297" y="2545"/>
                  </a:lnTo>
                  <a:lnTo>
                    <a:pt x="33043" y="219"/>
                  </a:lnTo>
                  <a:lnTo>
                    <a:pt x="33087" y="176"/>
                  </a:lnTo>
                  <a:lnTo>
                    <a:pt x="33043" y="88"/>
                  </a:lnTo>
                  <a:lnTo>
                    <a:pt x="32999" y="44"/>
                  </a:lnTo>
                  <a:lnTo>
                    <a:pt x="32955"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44" name="Google Shape;4244;p116"/>
            <p:cNvSpPr/>
            <p:nvPr/>
          </p:nvSpPr>
          <p:spPr>
            <a:xfrm>
              <a:off x="4899325" y="2920575"/>
              <a:ext cx="796450" cy="2115050"/>
            </a:xfrm>
            <a:custGeom>
              <a:avLst/>
              <a:gdLst/>
              <a:ahLst/>
              <a:cxnLst/>
              <a:rect l="l" t="t" r="r" b="b"/>
              <a:pathLst>
                <a:path w="31858" h="84602" extrusionOk="0">
                  <a:moveTo>
                    <a:pt x="31638" y="0"/>
                  </a:moveTo>
                  <a:lnTo>
                    <a:pt x="31594" y="44"/>
                  </a:lnTo>
                  <a:lnTo>
                    <a:pt x="31287" y="307"/>
                  </a:lnTo>
                  <a:lnTo>
                    <a:pt x="31243" y="395"/>
                  </a:lnTo>
                  <a:lnTo>
                    <a:pt x="30322" y="3730"/>
                  </a:lnTo>
                  <a:lnTo>
                    <a:pt x="29005" y="6275"/>
                  </a:lnTo>
                  <a:lnTo>
                    <a:pt x="25890" y="8688"/>
                  </a:lnTo>
                  <a:lnTo>
                    <a:pt x="23608" y="10356"/>
                  </a:lnTo>
                  <a:lnTo>
                    <a:pt x="20361" y="12155"/>
                  </a:lnTo>
                  <a:lnTo>
                    <a:pt x="17991" y="14042"/>
                  </a:lnTo>
                  <a:lnTo>
                    <a:pt x="16456" y="15270"/>
                  </a:lnTo>
                  <a:lnTo>
                    <a:pt x="14525" y="16016"/>
                  </a:lnTo>
                  <a:lnTo>
                    <a:pt x="14481" y="16016"/>
                  </a:lnTo>
                  <a:lnTo>
                    <a:pt x="10751" y="18518"/>
                  </a:lnTo>
                  <a:lnTo>
                    <a:pt x="8952" y="19439"/>
                  </a:lnTo>
                  <a:lnTo>
                    <a:pt x="6890" y="19966"/>
                  </a:lnTo>
                  <a:lnTo>
                    <a:pt x="6846" y="20010"/>
                  </a:lnTo>
                  <a:lnTo>
                    <a:pt x="3862" y="21721"/>
                  </a:lnTo>
                  <a:lnTo>
                    <a:pt x="1229" y="23213"/>
                  </a:lnTo>
                  <a:lnTo>
                    <a:pt x="834" y="23388"/>
                  </a:lnTo>
                  <a:lnTo>
                    <a:pt x="746" y="23432"/>
                  </a:lnTo>
                  <a:lnTo>
                    <a:pt x="702" y="23520"/>
                  </a:lnTo>
                  <a:lnTo>
                    <a:pt x="702" y="23564"/>
                  </a:lnTo>
                  <a:lnTo>
                    <a:pt x="746" y="23652"/>
                  </a:lnTo>
                  <a:lnTo>
                    <a:pt x="1624" y="24793"/>
                  </a:lnTo>
                  <a:lnTo>
                    <a:pt x="3379" y="30453"/>
                  </a:lnTo>
                  <a:lnTo>
                    <a:pt x="4125" y="33261"/>
                  </a:lnTo>
                  <a:lnTo>
                    <a:pt x="4652" y="36596"/>
                  </a:lnTo>
                  <a:lnTo>
                    <a:pt x="4783" y="40326"/>
                  </a:lnTo>
                  <a:lnTo>
                    <a:pt x="4696" y="43880"/>
                  </a:lnTo>
                  <a:lnTo>
                    <a:pt x="4608" y="45109"/>
                  </a:lnTo>
                  <a:lnTo>
                    <a:pt x="4520" y="46338"/>
                  </a:lnTo>
                  <a:lnTo>
                    <a:pt x="4301" y="48839"/>
                  </a:lnTo>
                  <a:lnTo>
                    <a:pt x="3994" y="51252"/>
                  </a:lnTo>
                  <a:lnTo>
                    <a:pt x="3686" y="53666"/>
                  </a:lnTo>
                  <a:lnTo>
                    <a:pt x="3291" y="56386"/>
                  </a:lnTo>
                  <a:lnTo>
                    <a:pt x="2984" y="59151"/>
                  </a:lnTo>
                  <a:lnTo>
                    <a:pt x="2589" y="61608"/>
                  </a:lnTo>
                  <a:lnTo>
                    <a:pt x="2282" y="63276"/>
                  </a:lnTo>
                  <a:lnTo>
                    <a:pt x="1668" y="65470"/>
                  </a:lnTo>
                  <a:lnTo>
                    <a:pt x="1097" y="67576"/>
                  </a:lnTo>
                  <a:lnTo>
                    <a:pt x="702" y="69550"/>
                  </a:lnTo>
                  <a:lnTo>
                    <a:pt x="351" y="71393"/>
                  </a:lnTo>
                  <a:lnTo>
                    <a:pt x="132" y="73105"/>
                  </a:lnTo>
                  <a:lnTo>
                    <a:pt x="44" y="74684"/>
                  </a:lnTo>
                  <a:lnTo>
                    <a:pt x="0" y="75430"/>
                  </a:lnTo>
                  <a:lnTo>
                    <a:pt x="44" y="76132"/>
                  </a:lnTo>
                  <a:lnTo>
                    <a:pt x="88" y="76791"/>
                  </a:lnTo>
                  <a:lnTo>
                    <a:pt x="132" y="77449"/>
                  </a:lnTo>
                  <a:lnTo>
                    <a:pt x="790" y="79643"/>
                  </a:lnTo>
                  <a:lnTo>
                    <a:pt x="834" y="79687"/>
                  </a:lnTo>
                  <a:lnTo>
                    <a:pt x="1361" y="80652"/>
                  </a:lnTo>
                  <a:lnTo>
                    <a:pt x="1405" y="80696"/>
                  </a:lnTo>
                  <a:lnTo>
                    <a:pt x="6363" y="84558"/>
                  </a:lnTo>
                  <a:lnTo>
                    <a:pt x="6495" y="84601"/>
                  </a:lnTo>
                  <a:lnTo>
                    <a:pt x="6539" y="84558"/>
                  </a:lnTo>
                  <a:lnTo>
                    <a:pt x="6626" y="84514"/>
                  </a:lnTo>
                  <a:lnTo>
                    <a:pt x="6626" y="84470"/>
                  </a:lnTo>
                  <a:lnTo>
                    <a:pt x="6626" y="84382"/>
                  </a:lnTo>
                  <a:lnTo>
                    <a:pt x="6626" y="84338"/>
                  </a:lnTo>
                  <a:lnTo>
                    <a:pt x="6582" y="84294"/>
                  </a:lnTo>
                  <a:lnTo>
                    <a:pt x="1668" y="80433"/>
                  </a:lnTo>
                  <a:lnTo>
                    <a:pt x="1141" y="79555"/>
                  </a:lnTo>
                  <a:lnTo>
                    <a:pt x="483" y="77361"/>
                  </a:lnTo>
                  <a:lnTo>
                    <a:pt x="395" y="76747"/>
                  </a:lnTo>
                  <a:lnTo>
                    <a:pt x="395" y="76089"/>
                  </a:lnTo>
                  <a:lnTo>
                    <a:pt x="351" y="75387"/>
                  </a:lnTo>
                  <a:lnTo>
                    <a:pt x="395" y="74641"/>
                  </a:lnTo>
                  <a:lnTo>
                    <a:pt x="483" y="73105"/>
                  </a:lnTo>
                  <a:lnTo>
                    <a:pt x="702" y="71393"/>
                  </a:lnTo>
                  <a:lnTo>
                    <a:pt x="1054" y="69594"/>
                  </a:lnTo>
                  <a:lnTo>
                    <a:pt x="1448" y="67620"/>
                  </a:lnTo>
                  <a:lnTo>
                    <a:pt x="2019" y="65557"/>
                  </a:lnTo>
                  <a:lnTo>
                    <a:pt x="2633" y="63363"/>
                  </a:lnTo>
                  <a:lnTo>
                    <a:pt x="2633" y="63319"/>
                  </a:lnTo>
                  <a:lnTo>
                    <a:pt x="2940" y="61696"/>
                  </a:lnTo>
                  <a:lnTo>
                    <a:pt x="3335" y="59195"/>
                  </a:lnTo>
                  <a:lnTo>
                    <a:pt x="3642" y="56430"/>
                  </a:lnTo>
                  <a:lnTo>
                    <a:pt x="3994" y="53710"/>
                  </a:lnTo>
                  <a:lnTo>
                    <a:pt x="4345" y="51296"/>
                  </a:lnTo>
                  <a:lnTo>
                    <a:pt x="4652" y="48839"/>
                  </a:lnTo>
                  <a:lnTo>
                    <a:pt x="4871" y="46382"/>
                  </a:lnTo>
                  <a:lnTo>
                    <a:pt x="4959" y="45153"/>
                  </a:lnTo>
                  <a:lnTo>
                    <a:pt x="5047" y="43880"/>
                  </a:lnTo>
                  <a:lnTo>
                    <a:pt x="5134" y="40326"/>
                  </a:lnTo>
                  <a:lnTo>
                    <a:pt x="5003" y="36596"/>
                  </a:lnTo>
                  <a:lnTo>
                    <a:pt x="5003" y="36552"/>
                  </a:lnTo>
                  <a:lnTo>
                    <a:pt x="4476" y="33174"/>
                  </a:lnTo>
                  <a:lnTo>
                    <a:pt x="3686" y="30321"/>
                  </a:lnTo>
                  <a:lnTo>
                    <a:pt x="2589" y="26767"/>
                  </a:lnTo>
                  <a:lnTo>
                    <a:pt x="1931" y="24661"/>
                  </a:lnTo>
                  <a:lnTo>
                    <a:pt x="1931" y="24617"/>
                  </a:lnTo>
                  <a:lnTo>
                    <a:pt x="1185" y="23608"/>
                  </a:lnTo>
                  <a:lnTo>
                    <a:pt x="1361" y="23520"/>
                  </a:lnTo>
                  <a:lnTo>
                    <a:pt x="1405" y="23520"/>
                  </a:lnTo>
                  <a:lnTo>
                    <a:pt x="4037" y="22028"/>
                  </a:lnTo>
                  <a:lnTo>
                    <a:pt x="6977" y="20317"/>
                  </a:lnTo>
                  <a:lnTo>
                    <a:pt x="9040" y="19790"/>
                  </a:lnTo>
                  <a:lnTo>
                    <a:pt x="9084" y="19790"/>
                  </a:lnTo>
                  <a:lnTo>
                    <a:pt x="10927" y="18825"/>
                  </a:lnTo>
                  <a:lnTo>
                    <a:pt x="14656" y="16324"/>
                  </a:lnTo>
                  <a:lnTo>
                    <a:pt x="16631" y="15622"/>
                  </a:lnTo>
                  <a:lnTo>
                    <a:pt x="16675" y="15578"/>
                  </a:lnTo>
                  <a:lnTo>
                    <a:pt x="18211" y="14305"/>
                  </a:lnTo>
                  <a:lnTo>
                    <a:pt x="20536" y="12462"/>
                  </a:lnTo>
                  <a:lnTo>
                    <a:pt x="23784" y="10663"/>
                  </a:lnTo>
                  <a:lnTo>
                    <a:pt x="23784" y="10619"/>
                  </a:lnTo>
                  <a:lnTo>
                    <a:pt x="26109" y="8952"/>
                  </a:lnTo>
                  <a:lnTo>
                    <a:pt x="29225" y="6494"/>
                  </a:lnTo>
                  <a:lnTo>
                    <a:pt x="29269" y="6451"/>
                  </a:lnTo>
                  <a:lnTo>
                    <a:pt x="30673" y="3862"/>
                  </a:lnTo>
                  <a:lnTo>
                    <a:pt x="31550" y="527"/>
                  </a:lnTo>
                  <a:lnTo>
                    <a:pt x="31814" y="263"/>
                  </a:lnTo>
                  <a:lnTo>
                    <a:pt x="31858" y="220"/>
                  </a:lnTo>
                  <a:lnTo>
                    <a:pt x="31858" y="132"/>
                  </a:lnTo>
                  <a:lnTo>
                    <a:pt x="31858" y="88"/>
                  </a:lnTo>
                  <a:lnTo>
                    <a:pt x="31814" y="44"/>
                  </a:lnTo>
                  <a:lnTo>
                    <a:pt x="3177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45" name="Google Shape;4245;p116"/>
            <p:cNvSpPr/>
            <p:nvPr/>
          </p:nvSpPr>
          <p:spPr>
            <a:xfrm>
              <a:off x="5289850" y="2869000"/>
              <a:ext cx="349975" cy="388375"/>
            </a:xfrm>
            <a:custGeom>
              <a:avLst/>
              <a:gdLst/>
              <a:ahLst/>
              <a:cxnLst/>
              <a:rect l="l" t="t" r="r" b="b"/>
              <a:pathLst>
                <a:path w="13999" h="15535" extrusionOk="0">
                  <a:moveTo>
                    <a:pt x="13779" y="1"/>
                  </a:moveTo>
                  <a:lnTo>
                    <a:pt x="13735" y="45"/>
                  </a:lnTo>
                  <a:lnTo>
                    <a:pt x="12902" y="527"/>
                  </a:lnTo>
                  <a:lnTo>
                    <a:pt x="9128" y="3116"/>
                  </a:lnTo>
                  <a:lnTo>
                    <a:pt x="7285" y="4169"/>
                  </a:lnTo>
                  <a:lnTo>
                    <a:pt x="5486" y="5310"/>
                  </a:lnTo>
                  <a:lnTo>
                    <a:pt x="5442" y="5398"/>
                  </a:lnTo>
                  <a:lnTo>
                    <a:pt x="5442" y="5442"/>
                  </a:lnTo>
                  <a:lnTo>
                    <a:pt x="4740" y="8908"/>
                  </a:lnTo>
                  <a:lnTo>
                    <a:pt x="4433" y="10927"/>
                  </a:lnTo>
                  <a:lnTo>
                    <a:pt x="4257" y="11629"/>
                  </a:lnTo>
                  <a:lnTo>
                    <a:pt x="2019" y="13823"/>
                  </a:lnTo>
                  <a:lnTo>
                    <a:pt x="659" y="15008"/>
                  </a:lnTo>
                  <a:lnTo>
                    <a:pt x="89" y="15227"/>
                  </a:lnTo>
                  <a:lnTo>
                    <a:pt x="45" y="15271"/>
                  </a:lnTo>
                  <a:lnTo>
                    <a:pt x="1" y="15315"/>
                  </a:lnTo>
                  <a:lnTo>
                    <a:pt x="1" y="15359"/>
                  </a:lnTo>
                  <a:lnTo>
                    <a:pt x="1" y="15447"/>
                  </a:lnTo>
                  <a:lnTo>
                    <a:pt x="45" y="15534"/>
                  </a:lnTo>
                  <a:lnTo>
                    <a:pt x="220" y="15534"/>
                  </a:lnTo>
                  <a:lnTo>
                    <a:pt x="835" y="15315"/>
                  </a:lnTo>
                  <a:lnTo>
                    <a:pt x="878" y="15271"/>
                  </a:lnTo>
                  <a:lnTo>
                    <a:pt x="2283" y="14086"/>
                  </a:lnTo>
                  <a:lnTo>
                    <a:pt x="4521" y="11848"/>
                  </a:lnTo>
                  <a:lnTo>
                    <a:pt x="4564" y="11761"/>
                  </a:lnTo>
                  <a:lnTo>
                    <a:pt x="4784" y="11015"/>
                  </a:lnTo>
                  <a:lnTo>
                    <a:pt x="5091" y="8952"/>
                  </a:lnTo>
                  <a:lnTo>
                    <a:pt x="5749" y="5574"/>
                  </a:lnTo>
                  <a:lnTo>
                    <a:pt x="7461" y="4477"/>
                  </a:lnTo>
                  <a:lnTo>
                    <a:pt x="9304" y="3423"/>
                  </a:lnTo>
                  <a:lnTo>
                    <a:pt x="13077" y="791"/>
                  </a:lnTo>
                  <a:lnTo>
                    <a:pt x="13911" y="352"/>
                  </a:lnTo>
                  <a:lnTo>
                    <a:pt x="13955" y="308"/>
                  </a:lnTo>
                  <a:lnTo>
                    <a:pt x="13999" y="220"/>
                  </a:lnTo>
                  <a:lnTo>
                    <a:pt x="13999" y="176"/>
                  </a:lnTo>
                  <a:lnTo>
                    <a:pt x="13955" y="89"/>
                  </a:lnTo>
                  <a:lnTo>
                    <a:pt x="13911" y="45"/>
                  </a:lnTo>
                  <a:lnTo>
                    <a:pt x="13867"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46" name="Google Shape;4246;p116"/>
            <p:cNvSpPr/>
            <p:nvPr/>
          </p:nvSpPr>
          <p:spPr>
            <a:xfrm>
              <a:off x="5206475" y="2843775"/>
              <a:ext cx="405925" cy="426750"/>
            </a:xfrm>
            <a:custGeom>
              <a:avLst/>
              <a:gdLst/>
              <a:ahLst/>
              <a:cxnLst/>
              <a:rect l="l" t="t" r="r" b="b"/>
              <a:pathLst>
                <a:path w="16237" h="17070" extrusionOk="0">
                  <a:moveTo>
                    <a:pt x="16017" y="0"/>
                  </a:moveTo>
                  <a:lnTo>
                    <a:pt x="15973" y="44"/>
                  </a:lnTo>
                  <a:lnTo>
                    <a:pt x="12858" y="2107"/>
                  </a:lnTo>
                  <a:lnTo>
                    <a:pt x="10532" y="3511"/>
                  </a:lnTo>
                  <a:lnTo>
                    <a:pt x="8514" y="4740"/>
                  </a:lnTo>
                  <a:lnTo>
                    <a:pt x="6495" y="6188"/>
                  </a:lnTo>
                  <a:lnTo>
                    <a:pt x="4389" y="7636"/>
                  </a:lnTo>
                  <a:lnTo>
                    <a:pt x="4345" y="7636"/>
                  </a:lnTo>
                  <a:lnTo>
                    <a:pt x="3862" y="8250"/>
                  </a:lnTo>
                  <a:lnTo>
                    <a:pt x="3819" y="8338"/>
                  </a:lnTo>
                  <a:lnTo>
                    <a:pt x="3467" y="11541"/>
                  </a:lnTo>
                  <a:lnTo>
                    <a:pt x="3292" y="13998"/>
                  </a:lnTo>
                  <a:lnTo>
                    <a:pt x="3204" y="14744"/>
                  </a:lnTo>
                  <a:lnTo>
                    <a:pt x="2985" y="15008"/>
                  </a:lnTo>
                  <a:lnTo>
                    <a:pt x="1273" y="15841"/>
                  </a:lnTo>
                  <a:lnTo>
                    <a:pt x="1273" y="15885"/>
                  </a:lnTo>
                  <a:lnTo>
                    <a:pt x="89" y="16763"/>
                  </a:lnTo>
                  <a:lnTo>
                    <a:pt x="45" y="16807"/>
                  </a:lnTo>
                  <a:lnTo>
                    <a:pt x="1" y="16851"/>
                  </a:lnTo>
                  <a:lnTo>
                    <a:pt x="1" y="16938"/>
                  </a:lnTo>
                  <a:lnTo>
                    <a:pt x="45" y="16982"/>
                  </a:lnTo>
                  <a:lnTo>
                    <a:pt x="89" y="17070"/>
                  </a:lnTo>
                  <a:lnTo>
                    <a:pt x="176" y="17070"/>
                  </a:lnTo>
                  <a:lnTo>
                    <a:pt x="308" y="17026"/>
                  </a:lnTo>
                  <a:lnTo>
                    <a:pt x="1449" y="16148"/>
                  </a:lnTo>
                  <a:lnTo>
                    <a:pt x="3160" y="15315"/>
                  </a:lnTo>
                  <a:lnTo>
                    <a:pt x="3248" y="15271"/>
                  </a:lnTo>
                  <a:lnTo>
                    <a:pt x="3511" y="14920"/>
                  </a:lnTo>
                  <a:lnTo>
                    <a:pt x="3511" y="14832"/>
                  </a:lnTo>
                  <a:lnTo>
                    <a:pt x="3643" y="14042"/>
                  </a:lnTo>
                  <a:lnTo>
                    <a:pt x="3643" y="13998"/>
                  </a:lnTo>
                  <a:lnTo>
                    <a:pt x="3819" y="11541"/>
                  </a:lnTo>
                  <a:lnTo>
                    <a:pt x="4126" y="8426"/>
                  </a:lnTo>
                  <a:lnTo>
                    <a:pt x="4608" y="7899"/>
                  </a:lnTo>
                  <a:lnTo>
                    <a:pt x="6715" y="6495"/>
                  </a:lnTo>
                  <a:lnTo>
                    <a:pt x="8689" y="5047"/>
                  </a:lnTo>
                  <a:lnTo>
                    <a:pt x="10708" y="3818"/>
                  </a:lnTo>
                  <a:lnTo>
                    <a:pt x="13033" y="2414"/>
                  </a:lnTo>
                  <a:lnTo>
                    <a:pt x="16149" y="352"/>
                  </a:lnTo>
                  <a:lnTo>
                    <a:pt x="16193" y="308"/>
                  </a:lnTo>
                  <a:lnTo>
                    <a:pt x="16237" y="220"/>
                  </a:lnTo>
                  <a:lnTo>
                    <a:pt x="16237" y="176"/>
                  </a:lnTo>
                  <a:lnTo>
                    <a:pt x="16193" y="88"/>
                  </a:lnTo>
                  <a:lnTo>
                    <a:pt x="16149" y="44"/>
                  </a:lnTo>
                  <a:lnTo>
                    <a:pt x="16105"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47" name="Google Shape;4247;p116"/>
            <p:cNvSpPr/>
            <p:nvPr/>
          </p:nvSpPr>
          <p:spPr>
            <a:xfrm>
              <a:off x="5101175" y="2819650"/>
              <a:ext cx="483800" cy="494775"/>
            </a:xfrm>
            <a:custGeom>
              <a:avLst/>
              <a:gdLst/>
              <a:ahLst/>
              <a:cxnLst/>
              <a:rect l="l" t="t" r="r" b="b"/>
              <a:pathLst>
                <a:path w="19352" h="19791" extrusionOk="0">
                  <a:moveTo>
                    <a:pt x="19088" y="0"/>
                  </a:moveTo>
                  <a:lnTo>
                    <a:pt x="15929" y="2063"/>
                  </a:lnTo>
                  <a:lnTo>
                    <a:pt x="14130" y="3203"/>
                  </a:lnTo>
                  <a:lnTo>
                    <a:pt x="11892" y="4520"/>
                  </a:lnTo>
                  <a:lnTo>
                    <a:pt x="9874" y="5880"/>
                  </a:lnTo>
                  <a:lnTo>
                    <a:pt x="7811" y="7065"/>
                  </a:lnTo>
                  <a:lnTo>
                    <a:pt x="5880" y="8206"/>
                  </a:lnTo>
                  <a:lnTo>
                    <a:pt x="3818" y="9566"/>
                  </a:lnTo>
                  <a:lnTo>
                    <a:pt x="3774" y="9610"/>
                  </a:lnTo>
                  <a:lnTo>
                    <a:pt x="3423" y="9961"/>
                  </a:lnTo>
                  <a:lnTo>
                    <a:pt x="3379" y="10005"/>
                  </a:lnTo>
                  <a:lnTo>
                    <a:pt x="3379" y="10093"/>
                  </a:lnTo>
                  <a:lnTo>
                    <a:pt x="3379" y="14525"/>
                  </a:lnTo>
                  <a:lnTo>
                    <a:pt x="3511" y="16411"/>
                  </a:lnTo>
                  <a:lnTo>
                    <a:pt x="3291" y="17113"/>
                  </a:lnTo>
                  <a:lnTo>
                    <a:pt x="746" y="19220"/>
                  </a:lnTo>
                  <a:lnTo>
                    <a:pt x="132" y="19483"/>
                  </a:lnTo>
                  <a:lnTo>
                    <a:pt x="44" y="19527"/>
                  </a:lnTo>
                  <a:lnTo>
                    <a:pt x="44" y="19571"/>
                  </a:lnTo>
                  <a:lnTo>
                    <a:pt x="0" y="19659"/>
                  </a:lnTo>
                  <a:lnTo>
                    <a:pt x="44" y="19702"/>
                  </a:lnTo>
                  <a:lnTo>
                    <a:pt x="88" y="19790"/>
                  </a:lnTo>
                  <a:lnTo>
                    <a:pt x="264" y="19790"/>
                  </a:lnTo>
                  <a:lnTo>
                    <a:pt x="878" y="19527"/>
                  </a:lnTo>
                  <a:lnTo>
                    <a:pt x="922" y="19483"/>
                  </a:lnTo>
                  <a:lnTo>
                    <a:pt x="3555" y="17377"/>
                  </a:lnTo>
                  <a:lnTo>
                    <a:pt x="3642" y="17289"/>
                  </a:lnTo>
                  <a:lnTo>
                    <a:pt x="3862" y="16455"/>
                  </a:lnTo>
                  <a:lnTo>
                    <a:pt x="3862" y="16411"/>
                  </a:lnTo>
                  <a:lnTo>
                    <a:pt x="3730" y="14525"/>
                  </a:lnTo>
                  <a:lnTo>
                    <a:pt x="3730" y="10136"/>
                  </a:lnTo>
                  <a:lnTo>
                    <a:pt x="4037" y="9873"/>
                  </a:lnTo>
                  <a:lnTo>
                    <a:pt x="6056" y="8513"/>
                  </a:lnTo>
                  <a:lnTo>
                    <a:pt x="7987" y="7328"/>
                  </a:lnTo>
                  <a:lnTo>
                    <a:pt x="10049" y="6187"/>
                  </a:lnTo>
                  <a:lnTo>
                    <a:pt x="12068" y="4783"/>
                  </a:lnTo>
                  <a:lnTo>
                    <a:pt x="14305" y="3467"/>
                  </a:lnTo>
                  <a:lnTo>
                    <a:pt x="16105" y="2370"/>
                  </a:lnTo>
                  <a:lnTo>
                    <a:pt x="19264" y="307"/>
                  </a:lnTo>
                  <a:lnTo>
                    <a:pt x="19308" y="263"/>
                  </a:lnTo>
                  <a:lnTo>
                    <a:pt x="19352" y="176"/>
                  </a:lnTo>
                  <a:lnTo>
                    <a:pt x="19352" y="132"/>
                  </a:lnTo>
                  <a:lnTo>
                    <a:pt x="19308" y="44"/>
                  </a:lnTo>
                  <a:lnTo>
                    <a:pt x="1926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48" name="Google Shape;4248;p116"/>
            <p:cNvSpPr/>
            <p:nvPr/>
          </p:nvSpPr>
          <p:spPr>
            <a:xfrm>
              <a:off x="3975625" y="3259550"/>
              <a:ext cx="584750" cy="1657600"/>
            </a:xfrm>
            <a:custGeom>
              <a:avLst/>
              <a:gdLst/>
              <a:ahLst/>
              <a:cxnLst/>
              <a:rect l="l" t="t" r="r" b="b"/>
              <a:pathLst>
                <a:path w="23390" h="66304" extrusionOk="0">
                  <a:moveTo>
                    <a:pt x="922" y="0"/>
                  </a:moveTo>
                  <a:lnTo>
                    <a:pt x="835" y="44"/>
                  </a:lnTo>
                  <a:lnTo>
                    <a:pt x="835" y="88"/>
                  </a:lnTo>
                  <a:lnTo>
                    <a:pt x="308" y="1448"/>
                  </a:lnTo>
                  <a:lnTo>
                    <a:pt x="89" y="2194"/>
                  </a:lnTo>
                  <a:lnTo>
                    <a:pt x="1" y="2501"/>
                  </a:lnTo>
                  <a:lnTo>
                    <a:pt x="1" y="2589"/>
                  </a:lnTo>
                  <a:lnTo>
                    <a:pt x="352" y="5046"/>
                  </a:lnTo>
                  <a:lnTo>
                    <a:pt x="352" y="5090"/>
                  </a:lnTo>
                  <a:lnTo>
                    <a:pt x="1317" y="7197"/>
                  </a:lnTo>
                  <a:lnTo>
                    <a:pt x="1625" y="8601"/>
                  </a:lnTo>
                  <a:lnTo>
                    <a:pt x="1668" y="8601"/>
                  </a:lnTo>
                  <a:lnTo>
                    <a:pt x="3380" y="12769"/>
                  </a:lnTo>
                  <a:lnTo>
                    <a:pt x="4696" y="15709"/>
                  </a:lnTo>
                  <a:lnTo>
                    <a:pt x="5837" y="18298"/>
                  </a:lnTo>
                  <a:lnTo>
                    <a:pt x="6802" y="21063"/>
                  </a:lnTo>
                  <a:lnTo>
                    <a:pt x="6978" y="21984"/>
                  </a:lnTo>
                  <a:lnTo>
                    <a:pt x="7022" y="24529"/>
                  </a:lnTo>
                  <a:lnTo>
                    <a:pt x="7022" y="24573"/>
                  </a:lnTo>
                  <a:lnTo>
                    <a:pt x="7461" y="26855"/>
                  </a:lnTo>
                  <a:lnTo>
                    <a:pt x="7548" y="28522"/>
                  </a:lnTo>
                  <a:lnTo>
                    <a:pt x="7461" y="31331"/>
                  </a:lnTo>
                  <a:lnTo>
                    <a:pt x="7417" y="34358"/>
                  </a:lnTo>
                  <a:lnTo>
                    <a:pt x="7417" y="37825"/>
                  </a:lnTo>
                  <a:lnTo>
                    <a:pt x="7505" y="42740"/>
                  </a:lnTo>
                  <a:lnTo>
                    <a:pt x="7680" y="44758"/>
                  </a:lnTo>
                  <a:lnTo>
                    <a:pt x="7680" y="44802"/>
                  </a:lnTo>
                  <a:lnTo>
                    <a:pt x="8163" y="47128"/>
                  </a:lnTo>
                  <a:lnTo>
                    <a:pt x="8163" y="47171"/>
                  </a:lnTo>
                  <a:lnTo>
                    <a:pt x="8953" y="49366"/>
                  </a:lnTo>
                  <a:lnTo>
                    <a:pt x="9523" y="50331"/>
                  </a:lnTo>
                  <a:lnTo>
                    <a:pt x="9567" y="50375"/>
                  </a:lnTo>
                  <a:lnTo>
                    <a:pt x="10488" y="51252"/>
                  </a:lnTo>
                  <a:lnTo>
                    <a:pt x="10488" y="51296"/>
                  </a:lnTo>
                  <a:lnTo>
                    <a:pt x="13033" y="52876"/>
                  </a:lnTo>
                  <a:lnTo>
                    <a:pt x="15228" y="54368"/>
                  </a:lnTo>
                  <a:lnTo>
                    <a:pt x="17246" y="56079"/>
                  </a:lnTo>
                  <a:lnTo>
                    <a:pt x="18431" y="57132"/>
                  </a:lnTo>
                  <a:lnTo>
                    <a:pt x="19835" y="58098"/>
                  </a:lnTo>
                  <a:lnTo>
                    <a:pt x="22731" y="62573"/>
                  </a:lnTo>
                  <a:lnTo>
                    <a:pt x="23038" y="63363"/>
                  </a:lnTo>
                  <a:lnTo>
                    <a:pt x="22775" y="66084"/>
                  </a:lnTo>
                  <a:lnTo>
                    <a:pt x="22775" y="66172"/>
                  </a:lnTo>
                  <a:lnTo>
                    <a:pt x="22819" y="66216"/>
                  </a:lnTo>
                  <a:lnTo>
                    <a:pt x="22863" y="66259"/>
                  </a:lnTo>
                  <a:lnTo>
                    <a:pt x="22907" y="66303"/>
                  </a:lnTo>
                  <a:lnTo>
                    <a:pt x="22950" y="66303"/>
                  </a:lnTo>
                  <a:lnTo>
                    <a:pt x="23038" y="66259"/>
                  </a:lnTo>
                  <a:lnTo>
                    <a:pt x="23126" y="66128"/>
                  </a:lnTo>
                  <a:lnTo>
                    <a:pt x="23389" y="63363"/>
                  </a:lnTo>
                  <a:lnTo>
                    <a:pt x="23389" y="63276"/>
                  </a:lnTo>
                  <a:lnTo>
                    <a:pt x="23038" y="62442"/>
                  </a:lnTo>
                  <a:lnTo>
                    <a:pt x="23038" y="62398"/>
                  </a:lnTo>
                  <a:lnTo>
                    <a:pt x="20098" y="57878"/>
                  </a:lnTo>
                  <a:lnTo>
                    <a:pt x="20054" y="57791"/>
                  </a:lnTo>
                  <a:lnTo>
                    <a:pt x="18650" y="56869"/>
                  </a:lnTo>
                  <a:lnTo>
                    <a:pt x="17465" y="55816"/>
                  </a:lnTo>
                  <a:lnTo>
                    <a:pt x="15403" y="54105"/>
                  </a:lnTo>
                  <a:lnTo>
                    <a:pt x="13209" y="52613"/>
                  </a:lnTo>
                  <a:lnTo>
                    <a:pt x="10708" y="50989"/>
                  </a:lnTo>
                  <a:lnTo>
                    <a:pt x="9830" y="50111"/>
                  </a:lnTo>
                  <a:lnTo>
                    <a:pt x="9260" y="49234"/>
                  </a:lnTo>
                  <a:lnTo>
                    <a:pt x="8514" y="47040"/>
                  </a:lnTo>
                  <a:lnTo>
                    <a:pt x="8031" y="44758"/>
                  </a:lnTo>
                  <a:lnTo>
                    <a:pt x="7856" y="42696"/>
                  </a:lnTo>
                  <a:lnTo>
                    <a:pt x="7768" y="37825"/>
                  </a:lnTo>
                  <a:lnTo>
                    <a:pt x="7768" y="34402"/>
                  </a:lnTo>
                  <a:lnTo>
                    <a:pt x="7812" y="31375"/>
                  </a:lnTo>
                  <a:lnTo>
                    <a:pt x="7899" y="28522"/>
                  </a:lnTo>
                  <a:lnTo>
                    <a:pt x="7812" y="26811"/>
                  </a:lnTo>
                  <a:lnTo>
                    <a:pt x="7373" y="24485"/>
                  </a:lnTo>
                  <a:lnTo>
                    <a:pt x="7329" y="21940"/>
                  </a:lnTo>
                  <a:lnTo>
                    <a:pt x="7329" y="21896"/>
                  </a:lnTo>
                  <a:lnTo>
                    <a:pt x="7153" y="20975"/>
                  </a:lnTo>
                  <a:lnTo>
                    <a:pt x="7153" y="20931"/>
                  </a:lnTo>
                  <a:lnTo>
                    <a:pt x="6144" y="18167"/>
                  </a:lnTo>
                  <a:lnTo>
                    <a:pt x="5003" y="15534"/>
                  </a:lnTo>
                  <a:lnTo>
                    <a:pt x="3731" y="12638"/>
                  </a:lnTo>
                  <a:lnTo>
                    <a:pt x="1976" y="8469"/>
                  </a:lnTo>
                  <a:lnTo>
                    <a:pt x="1668" y="7109"/>
                  </a:lnTo>
                  <a:lnTo>
                    <a:pt x="1625" y="7065"/>
                  </a:lnTo>
                  <a:lnTo>
                    <a:pt x="703" y="4959"/>
                  </a:lnTo>
                  <a:lnTo>
                    <a:pt x="352" y="2545"/>
                  </a:lnTo>
                  <a:lnTo>
                    <a:pt x="440" y="2238"/>
                  </a:lnTo>
                  <a:lnTo>
                    <a:pt x="615" y="1668"/>
                  </a:lnTo>
                  <a:lnTo>
                    <a:pt x="1142" y="220"/>
                  </a:lnTo>
                  <a:lnTo>
                    <a:pt x="1142" y="176"/>
                  </a:lnTo>
                  <a:lnTo>
                    <a:pt x="1142" y="88"/>
                  </a:lnTo>
                  <a:lnTo>
                    <a:pt x="1098" y="44"/>
                  </a:lnTo>
                  <a:lnTo>
                    <a:pt x="105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49" name="Google Shape;4249;p116"/>
            <p:cNvSpPr/>
            <p:nvPr/>
          </p:nvSpPr>
          <p:spPr>
            <a:xfrm>
              <a:off x="3940525" y="2730775"/>
              <a:ext cx="589125" cy="2188575"/>
            </a:xfrm>
            <a:custGeom>
              <a:avLst/>
              <a:gdLst/>
              <a:ahLst/>
              <a:cxnLst/>
              <a:rect l="l" t="t" r="r" b="b"/>
              <a:pathLst>
                <a:path w="23565" h="87543" extrusionOk="0">
                  <a:moveTo>
                    <a:pt x="18869" y="1"/>
                  </a:moveTo>
                  <a:lnTo>
                    <a:pt x="18826" y="45"/>
                  </a:lnTo>
                  <a:lnTo>
                    <a:pt x="14964" y="2151"/>
                  </a:lnTo>
                  <a:lnTo>
                    <a:pt x="12507" y="3818"/>
                  </a:lnTo>
                  <a:lnTo>
                    <a:pt x="10049" y="5530"/>
                  </a:lnTo>
                  <a:lnTo>
                    <a:pt x="8909" y="6451"/>
                  </a:lnTo>
                  <a:lnTo>
                    <a:pt x="8865" y="6495"/>
                  </a:lnTo>
                  <a:lnTo>
                    <a:pt x="6276" y="9347"/>
                  </a:lnTo>
                  <a:lnTo>
                    <a:pt x="6232" y="9391"/>
                  </a:lnTo>
                  <a:lnTo>
                    <a:pt x="5442" y="10576"/>
                  </a:lnTo>
                  <a:lnTo>
                    <a:pt x="1580" y="17860"/>
                  </a:lnTo>
                  <a:lnTo>
                    <a:pt x="791" y="20098"/>
                  </a:lnTo>
                  <a:lnTo>
                    <a:pt x="264" y="21678"/>
                  </a:lnTo>
                  <a:lnTo>
                    <a:pt x="1" y="22511"/>
                  </a:lnTo>
                  <a:lnTo>
                    <a:pt x="1" y="25276"/>
                  </a:lnTo>
                  <a:lnTo>
                    <a:pt x="1" y="25320"/>
                  </a:lnTo>
                  <a:lnTo>
                    <a:pt x="1229" y="29620"/>
                  </a:lnTo>
                  <a:lnTo>
                    <a:pt x="1273" y="29620"/>
                  </a:lnTo>
                  <a:lnTo>
                    <a:pt x="2370" y="31726"/>
                  </a:lnTo>
                  <a:lnTo>
                    <a:pt x="4082" y="35544"/>
                  </a:lnTo>
                  <a:lnTo>
                    <a:pt x="5266" y="38177"/>
                  </a:lnTo>
                  <a:lnTo>
                    <a:pt x="6276" y="40546"/>
                  </a:lnTo>
                  <a:lnTo>
                    <a:pt x="6890" y="42038"/>
                  </a:lnTo>
                  <a:lnTo>
                    <a:pt x="7285" y="43223"/>
                  </a:lnTo>
                  <a:lnTo>
                    <a:pt x="7285" y="44847"/>
                  </a:lnTo>
                  <a:lnTo>
                    <a:pt x="7329" y="44890"/>
                  </a:lnTo>
                  <a:lnTo>
                    <a:pt x="7680" y="47128"/>
                  </a:lnTo>
                  <a:lnTo>
                    <a:pt x="7636" y="52043"/>
                  </a:lnTo>
                  <a:lnTo>
                    <a:pt x="7636" y="56431"/>
                  </a:lnTo>
                  <a:lnTo>
                    <a:pt x="7680" y="59854"/>
                  </a:lnTo>
                  <a:lnTo>
                    <a:pt x="7768" y="64373"/>
                  </a:lnTo>
                  <a:lnTo>
                    <a:pt x="7943" y="66787"/>
                  </a:lnTo>
                  <a:lnTo>
                    <a:pt x="8338" y="68586"/>
                  </a:lnTo>
                  <a:lnTo>
                    <a:pt x="8338" y="68630"/>
                  </a:lnTo>
                  <a:lnTo>
                    <a:pt x="9128" y="70868"/>
                  </a:lnTo>
                  <a:lnTo>
                    <a:pt x="10093" y="73149"/>
                  </a:lnTo>
                  <a:lnTo>
                    <a:pt x="10137" y="73193"/>
                  </a:lnTo>
                  <a:lnTo>
                    <a:pt x="11059" y="74466"/>
                  </a:lnTo>
                  <a:lnTo>
                    <a:pt x="11103" y="74510"/>
                  </a:lnTo>
                  <a:lnTo>
                    <a:pt x="13823" y="76660"/>
                  </a:lnTo>
                  <a:lnTo>
                    <a:pt x="16368" y="78898"/>
                  </a:lnTo>
                  <a:lnTo>
                    <a:pt x="17992" y="80346"/>
                  </a:lnTo>
                  <a:lnTo>
                    <a:pt x="18474" y="80697"/>
                  </a:lnTo>
                  <a:lnTo>
                    <a:pt x="21678" y="85260"/>
                  </a:lnTo>
                  <a:lnTo>
                    <a:pt x="23257" y="87454"/>
                  </a:lnTo>
                  <a:lnTo>
                    <a:pt x="23345" y="87498"/>
                  </a:lnTo>
                  <a:lnTo>
                    <a:pt x="23389" y="87542"/>
                  </a:lnTo>
                  <a:lnTo>
                    <a:pt x="23521" y="87498"/>
                  </a:lnTo>
                  <a:lnTo>
                    <a:pt x="23565" y="87454"/>
                  </a:lnTo>
                  <a:lnTo>
                    <a:pt x="23565" y="87367"/>
                  </a:lnTo>
                  <a:lnTo>
                    <a:pt x="23565" y="87323"/>
                  </a:lnTo>
                  <a:lnTo>
                    <a:pt x="23565" y="87235"/>
                  </a:lnTo>
                  <a:lnTo>
                    <a:pt x="21985" y="85041"/>
                  </a:lnTo>
                  <a:lnTo>
                    <a:pt x="18738" y="80477"/>
                  </a:lnTo>
                  <a:lnTo>
                    <a:pt x="18694" y="80433"/>
                  </a:lnTo>
                  <a:lnTo>
                    <a:pt x="18211" y="80082"/>
                  </a:lnTo>
                  <a:lnTo>
                    <a:pt x="16588" y="78634"/>
                  </a:lnTo>
                  <a:lnTo>
                    <a:pt x="14043" y="76353"/>
                  </a:lnTo>
                  <a:lnTo>
                    <a:pt x="11322" y="74246"/>
                  </a:lnTo>
                  <a:lnTo>
                    <a:pt x="10444" y="72974"/>
                  </a:lnTo>
                  <a:lnTo>
                    <a:pt x="9479" y="70736"/>
                  </a:lnTo>
                  <a:lnTo>
                    <a:pt x="8689" y="68498"/>
                  </a:lnTo>
                  <a:lnTo>
                    <a:pt x="8294" y="66743"/>
                  </a:lnTo>
                  <a:lnTo>
                    <a:pt x="8119" y="64373"/>
                  </a:lnTo>
                  <a:lnTo>
                    <a:pt x="8031" y="59854"/>
                  </a:lnTo>
                  <a:lnTo>
                    <a:pt x="7987" y="56431"/>
                  </a:lnTo>
                  <a:lnTo>
                    <a:pt x="7987" y="52043"/>
                  </a:lnTo>
                  <a:lnTo>
                    <a:pt x="8031" y="47084"/>
                  </a:lnTo>
                  <a:lnTo>
                    <a:pt x="7636" y="44847"/>
                  </a:lnTo>
                  <a:lnTo>
                    <a:pt x="7636" y="43223"/>
                  </a:lnTo>
                  <a:lnTo>
                    <a:pt x="7636" y="43179"/>
                  </a:lnTo>
                  <a:lnTo>
                    <a:pt x="7241" y="41907"/>
                  </a:lnTo>
                  <a:lnTo>
                    <a:pt x="6627" y="40415"/>
                  </a:lnTo>
                  <a:lnTo>
                    <a:pt x="5617" y="38001"/>
                  </a:lnTo>
                  <a:lnTo>
                    <a:pt x="4433" y="35412"/>
                  </a:lnTo>
                  <a:lnTo>
                    <a:pt x="2678" y="31595"/>
                  </a:lnTo>
                  <a:lnTo>
                    <a:pt x="1580" y="29488"/>
                  </a:lnTo>
                  <a:lnTo>
                    <a:pt x="352" y="25276"/>
                  </a:lnTo>
                  <a:lnTo>
                    <a:pt x="352" y="22555"/>
                  </a:lnTo>
                  <a:lnTo>
                    <a:pt x="1142" y="20230"/>
                  </a:lnTo>
                  <a:lnTo>
                    <a:pt x="1932" y="17992"/>
                  </a:lnTo>
                  <a:lnTo>
                    <a:pt x="5749" y="10752"/>
                  </a:lnTo>
                  <a:lnTo>
                    <a:pt x="6539" y="9567"/>
                  </a:lnTo>
                  <a:lnTo>
                    <a:pt x="9128" y="6715"/>
                  </a:lnTo>
                  <a:lnTo>
                    <a:pt x="10269" y="5837"/>
                  </a:lnTo>
                  <a:lnTo>
                    <a:pt x="12682" y="4082"/>
                  </a:lnTo>
                  <a:lnTo>
                    <a:pt x="15140" y="2458"/>
                  </a:lnTo>
                  <a:lnTo>
                    <a:pt x="19001" y="352"/>
                  </a:lnTo>
                  <a:lnTo>
                    <a:pt x="19045" y="308"/>
                  </a:lnTo>
                  <a:lnTo>
                    <a:pt x="19089" y="220"/>
                  </a:lnTo>
                  <a:lnTo>
                    <a:pt x="19089" y="176"/>
                  </a:lnTo>
                  <a:lnTo>
                    <a:pt x="19045" y="89"/>
                  </a:lnTo>
                  <a:lnTo>
                    <a:pt x="19001" y="45"/>
                  </a:lnTo>
                  <a:lnTo>
                    <a:pt x="18957"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50" name="Google Shape;4250;p116"/>
            <p:cNvSpPr/>
            <p:nvPr/>
          </p:nvSpPr>
          <p:spPr>
            <a:xfrm>
              <a:off x="4021700" y="2610100"/>
              <a:ext cx="687875" cy="2200625"/>
            </a:xfrm>
            <a:custGeom>
              <a:avLst/>
              <a:gdLst/>
              <a:ahLst/>
              <a:cxnLst/>
              <a:rect l="l" t="t" r="r" b="b"/>
              <a:pathLst>
                <a:path w="27515" h="88025" extrusionOk="0">
                  <a:moveTo>
                    <a:pt x="27251" y="1"/>
                  </a:moveTo>
                  <a:lnTo>
                    <a:pt x="25144" y="1186"/>
                  </a:lnTo>
                  <a:lnTo>
                    <a:pt x="22380" y="2590"/>
                  </a:lnTo>
                  <a:lnTo>
                    <a:pt x="20142" y="3643"/>
                  </a:lnTo>
                  <a:lnTo>
                    <a:pt x="17992" y="4872"/>
                  </a:lnTo>
                  <a:lnTo>
                    <a:pt x="14262" y="6978"/>
                  </a:lnTo>
                  <a:lnTo>
                    <a:pt x="12375" y="8119"/>
                  </a:lnTo>
                  <a:lnTo>
                    <a:pt x="10181" y="9611"/>
                  </a:lnTo>
                  <a:lnTo>
                    <a:pt x="8031" y="11103"/>
                  </a:lnTo>
                  <a:lnTo>
                    <a:pt x="6759" y="12068"/>
                  </a:lnTo>
                  <a:lnTo>
                    <a:pt x="6759" y="12112"/>
                  </a:lnTo>
                  <a:lnTo>
                    <a:pt x="5354" y="13867"/>
                  </a:lnTo>
                  <a:lnTo>
                    <a:pt x="3511" y="16193"/>
                  </a:lnTo>
                  <a:lnTo>
                    <a:pt x="3511" y="16237"/>
                  </a:lnTo>
                  <a:lnTo>
                    <a:pt x="2458" y="18518"/>
                  </a:lnTo>
                  <a:lnTo>
                    <a:pt x="1273" y="21502"/>
                  </a:lnTo>
                  <a:lnTo>
                    <a:pt x="264" y="24004"/>
                  </a:lnTo>
                  <a:lnTo>
                    <a:pt x="1" y="25013"/>
                  </a:lnTo>
                  <a:lnTo>
                    <a:pt x="1" y="25101"/>
                  </a:lnTo>
                  <a:lnTo>
                    <a:pt x="484" y="28523"/>
                  </a:lnTo>
                  <a:lnTo>
                    <a:pt x="659" y="30981"/>
                  </a:lnTo>
                  <a:lnTo>
                    <a:pt x="1186" y="33833"/>
                  </a:lnTo>
                  <a:lnTo>
                    <a:pt x="1186" y="33877"/>
                  </a:lnTo>
                  <a:lnTo>
                    <a:pt x="2897" y="38440"/>
                  </a:lnTo>
                  <a:lnTo>
                    <a:pt x="4038" y="41205"/>
                  </a:lnTo>
                  <a:lnTo>
                    <a:pt x="5047" y="43618"/>
                  </a:lnTo>
                  <a:lnTo>
                    <a:pt x="6056" y="46382"/>
                  </a:lnTo>
                  <a:lnTo>
                    <a:pt x="6232" y="47523"/>
                  </a:lnTo>
                  <a:lnTo>
                    <a:pt x="6232" y="50463"/>
                  </a:lnTo>
                  <a:lnTo>
                    <a:pt x="6232" y="50507"/>
                  </a:lnTo>
                  <a:lnTo>
                    <a:pt x="6715" y="53140"/>
                  </a:lnTo>
                  <a:lnTo>
                    <a:pt x="6934" y="54764"/>
                  </a:lnTo>
                  <a:lnTo>
                    <a:pt x="6846" y="57221"/>
                  </a:lnTo>
                  <a:lnTo>
                    <a:pt x="6759" y="60424"/>
                  </a:lnTo>
                  <a:lnTo>
                    <a:pt x="6759" y="63145"/>
                  </a:lnTo>
                  <a:lnTo>
                    <a:pt x="6759" y="65339"/>
                  </a:lnTo>
                  <a:lnTo>
                    <a:pt x="6759" y="67489"/>
                  </a:lnTo>
                  <a:lnTo>
                    <a:pt x="6934" y="69902"/>
                  </a:lnTo>
                  <a:lnTo>
                    <a:pt x="6934" y="69946"/>
                  </a:lnTo>
                  <a:lnTo>
                    <a:pt x="7461" y="72491"/>
                  </a:lnTo>
                  <a:lnTo>
                    <a:pt x="7724" y="73149"/>
                  </a:lnTo>
                  <a:lnTo>
                    <a:pt x="7812" y="73237"/>
                  </a:lnTo>
                  <a:lnTo>
                    <a:pt x="9567" y="74773"/>
                  </a:lnTo>
                  <a:lnTo>
                    <a:pt x="11629" y="76353"/>
                  </a:lnTo>
                  <a:lnTo>
                    <a:pt x="13736" y="77845"/>
                  </a:lnTo>
                  <a:lnTo>
                    <a:pt x="16061" y="79205"/>
                  </a:lnTo>
                  <a:lnTo>
                    <a:pt x="18080" y="80785"/>
                  </a:lnTo>
                  <a:lnTo>
                    <a:pt x="20098" y="82496"/>
                  </a:lnTo>
                  <a:lnTo>
                    <a:pt x="21195" y="84866"/>
                  </a:lnTo>
                  <a:lnTo>
                    <a:pt x="21327" y="87849"/>
                  </a:lnTo>
                  <a:lnTo>
                    <a:pt x="21327" y="87937"/>
                  </a:lnTo>
                  <a:lnTo>
                    <a:pt x="21371" y="87981"/>
                  </a:lnTo>
                  <a:lnTo>
                    <a:pt x="21502" y="88025"/>
                  </a:lnTo>
                  <a:lnTo>
                    <a:pt x="21546" y="88025"/>
                  </a:lnTo>
                  <a:lnTo>
                    <a:pt x="21634" y="87981"/>
                  </a:lnTo>
                  <a:lnTo>
                    <a:pt x="21634" y="87937"/>
                  </a:lnTo>
                  <a:lnTo>
                    <a:pt x="21678" y="87849"/>
                  </a:lnTo>
                  <a:lnTo>
                    <a:pt x="21546" y="84822"/>
                  </a:lnTo>
                  <a:lnTo>
                    <a:pt x="21546" y="84734"/>
                  </a:lnTo>
                  <a:lnTo>
                    <a:pt x="20405" y="82320"/>
                  </a:lnTo>
                  <a:lnTo>
                    <a:pt x="20362" y="82277"/>
                  </a:lnTo>
                  <a:lnTo>
                    <a:pt x="18299" y="80521"/>
                  </a:lnTo>
                  <a:lnTo>
                    <a:pt x="16281" y="78898"/>
                  </a:lnTo>
                  <a:lnTo>
                    <a:pt x="16237" y="78898"/>
                  </a:lnTo>
                  <a:lnTo>
                    <a:pt x="13955" y="77538"/>
                  </a:lnTo>
                  <a:lnTo>
                    <a:pt x="11849" y="76089"/>
                  </a:lnTo>
                  <a:lnTo>
                    <a:pt x="9830" y="74510"/>
                  </a:lnTo>
                  <a:lnTo>
                    <a:pt x="8031" y="73018"/>
                  </a:lnTo>
                  <a:lnTo>
                    <a:pt x="7812" y="72404"/>
                  </a:lnTo>
                  <a:lnTo>
                    <a:pt x="7285" y="69858"/>
                  </a:lnTo>
                  <a:lnTo>
                    <a:pt x="7110" y="67489"/>
                  </a:lnTo>
                  <a:lnTo>
                    <a:pt x="7110" y="65339"/>
                  </a:lnTo>
                  <a:lnTo>
                    <a:pt x="7110" y="63145"/>
                  </a:lnTo>
                  <a:lnTo>
                    <a:pt x="7110" y="60424"/>
                  </a:lnTo>
                  <a:lnTo>
                    <a:pt x="7197" y="57221"/>
                  </a:lnTo>
                  <a:lnTo>
                    <a:pt x="7285" y="54764"/>
                  </a:lnTo>
                  <a:lnTo>
                    <a:pt x="7285" y="54720"/>
                  </a:lnTo>
                  <a:lnTo>
                    <a:pt x="7066" y="53052"/>
                  </a:lnTo>
                  <a:lnTo>
                    <a:pt x="6583" y="50419"/>
                  </a:lnTo>
                  <a:lnTo>
                    <a:pt x="6583" y="47480"/>
                  </a:lnTo>
                  <a:lnTo>
                    <a:pt x="6364" y="46295"/>
                  </a:lnTo>
                  <a:lnTo>
                    <a:pt x="5354" y="43486"/>
                  </a:lnTo>
                  <a:lnTo>
                    <a:pt x="4389" y="41073"/>
                  </a:lnTo>
                  <a:lnTo>
                    <a:pt x="3204" y="38309"/>
                  </a:lnTo>
                  <a:lnTo>
                    <a:pt x="1537" y="33745"/>
                  </a:lnTo>
                  <a:lnTo>
                    <a:pt x="1010" y="30937"/>
                  </a:lnTo>
                  <a:lnTo>
                    <a:pt x="835" y="28479"/>
                  </a:lnTo>
                  <a:lnTo>
                    <a:pt x="352" y="25057"/>
                  </a:lnTo>
                  <a:lnTo>
                    <a:pt x="615" y="24091"/>
                  </a:lnTo>
                  <a:lnTo>
                    <a:pt x="1581" y="21634"/>
                  </a:lnTo>
                  <a:lnTo>
                    <a:pt x="2809" y="18650"/>
                  </a:lnTo>
                  <a:lnTo>
                    <a:pt x="3819" y="16368"/>
                  </a:lnTo>
                  <a:lnTo>
                    <a:pt x="5618" y="14087"/>
                  </a:lnTo>
                  <a:lnTo>
                    <a:pt x="7022" y="12331"/>
                  </a:lnTo>
                  <a:lnTo>
                    <a:pt x="8250" y="11366"/>
                  </a:lnTo>
                  <a:lnTo>
                    <a:pt x="10357" y="9874"/>
                  </a:lnTo>
                  <a:lnTo>
                    <a:pt x="12551" y="8426"/>
                  </a:lnTo>
                  <a:lnTo>
                    <a:pt x="14438" y="7285"/>
                  </a:lnTo>
                  <a:lnTo>
                    <a:pt x="18167" y="5179"/>
                  </a:lnTo>
                  <a:lnTo>
                    <a:pt x="20318" y="3950"/>
                  </a:lnTo>
                  <a:lnTo>
                    <a:pt x="22556" y="2897"/>
                  </a:lnTo>
                  <a:lnTo>
                    <a:pt x="25320" y="1493"/>
                  </a:lnTo>
                  <a:lnTo>
                    <a:pt x="27426" y="308"/>
                  </a:lnTo>
                  <a:lnTo>
                    <a:pt x="27470" y="264"/>
                  </a:lnTo>
                  <a:lnTo>
                    <a:pt x="27514" y="220"/>
                  </a:lnTo>
                  <a:lnTo>
                    <a:pt x="27514" y="133"/>
                  </a:lnTo>
                  <a:lnTo>
                    <a:pt x="27514" y="89"/>
                  </a:lnTo>
                  <a:lnTo>
                    <a:pt x="2747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51" name="Google Shape;4251;p116"/>
            <p:cNvSpPr/>
            <p:nvPr/>
          </p:nvSpPr>
          <p:spPr>
            <a:xfrm>
              <a:off x="3872525" y="2722000"/>
              <a:ext cx="510125" cy="2108475"/>
            </a:xfrm>
            <a:custGeom>
              <a:avLst/>
              <a:gdLst/>
              <a:ahLst/>
              <a:cxnLst/>
              <a:rect l="l" t="t" r="r" b="b"/>
              <a:pathLst>
                <a:path w="20405" h="84339" extrusionOk="0">
                  <a:moveTo>
                    <a:pt x="19659" y="1"/>
                  </a:moveTo>
                  <a:lnTo>
                    <a:pt x="19615" y="45"/>
                  </a:lnTo>
                  <a:lnTo>
                    <a:pt x="17596" y="1054"/>
                  </a:lnTo>
                  <a:lnTo>
                    <a:pt x="15446" y="2370"/>
                  </a:lnTo>
                  <a:lnTo>
                    <a:pt x="12638" y="4389"/>
                  </a:lnTo>
                  <a:lnTo>
                    <a:pt x="11058" y="5486"/>
                  </a:lnTo>
                  <a:lnTo>
                    <a:pt x="7986" y="8382"/>
                  </a:lnTo>
                  <a:lnTo>
                    <a:pt x="5836" y="10357"/>
                  </a:lnTo>
                  <a:lnTo>
                    <a:pt x="5792" y="10400"/>
                  </a:lnTo>
                  <a:lnTo>
                    <a:pt x="2370" y="17728"/>
                  </a:lnTo>
                  <a:lnTo>
                    <a:pt x="702" y="21458"/>
                  </a:lnTo>
                  <a:lnTo>
                    <a:pt x="220" y="22643"/>
                  </a:lnTo>
                  <a:lnTo>
                    <a:pt x="44" y="23038"/>
                  </a:lnTo>
                  <a:lnTo>
                    <a:pt x="0" y="23213"/>
                  </a:lnTo>
                  <a:lnTo>
                    <a:pt x="44" y="23257"/>
                  </a:lnTo>
                  <a:lnTo>
                    <a:pt x="3160" y="31946"/>
                  </a:lnTo>
                  <a:lnTo>
                    <a:pt x="3160" y="31990"/>
                  </a:lnTo>
                  <a:lnTo>
                    <a:pt x="4476" y="34096"/>
                  </a:lnTo>
                  <a:lnTo>
                    <a:pt x="5924" y="37124"/>
                  </a:lnTo>
                  <a:lnTo>
                    <a:pt x="7635" y="40853"/>
                  </a:lnTo>
                  <a:lnTo>
                    <a:pt x="8689" y="43311"/>
                  </a:lnTo>
                  <a:lnTo>
                    <a:pt x="9127" y="46382"/>
                  </a:lnTo>
                  <a:lnTo>
                    <a:pt x="9171" y="49103"/>
                  </a:lnTo>
                  <a:lnTo>
                    <a:pt x="9171" y="53052"/>
                  </a:lnTo>
                  <a:lnTo>
                    <a:pt x="9215" y="55817"/>
                  </a:lnTo>
                  <a:lnTo>
                    <a:pt x="9171" y="58274"/>
                  </a:lnTo>
                  <a:lnTo>
                    <a:pt x="9259" y="62091"/>
                  </a:lnTo>
                  <a:lnTo>
                    <a:pt x="9391" y="65251"/>
                  </a:lnTo>
                  <a:lnTo>
                    <a:pt x="9522" y="67533"/>
                  </a:lnTo>
                  <a:lnTo>
                    <a:pt x="9654" y="68586"/>
                  </a:lnTo>
                  <a:lnTo>
                    <a:pt x="10400" y="70868"/>
                  </a:lnTo>
                  <a:lnTo>
                    <a:pt x="10400" y="70911"/>
                  </a:lnTo>
                  <a:lnTo>
                    <a:pt x="11672" y="73632"/>
                  </a:lnTo>
                  <a:lnTo>
                    <a:pt x="12769" y="75870"/>
                  </a:lnTo>
                  <a:lnTo>
                    <a:pt x="13340" y="77011"/>
                  </a:lnTo>
                  <a:lnTo>
                    <a:pt x="13340" y="77055"/>
                  </a:lnTo>
                  <a:lnTo>
                    <a:pt x="14393" y="78283"/>
                  </a:lnTo>
                  <a:lnTo>
                    <a:pt x="18342" y="82057"/>
                  </a:lnTo>
                  <a:lnTo>
                    <a:pt x="20097" y="84295"/>
                  </a:lnTo>
                  <a:lnTo>
                    <a:pt x="20141" y="84339"/>
                  </a:lnTo>
                  <a:lnTo>
                    <a:pt x="20229" y="84339"/>
                  </a:lnTo>
                  <a:lnTo>
                    <a:pt x="20317" y="84295"/>
                  </a:lnTo>
                  <a:lnTo>
                    <a:pt x="20361" y="84251"/>
                  </a:lnTo>
                  <a:lnTo>
                    <a:pt x="20405" y="84207"/>
                  </a:lnTo>
                  <a:lnTo>
                    <a:pt x="20405" y="84119"/>
                  </a:lnTo>
                  <a:lnTo>
                    <a:pt x="20361" y="84075"/>
                  </a:lnTo>
                  <a:lnTo>
                    <a:pt x="18606" y="81838"/>
                  </a:lnTo>
                  <a:lnTo>
                    <a:pt x="18562" y="81794"/>
                  </a:lnTo>
                  <a:lnTo>
                    <a:pt x="14656" y="78064"/>
                  </a:lnTo>
                  <a:lnTo>
                    <a:pt x="13647" y="76835"/>
                  </a:lnTo>
                  <a:lnTo>
                    <a:pt x="11980" y="73500"/>
                  </a:lnTo>
                  <a:lnTo>
                    <a:pt x="10751" y="70780"/>
                  </a:lnTo>
                  <a:lnTo>
                    <a:pt x="10005" y="68498"/>
                  </a:lnTo>
                  <a:lnTo>
                    <a:pt x="9873" y="67489"/>
                  </a:lnTo>
                  <a:lnTo>
                    <a:pt x="9742" y="65251"/>
                  </a:lnTo>
                  <a:lnTo>
                    <a:pt x="9610" y="62091"/>
                  </a:lnTo>
                  <a:lnTo>
                    <a:pt x="9522" y="58274"/>
                  </a:lnTo>
                  <a:lnTo>
                    <a:pt x="9566" y="55817"/>
                  </a:lnTo>
                  <a:lnTo>
                    <a:pt x="9522" y="53052"/>
                  </a:lnTo>
                  <a:lnTo>
                    <a:pt x="9522" y="49103"/>
                  </a:lnTo>
                  <a:lnTo>
                    <a:pt x="9478" y="46382"/>
                  </a:lnTo>
                  <a:lnTo>
                    <a:pt x="9478" y="46338"/>
                  </a:lnTo>
                  <a:lnTo>
                    <a:pt x="8996" y="43267"/>
                  </a:lnTo>
                  <a:lnTo>
                    <a:pt x="8996" y="43223"/>
                  </a:lnTo>
                  <a:lnTo>
                    <a:pt x="7943" y="40678"/>
                  </a:lnTo>
                  <a:lnTo>
                    <a:pt x="6231" y="36992"/>
                  </a:lnTo>
                  <a:lnTo>
                    <a:pt x="4783" y="33964"/>
                  </a:lnTo>
                  <a:lnTo>
                    <a:pt x="3467" y="31814"/>
                  </a:lnTo>
                  <a:lnTo>
                    <a:pt x="351" y="23170"/>
                  </a:lnTo>
                  <a:lnTo>
                    <a:pt x="571" y="22643"/>
                  </a:lnTo>
                  <a:lnTo>
                    <a:pt x="1009" y="21634"/>
                  </a:lnTo>
                  <a:lnTo>
                    <a:pt x="2458" y="18431"/>
                  </a:lnTo>
                  <a:lnTo>
                    <a:pt x="6100" y="10576"/>
                  </a:lnTo>
                  <a:lnTo>
                    <a:pt x="8250" y="8645"/>
                  </a:lnTo>
                  <a:lnTo>
                    <a:pt x="11277" y="5749"/>
                  </a:lnTo>
                  <a:lnTo>
                    <a:pt x="12857" y="4652"/>
                  </a:lnTo>
                  <a:lnTo>
                    <a:pt x="15666" y="2677"/>
                  </a:lnTo>
                  <a:lnTo>
                    <a:pt x="17772" y="1361"/>
                  </a:lnTo>
                  <a:lnTo>
                    <a:pt x="19746" y="352"/>
                  </a:lnTo>
                  <a:lnTo>
                    <a:pt x="19790" y="308"/>
                  </a:lnTo>
                  <a:lnTo>
                    <a:pt x="19834" y="220"/>
                  </a:lnTo>
                  <a:lnTo>
                    <a:pt x="19834" y="176"/>
                  </a:lnTo>
                  <a:lnTo>
                    <a:pt x="19834" y="89"/>
                  </a:lnTo>
                  <a:lnTo>
                    <a:pt x="19790" y="45"/>
                  </a:lnTo>
                  <a:lnTo>
                    <a:pt x="19746"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52" name="Google Shape;4252;p116"/>
            <p:cNvSpPr/>
            <p:nvPr/>
          </p:nvSpPr>
          <p:spPr>
            <a:xfrm>
              <a:off x="5263525" y="3312200"/>
              <a:ext cx="868875" cy="1159550"/>
            </a:xfrm>
            <a:custGeom>
              <a:avLst/>
              <a:gdLst/>
              <a:ahLst/>
              <a:cxnLst/>
              <a:rect l="l" t="t" r="r" b="b"/>
              <a:pathLst>
                <a:path w="34755" h="46382" extrusionOk="0">
                  <a:moveTo>
                    <a:pt x="34579" y="0"/>
                  </a:moveTo>
                  <a:lnTo>
                    <a:pt x="34491" y="44"/>
                  </a:lnTo>
                  <a:lnTo>
                    <a:pt x="31551" y="1799"/>
                  </a:lnTo>
                  <a:lnTo>
                    <a:pt x="31507" y="1799"/>
                  </a:lnTo>
                  <a:lnTo>
                    <a:pt x="30454" y="2633"/>
                  </a:lnTo>
                  <a:lnTo>
                    <a:pt x="30454" y="2677"/>
                  </a:lnTo>
                  <a:lnTo>
                    <a:pt x="28348" y="5003"/>
                  </a:lnTo>
                  <a:lnTo>
                    <a:pt x="25846" y="7416"/>
                  </a:lnTo>
                  <a:lnTo>
                    <a:pt x="23872" y="9171"/>
                  </a:lnTo>
                  <a:lnTo>
                    <a:pt x="20976" y="10927"/>
                  </a:lnTo>
                  <a:lnTo>
                    <a:pt x="20932" y="10927"/>
                  </a:lnTo>
                  <a:lnTo>
                    <a:pt x="20142" y="11716"/>
                  </a:lnTo>
                  <a:lnTo>
                    <a:pt x="20142" y="11760"/>
                  </a:lnTo>
                  <a:lnTo>
                    <a:pt x="18255" y="14262"/>
                  </a:lnTo>
                  <a:lnTo>
                    <a:pt x="17202" y="15578"/>
                  </a:lnTo>
                  <a:lnTo>
                    <a:pt x="15754" y="16631"/>
                  </a:lnTo>
                  <a:lnTo>
                    <a:pt x="15710" y="16631"/>
                  </a:lnTo>
                  <a:lnTo>
                    <a:pt x="13516" y="19308"/>
                  </a:lnTo>
                  <a:lnTo>
                    <a:pt x="12199" y="21238"/>
                  </a:lnTo>
                  <a:lnTo>
                    <a:pt x="10971" y="23257"/>
                  </a:lnTo>
                  <a:lnTo>
                    <a:pt x="9347" y="26329"/>
                  </a:lnTo>
                  <a:lnTo>
                    <a:pt x="8426" y="28128"/>
                  </a:lnTo>
                  <a:lnTo>
                    <a:pt x="8426" y="28172"/>
                  </a:lnTo>
                  <a:lnTo>
                    <a:pt x="8075" y="29444"/>
                  </a:lnTo>
                  <a:lnTo>
                    <a:pt x="8075" y="29488"/>
                  </a:lnTo>
                  <a:lnTo>
                    <a:pt x="7855" y="32209"/>
                  </a:lnTo>
                  <a:lnTo>
                    <a:pt x="7724" y="34052"/>
                  </a:lnTo>
                  <a:lnTo>
                    <a:pt x="7724" y="34139"/>
                  </a:lnTo>
                  <a:lnTo>
                    <a:pt x="8119" y="34797"/>
                  </a:lnTo>
                  <a:lnTo>
                    <a:pt x="8119" y="35631"/>
                  </a:lnTo>
                  <a:lnTo>
                    <a:pt x="7811" y="36553"/>
                  </a:lnTo>
                  <a:lnTo>
                    <a:pt x="6100" y="38791"/>
                  </a:lnTo>
                  <a:lnTo>
                    <a:pt x="5179" y="40239"/>
                  </a:lnTo>
                  <a:lnTo>
                    <a:pt x="4257" y="42169"/>
                  </a:lnTo>
                  <a:lnTo>
                    <a:pt x="3511" y="43091"/>
                  </a:lnTo>
                  <a:lnTo>
                    <a:pt x="1712" y="44188"/>
                  </a:lnTo>
                  <a:lnTo>
                    <a:pt x="1668" y="44232"/>
                  </a:lnTo>
                  <a:lnTo>
                    <a:pt x="922" y="44890"/>
                  </a:lnTo>
                  <a:lnTo>
                    <a:pt x="878" y="44934"/>
                  </a:lnTo>
                  <a:lnTo>
                    <a:pt x="45" y="46119"/>
                  </a:lnTo>
                  <a:lnTo>
                    <a:pt x="1" y="46162"/>
                  </a:lnTo>
                  <a:lnTo>
                    <a:pt x="1" y="46250"/>
                  </a:lnTo>
                  <a:lnTo>
                    <a:pt x="45" y="46294"/>
                  </a:lnTo>
                  <a:lnTo>
                    <a:pt x="88" y="46338"/>
                  </a:lnTo>
                  <a:lnTo>
                    <a:pt x="176" y="46382"/>
                  </a:lnTo>
                  <a:lnTo>
                    <a:pt x="264" y="46382"/>
                  </a:lnTo>
                  <a:lnTo>
                    <a:pt x="308" y="46294"/>
                  </a:lnTo>
                  <a:lnTo>
                    <a:pt x="1185" y="45153"/>
                  </a:lnTo>
                  <a:lnTo>
                    <a:pt x="1888" y="44495"/>
                  </a:lnTo>
                  <a:lnTo>
                    <a:pt x="3687" y="43398"/>
                  </a:lnTo>
                  <a:lnTo>
                    <a:pt x="3731" y="43354"/>
                  </a:lnTo>
                  <a:lnTo>
                    <a:pt x="4520" y="42389"/>
                  </a:lnTo>
                  <a:lnTo>
                    <a:pt x="4564" y="42345"/>
                  </a:lnTo>
                  <a:lnTo>
                    <a:pt x="5486" y="40414"/>
                  </a:lnTo>
                  <a:lnTo>
                    <a:pt x="6407" y="38966"/>
                  </a:lnTo>
                  <a:lnTo>
                    <a:pt x="8119" y="36728"/>
                  </a:lnTo>
                  <a:lnTo>
                    <a:pt x="8162" y="36684"/>
                  </a:lnTo>
                  <a:lnTo>
                    <a:pt x="8426" y="35719"/>
                  </a:lnTo>
                  <a:lnTo>
                    <a:pt x="8470" y="35675"/>
                  </a:lnTo>
                  <a:lnTo>
                    <a:pt x="8470" y="34754"/>
                  </a:lnTo>
                  <a:lnTo>
                    <a:pt x="8426" y="34622"/>
                  </a:lnTo>
                  <a:lnTo>
                    <a:pt x="8075" y="34008"/>
                  </a:lnTo>
                  <a:lnTo>
                    <a:pt x="8206" y="32252"/>
                  </a:lnTo>
                  <a:lnTo>
                    <a:pt x="8426" y="29532"/>
                  </a:lnTo>
                  <a:lnTo>
                    <a:pt x="8733" y="28259"/>
                  </a:lnTo>
                  <a:lnTo>
                    <a:pt x="9654" y="26460"/>
                  </a:lnTo>
                  <a:lnTo>
                    <a:pt x="11278" y="23432"/>
                  </a:lnTo>
                  <a:lnTo>
                    <a:pt x="12507" y="21458"/>
                  </a:lnTo>
                  <a:lnTo>
                    <a:pt x="13779" y="19483"/>
                  </a:lnTo>
                  <a:lnTo>
                    <a:pt x="15973" y="16894"/>
                  </a:lnTo>
                  <a:lnTo>
                    <a:pt x="17421" y="15841"/>
                  </a:lnTo>
                  <a:lnTo>
                    <a:pt x="17421" y="15797"/>
                  </a:lnTo>
                  <a:lnTo>
                    <a:pt x="18518" y="14481"/>
                  </a:lnTo>
                  <a:lnTo>
                    <a:pt x="20405" y="11980"/>
                  </a:lnTo>
                  <a:lnTo>
                    <a:pt x="21151" y="11190"/>
                  </a:lnTo>
                  <a:lnTo>
                    <a:pt x="24091" y="9435"/>
                  </a:lnTo>
                  <a:lnTo>
                    <a:pt x="26110" y="7679"/>
                  </a:lnTo>
                  <a:lnTo>
                    <a:pt x="28611" y="5222"/>
                  </a:lnTo>
                  <a:lnTo>
                    <a:pt x="30717" y="2897"/>
                  </a:lnTo>
                  <a:lnTo>
                    <a:pt x="31726" y="2063"/>
                  </a:lnTo>
                  <a:lnTo>
                    <a:pt x="34666" y="351"/>
                  </a:lnTo>
                  <a:lnTo>
                    <a:pt x="34710" y="308"/>
                  </a:lnTo>
                  <a:lnTo>
                    <a:pt x="34754" y="220"/>
                  </a:lnTo>
                  <a:lnTo>
                    <a:pt x="34754" y="176"/>
                  </a:lnTo>
                  <a:lnTo>
                    <a:pt x="34754" y="88"/>
                  </a:lnTo>
                  <a:lnTo>
                    <a:pt x="34710" y="44"/>
                  </a:lnTo>
                  <a:lnTo>
                    <a:pt x="34622"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53" name="Google Shape;4253;p116"/>
            <p:cNvSpPr/>
            <p:nvPr/>
          </p:nvSpPr>
          <p:spPr>
            <a:xfrm>
              <a:off x="5251475" y="3288075"/>
              <a:ext cx="853500" cy="1173800"/>
            </a:xfrm>
            <a:custGeom>
              <a:avLst/>
              <a:gdLst/>
              <a:ahLst/>
              <a:cxnLst/>
              <a:rect l="l" t="t" r="r" b="b"/>
              <a:pathLst>
                <a:path w="34140" h="46952" extrusionOk="0">
                  <a:moveTo>
                    <a:pt x="33876" y="0"/>
                  </a:moveTo>
                  <a:lnTo>
                    <a:pt x="31462" y="1448"/>
                  </a:lnTo>
                  <a:lnTo>
                    <a:pt x="30453" y="2150"/>
                  </a:lnTo>
                  <a:lnTo>
                    <a:pt x="30409" y="2194"/>
                  </a:lnTo>
                  <a:lnTo>
                    <a:pt x="28478" y="4300"/>
                  </a:lnTo>
                  <a:lnTo>
                    <a:pt x="26460" y="6275"/>
                  </a:lnTo>
                  <a:lnTo>
                    <a:pt x="24836" y="7679"/>
                  </a:lnTo>
                  <a:lnTo>
                    <a:pt x="22774" y="9127"/>
                  </a:lnTo>
                  <a:lnTo>
                    <a:pt x="20931" y="10531"/>
                  </a:lnTo>
                  <a:lnTo>
                    <a:pt x="19658" y="11365"/>
                  </a:lnTo>
                  <a:lnTo>
                    <a:pt x="19615" y="11409"/>
                  </a:lnTo>
                  <a:lnTo>
                    <a:pt x="18649" y="12462"/>
                  </a:lnTo>
                  <a:lnTo>
                    <a:pt x="18649" y="12506"/>
                  </a:lnTo>
                  <a:lnTo>
                    <a:pt x="17157" y="14481"/>
                  </a:lnTo>
                  <a:lnTo>
                    <a:pt x="16543" y="15095"/>
                  </a:lnTo>
                  <a:lnTo>
                    <a:pt x="15534" y="15797"/>
                  </a:lnTo>
                  <a:lnTo>
                    <a:pt x="15490" y="15841"/>
                  </a:lnTo>
                  <a:lnTo>
                    <a:pt x="13954" y="17728"/>
                  </a:lnTo>
                  <a:lnTo>
                    <a:pt x="12111" y="20141"/>
                  </a:lnTo>
                  <a:lnTo>
                    <a:pt x="10707" y="22203"/>
                  </a:lnTo>
                  <a:lnTo>
                    <a:pt x="8381" y="26372"/>
                  </a:lnTo>
                  <a:lnTo>
                    <a:pt x="7591" y="27864"/>
                  </a:lnTo>
                  <a:lnTo>
                    <a:pt x="7372" y="28610"/>
                  </a:lnTo>
                  <a:lnTo>
                    <a:pt x="7372" y="28654"/>
                  </a:lnTo>
                  <a:lnTo>
                    <a:pt x="6802" y="34007"/>
                  </a:lnTo>
                  <a:lnTo>
                    <a:pt x="6582" y="36596"/>
                  </a:lnTo>
                  <a:lnTo>
                    <a:pt x="6363" y="38044"/>
                  </a:lnTo>
                  <a:lnTo>
                    <a:pt x="5485" y="39668"/>
                  </a:lnTo>
                  <a:lnTo>
                    <a:pt x="4300" y="41774"/>
                  </a:lnTo>
                  <a:lnTo>
                    <a:pt x="3467" y="43003"/>
                  </a:lnTo>
                  <a:lnTo>
                    <a:pt x="2019" y="44144"/>
                  </a:lnTo>
                  <a:lnTo>
                    <a:pt x="1975" y="44144"/>
                  </a:lnTo>
                  <a:lnTo>
                    <a:pt x="44" y="46645"/>
                  </a:lnTo>
                  <a:lnTo>
                    <a:pt x="0" y="46733"/>
                  </a:lnTo>
                  <a:lnTo>
                    <a:pt x="0" y="46776"/>
                  </a:lnTo>
                  <a:lnTo>
                    <a:pt x="44" y="46864"/>
                  </a:lnTo>
                  <a:lnTo>
                    <a:pt x="88" y="46908"/>
                  </a:lnTo>
                  <a:lnTo>
                    <a:pt x="176" y="46952"/>
                  </a:lnTo>
                  <a:lnTo>
                    <a:pt x="263" y="46908"/>
                  </a:lnTo>
                  <a:lnTo>
                    <a:pt x="307" y="46864"/>
                  </a:lnTo>
                  <a:lnTo>
                    <a:pt x="2238" y="44407"/>
                  </a:lnTo>
                  <a:lnTo>
                    <a:pt x="3686" y="43266"/>
                  </a:lnTo>
                  <a:lnTo>
                    <a:pt x="3730" y="43222"/>
                  </a:lnTo>
                  <a:lnTo>
                    <a:pt x="4607" y="41950"/>
                  </a:lnTo>
                  <a:lnTo>
                    <a:pt x="5792" y="39799"/>
                  </a:lnTo>
                  <a:lnTo>
                    <a:pt x="6714" y="38176"/>
                  </a:lnTo>
                  <a:lnTo>
                    <a:pt x="6714" y="38132"/>
                  </a:lnTo>
                  <a:lnTo>
                    <a:pt x="6933" y="36640"/>
                  </a:lnTo>
                  <a:lnTo>
                    <a:pt x="7153" y="34007"/>
                  </a:lnTo>
                  <a:lnTo>
                    <a:pt x="7723" y="28698"/>
                  </a:lnTo>
                  <a:lnTo>
                    <a:pt x="7942" y="27996"/>
                  </a:lnTo>
                  <a:lnTo>
                    <a:pt x="8688" y="26548"/>
                  </a:lnTo>
                  <a:lnTo>
                    <a:pt x="11014" y="22423"/>
                  </a:lnTo>
                  <a:lnTo>
                    <a:pt x="12418" y="20361"/>
                  </a:lnTo>
                  <a:lnTo>
                    <a:pt x="14217" y="17947"/>
                  </a:lnTo>
                  <a:lnTo>
                    <a:pt x="15753" y="16060"/>
                  </a:lnTo>
                  <a:lnTo>
                    <a:pt x="16762" y="15358"/>
                  </a:lnTo>
                  <a:lnTo>
                    <a:pt x="16806" y="15358"/>
                  </a:lnTo>
                  <a:lnTo>
                    <a:pt x="17421" y="14744"/>
                  </a:lnTo>
                  <a:lnTo>
                    <a:pt x="17464" y="14700"/>
                  </a:lnTo>
                  <a:lnTo>
                    <a:pt x="18913" y="12725"/>
                  </a:lnTo>
                  <a:lnTo>
                    <a:pt x="19878" y="11672"/>
                  </a:lnTo>
                  <a:lnTo>
                    <a:pt x="21150" y="10838"/>
                  </a:lnTo>
                  <a:lnTo>
                    <a:pt x="22993" y="9390"/>
                  </a:lnTo>
                  <a:lnTo>
                    <a:pt x="25056" y="7986"/>
                  </a:lnTo>
                  <a:lnTo>
                    <a:pt x="25056" y="7942"/>
                  </a:lnTo>
                  <a:lnTo>
                    <a:pt x="26679" y="6538"/>
                  </a:lnTo>
                  <a:lnTo>
                    <a:pt x="28698" y="4564"/>
                  </a:lnTo>
                  <a:lnTo>
                    <a:pt x="30629" y="2457"/>
                  </a:lnTo>
                  <a:lnTo>
                    <a:pt x="31682" y="1755"/>
                  </a:lnTo>
                  <a:lnTo>
                    <a:pt x="34051" y="307"/>
                  </a:lnTo>
                  <a:lnTo>
                    <a:pt x="34095" y="263"/>
                  </a:lnTo>
                  <a:lnTo>
                    <a:pt x="34139" y="176"/>
                  </a:lnTo>
                  <a:lnTo>
                    <a:pt x="34139" y="132"/>
                  </a:lnTo>
                  <a:lnTo>
                    <a:pt x="34139" y="44"/>
                  </a:lnTo>
                  <a:lnTo>
                    <a:pt x="34051"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54" name="Google Shape;4254;p116"/>
            <p:cNvSpPr/>
            <p:nvPr/>
          </p:nvSpPr>
          <p:spPr>
            <a:xfrm>
              <a:off x="5242675" y="3261725"/>
              <a:ext cx="833775" cy="1184800"/>
            </a:xfrm>
            <a:custGeom>
              <a:avLst/>
              <a:gdLst/>
              <a:ahLst/>
              <a:cxnLst/>
              <a:rect l="l" t="t" r="r" b="b"/>
              <a:pathLst>
                <a:path w="33351" h="47392" extrusionOk="0">
                  <a:moveTo>
                    <a:pt x="33175" y="1"/>
                  </a:moveTo>
                  <a:lnTo>
                    <a:pt x="33087" y="45"/>
                  </a:lnTo>
                  <a:lnTo>
                    <a:pt x="31244" y="1230"/>
                  </a:lnTo>
                  <a:lnTo>
                    <a:pt x="30147" y="1888"/>
                  </a:lnTo>
                  <a:lnTo>
                    <a:pt x="30103" y="1932"/>
                  </a:lnTo>
                  <a:lnTo>
                    <a:pt x="26900" y="5179"/>
                  </a:lnTo>
                  <a:lnTo>
                    <a:pt x="22775" y="8426"/>
                  </a:lnTo>
                  <a:lnTo>
                    <a:pt x="19703" y="10839"/>
                  </a:lnTo>
                  <a:lnTo>
                    <a:pt x="18255" y="11936"/>
                  </a:lnTo>
                  <a:lnTo>
                    <a:pt x="18211" y="11936"/>
                  </a:lnTo>
                  <a:lnTo>
                    <a:pt x="16632" y="13999"/>
                  </a:lnTo>
                  <a:lnTo>
                    <a:pt x="15666" y="14745"/>
                  </a:lnTo>
                  <a:lnTo>
                    <a:pt x="15622" y="14789"/>
                  </a:lnTo>
                  <a:lnTo>
                    <a:pt x="11936" y="19396"/>
                  </a:lnTo>
                  <a:lnTo>
                    <a:pt x="10664" y="21107"/>
                  </a:lnTo>
                  <a:lnTo>
                    <a:pt x="9084" y="23257"/>
                  </a:lnTo>
                  <a:lnTo>
                    <a:pt x="9084" y="23301"/>
                  </a:lnTo>
                  <a:lnTo>
                    <a:pt x="7680" y="25803"/>
                  </a:lnTo>
                  <a:lnTo>
                    <a:pt x="6671" y="27733"/>
                  </a:lnTo>
                  <a:lnTo>
                    <a:pt x="6627" y="27777"/>
                  </a:lnTo>
                  <a:lnTo>
                    <a:pt x="6056" y="32077"/>
                  </a:lnTo>
                  <a:lnTo>
                    <a:pt x="4784" y="40108"/>
                  </a:lnTo>
                  <a:lnTo>
                    <a:pt x="4345" y="41205"/>
                  </a:lnTo>
                  <a:lnTo>
                    <a:pt x="3248" y="43135"/>
                  </a:lnTo>
                  <a:lnTo>
                    <a:pt x="2195" y="44188"/>
                  </a:lnTo>
                  <a:lnTo>
                    <a:pt x="2151" y="44188"/>
                  </a:lnTo>
                  <a:lnTo>
                    <a:pt x="835" y="45987"/>
                  </a:lnTo>
                  <a:lnTo>
                    <a:pt x="1" y="47128"/>
                  </a:lnTo>
                  <a:lnTo>
                    <a:pt x="1" y="47172"/>
                  </a:lnTo>
                  <a:lnTo>
                    <a:pt x="1" y="47260"/>
                  </a:lnTo>
                  <a:lnTo>
                    <a:pt x="1" y="47304"/>
                  </a:lnTo>
                  <a:lnTo>
                    <a:pt x="45" y="47348"/>
                  </a:lnTo>
                  <a:lnTo>
                    <a:pt x="176" y="47392"/>
                  </a:lnTo>
                  <a:lnTo>
                    <a:pt x="220" y="47392"/>
                  </a:lnTo>
                  <a:lnTo>
                    <a:pt x="308" y="47304"/>
                  </a:lnTo>
                  <a:lnTo>
                    <a:pt x="1142" y="46207"/>
                  </a:lnTo>
                  <a:lnTo>
                    <a:pt x="2458" y="44408"/>
                  </a:lnTo>
                  <a:lnTo>
                    <a:pt x="3511" y="43355"/>
                  </a:lnTo>
                  <a:lnTo>
                    <a:pt x="3511" y="43311"/>
                  </a:lnTo>
                  <a:lnTo>
                    <a:pt x="4652" y="41380"/>
                  </a:lnTo>
                  <a:lnTo>
                    <a:pt x="4696" y="41336"/>
                  </a:lnTo>
                  <a:lnTo>
                    <a:pt x="5135" y="40239"/>
                  </a:lnTo>
                  <a:lnTo>
                    <a:pt x="5135" y="40195"/>
                  </a:lnTo>
                  <a:lnTo>
                    <a:pt x="6408" y="32121"/>
                  </a:lnTo>
                  <a:lnTo>
                    <a:pt x="6978" y="27865"/>
                  </a:lnTo>
                  <a:lnTo>
                    <a:pt x="7987" y="25934"/>
                  </a:lnTo>
                  <a:lnTo>
                    <a:pt x="9391" y="23477"/>
                  </a:lnTo>
                  <a:lnTo>
                    <a:pt x="10927" y="21327"/>
                  </a:lnTo>
                  <a:lnTo>
                    <a:pt x="12200" y="19615"/>
                  </a:lnTo>
                  <a:lnTo>
                    <a:pt x="15886" y="15008"/>
                  </a:lnTo>
                  <a:lnTo>
                    <a:pt x="16851" y="14262"/>
                  </a:lnTo>
                  <a:lnTo>
                    <a:pt x="16895" y="14218"/>
                  </a:lnTo>
                  <a:lnTo>
                    <a:pt x="18475" y="12200"/>
                  </a:lnTo>
                  <a:lnTo>
                    <a:pt x="19923" y="11103"/>
                  </a:lnTo>
                  <a:lnTo>
                    <a:pt x="22994" y="8689"/>
                  </a:lnTo>
                  <a:lnTo>
                    <a:pt x="27119" y="5442"/>
                  </a:lnTo>
                  <a:lnTo>
                    <a:pt x="27163" y="5442"/>
                  </a:lnTo>
                  <a:lnTo>
                    <a:pt x="30366" y="2195"/>
                  </a:lnTo>
                  <a:lnTo>
                    <a:pt x="31419" y="1537"/>
                  </a:lnTo>
                  <a:lnTo>
                    <a:pt x="33306" y="352"/>
                  </a:lnTo>
                  <a:lnTo>
                    <a:pt x="33350" y="308"/>
                  </a:lnTo>
                  <a:lnTo>
                    <a:pt x="33350" y="220"/>
                  </a:lnTo>
                  <a:lnTo>
                    <a:pt x="33350" y="176"/>
                  </a:lnTo>
                  <a:lnTo>
                    <a:pt x="33350" y="89"/>
                  </a:lnTo>
                  <a:lnTo>
                    <a:pt x="33306" y="45"/>
                  </a:lnTo>
                  <a:lnTo>
                    <a:pt x="33219"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55" name="Google Shape;4255;p116"/>
            <p:cNvSpPr/>
            <p:nvPr/>
          </p:nvSpPr>
          <p:spPr>
            <a:xfrm>
              <a:off x="5230625" y="3236500"/>
              <a:ext cx="817300" cy="1199050"/>
            </a:xfrm>
            <a:custGeom>
              <a:avLst/>
              <a:gdLst/>
              <a:ahLst/>
              <a:cxnLst/>
              <a:rect l="l" t="t" r="r" b="b"/>
              <a:pathLst>
                <a:path w="32692" h="47962" extrusionOk="0">
                  <a:moveTo>
                    <a:pt x="32428" y="1"/>
                  </a:moveTo>
                  <a:lnTo>
                    <a:pt x="30146" y="1536"/>
                  </a:lnTo>
                  <a:lnTo>
                    <a:pt x="30102" y="1580"/>
                  </a:lnTo>
                  <a:lnTo>
                    <a:pt x="27513" y="4038"/>
                  </a:lnTo>
                  <a:lnTo>
                    <a:pt x="22906" y="7724"/>
                  </a:lnTo>
                  <a:lnTo>
                    <a:pt x="20624" y="9523"/>
                  </a:lnTo>
                  <a:lnTo>
                    <a:pt x="18693" y="11102"/>
                  </a:lnTo>
                  <a:lnTo>
                    <a:pt x="17070" y="12287"/>
                  </a:lnTo>
                  <a:lnTo>
                    <a:pt x="17070" y="12331"/>
                  </a:lnTo>
                  <a:lnTo>
                    <a:pt x="16280" y="13253"/>
                  </a:lnTo>
                  <a:lnTo>
                    <a:pt x="15622" y="13867"/>
                  </a:lnTo>
                  <a:lnTo>
                    <a:pt x="15578" y="13911"/>
                  </a:lnTo>
                  <a:lnTo>
                    <a:pt x="12770" y="17509"/>
                  </a:lnTo>
                  <a:lnTo>
                    <a:pt x="10927" y="19878"/>
                  </a:lnTo>
                  <a:lnTo>
                    <a:pt x="7592" y="24310"/>
                  </a:lnTo>
                  <a:lnTo>
                    <a:pt x="5880" y="27514"/>
                  </a:lnTo>
                  <a:lnTo>
                    <a:pt x="5836" y="27558"/>
                  </a:lnTo>
                  <a:lnTo>
                    <a:pt x="5178" y="32121"/>
                  </a:lnTo>
                  <a:lnTo>
                    <a:pt x="4652" y="35851"/>
                  </a:lnTo>
                  <a:lnTo>
                    <a:pt x="4125" y="39274"/>
                  </a:lnTo>
                  <a:lnTo>
                    <a:pt x="3598" y="41731"/>
                  </a:lnTo>
                  <a:lnTo>
                    <a:pt x="3116" y="43091"/>
                  </a:lnTo>
                  <a:lnTo>
                    <a:pt x="527" y="47040"/>
                  </a:lnTo>
                  <a:lnTo>
                    <a:pt x="44" y="47699"/>
                  </a:lnTo>
                  <a:lnTo>
                    <a:pt x="0" y="47786"/>
                  </a:lnTo>
                  <a:lnTo>
                    <a:pt x="0" y="47830"/>
                  </a:lnTo>
                  <a:lnTo>
                    <a:pt x="44" y="47918"/>
                  </a:lnTo>
                  <a:lnTo>
                    <a:pt x="88" y="47962"/>
                  </a:lnTo>
                  <a:lnTo>
                    <a:pt x="264" y="47962"/>
                  </a:lnTo>
                  <a:lnTo>
                    <a:pt x="351" y="47918"/>
                  </a:lnTo>
                  <a:lnTo>
                    <a:pt x="790" y="47260"/>
                  </a:lnTo>
                  <a:lnTo>
                    <a:pt x="3423" y="43267"/>
                  </a:lnTo>
                  <a:lnTo>
                    <a:pt x="3467" y="43223"/>
                  </a:lnTo>
                  <a:lnTo>
                    <a:pt x="3906" y="41862"/>
                  </a:lnTo>
                  <a:lnTo>
                    <a:pt x="3950" y="41819"/>
                  </a:lnTo>
                  <a:lnTo>
                    <a:pt x="4476" y="39317"/>
                  </a:lnTo>
                  <a:lnTo>
                    <a:pt x="4959" y="35895"/>
                  </a:lnTo>
                  <a:lnTo>
                    <a:pt x="5529" y="32165"/>
                  </a:lnTo>
                  <a:lnTo>
                    <a:pt x="6187" y="27645"/>
                  </a:lnTo>
                  <a:lnTo>
                    <a:pt x="7899" y="24486"/>
                  </a:lnTo>
                  <a:lnTo>
                    <a:pt x="11190" y="20098"/>
                  </a:lnTo>
                  <a:lnTo>
                    <a:pt x="13033" y="17728"/>
                  </a:lnTo>
                  <a:lnTo>
                    <a:pt x="15841" y="14130"/>
                  </a:lnTo>
                  <a:lnTo>
                    <a:pt x="16543" y="13516"/>
                  </a:lnTo>
                  <a:lnTo>
                    <a:pt x="16543" y="13472"/>
                  </a:lnTo>
                  <a:lnTo>
                    <a:pt x="17289" y="12594"/>
                  </a:lnTo>
                  <a:lnTo>
                    <a:pt x="18913" y="11366"/>
                  </a:lnTo>
                  <a:lnTo>
                    <a:pt x="20844" y="9786"/>
                  </a:lnTo>
                  <a:lnTo>
                    <a:pt x="23125" y="7987"/>
                  </a:lnTo>
                  <a:lnTo>
                    <a:pt x="27733" y="4301"/>
                  </a:lnTo>
                  <a:lnTo>
                    <a:pt x="30322" y="1844"/>
                  </a:lnTo>
                  <a:lnTo>
                    <a:pt x="32604" y="308"/>
                  </a:lnTo>
                  <a:lnTo>
                    <a:pt x="32647" y="264"/>
                  </a:lnTo>
                  <a:lnTo>
                    <a:pt x="32691" y="220"/>
                  </a:lnTo>
                  <a:lnTo>
                    <a:pt x="32691" y="132"/>
                  </a:lnTo>
                  <a:lnTo>
                    <a:pt x="32647" y="88"/>
                  </a:lnTo>
                  <a:lnTo>
                    <a:pt x="3260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56" name="Google Shape;4256;p116"/>
            <p:cNvSpPr/>
            <p:nvPr/>
          </p:nvSpPr>
          <p:spPr>
            <a:xfrm>
              <a:off x="5136275" y="3184950"/>
              <a:ext cx="854600" cy="1805700"/>
            </a:xfrm>
            <a:custGeom>
              <a:avLst/>
              <a:gdLst/>
              <a:ahLst/>
              <a:cxnLst/>
              <a:rect l="l" t="t" r="r" b="b"/>
              <a:pathLst>
                <a:path w="34184" h="72228" extrusionOk="0">
                  <a:moveTo>
                    <a:pt x="34052" y="0"/>
                  </a:moveTo>
                  <a:lnTo>
                    <a:pt x="33964" y="44"/>
                  </a:lnTo>
                  <a:lnTo>
                    <a:pt x="33920" y="44"/>
                  </a:lnTo>
                  <a:lnTo>
                    <a:pt x="30015" y="3072"/>
                  </a:lnTo>
                  <a:lnTo>
                    <a:pt x="25978" y="6319"/>
                  </a:lnTo>
                  <a:lnTo>
                    <a:pt x="23257" y="8513"/>
                  </a:lnTo>
                  <a:lnTo>
                    <a:pt x="20975" y="10400"/>
                  </a:lnTo>
                  <a:lnTo>
                    <a:pt x="19659" y="11453"/>
                  </a:lnTo>
                  <a:lnTo>
                    <a:pt x="16675" y="13340"/>
                  </a:lnTo>
                  <a:lnTo>
                    <a:pt x="16675" y="13384"/>
                  </a:lnTo>
                  <a:lnTo>
                    <a:pt x="15534" y="14656"/>
                  </a:lnTo>
                  <a:lnTo>
                    <a:pt x="14657" y="15885"/>
                  </a:lnTo>
                  <a:lnTo>
                    <a:pt x="13779" y="17114"/>
                  </a:lnTo>
                  <a:lnTo>
                    <a:pt x="12199" y="19615"/>
                  </a:lnTo>
                  <a:lnTo>
                    <a:pt x="10488" y="22248"/>
                  </a:lnTo>
                  <a:lnTo>
                    <a:pt x="9567" y="23564"/>
                  </a:lnTo>
                  <a:lnTo>
                    <a:pt x="8601" y="24837"/>
                  </a:lnTo>
                  <a:lnTo>
                    <a:pt x="7197" y="26811"/>
                  </a:lnTo>
                  <a:lnTo>
                    <a:pt x="7197" y="26899"/>
                  </a:lnTo>
                  <a:lnTo>
                    <a:pt x="6802" y="29005"/>
                  </a:lnTo>
                  <a:lnTo>
                    <a:pt x="6188" y="33876"/>
                  </a:lnTo>
                  <a:lnTo>
                    <a:pt x="5705" y="37386"/>
                  </a:lnTo>
                  <a:lnTo>
                    <a:pt x="5266" y="40502"/>
                  </a:lnTo>
                  <a:lnTo>
                    <a:pt x="4564" y="43793"/>
                  </a:lnTo>
                  <a:lnTo>
                    <a:pt x="3730" y="47479"/>
                  </a:lnTo>
                  <a:lnTo>
                    <a:pt x="1624" y="50814"/>
                  </a:lnTo>
                  <a:lnTo>
                    <a:pt x="878" y="52262"/>
                  </a:lnTo>
                  <a:lnTo>
                    <a:pt x="834" y="52350"/>
                  </a:lnTo>
                  <a:lnTo>
                    <a:pt x="527" y="54807"/>
                  </a:lnTo>
                  <a:lnTo>
                    <a:pt x="264" y="57527"/>
                  </a:lnTo>
                  <a:lnTo>
                    <a:pt x="1" y="59458"/>
                  </a:lnTo>
                  <a:lnTo>
                    <a:pt x="1" y="59502"/>
                  </a:lnTo>
                  <a:lnTo>
                    <a:pt x="1" y="59590"/>
                  </a:lnTo>
                  <a:lnTo>
                    <a:pt x="2414" y="62837"/>
                  </a:lnTo>
                  <a:lnTo>
                    <a:pt x="3774" y="64943"/>
                  </a:lnTo>
                  <a:lnTo>
                    <a:pt x="4608" y="66216"/>
                  </a:lnTo>
                  <a:lnTo>
                    <a:pt x="6275" y="68190"/>
                  </a:lnTo>
                  <a:lnTo>
                    <a:pt x="9391" y="71701"/>
                  </a:lnTo>
                  <a:lnTo>
                    <a:pt x="9435" y="71701"/>
                  </a:lnTo>
                  <a:lnTo>
                    <a:pt x="10093" y="72183"/>
                  </a:lnTo>
                  <a:lnTo>
                    <a:pt x="10181" y="72227"/>
                  </a:lnTo>
                  <a:lnTo>
                    <a:pt x="10707" y="72227"/>
                  </a:lnTo>
                  <a:lnTo>
                    <a:pt x="10751" y="72183"/>
                  </a:lnTo>
                  <a:lnTo>
                    <a:pt x="10839" y="72140"/>
                  </a:lnTo>
                  <a:lnTo>
                    <a:pt x="11804" y="71043"/>
                  </a:lnTo>
                  <a:lnTo>
                    <a:pt x="11848" y="70955"/>
                  </a:lnTo>
                  <a:lnTo>
                    <a:pt x="11848" y="70911"/>
                  </a:lnTo>
                  <a:lnTo>
                    <a:pt x="11804" y="70823"/>
                  </a:lnTo>
                  <a:lnTo>
                    <a:pt x="11804" y="70779"/>
                  </a:lnTo>
                  <a:lnTo>
                    <a:pt x="11717" y="70735"/>
                  </a:lnTo>
                  <a:lnTo>
                    <a:pt x="11585" y="70735"/>
                  </a:lnTo>
                  <a:lnTo>
                    <a:pt x="11541" y="70779"/>
                  </a:lnTo>
                  <a:lnTo>
                    <a:pt x="10620" y="71876"/>
                  </a:lnTo>
                  <a:lnTo>
                    <a:pt x="10269" y="71876"/>
                  </a:lnTo>
                  <a:lnTo>
                    <a:pt x="9654" y="71437"/>
                  </a:lnTo>
                  <a:lnTo>
                    <a:pt x="6539" y="67971"/>
                  </a:lnTo>
                  <a:lnTo>
                    <a:pt x="4915" y="65996"/>
                  </a:lnTo>
                  <a:lnTo>
                    <a:pt x="4038" y="64768"/>
                  </a:lnTo>
                  <a:lnTo>
                    <a:pt x="2677" y="62618"/>
                  </a:lnTo>
                  <a:lnTo>
                    <a:pt x="352" y="59414"/>
                  </a:lnTo>
                  <a:lnTo>
                    <a:pt x="615" y="57571"/>
                  </a:lnTo>
                  <a:lnTo>
                    <a:pt x="878" y="54851"/>
                  </a:lnTo>
                  <a:lnTo>
                    <a:pt x="1185" y="52393"/>
                  </a:lnTo>
                  <a:lnTo>
                    <a:pt x="1931" y="50989"/>
                  </a:lnTo>
                  <a:lnTo>
                    <a:pt x="4038" y="47654"/>
                  </a:lnTo>
                  <a:lnTo>
                    <a:pt x="4038" y="47567"/>
                  </a:lnTo>
                  <a:lnTo>
                    <a:pt x="4915" y="43837"/>
                  </a:lnTo>
                  <a:lnTo>
                    <a:pt x="5617" y="40546"/>
                  </a:lnTo>
                  <a:lnTo>
                    <a:pt x="6056" y="37430"/>
                  </a:lnTo>
                  <a:lnTo>
                    <a:pt x="6495" y="33920"/>
                  </a:lnTo>
                  <a:lnTo>
                    <a:pt x="7109" y="29093"/>
                  </a:lnTo>
                  <a:lnTo>
                    <a:pt x="7504" y="26987"/>
                  </a:lnTo>
                  <a:lnTo>
                    <a:pt x="8908" y="25056"/>
                  </a:lnTo>
                  <a:lnTo>
                    <a:pt x="9830" y="23783"/>
                  </a:lnTo>
                  <a:lnTo>
                    <a:pt x="10751" y="22467"/>
                  </a:lnTo>
                  <a:lnTo>
                    <a:pt x="12463" y="19790"/>
                  </a:lnTo>
                  <a:lnTo>
                    <a:pt x="14086" y="17289"/>
                  </a:lnTo>
                  <a:lnTo>
                    <a:pt x="14920" y="16060"/>
                  </a:lnTo>
                  <a:lnTo>
                    <a:pt x="15798" y="14876"/>
                  </a:lnTo>
                  <a:lnTo>
                    <a:pt x="16895" y="13647"/>
                  </a:lnTo>
                  <a:lnTo>
                    <a:pt x="19835" y="11760"/>
                  </a:lnTo>
                  <a:lnTo>
                    <a:pt x="19878" y="11760"/>
                  </a:lnTo>
                  <a:lnTo>
                    <a:pt x="21195" y="10663"/>
                  </a:lnTo>
                  <a:lnTo>
                    <a:pt x="23477" y="8820"/>
                  </a:lnTo>
                  <a:lnTo>
                    <a:pt x="26241" y="6626"/>
                  </a:lnTo>
                  <a:lnTo>
                    <a:pt x="30234" y="3379"/>
                  </a:lnTo>
                  <a:lnTo>
                    <a:pt x="34140" y="351"/>
                  </a:lnTo>
                  <a:lnTo>
                    <a:pt x="34183" y="264"/>
                  </a:lnTo>
                  <a:lnTo>
                    <a:pt x="34183" y="220"/>
                  </a:lnTo>
                  <a:lnTo>
                    <a:pt x="34183" y="132"/>
                  </a:lnTo>
                  <a:lnTo>
                    <a:pt x="34183" y="88"/>
                  </a:lnTo>
                  <a:lnTo>
                    <a:pt x="34096" y="44"/>
                  </a:lnTo>
                  <a:lnTo>
                    <a:pt x="34052"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57" name="Google Shape;4257;p116"/>
            <p:cNvSpPr/>
            <p:nvPr/>
          </p:nvSpPr>
          <p:spPr>
            <a:xfrm>
              <a:off x="5101175" y="3159725"/>
              <a:ext cx="862275" cy="1886875"/>
            </a:xfrm>
            <a:custGeom>
              <a:avLst/>
              <a:gdLst/>
              <a:ahLst/>
              <a:cxnLst/>
              <a:rect l="l" t="t" r="r" b="b"/>
              <a:pathLst>
                <a:path w="34491" h="75475" extrusionOk="0">
                  <a:moveTo>
                    <a:pt x="34271" y="0"/>
                  </a:moveTo>
                  <a:lnTo>
                    <a:pt x="34183" y="44"/>
                  </a:lnTo>
                  <a:lnTo>
                    <a:pt x="31287" y="2238"/>
                  </a:lnTo>
                  <a:lnTo>
                    <a:pt x="22555" y="9303"/>
                  </a:lnTo>
                  <a:lnTo>
                    <a:pt x="19834" y="11409"/>
                  </a:lnTo>
                  <a:lnTo>
                    <a:pt x="17509" y="12506"/>
                  </a:lnTo>
                  <a:lnTo>
                    <a:pt x="16938" y="12813"/>
                  </a:lnTo>
                  <a:lnTo>
                    <a:pt x="16456" y="13164"/>
                  </a:lnTo>
                  <a:lnTo>
                    <a:pt x="15929" y="13515"/>
                  </a:lnTo>
                  <a:lnTo>
                    <a:pt x="15446" y="13910"/>
                  </a:lnTo>
                  <a:lnTo>
                    <a:pt x="14964" y="14393"/>
                  </a:lnTo>
                  <a:lnTo>
                    <a:pt x="14481" y="14875"/>
                  </a:lnTo>
                  <a:lnTo>
                    <a:pt x="13559" y="15885"/>
                  </a:lnTo>
                  <a:lnTo>
                    <a:pt x="12726" y="17026"/>
                  </a:lnTo>
                  <a:lnTo>
                    <a:pt x="11892" y="18210"/>
                  </a:lnTo>
                  <a:lnTo>
                    <a:pt x="11058" y="19483"/>
                  </a:lnTo>
                  <a:lnTo>
                    <a:pt x="10268" y="20712"/>
                  </a:lnTo>
                  <a:lnTo>
                    <a:pt x="9479" y="21940"/>
                  </a:lnTo>
                  <a:lnTo>
                    <a:pt x="8733" y="23125"/>
                  </a:lnTo>
                  <a:lnTo>
                    <a:pt x="7943" y="24222"/>
                  </a:lnTo>
                  <a:lnTo>
                    <a:pt x="7197" y="25187"/>
                  </a:lnTo>
                  <a:lnTo>
                    <a:pt x="7153" y="25275"/>
                  </a:lnTo>
                  <a:lnTo>
                    <a:pt x="6846" y="26240"/>
                  </a:lnTo>
                  <a:lnTo>
                    <a:pt x="6846" y="26328"/>
                  </a:lnTo>
                  <a:lnTo>
                    <a:pt x="7021" y="27513"/>
                  </a:lnTo>
                  <a:lnTo>
                    <a:pt x="6319" y="33876"/>
                  </a:lnTo>
                  <a:lnTo>
                    <a:pt x="5836" y="37605"/>
                  </a:lnTo>
                  <a:lnTo>
                    <a:pt x="5398" y="40896"/>
                  </a:lnTo>
                  <a:lnTo>
                    <a:pt x="5047" y="43003"/>
                  </a:lnTo>
                  <a:lnTo>
                    <a:pt x="3950" y="47522"/>
                  </a:lnTo>
                  <a:lnTo>
                    <a:pt x="3423" y="49716"/>
                  </a:lnTo>
                  <a:lnTo>
                    <a:pt x="1756" y="52964"/>
                  </a:lnTo>
                  <a:lnTo>
                    <a:pt x="1712" y="53007"/>
                  </a:lnTo>
                  <a:lnTo>
                    <a:pt x="1229" y="56957"/>
                  </a:lnTo>
                  <a:lnTo>
                    <a:pt x="88" y="61345"/>
                  </a:lnTo>
                  <a:lnTo>
                    <a:pt x="0" y="62398"/>
                  </a:lnTo>
                  <a:lnTo>
                    <a:pt x="44" y="62529"/>
                  </a:lnTo>
                  <a:lnTo>
                    <a:pt x="1843" y="64811"/>
                  </a:lnTo>
                  <a:lnTo>
                    <a:pt x="4739" y="68146"/>
                  </a:lnTo>
                  <a:lnTo>
                    <a:pt x="6144" y="69814"/>
                  </a:lnTo>
                  <a:lnTo>
                    <a:pt x="8250" y="72095"/>
                  </a:lnTo>
                  <a:lnTo>
                    <a:pt x="9830" y="74026"/>
                  </a:lnTo>
                  <a:lnTo>
                    <a:pt x="10927" y="75386"/>
                  </a:lnTo>
                  <a:lnTo>
                    <a:pt x="11014" y="75430"/>
                  </a:lnTo>
                  <a:lnTo>
                    <a:pt x="11058" y="75474"/>
                  </a:lnTo>
                  <a:lnTo>
                    <a:pt x="11146" y="75430"/>
                  </a:lnTo>
                  <a:lnTo>
                    <a:pt x="11365" y="75343"/>
                  </a:lnTo>
                  <a:lnTo>
                    <a:pt x="11453" y="75299"/>
                  </a:lnTo>
                  <a:lnTo>
                    <a:pt x="12462" y="73763"/>
                  </a:lnTo>
                  <a:lnTo>
                    <a:pt x="12506" y="73719"/>
                  </a:lnTo>
                  <a:lnTo>
                    <a:pt x="12506" y="73631"/>
                  </a:lnTo>
                  <a:lnTo>
                    <a:pt x="12462" y="73587"/>
                  </a:lnTo>
                  <a:lnTo>
                    <a:pt x="12419" y="73543"/>
                  </a:lnTo>
                  <a:lnTo>
                    <a:pt x="12375" y="73500"/>
                  </a:lnTo>
                  <a:lnTo>
                    <a:pt x="12287" y="73500"/>
                  </a:lnTo>
                  <a:lnTo>
                    <a:pt x="12243" y="73543"/>
                  </a:lnTo>
                  <a:lnTo>
                    <a:pt x="12199" y="73587"/>
                  </a:lnTo>
                  <a:lnTo>
                    <a:pt x="11190" y="75035"/>
                  </a:lnTo>
                  <a:lnTo>
                    <a:pt x="11146" y="75079"/>
                  </a:lnTo>
                  <a:lnTo>
                    <a:pt x="10093" y="73807"/>
                  </a:lnTo>
                  <a:lnTo>
                    <a:pt x="8513" y="71876"/>
                  </a:lnTo>
                  <a:lnTo>
                    <a:pt x="6407" y="69594"/>
                  </a:lnTo>
                  <a:lnTo>
                    <a:pt x="2151" y="64592"/>
                  </a:lnTo>
                  <a:lnTo>
                    <a:pt x="395" y="62354"/>
                  </a:lnTo>
                  <a:lnTo>
                    <a:pt x="439" y="61389"/>
                  </a:lnTo>
                  <a:lnTo>
                    <a:pt x="1580" y="57044"/>
                  </a:lnTo>
                  <a:lnTo>
                    <a:pt x="1580" y="57001"/>
                  </a:lnTo>
                  <a:lnTo>
                    <a:pt x="2063" y="53095"/>
                  </a:lnTo>
                  <a:lnTo>
                    <a:pt x="3774" y="49848"/>
                  </a:lnTo>
                  <a:lnTo>
                    <a:pt x="3774" y="49804"/>
                  </a:lnTo>
                  <a:lnTo>
                    <a:pt x="4301" y="47610"/>
                  </a:lnTo>
                  <a:lnTo>
                    <a:pt x="5398" y="43091"/>
                  </a:lnTo>
                  <a:lnTo>
                    <a:pt x="5749" y="40940"/>
                  </a:lnTo>
                  <a:lnTo>
                    <a:pt x="6188" y="37649"/>
                  </a:lnTo>
                  <a:lnTo>
                    <a:pt x="6670" y="33920"/>
                  </a:lnTo>
                  <a:lnTo>
                    <a:pt x="7372" y="27557"/>
                  </a:lnTo>
                  <a:lnTo>
                    <a:pt x="7372" y="27469"/>
                  </a:lnTo>
                  <a:lnTo>
                    <a:pt x="7197" y="26284"/>
                  </a:lnTo>
                  <a:lnTo>
                    <a:pt x="7460" y="25407"/>
                  </a:lnTo>
                  <a:lnTo>
                    <a:pt x="8250" y="24397"/>
                  </a:lnTo>
                  <a:lnTo>
                    <a:pt x="9040" y="23300"/>
                  </a:lnTo>
                  <a:lnTo>
                    <a:pt x="9786" y="22116"/>
                  </a:lnTo>
                  <a:lnTo>
                    <a:pt x="10576" y="20887"/>
                  </a:lnTo>
                  <a:lnTo>
                    <a:pt x="12155" y="18430"/>
                  </a:lnTo>
                  <a:lnTo>
                    <a:pt x="12989" y="17245"/>
                  </a:lnTo>
                  <a:lnTo>
                    <a:pt x="13823" y="16148"/>
                  </a:lnTo>
                  <a:lnTo>
                    <a:pt x="14700" y="15139"/>
                  </a:lnTo>
                  <a:lnTo>
                    <a:pt x="15183" y="14656"/>
                  </a:lnTo>
                  <a:lnTo>
                    <a:pt x="15622" y="14217"/>
                  </a:lnTo>
                  <a:lnTo>
                    <a:pt x="16105" y="13822"/>
                  </a:lnTo>
                  <a:lnTo>
                    <a:pt x="16631" y="13427"/>
                  </a:lnTo>
                  <a:lnTo>
                    <a:pt x="17114" y="13120"/>
                  </a:lnTo>
                  <a:lnTo>
                    <a:pt x="17640" y="12857"/>
                  </a:lnTo>
                  <a:lnTo>
                    <a:pt x="20010" y="11716"/>
                  </a:lnTo>
                  <a:lnTo>
                    <a:pt x="20054" y="11716"/>
                  </a:lnTo>
                  <a:lnTo>
                    <a:pt x="22774" y="9566"/>
                  </a:lnTo>
                  <a:lnTo>
                    <a:pt x="27865" y="5441"/>
                  </a:lnTo>
                  <a:lnTo>
                    <a:pt x="31507" y="2545"/>
                  </a:lnTo>
                  <a:lnTo>
                    <a:pt x="34403" y="307"/>
                  </a:lnTo>
                  <a:lnTo>
                    <a:pt x="34447" y="263"/>
                  </a:lnTo>
                  <a:lnTo>
                    <a:pt x="34490" y="219"/>
                  </a:lnTo>
                  <a:lnTo>
                    <a:pt x="34490" y="132"/>
                  </a:lnTo>
                  <a:lnTo>
                    <a:pt x="34447" y="88"/>
                  </a:lnTo>
                  <a:lnTo>
                    <a:pt x="34403" y="44"/>
                  </a:lnTo>
                  <a:lnTo>
                    <a:pt x="34315"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58" name="Google Shape;4258;p116"/>
            <p:cNvSpPr/>
            <p:nvPr/>
          </p:nvSpPr>
          <p:spPr>
            <a:xfrm>
              <a:off x="5644200" y="4235875"/>
              <a:ext cx="110825" cy="70225"/>
            </a:xfrm>
            <a:custGeom>
              <a:avLst/>
              <a:gdLst/>
              <a:ahLst/>
              <a:cxnLst/>
              <a:rect l="l" t="t" r="r" b="b"/>
              <a:pathLst>
                <a:path w="4433" h="2809" extrusionOk="0">
                  <a:moveTo>
                    <a:pt x="3116" y="352"/>
                  </a:moveTo>
                  <a:lnTo>
                    <a:pt x="3555" y="571"/>
                  </a:lnTo>
                  <a:lnTo>
                    <a:pt x="4081" y="1361"/>
                  </a:lnTo>
                  <a:lnTo>
                    <a:pt x="4037" y="2107"/>
                  </a:lnTo>
                  <a:lnTo>
                    <a:pt x="3862" y="2326"/>
                  </a:lnTo>
                  <a:lnTo>
                    <a:pt x="3511" y="2458"/>
                  </a:lnTo>
                  <a:lnTo>
                    <a:pt x="2370" y="2414"/>
                  </a:lnTo>
                  <a:lnTo>
                    <a:pt x="746" y="1844"/>
                  </a:lnTo>
                  <a:lnTo>
                    <a:pt x="351" y="1493"/>
                  </a:lnTo>
                  <a:lnTo>
                    <a:pt x="351" y="1449"/>
                  </a:lnTo>
                  <a:lnTo>
                    <a:pt x="658" y="1229"/>
                  </a:lnTo>
                  <a:lnTo>
                    <a:pt x="2107" y="396"/>
                  </a:lnTo>
                  <a:lnTo>
                    <a:pt x="3116" y="352"/>
                  </a:lnTo>
                  <a:close/>
                  <a:moveTo>
                    <a:pt x="3160" y="1"/>
                  </a:moveTo>
                  <a:lnTo>
                    <a:pt x="2063" y="45"/>
                  </a:lnTo>
                  <a:lnTo>
                    <a:pt x="1975" y="88"/>
                  </a:lnTo>
                  <a:lnTo>
                    <a:pt x="483" y="922"/>
                  </a:lnTo>
                  <a:lnTo>
                    <a:pt x="439" y="922"/>
                  </a:lnTo>
                  <a:lnTo>
                    <a:pt x="88" y="1229"/>
                  </a:lnTo>
                  <a:lnTo>
                    <a:pt x="44" y="1273"/>
                  </a:lnTo>
                  <a:lnTo>
                    <a:pt x="0" y="1361"/>
                  </a:lnTo>
                  <a:lnTo>
                    <a:pt x="0" y="1536"/>
                  </a:lnTo>
                  <a:lnTo>
                    <a:pt x="88" y="1668"/>
                  </a:lnTo>
                  <a:lnTo>
                    <a:pt x="527" y="2151"/>
                  </a:lnTo>
                  <a:lnTo>
                    <a:pt x="615" y="2195"/>
                  </a:lnTo>
                  <a:lnTo>
                    <a:pt x="2282" y="2721"/>
                  </a:lnTo>
                  <a:lnTo>
                    <a:pt x="2326" y="2765"/>
                  </a:lnTo>
                  <a:lnTo>
                    <a:pt x="3555" y="2809"/>
                  </a:lnTo>
                  <a:lnTo>
                    <a:pt x="3598" y="2809"/>
                  </a:lnTo>
                  <a:lnTo>
                    <a:pt x="4037" y="2633"/>
                  </a:lnTo>
                  <a:lnTo>
                    <a:pt x="4081" y="2590"/>
                  </a:lnTo>
                  <a:lnTo>
                    <a:pt x="4344" y="2326"/>
                  </a:lnTo>
                  <a:lnTo>
                    <a:pt x="4388" y="2195"/>
                  </a:lnTo>
                  <a:lnTo>
                    <a:pt x="4432" y="1361"/>
                  </a:lnTo>
                  <a:lnTo>
                    <a:pt x="4388" y="1229"/>
                  </a:lnTo>
                  <a:lnTo>
                    <a:pt x="3818" y="352"/>
                  </a:lnTo>
                  <a:lnTo>
                    <a:pt x="3730" y="308"/>
                  </a:lnTo>
                  <a:lnTo>
                    <a:pt x="3247"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59" name="Google Shape;4259;p116"/>
            <p:cNvSpPr/>
            <p:nvPr/>
          </p:nvSpPr>
          <p:spPr>
            <a:xfrm>
              <a:off x="5600325" y="4217225"/>
              <a:ext cx="172250" cy="154700"/>
            </a:xfrm>
            <a:custGeom>
              <a:avLst/>
              <a:gdLst/>
              <a:ahLst/>
              <a:cxnLst/>
              <a:rect l="l" t="t" r="r" b="b"/>
              <a:pathLst>
                <a:path w="6890" h="6188" extrusionOk="0">
                  <a:moveTo>
                    <a:pt x="4915" y="352"/>
                  </a:moveTo>
                  <a:lnTo>
                    <a:pt x="5704" y="703"/>
                  </a:lnTo>
                  <a:lnTo>
                    <a:pt x="5924" y="922"/>
                  </a:lnTo>
                  <a:lnTo>
                    <a:pt x="6494" y="2590"/>
                  </a:lnTo>
                  <a:lnTo>
                    <a:pt x="6538" y="5793"/>
                  </a:lnTo>
                  <a:lnTo>
                    <a:pt x="6494" y="5837"/>
                  </a:lnTo>
                  <a:lnTo>
                    <a:pt x="6143" y="5837"/>
                  </a:lnTo>
                  <a:lnTo>
                    <a:pt x="4651" y="5486"/>
                  </a:lnTo>
                  <a:lnTo>
                    <a:pt x="2589" y="4740"/>
                  </a:lnTo>
                  <a:lnTo>
                    <a:pt x="878" y="3906"/>
                  </a:lnTo>
                  <a:lnTo>
                    <a:pt x="570" y="3599"/>
                  </a:lnTo>
                  <a:lnTo>
                    <a:pt x="351" y="2853"/>
                  </a:lnTo>
                  <a:lnTo>
                    <a:pt x="570" y="2414"/>
                  </a:lnTo>
                  <a:lnTo>
                    <a:pt x="965" y="1975"/>
                  </a:lnTo>
                  <a:lnTo>
                    <a:pt x="2677" y="1010"/>
                  </a:lnTo>
                  <a:lnTo>
                    <a:pt x="4125" y="396"/>
                  </a:lnTo>
                  <a:lnTo>
                    <a:pt x="4915" y="352"/>
                  </a:lnTo>
                  <a:close/>
                  <a:moveTo>
                    <a:pt x="4915" y="1"/>
                  </a:moveTo>
                  <a:lnTo>
                    <a:pt x="4081" y="45"/>
                  </a:lnTo>
                  <a:lnTo>
                    <a:pt x="3993" y="45"/>
                  </a:lnTo>
                  <a:lnTo>
                    <a:pt x="2501" y="703"/>
                  </a:lnTo>
                  <a:lnTo>
                    <a:pt x="746" y="1668"/>
                  </a:lnTo>
                  <a:lnTo>
                    <a:pt x="702" y="1712"/>
                  </a:lnTo>
                  <a:lnTo>
                    <a:pt x="263" y="2195"/>
                  </a:lnTo>
                  <a:lnTo>
                    <a:pt x="263" y="2239"/>
                  </a:lnTo>
                  <a:lnTo>
                    <a:pt x="0" y="2765"/>
                  </a:lnTo>
                  <a:lnTo>
                    <a:pt x="0" y="2853"/>
                  </a:lnTo>
                  <a:lnTo>
                    <a:pt x="219" y="3730"/>
                  </a:lnTo>
                  <a:lnTo>
                    <a:pt x="263" y="3818"/>
                  </a:lnTo>
                  <a:lnTo>
                    <a:pt x="658" y="4169"/>
                  </a:lnTo>
                  <a:lnTo>
                    <a:pt x="702" y="4213"/>
                  </a:lnTo>
                  <a:lnTo>
                    <a:pt x="2457" y="5047"/>
                  </a:lnTo>
                  <a:lnTo>
                    <a:pt x="4564" y="5793"/>
                  </a:lnTo>
                  <a:lnTo>
                    <a:pt x="6099" y="6188"/>
                  </a:lnTo>
                  <a:lnTo>
                    <a:pt x="6538" y="6188"/>
                  </a:lnTo>
                  <a:lnTo>
                    <a:pt x="6626" y="6144"/>
                  </a:lnTo>
                  <a:lnTo>
                    <a:pt x="6802" y="6012"/>
                  </a:lnTo>
                  <a:lnTo>
                    <a:pt x="6889" y="5968"/>
                  </a:lnTo>
                  <a:lnTo>
                    <a:pt x="6889" y="5881"/>
                  </a:lnTo>
                  <a:lnTo>
                    <a:pt x="6845" y="2546"/>
                  </a:lnTo>
                  <a:lnTo>
                    <a:pt x="6802" y="2502"/>
                  </a:lnTo>
                  <a:lnTo>
                    <a:pt x="6231" y="791"/>
                  </a:lnTo>
                  <a:lnTo>
                    <a:pt x="6231" y="747"/>
                  </a:lnTo>
                  <a:lnTo>
                    <a:pt x="5968" y="439"/>
                  </a:lnTo>
                  <a:lnTo>
                    <a:pt x="5880" y="396"/>
                  </a:lnTo>
                  <a:lnTo>
                    <a:pt x="5002"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60" name="Google Shape;4260;p116"/>
            <p:cNvSpPr/>
            <p:nvPr/>
          </p:nvSpPr>
          <p:spPr>
            <a:xfrm>
              <a:off x="5555325" y="4199675"/>
              <a:ext cx="240275" cy="216125"/>
            </a:xfrm>
            <a:custGeom>
              <a:avLst/>
              <a:gdLst/>
              <a:ahLst/>
              <a:cxnLst/>
              <a:rect l="l" t="t" r="r" b="b"/>
              <a:pathLst>
                <a:path w="9611" h="8645" extrusionOk="0">
                  <a:moveTo>
                    <a:pt x="6715" y="352"/>
                  </a:moveTo>
                  <a:lnTo>
                    <a:pt x="7856" y="747"/>
                  </a:lnTo>
                  <a:lnTo>
                    <a:pt x="8207" y="1010"/>
                  </a:lnTo>
                  <a:lnTo>
                    <a:pt x="8865" y="3072"/>
                  </a:lnTo>
                  <a:lnTo>
                    <a:pt x="9260" y="6495"/>
                  </a:lnTo>
                  <a:lnTo>
                    <a:pt x="8953" y="7636"/>
                  </a:lnTo>
                  <a:lnTo>
                    <a:pt x="8645" y="8294"/>
                  </a:lnTo>
                  <a:lnTo>
                    <a:pt x="7987" y="8206"/>
                  </a:lnTo>
                  <a:lnTo>
                    <a:pt x="1054" y="6495"/>
                  </a:lnTo>
                  <a:lnTo>
                    <a:pt x="484" y="6144"/>
                  </a:lnTo>
                  <a:lnTo>
                    <a:pt x="396" y="5968"/>
                  </a:lnTo>
                  <a:lnTo>
                    <a:pt x="1932" y="2677"/>
                  </a:lnTo>
                  <a:lnTo>
                    <a:pt x="2546" y="2063"/>
                  </a:lnTo>
                  <a:lnTo>
                    <a:pt x="4433" y="1010"/>
                  </a:lnTo>
                  <a:lnTo>
                    <a:pt x="5837" y="439"/>
                  </a:lnTo>
                  <a:lnTo>
                    <a:pt x="6715" y="352"/>
                  </a:lnTo>
                  <a:close/>
                  <a:moveTo>
                    <a:pt x="6715" y="1"/>
                  </a:moveTo>
                  <a:lnTo>
                    <a:pt x="5793" y="88"/>
                  </a:lnTo>
                  <a:lnTo>
                    <a:pt x="5749" y="88"/>
                  </a:lnTo>
                  <a:lnTo>
                    <a:pt x="4301" y="703"/>
                  </a:lnTo>
                  <a:lnTo>
                    <a:pt x="2370" y="1756"/>
                  </a:lnTo>
                  <a:lnTo>
                    <a:pt x="2327" y="1800"/>
                  </a:lnTo>
                  <a:lnTo>
                    <a:pt x="1668" y="2414"/>
                  </a:lnTo>
                  <a:lnTo>
                    <a:pt x="1625" y="2502"/>
                  </a:lnTo>
                  <a:lnTo>
                    <a:pt x="45" y="5881"/>
                  </a:lnTo>
                  <a:lnTo>
                    <a:pt x="1" y="5968"/>
                  </a:lnTo>
                  <a:lnTo>
                    <a:pt x="45" y="6056"/>
                  </a:lnTo>
                  <a:lnTo>
                    <a:pt x="176" y="6363"/>
                  </a:lnTo>
                  <a:lnTo>
                    <a:pt x="264" y="6451"/>
                  </a:lnTo>
                  <a:lnTo>
                    <a:pt x="922" y="6802"/>
                  </a:lnTo>
                  <a:lnTo>
                    <a:pt x="966" y="6802"/>
                  </a:lnTo>
                  <a:lnTo>
                    <a:pt x="5793" y="8031"/>
                  </a:lnTo>
                  <a:lnTo>
                    <a:pt x="7899" y="8557"/>
                  </a:lnTo>
                  <a:lnTo>
                    <a:pt x="7943" y="8557"/>
                  </a:lnTo>
                  <a:lnTo>
                    <a:pt x="8733" y="8645"/>
                  </a:lnTo>
                  <a:lnTo>
                    <a:pt x="8865" y="8601"/>
                  </a:lnTo>
                  <a:lnTo>
                    <a:pt x="8909" y="8557"/>
                  </a:lnTo>
                  <a:lnTo>
                    <a:pt x="9304" y="7767"/>
                  </a:lnTo>
                  <a:lnTo>
                    <a:pt x="9304" y="7724"/>
                  </a:lnTo>
                  <a:lnTo>
                    <a:pt x="9611" y="6583"/>
                  </a:lnTo>
                  <a:lnTo>
                    <a:pt x="9611" y="6495"/>
                  </a:lnTo>
                  <a:lnTo>
                    <a:pt x="9216" y="2984"/>
                  </a:lnTo>
                  <a:lnTo>
                    <a:pt x="9216" y="2941"/>
                  </a:lnTo>
                  <a:lnTo>
                    <a:pt x="8514" y="834"/>
                  </a:lnTo>
                  <a:lnTo>
                    <a:pt x="8470" y="747"/>
                  </a:lnTo>
                  <a:lnTo>
                    <a:pt x="8031" y="439"/>
                  </a:lnTo>
                  <a:lnTo>
                    <a:pt x="7987" y="396"/>
                  </a:lnTo>
                  <a:lnTo>
                    <a:pt x="6802"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61" name="Google Shape;4261;p116"/>
            <p:cNvSpPr/>
            <p:nvPr/>
          </p:nvSpPr>
          <p:spPr>
            <a:xfrm>
              <a:off x="5499400" y="4181025"/>
              <a:ext cx="342275" cy="296225"/>
            </a:xfrm>
            <a:custGeom>
              <a:avLst/>
              <a:gdLst/>
              <a:ahLst/>
              <a:cxnLst/>
              <a:rect l="l" t="t" r="r" b="b"/>
              <a:pathLst>
                <a:path w="13691" h="11849" extrusionOk="0">
                  <a:moveTo>
                    <a:pt x="8952" y="352"/>
                  </a:moveTo>
                  <a:lnTo>
                    <a:pt x="10882" y="1142"/>
                  </a:lnTo>
                  <a:lnTo>
                    <a:pt x="11848" y="4213"/>
                  </a:lnTo>
                  <a:lnTo>
                    <a:pt x="12462" y="8162"/>
                  </a:lnTo>
                  <a:lnTo>
                    <a:pt x="12462" y="8250"/>
                  </a:lnTo>
                  <a:lnTo>
                    <a:pt x="13340" y="9479"/>
                  </a:lnTo>
                  <a:lnTo>
                    <a:pt x="13340" y="9961"/>
                  </a:lnTo>
                  <a:lnTo>
                    <a:pt x="12901" y="10444"/>
                  </a:lnTo>
                  <a:lnTo>
                    <a:pt x="11497" y="11146"/>
                  </a:lnTo>
                  <a:lnTo>
                    <a:pt x="10444" y="11497"/>
                  </a:lnTo>
                  <a:lnTo>
                    <a:pt x="8381" y="10664"/>
                  </a:lnTo>
                  <a:lnTo>
                    <a:pt x="5002" y="9874"/>
                  </a:lnTo>
                  <a:lnTo>
                    <a:pt x="1536" y="9303"/>
                  </a:lnTo>
                  <a:lnTo>
                    <a:pt x="351" y="8952"/>
                  </a:lnTo>
                  <a:lnTo>
                    <a:pt x="351" y="8689"/>
                  </a:lnTo>
                  <a:lnTo>
                    <a:pt x="570" y="8162"/>
                  </a:lnTo>
                  <a:lnTo>
                    <a:pt x="1667" y="6583"/>
                  </a:lnTo>
                  <a:lnTo>
                    <a:pt x="3028" y="4433"/>
                  </a:lnTo>
                  <a:lnTo>
                    <a:pt x="3993" y="2590"/>
                  </a:lnTo>
                  <a:lnTo>
                    <a:pt x="5310" y="1712"/>
                  </a:lnTo>
                  <a:lnTo>
                    <a:pt x="8162" y="352"/>
                  </a:lnTo>
                  <a:close/>
                  <a:moveTo>
                    <a:pt x="8118" y="1"/>
                  </a:moveTo>
                  <a:lnTo>
                    <a:pt x="8074" y="44"/>
                  </a:lnTo>
                  <a:lnTo>
                    <a:pt x="5178" y="1405"/>
                  </a:lnTo>
                  <a:lnTo>
                    <a:pt x="5134" y="1405"/>
                  </a:lnTo>
                  <a:lnTo>
                    <a:pt x="3774" y="2326"/>
                  </a:lnTo>
                  <a:lnTo>
                    <a:pt x="3686" y="2370"/>
                  </a:lnTo>
                  <a:lnTo>
                    <a:pt x="2721" y="4257"/>
                  </a:lnTo>
                  <a:lnTo>
                    <a:pt x="1360" y="6407"/>
                  </a:lnTo>
                  <a:lnTo>
                    <a:pt x="263" y="7943"/>
                  </a:lnTo>
                  <a:lnTo>
                    <a:pt x="263" y="7987"/>
                  </a:lnTo>
                  <a:lnTo>
                    <a:pt x="44" y="8601"/>
                  </a:lnTo>
                  <a:lnTo>
                    <a:pt x="0" y="8645"/>
                  </a:lnTo>
                  <a:lnTo>
                    <a:pt x="0" y="9084"/>
                  </a:lnTo>
                  <a:lnTo>
                    <a:pt x="0" y="9215"/>
                  </a:lnTo>
                  <a:lnTo>
                    <a:pt x="88" y="9259"/>
                  </a:lnTo>
                  <a:lnTo>
                    <a:pt x="1448" y="9654"/>
                  </a:lnTo>
                  <a:lnTo>
                    <a:pt x="1492" y="9654"/>
                  </a:lnTo>
                  <a:lnTo>
                    <a:pt x="4959" y="10225"/>
                  </a:lnTo>
                  <a:lnTo>
                    <a:pt x="8293" y="11015"/>
                  </a:lnTo>
                  <a:lnTo>
                    <a:pt x="10400" y="11848"/>
                  </a:lnTo>
                  <a:lnTo>
                    <a:pt x="10531" y="11848"/>
                  </a:lnTo>
                  <a:lnTo>
                    <a:pt x="11584" y="11497"/>
                  </a:lnTo>
                  <a:lnTo>
                    <a:pt x="11628" y="11453"/>
                  </a:lnTo>
                  <a:lnTo>
                    <a:pt x="13120" y="10707"/>
                  </a:lnTo>
                  <a:lnTo>
                    <a:pt x="13164" y="10664"/>
                  </a:lnTo>
                  <a:lnTo>
                    <a:pt x="13647" y="10137"/>
                  </a:lnTo>
                  <a:lnTo>
                    <a:pt x="13691" y="10005"/>
                  </a:lnTo>
                  <a:lnTo>
                    <a:pt x="13691" y="9435"/>
                  </a:lnTo>
                  <a:lnTo>
                    <a:pt x="13647" y="9347"/>
                  </a:lnTo>
                  <a:lnTo>
                    <a:pt x="12813" y="8075"/>
                  </a:lnTo>
                  <a:lnTo>
                    <a:pt x="12155" y="4169"/>
                  </a:lnTo>
                  <a:lnTo>
                    <a:pt x="12155" y="4125"/>
                  </a:lnTo>
                  <a:lnTo>
                    <a:pt x="11190" y="966"/>
                  </a:lnTo>
                  <a:lnTo>
                    <a:pt x="11190" y="878"/>
                  </a:lnTo>
                  <a:lnTo>
                    <a:pt x="11102" y="834"/>
                  </a:lnTo>
                  <a:lnTo>
                    <a:pt x="9039" y="44"/>
                  </a:lnTo>
                  <a:lnTo>
                    <a:pt x="8996"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62" name="Google Shape;4262;p116"/>
            <p:cNvSpPr/>
            <p:nvPr/>
          </p:nvSpPr>
          <p:spPr>
            <a:xfrm>
              <a:off x="5288750" y="4500250"/>
              <a:ext cx="79025" cy="51600"/>
            </a:xfrm>
            <a:custGeom>
              <a:avLst/>
              <a:gdLst/>
              <a:ahLst/>
              <a:cxnLst/>
              <a:rect l="l" t="t" r="r" b="b"/>
              <a:pathLst>
                <a:path w="3161" h="2064" extrusionOk="0">
                  <a:moveTo>
                    <a:pt x="1932" y="352"/>
                  </a:moveTo>
                  <a:lnTo>
                    <a:pt x="2502" y="571"/>
                  </a:lnTo>
                  <a:lnTo>
                    <a:pt x="2678" y="703"/>
                  </a:lnTo>
                  <a:lnTo>
                    <a:pt x="2546" y="791"/>
                  </a:lnTo>
                  <a:lnTo>
                    <a:pt x="1493" y="1361"/>
                  </a:lnTo>
                  <a:lnTo>
                    <a:pt x="352" y="1668"/>
                  </a:lnTo>
                  <a:lnTo>
                    <a:pt x="352" y="1624"/>
                  </a:lnTo>
                  <a:lnTo>
                    <a:pt x="747" y="1054"/>
                  </a:lnTo>
                  <a:lnTo>
                    <a:pt x="1317" y="483"/>
                  </a:lnTo>
                  <a:lnTo>
                    <a:pt x="1932" y="352"/>
                  </a:lnTo>
                  <a:close/>
                  <a:moveTo>
                    <a:pt x="1932" y="1"/>
                  </a:moveTo>
                  <a:lnTo>
                    <a:pt x="1186" y="132"/>
                  </a:lnTo>
                  <a:lnTo>
                    <a:pt x="1098" y="176"/>
                  </a:lnTo>
                  <a:lnTo>
                    <a:pt x="484" y="791"/>
                  </a:lnTo>
                  <a:lnTo>
                    <a:pt x="484" y="835"/>
                  </a:lnTo>
                  <a:lnTo>
                    <a:pt x="45" y="1493"/>
                  </a:lnTo>
                  <a:lnTo>
                    <a:pt x="45" y="1537"/>
                  </a:lnTo>
                  <a:lnTo>
                    <a:pt x="1" y="1888"/>
                  </a:lnTo>
                  <a:lnTo>
                    <a:pt x="1" y="1975"/>
                  </a:lnTo>
                  <a:lnTo>
                    <a:pt x="45" y="2019"/>
                  </a:lnTo>
                  <a:lnTo>
                    <a:pt x="176" y="2063"/>
                  </a:lnTo>
                  <a:lnTo>
                    <a:pt x="220" y="2063"/>
                  </a:lnTo>
                  <a:lnTo>
                    <a:pt x="1581" y="1668"/>
                  </a:lnTo>
                  <a:lnTo>
                    <a:pt x="1625" y="1668"/>
                  </a:lnTo>
                  <a:lnTo>
                    <a:pt x="2678" y="1098"/>
                  </a:lnTo>
                  <a:lnTo>
                    <a:pt x="3073" y="922"/>
                  </a:lnTo>
                  <a:lnTo>
                    <a:pt x="3116" y="878"/>
                  </a:lnTo>
                  <a:lnTo>
                    <a:pt x="3160" y="791"/>
                  </a:lnTo>
                  <a:lnTo>
                    <a:pt x="3160" y="703"/>
                  </a:lnTo>
                  <a:lnTo>
                    <a:pt x="3116" y="615"/>
                  </a:lnTo>
                  <a:lnTo>
                    <a:pt x="2722" y="264"/>
                  </a:lnTo>
                  <a:lnTo>
                    <a:pt x="2634" y="220"/>
                  </a:lnTo>
                  <a:lnTo>
                    <a:pt x="2019"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63" name="Google Shape;4263;p116"/>
            <p:cNvSpPr/>
            <p:nvPr/>
          </p:nvSpPr>
          <p:spPr>
            <a:xfrm>
              <a:off x="5982075" y="1811500"/>
              <a:ext cx="928100" cy="1382250"/>
            </a:xfrm>
            <a:custGeom>
              <a:avLst/>
              <a:gdLst/>
              <a:ahLst/>
              <a:cxnLst/>
              <a:rect l="l" t="t" r="r" b="b"/>
              <a:pathLst>
                <a:path w="37124" h="55290" extrusionOk="0">
                  <a:moveTo>
                    <a:pt x="36685" y="0"/>
                  </a:moveTo>
                  <a:lnTo>
                    <a:pt x="36641" y="44"/>
                  </a:lnTo>
                  <a:lnTo>
                    <a:pt x="36597" y="132"/>
                  </a:lnTo>
                  <a:lnTo>
                    <a:pt x="36597" y="176"/>
                  </a:lnTo>
                  <a:lnTo>
                    <a:pt x="36641" y="263"/>
                  </a:lnTo>
                  <a:lnTo>
                    <a:pt x="36685" y="395"/>
                  </a:lnTo>
                  <a:lnTo>
                    <a:pt x="36772" y="1360"/>
                  </a:lnTo>
                  <a:lnTo>
                    <a:pt x="36772" y="3203"/>
                  </a:lnTo>
                  <a:lnTo>
                    <a:pt x="36070" y="4915"/>
                  </a:lnTo>
                  <a:lnTo>
                    <a:pt x="35280" y="7811"/>
                  </a:lnTo>
                  <a:lnTo>
                    <a:pt x="34666" y="9917"/>
                  </a:lnTo>
                  <a:lnTo>
                    <a:pt x="34008" y="11936"/>
                  </a:lnTo>
                  <a:lnTo>
                    <a:pt x="32648" y="14744"/>
                  </a:lnTo>
                  <a:lnTo>
                    <a:pt x="31551" y="16850"/>
                  </a:lnTo>
                  <a:lnTo>
                    <a:pt x="30629" y="18956"/>
                  </a:lnTo>
                  <a:lnTo>
                    <a:pt x="29137" y="21633"/>
                  </a:lnTo>
                  <a:lnTo>
                    <a:pt x="27733" y="23827"/>
                  </a:lnTo>
                  <a:lnTo>
                    <a:pt x="26504" y="25758"/>
                  </a:lnTo>
                  <a:lnTo>
                    <a:pt x="25144" y="28215"/>
                  </a:lnTo>
                  <a:lnTo>
                    <a:pt x="24881" y="29093"/>
                  </a:lnTo>
                  <a:lnTo>
                    <a:pt x="24881" y="29137"/>
                  </a:lnTo>
                  <a:lnTo>
                    <a:pt x="24881" y="30014"/>
                  </a:lnTo>
                  <a:lnTo>
                    <a:pt x="24881" y="30058"/>
                  </a:lnTo>
                  <a:lnTo>
                    <a:pt x="25232" y="32735"/>
                  </a:lnTo>
                  <a:lnTo>
                    <a:pt x="25583" y="36289"/>
                  </a:lnTo>
                  <a:lnTo>
                    <a:pt x="25495" y="36421"/>
                  </a:lnTo>
                  <a:lnTo>
                    <a:pt x="23345" y="37649"/>
                  </a:lnTo>
                  <a:lnTo>
                    <a:pt x="21370" y="39054"/>
                  </a:lnTo>
                  <a:lnTo>
                    <a:pt x="21326" y="39054"/>
                  </a:lnTo>
                  <a:lnTo>
                    <a:pt x="19659" y="40546"/>
                  </a:lnTo>
                  <a:lnTo>
                    <a:pt x="16500" y="43047"/>
                  </a:lnTo>
                  <a:lnTo>
                    <a:pt x="16456" y="43047"/>
                  </a:lnTo>
                  <a:lnTo>
                    <a:pt x="14964" y="44539"/>
                  </a:lnTo>
                  <a:lnTo>
                    <a:pt x="12594" y="47040"/>
                  </a:lnTo>
                  <a:lnTo>
                    <a:pt x="10400" y="48268"/>
                  </a:lnTo>
                  <a:lnTo>
                    <a:pt x="8250" y="49102"/>
                  </a:lnTo>
                  <a:lnTo>
                    <a:pt x="8206" y="49146"/>
                  </a:lnTo>
                  <a:lnTo>
                    <a:pt x="6626" y="50111"/>
                  </a:lnTo>
                  <a:lnTo>
                    <a:pt x="88" y="54982"/>
                  </a:lnTo>
                  <a:lnTo>
                    <a:pt x="44" y="55026"/>
                  </a:lnTo>
                  <a:lnTo>
                    <a:pt x="0" y="55114"/>
                  </a:lnTo>
                  <a:lnTo>
                    <a:pt x="44" y="55158"/>
                  </a:lnTo>
                  <a:lnTo>
                    <a:pt x="44" y="55245"/>
                  </a:lnTo>
                  <a:lnTo>
                    <a:pt x="132" y="55289"/>
                  </a:lnTo>
                  <a:lnTo>
                    <a:pt x="308" y="55289"/>
                  </a:lnTo>
                  <a:lnTo>
                    <a:pt x="6846" y="50419"/>
                  </a:lnTo>
                  <a:lnTo>
                    <a:pt x="8382" y="49453"/>
                  </a:lnTo>
                  <a:lnTo>
                    <a:pt x="10532" y="48620"/>
                  </a:lnTo>
                  <a:lnTo>
                    <a:pt x="10576" y="48576"/>
                  </a:lnTo>
                  <a:lnTo>
                    <a:pt x="12814" y="47347"/>
                  </a:lnTo>
                  <a:lnTo>
                    <a:pt x="12857" y="47303"/>
                  </a:lnTo>
                  <a:lnTo>
                    <a:pt x="15227" y="44802"/>
                  </a:lnTo>
                  <a:lnTo>
                    <a:pt x="16719" y="43310"/>
                  </a:lnTo>
                  <a:lnTo>
                    <a:pt x="19878" y="40853"/>
                  </a:lnTo>
                  <a:lnTo>
                    <a:pt x="21546" y="39361"/>
                  </a:lnTo>
                  <a:lnTo>
                    <a:pt x="23520" y="37957"/>
                  </a:lnTo>
                  <a:lnTo>
                    <a:pt x="25714" y="36684"/>
                  </a:lnTo>
                  <a:lnTo>
                    <a:pt x="25758" y="36640"/>
                  </a:lnTo>
                  <a:lnTo>
                    <a:pt x="25890" y="36421"/>
                  </a:lnTo>
                  <a:lnTo>
                    <a:pt x="25934" y="36289"/>
                  </a:lnTo>
                  <a:lnTo>
                    <a:pt x="25583" y="32691"/>
                  </a:lnTo>
                  <a:lnTo>
                    <a:pt x="25232" y="30014"/>
                  </a:lnTo>
                  <a:lnTo>
                    <a:pt x="25232" y="29137"/>
                  </a:lnTo>
                  <a:lnTo>
                    <a:pt x="25451" y="28347"/>
                  </a:lnTo>
                  <a:lnTo>
                    <a:pt x="26811" y="25933"/>
                  </a:lnTo>
                  <a:lnTo>
                    <a:pt x="29444" y="21809"/>
                  </a:lnTo>
                  <a:lnTo>
                    <a:pt x="30936" y="19132"/>
                  </a:lnTo>
                  <a:lnTo>
                    <a:pt x="30980" y="19088"/>
                  </a:lnTo>
                  <a:lnTo>
                    <a:pt x="31858" y="16982"/>
                  </a:lnTo>
                  <a:lnTo>
                    <a:pt x="32955" y="14876"/>
                  </a:lnTo>
                  <a:lnTo>
                    <a:pt x="34359" y="12111"/>
                  </a:lnTo>
                  <a:lnTo>
                    <a:pt x="34359" y="12067"/>
                  </a:lnTo>
                  <a:lnTo>
                    <a:pt x="35017" y="10049"/>
                  </a:lnTo>
                  <a:lnTo>
                    <a:pt x="35631" y="7942"/>
                  </a:lnTo>
                  <a:lnTo>
                    <a:pt x="36421" y="5002"/>
                  </a:lnTo>
                  <a:lnTo>
                    <a:pt x="37080" y="3291"/>
                  </a:lnTo>
                  <a:lnTo>
                    <a:pt x="37123" y="3203"/>
                  </a:lnTo>
                  <a:lnTo>
                    <a:pt x="37123" y="1360"/>
                  </a:lnTo>
                  <a:lnTo>
                    <a:pt x="37123" y="1317"/>
                  </a:lnTo>
                  <a:lnTo>
                    <a:pt x="37036" y="307"/>
                  </a:lnTo>
                  <a:lnTo>
                    <a:pt x="37036" y="263"/>
                  </a:lnTo>
                  <a:lnTo>
                    <a:pt x="36948" y="88"/>
                  </a:lnTo>
                  <a:lnTo>
                    <a:pt x="36904" y="44"/>
                  </a:lnTo>
                  <a:lnTo>
                    <a:pt x="3681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64" name="Google Shape;4264;p116"/>
            <p:cNvSpPr/>
            <p:nvPr/>
          </p:nvSpPr>
          <p:spPr>
            <a:xfrm>
              <a:off x="5954650" y="1809300"/>
              <a:ext cx="928100" cy="1359225"/>
            </a:xfrm>
            <a:custGeom>
              <a:avLst/>
              <a:gdLst/>
              <a:ahLst/>
              <a:cxnLst/>
              <a:rect l="l" t="t" r="r" b="b"/>
              <a:pathLst>
                <a:path w="37124" h="54369" extrusionOk="0">
                  <a:moveTo>
                    <a:pt x="36685" y="0"/>
                  </a:moveTo>
                  <a:lnTo>
                    <a:pt x="36641" y="44"/>
                  </a:lnTo>
                  <a:lnTo>
                    <a:pt x="36553" y="44"/>
                  </a:lnTo>
                  <a:lnTo>
                    <a:pt x="36509" y="132"/>
                  </a:lnTo>
                  <a:lnTo>
                    <a:pt x="36509" y="176"/>
                  </a:lnTo>
                  <a:lnTo>
                    <a:pt x="36509" y="264"/>
                  </a:lnTo>
                  <a:lnTo>
                    <a:pt x="36685" y="878"/>
                  </a:lnTo>
                  <a:lnTo>
                    <a:pt x="36772" y="1317"/>
                  </a:lnTo>
                  <a:lnTo>
                    <a:pt x="36685" y="2238"/>
                  </a:lnTo>
                  <a:lnTo>
                    <a:pt x="36114" y="4169"/>
                  </a:lnTo>
                  <a:lnTo>
                    <a:pt x="35588" y="6275"/>
                  </a:lnTo>
                  <a:lnTo>
                    <a:pt x="34885" y="8820"/>
                  </a:lnTo>
                  <a:lnTo>
                    <a:pt x="34139" y="11146"/>
                  </a:lnTo>
                  <a:lnTo>
                    <a:pt x="32823" y="14042"/>
                  </a:lnTo>
                  <a:lnTo>
                    <a:pt x="31814" y="15973"/>
                  </a:lnTo>
                  <a:lnTo>
                    <a:pt x="30541" y="18737"/>
                  </a:lnTo>
                  <a:lnTo>
                    <a:pt x="29093" y="21238"/>
                  </a:lnTo>
                  <a:lnTo>
                    <a:pt x="27557" y="23652"/>
                  </a:lnTo>
                  <a:lnTo>
                    <a:pt x="26285" y="25802"/>
                  </a:lnTo>
                  <a:lnTo>
                    <a:pt x="24881" y="28172"/>
                  </a:lnTo>
                  <a:lnTo>
                    <a:pt x="22599" y="31682"/>
                  </a:lnTo>
                  <a:lnTo>
                    <a:pt x="22599" y="31770"/>
                  </a:lnTo>
                  <a:lnTo>
                    <a:pt x="22467" y="32911"/>
                  </a:lnTo>
                  <a:lnTo>
                    <a:pt x="22380" y="35631"/>
                  </a:lnTo>
                  <a:lnTo>
                    <a:pt x="22160" y="36509"/>
                  </a:lnTo>
                  <a:lnTo>
                    <a:pt x="21721" y="37299"/>
                  </a:lnTo>
                  <a:lnTo>
                    <a:pt x="20142" y="38834"/>
                  </a:lnTo>
                  <a:lnTo>
                    <a:pt x="17070" y="41379"/>
                  </a:lnTo>
                  <a:lnTo>
                    <a:pt x="15490" y="43091"/>
                  </a:lnTo>
                  <a:lnTo>
                    <a:pt x="13516" y="45329"/>
                  </a:lnTo>
                  <a:lnTo>
                    <a:pt x="12331" y="46338"/>
                  </a:lnTo>
                  <a:lnTo>
                    <a:pt x="11234" y="46865"/>
                  </a:lnTo>
                  <a:lnTo>
                    <a:pt x="8777" y="47786"/>
                  </a:lnTo>
                  <a:lnTo>
                    <a:pt x="8733" y="47786"/>
                  </a:lnTo>
                  <a:lnTo>
                    <a:pt x="6934" y="48927"/>
                  </a:lnTo>
                  <a:lnTo>
                    <a:pt x="2194" y="52525"/>
                  </a:lnTo>
                  <a:lnTo>
                    <a:pt x="44" y="54061"/>
                  </a:lnTo>
                  <a:lnTo>
                    <a:pt x="0" y="54105"/>
                  </a:lnTo>
                  <a:lnTo>
                    <a:pt x="0" y="54193"/>
                  </a:lnTo>
                  <a:lnTo>
                    <a:pt x="0" y="54236"/>
                  </a:lnTo>
                  <a:lnTo>
                    <a:pt x="0" y="54324"/>
                  </a:lnTo>
                  <a:lnTo>
                    <a:pt x="88" y="54368"/>
                  </a:lnTo>
                  <a:lnTo>
                    <a:pt x="176" y="54368"/>
                  </a:lnTo>
                  <a:lnTo>
                    <a:pt x="264" y="54324"/>
                  </a:lnTo>
                  <a:lnTo>
                    <a:pt x="2370" y="52788"/>
                  </a:lnTo>
                  <a:lnTo>
                    <a:pt x="5486" y="50463"/>
                  </a:lnTo>
                  <a:lnTo>
                    <a:pt x="7153" y="49234"/>
                  </a:lnTo>
                  <a:lnTo>
                    <a:pt x="8908" y="48093"/>
                  </a:lnTo>
                  <a:lnTo>
                    <a:pt x="11365" y="47172"/>
                  </a:lnTo>
                  <a:lnTo>
                    <a:pt x="12506" y="46645"/>
                  </a:lnTo>
                  <a:lnTo>
                    <a:pt x="12550" y="46601"/>
                  </a:lnTo>
                  <a:lnTo>
                    <a:pt x="13735" y="45592"/>
                  </a:lnTo>
                  <a:lnTo>
                    <a:pt x="13779" y="45548"/>
                  </a:lnTo>
                  <a:lnTo>
                    <a:pt x="15754" y="43310"/>
                  </a:lnTo>
                  <a:lnTo>
                    <a:pt x="17333" y="41643"/>
                  </a:lnTo>
                  <a:lnTo>
                    <a:pt x="20361" y="39098"/>
                  </a:lnTo>
                  <a:lnTo>
                    <a:pt x="21985" y="37518"/>
                  </a:lnTo>
                  <a:lnTo>
                    <a:pt x="22028" y="37474"/>
                  </a:lnTo>
                  <a:lnTo>
                    <a:pt x="22511" y="36684"/>
                  </a:lnTo>
                  <a:lnTo>
                    <a:pt x="22511" y="36640"/>
                  </a:lnTo>
                  <a:lnTo>
                    <a:pt x="22731" y="35719"/>
                  </a:lnTo>
                  <a:lnTo>
                    <a:pt x="22731" y="35675"/>
                  </a:lnTo>
                  <a:lnTo>
                    <a:pt x="22818" y="32954"/>
                  </a:lnTo>
                  <a:lnTo>
                    <a:pt x="22950" y="31857"/>
                  </a:lnTo>
                  <a:lnTo>
                    <a:pt x="25188" y="28391"/>
                  </a:lnTo>
                  <a:lnTo>
                    <a:pt x="26592" y="25978"/>
                  </a:lnTo>
                  <a:lnTo>
                    <a:pt x="27821" y="23827"/>
                  </a:lnTo>
                  <a:lnTo>
                    <a:pt x="29400" y="21414"/>
                  </a:lnTo>
                  <a:lnTo>
                    <a:pt x="30848" y="18913"/>
                  </a:lnTo>
                  <a:lnTo>
                    <a:pt x="32121" y="16104"/>
                  </a:lnTo>
                  <a:lnTo>
                    <a:pt x="33130" y="14218"/>
                  </a:lnTo>
                  <a:lnTo>
                    <a:pt x="34491" y="11278"/>
                  </a:lnTo>
                  <a:lnTo>
                    <a:pt x="34491" y="11234"/>
                  </a:lnTo>
                  <a:lnTo>
                    <a:pt x="35237" y="8908"/>
                  </a:lnTo>
                  <a:lnTo>
                    <a:pt x="35895" y="6363"/>
                  </a:lnTo>
                  <a:lnTo>
                    <a:pt x="36465" y="4301"/>
                  </a:lnTo>
                  <a:lnTo>
                    <a:pt x="37036" y="2282"/>
                  </a:lnTo>
                  <a:lnTo>
                    <a:pt x="37123" y="1317"/>
                  </a:lnTo>
                  <a:lnTo>
                    <a:pt x="37123" y="1273"/>
                  </a:lnTo>
                  <a:lnTo>
                    <a:pt x="37036" y="834"/>
                  </a:lnTo>
                  <a:lnTo>
                    <a:pt x="37036" y="790"/>
                  </a:lnTo>
                  <a:lnTo>
                    <a:pt x="36860" y="132"/>
                  </a:lnTo>
                  <a:lnTo>
                    <a:pt x="36816" y="88"/>
                  </a:lnTo>
                  <a:lnTo>
                    <a:pt x="36772" y="44"/>
                  </a:lnTo>
                  <a:lnTo>
                    <a:pt x="36685"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65" name="Google Shape;4265;p116"/>
            <p:cNvSpPr/>
            <p:nvPr/>
          </p:nvSpPr>
          <p:spPr>
            <a:xfrm>
              <a:off x="5925025" y="1820275"/>
              <a:ext cx="932500" cy="1321900"/>
            </a:xfrm>
            <a:custGeom>
              <a:avLst/>
              <a:gdLst/>
              <a:ahLst/>
              <a:cxnLst/>
              <a:rect l="l" t="t" r="r" b="b"/>
              <a:pathLst>
                <a:path w="37300" h="52876" extrusionOk="0">
                  <a:moveTo>
                    <a:pt x="37124" y="0"/>
                  </a:moveTo>
                  <a:lnTo>
                    <a:pt x="37080" y="44"/>
                  </a:lnTo>
                  <a:lnTo>
                    <a:pt x="36992" y="44"/>
                  </a:lnTo>
                  <a:lnTo>
                    <a:pt x="36948" y="88"/>
                  </a:lnTo>
                  <a:lnTo>
                    <a:pt x="36948" y="176"/>
                  </a:lnTo>
                  <a:lnTo>
                    <a:pt x="36860" y="746"/>
                  </a:lnTo>
                  <a:lnTo>
                    <a:pt x="35763" y="4827"/>
                  </a:lnTo>
                  <a:lnTo>
                    <a:pt x="35061" y="7504"/>
                  </a:lnTo>
                  <a:lnTo>
                    <a:pt x="34315" y="9917"/>
                  </a:lnTo>
                  <a:lnTo>
                    <a:pt x="32165" y="14568"/>
                  </a:lnTo>
                  <a:lnTo>
                    <a:pt x="31024" y="17026"/>
                  </a:lnTo>
                  <a:lnTo>
                    <a:pt x="29532" y="19659"/>
                  </a:lnTo>
                  <a:lnTo>
                    <a:pt x="27031" y="23696"/>
                  </a:lnTo>
                  <a:lnTo>
                    <a:pt x="24705" y="27645"/>
                  </a:lnTo>
                  <a:lnTo>
                    <a:pt x="23696" y="29137"/>
                  </a:lnTo>
                  <a:lnTo>
                    <a:pt x="21063" y="32647"/>
                  </a:lnTo>
                  <a:lnTo>
                    <a:pt x="21019" y="32691"/>
                  </a:lnTo>
                  <a:lnTo>
                    <a:pt x="20230" y="35061"/>
                  </a:lnTo>
                  <a:lnTo>
                    <a:pt x="18387" y="38571"/>
                  </a:lnTo>
                  <a:lnTo>
                    <a:pt x="17158" y="39931"/>
                  </a:lnTo>
                  <a:lnTo>
                    <a:pt x="14964" y="42432"/>
                  </a:lnTo>
                  <a:lnTo>
                    <a:pt x="12814" y="44670"/>
                  </a:lnTo>
                  <a:lnTo>
                    <a:pt x="9391" y="45943"/>
                  </a:lnTo>
                  <a:lnTo>
                    <a:pt x="7855" y="46864"/>
                  </a:lnTo>
                  <a:lnTo>
                    <a:pt x="7811" y="46864"/>
                  </a:lnTo>
                  <a:lnTo>
                    <a:pt x="6012" y="48225"/>
                  </a:lnTo>
                  <a:lnTo>
                    <a:pt x="45" y="52569"/>
                  </a:lnTo>
                  <a:lnTo>
                    <a:pt x="1" y="52613"/>
                  </a:lnTo>
                  <a:lnTo>
                    <a:pt x="1" y="52700"/>
                  </a:lnTo>
                  <a:lnTo>
                    <a:pt x="1" y="52744"/>
                  </a:lnTo>
                  <a:lnTo>
                    <a:pt x="1" y="52832"/>
                  </a:lnTo>
                  <a:lnTo>
                    <a:pt x="88" y="52876"/>
                  </a:lnTo>
                  <a:lnTo>
                    <a:pt x="264" y="52876"/>
                  </a:lnTo>
                  <a:lnTo>
                    <a:pt x="6232" y="48532"/>
                  </a:lnTo>
                  <a:lnTo>
                    <a:pt x="8031" y="47172"/>
                  </a:lnTo>
                  <a:lnTo>
                    <a:pt x="9523" y="46250"/>
                  </a:lnTo>
                  <a:lnTo>
                    <a:pt x="12243" y="45241"/>
                  </a:lnTo>
                  <a:lnTo>
                    <a:pt x="12989" y="44977"/>
                  </a:lnTo>
                  <a:lnTo>
                    <a:pt x="13077" y="44934"/>
                  </a:lnTo>
                  <a:lnTo>
                    <a:pt x="15227" y="42652"/>
                  </a:lnTo>
                  <a:lnTo>
                    <a:pt x="17377" y="40151"/>
                  </a:lnTo>
                  <a:lnTo>
                    <a:pt x="18650" y="38790"/>
                  </a:lnTo>
                  <a:lnTo>
                    <a:pt x="18694" y="38746"/>
                  </a:lnTo>
                  <a:lnTo>
                    <a:pt x="20581" y="35192"/>
                  </a:lnTo>
                  <a:lnTo>
                    <a:pt x="20581" y="35148"/>
                  </a:lnTo>
                  <a:lnTo>
                    <a:pt x="21327" y="32823"/>
                  </a:lnTo>
                  <a:lnTo>
                    <a:pt x="23959" y="29356"/>
                  </a:lnTo>
                  <a:lnTo>
                    <a:pt x="25013" y="27864"/>
                  </a:lnTo>
                  <a:lnTo>
                    <a:pt x="27294" y="23871"/>
                  </a:lnTo>
                  <a:lnTo>
                    <a:pt x="29839" y="19834"/>
                  </a:lnTo>
                  <a:lnTo>
                    <a:pt x="31331" y="17201"/>
                  </a:lnTo>
                  <a:lnTo>
                    <a:pt x="32472" y="14700"/>
                  </a:lnTo>
                  <a:lnTo>
                    <a:pt x="34666" y="10093"/>
                  </a:lnTo>
                  <a:lnTo>
                    <a:pt x="34666" y="10049"/>
                  </a:lnTo>
                  <a:lnTo>
                    <a:pt x="35412" y="7591"/>
                  </a:lnTo>
                  <a:lnTo>
                    <a:pt x="36114" y="4915"/>
                  </a:lnTo>
                  <a:lnTo>
                    <a:pt x="37211" y="790"/>
                  </a:lnTo>
                  <a:lnTo>
                    <a:pt x="37299" y="220"/>
                  </a:lnTo>
                  <a:lnTo>
                    <a:pt x="37255" y="132"/>
                  </a:lnTo>
                  <a:lnTo>
                    <a:pt x="37255" y="88"/>
                  </a:lnTo>
                  <a:lnTo>
                    <a:pt x="37211" y="44"/>
                  </a:lnTo>
                  <a:lnTo>
                    <a:pt x="3712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66" name="Google Shape;4266;p116"/>
            <p:cNvSpPr/>
            <p:nvPr/>
          </p:nvSpPr>
          <p:spPr>
            <a:xfrm>
              <a:off x="5894325" y="1812575"/>
              <a:ext cx="942350" cy="1302175"/>
            </a:xfrm>
            <a:custGeom>
              <a:avLst/>
              <a:gdLst/>
              <a:ahLst/>
              <a:cxnLst/>
              <a:rect l="l" t="t" r="r" b="b"/>
              <a:pathLst>
                <a:path w="37694" h="52087" extrusionOk="0">
                  <a:moveTo>
                    <a:pt x="37518" y="1"/>
                  </a:moveTo>
                  <a:lnTo>
                    <a:pt x="37430" y="45"/>
                  </a:lnTo>
                  <a:lnTo>
                    <a:pt x="37386" y="89"/>
                  </a:lnTo>
                  <a:lnTo>
                    <a:pt x="37342" y="133"/>
                  </a:lnTo>
                  <a:lnTo>
                    <a:pt x="37255" y="571"/>
                  </a:lnTo>
                  <a:lnTo>
                    <a:pt x="36377" y="3160"/>
                  </a:lnTo>
                  <a:lnTo>
                    <a:pt x="35763" y="5267"/>
                  </a:lnTo>
                  <a:lnTo>
                    <a:pt x="35148" y="7636"/>
                  </a:lnTo>
                  <a:lnTo>
                    <a:pt x="33876" y="11366"/>
                  </a:lnTo>
                  <a:lnTo>
                    <a:pt x="32559" y="13911"/>
                  </a:lnTo>
                  <a:lnTo>
                    <a:pt x="31550" y="16105"/>
                  </a:lnTo>
                  <a:lnTo>
                    <a:pt x="30629" y="17729"/>
                  </a:lnTo>
                  <a:lnTo>
                    <a:pt x="29707" y="19308"/>
                  </a:lnTo>
                  <a:lnTo>
                    <a:pt x="27820" y="22380"/>
                  </a:lnTo>
                  <a:lnTo>
                    <a:pt x="26504" y="24530"/>
                  </a:lnTo>
                  <a:lnTo>
                    <a:pt x="25231" y="26680"/>
                  </a:lnTo>
                  <a:lnTo>
                    <a:pt x="23959" y="28567"/>
                  </a:lnTo>
                  <a:lnTo>
                    <a:pt x="22686" y="30191"/>
                  </a:lnTo>
                  <a:lnTo>
                    <a:pt x="21282" y="31946"/>
                  </a:lnTo>
                  <a:lnTo>
                    <a:pt x="19790" y="33526"/>
                  </a:lnTo>
                  <a:lnTo>
                    <a:pt x="17684" y="35325"/>
                  </a:lnTo>
                  <a:lnTo>
                    <a:pt x="16762" y="36378"/>
                  </a:lnTo>
                  <a:lnTo>
                    <a:pt x="16718" y="36422"/>
                  </a:lnTo>
                  <a:lnTo>
                    <a:pt x="16148" y="37387"/>
                  </a:lnTo>
                  <a:lnTo>
                    <a:pt x="16148" y="37431"/>
                  </a:lnTo>
                  <a:lnTo>
                    <a:pt x="15358" y="39449"/>
                  </a:lnTo>
                  <a:lnTo>
                    <a:pt x="14437" y="41424"/>
                  </a:lnTo>
                  <a:lnTo>
                    <a:pt x="12901" y="43530"/>
                  </a:lnTo>
                  <a:lnTo>
                    <a:pt x="12330" y="43925"/>
                  </a:lnTo>
                  <a:lnTo>
                    <a:pt x="9917" y="44891"/>
                  </a:lnTo>
                  <a:lnTo>
                    <a:pt x="9917" y="44934"/>
                  </a:lnTo>
                  <a:lnTo>
                    <a:pt x="8337" y="45900"/>
                  </a:lnTo>
                  <a:lnTo>
                    <a:pt x="6143" y="47523"/>
                  </a:lnTo>
                  <a:lnTo>
                    <a:pt x="3642" y="49322"/>
                  </a:lnTo>
                  <a:lnTo>
                    <a:pt x="88" y="51780"/>
                  </a:lnTo>
                  <a:lnTo>
                    <a:pt x="44" y="51824"/>
                  </a:lnTo>
                  <a:lnTo>
                    <a:pt x="0" y="51911"/>
                  </a:lnTo>
                  <a:lnTo>
                    <a:pt x="0" y="51955"/>
                  </a:lnTo>
                  <a:lnTo>
                    <a:pt x="44" y="52043"/>
                  </a:lnTo>
                  <a:lnTo>
                    <a:pt x="88" y="52087"/>
                  </a:lnTo>
                  <a:lnTo>
                    <a:pt x="307" y="52087"/>
                  </a:lnTo>
                  <a:lnTo>
                    <a:pt x="3818" y="49630"/>
                  </a:lnTo>
                  <a:lnTo>
                    <a:pt x="6319" y="47787"/>
                  </a:lnTo>
                  <a:lnTo>
                    <a:pt x="8513" y="46163"/>
                  </a:lnTo>
                  <a:lnTo>
                    <a:pt x="10049" y="45242"/>
                  </a:lnTo>
                  <a:lnTo>
                    <a:pt x="12506" y="44232"/>
                  </a:lnTo>
                  <a:lnTo>
                    <a:pt x="13120" y="43794"/>
                  </a:lnTo>
                  <a:lnTo>
                    <a:pt x="13164" y="43750"/>
                  </a:lnTo>
                  <a:lnTo>
                    <a:pt x="14744" y="41643"/>
                  </a:lnTo>
                  <a:lnTo>
                    <a:pt x="14744" y="41600"/>
                  </a:lnTo>
                  <a:lnTo>
                    <a:pt x="15665" y="39581"/>
                  </a:lnTo>
                  <a:lnTo>
                    <a:pt x="16455" y="37563"/>
                  </a:lnTo>
                  <a:lnTo>
                    <a:pt x="17026" y="36597"/>
                  </a:lnTo>
                  <a:lnTo>
                    <a:pt x="17947" y="35588"/>
                  </a:lnTo>
                  <a:lnTo>
                    <a:pt x="20053" y="33789"/>
                  </a:lnTo>
                  <a:lnTo>
                    <a:pt x="20053" y="33745"/>
                  </a:lnTo>
                  <a:lnTo>
                    <a:pt x="21545" y="32165"/>
                  </a:lnTo>
                  <a:lnTo>
                    <a:pt x="22950" y="30410"/>
                  </a:lnTo>
                  <a:lnTo>
                    <a:pt x="24222" y="28786"/>
                  </a:lnTo>
                  <a:lnTo>
                    <a:pt x="25538" y="26856"/>
                  </a:lnTo>
                  <a:lnTo>
                    <a:pt x="26811" y="24706"/>
                  </a:lnTo>
                  <a:lnTo>
                    <a:pt x="28127" y="22599"/>
                  </a:lnTo>
                  <a:lnTo>
                    <a:pt x="30014" y="19484"/>
                  </a:lnTo>
                  <a:lnTo>
                    <a:pt x="30936" y="17904"/>
                  </a:lnTo>
                  <a:lnTo>
                    <a:pt x="31857" y="16281"/>
                  </a:lnTo>
                  <a:lnTo>
                    <a:pt x="32910" y="14043"/>
                  </a:lnTo>
                  <a:lnTo>
                    <a:pt x="34183" y="11498"/>
                  </a:lnTo>
                  <a:lnTo>
                    <a:pt x="34183" y="11454"/>
                  </a:lnTo>
                  <a:lnTo>
                    <a:pt x="35455" y="7768"/>
                  </a:lnTo>
                  <a:lnTo>
                    <a:pt x="36114" y="5354"/>
                  </a:lnTo>
                  <a:lnTo>
                    <a:pt x="36684" y="3248"/>
                  </a:lnTo>
                  <a:lnTo>
                    <a:pt x="37606" y="659"/>
                  </a:lnTo>
                  <a:lnTo>
                    <a:pt x="37693" y="220"/>
                  </a:lnTo>
                  <a:lnTo>
                    <a:pt x="37693" y="133"/>
                  </a:lnTo>
                  <a:lnTo>
                    <a:pt x="37693" y="89"/>
                  </a:lnTo>
                  <a:lnTo>
                    <a:pt x="37650" y="45"/>
                  </a:lnTo>
                  <a:lnTo>
                    <a:pt x="37562"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67" name="Google Shape;4267;p116"/>
            <p:cNvSpPr/>
            <p:nvPr/>
          </p:nvSpPr>
          <p:spPr>
            <a:xfrm>
              <a:off x="5836175" y="1785150"/>
              <a:ext cx="956625" cy="1276950"/>
            </a:xfrm>
            <a:custGeom>
              <a:avLst/>
              <a:gdLst/>
              <a:ahLst/>
              <a:cxnLst/>
              <a:rect l="l" t="t" r="r" b="b"/>
              <a:pathLst>
                <a:path w="38265" h="51078" extrusionOk="0">
                  <a:moveTo>
                    <a:pt x="38001" y="1"/>
                  </a:moveTo>
                  <a:lnTo>
                    <a:pt x="37957" y="45"/>
                  </a:lnTo>
                  <a:lnTo>
                    <a:pt x="37913" y="133"/>
                  </a:lnTo>
                  <a:lnTo>
                    <a:pt x="37299" y="1888"/>
                  </a:lnTo>
                  <a:lnTo>
                    <a:pt x="36333" y="4126"/>
                  </a:lnTo>
                  <a:lnTo>
                    <a:pt x="35587" y="6715"/>
                  </a:lnTo>
                  <a:lnTo>
                    <a:pt x="34622" y="10050"/>
                  </a:lnTo>
                  <a:lnTo>
                    <a:pt x="32999" y="13604"/>
                  </a:lnTo>
                  <a:lnTo>
                    <a:pt x="32121" y="15359"/>
                  </a:lnTo>
                  <a:lnTo>
                    <a:pt x="29313" y="20186"/>
                  </a:lnTo>
                  <a:lnTo>
                    <a:pt x="27908" y="22468"/>
                  </a:lnTo>
                  <a:lnTo>
                    <a:pt x="26680" y="24530"/>
                  </a:lnTo>
                  <a:lnTo>
                    <a:pt x="24442" y="27909"/>
                  </a:lnTo>
                  <a:lnTo>
                    <a:pt x="22818" y="29971"/>
                  </a:lnTo>
                  <a:lnTo>
                    <a:pt x="21853" y="31112"/>
                  </a:lnTo>
                  <a:lnTo>
                    <a:pt x="20931" y="32121"/>
                  </a:lnTo>
                  <a:lnTo>
                    <a:pt x="20010" y="32955"/>
                  </a:lnTo>
                  <a:lnTo>
                    <a:pt x="19132" y="33701"/>
                  </a:lnTo>
                  <a:lnTo>
                    <a:pt x="18211" y="34403"/>
                  </a:lnTo>
                  <a:lnTo>
                    <a:pt x="17245" y="35061"/>
                  </a:lnTo>
                  <a:lnTo>
                    <a:pt x="15095" y="36378"/>
                  </a:lnTo>
                  <a:lnTo>
                    <a:pt x="13472" y="37387"/>
                  </a:lnTo>
                  <a:lnTo>
                    <a:pt x="11102" y="39054"/>
                  </a:lnTo>
                  <a:lnTo>
                    <a:pt x="11058" y="39054"/>
                  </a:lnTo>
                  <a:lnTo>
                    <a:pt x="9347" y="40590"/>
                  </a:lnTo>
                  <a:lnTo>
                    <a:pt x="9303" y="40634"/>
                  </a:lnTo>
                  <a:lnTo>
                    <a:pt x="8162" y="42653"/>
                  </a:lnTo>
                  <a:lnTo>
                    <a:pt x="5793" y="46646"/>
                  </a:lnTo>
                  <a:lnTo>
                    <a:pt x="4959" y="47348"/>
                  </a:lnTo>
                  <a:lnTo>
                    <a:pt x="2940" y="48708"/>
                  </a:lnTo>
                  <a:lnTo>
                    <a:pt x="44" y="50771"/>
                  </a:lnTo>
                  <a:lnTo>
                    <a:pt x="0" y="50814"/>
                  </a:lnTo>
                  <a:lnTo>
                    <a:pt x="0" y="50858"/>
                  </a:lnTo>
                  <a:lnTo>
                    <a:pt x="0" y="50946"/>
                  </a:lnTo>
                  <a:lnTo>
                    <a:pt x="0" y="50990"/>
                  </a:lnTo>
                  <a:lnTo>
                    <a:pt x="88" y="51034"/>
                  </a:lnTo>
                  <a:lnTo>
                    <a:pt x="176" y="51078"/>
                  </a:lnTo>
                  <a:lnTo>
                    <a:pt x="264" y="51034"/>
                  </a:lnTo>
                  <a:lnTo>
                    <a:pt x="3116" y="49015"/>
                  </a:lnTo>
                  <a:lnTo>
                    <a:pt x="5178" y="47611"/>
                  </a:lnTo>
                  <a:lnTo>
                    <a:pt x="6056" y="46909"/>
                  </a:lnTo>
                  <a:lnTo>
                    <a:pt x="6100" y="46865"/>
                  </a:lnTo>
                  <a:lnTo>
                    <a:pt x="8469" y="42828"/>
                  </a:lnTo>
                  <a:lnTo>
                    <a:pt x="9610" y="40854"/>
                  </a:lnTo>
                  <a:lnTo>
                    <a:pt x="11278" y="39318"/>
                  </a:lnTo>
                  <a:lnTo>
                    <a:pt x="13691" y="37694"/>
                  </a:lnTo>
                  <a:lnTo>
                    <a:pt x="15271" y="36685"/>
                  </a:lnTo>
                  <a:lnTo>
                    <a:pt x="17465" y="35325"/>
                  </a:lnTo>
                  <a:lnTo>
                    <a:pt x="18430" y="34666"/>
                  </a:lnTo>
                  <a:lnTo>
                    <a:pt x="19352" y="34008"/>
                  </a:lnTo>
                  <a:lnTo>
                    <a:pt x="20229" y="33218"/>
                  </a:lnTo>
                  <a:lnTo>
                    <a:pt x="21151" y="32385"/>
                  </a:lnTo>
                  <a:lnTo>
                    <a:pt x="22116" y="31375"/>
                  </a:lnTo>
                  <a:lnTo>
                    <a:pt x="23125" y="30191"/>
                  </a:lnTo>
                  <a:lnTo>
                    <a:pt x="24705" y="28128"/>
                  </a:lnTo>
                  <a:lnTo>
                    <a:pt x="26943" y="24749"/>
                  </a:lnTo>
                  <a:lnTo>
                    <a:pt x="28172" y="22643"/>
                  </a:lnTo>
                  <a:lnTo>
                    <a:pt x="29620" y="20361"/>
                  </a:lnTo>
                  <a:lnTo>
                    <a:pt x="32428" y="15535"/>
                  </a:lnTo>
                  <a:lnTo>
                    <a:pt x="33306" y="13779"/>
                  </a:lnTo>
                  <a:lnTo>
                    <a:pt x="34973" y="10225"/>
                  </a:lnTo>
                  <a:lnTo>
                    <a:pt x="34973" y="10181"/>
                  </a:lnTo>
                  <a:lnTo>
                    <a:pt x="35895" y="6802"/>
                  </a:lnTo>
                  <a:lnTo>
                    <a:pt x="36684" y="4257"/>
                  </a:lnTo>
                  <a:lnTo>
                    <a:pt x="37606" y="2019"/>
                  </a:lnTo>
                  <a:lnTo>
                    <a:pt x="38220" y="220"/>
                  </a:lnTo>
                  <a:lnTo>
                    <a:pt x="38264" y="177"/>
                  </a:lnTo>
                  <a:lnTo>
                    <a:pt x="38220" y="89"/>
                  </a:lnTo>
                  <a:lnTo>
                    <a:pt x="38176" y="45"/>
                  </a:lnTo>
                  <a:lnTo>
                    <a:pt x="38133"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68" name="Google Shape;4268;p116"/>
            <p:cNvSpPr/>
            <p:nvPr/>
          </p:nvSpPr>
          <p:spPr>
            <a:xfrm>
              <a:off x="5806550" y="1750050"/>
              <a:ext cx="970875" cy="1285725"/>
            </a:xfrm>
            <a:custGeom>
              <a:avLst/>
              <a:gdLst/>
              <a:ahLst/>
              <a:cxnLst/>
              <a:rect l="l" t="t" r="r" b="b"/>
              <a:pathLst>
                <a:path w="38835" h="51429" extrusionOk="0">
                  <a:moveTo>
                    <a:pt x="38572" y="1"/>
                  </a:moveTo>
                  <a:lnTo>
                    <a:pt x="38528" y="45"/>
                  </a:lnTo>
                  <a:lnTo>
                    <a:pt x="38528" y="132"/>
                  </a:lnTo>
                  <a:lnTo>
                    <a:pt x="38221" y="1186"/>
                  </a:lnTo>
                  <a:lnTo>
                    <a:pt x="37255" y="3511"/>
                  </a:lnTo>
                  <a:lnTo>
                    <a:pt x="36158" y="6100"/>
                  </a:lnTo>
                  <a:lnTo>
                    <a:pt x="36114" y="6144"/>
                  </a:lnTo>
                  <a:lnTo>
                    <a:pt x="34710" y="11015"/>
                  </a:lnTo>
                  <a:lnTo>
                    <a:pt x="32955" y="14832"/>
                  </a:lnTo>
                  <a:lnTo>
                    <a:pt x="31112" y="18080"/>
                  </a:lnTo>
                  <a:lnTo>
                    <a:pt x="29049" y="21634"/>
                  </a:lnTo>
                  <a:lnTo>
                    <a:pt x="27996" y="23389"/>
                  </a:lnTo>
                  <a:lnTo>
                    <a:pt x="26943" y="25144"/>
                  </a:lnTo>
                  <a:lnTo>
                    <a:pt x="25802" y="26856"/>
                  </a:lnTo>
                  <a:lnTo>
                    <a:pt x="24661" y="28479"/>
                  </a:lnTo>
                  <a:lnTo>
                    <a:pt x="23477" y="30059"/>
                  </a:lnTo>
                  <a:lnTo>
                    <a:pt x="22862" y="30761"/>
                  </a:lnTo>
                  <a:lnTo>
                    <a:pt x="22204" y="31507"/>
                  </a:lnTo>
                  <a:lnTo>
                    <a:pt x="18869" y="34535"/>
                  </a:lnTo>
                  <a:lnTo>
                    <a:pt x="14920" y="37124"/>
                  </a:lnTo>
                  <a:lnTo>
                    <a:pt x="10883" y="39844"/>
                  </a:lnTo>
                  <a:lnTo>
                    <a:pt x="9084" y="41117"/>
                  </a:lnTo>
                  <a:lnTo>
                    <a:pt x="6714" y="42521"/>
                  </a:lnTo>
                  <a:lnTo>
                    <a:pt x="4169" y="43925"/>
                  </a:lnTo>
                  <a:lnTo>
                    <a:pt x="4125" y="43969"/>
                  </a:lnTo>
                  <a:lnTo>
                    <a:pt x="3774" y="44408"/>
                  </a:lnTo>
                  <a:lnTo>
                    <a:pt x="3774" y="44452"/>
                  </a:lnTo>
                  <a:lnTo>
                    <a:pt x="3248" y="45856"/>
                  </a:lnTo>
                  <a:lnTo>
                    <a:pt x="2370" y="48181"/>
                  </a:lnTo>
                  <a:lnTo>
                    <a:pt x="1317" y="49981"/>
                  </a:lnTo>
                  <a:lnTo>
                    <a:pt x="44" y="51121"/>
                  </a:lnTo>
                  <a:lnTo>
                    <a:pt x="44" y="51209"/>
                  </a:lnTo>
                  <a:lnTo>
                    <a:pt x="1" y="51253"/>
                  </a:lnTo>
                  <a:lnTo>
                    <a:pt x="1" y="51341"/>
                  </a:lnTo>
                  <a:lnTo>
                    <a:pt x="44" y="51385"/>
                  </a:lnTo>
                  <a:lnTo>
                    <a:pt x="132" y="51429"/>
                  </a:lnTo>
                  <a:lnTo>
                    <a:pt x="176" y="51429"/>
                  </a:lnTo>
                  <a:lnTo>
                    <a:pt x="308" y="51385"/>
                  </a:lnTo>
                  <a:lnTo>
                    <a:pt x="1580" y="50244"/>
                  </a:lnTo>
                  <a:lnTo>
                    <a:pt x="1624" y="50200"/>
                  </a:lnTo>
                  <a:lnTo>
                    <a:pt x="2677" y="48357"/>
                  </a:lnTo>
                  <a:lnTo>
                    <a:pt x="2721" y="48313"/>
                  </a:lnTo>
                  <a:lnTo>
                    <a:pt x="3599" y="45987"/>
                  </a:lnTo>
                  <a:lnTo>
                    <a:pt x="4081" y="44583"/>
                  </a:lnTo>
                  <a:lnTo>
                    <a:pt x="4389" y="44188"/>
                  </a:lnTo>
                  <a:lnTo>
                    <a:pt x="6890" y="42828"/>
                  </a:lnTo>
                  <a:lnTo>
                    <a:pt x="9303" y="41424"/>
                  </a:lnTo>
                  <a:lnTo>
                    <a:pt x="11102" y="40151"/>
                  </a:lnTo>
                  <a:lnTo>
                    <a:pt x="15139" y="37431"/>
                  </a:lnTo>
                  <a:lnTo>
                    <a:pt x="19089" y="34842"/>
                  </a:lnTo>
                  <a:lnTo>
                    <a:pt x="19089" y="34798"/>
                  </a:lnTo>
                  <a:lnTo>
                    <a:pt x="22467" y="31770"/>
                  </a:lnTo>
                  <a:lnTo>
                    <a:pt x="23082" y="31024"/>
                  </a:lnTo>
                  <a:lnTo>
                    <a:pt x="23740" y="30278"/>
                  </a:lnTo>
                  <a:lnTo>
                    <a:pt x="24925" y="28699"/>
                  </a:lnTo>
                  <a:lnTo>
                    <a:pt x="26109" y="27075"/>
                  </a:lnTo>
                  <a:lnTo>
                    <a:pt x="27206" y="25364"/>
                  </a:lnTo>
                  <a:lnTo>
                    <a:pt x="28304" y="23608"/>
                  </a:lnTo>
                  <a:lnTo>
                    <a:pt x="29357" y="21809"/>
                  </a:lnTo>
                  <a:lnTo>
                    <a:pt x="31419" y="18211"/>
                  </a:lnTo>
                  <a:lnTo>
                    <a:pt x="33262" y="15008"/>
                  </a:lnTo>
                  <a:lnTo>
                    <a:pt x="35061" y="11146"/>
                  </a:lnTo>
                  <a:lnTo>
                    <a:pt x="36465" y="6232"/>
                  </a:lnTo>
                  <a:lnTo>
                    <a:pt x="37606" y="3643"/>
                  </a:lnTo>
                  <a:lnTo>
                    <a:pt x="38572" y="1273"/>
                  </a:lnTo>
                  <a:lnTo>
                    <a:pt x="38835" y="220"/>
                  </a:lnTo>
                  <a:lnTo>
                    <a:pt x="38835" y="132"/>
                  </a:lnTo>
                  <a:lnTo>
                    <a:pt x="38835" y="89"/>
                  </a:lnTo>
                  <a:lnTo>
                    <a:pt x="38791"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69" name="Google Shape;4269;p116"/>
            <p:cNvSpPr/>
            <p:nvPr/>
          </p:nvSpPr>
          <p:spPr>
            <a:xfrm>
              <a:off x="5750600" y="1745675"/>
              <a:ext cx="1006000" cy="1239650"/>
            </a:xfrm>
            <a:custGeom>
              <a:avLst/>
              <a:gdLst/>
              <a:ahLst/>
              <a:cxnLst/>
              <a:rect l="l" t="t" r="r" b="b"/>
              <a:pathLst>
                <a:path w="40240" h="49586" extrusionOk="0">
                  <a:moveTo>
                    <a:pt x="39976" y="0"/>
                  </a:moveTo>
                  <a:lnTo>
                    <a:pt x="39932" y="44"/>
                  </a:lnTo>
                  <a:lnTo>
                    <a:pt x="39888" y="88"/>
                  </a:lnTo>
                  <a:lnTo>
                    <a:pt x="39186" y="1756"/>
                  </a:lnTo>
                  <a:lnTo>
                    <a:pt x="36992" y="6933"/>
                  </a:lnTo>
                  <a:lnTo>
                    <a:pt x="36509" y="8601"/>
                  </a:lnTo>
                  <a:lnTo>
                    <a:pt x="35588" y="11497"/>
                  </a:lnTo>
                  <a:lnTo>
                    <a:pt x="33613" y="15315"/>
                  </a:lnTo>
                  <a:lnTo>
                    <a:pt x="32736" y="16894"/>
                  </a:lnTo>
                  <a:lnTo>
                    <a:pt x="31902" y="18386"/>
                  </a:lnTo>
                  <a:lnTo>
                    <a:pt x="30147" y="21370"/>
                  </a:lnTo>
                  <a:lnTo>
                    <a:pt x="28304" y="24310"/>
                  </a:lnTo>
                  <a:lnTo>
                    <a:pt x="26329" y="27338"/>
                  </a:lnTo>
                  <a:lnTo>
                    <a:pt x="23389" y="30892"/>
                  </a:lnTo>
                  <a:lnTo>
                    <a:pt x="20273" y="33700"/>
                  </a:lnTo>
                  <a:lnTo>
                    <a:pt x="16588" y="36114"/>
                  </a:lnTo>
                  <a:lnTo>
                    <a:pt x="14393" y="37562"/>
                  </a:lnTo>
                  <a:lnTo>
                    <a:pt x="12638" y="38747"/>
                  </a:lnTo>
                  <a:lnTo>
                    <a:pt x="10664" y="40151"/>
                  </a:lnTo>
                  <a:lnTo>
                    <a:pt x="8645" y="41336"/>
                  </a:lnTo>
                  <a:lnTo>
                    <a:pt x="6144" y="42652"/>
                  </a:lnTo>
                  <a:lnTo>
                    <a:pt x="5047" y="43398"/>
                  </a:lnTo>
                  <a:lnTo>
                    <a:pt x="1800" y="46119"/>
                  </a:lnTo>
                  <a:lnTo>
                    <a:pt x="1185" y="46864"/>
                  </a:lnTo>
                  <a:lnTo>
                    <a:pt x="1142" y="46908"/>
                  </a:lnTo>
                  <a:lnTo>
                    <a:pt x="1" y="49322"/>
                  </a:lnTo>
                  <a:lnTo>
                    <a:pt x="1" y="49410"/>
                  </a:lnTo>
                  <a:lnTo>
                    <a:pt x="1" y="49453"/>
                  </a:lnTo>
                  <a:lnTo>
                    <a:pt x="45" y="49541"/>
                  </a:lnTo>
                  <a:lnTo>
                    <a:pt x="88" y="49585"/>
                  </a:lnTo>
                  <a:lnTo>
                    <a:pt x="176" y="49585"/>
                  </a:lnTo>
                  <a:lnTo>
                    <a:pt x="264" y="49541"/>
                  </a:lnTo>
                  <a:lnTo>
                    <a:pt x="308" y="49497"/>
                  </a:lnTo>
                  <a:lnTo>
                    <a:pt x="1449" y="47040"/>
                  </a:lnTo>
                  <a:lnTo>
                    <a:pt x="2063" y="46382"/>
                  </a:lnTo>
                  <a:lnTo>
                    <a:pt x="5266" y="43661"/>
                  </a:lnTo>
                  <a:lnTo>
                    <a:pt x="6319" y="42959"/>
                  </a:lnTo>
                  <a:lnTo>
                    <a:pt x="8821" y="41643"/>
                  </a:lnTo>
                  <a:lnTo>
                    <a:pt x="10839" y="40458"/>
                  </a:lnTo>
                  <a:lnTo>
                    <a:pt x="12814" y="39010"/>
                  </a:lnTo>
                  <a:lnTo>
                    <a:pt x="14613" y="37825"/>
                  </a:lnTo>
                  <a:lnTo>
                    <a:pt x="16807" y="36421"/>
                  </a:lnTo>
                  <a:lnTo>
                    <a:pt x="20493" y="33964"/>
                  </a:lnTo>
                  <a:lnTo>
                    <a:pt x="23608" y="31155"/>
                  </a:lnTo>
                  <a:lnTo>
                    <a:pt x="23652" y="31111"/>
                  </a:lnTo>
                  <a:lnTo>
                    <a:pt x="26592" y="27557"/>
                  </a:lnTo>
                  <a:lnTo>
                    <a:pt x="26636" y="27513"/>
                  </a:lnTo>
                  <a:lnTo>
                    <a:pt x="28611" y="24486"/>
                  </a:lnTo>
                  <a:lnTo>
                    <a:pt x="30454" y="21546"/>
                  </a:lnTo>
                  <a:lnTo>
                    <a:pt x="32209" y="18562"/>
                  </a:lnTo>
                  <a:lnTo>
                    <a:pt x="33043" y="17070"/>
                  </a:lnTo>
                  <a:lnTo>
                    <a:pt x="33920" y="15490"/>
                  </a:lnTo>
                  <a:lnTo>
                    <a:pt x="35939" y="11629"/>
                  </a:lnTo>
                  <a:lnTo>
                    <a:pt x="36816" y="8732"/>
                  </a:lnTo>
                  <a:lnTo>
                    <a:pt x="37343" y="7065"/>
                  </a:lnTo>
                  <a:lnTo>
                    <a:pt x="39537" y="1931"/>
                  </a:lnTo>
                  <a:lnTo>
                    <a:pt x="40195" y="220"/>
                  </a:lnTo>
                  <a:lnTo>
                    <a:pt x="40239" y="176"/>
                  </a:lnTo>
                  <a:lnTo>
                    <a:pt x="40195" y="88"/>
                  </a:lnTo>
                  <a:lnTo>
                    <a:pt x="40195" y="44"/>
                  </a:lnTo>
                  <a:lnTo>
                    <a:pt x="40107"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70" name="Google Shape;4270;p116"/>
            <p:cNvSpPr/>
            <p:nvPr/>
          </p:nvSpPr>
          <p:spPr>
            <a:xfrm>
              <a:off x="5686975" y="1781875"/>
              <a:ext cx="1024625" cy="1146400"/>
            </a:xfrm>
            <a:custGeom>
              <a:avLst/>
              <a:gdLst/>
              <a:ahLst/>
              <a:cxnLst/>
              <a:rect l="l" t="t" r="r" b="b"/>
              <a:pathLst>
                <a:path w="40985" h="45856" extrusionOk="0">
                  <a:moveTo>
                    <a:pt x="40766" y="0"/>
                  </a:moveTo>
                  <a:lnTo>
                    <a:pt x="40678" y="44"/>
                  </a:lnTo>
                  <a:lnTo>
                    <a:pt x="40634" y="88"/>
                  </a:lnTo>
                  <a:lnTo>
                    <a:pt x="39888" y="2019"/>
                  </a:lnTo>
                  <a:lnTo>
                    <a:pt x="38967" y="4257"/>
                  </a:lnTo>
                  <a:lnTo>
                    <a:pt x="37957" y="6626"/>
                  </a:lnTo>
                  <a:lnTo>
                    <a:pt x="37957" y="6670"/>
                  </a:lnTo>
                  <a:lnTo>
                    <a:pt x="37343" y="8908"/>
                  </a:lnTo>
                  <a:lnTo>
                    <a:pt x="36465" y="10751"/>
                  </a:lnTo>
                  <a:lnTo>
                    <a:pt x="32560" y="17772"/>
                  </a:lnTo>
                  <a:lnTo>
                    <a:pt x="30936" y="20449"/>
                  </a:lnTo>
                  <a:lnTo>
                    <a:pt x="29532" y="22599"/>
                  </a:lnTo>
                  <a:lnTo>
                    <a:pt x="26899" y="26329"/>
                  </a:lnTo>
                  <a:lnTo>
                    <a:pt x="25364" y="28128"/>
                  </a:lnTo>
                  <a:lnTo>
                    <a:pt x="23608" y="29795"/>
                  </a:lnTo>
                  <a:lnTo>
                    <a:pt x="21546" y="31506"/>
                  </a:lnTo>
                  <a:lnTo>
                    <a:pt x="19571" y="32867"/>
                  </a:lnTo>
                  <a:lnTo>
                    <a:pt x="17421" y="34227"/>
                  </a:lnTo>
                  <a:lnTo>
                    <a:pt x="15271" y="35675"/>
                  </a:lnTo>
                  <a:lnTo>
                    <a:pt x="13384" y="36948"/>
                  </a:lnTo>
                  <a:lnTo>
                    <a:pt x="11453" y="38220"/>
                  </a:lnTo>
                  <a:lnTo>
                    <a:pt x="9084" y="39493"/>
                  </a:lnTo>
                  <a:lnTo>
                    <a:pt x="7109" y="40677"/>
                  </a:lnTo>
                  <a:lnTo>
                    <a:pt x="7065" y="40721"/>
                  </a:lnTo>
                  <a:lnTo>
                    <a:pt x="5047" y="42476"/>
                  </a:lnTo>
                  <a:lnTo>
                    <a:pt x="3160" y="43661"/>
                  </a:lnTo>
                  <a:lnTo>
                    <a:pt x="88" y="45548"/>
                  </a:lnTo>
                  <a:lnTo>
                    <a:pt x="44" y="45592"/>
                  </a:lnTo>
                  <a:lnTo>
                    <a:pt x="44" y="45680"/>
                  </a:lnTo>
                  <a:lnTo>
                    <a:pt x="1" y="45724"/>
                  </a:lnTo>
                  <a:lnTo>
                    <a:pt x="44" y="45811"/>
                  </a:lnTo>
                  <a:lnTo>
                    <a:pt x="132" y="45855"/>
                  </a:lnTo>
                  <a:lnTo>
                    <a:pt x="308" y="45855"/>
                  </a:lnTo>
                  <a:lnTo>
                    <a:pt x="3336" y="43968"/>
                  </a:lnTo>
                  <a:lnTo>
                    <a:pt x="5266" y="42740"/>
                  </a:lnTo>
                  <a:lnTo>
                    <a:pt x="7285" y="40985"/>
                  </a:lnTo>
                  <a:lnTo>
                    <a:pt x="9259" y="39800"/>
                  </a:lnTo>
                  <a:lnTo>
                    <a:pt x="11629" y="38527"/>
                  </a:lnTo>
                  <a:lnTo>
                    <a:pt x="13604" y="37255"/>
                  </a:lnTo>
                  <a:lnTo>
                    <a:pt x="15490" y="35938"/>
                  </a:lnTo>
                  <a:lnTo>
                    <a:pt x="17641" y="34534"/>
                  </a:lnTo>
                  <a:lnTo>
                    <a:pt x="19791" y="33174"/>
                  </a:lnTo>
                  <a:lnTo>
                    <a:pt x="21765" y="31770"/>
                  </a:lnTo>
                  <a:lnTo>
                    <a:pt x="23828" y="30058"/>
                  </a:lnTo>
                  <a:lnTo>
                    <a:pt x="25583" y="28391"/>
                  </a:lnTo>
                  <a:lnTo>
                    <a:pt x="27207" y="26548"/>
                  </a:lnTo>
                  <a:lnTo>
                    <a:pt x="29795" y="22774"/>
                  </a:lnTo>
                  <a:lnTo>
                    <a:pt x="31244" y="20624"/>
                  </a:lnTo>
                  <a:lnTo>
                    <a:pt x="32867" y="17947"/>
                  </a:lnTo>
                  <a:lnTo>
                    <a:pt x="36772" y="10927"/>
                  </a:lnTo>
                  <a:lnTo>
                    <a:pt x="37650" y="9084"/>
                  </a:lnTo>
                  <a:lnTo>
                    <a:pt x="37694" y="9040"/>
                  </a:lnTo>
                  <a:lnTo>
                    <a:pt x="38308" y="6758"/>
                  </a:lnTo>
                  <a:lnTo>
                    <a:pt x="39274" y="4388"/>
                  </a:lnTo>
                  <a:lnTo>
                    <a:pt x="40195" y="2150"/>
                  </a:lnTo>
                  <a:lnTo>
                    <a:pt x="40985" y="220"/>
                  </a:lnTo>
                  <a:lnTo>
                    <a:pt x="40985" y="176"/>
                  </a:lnTo>
                  <a:lnTo>
                    <a:pt x="40985" y="88"/>
                  </a:lnTo>
                  <a:lnTo>
                    <a:pt x="40941" y="44"/>
                  </a:lnTo>
                  <a:lnTo>
                    <a:pt x="40897"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71" name="Google Shape;4271;p116"/>
            <p:cNvSpPr/>
            <p:nvPr/>
          </p:nvSpPr>
          <p:spPr>
            <a:xfrm>
              <a:off x="5631025" y="1795025"/>
              <a:ext cx="1012575" cy="1082775"/>
            </a:xfrm>
            <a:custGeom>
              <a:avLst/>
              <a:gdLst/>
              <a:ahLst/>
              <a:cxnLst/>
              <a:rect l="l" t="t" r="r" b="b"/>
              <a:pathLst>
                <a:path w="40503" h="43311" extrusionOk="0">
                  <a:moveTo>
                    <a:pt x="40239" y="1"/>
                  </a:moveTo>
                  <a:lnTo>
                    <a:pt x="40195" y="45"/>
                  </a:lnTo>
                  <a:lnTo>
                    <a:pt x="40151" y="133"/>
                  </a:lnTo>
                  <a:lnTo>
                    <a:pt x="38923" y="3424"/>
                  </a:lnTo>
                  <a:lnTo>
                    <a:pt x="37167" y="8031"/>
                  </a:lnTo>
                  <a:lnTo>
                    <a:pt x="36334" y="9523"/>
                  </a:lnTo>
                  <a:lnTo>
                    <a:pt x="35281" y="11410"/>
                  </a:lnTo>
                  <a:lnTo>
                    <a:pt x="34052" y="13648"/>
                  </a:lnTo>
                  <a:lnTo>
                    <a:pt x="31990" y="17246"/>
                  </a:lnTo>
                  <a:lnTo>
                    <a:pt x="30805" y="19133"/>
                  </a:lnTo>
                  <a:lnTo>
                    <a:pt x="29401" y="21063"/>
                  </a:lnTo>
                  <a:lnTo>
                    <a:pt x="27996" y="23214"/>
                  </a:lnTo>
                  <a:lnTo>
                    <a:pt x="26505" y="24969"/>
                  </a:lnTo>
                  <a:lnTo>
                    <a:pt x="25232" y="26154"/>
                  </a:lnTo>
                  <a:lnTo>
                    <a:pt x="23477" y="27821"/>
                  </a:lnTo>
                  <a:lnTo>
                    <a:pt x="21853" y="29137"/>
                  </a:lnTo>
                  <a:lnTo>
                    <a:pt x="20054" y="30410"/>
                  </a:lnTo>
                  <a:lnTo>
                    <a:pt x="12199" y="35456"/>
                  </a:lnTo>
                  <a:lnTo>
                    <a:pt x="10137" y="36597"/>
                  </a:lnTo>
                  <a:lnTo>
                    <a:pt x="7636" y="38221"/>
                  </a:lnTo>
                  <a:lnTo>
                    <a:pt x="5661" y="39669"/>
                  </a:lnTo>
                  <a:lnTo>
                    <a:pt x="3687" y="40897"/>
                  </a:lnTo>
                  <a:lnTo>
                    <a:pt x="88" y="43004"/>
                  </a:lnTo>
                  <a:lnTo>
                    <a:pt x="45" y="43048"/>
                  </a:lnTo>
                  <a:lnTo>
                    <a:pt x="1" y="43091"/>
                  </a:lnTo>
                  <a:lnTo>
                    <a:pt x="1" y="43179"/>
                  </a:lnTo>
                  <a:lnTo>
                    <a:pt x="1" y="43223"/>
                  </a:lnTo>
                  <a:lnTo>
                    <a:pt x="88" y="43311"/>
                  </a:lnTo>
                  <a:lnTo>
                    <a:pt x="264" y="43311"/>
                  </a:lnTo>
                  <a:lnTo>
                    <a:pt x="3862" y="41205"/>
                  </a:lnTo>
                  <a:lnTo>
                    <a:pt x="5881" y="39932"/>
                  </a:lnTo>
                  <a:lnTo>
                    <a:pt x="7855" y="38484"/>
                  </a:lnTo>
                  <a:lnTo>
                    <a:pt x="10313" y="36904"/>
                  </a:lnTo>
                  <a:lnTo>
                    <a:pt x="12375" y="35763"/>
                  </a:lnTo>
                  <a:lnTo>
                    <a:pt x="20230" y="30717"/>
                  </a:lnTo>
                  <a:lnTo>
                    <a:pt x="22073" y="29401"/>
                  </a:lnTo>
                  <a:lnTo>
                    <a:pt x="23696" y="28084"/>
                  </a:lnTo>
                  <a:lnTo>
                    <a:pt x="25451" y="26417"/>
                  </a:lnTo>
                  <a:lnTo>
                    <a:pt x="26724" y="25232"/>
                  </a:lnTo>
                  <a:lnTo>
                    <a:pt x="26768" y="25188"/>
                  </a:lnTo>
                  <a:lnTo>
                    <a:pt x="28260" y="23433"/>
                  </a:lnTo>
                  <a:lnTo>
                    <a:pt x="28304" y="23389"/>
                  </a:lnTo>
                  <a:lnTo>
                    <a:pt x="29708" y="21283"/>
                  </a:lnTo>
                  <a:lnTo>
                    <a:pt x="31068" y="19352"/>
                  </a:lnTo>
                  <a:lnTo>
                    <a:pt x="32297" y="17421"/>
                  </a:lnTo>
                  <a:lnTo>
                    <a:pt x="34359" y="13823"/>
                  </a:lnTo>
                  <a:lnTo>
                    <a:pt x="35588" y="11585"/>
                  </a:lnTo>
                  <a:lnTo>
                    <a:pt x="36641" y="9698"/>
                  </a:lnTo>
                  <a:lnTo>
                    <a:pt x="37475" y="8207"/>
                  </a:lnTo>
                  <a:lnTo>
                    <a:pt x="37519" y="8163"/>
                  </a:lnTo>
                  <a:lnTo>
                    <a:pt x="39230" y="3555"/>
                  </a:lnTo>
                  <a:lnTo>
                    <a:pt x="40459" y="220"/>
                  </a:lnTo>
                  <a:lnTo>
                    <a:pt x="40502" y="176"/>
                  </a:lnTo>
                  <a:lnTo>
                    <a:pt x="40459" y="89"/>
                  </a:lnTo>
                  <a:lnTo>
                    <a:pt x="40415" y="45"/>
                  </a:lnTo>
                  <a:lnTo>
                    <a:pt x="40371"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72" name="Google Shape;4272;p116"/>
            <p:cNvSpPr/>
            <p:nvPr/>
          </p:nvSpPr>
          <p:spPr>
            <a:xfrm>
              <a:off x="5603600" y="1804900"/>
              <a:ext cx="1003800" cy="1047675"/>
            </a:xfrm>
            <a:custGeom>
              <a:avLst/>
              <a:gdLst/>
              <a:ahLst/>
              <a:cxnLst/>
              <a:rect l="l" t="t" r="r" b="b"/>
              <a:pathLst>
                <a:path w="40152" h="41907" extrusionOk="0">
                  <a:moveTo>
                    <a:pt x="39932" y="1"/>
                  </a:moveTo>
                  <a:lnTo>
                    <a:pt x="39844" y="45"/>
                  </a:lnTo>
                  <a:lnTo>
                    <a:pt x="39800" y="89"/>
                  </a:lnTo>
                  <a:lnTo>
                    <a:pt x="38572" y="3511"/>
                  </a:lnTo>
                  <a:lnTo>
                    <a:pt x="37255" y="6978"/>
                  </a:lnTo>
                  <a:lnTo>
                    <a:pt x="35193" y="10620"/>
                  </a:lnTo>
                  <a:lnTo>
                    <a:pt x="33043" y="14525"/>
                  </a:lnTo>
                  <a:lnTo>
                    <a:pt x="32823" y="14876"/>
                  </a:lnTo>
                  <a:lnTo>
                    <a:pt x="30980" y="17860"/>
                  </a:lnTo>
                  <a:lnTo>
                    <a:pt x="30059" y="19264"/>
                  </a:lnTo>
                  <a:lnTo>
                    <a:pt x="29050" y="20668"/>
                  </a:lnTo>
                  <a:lnTo>
                    <a:pt x="28040" y="22029"/>
                  </a:lnTo>
                  <a:lnTo>
                    <a:pt x="26943" y="23301"/>
                  </a:lnTo>
                  <a:lnTo>
                    <a:pt x="26329" y="23959"/>
                  </a:lnTo>
                  <a:lnTo>
                    <a:pt x="25715" y="24574"/>
                  </a:lnTo>
                  <a:lnTo>
                    <a:pt x="25100" y="25144"/>
                  </a:lnTo>
                  <a:lnTo>
                    <a:pt x="24442" y="25715"/>
                  </a:lnTo>
                  <a:lnTo>
                    <a:pt x="22468" y="27426"/>
                  </a:lnTo>
                  <a:lnTo>
                    <a:pt x="20493" y="28874"/>
                  </a:lnTo>
                  <a:lnTo>
                    <a:pt x="13823" y="33262"/>
                  </a:lnTo>
                  <a:lnTo>
                    <a:pt x="12024" y="34271"/>
                  </a:lnTo>
                  <a:lnTo>
                    <a:pt x="10005" y="35456"/>
                  </a:lnTo>
                  <a:lnTo>
                    <a:pt x="6144" y="38001"/>
                  </a:lnTo>
                  <a:lnTo>
                    <a:pt x="3950" y="39361"/>
                  </a:lnTo>
                  <a:lnTo>
                    <a:pt x="88" y="41599"/>
                  </a:lnTo>
                  <a:lnTo>
                    <a:pt x="45" y="41643"/>
                  </a:lnTo>
                  <a:lnTo>
                    <a:pt x="1" y="41687"/>
                  </a:lnTo>
                  <a:lnTo>
                    <a:pt x="1" y="41775"/>
                  </a:lnTo>
                  <a:lnTo>
                    <a:pt x="1" y="41819"/>
                  </a:lnTo>
                  <a:lnTo>
                    <a:pt x="88" y="41907"/>
                  </a:lnTo>
                  <a:lnTo>
                    <a:pt x="264" y="41907"/>
                  </a:lnTo>
                  <a:lnTo>
                    <a:pt x="4125" y="39669"/>
                  </a:lnTo>
                  <a:lnTo>
                    <a:pt x="6319" y="38308"/>
                  </a:lnTo>
                  <a:lnTo>
                    <a:pt x="10181" y="35719"/>
                  </a:lnTo>
                  <a:lnTo>
                    <a:pt x="12199" y="34579"/>
                  </a:lnTo>
                  <a:lnTo>
                    <a:pt x="13999" y="33569"/>
                  </a:lnTo>
                  <a:lnTo>
                    <a:pt x="20668" y="29137"/>
                  </a:lnTo>
                  <a:lnTo>
                    <a:pt x="22687" y="27733"/>
                  </a:lnTo>
                  <a:lnTo>
                    <a:pt x="24662" y="26022"/>
                  </a:lnTo>
                  <a:lnTo>
                    <a:pt x="25320" y="25408"/>
                  </a:lnTo>
                  <a:lnTo>
                    <a:pt x="25978" y="24793"/>
                  </a:lnTo>
                  <a:lnTo>
                    <a:pt x="26592" y="24179"/>
                  </a:lnTo>
                  <a:lnTo>
                    <a:pt x="27163" y="23565"/>
                  </a:lnTo>
                  <a:lnTo>
                    <a:pt x="28304" y="22248"/>
                  </a:lnTo>
                  <a:lnTo>
                    <a:pt x="29313" y="20888"/>
                  </a:lnTo>
                  <a:lnTo>
                    <a:pt x="30322" y="19484"/>
                  </a:lnTo>
                  <a:lnTo>
                    <a:pt x="31287" y="18036"/>
                  </a:lnTo>
                  <a:lnTo>
                    <a:pt x="33130" y="15052"/>
                  </a:lnTo>
                  <a:lnTo>
                    <a:pt x="33350" y="14701"/>
                  </a:lnTo>
                  <a:lnTo>
                    <a:pt x="35500" y="10795"/>
                  </a:lnTo>
                  <a:lnTo>
                    <a:pt x="37562" y="7109"/>
                  </a:lnTo>
                  <a:lnTo>
                    <a:pt x="38923" y="3599"/>
                  </a:lnTo>
                  <a:lnTo>
                    <a:pt x="40151" y="220"/>
                  </a:lnTo>
                  <a:lnTo>
                    <a:pt x="40151" y="176"/>
                  </a:lnTo>
                  <a:lnTo>
                    <a:pt x="40151" y="89"/>
                  </a:lnTo>
                  <a:lnTo>
                    <a:pt x="40107" y="45"/>
                  </a:lnTo>
                  <a:lnTo>
                    <a:pt x="4006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73" name="Google Shape;4273;p116"/>
            <p:cNvSpPr/>
            <p:nvPr/>
          </p:nvSpPr>
          <p:spPr>
            <a:xfrm>
              <a:off x="5576175" y="1804900"/>
              <a:ext cx="998300" cy="1023550"/>
            </a:xfrm>
            <a:custGeom>
              <a:avLst/>
              <a:gdLst/>
              <a:ahLst/>
              <a:cxnLst/>
              <a:rect l="l" t="t" r="r" b="b"/>
              <a:pathLst>
                <a:path w="39932" h="40942" extrusionOk="0">
                  <a:moveTo>
                    <a:pt x="39713" y="1"/>
                  </a:moveTo>
                  <a:lnTo>
                    <a:pt x="39625" y="45"/>
                  </a:lnTo>
                  <a:lnTo>
                    <a:pt x="39625" y="89"/>
                  </a:lnTo>
                  <a:lnTo>
                    <a:pt x="38703" y="2634"/>
                  </a:lnTo>
                  <a:lnTo>
                    <a:pt x="37606" y="5705"/>
                  </a:lnTo>
                  <a:lnTo>
                    <a:pt x="35939" y="8865"/>
                  </a:lnTo>
                  <a:lnTo>
                    <a:pt x="34579" y="11234"/>
                  </a:lnTo>
                  <a:lnTo>
                    <a:pt x="32955" y="14130"/>
                  </a:lnTo>
                  <a:lnTo>
                    <a:pt x="31639" y="16324"/>
                  </a:lnTo>
                  <a:lnTo>
                    <a:pt x="28435" y="20888"/>
                  </a:lnTo>
                  <a:lnTo>
                    <a:pt x="27338" y="22160"/>
                  </a:lnTo>
                  <a:lnTo>
                    <a:pt x="25583" y="23828"/>
                  </a:lnTo>
                  <a:lnTo>
                    <a:pt x="23565" y="25715"/>
                  </a:lnTo>
                  <a:lnTo>
                    <a:pt x="21678" y="27207"/>
                  </a:lnTo>
                  <a:lnTo>
                    <a:pt x="20317" y="28172"/>
                  </a:lnTo>
                  <a:lnTo>
                    <a:pt x="18957" y="29050"/>
                  </a:lnTo>
                  <a:lnTo>
                    <a:pt x="16236" y="30805"/>
                  </a:lnTo>
                  <a:lnTo>
                    <a:pt x="13472" y="32516"/>
                  </a:lnTo>
                  <a:lnTo>
                    <a:pt x="10708" y="34184"/>
                  </a:lnTo>
                  <a:lnTo>
                    <a:pt x="7504" y="36158"/>
                  </a:lnTo>
                  <a:lnTo>
                    <a:pt x="4301" y="38133"/>
                  </a:lnTo>
                  <a:lnTo>
                    <a:pt x="2414" y="39230"/>
                  </a:lnTo>
                  <a:lnTo>
                    <a:pt x="88" y="40590"/>
                  </a:lnTo>
                  <a:lnTo>
                    <a:pt x="45" y="40634"/>
                  </a:lnTo>
                  <a:lnTo>
                    <a:pt x="1" y="40722"/>
                  </a:lnTo>
                  <a:lnTo>
                    <a:pt x="1" y="40766"/>
                  </a:lnTo>
                  <a:lnTo>
                    <a:pt x="1" y="40853"/>
                  </a:lnTo>
                  <a:lnTo>
                    <a:pt x="88" y="40897"/>
                  </a:lnTo>
                  <a:lnTo>
                    <a:pt x="176" y="40941"/>
                  </a:lnTo>
                  <a:lnTo>
                    <a:pt x="264" y="40897"/>
                  </a:lnTo>
                  <a:lnTo>
                    <a:pt x="2590" y="39537"/>
                  </a:lnTo>
                  <a:lnTo>
                    <a:pt x="4476" y="38440"/>
                  </a:lnTo>
                  <a:lnTo>
                    <a:pt x="7680" y="36422"/>
                  </a:lnTo>
                  <a:lnTo>
                    <a:pt x="10883" y="34491"/>
                  </a:lnTo>
                  <a:lnTo>
                    <a:pt x="13648" y="32823"/>
                  </a:lnTo>
                  <a:lnTo>
                    <a:pt x="16412" y="31112"/>
                  </a:lnTo>
                  <a:lnTo>
                    <a:pt x="19176" y="29357"/>
                  </a:lnTo>
                  <a:lnTo>
                    <a:pt x="20537" y="28435"/>
                  </a:lnTo>
                  <a:lnTo>
                    <a:pt x="21853" y="27514"/>
                  </a:lnTo>
                  <a:lnTo>
                    <a:pt x="23784" y="25978"/>
                  </a:lnTo>
                  <a:lnTo>
                    <a:pt x="25846" y="24047"/>
                  </a:lnTo>
                  <a:lnTo>
                    <a:pt x="27602" y="22424"/>
                  </a:lnTo>
                  <a:lnTo>
                    <a:pt x="27602" y="22380"/>
                  </a:lnTo>
                  <a:lnTo>
                    <a:pt x="28699" y="21107"/>
                  </a:lnTo>
                  <a:lnTo>
                    <a:pt x="31946" y="16500"/>
                  </a:lnTo>
                  <a:lnTo>
                    <a:pt x="33262" y="14306"/>
                  </a:lnTo>
                  <a:lnTo>
                    <a:pt x="34886" y="11410"/>
                  </a:lnTo>
                  <a:lnTo>
                    <a:pt x="36246" y="9040"/>
                  </a:lnTo>
                  <a:lnTo>
                    <a:pt x="37957" y="5881"/>
                  </a:lnTo>
                  <a:lnTo>
                    <a:pt x="37957" y="5837"/>
                  </a:lnTo>
                  <a:lnTo>
                    <a:pt x="39054" y="2765"/>
                  </a:lnTo>
                  <a:lnTo>
                    <a:pt x="39932" y="220"/>
                  </a:lnTo>
                  <a:lnTo>
                    <a:pt x="39932" y="132"/>
                  </a:lnTo>
                  <a:lnTo>
                    <a:pt x="39932" y="89"/>
                  </a:lnTo>
                  <a:lnTo>
                    <a:pt x="39888" y="45"/>
                  </a:lnTo>
                  <a:lnTo>
                    <a:pt x="3984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74" name="Google Shape;4274;p116"/>
            <p:cNvSpPr/>
            <p:nvPr/>
          </p:nvSpPr>
          <p:spPr>
            <a:xfrm>
              <a:off x="5548750" y="1803800"/>
              <a:ext cx="995025" cy="1000500"/>
            </a:xfrm>
            <a:custGeom>
              <a:avLst/>
              <a:gdLst/>
              <a:ahLst/>
              <a:cxnLst/>
              <a:rect l="l" t="t" r="r" b="b"/>
              <a:pathLst>
                <a:path w="39801" h="40020" extrusionOk="0">
                  <a:moveTo>
                    <a:pt x="39581" y="1"/>
                  </a:moveTo>
                  <a:lnTo>
                    <a:pt x="39537" y="45"/>
                  </a:lnTo>
                  <a:lnTo>
                    <a:pt x="39493" y="89"/>
                  </a:lnTo>
                  <a:lnTo>
                    <a:pt x="39449" y="133"/>
                  </a:lnTo>
                  <a:lnTo>
                    <a:pt x="38572" y="2678"/>
                  </a:lnTo>
                  <a:lnTo>
                    <a:pt x="37782" y="4959"/>
                  </a:lnTo>
                  <a:lnTo>
                    <a:pt x="36773" y="6890"/>
                  </a:lnTo>
                  <a:lnTo>
                    <a:pt x="34579" y="10839"/>
                  </a:lnTo>
                  <a:lnTo>
                    <a:pt x="33350" y="12946"/>
                  </a:lnTo>
                  <a:lnTo>
                    <a:pt x="31902" y="15403"/>
                  </a:lnTo>
                  <a:lnTo>
                    <a:pt x="30322" y="17685"/>
                  </a:lnTo>
                  <a:lnTo>
                    <a:pt x="27953" y="20844"/>
                  </a:lnTo>
                  <a:lnTo>
                    <a:pt x="26110" y="22599"/>
                  </a:lnTo>
                  <a:lnTo>
                    <a:pt x="23872" y="24706"/>
                  </a:lnTo>
                  <a:lnTo>
                    <a:pt x="21765" y="26417"/>
                  </a:lnTo>
                  <a:lnTo>
                    <a:pt x="19966" y="27646"/>
                  </a:lnTo>
                  <a:lnTo>
                    <a:pt x="17641" y="29137"/>
                  </a:lnTo>
                  <a:lnTo>
                    <a:pt x="13384" y="31770"/>
                  </a:lnTo>
                  <a:lnTo>
                    <a:pt x="11805" y="32648"/>
                  </a:lnTo>
                  <a:lnTo>
                    <a:pt x="7724" y="35149"/>
                  </a:lnTo>
                  <a:lnTo>
                    <a:pt x="3643" y="37563"/>
                  </a:lnTo>
                  <a:lnTo>
                    <a:pt x="88" y="39669"/>
                  </a:lnTo>
                  <a:lnTo>
                    <a:pt x="45" y="39757"/>
                  </a:lnTo>
                  <a:lnTo>
                    <a:pt x="1" y="39800"/>
                  </a:lnTo>
                  <a:lnTo>
                    <a:pt x="1" y="39844"/>
                  </a:lnTo>
                  <a:lnTo>
                    <a:pt x="1" y="39932"/>
                  </a:lnTo>
                  <a:lnTo>
                    <a:pt x="88" y="39976"/>
                  </a:lnTo>
                  <a:lnTo>
                    <a:pt x="176" y="40020"/>
                  </a:lnTo>
                  <a:lnTo>
                    <a:pt x="264" y="39976"/>
                  </a:lnTo>
                  <a:lnTo>
                    <a:pt x="3818" y="37870"/>
                  </a:lnTo>
                  <a:lnTo>
                    <a:pt x="7899" y="35456"/>
                  </a:lnTo>
                  <a:lnTo>
                    <a:pt x="11980" y="32955"/>
                  </a:lnTo>
                  <a:lnTo>
                    <a:pt x="13560" y="32077"/>
                  </a:lnTo>
                  <a:lnTo>
                    <a:pt x="17816" y="29445"/>
                  </a:lnTo>
                  <a:lnTo>
                    <a:pt x="20142" y="27953"/>
                  </a:lnTo>
                  <a:lnTo>
                    <a:pt x="21985" y="26680"/>
                  </a:lnTo>
                  <a:lnTo>
                    <a:pt x="24091" y="24969"/>
                  </a:lnTo>
                  <a:lnTo>
                    <a:pt x="26329" y="22819"/>
                  </a:lnTo>
                  <a:lnTo>
                    <a:pt x="28216" y="21064"/>
                  </a:lnTo>
                  <a:lnTo>
                    <a:pt x="30585" y="17904"/>
                  </a:lnTo>
                  <a:lnTo>
                    <a:pt x="32209" y="15578"/>
                  </a:lnTo>
                  <a:lnTo>
                    <a:pt x="33657" y="13121"/>
                  </a:lnTo>
                  <a:lnTo>
                    <a:pt x="34886" y="11015"/>
                  </a:lnTo>
                  <a:lnTo>
                    <a:pt x="37080" y="7066"/>
                  </a:lnTo>
                  <a:lnTo>
                    <a:pt x="38089" y="5135"/>
                  </a:lnTo>
                  <a:lnTo>
                    <a:pt x="38089" y="5091"/>
                  </a:lnTo>
                  <a:lnTo>
                    <a:pt x="38879" y="2809"/>
                  </a:lnTo>
                  <a:lnTo>
                    <a:pt x="39800" y="264"/>
                  </a:lnTo>
                  <a:lnTo>
                    <a:pt x="39800" y="176"/>
                  </a:lnTo>
                  <a:lnTo>
                    <a:pt x="39756" y="133"/>
                  </a:lnTo>
                  <a:lnTo>
                    <a:pt x="39713" y="45"/>
                  </a:lnTo>
                  <a:lnTo>
                    <a:pt x="39669" y="45"/>
                  </a:lnTo>
                  <a:lnTo>
                    <a:pt x="39581"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75" name="Google Shape;4275;p116"/>
            <p:cNvSpPr/>
            <p:nvPr/>
          </p:nvSpPr>
          <p:spPr>
            <a:xfrm>
              <a:off x="5493900" y="1863050"/>
              <a:ext cx="967600" cy="891900"/>
            </a:xfrm>
            <a:custGeom>
              <a:avLst/>
              <a:gdLst/>
              <a:ahLst/>
              <a:cxnLst/>
              <a:rect l="l" t="t" r="r" b="b"/>
              <a:pathLst>
                <a:path w="38704" h="35676" extrusionOk="0">
                  <a:moveTo>
                    <a:pt x="38484" y="0"/>
                  </a:moveTo>
                  <a:lnTo>
                    <a:pt x="38396" y="44"/>
                  </a:lnTo>
                  <a:lnTo>
                    <a:pt x="38352" y="88"/>
                  </a:lnTo>
                  <a:lnTo>
                    <a:pt x="37562" y="2107"/>
                  </a:lnTo>
                  <a:lnTo>
                    <a:pt x="36334" y="4345"/>
                  </a:lnTo>
                  <a:lnTo>
                    <a:pt x="34930" y="6934"/>
                  </a:lnTo>
                  <a:lnTo>
                    <a:pt x="33789" y="8820"/>
                  </a:lnTo>
                  <a:lnTo>
                    <a:pt x="32648" y="10707"/>
                  </a:lnTo>
                  <a:lnTo>
                    <a:pt x="31244" y="12770"/>
                  </a:lnTo>
                  <a:lnTo>
                    <a:pt x="29708" y="14700"/>
                  </a:lnTo>
                  <a:lnTo>
                    <a:pt x="28172" y="16499"/>
                  </a:lnTo>
                  <a:lnTo>
                    <a:pt x="27207" y="17553"/>
                  </a:lnTo>
                  <a:lnTo>
                    <a:pt x="26241" y="18562"/>
                  </a:lnTo>
                  <a:lnTo>
                    <a:pt x="25188" y="19527"/>
                  </a:lnTo>
                  <a:lnTo>
                    <a:pt x="24135" y="20449"/>
                  </a:lnTo>
                  <a:lnTo>
                    <a:pt x="23082" y="21370"/>
                  </a:lnTo>
                  <a:lnTo>
                    <a:pt x="21941" y="22248"/>
                  </a:lnTo>
                  <a:lnTo>
                    <a:pt x="20800" y="23038"/>
                  </a:lnTo>
                  <a:lnTo>
                    <a:pt x="19659" y="23871"/>
                  </a:lnTo>
                  <a:lnTo>
                    <a:pt x="18474" y="24661"/>
                  </a:lnTo>
                  <a:lnTo>
                    <a:pt x="17290" y="25407"/>
                  </a:lnTo>
                  <a:lnTo>
                    <a:pt x="14876" y="26855"/>
                  </a:lnTo>
                  <a:lnTo>
                    <a:pt x="12463" y="28259"/>
                  </a:lnTo>
                  <a:lnTo>
                    <a:pt x="10005" y="29620"/>
                  </a:lnTo>
                  <a:lnTo>
                    <a:pt x="7680" y="30936"/>
                  </a:lnTo>
                  <a:lnTo>
                    <a:pt x="5354" y="32296"/>
                  </a:lnTo>
                  <a:lnTo>
                    <a:pt x="3028" y="33613"/>
                  </a:lnTo>
                  <a:lnTo>
                    <a:pt x="88" y="35324"/>
                  </a:lnTo>
                  <a:lnTo>
                    <a:pt x="44" y="35368"/>
                  </a:lnTo>
                  <a:lnTo>
                    <a:pt x="1" y="35456"/>
                  </a:lnTo>
                  <a:lnTo>
                    <a:pt x="1" y="35500"/>
                  </a:lnTo>
                  <a:lnTo>
                    <a:pt x="44" y="35587"/>
                  </a:lnTo>
                  <a:lnTo>
                    <a:pt x="88" y="35631"/>
                  </a:lnTo>
                  <a:lnTo>
                    <a:pt x="176" y="35675"/>
                  </a:lnTo>
                  <a:lnTo>
                    <a:pt x="264" y="35631"/>
                  </a:lnTo>
                  <a:lnTo>
                    <a:pt x="3204" y="33920"/>
                  </a:lnTo>
                  <a:lnTo>
                    <a:pt x="5530" y="32604"/>
                  </a:lnTo>
                  <a:lnTo>
                    <a:pt x="7855" y="31243"/>
                  </a:lnTo>
                  <a:lnTo>
                    <a:pt x="10181" y="29927"/>
                  </a:lnTo>
                  <a:lnTo>
                    <a:pt x="12638" y="28567"/>
                  </a:lnTo>
                  <a:lnTo>
                    <a:pt x="15096" y="27162"/>
                  </a:lnTo>
                  <a:lnTo>
                    <a:pt x="17509" y="25670"/>
                  </a:lnTo>
                  <a:lnTo>
                    <a:pt x="18694" y="24925"/>
                  </a:lnTo>
                  <a:lnTo>
                    <a:pt x="19878" y="24135"/>
                  </a:lnTo>
                  <a:lnTo>
                    <a:pt x="21019" y="23345"/>
                  </a:lnTo>
                  <a:lnTo>
                    <a:pt x="22160" y="22511"/>
                  </a:lnTo>
                  <a:lnTo>
                    <a:pt x="23301" y="21633"/>
                  </a:lnTo>
                  <a:lnTo>
                    <a:pt x="24398" y="20712"/>
                  </a:lnTo>
                  <a:lnTo>
                    <a:pt x="25451" y="19791"/>
                  </a:lnTo>
                  <a:lnTo>
                    <a:pt x="26461" y="18825"/>
                  </a:lnTo>
                  <a:lnTo>
                    <a:pt x="27470" y="17772"/>
                  </a:lnTo>
                  <a:lnTo>
                    <a:pt x="28435" y="16719"/>
                  </a:lnTo>
                  <a:lnTo>
                    <a:pt x="30015" y="14920"/>
                  </a:lnTo>
                  <a:lnTo>
                    <a:pt x="31551" y="12945"/>
                  </a:lnTo>
                  <a:lnTo>
                    <a:pt x="32955" y="10883"/>
                  </a:lnTo>
                  <a:lnTo>
                    <a:pt x="34096" y="8996"/>
                  </a:lnTo>
                  <a:lnTo>
                    <a:pt x="35237" y="7109"/>
                  </a:lnTo>
                  <a:lnTo>
                    <a:pt x="36641" y="4520"/>
                  </a:lnTo>
                  <a:lnTo>
                    <a:pt x="37870" y="2238"/>
                  </a:lnTo>
                  <a:lnTo>
                    <a:pt x="38703" y="220"/>
                  </a:lnTo>
                  <a:lnTo>
                    <a:pt x="38703" y="132"/>
                  </a:lnTo>
                  <a:lnTo>
                    <a:pt x="38703" y="88"/>
                  </a:lnTo>
                  <a:lnTo>
                    <a:pt x="38659" y="44"/>
                  </a:lnTo>
                  <a:lnTo>
                    <a:pt x="38615"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76" name="Google Shape;4276;p116"/>
            <p:cNvSpPr/>
            <p:nvPr/>
          </p:nvSpPr>
          <p:spPr>
            <a:xfrm>
              <a:off x="5469775" y="1897050"/>
              <a:ext cx="943450" cy="837050"/>
            </a:xfrm>
            <a:custGeom>
              <a:avLst/>
              <a:gdLst/>
              <a:ahLst/>
              <a:cxnLst/>
              <a:rect l="l" t="t" r="r" b="b"/>
              <a:pathLst>
                <a:path w="37738" h="33482" extrusionOk="0">
                  <a:moveTo>
                    <a:pt x="37518" y="1"/>
                  </a:moveTo>
                  <a:lnTo>
                    <a:pt x="37430" y="45"/>
                  </a:lnTo>
                  <a:lnTo>
                    <a:pt x="37386" y="89"/>
                  </a:lnTo>
                  <a:lnTo>
                    <a:pt x="36114" y="2502"/>
                  </a:lnTo>
                  <a:lnTo>
                    <a:pt x="34841" y="4915"/>
                  </a:lnTo>
                  <a:lnTo>
                    <a:pt x="33569" y="7066"/>
                  </a:lnTo>
                  <a:lnTo>
                    <a:pt x="32472" y="8908"/>
                  </a:lnTo>
                  <a:lnTo>
                    <a:pt x="31155" y="10751"/>
                  </a:lnTo>
                  <a:lnTo>
                    <a:pt x="29751" y="12551"/>
                  </a:lnTo>
                  <a:lnTo>
                    <a:pt x="27601" y="14964"/>
                  </a:lnTo>
                  <a:lnTo>
                    <a:pt x="26504" y="16105"/>
                  </a:lnTo>
                  <a:lnTo>
                    <a:pt x="25363" y="17202"/>
                  </a:lnTo>
                  <a:lnTo>
                    <a:pt x="24178" y="18255"/>
                  </a:lnTo>
                  <a:lnTo>
                    <a:pt x="22950" y="19264"/>
                  </a:lnTo>
                  <a:lnTo>
                    <a:pt x="21721" y="20230"/>
                  </a:lnTo>
                  <a:lnTo>
                    <a:pt x="20449" y="21195"/>
                  </a:lnTo>
                  <a:lnTo>
                    <a:pt x="19176" y="22073"/>
                  </a:lnTo>
                  <a:lnTo>
                    <a:pt x="17860" y="22994"/>
                  </a:lnTo>
                  <a:lnTo>
                    <a:pt x="16499" y="23828"/>
                  </a:lnTo>
                  <a:lnTo>
                    <a:pt x="15139" y="24662"/>
                  </a:lnTo>
                  <a:lnTo>
                    <a:pt x="12418" y="26285"/>
                  </a:lnTo>
                  <a:lnTo>
                    <a:pt x="9654" y="27821"/>
                  </a:lnTo>
                  <a:lnTo>
                    <a:pt x="6889" y="29313"/>
                  </a:lnTo>
                  <a:lnTo>
                    <a:pt x="5222" y="30278"/>
                  </a:lnTo>
                  <a:lnTo>
                    <a:pt x="2852" y="31463"/>
                  </a:lnTo>
                  <a:lnTo>
                    <a:pt x="88" y="33130"/>
                  </a:lnTo>
                  <a:lnTo>
                    <a:pt x="44" y="33174"/>
                  </a:lnTo>
                  <a:lnTo>
                    <a:pt x="0" y="33262"/>
                  </a:lnTo>
                  <a:lnTo>
                    <a:pt x="0" y="33306"/>
                  </a:lnTo>
                  <a:lnTo>
                    <a:pt x="44" y="33394"/>
                  </a:lnTo>
                  <a:lnTo>
                    <a:pt x="88" y="33438"/>
                  </a:lnTo>
                  <a:lnTo>
                    <a:pt x="176" y="33481"/>
                  </a:lnTo>
                  <a:lnTo>
                    <a:pt x="264" y="33438"/>
                  </a:lnTo>
                  <a:lnTo>
                    <a:pt x="3028" y="31770"/>
                  </a:lnTo>
                  <a:lnTo>
                    <a:pt x="5354" y="30585"/>
                  </a:lnTo>
                  <a:lnTo>
                    <a:pt x="7065" y="29620"/>
                  </a:lnTo>
                  <a:lnTo>
                    <a:pt x="9829" y="28128"/>
                  </a:lnTo>
                  <a:lnTo>
                    <a:pt x="12594" y="26548"/>
                  </a:lnTo>
                  <a:lnTo>
                    <a:pt x="15358" y="24969"/>
                  </a:lnTo>
                  <a:lnTo>
                    <a:pt x="16719" y="24135"/>
                  </a:lnTo>
                  <a:lnTo>
                    <a:pt x="18035" y="23257"/>
                  </a:lnTo>
                  <a:lnTo>
                    <a:pt x="19352" y="22380"/>
                  </a:lnTo>
                  <a:lnTo>
                    <a:pt x="20668" y="21458"/>
                  </a:lnTo>
                  <a:lnTo>
                    <a:pt x="21941" y="20493"/>
                  </a:lnTo>
                  <a:lnTo>
                    <a:pt x="23213" y="19528"/>
                  </a:lnTo>
                  <a:lnTo>
                    <a:pt x="24398" y="18518"/>
                  </a:lnTo>
                  <a:lnTo>
                    <a:pt x="25583" y="17465"/>
                  </a:lnTo>
                  <a:lnTo>
                    <a:pt x="26767" y="16324"/>
                  </a:lnTo>
                  <a:lnTo>
                    <a:pt x="27864" y="15183"/>
                  </a:lnTo>
                  <a:lnTo>
                    <a:pt x="30015" y="12814"/>
                  </a:lnTo>
                  <a:lnTo>
                    <a:pt x="31463" y="10971"/>
                  </a:lnTo>
                  <a:lnTo>
                    <a:pt x="32779" y="9084"/>
                  </a:lnTo>
                  <a:lnTo>
                    <a:pt x="33876" y="7241"/>
                  </a:lnTo>
                  <a:lnTo>
                    <a:pt x="35149" y="5091"/>
                  </a:lnTo>
                  <a:lnTo>
                    <a:pt x="36465" y="2677"/>
                  </a:lnTo>
                  <a:lnTo>
                    <a:pt x="37694" y="264"/>
                  </a:lnTo>
                  <a:lnTo>
                    <a:pt x="37738" y="220"/>
                  </a:lnTo>
                  <a:lnTo>
                    <a:pt x="37738" y="132"/>
                  </a:lnTo>
                  <a:lnTo>
                    <a:pt x="37694" y="89"/>
                  </a:lnTo>
                  <a:lnTo>
                    <a:pt x="37650" y="45"/>
                  </a:lnTo>
                  <a:lnTo>
                    <a:pt x="37562"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77" name="Google Shape;4277;p116"/>
            <p:cNvSpPr/>
            <p:nvPr/>
          </p:nvSpPr>
          <p:spPr>
            <a:xfrm>
              <a:off x="5446725" y="1902550"/>
              <a:ext cx="929200" cy="809600"/>
            </a:xfrm>
            <a:custGeom>
              <a:avLst/>
              <a:gdLst/>
              <a:ahLst/>
              <a:cxnLst/>
              <a:rect l="l" t="t" r="r" b="b"/>
              <a:pathLst>
                <a:path w="37168" h="32384" extrusionOk="0">
                  <a:moveTo>
                    <a:pt x="36860" y="0"/>
                  </a:moveTo>
                  <a:lnTo>
                    <a:pt x="36817" y="88"/>
                  </a:lnTo>
                  <a:lnTo>
                    <a:pt x="36202" y="1229"/>
                  </a:lnTo>
                  <a:lnTo>
                    <a:pt x="35237" y="3028"/>
                  </a:lnTo>
                  <a:lnTo>
                    <a:pt x="34271" y="4783"/>
                  </a:lnTo>
                  <a:lnTo>
                    <a:pt x="33306" y="6451"/>
                  </a:lnTo>
                  <a:lnTo>
                    <a:pt x="32297" y="8118"/>
                  </a:lnTo>
                  <a:lnTo>
                    <a:pt x="31156" y="9742"/>
                  </a:lnTo>
                  <a:lnTo>
                    <a:pt x="30585" y="10531"/>
                  </a:lnTo>
                  <a:lnTo>
                    <a:pt x="29971" y="11321"/>
                  </a:lnTo>
                  <a:lnTo>
                    <a:pt x="29313" y="12111"/>
                  </a:lnTo>
                  <a:lnTo>
                    <a:pt x="28655" y="12901"/>
                  </a:lnTo>
                  <a:lnTo>
                    <a:pt x="27909" y="13691"/>
                  </a:lnTo>
                  <a:lnTo>
                    <a:pt x="27163" y="14437"/>
                  </a:lnTo>
                  <a:lnTo>
                    <a:pt x="25232" y="16280"/>
                  </a:lnTo>
                  <a:lnTo>
                    <a:pt x="23257" y="17947"/>
                  </a:lnTo>
                  <a:lnTo>
                    <a:pt x="21283" y="19395"/>
                  </a:lnTo>
                  <a:lnTo>
                    <a:pt x="19089" y="21194"/>
                  </a:lnTo>
                  <a:lnTo>
                    <a:pt x="16588" y="22906"/>
                  </a:lnTo>
                  <a:lnTo>
                    <a:pt x="12112" y="25495"/>
                  </a:lnTo>
                  <a:lnTo>
                    <a:pt x="9303" y="27030"/>
                  </a:lnTo>
                  <a:lnTo>
                    <a:pt x="7241" y="28171"/>
                  </a:lnTo>
                  <a:lnTo>
                    <a:pt x="3292" y="30146"/>
                  </a:lnTo>
                  <a:lnTo>
                    <a:pt x="89" y="32033"/>
                  </a:lnTo>
                  <a:lnTo>
                    <a:pt x="45" y="32077"/>
                  </a:lnTo>
                  <a:lnTo>
                    <a:pt x="1" y="32164"/>
                  </a:lnTo>
                  <a:lnTo>
                    <a:pt x="1" y="32208"/>
                  </a:lnTo>
                  <a:lnTo>
                    <a:pt x="1" y="32296"/>
                  </a:lnTo>
                  <a:lnTo>
                    <a:pt x="89" y="32340"/>
                  </a:lnTo>
                  <a:lnTo>
                    <a:pt x="176" y="32384"/>
                  </a:lnTo>
                  <a:lnTo>
                    <a:pt x="264" y="32340"/>
                  </a:lnTo>
                  <a:lnTo>
                    <a:pt x="3467" y="30453"/>
                  </a:lnTo>
                  <a:lnTo>
                    <a:pt x="7417" y="28479"/>
                  </a:lnTo>
                  <a:lnTo>
                    <a:pt x="9479" y="27338"/>
                  </a:lnTo>
                  <a:lnTo>
                    <a:pt x="12287" y="25802"/>
                  </a:lnTo>
                  <a:lnTo>
                    <a:pt x="16763" y="23169"/>
                  </a:lnTo>
                  <a:lnTo>
                    <a:pt x="19308" y="21458"/>
                  </a:lnTo>
                  <a:lnTo>
                    <a:pt x="21502" y="19659"/>
                  </a:lnTo>
                  <a:lnTo>
                    <a:pt x="23477" y="18211"/>
                  </a:lnTo>
                  <a:lnTo>
                    <a:pt x="25451" y="16543"/>
                  </a:lnTo>
                  <a:lnTo>
                    <a:pt x="27382" y="14700"/>
                  </a:lnTo>
                  <a:lnTo>
                    <a:pt x="28172" y="13910"/>
                  </a:lnTo>
                  <a:lnTo>
                    <a:pt x="28918" y="13120"/>
                  </a:lnTo>
                  <a:lnTo>
                    <a:pt x="29576" y="12331"/>
                  </a:lnTo>
                  <a:lnTo>
                    <a:pt x="30234" y="11541"/>
                  </a:lnTo>
                  <a:lnTo>
                    <a:pt x="30849" y="10751"/>
                  </a:lnTo>
                  <a:lnTo>
                    <a:pt x="31463" y="9917"/>
                  </a:lnTo>
                  <a:lnTo>
                    <a:pt x="32560" y="8294"/>
                  </a:lnTo>
                  <a:lnTo>
                    <a:pt x="33613" y="6626"/>
                  </a:lnTo>
                  <a:lnTo>
                    <a:pt x="34579" y="4959"/>
                  </a:lnTo>
                  <a:lnTo>
                    <a:pt x="35544" y="3203"/>
                  </a:lnTo>
                  <a:lnTo>
                    <a:pt x="36509" y="1404"/>
                  </a:lnTo>
                  <a:lnTo>
                    <a:pt x="37124" y="220"/>
                  </a:lnTo>
                  <a:lnTo>
                    <a:pt x="37168" y="176"/>
                  </a:lnTo>
                  <a:lnTo>
                    <a:pt x="37168" y="88"/>
                  </a:lnTo>
                  <a:lnTo>
                    <a:pt x="37124" y="44"/>
                  </a:lnTo>
                  <a:lnTo>
                    <a:pt x="3708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78" name="Google Shape;4278;p116"/>
            <p:cNvSpPr/>
            <p:nvPr/>
          </p:nvSpPr>
          <p:spPr>
            <a:xfrm>
              <a:off x="5422600" y="1929975"/>
              <a:ext cx="900675" cy="760250"/>
            </a:xfrm>
            <a:custGeom>
              <a:avLst/>
              <a:gdLst/>
              <a:ahLst/>
              <a:cxnLst/>
              <a:rect l="l" t="t" r="r" b="b"/>
              <a:pathLst>
                <a:path w="36027" h="30410" extrusionOk="0">
                  <a:moveTo>
                    <a:pt x="35807" y="0"/>
                  </a:moveTo>
                  <a:lnTo>
                    <a:pt x="35763" y="44"/>
                  </a:lnTo>
                  <a:lnTo>
                    <a:pt x="35719" y="88"/>
                  </a:lnTo>
                  <a:lnTo>
                    <a:pt x="34315" y="2677"/>
                  </a:lnTo>
                  <a:lnTo>
                    <a:pt x="33350" y="4476"/>
                  </a:lnTo>
                  <a:lnTo>
                    <a:pt x="32340" y="6187"/>
                  </a:lnTo>
                  <a:lnTo>
                    <a:pt x="31814" y="7021"/>
                  </a:lnTo>
                  <a:lnTo>
                    <a:pt x="31243" y="7855"/>
                  </a:lnTo>
                  <a:lnTo>
                    <a:pt x="30673" y="8645"/>
                  </a:lnTo>
                  <a:lnTo>
                    <a:pt x="30059" y="9391"/>
                  </a:lnTo>
                  <a:lnTo>
                    <a:pt x="29400" y="10180"/>
                  </a:lnTo>
                  <a:lnTo>
                    <a:pt x="28786" y="10926"/>
                  </a:lnTo>
                  <a:lnTo>
                    <a:pt x="28084" y="11672"/>
                  </a:lnTo>
                  <a:lnTo>
                    <a:pt x="27382" y="12374"/>
                  </a:lnTo>
                  <a:lnTo>
                    <a:pt x="25890" y="13779"/>
                  </a:lnTo>
                  <a:lnTo>
                    <a:pt x="24310" y="15183"/>
                  </a:lnTo>
                  <a:lnTo>
                    <a:pt x="22643" y="16411"/>
                  </a:lnTo>
                  <a:lnTo>
                    <a:pt x="20975" y="17772"/>
                  </a:lnTo>
                  <a:lnTo>
                    <a:pt x="20361" y="18342"/>
                  </a:lnTo>
                  <a:lnTo>
                    <a:pt x="19703" y="18913"/>
                  </a:lnTo>
                  <a:lnTo>
                    <a:pt x="19045" y="19439"/>
                  </a:lnTo>
                  <a:lnTo>
                    <a:pt x="18342" y="19966"/>
                  </a:lnTo>
                  <a:lnTo>
                    <a:pt x="16851" y="20975"/>
                  </a:lnTo>
                  <a:lnTo>
                    <a:pt x="15271" y="21940"/>
                  </a:lnTo>
                  <a:lnTo>
                    <a:pt x="13647" y="22906"/>
                  </a:lnTo>
                  <a:lnTo>
                    <a:pt x="12024" y="23783"/>
                  </a:lnTo>
                  <a:lnTo>
                    <a:pt x="8820" y="25495"/>
                  </a:lnTo>
                  <a:lnTo>
                    <a:pt x="7241" y="26328"/>
                  </a:lnTo>
                  <a:lnTo>
                    <a:pt x="3379" y="28171"/>
                  </a:lnTo>
                  <a:lnTo>
                    <a:pt x="88" y="30058"/>
                  </a:lnTo>
                  <a:lnTo>
                    <a:pt x="44" y="30102"/>
                  </a:lnTo>
                  <a:lnTo>
                    <a:pt x="0" y="30190"/>
                  </a:lnTo>
                  <a:lnTo>
                    <a:pt x="0" y="30234"/>
                  </a:lnTo>
                  <a:lnTo>
                    <a:pt x="44" y="30321"/>
                  </a:lnTo>
                  <a:lnTo>
                    <a:pt x="88" y="30365"/>
                  </a:lnTo>
                  <a:lnTo>
                    <a:pt x="176" y="30409"/>
                  </a:lnTo>
                  <a:lnTo>
                    <a:pt x="264" y="30365"/>
                  </a:lnTo>
                  <a:lnTo>
                    <a:pt x="3555" y="28479"/>
                  </a:lnTo>
                  <a:lnTo>
                    <a:pt x="7372" y="26636"/>
                  </a:lnTo>
                  <a:lnTo>
                    <a:pt x="8952" y="25802"/>
                  </a:lnTo>
                  <a:lnTo>
                    <a:pt x="12199" y="24090"/>
                  </a:lnTo>
                  <a:lnTo>
                    <a:pt x="13867" y="23213"/>
                  </a:lnTo>
                  <a:lnTo>
                    <a:pt x="15490" y="22248"/>
                  </a:lnTo>
                  <a:lnTo>
                    <a:pt x="17026" y="21282"/>
                  </a:lnTo>
                  <a:lnTo>
                    <a:pt x="18562" y="20229"/>
                  </a:lnTo>
                  <a:lnTo>
                    <a:pt x="19264" y="19702"/>
                  </a:lnTo>
                  <a:lnTo>
                    <a:pt x="19922" y="19176"/>
                  </a:lnTo>
                  <a:lnTo>
                    <a:pt x="20580" y="18605"/>
                  </a:lnTo>
                  <a:lnTo>
                    <a:pt x="21239" y="18035"/>
                  </a:lnTo>
                  <a:lnTo>
                    <a:pt x="22862" y="16675"/>
                  </a:lnTo>
                  <a:lnTo>
                    <a:pt x="24530" y="15446"/>
                  </a:lnTo>
                  <a:lnTo>
                    <a:pt x="26153" y="14042"/>
                  </a:lnTo>
                  <a:lnTo>
                    <a:pt x="27645" y="12638"/>
                  </a:lnTo>
                  <a:lnTo>
                    <a:pt x="28347" y="11892"/>
                  </a:lnTo>
                  <a:lnTo>
                    <a:pt x="29049" y="11146"/>
                  </a:lnTo>
                  <a:lnTo>
                    <a:pt x="29708" y="10400"/>
                  </a:lnTo>
                  <a:lnTo>
                    <a:pt x="30322" y="9610"/>
                  </a:lnTo>
                  <a:lnTo>
                    <a:pt x="30936" y="8864"/>
                  </a:lnTo>
                  <a:lnTo>
                    <a:pt x="31507" y="8030"/>
                  </a:lnTo>
                  <a:lnTo>
                    <a:pt x="32077" y="7240"/>
                  </a:lnTo>
                  <a:lnTo>
                    <a:pt x="32647" y="6407"/>
                  </a:lnTo>
                  <a:lnTo>
                    <a:pt x="33174" y="5529"/>
                  </a:lnTo>
                  <a:lnTo>
                    <a:pt x="33657" y="4652"/>
                  </a:lnTo>
                  <a:lnTo>
                    <a:pt x="34666" y="2809"/>
                  </a:lnTo>
                  <a:lnTo>
                    <a:pt x="36026" y="263"/>
                  </a:lnTo>
                  <a:lnTo>
                    <a:pt x="36026" y="176"/>
                  </a:lnTo>
                  <a:lnTo>
                    <a:pt x="36026" y="132"/>
                  </a:lnTo>
                  <a:lnTo>
                    <a:pt x="35982" y="44"/>
                  </a:lnTo>
                  <a:lnTo>
                    <a:pt x="35939"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79" name="Google Shape;4279;p116"/>
            <p:cNvSpPr/>
            <p:nvPr/>
          </p:nvSpPr>
          <p:spPr>
            <a:xfrm>
              <a:off x="5375425" y="2000175"/>
              <a:ext cx="840325" cy="647250"/>
            </a:xfrm>
            <a:custGeom>
              <a:avLst/>
              <a:gdLst/>
              <a:ahLst/>
              <a:cxnLst/>
              <a:rect l="l" t="t" r="r" b="b"/>
              <a:pathLst>
                <a:path w="33613" h="25890" extrusionOk="0">
                  <a:moveTo>
                    <a:pt x="33350" y="1"/>
                  </a:moveTo>
                  <a:lnTo>
                    <a:pt x="33306" y="88"/>
                  </a:lnTo>
                  <a:lnTo>
                    <a:pt x="31638" y="2897"/>
                  </a:lnTo>
                  <a:lnTo>
                    <a:pt x="30322" y="4783"/>
                  </a:lnTo>
                  <a:lnTo>
                    <a:pt x="28874" y="6495"/>
                  </a:lnTo>
                  <a:lnTo>
                    <a:pt x="26943" y="8426"/>
                  </a:lnTo>
                  <a:lnTo>
                    <a:pt x="25056" y="10049"/>
                  </a:lnTo>
                  <a:lnTo>
                    <a:pt x="22994" y="11673"/>
                  </a:lnTo>
                  <a:lnTo>
                    <a:pt x="20361" y="14042"/>
                  </a:lnTo>
                  <a:lnTo>
                    <a:pt x="18123" y="15929"/>
                  </a:lnTo>
                  <a:lnTo>
                    <a:pt x="16105" y="17289"/>
                  </a:lnTo>
                  <a:lnTo>
                    <a:pt x="14174" y="18430"/>
                  </a:lnTo>
                  <a:lnTo>
                    <a:pt x="12112" y="19571"/>
                  </a:lnTo>
                  <a:lnTo>
                    <a:pt x="7811" y="21677"/>
                  </a:lnTo>
                  <a:lnTo>
                    <a:pt x="5661" y="22555"/>
                  </a:lnTo>
                  <a:lnTo>
                    <a:pt x="3511" y="23608"/>
                  </a:lnTo>
                  <a:lnTo>
                    <a:pt x="88" y="25539"/>
                  </a:lnTo>
                  <a:lnTo>
                    <a:pt x="1" y="25583"/>
                  </a:lnTo>
                  <a:lnTo>
                    <a:pt x="1" y="25671"/>
                  </a:lnTo>
                  <a:lnTo>
                    <a:pt x="1" y="25714"/>
                  </a:lnTo>
                  <a:lnTo>
                    <a:pt x="1" y="25802"/>
                  </a:lnTo>
                  <a:lnTo>
                    <a:pt x="88" y="25846"/>
                  </a:lnTo>
                  <a:lnTo>
                    <a:pt x="176" y="25890"/>
                  </a:lnTo>
                  <a:lnTo>
                    <a:pt x="264" y="25846"/>
                  </a:lnTo>
                  <a:lnTo>
                    <a:pt x="3686" y="23915"/>
                  </a:lnTo>
                  <a:lnTo>
                    <a:pt x="5793" y="22862"/>
                  </a:lnTo>
                  <a:lnTo>
                    <a:pt x="7943" y="22028"/>
                  </a:lnTo>
                  <a:lnTo>
                    <a:pt x="12287" y="19878"/>
                  </a:lnTo>
                  <a:lnTo>
                    <a:pt x="14349" y="18737"/>
                  </a:lnTo>
                  <a:lnTo>
                    <a:pt x="16280" y="17553"/>
                  </a:lnTo>
                  <a:lnTo>
                    <a:pt x="18299" y="16236"/>
                  </a:lnTo>
                  <a:lnTo>
                    <a:pt x="18343" y="16236"/>
                  </a:lnTo>
                  <a:lnTo>
                    <a:pt x="20580" y="14306"/>
                  </a:lnTo>
                  <a:lnTo>
                    <a:pt x="23213" y="11936"/>
                  </a:lnTo>
                  <a:lnTo>
                    <a:pt x="25276" y="10312"/>
                  </a:lnTo>
                  <a:lnTo>
                    <a:pt x="27206" y="8689"/>
                  </a:lnTo>
                  <a:lnTo>
                    <a:pt x="29137" y="6714"/>
                  </a:lnTo>
                  <a:lnTo>
                    <a:pt x="30585" y="5003"/>
                  </a:lnTo>
                  <a:lnTo>
                    <a:pt x="31946" y="3072"/>
                  </a:lnTo>
                  <a:lnTo>
                    <a:pt x="33569" y="264"/>
                  </a:lnTo>
                  <a:lnTo>
                    <a:pt x="33613" y="176"/>
                  </a:lnTo>
                  <a:lnTo>
                    <a:pt x="33613" y="132"/>
                  </a:lnTo>
                  <a:lnTo>
                    <a:pt x="33569" y="44"/>
                  </a:lnTo>
                  <a:lnTo>
                    <a:pt x="33525"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80" name="Google Shape;4280;p116"/>
            <p:cNvSpPr/>
            <p:nvPr/>
          </p:nvSpPr>
          <p:spPr>
            <a:xfrm>
              <a:off x="5351300" y="2536625"/>
              <a:ext cx="160175" cy="88875"/>
            </a:xfrm>
            <a:custGeom>
              <a:avLst/>
              <a:gdLst/>
              <a:ahLst/>
              <a:cxnLst/>
              <a:rect l="l" t="t" r="r" b="b"/>
              <a:pathLst>
                <a:path w="6407" h="3555" extrusionOk="0">
                  <a:moveTo>
                    <a:pt x="6231" y="0"/>
                  </a:moveTo>
                  <a:lnTo>
                    <a:pt x="6143" y="44"/>
                  </a:lnTo>
                  <a:lnTo>
                    <a:pt x="3554" y="1273"/>
                  </a:lnTo>
                  <a:lnTo>
                    <a:pt x="88" y="3247"/>
                  </a:lnTo>
                  <a:lnTo>
                    <a:pt x="44" y="3291"/>
                  </a:lnTo>
                  <a:lnTo>
                    <a:pt x="0" y="3335"/>
                  </a:lnTo>
                  <a:lnTo>
                    <a:pt x="0" y="3423"/>
                  </a:lnTo>
                  <a:lnTo>
                    <a:pt x="44" y="3467"/>
                  </a:lnTo>
                  <a:lnTo>
                    <a:pt x="88" y="3554"/>
                  </a:lnTo>
                  <a:lnTo>
                    <a:pt x="263" y="3554"/>
                  </a:lnTo>
                  <a:lnTo>
                    <a:pt x="3730" y="1580"/>
                  </a:lnTo>
                  <a:lnTo>
                    <a:pt x="6319" y="351"/>
                  </a:lnTo>
                  <a:lnTo>
                    <a:pt x="6363" y="307"/>
                  </a:lnTo>
                  <a:lnTo>
                    <a:pt x="6407" y="263"/>
                  </a:lnTo>
                  <a:lnTo>
                    <a:pt x="6407" y="176"/>
                  </a:lnTo>
                  <a:lnTo>
                    <a:pt x="6363" y="132"/>
                  </a:lnTo>
                  <a:lnTo>
                    <a:pt x="6363" y="44"/>
                  </a:lnTo>
                  <a:lnTo>
                    <a:pt x="6275" y="44"/>
                  </a:lnTo>
                  <a:lnTo>
                    <a:pt x="6231"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81" name="Google Shape;4281;p116"/>
            <p:cNvSpPr/>
            <p:nvPr/>
          </p:nvSpPr>
          <p:spPr>
            <a:xfrm>
              <a:off x="5904175" y="2181175"/>
              <a:ext cx="137150" cy="118500"/>
            </a:xfrm>
            <a:custGeom>
              <a:avLst/>
              <a:gdLst/>
              <a:ahLst/>
              <a:cxnLst/>
              <a:rect l="l" t="t" r="r" b="b"/>
              <a:pathLst>
                <a:path w="5486" h="4740" extrusionOk="0">
                  <a:moveTo>
                    <a:pt x="5267" y="1"/>
                  </a:moveTo>
                  <a:lnTo>
                    <a:pt x="5223" y="45"/>
                  </a:lnTo>
                  <a:lnTo>
                    <a:pt x="3555" y="1493"/>
                  </a:lnTo>
                  <a:lnTo>
                    <a:pt x="89" y="4433"/>
                  </a:lnTo>
                  <a:lnTo>
                    <a:pt x="45" y="4477"/>
                  </a:lnTo>
                  <a:lnTo>
                    <a:pt x="1" y="4564"/>
                  </a:lnTo>
                  <a:lnTo>
                    <a:pt x="1" y="4608"/>
                  </a:lnTo>
                  <a:lnTo>
                    <a:pt x="45" y="4696"/>
                  </a:lnTo>
                  <a:lnTo>
                    <a:pt x="89" y="4740"/>
                  </a:lnTo>
                  <a:lnTo>
                    <a:pt x="176" y="4740"/>
                  </a:lnTo>
                  <a:lnTo>
                    <a:pt x="308" y="4696"/>
                  </a:lnTo>
                  <a:lnTo>
                    <a:pt x="3775" y="1756"/>
                  </a:lnTo>
                  <a:lnTo>
                    <a:pt x="5442" y="308"/>
                  </a:lnTo>
                  <a:lnTo>
                    <a:pt x="5486" y="264"/>
                  </a:lnTo>
                  <a:lnTo>
                    <a:pt x="5486" y="220"/>
                  </a:lnTo>
                  <a:lnTo>
                    <a:pt x="5486" y="132"/>
                  </a:lnTo>
                  <a:lnTo>
                    <a:pt x="5442" y="89"/>
                  </a:lnTo>
                  <a:lnTo>
                    <a:pt x="5398" y="45"/>
                  </a:lnTo>
                  <a:lnTo>
                    <a:pt x="535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82" name="Google Shape;4282;p116"/>
            <p:cNvSpPr/>
            <p:nvPr/>
          </p:nvSpPr>
          <p:spPr>
            <a:xfrm>
              <a:off x="5889925" y="2072575"/>
              <a:ext cx="210650" cy="199675"/>
            </a:xfrm>
            <a:custGeom>
              <a:avLst/>
              <a:gdLst/>
              <a:ahLst/>
              <a:cxnLst/>
              <a:rect l="l" t="t" r="r" b="b"/>
              <a:pathLst>
                <a:path w="8426" h="7987" extrusionOk="0">
                  <a:moveTo>
                    <a:pt x="8162" y="1"/>
                  </a:moveTo>
                  <a:lnTo>
                    <a:pt x="8118" y="45"/>
                  </a:lnTo>
                  <a:lnTo>
                    <a:pt x="6670" y="1800"/>
                  </a:lnTo>
                  <a:lnTo>
                    <a:pt x="4871" y="3599"/>
                  </a:lnTo>
                  <a:lnTo>
                    <a:pt x="3379" y="4784"/>
                  </a:lnTo>
                  <a:lnTo>
                    <a:pt x="1712" y="6232"/>
                  </a:lnTo>
                  <a:lnTo>
                    <a:pt x="44" y="7680"/>
                  </a:lnTo>
                  <a:lnTo>
                    <a:pt x="0" y="7724"/>
                  </a:lnTo>
                  <a:lnTo>
                    <a:pt x="0" y="7811"/>
                  </a:lnTo>
                  <a:lnTo>
                    <a:pt x="0" y="7855"/>
                  </a:lnTo>
                  <a:lnTo>
                    <a:pt x="44" y="7943"/>
                  </a:lnTo>
                  <a:lnTo>
                    <a:pt x="88" y="7987"/>
                  </a:lnTo>
                  <a:lnTo>
                    <a:pt x="176" y="7987"/>
                  </a:lnTo>
                  <a:lnTo>
                    <a:pt x="308" y="7943"/>
                  </a:lnTo>
                  <a:lnTo>
                    <a:pt x="1931" y="6495"/>
                  </a:lnTo>
                  <a:lnTo>
                    <a:pt x="3599" y="5047"/>
                  </a:lnTo>
                  <a:lnTo>
                    <a:pt x="5091" y="3862"/>
                  </a:lnTo>
                  <a:lnTo>
                    <a:pt x="6934" y="2019"/>
                  </a:lnTo>
                  <a:lnTo>
                    <a:pt x="8382" y="264"/>
                  </a:lnTo>
                  <a:lnTo>
                    <a:pt x="8426" y="220"/>
                  </a:lnTo>
                  <a:lnTo>
                    <a:pt x="8426" y="132"/>
                  </a:lnTo>
                  <a:lnTo>
                    <a:pt x="8426" y="88"/>
                  </a:lnTo>
                  <a:lnTo>
                    <a:pt x="8382"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83" name="Google Shape;4283;p116"/>
            <p:cNvSpPr/>
            <p:nvPr/>
          </p:nvSpPr>
          <p:spPr>
            <a:xfrm>
              <a:off x="5303025" y="2516875"/>
              <a:ext cx="109725" cy="65825"/>
            </a:xfrm>
            <a:custGeom>
              <a:avLst/>
              <a:gdLst/>
              <a:ahLst/>
              <a:cxnLst/>
              <a:rect l="l" t="t" r="r" b="b"/>
              <a:pathLst>
                <a:path w="4389" h="2633" extrusionOk="0">
                  <a:moveTo>
                    <a:pt x="4213" y="0"/>
                  </a:moveTo>
                  <a:lnTo>
                    <a:pt x="4169" y="44"/>
                  </a:lnTo>
                  <a:lnTo>
                    <a:pt x="88" y="2282"/>
                  </a:lnTo>
                  <a:lnTo>
                    <a:pt x="44" y="2326"/>
                  </a:lnTo>
                  <a:lnTo>
                    <a:pt x="0" y="2414"/>
                  </a:lnTo>
                  <a:lnTo>
                    <a:pt x="0" y="2457"/>
                  </a:lnTo>
                  <a:lnTo>
                    <a:pt x="0" y="2545"/>
                  </a:lnTo>
                  <a:lnTo>
                    <a:pt x="88" y="2589"/>
                  </a:lnTo>
                  <a:lnTo>
                    <a:pt x="176" y="2633"/>
                  </a:lnTo>
                  <a:lnTo>
                    <a:pt x="264" y="2589"/>
                  </a:lnTo>
                  <a:lnTo>
                    <a:pt x="4301" y="351"/>
                  </a:lnTo>
                  <a:lnTo>
                    <a:pt x="4388" y="307"/>
                  </a:lnTo>
                  <a:lnTo>
                    <a:pt x="4388" y="263"/>
                  </a:lnTo>
                  <a:lnTo>
                    <a:pt x="4388" y="176"/>
                  </a:lnTo>
                  <a:lnTo>
                    <a:pt x="4388" y="132"/>
                  </a:lnTo>
                  <a:lnTo>
                    <a:pt x="4345" y="44"/>
                  </a:lnTo>
                  <a:lnTo>
                    <a:pt x="4301" y="44"/>
                  </a:lnTo>
                  <a:lnTo>
                    <a:pt x="4213"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84" name="Google Shape;4284;p116"/>
            <p:cNvSpPr/>
            <p:nvPr/>
          </p:nvSpPr>
          <p:spPr>
            <a:xfrm>
              <a:off x="6039125" y="1741275"/>
              <a:ext cx="930275" cy="1504025"/>
            </a:xfrm>
            <a:custGeom>
              <a:avLst/>
              <a:gdLst/>
              <a:ahLst/>
              <a:cxnLst/>
              <a:rect l="l" t="t" r="r" b="b"/>
              <a:pathLst>
                <a:path w="37211" h="60161" extrusionOk="0">
                  <a:moveTo>
                    <a:pt x="35149" y="1"/>
                  </a:moveTo>
                  <a:lnTo>
                    <a:pt x="35105" y="45"/>
                  </a:lnTo>
                  <a:lnTo>
                    <a:pt x="35017" y="89"/>
                  </a:lnTo>
                  <a:lnTo>
                    <a:pt x="34973" y="132"/>
                  </a:lnTo>
                  <a:lnTo>
                    <a:pt x="34973" y="176"/>
                  </a:lnTo>
                  <a:lnTo>
                    <a:pt x="34973" y="264"/>
                  </a:lnTo>
                  <a:lnTo>
                    <a:pt x="35017" y="308"/>
                  </a:lnTo>
                  <a:lnTo>
                    <a:pt x="36333" y="1756"/>
                  </a:lnTo>
                  <a:lnTo>
                    <a:pt x="36509" y="2195"/>
                  </a:lnTo>
                  <a:lnTo>
                    <a:pt x="36772" y="4433"/>
                  </a:lnTo>
                  <a:lnTo>
                    <a:pt x="36860" y="7329"/>
                  </a:lnTo>
                  <a:lnTo>
                    <a:pt x="36728" y="8557"/>
                  </a:lnTo>
                  <a:lnTo>
                    <a:pt x="35938" y="10400"/>
                  </a:lnTo>
                  <a:lnTo>
                    <a:pt x="34973" y="12770"/>
                  </a:lnTo>
                  <a:lnTo>
                    <a:pt x="33657" y="16588"/>
                  </a:lnTo>
                  <a:lnTo>
                    <a:pt x="32252" y="19133"/>
                  </a:lnTo>
                  <a:lnTo>
                    <a:pt x="30936" y="21590"/>
                  </a:lnTo>
                  <a:lnTo>
                    <a:pt x="29883" y="24091"/>
                  </a:lnTo>
                  <a:lnTo>
                    <a:pt x="27250" y="28742"/>
                  </a:lnTo>
                  <a:lnTo>
                    <a:pt x="27250" y="28830"/>
                  </a:lnTo>
                  <a:lnTo>
                    <a:pt x="27206" y="30585"/>
                  </a:lnTo>
                  <a:lnTo>
                    <a:pt x="27338" y="32253"/>
                  </a:lnTo>
                  <a:lnTo>
                    <a:pt x="28435" y="40239"/>
                  </a:lnTo>
                  <a:lnTo>
                    <a:pt x="28215" y="40590"/>
                  </a:lnTo>
                  <a:lnTo>
                    <a:pt x="27426" y="41204"/>
                  </a:lnTo>
                  <a:lnTo>
                    <a:pt x="25144" y="42565"/>
                  </a:lnTo>
                  <a:lnTo>
                    <a:pt x="22730" y="44232"/>
                  </a:lnTo>
                  <a:lnTo>
                    <a:pt x="20054" y="45856"/>
                  </a:lnTo>
                  <a:lnTo>
                    <a:pt x="20054" y="45900"/>
                  </a:lnTo>
                  <a:lnTo>
                    <a:pt x="16499" y="48708"/>
                  </a:lnTo>
                  <a:lnTo>
                    <a:pt x="14569" y="49761"/>
                  </a:lnTo>
                  <a:lnTo>
                    <a:pt x="14569" y="49805"/>
                  </a:lnTo>
                  <a:lnTo>
                    <a:pt x="12418" y="51867"/>
                  </a:lnTo>
                  <a:lnTo>
                    <a:pt x="11409" y="52569"/>
                  </a:lnTo>
                  <a:lnTo>
                    <a:pt x="8118" y="54281"/>
                  </a:lnTo>
                  <a:lnTo>
                    <a:pt x="6626" y="54939"/>
                  </a:lnTo>
                  <a:lnTo>
                    <a:pt x="6626" y="54983"/>
                  </a:lnTo>
                  <a:lnTo>
                    <a:pt x="5134" y="56036"/>
                  </a:lnTo>
                  <a:lnTo>
                    <a:pt x="3160" y="57484"/>
                  </a:lnTo>
                  <a:lnTo>
                    <a:pt x="88" y="59854"/>
                  </a:lnTo>
                  <a:lnTo>
                    <a:pt x="0" y="59897"/>
                  </a:lnTo>
                  <a:lnTo>
                    <a:pt x="0" y="59941"/>
                  </a:lnTo>
                  <a:lnTo>
                    <a:pt x="0" y="60029"/>
                  </a:lnTo>
                  <a:lnTo>
                    <a:pt x="44" y="60073"/>
                  </a:lnTo>
                  <a:lnTo>
                    <a:pt x="88" y="60117"/>
                  </a:lnTo>
                  <a:lnTo>
                    <a:pt x="176" y="60161"/>
                  </a:lnTo>
                  <a:lnTo>
                    <a:pt x="264" y="60117"/>
                  </a:lnTo>
                  <a:lnTo>
                    <a:pt x="3335" y="57791"/>
                  </a:lnTo>
                  <a:lnTo>
                    <a:pt x="5354" y="56299"/>
                  </a:lnTo>
                  <a:lnTo>
                    <a:pt x="6802" y="55246"/>
                  </a:lnTo>
                  <a:lnTo>
                    <a:pt x="8250" y="54588"/>
                  </a:lnTo>
                  <a:lnTo>
                    <a:pt x="11585" y="52877"/>
                  </a:lnTo>
                  <a:lnTo>
                    <a:pt x="11585" y="52833"/>
                  </a:lnTo>
                  <a:lnTo>
                    <a:pt x="12638" y="52174"/>
                  </a:lnTo>
                  <a:lnTo>
                    <a:pt x="12638" y="52131"/>
                  </a:lnTo>
                  <a:lnTo>
                    <a:pt x="14788" y="50068"/>
                  </a:lnTo>
                  <a:lnTo>
                    <a:pt x="16675" y="48971"/>
                  </a:lnTo>
                  <a:lnTo>
                    <a:pt x="16719" y="48971"/>
                  </a:lnTo>
                  <a:lnTo>
                    <a:pt x="20229" y="46163"/>
                  </a:lnTo>
                  <a:lnTo>
                    <a:pt x="22906" y="44539"/>
                  </a:lnTo>
                  <a:lnTo>
                    <a:pt x="25319" y="42872"/>
                  </a:lnTo>
                  <a:lnTo>
                    <a:pt x="27645" y="41512"/>
                  </a:lnTo>
                  <a:lnTo>
                    <a:pt x="27645" y="41468"/>
                  </a:lnTo>
                  <a:lnTo>
                    <a:pt x="28435" y="40853"/>
                  </a:lnTo>
                  <a:lnTo>
                    <a:pt x="28479" y="40809"/>
                  </a:lnTo>
                  <a:lnTo>
                    <a:pt x="28786" y="40415"/>
                  </a:lnTo>
                  <a:lnTo>
                    <a:pt x="28786" y="40283"/>
                  </a:lnTo>
                  <a:lnTo>
                    <a:pt x="27689" y="32209"/>
                  </a:lnTo>
                  <a:lnTo>
                    <a:pt x="27557" y="30585"/>
                  </a:lnTo>
                  <a:lnTo>
                    <a:pt x="27601" y="28874"/>
                  </a:lnTo>
                  <a:lnTo>
                    <a:pt x="30190" y="24223"/>
                  </a:lnTo>
                  <a:lnTo>
                    <a:pt x="31243" y="21722"/>
                  </a:lnTo>
                  <a:lnTo>
                    <a:pt x="32560" y="19308"/>
                  </a:lnTo>
                  <a:lnTo>
                    <a:pt x="33964" y="16763"/>
                  </a:lnTo>
                  <a:lnTo>
                    <a:pt x="33964" y="16719"/>
                  </a:lnTo>
                  <a:lnTo>
                    <a:pt x="35280" y="12902"/>
                  </a:lnTo>
                  <a:lnTo>
                    <a:pt x="36246" y="10532"/>
                  </a:lnTo>
                  <a:lnTo>
                    <a:pt x="37079" y="8645"/>
                  </a:lnTo>
                  <a:lnTo>
                    <a:pt x="37079" y="8601"/>
                  </a:lnTo>
                  <a:lnTo>
                    <a:pt x="37211" y="7373"/>
                  </a:lnTo>
                  <a:lnTo>
                    <a:pt x="37123" y="4389"/>
                  </a:lnTo>
                  <a:lnTo>
                    <a:pt x="36860" y="2107"/>
                  </a:lnTo>
                  <a:lnTo>
                    <a:pt x="36860" y="2063"/>
                  </a:lnTo>
                  <a:lnTo>
                    <a:pt x="36640" y="1580"/>
                  </a:lnTo>
                  <a:lnTo>
                    <a:pt x="36597" y="1537"/>
                  </a:lnTo>
                  <a:lnTo>
                    <a:pt x="35280" y="89"/>
                  </a:lnTo>
                  <a:lnTo>
                    <a:pt x="35236" y="45"/>
                  </a:lnTo>
                  <a:lnTo>
                    <a:pt x="35149"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85" name="Google Shape;4285;p116"/>
            <p:cNvSpPr/>
            <p:nvPr/>
          </p:nvSpPr>
          <p:spPr>
            <a:xfrm>
              <a:off x="6067650" y="1763225"/>
              <a:ext cx="930275" cy="1507300"/>
            </a:xfrm>
            <a:custGeom>
              <a:avLst/>
              <a:gdLst/>
              <a:ahLst/>
              <a:cxnLst/>
              <a:rect l="l" t="t" r="r" b="b"/>
              <a:pathLst>
                <a:path w="37211" h="60292" extrusionOk="0">
                  <a:moveTo>
                    <a:pt x="35982" y="0"/>
                  </a:moveTo>
                  <a:lnTo>
                    <a:pt x="35938" y="44"/>
                  </a:lnTo>
                  <a:lnTo>
                    <a:pt x="35851" y="88"/>
                  </a:lnTo>
                  <a:lnTo>
                    <a:pt x="35807" y="132"/>
                  </a:lnTo>
                  <a:lnTo>
                    <a:pt x="35807" y="176"/>
                  </a:lnTo>
                  <a:lnTo>
                    <a:pt x="35851" y="264"/>
                  </a:lnTo>
                  <a:lnTo>
                    <a:pt x="35894" y="308"/>
                  </a:lnTo>
                  <a:lnTo>
                    <a:pt x="36772" y="1141"/>
                  </a:lnTo>
                  <a:lnTo>
                    <a:pt x="36772" y="2370"/>
                  </a:lnTo>
                  <a:lnTo>
                    <a:pt x="36860" y="5310"/>
                  </a:lnTo>
                  <a:lnTo>
                    <a:pt x="36860" y="7241"/>
                  </a:lnTo>
                  <a:lnTo>
                    <a:pt x="36860" y="7943"/>
                  </a:lnTo>
                  <a:lnTo>
                    <a:pt x="36772" y="8557"/>
                  </a:lnTo>
                  <a:lnTo>
                    <a:pt x="36597" y="9127"/>
                  </a:lnTo>
                  <a:lnTo>
                    <a:pt x="36377" y="9786"/>
                  </a:lnTo>
                  <a:lnTo>
                    <a:pt x="35587" y="11629"/>
                  </a:lnTo>
                  <a:lnTo>
                    <a:pt x="34578" y="13823"/>
                  </a:lnTo>
                  <a:lnTo>
                    <a:pt x="33481" y="16631"/>
                  </a:lnTo>
                  <a:lnTo>
                    <a:pt x="32033" y="19001"/>
                  </a:lnTo>
                  <a:lnTo>
                    <a:pt x="30717" y="21414"/>
                  </a:lnTo>
                  <a:lnTo>
                    <a:pt x="29927" y="23652"/>
                  </a:lnTo>
                  <a:lnTo>
                    <a:pt x="29927" y="23740"/>
                  </a:lnTo>
                  <a:lnTo>
                    <a:pt x="30190" y="24924"/>
                  </a:lnTo>
                  <a:lnTo>
                    <a:pt x="30409" y="29532"/>
                  </a:lnTo>
                  <a:lnTo>
                    <a:pt x="30453" y="32472"/>
                  </a:lnTo>
                  <a:lnTo>
                    <a:pt x="30453" y="35587"/>
                  </a:lnTo>
                  <a:lnTo>
                    <a:pt x="30409" y="40195"/>
                  </a:lnTo>
                  <a:lnTo>
                    <a:pt x="30234" y="40370"/>
                  </a:lnTo>
                  <a:lnTo>
                    <a:pt x="29225" y="40941"/>
                  </a:lnTo>
                  <a:lnTo>
                    <a:pt x="29181" y="40985"/>
                  </a:lnTo>
                  <a:lnTo>
                    <a:pt x="28171" y="41950"/>
                  </a:lnTo>
                  <a:lnTo>
                    <a:pt x="26153" y="43047"/>
                  </a:lnTo>
                  <a:lnTo>
                    <a:pt x="23257" y="44627"/>
                  </a:lnTo>
                  <a:lnTo>
                    <a:pt x="20843" y="46206"/>
                  </a:lnTo>
                  <a:lnTo>
                    <a:pt x="18825" y="47391"/>
                  </a:lnTo>
                  <a:lnTo>
                    <a:pt x="18825" y="47435"/>
                  </a:lnTo>
                  <a:lnTo>
                    <a:pt x="16017" y="49585"/>
                  </a:lnTo>
                  <a:lnTo>
                    <a:pt x="13910" y="50594"/>
                  </a:lnTo>
                  <a:lnTo>
                    <a:pt x="13866" y="50638"/>
                  </a:lnTo>
                  <a:lnTo>
                    <a:pt x="12023" y="52262"/>
                  </a:lnTo>
                  <a:lnTo>
                    <a:pt x="11014" y="52920"/>
                  </a:lnTo>
                  <a:lnTo>
                    <a:pt x="7328" y="54895"/>
                  </a:lnTo>
                  <a:lnTo>
                    <a:pt x="5880" y="55641"/>
                  </a:lnTo>
                  <a:lnTo>
                    <a:pt x="4213" y="56869"/>
                  </a:lnTo>
                  <a:lnTo>
                    <a:pt x="2150" y="58361"/>
                  </a:lnTo>
                  <a:lnTo>
                    <a:pt x="88" y="59985"/>
                  </a:lnTo>
                  <a:lnTo>
                    <a:pt x="44" y="60029"/>
                  </a:lnTo>
                  <a:lnTo>
                    <a:pt x="0" y="60116"/>
                  </a:lnTo>
                  <a:lnTo>
                    <a:pt x="0" y="60160"/>
                  </a:lnTo>
                  <a:lnTo>
                    <a:pt x="44" y="60248"/>
                  </a:lnTo>
                  <a:lnTo>
                    <a:pt x="132" y="60292"/>
                  </a:lnTo>
                  <a:lnTo>
                    <a:pt x="176" y="60292"/>
                  </a:lnTo>
                  <a:lnTo>
                    <a:pt x="307" y="60248"/>
                  </a:lnTo>
                  <a:lnTo>
                    <a:pt x="2370" y="58668"/>
                  </a:lnTo>
                  <a:lnTo>
                    <a:pt x="4388" y="57176"/>
                  </a:lnTo>
                  <a:lnTo>
                    <a:pt x="6056" y="55904"/>
                  </a:lnTo>
                  <a:lnTo>
                    <a:pt x="7504" y="55202"/>
                  </a:lnTo>
                  <a:lnTo>
                    <a:pt x="11190" y="53227"/>
                  </a:lnTo>
                  <a:lnTo>
                    <a:pt x="12243" y="52525"/>
                  </a:lnTo>
                  <a:lnTo>
                    <a:pt x="14086" y="50902"/>
                  </a:lnTo>
                  <a:lnTo>
                    <a:pt x="16192" y="49892"/>
                  </a:lnTo>
                  <a:lnTo>
                    <a:pt x="16192" y="49848"/>
                  </a:lnTo>
                  <a:lnTo>
                    <a:pt x="19044" y="47698"/>
                  </a:lnTo>
                  <a:lnTo>
                    <a:pt x="21019" y="46514"/>
                  </a:lnTo>
                  <a:lnTo>
                    <a:pt x="23432" y="44934"/>
                  </a:lnTo>
                  <a:lnTo>
                    <a:pt x="26328" y="43354"/>
                  </a:lnTo>
                  <a:lnTo>
                    <a:pt x="28347" y="42213"/>
                  </a:lnTo>
                  <a:lnTo>
                    <a:pt x="28391" y="42213"/>
                  </a:lnTo>
                  <a:lnTo>
                    <a:pt x="29400" y="41248"/>
                  </a:lnTo>
                  <a:lnTo>
                    <a:pt x="30453" y="40677"/>
                  </a:lnTo>
                  <a:lnTo>
                    <a:pt x="30497" y="40634"/>
                  </a:lnTo>
                  <a:lnTo>
                    <a:pt x="30717" y="40370"/>
                  </a:lnTo>
                  <a:lnTo>
                    <a:pt x="30760" y="40239"/>
                  </a:lnTo>
                  <a:lnTo>
                    <a:pt x="30804" y="35587"/>
                  </a:lnTo>
                  <a:lnTo>
                    <a:pt x="30804" y="32472"/>
                  </a:lnTo>
                  <a:lnTo>
                    <a:pt x="30760" y="29488"/>
                  </a:lnTo>
                  <a:lnTo>
                    <a:pt x="30541" y="24881"/>
                  </a:lnTo>
                  <a:lnTo>
                    <a:pt x="30541" y="24837"/>
                  </a:lnTo>
                  <a:lnTo>
                    <a:pt x="30278" y="23740"/>
                  </a:lnTo>
                  <a:lnTo>
                    <a:pt x="31024" y="21546"/>
                  </a:lnTo>
                  <a:lnTo>
                    <a:pt x="32340" y="19176"/>
                  </a:lnTo>
                  <a:lnTo>
                    <a:pt x="33788" y="16807"/>
                  </a:lnTo>
                  <a:lnTo>
                    <a:pt x="33788" y="16763"/>
                  </a:lnTo>
                  <a:lnTo>
                    <a:pt x="34929" y="13954"/>
                  </a:lnTo>
                  <a:lnTo>
                    <a:pt x="35894" y="11760"/>
                  </a:lnTo>
                  <a:lnTo>
                    <a:pt x="36684" y="9917"/>
                  </a:lnTo>
                  <a:lnTo>
                    <a:pt x="36948" y="9215"/>
                  </a:lnTo>
                  <a:lnTo>
                    <a:pt x="37123" y="8601"/>
                  </a:lnTo>
                  <a:lnTo>
                    <a:pt x="37211" y="7987"/>
                  </a:lnTo>
                  <a:lnTo>
                    <a:pt x="37211" y="7285"/>
                  </a:lnTo>
                  <a:lnTo>
                    <a:pt x="37211" y="5310"/>
                  </a:lnTo>
                  <a:lnTo>
                    <a:pt x="37123" y="2370"/>
                  </a:lnTo>
                  <a:lnTo>
                    <a:pt x="37123" y="1097"/>
                  </a:lnTo>
                  <a:lnTo>
                    <a:pt x="37123" y="1010"/>
                  </a:lnTo>
                  <a:lnTo>
                    <a:pt x="37079" y="966"/>
                  </a:lnTo>
                  <a:lnTo>
                    <a:pt x="36114" y="44"/>
                  </a:lnTo>
                  <a:lnTo>
                    <a:pt x="36070" y="44"/>
                  </a:lnTo>
                  <a:lnTo>
                    <a:pt x="35982"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86" name="Google Shape;4286;p116"/>
            <p:cNvSpPr/>
            <p:nvPr/>
          </p:nvSpPr>
          <p:spPr>
            <a:xfrm>
              <a:off x="7317150" y="4387275"/>
              <a:ext cx="64725" cy="41700"/>
            </a:xfrm>
            <a:custGeom>
              <a:avLst/>
              <a:gdLst/>
              <a:ahLst/>
              <a:cxnLst/>
              <a:rect l="l" t="t" r="r" b="b"/>
              <a:pathLst>
                <a:path w="2589" h="1668" extrusionOk="0">
                  <a:moveTo>
                    <a:pt x="132" y="0"/>
                  </a:moveTo>
                  <a:lnTo>
                    <a:pt x="88" y="44"/>
                  </a:lnTo>
                  <a:lnTo>
                    <a:pt x="44" y="88"/>
                  </a:lnTo>
                  <a:lnTo>
                    <a:pt x="0" y="176"/>
                  </a:lnTo>
                  <a:lnTo>
                    <a:pt x="0" y="220"/>
                  </a:lnTo>
                  <a:lnTo>
                    <a:pt x="44" y="307"/>
                  </a:lnTo>
                  <a:lnTo>
                    <a:pt x="88" y="351"/>
                  </a:lnTo>
                  <a:lnTo>
                    <a:pt x="2326" y="1624"/>
                  </a:lnTo>
                  <a:lnTo>
                    <a:pt x="2413" y="1668"/>
                  </a:lnTo>
                  <a:lnTo>
                    <a:pt x="2501" y="1624"/>
                  </a:lnTo>
                  <a:lnTo>
                    <a:pt x="2589" y="1580"/>
                  </a:lnTo>
                  <a:lnTo>
                    <a:pt x="2589" y="1492"/>
                  </a:lnTo>
                  <a:lnTo>
                    <a:pt x="2589" y="1448"/>
                  </a:lnTo>
                  <a:lnTo>
                    <a:pt x="2545" y="1360"/>
                  </a:lnTo>
                  <a:lnTo>
                    <a:pt x="2501" y="1317"/>
                  </a:lnTo>
                  <a:lnTo>
                    <a:pt x="263" y="44"/>
                  </a:lnTo>
                  <a:lnTo>
                    <a:pt x="219"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87" name="Google Shape;4287;p116"/>
            <p:cNvSpPr/>
            <p:nvPr/>
          </p:nvSpPr>
          <p:spPr>
            <a:xfrm>
              <a:off x="7284225" y="4357650"/>
              <a:ext cx="41725" cy="38425"/>
            </a:xfrm>
            <a:custGeom>
              <a:avLst/>
              <a:gdLst/>
              <a:ahLst/>
              <a:cxnLst/>
              <a:rect l="l" t="t" r="r" b="b"/>
              <a:pathLst>
                <a:path w="1669" h="1537" extrusionOk="0">
                  <a:moveTo>
                    <a:pt x="88" y="0"/>
                  </a:moveTo>
                  <a:lnTo>
                    <a:pt x="45" y="88"/>
                  </a:lnTo>
                  <a:lnTo>
                    <a:pt x="1" y="132"/>
                  </a:lnTo>
                  <a:lnTo>
                    <a:pt x="1" y="176"/>
                  </a:lnTo>
                  <a:lnTo>
                    <a:pt x="45" y="264"/>
                  </a:lnTo>
                  <a:lnTo>
                    <a:pt x="483" y="966"/>
                  </a:lnTo>
                  <a:lnTo>
                    <a:pt x="571" y="1010"/>
                  </a:lnTo>
                  <a:lnTo>
                    <a:pt x="1405" y="1536"/>
                  </a:lnTo>
                  <a:lnTo>
                    <a:pt x="1580" y="1536"/>
                  </a:lnTo>
                  <a:lnTo>
                    <a:pt x="1668" y="1448"/>
                  </a:lnTo>
                  <a:lnTo>
                    <a:pt x="1668" y="1405"/>
                  </a:lnTo>
                  <a:lnTo>
                    <a:pt x="1668" y="1317"/>
                  </a:lnTo>
                  <a:lnTo>
                    <a:pt x="1624" y="1273"/>
                  </a:lnTo>
                  <a:lnTo>
                    <a:pt x="1580" y="1229"/>
                  </a:lnTo>
                  <a:lnTo>
                    <a:pt x="790" y="746"/>
                  </a:lnTo>
                  <a:lnTo>
                    <a:pt x="308" y="88"/>
                  </a:lnTo>
                  <a:lnTo>
                    <a:pt x="26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88" name="Google Shape;4288;p116"/>
            <p:cNvSpPr/>
            <p:nvPr/>
          </p:nvSpPr>
          <p:spPr>
            <a:xfrm>
              <a:off x="7108700" y="4199675"/>
              <a:ext cx="231500" cy="292925"/>
            </a:xfrm>
            <a:custGeom>
              <a:avLst/>
              <a:gdLst/>
              <a:ahLst/>
              <a:cxnLst/>
              <a:rect l="l" t="t" r="r" b="b"/>
              <a:pathLst>
                <a:path w="9260" h="11717" extrusionOk="0">
                  <a:moveTo>
                    <a:pt x="89" y="1"/>
                  </a:moveTo>
                  <a:lnTo>
                    <a:pt x="45" y="44"/>
                  </a:lnTo>
                  <a:lnTo>
                    <a:pt x="1" y="88"/>
                  </a:lnTo>
                  <a:lnTo>
                    <a:pt x="1" y="176"/>
                  </a:lnTo>
                  <a:lnTo>
                    <a:pt x="1" y="220"/>
                  </a:lnTo>
                  <a:lnTo>
                    <a:pt x="1624" y="3643"/>
                  </a:lnTo>
                  <a:lnTo>
                    <a:pt x="2985" y="6407"/>
                  </a:lnTo>
                  <a:lnTo>
                    <a:pt x="3774" y="8513"/>
                  </a:lnTo>
                  <a:lnTo>
                    <a:pt x="4213" y="9347"/>
                  </a:lnTo>
                  <a:lnTo>
                    <a:pt x="4301" y="9435"/>
                  </a:lnTo>
                  <a:lnTo>
                    <a:pt x="7373" y="10883"/>
                  </a:lnTo>
                  <a:lnTo>
                    <a:pt x="8996" y="11673"/>
                  </a:lnTo>
                  <a:lnTo>
                    <a:pt x="9084" y="11717"/>
                  </a:lnTo>
                  <a:lnTo>
                    <a:pt x="9172" y="11673"/>
                  </a:lnTo>
                  <a:lnTo>
                    <a:pt x="9260" y="11629"/>
                  </a:lnTo>
                  <a:lnTo>
                    <a:pt x="9260" y="11541"/>
                  </a:lnTo>
                  <a:lnTo>
                    <a:pt x="9260" y="11497"/>
                  </a:lnTo>
                  <a:lnTo>
                    <a:pt x="9216" y="11409"/>
                  </a:lnTo>
                  <a:lnTo>
                    <a:pt x="9172" y="11366"/>
                  </a:lnTo>
                  <a:lnTo>
                    <a:pt x="7548" y="10576"/>
                  </a:lnTo>
                  <a:lnTo>
                    <a:pt x="4520" y="9128"/>
                  </a:lnTo>
                  <a:lnTo>
                    <a:pt x="4082" y="8338"/>
                  </a:lnTo>
                  <a:lnTo>
                    <a:pt x="3336" y="6275"/>
                  </a:lnTo>
                  <a:lnTo>
                    <a:pt x="3292" y="6275"/>
                  </a:lnTo>
                  <a:lnTo>
                    <a:pt x="1932" y="3511"/>
                  </a:lnTo>
                  <a:lnTo>
                    <a:pt x="308" y="88"/>
                  </a:lnTo>
                  <a:lnTo>
                    <a:pt x="264" y="44"/>
                  </a:lnTo>
                  <a:lnTo>
                    <a:pt x="22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89" name="Google Shape;4289;p116"/>
            <p:cNvSpPr/>
            <p:nvPr/>
          </p:nvSpPr>
          <p:spPr>
            <a:xfrm>
              <a:off x="6978150" y="4100950"/>
              <a:ext cx="378500" cy="413600"/>
            </a:xfrm>
            <a:custGeom>
              <a:avLst/>
              <a:gdLst/>
              <a:ahLst/>
              <a:cxnLst/>
              <a:rect l="l" t="t" r="r" b="b"/>
              <a:pathLst>
                <a:path w="15140" h="16544" extrusionOk="0">
                  <a:moveTo>
                    <a:pt x="922" y="0"/>
                  </a:moveTo>
                  <a:lnTo>
                    <a:pt x="835" y="44"/>
                  </a:lnTo>
                  <a:lnTo>
                    <a:pt x="835" y="132"/>
                  </a:lnTo>
                  <a:lnTo>
                    <a:pt x="220" y="2326"/>
                  </a:lnTo>
                  <a:lnTo>
                    <a:pt x="1" y="3204"/>
                  </a:lnTo>
                  <a:lnTo>
                    <a:pt x="1" y="3335"/>
                  </a:lnTo>
                  <a:lnTo>
                    <a:pt x="791" y="5178"/>
                  </a:lnTo>
                  <a:lnTo>
                    <a:pt x="2283" y="7987"/>
                  </a:lnTo>
                  <a:lnTo>
                    <a:pt x="4257" y="11278"/>
                  </a:lnTo>
                  <a:lnTo>
                    <a:pt x="5223" y="12550"/>
                  </a:lnTo>
                  <a:lnTo>
                    <a:pt x="5223" y="12594"/>
                  </a:lnTo>
                  <a:lnTo>
                    <a:pt x="6056" y="13428"/>
                  </a:lnTo>
                  <a:lnTo>
                    <a:pt x="6100" y="13428"/>
                  </a:lnTo>
                  <a:lnTo>
                    <a:pt x="8733" y="14788"/>
                  </a:lnTo>
                  <a:lnTo>
                    <a:pt x="8777" y="14788"/>
                  </a:lnTo>
                  <a:lnTo>
                    <a:pt x="11542" y="15666"/>
                  </a:lnTo>
                  <a:lnTo>
                    <a:pt x="13779" y="16499"/>
                  </a:lnTo>
                  <a:lnTo>
                    <a:pt x="13823" y="16543"/>
                  </a:lnTo>
                  <a:lnTo>
                    <a:pt x="13867" y="16543"/>
                  </a:lnTo>
                  <a:lnTo>
                    <a:pt x="14964" y="16455"/>
                  </a:lnTo>
                  <a:lnTo>
                    <a:pt x="15052" y="16455"/>
                  </a:lnTo>
                  <a:lnTo>
                    <a:pt x="15096" y="16412"/>
                  </a:lnTo>
                  <a:lnTo>
                    <a:pt x="15140" y="16324"/>
                  </a:lnTo>
                  <a:lnTo>
                    <a:pt x="15140" y="16280"/>
                  </a:lnTo>
                  <a:lnTo>
                    <a:pt x="15096" y="16192"/>
                  </a:lnTo>
                  <a:lnTo>
                    <a:pt x="15052" y="16148"/>
                  </a:lnTo>
                  <a:lnTo>
                    <a:pt x="15008" y="16104"/>
                  </a:lnTo>
                  <a:lnTo>
                    <a:pt x="14964" y="16104"/>
                  </a:lnTo>
                  <a:lnTo>
                    <a:pt x="13867" y="16192"/>
                  </a:lnTo>
                  <a:lnTo>
                    <a:pt x="11673" y="15315"/>
                  </a:lnTo>
                  <a:lnTo>
                    <a:pt x="8909" y="14437"/>
                  </a:lnTo>
                  <a:lnTo>
                    <a:pt x="6276" y="13121"/>
                  </a:lnTo>
                  <a:lnTo>
                    <a:pt x="5486" y="12331"/>
                  </a:lnTo>
                  <a:lnTo>
                    <a:pt x="4521" y="11102"/>
                  </a:lnTo>
                  <a:lnTo>
                    <a:pt x="2590" y="7811"/>
                  </a:lnTo>
                  <a:lnTo>
                    <a:pt x="1098" y="5047"/>
                  </a:lnTo>
                  <a:lnTo>
                    <a:pt x="352" y="3247"/>
                  </a:lnTo>
                  <a:lnTo>
                    <a:pt x="571" y="2414"/>
                  </a:lnTo>
                  <a:lnTo>
                    <a:pt x="1142" y="220"/>
                  </a:lnTo>
                  <a:lnTo>
                    <a:pt x="1186" y="132"/>
                  </a:lnTo>
                  <a:lnTo>
                    <a:pt x="1142" y="88"/>
                  </a:lnTo>
                  <a:lnTo>
                    <a:pt x="1098"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90" name="Google Shape;4290;p116"/>
            <p:cNvSpPr/>
            <p:nvPr/>
          </p:nvSpPr>
          <p:spPr>
            <a:xfrm>
              <a:off x="6866275" y="4041700"/>
              <a:ext cx="453075" cy="489300"/>
            </a:xfrm>
            <a:custGeom>
              <a:avLst/>
              <a:gdLst/>
              <a:ahLst/>
              <a:cxnLst/>
              <a:rect l="l" t="t" r="r" b="b"/>
              <a:pathLst>
                <a:path w="18123" h="19572" extrusionOk="0">
                  <a:moveTo>
                    <a:pt x="2765" y="1"/>
                  </a:moveTo>
                  <a:lnTo>
                    <a:pt x="2721" y="89"/>
                  </a:lnTo>
                  <a:lnTo>
                    <a:pt x="966" y="2546"/>
                  </a:lnTo>
                  <a:lnTo>
                    <a:pt x="966" y="2590"/>
                  </a:lnTo>
                  <a:lnTo>
                    <a:pt x="176" y="4740"/>
                  </a:lnTo>
                  <a:lnTo>
                    <a:pt x="0" y="5442"/>
                  </a:lnTo>
                  <a:lnTo>
                    <a:pt x="0" y="5486"/>
                  </a:lnTo>
                  <a:lnTo>
                    <a:pt x="0" y="7153"/>
                  </a:lnTo>
                  <a:lnTo>
                    <a:pt x="44" y="7285"/>
                  </a:lnTo>
                  <a:lnTo>
                    <a:pt x="263" y="7504"/>
                  </a:lnTo>
                  <a:lnTo>
                    <a:pt x="307" y="7548"/>
                  </a:lnTo>
                  <a:lnTo>
                    <a:pt x="351" y="7592"/>
                  </a:lnTo>
                  <a:lnTo>
                    <a:pt x="1931" y="7680"/>
                  </a:lnTo>
                  <a:lnTo>
                    <a:pt x="3028" y="9260"/>
                  </a:lnTo>
                  <a:lnTo>
                    <a:pt x="4476" y="11849"/>
                  </a:lnTo>
                  <a:lnTo>
                    <a:pt x="5749" y="14569"/>
                  </a:lnTo>
                  <a:lnTo>
                    <a:pt x="6407" y="15622"/>
                  </a:lnTo>
                  <a:lnTo>
                    <a:pt x="6451" y="15666"/>
                  </a:lnTo>
                  <a:lnTo>
                    <a:pt x="7153" y="16280"/>
                  </a:lnTo>
                  <a:lnTo>
                    <a:pt x="7197" y="16280"/>
                  </a:lnTo>
                  <a:lnTo>
                    <a:pt x="7855" y="16588"/>
                  </a:lnTo>
                  <a:lnTo>
                    <a:pt x="8381" y="16675"/>
                  </a:lnTo>
                  <a:lnTo>
                    <a:pt x="12331" y="18036"/>
                  </a:lnTo>
                  <a:lnTo>
                    <a:pt x="14744" y="18738"/>
                  </a:lnTo>
                  <a:lnTo>
                    <a:pt x="17465" y="19571"/>
                  </a:lnTo>
                  <a:lnTo>
                    <a:pt x="17552" y="19571"/>
                  </a:lnTo>
                  <a:lnTo>
                    <a:pt x="17991" y="19484"/>
                  </a:lnTo>
                  <a:lnTo>
                    <a:pt x="18035" y="19484"/>
                  </a:lnTo>
                  <a:lnTo>
                    <a:pt x="18123" y="19440"/>
                  </a:lnTo>
                  <a:lnTo>
                    <a:pt x="18123" y="19352"/>
                  </a:lnTo>
                  <a:lnTo>
                    <a:pt x="18123" y="19308"/>
                  </a:lnTo>
                  <a:lnTo>
                    <a:pt x="18123" y="19220"/>
                  </a:lnTo>
                  <a:lnTo>
                    <a:pt x="18035" y="19177"/>
                  </a:lnTo>
                  <a:lnTo>
                    <a:pt x="17991" y="19133"/>
                  </a:lnTo>
                  <a:lnTo>
                    <a:pt x="17903" y="19133"/>
                  </a:lnTo>
                  <a:lnTo>
                    <a:pt x="17508" y="19220"/>
                  </a:lnTo>
                  <a:lnTo>
                    <a:pt x="14876" y="18431"/>
                  </a:lnTo>
                  <a:lnTo>
                    <a:pt x="12418" y="17685"/>
                  </a:lnTo>
                  <a:lnTo>
                    <a:pt x="8469" y="16324"/>
                  </a:lnTo>
                  <a:lnTo>
                    <a:pt x="7943" y="16237"/>
                  </a:lnTo>
                  <a:lnTo>
                    <a:pt x="7328" y="15973"/>
                  </a:lnTo>
                  <a:lnTo>
                    <a:pt x="6714" y="15403"/>
                  </a:lnTo>
                  <a:lnTo>
                    <a:pt x="6056" y="14394"/>
                  </a:lnTo>
                  <a:lnTo>
                    <a:pt x="4783" y="11673"/>
                  </a:lnTo>
                  <a:lnTo>
                    <a:pt x="3335" y="9084"/>
                  </a:lnTo>
                  <a:lnTo>
                    <a:pt x="3335" y="9040"/>
                  </a:lnTo>
                  <a:lnTo>
                    <a:pt x="2150" y="7373"/>
                  </a:lnTo>
                  <a:lnTo>
                    <a:pt x="2106" y="7329"/>
                  </a:lnTo>
                  <a:lnTo>
                    <a:pt x="2019" y="7329"/>
                  </a:lnTo>
                  <a:lnTo>
                    <a:pt x="483" y="7241"/>
                  </a:lnTo>
                  <a:lnTo>
                    <a:pt x="351" y="7109"/>
                  </a:lnTo>
                  <a:lnTo>
                    <a:pt x="351" y="5486"/>
                  </a:lnTo>
                  <a:lnTo>
                    <a:pt x="527" y="4872"/>
                  </a:lnTo>
                  <a:lnTo>
                    <a:pt x="1273" y="2721"/>
                  </a:lnTo>
                  <a:lnTo>
                    <a:pt x="2984" y="264"/>
                  </a:lnTo>
                  <a:lnTo>
                    <a:pt x="3028" y="220"/>
                  </a:lnTo>
                  <a:lnTo>
                    <a:pt x="3028" y="132"/>
                  </a:lnTo>
                  <a:lnTo>
                    <a:pt x="3028" y="89"/>
                  </a:lnTo>
                  <a:lnTo>
                    <a:pt x="2940" y="45"/>
                  </a:lnTo>
                  <a:lnTo>
                    <a:pt x="2896"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91" name="Google Shape;4291;p116"/>
            <p:cNvSpPr/>
            <p:nvPr/>
          </p:nvSpPr>
          <p:spPr>
            <a:xfrm>
              <a:off x="6816900" y="4007700"/>
              <a:ext cx="515625" cy="541950"/>
            </a:xfrm>
            <a:custGeom>
              <a:avLst/>
              <a:gdLst/>
              <a:ahLst/>
              <a:cxnLst/>
              <a:rect l="l" t="t" r="r" b="b"/>
              <a:pathLst>
                <a:path w="20625" h="21678" extrusionOk="0">
                  <a:moveTo>
                    <a:pt x="3379" y="1"/>
                  </a:moveTo>
                  <a:lnTo>
                    <a:pt x="3292" y="44"/>
                  </a:lnTo>
                  <a:lnTo>
                    <a:pt x="3248" y="44"/>
                  </a:lnTo>
                  <a:lnTo>
                    <a:pt x="3204" y="132"/>
                  </a:lnTo>
                  <a:lnTo>
                    <a:pt x="1624" y="3248"/>
                  </a:lnTo>
                  <a:lnTo>
                    <a:pt x="922" y="4389"/>
                  </a:lnTo>
                  <a:lnTo>
                    <a:pt x="439" y="5573"/>
                  </a:lnTo>
                  <a:lnTo>
                    <a:pt x="132" y="6583"/>
                  </a:lnTo>
                  <a:lnTo>
                    <a:pt x="132" y="6626"/>
                  </a:lnTo>
                  <a:lnTo>
                    <a:pt x="1" y="7987"/>
                  </a:lnTo>
                  <a:lnTo>
                    <a:pt x="1" y="8031"/>
                  </a:lnTo>
                  <a:lnTo>
                    <a:pt x="88" y="9172"/>
                  </a:lnTo>
                  <a:lnTo>
                    <a:pt x="88" y="9259"/>
                  </a:lnTo>
                  <a:lnTo>
                    <a:pt x="352" y="9654"/>
                  </a:lnTo>
                  <a:lnTo>
                    <a:pt x="352" y="9698"/>
                  </a:lnTo>
                  <a:lnTo>
                    <a:pt x="2282" y="11585"/>
                  </a:lnTo>
                  <a:lnTo>
                    <a:pt x="2984" y="12594"/>
                  </a:lnTo>
                  <a:lnTo>
                    <a:pt x="4125" y="16807"/>
                  </a:lnTo>
                  <a:lnTo>
                    <a:pt x="4389" y="17597"/>
                  </a:lnTo>
                  <a:lnTo>
                    <a:pt x="4432" y="17640"/>
                  </a:lnTo>
                  <a:lnTo>
                    <a:pt x="4476" y="17684"/>
                  </a:lnTo>
                  <a:lnTo>
                    <a:pt x="6100" y="18474"/>
                  </a:lnTo>
                  <a:lnTo>
                    <a:pt x="6144" y="18474"/>
                  </a:lnTo>
                  <a:lnTo>
                    <a:pt x="8601" y="18957"/>
                  </a:lnTo>
                  <a:lnTo>
                    <a:pt x="10664" y="19220"/>
                  </a:lnTo>
                  <a:lnTo>
                    <a:pt x="15095" y="20668"/>
                  </a:lnTo>
                  <a:lnTo>
                    <a:pt x="17641" y="21458"/>
                  </a:lnTo>
                  <a:lnTo>
                    <a:pt x="18650" y="21677"/>
                  </a:lnTo>
                  <a:lnTo>
                    <a:pt x="18738" y="21677"/>
                  </a:lnTo>
                  <a:lnTo>
                    <a:pt x="20493" y="21195"/>
                  </a:lnTo>
                  <a:lnTo>
                    <a:pt x="20581" y="21151"/>
                  </a:lnTo>
                  <a:lnTo>
                    <a:pt x="20624" y="21107"/>
                  </a:lnTo>
                  <a:lnTo>
                    <a:pt x="20624" y="21063"/>
                  </a:lnTo>
                  <a:lnTo>
                    <a:pt x="20624" y="20975"/>
                  </a:lnTo>
                  <a:lnTo>
                    <a:pt x="20581" y="20931"/>
                  </a:lnTo>
                  <a:lnTo>
                    <a:pt x="20537" y="20888"/>
                  </a:lnTo>
                  <a:lnTo>
                    <a:pt x="20493" y="20844"/>
                  </a:lnTo>
                  <a:lnTo>
                    <a:pt x="20405" y="20844"/>
                  </a:lnTo>
                  <a:lnTo>
                    <a:pt x="18694" y="21326"/>
                  </a:lnTo>
                  <a:lnTo>
                    <a:pt x="17728" y="21107"/>
                  </a:lnTo>
                  <a:lnTo>
                    <a:pt x="15183" y="20317"/>
                  </a:lnTo>
                  <a:lnTo>
                    <a:pt x="10751" y="18869"/>
                  </a:lnTo>
                  <a:lnTo>
                    <a:pt x="10707" y="18869"/>
                  </a:lnTo>
                  <a:lnTo>
                    <a:pt x="8645" y="18606"/>
                  </a:lnTo>
                  <a:lnTo>
                    <a:pt x="6232" y="18123"/>
                  </a:lnTo>
                  <a:lnTo>
                    <a:pt x="4696" y="17421"/>
                  </a:lnTo>
                  <a:lnTo>
                    <a:pt x="4476" y="16719"/>
                  </a:lnTo>
                  <a:lnTo>
                    <a:pt x="3292" y="12463"/>
                  </a:lnTo>
                  <a:lnTo>
                    <a:pt x="3292" y="12419"/>
                  </a:lnTo>
                  <a:lnTo>
                    <a:pt x="2546" y="11366"/>
                  </a:lnTo>
                  <a:lnTo>
                    <a:pt x="2546" y="11322"/>
                  </a:lnTo>
                  <a:lnTo>
                    <a:pt x="615" y="9479"/>
                  </a:lnTo>
                  <a:lnTo>
                    <a:pt x="439" y="9128"/>
                  </a:lnTo>
                  <a:lnTo>
                    <a:pt x="352" y="8031"/>
                  </a:lnTo>
                  <a:lnTo>
                    <a:pt x="483" y="6670"/>
                  </a:lnTo>
                  <a:lnTo>
                    <a:pt x="747" y="5705"/>
                  </a:lnTo>
                  <a:lnTo>
                    <a:pt x="1229" y="4564"/>
                  </a:lnTo>
                  <a:lnTo>
                    <a:pt x="1931" y="3423"/>
                  </a:lnTo>
                  <a:lnTo>
                    <a:pt x="3511" y="264"/>
                  </a:lnTo>
                  <a:lnTo>
                    <a:pt x="3511" y="220"/>
                  </a:lnTo>
                  <a:lnTo>
                    <a:pt x="3511" y="132"/>
                  </a:lnTo>
                  <a:lnTo>
                    <a:pt x="3467" y="88"/>
                  </a:lnTo>
                  <a:lnTo>
                    <a:pt x="3423" y="44"/>
                  </a:lnTo>
                  <a:lnTo>
                    <a:pt x="3379"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92" name="Google Shape;4292;p116"/>
            <p:cNvSpPr/>
            <p:nvPr/>
          </p:nvSpPr>
          <p:spPr>
            <a:xfrm>
              <a:off x="7193175" y="3904575"/>
              <a:ext cx="99850" cy="461875"/>
            </a:xfrm>
            <a:custGeom>
              <a:avLst/>
              <a:gdLst/>
              <a:ahLst/>
              <a:cxnLst/>
              <a:rect l="l" t="t" r="r" b="b"/>
              <a:pathLst>
                <a:path w="3994" h="18475" extrusionOk="0">
                  <a:moveTo>
                    <a:pt x="132" y="1"/>
                  </a:moveTo>
                  <a:lnTo>
                    <a:pt x="88" y="45"/>
                  </a:lnTo>
                  <a:lnTo>
                    <a:pt x="44" y="89"/>
                  </a:lnTo>
                  <a:lnTo>
                    <a:pt x="44" y="176"/>
                  </a:lnTo>
                  <a:lnTo>
                    <a:pt x="1" y="659"/>
                  </a:lnTo>
                  <a:lnTo>
                    <a:pt x="132" y="1932"/>
                  </a:lnTo>
                  <a:lnTo>
                    <a:pt x="176" y="1932"/>
                  </a:lnTo>
                  <a:lnTo>
                    <a:pt x="703" y="3818"/>
                  </a:lnTo>
                  <a:lnTo>
                    <a:pt x="834" y="4871"/>
                  </a:lnTo>
                  <a:lnTo>
                    <a:pt x="220" y="7768"/>
                  </a:lnTo>
                  <a:lnTo>
                    <a:pt x="220" y="7811"/>
                  </a:lnTo>
                  <a:lnTo>
                    <a:pt x="220" y="8689"/>
                  </a:lnTo>
                  <a:lnTo>
                    <a:pt x="395" y="9698"/>
                  </a:lnTo>
                  <a:lnTo>
                    <a:pt x="395" y="9742"/>
                  </a:lnTo>
                  <a:lnTo>
                    <a:pt x="1887" y="13560"/>
                  </a:lnTo>
                  <a:lnTo>
                    <a:pt x="2590" y="16017"/>
                  </a:lnTo>
                  <a:lnTo>
                    <a:pt x="3248" y="17816"/>
                  </a:lnTo>
                  <a:lnTo>
                    <a:pt x="3248" y="17860"/>
                  </a:lnTo>
                  <a:lnTo>
                    <a:pt x="3687" y="18387"/>
                  </a:lnTo>
                  <a:lnTo>
                    <a:pt x="3730" y="18431"/>
                  </a:lnTo>
                  <a:lnTo>
                    <a:pt x="3818" y="18474"/>
                  </a:lnTo>
                  <a:lnTo>
                    <a:pt x="3950" y="18431"/>
                  </a:lnTo>
                  <a:lnTo>
                    <a:pt x="3994" y="18387"/>
                  </a:lnTo>
                  <a:lnTo>
                    <a:pt x="3994" y="18299"/>
                  </a:lnTo>
                  <a:lnTo>
                    <a:pt x="3994" y="18255"/>
                  </a:lnTo>
                  <a:lnTo>
                    <a:pt x="3950" y="18167"/>
                  </a:lnTo>
                  <a:lnTo>
                    <a:pt x="3555" y="17685"/>
                  </a:lnTo>
                  <a:lnTo>
                    <a:pt x="2897" y="15885"/>
                  </a:lnTo>
                  <a:lnTo>
                    <a:pt x="2238" y="13472"/>
                  </a:lnTo>
                  <a:lnTo>
                    <a:pt x="747" y="9611"/>
                  </a:lnTo>
                  <a:lnTo>
                    <a:pt x="571" y="8645"/>
                  </a:lnTo>
                  <a:lnTo>
                    <a:pt x="571" y="7811"/>
                  </a:lnTo>
                  <a:lnTo>
                    <a:pt x="1185" y="4915"/>
                  </a:lnTo>
                  <a:lnTo>
                    <a:pt x="1185" y="4871"/>
                  </a:lnTo>
                  <a:lnTo>
                    <a:pt x="1054" y="3731"/>
                  </a:lnTo>
                  <a:lnTo>
                    <a:pt x="483" y="1844"/>
                  </a:lnTo>
                  <a:lnTo>
                    <a:pt x="352" y="659"/>
                  </a:lnTo>
                  <a:lnTo>
                    <a:pt x="395" y="176"/>
                  </a:lnTo>
                  <a:lnTo>
                    <a:pt x="352" y="89"/>
                  </a:lnTo>
                  <a:lnTo>
                    <a:pt x="308" y="45"/>
                  </a:lnTo>
                  <a:lnTo>
                    <a:pt x="26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93" name="Google Shape;4293;p116"/>
            <p:cNvSpPr/>
            <p:nvPr/>
          </p:nvSpPr>
          <p:spPr>
            <a:xfrm>
              <a:off x="7090050" y="3878250"/>
              <a:ext cx="102050" cy="330225"/>
            </a:xfrm>
            <a:custGeom>
              <a:avLst/>
              <a:gdLst/>
              <a:ahLst/>
              <a:cxnLst/>
              <a:rect l="l" t="t" r="r" b="b"/>
              <a:pathLst>
                <a:path w="4082" h="13209" extrusionOk="0">
                  <a:moveTo>
                    <a:pt x="3818" y="1"/>
                  </a:moveTo>
                  <a:lnTo>
                    <a:pt x="3775" y="45"/>
                  </a:lnTo>
                  <a:lnTo>
                    <a:pt x="3731" y="88"/>
                  </a:lnTo>
                  <a:lnTo>
                    <a:pt x="3511" y="659"/>
                  </a:lnTo>
                  <a:lnTo>
                    <a:pt x="3511" y="703"/>
                  </a:lnTo>
                  <a:lnTo>
                    <a:pt x="3204" y="2633"/>
                  </a:lnTo>
                  <a:lnTo>
                    <a:pt x="1537" y="5661"/>
                  </a:lnTo>
                  <a:lnTo>
                    <a:pt x="1537" y="5705"/>
                  </a:lnTo>
                  <a:lnTo>
                    <a:pt x="791" y="7811"/>
                  </a:lnTo>
                  <a:lnTo>
                    <a:pt x="1" y="10400"/>
                  </a:lnTo>
                  <a:lnTo>
                    <a:pt x="1" y="10488"/>
                  </a:lnTo>
                  <a:lnTo>
                    <a:pt x="89" y="11278"/>
                  </a:lnTo>
                  <a:lnTo>
                    <a:pt x="89" y="11322"/>
                  </a:lnTo>
                  <a:lnTo>
                    <a:pt x="747" y="13077"/>
                  </a:lnTo>
                  <a:lnTo>
                    <a:pt x="791" y="13165"/>
                  </a:lnTo>
                  <a:lnTo>
                    <a:pt x="922" y="13209"/>
                  </a:lnTo>
                  <a:lnTo>
                    <a:pt x="966" y="13165"/>
                  </a:lnTo>
                  <a:lnTo>
                    <a:pt x="1010" y="13165"/>
                  </a:lnTo>
                  <a:lnTo>
                    <a:pt x="1054" y="13077"/>
                  </a:lnTo>
                  <a:lnTo>
                    <a:pt x="1098" y="13033"/>
                  </a:lnTo>
                  <a:lnTo>
                    <a:pt x="1054" y="12945"/>
                  </a:lnTo>
                  <a:lnTo>
                    <a:pt x="440" y="11234"/>
                  </a:lnTo>
                  <a:lnTo>
                    <a:pt x="352" y="10488"/>
                  </a:lnTo>
                  <a:lnTo>
                    <a:pt x="1098" y="7943"/>
                  </a:lnTo>
                  <a:lnTo>
                    <a:pt x="1888" y="5837"/>
                  </a:lnTo>
                  <a:lnTo>
                    <a:pt x="3511" y="2765"/>
                  </a:lnTo>
                  <a:lnTo>
                    <a:pt x="3555" y="2721"/>
                  </a:lnTo>
                  <a:lnTo>
                    <a:pt x="3862" y="790"/>
                  </a:lnTo>
                  <a:lnTo>
                    <a:pt x="4082" y="220"/>
                  </a:lnTo>
                  <a:lnTo>
                    <a:pt x="4082" y="176"/>
                  </a:lnTo>
                  <a:lnTo>
                    <a:pt x="4082" y="88"/>
                  </a:lnTo>
                  <a:lnTo>
                    <a:pt x="4038" y="45"/>
                  </a:lnTo>
                  <a:lnTo>
                    <a:pt x="399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94" name="Google Shape;4294;p116"/>
            <p:cNvSpPr/>
            <p:nvPr/>
          </p:nvSpPr>
          <p:spPr>
            <a:xfrm>
              <a:off x="6999000" y="3853025"/>
              <a:ext cx="183225" cy="256725"/>
            </a:xfrm>
            <a:custGeom>
              <a:avLst/>
              <a:gdLst/>
              <a:ahLst/>
              <a:cxnLst/>
              <a:rect l="l" t="t" r="r" b="b"/>
              <a:pathLst>
                <a:path w="7329" h="10269" extrusionOk="0">
                  <a:moveTo>
                    <a:pt x="7065" y="0"/>
                  </a:moveTo>
                  <a:lnTo>
                    <a:pt x="7022" y="44"/>
                  </a:lnTo>
                  <a:lnTo>
                    <a:pt x="6978" y="132"/>
                  </a:lnTo>
                  <a:lnTo>
                    <a:pt x="6934" y="308"/>
                  </a:lnTo>
                  <a:lnTo>
                    <a:pt x="5047" y="1624"/>
                  </a:lnTo>
                  <a:lnTo>
                    <a:pt x="5003" y="1668"/>
                  </a:lnTo>
                  <a:lnTo>
                    <a:pt x="4213" y="2677"/>
                  </a:lnTo>
                  <a:lnTo>
                    <a:pt x="2546" y="5003"/>
                  </a:lnTo>
                  <a:lnTo>
                    <a:pt x="747" y="7855"/>
                  </a:lnTo>
                  <a:lnTo>
                    <a:pt x="703" y="7855"/>
                  </a:lnTo>
                  <a:lnTo>
                    <a:pt x="1" y="10005"/>
                  </a:lnTo>
                  <a:lnTo>
                    <a:pt x="1" y="10093"/>
                  </a:lnTo>
                  <a:lnTo>
                    <a:pt x="1" y="10137"/>
                  </a:lnTo>
                  <a:lnTo>
                    <a:pt x="45" y="10225"/>
                  </a:lnTo>
                  <a:lnTo>
                    <a:pt x="88" y="10225"/>
                  </a:lnTo>
                  <a:lnTo>
                    <a:pt x="176" y="10268"/>
                  </a:lnTo>
                  <a:lnTo>
                    <a:pt x="264" y="10225"/>
                  </a:lnTo>
                  <a:lnTo>
                    <a:pt x="308" y="10137"/>
                  </a:lnTo>
                  <a:lnTo>
                    <a:pt x="1054" y="7987"/>
                  </a:lnTo>
                  <a:lnTo>
                    <a:pt x="2809" y="5222"/>
                  </a:lnTo>
                  <a:lnTo>
                    <a:pt x="4520" y="2897"/>
                  </a:lnTo>
                  <a:lnTo>
                    <a:pt x="5266" y="1887"/>
                  </a:lnTo>
                  <a:lnTo>
                    <a:pt x="7153" y="571"/>
                  </a:lnTo>
                  <a:lnTo>
                    <a:pt x="7241" y="483"/>
                  </a:lnTo>
                  <a:lnTo>
                    <a:pt x="7329" y="220"/>
                  </a:lnTo>
                  <a:lnTo>
                    <a:pt x="7329" y="132"/>
                  </a:lnTo>
                  <a:lnTo>
                    <a:pt x="7285" y="88"/>
                  </a:lnTo>
                  <a:lnTo>
                    <a:pt x="7241" y="44"/>
                  </a:lnTo>
                  <a:lnTo>
                    <a:pt x="7197"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95" name="Google Shape;4295;p116"/>
            <p:cNvSpPr/>
            <p:nvPr/>
          </p:nvSpPr>
          <p:spPr>
            <a:xfrm>
              <a:off x="6933175" y="3802550"/>
              <a:ext cx="228200" cy="247950"/>
            </a:xfrm>
            <a:custGeom>
              <a:avLst/>
              <a:gdLst/>
              <a:ahLst/>
              <a:cxnLst/>
              <a:rect l="l" t="t" r="r" b="b"/>
              <a:pathLst>
                <a:path w="9128" h="9918" extrusionOk="0">
                  <a:moveTo>
                    <a:pt x="8909" y="1"/>
                  </a:moveTo>
                  <a:lnTo>
                    <a:pt x="7548" y="791"/>
                  </a:lnTo>
                  <a:lnTo>
                    <a:pt x="5091" y="2502"/>
                  </a:lnTo>
                  <a:lnTo>
                    <a:pt x="5047" y="2546"/>
                  </a:lnTo>
                  <a:lnTo>
                    <a:pt x="2502" y="6144"/>
                  </a:lnTo>
                  <a:lnTo>
                    <a:pt x="45" y="9655"/>
                  </a:lnTo>
                  <a:lnTo>
                    <a:pt x="1" y="9698"/>
                  </a:lnTo>
                  <a:lnTo>
                    <a:pt x="1" y="9786"/>
                  </a:lnTo>
                  <a:lnTo>
                    <a:pt x="45" y="9830"/>
                  </a:lnTo>
                  <a:lnTo>
                    <a:pt x="89" y="9874"/>
                  </a:lnTo>
                  <a:lnTo>
                    <a:pt x="176" y="9918"/>
                  </a:lnTo>
                  <a:lnTo>
                    <a:pt x="264" y="9874"/>
                  </a:lnTo>
                  <a:lnTo>
                    <a:pt x="308" y="9830"/>
                  </a:lnTo>
                  <a:lnTo>
                    <a:pt x="2809" y="6320"/>
                  </a:lnTo>
                  <a:lnTo>
                    <a:pt x="5310" y="2765"/>
                  </a:lnTo>
                  <a:lnTo>
                    <a:pt x="7724" y="1054"/>
                  </a:lnTo>
                  <a:lnTo>
                    <a:pt x="9040" y="308"/>
                  </a:lnTo>
                  <a:lnTo>
                    <a:pt x="9128" y="264"/>
                  </a:lnTo>
                  <a:lnTo>
                    <a:pt x="9128" y="220"/>
                  </a:lnTo>
                  <a:lnTo>
                    <a:pt x="9128" y="133"/>
                  </a:lnTo>
                  <a:lnTo>
                    <a:pt x="9128" y="89"/>
                  </a:lnTo>
                  <a:lnTo>
                    <a:pt x="9084" y="45"/>
                  </a:lnTo>
                  <a:lnTo>
                    <a:pt x="904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96" name="Google Shape;4296;p116"/>
            <p:cNvSpPr/>
            <p:nvPr/>
          </p:nvSpPr>
          <p:spPr>
            <a:xfrm>
              <a:off x="4482450" y="2681425"/>
              <a:ext cx="948950" cy="1026825"/>
            </a:xfrm>
            <a:custGeom>
              <a:avLst/>
              <a:gdLst/>
              <a:ahLst/>
              <a:cxnLst/>
              <a:rect l="l" t="t" r="r" b="b"/>
              <a:pathLst>
                <a:path w="37958" h="41073" extrusionOk="0">
                  <a:moveTo>
                    <a:pt x="37694" y="0"/>
                  </a:moveTo>
                  <a:lnTo>
                    <a:pt x="34930" y="1668"/>
                  </a:lnTo>
                  <a:lnTo>
                    <a:pt x="30454" y="3686"/>
                  </a:lnTo>
                  <a:lnTo>
                    <a:pt x="27338" y="5046"/>
                  </a:lnTo>
                  <a:lnTo>
                    <a:pt x="24223" y="6407"/>
                  </a:lnTo>
                  <a:lnTo>
                    <a:pt x="21283" y="7811"/>
                  </a:lnTo>
                  <a:lnTo>
                    <a:pt x="19615" y="8601"/>
                  </a:lnTo>
                  <a:lnTo>
                    <a:pt x="16588" y="10356"/>
                  </a:lnTo>
                  <a:lnTo>
                    <a:pt x="15008" y="11277"/>
                  </a:lnTo>
                  <a:lnTo>
                    <a:pt x="13253" y="12638"/>
                  </a:lnTo>
                  <a:lnTo>
                    <a:pt x="8996" y="16060"/>
                  </a:lnTo>
                  <a:lnTo>
                    <a:pt x="6890" y="17860"/>
                  </a:lnTo>
                  <a:lnTo>
                    <a:pt x="5661" y="18693"/>
                  </a:lnTo>
                  <a:lnTo>
                    <a:pt x="1712" y="20141"/>
                  </a:lnTo>
                  <a:lnTo>
                    <a:pt x="922" y="20536"/>
                  </a:lnTo>
                  <a:lnTo>
                    <a:pt x="878" y="20580"/>
                  </a:lnTo>
                  <a:lnTo>
                    <a:pt x="835" y="20668"/>
                  </a:lnTo>
                  <a:lnTo>
                    <a:pt x="45" y="24442"/>
                  </a:lnTo>
                  <a:lnTo>
                    <a:pt x="45" y="24485"/>
                  </a:lnTo>
                  <a:lnTo>
                    <a:pt x="1" y="25626"/>
                  </a:lnTo>
                  <a:lnTo>
                    <a:pt x="1" y="25670"/>
                  </a:lnTo>
                  <a:lnTo>
                    <a:pt x="220" y="26153"/>
                  </a:lnTo>
                  <a:lnTo>
                    <a:pt x="220" y="26197"/>
                  </a:lnTo>
                  <a:lnTo>
                    <a:pt x="2458" y="28654"/>
                  </a:lnTo>
                  <a:lnTo>
                    <a:pt x="4740" y="31111"/>
                  </a:lnTo>
                  <a:lnTo>
                    <a:pt x="6627" y="33700"/>
                  </a:lnTo>
                  <a:lnTo>
                    <a:pt x="6627" y="33744"/>
                  </a:lnTo>
                  <a:lnTo>
                    <a:pt x="8909" y="35807"/>
                  </a:lnTo>
                  <a:lnTo>
                    <a:pt x="10357" y="37167"/>
                  </a:lnTo>
                  <a:lnTo>
                    <a:pt x="10752" y="37650"/>
                  </a:lnTo>
                  <a:lnTo>
                    <a:pt x="10181" y="39624"/>
                  </a:lnTo>
                  <a:lnTo>
                    <a:pt x="10049" y="40897"/>
                  </a:lnTo>
                  <a:lnTo>
                    <a:pt x="10049" y="40941"/>
                  </a:lnTo>
                  <a:lnTo>
                    <a:pt x="10093" y="40984"/>
                  </a:lnTo>
                  <a:lnTo>
                    <a:pt x="10137" y="41028"/>
                  </a:lnTo>
                  <a:lnTo>
                    <a:pt x="10225" y="41072"/>
                  </a:lnTo>
                  <a:lnTo>
                    <a:pt x="10357" y="41028"/>
                  </a:lnTo>
                  <a:lnTo>
                    <a:pt x="10400" y="40897"/>
                  </a:lnTo>
                  <a:lnTo>
                    <a:pt x="10532" y="39668"/>
                  </a:lnTo>
                  <a:lnTo>
                    <a:pt x="11103" y="37650"/>
                  </a:lnTo>
                  <a:lnTo>
                    <a:pt x="11103" y="37562"/>
                  </a:lnTo>
                  <a:lnTo>
                    <a:pt x="11103" y="37474"/>
                  </a:lnTo>
                  <a:lnTo>
                    <a:pt x="10620" y="36947"/>
                  </a:lnTo>
                  <a:lnTo>
                    <a:pt x="10620" y="36904"/>
                  </a:lnTo>
                  <a:lnTo>
                    <a:pt x="9128" y="35543"/>
                  </a:lnTo>
                  <a:lnTo>
                    <a:pt x="6890" y="33481"/>
                  </a:lnTo>
                  <a:lnTo>
                    <a:pt x="5003" y="30936"/>
                  </a:lnTo>
                  <a:lnTo>
                    <a:pt x="5003" y="30892"/>
                  </a:lnTo>
                  <a:lnTo>
                    <a:pt x="2721" y="28435"/>
                  </a:lnTo>
                  <a:lnTo>
                    <a:pt x="527" y="25977"/>
                  </a:lnTo>
                  <a:lnTo>
                    <a:pt x="352" y="25582"/>
                  </a:lnTo>
                  <a:lnTo>
                    <a:pt x="396" y="24485"/>
                  </a:lnTo>
                  <a:lnTo>
                    <a:pt x="1186" y="20799"/>
                  </a:lnTo>
                  <a:lnTo>
                    <a:pt x="1844" y="20448"/>
                  </a:lnTo>
                  <a:lnTo>
                    <a:pt x="5793" y="19044"/>
                  </a:lnTo>
                  <a:lnTo>
                    <a:pt x="5837" y="19000"/>
                  </a:lnTo>
                  <a:lnTo>
                    <a:pt x="7109" y="18123"/>
                  </a:lnTo>
                  <a:lnTo>
                    <a:pt x="9216" y="16324"/>
                  </a:lnTo>
                  <a:lnTo>
                    <a:pt x="13472" y="12901"/>
                  </a:lnTo>
                  <a:lnTo>
                    <a:pt x="15183" y="11585"/>
                  </a:lnTo>
                  <a:lnTo>
                    <a:pt x="16763" y="10663"/>
                  </a:lnTo>
                  <a:lnTo>
                    <a:pt x="19747" y="8908"/>
                  </a:lnTo>
                  <a:lnTo>
                    <a:pt x="21414" y="8118"/>
                  </a:lnTo>
                  <a:lnTo>
                    <a:pt x="24354" y="6714"/>
                  </a:lnTo>
                  <a:lnTo>
                    <a:pt x="27470" y="5354"/>
                  </a:lnTo>
                  <a:lnTo>
                    <a:pt x="30585" y="4037"/>
                  </a:lnTo>
                  <a:lnTo>
                    <a:pt x="35061" y="1975"/>
                  </a:lnTo>
                  <a:lnTo>
                    <a:pt x="35105" y="1975"/>
                  </a:lnTo>
                  <a:lnTo>
                    <a:pt x="37870" y="307"/>
                  </a:lnTo>
                  <a:lnTo>
                    <a:pt x="37914" y="263"/>
                  </a:lnTo>
                  <a:lnTo>
                    <a:pt x="37957" y="220"/>
                  </a:lnTo>
                  <a:lnTo>
                    <a:pt x="37957" y="132"/>
                  </a:lnTo>
                  <a:lnTo>
                    <a:pt x="37957" y="88"/>
                  </a:lnTo>
                  <a:lnTo>
                    <a:pt x="37914" y="44"/>
                  </a:lnTo>
                  <a:lnTo>
                    <a:pt x="3782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97" name="Google Shape;4297;p116"/>
            <p:cNvSpPr/>
            <p:nvPr/>
          </p:nvSpPr>
          <p:spPr>
            <a:xfrm>
              <a:off x="4547175" y="2703350"/>
              <a:ext cx="908350" cy="911650"/>
            </a:xfrm>
            <a:custGeom>
              <a:avLst/>
              <a:gdLst/>
              <a:ahLst/>
              <a:cxnLst/>
              <a:rect l="l" t="t" r="r" b="b"/>
              <a:pathLst>
                <a:path w="36334" h="36466" extrusionOk="0">
                  <a:moveTo>
                    <a:pt x="36071" y="1"/>
                  </a:moveTo>
                  <a:lnTo>
                    <a:pt x="33569" y="1493"/>
                  </a:lnTo>
                  <a:lnTo>
                    <a:pt x="31331" y="2721"/>
                  </a:lnTo>
                  <a:lnTo>
                    <a:pt x="29094" y="3687"/>
                  </a:lnTo>
                  <a:lnTo>
                    <a:pt x="26592" y="4784"/>
                  </a:lnTo>
                  <a:lnTo>
                    <a:pt x="23696" y="6012"/>
                  </a:lnTo>
                  <a:lnTo>
                    <a:pt x="20888" y="7285"/>
                  </a:lnTo>
                  <a:lnTo>
                    <a:pt x="18957" y="8250"/>
                  </a:lnTo>
                  <a:lnTo>
                    <a:pt x="14701" y="10664"/>
                  </a:lnTo>
                  <a:lnTo>
                    <a:pt x="13253" y="11497"/>
                  </a:lnTo>
                  <a:lnTo>
                    <a:pt x="10488" y="13735"/>
                  </a:lnTo>
                  <a:lnTo>
                    <a:pt x="7943" y="15842"/>
                  </a:lnTo>
                  <a:lnTo>
                    <a:pt x="4520" y="18738"/>
                  </a:lnTo>
                  <a:lnTo>
                    <a:pt x="3599" y="19264"/>
                  </a:lnTo>
                  <a:lnTo>
                    <a:pt x="1054" y="20230"/>
                  </a:lnTo>
                  <a:lnTo>
                    <a:pt x="264" y="20537"/>
                  </a:lnTo>
                  <a:lnTo>
                    <a:pt x="220" y="20581"/>
                  </a:lnTo>
                  <a:lnTo>
                    <a:pt x="176" y="20625"/>
                  </a:lnTo>
                  <a:lnTo>
                    <a:pt x="45" y="21151"/>
                  </a:lnTo>
                  <a:lnTo>
                    <a:pt x="1" y="21195"/>
                  </a:lnTo>
                  <a:lnTo>
                    <a:pt x="88" y="22073"/>
                  </a:lnTo>
                  <a:lnTo>
                    <a:pt x="88" y="22160"/>
                  </a:lnTo>
                  <a:lnTo>
                    <a:pt x="1537" y="24398"/>
                  </a:lnTo>
                  <a:lnTo>
                    <a:pt x="4213" y="27865"/>
                  </a:lnTo>
                  <a:lnTo>
                    <a:pt x="5881" y="29796"/>
                  </a:lnTo>
                  <a:lnTo>
                    <a:pt x="7504" y="31595"/>
                  </a:lnTo>
                  <a:lnTo>
                    <a:pt x="8733" y="32999"/>
                  </a:lnTo>
                  <a:lnTo>
                    <a:pt x="9391" y="33833"/>
                  </a:lnTo>
                  <a:lnTo>
                    <a:pt x="9523" y="34271"/>
                  </a:lnTo>
                  <a:lnTo>
                    <a:pt x="8996" y="35807"/>
                  </a:lnTo>
                  <a:lnTo>
                    <a:pt x="8865" y="36202"/>
                  </a:lnTo>
                  <a:lnTo>
                    <a:pt x="8865" y="36290"/>
                  </a:lnTo>
                  <a:lnTo>
                    <a:pt x="8908" y="36334"/>
                  </a:lnTo>
                  <a:lnTo>
                    <a:pt x="8952" y="36421"/>
                  </a:lnTo>
                  <a:lnTo>
                    <a:pt x="8996" y="36421"/>
                  </a:lnTo>
                  <a:lnTo>
                    <a:pt x="9040" y="36465"/>
                  </a:lnTo>
                  <a:lnTo>
                    <a:pt x="9172" y="36421"/>
                  </a:lnTo>
                  <a:lnTo>
                    <a:pt x="9216" y="36334"/>
                  </a:lnTo>
                  <a:lnTo>
                    <a:pt x="9874" y="34315"/>
                  </a:lnTo>
                  <a:lnTo>
                    <a:pt x="9874" y="34227"/>
                  </a:lnTo>
                  <a:lnTo>
                    <a:pt x="9698" y="33701"/>
                  </a:lnTo>
                  <a:lnTo>
                    <a:pt x="9698" y="33657"/>
                  </a:lnTo>
                  <a:lnTo>
                    <a:pt x="8996" y="32779"/>
                  </a:lnTo>
                  <a:lnTo>
                    <a:pt x="7768" y="31375"/>
                  </a:lnTo>
                  <a:lnTo>
                    <a:pt x="6144" y="29576"/>
                  </a:lnTo>
                  <a:lnTo>
                    <a:pt x="4477" y="27645"/>
                  </a:lnTo>
                  <a:lnTo>
                    <a:pt x="1844" y="24179"/>
                  </a:lnTo>
                  <a:lnTo>
                    <a:pt x="440" y="22029"/>
                  </a:lnTo>
                  <a:lnTo>
                    <a:pt x="352" y="21239"/>
                  </a:lnTo>
                  <a:lnTo>
                    <a:pt x="483" y="20800"/>
                  </a:lnTo>
                  <a:lnTo>
                    <a:pt x="3731" y="19571"/>
                  </a:lnTo>
                  <a:lnTo>
                    <a:pt x="3774" y="19571"/>
                  </a:lnTo>
                  <a:lnTo>
                    <a:pt x="4696" y="19045"/>
                  </a:lnTo>
                  <a:lnTo>
                    <a:pt x="4740" y="19045"/>
                  </a:lnTo>
                  <a:lnTo>
                    <a:pt x="8163" y="16105"/>
                  </a:lnTo>
                  <a:lnTo>
                    <a:pt x="10708" y="13999"/>
                  </a:lnTo>
                  <a:lnTo>
                    <a:pt x="13472" y="11805"/>
                  </a:lnTo>
                  <a:lnTo>
                    <a:pt x="14876" y="10971"/>
                  </a:lnTo>
                  <a:lnTo>
                    <a:pt x="19089" y="8557"/>
                  </a:lnTo>
                  <a:lnTo>
                    <a:pt x="21063" y="7592"/>
                  </a:lnTo>
                  <a:lnTo>
                    <a:pt x="23828" y="6363"/>
                  </a:lnTo>
                  <a:lnTo>
                    <a:pt x="26724" y="5091"/>
                  </a:lnTo>
                  <a:lnTo>
                    <a:pt x="29225" y="3994"/>
                  </a:lnTo>
                  <a:lnTo>
                    <a:pt x="31463" y="3029"/>
                  </a:lnTo>
                  <a:lnTo>
                    <a:pt x="33745" y="1800"/>
                  </a:lnTo>
                  <a:lnTo>
                    <a:pt x="36246" y="308"/>
                  </a:lnTo>
                  <a:lnTo>
                    <a:pt x="36290" y="264"/>
                  </a:lnTo>
                  <a:lnTo>
                    <a:pt x="36334" y="220"/>
                  </a:lnTo>
                  <a:lnTo>
                    <a:pt x="36334" y="132"/>
                  </a:lnTo>
                  <a:lnTo>
                    <a:pt x="36290" y="89"/>
                  </a:lnTo>
                  <a:lnTo>
                    <a:pt x="36246" y="45"/>
                  </a:lnTo>
                  <a:lnTo>
                    <a:pt x="36202"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98" name="Google Shape;4298;p116"/>
            <p:cNvSpPr/>
            <p:nvPr/>
          </p:nvSpPr>
          <p:spPr>
            <a:xfrm>
              <a:off x="4648100" y="2725300"/>
              <a:ext cx="830475" cy="834850"/>
            </a:xfrm>
            <a:custGeom>
              <a:avLst/>
              <a:gdLst/>
              <a:ahLst/>
              <a:cxnLst/>
              <a:rect l="l" t="t" r="r" b="b"/>
              <a:pathLst>
                <a:path w="33219" h="33394" extrusionOk="0">
                  <a:moveTo>
                    <a:pt x="32955" y="0"/>
                  </a:moveTo>
                  <a:lnTo>
                    <a:pt x="29269" y="2194"/>
                  </a:lnTo>
                  <a:lnTo>
                    <a:pt x="26636" y="3511"/>
                  </a:lnTo>
                  <a:lnTo>
                    <a:pt x="23916" y="4652"/>
                  </a:lnTo>
                  <a:lnTo>
                    <a:pt x="21502" y="5749"/>
                  </a:lnTo>
                  <a:lnTo>
                    <a:pt x="18738" y="6977"/>
                  </a:lnTo>
                  <a:lnTo>
                    <a:pt x="16368" y="8118"/>
                  </a:lnTo>
                  <a:lnTo>
                    <a:pt x="14350" y="9171"/>
                  </a:lnTo>
                  <a:lnTo>
                    <a:pt x="12068" y="10488"/>
                  </a:lnTo>
                  <a:lnTo>
                    <a:pt x="10049" y="11716"/>
                  </a:lnTo>
                  <a:lnTo>
                    <a:pt x="7329" y="13910"/>
                  </a:lnTo>
                  <a:lnTo>
                    <a:pt x="4652" y="16192"/>
                  </a:lnTo>
                  <a:lnTo>
                    <a:pt x="1317" y="19132"/>
                  </a:lnTo>
                  <a:lnTo>
                    <a:pt x="264" y="19790"/>
                  </a:lnTo>
                  <a:lnTo>
                    <a:pt x="220" y="19834"/>
                  </a:lnTo>
                  <a:lnTo>
                    <a:pt x="1" y="20185"/>
                  </a:lnTo>
                  <a:lnTo>
                    <a:pt x="1" y="20229"/>
                  </a:lnTo>
                  <a:lnTo>
                    <a:pt x="1" y="20317"/>
                  </a:lnTo>
                  <a:lnTo>
                    <a:pt x="176" y="20975"/>
                  </a:lnTo>
                  <a:lnTo>
                    <a:pt x="220" y="21019"/>
                  </a:lnTo>
                  <a:lnTo>
                    <a:pt x="3423" y="25056"/>
                  </a:lnTo>
                  <a:lnTo>
                    <a:pt x="5881" y="28128"/>
                  </a:lnTo>
                  <a:lnTo>
                    <a:pt x="6671" y="29356"/>
                  </a:lnTo>
                  <a:lnTo>
                    <a:pt x="6934" y="30278"/>
                  </a:lnTo>
                  <a:lnTo>
                    <a:pt x="6934" y="30848"/>
                  </a:lnTo>
                  <a:lnTo>
                    <a:pt x="6144" y="33174"/>
                  </a:lnTo>
                  <a:lnTo>
                    <a:pt x="6100" y="33218"/>
                  </a:lnTo>
                  <a:lnTo>
                    <a:pt x="6144" y="33306"/>
                  </a:lnTo>
                  <a:lnTo>
                    <a:pt x="6188" y="33349"/>
                  </a:lnTo>
                  <a:lnTo>
                    <a:pt x="6232" y="33393"/>
                  </a:lnTo>
                  <a:lnTo>
                    <a:pt x="6276" y="33393"/>
                  </a:lnTo>
                  <a:lnTo>
                    <a:pt x="6407" y="33349"/>
                  </a:lnTo>
                  <a:lnTo>
                    <a:pt x="6451" y="33306"/>
                  </a:lnTo>
                  <a:lnTo>
                    <a:pt x="7285" y="30936"/>
                  </a:lnTo>
                  <a:lnTo>
                    <a:pt x="7285" y="30848"/>
                  </a:lnTo>
                  <a:lnTo>
                    <a:pt x="7285" y="30234"/>
                  </a:lnTo>
                  <a:lnTo>
                    <a:pt x="7285" y="30190"/>
                  </a:lnTo>
                  <a:lnTo>
                    <a:pt x="6978" y="29269"/>
                  </a:lnTo>
                  <a:lnTo>
                    <a:pt x="6978" y="29225"/>
                  </a:lnTo>
                  <a:lnTo>
                    <a:pt x="6144" y="27952"/>
                  </a:lnTo>
                  <a:lnTo>
                    <a:pt x="3687" y="24837"/>
                  </a:lnTo>
                  <a:lnTo>
                    <a:pt x="483" y="20844"/>
                  </a:lnTo>
                  <a:lnTo>
                    <a:pt x="352" y="20273"/>
                  </a:lnTo>
                  <a:lnTo>
                    <a:pt x="483" y="20054"/>
                  </a:lnTo>
                  <a:lnTo>
                    <a:pt x="1537" y="19396"/>
                  </a:lnTo>
                  <a:lnTo>
                    <a:pt x="1580" y="19396"/>
                  </a:lnTo>
                  <a:lnTo>
                    <a:pt x="4871" y="16456"/>
                  </a:lnTo>
                  <a:lnTo>
                    <a:pt x="7548" y="14174"/>
                  </a:lnTo>
                  <a:lnTo>
                    <a:pt x="10225" y="12024"/>
                  </a:lnTo>
                  <a:lnTo>
                    <a:pt x="12243" y="10795"/>
                  </a:lnTo>
                  <a:lnTo>
                    <a:pt x="14525" y="9479"/>
                  </a:lnTo>
                  <a:lnTo>
                    <a:pt x="16544" y="8469"/>
                  </a:lnTo>
                  <a:lnTo>
                    <a:pt x="18913" y="7328"/>
                  </a:lnTo>
                  <a:lnTo>
                    <a:pt x="21634" y="6056"/>
                  </a:lnTo>
                  <a:lnTo>
                    <a:pt x="24047" y="5003"/>
                  </a:lnTo>
                  <a:lnTo>
                    <a:pt x="26768" y="3818"/>
                  </a:lnTo>
                  <a:lnTo>
                    <a:pt x="29445" y="2502"/>
                  </a:lnTo>
                  <a:lnTo>
                    <a:pt x="33131" y="308"/>
                  </a:lnTo>
                  <a:lnTo>
                    <a:pt x="33218" y="264"/>
                  </a:lnTo>
                  <a:lnTo>
                    <a:pt x="33218" y="220"/>
                  </a:lnTo>
                  <a:lnTo>
                    <a:pt x="33218" y="132"/>
                  </a:lnTo>
                  <a:lnTo>
                    <a:pt x="33218" y="88"/>
                  </a:lnTo>
                  <a:lnTo>
                    <a:pt x="3317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99" name="Google Shape;4299;p116"/>
            <p:cNvSpPr/>
            <p:nvPr/>
          </p:nvSpPr>
          <p:spPr>
            <a:xfrm>
              <a:off x="4789625" y="2746150"/>
              <a:ext cx="713075" cy="742700"/>
            </a:xfrm>
            <a:custGeom>
              <a:avLst/>
              <a:gdLst/>
              <a:ahLst/>
              <a:cxnLst/>
              <a:rect l="l" t="t" r="r" b="b"/>
              <a:pathLst>
                <a:path w="28523" h="29708" extrusionOk="0">
                  <a:moveTo>
                    <a:pt x="28259" y="0"/>
                  </a:moveTo>
                  <a:lnTo>
                    <a:pt x="25100" y="1887"/>
                  </a:lnTo>
                  <a:lnTo>
                    <a:pt x="23213" y="2896"/>
                  </a:lnTo>
                  <a:lnTo>
                    <a:pt x="21238" y="3862"/>
                  </a:lnTo>
                  <a:lnTo>
                    <a:pt x="19308" y="4783"/>
                  </a:lnTo>
                  <a:lnTo>
                    <a:pt x="17333" y="5661"/>
                  </a:lnTo>
                  <a:lnTo>
                    <a:pt x="15051" y="6714"/>
                  </a:lnTo>
                  <a:lnTo>
                    <a:pt x="12726" y="7767"/>
                  </a:lnTo>
                  <a:lnTo>
                    <a:pt x="10400" y="8952"/>
                  </a:lnTo>
                  <a:lnTo>
                    <a:pt x="9303" y="9566"/>
                  </a:lnTo>
                  <a:lnTo>
                    <a:pt x="8162" y="10180"/>
                  </a:lnTo>
                  <a:lnTo>
                    <a:pt x="5924" y="11541"/>
                  </a:lnTo>
                  <a:lnTo>
                    <a:pt x="2194" y="14568"/>
                  </a:lnTo>
                  <a:lnTo>
                    <a:pt x="746" y="15973"/>
                  </a:lnTo>
                  <a:lnTo>
                    <a:pt x="702" y="16016"/>
                  </a:lnTo>
                  <a:lnTo>
                    <a:pt x="132" y="16719"/>
                  </a:lnTo>
                  <a:lnTo>
                    <a:pt x="88" y="16762"/>
                  </a:lnTo>
                  <a:lnTo>
                    <a:pt x="0" y="17157"/>
                  </a:lnTo>
                  <a:lnTo>
                    <a:pt x="0" y="17245"/>
                  </a:lnTo>
                  <a:lnTo>
                    <a:pt x="132" y="17684"/>
                  </a:lnTo>
                  <a:lnTo>
                    <a:pt x="132" y="17728"/>
                  </a:lnTo>
                  <a:lnTo>
                    <a:pt x="3291" y="22599"/>
                  </a:lnTo>
                  <a:lnTo>
                    <a:pt x="4037" y="24090"/>
                  </a:lnTo>
                  <a:lnTo>
                    <a:pt x="4213" y="25100"/>
                  </a:lnTo>
                  <a:lnTo>
                    <a:pt x="4081" y="25714"/>
                  </a:lnTo>
                  <a:lnTo>
                    <a:pt x="3555" y="26372"/>
                  </a:lnTo>
                  <a:lnTo>
                    <a:pt x="3511" y="26416"/>
                  </a:lnTo>
                  <a:lnTo>
                    <a:pt x="2150" y="29444"/>
                  </a:lnTo>
                  <a:lnTo>
                    <a:pt x="2107" y="29532"/>
                  </a:lnTo>
                  <a:lnTo>
                    <a:pt x="2150" y="29575"/>
                  </a:lnTo>
                  <a:lnTo>
                    <a:pt x="2150" y="29663"/>
                  </a:lnTo>
                  <a:lnTo>
                    <a:pt x="2238" y="29707"/>
                  </a:lnTo>
                  <a:lnTo>
                    <a:pt x="2282" y="29707"/>
                  </a:lnTo>
                  <a:lnTo>
                    <a:pt x="2370" y="29663"/>
                  </a:lnTo>
                  <a:lnTo>
                    <a:pt x="2458" y="29619"/>
                  </a:lnTo>
                  <a:lnTo>
                    <a:pt x="3818" y="26592"/>
                  </a:lnTo>
                  <a:lnTo>
                    <a:pt x="4388" y="25890"/>
                  </a:lnTo>
                  <a:lnTo>
                    <a:pt x="4388" y="25846"/>
                  </a:lnTo>
                  <a:lnTo>
                    <a:pt x="4564" y="25144"/>
                  </a:lnTo>
                  <a:lnTo>
                    <a:pt x="4564" y="25100"/>
                  </a:lnTo>
                  <a:lnTo>
                    <a:pt x="4388" y="24003"/>
                  </a:lnTo>
                  <a:lnTo>
                    <a:pt x="4344" y="23959"/>
                  </a:lnTo>
                  <a:lnTo>
                    <a:pt x="3599" y="22423"/>
                  </a:lnTo>
                  <a:lnTo>
                    <a:pt x="439" y="17552"/>
                  </a:lnTo>
                  <a:lnTo>
                    <a:pt x="351" y="17201"/>
                  </a:lnTo>
                  <a:lnTo>
                    <a:pt x="439" y="16894"/>
                  </a:lnTo>
                  <a:lnTo>
                    <a:pt x="966" y="16236"/>
                  </a:lnTo>
                  <a:lnTo>
                    <a:pt x="2414" y="14832"/>
                  </a:lnTo>
                  <a:lnTo>
                    <a:pt x="6100" y="11804"/>
                  </a:lnTo>
                  <a:lnTo>
                    <a:pt x="8338" y="10488"/>
                  </a:lnTo>
                  <a:lnTo>
                    <a:pt x="9479" y="9873"/>
                  </a:lnTo>
                  <a:lnTo>
                    <a:pt x="10576" y="9259"/>
                  </a:lnTo>
                  <a:lnTo>
                    <a:pt x="12857" y="8118"/>
                  </a:lnTo>
                  <a:lnTo>
                    <a:pt x="15183" y="7021"/>
                  </a:lnTo>
                  <a:lnTo>
                    <a:pt x="17465" y="5968"/>
                  </a:lnTo>
                  <a:lnTo>
                    <a:pt x="19439" y="5090"/>
                  </a:lnTo>
                  <a:lnTo>
                    <a:pt x="21414" y="4169"/>
                  </a:lnTo>
                  <a:lnTo>
                    <a:pt x="23345" y="3247"/>
                  </a:lnTo>
                  <a:lnTo>
                    <a:pt x="25276" y="2194"/>
                  </a:lnTo>
                  <a:lnTo>
                    <a:pt x="28435" y="307"/>
                  </a:lnTo>
                  <a:lnTo>
                    <a:pt x="28523" y="263"/>
                  </a:lnTo>
                  <a:lnTo>
                    <a:pt x="28523" y="220"/>
                  </a:lnTo>
                  <a:lnTo>
                    <a:pt x="28523" y="132"/>
                  </a:lnTo>
                  <a:lnTo>
                    <a:pt x="28523" y="88"/>
                  </a:lnTo>
                  <a:lnTo>
                    <a:pt x="28479"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00" name="Google Shape;4300;p116"/>
            <p:cNvSpPr/>
            <p:nvPr/>
          </p:nvSpPr>
          <p:spPr>
            <a:xfrm>
              <a:off x="5014500" y="3023675"/>
              <a:ext cx="151425" cy="318175"/>
            </a:xfrm>
            <a:custGeom>
              <a:avLst/>
              <a:gdLst/>
              <a:ahLst/>
              <a:cxnLst/>
              <a:rect l="l" t="t" r="r" b="b"/>
              <a:pathLst>
                <a:path w="6057" h="12727" extrusionOk="0">
                  <a:moveTo>
                    <a:pt x="5749" y="1"/>
                  </a:moveTo>
                  <a:lnTo>
                    <a:pt x="2678" y="2195"/>
                  </a:lnTo>
                  <a:lnTo>
                    <a:pt x="1800" y="2985"/>
                  </a:lnTo>
                  <a:lnTo>
                    <a:pt x="1756" y="3072"/>
                  </a:lnTo>
                  <a:lnTo>
                    <a:pt x="1756" y="3160"/>
                  </a:lnTo>
                  <a:lnTo>
                    <a:pt x="1932" y="4433"/>
                  </a:lnTo>
                  <a:lnTo>
                    <a:pt x="1932" y="4477"/>
                  </a:lnTo>
                  <a:lnTo>
                    <a:pt x="2809" y="7768"/>
                  </a:lnTo>
                  <a:lnTo>
                    <a:pt x="3072" y="9304"/>
                  </a:lnTo>
                  <a:lnTo>
                    <a:pt x="3029" y="10225"/>
                  </a:lnTo>
                  <a:lnTo>
                    <a:pt x="2809" y="10664"/>
                  </a:lnTo>
                  <a:lnTo>
                    <a:pt x="703" y="11892"/>
                  </a:lnTo>
                  <a:lnTo>
                    <a:pt x="703" y="11936"/>
                  </a:lnTo>
                  <a:lnTo>
                    <a:pt x="89" y="12375"/>
                  </a:lnTo>
                  <a:lnTo>
                    <a:pt x="45" y="12463"/>
                  </a:lnTo>
                  <a:lnTo>
                    <a:pt x="1" y="12507"/>
                  </a:lnTo>
                  <a:lnTo>
                    <a:pt x="1" y="12595"/>
                  </a:lnTo>
                  <a:lnTo>
                    <a:pt x="45" y="12638"/>
                  </a:lnTo>
                  <a:lnTo>
                    <a:pt x="89" y="12682"/>
                  </a:lnTo>
                  <a:lnTo>
                    <a:pt x="176" y="12726"/>
                  </a:lnTo>
                  <a:lnTo>
                    <a:pt x="264" y="12682"/>
                  </a:lnTo>
                  <a:lnTo>
                    <a:pt x="922" y="12200"/>
                  </a:lnTo>
                  <a:lnTo>
                    <a:pt x="3029" y="10927"/>
                  </a:lnTo>
                  <a:lnTo>
                    <a:pt x="3116" y="10883"/>
                  </a:lnTo>
                  <a:lnTo>
                    <a:pt x="3380" y="10357"/>
                  </a:lnTo>
                  <a:lnTo>
                    <a:pt x="3380" y="10313"/>
                  </a:lnTo>
                  <a:lnTo>
                    <a:pt x="3424" y="9304"/>
                  </a:lnTo>
                  <a:lnTo>
                    <a:pt x="3424" y="9260"/>
                  </a:lnTo>
                  <a:lnTo>
                    <a:pt x="3160" y="7680"/>
                  </a:lnTo>
                  <a:lnTo>
                    <a:pt x="2283" y="4389"/>
                  </a:lnTo>
                  <a:lnTo>
                    <a:pt x="2107" y="3204"/>
                  </a:lnTo>
                  <a:lnTo>
                    <a:pt x="2897" y="2458"/>
                  </a:lnTo>
                  <a:lnTo>
                    <a:pt x="5969" y="308"/>
                  </a:lnTo>
                  <a:lnTo>
                    <a:pt x="6012" y="264"/>
                  </a:lnTo>
                  <a:lnTo>
                    <a:pt x="6056" y="176"/>
                  </a:lnTo>
                  <a:lnTo>
                    <a:pt x="6012" y="133"/>
                  </a:lnTo>
                  <a:lnTo>
                    <a:pt x="6012" y="45"/>
                  </a:lnTo>
                  <a:lnTo>
                    <a:pt x="5969"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01" name="Google Shape;4301;p116"/>
            <p:cNvSpPr/>
            <p:nvPr/>
          </p:nvSpPr>
          <p:spPr>
            <a:xfrm>
              <a:off x="4389200" y="3352775"/>
              <a:ext cx="295125" cy="759175"/>
            </a:xfrm>
            <a:custGeom>
              <a:avLst/>
              <a:gdLst/>
              <a:ahLst/>
              <a:cxnLst/>
              <a:rect l="l" t="t" r="r" b="b"/>
              <a:pathLst>
                <a:path w="11805" h="30367" extrusionOk="0">
                  <a:moveTo>
                    <a:pt x="133" y="1"/>
                  </a:moveTo>
                  <a:lnTo>
                    <a:pt x="89" y="45"/>
                  </a:lnTo>
                  <a:lnTo>
                    <a:pt x="45" y="89"/>
                  </a:lnTo>
                  <a:lnTo>
                    <a:pt x="1" y="176"/>
                  </a:lnTo>
                  <a:lnTo>
                    <a:pt x="1" y="220"/>
                  </a:lnTo>
                  <a:lnTo>
                    <a:pt x="396" y="1581"/>
                  </a:lnTo>
                  <a:lnTo>
                    <a:pt x="791" y="3906"/>
                  </a:lnTo>
                  <a:lnTo>
                    <a:pt x="1010" y="6539"/>
                  </a:lnTo>
                  <a:lnTo>
                    <a:pt x="1054" y="6583"/>
                  </a:lnTo>
                  <a:lnTo>
                    <a:pt x="1317" y="7417"/>
                  </a:lnTo>
                  <a:lnTo>
                    <a:pt x="1361" y="7461"/>
                  </a:lnTo>
                  <a:lnTo>
                    <a:pt x="4740" y="10752"/>
                  </a:lnTo>
                  <a:lnTo>
                    <a:pt x="7856" y="13736"/>
                  </a:lnTo>
                  <a:lnTo>
                    <a:pt x="8470" y="14481"/>
                  </a:lnTo>
                  <a:lnTo>
                    <a:pt x="9435" y="18255"/>
                  </a:lnTo>
                  <a:lnTo>
                    <a:pt x="9435" y="18299"/>
                  </a:lnTo>
                  <a:lnTo>
                    <a:pt x="10093" y="19747"/>
                  </a:lnTo>
                  <a:lnTo>
                    <a:pt x="9918" y="23301"/>
                  </a:lnTo>
                  <a:lnTo>
                    <a:pt x="9918" y="23345"/>
                  </a:lnTo>
                  <a:lnTo>
                    <a:pt x="11103" y="26154"/>
                  </a:lnTo>
                  <a:lnTo>
                    <a:pt x="11454" y="30191"/>
                  </a:lnTo>
                  <a:lnTo>
                    <a:pt x="11498" y="30322"/>
                  </a:lnTo>
                  <a:lnTo>
                    <a:pt x="11629" y="30366"/>
                  </a:lnTo>
                  <a:lnTo>
                    <a:pt x="11717" y="30322"/>
                  </a:lnTo>
                  <a:lnTo>
                    <a:pt x="11761" y="30278"/>
                  </a:lnTo>
                  <a:lnTo>
                    <a:pt x="11805" y="30235"/>
                  </a:lnTo>
                  <a:lnTo>
                    <a:pt x="11805" y="30147"/>
                  </a:lnTo>
                  <a:lnTo>
                    <a:pt x="11454" y="26110"/>
                  </a:lnTo>
                  <a:lnTo>
                    <a:pt x="11454" y="26066"/>
                  </a:lnTo>
                  <a:lnTo>
                    <a:pt x="10269" y="23258"/>
                  </a:lnTo>
                  <a:lnTo>
                    <a:pt x="10444" y="19747"/>
                  </a:lnTo>
                  <a:lnTo>
                    <a:pt x="10444" y="19659"/>
                  </a:lnTo>
                  <a:lnTo>
                    <a:pt x="9742" y="18167"/>
                  </a:lnTo>
                  <a:lnTo>
                    <a:pt x="8777" y="14350"/>
                  </a:lnTo>
                  <a:lnTo>
                    <a:pt x="8733" y="14306"/>
                  </a:lnTo>
                  <a:lnTo>
                    <a:pt x="8119" y="13516"/>
                  </a:lnTo>
                  <a:lnTo>
                    <a:pt x="5003" y="10488"/>
                  </a:lnTo>
                  <a:lnTo>
                    <a:pt x="1625" y="7241"/>
                  </a:lnTo>
                  <a:lnTo>
                    <a:pt x="1361" y="6495"/>
                  </a:lnTo>
                  <a:lnTo>
                    <a:pt x="1098" y="3862"/>
                  </a:lnTo>
                  <a:lnTo>
                    <a:pt x="747" y="1537"/>
                  </a:lnTo>
                  <a:lnTo>
                    <a:pt x="747" y="1493"/>
                  </a:lnTo>
                  <a:lnTo>
                    <a:pt x="352" y="133"/>
                  </a:lnTo>
                  <a:lnTo>
                    <a:pt x="308" y="89"/>
                  </a:lnTo>
                  <a:lnTo>
                    <a:pt x="264" y="45"/>
                  </a:lnTo>
                  <a:lnTo>
                    <a:pt x="22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02" name="Google Shape;4302;p116"/>
            <p:cNvSpPr/>
            <p:nvPr/>
          </p:nvSpPr>
          <p:spPr>
            <a:xfrm>
              <a:off x="4328875" y="3108150"/>
              <a:ext cx="357650" cy="1116775"/>
            </a:xfrm>
            <a:custGeom>
              <a:avLst/>
              <a:gdLst/>
              <a:ahLst/>
              <a:cxnLst/>
              <a:rect l="l" t="t" r="r" b="b"/>
              <a:pathLst>
                <a:path w="14306" h="44671" extrusionOk="0">
                  <a:moveTo>
                    <a:pt x="2589" y="1"/>
                  </a:moveTo>
                  <a:lnTo>
                    <a:pt x="1273" y="352"/>
                  </a:lnTo>
                  <a:lnTo>
                    <a:pt x="1141" y="439"/>
                  </a:lnTo>
                  <a:lnTo>
                    <a:pt x="132" y="2107"/>
                  </a:lnTo>
                  <a:lnTo>
                    <a:pt x="132" y="2195"/>
                  </a:lnTo>
                  <a:lnTo>
                    <a:pt x="0" y="4257"/>
                  </a:lnTo>
                  <a:lnTo>
                    <a:pt x="132" y="6802"/>
                  </a:lnTo>
                  <a:lnTo>
                    <a:pt x="132" y="6846"/>
                  </a:lnTo>
                  <a:lnTo>
                    <a:pt x="1054" y="9830"/>
                  </a:lnTo>
                  <a:lnTo>
                    <a:pt x="1800" y="12945"/>
                  </a:lnTo>
                  <a:lnTo>
                    <a:pt x="2195" y="15183"/>
                  </a:lnTo>
                  <a:lnTo>
                    <a:pt x="2458" y="17202"/>
                  </a:lnTo>
                  <a:lnTo>
                    <a:pt x="3028" y="19835"/>
                  </a:lnTo>
                  <a:lnTo>
                    <a:pt x="3423" y="21151"/>
                  </a:lnTo>
                  <a:lnTo>
                    <a:pt x="3423" y="21195"/>
                  </a:lnTo>
                  <a:lnTo>
                    <a:pt x="4257" y="22380"/>
                  </a:lnTo>
                  <a:lnTo>
                    <a:pt x="5486" y="23696"/>
                  </a:lnTo>
                  <a:lnTo>
                    <a:pt x="6188" y="25363"/>
                  </a:lnTo>
                  <a:lnTo>
                    <a:pt x="6188" y="25407"/>
                  </a:lnTo>
                  <a:lnTo>
                    <a:pt x="7680" y="27514"/>
                  </a:lnTo>
                  <a:lnTo>
                    <a:pt x="8689" y="29137"/>
                  </a:lnTo>
                  <a:lnTo>
                    <a:pt x="9084" y="30146"/>
                  </a:lnTo>
                  <a:lnTo>
                    <a:pt x="9084" y="32077"/>
                  </a:lnTo>
                  <a:lnTo>
                    <a:pt x="9084" y="32121"/>
                  </a:lnTo>
                  <a:lnTo>
                    <a:pt x="9303" y="32955"/>
                  </a:lnTo>
                  <a:lnTo>
                    <a:pt x="9303" y="32999"/>
                  </a:lnTo>
                  <a:lnTo>
                    <a:pt x="10488" y="35324"/>
                  </a:lnTo>
                  <a:lnTo>
                    <a:pt x="10532" y="35368"/>
                  </a:lnTo>
                  <a:lnTo>
                    <a:pt x="11585" y="36992"/>
                  </a:lnTo>
                  <a:lnTo>
                    <a:pt x="12550" y="39274"/>
                  </a:lnTo>
                  <a:lnTo>
                    <a:pt x="13560" y="41511"/>
                  </a:lnTo>
                  <a:lnTo>
                    <a:pt x="13955" y="43135"/>
                  </a:lnTo>
                  <a:lnTo>
                    <a:pt x="13955" y="44232"/>
                  </a:lnTo>
                  <a:lnTo>
                    <a:pt x="13955" y="44495"/>
                  </a:lnTo>
                  <a:lnTo>
                    <a:pt x="13955" y="44539"/>
                  </a:lnTo>
                  <a:lnTo>
                    <a:pt x="13998" y="44627"/>
                  </a:lnTo>
                  <a:lnTo>
                    <a:pt x="14042" y="44671"/>
                  </a:lnTo>
                  <a:lnTo>
                    <a:pt x="14130" y="44671"/>
                  </a:lnTo>
                  <a:lnTo>
                    <a:pt x="14218" y="44627"/>
                  </a:lnTo>
                  <a:lnTo>
                    <a:pt x="14306" y="44539"/>
                  </a:lnTo>
                  <a:lnTo>
                    <a:pt x="14306" y="44276"/>
                  </a:lnTo>
                  <a:lnTo>
                    <a:pt x="14306" y="43135"/>
                  </a:lnTo>
                  <a:lnTo>
                    <a:pt x="14306" y="43091"/>
                  </a:lnTo>
                  <a:lnTo>
                    <a:pt x="13911" y="41424"/>
                  </a:lnTo>
                  <a:lnTo>
                    <a:pt x="13867" y="41380"/>
                  </a:lnTo>
                  <a:lnTo>
                    <a:pt x="12857" y="39142"/>
                  </a:lnTo>
                  <a:lnTo>
                    <a:pt x="11892" y="36816"/>
                  </a:lnTo>
                  <a:lnTo>
                    <a:pt x="10795" y="35193"/>
                  </a:lnTo>
                  <a:lnTo>
                    <a:pt x="9610" y="32867"/>
                  </a:lnTo>
                  <a:lnTo>
                    <a:pt x="9435" y="32077"/>
                  </a:lnTo>
                  <a:lnTo>
                    <a:pt x="9435" y="30103"/>
                  </a:lnTo>
                  <a:lnTo>
                    <a:pt x="9435" y="30059"/>
                  </a:lnTo>
                  <a:lnTo>
                    <a:pt x="9040" y="29006"/>
                  </a:lnTo>
                  <a:lnTo>
                    <a:pt x="8996" y="29006"/>
                  </a:lnTo>
                  <a:lnTo>
                    <a:pt x="7987" y="27338"/>
                  </a:lnTo>
                  <a:lnTo>
                    <a:pt x="6495" y="25232"/>
                  </a:lnTo>
                  <a:lnTo>
                    <a:pt x="5793" y="23564"/>
                  </a:lnTo>
                  <a:lnTo>
                    <a:pt x="5749" y="23521"/>
                  </a:lnTo>
                  <a:lnTo>
                    <a:pt x="4520" y="22160"/>
                  </a:lnTo>
                  <a:lnTo>
                    <a:pt x="3730" y="21019"/>
                  </a:lnTo>
                  <a:lnTo>
                    <a:pt x="3379" y="19747"/>
                  </a:lnTo>
                  <a:lnTo>
                    <a:pt x="2809" y="17158"/>
                  </a:lnTo>
                  <a:lnTo>
                    <a:pt x="2546" y="15139"/>
                  </a:lnTo>
                  <a:lnTo>
                    <a:pt x="2107" y="12901"/>
                  </a:lnTo>
                  <a:lnTo>
                    <a:pt x="1405" y="9742"/>
                  </a:lnTo>
                  <a:lnTo>
                    <a:pt x="483" y="6758"/>
                  </a:lnTo>
                  <a:lnTo>
                    <a:pt x="352" y="4257"/>
                  </a:lnTo>
                  <a:lnTo>
                    <a:pt x="483" y="2282"/>
                  </a:lnTo>
                  <a:lnTo>
                    <a:pt x="1405" y="703"/>
                  </a:lnTo>
                  <a:lnTo>
                    <a:pt x="2677" y="352"/>
                  </a:lnTo>
                  <a:lnTo>
                    <a:pt x="2721" y="308"/>
                  </a:lnTo>
                  <a:lnTo>
                    <a:pt x="2765" y="264"/>
                  </a:lnTo>
                  <a:lnTo>
                    <a:pt x="2809" y="176"/>
                  </a:lnTo>
                  <a:lnTo>
                    <a:pt x="2809" y="132"/>
                  </a:lnTo>
                  <a:lnTo>
                    <a:pt x="2765" y="45"/>
                  </a:lnTo>
                  <a:lnTo>
                    <a:pt x="2721"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03" name="Google Shape;4303;p116"/>
            <p:cNvSpPr/>
            <p:nvPr/>
          </p:nvSpPr>
          <p:spPr>
            <a:xfrm>
              <a:off x="4276225" y="3001750"/>
              <a:ext cx="400425" cy="1289000"/>
            </a:xfrm>
            <a:custGeom>
              <a:avLst/>
              <a:gdLst/>
              <a:ahLst/>
              <a:cxnLst/>
              <a:rect l="l" t="t" r="r" b="b"/>
              <a:pathLst>
                <a:path w="16017" h="51560" extrusionOk="0">
                  <a:moveTo>
                    <a:pt x="11936" y="0"/>
                  </a:moveTo>
                  <a:lnTo>
                    <a:pt x="11848" y="44"/>
                  </a:lnTo>
                  <a:lnTo>
                    <a:pt x="9917" y="1010"/>
                  </a:lnTo>
                  <a:lnTo>
                    <a:pt x="7635" y="1887"/>
                  </a:lnTo>
                  <a:lnTo>
                    <a:pt x="5573" y="2545"/>
                  </a:lnTo>
                  <a:lnTo>
                    <a:pt x="2765" y="3247"/>
                  </a:lnTo>
                  <a:lnTo>
                    <a:pt x="351" y="4037"/>
                  </a:lnTo>
                  <a:lnTo>
                    <a:pt x="264" y="4081"/>
                  </a:lnTo>
                  <a:lnTo>
                    <a:pt x="220" y="4169"/>
                  </a:lnTo>
                  <a:lnTo>
                    <a:pt x="0" y="5047"/>
                  </a:lnTo>
                  <a:lnTo>
                    <a:pt x="0" y="5090"/>
                  </a:lnTo>
                  <a:lnTo>
                    <a:pt x="88" y="7460"/>
                  </a:lnTo>
                  <a:lnTo>
                    <a:pt x="220" y="9698"/>
                  </a:lnTo>
                  <a:lnTo>
                    <a:pt x="220" y="9742"/>
                  </a:lnTo>
                  <a:lnTo>
                    <a:pt x="1097" y="11848"/>
                  </a:lnTo>
                  <a:lnTo>
                    <a:pt x="1492" y="13033"/>
                  </a:lnTo>
                  <a:lnTo>
                    <a:pt x="1799" y="14174"/>
                  </a:lnTo>
                  <a:lnTo>
                    <a:pt x="2370" y="16587"/>
                  </a:lnTo>
                  <a:lnTo>
                    <a:pt x="2896" y="19000"/>
                  </a:lnTo>
                  <a:lnTo>
                    <a:pt x="3379" y="21414"/>
                  </a:lnTo>
                  <a:lnTo>
                    <a:pt x="3774" y="23476"/>
                  </a:lnTo>
                  <a:lnTo>
                    <a:pt x="4213" y="25582"/>
                  </a:lnTo>
                  <a:lnTo>
                    <a:pt x="4959" y="29619"/>
                  </a:lnTo>
                  <a:lnTo>
                    <a:pt x="5003" y="29663"/>
                  </a:lnTo>
                  <a:lnTo>
                    <a:pt x="6977" y="32954"/>
                  </a:lnTo>
                  <a:lnTo>
                    <a:pt x="7679" y="34359"/>
                  </a:lnTo>
                  <a:lnTo>
                    <a:pt x="7943" y="35894"/>
                  </a:lnTo>
                  <a:lnTo>
                    <a:pt x="7986" y="35938"/>
                  </a:lnTo>
                  <a:lnTo>
                    <a:pt x="8513" y="37255"/>
                  </a:lnTo>
                  <a:lnTo>
                    <a:pt x="8557" y="37255"/>
                  </a:lnTo>
                  <a:lnTo>
                    <a:pt x="9654" y="39229"/>
                  </a:lnTo>
                  <a:lnTo>
                    <a:pt x="11058" y="41292"/>
                  </a:lnTo>
                  <a:lnTo>
                    <a:pt x="11936" y="42696"/>
                  </a:lnTo>
                  <a:lnTo>
                    <a:pt x="12989" y="45021"/>
                  </a:lnTo>
                  <a:lnTo>
                    <a:pt x="13033" y="45065"/>
                  </a:lnTo>
                  <a:lnTo>
                    <a:pt x="15402" y="48620"/>
                  </a:lnTo>
                  <a:lnTo>
                    <a:pt x="15666" y="49278"/>
                  </a:lnTo>
                  <a:lnTo>
                    <a:pt x="15534" y="50814"/>
                  </a:lnTo>
                  <a:lnTo>
                    <a:pt x="15402" y="51340"/>
                  </a:lnTo>
                  <a:lnTo>
                    <a:pt x="15402" y="51384"/>
                  </a:lnTo>
                  <a:lnTo>
                    <a:pt x="15402" y="51472"/>
                  </a:lnTo>
                  <a:lnTo>
                    <a:pt x="15446" y="51516"/>
                  </a:lnTo>
                  <a:lnTo>
                    <a:pt x="15490" y="51560"/>
                  </a:lnTo>
                  <a:lnTo>
                    <a:pt x="15578" y="51560"/>
                  </a:lnTo>
                  <a:lnTo>
                    <a:pt x="15666" y="51516"/>
                  </a:lnTo>
                  <a:lnTo>
                    <a:pt x="15709" y="51428"/>
                  </a:lnTo>
                  <a:lnTo>
                    <a:pt x="15885" y="50901"/>
                  </a:lnTo>
                  <a:lnTo>
                    <a:pt x="15885" y="50858"/>
                  </a:lnTo>
                  <a:lnTo>
                    <a:pt x="16017" y="49278"/>
                  </a:lnTo>
                  <a:lnTo>
                    <a:pt x="16017" y="49190"/>
                  </a:lnTo>
                  <a:lnTo>
                    <a:pt x="15709" y="48488"/>
                  </a:lnTo>
                  <a:lnTo>
                    <a:pt x="15666" y="48444"/>
                  </a:lnTo>
                  <a:lnTo>
                    <a:pt x="13340" y="44890"/>
                  </a:lnTo>
                  <a:lnTo>
                    <a:pt x="12243" y="42564"/>
                  </a:lnTo>
                  <a:lnTo>
                    <a:pt x="12243" y="42520"/>
                  </a:lnTo>
                  <a:lnTo>
                    <a:pt x="11321" y="41116"/>
                  </a:lnTo>
                  <a:lnTo>
                    <a:pt x="9961" y="39054"/>
                  </a:lnTo>
                  <a:lnTo>
                    <a:pt x="8864" y="37123"/>
                  </a:lnTo>
                  <a:lnTo>
                    <a:pt x="8294" y="35807"/>
                  </a:lnTo>
                  <a:lnTo>
                    <a:pt x="8030" y="34271"/>
                  </a:lnTo>
                  <a:lnTo>
                    <a:pt x="8030" y="34227"/>
                  </a:lnTo>
                  <a:lnTo>
                    <a:pt x="7284" y="32779"/>
                  </a:lnTo>
                  <a:lnTo>
                    <a:pt x="5310" y="29532"/>
                  </a:lnTo>
                  <a:lnTo>
                    <a:pt x="4564" y="25495"/>
                  </a:lnTo>
                  <a:lnTo>
                    <a:pt x="4125" y="23432"/>
                  </a:lnTo>
                  <a:lnTo>
                    <a:pt x="3730" y="21326"/>
                  </a:lnTo>
                  <a:lnTo>
                    <a:pt x="3247" y="18913"/>
                  </a:lnTo>
                  <a:lnTo>
                    <a:pt x="2721" y="16499"/>
                  </a:lnTo>
                  <a:lnTo>
                    <a:pt x="2150" y="14086"/>
                  </a:lnTo>
                  <a:lnTo>
                    <a:pt x="1799" y="12901"/>
                  </a:lnTo>
                  <a:lnTo>
                    <a:pt x="1448" y="11760"/>
                  </a:lnTo>
                  <a:lnTo>
                    <a:pt x="571" y="9610"/>
                  </a:lnTo>
                  <a:lnTo>
                    <a:pt x="439" y="7460"/>
                  </a:lnTo>
                  <a:lnTo>
                    <a:pt x="351" y="5090"/>
                  </a:lnTo>
                  <a:lnTo>
                    <a:pt x="571" y="4344"/>
                  </a:lnTo>
                  <a:lnTo>
                    <a:pt x="2852" y="3555"/>
                  </a:lnTo>
                  <a:lnTo>
                    <a:pt x="5705" y="2896"/>
                  </a:lnTo>
                  <a:lnTo>
                    <a:pt x="7767" y="2194"/>
                  </a:lnTo>
                  <a:lnTo>
                    <a:pt x="10049" y="1317"/>
                  </a:lnTo>
                  <a:lnTo>
                    <a:pt x="12023" y="351"/>
                  </a:lnTo>
                  <a:lnTo>
                    <a:pt x="12067" y="307"/>
                  </a:lnTo>
                  <a:lnTo>
                    <a:pt x="12111" y="220"/>
                  </a:lnTo>
                  <a:lnTo>
                    <a:pt x="12111" y="176"/>
                  </a:lnTo>
                  <a:lnTo>
                    <a:pt x="12111" y="88"/>
                  </a:lnTo>
                  <a:lnTo>
                    <a:pt x="12067" y="44"/>
                  </a:lnTo>
                  <a:lnTo>
                    <a:pt x="12023"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04" name="Google Shape;4304;p116"/>
            <p:cNvSpPr/>
            <p:nvPr/>
          </p:nvSpPr>
          <p:spPr>
            <a:xfrm>
              <a:off x="4227950" y="2940300"/>
              <a:ext cx="432250" cy="1407500"/>
            </a:xfrm>
            <a:custGeom>
              <a:avLst/>
              <a:gdLst/>
              <a:ahLst/>
              <a:cxnLst/>
              <a:rect l="l" t="t" r="r" b="b"/>
              <a:pathLst>
                <a:path w="17290" h="56300" extrusionOk="0">
                  <a:moveTo>
                    <a:pt x="14657" y="1"/>
                  </a:moveTo>
                  <a:lnTo>
                    <a:pt x="12112" y="1712"/>
                  </a:lnTo>
                  <a:lnTo>
                    <a:pt x="9479" y="2809"/>
                  </a:lnTo>
                  <a:lnTo>
                    <a:pt x="7548" y="3468"/>
                  </a:lnTo>
                  <a:lnTo>
                    <a:pt x="4345" y="4257"/>
                  </a:lnTo>
                  <a:lnTo>
                    <a:pt x="4301" y="4301"/>
                  </a:lnTo>
                  <a:lnTo>
                    <a:pt x="2765" y="5135"/>
                  </a:lnTo>
                  <a:lnTo>
                    <a:pt x="2721" y="5179"/>
                  </a:lnTo>
                  <a:lnTo>
                    <a:pt x="878" y="6539"/>
                  </a:lnTo>
                  <a:lnTo>
                    <a:pt x="264" y="7110"/>
                  </a:lnTo>
                  <a:lnTo>
                    <a:pt x="220" y="7197"/>
                  </a:lnTo>
                  <a:lnTo>
                    <a:pt x="0" y="7943"/>
                  </a:lnTo>
                  <a:lnTo>
                    <a:pt x="0" y="8031"/>
                  </a:lnTo>
                  <a:lnTo>
                    <a:pt x="132" y="10093"/>
                  </a:lnTo>
                  <a:lnTo>
                    <a:pt x="132" y="10137"/>
                  </a:lnTo>
                  <a:lnTo>
                    <a:pt x="1317" y="12902"/>
                  </a:lnTo>
                  <a:lnTo>
                    <a:pt x="2326" y="16149"/>
                  </a:lnTo>
                  <a:lnTo>
                    <a:pt x="3160" y="19967"/>
                  </a:lnTo>
                  <a:lnTo>
                    <a:pt x="3599" y="22512"/>
                  </a:lnTo>
                  <a:lnTo>
                    <a:pt x="4740" y="27075"/>
                  </a:lnTo>
                  <a:lnTo>
                    <a:pt x="5398" y="30278"/>
                  </a:lnTo>
                  <a:lnTo>
                    <a:pt x="5705" y="32253"/>
                  </a:lnTo>
                  <a:lnTo>
                    <a:pt x="5661" y="34666"/>
                  </a:lnTo>
                  <a:lnTo>
                    <a:pt x="5661" y="34710"/>
                  </a:lnTo>
                  <a:lnTo>
                    <a:pt x="5749" y="35676"/>
                  </a:lnTo>
                  <a:lnTo>
                    <a:pt x="5749" y="35720"/>
                  </a:lnTo>
                  <a:lnTo>
                    <a:pt x="6670" y="37870"/>
                  </a:lnTo>
                  <a:lnTo>
                    <a:pt x="7767" y="39976"/>
                  </a:lnTo>
                  <a:lnTo>
                    <a:pt x="9172" y="42082"/>
                  </a:lnTo>
                  <a:lnTo>
                    <a:pt x="10444" y="44013"/>
                  </a:lnTo>
                  <a:lnTo>
                    <a:pt x="11760" y="45900"/>
                  </a:lnTo>
                  <a:lnTo>
                    <a:pt x="12726" y="47831"/>
                  </a:lnTo>
                  <a:lnTo>
                    <a:pt x="13998" y="49849"/>
                  </a:lnTo>
                  <a:lnTo>
                    <a:pt x="15315" y="51736"/>
                  </a:lnTo>
                  <a:lnTo>
                    <a:pt x="16631" y="53535"/>
                  </a:lnTo>
                  <a:lnTo>
                    <a:pt x="16938" y="54105"/>
                  </a:lnTo>
                  <a:lnTo>
                    <a:pt x="16938" y="54544"/>
                  </a:lnTo>
                  <a:lnTo>
                    <a:pt x="16324" y="55948"/>
                  </a:lnTo>
                  <a:lnTo>
                    <a:pt x="16280" y="56080"/>
                  </a:lnTo>
                  <a:lnTo>
                    <a:pt x="16280" y="56124"/>
                  </a:lnTo>
                  <a:lnTo>
                    <a:pt x="16324" y="56212"/>
                  </a:lnTo>
                  <a:lnTo>
                    <a:pt x="16368" y="56256"/>
                  </a:lnTo>
                  <a:lnTo>
                    <a:pt x="16412" y="56299"/>
                  </a:lnTo>
                  <a:lnTo>
                    <a:pt x="16456" y="56299"/>
                  </a:lnTo>
                  <a:lnTo>
                    <a:pt x="16543" y="56256"/>
                  </a:lnTo>
                  <a:lnTo>
                    <a:pt x="16631" y="56124"/>
                  </a:lnTo>
                  <a:lnTo>
                    <a:pt x="16631" y="56080"/>
                  </a:lnTo>
                  <a:lnTo>
                    <a:pt x="17246" y="54632"/>
                  </a:lnTo>
                  <a:lnTo>
                    <a:pt x="17289" y="54588"/>
                  </a:lnTo>
                  <a:lnTo>
                    <a:pt x="17289" y="54062"/>
                  </a:lnTo>
                  <a:lnTo>
                    <a:pt x="17289" y="53974"/>
                  </a:lnTo>
                  <a:lnTo>
                    <a:pt x="16894" y="53359"/>
                  </a:lnTo>
                  <a:lnTo>
                    <a:pt x="15578" y="51516"/>
                  </a:lnTo>
                  <a:lnTo>
                    <a:pt x="14306" y="49630"/>
                  </a:lnTo>
                  <a:lnTo>
                    <a:pt x="13033" y="47655"/>
                  </a:lnTo>
                  <a:lnTo>
                    <a:pt x="12068" y="45724"/>
                  </a:lnTo>
                  <a:lnTo>
                    <a:pt x="12068" y="45680"/>
                  </a:lnTo>
                  <a:lnTo>
                    <a:pt x="10751" y="43794"/>
                  </a:lnTo>
                  <a:lnTo>
                    <a:pt x="9479" y="41863"/>
                  </a:lnTo>
                  <a:lnTo>
                    <a:pt x="8075" y="39800"/>
                  </a:lnTo>
                  <a:lnTo>
                    <a:pt x="6977" y="37738"/>
                  </a:lnTo>
                  <a:lnTo>
                    <a:pt x="6100" y="35632"/>
                  </a:lnTo>
                  <a:lnTo>
                    <a:pt x="6012" y="34666"/>
                  </a:lnTo>
                  <a:lnTo>
                    <a:pt x="6056" y="32253"/>
                  </a:lnTo>
                  <a:lnTo>
                    <a:pt x="6056" y="32209"/>
                  </a:lnTo>
                  <a:lnTo>
                    <a:pt x="5749" y="30235"/>
                  </a:lnTo>
                  <a:lnTo>
                    <a:pt x="5091" y="27031"/>
                  </a:lnTo>
                  <a:lnTo>
                    <a:pt x="3950" y="22424"/>
                  </a:lnTo>
                  <a:lnTo>
                    <a:pt x="3467" y="19923"/>
                  </a:lnTo>
                  <a:lnTo>
                    <a:pt x="2677" y="16061"/>
                  </a:lnTo>
                  <a:lnTo>
                    <a:pt x="1668" y="12770"/>
                  </a:lnTo>
                  <a:lnTo>
                    <a:pt x="483" y="10050"/>
                  </a:lnTo>
                  <a:lnTo>
                    <a:pt x="352" y="8031"/>
                  </a:lnTo>
                  <a:lnTo>
                    <a:pt x="571" y="7329"/>
                  </a:lnTo>
                  <a:lnTo>
                    <a:pt x="1098" y="6802"/>
                  </a:lnTo>
                  <a:lnTo>
                    <a:pt x="2940" y="5442"/>
                  </a:lnTo>
                  <a:lnTo>
                    <a:pt x="4432" y="4608"/>
                  </a:lnTo>
                  <a:lnTo>
                    <a:pt x="7636" y="3819"/>
                  </a:lnTo>
                  <a:lnTo>
                    <a:pt x="9610" y="3116"/>
                  </a:lnTo>
                  <a:lnTo>
                    <a:pt x="12243" y="2019"/>
                  </a:lnTo>
                  <a:lnTo>
                    <a:pt x="12287" y="2019"/>
                  </a:lnTo>
                  <a:lnTo>
                    <a:pt x="14876" y="308"/>
                  </a:lnTo>
                  <a:lnTo>
                    <a:pt x="14920" y="264"/>
                  </a:lnTo>
                  <a:lnTo>
                    <a:pt x="14920" y="220"/>
                  </a:lnTo>
                  <a:lnTo>
                    <a:pt x="14920" y="133"/>
                  </a:lnTo>
                  <a:lnTo>
                    <a:pt x="14920" y="89"/>
                  </a:lnTo>
                  <a:lnTo>
                    <a:pt x="14876"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05" name="Google Shape;4305;p116"/>
            <p:cNvSpPr/>
            <p:nvPr/>
          </p:nvSpPr>
          <p:spPr>
            <a:xfrm>
              <a:off x="4167625" y="2749425"/>
              <a:ext cx="593500" cy="1676250"/>
            </a:xfrm>
            <a:custGeom>
              <a:avLst/>
              <a:gdLst/>
              <a:ahLst/>
              <a:cxnLst/>
              <a:rect l="l" t="t" r="r" b="b"/>
              <a:pathLst>
                <a:path w="23740" h="67050" extrusionOk="0">
                  <a:moveTo>
                    <a:pt x="23520" y="1"/>
                  </a:moveTo>
                  <a:lnTo>
                    <a:pt x="23476" y="45"/>
                  </a:lnTo>
                  <a:lnTo>
                    <a:pt x="19571" y="2370"/>
                  </a:lnTo>
                  <a:lnTo>
                    <a:pt x="17640" y="3731"/>
                  </a:lnTo>
                  <a:lnTo>
                    <a:pt x="15490" y="5223"/>
                  </a:lnTo>
                  <a:lnTo>
                    <a:pt x="13779" y="6363"/>
                  </a:lnTo>
                  <a:lnTo>
                    <a:pt x="11628" y="7285"/>
                  </a:lnTo>
                  <a:lnTo>
                    <a:pt x="8820" y="8338"/>
                  </a:lnTo>
                  <a:lnTo>
                    <a:pt x="7723" y="8821"/>
                  </a:lnTo>
                  <a:lnTo>
                    <a:pt x="6977" y="8908"/>
                  </a:lnTo>
                  <a:lnTo>
                    <a:pt x="6889" y="8952"/>
                  </a:lnTo>
                  <a:lnTo>
                    <a:pt x="3818" y="11585"/>
                  </a:lnTo>
                  <a:lnTo>
                    <a:pt x="2019" y="13165"/>
                  </a:lnTo>
                  <a:lnTo>
                    <a:pt x="702" y="14701"/>
                  </a:lnTo>
                  <a:lnTo>
                    <a:pt x="658" y="14745"/>
                  </a:lnTo>
                  <a:lnTo>
                    <a:pt x="88" y="15754"/>
                  </a:lnTo>
                  <a:lnTo>
                    <a:pt x="44" y="15842"/>
                  </a:lnTo>
                  <a:lnTo>
                    <a:pt x="0" y="16324"/>
                  </a:lnTo>
                  <a:lnTo>
                    <a:pt x="0" y="16412"/>
                  </a:lnTo>
                  <a:lnTo>
                    <a:pt x="1053" y="19176"/>
                  </a:lnTo>
                  <a:lnTo>
                    <a:pt x="1580" y="21283"/>
                  </a:lnTo>
                  <a:lnTo>
                    <a:pt x="2238" y="25100"/>
                  </a:lnTo>
                  <a:lnTo>
                    <a:pt x="2677" y="27558"/>
                  </a:lnTo>
                  <a:lnTo>
                    <a:pt x="3116" y="29839"/>
                  </a:lnTo>
                  <a:lnTo>
                    <a:pt x="4169" y="33218"/>
                  </a:lnTo>
                  <a:lnTo>
                    <a:pt x="5090" y="36158"/>
                  </a:lnTo>
                  <a:lnTo>
                    <a:pt x="5661" y="38923"/>
                  </a:lnTo>
                  <a:lnTo>
                    <a:pt x="5968" y="41073"/>
                  </a:lnTo>
                  <a:lnTo>
                    <a:pt x="5792" y="43837"/>
                  </a:lnTo>
                  <a:lnTo>
                    <a:pt x="5792" y="45900"/>
                  </a:lnTo>
                  <a:lnTo>
                    <a:pt x="5836" y="45943"/>
                  </a:lnTo>
                  <a:lnTo>
                    <a:pt x="6099" y="47918"/>
                  </a:lnTo>
                  <a:lnTo>
                    <a:pt x="6494" y="49761"/>
                  </a:lnTo>
                  <a:lnTo>
                    <a:pt x="6538" y="49805"/>
                  </a:lnTo>
                  <a:lnTo>
                    <a:pt x="7065" y="50946"/>
                  </a:lnTo>
                  <a:lnTo>
                    <a:pt x="8688" y="53272"/>
                  </a:lnTo>
                  <a:lnTo>
                    <a:pt x="9961" y="54939"/>
                  </a:lnTo>
                  <a:lnTo>
                    <a:pt x="12023" y="58230"/>
                  </a:lnTo>
                  <a:lnTo>
                    <a:pt x="13603" y="60292"/>
                  </a:lnTo>
                  <a:lnTo>
                    <a:pt x="15402" y="62837"/>
                  </a:lnTo>
                  <a:lnTo>
                    <a:pt x="16543" y="64812"/>
                  </a:lnTo>
                  <a:lnTo>
                    <a:pt x="16675" y="65426"/>
                  </a:lnTo>
                  <a:lnTo>
                    <a:pt x="16148" y="66831"/>
                  </a:lnTo>
                  <a:lnTo>
                    <a:pt x="16148" y="66874"/>
                  </a:lnTo>
                  <a:lnTo>
                    <a:pt x="16148" y="66962"/>
                  </a:lnTo>
                  <a:lnTo>
                    <a:pt x="16192" y="67006"/>
                  </a:lnTo>
                  <a:lnTo>
                    <a:pt x="16236" y="67050"/>
                  </a:lnTo>
                  <a:lnTo>
                    <a:pt x="16411" y="67050"/>
                  </a:lnTo>
                  <a:lnTo>
                    <a:pt x="16455" y="66962"/>
                  </a:lnTo>
                  <a:lnTo>
                    <a:pt x="17026" y="65514"/>
                  </a:lnTo>
                  <a:lnTo>
                    <a:pt x="17026" y="65382"/>
                  </a:lnTo>
                  <a:lnTo>
                    <a:pt x="16894" y="64680"/>
                  </a:lnTo>
                  <a:lnTo>
                    <a:pt x="16850" y="64637"/>
                  </a:lnTo>
                  <a:lnTo>
                    <a:pt x="15709" y="62662"/>
                  </a:lnTo>
                  <a:lnTo>
                    <a:pt x="13866" y="60073"/>
                  </a:lnTo>
                  <a:lnTo>
                    <a:pt x="12330" y="58011"/>
                  </a:lnTo>
                  <a:lnTo>
                    <a:pt x="10224" y="54720"/>
                  </a:lnTo>
                  <a:lnTo>
                    <a:pt x="8996" y="53096"/>
                  </a:lnTo>
                  <a:lnTo>
                    <a:pt x="7372" y="50770"/>
                  </a:lnTo>
                  <a:lnTo>
                    <a:pt x="6845" y="49673"/>
                  </a:lnTo>
                  <a:lnTo>
                    <a:pt x="6450" y="47874"/>
                  </a:lnTo>
                  <a:lnTo>
                    <a:pt x="6143" y="45900"/>
                  </a:lnTo>
                  <a:lnTo>
                    <a:pt x="6143" y="43881"/>
                  </a:lnTo>
                  <a:lnTo>
                    <a:pt x="6319" y="41073"/>
                  </a:lnTo>
                  <a:lnTo>
                    <a:pt x="6319" y="41029"/>
                  </a:lnTo>
                  <a:lnTo>
                    <a:pt x="6012" y="38835"/>
                  </a:lnTo>
                  <a:lnTo>
                    <a:pt x="5397" y="36070"/>
                  </a:lnTo>
                  <a:lnTo>
                    <a:pt x="4520" y="33087"/>
                  </a:lnTo>
                  <a:lnTo>
                    <a:pt x="3467" y="29752"/>
                  </a:lnTo>
                  <a:lnTo>
                    <a:pt x="3028" y="27514"/>
                  </a:lnTo>
                  <a:lnTo>
                    <a:pt x="2589" y="25056"/>
                  </a:lnTo>
                  <a:lnTo>
                    <a:pt x="1931" y="21239"/>
                  </a:lnTo>
                  <a:lnTo>
                    <a:pt x="1404" y="19089"/>
                  </a:lnTo>
                  <a:lnTo>
                    <a:pt x="351" y="16324"/>
                  </a:lnTo>
                  <a:lnTo>
                    <a:pt x="395" y="15929"/>
                  </a:lnTo>
                  <a:lnTo>
                    <a:pt x="965" y="14920"/>
                  </a:lnTo>
                  <a:lnTo>
                    <a:pt x="2282" y="13428"/>
                  </a:lnTo>
                  <a:lnTo>
                    <a:pt x="4037" y="11848"/>
                  </a:lnTo>
                  <a:lnTo>
                    <a:pt x="7109" y="9260"/>
                  </a:lnTo>
                  <a:lnTo>
                    <a:pt x="7811" y="9128"/>
                  </a:lnTo>
                  <a:lnTo>
                    <a:pt x="7855" y="9128"/>
                  </a:lnTo>
                  <a:lnTo>
                    <a:pt x="8952" y="8689"/>
                  </a:lnTo>
                  <a:lnTo>
                    <a:pt x="11760" y="7636"/>
                  </a:lnTo>
                  <a:lnTo>
                    <a:pt x="13910" y="6671"/>
                  </a:lnTo>
                  <a:lnTo>
                    <a:pt x="13954" y="6671"/>
                  </a:lnTo>
                  <a:lnTo>
                    <a:pt x="15665" y="5530"/>
                  </a:lnTo>
                  <a:lnTo>
                    <a:pt x="17816" y="4038"/>
                  </a:lnTo>
                  <a:lnTo>
                    <a:pt x="19746" y="2677"/>
                  </a:lnTo>
                  <a:lnTo>
                    <a:pt x="23652" y="352"/>
                  </a:lnTo>
                  <a:lnTo>
                    <a:pt x="23696" y="264"/>
                  </a:lnTo>
                  <a:lnTo>
                    <a:pt x="23696" y="220"/>
                  </a:lnTo>
                  <a:lnTo>
                    <a:pt x="23739" y="176"/>
                  </a:lnTo>
                  <a:lnTo>
                    <a:pt x="23696" y="89"/>
                  </a:lnTo>
                  <a:lnTo>
                    <a:pt x="23652" y="45"/>
                  </a:lnTo>
                  <a:lnTo>
                    <a:pt x="23608"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06" name="Google Shape;4306;p116"/>
            <p:cNvSpPr/>
            <p:nvPr/>
          </p:nvSpPr>
          <p:spPr>
            <a:xfrm>
              <a:off x="4152250" y="2727500"/>
              <a:ext cx="578150" cy="1726700"/>
            </a:xfrm>
            <a:custGeom>
              <a:avLst/>
              <a:gdLst/>
              <a:ahLst/>
              <a:cxnLst/>
              <a:rect l="l" t="t" r="r" b="b"/>
              <a:pathLst>
                <a:path w="23126" h="69068" extrusionOk="0">
                  <a:moveTo>
                    <a:pt x="22906" y="0"/>
                  </a:moveTo>
                  <a:lnTo>
                    <a:pt x="22862" y="44"/>
                  </a:lnTo>
                  <a:lnTo>
                    <a:pt x="19177" y="2238"/>
                  </a:lnTo>
                  <a:lnTo>
                    <a:pt x="17421" y="3467"/>
                  </a:lnTo>
                  <a:lnTo>
                    <a:pt x="15271" y="4915"/>
                  </a:lnTo>
                  <a:lnTo>
                    <a:pt x="13691" y="5968"/>
                  </a:lnTo>
                  <a:lnTo>
                    <a:pt x="11015" y="7065"/>
                  </a:lnTo>
                  <a:lnTo>
                    <a:pt x="7329" y="8820"/>
                  </a:lnTo>
                  <a:lnTo>
                    <a:pt x="6056" y="9654"/>
                  </a:lnTo>
                  <a:lnTo>
                    <a:pt x="6012" y="9698"/>
                  </a:lnTo>
                  <a:lnTo>
                    <a:pt x="3643" y="12023"/>
                  </a:lnTo>
                  <a:lnTo>
                    <a:pt x="1756" y="13822"/>
                  </a:lnTo>
                  <a:lnTo>
                    <a:pt x="922" y="14832"/>
                  </a:lnTo>
                  <a:lnTo>
                    <a:pt x="922" y="14876"/>
                  </a:lnTo>
                  <a:lnTo>
                    <a:pt x="308" y="16280"/>
                  </a:lnTo>
                  <a:lnTo>
                    <a:pt x="308" y="16324"/>
                  </a:lnTo>
                  <a:lnTo>
                    <a:pt x="1" y="17772"/>
                  </a:lnTo>
                  <a:lnTo>
                    <a:pt x="1" y="17859"/>
                  </a:lnTo>
                  <a:lnTo>
                    <a:pt x="396" y="19966"/>
                  </a:lnTo>
                  <a:lnTo>
                    <a:pt x="1054" y="24047"/>
                  </a:lnTo>
                  <a:lnTo>
                    <a:pt x="1580" y="27118"/>
                  </a:lnTo>
                  <a:lnTo>
                    <a:pt x="2239" y="30146"/>
                  </a:lnTo>
                  <a:lnTo>
                    <a:pt x="2897" y="32603"/>
                  </a:lnTo>
                  <a:lnTo>
                    <a:pt x="4213" y="36201"/>
                  </a:lnTo>
                  <a:lnTo>
                    <a:pt x="4959" y="39141"/>
                  </a:lnTo>
                  <a:lnTo>
                    <a:pt x="5442" y="41774"/>
                  </a:lnTo>
                  <a:lnTo>
                    <a:pt x="5310" y="45987"/>
                  </a:lnTo>
                  <a:lnTo>
                    <a:pt x="5310" y="46031"/>
                  </a:lnTo>
                  <a:lnTo>
                    <a:pt x="5486" y="47786"/>
                  </a:lnTo>
                  <a:lnTo>
                    <a:pt x="5486" y="47830"/>
                  </a:lnTo>
                  <a:lnTo>
                    <a:pt x="6012" y="50331"/>
                  </a:lnTo>
                  <a:lnTo>
                    <a:pt x="6539" y="53315"/>
                  </a:lnTo>
                  <a:lnTo>
                    <a:pt x="6890" y="54631"/>
                  </a:lnTo>
                  <a:lnTo>
                    <a:pt x="6934" y="54719"/>
                  </a:lnTo>
                  <a:lnTo>
                    <a:pt x="8514" y="56650"/>
                  </a:lnTo>
                  <a:lnTo>
                    <a:pt x="12156" y="61740"/>
                  </a:lnTo>
                  <a:lnTo>
                    <a:pt x="14262" y="64680"/>
                  </a:lnTo>
                  <a:lnTo>
                    <a:pt x="15754" y="66962"/>
                  </a:lnTo>
                  <a:lnTo>
                    <a:pt x="16017" y="67576"/>
                  </a:lnTo>
                  <a:lnTo>
                    <a:pt x="15754" y="68892"/>
                  </a:lnTo>
                  <a:lnTo>
                    <a:pt x="15754" y="68936"/>
                  </a:lnTo>
                  <a:lnTo>
                    <a:pt x="15798" y="69024"/>
                  </a:lnTo>
                  <a:lnTo>
                    <a:pt x="15842" y="69068"/>
                  </a:lnTo>
                  <a:lnTo>
                    <a:pt x="16061" y="69068"/>
                  </a:lnTo>
                  <a:lnTo>
                    <a:pt x="16105" y="68936"/>
                  </a:lnTo>
                  <a:lnTo>
                    <a:pt x="16368" y="67576"/>
                  </a:lnTo>
                  <a:lnTo>
                    <a:pt x="16368" y="67488"/>
                  </a:lnTo>
                  <a:lnTo>
                    <a:pt x="16061" y="66830"/>
                  </a:lnTo>
                  <a:lnTo>
                    <a:pt x="16061" y="66786"/>
                  </a:lnTo>
                  <a:lnTo>
                    <a:pt x="14525" y="64460"/>
                  </a:lnTo>
                  <a:lnTo>
                    <a:pt x="8821" y="56430"/>
                  </a:lnTo>
                  <a:lnTo>
                    <a:pt x="7197" y="54500"/>
                  </a:lnTo>
                  <a:lnTo>
                    <a:pt x="6890" y="53271"/>
                  </a:lnTo>
                  <a:lnTo>
                    <a:pt x="6363" y="50287"/>
                  </a:lnTo>
                  <a:lnTo>
                    <a:pt x="5837" y="47742"/>
                  </a:lnTo>
                  <a:lnTo>
                    <a:pt x="5661" y="45987"/>
                  </a:lnTo>
                  <a:lnTo>
                    <a:pt x="5793" y="41774"/>
                  </a:lnTo>
                  <a:lnTo>
                    <a:pt x="5793" y="41730"/>
                  </a:lnTo>
                  <a:lnTo>
                    <a:pt x="5310" y="39054"/>
                  </a:lnTo>
                  <a:lnTo>
                    <a:pt x="4520" y="36070"/>
                  </a:lnTo>
                  <a:lnTo>
                    <a:pt x="3248" y="32472"/>
                  </a:lnTo>
                  <a:lnTo>
                    <a:pt x="2546" y="30102"/>
                  </a:lnTo>
                  <a:lnTo>
                    <a:pt x="1931" y="27074"/>
                  </a:lnTo>
                  <a:lnTo>
                    <a:pt x="1405" y="23959"/>
                  </a:lnTo>
                  <a:lnTo>
                    <a:pt x="747" y="19878"/>
                  </a:lnTo>
                  <a:lnTo>
                    <a:pt x="352" y="17816"/>
                  </a:lnTo>
                  <a:lnTo>
                    <a:pt x="615" y="16411"/>
                  </a:lnTo>
                  <a:lnTo>
                    <a:pt x="1229" y="15051"/>
                  </a:lnTo>
                  <a:lnTo>
                    <a:pt x="2019" y="14086"/>
                  </a:lnTo>
                  <a:lnTo>
                    <a:pt x="3906" y="12287"/>
                  </a:lnTo>
                  <a:lnTo>
                    <a:pt x="6276" y="9961"/>
                  </a:lnTo>
                  <a:lnTo>
                    <a:pt x="7504" y="9127"/>
                  </a:lnTo>
                  <a:lnTo>
                    <a:pt x="11146" y="7416"/>
                  </a:lnTo>
                  <a:lnTo>
                    <a:pt x="13823" y="6275"/>
                  </a:lnTo>
                  <a:lnTo>
                    <a:pt x="13867" y="6231"/>
                  </a:lnTo>
                  <a:lnTo>
                    <a:pt x="17597" y="3774"/>
                  </a:lnTo>
                  <a:lnTo>
                    <a:pt x="19396" y="2545"/>
                  </a:lnTo>
                  <a:lnTo>
                    <a:pt x="23038" y="351"/>
                  </a:lnTo>
                  <a:lnTo>
                    <a:pt x="23082" y="307"/>
                  </a:lnTo>
                  <a:lnTo>
                    <a:pt x="23126" y="220"/>
                  </a:lnTo>
                  <a:lnTo>
                    <a:pt x="23126" y="176"/>
                  </a:lnTo>
                  <a:lnTo>
                    <a:pt x="23082" y="88"/>
                  </a:lnTo>
                  <a:lnTo>
                    <a:pt x="23038" y="44"/>
                  </a:lnTo>
                  <a:lnTo>
                    <a:pt x="2299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07" name="Google Shape;4307;p116"/>
            <p:cNvSpPr/>
            <p:nvPr/>
          </p:nvSpPr>
          <p:spPr>
            <a:xfrm>
              <a:off x="4125925" y="2666050"/>
              <a:ext cx="649450" cy="1851775"/>
            </a:xfrm>
            <a:custGeom>
              <a:avLst/>
              <a:gdLst/>
              <a:ahLst/>
              <a:cxnLst/>
              <a:rect l="l" t="t" r="r" b="b"/>
              <a:pathLst>
                <a:path w="25978" h="74071" extrusionOk="0">
                  <a:moveTo>
                    <a:pt x="25715" y="1"/>
                  </a:moveTo>
                  <a:lnTo>
                    <a:pt x="23608" y="1142"/>
                  </a:lnTo>
                  <a:lnTo>
                    <a:pt x="19922" y="3292"/>
                  </a:lnTo>
                  <a:lnTo>
                    <a:pt x="18079" y="4477"/>
                  </a:lnTo>
                  <a:lnTo>
                    <a:pt x="15534" y="6144"/>
                  </a:lnTo>
                  <a:lnTo>
                    <a:pt x="14042" y="7109"/>
                  </a:lnTo>
                  <a:lnTo>
                    <a:pt x="11585" y="8207"/>
                  </a:lnTo>
                  <a:lnTo>
                    <a:pt x="11585" y="8250"/>
                  </a:lnTo>
                  <a:lnTo>
                    <a:pt x="10269" y="9040"/>
                  </a:lnTo>
                  <a:lnTo>
                    <a:pt x="6846" y="11146"/>
                  </a:lnTo>
                  <a:lnTo>
                    <a:pt x="6802" y="11190"/>
                  </a:lnTo>
                  <a:lnTo>
                    <a:pt x="4213" y="13823"/>
                  </a:lnTo>
                  <a:lnTo>
                    <a:pt x="2326" y="15622"/>
                  </a:lnTo>
                  <a:lnTo>
                    <a:pt x="1624" y="16500"/>
                  </a:lnTo>
                  <a:lnTo>
                    <a:pt x="1580" y="16544"/>
                  </a:lnTo>
                  <a:lnTo>
                    <a:pt x="703" y="19177"/>
                  </a:lnTo>
                  <a:lnTo>
                    <a:pt x="88" y="20976"/>
                  </a:lnTo>
                  <a:lnTo>
                    <a:pt x="88" y="21020"/>
                  </a:lnTo>
                  <a:lnTo>
                    <a:pt x="1" y="22336"/>
                  </a:lnTo>
                  <a:lnTo>
                    <a:pt x="44" y="22380"/>
                  </a:lnTo>
                  <a:lnTo>
                    <a:pt x="615" y="26417"/>
                  </a:lnTo>
                  <a:lnTo>
                    <a:pt x="878" y="28084"/>
                  </a:lnTo>
                  <a:lnTo>
                    <a:pt x="1185" y="29708"/>
                  </a:lnTo>
                  <a:lnTo>
                    <a:pt x="1536" y="31244"/>
                  </a:lnTo>
                  <a:lnTo>
                    <a:pt x="1931" y="32823"/>
                  </a:lnTo>
                  <a:lnTo>
                    <a:pt x="2370" y="34359"/>
                  </a:lnTo>
                  <a:lnTo>
                    <a:pt x="2897" y="35939"/>
                  </a:lnTo>
                  <a:lnTo>
                    <a:pt x="3467" y="37606"/>
                  </a:lnTo>
                  <a:lnTo>
                    <a:pt x="4125" y="39362"/>
                  </a:lnTo>
                  <a:lnTo>
                    <a:pt x="5003" y="42258"/>
                  </a:lnTo>
                  <a:lnTo>
                    <a:pt x="5310" y="44057"/>
                  </a:lnTo>
                  <a:lnTo>
                    <a:pt x="5398" y="45329"/>
                  </a:lnTo>
                  <a:lnTo>
                    <a:pt x="5310" y="47787"/>
                  </a:lnTo>
                  <a:lnTo>
                    <a:pt x="5354" y="49322"/>
                  </a:lnTo>
                  <a:lnTo>
                    <a:pt x="5354" y="49366"/>
                  </a:lnTo>
                  <a:lnTo>
                    <a:pt x="5924" y="52175"/>
                  </a:lnTo>
                  <a:lnTo>
                    <a:pt x="6407" y="54939"/>
                  </a:lnTo>
                  <a:lnTo>
                    <a:pt x="6451" y="57528"/>
                  </a:lnTo>
                  <a:lnTo>
                    <a:pt x="6319" y="59810"/>
                  </a:lnTo>
                  <a:lnTo>
                    <a:pt x="6319" y="59854"/>
                  </a:lnTo>
                  <a:lnTo>
                    <a:pt x="6495" y="60731"/>
                  </a:lnTo>
                  <a:lnTo>
                    <a:pt x="6495" y="60819"/>
                  </a:lnTo>
                  <a:lnTo>
                    <a:pt x="7943" y="62399"/>
                  </a:lnTo>
                  <a:lnTo>
                    <a:pt x="10225" y="65251"/>
                  </a:lnTo>
                  <a:lnTo>
                    <a:pt x="12112" y="67796"/>
                  </a:lnTo>
                  <a:lnTo>
                    <a:pt x="13077" y="68981"/>
                  </a:lnTo>
                  <a:lnTo>
                    <a:pt x="13121" y="68981"/>
                  </a:lnTo>
                  <a:lnTo>
                    <a:pt x="15841" y="71614"/>
                  </a:lnTo>
                  <a:lnTo>
                    <a:pt x="16061" y="71921"/>
                  </a:lnTo>
                  <a:lnTo>
                    <a:pt x="15973" y="73851"/>
                  </a:lnTo>
                  <a:lnTo>
                    <a:pt x="15973" y="73939"/>
                  </a:lnTo>
                  <a:lnTo>
                    <a:pt x="16017" y="73983"/>
                  </a:lnTo>
                  <a:lnTo>
                    <a:pt x="16105" y="74027"/>
                  </a:lnTo>
                  <a:lnTo>
                    <a:pt x="16149" y="74071"/>
                  </a:lnTo>
                  <a:lnTo>
                    <a:pt x="16236" y="74027"/>
                  </a:lnTo>
                  <a:lnTo>
                    <a:pt x="16280" y="73983"/>
                  </a:lnTo>
                  <a:lnTo>
                    <a:pt x="16324" y="73939"/>
                  </a:lnTo>
                  <a:lnTo>
                    <a:pt x="16324" y="73895"/>
                  </a:lnTo>
                  <a:lnTo>
                    <a:pt x="16412" y="71877"/>
                  </a:lnTo>
                  <a:lnTo>
                    <a:pt x="16368" y="71789"/>
                  </a:lnTo>
                  <a:lnTo>
                    <a:pt x="16149" y="71394"/>
                  </a:lnTo>
                  <a:lnTo>
                    <a:pt x="16105" y="71394"/>
                  </a:lnTo>
                  <a:lnTo>
                    <a:pt x="13340" y="68761"/>
                  </a:lnTo>
                  <a:lnTo>
                    <a:pt x="12375" y="67577"/>
                  </a:lnTo>
                  <a:lnTo>
                    <a:pt x="10488" y="65032"/>
                  </a:lnTo>
                  <a:lnTo>
                    <a:pt x="8206" y="62179"/>
                  </a:lnTo>
                  <a:lnTo>
                    <a:pt x="6802" y="60600"/>
                  </a:lnTo>
                  <a:lnTo>
                    <a:pt x="6670" y="59810"/>
                  </a:lnTo>
                  <a:lnTo>
                    <a:pt x="6802" y="57528"/>
                  </a:lnTo>
                  <a:lnTo>
                    <a:pt x="6758" y="54895"/>
                  </a:lnTo>
                  <a:lnTo>
                    <a:pt x="6276" y="52131"/>
                  </a:lnTo>
                  <a:lnTo>
                    <a:pt x="5705" y="49322"/>
                  </a:lnTo>
                  <a:lnTo>
                    <a:pt x="5661" y="47787"/>
                  </a:lnTo>
                  <a:lnTo>
                    <a:pt x="5749" y="45329"/>
                  </a:lnTo>
                  <a:lnTo>
                    <a:pt x="5661" y="44013"/>
                  </a:lnTo>
                  <a:lnTo>
                    <a:pt x="5310" y="42170"/>
                  </a:lnTo>
                  <a:lnTo>
                    <a:pt x="4476" y="39230"/>
                  </a:lnTo>
                  <a:lnTo>
                    <a:pt x="3818" y="37475"/>
                  </a:lnTo>
                  <a:lnTo>
                    <a:pt x="3204" y="35851"/>
                  </a:lnTo>
                  <a:lnTo>
                    <a:pt x="2721" y="34271"/>
                  </a:lnTo>
                  <a:lnTo>
                    <a:pt x="2239" y="32736"/>
                  </a:lnTo>
                  <a:lnTo>
                    <a:pt x="1844" y="31200"/>
                  </a:lnTo>
                  <a:lnTo>
                    <a:pt x="1493" y="29620"/>
                  </a:lnTo>
                  <a:lnTo>
                    <a:pt x="1229" y="28040"/>
                  </a:lnTo>
                  <a:lnTo>
                    <a:pt x="966" y="26329"/>
                  </a:lnTo>
                  <a:lnTo>
                    <a:pt x="396" y="22336"/>
                  </a:lnTo>
                  <a:lnTo>
                    <a:pt x="439" y="21063"/>
                  </a:lnTo>
                  <a:lnTo>
                    <a:pt x="1054" y="19308"/>
                  </a:lnTo>
                  <a:lnTo>
                    <a:pt x="1887" y="16675"/>
                  </a:lnTo>
                  <a:lnTo>
                    <a:pt x="2590" y="15842"/>
                  </a:lnTo>
                  <a:lnTo>
                    <a:pt x="4476" y="14043"/>
                  </a:lnTo>
                  <a:lnTo>
                    <a:pt x="7021" y="11454"/>
                  </a:lnTo>
                  <a:lnTo>
                    <a:pt x="10488" y="9347"/>
                  </a:lnTo>
                  <a:lnTo>
                    <a:pt x="11761" y="8558"/>
                  </a:lnTo>
                  <a:lnTo>
                    <a:pt x="14218" y="7417"/>
                  </a:lnTo>
                  <a:lnTo>
                    <a:pt x="15710" y="6451"/>
                  </a:lnTo>
                  <a:lnTo>
                    <a:pt x="18255" y="4784"/>
                  </a:lnTo>
                  <a:lnTo>
                    <a:pt x="20098" y="3599"/>
                  </a:lnTo>
                  <a:lnTo>
                    <a:pt x="23784" y="1449"/>
                  </a:lnTo>
                  <a:lnTo>
                    <a:pt x="25846" y="308"/>
                  </a:lnTo>
                  <a:lnTo>
                    <a:pt x="25934" y="264"/>
                  </a:lnTo>
                  <a:lnTo>
                    <a:pt x="25934" y="220"/>
                  </a:lnTo>
                  <a:lnTo>
                    <a:pt x="25978" y="133"/>
                  </a:lnTo>
                  <a:lnTo>
                    <a:pt x="25934" y="89"/>
                  </a:lnTo>
                  <a:lnTo>
                    <a:pt x="2589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08" name="Google Shape;4308;p116"/>
            <p:cNvSpPr/>
            <p:nvPr/>
          </p:nvSpPr>
          <p:spPr>
            <a:xfrm>
              <a:off x="4096300" y="2788925"/>
              <a:ext cx="434450" cy="1781575"/>
            </a:xfrm>
            <a:custGeom>
              <a:avLst/>
              <a:gdLst/>
              <a:ahLst/>
              <a:cxnLst/>
              <a:rect l="l" t="t" r="r" b="b"/>
              <a:pathLst>
                <a:path w="17378" h="71263" extrusionOk="0">
                  <a:moveTo>
                    <a:pt x="15886" y="0"/>
                  </a:moveTo>
                  <a:lnTo>
                    <a:pt x="14174" y="1054"/>
                  </a:lnTo>
                  <a:lnTo>
                    <a:pt x="10971" y="3028"/>
                  </a:lnTo>
                  <a:lnTo>
                    <a:pt x="8952" y="4301"/>
                  </a:lnTo>
                  <a:lnTo>
                    <a:pt x="6890" y="5880"/>
                  </a:lnTo>
                  <a:lnTo>
                    <a:pt x="6846" y="5880"/>
                  </a:lnTo>
                  <a:lnTo>
                    <a:pt x="5705" y="7328"/>
                  </a:lnTo>
                  <a:lnTo>
                    <a:pt x="3029" y="10049"/>
                  </a:lnTo>
                  <a:lnTo>
                    <a:pt x="2502" y="10663"/>
                  </a:lnTo>
                  <a:lnTo>
                    <a:pt x="2458" y="10751"/>
                  </a:lnTo>
                  <a:lnTo>
                    <a:pt x="1229" y="13691"/>
                  </a:lnTo>
                  <a:lnTo>
                    <a:pt x="264" y="16280"/>
                  </a:lnTo>
                  <a:lnTo>
                    <a:pt x="264" y="16324"/>
                  </a:lnTo>
                  <a:lnTo>
                    <a:pt x="1" y="17509"/>
                  </a:lnTo>
                  <a:lnTo>
                    <a:pt x="1" y="17553"/>
                  </a:lnTo>
                  <a:lnTo>
                    <a:pt x="1" y="18825"/>
                  </a:lnTo>
                  <a:lnTo>
                    <a:pt x="484" y="22687"/>
                  </a:lnTo>
                  <a:lnTo>
                    <a:pt x="966" y="25276"/>
                  </a:lnTo>
                  <a:lnTo>
                    <a:pt x="1624" y="28040"/>
                  </a:lnTo>
                  <a:lnTo>
                    <a:pt x="2546" y="30673"/>
                  </a:lnTo>
                  <a:lnTo>
                    <a:pt x="4257" y="35105"/>
                  </a:lnTo>
                  <a:lnTo>
                    <a:pt x="4828" y="36728"/>
                  </a:lnTo>
                  <a:lnTo>
                    <a:pt x="5310" y="38922"/>
                  </a:lnTo>
                  <a:lnTo>
                    <a:pt x="5530" y="40370"/>
                  </a:lnTo>
                  <a:lnTo>
                    <a:pt x="5398" y="42828"/>
                  </a:lnTo>
                  <a:lnTo>
                    <a:pt x="5442" y="44144"/>
                  </a:lnTo>
                  <a:lnTo>
                    <a:pt x="5442" y="44188"/>
                  </a:lnTo>
                  <a:lnTo>
                    <a:pt x="5925" y="46645"/>
                  </a:lnTo>
                  <a:lnTo>
                    <a:pt x="6320" y="49059"/>
                  </a:lnTo>
                  <a:lnTo>
                    <a:pt x="6407" y="51297"/>
                  </a:lnTo>
                  <a:lnTo>
                    <a:pt x="6232" y="54544"/>
                  </a:lnTo>
                  <a:lnTo>
                    <a:pt x="6144" y="56826"/>
                  </a:lnTo>
                  <a:lnTo>
                    <a:pt x="6144" y="58405"/>
                  </a:lnTo>
                  <a:lnTo>
                    <a:pt x="6144" y="58449"/>
                  </a:lnTo>
                  <a:lnTo>
                    <a:pt x="6407" y="59239"/>
                  </a:lnTo>
                  <a:lnTo>
                    <a:pt x="6451" y="59283"/>
                  </a:lnTo>
                  <a:lnTo>
                    <a:pt x="7899" y="61257"/>
                  </a:lnTo>
                  <a:lnTo>
                    <a:pt x="10006" y="63583"/>
                  </a:lnTo>
                  <a:lnTo>
                    <a:pt x="13604" y="66655"/>
                  </a:lnTo>
                  <a:lnTo>
                    <a:pt x="15491" y="68234"/>
                  </a:lnTo>
                  <a:lnTo>
                    <a:pt x="16412" y="69068"/>
                  </a:lnTo>
                  <a:lnTo>
                    <a:pt x="16632" y="69419"/>
                  </a:lnTo>
                  <a:lnTo>
                    <a:pt x="16675" y="70121"/>
                  </a:lnTo>
                  <a:lnTo>
                    <a:pt x="16675" y="70165"/>
                  </a:lnTo>
                  <a:lnTo>
                    <a:pt x="17026" y="71130"/>
                  </a:lnTo>
                  <a:lnTo>
                    <a:pt x="17114" y="71218"/>
                  </a:lnTo>
                  <a:lnTo>
                    <a:pt x="17202" y="71262"/>
                  </a:lnTo>
                  <a:lnTo>
                    <a:pt x="17246" y="71262"/>
                  </a:lnTo>
                  <a:lnTo>
                    <a:pt x="17334" y="71218"/>
                  </a:lnTo>
                  <a:lnTo>
                    <a:pt x="17378" y="71130"/>
                  </a:lnTo>
                  <a:lnTo>
                    <a:pt x="17378" y="71087"/>
                  </a:lnTo>
                  <a:lnTo>
                    <a:pt x="17378" y="70999"/>
                  </a:lnTo>
                  <a:lnTo>
                    <a:pt x="17026" y="70077"/>
                  </a:lnTo>
                  <a:lnTo>
                    <a:pt x="16983" y="69331"/>
                  </a:lnTo>
                  <a:lnTo>
                    <a:pt x="16939" y="69288"/>
                  </a:lnTo>
                  <a:lnTo>
                    <a:pt x="16719" y="68893"/>
                  </a:lnTo>
                  <a:lnTo>
                    <a:pt x="16675" y="68849"/>
                  </a:lnTo>
                  <a:lnTo>
                    <a:pt x="15754" y="67971"/>
                  </a:lnTo>
                  <a:lnTo>
                    <a:pt x="13823" y="66391"/>
                  </a:lnTo>
                  <a:lnTo>
                    <a:pt x="10269" y="63320"/>
                  </a:lnTo>
                  <a:lnTo>
                    <a:pt x="8163" y="61038"/>
                  </a:lnTo>
                  <a:lnTo>
                    <a:pt x="6715" y="59107"/>
                  </a:lnTo>
                  <a:lnTo>
                    <a:pt x="6495" y="58361"/>
                  </a:lnTo>
                  <a:lnTo>
                    <a:pt x="6495" y="56826"/>
                  </a:lnTo>
                  <a:lnTo>
                    <a:pt x="6583" y="54544"/>
                  </a:lnTo>
                  <a:lnTo>
                    <a:pt x="6758" y="51297"/>
                  </a:lnTo>
                  <a:lnTo>
                    <a:pt x="6671" y="49015"/>
                  </a:lnTo>
                  <a:lnTo>
                    <a:pt x="6276" y="46601"/>
                  </a:lnTo>
                  <a:lnTo>
                    <a:pt x="5793" y="44144"/>
                  </a:lnTo>
                  <a:lnTo>
                    <a:pt x="5749" y="42828"/>
                  </a:lnTo>
                  <a:lnTo>
                    <a:pt x="5881" y="40370"/>
                  </a:lnTo>
                  <a:lnTo>
                    <a:pt x="5881" y="40327"/>
                  </a:lnTo>
                  <a:lnTo>
                    <a:pt x="5661" y="38835"/>
                  </a:lnTo>
                  <a:lnTo>
                    <a:pt x="5135" y="36641"/>
                  </a:lnTo>
                  <a:lnTo>
                    <a:pt x="4564" y="34973"/>
                  </a:lnTo>
                  <a:lnTo>
                    <a:pt x="2853" y="30541"/>
                  </a:lnTo>
                  <a:lnTo>
                    <a:pt x="1975" y="27908"/>
                  </a:lnTo>
                  <a:lnTo>
                    <a:pt x="1317" y="25232"/>
                  </a:lnTo>
                  <a:lnTo>
                    <a:pt x="791" y="22599"/>
                  </a:lnTo>
                  <a:lnTo>
                    <a:pt x="352" y="18825"/>
                  </a:lnTo>
                  <a:lnTo>
                    <a:pt x="352" y="17596"/>
                  </a:lnTo>
                  <a:lnTo>
                    <a:pt x="615" y="16412"/>
                  </a:lnTo>
                  <a:lnTo>
                    <a:pt x="1581" y="13823"/>
                  </a:lnTo>
                  <a:lnTo>
                    <a:pt x="2765" y="10883"/>
                  </a:lnTo>
                  <a:lnTo>
                    <a:pt x="3292" y="10312"/>
                  </a:lnTo>
                  <a:lnTo>
                    <a:pt x="5969" y="7548"/>
                  </a:lnTo>
                  <a:lnTo>
                    <a:pt x="7109" y="6144"/>
                  </a:lnTo>
                  <a:lnTo>
                    <a:pt x="9172" y="4608"/>
                  </a:lnTo>
                  <a:lnTo>
                    <a:pt x="11146" y="3335"/>
                  </a:lnTo>
                  <a:lnTo>
                    <a:pt x="14350" y="1361"/>
                  </a:lnTo>
                  <a:lnTo>
                    <a:pt x="16105" y="308"/>
                  </a:lnTo>
                  <a:lnTo>
                    <a:pt x="16149" y="264"/>
                  </a:lnTo>
                  <a:lnTo>
                    <a:pt x="16149" y="220"/>
                  </a:lnTo>
                  <a:lnTo>
                    <a:pt x="16149" y="132"/>
                  </a:lnTo>
                  <a:lnTo>
                    <a:pt x="16149" y="88"/>
                  </a:lnTo>
                  <a:lnTo>
                    <a:pt x="16105" y="44"/>
                  </a:lnTo>
                  <a:lnTo>
                    <a:pt x="16017"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09" name="Google Shape;4309;p116"/>
            <p:cNvSpPr/>
            <p:nvPr/>
          </p:nvSpPr>
          <p:spPr>
            <a:xfrm>
              <a:off x="5157125" y="2795500"/>
              <a:ext cx="400425" cy="235900"/>
            </a:xfrm>
            <a:custGeom>
              <a:avLst/>
              <a:gdLst/>
              <a:ahLst/>
              <a:cxnLst/>
              <a:rect l="l" t="t" r="r" b="b"/>
              <a:pathLst>
                <a:path w="16017" h="9436" extrusionOk="0">
                  <a:moveTo>
                    <a:pt x="15753" y="1"/>
                  </a:moveTo>
                  <a:lnTo>
                    <a:pt x="9566" y="3774"/>
                  </a:lnTo>
                  <a:lnTo>
                    <a:pt x="7328" y="5179"/>
                  </a:lnTo>
                  <a:lnTo>
                    <a:pt x="5485" y="6056"/>
                  </a:lnTo>
                  <a:lnTo>
                    <a:pt x="3818" y="7022"/>
                  </a:lnTo>
                  <a:lnTo>
                    <a:pt x="88" y="9128"/>
                  </a:lnTo>
                  <a:lnTo>
                    <a:pt x="0" y="9172"/>
                  </a:lnTo>
                  <a:lnTo>
                    <a:pt x="0" y="9216"/>
                  </a:lnTo>
                  <a:lnTo>
                    <a:pt x="0" y="9303"/>
                  </a:lnTo>
                  <a:lnTo>
                    <a:pt x="0" y="9347"/>
                  </a:lnTo>
                  <a:lnTo>
                    <a:pt x="88" y="9435"/>
                  </a:lnTo>
                  <a:lnTo>
                    <a:pt x="264" y="9435"/>
                  </a:lnTo>
                  <a:lnTo>
                    <a:pt x="3993" y="7329"/>
                  </a:lnTo>
                  <a:lnTo>
                    <a:pt x="5617" y="6363"/>
                  </a:lnTo>
                  <a:lnTo>
                    <a:pt x="7504" y="5486"/>
                  </a:lnTo>
                  <a:lnTo>
                    <a:pt x="9742" y="4082"/>
                  </a:lnTo>
                  <a:lnTo>
                    <a:pt x="15929" y="308"/>
                  </a:lnTo>
                  <a:lnTo>
                    <a:pt x="15973" y="264"/>
                  </a:lnTo>
                  <a:lnTo>
                    <a:pt x="16017" y="220"/>
                  </a:lnTo>
                  <a:lnTo>
                    <a:pt x="16017" y="132"/>
                  </a:lnTo>
                  <a:lnTo>
                    <a:pt x="15973" y="89"/>
                  </a:lnTo>
                  <a:lnTo>
                    <a:pt x="15929" y="45"/>
                  </a:lnTo>
                  <a:lnTo>
                    <a:pt x="15885"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10" name="Google Shape;4310;p116"/>
            <p:cNvSpPr/>
            <p:nvPr/>
          </p:nvSpPr>
          <p:spPr>
            <a:xfrm>
              <a:off x="4878475" y="2770275"/>
              <a:ext cx="651650" cy="660425"/>
            </a:xfrm>
            <a:custGeom>
              <a:avLst/>
              <a:gdLst/>
              <a:ahLst/>
              <a:cxnLst/>
              <a:rect l="l" t="t" r="r" b="b"/>
              <a:pathLst>
                <a:path w="26066" h="26417" extrusionOk="0">
                  <a:moveTo>
                    <a:pt x="25846" y="1"/>
                  </a:moveTo>
                  <a:lnTo>
                    <a:pt x="25802" y="44"/>
                  </a:lnTo>
                  <a:lnTo>
                    <a:pt x="21063" y="2897"/>
                  </a:lnTo>
                  <a:lnTo>
                    <a:pt x="18211" y="4520"/>
                  </a:lnTo>
                  <a:lnTo>
                    <a:pt x="16061" y="5398"/>
                  </a:lnTo>
                  <a:lnTo>
                    <a:pt x="13823" y="6539"/>
                  </a:lnTo>
                  <a:lnTo>
                    <a:pt x="9610" y="8689"/>
                  </a:lnTo>
                  <a:lnTo>
                    <a:pt x="6319" y="10883"/>
                  </a:lnTo>
                  <a:lnTo>
                    <a:pt x="3511" y="12901"/>
                  </a:lnTo>
                  <a:lnTo>
                    <a:pt x="3467" y="12901"/>
                  </a:lnTo>
                  <a:lnTo>
                    <a:pt x="3028" y="13296"/>
                  </a:lnTo>
                  <a:lnTo>
                    <a:pt x="2985" y="13340"/>
                  </a:lnTo>
                  <a:lnTo>
                    <a:pt x="2590" y="14218"/>
                  </a:lnTo>
                  <a:lnTo>
                    <a:pt x="2590" y="14306"/>
                  </a:lnTo>
                  <a:lnTo>
                    <a:pt x="2546" y="15051"/>
                  </a:lnTo>
                  <a:lnTo>
                    <a:pt x="2546" y="15095"/>
                  </a:lnTo>
                  <a:lnTo>
                    <a:pt x="2809" y="16105"/>
                  </a:lnTo>
                  <a:lnTo>
                    <a:pt x="3818" y="18430"/>
                  </a:lnTo>
                  <a:lnTo>
                    <a:pt x="4740" y="20537"/>
                  </a:lnTo>
                  <a:lnTo>
                    <a:pt x="4828" y="21326"/>
                  </a:lnTo>
                  <a:lnTo>
                    <a:pt x="4696" y="21897"/>
                  </a:lnTo>
                  <a:lnTo>
                    <a:pt x="2721" y="23608"/>
                  </a:lnTo>
                  <a:lnTo>
                    <a:pt x="834" y="25451"/>
                  </a:lnTo>
                  <a:lnTo>
                    <a:pt x="88" y="26109"/>
                  </a:lnTo>
                  <a:lnTo>
                    <a:pt x="45" y="26197"/>
                  </a:lnTo>
                  <a:lnTo>
                    <a:pt x="1" y="26241"/>
                  </a:lnTo>
                  <a:lnTo>
                    <a:pt x="1" y="26329"/>
                  </a:lnTo>
                  <a:lnTo>
                    <a:pt x="45" y="26373"/>
                  </a:lnTo>
                  <a:lnTo>
                    <a:pt x="88" y="26416"/>
                  </a:lnTo>
                  <a:lnTo>
                    <a:pt x="176" y="26416"/>
                  </a:lnTo>
                  <a:lnTo>
                    <a:pt x="308" y="26373"/>
                  </a:lnTo>
                  <a:lnTo>
                    <a:pt x="1098" y="25714"/>
                  </a:lnTo>
                  <a:lnTo>
                    <a:pt x="2941" y="23871"/>
                  </a:lnTo>
                  <a:lnTo>
                    <a:pt x="5003" y="22116"/>
                  </a:lnTo>
                  <a:lnTo>
                    <a:pt x="5047" y="22028"/>
                  </a:lnTo>
                  <a:lnTo>
                    <a:pt x="5179" y="21370"/>
                  </a:lnTo>
                  <a:lnTo>
                    <a:pt x="5179" y="21326"/>
                  </a:lnTo>
                  <a:lnTo>
                    <a:pt x="5091" y="20493"/>
                  </a:lnTo>
                  <a:lnTo>
                    <a:pt x="5047" y="20449"/>
                  </a:lnTo>
                  <a:lnTo>
                    <a:pt x="4125" y="18299"/>
                  </a:lnTo>
                  <a:lnTo>
                    <a:pt x="3116" y="15973"/>
                  </a:lnTo>
                  <a:lnTo>
                    <a:pt x="2897" y="15051"/>
                  </a:lnTo>
                  <a:lnTo>
                    <a:pt x="2941" y="14349"/>
                  </a:lnTo>
                  <a:lnTo>
                    <a:pt x="3292" y="13560"/>
                  </a:lnTo>
                  <a:lnTo>
                    <a:pt x="3687" y="13165"/>
                  </a:lnTo>
                  <a:lnTo>
                    <a:pt x="6495" y="11146"/>
                  </a:lnTo>
                  <a:lnTo>
                    <a:pt x="9830" y="8996"/>
                  </a:lnTo>
                  <a:lnTo>
                    <a:pt x="13955" y="6846"/>
                  </a:lnTo>
                  <a:lnTo>
                    <a:pt x="16236" y="5705"/>
                  </a:lnTo>
                  <a:lnTo>
                    <a:pt x="18343" y="4827"/>
                  </a:lnTo>
                  <a:lnTo>
                    <a:pt x="18387" y="4827"/>
                  </a:lnTo>
                  <a:lnTo>
                    <a:pt x="21239" y="3204"/>
                  </a:lnTo>
                  <a:lnTo>
                    <a:pt x="25978" y="352"/>
                  </a:lnTo>
                  <a:lnTo>
                    <a:pt x="26022" y="264"/>
                  </a:lnTo>
                  <a:lnTo>
                    <a:pt x="26066" y="220"/>
                  </a:lnTo>
                  <a:lnTo>
                    <a:pt x="26066" y="176"/>
                  </a:lnTo>
                  <a:lnTo>
                    <a:pt x="26022" y="88"/>
                  </a:lnTo>
                  <a:lnTo>
                    <a:pt x="25978" y="44"/>
                  </a:lnTo>
                  <a:lnTo>
                    <a:pt x="2593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11" name="Google Shape;4311;p116"/>
            <p:cNvSpPr/>
            <p:nvPr/>
          </p:nvSpPr>
          <p:spPr>
            <a:xfrm>
              <a:off x="4429800" y="2660575"/>
              <a:ext cx="977475" cy="1079475"/>
            </a:xfrm>
            <a:custGeom>
              <a:avLst/>
              <a:gdLst/>
              <a:ahLst/>
              <a:cxnLst/>
              <a:rect l="l" t="t" r="r" b="b"/>
              <a:pathLst>
                <a:path w="39099" h="43179" extrusionOk="0">
                  <a:moveTo>
                    <a:pt x="38835" y="0"/>
                  </a:moveTo>
                  <a:lnTo>
                    <a:pt x="36553" y="1361"/>
                  </a:lnTo>
                  <a:lnTo>
                    <a:pt x="32121" y="3335"/>
                  </a:lnTo>
                  <a:lnTo>
                    <a:pt x="31156" y="3730"/>
                  </a:lnTo>
                  <a:lnTo>
                    <a:pt x="26812" y="5617"/>
                  </a:lnTo>
                  <a:lnTo>
                    <a:pt x="24617" y="6583"/>
                  </a:lnTo>
                  <a:lnTo>
                    <a:pt x="22467" y="7592"/>
                  </a:lnTo>
                  <a:lnTo>
                    <a:pt x="20361" y="8689"/>
                  </a:lnTo>
                  <a:lnTo>
                    <a:pt x="18299" y="9830"/>
                  </a:lnTo>
                  <a:lnTo>
                    <a:pt x="17289" y="10444"/>
                  </a:lnTo>
                  <a:lnTo>
                    <a:pt x="16280" y="11102"/>
                  </a:lnTo>
                  <a:lnTo>
                    <a:pt x="15315" y="11760"/>
                  </a:lnTo>
                  <a:lnTo>
                    <a:pt x="14349" y="12462"/>
                  </a:lnTo>
                  <a:lnTo>
                    <a:pt x="12155" y="14262"/>
                  </a:lnTo>
                  <a:lnTo>
                    <a:pt x="10312" y="15666"/>
                  </a:lnTo>
                  <a:lnTo>
                    <a:pt x="8162" y="17421"/>
                  </a:lnTo>
                  <a:lnTo>
                    <a:pt x="6758" y="18342"/>
                  </a:lnTo>
                  <a:lnTo>
                    <a:pt x="4564" y="19176"/>
                  </a:lnTo>
                  <a:lnTo>
                    <a:pt x="2414" y="19878"/>
                  </a:lnTo>
                  <a:lnTo>
                    <a:pt x="1273" y="20229"/>
                  </a:lnTo>
                  <a:lnTo>
                    <a:pt x="1185" y="20273"/>
                  </a:lnTo>
                  <a:lnTo>
                    <a:pt x="922" y="20536"/>
                  </a:lnTo>
                  <a:lnTo>
                    <a:pt x="878" y="20624"/>
                  </a:lnTo>
                  <a:lnTo>
                    <a:pt x="439" y="22774"/>
                  </a:lnTo>
                  <a:lnTo>
                    <a:pt x="1" y="24705"/>
                  </a:lnTo>
                  <a:lnTo>
                    <a:pt x="1" y="24749"/>
                  </a:lnTo>
                  <a:lnTo>
                    <a:pt x="176" y="27426"/>
                  </a:lnTo>
                  <a:lnTo>
                    <a:pt x="132" y="29707"/>
                  </a:lnTo>
                  <a:lnTo>
                    <a:pt x="88" y="30980"/>
                  </a:lnTo>
                  <a:lnTo>
                    <a:pt x="132" y="31068"/>
                  </a:lnTo>
                  <a:lnTo>
                    <a:pt x="176" y="31112"/>
                  </a:lnTo>
                  <a:lnTo>
                    <a:pt x="1756" y="32691"/>
                  </a:lnTo>
                  <a:lnTo>
                    <a:pt x="3906" y="34666"/>
                  </a:lnTo>
                  <a:lnTo>
                    <a:pt x="7636" y="38001"/>
                  </a:lnTo>
                  <a:lnTo>
                    <a:pt x="9435" y="39756"/>
                  </a:lnTo>
                  <a:lnTo>
                    <a:pt x="11015" y="41336"/>
                  </a:lnTo>
                  <a:lnTo>
                    <a:pt x="11409" y="41950"/>
                  </a:lnTo>
                  <a:lnTo>
                    <a:pt x="11278" y="42959"/>
                  </a:lnTo>
                  <a:lnTo>
                    <a:pt x="11322" y="43047"/>
                  </a:lnTo>
                  <a:lnTo>
                    <a:pt x="11322" y="43091"/>
                  </a:lnTo>
                  <a:lnTo>
                    <a:pt x="11366" y="43135"/>
                  </a:lnTo>
                  <a:lnTo>
                    <a:pt x="11453" y="43179"/>
                  </a:lnTo>
                  <a:lnTo>
                    <a:pt x="11585" y="43135"/>
                  </a:lnTo>
                  <a:lnTo>
                    <a:pt x="11629" y="43003"/>
                  </a:lnTo>
                  <a:lnTo>
                    <a:pt x="11760" y="41906"/>
                  </a:lnTo>
                  <a:lnTo>
                    <a:pt x="11717" y="41818"/>
                  </a:lnTo>
                  <a:lnTo>
                    <a:pt x="11278" y="41116"/>
                  </a:lnTo>
                  <a:lnTo>
                    <a:pt x="11278" y="41072"/>
                  </a:lnTo>
                  <a:lnTo>
                    <a:pt x="9698" y="39493"/>
                  </a:lnTo>
                  <a:lnTo>
                    <a:pt x="7855" y="37781"/>
                  </a:lnTo>
                  <a:lnTo>
                    <a:pt x="4169" y="34403"/>
                  </a:lnTo>
                  <a:lnTo>
                    <a:pt x="1975" y="32428"/>
                  </a:lnTo>
                  <a:lnTo>
                    <a:pt x="439" y="30936"/>
                  </a:lnTo>
                  <a:lnTo>
                    <a:pt x="483" y="29707"/>
                  </a:lnTo>
                  <a:lnTo>
                    <a:pt x="527" y="27426"/>
                  </a:lnTo>
                  <a:lnTo>
                    <a:pt x="352" y="24749"/>
                  </a:lnTo>
                  <a:lnTo>
                    <a:pt x="790" y="22862"/>
                  </a:lnTo>
                  <a:lnTo>
                    <a:pt x="1229" y="20756"/>
                  </a:lnTo>
                  <a:lnTo>
                    <a:pt x="1405" y="20580"/>
                  </a:lnTo>
                  <a:lnTo>
                    <a:pt x="2546" y="20185"/>
                  </a:lnTo>
                  <a:lnTo>
                    <a:pt x="4652" y="19527"/>
                  </a:lnTo>
                  <a:lnTo>
                    <a:pt x="6890" y="18650"/>
                  </a:lnTo>
                  <a:lnTo>
                    <a:pt x="6934" y="18650"/>
                  </a:lnTo>
                  <a:lnTo>
                    <a:pt x="8382" y="17728"/>
                  </a:lnTo>
                  <a:lnTo>
                    <a:pt x="10532" y="15929"/>
                  </a:lnTo>
                  <a:lnTo>
                    <a:pt x="12375" y="14525"/>
                  </a:lnTo>
                  <a:lnTo>
                    <a:pt x="14569" y="12726"/>
                  </a:lnTo>
                  <a:lnTo>
                    <a:pt x="15534" y="12024"/>
                  </a:lnTo>
                  <a:lnTo>
                    <a:pt x="16500" y="11365"/>
                  </a:lnTo>
                  <a:lnTo>
                    <a:pt x="17465" y="10751"/>
                  </a:lnTo>
                  <a:lnTo>
                    <a:pt x="18474" y="10137"/>
                  </a:lnTo>
                  <a:lnTo>
                    <a:pt x="20537" y="8996"/>
                  </a:lnTo>
                  <a:lnTo>
                    <a:pt x="22643" y="7899"/>
                  </a:lnTo>
                  <a:lnTo>
                    <a:pt x="24793" y="6890"/>
                  </a:lnTo>
                  <a:lnTo>
                    <a:pt x="26943" y="5924"/>
                  </a:lnTo>
                  <a:lnTo>
                    <a:pt x="31287" y="4081"/>
                  </a:lnTo>
                  <a:lnTo>
                    <a:pt x="32253" y="3686"/>
                  </a:lnTo>
                  <a:lnTo>
                    <a:pt x="36685" y="1668"/>
                  </a:lnTo>
                  <a:lnTo>
                    <a:pt x="36729" y="1668"/>
                  </a:lnTo>
                  <a:lnTo>
                    <a:pt x="39010" y="308"/>
                  </a:lnTo>
                  <a:lnTo>
                    <a:pt x="39054" y="264"/>
                  </a:lnTo>
                  <a:lnTo>
                    <a:pt x="39098" y="220"/>
                  </a:lnTo>
                  <a:lnTo>
                    <a:pt x="39098" y="132"/>
                  </a:lnTo>
                  <a:lnTo>
                    <a:pt x="39098" y="88"/>
                  </a:lnTo>
                  <a:lnTo>
                    <a:pt x="39054" y="44"/>
                  </a:lnTo>
                  <a:lnTo>
                    <a:pt x="3896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12" name="Google Shape;4312;p116"/>
            <p:cNvSpPr/>
            <p:nvPr/>
          </p:nvSpPr>
          <p:spPr>
            <a:xfrm>
              <a:off x="4382625" y="2638625"/>
              <a:ext cx="1001600" cy="722950"/>
            </a:xfrm>
            <a:custGeom>
              <a:avLst/>
              <a:gdLst/>
              <a:ahLst/>
              <a:cxnLst/>
              <a:rect l="l" t="t" r="r" b="b"/>
              <a:pathLst>
                <a:path w="40064" h="28918" extrusionOk="0">
                  <a:moveTo>
                    <a:pt x="39800" y="1"/>
                  </a:moveTo>
                  <a:lnTo>
                    <a:pt x="36948" y="1624"/>
                  </a:lnTo>
                  <a:lnTo>
                    <a:pt x="34359" y="2678"/>
                  </a:lnTo>
                  <a:lnTo>
                    <a:pt x="31331" y="3906"/>
                  </a:lnTo>
                  <a:lnTo>
                    <a:pt x="27821" y="5442"/>
                  </a:lnTo>
                  <a:lnTo>
                    <a:pt x="25188" y="6627"/>
                  </a:lnTo>
                  <a:lnTo>
                    <a:pt x="21897" y="8206"/>
                  </a:lnTo>
                  <a:lnTo>
                    <a:pt x="19440" y="9611"/>
                  </a:lnTo>
                  <a:lnTo>
                    <a:pt x="15271" y="12287"/>
                  </a:lnTo>
                  <a:lnTo>
                    <a:pt x="15227" y="12287"/>
                  </a:lnTo>
                  <a:lnTo>
                    <a:pt x="13165" y="13955"/>
                  </a:lnTo>
                  <a:lnTo>
                    <a:pt x="11453" y="15315"/>
                  </a:lnTo>
                  <a:lnTo>
                    <a:pt x="8470" y="17553"/>
                  </a:lnTo>
                  <a:lnTo>
                    <a:pt x="6714" y="18343"/>
                  </a:lnTo>
                  <a:lnTo>
                    <a:pt x="4476" y="19177"/>
                  </a:lnTo>
                  <a:lnTo>
                    <a:pt x="2019" y="19835"/>
                  </a:lnTo>
                  <a:lnTo>
                    <a:pt x="1010" y="20274"/>
                  </a:lnTo>
                  <a:lnTo>
                    <a:pt x="922" y="20317"/>
                  </a:lnTo>
                  <a:lnTo>
                    <a:pt x="878" y="20405"/>
                  </a:lnTo>
                  <a:lnTo>
                    <a:pt x="439" y="22029"/>
                  </a:lnTo>
                  <a:lnTo>
                    <a:pt x="1" y="23082"/>
                  </a:lnTo>
                  <a:lnTo>
                    <a:pt x="1" y="23170"/>
                  </a:lnTo>
                  <a:lnTo>
                    <a:pt x="1" y="25627"/>
                  </a:lnTo>
                  <a:lnTo>
                    <a:pt x="1" y="27909"/>
                  </a:lnTo>
                  <a:lnTo>
                    <a:pt x="1" y="27953"/>
                  </a:lnTo>
                  <a:lnTo>
                    <a:pt x="264" y="28786"/>
                  </a:lnTo>
                  <a:lnTo>
                    <a:pt x="352" y="28874"/>
                  </a:lnTo>
                  <a:lnTo>
                    <a:pt x="439" y="28918"/>
                  </a:lnTo>
                  <a:lnTo>
                    <a:pt x="483" y="28918"/>
                  </a:lnTo>
                  <a:lnTo>
                    <a:pt x="571" y="28874"/>
                  </a:lnTo>
                  <a:lnTo>
                    <a:pt x="615" y="28830"/>
                  </a:lnTo>
                  <a:lnTo>
                    <a:pt x="615" y="28742"/>
                  </a:lnTo>
                  <a:lnTo>
                    <a:pt x="615" y="28699"/>
                  </a:lnTo>
                  <a:lnTo>
                    <a:pt x="352" y="27865"/>
                  </a:lnTo>
                  <a:lnTo>
                    <a:pt x="352" y="25627"/>
                  </a:lnTo>
                  <a:lnTo>
                    <a:pt x="352" y="23214"/>
                  </a:lnTo>
                  <a:lnTo>
                    <a:pt x="790" y="22160"/>
                  </a:lnTo>
                  <a:lnTo>
                    <a:pt x="1185" y="20581"/>
                  </a:lnTo>
                  <a:lnTo>
                    <a:pt x="2151" y="20186"/>
                  </a:lnTo>
                  <a:lnTo>
                    <a:pt x="4564" y="19484"/>
                  </a:lnTo>
                  <a:lnTo>
                    <a:pt x="6846" y="18694"/>
                  </a:lnTo>
                  <a:lnTo>
                    <a:pt x="8645" y="17860"/>
                  </a:lnTo>
                  <a:lnTo>
                    <a:pt x="8689" y="17860"/>
                  </a:lnTo>
                  <a:lnTo>
                    <a:pt x="11673" y="15578"/>
                  </a:lnTo>
                  <a:lnTo>
                    <a:pt x="13384" y="14218"/>
                  </a:lnTo>
                  <a:lnTo>
                    <a:pt x="15447" y="12595"/>
                  </a:lnTo>
                  <a:lnTo>
                    <a:pt x="19615" y="9918"/>
                  </a:lnTo>
                  <a:lnTo>
                    <a:pt x="22029" y="8514"/>
                  </a:lnTo>
                  <a:lnTo>
                    <a:pt x="25364" y="6978"/>
                  </a:lnTo>
                  <a:lnTo>
                    <a:pt x="27996" y="5749"/>
                  </a:lnTo>
                  <a:lnTo>
                    <a:pt x="31463" y="4257"/>
                  </a:lnTo>
                  <a:lnTo>
                    <a:pt x="34491" y="2985"/>
                  </a:lnTo>
                  <a:lnTo>
                    <a:pt x="37124" y="1932"/>
                  </a:lnTo>
                  <a:lnTo>
                    <a:pt x="39976" y="308"/>
                  </a:lnTo>
                  <a:lnTo>
                    <a:pt x="40020" y="264"/>
                  </a:lnTo>
                  <a:lnTo>
                    <a:pt x="40020" y="220"/>
                  </a:lnTo>
                  <a:lnTo>
                    <a:pt x="40064" y="133"/>
                  </a:lnTo>
                  <a:lnTo>
                    <a:pt x="40020" y="89"/>
                  </a:lnTo>
                  <a:lnTo>
                    <a:pt x="39976" y="45"/>
                  </a:lnTo>
                  <a:lnTo>
                    <a:pt x="39932"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13" name="Google Shape;4313;p116"/>
            <p:cNvSpPr/>
            <p:nvPr/>
          </p:nvSpPr>
          <p:spPr>
            <a:xfrm>
              <a:off x="4390300" y="2616700"/>
              <a:ext cx="969800" cy="500250"/>
            </a:xfrm>
            <a:custGeom>
              <a:avLst/>
              <a:gdLst/>
              <a:ahLst/>
              <a:cxnLst/>
              <a:rect l="l" t="t" r="r" b="b"/>
              <a:pathLst>
                <a:path w="38792" h="20010" extrusionOk="0">
                  <a:moveTo>
                    <a:pt x="38572" y="0"/>
                  </a:moveTo>
                  <a:lnTo>
                    <a:pt x="38528" y="44"/>
                  </a:lnTo>
                  <a:lnTo>
                    <a:pt x="37563" y="615"/>
                  </a:lnTo>
                  <a:lnTo>
                    <a:pt x="32911" y="2633"/>
                  </a:lnTo>
                  <a:lnTo>
                    <a:pt x="29050" y="4213"/>
                  </a:lnTo>
                  <a:lnTo>
                    <a:pt x="23433" y="6758"/>
                  </a:lnTo>
                  <a:lnTo>
                    <a:pt x="21063" y="7855"/>
                  </a:lnTo>
                  <a:lnTo>
                    <a:pt x="18782" y="9127"/>
                  </a:lnTo>
                  <a:lnTo>
                    <a:pt x="16368" y="10532"/>
                  </a:lnTo>
                  <a:lnTo>
                    <a:pt x="14657" y="11672"/>
                  </a:lnTo>
                  <a:lnTo>
                    <a:pt x="12068" y="13691"/>
                  </a:lnTo>
                  <a:lnTo>
                    <a:pt x="10400" y="14963"/>
                  </a:lnTo>
                  <a:lnTo>
                    <a:pt x="7329" y="17157"/>
                  </a:lnTo>
                  <a:lnTo>
                    <a:pt x="5310" y="18079"/>
                  </a:lnTo>
                  <a:lnTo>
                    <a:pt x="2897" y="18913"/>
                  </a:lnTo>
                  <a:lnTo>
                    <a:pt x="132" y="19659"/>
                  </a:lnTo>
                  <a:lnTo>
                    <a:pt x="89" y="19703"/>
                  </a:lnTo>
                  <a:lnTo>
                    <a:pt x="45" y="19746"/>
                  </a:lnTo>
                  <a:lnTo>
                    <a:pt x="1" y="19790"/>
                  </a:lnTo>
                  <a:lnTo>
                    <a:pt x="1" y="19878"/>
                  </a:lnTo>
                  <a:lnTo>
                    <a:pt x="89" y="19966"/>
                  </a:lnTo>
                  <a:lnTo>
                    <a:pt x="176" y="20010"/>
                  </a:lnTo>
                  <a:lnTo>
                    <a:pt x="220" y="20010"/>
                  </a:lnTo>
                  <a:lnTo>
                    <a:pt x="3029" y="19264"/>
                  </a:lnTo>
                  <a:lnTo>
                    <a:pt x="5442" y="18386"/>
                  </a:lnTo>
                  <a:lnTo>
                    <a:pt x="7504" y="17465"/>
                  </a:lnTo>
                  <a:lnTo>
                    <a:pt x="7504" y="17421"/>
                  </a:lnTo>
                  <a:lnTo>
                    <a:pt x="10620" y="15271"/>
                  </a:lnTo>
                  <a:lnTo>
                    <a:pt x="14832" y="11936"/>
                  </a:lnTo>
                  <a:lnTo>
                    <a:pt x="16544" y="10839"/>
                  </a:lnTo>
                  <a:lnTo>
                    <a:pt x="18957" y="9435"/>
                  </a:lnTo>
                  <a:lnTo>
                    <a:pt x="21239" y="8162"/>
                  </a:lnTo>
                  <a:lnTo>
                    <a:pt x="23565" y="7065"/>
                  </a:lnTo>
                  <a:lnTo>
                    <a:pt x="29181" y="4520"/>
                  </a:lnTo>
                  <a:lnTo>
                    <a:pt x="33087" y="2940"/>
                  </a:lnTo>
                  <a:lnTo>
                    <a:pt x="37738" y="922"/>
                  </a:lnTo>
                  <a:lnTo>
                    <a:pt x="38703" y="351"/>
                  </a:lnTo>
                  <a:lnTo>
                    <a:pt x="38747" y="264"/>
                  </a:lnTo>
                  <a:lnTo>
                    <a:pt x="38791" y="220"/>
                  </a:lnTo>
                  <a:lnTo>
                    <a:pt x="38791" y="176"/>
                  </a:lnTo>
                  <a:lnTo>
                    <a:pt x="38747" y="88"/>
                  </a:lnTo>
                  <a:lnTo>
                    <a:pt x="38703" y="44"/>
                  </a:lnTo>
                  <a:lnTo>
                    <a:pt x="3866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14" name="Google Shape;4314;p116"/>
            <p:cNvSpPr/>
            <p:nvPr/>
          </p:nvSpPr>
          <p:spPr>
            <a:xfrm>
              <a:off x="4570225" y="2562950"/>
              <a:ext cx="823875" cy="447600"/>
            </a:xfrm>
            <a:custGeom>
              <a:avLst/>
              <a:gdLst/>
              <a:ahLst/>
              <a:cxnLst/>
              <a:rect l="l" t="t" r="r" b="b"/>
              <a:pathLst>
                <a:path w="32955" h="17904" extrusionOk="0">
                  <a:moveTo>
                    <a:pt x="32691" y="0"/>
                  </a:moveTo>
                  <a:lnTo>
                    <a:pt x="30366" y="1317"/>
                  </a:lnTo>
                  <a:lnTo>
                    <a:pt x="27689" y="2589"/>
                  </a:lnTo>
                  <a:lnTo>
                    <a:pt x="23827" y="4125"/>
                  </a:lnTo>
                  <a:lnTo>
                    <a:pt x="21721" y="5002"/>
                  </a:lnTo>
                  <a:lnTo>
                    <a:pt x="18649" y="6319"/>
                  </a:lnTo>
                  <a:lnTo>
                    <a:pt x="16763" y="7197"/>
                  </a:lnTo>
                  <a:lnTo>
                    <a:pt x="12550" y="9215"/>
                  </a:lnTo>
                  <a:lnTo>
                    <a:pt x="10356" y="10400"/>
                  </a:lnTo>
                  <a:lnTo>
                    <a:pt x="8206" y="11716"/>
                  </a:lnTo>
                  <a:lnTo>
                    <a:pt x="6451" y="12813"/>
                  </a:lnTo>
                  <a:lnTo>
                    <a:pt x="4037" y="14656"/>
                  </a:lnTo>
                  <a:lnTo>
                    <a:pt x="88" y="17596"/>
                  </a:lnTo>
                  <a:lnTo>
                    <a:pt x="44" y="17640"/>
                  </a:lnTo>
                  <a:lnTo>
                    <a:pt x="0" y="17728"/>
                  </a:lnTo>
                  <a:lnTo>
                    <a:pt x="0" y="17772"/>
                  </a:lnTo>
                  <a:lnTo>
                    <a:pt x="44" y="17859"/>
                  </a:lnTo>
                  <a:lnTo>
                    <a:pt x="88" y="17903"/>
                  </a:lnTo>
                  <a:lnTo>
                    <a:pt x="176" y="17903"/>
                  </a:lnTo>
                  <a:lnTo>
                    <a:pt x="307" y="17859"/>
                  </a:lnTo>
                  <a:lnTo>
                    <a:pt x="4257" y="14963"/>
                  </a:lnTo>
                  <a:lnTo>
                    <a:pt x="6670" y="13120"/>
                  </a:lnTo>
                  <a:lnTo>
                    <a:pt x="8381" y="11979"/>
                  </a:lnTo>
                  <a:lnTo>
                    <a:pt x="10532" y="10707"/>
                  </a:lnTo>
                  <a:lnTo>
                    <a:pt x="12682" y="9522"/>
                  </a:lnTo>
                  <a:lnTo>
                    <a:pt x="16938" y="7504"/>
                  </a:lnTo>
                  <a:lnTo>
                    <a:pt x="18781" y="6670"/>
                  </a:lnTo>
                  <a:lnTo>
                    <a:pt x="21853" y="5310"/>
                  </a:lnTo>
                  <a:lnTo>
                    <a:pt x="27820" y="2896"/>
                  </a:lnTo>
                  <a:lnTo>
                    <a:pt x="30541" y="1624"/>
                  </a:lnTo>
                  <a:lnTo>
                    <a:pt x="32867" y="307"/>
                  </a:lnTo>
                  <a:lnTo>
                    <a:pt x="32911" y="263"/>
                  </a:lnTo>
                  <a:lnTo>
                    <a:pt x="32954" y="220"/>
                  </a:lnTo>
                  <a:lnTo>
                    <a:pt x="32954" y="132"/>
                  </a:lnTo>
                  <a:lnTo>
                    <a:pt x="32911" y="88"/>
                  </a:lnTo>
                  <a:lnTo>
                    <a:pt x="32867"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15" name="Google Shape;4315;p116"/>
            <p:cNvSpPr/>
            <p:nvPr/>
          </p:nvSpPr>
          <p:spPr>
            <a:xfrm>
              <a:off x="4593250" y="2573900"/>
              <a:ext cx="718575" cy="375225"/>
            </a:xfrm>
            <a:custGeom>
              <a:avLst/>
              <a:gdLst/>
              <a:ahLst/>
              <a:cxnLst/>
              <a:rect l="l" t="t" r="r" b="b"/>
              <a:pathLst>
                <a:path w="28743" h="15009" extrusionOk="0">
                  <a:moveTo>
                    <a:pt x="28479" y="1"/>
                  </a:moveTo>
                  <a:lnTo>
                    <a:pt x="26066" y="1010"/>
                  </a:lnTo>
                  <a:lnTo>
                    <a:pt x="24267" y="1756"/>
                  </a:lnTo>
                  <a:lnTo>
                    <a:pt x="21414" y="2897"/>
                  </a:lnTo>
                  <a:lnTo>
                    <a:pt x="18562" y="4082"/>
                  </a:lnTo>
                  <a:lnTo>
                    <a:pt x="15710" y="5354"/>
                  </a:lnTo>
                  <a:lnTo>
                    <a:pt x="12902" y="6671"/>
                  </a:lnTo>
                  <a:lnTo>
                    <a:pt x="11497" y="7329"/>
                  </a:lnTo>
                  <a:lnTo>
                    <a:pt x="10093" y="8075"/>
                  </a:lnTo>
                  <a:lnTo>
                    <a:pt x="8733" y="8821"/>
                  </a:lnTo>
                  <a:lnTo>
                    <a:pt x="7417" y="9611"/>
                  </a:lnTo>
                  <a:lnTo>
                    <a:pt x="6100" y="10401"/>
                  </a:lnTo>
                  <a:lnTo>
                    <a:pt x="4784" y="11234"/>
                  </a:lnTo>
                  <a:lnTo>
                    <a:pt x="3511" y="12156"/>
                  </a:lnTo>
                  <a:lnTo>
                    <a:pt x="2282" y="13077"/>
                  </a:lnTo>
                  <a:lnTo>
                    <a:pt x="45" y="14701"/>
                  </a:lnTo>
                  <a:lnTo>
                    <a:pt x="1" y="14745"/>
                  </a:lnTo>
                  <a:lnTo>
                    <a:pt x="1" y="14789"/>
                  </a:lnTo>
                  <a:lnTo>
                    <a:pt x="1" y="14876"/>
                  </a:lnTo>
                  <a:lnTo>
                    <a:pt x="1" y="14920"/>
                  </a:lnTo>
                  <a:lnTo>
                    <a:pt x="88" y="14964"/>
                  </a:lnTo>
                  <a:lnTo>
                    <a:pt x="176" y="15008"/>
                  </a:lnTo>
                  <a:lnTo>
                    <a:pt x="264" y="14964"/>
                  </a:lnTo>
                  <a:lnTo>
                    <a:pt x="2502" y="13341"/>
                  </a:lnTo>
                  <a:lnTo>
                    <a:pt x="3731" y="12419"/>
                  </a:lnTo>
                  <a:lnTo>
                    <a:pt x="5003" y="11541"/>
                  </a:lnTo>
                  <a:lnTo>
                    <a:pt x="6276" y="10708"/>
                  </a:lnTo>
                  <a:lnTo>
                    <a:pt x="7592" y="9874"/>
                  </a:lnTo>
                  <a:lnTo>
                    <a:pt x="8952" y="9128"/>
                  </a:lnTo>
                  <a:lnTo>
                    <a:pt x="10313" y="8382"/>
                  </a:lnTo>
                  <a:lnTo>
                    <a:pt x="11673" y="7636"/>
                  </a:lnTo>
                  <a:lnTo>
                    <a:pt x="13033" y="6978"/>
                  </a:lnTo>
                  <a:lnTo>
                    <a:pt x="15885" y="5662"/>
                  </a:lnTo>
                  <a:lnTo>
                    <a:pt x="18694" y="4433"/>
                  </a:lnTo>
                  <a:lnTo>
                    <a:pt x="21546" y="3248"/>
                  </a:lnTo>
                  <a:lnTo>
                    <a:pt x="24398" y="2063"/>
                  </a:lnTo>
                  <a:lnTo>
                    <a:pt x="26197" y="1361"/>
                  </a:lnTo>
                  <a:lnTo>
                    <a:pt x="28611" y="308"/>
                  </a:lnTo>
                  <a:lnTo>
                    <a:pt x="28699" y="308"/>
                  </a:lnTo>
                  <a:lnTo>
                    <a:pt x="28699" y="220"/>
                  </a:lnTo>
                  <a:lnTo>
                    <a:pt x="28742" y="176"/>
                  </a:lnTo>
                  <a:lnTo>
                    <a:pt x="28699" y="89"/>
                  </a:lnTo>
                  <a:lnTo>
                    <a:pt x="28699" y="45"/>
                  </a:lnTo>
                  <a:lnTo>
                    <a:pt x="28611"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16" name="Google Shape;4316;p116"/>
            <p:cNvSpPr/>
            <p:nvPr/>
          </p:nvSpPr>
          <p:spPr>
            <a:xfrm>
              <a:off x="4627275" y="2549775"/>
              <a:ext cx="657125" cy="330225"/>
            </a:xfrm>
            <a:custGeom>
              <a:avLst/>
              <a:gdLst/>
              <a:ahLst/>
              <a:cxnLst/>
              <a:rect l="l" t="t" r="r" b="b"/>
              <a:pathLst>
                <a:path w="26285" h="13209" extrusionOk="0">
                  <a:moveTo>
                    <a:pt x="26021" y="1"/>
                  </a:moveTo>
                  <a:lnTo>
                    <a:pt x="21765" y="1756"/>
                  </a:lnTo>
                  <a:lnTo>
                    <a:pt x="19176" y="2809"/>
                  </a:lnTo>
                  <a:lnTo>
                    <a:pt x="16631" y="3862"/>
                  </a:lnTo>
                  <a:lnTo>
                    <a:pt x="14130" y="4959"/>
                  </a:lnTo>
                  <a:lnTo>
                    <a:pt x="11672" y="6100"/>
                  </a:lnTo>
                  <a:lnTo>
                    <a:pt x="9215" y="7329"/>
                  </a:lnTo>
                  <a:lnTo>
                    <a:pt x="6845" y="8557"/>
                  </a:lnTo>
                  <a:lnTo>
                    <a:pt x="4476" y="9918"/>
                  </a:lnTo>
                  <a:lnTo>
                    <a:pt x="3291" y="10620"/>
                  </a:lnTo>
                  <a:lnTo>
                    <a:pt x="2150" y="11366"/>
                  </a:lnTo>
                  <a:lnTo>
                    <a:pt x="88" y="12901"/>
                  </a:lnTo>
                  <a:lnTo>
                    <a:pt x="44" y="12945"/>
                  </a:lnTo>
                  <a:lnTo>
                    <a:pt x="0" y="13033"/>
                  </a:lnTo>
                  <a:lnTo>
                    <a:pt x="44" y="13077"/>
                  </a:lnTo>
                  <a:lnTo>
                    <a:pt x="44" y="13121"/>
                  </a:lnTo>
                  <a:lnTo>
                    <a:pt x="132" y="13209"/>
                  </a:lnTo>
                  <a:lnTo>
                    <a:pt x="176" y="13209"/>
                  </a:lnTo>
                  <a:lnTo>
                    <a:pt x="307" y="13165"/>
                  </a:lnTo>
                  <a:lnTo>
                    <a:pt x="2370" y="11629"/>
                  </a:lnTo>
                  <a:lnTo>
                    <a:pt x="3510" y="10927"/>
                  </a:lnTo>
                  <a:lnTo>
                    <a:pt x="4651" y="10225"/>
                  </a:lnTo>
                  <a:lnTo>
                    <a:pt x="7021" y="8864"/>
                  </a:lnTo>
                  <a:lnTo>
                    <a:pt x="9390" y="7636"/>
                  </a:lnTo>
                  <a:lnTo>
                    <a:pt x="11848" y="6407"/>
                  </a:lnTo>
                  <a:lnTo>
                    <a:pt x="14305" y="5266"/>
                  </a:lnTo>
                  <a:lnTo>
                    <a:pt x="16806" y="4169"/>
                  </a:lnTo>
                  <a:lnTo>
                    <a:pt x="19307" y="3116"/>
                  </a:lnTo>
                  <a:lnTo>
                    <a:pt x="21896" y="2063"/>
                  </a:lnTo>
                  <a:lnTo>
                    <a:pt x="26153" y="352"/>
                  </a:lnTo>
                  <a:lnTo>
                    <a:pt x="26241" y="308"/>
                  </a:lnTo>
                  <a:lnTo>
                    <a:pt x="26284" y="264"/>
                  </a:lnTo>
                  <a:lnTo>
                    <a:pt x="26284" y="176"/>
                  </a:lnTo>
                  <a:lnTo>
                    <a:pt x="26284" y="88"/>
                  </a:lnTo>
                  <a:lnTo>
                    <a:pt x="26241" y="44"/>
                  </a:lnTo>
                  <a:lnTo>
                    <a:pt x="26197"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17" name="Google Shape;4317;p116"/>
            <p:cNvSpPr/>
            <p:nvPr/>
          </p:nvSpPr>
          <p:spPr>
            <a:xfrm>
              <a:off x="4752325" y="2525650"/>
              <a:ext cx="504650" cy="232575"/>
            </a:xfrm>
            <a:custGeom>
              <a:avLst/>
              <a:gdLst/>
              <a:ahLst/>
              <a:cxnLst/>
              <a:rect l="l" t="t" r="r" b="b"/>
              <a:pathLst>
                <a:path w="20186" h="9303" extrusionOk="0">
                  <a:moveTo>
                    <a:pt x="19966" y="0"/>
                  </a:moveTo>
                  <a:lnTo>
                    <a:pt x="15446" y="1843"/>
                  </a:lnTo>
                  <a:lnTo>
                    <a:pt x="12813" y="2896"/>
                  </a:lnTo>
                  <a:lnTo>
                    <a:pt x="8382" y="4871"/>
                  </a:lnTo>
                  <a:lnTo>
                    <a:pt x="6363" y="5792"/>
                  </a:lnTo>
                  <a:lnTo>
                    <a:pt x="4345" y="6758"/>
                  </a:lnTo>
                  <a:lnTo>
                    <a:pt x="88" y="8996"/>
                  </a:lnTo>
                  <a:lnTo>
                    <a:pt x="44" y="9040"/>
                  </a:lnTo>
                  <a:lnTo>
                    <a:pt x="0" y="9083"/>
                  </a:lnTo>
                  <a:lnTo>
                    <a:pt x="0" y="9127"/>
                  </a:lnTo>
                  <a:lnTo>
                    <a:pt x="0" y="9215"/>
                  </a:lnTo>
                  <a:lnTo>
                    <a:pt x="88" y="9303"/>
                  </a:lnTo>
                  <a:lnTo>
                    <a:pt x="220" y="9303"/>
                  </a:lnTo>
                  <a:lnTo>
                    <a:pt x="4520" y="7065"/>
                  </a:lnTo>
                  <a:lnTo>
                    <a:pt x="6495" y="6100"/>
                  </a:lnTo>
                  <a:lnTo>
                    <a:pt x="8513" y="5178"/>
                  </a:lnTo>
                  <a:lnTo>
                    <a:pt x="12945" y="3203"/>
                  </a:lnTo>
                  <a:lnTo>
                    <a:pt x="15578" y="2150"/>
                  </a:lnTo>
                  <a:lnTo>
                    <a:pt x="20098" y="307"/>
                  </a:lnTo>
                  <a:lnTo>
                    <a:pt x="20142" y="263"/>
                  </a:lnTo>
                  <a:lnTo>
                    <a:pt x="20185" y="220"/>
                  </a:lnTo>
                  <a:lnTo>
                    <a:pt x="20185" y="176"/>
                  </a:lnTo>
                  <a:lnTo>
                    <a:pt x="20185" y="88"/>
                  </a:lnTo>
                  <a:lnTo>
                    <a:pt x="20142" y="44"/>
                  </a:lnTo>
                  <a:lnTo>
                    <a:pt x="20098"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18" name="Google Shape;4318;p116"/>
            <p:cNvSpPr/>
            <p:nvPr/>
          </p:nvSpPr>
          <p:spPr>
            <a:xfrm>
              <a:off x="4721600" y="2500400"/>
              <a:ext cx="509050" cy="235900"/>
            </a:xfrm>
            <a:custGeom>
              <a:avLst/>
              <a:gdLst/>
              <a:ahLst/>
              <a:cxnLst/>
              <a:rect l="l" t="t" r="r" b="b"/>
              <a:pathLst>
                <a:path w="20362" h="9436" extrusionOk="0">
                  <a:moveTo>
                    <a:pt x="20186" y="1"/>
                  </a:moveTo>
                  <a:lnTo>
                    <a:pt x="20098" y="45"/>
                  </a:lnTo>
                  <a:lnTo>
                    <a:pt x="18036" y="922"/>
                  </a:lnTo>
                  <a:lnTo>
                    <a:pt x="16193" y="1625"/>
                  </a:lnTo>
                  <a:lnTo>
                    <a:pt x="14262" y="2414"/>
                  </a:lnTo>
                  <a:lnTo>
                    <a:pt x="12287" y="3204"/>
                  </a:lnTo>
                  <a:lnTo>
                    <a:pt x="10313" y="4082"/>
                  </a:lnTo>
                  <a:lnTo>
                    <a:pt x="8250" y="5047"/>
                  </a:lnTo>
                  <a:lnTo>
                    <a:pt x="6144" y="6013"/>
                  </a:lnTo>
                  <a:lnTo>
                    <a:pt x="3994" y="7066"/>
                  </a:lnTo>
                  <a:lnTo>
                    <a:pt x="1800" y="8163"/>
                  </a:lnTo>
                  <a:lnTo>
                    <a:pt x="88" y="9128"/>
                  </a:lnTo>
                  <a:lnTo>
                    <a:pt x="45" y="9172"/>
                  </a:lnTo>
                  <a:lnTo>
                    <a:pt x="1" y="9216"/>
                  </a:lnTo>
                  <a:lnTo>
                    <a:pt x="1" y="9304"/>
                  </a:lnTo>
                  <a:lnTo>
                    <a:pt x="1" y="9347"/>
                  </a:lnTo>
                  <a:lnTo>
                    <a:pt x="88" y="9435"/>
                  </a:lnTo>
                  <a:lnTo>
                    <a:pt x="264" y="9435"/>
                  </a:lnTo>
                  <a:lnTo>
                    <a:pt x="1975" y="8470"/>
                  </a:lnTo>
                  <a:lnTo>
                    <a:pt x="4125" y="7373"/>
                  </a:lnTo>
                  <a:lnTo>
                    <a:pt x="6276" y="6364"/>
                  </a:lnTo>
                  <a:lnTo>
                    <a:pt x="8382" y="5354"/>
                  </a:lnTo>
                  <a:lnTo>
                    <a:pt x="10444" y="4433"/>
                  </a:lnTo>
                  <a:lnTo>
                    <a:pt x="12463" y="3555"/>
                  </a:lnTo>
                  <a:lnTo>
                    <a:pt x="14394" y="2722"/>
                  </a:lnTo>
                  <a:lnTo>
                    <a:pt x="16324" y="1932"/>
                  </a:lnTo>
                  <a:lnTo>
                    <a:pt x="18167" y="1230"/>
                  </a:lnTo>
                  <a:lnTo>
                    <a:pt x="20274" y="352"/>
                  </a:lnTo>
                  <a:lnTo>
                    <a:pt x="20317" y="308"/>
                  </a:lnTo>
                  <a:lnTo>
                    <a:pt x="20361" y="264"/>
                  </a:lnTo>
                  <a:lnTo>
                    <a:pt x="20361" y="176"/>
                  </a:lnTo>
                  <a:lnTo>
                    <a:pt x="20361" y="133"/>
                  </a:lnTo>
                  <a:lnTo>
                    <a:pt x="20317" y="45"/>
                  </a:lnTo>
                  <a:lnTo>
                    <a:pt x="2027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19" name="Google Shape;4319;p116"/>
            <p:cNvSpPr/>
            <p:nvPr/>
          </p:nvSpPr>
          <p:spPr>
            <a:xfrm>
              <a:off x="4766575" y="2636450"/>
              <a:ext cx="66950" cy="38400"/>
            </a:xfrm>
            <a:custGeom>
              <a:avLst/>
              <a:gdLst/>
              <a:ahLst/>
              <a:cxnLst/>
              <a:rect l="l" t="t" r="r" b="b"/>
              <a:pathLst>
                <a:path w="2678" h="1536" extrusionOk="0">
                  <a:moveTo>
                    <a:pt x="2414" y="0"/>
                  </a:moveTo>
                  <a:lnTo>
                    <a:pt x="89" y="1185"/>
                  </a:lnTo>
                  <a:lnTo>
                    <a:pt x="1" y="1229"/>
                  </a:lnTo>
                  <a:lnTo>
                    <a:pt x="1" y="1273"/>
                  </a:lnTo>
                  <a:lnTo>
                    <a:pt x="1" y="1360"/>
                  </a:lnTo>
                  <a:lnTo>
                    <a:pt x="1" y="1404"/>
                  </a:lnTo>
                  <a:lnTo>
                    <a:pt x="45" y="1492"/>
                  </a:lnTo>
                  <a:lnTo>
                    <a:pt x="176" y="1536"/>
                  </a:lnTo>
                  <a:lnTo>
                    <a:pt x="220" y="1492"/>
                  </a:lnTo>
                  <a:lnTo>
                    <a:pt x="2590" y="307"/>
                  </a:lnTo>
                  <a:lnTo>
                    <a:pt x="2634" y="263"/>
                  </a:lnTo>
                  <a:lnTo>
                    <a:pt x="2678" y="220"/>
                  </a:lnTo>
                  <a:lnTo>
                    <a:pt x="2678" y="132"/>
                  </a:lnTo>
                  <a:lnTo>
                    <a:pt x="2678" y="88"/>
                  </a:lnTo>
                  <a:lnTo>
                    <a:pt x="2634" y="44"/>
                  </a:lnTo>
                  <a:lnTo>
                    <a:pt x="254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20" name="Google Shape;4320;p116"/>
            <p:cNvSpPr/>
            <p:nvPr/>
          </p:nvSpPr>
          <p:spPr>
            <a:xfrm>
              <a:off x="4492325" y="2749425"/>
              <a:ext cx="69150" cy="48300"/>
            </a:xfrm>
            <a:custGeom>
              <a:avLst/>
              <a:gdLst/>
              <a:ahLst/>
              <a:cxnLst/>
              <a:rect l="l" t="t" r="r" b="b"/>
              <a:pathLst>
                <a:path w="2766" h="1932" extrusionOk="0">
                  <a:moveTo>
                    <a:pt x="2546" y="1"/>
                  </a:moveTo>
                  <a:lnTo>
                    <a:pt x="2502" y="45"/>
                  </a:lnTo>
                  <a:lnTo>
                    <a:pt x="45" y="1624"/>
                  </a:lnTo>
                  <a:lnTo>
                    <a:pt x="1" y="1668"/>
                  </a:lnTo>
                  <a:lnTo>
                    <a:pt x="1" y="1712"/>
                  </a:lnTo>
                  <a:lnTo>
                    <a:pt x="1" y="1800"/>
                  </a:lnTo>
                  <a:lnTo>
                    <a:pt x="1" y="1844"/>
                  </a:lnTo>
                  <a:lnTo>
                    <a:pt x="88" y="1888"/>
                  </a:lnTo>
                  <a:lnTo>
                    <a:pt x="176" y="1932"/>
                  </a:lnTo>
                  <a:lnTo>
                    <a:pt x="264" y="1888"/>
                  </a:lnTo>
                  <a:lnTo>
                    <a:pt x="2677" y="352"/>
                  </a:lnTo>
                  <a:lnTo>
                    <a:pt x="2721" y="308"/>
                  </a:lnTo>
                  <a:lnTo>
                    <a:pt x="2765" y="220"/>
                  </a:lnTo>
                  <a:lnTo>
                    <a:pt x="2765" y="176"/>
                  </a:lnTo>
                  <a:lnTo>
                    <a:pt x="2721" y="89"/>
                  </a:lnTo>
                  <a:lnTo>
                    <a:pt x="2677" y="45"/>
                  </a:lnTo>
                  <a:lnTo>
                    <a:pt x="263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21" name="Google Shape;4321;p116"/>
            <p:cNvSpPr/>
            <p:nvPr/>
          </p:nvSpPr>
          <p:spPr>
            <a:xfrm>
              <a:off x="4584475" y="2661675"/>
              <a:ext cx="72425" cy="46100"/>
            </a:xfrm>
            <a:custGeom>
              <a:avLst/>
              <a:gdLst/>
              <a:ahLst/>
              <a:cxnLst/>
              <a:rect l="l" t="t" r="r" b="b"/>
              <a:pathLst>
                <a:path w="2897" h="1844" extrusionOk="0">
                  <a:moveTo>
                    <a:pt x="2677" y="0"/>
                  </a:moveTo>
                  <a:lnTo>
                    <a:pt x="2633" y="44"/>
                  </a:lnTo>
                  <a:lnTo>
                    <a:pt x="88" y="1536"/>
                  </a:lnTo>
                  <a:lnTo>
                    <a:pt x="45" y="1580"/>
                  </a:lnTo>
                  <a:lnTo>
                    <a:pt x="1" y="1624"/>
                  </a:lnTo>
                  <a:lnTo>
                    <a:pt x="1" y="1712"/>
                  </a:lnTo>
                  <a:lnTo>
                    <a:pt x="1" y="1756"/>
                  </a:lnTo>
                  <a:lnTo>
                    <a:pt x="88" y="1843"/>
                  </a:lnTo>
                  <a:lnTo>
                    <a:pt x="264" y="1843"/>
                  </a:lnTo>
                  <a:lnTo>
                    <a:pt x="2809" y="351"/>
                  </a:lnTo>
                  <a:lnTo>
                    <a:pt x="2853" y="308"/>
                  </a:lnTo>
                  <a:lnTo>
                    <a:pt x="2897" y="220"/>
                  </a:lnTo>
                  <a:lnTo>
                    <a:pt x="2897" y="176"/>
                  </a:lnTo>
                  <a:lnTo>
                    <a:pt x="2853" y="88"/>
                  </a:lnTo>
                  <a:lnTo>
                    <a:pt x="2809" y="44"/>
                  </a:lnTo>
                  <a:lnTo>
                    <a:pt x="2765"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22" name="Google Shape;4322;p116"/>
            <p:cNvSpPr/>
            <p:nvPr/>
          </p:nvSpPr>
          <p:spPr>
            <a:xfrm>
              <a:off x="5248175" y="2451050"/>
              <a:ext cx="158000" cy="83400"/>
            </a:xfrm>
            <a:custGeom>
              <a:avLst/>
              <a:gdLst/>
              <a:ahLst/>
              <a:cxnLst/>
              <a:rect l="l" t="t" r="r" b="b"/>
              <a:pathLst>
                <a:path w="6320" h="3336" extrusionOk="0">
                  <a:moveTo>
                    <a:pt x="6144" y="0"/>
                  </a:moveTo>
                  <a:lnTo>
                    <a:pt x="6056" y="44"/>
                  </a:lnTo>
                  <a:lnTo>
                    <a:pt x="3335" y="1492"/>
                  </a:lnTo>
                  <a:lnTo>
                    <a:pt x="132" y="2984"/>
                  </a:lnTo>
                  <a:lnTo>
                    <a:pt x="44" y="3028"/>
                  </a:lnTo>
                  <a:lnTo>
                    <a:pt x="44" y="3072"/>
                  </a:lnTo>
                  <a:lnTo>
                    <a:pt x="0" y="3160"/>
                  </a:lnTo>
                  <a:lnTo>
                    <a:pt x="44" y="3204"/>
                  </a:lnTo>
                  <a:lnTo>
                    <a:pt x="88" y="3291"/>
                  </a:lnTo>
                  <a:lnTo>
                    <a:pt x="176" y="3335"/>
                  </a:lnTo>
                  <a:lnTo>
                    <a:pt x="264" y="3291"/>
                  </a:lnTo>
                  <a:lnTo>
                    <a:pt x="3467" y="1799"/>
                  </a:lnTo>
                  <a:lnTo>
                    <a:pt x="6231" y="351"/>
                  </a:lnTo>
                  <a:lnTo>
                    <a:pt x="6275" y="308"/>
                  </a:lnTo>
                  <a:lnTo>
                    <a:pt x="6319" y="264"/>
                  </a:lnTo>
                  <a:lnTo>
                    <a:pt x="6319" y="176"/>
                  </a:lnTo>
                  <a:lnTo>
                    <a:pt x="6275" y="132"/>
                  </a:lnTo>
                  <a:lnTo>
                    <a:pt x="6231" y="44"/>
                  </a:lnTo>
                  <a:lnTo>
                    <a:pt x="6188" y="44"/>
                  </a:lnTo>
                  <a:lnTo>
                    <a:pt x="614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23" name="Google Shape;4323;p116"/>
            <p:cNvSpPr/>
            <p:nvPr/>
          </p:nvSpPr>
          <p:spPr>
            <a:xfrm>
              <a:off x="5221850" y="2453250"/>
              <a:ext cx="110825" cy="55950"/>
            </a:xfrm>
            <a:custGeom>
              <a:avLst/>
              <a:gdLst/>
              <a:ahLst/>
              <a:cxnLst/>
              <a:rect l="l" t="t" r="r" b="b"/>
              <a:pathLst>
                <a:path w="4433" h="2238" extrusionOk="0">
                  <a:moveTo>
                    <a:pt x="4169" y="0"/>
                  </a:moveTo>
                  <a:lnTo>
                    <a:pt x="2107" y="1009"/>
                  </a:lnTo>
                  <a:lnTo>
                    <a:pt x="88" y="1931"/>
                  </a:lnTo>
                  <a:lnTo>
                    <a:pt x="44" y="1931"/>
                  </a:lnTo>
                  <a:lnTo>
                    <a:pt x="0" y="2019"/>
                  </a:lnTo>
                  <a:lnTo>
                    <a:pt x="0" y="2062"/>
                  </a:lnTo>
                  <a:lnTo>
                    <a:pt x="0" y="2150"/>
                  </a:lnTo>
                  <a:lnTo>
                    <a:pt x="88" y="2238"/>
                  </a:lnTo>
                  <a:lnTo>
                    <a:pt x="264" y="2238"/>
                  </a:lnTo>
                  <a:lnTo>
                    <a:pt x="2238" y="1317"/>
                  </a:lnTo>
                  <a:lnTo>
                    <a:pt x="4344" y="351"/>
                  </a:lnTo>
                  <a:lnTo>
                    <a:pt x="4388" y="307"/>
                  </a:lnTo>
                  <a:lnTo>
                    <a:pt x="4432" y="220"/>
                  </a:lnTo>
                  <a:lnTo>
                    <a:pt x="4432" y="176"/>
                  </a:lnTo>
                  <a:lnTo>
                    <a:pt x="4432" y="88"/>
                  </a:lnTo>
                  <a:lnTo>
                    <a:pt x="4388" y="44"/>
                  </a:lnTo>
                  <a:lnTo>
                    <a:pt x="4301"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24" name="Google Shape;4324;p116"/>
            <p:cNvSpPr/>
            <p:nvPr/>
          </p:nvSpPr>
          <p:spPr>
            <a:xfrm>
              <a:off x="2583525" y="3619350"/>
              <a:ext cx="11000" cy="43925"/>
            </a:xfrm>
            <a:custGeom>
              <a:avLst/>
              <a:gdLst/>
              <a:ahLst/>
              <a:cxnLst/>
              <a:rect l="l" t="t" r="r" b="b"/>
              <a:pathLst>
                <a:path w="440" h="1757" extrusionOk="0">
                  <a:moveTo>
                    <a:pt x="220" y="1"/>
                  </a:moveTo>
                  <a:lnTo>
                    <a:pt x="176" y="45"/>
                  </a:lnTo>
                  <a:lnTo>
                    <a:pt x="132" y="89"/>
                  </a:lnTo>
                  <a:lnTo>
                    <a:pt x="88" y="176"/>
                  </a:lnTo>
                  <a:lnTo>
                    <a:pt x="1" y="1581"/>
                  </a:lnTo>
                  <a:lnTo>
                    <a:pt x="1" y="1624"/>
                  </a:lnTo>
                  <a:lnTo>
                    <a:pt x="44" y="1668"/>
                  </a:lnTo>
                  <a:lnTo>
                    <a:pt x="88" y="1712"/>
                  </a:lnTo>
                  <a:lnTo>
                    <a:pt x="176" y="1756"/>
                  </a:lnTo>
                  <a:lnTo>
                    <a:pt x="308" y="1712"/>
                  </a:lnTo>
                  <a:lnTo>
                    <a:pt x="352" y="1581"/>
                  </a:lnTo>
                  <a:lnTo>
                    <a:pt x="439" y="176"/>
                  </a:lnTo>
                  <a:lnTo>
                    <a:pt x="439" y="133"/>
                  </a:lnTo>
                  <a:lnTo>
                    <a:pt x="395" y="45"/>
                  </a:lnTo>
                  <a:lnTo>
                    <a:pt x="352"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25" name="Google Shape;4325;p116"/>
            <p:cNvSpPr/>
            <p:nvPr/>
          </p:nvSpPr>
          <p:spPr>
            <a:xfrm>
              <a:off x="2531975" y="3816825"/>
              <a:ext cx="28550" cy="37325"/>
            </a:xfrm>
            <a:custGeom>
              <a:avLst/>
              <a:gdLst/>
              <a:ahLst/>
              <a:cxnLst/>
              <a:rect l="l" t="t" r="r" b="b"/>
              <a:pathLst>
                <a:path w="1142" h="1493" extrusionOk="0">
                  <a:moveTo>
                    <a:pt x="922" y="0"/>
                  </a:moveTo>
                  <a:lnTo>
                    <a:pt x="878" y="44"/>
                  </a:lnTo>
                  <a:lnTo>
                    <a:pt x="834" y="88"/>
                  </a:lnTo>
                  <a:lnTo>
                    <a:pt x="0" y="1229"/>
                  </a:lnTo>
                  <a:lnTo>
                    <a:pt x="0" y="1317"/>
                  </a:lnTo>
                  <a:lnTo>
                    <a:pt x="0" y="1361"/>
                  </a:lnTo>
                  <a:lnTo>
                    <a:pt x="0" y="1448"/>
                  </a:lnTo>
                  <a:lnTo>
                    <a:pt x="44" y="1492"/>
                  </a:lnTo>
                  <a:lnTo>
                    <a:pt x="263" y="1492"/>
                  </a:lnTo>
                  <a:lnTo>
                    <a:pt x="307" y="1448"/>
                  </a:lnTo>
                  <a:lnTo>
                    <a:pt x="1097" y="308"/>
                  </a:lnTo>
                  <a:lnTo>
                    <a:pt x="1141" y="220"/>
                  </a:lnTo>
                  <a:lnTo>
                    <a:pt x="1141" y="176"/>
                  </a:lnTo>
                  <a:lnTo>
                    <a:pt x="1097" y="88"/>
                  </a:lnTo>
                  <a:lnTo>
                    <a:pt x="1053" y="44"/>
                  </a:lnTo>
                  <a:lnTo>
                    <a:pt x="1009"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26" name="Google Shape;4326;p116"/>
            <p:cNvSpPr/>
            <p:nvPr/>
          </p:nvSpPr>
          <p:spPr>
            <a:xfrm>
              <a:off x="2790850" y="3734550"/>
              <a:ext cx="36250" cy="30725"/>
            </a:xfrm>
            <a:custGeom>
              <a:avLst/>
              <a:gdLst/>
              <a:ahLst/>
              <a:cxnLst/>
              <a:rect l="l" t="t" r="r" b="b"/>
              <a:pathLst>
                <a:path w="1450" h="1229" extrusionOk="0">
                  <a:moveTo>
                    <a:pt x="177" y="0"/>
                  </a:moveTo>
                  <a:lnTo>
                    <a:pt x="89" y="44"/>
                  </a:lnTo>
                  <a:lnTo>
                    <a:pt x="45" y="88"/>
                  </a:lnTo>
                  <a:lnTo>
                    <a:pt x="1" y="132"/>
                  </a:lnTo>
                  <a:lnTo>
                    <a:pt x="1" y="220"/>
                  </a:lnTo>
                  <a:lnTo>
                    <a:pt x="45" y="264"/>
                  </a:lnTo>
                  <a:lnTo>
                    <a:pt x="89" y="307"/>
                  </a:lnTo>
                  <a:lnTo>
                    <a:pt x="1186" y="1185"/>
                  </a:lnTo>
                  <a:lnTo>
                    <a:pt x="1274" y="1229"/>
                  </a:lnTo>
                  <a:lnTo>
                    <a:pt x="1361" y="1229"/>
                  </a:lnTo>
                  <a:lnTo>
                    <a:pt x="1405" y="1185"/>
                  </a:lnTo>
                  <a:lnTo>
                    <a:pt x="1449" y="1097"/>
                  </a:lnTo>
                  <a:lnTo>
                    <a:pt x="1449" y="1053"/>
                  </a:lnTo>
                  <a:lnTo>
                    <a:pt x="1449" y="966"/>
                  </a:lnTo>
                  <a:lnTo>
                    <a:pt x="1405" y="922"/>
                  </a:lnTo>
                  <a:lnTo>
                    <a:pt x="308" y="44"/>
                  </a:lnTo>
                  <a:lnTo>
                    <a:pt x="22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27" name="Google Shape;4327;p116"/>
            <p:cNvSpPr/>
            <p:nvPr/>
          </p:nvSpPr>
          <p:spPr>
            <a:xfrm>
              <a:off x="2285150" y="4725150"/>
              <a:ext cx="47175" cy="14275"/>
            </a:xfrm>
            <a:custGeom>
              <a:avLst/>
              <a:gdLst/>
              <a:ahLst/>
              <a:cxnLst/>
              <a:rect l="l" t="t" r="r" b="b"/>
              <a:pathLst>
                <a:path w="1887" h="571" extrusionOk="0">
                  <a:moveTo>
                    <a:pt x="1668" y="0"/>
                  </a:moveTo>
                  <a:lnTo>
                    <a:pt x="132" y="220"/>
                  </a:lnTo>
                  <a:lnTo>
                    <a:pt x="88" y="220"/>
                  </a:lnTo>
                  <a:lnTo>
                    <a:pt x="0" y="264"/>
                  </a:lnTo>
                  <a:lnTo>
                    <a:pt x="0" y="351"/>
                  </a:lnTo>
                  <a:lnTo>
                    <a:pt x="0" y="395"/>
                  </a:lnTo>
                  <a:lnTo>
                    <a:pt x="44" y="527"/>
                  </a:lnTo>
                  <a:lnTo>
                    <a:pt x="176" y="571"/>
                  </a:lnTo>
                  <a:lnTo>
                    <a:pt x="1711" y="351"/>
                  </a:lnTo>
                  <a:lnTo>
                    <a:pt x="1799" y="351"/>
                  </a:lnTo>
                  <a:lnTo>
                    <a:pt x="1843" y="307"/>
                  </a:lnTo>
                  <a:lnTo>
                    <a:pt x="1887" y="220"/>
                  </a:lnTo>
                  <a:lnTo>
                    <a:pt x="1887" y="176"/>
                  </a:lnTo>
                  <a:lnTo>
                    <a:pt x="1843" y="88"/>
                  </a:lnTo>
                  <a:lnTo>
                    <a:pt x="1799" y="44"/>
                  </a:lnTo>
                  <a:lnTo>
                    <a:pt x="1755"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28" name="Google Shape;4328;p116"/>
            <p:cNvSpPr/>
            <p:nvPr/>
          </p:nvSpPr>
          <p:spPr>
            <a:xfrm>
              <a:off x="2232475" y="4129475"/>
              <a:ext cx="879825" cy="325825"/>
            </a:xfrm>
            <a:custGeom>
              <a:avLst/>
              <a:gdLst/>
              <a:ahLst/>
              <a:cxnLst/>
              <a:rect l="l" t="t" r="r" b="b"/>
              <a:pathLst>
                <a:path w="35193" h="13033" extrusionOk="0">
                  <a:moveTo>
                    <a:pt x="23828" y="0"/>
                  </a:moveTo>
                  <a:lnTo>
                    <a:pt x="22424" y="44"/>
                  </a:lnTo>
                  <a:lnTo>
                    <a:pt x="22336" y="44"/>
                  </a:lnTo>
                  <a:lnTo>
                    <a:pt x="21809" y="220"/>
                  </a:lnTo>
                  <a:lnTo>
                    <a:pt x="21766" y="220"/>
                  </a:lnTo>
                  <a:lnTo>
                    <a:pt x="20537" y="1317"/>
                  </a:lnTo>
                  <a:lnTo>
                    <a:pt x="19703" y="1931"/>
                  </a:lnTo>
                  <a:lnTo>
                    <a:pt x="19045" y="2501"/>
                  </a:lnTo>
                  <a:lnTo>
                    <a:pt x="17948" y="3423"/>
                  </a:lnTo>
                  <a:lnTo>
                    <a:pt x="17377" y="3906"/>
                  </a:lnTo>
                  <a:lnTo>
                    <a:pt x="16851" y="4344"/>
                  </a:lnTo>
                  <a:lnTo>
                    <a:pt x="16324" y="4695"/>
                  </a:lnTo>
                  <a:lnTo>
                    <a:pt x="15754" y="5003"/>
                  </a:lnTo>
                  <a:lnTo>
                    <a:pt x="15052" y="5266"/>
                  </a:lnTo>
                  <a:lnTo>
                    <a:pt x="14174" y="5485"/>
                  </a:lnTo>
                  <a:lnTo>
                    <a:pt x="13077" y="5749"/>
                  </a:lnTo>
                  <a:lnTo>
                    <a:pt x="11673" y="5968"/>
                  </a:lnTo>
                  <a:lnTo>
                    <a:pt x="11629" y="6012"/>
                  </a:lnTo>
                  <a:lnTo>
                    <a:pt x="10269" y="6626"/>
                  </a:lnTo>
                  <a:lnTo>
                    <a:pt x="10225" y="6670"/>
                  </a:lnTo>
                  <a:lnTo>
                    <a:pt x="9611" y="7240"/>
                  </a:lnTo>
                  <a:lnTo>
                    <a:pt x="9567" y="7284"/>
                  </a:lnTo>
                  <a:lnTo>
                    <a:pt x="8163" y="10093"/>
                  </a:lnTo>
                  <a:lnTo>
                    <a:pt x="7022" y="11541"/>
                  </a:lnTo>
                  <a:lnTo>
                    <a:pt x="5705" y="12506"/>
                  </a:lnTo>
                  <a:lnTo>
                    <a:pt x="5091" y="12682"/>
                  </a:lnTo>
                  <a:lnTo>
                    <a:pt x="3906" y="12506"/>
                  </a:lnTo>
                  <a:lnTo>
                    <a:pt x="1537" y="11848"/>
                  </a:lnTo>
                  <a:lnTo>
                    <a:pt x="264" y="11365"/>
                  </a:lnTo>
                  <a:lnTo>
                    <a:pt x="89" y="11365"/>
                  </a:lnTo>
                  <a:lnTo>
                    <a:pt x="45" y="11409"/>
                  </a:lnTo>
                  <a:lnTo>
                    <a:pt x="1" y="11497"/>
                  </a:lnTo>
                  <a:lnTo>
                    <a:pt x="1" y="11541"/>
                  </a:lnTo>
                  <a:lnTo>
                    <a:pt x="45" y="11629"/>
                  </a:lnTo>
                  <a:lnTo>
                    <a:pt x="45" y="11672"/>
                  </a:lnTo>
                  <a:lnTo>
                    <a:pt x="132" y="11716"/>
                  </a:lnTo>
                  <a:lnTo>
                    <a:pt x="1449" y="12155"/>
                  </a:lnTo>
                  <a:lnTo>
                    <a:pt x="3818" y="12857"/>
                  </a:lnTo>
                  <a:lnTo>
                    <a:pt x="3862" y="12857"/>
                  </a:lnTo>
                  <a:lnTo>
                    <a:pt x="5091" y="13033"/>
                  </a:lnTo>
                  <a:lnTo>
                    <a:pt x="5135" y="13033"/>
                  </a:lnTo>
                  <a:lnTo>
                    <a:pt x="5837" y="12857"/>
                  </a:lnTo>
                  <a:lnTo>
                    <a:pt x="5881" y="12813"/>
                  </a:lnTo>
                  <a:lnTo>
                    <a:pt x="7241" y="11804"/>
                  </a:lnTo>
                  <a:lnTo>
                    <a:pt x="7285" y="11760"/>
                  </a:lnTo>
                  <a:lnTo>
                    <a:pt x="8426" y="10312"/>
                  </a:lnTo>
                  <a:lnTo>
                    <a:pt x="8470" y="10268"/>
                  </a:lnTo>
                  <a:lnTo>
                    <a:pt x="9874" y="7504"/>
                  </a:lnTo>
                  <a:lnTo>
                    <a:pt x="10444" y="6933"/>
                  </a:lnTo>
                  <a:lnTo>
                    <a:pt x="11761" y="6319"/>
                  </a:lnTo>
                  <a:lnTo>
                    <a:pt x="13165" y="6056"/>
                  </a:lnTo>
                  <a:lnTo>
                    <a:pt x="14306" y="5836"/>
                  </a:lnTo>
                  <a:lnTo>
                    <a:pt x="15227" y="5573"/>
                  </a:lnTo>
                  <a:lnTo>
                    <a:pt x="15929" y="5266"/>
                  </a:lnTo>
                  <a:lnTo>
                    <a:pt x="16544" y="4959"/>
                  </a:lnTo>
                  <a:lnTo>
                    <a:pt x="17070" y="4608"/>
                  </a:lnTo>
                  <a:lnTo>
                    <a:pt x="17597" y="4213"/>
                  </a:lnTo>
                  <a:lnTo>
                    <a:pt x="18167" y="3686"/>
                  </a:lnTo>
                  <a:lnTo>
                    <a:pt x="19264" y="2765"/>
                  </a:lnTo>
                  <a:lnTo>
                    <a:pt x="19923" y="2194"/>
                  </a:lnTo>
                  <a:lnTo>
                    <a:pt x="20756" y="1580"/>
                  </a:lnTo>
                  <a:lnTo>
                    <a:pt x="21941" y="527"/>
                  </a:lnTo>
                  <a:lnTo>
                    <a:pt x="22424" y="395"/>
                  </a:lnTo>
                  <a:lnTo>
                    <a:pt x="23784" y="351"/>
                  </a:lnTo>
                  <a:lnTo>
                    <a:pt x="25144" y="351"/>
                  </a:lnTo>
                  <a:lnTo>
                    <a:pt x="26461" y="395"/>
                  </a:lnTo>
                  <a:lnTo>
                    <a:pt x="27733" y="527"/>
                  </a:lnTo>
                  <a:lnTo>
                    <a:pt x="28348" y="615"/>
                  </a:lnTo>
                  <a:lnTo>
                    <a:pt x="28962" y="746"/>
                  </a:lnTo>
                  <a:lnTo>
                    <a:pt x="29576" y="878"/>
                  </a:lnTo>
                  <a:lnTo>
                    <a:pt x="30191" y="1097"/>
                  </a:lnTo>
                  <a:lnTo>
                    <a:pt x="30805" y="1317"/>
                  </a:lnTo>
                  <a:lnTo>
                    <a:pt x="31419" y="1580"/>
                  </a:lnTo>
                  <a:lnTo>
                    <a:pt x="32034" y="1887"/>
                  </a:lnTo>
                  <a:lnTo>
                    <a:pt x="32648" y="2238"/>
                  </a:lnTo>
                  <a:lnTo>
                    <a:pt x="34271" y="3291"/>
                  </a:lnTo>
                  <a:lnTo>
                    <a:pt x="34886" y="3949"/>
                  </a:lnTo>
                  <a:lnTo>
                    <a:pt x="34930" y="3993"/>
                  </a:lnTo>
                  <a:lnTo>
                    <a:pt x="35017" y="4037"/>
                  </a:lnTo>
                  <a:lnTo>
                    <a:pt x="35061" y="3993"/>
                  </a:lnTo>
                  <a:lnTo>
                    <a:pt x="35105" y="3993"/>
                  </a:lnTo>
                  <a:lnTo>
                    <a:pt x="35149" y="3906"/>
                  </a:lnTo>
                  <a:lnTo>
                    <a:pt x="35193" y="3862"/>
                  </a:lnTo>
                  <a:lnTo>
                    <a:pt x="35193" y="3774"/>
                  </a:lnTo>
                  <a:lnTo>
                    <a:pt x="35149" y="3730"/>
                  </a:lnTo>
                  <a:lnTo>
                    <a:pt x="34491" y="3028"/>
                  </a:lnTo>
                  <a:lnTo>
                    <a:pt x="32823" y="1931"/>
                  </a:lnTo>
                  <a:lnTo>
                    <a:pt x="32209" y="1580"/>
                  </a:lnTo>
                  <a:lnTo>
                    <a:pt x="31595" y="1273"/>
                  </a:lnTo>
                  <a:lnTo>
                    <a:pt x="30980" y="966"/>
                  </a:lnTo>
                  <a:lnTo>
                    <a:pt x="30322" y="746"/>
                  </a:lnTo>
                  <a:lnTo>
                    <a:pt x="29708" y="571"/>
                  </a:lnTo>
                  <a:lnTo>
                    <a:pt x="29094" y="395"/>
                  </a:lnTo>
                  <a:lnTo>
                    <a:pt x="28435" y="264"/>
                  </a:lnTo>
                  <a:lnTo>
                    <a:pt x="27821" y="176"/>
                  </a:lnTo>
                  <a:lnTo>
                    <a:pt x="26505" y="44"/>
                  </a:lnTo>
                  <a:lnTo>
                    <a:pt x="25188"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29" name="Google Shape;4329;p116"/>
            <p:cNvSpPr/>
            <p:nvPr/>
          </p:nvSpPr>
          <p:spPr>
            <a:xfrm>
              <a:off x="2228100" y="4100950"/>
              <a:ext cx="934675" cy="336800"/>
            </a:xfrm>
            <a:custGeom>
              <a:avLst/>
              <a:gdLst/>
              <a:ahLst/>
              <a:cxnLst/>
              <a:rect l="l" t="t" r="r" b="b"/>
              <a:pathLst>
                <a:path w="37387" h="13472" extrusionOk="0">
                  <a:moveTo>
                    <a:pt x="29707" y="0"/>
                  </a:moveTo>
                  <a:lnTo>
                    <a:pt x="25539" y="44"/>
                  </a:lnTo>
                  <a:lnTo>
                    <a:pt x="22204" y="176"/>
                  </a:lnTo>
                  <a:lnTo>
                    <a:pt x="22160" y="176"/>
                  </a:lnTo>
                  <a:lnTo>
                    <a:pt x="21370" y="571"/>
                  </a:lnTo>
                  <a:lnTo>
                    <a:pt x="21282" y="615"/>
                  </a:lnTo>
                  <a:lnTo>
                    <a:pt x="20010" y="2063"/>
                  </a:lnTo>
                  <a:lnTo>
                    <a:pt x="18167" y="3599"/>
                  </a:lnTo>
                  <a:lnTo>
                    <a:pt x="16368" y="5090"/>
                  </a:lnTo>
                  <a:lnTo>
                    <a:pt x="15183" y="5573"/>
                  </a:lnTo>
                  <a:lnTo>
                    <a:pt x="14569" y="5793"/>
                  </a:lnTo>
                  <a:lnTo>
                    <a:pt x="13998" y="5924"/>
                  </a:lnTo>
                  <a:lnTo>
                    <a:pt x="12857" y="6144"/>
                  </a:lnTo>
                  <a:lnTo>
                    <a:pt x="12243" y="6231"/>
                  </a:lnTo>
                  <a:lnTo>
                    <a:pt x="11629" y="6363"/>
                  </a:lnTo>
                  <a:lnTo>
                    <a:pt x="11058" y="6539"/>
                  </a:lnTo>
                  <a:lnTo>
                    <a:pt x="10488" y="6758"/>
                  </a:lnTo>
                  <a:lnTo>
                    <a:pt x="10224" y="6890"/>
                  </a:lnTo>
                  <a:lnTo>
                    <a:pt x="9961" y="7065"/>
                  </a:lnTo>
                  <a:lnTo>
                    <a:pt x="9698" y="7284"/>
                  </a:lnTo>
                  <a:lnTo>
                    <a:pt x="9478" y="7504"/>
                  </a:lnTo>
                  <a:lnTo>
                    <a:pt x="9259" y="7767"/>
                  </a:lnTo>
                  <a:lnTo>
                    <a:pt x="8996" y="8118"/>
                  </a:lnTo>
                  <a:lnTo>
                    <a:pt x="8820" y="8469"/>
                  </a:lnTo>
                  <a:lnTo>
                    <a:pt x="8601" y="8820"/>
                  </a:lnTo>
                  <a:lnTo>
                    <a:pt x="6802" y="12506"/>
                  </a:lnTo>
                  <a:lnTo>
                    <a:pt x="5968" y="12813"/>
                  </a:lnTo>
                  <a:lnTo>
                    <a:pt x="4608" y="13121"/>
                  </a:lnTo>
                  <a:lnTo>
                    <a:pt x="3906" y="12989"/>
                  </a:lnTo>
                  <a:lnTo>
                    <a:pt x="1712" y="12155"/>
                  </a:lnTo>
                  <a:lnTo>
                    <a:pt x="220" y="11585"/>
                  </a:lnTo>
                  <a:lnTo>
                    <a:pt x="88" y="11585"/>
                  </a:lnTo>
                  <a:lnTo>
                    <a:pt x="44" y="11629"/>
                  </a:lnTo>
                  <a:lnTo>
                    <a:pt x="0" y="11716"/>
                  </a:lnTo>
                  <a:lnTo>
                    <a:pt x="0" y="11760"/>
                  </a:lnTo>
                  <a:lnTo>
                    <a:pt x="0" y="11848"/>
                  </a:lnTo>
                  <a:lnTo>
                    <a:pt x="44" y="11892"/>
                  </a:lnTo>
                  <a:lnTo>
                    <a:pt x="88" y="11936"/>
                  </a:lnTo>
                  <a:lnTo>
                    <a:pt x="1580" y="12506"/>
                  </a:lnTo>
                  <a:lnTo>
                    <a:pt x="3818" y="13296"/>
                  </a:lnTo>
                  <a:lnTo>
                    <a:pt x="4564" y="13472"/>
                  </a:lnTo>
                  <a:lnTo>
                    <a:pt x="4652" y="13472"/>
                  </a:lnTo>
                  <a:lnTo>
                    <a:pt x="6100" y="13121"/>
                  </a:lnTo>
                  <a:lnTo>
                    <a:pt x="6977" y="12813"/>
                  </a:lnTo>
                  <a:lnTo>
                    <a:pt x="7065" y="12726"/>
                  </a:lnTo>
                  <a:lnTo>
                    <a:pt x="8908" y="8996"/>
                  </a:lnTo>
                  <a:lnTo>
                    <a:pt x="9084" y="8645"/>
                  </a:lnTo>
                  <a:lnTo>
                    <a:pt x="9303" y="8294"/>
                  </a:lnTo>
                  <a:lnTo>
                    <a:pt x="9522" y="8030"/>
                  </a:lnTo>
                  <a:lnTo>
                    <a:pt x="9742" y="7767"/>
                  </a:lnTo>
                  <a:lnTo>
                    <a:pt x="9961" y="7548"/>
                  </a:lnTo>
                  <a:lnTo>
                    <a:pt x="10181" y="7372"/>
                  </a:lnTo>
                  <a:lnTo>
                    <a:pt x="10663" y="7065"/>
                  </a:lnTo>
                  <a:lnTo>
                    <a:pt x="11190" y="6846"/>
                  </a:lnTo>
                  <a:lnTo>
                    <a:pt x="11716" y="6670"/>
                  </a:lnTo>
                  <a:lnTo>
                    <a:pt x="12287" y="6582"/>
                  </a:lnTo>
                  <a:lnTo>
                    <a:pt x="12901" y="6495"/>
                  </a:lnTo>
                  <a:lnTo>
                    <a:pt x="14086" y="6275"/>
                  </a:lnTo>
                  <a:lnTo>
                    <a:pt x="14700" y="6144"/>
                  </a:lnTo>
                  <a:lnTo>
                    <a:pt x="15315" y="5924"/>
                  </a:lnTo>
                  <a:lnTo>
                    <a:pt x="16499" y="5398"/>
                  </a:lnTo>
                  <a:lnTo>
                    <a:pt x="16543" y="5354"/>
                  </a:lnTo>
                  <a:lnTo>
                    <a:pt x="18430" y="3862"/>
                  </a:lnTo>
                  <a:lnTo>
                    <a:pt x="20229" y="2326"/>
                  </a:lnTo>
                  <a:lnTo>
                    <a:pt x="20273" y="2326"/>
                  </a:lnTo>
                  <a:lnTo>
                    <a:pt x="21546" y="878"/>
                  </a:lnTo>
                  <a:lnTo>
                    <a:pt x="22248" y="527"/>
                  </a:lnTo>
                  <a:lnTo>
                    <a:pt x="25539" y="395"/>
                  </a:lnTo>
                  <a:lnTo>
                    <a:pt x="29664" y="351"/>
                  </a:lnTo>
                  <a:lnTo>
                    <a:pt x="33042" y="2282"/>
                  </a:lnTo>
                  <a:lnTo>
                    <a:pt x="34973" y="3642"/>
                  </a:lnTo>
                  <a:lnTo>
                    <a:pt x="36772" y="5222"/>
                  </a:lnTo>
                  <a:lnTo>
                    <a:pt x="36816" y="5222"/>
                  </a:lnTo>
                  <a:lnTo>
                    <a:pt x="37123" y="5398"/>
                  </a:lnTo>
                  <a:lnTo>
                    <a:pt x="37167" y="5442"/>
                  </a:lnTo>
                  <a:lnTo>
                    <a:pt x="37255" y="5442"/>
                  </a:lnTo>
                  <a:lnTo>
                    <a:pt x="37299" y="5398"/>
                  </a:lnTo>
                  <a:lnTo>
                    <a:pt x="37343" y="5354"/>
                  </a:lnTo>
                  <a:lnTo>
                    <a:pt x="37386" y="5310"/>
                  </a:lnTo>
                  <a:lnTo>
                    <a:pt x="37386" y="5222"/>
                  </a:lnTo>
                  <a:lnTo>
                    <a:pt x="37343" y="5178"/>
                  </a:lnTo>
                  <a:lnTo>
                    <a:pt x="37299" y="5134"/>
                  </a:lnTo>
                  <a:lnTo>
                    <a:pt x="36992" y="4959"/>
                  </a:lnTo>
                  <a:lnTo>
                    <a:pt x="35192" y="3379"/>
                  </a:lnTo>
                  <a:lnTo>
                    <a:pt x="35149" y="3335"/>
                  </a:lnTo>
                  <a:lnTo>
                    <a:pt x="33218" y="2019"/>
                  </a:lnTo>
                  <a:lnTo>
                    <a:pt x="29795"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30" name="Google Shape;4330;p116"/>
            <p:cNvSpPr/>
            <p:nvPr/>
          </p:nvSpPr>
          <p:spPr>
            <a:xfrm>
              <a:off x="2245650" y="4054875"/>
              <a:ext cx="1314250" cy="359850"/>
            </a:xfrm>
            <a:custGeom>
              <a:avLst/>
              <a:gdLst/>
              <a:ahLst/>
              <a:cxnLst/>
              <a:rect l="l" t="t" r="r" b="b"/>
              <a:pathLst>
                <a:path w="52570" h="14394" extrusionOk="0">
                  <a:moveTo>
                    <a:pt x="26680" y="0"/>
                  </a:moveTo>
                  <a:lnTo>
                    <a:pt x="24091" y="176"/>
                  </a:lnTo>
                  <a:lnTo>
                    <a:pt x="24047" y="220"/>
                  </a:lnTo>
                  <a:lnTo>
                    <a:pt x="22862" y="439"/>
                  </a:lnTo>
                  <a:lnTo>
                    <a:pt x="22818" y="439"/>
                  </a:lnTo>
                  <a:lnTo>
                    <a:pt x="22292" y="746"/>
                  </a:lnTo>
                  <a:lnTo>
                    <a:pt x="21019" y="834"/>
                  </a:lnTo>
                  <a:lnTo>
                    <a:pt x="20888" y="878"/>
                  </a:lnTo>
                  <a:lnTo>
                    <a:pt x="19659" y="2063"/>
                  </a:lnTo>
                  <a:lnTo>
                    <a:pt x="19615" y="2107"/>
                  </a:lnTo>
                  <a:lnTo>
                    <a:pt x="19045" y="3072"/>
                  </a:lnTo>
                  <a:lnTo>
                    <a:pt x="18167" y="3862"/>
                  </a:lnTo>
                  <a:lnTo>
                    <a:pt x="16280" y="5573"/>
                  </a:lnTo>
                  <a:lnTo>
                    <a:pt x="15095" y="6451"/>
                  </a:lnTo>
                  <a:lnTo>
                    <a:pt x="14349" y="6758"/>
                  </a:lnTo>
                  <a:lnTo>
                    <a:pt x="11322" y="7285"/>
                  </a:lnTo>
                  <a:lnTo>
                    <a:pt x="9566" y="7811"/>
                  </a:lnTo>
                  <a:lnTo>
                    <a:pt x="9522" y="7855"/>
                  </a:lnTo>
                  <a:lnTo>
                    <a:pt x="8645" y="8338"/>
                  </a:lnTo>
                  <a:lnTo>
                    <a:pt x="8601" y="8382"/>
                  </a:lnTo>
                  <a:lnTo>
                    <a:pt x="7855" y="9171"/>
                  </a:lnTo>
                  <a:lnTo>
                    <a:pt x="7811" y="9215"/>
                  </a:lnTo>
                  <a:lnTo>
                    <a:pt x="7197" y="10268"/>
                  </a:lnTo>
                  <a:lnTo>
                    <a:pt x="5705" y="13603"/>
                  </a:lnTo>
                  <a:lnTo>
                    <a:pt x="5091" y="13823"/>
                  </a:lnTo>
                  <a:lnTo>
                    <a:pt x="3862" y="14042"/>
                  </a:lnTo>
                  <a:lnTo>
                    <a:pt x="2940" y="13867"/>
                  </a:lnTo>
                  <a:lnTo>
                    <a:pt x="264" y="12857"/>
                  </a:lnTo>
                  <a:lnTo>
                    <a:pt x="132" y="12857"/>
                  </a:lnTo>
                  <a:lnTo>
                    <a:pt x="44" y="12901"/>
                  </a:lnTo>
                  <a:lnTo>
                    <a:pt x="44" y="12989"/>
                  </a:lnTo>
                  <a:lnTo>
                    <a:pt x="0" y="13033"/>
                  </a:lnTo>
                  <a:lnTo>
                    <a:pt x="44" y="13121"/>
                  </a:lnTo>
                  <a:lnTo>
                    <a:pt x="88" y="13164"/>
                  </a:lnTo>
                  <a:lnTo>
                    <a:pt x="132" y="13208"/>
                  </a:lnTo>
                  <a:lnTo>
                    <a:pt x="2853" y="14218"/>
                  </a:lnTo>
                  <a:lnTo>
                    <a:pt x="2896" y="14218"/>
                  </a:lnTo>
                  <a:lnTo>
                    <a:pt x="3818" y="14393"/>
                  </a:lnTo>
                  <a:lnTo>
                    <a:pt x="3862" y="14393"/>
                  </a:lnTo>
                  <a:lnTo>
                    <a:pt x="5178" y="14174"/>
                  </a:lnTo>
                  <a:lnTo>
                    <a:pt x="5880" y="13867"/>
                  </a:lnTo>
                  <a:lnTo>
                    <a:pt x="6012" y="13779"/>
                  </a:lnTo>
                  <a:lnTo>
                    <a:pt x="7504" y="10400"/>
                  </a:lnTo>
                  <a:lnTo>
                    <a:pt x="8118" y="9391"/>
                  </a:lnTo>
                  <a:lnTo>
                    <a:pt x="8820" y="8645"/>
                  </a:lnTo>
                  <a:lnTo>
                    <a:pt x="9698" y="8162"/>
                  </a:lnTo>
                  <a:lnTo>
                    <a:pt x="11409" y="7636"/>
                  </a:lnTo>
                  <a:lnTo>
                    <a:pt x="14437" y="7065"/>
                  </a:lnTo>
                  <a:lnTo>
                    <a:pt x="14481" y="7065"/>
                  </a:lnTo>
                  <a:lnTo>
                    <a:pt x="15227" y="6758"/>
                  </a:lnTo>
                  <a:lnTo>
                    <a:pt x="15271" y="6714"/>
                  </a:lnTo>
                  <a:lnTo>
                    <a:pt x="16499" y="5880"/>
                  </a:lnTo>
                  <a:lnTo>
                    <a:pt x="18386" y="4125"/>
                  </a:lnTo>
                  <a:lnTo>
                    <a:pt x="19264" y="3291"/>
                  </a:lnTo>
                  <a:lnTo>
                    <a:pt x="19308" y="3291"/>
                  </a:lnTo>
                  <a:lnTo>
                    <a:pt x="19922" y="2326"/>
                  </a:lnTo>
                  <a:lnTo>
                    <a:pt x="21107" y="1185"/>
                  </a:lnTo>
                  <a:lnTo>
                    <a:pt x="22336" y="1054"/>
                  </a:lnTo>
                  <a:lnTo>
                    <a:pt x="22423" y="1054"/>
                  </a:lnTo>
                  <a:lnTo>
                    <a:pt x="22950" y="790"/>
                  </a:lnTo>
                  <a:lnTo>
                    <a:pt x="24135" y="527"/>
                  </a:lnTo>
                  <a:lnTo>
                    <a:pt x="26680" y="351"/>
                  </a:lnTo>
                  <a:lnTo>
                    <a:pt x="28128" y="527"/>
                  </a:lnTo>
                  <a:lnTo>
                    <a:pt x="28874" y="746"/>
                  </a:lnTo>
                  <a:lnTo>
                    <a:pt x="31024" y="2019"/>
                  </a:lnTo>
                  <a:lnTo>
                    <a:pt x="33042" y="3335"/>
                  </a:lnTo>
                  <a:lnTo>
                    <a:pt x="34710" y="4476"/>
                  </a:lnTo>
                  <a:lnTo>
                    <a:pt x="35719" y="5661"/>
                  </a:lnTo>
                  <a:lnTo>
                    <a:pt x="35763" y="5661"/>
                  </a:lnTo>
                  <a:lnTo>
                    <a:pt x="37079" y="6846"/>
                  </a:lnTo>
                  <a:lnTo>
                    <a:pt x="37123" y="6890"/>
                  </a:lnTo>
                  <a:lnTo>
                    <a:pt x="39493" y="8118"/>
                  </a:lnTo>
                  <a:lnTo>
                    <a:pt x="42740" y="9215"/>
                  </a:lnTo>
                  <a:lnTo>
                    <a:pt x="44407" y="9698"/>
                  </a:lnTo>
                  <a:lnTo>
                    <a:pt x="44451" y="9698"/>
                  </a:lnTo>
                  <a:lnTo>
                    <a:pt x="48620" y="10093"/>
                  </a:lnTo>
                  <a:lnTo>
                    <a:pt x="49673" y="10137"/>
                  </a:lnTo>
                  <a:lnTo>
                    <a:pt x="51867" y="9961"/>
                  </a:lnTo>
                  <a:lnTo>
                    <a:pt x="51911" y="9961"/>
                  </a:lnTo>
                  <a:lnTo>
                    <a:pt x="52438" y="9786"/>
                  </a:lnTo>
                  <a:lnTo>
                    <a:pt x="52525" y="9742"/>
                  </a:lnTo>
                  <a:lnTo>
                    <a:pt x="52569" y="9654"/>
                  </a:lnTo>
                  <a:lnTo>
                    <a:pt x="52569" y="9610"/>
                  </a:lnTo>
                  <a:lnTo>
                    <a:pt x="52569" y="9522"/>
                  </a:lnTo>
                  <a:lnTo>
                    <a:pt x="52525" y="9479"/>
                  </a:lnTo>
                  <a:lnTo>
                    <a:pt x="52481" y="9435"/>
                  </a:lnTo>
                  <a:lnTo>
                    <a:pt x="52350" y="9435"/>
                  </a:lnTo>
                  <a:lnTo>
                    <a:pt x="51823" y="9610"/>
                  </a:lnTo>
                  <a:lnTo>
                    <a:pt x="49673" y="9786"/>
                  </a:lnTo>
                  <a:lnTo>
                    <a:pt x="48620" y="9742"/>
                  </a:lnTo>
                  <a:lnTo>
                    <a:pt x="44495" y="9347"/>
                  </a:lnTo>
                  <a:lnTo>
                    <a:pt x="42872" y="8864"/>
                  </a:lnTo>
                  <a:lnTo>
                    <a:pt x="39624" y="7811"/>
                  </a:lnTo>
                  <a:lnTo>
                    <a:pt x="37299" y="6582"/>
                  </a:lnTo>
                  <a:lnTo>
                    <a:pt x="35982" y="5398"/>
                  </a:lnTo>
                  <a:lnTo>
                    <a:pt x="34929" y="4213"/>
                  </a:lnTo>
                  <a:lnTo>
                    <a:pt x="34885" y="4169"/>
                  </a:lnTo>
                  <a:lnTo>
                    <a:pt x="33218" y="3028"/>
                  </a:lnTo>
                  <a:lnTo>
                    <a:pt x="31199" y="1712"/>
                  </a:lnTo>
                  <a:lnTo>
                    <a:pt x="29049" y="439"/>
                  </a:lnTo>
                  <a:lnTo>
                    <a:pt x="29005" y="395"/>
                  </a:lnTo>
                  <a:lnTo>
                    <a:pt x="28216" y="176"/>
                  </a:lnTo>
                  <a:lnTo>
                    <a:pt x="28172" y="176"/>
                  </a:lnTo>
                  <a:lnTo>
                    <a:pt x="2672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31" name="Google Shape;4331;p116"/>
            <p:cNvSpPr/>
            <p:nvPr/>
          </p:nvSpPr>
          <p:spPr>
            <a:xfrm>
              <a:off x="2252225" y="4008800"/>
              <a:ext cx="1328500" cy="378500"/>
            </a:xfrm>
            <a:custGeom>
              <a:avLst/>
              <a:gdLst/>
              <a:ahLst/>
              <a:cxnLst/>
              <a:rect l="l" t="t" r="r" b="b"/>
              <a:pathLst>
                <a:path w="53140" h="15140" extrusionOk="0">
                  <a:moveTo>
                    <a:pt x="24749" y="0"/>
                  </a:moveTo>
                  <a:lnTo>
                    <a:pt x="22643" y="483"/>
                  </a:lnTo>
                  <a:lnTo>
                    <a:pt x="22599" y="527"/>
                  </a:lnTo>
                  <a:lnTo>
                    <a:pt x="20054" y="1448"/>
                  </a:lnTo>
                  <a:lnTo>
                    <a:pt x="19966" y="1492"/>
                  </a:lnTo>
                  <a:lnTo>
                    <a:pt x="18650" y="3291"/>
                  </a:lnTo>
                  <a:lnTo>
                    <a:pt x="17992" y="4520"/>
                  </a:lnTo>
                  <a:lnTo>
                    <a:pt x="17290" y="5310"/>
                  </a:lnTo>
                  <a:lnTo>
                    <a:pt x="15490" y="6977"/>
                  </a:lnTo>
                  <a:lnTo>
                    <a:pt x="14437" y="7679"/>
                  </a:lnTo>
                  <a:lnTo>
                    <a:pt x="13779" y="7899"/>
                  </a:lnTo>
                  <a:lnTo>
                    <a:pt x="9918" y="8601"/>
                  </a:lnTo>
                  <a:lnTo>
                    <a:pt x="9874" y="8601"/>
                  </a:lnTo>
                  <a:lnTo>
                    <a:pt x="8908" y="8996"/>
                  </a:lnTo>
                  <a:lnTo>
                    <a:pt x="8865" y="8996"/>
                  </a:lnTo>
                  <a:lnTo>
                    <a:pt x="7855" y="9566"/>
                  </a:lnTo>
                  <a:lnTo>
                    <a:pt x="7811" y="9610"/>
                  </a:lnTo>
                  <a:lnTo>
                    <a:pt x="6934" y="10444"/>
                  </a:lnTo>
                  <a:lnTo>
                    <a:pt x="6890" y="10488"/>
                  </a:lnTo>
                  <a:lnTo>
                    <a:pt x="6188" y="11716"/>
                  </a:lnTo>
                  <a:lnTo>
                    <a:pt x="5091" y="14700"/>
                  </a:lnTo>
                  <a:lnTo>
                    <a:pt x="2458" y="14788"/>
                  </a:lnTo>
                  <a:lnTo>
                    <a:pt x="220" y="13954"/>
                  </a:lnTo>
                  <a:lnTo>
                    <a:pt x="176" y="13954"/>
                  </a:lnTo>
                  <a:lnTo>
                    <a:pt x="88" y="13998"/>
                  </a:lnTo>
                  <a:lnTo>
                    <a:pt x="45" y="13998"/>
                  </a:lnTo>
                  <a:lnTo>
                    <a:pt x="1" y="14086"/>
                  </a:lnTo>
                  <a:lnTo>
                    <a:pt x="1" y="14130"/>
                  </a:lnTo>
                  <a:lnTo>
                    <a:pt x="1" y="14218"/>
                  </a:lnTo>
                  <a:lnTo>
                    <a:pt x="45" y="14262"/>
                  </a:lnTo>
                  <a:lnTo>
                    <a:pt x="132" y="14305"/>
                  </a:lnTo>
                  <a:lnTo>
                    <a:pt x="2370" y="15139"/>
                  </a:lnTo>
                  <a:lnTo>
                    <a:pt x="2458" y="15139"/>
                  </a:lnTo>
                  <a:lnTo>
                    <a:pt x="5222" y="15051"/>
                  </a:lnTo>
                  <a:lnTo>
                    <a:pt x="5310" y="15007"/>
                  </a:lnTo>
                  <a:lnTo>
                    <a:pt x="5398" y="14920"/>
                  </a:lnTo>
                  <a:lnTo>
                    <a:pt x="6495" y="11848"/>
                  </a:lnTo>
                  <a:lnTo>
                    <a:pt x="7197" y="10707"/>
                  </a:lnTo>
                  <a:lnTo>
                    <a:pt x="8075" y="9873"/>
                  </a:lnTo>
                  <a:lnTo>
                    <a:pt x="9040" y="9303"/>
                  </a:lnTo>
                  <a:lnTo>
                    <a:pt x="10005" y="8952"/>
                  </a:lnTo>
                  <a:lnTo>
                    <a:pt x="13867" y="8250"/>
                  </a:lnTo>
                  <a:lnTo>
                    <a:pt x="14569" y="8031"/>
                  </a:lnTo>
                  <a:lnTo>
                    <a:pt x="14613" y="7987"/>
                  </a:lnTo>
                  <a:lnTo>
                    <a:pt x="15666" y="7241"/>
                  </a:lnTo>
                  <a:lnTo>
                    <a:pt x="15710" y="7241"/>
                  </a:lnTo>
                  <a:lnTo>
                    <a:pt x="17553" y="5573"/>
                  </a:lnTo>
                  <a:lnTo>
                    <a:pt x="17553" y="5529"/>
                  </a:lnTo>
                  <a:lnTo>
                    <a:pt x="18255" y="4739"/>
                  </a:lnTo>
                  <a:lnTo>
                    <a:pt x="18299" y="4696"/>
                  </a:lnTo>
                  <a:lnTo>
                    <a:pt x="18957" y="3467"/>
                  </a:lnTo>
                  <a:lnTo>
                    <a:pt x="20230" y="1756"/>
                  </a:lnTo>
                  <a:lnTo>
                    <a:pt x="22731" y="834"/>
                  </a:lnTo>
                  <a:lnTo>
                    <a:pt x="24793" y="351"/>
                  </a:lnTo>
                  <a:lnTo>
                    <a:pt x="25320" y="351"/>
                  </a:lnTo>
                  <a:lnTo>
                    <a:pt x="27996" y="1054"/>
                  </a:lnTo>
                  <a:lnTo>
                    <a:pt x="31507" y="2940"/>
                  </a:lnTo>
                  <a:lnTo>
                    <a:pt x="33789" y="4345"/>
                  </a:lnTo>
                  <a:lnTo>
                    <a:pt x="35544" y="5134"/>
                  </a:lnTo>
                  <a:lnTo>
                    <a:pt x="36992" y="6582"/>
                  </a:lnTo>
                  <a:lnTo>
                    <a:pt x="39142" y="8118"/>
                  </a:lnTo>
                  <a:lnTo>
                    <a:pt x="40107" y="9171"/>
                  </a:lnTo>
                  <a:lnTo>
                    <a:pt x="40151" y="9259"/>
                  </a:lnTo>
                  <a:lnTo>
                    <a:pt x="42696" y="10181"/>
                  </a:lnTo>
                  <a:lnTo>
                    <a:pt x="44671" y="10751"/>
                  </a:lnTo>
                  <a:lnTo>
                    <a:pt x="44715" y="10751"/>
                  </a:lnTo>
                  <a:lnTo>
                    <a:pt x="48752" y="11146"/>
                  </a:lnTo>
                  <a:lnTo>
                    <a:pt x="48796" y="11190"/>
                  </a:lnTo>
                  <a:lnTo>
                    <a:pt x="51341" y="11058"/>
                  </a:lnTo>
                  <a:lnTo>
                    <a:pt x="52087" y="11190"/>
                  </a:lnTo>
                  <a:lnTo>
                    <a:pt x="52175" y="11190"/>
                  </a:lnTo>
                  <a:lnTo>
                    <a:pt x="53008" y="10927"/>
                  </a:lnTo>
                  <a:lnTo>
                    <a:pt x="53096" y="10883"/>
                  </a:lnTo>
                  <a:lnTo>
                    <a:pt x="53140" y="10839"/>
                  </a:lnTo>
                  <a:lnTo>
                    <a:pt x="53140" y="10751"/>
                  </a:lnTo>
                  <a:lnTo>
                    <a:pt x="53140" y="10707"/>
                  </a:lnTo>
                  <a:lnTo>
                    <a:pt x="53096" y="10619"/>
                  </a:lnTo>
                  <a:lnTo>
                    <a:pt x="53052" y="10576"/>
                  </a:lnTo>
                  <a:lnTo>
                    <a:pt x="52921" y="10576"/>
                  </a:lnTo>
                  <a:lnTo>
                    <a:pt x="52087" y="10839"/>
                  </a:lnTo>
                  <a:lnTo>
                    <a:pt x="51385" y="10707"/>
                  </a:lnTo>
                  <a:lnTo>
                    <a:pt x="51341" y="10707"/>
                  </a:lnTo>
                  <a:lnTo>
                    <a:pt x="48796" y="10839"/>
                  </a:lnTo>
                  <a:lnTo>
                    <a:pt x="44759" y="10400"/>
                  </a:lnTo>
                  <a:lnTo>
                    <a:pt x="42828" y="9830"/>
                  </a:lnTo>
                  <a:lnTo>
                    <a:pt x="40327" y="8908"/>
                  </a:lnTo>
                  <a:lnTo>
                    <a:pt x="39361" y="7855"/>
                  </a:lnTo>
                  <a:lnTo>
                    <a:pt x="37211" y="6319"/>
                  </a:lnTo>
                  <a:lnTo>
                    <a:pt x="35763" y="4871"/>
                  </a:lnTo>
                  <a:lnTo>
                    <a:pt x="35719" y="4827"/>
                  </a:lnTo>
                  <a:lnTo>
                    <a:pt x="33964" y="4037"/>
                  </a:lnTo>
                  <a:lnTo>
                    <a:pt x="31682" y="2633"/>
                  </a:lnTo>
                  <a:lnTo>
                    <a:pt x="28128" y="702"/>
                  </a:lnTo>
                  <a:lnTo>
                    <a:pt x="2536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32" name="Google Shape;4332;p116"/>
            <p:cNvSpPr/>
            <p:nvPr/>
          </p:nvSpPr>
          <p:spPr>
            <a:xfrm>
              <a:off x="2104125" y="4481600"/>
              <a:ext cx="42825" cy="15400"/>
            </a:xfrm>
            <a:custGeom>
              <a:avLst/>
              <a:gdLst/>
              <a:ahLst/>
              <a:cxnLst/>
              <a:rect l="l" t="t" r="r" b="b"/>
              <a:pathLst>
                <a:path w="1713" h="616" extrusionOk="0">
                  <a:moveTo>
                    <a:pt x="132" y="1"/>
                  </a:moveTo>
                  <a:lnTo>
                    <a:pt x="45" y="45"/>
                  </a:lnTo>
                  <a:lnTo>
                    <a:pt x="1" y="89"/>
                  </a:lnTo>
                  <a:lnTo>
                    <a:pt x="1" y="132"/>
                  </a:lnTo>
                  <a:lnTo>
                    <a:pt x="1" y="220"/>
                  </a:lnTo>
                  <a:lnTo>
                    <a:pt x="1" y="264"/>
                  </a:lnTo>
                  <a:lnTo>
                    <a:pt x="45" y="308"/>
                  </a:lnTo>
                  <a:lnTo>
                    <a:pt x="132" y="352"/>
                  </a:lnTo>
                  <a:lnTo>
                    <a:pt x="1493" y="615"/>
                  </a:lnTo>
                  <a:lnTo>
                    <a:pt x="1537" y="615"/>
                  </a:lnTo>
                  <a:lnTo>
                    <a:pt x="1668" y="571"/>
                  </a:lnTo>
                  <a:lnTo>
                    <a:pt x="1712" y="484"/>
                  </a:lnTo>
                  <a:lnTo>
                    <a:pt x="1712" y="440"/>
                  </a:lnTo>
                  <a:lnTo>
                    <a:pt x="1668" y="352"/>
                  </a:lnTo>
                  <a:lnTo>
                    <a:pt x="1624" y="308"/>
                  </a:lnTo>
                  <a:lnTo>
                    <a:pt x="1580" y="264"/>
                  </a:lnTo>
                  <a:lnTo>
                    <a:pt x="176"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33" name="Google Shape;4333;p116"/>
            <p:cNvSpPr/>
            <p:nvPr/>
          </p:nvSpPr>
          <p:spPr>
            <a:xfrm>
              <a:off x="2084375" y="4455275"/>
              <a:ext cx="138250" cy="42825"/>
            </a:xfrm>
            <a:custGeom>
              <a:avLst/>
              <a:gdLst/>
              <a:ahLst/>
              <a:cxnLst/>
              <a:rect l="l" t="t" r="r" b="b"/>
              <a:pathLst>
                <a:path w="5530" h="1713" extrusionOk="0">
                  <a:moveTo>
                    <a:pt x="659" y="1"/>
                  </a:moveTo>
                  <a:lnTo>
                    <a:pt x="133" y="132"/>
                  </a:lnTo>
                  <a:lnTo>
                    <a:pt x="45" y="176"/>
                  </a:lnTo>
                  <a:lnTo>
                    <a:pt x="1" y="220"/>
                  </a:lnTo>
                  <a:lnTo>
                    <a:pt x="1" y="264"/>
                  </a:lnTo>
                  <a:lnTo>
                    <a:pt x="1" y="352"/>
                  </a:lnTo>
                  <a:lnTo>
                    <a:pt x="1" y="396"/>
                  </a:lnTo>
                  <a:lnTo>
                    <a:pt x="89" y="439"/>
                  </a:lnTo>
                  <a:lnTo>
                    <a:pt x="133" y="483"/>
                  </a:lnTo>
                  <a:lnTo>
                    <a:pt x="220" y="483"/>
                  </a:lnTo>
                  <a:lnTo>
                    <a:pt x="703" y="352"/>
                  </a:lnTo>
                  <a:lnTo>
                    <a:pt x="3029" y="1142"/>
                  </a:lnTo>
                  <a:lnTo>
                    <a:pt x="5310" y="1712"/>
                  </a:lnTo>
                  <a:lnTo>
                    <a:pt x="5354" y="1712"/>
                  </a:lnTo>
                  <a:lnTo>
                    <a:pt x="5442" y="1668"/>
                  </a:lnTo>
                  <a:lnTo>
                    <a:pt x="5530" y="1580"/>
                  </a:lnTo>
                  <a:lnTo>
                    <a:pt x="5530" y="1493"/>
                  </a:lnTo>
                  <a:lnTo>
                    <a:pt x="5486" y="1449"/>
                  </a:lnTo>
                  <a:lnTo>
                    <a:pt x="5442" y="1405"/>
                  </a:lnTo>
                  <a:lnTo>
                    <a:pt x="5398" y="1361"/>
                  </a:lnTo>
                  <a:lnTo>
                    <a:pt x="3116" y="791"/>
                  </a:lnTo>
                  <a:lnTo>
                    <a:pt x="747"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34" name="Google Shape;4334;p116"/>
            <p:cNvSpPr/>
            <p:nvPr/>
          </p:nvSpPr>
          <p:spPr>
            <a:xfrm>
              <a:off x="2080000" y="4434425"/>
              <a:ext cx="208450" cy="60375"/>
            </a:xfrm>
            <a:custGeom>
              <a:avLst/>
              <a:gdLst/>
              <a:ahLst/>
              <a:cxnLst/>
              <a:rect l="l" t="t" r="r" b="b"/>
              <a:pathLst>
                <a:path w="8338" h="2415" extrusionOk="0">
                  <a:moveTo>
                    <a:pt x="1317" y="1"/>
                  </a:moveTo>
                  <a:lnTo>
                    <a:pt x="527" y="176"/>
                  </a:lnTo>
                  <a:lnTo>
                    <a:pt x="483" y="176"/>
                  </a:lnTo>
                  <a:lnTo>
                    <a:pt x="132" y="308"/>
                  </a:lnTo>
                  <a:lnTo>
                    <a:pt x="44" y="352"/>
                  </a:lnTo>
                  <a:lnTo>
                    <a:pt x="44" y="396"/>
                  </a:lnTo>
                  <a:lnTo>
                    <a:pt x="0" y="484"/>
                  </a:lnTo>
                  <a:lnTo>
                    <a:pt x="44" y="528"/>
                  </a:lnTo>
                  <a:lnTo>
                    <a:pt x="44" y="571"/>
                  </a:lnTo>
                  <a:lnTo>
                    <a:pt x="132" y="615"/>
                  </a:lnTo>
                  <a:lnTo>
                    <a:pt x="176" y="659"/>
                  </a:lnTo>
                  <a:lnTo>
                    <a:pt x="264" y="615"/>
                  </a:lnTo>
                  <a:lnTo>
                    <a:pt x="571" y="484"/>
                  </a:lnTo>
                  <a:lnTo>
                    <a:pt x="1361" y="352"/>
                  </a:lnTo>
                  <a:lnTo>
                    <a:pt x="3511" y="922"/>
                  </a:lnTo>
                  <a:lnTo>
                    <a:pt x="5837" y="1844"/>
                  </a:lnTo>
                  <a:lnTo>
                    <a:pt x="7723" y="2371"/>
                  </a:lnTo>
                  <a:lnTo>
                    <a:pt x="8162" y="2414"/>
                  </a:lnTo>
                  <a:lnTo>
                    <a:pt x="8206" y="2414"/>
                  </a:lnTo>
                  <a:lnTo>
                    <a:pt x="8294" y="2371"/>
                  </a:lnTo>
                  <a:lnTo>
                    <a:pt x="8338" y="2283"/>
                  </a:lnTo>
                  <a:lnTo>
                    <a:pt x="8338" y="2195"/>
                  </a:lnTo>
                  <a:lnTo>
                    <a:pt x="8338" y="2151"/>
                  </a:lnTo>
                  <a:lnTo>
                    <a:pt x="8294" y="2107"/>
                  </a:lnTo>
                  <a:lnTo>
                    <a:pt x="8206" y="2063"/>
                  </a:lnTo>
                  <a:lnTo>
                    <a:pt x="7811" y="2019"/>
                  </a:lnTo>
                  <a:lnTo>
                    <a:pt x="5968" y="1537"/>
                  </a:lnTo>
                  <a:lnTo>
                    <a:pt x="3642" y="571"/>
                  </a:lnTo>
                  <a:lnTo>
                    <a:pt x="3599" y="571"/>
                  </a:lnTo>
                  <a:lnTo>
                    <a:pt x="1405" y="45"/>
                  </a:lnTo>
                  <a:lnTo>
                    <a:pt x="1317"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35" name="Google Shape;4335;p116"/>
            <p:cNvSpPr/>
            <p:nvPr/>
          </p:nvSpPr>
          <p:spPr>
            <a:xfrm>
              <a:off x="2060250" y="4419075"/>
              <a:ext cx="269900" cy="66950"/>
            </a:xfrm>
            <a:custGeom>
              <a:avLst/>
              <a:gdLst/>
              <a:ahLst/>
              <a:cxnLst/>
              <a:rect l="l" t="t" r="r" b="b"/>
              <a:pathLst>
                <a:path w="10796" h="2678" extrusionOk="0">
                  <a:moveTo>
                    <a:pt x="3072" y="1"/>
                  </a:moveTo>
                  <a:lnTo>
                    <a:pt x="1536" y="264"/>
                  </a:lnTo>
                  <a:lnTo>
                    <a:pt x="176" y="483"/>
                  </a:lnTo>
                  <a:lnTo>
                    <a:pt x="88" y="483"/>
                  </a:lnTo>
                  <a:lnTo>
                    <a:pt x="44" y="571"/>
                  </a:lnTo>
                  <a:lnTo>
                    <a:pt x="1" y="615"/>
                  </a:lnTo>
                  <a:lnTo>
                    <a:pt x="1" y="659"/>
                  </a:lnTo>
                  <a:lnTo>
                    <a:pt x="44" y="747"/>
                  </a:lnTo>
                  <a:lnTo>
                    <a:pt x="88" y="790"/>
                  </a:lnTo>
                  <a:lnTo>
                    <a:pt x="132" y="834"/>
                  </a:lnTo>
                  <a:lnTo>
                    <a:pt x="220" y="834"/>
                  </a:lnTo>
                  <a:lnTo>
                    <a:pt x="1580" y="615"/>
                  </a:lnTo>
                  <a:lnTo>
                    <a:pt x="3116" y="396"/>
                  </a:lnTo>
                  <a:lnTo>
                    <a:pt x="5617" y="1229"/>
                  </a:lnTo>
                  <a:lnTo>
                    <a:pt x="7899" y="1887"/>
                  </a:lnTo>
                  <a:lnTo>
                    <a:pt x="9698" y="2546"/>
                  </a:lnTo>
                  <a:lnTo>
                    <a:pt x="9742" y="2546"/>
                  </a:lnTo>
                  <a:lnTo>
                    <a:pt x="10576" y="2677"/>
                  </a:lnTo>
                  <a:lnTo>
                    <a:pt x="10620" y="2677"/>
                  </a:lnTo>
                  <a:lnTo>
                    <a:pt x="10751" y="2633"/>
                  </a:lnTo>
                  <a:lnTo>
                    <a:pt x="10795" y="2502"/>
                  </a:lnTo>
                  <a:lnTo>
                    <a:pt x="10795" y="2458"/>
                  </a:lnTo>
                  <a:lnTo>
                    <a:pt x="10751" y="2370"/>
                  </a:lnTo>
                  <a:lnTo>
                    <a:pt x="10707" y="2326"/>
                  </a:lnTo>
                  <a:lnTo>
                    <a:pt x="10664" y="2326"/>
                  </a:lnTo>
                  <a:lnTo>
                    <a:pt x="9830" y="2195"/>
                  </a:lnTo>
                  <a:lnTo>
                    <a:pt x="7987" y="1536"/>
                  </a:lnTo>
                  <a:lnTo>
                    <a:pt x="5749" y="878"/>
                  </a:lnTo>
                  <a:lnTo>
                    <a:pt x="3160" y="45"/>
                  </a:lnTo>
                  <a:lnTo>
                    <a:pt x="3072"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36" name="Google Shape;4336;p116"/>
            <p:cNvSpPr/>
            <p:nvPr/>
          </p:nvSpPr>
          <p:spPr>
            <a:xfrm>
              <a:off x="1951650" y="4680175"/>
              <a:ext cx="528775" cy="40600"/>
            </a:xfrm>
            <a:custGeom>
              <a:avLst/>
              <a:gdLst/>
              <a:ahLst/>
              <a:cxnLst/>
              <a:rect l="l" t="t" r="r" b="b"/>
              <a:pathLst>
                <a:path w="21151" h="1624" extrusionOk="0">
                  <a:moveTo>
                    <a:pt x="20975" y="0"/>
                  </a:moveTo>
                  <a:lnTo>
                    <a:pt x="16807" y="132"/>
                  </a:lnTo>
                  <a:lnTo>
                    <a:pt x="16719" y="176"/>
                  </a:lnTo>
                  <a:lnTo>
                    <a:pt x="15578" y="702"/>
                  </a:lnTo>
                  <a:lnTo>
                    <a:pt x="11146" y="527"/>
                  </a:lnTo>
                  <a:lnTo>
                    <a:pt x="8733" y="527"/>
                  </a:lnTo>
                  <a:lnTo>
                    <a:pt x="6188" y="790"/>
                  </a:lnTo>
                  <a:lnTo>
                    <a:pt x="3116" y="1097"/>
                  </a:lnTo>
                  <a:lnTo>
                    <a:pt x="878" y="966"/>
                  </a:lnTo>
                  <a:lnTo>
                    <a:pt x="790" y="1009"/>
                  </a:lnTo>
                  <a:lnTo>
                    <a:pt x="132" y="1273"/>
                  </a:lnTo>
                  <a:lnTo>
                    <a:pt x="44" y="1317"/>
                  </a:lnTo>
                  <a:lnTo>
                    <a:pt x="0" y="1404"/>
                  </a:lnTo>
                  <a:lnTo>
                    <a:pt x="0" y="1448"/>
                  </a:lnTo>
                  <a:lnTo>
                    <a:pt x="0" y="1536"/>
                  </a:lnTo>
                  <a:lnTo>
                    <a:pt x="88" y="1580"/>
                  </a:lnTo>
                  <a:lnTo>
                    <a:pt x="176" y="1624"/>
                  </a:lnTo>
                  <a:lnTo>
                    <a:pt x="264" y="1624"/>
                  </a:lnTo>
                  <a:lnTo>
                    <a:pt x="878" y="1317"/>
                  </a:lnTo>
                  <a:lnTo>
                    <a:pt x="3116" y="1448"/>
                  </a:lnTo>
                  <a:lnTo>
                    <a:pt x="3160" y="1448"/>
                  </a:lnTo>
                  <a:lnTo>
                    <a:pt x="6231" y="1141"/>
                  </a:lnTo>
                  <a:lnTo>
                    <a:pt x="8733" y="878"/>
                  </a:lnTo>
                  <a:lnTo>
                    <a:pt x="11146" y="878"/>
                  </a:lnTo>
                  <a:lnTo>
                    <a:pt x="15578" y="1053"/>
                  </a:lnTo>
                  <a:lnTo>
                    <a:pt x="15666" y="1053"/>
                  </a:lnTo>
                  <a:lnTo>
                    <a:pt x="16851" y="483"/>
                  </a:lnTo>
                  <a:lnTo>
                    <a:pt x="20975" y="351"/>
                  </a:lnTo>
                  <a:lnTo>
                    <a:pt x="21063" y="351"/>
                  </a:lnTo>
                  <a:lnTo>
                    <a:pt x="21107" y="307"/>
                  </a:lnTo>
                  <a:lnTo>
                    <a:pt x="21151" y="263"/>
                  </a:lnTo>
                  <a:lnTo>
                    <a:pt x="21151" y="176"/>
                  </a:lnTo>
                  <a:lnTo>
                    <a:pt x="21151" y="132"/>
                  </a:lnTo>
                  <a:lnTo>
                    <a:pt x="21107" y="44"/>
                  </a:lnTo>
                  <a:lnTo>
                    <a:pt x="21063" y="44"/>
                  </a:lnTo>
                  <a:lnTo>
                    <a:pt x="20975"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37" name="Google Shape;4337;p116"/>
            <p:cNvSpPr/>
            <p:nvPr/>
          </p:nvSpPr>
          <p:spPr>
            <a:xfrm>
              <a:off x="2370700" y="4660425"/>
              <a:ext cx="121800" cy="17575"/>
            </a:xfrm>
            <a:custGeom>
              <a:avLst/>
              <a:gdLst/>
              <a:ahLst/>
              <a:cxnLst/>
              <a:rect l="l" t="t" r="r" b="b"/>
              <a:pathLst>
                <a:path w="4872" h="703" extrusionOk="0">
                  <a:moveTo>
                    <a:pt x="4696" y="0"/>
                  </a:moveTo>
                  <a:lnTo>
                    <a:pt x="1010" y="44"/>
                  </a:lnTo>
                  <a:lnTo>
                    <a:pt x="966" y="88"/>
                  </a:lnTo>
                  <a:lnTo>
                    <a:pt x="132" y="395"/>
                  </a:lnTo>
                  <a:lnTo>
                    <a:pt x="45" y="395"/>
                  </a:lnTo>
                  <a:lnTo>
                    <a:pt x="1" y="483"/>
                  </a:lnTo>
                  <a:lnTo>
                    <a:pt x="1" y="527"/>
                  </a:lnTo>
                  <a:lnTo>
                    <a:pt x="1" y="615"/>
                  </a:lnTo>
                  <a:lnTo>
                    <a:pt x="89" y="702"/>
                  </a:lnTo>
                  <a:lnTo>
                    <a:pt x="220" y="702"/>
                  </a:lnTo>
                  <a:lnTo>
                    <a:pt x="1054" y="395"/>
                  </a:lnTo>
                  <a:lnTo>
                    <a:pt x="4740" y="351"/>
                  </a:lnTo>
                  <a:lnTo>
                    <a:pt x="4784" y="307"/>
                  </a:lnTo>
                  <a:lnTo>
                    <a:pt x="4828" y="264"/>
                  </a:lnTo>
                  <a:lnTo>
                    <a:pt x="4871" y="220"/>
                  </a:lnTo>
                  <a:lnTo>
                    <a:pt x="4871" y="132"/>
                  </a:lnTo>
                  <a:lnTo>
                    <a:pt x="4871" y="88"/>
                  </a:lnTo>
                  <a:lnTo>
                    <a:pt x="4828" y="44"/>
                  </a:lnTo>
                  <a:lnTo>
                    <a:pt x="478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38" name="Google Shape;4338;p116"/>
            <p:cNvSpPr/>
            <p:nvPr/>
          </p:nvSpPr>
          <p:spPr>
            <a:xfrm>
              <a:off x="2386075" y="4638475"/>
              <a:ext cx="120675" cy="19775"/>
            </a:xfrm>
            <a:custGeom>
              <a:avLst/>
              <a:gdLst/>
              <a:ahLst/>
              <a:cxnLst/>
              <a:rect l="l" t="t" r="r" b="b"/>
              <a:pathLst>
                <a:path w="4827" h="791" extrusionOk="0">
                  <a:moveTo>
                    <a:pt x="4651" y="1"/>
                  </a:moveTo>
                  <a:lnTo>
                    <a:pt x="965" y="132"/>
                  </a:lnTo>
                  <a:lnTo>
                    <a:pt x="922" y="132"/>
                  </a:lnTo>
                  <a:lnTo>
                    <a:pt x="132" y="440"/>
                  </a:lnTo>
                  <a:lnTo>
                    <a:pt x="88" y="483"/>
                  </a:lnTo>
                  <a:lnTo>
                    <a:pt x="44" y="527"/>
                  </a:lnTo>
                  <a:lnTo>
                    <a:pt x="0" y="615"/>
                  </a:lnTo>
                  <a:lnTo>
                    <a:pt x="44" y="659"/>
                  </a:lnTo>
                  <a:lnTo>
                    <a:pt x="88" y="747"/>
                  </a:lnTo>
                  <a:lnTo>
                    <a:pt x="176" y="791"/>
                  </a:lnTo>
                  <a:lnTo>
                    <a:pt x="263" y="791"/>
                  </a:lnTo>
                  <a:lnTo>
                    <a:pt x="1009" y="483"/>
                  </a:lnTo>
                  <a:lnTo>
                    <a:pt x="4651" y="352"/>
                  </a:lnTo>
                  <a:lnTo>
                    <a:pt x="4695" y="352"/>
                  </a:lnTo>
                  <a:lnTo>
                    <a:pt x="4783" y="308"/>
                  </a:lnTo>
                  <a:lnTo>
                    <a:pt x="4783" y="264"/>
                  </a:lnTo>
                  <a:lnTo>
                    <a:pt x="4827" y="176"/>
                  </a:lnTo>
                  <a:lnTo>
                    <a:pt x="4783" y="132"/>
                  </a:lnTo>
                  <a:lnTo>
                    <a:pt x="4739" y="88"/>
                  </a:lnTo>
                  <a:lnTo>
                    <a:pt x="4695" y="45"/>
                  </a:lnTo>
                  <a:lnTo>
                    <a:pt x="4651"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39" name="Google Shape;4339;p116"/>
            <p:cNvSpPr/>
            <p:nvPr/>
          </p:nvSpPr>
          <p:spPr>
            <a:xfrm>
              <a:off x="2401425" y="4618725"/>
              <a:ext cx="117400" cy="17575"/>
            </a:xfrm>
            <a:custGeom>
              <a:avLst/>
              <a:gdLst/>
              <a:ahLst/>
              <a:cxnLst/>
              <a:rect l="l" t="t" r="r" b="b"/>
              <a:pathLst>
                <a:path w="4696" h="703" extrusionOk="0">
                  <a:moveTo>
                    <a:pt x="4520" y="1"/>
                  </a:moveTo>
                  <a:lnTo>
                    <a:pt x="966" y="133"/>
                  </a:lnTo>
                  <a:lnTo>
                    <a:pt x="922" y="133"/>
                  </a:lnTo>
                  <a:lnTo>
                    <a:pt x="176" y="352"/>
                  </a:lnTo>
                  <a:lnTo>
                    <a:pt x="132" y="352"/>
                  </a:lnTo>
                  <a:lnTo>
                    <a:pt x="88" y="396"/>
                  </a:lnTo>
                  <a:lnTo>
                    <a:pt x="44" y="440"/>
                  </a:lnTo>
                  <a:lnTo>
                    <a:pt x="0" y="484"/>
                  </a:lnTo>
                  <a:lnTo>
                    <a:pt x="0" y="571"/>
                  </a:lnTo>
                  <a:lnTo>
                    <a:pt x="88" y="659"/>
                  </a:lnTo>
                  <a:lnTo>
                    <a:pt x="176" y="703"/>
                  </a:lnTo>
                  <a:lnTo>
                    <a:pt x="220" y="703"/>
                  </a:lnTo>
                  <a:lnTo>
                    <a:pt x="1010" y="484"/>
                  </a:lnTo>
                  <a:lnTo>
                    <a:pt x="4520" y="352"/>
                  </a:lnTo>
                  <a:lnTo>
                    <a:pt x="4608" y="308"/>
                  </a:lnTo>
                  <a:lnTo>
                    <a:pt x="4652" y="264"/>
                  </a:lnTo>
                  <a:lnTo>
                    <a:pt x="4696" y="220"/>
                  </a:lnTo>
                  <a:lnTo>
                    <a:pt x="4696" y="133"/>
                  </a:lnTo>
                  <a:lnTo>
                    <a:pt x="4652" y="89"/>
                  </a:lnTo>
                  <a:lnTo>
                    <a:pt x="4652" y="45"/>
                  </a:lnTo>
                  <a:lnTo>
                    <a:pt x="456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40" name="Google Shape;4340;p116"/>
            <p:cNvSpPr/>
            <p:nvPr/>
          </p:nvSpPr>
          <p:spPr>
            <a:xfrm>
              <a:off x="2443100" y="4581425"/>
              <a:ext cx="16500" cy="11000"/>
            </a:xfrm>
            <a:custGeom>
              <a:avLst/>
              <a:gdLst/>
              <a:ahLst/>
              <a:cxnLst/>
              <a:rect l="l" t="t" r="r" b="b"/>
              <a:pathLst>
                <a:path w="660" h="440" extrusionOk="0">
                  <a:moveTo>
                    <a:pt x="440" y="1"/>
                  </a:moveTo>
                  <a:lnTo>
                    <a:pt x="133" y="89"/>
                  </a:lnTo>
                  <a:lnTo>
                    <a:pt x="45" y="133"/>
                  </a:lnTo>
                  <a:lnTo>
                    <a:pt x="1" y="176"/>
                  </a:lnTo>
                  <a:lnTo>
                    <a:pt x="1" y="220"/>
                  </a:lnTo>
                  <a:lnTo>
                    <a:pt x="1" y="308"/>
                  </a:lnTo>
                  <a:lnTo>
                    <a:pt x="45" y="396"/>
                  </a:lnTo>
                  <a:lnTo>
                    <a:pt x="176" y="440"/>
                  </a:lnTo>
                  <a:lnTo>
                    <a:pt x="220" y="440"/>
                  </a:lnTo>
                  <a:lnTo>
                    <a:pt x="527" y="352"/>
                  </a:lnTo>
                  <a:lnTo>
                    <a:pt x="571" y="308"/>
                  </a:lnTo>
                  <a:lnTo>
                    <a:pt x="615" y="264"/>
                  </a:lnTo>
                  <a:lnTo>
                    <a:pt x="659" y="220"/>
                  </a:lnTo>
                  <a:lnTo>
                    <a:pt x="659" y="133"/>
                  </a:lnTo>
                  <a:lnTo>
                    <a:pt x="615" y="89"/>
                  </a:lnTo>
                  <a:lnTo>
                    <a:pt x="571" y="45"/>
                  </a:lnTo>
                  <a:lnTo>
                    <a:pt x="527"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41" name="Google Shape;4341;p116"/>
            <p:cNvSpPr/>
            <p:nvPr/>
          </p:nvSpPr>
          <p:spPr>
            <a:xfrm>
              <a:off x="2448600" y="4561700"/>
              <a:ext cx="25250" cy="13175"/>
            </a:xfrm>
            <a:custGeom>
              <a:avLst/>
              <a:gdLst/>
              <a:ahLst/>
              <a:cxnLst/>
              <a:rect l="l" t="t" r="r" b="b"/>
              <a:pathLst>
                <a:path w="1010" h="527" extrusionOk="0">
                  <a:moveTo>
                    <a:pt x="834" y="0"/>
                  </a:moveTo>
                  <a:lnTo>
                    <a:pt x="132" y="176"/>
                  </a:lnTo>
                  <a:lnTo>
                    <a:pt x="88" y="176"/>
                  </a:lnTo>
                  <a:lnTo>
                    <a:pt x="44" y="263"/>
                  </a:lnTo>
                  <a:lnTo>
                    <a:pt x="0" y="307"/>
                  </a:lnTo>
                  <a:lnTo>
                    <a:pt x="0" y="395"/>
                  </a:lnTo>
                  <a:lnTo>
                    <a:pt x="88" y="483"/>
                  </a:lnTo>
                  <a:lnTo>
                    <a:pt x="176" y="527"/>
                  </a:lnTo>
                  <a:lnTo>
                    <a:pt x="220" y="527"/>
                  </a:lnTo>
                  <a:lnTo>
                    <a:pt x="922" y="351"/>
                  </a:lnTo>
                  <a:lnTo>
                    <a:pt x="966" y="307"/>
                  </a:lnTo>
                  <a:lnTo>
                    <a:pt x="1010" y="263"/>
                  </a:lnTo>
                  <a:lnTo>
                    <a:pt x="1010" y="176"/>
                  </a:lnTo>
                  <a:lnTo>
                    <a:pt x="1010" y="132"/>
                  </a:lnTo>
                  <a:lnTo>
                    <a:pt x="1010" y="44"/>
                  </a:lnTo>
                  <a:lnTo>
                    <a:pt x="96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42" name="Google Shape;4342;p116"/>
            <p:cNvSpPr/>
            <p:nvPr/>
          </p:nvSpPr>
          <p:spPr>
            <a:xfrm>
              <a:off x="2465050" y="4534275"/>
              <a:ext cx="165675" cy="19750"/>
            </a:xfrm>
            <a:custGeom>
              <a:avLst/>
              <a:gdLst/>
              <a:ahLst/>
              <a:cxnLst/>
              <a:rect l="l" t="t" r="r" b="b"/>
              <a:pathLst>
                <a:path w="6627" h="790" extrusionOk="0">
                  <a:moveTo>
                    <a:pt x="6451" y="0"/>
                  </a:moveTo>
                  <a:lnTo>
                    <a:pt x="790" y="263"/>
                  </a:lnTo>
                  <a:lnTo>
                    <a:pt x="746" y="307"/>
                  </a:lnTo>
                  <a:lnTo>
                    <a:pt x="132" y="483"/>
                  </a:lnTo>
                  <a:lnTo>
                    <a:pt x="88" y="483"/>
                  </a:lnTo>
                  <a:lnTo>
                    <a:pt x="44" y="571"/>
                  </a:lnTo>
                  <a:lnTo>
                    <a:pt x="0" y="614"/>
                  </a:lnTo>
                  <a:lnTo>
                    <a:pt x="0" y="702"/>
                  </a:lnTo>
                  <a:lnTo>
                    <a:pt x="88" y="790"/>
                  </a:lnTo>
                  <a:lnTo>
                    <a:pt x="220" y="790"/>
                  </a:lnTo>
                  <a:lnTo>
                    <a:pt x="834" y="614"/>
                  </a:lnTo>
                  <a:lnTo>
                    <a:pt x="6451" y="351"/>
                  </a:lnTo>
                  <a:lnTo>
                    <a:pt x="6539" y="351"/>
                  </a:lnTo>
                  <a:lnTo>
                    <a:pt x="6583" y="307"/>
                  </a:lnTo>
                  <a:lnTo>
                    <a:pt x="6626" y="263"/>
                  </a:lnTo>
                  <a:lnTo>
                    <a:pt x="6626" y="176"/>
                  </a:lnTo>
                  <a:lnTo>
                    <a:pt x="6626" y="132"/>
                  </a:lnTo>
                  <a:lnTo>
                    <a:pt x="6583" y="44"/>
                  </a:lnTo>
                  <a:lnTo>
                    <a:pt x="6495" y="44"/>
                  </a:lnTo>
                  <a:lnTo>
                    <a:pt x="6451"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43" name="Google Shape;4343;p116"/>
            <p:cNvSpPr/>
            <p:nvPr/>
          </p:nvSpPr>
          <p:spPr>
            <a:xfrm>
              <a:off x="2470525" y="4513425"/>
              <a:ext cx="164575" cy="23050"/>
            </a:xfrm>
            <a:custGeom>
              <a:avLst/>
              <a:gdLst/>
              <a:ahLst/>
              <a:cxnLst/>
              <a:rect l="l" t="t" r="r" b="b"/>
              <a:pathLst>
                <a:path w="6583" h="922" extrusionOk="0">
                  <a:moveTo>
                    <a:pt x="6407" y="0"/>
                  </a:moveTo>
                  <a:lnTo>
                    <a:pt x="2546" y="88"/>
                  </a:lnTo>
                  <a:lnTo>
                    <a:pt x="1142" y="308"/>
                  </a:lnTo>
                  <a:lnTo>
                    <a:pt x="1098" y="308"/>
                  </a:lnTo>
                  <a:lnTo>
                    <a:pt x="133" y="571"/>
                  </a:lnTo>
                  <a:lnTo>
                    <a:pt x="89" y="615"/>
                  </a:lnTo>
                  <a:lnTo>
                    <a:pt x="45" y="659"/>
                  </a:lnTo>
                  <a:lnTo>
                    <a:pt x="1" y="746"/>
                  </a:lnTo>
                  <a:lnTo>
                    <a:pt x="45" y="790"/>
                  </a:lnTo>
                  <a:lnTo>
                    <a:pt x="89" y="878"/>
                  </a:lnTo>
                  <a:lnTo>
                    <a:pt x="176" y="922"/>
                  </a:lnTo>
                  <a:lnTo>
                    <a:pt x="220" y="922"/>
                  </a:lnTo>
                  <a:lnTo>
                    <a:pt x="1186" y="659"/>
                  </a:lnTo>
                  <a:lnTo>
                    <a:pt x="2590" y="439"/>
                  </a:lnTo>
                  <a:lnTo>
                    <a:pt x="6451" y="351"/>
                  </a:lnTo>
                  <a:lnTo>
                    <a:pt x="6495" y="351"/>
                  </a:lnTo>
                  <a:lnTo>
                    <a:pt x="6539" y="308"/>
                  </a:lnTo>
                  <a:lnTo>
                    <a:pt x="6583" y="264"/>
                  </a:lnTo>
                  <a:lnTo>
                    <a:pt x="6583" y="176"/>
                  </a:lnTo>
                  <a:lnTo>
                    <a:pt x="6583" y="88"/>
                  </a:lnTo>
                  <a:lnTo>
                    <a:pt x="6539" y="44"/>
                  </a:lnTo>
                  <a:lnTo>
                    <a:pt x="6495"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44" name="Google Shape;4344;p116"/>
            <p:cNvSpPr/>
            <p:nvPr/>
          </p:nvSpPr>
          <p:spPr>
            <a:xfrm>
              <a:off x="2521000" y="4471725"/>
              <a:ext cx="125075" cy="18675"/>
            </a:xfrm>
            <a:custGeom>
              <a:avLst/>
              <a:gdLst/>
              <a:ahLst/>
              <a:cxnLst/>
              <a:rect l="l" t="t" r="r" b="b"/>
              <a:pathLst>
                <a:path w="5003" h="747" extrusionOk="0">
                  <a:moveTo>
                    <a:pt x="4827" y="1"/>
                  </a:moveTo>
                  <a:lnTo>
                    <a:pt x="1756" y="133"/>
                  </a:lnTo>
                  <a:lnTo>
                    <a:pt x="308" y="308"/>
                  </a:lnTo>
                  <a:lnTo>
                    <a:pt x="264" y="352"/>
                  </a:lnTo>
                  <a:lnTo>
                    <a:pt x="88" y="396"/>
                  </a:lnTo>
                  <a:lnTo>
                    <a:pt x="44" y="440"/>
                  </a:lnTo>
                  <a:lnTo>
                    <a:pt x="0" y="484"/>
                  </a:lnTo>
                  <a:lnTo>
                    <a:pt x="0" y="571"/>
                  </a:lnTo>
                  <a:lnTo>
                    <a:pt x="0" y="615"/>
                  </a:lnTo>
                  <a:lnTo>
                    <a:pt x="88" y="703"/>
                  </a:lnTo>
                  <a:lnTo>
                    <a:pt x="176" y="747"/>
                  </a:lnTo>
                  <a:lnTo>
                    <a:pt x="220" y="747"/>
                  </a:lnTo>
                  <a:lnTo>
                    <a:pt x="351" y="659"/>
                  </a:lnTo>
                  <a:lnTo>
                    <a:pt x="1799" y="484"/>
                  </a:lnTo>
                  <a:lnTo>
                    <a:pt x="4827" y="352"/>
                  </a:lnTo>
                  <a:lnTo>
                    <a:pt x="4915" y="308"/>
                  </a:lnTo>
                  <a:lnTo>
                    <a:pt x="4959" y="308"/>
                  </a:lnTo>
                  <a:lnTo>
                    <a:pt x="5003" y="220"/>
                  </a:lnTo>
                  <a:lnTo>
                    <a:pt x="5003" y="176"/>
                  </a:lnTo>
                  <a:lnTo>
                    <a:pt x="5003" y="89"/>
                  </a:lnTo>
                  <a:lnTo>
                    <a:pt x="4959" y="45"/>
                  </a:lnTo>
                  <a:lnTo>
                    <a:pt x="4871"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45" name="Google Shape;4345;p116"/>
            <p:cNvSpPr/>
            <p:nvPr/>
          </p:nvSpPr>
          <p:spPr>
            <a:xfrm>
              <a:off x="2530875" y="4452000"/>
              <a:ext cx="120700" cy="19750"/>
            </a:xfrm>
            <a:custGeom>
              <a:avLst/>
              <a:gdLst/>
              <a:ahLst/>
              <a:cxnLst/>
              <a:rect l="l" t="t" r="r" b="b"/>
              <a:pathLst>
                <a:path w="4828" h="790" extrusionOk="0">
                  <a:moveTo>
                    <a:pt x="4608" y="0"/>
                  </a:moveTo>
                  <a:lnTo>
                    <a:pt x="2019" y="88"/>
                  </a:lnTo>
                  <a:lnTo>
                    <a:pt x="483" y="307"/>
                  </a:lnTo>
                  <a:lnTo>
                    <a:pt x="439" y="307"/>
                  </a:lnTo>
                  <a:lnTo>
                    <a:pt x="88" y="439"/>
                  </a:lnTo>
                  <a:lnTo>
                    <a:pt x="44" y="483"/>
                  </a:lnTo>
                  <a:lnTo>
                    <a:pt x="0" y="570"/>
                  </a:lnTo>
                  <a:lnTo>
                    <a:pt x="0" y="614"/>
                  </a:lnTo>
                  <a:lnTo>
                    <a:pt x="0" y="702"/>
                  </a:lnTo>
                  <a:lnTo>
                    <a:pt x="44" y="790"/>
                  </a:lnTo>
                  <a:lnTo>
                    <a:pt x="220" y="790"/>
                  </a:lnTo>
                  <a:lnTo>
                    <a:pt x="571" y="658"/>
                  </a:lnTo>
                  <a:lnTo>
                    <a:pt x="2063" y="439"/>
                  </a:lnTo>
                  <a:lnTo>
                    <a:pt x="4652" y="351"/>
                  </a:lnTo>
                  <a:lnTo>
                    <a:pt x="4696" y="307"/>
                  </a:lnTo>
                  <a:lnTo>
                    <a:pt x="4783" y="263"/>
                  </a:lnTo>
                  <a:lnTo>
                    <a:pt x="4783" y="219"/>
                  </a:lnTo>
                  <a:lnTo>
                    <a:pt x="4827" y="132"/>
                  </a:lnTo>
                  <a:lnTo>
                    <a:pt x="4783" y="88"/>
                  </a:lnTo>
                  <a:lnTo>
                    <a:pt x="4739" y="44"/>
                  </a:lnTo>
                  <a:lnTo>
                    <a:pt x="469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46" name="Google Shape;4346;p116"/>
            <p:cNvSpPr/>
            <p:nvPr/>
          </p:nvSpPr>
          <p:spPr>
            <a:xfrm>
              <a:off x="2524300" y="4427850"/>
              <a:ext cx="161275" cy="30750"/>
            </a:xfrm>
            <a:custGeom>
              <a:avLst/>
              <a:gdLst/>
              <a:ahLst/>
              <a:cxnLst/>
              <a:rect l="l" t="t" r="r" b="b"/>
              <a:pathLst>
                <a:path w="6451" h="1230" extrusionOk="0">
                  <a:moveTo>
                    <a:pt x="6275" y="1"/>
                  </a:moveTo>
                  <a:lnTo>
                    <a:pt x="2896" y="220"/>
                  </a:lnTo>
                  <a:lnTo>
                    <a:pt x="1360" y="483"/>
                  </a:lnTo>
                  <a:lnTo>
                    <a:pt x="1316" y="483"/>
                  </a:lnTo>
                  <a:lnTo>
                    <a:pt x="132" y="878"/>
                  </a:lnTo>
                  <a:lnTo>
                    <a:pt x="44" y="922"/>
                  </a:lnTo>
                  <a:lnTo>
                    <a:pt x="0" y="966"/>
                  </a:lnTo>
                  <a:lnTo>
                    <a:pt x="0" y="1054"/>
                  </a:lnTo>
                  <a:lnTo>
                    <a:pt x="0" y="1098"/>
                  </a:lnTo>
                  <a:lnTo>
                    <a:pt x="88" y="1185"/>
                  </a:lnTo>
                  <a:lnTo>
                    <a:pt x="176" y="1229"/>
                  </a:lnTo>
                  <a:lnTo>
                    <a:pt x="219" y="1229"/>
                  </a:lnTo>
                  <a:lnTo>
                    <a:pt x="1404" y="834"/>
                  </a:lnTo>
                  <a:lnTo>
                    <a:pt x="2896" y="571"/>
                  </a:lnTo>
                  <a:lnTo>
                    <a:pt x="6275" y="352"/>
                  </a:lnTo>
                  <a:lnTo>
                    <a:pt x="6363" y="308"/>
                  </a:lnTo>
                  <a:lnTo>
                    <a:pt x="6407" y="264"/>
                  </a:lnTo>
                  <a:lnTo>
                    <a:pt x="6450" y="220"/>
                  </a:lnTo>
                  <a:lnTo>
                    <a:pt x="6450" y="132"/>
                  </a:lnTo>
                  <a:lnTo>
                    <a:pt x="6450" y="88"/>
                  </a:lnTo>
                  <a:lnTo>
                    <a:pt x="6407" y="45"/>
                  </a:lnTo>
                  <a:lnTo>
                    <a:pt x="6275"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47" name="Google Shape;4347;p116"/>
            <p:cNvSpPr/>
            <p:nvPr/>
          </p:nvSpPr>
          <p:spPr>
            <a:xfrm>
              <a:off x="2522100" y="4401525"/>
              <a:ext cx="190900" cy="28550"/>
            </a:xfrm>
            <a:custGeom>
              <a:avLst/>
              <a:gdLst/>
              <a:ahLst/>
              <a:cxnLst/>
              <a:rect l="l" t="t" r="r" b="b"/>
              <a:pathLst>
                <a:path w="7636" h="1142" extrusionOk="0">
                  <a:moveTo>
                    <a:pt x="7416" y="1"/>
                  </a:moveTo>
                  <a:lnTo>
                    <a:pt x="5003" y="308"/>
                  </a:lnTo>
                  <a:lnTo>
                    <a:pt x="2370" y="483"/>
                  </a:lnTo>
                  <a:lnTo>
                    <a:pt x="351" y="703"/>
                  </a:lnTo>
                  <a:lnTo>
                    <a:pt x="264" y="747"/>
                  </a:lnTo>
                  <a:lnTo>
                    <a:pt x="88" y="834"/>
                  </a:lnTo>
                  <a:lnTo>
                    <a:pt x="44" y="878"/>
                  </a:lnTo>
                  <a:lnTo>
                    <a:pt x="0" y="922"/>
                  </a:lnTo>
                  <a:lnTo>
                    <a:pt x="0" y="1010"/>
                  </a:lnTo>
                  <a:lnTo>
                    <a:pt x="44" y="1054"/>
                  </a:lnTo>
                  <a:lnTo>
                    <a:pt x="88" y="1141"/>
                  </a:lnTo>
                  <a:lnTo>
                    <a:pt x="264" y="1141"/>
                  </a:lnTo>
                  <a:lnTo>
                    <a:pt x="395" y="1054"/>
                  </a:lnTo>
                  <a:lnTo>
                    <a:pt x="2414" y="834"/>
                  </a:lnTo>
                  <a:lnTo>
                    <a:pt x="5047" y="659"/>
                  </a:lnTo>
                  <a:lnTo>
                    <a:pt x="7460" y="352"/>
                  </a:lnTo>
                  <a:lnTo>
                    <a:pt x="7548" y="308"/>
                  </a:lnTo>
                  <a:lnTo>
                    <a:pt x="7592" y="264"/>
                  </a:lnTo>
                  <a:lnTo>
                    <a:pt x="7635" y="220"/>
                  </a:lnTo>
                  <a:lnTo>
                    <a:pt x="7635" y="132"/>
                  </a:lnTo>
                  <a:lnTo>
                    <a:pt x="7592" y="88"/>
                  </a:lnTo>
                  <a:lnTo>
                    <a:pt x="7548" y="44"/>
                  </a:lnTo>
                  <a:lnTo>
                    <a:pt x="750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48" name="Google Shape;4348;p116"/>
            <p:cNvSpPr/>
            <p:nvPr/>
          </p:nvSpPr>
          <p:spPr>
            <a:xfrm>
              <a:off x="2533075" y="4308275"/>
              <a:ext cx="523300" cy="91075"/>
            </a:xfrm>
            <a:custGeom>
              <a:avLst/>
              <a:gdLst/>
              <a:ahLst/>
              <a:cxnLst/>
              <a:rect l="l" t="t" r="r" b="b"/>
              <a:pathLst>
                <a:path w="20932" h="3643" extrusionOk="0">
                  <a:moveTo>
                    <a:pt x="20361" y="1"/>
                  </a:moveTo>
                  <a:lnTo>
                    <a:pt x="16411" y="352"/>
                  </a:lnTo>
                  <a:lnTo>
                    <a:pt x="10444" y="834"/>
                  </a:lnTo>
                  <a:lnTo>
                    <a:pt x="6099" y="1273"/>
                  </a:lnTo>
                  <a:lnTo>
                    <a:pt x="6056" y="1273"/>
                  </a:lnTo>
                  <a:lnTo>
                    <a:pt x="2765" y="2283"/>
                  </a:lnTo>
                  <a:lnTo>
                    <a:pt x="965" y="2634"/>
                  </a:lnTo>
                  <a:lnTo>
                    <a:pt x="878" y="2677"/>
                  </a:lnTo>
                  <a:lnTo>
                    <a:pt x="88" y="3336"/>
                  </a:lnTo>
                  <a:lnTo>
                    <a:pt x="44" y="3380"/>
                  </a:lnTo>
                  <a:lnTo>
                    <a:pt x="0" y="3467"/>
                  </a:lnTo>
                  <a:lnTo>
                    <a:pt x="0" y="3511"/>
                  </a:lnTo>
                  <a:lnTo>
                    <a:pt x="44" y="3599"/>
                  </a:lnTo>
                  <a:lnTo>
                    <a:pt x="88" y="3643"/>
                  </a:lnTo>
                  <a:lnTo>
                    <a:pt x="176" y="3643"/>
                  </a:lnTo>
                  <a:lnTo>
                    <a:pt x="307" y="3599"/>
                  </a:lnTo>
                  <a:lnTo>
                    <a:pt x="1097" y="2985"/>
                  </a:lnTo>
                  <a:lnTo>
                    <a:pt x="2852" y="2590"/>
                  </a:lnTo>
                  <a:lnTo>
                    <a:pt x="6143" y="1624"/>
                  </a:lnTo>
                  <a:lnTo>
                    <a:pt x="10488" y="1186"/>
                  </a:lnTo>
                  <a:lnTo>
                    <a:pt x="13647" y="966"/>
                  </a:lnTo>
                  <a:lnTo>
                    <a:pt x="16455" y="703"/>
                  </a:lnTo>
                  <a:lnTo>
                    <a:pt x="20361" y="352"/>
                  </a:lnTo>
                  <a:lnTo>
                    <a:pt x="20712" y="440"/>
                  </a:lnTo>
                  <a:lnTo>
                    <a:pt x="20799" y="440"/>
                  </a:lnTo>
                  <a:lnTo>
                    <a:pt x="20843" y="396"/>
                  </a:lnTo>
                  <a:lnTo>
                    <a:pt x="20887" y="352"/>
                  </a:lnTo>
                  <a:lnTo>
                    <a:pt x="20931" y="308"/>
                  </a:lnTo>
                  <a:lnTo>
                    <a:pt x="20931" y="220"/>
                  </a:lnTo>
                  <a:lnTo>
                    <a:pt x="20887" y="176"/>
                  </a:lnTo>
                  <a:lnTo>
                    <a:pt x="20843" y="132"/>
                  </a:lnTo>
                  <a:lnTo>
                    <a:pt x="20799" y="88"/>
                  </a:lnTo>
                  <a:lnTo>
                    <a:pt x="20405"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49" name="Google Shape;4349;p116"/>
            <p:cNvSpPr/>
            <p:nvPr/>
          </p:nvSpPr>
          <p:spPr>
            <a:xfrm>
              <a:off x="2508925" y="4276475"/>
              <a:ext cx="537575" cy="125075"/>
            </a:xfrm>
            <a:custGeom>
              <a:avLst/>
              <a:gdLst/>
              <a:ahLst/>
              <a:cxnLst/>
              <a:rect l="l" t="t" r="r" b="b"/>
              <a:pathLst>
                <a:path w="21503" h="5003" extrusionOk="0">
                  <a:moveTo>
                    <a:pt x="18255" y="0"/>
                  </a:moveTo>
                  <a:lnTo>
                    <a:pt x="13779" y="395"/>
                  </a:lnTo>
                  <a:lnTo>
                    <a:pt x="9479" y="834"/>
                  </a:lnTo>
                  <a:lnTo>
                    <a:pt x="6846" y="1185"/>
                  </a:lnTo>
                  <a:lnTo>
                    <a:pt x="6802" y="1229"/>
                  </a:lnTo>
                  <a:lnTo>
                    <a:pt x="5003" y="2238"/>
                  </a:lnTo>
                  <a:lnTo>
                    <a:pt x="3599" y="2765"/>
                  </a:lnTo>
                  <a:lnTo>
                    <a:pt x="1361" y="3247"/>
                  </a:lnTo>
                  <a:lnTo>
                    <a:pt x="1273" y="3335"/>
                  </a:lnTo>
                  <a:lnTo>
                    <a:pt x="440" y="4432"/>
                  </a:lnTo>
                  <a:lnTo>
                    <a:pt x="88" y="4652"/>
                  </a:lnTo>
                  <a:lnTo>
                    <a:pt x="45" y="4739"/>
                  </a:lnTo>
                  <a:lnTo>
                    <a:pt x="1" y="4783"/>
                  </a:lnTo>
                  <a:lnTo>
                    <a:pt x="1" y="4871"/>
                  </a:lnTo>
                  <a:lnTo>
                    <a:pt x="45" y="4915"/>
                  </a:lnTo>
                  <a:lnTo>
                    <a:pt x="88" y="4959"/>
                  </a:lnTo>
                  <a:lnTo>
                    <a:pt x="176" y="5003"/>
                  </a:lnTo>
                  <a:lnTo>
                    <a:pt x="264" y="4959"/>
                  </a:lnTo>
                  <a:lnTo>
                    <a:pt x="659" y="4739"/>
                  </a:lnTo>
                  <a:lnTo>
                    <a:pt x="703" y="4695"/>
                  </a:lnTo>
                  <a:lnTo>
                    <a:pt x="1537" y="3598"/>
                  </a:lnTo>
                  <a:lnTo>
                    <a:pt x="3687" y="3072"/>
                  </a:lnTo>
                  <a:lnTo>
                    <a:pt x="3731" y="3072"/>
                  </a:lnTo>
                  <a:lnTo>
                    <a:pt x="5135" y="2545"/>
                  </a:lnTo>
                  <a:lnTo>
                    <a:pt x="5179" y="2545"/>
                  </a:lnTo>
                  <a:lnTo>
                    <a:pt x="6934" y="1536"/>
                  </a:lnTo>
                  <a:lnTo>
                    <a:pt x="9523" y="1185"/>
                  </a:lnTo>
                  <a:lnTo>
                    <a:pt x="13779" y="746"/>
                  </a:lnTo>
                  <a:lnTo>
                    <a:pt x="18255" y="351"/>
                  </a:lnTo>
                  <a:lnTo>
                    <a:pt x="19922" y="351"/>
                  </a:lnTo>
                  <a:lnTo>
                    <a:pt x="20625" y="527"/>
                  </a:lnTo>
                  <a:lnTo>
                    <a:pt x="21063" y="790"/>
                  </a:lnTo>
                  <a:lnTo>
                    <a:pt x="21151" y="790"/>
                  </a:lnTo>
                  <a:lnTo>
                    <a:pt x="21327" y="834"/>
                  </a:lnTo>
                  <a:lnTo>
                    <a:pt x="21371" y="790"/>
                  </a:lnTo>
                  <a:lnTo>
                    <a:pt x="21458" y="790"/>
                  </a:lnTo>
                  <a:lnTo>
                    <a:pt x="21458" y="746"/>
                  </a:lnTo>
                  <a:lnTo>
                    <a:pt x="21502" y="658"/>
                  </a:lnTo>
                  <a:lnTo>
                    <a:pt x="21502" y="571"/>
                  </a:lnTo>
                  <a:lnTo>
                    <a:pt x="21458" y="527"/>
                  </a:lnTo>
                  <a:lnTo>
                    <a:pt x="21414" y="483"/>
                  </a:lnTo>
                  <a:lnTo>
                    <a:pt x="21239" y="483"/>
                  </a:lnTo>
                  <a:lnTo>
                    <a:pt x="20800" y="176"/>
                  </a:lnTo>
                  <a:lnTo>
                    <a:pt x="20712" y="176"/>
                  </a:lnTo>
                  <a:lnTo>
                    <a:pt x="1996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50" name="Google Shape;4350;p116"/>
            <p:cNvSpPr/>
            <p:nvPr/>
          </p:nvSpPr>
          <p:spPr>
            <a:xfrm>
              <a:off x="2481500" y="4238075"/>
              <a:ext cx="585825" cy="166775"/>
            </a:xfrm>
            <a:custGeom>
              <a:avLst/>
              <a:gdLst/>
              <a:ahLst/>
              <a:cxnLst/>
              <a:rect l="l" t="t" r="r" b="b"/>
              <a:pathLst>
                <a:path w="23433" h="6671" extrusionOk="0">
                  <a:moveTo>
                    <a:pt x="17509" y="0"/>
                  </a:moveTo>
                  <a:lnTo>
                    <a:pt x="16149" y="88"/>
                  </a:lnTo>
                  <a:lnTo>
                    <a:pt x="14832" y="176"/>
                  </a:lnTo>
                  <a:lnTo>
                    <a:pt x="13604" y="264"/>
                  </a:lnTo>
                  <a:lnTo>
                    <a:pt x="11848" y="395"/>
                  </a:lnTo>
                  <a:lnTo>
                    <a:pt x="11805" y="395"/>
                  </a:lnTo>
                  <a:lnTo>
                    <a:pt x="9786" y="790"/>
                  </a:lnTo>
                  <a:lnTo>
                    <a:pt x="9742" y="790"/>
                  </a:lnTo>
                  <a:lnTo>
                    <a:pt x="8470" y="1448"/>
                  </a:lnTo>
                  <a:lnTo>
                    <a:pt x="7285" y="2282"/>
                  </a:lnTo>
                  <a:lnTo>
                    <a:pt x="5442" y="3248"/>
                  </a:lnTo>
                  <a:lnTo>
                    <a:pt x="2282" y="3950"/>
                  </a:lnTo>
                  <a:lnTo>
                    <a:pt x="2195" y="3994"/>
                  </a:lnTo>
                  <a:lnTo>
                    <a:pt x="1580" y="4476"/>
                  </a:lnTo>
                  <a:lnTo>
                    <a:pt x="1537" y="4564"/>
                  </a:lnTo>
                  <a:lnTo>
                    <a:pt x="747" y="5836"/>
                  </a:lnTo>
                  <a:lnTo>
                    <a:pt x="88" y="6363"/>
                  </a:lnTo>
                  <a:lnTo>
                    <a:pt x="45" y="6407"/>
                  </a:lnTo>
                  <a:lnTo>
                    <a:pt x="1" y="6451"/>
                  </a:lnTo>
                  <a:lnTo>
                    <a:pt x="45" y="6539"/>
                  </a:lnTo>
                  <a:lnTo>
                    <a:pt x="45" y="6582"/>
                  </a:lnTo>
                  <a:lnTo>
                    <a:pt x="132" y="6626"/>
                  </a:lnTo>
                  <a:lnTo>
                    <a:pt x="176" y="6670"/>
                  </a:lnTo>
                  <a:lnTo>
                    <a:pt x="308" y="6626"/>
                  </a:lnTo>
                  <a:lnTo>
                    <a:pt x="1010" y="6100"/>
                  </a:lnTo>
                  <a:lnTo>
                    <a:pt x="1054" y="6012"/>
                  </a:lnTo>
                  <a:lnTo>
                    <a:pt x="1800" y="4739"/>
                  </a:lnTo>
                  <a:lnTo>
                    <a:pt x="2414" y="4301"/>
                  </a:lnTo>
                  <a:lnTo>
                    <a:pt x="5574" y="3599"/>
                  </a:lnTo>
                  <a:lnTo>
                    <a:pt x="5617" y="3555"/>
                  </a:lnTo>
                  <a:lnTo>
                    <a:pt x="7460" y="2589"/>
                  </a:lnTo>
                  <a:lnTo>
                    <a:pt x="8645" y="1756"/>
                  </a:lnTo>
                  <a:lnTo>
                    <a:pt x="9874" y="1141"/>
                  </a:lnTo>
                  <a:lnTo>
                    <a:pt x="11892" y="746"/>
                  </a:lnTo>
                  <a:lnTo>
                    <a:pt x="13604" y="615"/>
                  </a:lnTo>
                  <a:lnTo>
                    <a:pt x="14832" y="527"/>
                  </a:lnTo>
                  <a:lnTo>
                    <a:pt x="16149" y="439"/>
                  </a:lnTo>
                  <a:lnTo>
                    <a:pt x="17509" y="351"/>
                  </a:lnTo>
                  <a:lnTo>
                    <a:pt x="18825" y="395"/>
                  </a:lnTo>
                  <a:lnTo>
                    <a:pt x="19484" y="439"/>
                  </a:lnTo>
                  <a:lnTo>
                    <a:pt x="20098" y="483"/>
                  </a:lnTo>
                  <a:lnTo>
                    <a:pt x="20668" y="571"/>
                  </a:lnTo>
                  <a:lnTo>
                    <a:pt x="21195" y="702"/>
                  </a:lnTo>
                  <a:lnTo>
                    <a:pt x="21722" y="878"/>
                  </a:lnTo>
                  <a:lnTo>
                    <a:pt x="22160" y="1097"/>
                  </a:lnTo>
                  <a:lnTo>
                    <a:pt x="22555" y="1361"/>
                  </a:lnTo>
                  <a:lnTo>
                    <a:pt x="22862" y="1624"/>
                  </a:lnTo>
                  <a:lnTo>
                    <a:pt x="22950" y="1712"/>
                  </a:lnTo>
                  <a:lnTo>
                    <a:pt x="23213" y="1756"/>
                  </a:lnTo>
                  <a:lnTo>
                    <a:pt x="23345" y="1756"/>
                  </a:lnTo>
                  <a:lnTo>
                    <a:pt x="23389" y="1712"/>
                  </a:lnTo>
                  <a:lnTo>
                    <a:pt x="23433" y="1668"/>
                  </a:lnTo>
                  <a:lnTo>
                    <a:pt x="23433" y="1580"/>
                  </a:lnTo>
                  <a:lnTo>
                    <a:pt x="23433" y="1536"/>
                  </a:lnTo>
                  <a:lnTo>
                    <a:pt x="23389" y="1448"/>
                  </a:lnTo>
                  <a:lnTo>
                    <a:pt x="23301" y="1448"/>
                  </a:lnTo>
                  <a:lnTo>
                    <a:pt x="23082" y="1361"/>
                  </a:lnTo>
                  <a:lnTo>
                    <a:pt x="22731" y="1054"/>
                  </a:lnTo>
                  <a:lnTo>
                    <a:pt x="22336" y="790"/>
                  </a:lnTo>
                  <a:lnTo>
                    <a:pt x="21853" y="571"/>
                  </a:lnTo>
                  <a:lnTo>
                    <a:pt x="21327" y="395"/>
                  </a:lnTo>
                  <a:lnTo>
                    <a:pt x="20800" y="264"/>
                  </a:lnTo>
                  <a:lnTo>
                    <a:pt x="20186" y="176"/>
                  </a:lnTo>
                  <a:lnTo>
                    <a:pt x="19528" y="88"/>
                  </a:lnTo>
                  <a:lnTo>
                    <a:pt x="18869" y="44"/>
                  </a:lnTo>
                  <a:lnTo>
                    <a:pt x="17509"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51" name="Google Shape;4351;p116"/>
            <p:cNvSpPr/>
            <p:nvPr/>
          </p:nvSpPr>
          <p:spPr>
            <a:xfrm>
              <a:off x="2461750" y="4201875"/>
              <a:ext cx="634100" cy="202975"/>
            </a:xfrm>
            <a:custGeom>
              <a:avLst/>
              <a:gdLst/>
              <a:ahLst/>
              <a:cxnLst/>
              <a:rect l="l" t="t" r="r" b="b"/>
              <a:pathLst>
                <a:path w="25364" h="8119" extrusionOk="0">
                  <a:moveTo>
                    <a:pt x="14613" y="0"/>
                  </a:moveTo>
                  <a:lnTo>
                    <a:pt x="12156" y="220"/>
                  </a:lnTo>
                  <a:lnTo>
                    <a:pt x="12112" y="220"/>
                  </a:lnTo>
                  <a:lnTo>
                    <a:pt x="11015" y="527"/>
                  </a:lnTo>
                  <a:lnTo>
                    <a:pt x="10971" y="571"/>
                  </a:lnTo>
                  <a:lnTo>
                    <a:pt x="10181" y="1185"/>
                  </a:lnTo>
                  <a:lnTo>
                    <a:pt x="8163" y="2809"/>
                  </a:lnTo>
                  <a:lnTo>
                    <a:pt x="6320" y="3818"/>
                  </a:lnTo>
                  <a:lnTo>
                    <a:pt x="5574" y="4081"/>
                  </a:lnTo>
                  <a:lnTo>
                    <a:pt x="4915" y="4257"/>
                  </a:lnTo>
                  <a:lnTo>
                    <a:pt x="4345" y="4388"/>
                  </a:lnTo>
                  <a:lnTo>
                    <a:pt x="3862" y="4432"/>
                  </a:lnTo>
                  <a:lnTo>
                    <a:pt x="3380" y="4520"/>
                  </a:lnTo>
                  <a:lnTo>
                    <a:pt x="2941" y="4608"/>
                  </a:lnTo>
                  <a:lnTo>
                    <a:pt x="2546" y="4783"/>
                  </a:lnTo>
                  <a:lnTo>
                    <a:pt x="2151" y="5003"/>
                  </a:lnTo>
                  <a:lnTo>
                    <a:pt x="1756" y="5354"/>
                  </a:lnTo>
                  <a:lnTo>
                    <a:pt x="1317" y="5880"/>
                  </a:lnTo>
                  <a:lnTo>
                    <a:pt x="922" y="6582"/>
                  </a:lnTo>
                  <a:lnTo>
                    <a:pt x="440" y="7460"/>
                  </a:lnTo>
                  <a:lnTo>
                    <a:pt x="89" y="7811"/>
                  </a:lnTo>
                  <a:lnTo>
                    <a:pt x="45" y="7855"/>
                  </a:lnTo>
                  <a:lnTo>
                    <a:pt x="1" y="7899"/>
                  </a:lnTo>
                  <a:lnTo>
                    <a:pt x="1" y="7987"/>
                  </a:lnTo>
                  <a:lnTo>
                    <a:pt x="45" y="8030"/>
                  </a:lnTo>
                  <a:lnTo>
                    <a:pt x="89" y="8074"/>
                  </a:lnTo>
                  <a:lnTo>
                    <a:pt x="176" y="8118"/>
                  </a:lnTo>
                  <a:lnTo>
                    <a:pt x="308" y="8074"/>
                  </a:lnTo>
                  <a:lnTo>
                    <a:pt x="703" y="7723"/>
                  </a:lnTo>
                  <a:lnTo>
                    <a:pt x="747" y="7636"/>
                  </a:lnTo>
                  <a:lnTo>
                    <a:pt x="1186" y="6802"/>
                  </a:lnTo>
                  <a:lnTo>
                    <a:pt x="1581" y="6144"/>
                  </a:lnTo>
                  <a:lnTo>
                    <a:pt x="1932" y="5661"/>
                  </a:lnTo>
                  <a:lnTo>
                    <a:pt x="2283" y="5310"/>
                  </a:lnTo>
                  <a:lnTo>
                    <a:pt x="2678" y="5090"/>
                  </a:lnTo>
                  <a:lnTo>
                    <a:pt x="3029" y="4959"/>
                  </a:lnTo>
                  <a:lnTo>
                    <a:pt x="3467" y="4871"/>
                  </a:lnTo>
                  <a:lnTo>
                    <a:pt x="3906" y="4783"/>
                  </a:lnTo>
                  <a:lnTo>
                    <a:pt x="4433" y="4696"/>
                  </a:lnTo>
                  <a:lnTo>
                    <a:pt x="5003" y="4608"/>
                  </a:lnTo>
                  <a:lnTo>
                    <a:pt x="5705" y="4432"/>
                  </a:lnTo>
                  <a:lnTo>
                    <a:pt x="6451" y="4125"/>
                  </a:lnTo>
                  <a:lnTo>
                    <a:pt x="8338" y="3116"/>
                  </a:lnTo>
                  <a:lnTo>
                    <a:pt x="8382" y="3116"/>
                  </a:lnTo>
                  <a:lnTo>
                    <a:pt x="10401" y="1448"/>
                  </a:lnTo>
                  <a:lnTo>
                    <a:pt x="11146" y="878"/>
                  </a:lnTo>
                  <a:lnTo>
                    <a:pt x="12200" y="571"/>
                  </a:lnTo>
                  <a:lnTo>
                    <a:pt x="14657" y="351"/>
                  </a:lnTo>
                  <a:lnTo>
                    <a:pt x="17948" y="351"/>
                  </a:lnTo>
                  <a:lnTo>
                    <a:pt x="21063" y="702"/>
                  </a:lnTo>
                  <a:lnTo>
                    <a:pt x="22204" y="1053"/>
                  </a:lnTo>
                  <a:lnTo>
                    <a:pt x="23652" y="1843"/>
                  </a:lnTo>
                  <a:lnTo>
                    <a:pt x="24706" y="2677"/>
                  </a:lnTo>
                  <a:lnTo>
                    <a:pt x="24749" y="2721"/>
                  </a:lnTo>
                  <a:lnTo>
                    <a:pt x="25144" y="2809"/>
                  </a:lnTo>
                  <a:lnTo>
                    <a:pt x="25276" y="2809"/>
                  </a:lnTo>
                  <a:lnTo>
                    <a:pt x="25320" y="2765"/>
                  </a:lnTo>
                  <a:lnTo>
                    <a:pt x="25364" y="2677"/>
                  </a:lnTo>
                  <a:lnTo>
                    <a:pt x="25364" y="2633"/>
                  </a:lnTo>
                  <a:lnTo>
                    <a:pt x="25320" y="2545"/>
                  </a:lnTo>
                  <a:lnTo>
                    <a:pt x="25276" y="2502"/>
                  </a:lnTo>
                  <a:lnTo>
                    <a:pt x="25232" y="2458"/>
                  </a:lnTo>
                  <a:lnTo>
                    <a:pt x="24881" y="2370"/>
                  </a:lnTo>
                  <a:lnTo>
                    <a:pt x="23872" y="1536"/>
                  </a:lnTo>
                  <a:lnTo>
                    <a:pt x="23828" y="1536"/>
                  </a:lnTo>
                  <a:lnTo>
                    <a:pt x="22380" y="746"/>
                  </a:lnTo>
                  <a:lnTo>
                    <a:pt x="22336" y="702"/>
                  </a:lnTo>
                  <a:lnTo>
                    <a:pt x="21151" y="351"/>
                  </a:lnTo>
                  <a:lnTo>
                    <a:pt x="17992"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52" name="Google Shape;4352;p116"/>
            <p:cNvSpPr/>
            <p:nvPr/>
          </p:nvSpPr>
          <p:spPr>
            <a:xfrm>
              <a:off x="1832075" y="4324725"/>
              <a:ext cx="1298875" cy="348875"/>
            </a:xfrm>
            <a:custGeom>
              <a:avLst/>
              <a:gdLst/>
              <a:ahLst/>
              <a:cxnLst/>
              <a:rect l="l" t="t" r="r" b="b"/>
              <a:pathLst>
                <a:path w="51955" h="13955" extrusionOk="0">
                  <a:moveTo>
                    <a:pt x="48620" y="1"/>
                  </a:moveTo>
                  <a:lnTo>
                    <a:pt x="45329" y="528"/>
                  </a:lnTo>
                  <a:lnTo>
                    <a:pt x="42916" y="879"/>
                  </a:lnTo>
                  <a:lnTo>
                    <a:pt x="40370" y="1273"/>
                  </a:lnTo>
                  <a:lnTo>
                    <a:pt x="35982" y="1756"/>
                  </a:lnTo>
                  <a:lnTo>
                    <a:pt x="31945" y="2414"/>
                  </a:lnTo>
                  <a:lnTo>
                    <a:pt x="29400" y="2678"/>
                  </a:lnTo>
                  <a:lnTo>
                    <a:pt x="29356" y="2722"/>
                  </a:lnTo>
                  <a:lnTo>
                    <a:pt x="27162" y="3775"/>
                  </a:lnTo>
                  <a:lnTo>
                    <a:pt x="27119" y="3775"/>
                  </a:lnTo>
                  <a:lnTo>
                    <a:pt x="25407" y="5003"/>
                  </a:lnTo>
                  <a:lnTo>
                    <a:pt x="21282" y="7899"/>
                  </a:lnTo>
                  <a:lnTo>
                    <a:pt x="20712" y="8075"/>
                  </a:lnTo>
                  <a:lnTo>
                    <a:pt x="17684" y="7987"/>
                  </a:lnTo>
                  <a:lnTo>
                    <a:pt x="15359" y="7768"/>
                  </a:lnTo>
                  <a:lnTo>
                    <a:pt x="11717" y="7329"/>
                  </a:lnTo>
                  <a:lnTo>
                    <a:pt x="9566" y="6978"/>
                  </a:lnTo>
                  <a:lnTo>
                    <a:pt x="9522" y="6978"/>
                  </a:lnTo>
                  <a:lnTo>
                    <a:pt x="8777" y="7153"/>
                  </a:lnTo>
                  <a:lnTo>
                    <a:pt x="6012" y="8163"/>
                  </a:lnTo>
                  <a:lnTo>
                    <a:pt x="5091" y="8733"/>
                  </a:lnTo>
                  <a:lnTo>
                    <a:pt x="5047" y="8733"/>
                  </a:lnTo>
                  <a:lnTo>
                    <a:pt x="3511" y="10444"/>
                  </a:lnTo>
                  <a:lnTo>
                    <a:pt x="1536" y="11717"/>
                  </a:lnTo>
                  <a:lnTo>
                    <a:pt x="1492" y="11761"/>
                  </a:lnTo>
                  <a:lnTo>
                    <a:pt x="44" y="13692"/>
                  </a:lnTo>
                  <a:lnTo>
                    <a:pt x="0" y="13735"/>
                  </a:lnTo>
                  <a:lnTo>
                    <a:pt x="0" y="13823"/>
                  </a:lnTo>
                  <a:lnTo>
                    <a:pt x="44" y="13867"/>
                  </a:lnTo>
                  <a:lnTo>
                    <a:pt x="88" y="13955"/>
                  </a:lnTo>
                  <a:lnTo>
                    <a:pt x="264" y="13955"/>
                  </a:lnTo>
                  <a:lnTo>
                    <a:pt x="308" y="13911"/>
                  </a:lnTo>
                  <a:lnTo>
                    <a:pt x="1756" y="12024"/>
                  </a:lnTo>
                  <a:lnTo>
                    <a:pt x="3730" y="10752"/>
                  </a:lnTo>
                  <a:lnTo>
                    <a:pt x="3730" y="10708"/>
                  </a:lnTo>
                  <a:lnTo>
                    <a:pt x="5310" y="8996"/>
                  </a:lnTo>
                  <a:lnTo>
                    <a:pt x="6144" y="8470"/>
                  </a:lnTo>
                  <a:lnTo>
                    <a:pt x="8864" y="7504"/>
                  </a:lnTo>
                  <a:lnTo>
                    <a:pt x="9566" y="7329"/>
                  </a:lnTo>
                  <a:lnTo>
                    <a:pt x="11673" y="7680"/>
                  </a:lnTo>
                  <a:lnTo>
                    <a:pt x="15315" y="8119"/>
                  </a:lnTo>
                  <a:lnTo>
                    <a:pt x="17640" y="8338"/>
                  </a:lnTo>
                  <a:lnTo>
                    <a:pt x="20712" y="8426"/>
                  </a:lnTo>
                  <a:lnTo>
                    <a:pt x="20756" y="8382"/>
                  </a:lnTo>
                  <a:lnTo>
                    <a:pt x="21414" y="8250"/>
                  </a:lnTo>
                  <a:lnTo>
                    <a:pt x="21458" y="8207"/>
                  </a:lnTo>
                  <a:lnTo>
                    <a:pt x="25627" y="5267"/>
                  </a:lnTo>
                  <a:lnTo>
                    <a:pt x="27294" y="4082"/>
                  </a:lnTo>
                  <a:lnTo>
                    <a:pt x="29488" y="3029"/>
                  </a:lnTo>
                  <a:lnTo>
                    <a:pt x="31989" y="2765"/>
                  </a:lnTo>
                  <a:lnTo>
                    <a:pt x="36026" y="2107"/>
                  </a:lnTo>
                  <a:lnTo>
                    <a:pt x="40414" y="1625"/>
                  </a:lnTo>
                  <a:lnTo>
                    <a:pt x="43003" y="1230"/>
                  </a:lnTo>
                  <a:lnTo>
                    <a:pt x="45417" y="879"/>
                  </a:lnTo>
                  <a:lnTo>
                    <a:pt x="48664" y="352"/>
                  </a:lnTo>
                  <a:lnTo>
                    <a:pt x="51736" y="1054"/>
                  </a:lnTo>
                  <a:lnTo>
                    <a:pt x="51823" y="1054"/>
                  </a:lnTo>
                  <a:lnTo>
                    <a:pt x="51867" y="1010"/>
                  </a:lnTo>
                  <a:lnTo>
                    <a:pt x="51911" y="966"/>
                  </a:lnTo>
                  <a:lnTo>
                    <a:pt x="51955" y="922"/>
                  </a:lnTo>
                  <a:lnTo>
                    <a:pt x="51955" y="835"/>
                  </a:lnTo>
                  <a:lnTo>
                    <a:pt x="51911" y="791"/>
                  </a:lnTo>
                  <a:lnTo>
                    <a:pt x="51867" y="747"/>
                  </a:lnTo>
                  <a:lnTo>
                    <a:pt x="51823" y="703"/>
                  </a:lnTo>
                  <a:lnTo>
                    <a:pt x="48708"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53" name="Google Shape;4353;p116"/>
            <p:cNvSpPr/>
            <p:nvPr/>
          </p:nvSpPr>
          <p:spPr>
            <a:xfrm>
              <a:off x="1442625" y="2706650"/>
              <a:ext cx="854600" cy="1976825"/>
            </a:xfrm>
            <a:custGeom>
              <a:avLst/>
              <a:gdLst/>
              <a:ahLst/>
              <a:cxnLst/>
              <a:rect l="l" t="t" r="r" b="b"/>
              <a:pathLst>
                <a:path w="34184" h="79073" extrusionOk="0">
                  <a:moveTo>
                    <a:pt x="33964" y="0"/>
                  </a:moveTo>
                  <a:lnTo>
                    <a:pt x="33920" y="44"/>
                  </a:lnTo>
                  <a:lnTo>
                    <a:pt x="31507" y="2019"/>
                  </a:lnTo>
                  <a:lnTo>
                    <a:pt x="28567" y="4432"/>
                  </a:lnTo>
                  <a:lnTo>
                    <a:pt x="23784" y="8250"/>
                  </a:lnTo>
                  <a:lnTo>
                    <a:pt x="20712" y="10356"/>
                  </a:lnTo>
                  <a:lnTo>
                    <a:pt x="17816" y="11453"/>
                  </a:lnTo>
                  <a:lnTo>
                    <a:pt x="14174" y="12770"/>
                  </a:lnTo>
                  <a:lnTo>
                    <a:pt x="14130" y="12770"/>
                  </a:lnTo>
                  <a:lnTo>
                    <a:pt x="12156" y="13691"/>
                  </a:lnTo>
                  <a:lnTo>
                    <a:pt x="10093" y="14262"/>
                  </a:lnTo>
                  <a:lnTo>
                    <a:pt x="10093" y="14305"/>
                  </a:lnTo>
                  <a:lnTo>
                    <a:pt x="6276" y="16412"/>
                  </a:lnTo>
                  <a:lnTo>
                    <a:pt x="6232" y="16456"/>
                  </a:lnTo>
                  <a:lnTo>
                    <a:pt x="5661" y="17070"/>
                  </a:lnTo>
                  <a:lnTo>
                    <a:pt x="5661" y="17114"/>
                  </a:lnTo>
                  <a:lnTo>
                    <a:pt x="5091" y="18606"/>
                  </a:lnTo>
                  <a:lnTo>
                    <a:pt x="5091" y="18650"/>
                  </a:lnTo>
                  <a:lnTo>
                    <a:pt x="4433" y="21677"/>
                  </a:lnTo>
                  <a:lnTo>
                    <a:pt x="4433" y="21721"/>
                  </a:lnTo>
                  <a:lnTo>
                    <a:pt x="4433" y="23652"/>
                  </a:lnTo>
                  <a:lnTo>
                    <a:pt x="4433" y="23696"/>
                  </a:lnTo>
                  <a:lnTo>
                    <a:pt x="4784" y="25802"/>
                  </a:lnTo>
                  <a:lnTo>
                    <a:pt x="4784" y="25846"/>
                  </a:lnTo>
                  <a:lnTo>
                    <a:pt x="5135" y="27338"/>
                  </a:lnTo>
                  <a:lnTo>
                    <a:pt x="5442" y="28742"/>
                  </a:lnTo>
                  <a:lnTo>
                    <a:pt x="5661" y="30015"/>
                  </a:lnTo>
                  <a:lnTo>
                    <a:pt x="5793" y="31243"/>
                  </a:lnTo>
                  <a:lnTo>
                    <a:pt x="5881" y="32472"/>
                  </a:lnTo>
                  <a:lnTo>
                    <a:pt x="5837" y="33744"/>
                  </a:lnTo>
                  <a:lnTo>
                    <a:pt x="5749" y="35149"/>
                  </a:lnTo>
                  <a:lnTo>
                    <a:pt x="5574" y="36641"/>
                  </a:lnTo>
                  <a:lnTo>
                    <a:pt x="5310" y="39229"/>
                  </a:lnTo>
                  <a:lnTo>
                    <a:pt x="5003" y="41731"/>
                  </a:lnTo>
                  <a:lnTo>
                    <a:pt x="4521" y="45022"/>
                  </a:lnTo>
                  <a:lnTo>
                    <a:pt x="3687" y="48488"/>
                  </a:lnTo>
                  <a:lnTo>
                    <a:pt x="3292" y="51384"/>
                  </a:lnTo>
                  <a:lnTo>
                    <a:pt x="3116" y="53842"/>
                  </a:lnTo>
                  <a:lnTo>
                    <a:pt x="2853" y="55553"/>
                  </a:lnTo>
                  <a:lnTo>
                    <a:pt x="2107" y="57966"/>
                  </a:lnTo>
                  <a:lnTo>
                    <a:pt x="1186" y="60468"/>
                  </a:lnTo>
                  <a:lnTo>
                    <a:pt x="45" y="64592"/>
                  </a:lnTo>
                  <a:lnTo>
                    <a:pt x="1" y="64636"/>
                  </a:lnTo>
                  <a:lnTo>
                    <a:pt x="1" y="66611"/>
                  </a:lnTo>
                  <a:lnTo>
                    <a:pt x="89" y="69287"/>
                  </a:lnTo>
                  <a:lnTo>
                    <a:pt x="132" y="69419"/>
                  </a:lnTo>
                  <a:lnTo>
                    <a:pt x="1975" y="71701"/>
                  </a:lnTo>
                  <a:lnTo>
                    <a:pt x="5135" y="75167"/>
                  </a:lnTo>
                  <a:lnTo>
                    <a:pt x="7153" y="77230"/>
                  </a:lnTo>
                  <a:lnTo>
                    <a:pt x="8865" y="79029"/>
                  </a:lnTo>
                  <a:lnTo>
                    <a:pt x="8909" y="79073"/>
                  </a:lnTo>
                  <a:lnTo>
                    <a:pt x="8996" y="79073"/>
                  </a:lnTo>
                  <a:lnTo>
                    <a:pt x="9128" y="79029"/>
                  </a:lnTo>
                  <a:lnTo>
                    <a:pt x="9172" y="78985"/>
                  </a:lnTo>
                  <a:lnTo>
                    <a:pt x="9172" y="78897"/>
                  </a:lnTo>
                  <a:lnTo>
                    <a:pt x="9172" y="78853"/>
                  </a:lnTo>
                  <a:lnTo>
                    <a:pt x="9128" y="78766"/>
                  </a:lnTo>
                  <a:lnTo>
                    <a:pt x="7417" y="77010"/>
                  </a:lnTo>
                  <a:lnTo>
                    <a:pt x="5398" y="74904"/>
                  </a:lnTo>
                  <a:lnTo>
                    <a:pt x="2239" y="71482"/>
                  </a:lnTo>
                  <a:lnTo>
                    <a:pt x="440" y="69244"/>
                  </a:lnTo>
                  <a:lnTo>
                    <a:pt x="352" y="66611"/>
                  </a:lnTo>
                  <a:lnTo>
                    <a:pt x="352" y="64680"/>
                  </a:lnTo>
                  <a:lnTo>
                    <a:pt x="1493" y="60555"/>
                  </a:lnTo>
                  <a:lnTo>
                    <a:pt x="2458" y="58054"/>
                  </a:lnTo>
                  <a:lnTo>
                    <a:pt x="3204" y="55641"/>
                  </a:lnTo>
                  <a:lnTo>
                    <a:pt x="3204" y="55597"/>
                  </a:lnTo>
                  <a:lnTo>
                    <a:pt x="3424" y="53885"/>
                  </a:lnTo>
                  <a:lnTo>
                    <a:pt x="3643" y="51428"/>
                  </a:lnTo>
                  <a:lnTo>
                    <a:pt x="4038" y="48532"/>
                  </a:lnTo>
                  <a:lnTo>
                    <a:pt x="4828" y="45109"/>
                  </a:lnTo>
                  <a:lnTo>
                    <a:pt x="5354" y="41775"/>
                  </a:lnTo>
                  <a:lnTo>
                    <a:pt x="5661" y="39273"/>
                  </a:lnTo>
                  <a:lnTo>
                    <a:pt x="5925" y="36684"/>
                  </a:lnTo>
                  <a:lnTo>
                    <a:pt x="6100" y="35149"/>
                  </a:lnTo>
                  <a:lnTo>
                    <a:pt x="6188" y="33788"/>
                  </a:lnTo>
                  <a:lnTo>
                    <a:pt x="6232" y="32472"/>
                  </a:lnTo>
                  <a:lnTo>
                    <a:pt x="6144" y="31243"/>
                  </a:lnTo>
                  <a:lnTo>
                    <a:pt x="6012" y="29971"/>
                  </a:lnTo>
                  <a:lnTo>
                    <a:pt x="5793" y="28654"/>
                  </a:lnTo>
                  <a:lnTo>
                    <a:pt x="5486" y="27294"/>
                  </a:lnTo>
                  <a:lnTo>
                    <a:pt x="5091" y="25758"/>
                  </a:lnTo>
                  <a:lnTo>
                    <a:pt x="4784" y="23652"/>
                  </a:lnTo>
                  <a:lnTo>
                    <a:pt x="4784" y="21721"/>
                  </a:lnTo>
                  <a:lnTo>
                    <a:pt x="5442" y="18737"/>
                  </a:lnTo>
                  <a:lnTo>
                    <a:pt x="5969" y="17289"/>
                  </a:lnTo>
                  <a:lnTo>
                    <a:pt x="6451" y="16719"/>
                  </a:lnTo>
                  <a:lnTo>
                    <a:pt x="10225" y="14613"/>
                  </a:lnTo>
                  <a:lnTo>
                    <a:pt x="12287" y="14042"/>
                  </a:lnTo>
                  <a:lnTo>
                    <a:pt x="12331" y="14042"/>
                  </a:lnTo>
                  <a:lnTo>
                    <a:pt x="14306" y="13077"/>
                  </a:lnTo>
                  <a:lnTo>
                    <a:pt x="17948" y="11804"/>
                  </a:lnTo>
                  <a:lnTo>
                    <a:pt x="20844" y="10663"/>
                  </a:lnTo>
                  <a:lnTo>
                    <a:pt x="20888" y="10663"/>
                  </a:lnTo>
                  <a:lnTo>
                    <a:pt x="24003" y="8513"/>
                  </a:lnTo>
                  <a:lnTo>
                    <a:pt x="28786" y="4696"/>
                  </a:lnTo>
                  <a:lnTo>
                    <a:pt x="31726" y="2326"/>
                  </a:lnTo>
                  <a:lnTo>
                    <a:pt x="34140" y="308"/>
                  </a:lnTo>
                  <a:lnTo>
                    <a:pt x="34184" y="264"/>
                  </a:lnTo>
                  <a:lnTo>
                    <a:pt x="34184" y="176"/>
                  </a:lnTo>
                  <a:lnTo>
                    <a:pt x="34184" y="132"/>
                  </a:lnTo>
                  <a:lnTo>
                    <a:pt x="34140" y="44"/>
                  </a:lnTo>
                  <a:lnTo>
                    <a:pt x="3409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54" name="Google Shape;4354;p116"/>
            <p:cNvSpPr/>
            <p:nvPr/>
          </p:nvSpPr>
          <p:spPr>
            <a:xfrm>
              <a:off x="1908875" y="4495875"/>
              <a:ext cx="646150" cy="156900"/>
            </a:xfrm>
            <a:custGeom>
              <a:avLst/>
              <a:gdLst/>
              <a:ahLst/>
              <a:cxnLst/>
              <a:rect l="l" t="t" r="r" b="b"/>
              <a:pathLst>
                <a:path w="25846" h="6276" extrusionOk="0">
                  <a:moveTo>
                    <a:pt x="25626" y="0"/>
                  </a:moveTo>
                  <a:lnTo>
                    <a:pt x="24178" y="176"/>
                  </a:lnTo>
                  <a:lnTo>
                    <a:pt x="24134" y="176"/>
                  </a:lnTo>
                  <a:lnTo>
                    <a:pt x="22774" y="658"/>
                  </a:lnTo>
                  <a:lnTo>
                    <a:pt x="22730" y="658"/>
                  </a:lnTo>
                  <a:lnTo>
                    <a:pt x="21238" y="1448"/>
                  </a:lnTo>
                  <a:lnTo>
                    <a:pt x="18035" y="3511"/>
                  </a:lnTo>
                  <a:lnTo>
                    <a:pt x="17464" y="3686"/>
                  </a:lnTo>
                  <a:lnTo>
                    <a:pt x="14393" y="3511"/>
                  </a:lnTo>
                  <a:lnTo>
                    <a:pt x="11936" y="3379"/>
                  </a:lnTo>
                  <a:lnTo>
                    <a:pt x="7811" y="3160"/>
                  </a:lnTo>
                  <a:lnTo>
                    <a:pt x="4827" y="3204"/>
                  </a:lnTo>
                  <a:lnTo>
                    <a:pt x="4739" y="3204"/>
                  </a:lnTo>
                  <a:lnTo>
                    <a:pt x="3291" y="4125"/>
                  </a:lnTo>
                  <a:lnTo>
                    <a:pt x="88" y="5968"/>
                  </a:lnTo>
                  <a:lnTo>
                    <a:pt x="0" y="6012"/>
                  </a:lnTo>
                  <a:lnTo>
                    <a:pt x="0" y="6056"/>
                  </a:lnTo>
                  <a:lnTo>
                    <a:pt x="0" y="6100"/>
                  </a:lnTo>
                  <a:lnTo>
                    <a:pt x="0" y="6187"/>
                  </a:lnTo>
                  <a:lnTo>
                    <a:pt x="88" y="6231"/>
                  </a:lnTo>
                  <a:lnTo>
                    <a:pt x="176" y="6275"/>
                  </a:lnTo>
                  <a:lnTo>
                    <a:pt x="263" y="6275"/>
                  </a:lnTo>
                  <a:lnTo>
                    <a:pt x="3467" y="4432"/>
                  </a:lnTo>
                  <a:lnTo>
                    <a:pt x="4871" y="3555"/>
                  </a:lnTo>
                  <a:lnTo>
                    <a:pt x="7767" y="3511"/>
                  </a:lnTo>
                  <a:lnTo>
                    <a:pt x="11892" y="3730"/>
                  </a:lnTo>
                  <a:lnTo>
                    <a:pt x="14349" y="3862"/>
                  </a:lnTo>
                  <a:lnTo>
                    <a:pt x="17464" y="4037"/>
                  </a:lnTo>
                  <a:lnTo>
                    <a:pt x="17508" y="4037"/>
                  </a:lnTo>
                  <a:lnTo>
                    <a:pt x="18167" y="3818"/>
                  </a:lnTo>
                  <a:lnTo>
                    <a:pt x="18210" y="3818"/>
                  </a:lnTo>
                  <a:lnTo>
                    <a:pt x="21414" y="1755"/>
                  </a:lnTo>
                  <a:lnTo>
                    <a:pt x="22862" y="966"/>
                  </a:lnTo>
                  <a:lnTo>
                    <a:pt x="24266" y="527"/>
                  </a:lnTo>
                  <a:lnTo>
                    <a:pt x="25670" y="351"/>
                  </a:lnTo>
                  <a:lnTo>
                    <a:pt x="25758" y="307"/>
                  </a:lnTo>
                  <a:lnTo>
                    <a:pt x="25802" y="264"/>
                  </a:lnTo>
                  <a:lnTo>
                    <a:pt x="25846" y="220"/>
                  </a:lnTo>
                  <a:lnTo>
                    <a:pt x="25846" y="132"/>
                  </a:lnTo>
                  <a:lnTo>
                    <a:pt x="25802" y="88"/>
                  </a:lnTo>
                  <a:lnTo>
                    <a:pt x="25758"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55" name="Google Shape;4355;p116"/>
            <p:cNvSpPr/>
            <p:nvPr/>
          </p:nvSpPr>
          <p:spPr>
            <a:xfrm>
              <a:off x="1292350" y="2521250"/>
              <a:ext cx="799750" cy="2106275"/>
            </a:xfrm>
            <a:custGeom>
              <a:avLst/>
              <a:gdLst/>
              <a:ahLst/>
              <a:cxnLst/>
              <a:rect l="l" t="t" r="r" b="b"/>
              <a:pathLst>
                <a:path w="31990" h="84251" extrusionOk="0">
                  <a:moveTo>
                    <a:pt x="31770" y="1"/>
                  </a:moveTo>
                  <a:lnTo>
                    <a:pt x="31682" y="45"/>
                  </a:lnTo>
                  <a:lnTo>
                    <a:pt x="30146" y="1185"/>
                  </a:lnTo>
                  <a:lnTo>
                    <a:pt x="27689" y="2853"/>
                  </a:lnTo>
                  <a:lnTo>
                    <a:pt x="27645" y="2941"/>
                  </a:lnTo>
                  <a:lnTo>
                    <a:pt x="25977" y="7197"/>
                  </a:lnTo>
                  <a:lnTo>
                    <a:pt x="25495" y="8513"/>
                  </a:lnTo>
                  <a:lnTo>
                    <a:pt x="25100" y="9128"/>
                  </a:lnTo>
                  <a:lnTo>
                    <a:pt x="21897" y="11453"/>
                  </a:lnTo>
                  <a:lnTo>
                    <a:pt x="17640" y="15096"/>
                  </a:lnTo>
                  <a:lnTo>
                    <a:pt x="15446" y="15973"/>
                  </a:lnTo>
                  <a:lnTo>
                    <a:pt x="11804" y="18430"/>
                  </a:lnTo>
                  <a:lnTo>
                    <a:pt x="9917" y="19527"/>
                  </a:lnTo>
                  <a:lnTo>
                    <a:pt x="7416" y="20361"/>
                  </a:lnTo>
                  <a:lnTo>
                    <a:pt x="5222" y="21809"/>
                  </a:lnTo>
                  <a:lnTo>
                    <a:pt x="3906" y="22775"/>
                  </a:lnTo>
                  <a:lnTo>
                    <a:pt x="1887" y="23828"/>
                  </a:lnTo>
                  <a:lnTo>
                    <a:pt x="1843" y="23872"/>
                  </a:lnTo>
                  <a:lnTo>
                    <a:pt x="1492" y="24618"/>
                  </a:lnTo>
                  <a:lnTo>
                    <a:pt x="1448" y="24661"/>
                  </a:lnTo>
                  <a:lnTo>
                    <a:pt x="1404" y="25276"/>
                  </a:lnTo>
                  <a:lnTo>
                    <a:pt x="1448" y="25364"/>
                  </a:lnTo>
                  <a:lnTo>
                    <a:pt x="1843" y="26066"/>
                  </a:lnTo>
                  <a:lnTo>
                    <a:pt x="4125" y="34754"/>
                  </a:lnTo>
                  <a:lnTo>
                    <a:pt x="4564" y="37782"/>
                  </a:lnTo>
                  <a:lnTo>
                    <a:pt x="4652" y="41248"/>
                  </a:lnTo>
                  <a:lnTo>
                    <a:pt x="4520" y="44715"/>
                  </a:lnTo>
                  <a:lnTo>
                    <a:pt x="4344" y="47435"/>
                  </a:lnTo>
                  <a:lnTo>
                    <a:pt x="4125" y="51165"/>
                  </a:lnTo>
                  <a:lnTo>
                    <a:pt x="3555" y="55860"/>
                  </a:lnTo>
                  <a:lnTo>
                    <a:pt x="2765" y="61872"/>
                  </a:lnTo>
                  <a:lnTo>
                    <a:pt x="2194" y="64768"/>
                  </a:lnTo>
                  <a:lnTo>
                    <a:pt x="1448" y="67225"/>
                  </a:lnTo>
                  <a:lnTo>
                    <a:pt x="922" y="69375"/>
                  </a:lnTo>
                  <a:lnTo>
                    <a:pt x="220" y="71789"/>
                  </a:lnTo>
                  <a:lnTo>
                    <a:pt x="220" y="71833"/>
                  </a:lnTo>
                  <a:lnTo>
                    <a:pt x="44" y="74246"/>
                  </a:lnTo>
                  <a:lnTo>
                    <a:pt x="0" y="76747"/>
                  </a:lnTo>
                  <a:lnTo>
                    <a:pt x="0" y="76791"/>
                  </a:lnTo>
                  <a:lnTo>
                    <a:pt x="176" y="78020"/>
                  </a:lnTo>
                  <a:lnTo>
                    <a:pt x="966" y="80653"/>
                  </a:lnTo>
                  <a:lnTo>
                    <a:pt x="1536" y="82189"/>
                  </a:lnTo>
                  <a:lnTo>
                    <a:pt x="1580" y="82232"/>
                  </a:lnTo>
                  <a:lnTo>
                    <a:pt x="2063" y="82934"/>
                  </a:lnTo>
                  <a:lnTo>
                    <a:pt x="2106" y="82978"/>
                  </a:lnTo>
                  <a:lnTo>
                    <a:pt x="3949" y="84207"/>
                  </a:lnTo>
                  <a:lnTo>
                    <a:pt x="4037" y="84251"/>
                  </a:lnTo>
                  <a:lnTo>
                    <a:pt x="4125" y="84207"/>
                  </a:lnTo>
                  <a:lnTo>
                    <a:pt x="4213" y="84163"/>
                  </a:lnTo>
                  <a:lnTo>
                    <a:pt x="4213" y="84075"/>
                  </a:lnTo>
                  <a:lnTo>
                    <a:pt x="4213" y="84032"/>
                  </a:lnTo>
                  <a:lnTo>
                    <a:pt x="4213" y="83944"/>
                  </a:lnTo>
                  <a:lnTo>
                    <a:pt x="4169" y="83900"/>
                  </a:lnTo>
                  <a:lnTo>
                    <a:pt x="2326" y="82671"/>
                  </a:lnTo>
                  <a:lnTo>
                    <a:pt x="1843" y="82057"/>
                  </a:lnTo>
                  <a:lnTo>
                    <a:pt x="1273" y="80521"/>
                  </a:lnTo>
                  <a:lnTo>
                    <a:pt x="527" y="77932"/>
                  </a:lnTo>
                  <a:lnTo>
                    <a:pt x="351" y="76747"/>
                  </a:lnTo>
                  <a:lnTo>
                    <a:pt x="395" y="74246"/>
                  </a:lnTo>
                  <a:lnTo>
                    <a:pt x="571" y="71877"/>
                  </a:lnTo>
                  <a:lnTo>
                    <a:pt x="1273" y="69463"/>
                  </a:lnTo>
                  <a:lnTo>
                    <a:pt x="1755" y="67357"/>
                  </a:lnTo>
                  <a:lnTo>
                    <a:pt x="2545" y="64856"/>
                  </a:lnTo>
                  <a:lnTo>
                    <a:pt x="3116" y="61960"/>
                  </a:lnTo>
                  <a:lnTo>
                    <a:pt x="3906" y="55904"/>
                  </a:lnTo>
                  <a:lnTo>
                    <a:pt x="4476" y="51209"/>
                  </a:lnTo>
                  <a:lnTo>
                    <a:pt x="4695" y="47435"/>
                  </a:lnTo>
                  <a:lnTo>
                    <a:pt x="4871" y="44715"/>
                  </a:lnTo>
                  <a:lnTo>
                    <a:pt x="5003" y="41248"/>
                  </a:lnTo>
                  <a:lnTo>
                    <a:pt x="4915" y="37782"/>
                  </a:lnTo>
                  <a:lnTo>
                    <a:pt x="4915" y="37738"/>
                  </a:lnTo>
                  <a:lnTo>
                    <a:pt x="4476" y="34710"/>
                  </a:lnTo>
                  <a:lnTo>
                    <a:pt x="2194" y="25934"/>
                  </a:lnTo>
                  <a:lnTo>
                    <a:pt x="2150" y="25890"/>
                  </a:lnTo>
                  <a:lnTo>
                    <a:pt x="1755" y="25232"/>
                  </a:lnTo>
                  <a:lnTo>
                    <a:pt x="1799" y="24749"/>
                  </a:lnTo>
                  <a:lnTo>
                    <a:pt x="2106" y="24091"/>
                  </a:lnTo>
                  <a:lnTo>
                    <a:pt x="4081" y="23082"/>
                  </a:lnTo>
                  <a:lnTo>
                    <a:pt x="5397" y="22072"/>
                  </a:lnTo>
                  <a:lnTo>
                    <a:pt x="7548" y="20668"/>
                  </a:lnTo>
                  <a:lnTo>
                    <a:pt x="10049" y="19835"/>
                  </a:lnTo>
                  <a:lnTo>
                    <a:pt x="10093" y="19835"/>
                  </a:lnTo>
                  <a:lnTo>
                    <a:pt x="12023" y="18738"/>
                  </a:lnTo>
                  <a:lnTo>
                    <a:pt x="15622" y="16280"/>
                  </a:lnTo>
                  <a:lnTo>
                    <a:pt x="17816" y="15403"/>
                  </a:lnTo>
                  <a:lnTo>
                    <a:pt x="17860" y="15359"/>
                  </a:lnTo>
                  <a:lnTo>
                    <a:pt x="22116" y="11717"/>
                  </a:lnTo>
                  <a:lnTo>
                    <a:pt x="25363" y="9391"/>
                  </a:lnTo>
                  <a:lnTo>
                    <a:pt x="25407" y="9347"/>
                  </a:lnTo>
                  <a:lnTo>
                    <a:pt x="25802" y="8689"/>
                  </a:lnTo>
                  <a:lnTo>
                    <a:pt x="25802" y="8645"/>
                  </a:lnTo>
                  <a:lnTo>
                    <a:pt x="26285" y="7329"/>
                  </a:lnTo>
                  <a:lnTo>
                    <a:pt x="27952" y="3116"/>
                  </a:lnTo>
                  <a:lnTo>
                    <a:pt x="30322" y="1449"/>
                  </a:lnTo>
                  <a:lnTo>
                    <a:pt x="31901" y="308"/>
                  </a:lnTo>
                  <a:lnTo>
                    <a:pt x="31945" y="264"/>
                  </a:lnTo>
                  <a:lnTo>
                    <a:pt x="31989" y="176"/>
                  </a:lnTo>
                  <a:lnTo>
                    <a:pt x="31989" y="132"/>
                  </a:lnTo>
                  <a:lnTo>
                    <a:pt x="31945" y="88"/>
                  </a:lnTo>
                  <a:lnTo>
                    <a:pt x="31901"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56" name="Google Shape;4356;p116"/>
            <p:cNvSpPr/>
            <p:nvPr/>
          </p:nvSpPr>
          <p:spPr>
            <a:xfrm>
              <a:off x="1915450" y="4597900"/>
              <a:ext cx="615450" cy="109725"/>
            </a:xfrm>
            <a:custGeom>
              <a:avLst/>
              <a:gdLst/>
              <a:ahLst/>
              <a:cxnLst/>
              <a:rect l="l" t="t" r="r" b="b"/>
              <a:pathLst>
                <a:path w="24618" h="4389" extrusionOk="0">
                  <a:moveTo>
                    <a:pt x="24442" y="0"/>
                  </a:moveTo>
                  <a:lnTo>
                    <a:pt x="20975" y="132"/>
                  </a:lnTo>
                  <a:lnTo>
                    <a:pt x="20931" y="132"/>
                  </a:lnTo>
                  <a:lnTo>
                    <a:pt x="20098" y="395"/>
                  </a:lnTo>
                  <a:lnTo>
                    <a:pt x="17201" y="2019"/>
                  </a:lnTo>
                  <a:lnTo>
                    <a:pt x="15534" y="1975"/>
                  </a:lnTo>
                  <a:lnTo>
                    <a:pt x="12857" y="1799"/>
                  </a:lnTo>
                  <a:lnTo>
                    <a:pt x="9698" y="1668"/>
                  </a:lnTo>
                  <a:lnTo>
                    <a:pt x="7197" y="1580"/>
                  </a:lnTo>
                  <a:lnTo>
                    <a:pt x="4169" y="1536"/>
                  </a:lnTo>
                  <a:lnTo>
                    <a:pt x="4081" y="1580"/>
                  </a:lnTo>
                  <a:lnTo>
                    <a:pt x="1185" y="3116"/>
                  </a:lnTo>
                  <a:lnTo>
                    <a:pt x="1141" y="3160"/>
                  </a:lnTo>
                  <a:lnTo>
                    <a:pt x="88" y="4081"/>
                  </a:lnTo>
                  <a:lnTo>
                    <a:pt x="44" y="4125"/>
                  </a:lnTo>
                  <a:lnTo>
                    <a:pt x="0" y="4169"/>
                  </a:lnTo>
                  <a:lnTo>
                    <a:pt x="0" y="4257"/>
                  </a:lnTo>
                  <a:lnTo>
                    <a:pt x="44" y="4300"/>
                  </a:lnTo>
                  <a:lnTo>
                    <a:pt x="132" y="4344"/>
                  </a:lnTo>
                  <a:lnTo>
                    <a:pt x="176" y="4388"/>
                  </a:lnTo>
                  <a:lnTo>
                    <a:pt x="307" y="4344"/>
                  </a:lnTo>
                  <a:lnTo>
                    <a:pt x="1361" y="3423"/>
                  </a:lnTo>
                  <a:lnTo>
                    <a:pt x="4213" y="1887"/>
                  </a:lnTo>
                  <a:lnTo>
                    <a:pt x="7197" y="1931"/>
                  </a:lnTo>
                  <a:lnTo>
                    <a:pt x="9698" y="2019"/>
                  </a:lnTo>
                  <a:lnTo>
                    <a:pt x="12813" y="2150"/>
                  </a:lnTo>
                  <a:lnTo>
                    <a:pt x="15534" y="2326"/>
                  </a:lnTo>
                  <a:lnTo>
                    <a:pt x="17201" y="2370"/>
                  </a:lnTo>
                  <a:lnTo>
                    <a:pt x="17333" y="2370"/>
                  </a:lnTo>
                  <a:lnTo>
                    <a:pt x="20229" y="702"/>
                  </a:lnTo>
                  <a:lnTo>
                    <a:pt x="21019" y="483"/>
                  </a:lnTo>
                  <a:lnTo>
                    <a:pt x="24442" y="351"/>
                  </a:lnTo>
                  <a:lnTo>
                    <a:pt x="24530" y="307"/>
                  </a:lnTo>
                  <a:lnTo>
                    <a:pt x="24573" y="307"/>
                  </a:lnTo>
                  <a:lnTo>
                    <a:pt x="24617" y="220"/>
                  </a:lnTo>
                  <a:lnTo>
                    <a:pt x="24617" y="176"/>
                  </a:lnTo>
                  <a:lnTo>
                    <a:pt x="24617" y="88"/>
                  </a:lnTo>
                  <a:lnTo>
                    <a:pt x="24573" y="44"/>
                  </a:lnTo>
                  <a:lnTo>
                    <a:pt x="2448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57" name="Google Shape;4357;p116"/>
            <p:cNvSpPr/>
            <p:nvPr/>
          </p:nvSpPr>
          <p:spPr>
            <a:xfrm>
              <a:off x="1158500" y="3048925"/>
              <a:ext cx="152525" cy="1579700"/>
            </a:xfrm>
            <a:custGeom>
              <a:avLst/>
              <a:gdLst/>
              <a:ahLst/>
              <a:cxnLst/>
              <a:rect l="l" t="t" r="r" b="b"/>
              <a:pathLst>
                <a:path w="6101" h="63188" extrusionOk="0">
                  <a:moveTo>
                    <a:pt x="5881" y="0"/>
                  </a:moveTo>
                  <a:lnTo>
                    <a:pt x="5793" y="44"/>
                  </a:lnTo>
                  <a:lnTo>
                    <a:pt x="5749" y="88"/>
                  </a:lnTo>
                  <a:lnTo>
                    <a:pt x="4564" y="3028"/>
                  </a:lnTo>
                  <a:lnTo>
                    <a:pt x="3687" y="5441"/>
                  </a:lnTo>
                  <a:lnTo>
                    <a:pt x="2765" y="8030"/>
                  </a:lnTo>
                  <a:lnTo>
                    <a:pt x="2765" y="8074"/>
                  </a:lnTo>
                  <a:lnTo>
                    <a:pt x="2853" y="9873"/>
                  </a:lnTo>
                  <a:lnTo>
                    <a:pt x="3204" y="12330"/>
                  </a:lnTo>
                  <a:lnTo>
                    <a:pt x="3248" y="12330"/>
                  </a:lnTo>
                  <a:lnTo>
                    <a:pt x="3818" y="14568"/>
                  </a:lnTo>
                  <a:lnTo>
                    <a:pt x="3599" y="16236"/>
                  </a:lnTo>
                  <a:lnTo>
                    <a:pt x="3423" y="18956"/>
                  </a:lnTo>
                  <a:lnTo>
                    <a:pt x="3336" y="21414"/>
                  </a:lnTo>
                  <a:lnTo>
                    <a:pt x="2853" y="24134"/>
                  </a:lnTo>
                  <a:lnTo>
                    <a:pt x="2502" y="26284"/>
                  </a:lnTo>
                  <a:lnTo>
                    <a:pt x="2502" y="26328"/>
                  </a:lnTo>
                  <a:lnTo>
                    <a:pt x="2458" y="31331"/>
                  </a:lnTo>
                  <a:lnTo>
                    <a:pt x="2634" y="34446"/>
                  </a:lnTo>
                  <a:lnTo>
                    <a:pt x="2765" y="36158"/>
                  </a:lnTo>
                  <a:lnTo>
                    <a:pt x="2414" y="39931"/>
                  </a:lnTo>
                  <a:lnTo>
                    <a:pt x="2107" y="41292"/>
                  </a:lnTo>
                  <a:lnTo>
                    <a:pt x="834" y="44714"/>
                  </a:lnTo>
                  <a:lnTo>
                    <a:pt x="571" y="45899"/>
                  </a:lnTo>
                  <a:lnTo>
                    <a:pt x="571" y="45943"/>
                  </a:lnTo>
                  <a:lnTo>
                    <a:pt x="615" y="48137"/>
                  </a:lnTo>
                  <a:lnTo>
                    <a:pt x="615" y="51560"/>
                  </a:lnTo>
                  <a:lnTo>
                    <a:pt x="176" y="53183"/>
                  </a:lnTo>
                  <a:lnTo>
                    <a:pt x="1" y="54499"/>
                  </a:lnTo>
                  <a:lnTo>
                    <a:pt x="1" y="54543"/>
                  </a:lnTo>
                  <a:lnTo>
                    <a:pt x="483" y="58624"/>
                  </a:lnTo>
                  <a:lnTo>
                    <a:pt x="834" y="61169"/>
                  </a:lnTo>
                  <a:lnTo>
                    <a:pt x="922" y="63012"/>
                  </a:lnTo>
                  <a:lnTo>
                    <a:pt x="922" y="63100"/>
                  </a:lnTo>
                  <a:lnTo>
                    <a:pt x="966" y="63144"/>
                  </a:lnTo>
                  <a:lnTo>
                    <a:pt x="1098" y="63188"/>
                  </a:lnTo>
                  <a:lnTo>
                    <a:pt x="1186" y="63188"/>
                  </a:lnTo>
                  <a:lnTo>
                    <a:pt x="1229" y="63144"/>
                  </a:lnTo>
                  <a:lnTo>
                    <a:pt x="1273" y="63100"/>
                  </a:lnTo>
                  <a:lnTo>
                    <a:pt x="1273" y="63012"/>
                  </a:lnTo>
                  <a:lnTo>
                    <a:pt x="1186" y="61125"/>
                  </a:lnTo>
                  <a:lnTo>
                    <a:pt x="834" y="58580"/>
                  </a:lnTo>
                  <a:lnTo>
                    <a:pt x="352" y="54543"/>
                  </a:lnTo>
                  <a:lnTo>
                    <a:pt x="527" y="53227"/>
                  </a:lnTo>
                  <a:lnTo>
                    <a:pt x="966" y="51603"/>
                  </a:lnTo>
                  <a:lnTo>
                    <a:pt x="966" y="51560"/>
                  </a:lnTo>
                  <a:lnTo>
                    <a:pt x="966" y="48137"/>
                  </a:lnTo>
                  <a:lnTo>
                    <a:pt x="922" y="45987"/>
                  </a:lnTo>
                  <a:lnTo>
                    <a:pt x="1186" y="44802"/>
                  </a:lnTo>
                  <a:lnTo>
                    <a:pt x="2414" y="41423"/>
                  </a:lnTo>
                  <a:lnTo>
                    <a:pt x="2458" y="41379"/>
                  </a:lnTo>
                  <a:lnTo>
                    <a:pt x="2765" y="39975"/>
                  </a:lnTo>
                  <a:lnTo>
                    <a:pt x="3116" y="36201"/>
                  </a:lnTo>
                  <a:lnTo>
                    <a:pt x="3116" y="36158"/>
                  </a:lnTo>
                  <a:lnTo>
                    <a:pt x="2985" y="34446"/>
                  </a:lnTo>
                  <a:lnTo>
                    <a:pt x="2809" y="31287"/>
                  </a:lnTo>
                  <a:lnTo>
                    <a:pt x="2853" y="26328"/>
                  </a:lnTo>
                  <a:lnTo>
                    <a:pt x="3204" y="24222"/>
                  </a:lnTo>
                  <a:lnTo>
                    <a:pt x="3687" y="21458"/>
                  </a:lnTo>
                  <a:lnTo>
                    <a:pt x="3687" y="21414"/>
                  </a:lnTo>
                  <a:lnTo>
                    <a:pt x="3774" y="19000"/>
                  </a:lnTo>
                  <a:lnTo>
                    <a:pt x="3950" y="16280"/>
                  </a:lnTo>
                  <a:lnTo>
                    <a:pt x="4169" y="14612"/>
                  </a:lnTo>
                  <a:lnTo>
                    <a:pt x="4169" y="14525"/>
                  </a:lnTo>
                  <a:lnTo>
                    <a:pt x="3555" y="12287"/>
                  </a:lnTo>
                  <a:lnTo>
                    <a:pt x="3204" y="9829"/>
                  </a:lnTo>
                  <a:lnTo>
                    <a:pt x="3116" y="8074"/>
                  </a:lnTo>
                  <a:lnTo>
                    <a:pt x="3994" y="5573"/>
                  </a:lnTo>
                  <a:lnTo>
                    <a:pt x="4915" y="3160"/>
                  </a:lnTo>
                  <a:lnTo>
                    <a:pt x="6100" y="220"/>
                  </a:lnTo>
                  <a:lnTo>
                    <a:pt x="6100" y="176"/>
                  </a:lnTo>
                  <a:lnTo>
                    <a:pt x="6100" y="88"/>
                  </a:lnTo>
                  <a:lnTo>
                    <a:pt x="6056" y="44"/>
                  </a:lnTo>
                  <a:lnTo>
                    <a:pt x="6012"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58" name="Google Shape;4358;p116"/>
            <p:cNvSpPr/>
            <p:nvPr/>
          </p:nvSpPr>
          <p:spPr>
            <a:xfrm>
              <a:off x="2096450" y="4705400"/>
              <a:ext cx="263300" cy="30750"/>
            </a:xfrm>
            <a:custGeom>
              <a:avLst/>
              <a:gdLst/>
              <a:ahLst/>
              <a:cxnLst/>
              <a:rect l="l" t="t" r="r" b="b"/>
              <a:pathLst>
                <a:path w="10532" h="1230" extrusionOk="0">
                  <a:moveTo>
                    <a:pt x="10313" y="0"/>
                  </a:moveTo>
                  <a:lnTo>
                    <a:pt x="9874" y="176"/>
                  </a:lnTo>
                  <a:lnTo>
                    <a:pt x="6100" y="132"/>
                  </a:lnTo>
                  <a:lnTo>
                    <a:pt x="6056" y="176"/>
                  </a:lnTo>
                  <a:lnTo>
                    <a:pt x="4740" y="308"/>
                  </a:lnTo>
                  <a:lnTo>
                    <a:pt x="176" y="878"/>
                  </a:lnTo>
                  <a:lnTo>
                    <a:pt x="88" y="922"/>
                  </a:lnTo>
                  <a:lnTo>
                    <a:pt x="44" y="966"/>
                  </a:lnTo>
                  <a:lnTo>
                    <a:pt x="1" y="1010"/>
                  </a:lnTo>
                  <a:lnTo>
                    <a:pt x="1" y="1097"/>
                  </a:lnTo>
                  <a:lnTo>
                    <a:pt x="88" y="1185"/>
                  </a:lnTo>
                  <a:lnTo>
                    <a:pt x="176" y="1229"/>
                  </a:lnTo>
                  <a:lnTo>
                    <a:pt x="220" y="1229"/>
                  </a:lnTo>
                  <a:lnTo>
                    <a:pt x="4784" y="659"/>
                  </a:lnTo>
                  <a:lnTo>
                    <a:pt x="6100" y="483"/>
                  </a:lnTo>
                  <a:lnTo>
                    <a:pt x="9918" y="527"/>
                  </a:lnTo>
                  <a:lnTo>
                    <a:pt x="9961" y="527"/>
                  </a:lnTo>
                  <a:lnTo>
                    <a:pt x="10444" y="351"/>
                  </a:lnTo>
                  <a:lnTo>
                    <a:pt x="10488" y="308"/>
                  </a:lnTo>
                  <a:lnTo>
                    <a:pt x="10532" y="264"/>
                  </a:lnTo>
                  <a:lnTo>
                    <a:pt x="10532" y="176"/>
                  </a:lnTo>
                  <a:lnTo>
                    <a:pt x="10532" y="88"/>
                  </a:lnTo>
                  <a:lnTo>
                    <a:pt x="10488" y="44"/>
                  </a:lnTo>
                  <a:lnTo>
                    <a:pt x="1044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59" name="Google Shape;4359;p116"/>
            <p:cNvSpPr/>
            <p:nvPr/>
          </p:nvSpPr>
          <p:spPr>
            <a:xfrm>
              <a:off x="1024675" y="3357175"/>
              <a:ext cx="119600" cy="1265975"/>
            </a:xfrm>
            <a:custGeom>
              <a:avLst/>
              <a:gdLst/>
              <a:ahLst/>
              <a:cxnLst/>
              <a:rect l="l" t="t" r="r" b="b"/>
              <a:pathLst>
                <a:path w="4784" h="50639" extrusionOk="0">
                  <a:moveTo>
                    <a:pt x="4564" y="0"/>
                  </a:moveTo>
                  <a:lnTo>
                    <a:pt x="4520" y="44"/>
                  </a:lnTo>
                  <a:lnTo>
                    <a:pt x="4476" y="88"/>
                  </a:lnTo>
                  <a:lnTo>
                    <a:pt x="4432" y="176"/>
                  </a:lnTo>
                  <a:lnTo>
                    <a:pt x="3950" y="3423"/>
                  </a:lnTo>
                  <a:lnTo>
                    <a:pt x="3555" y="5266"/>
                  </a:lnTo>
                  <a:lnTo>
                    <a:pt x="3511" y="5310"/>
                  </a:lnTo>
                  <a:lnTo>
                    <a:pt x="3423" y="7504"/>
                  </a:lnTo>
                  <a:lnTo>
                    <a:pt x="3379" y="11278"/>
                  </a:lnTo>
                  <a:lnTo>
                    <a:pt x="3467" y="13823"/>
                  </a:lnTo>
                  <a:lnTo>
                    <a:pt x="3555" y="16148"/>
                  </a:lnTo>
                  <a:lnTo>
                    <a:pt x="3818" y="18342"/>
                  </a:lnTo>
                  <a:lnTo>
                    <a:pt x="3774" y="19483"/>
                  </a:lnTo>
                  <a:lnTo>
                    <a:pt x="3511" y="20624"/>
                  </a:lnTo>
                  <a:lnTo>
                    <a:pt x="2589" y="24310"/>
                  </a:lnTo>
                  <a:lnTo>
                    <a:pt x="2589" y="24354"/>
                  </a:lnTo>
                  <a:lnTo>
                    <a:pt x="2414" y="27206"/>
                  </a:lnTo>
                  <a:lnTo>
                    <a:pt x="2150" y="28523"/>
                  </a:lnTo>
                  <a:lnTo>
                    <a:pt x="659" y="31638"/>
                  </a:lnTo>
                  <a:lnTo>
                    <a:pt x="659" y="31682"/>
                  </a:lnTo>
                  <a:lnTo>
                    <a:pt x="308" y="32998"/>
                  </a:lnTo>
                  <a:lnTo>
                    <a:pt x="264" y="33042"/>
                  </a:lnTo>
                  <a:lnTo>
                    <a:pt x="0" y="35324"/>
                  </a:lnTo>
                  <a:lnTo>
                    <a:pt x="264" y="39054"/>
                  </a:lnTo>
                  <a:lnTo>
                    <a:pt x="176" y="41643"/>
                  </a:lnTo>
                  <a:lnTo>
                    <a:pt x="176" y="41687"/>
                  </a:lnTo>
                  <a:lnTo>
                    <a:pt x="527" y="43837"/>
                  </a:lnTo>
                  <a:lnTo>
                    <a:pt x="922" y="45943"/>
                  </a:lnTo>
                  <a:lnTo>
                    <a:pt x="922" y="45987"/>
                  </a:lnTo>
                  <a:lnTo>
                    <a:pt x="2458" y="48839"/>
                  </a:lnTo>
                  <a:lnTo>
                    <a:pt x="3379" y="50551"/>
                  </a:lnTo>
                  <a:lnTo>
                    <a:pt x="3423" y="50638"/>
                  </a:lnTo>
                  <a:lnTo>
                    <a:pt x="3599" y="50638"/>
                  </a:lnTo>
                  <a:lnTo>
                    <a:pt x="3686" y="50595"/>
                  </a:lnTo>
                  <a:lnTo>
                    <a:pt x="3686" y="50507"/>
                  </a:lnTo>
                  <a:lnTo>
                    <a:pt x="3730" y="50463"/>
                  </a:lnTo>
                  <a:lnTo>
                    <a:pt x="3686" y="50375"/>
                  </a:lnTo>
                  <a:lnTo>
                    <a:pt x="2809" y="48664"/>
                  </a:lnTo>
                  <a:lnTo>
                    <a:pt x="1273" y="45855"/>
                  </a:lnTo>
                  <a:lnTo>
                    <a:pt x="878" y="43793"/>
                  </a:lnTo>
                  <a:lnTo>
                    <a:pt x="527" y="41643"/>
                  </a:lnTo>
                  <a:lnTo>
                    <a:pt x="615" y="39054"/>
                  </a:lnTo>
                  <a:lnTo>
                    <a:pt x="351" y="35324"/>
                  </a:lnTo>
                  <a:lnTo>
                    <a:pt x="615" y="33086"/>
                  </a:lnTo>
                  <a:lnTo>
                    <a:pt x="966" y="31814"/>
                  </a:lnTo>
                  <a:lnTo>
                    <a:pt x="2502" y="28654"/>
                  </a:lnTo>
                  <a:lnTo>
                    <a:pt x="2502" y="28610"/>
                  </a:lnTo>
                  <a:lnTo>
                    <a:pt x="2765" y="27294"/>
                  </a:lnTo>
                  <a:lnTo>
                    <a:pt x="2765" y="27250"/>
                  </a:lnTo>
                  <a:lnTo>
                    <a:pt x="2940" y="24398"/>
                  </a:lnTo>
                  <a:lnTo>
                    <a:pt x="3862" y="20668"/>
                  </a:lnTo>
                  <a:lnTo>
                    <a:pt x="4125" y="19571"/>
                  </a:lnTo>
                  <a:lnTo>
                    <a:pt x="4125" y="19527"/>
                  </a:lnTo>
                  <a:lnTo>
                    <a:pt x="4169" y="18342"/>
                  </a:lnTo>
                  <a:lnTo>
                    <a:pt x="4169" y="18299"/>
                  </a:lnTo>
                  <a:lnTo>
                    <a:pt x="3906" y="16105"/>
                  </a:lnTo>
                  <a:lnTo>
                    <a:pt x="3818" y="13779"/>
                  </a:lnTo>
                  <a:lnTo>
                    <a:pt x="3730" y="11278"/>
                  </a:lnTo>
                  <a:lnTo>
                    <a:pt x="3774" y="7504"/>
                  </a:lnTo>
                  <a:lnTo>
                    <a:pt x="3862" y="5310"/>
                  </a:lnTo>
                  <a:lnTo>
                    <a:pt x="4301" y="3467"/>
                  </a:lnTo>
                  <a:lnTo>
                    <a:pt x="4783" y="220"/>
                  </a:lnTo>
                  <a:lnTo>
                    <a:pt x="4783" y="132"/>
                  </a:lnTo>
                  <a:lnTo>
                    <a:pt x="4783" y="88"/>
                  </a:lnTo>
                  <a:lnTo>
                    <a:pt x="4696" y="44"/>
                  </a:lnTo>
                  <a:lnTo>
                    <a:pt x="4652"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60" name="Google Shape;4360;p116"/>
            <p:cNvSpPr/>
            <p:nvPr/>
          </p:nvSpPr>
          <p:spPr>
            <a:xfrm>
              <a:off x="605600" y="2498225"/>
              <a:ext cx="454200" cy="2111750"/>
            </a:xfrm>
            <a:custGeom>
              <a:avLst/>
              <a:gdLst/>
              <a:ahLst/>
              <a:cxnLst/>
              <a:rect l="l" t="t" r="r" b="b"/>
              <a:pathLst>
                <a:path w="18168" h="84470" extrusionOk="0">
                  <a:moveTo>
                    <a:pt x="17904" y="0"/>
                  </a:moveTo>
                  <a:lnTo>
                    <a:pt x="14569" y="2370"/>
                  </a:lnTo>
                  <a:lnTo>
                    <a:pt x="13077" y="3203"/>
                  </a:lnTo>
                  <a:lnTo>
                    <a:pt x="10181" y="4344"/>
                  </a:lnTo>
                  <a:lnTo>
                    <a:pt x="8119" y="5134"/>
                  </a:lnTo>
                  <a:lnTo>
                    <a:pt x="6364" y="5485"/>
                  </a:lnTo>
                  <a:lnTo>
                    <a:pt x="6320" y="5485"/>
                  </a:lnTo>
                  <a:lnTo>
                    <a:pt x="5223" y="6275"/>
                  </a:lnTo>
                  <a:lnTo>
                    <a:pt x="4521" y="6714"/>
                  </a:lnTo>
                  <a:lnTo>
                    <a:pt x="4477" y="6758"/>
                  </a:lnTo>
                  <a:lnTo>
                    <a:pt x="1888" y="8952"/>
                  </a:lnTo>
                  <a:lnTo>
                    <a:pt x="308" y="10883"/>
                  </a:lnTo>
                  <a:lnTo>
                    <a:pt x="264" y="10926"/>
                  </a:lnTo>
                  <a:lnTo>
                    <a:pt x="1" y="11409"/>
                  </a:lnTo>
                  <a:lnTo>
                    <a:pt x="1" y="11497"/>
                  </a:lnTo>
                  <a:lnTo>
                    <a:pt x="1" y="11585"/>
                  </a:lnTo>
                  <a:lnTo>
                    <a:pt x="1976" y="15534"/>
                  </a:lnTo>
                  <a:lnTo>
                    <a:pt x="2809" y="18649"/>
                  </a:lnTo>
                  <a:lnTo>
                    <a:pt x="3468" y="22204"/>
                  </a:lnTo>
                  <a:lnTo>
                    <a:pt x="4082" y="25495"/>
                  </a:lnTo>
                  <a:lnTo>
                    <a:pt x="4784" y="27864"/>
                  </a:lnTo>
                  <a:lnTo>
                    <a:pt x="5574" y="30541"/>
                  </a:lnTo>
                  <a:lnTo>
                    <a:pt x="6144" y="33525"/>
                  </a:lnTo>
                  <a:lnTo>
                    <a:pt x="6408" y="35324"/>
                  </a:lnTo>
                  <a:lnTo>
                    <a:pt x="6276" y="39800"/>
                  </a:lnTo>
                  <a:lnTo>
                    <a:pt x="6320" y="41730"/>
                  </a:lnTo>
                  <a:lnTo>
                    <a:pt x="6364" y="41818"/>
                  </a:lnTo>
                  <a:lnTo>
                    <a:pt x="8031" y="44407"/>
                  </a:lnTo>
                  <a:lnTo>
                    <a:pt x="9786" y="46996"/>
                  </a:lnTo>
                  <a:lnTo>
                    <a:pt x="11498" y="49322"/>
                  </a:lnTo>
                  <a:lnTo>
                    <a:pt x="12595" y="51384"/>
                  </a:lnTo>
                  <a:lnTo>
                    <a:pt x="13779" y="53183"/>
                  </a:lnTo>
                  <a:lnTo>
                    <a:pt x="15228" y="55202"/>
                  </a:lnTo>
                  <a:lnTo>
                    <a:pt x="16588" y="57045"/>
                  </a:lnTo>
                  <a:lnTo>
                    <a:pt x="17597" y="58580"/>
                  </a:lnTo>
                  <a:lnTo>
                    <a:pt x="17685" y="58975"/>
                  </a:lnTo>
                  <a:lnTo>
                    <a:pt x="16763" y="60950"/>
                  </a:lnTo>
                  <a:lnTo>
                    <a:pt x="15798" y="62925"/>
                  </a:lnTo>
                  <a:lnTo>
                    <a:pt x="15798" y="62968"/>
                  </a:lnTo>
                  <a:lnTo>
                    <a:pt x="15140" y="64987"/>
                  </a:lnTo>
                  <a:lnTo>
                    <a:pt x="15140" y="65031"/>
                  </a:lnTo>
                  <a:lnTo>
                    <a:pt x="14920" y="67313"/>
                  </a:lnTo>
                  <a:lnTo>
                    <a:pt x="14920" y="67356"/>
                  </a:lnTo>
                  <a:lnTo>
                    <a:pt x="15052" y="68102"/>
                  </a:lnTo>
                  <a:lnTo>
                    <a:pt x="15052" y="68146"/>
                  </a:lnTo>
                  <a:lnTo>
                    <a:pt x="15535" y="69199"/>
                  </a:lnTo>
                  <a:lnTo>
                    <a:pt x="15886" y="71437"/>
                  </a:lnTo>
                  <a:lnTo>
                    <a:pt x="16149" y="73895"/>
                  </a:lnTo>
                  <a:lnTo>
                    <a:pt x="16193" y="75606"/>
                  </a:lnTo>
                  <a:lnTo>
                    <a:pt x="15973" y="77537"/>
                  </a:lnTo>
                  <a:lnTo>
                    <a:pt x="15973" y="77581"/>
                  </a:lnTo>
                  <a:lnTo>
                    <a:pt x="16017" y="79731"/>
                  </a:lnTo>
                  <a:lnTo>
                    <a:pt x="16017" y="79775"/>
                  </a:lnTo>
                  <a:lnTo>
                    <a:pt x="16281" y="81003"/>
                  </a:lnTo>
                  <a:lnTo>
                    <a:pt x="16281" y="81047"/>
                  </a:lnTo>
                  <a:lnTo>
                    <a:pt x="17816" y="84382"/>
                  </a:lnTo>
                  <a:lnTo>
                    <a:pt x="17904" y="84470"/>
                  </a:lnTo>
                  <a:lnTo>
                    <a:pt x="18080" y="84470"/>
                  </a:lnTo>
                  <a:lnTo>
                    <a:pt x="18124" y="84426"/>
                  </a:lnTo>
                  <a:lnTo>
                    <a:pt x="18168" y="84382"/>
                  </a:lnTo>
                  <a:lnTo>
                    <a:pt x="18168" y="84294"/>
                  </a:lnTo>
                  <a:lnTo>
                    <a:pt x="18168" y="84250"/>
                  </a:lnTo>
                  <a:lnTo>
                    <a:pt x="16588" y="80916"/>
                  </a:lnTo>
                  <a:lnTo>
                    <a:pt x="16368" y="79731"/>
                  </a:lnTo>
                  <a:lnTo>
                    <a:pt x="16325" y="77581"/>
                  </a:lnTo>
                  <a:lnTo>
                    <a:pt x="16544" y="75650"/>
                  </a:lnTo>
                  <a:lnTo>
                    <a:pt x="16544" y="75606"/>
                  </a:lnTo>
                  <a:lnTo>
                    <a:pt x="16500" y="73851"/>
                  </a:lnTo>
                  <a:lnTo>
                    <a:pt x="16237" y="71393"/>
                  </a:lnTo>
                  <a:lnTo>
                    <a:pt x="15886" y="69112"/>
                  </a:lnTo>
                  <a:lnTo>
                    <a:pt x="15842" y="69068"/>
                  </a:lnTo>
                  <a:lnTo>
                    <a:pt x="15403" y="68015"/>
                  </a:lnTo>
                  <a:lnTo>
                    <a:pt x="15271" y="67313"/>
                  </a:lnTo>
                  <a:lnTo>
                    <a:pt x="15491" y="65075"/>
                  </a:lnTo>
                  <a:lnTo>
                    <a:pt x="16105" y="63056"/>
                  </a:lnTo>
                  <a:lnTo>
                    <a:pt x="17071" y="61125"/>
                  </a:lnTo>
                  <a:lnTo>
                    <a:pt x="17992" y="59107"/>
                  </a:lnTo>
                  <a:lnTo>
                    <a:pt x="18036" y="58975"/>
                  </a:lnTo>
                  <a:lnTo>
                    <a:pt x="17948" y="58493"/>
                  </a:lnTo>
                  <a:lnTo>
                    <a:pt x="17904" y="58405"/>
                  </a:lnTo>
                  <a:lnTo>
                    <a:pt x="16895" y="56825"/>
                  </a:lnTo>
                  <a:lnTo>
                    <a:pt x="15535" y="54982"/>
                  </a:lnTo>
                  <a:lnTo>
                    <a:pt x="14087" y="52964"/>
                  </a:lnTo>
                  <a:lnTo>
                    <a:pt x="12902" y="51209"/>
                  </a:lnTo>
                  <a:lnTo>
                    <a:pt x="11805" y="49146"/>
                  </a:lnTo>
                  <a:lnTo>
                    <a:pt x="11761" y="49146"/>
                  </a:lnTo>
                  <a:lnTo>
                    <a:pt x="10094" y="46777"/>
                  </a:lnTo>
                  <a:lnTo>
                    <a:pt x="8294" y="44188"/>
                  </a:lnTo>
                  <a:lnTo>
                    <a:pt x="6671" y="41687"/>
                  </a:lnTo>
                  <a:lnTo>
                    <a:pt x="6627" y="39800"/>
                  </a:lnTo>
                  <a:lnTo>
                    <a:pt x="6759" y="35324"/>
                  </a:lnTo>
                  <a:lnTo>
                    <a:pt x="6759" y="35280"/>
                  </a:lnTo>
                  <a:lnTo>
                    <a:pt x="6495" y="33481"/>
                  </a:lnTo>
                  <a:lnTo>
                    <a:pt x="5881" y="30453"/>
                  </a:lnTo>
                  <a:lnTo>
                    <a:pt x="5135" y="27776"/>
                  </a:lnTo>
                  <a:lnTo>
                    <a:pt x="4433" y="25407"/>
                  </a:lnTo>
                  <a:lnTo>
                    <a:pt x="3775" y="22116"/>
                  </a:lnTo>
                  <a:lnTo>
                    <a:pt x="3160" y="18562"/>
                  </a:lnTo>
                  <a:lnTo>
                    <a:pt x="2327" y="15446"/>
                  </a:lnTo>
                  <a:lnTo>
                    <a:pt x="2327" y="15402"/>
                  </a:lnTo>
                  <a:lnTo>
                    <a:pt x="352" y="11497"/>
                  </a:lnTo>
                  <a:lnTo>
                    <a:pt x="571" y="11102"/>
                  </a:lnTo>
                  <a:lnTo>
                    <a:pt x="2151" y="9215"/>
                  </a:lnTo>
                  <a:lnTo>
                    <a:pt x="4696" y="7021"/>
                  </a:lnTo>
                  <a:lnTo>
                    <a:pt x="5442" y="6582"/>
                  </a:lnTo>
                  <a:lnTo>
                    <a:pt x="6495" y="5792"/>
                  </a:lnTo>
                  <a:lnTo>
                    <a:pt x="8207" y="5441"/>
                  </a:lnTo>
                  <a:lnTo>
                    <a:pt x="10313" y="4695"/>
                  </a:lnTo>
                  <a:lnTo>
                    <a:pt x="13209" y="3511"/>
                  </a:lnTo>
                  <a:lnTo>
                    <a:pt x="13253" y="3511"/>
                  </a:lnTo>
                  <a:lnTo>
                    <a:pt x="14745" y="2677"/>
                  </a:lnTo>
                  <a:lnTo>
                    <a:pt x="18124" y="307"/>
                  </a:lnTo>
                  <a:lnTo>
                    <a:pt x="18168" y="263"/>
                  </a:lnTo>
                  <a:lnTo>
                    <a:pt x="18168" y="176"/>
                  </a:lnTo>
                  <a:lnTo>
                    <a:pt x="18168" y="132"/>
                  </a:lnTo>
                  <a:lnTo>
                    <a:pt x="18168" y="44"/>
                  </a:lnTo>
                  <a:lnTo>
                    <a:pt x="1812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61" name="Google Shape;4361;p116"/>
            <p:cNvSpPr/>
            <p:nvPr/>
          </p:nvSpPr>
          <p:spPr>
            <a:xfrm>
              <a:off x="489325" y="2325975"/>
              <a:ext cx="527700" cy="2220375"/>
            </a:xfrm>
            <a:custGeom>
              <a:avLst/>
              <a:gdLst/>
              <a:ahLst/>
              <a:cxnLst/>
              <a:rect l="l" t="t" r="r" b="b"/>
              <a:pathLst>
                <a:path w="21108" h="88815" extrusionOk="0">
                  <a:moveTo>
                    <a:pt x="20844" y="1"/>
                  </a:moveTo>
                  <a:lnTo>
                    <a:pt x="17509" y="1844"/>
                  </a:lnTo>
                  <a:lnTo>
                    <a:pt x="15315" y="3204"/>
                  </a:lnTo>
                  <a:lnTo>
                    <a:pt x="13779" y="4082"/>
                  </a:lnTo>
                  <a:lnTo>
                    <a:pt x="12243" y="5047"/>
                  </a:lnTo>
                  <a:lnTo>
                    <a:pt x="10707" y="6056"/>
                  </a:lnTo>
                  <a:lnTo>
                    <a:pt x="9216" y="7066"/>
                  </a:lnTo>
                  <a:lnTo>
                    <a:pt x="8470" y="7636"/>
                  </a:lnTo>
                  <a:lnTo>
                    <a:pt x="7811" y="8163"/>
                  </a:lnTo>
                  <a:lnTo>
                    <a:pt x="7109" y="8733"/>
                  </a:lnTo>
                  <a:lnTo>
                    <a:pt x="6495" y="9347"/>
                  </a:lnTo>
                  <a:lnTo>
                    <a:pt x="5881" y="9918"/>
                  </a:lnTo>
                  <a:lnTo>
                    <a:pt x="5310" y="10576"/>
                  </a:lnTo>
                  <a:lnTo>
                    <a:pt x="4784" y="11190"/>
                  </a:lnTo>
                  <a:lnTo>
                    <a:pt x="4301" y="11849"/>
                  </a:lnTo>
                  <a:lnTo>
                    <a:pt x="3292" y="13121"/>
                  </a:lnTo>
                  <a:lnTo>
                    <a:pt x="3292" y="13165"/>
                  </a:lnTo>
                  <a:lnTo>
                    <a:pt x="1185" y="17860"/>
                  </a:lnTo>
                  <a:lnTo>
                    <a:pt x="220" y="20712"/>
                  </a:lnTo>
                  <a:lnTo>
                    <a:pt x="176" y="20712"/>
                  </a:lnTo>
                  <a:lnTo>
                    <a:pt x="1" y="22204"/>
                  </a:lnTo>
                  <a:lnTo>
                    <a:pt x="1" y="22248"/>
                  </a:lnTo>
                  <a:lnTo>
                    <a:pt x="132" y="25495"/>
                  </a:lnTo>
                  <a:lnTo>
                    <a:pt x="176" y="25539"/>
                  </a:lnTo>
                  <a:lnTo>
                    <a:pt x="834" y="29532"/>
                  </a:lnTo>
                  <a:lnTo>
                    <a:pt x="834" y="29576"/>
                  </a:lnTo>
                  <a:lnTo>
                    <a:pt x="1493" y="31946"/>
                  </a:lnTo>
                  <a:lnTo>
                    <a:pt x="2414" y="34579"/>
                  </a:lnTo>
                  <a:lnTo>
                    <a:pt x="3467" y="37124"/>
                  </a:lnTo>
                  <a:lnTo>
                    <a:pt x="4389" y="39362"/>
                  </a:lnTo>
                  <a:lnTo>
                    <a:pt x="4959" y="41029"/>
                  </a:lnTo>
                  <a:lnTo>
                    <a:pt x="5486" y="42960"/>
                  </a:lnTo>
                  <a:lnTo>
                    <a:pt x="5661" y="44232"/>
                  </a:lnTo>
                  <a:lnTo>
                    <a:pt x="5573" y="46734"/>
                  </a:lnTo>
                  <a:lnTo>
                    <a:pt x="5881" y="48928"/>
                  </a:lnTo>
                  <a:lnTo>
                    <a:pt x="6363" y="51648"/>
                  </a:lnTo>
                  <a:lnTo>
                    <a:pt x="6276" y="56343"/>
                  </a:lnTo>
                  <a:lnTo>
                    <a:pt x="6188" y="58625"/>
                  </a:lnTo>
                  <a:lnTo>
                    <a:pt x="6188" y="61346"/>
                  </a:lnTo>
                  <a:lnTo>
                    <a:pt x="6276" y="65690"/>
                  </a:lnTo>
                  <a:lnTo>
                    <a:pt x="6276" y="65778"/>
                  </a:lnTo>
                  <a:lnTo>
                    <a:pt x="6539" y="66304"/>
                  </a:lnTo>
                  <a:lnTo>
                    <a:pt x="6583" y="66348"/>
                  </a:lnTo>
                  <a:lnTo>
                    <a:pt x="8996" y="68674"/>
                  </a:lnTo>
                  <a:lnTo>
                    <a:pt x="10839" y="70385"/>
                  </a:lnTo>
                  <a:lnTo>
                    <a:pt x="12902" y="71965"/>
                  </a:lnTo>
                  <a:lnTo>
                    <a:pt x="14745" y="73369"/>
                  </a:lnTo>
                  <a:lnTo>
                    <a:pt x="16412" y="74378"/>
                  </a:lnTo>
                  <a:lnTo>
                    <a:pt x="17948" y="75168"/>
                  </a:lnTo>
                  <a:lnTo>
                    <a:pt x="18825" y="76528"/>
                  </a:lnTo>
                  <a:lnTo>
                    <a:pt x="19440" y="77976"/>
                  </a:lnTo>
                  <a:lnTo>
                    <a:pt x="19747" y="80126"/>
                  </a:lnTo>
                  <a:lnTo>
                    <a:pt x="20054" y="82759"/>
                  </a:lnTo>
                  <a:lnTo>
                    <a:pt x="19922" y="84953"/>
                  </a:lnTo>
                  <a:lnTo>
                    <a:pt x="19703" y="87147"/>
                  </a:lnTo>
                  <a:lnTo>
                    <a:pt x="19615" y="88639"/>
                  </a:lnTo>
                  <a:lnTo>
                    <a:pt x="19659" y="88683"/>
                  </a:lnTo>
                  <a:lnTo>
                    <a:pt x="19659" y="88771"/>
                  </a:lnTo>
                  <a:lnTo>
                    <a:pt x="19747" y="88815"/>
                  </a:lnTo>
                  <a:lnTo>
                    <a:pt x="19791" y="88815"/>
                  </a:lnTo>
                  <a:lnTo>
                    <a:pt x="19922" y="88771"/>
                  </a:lnTo>
                  <a:lnTo>
                    <a:pt x="19966" y="88727"/>
                  </a:lnTo>
                  <a:lnTo>
                    <a:pt x="19966" y="88639"/>
                  </a:lnTo>
                  <a:lnTo>
                    <a:pt x="20054" y="87191"/>
                  </a:lnTo>
                  <a:lnTo>
                    <a:pt x="20273" y="84997"/>
                  </a:lnTo>
                  <a:lnTo>
                    <a:pt x="20405" y="82759"/>
                  </a:lnTo>
                  <a:lnTo>
                    <a:pt x="20405" y="82715"/>
                  </a:lnTo>
                  <a:lnTo>
                    <a:pt x="20098" y="80083"/>
                  </a:lnTo>
                  <a:lnTo>
                    <a:pt x="19791" y="77889"/>
                  </a:lnTo>
                  <a:lnTo>
                    <a:pt x="19791" y="77845"/>
                  </a:lnTo>
                  <a:lnTo>
                    <a:pt x="19133" y="76397"/>
                  </a:lnTo>
                  <a:lnTo>
                    <a:pt x="19133" y="76353"/>
                  </a:lnTo>
                  <a:lnTo>
                    <a:pt x="18211" y="74905"/>
                  </a:lnTo>
                  <a:lnTo>
                    <a:pt x="18167" y="74861"/>
                  </a:lnTo>
                  <a:lnTo>
                    <a:pt x="16587" y="74071"/>
                  </a:lnTo>
                  <a:lnTo>
                    <a:pt x="14964" y="73062"/>
                  </a:lnTo>
                  <a:lnTo>
                    <a:pt x="13121" y="71658"/>
                  </a:lnTo>
                  <a:lnTo>
                    <a:pt x="11102" y="70078"/>
                  </a:lnTo>
                  <a:lnTo>
                    <a:pt x="9216" y="68410"/>
                  </a:lnTo>
                  <a:lnTo>
                    <a:pt x="6846" y="66129"/>
                  </a:lnTo>
                  <a:lnTo>
                    <a:pt x="6627" y="65646"/>
                  </a:lnTo>
                  <a:lnTo>
                    <a:pt x="6539" y="61346"/>
                  </a:lnTo>
                  <a:lnTo>
                    <a:pt x="6539" y="58625"/>
                  </a:lnTo>
                  <a:lnTo>
                    <a:pt x="6627" y="56343"/>
                  </a:lnTo>
                  <a:lnTo>
                    <a:pt x="6714" y="51648"/>
                  </a:lnTo>
                  <a:lnTo>
                    <a:pt x="6714" y="51604"/>
                  </a:lnTo>
                  <a:lnTo>
                    <a:pt x="6232" y="48884"/>
                  </a:lnTo>
                  <a:lnTo>
                    <a:pt x="5925" y="46690"/>
                  </a:lnTo>
                  <a:lnTo>
                    <a:pt x="6012" y="44232"/>
                  </a:lnTo>
                  <a:lnTo>
                    <a:pt x="6012" y="44188"/>
                  </a:lnTo>
                  <a:lnTo>
                    <a:pt x="5837" y="42916"/>
                  </a:lnTo>
                  <a:lnTo>
                    <a:pt x="5310" y="40897"/>
                  </a:lnTo>
                  <a:lnTo>
                    <a:pt x="4696" y="39230"/>
                  </a:lnTo>
                  <a:lnTo>
                    <a:pt x="3818" y="36992"/>
                  </a:lnTo>
                  <a:lnTo>
                    <a:pt x="2765" y="34447"/>
                  </a:lnTo>
                  <a:lnTo>
                    <a:pt x="1800" y="31858"/>
                  </a:lnTo>
                  <a:lnTo>
                    <a:pt x="1142" y="29489"/>
                  </a:lnTo>
                  <a:lnTo>
                    <a:pt x="483" y="25495"/>
                  </a:lnTo>
                  <a:lnTo>
                    <a:pt x="352" y="22248"/>
                  </a:lnTo>
                  <a:lnTo>
                    <a:pt x="527" y="20800"/>
                  </a:lnTo>
                  <a:lnTo>
                    <a:pt x="1493" y="17992"/>
                  </a:lnTo>
                  <a:lnTo>
                    <a:pt x="3599" y="13341"/>
                  </a:lnTo>
                  <a:lnTo>
                    <a:pt x="4608" y="12068"/>
                  </a:lnTo>
                  <a:lnTo>
                    <a:pt x="5091" y="11410"/>
                  </a:lnTo>
                  <a:lnTo>
                    <a:pt x="5573" y="10796"/>
                  </a:lnTo>
                  <a:lnTo>
                    <a:pt x="6144" y="10181"/>
                  </a:lnTo>
                  <a:lnTo>
                    <a:pt x="6758" y="9567"/>
                  </a:lnTo>
                  <a:lnTo>
                    <a:pt x="7373" y="8996"/>
                  </a:lnTo>
                  <a:lnTo>
                    <a:pt x="8031" y="8426"/>
                  </a:lnTo>
                  <a:lnTo>
                    <a:pt x="9435" y="7329"/>
                  </a:lnTo>
                  <a:lnTo>
                    <a:pt x="10927" y="6320"/>
                  </a:lnTo>
                  <a:lnTo>
                    <a:pt x="12419" y="5354"/>
                  </a:lnTo>
                  <a:lnTo>
                    <a:pt x="13955" y="4389"/>
                  </a:lnTo>
                  <a:lnTo>
                    <a:pt x="15490" y="3468"/>
                  </a:lnTo>
                  <a:lnTo>
                    <a:pt x="17684" y="2151"/>
                  </a:lnTo>
                  <a:lnTo>
                    <a:pt x="21019" y="308"/>
                  </a:lnTo>
                  <a:lnTo>
                    <a:pt x="21063" y="264"/>
                  </a:lnTo>
                  <a:lnTo>
                    <a:pt x="21107" y="220"/>
                  </a:lnTo>
                  <a:lnTo>
                    <a:pt x="21107" y="133"/>
                  </a:lnTo>
                  <a:lnTo>
                    <a:pt x="21063" y="89"/>
                  </a:lnTo>
                  <a:lnTo>
                    <a:pt x="21019" y="45"/>
                  </a:lnTo>
                  <a:lnTo>
                    <a:pt x="20976"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62" name="Google Shape;4362;p116"/>
            <p:cNvSpPr/>
            <p:nvPr/>
          </p:nvSpPr>
          <p:spPr>
            <a:xfrm>
              <a:off x="261150" y="2997350"/>
              <a:ext cx="377400" cy="1344975"/>
            </a:xfrm>
            <a:custGeom>
              <a:avLst/>
              <a:gdLst/>
              <a:ahLst/>
              <a:cxnLst/>
              <a:rect l="l" t="t" r="r" b="b"/>
              <a:pathLst>
                <a:path w="15096" h="53799" extrusionOk="0">
                  <a:moveTo>
                    <a:pt x="88" y="1"/>
                  </a:moveTo>
                  <a:lnTo>
                    <a:pt x="44" y="45"/>
                  </a:lnTo>
                  <a:lnTo>
                    <a:pt x="0" y="89"/>
                  </a:lnTo>
                  <a:lnTo>
                    <a:pt x="0" y="176"/>
                  </a:lnTo>
                  <a:lnTo>
                    <a:pt x="0" y="220"/>
                  </a:lnTo>
                  <a:lnTo>
                    <a:pt x="2326" y="5223"/>
                  </a:lnTo>
                  <a:lnTo>
                    <a:pt x="4871" y="9479"/>
                  </a:lnTo>
                  <a:lnTo>
                    <a:pt x="6670" y="12989"/>
                  </a:lnTo>
                  <a:lnTo>
                    <a:pt x="8206" y="16149"/>
                  </a:lnTo>
                  <a:lnTo>
                    <a:pt x="8996" y="17904"/>
                  </a:lnTo>
                  <a:lnTo>
                    <a:pt x="9259" y="18694"/>
                  </a:lnTo>
                  <a:lnTo>
                    <a:pt x="9347" y="21283"/>
                  </a:lnTo>
                  <a:lnTo>
                    <a:pt x="9391" y="25671"/>
                  </a:lnTo>
                  <a:lnTo>
                    <a:pt x="9391" y="28918"/>
                  </a:lnTo>
                  <a:lnTo>
                    <a:pt x="9479" y="36114"/>
                  </a:lnTo>
                  <a:lnTo>
                    <a:pt x="9830" y="42433"/>
                  </a:lnTo>
                  <a:lnTo>
                    <a:pt x="9961" y="43442"/>
                  </a:lnTo>
                  <a:lnTo>
                    <a:pt x="9961" y="43486"/>
                  </a:lnTo>
                  <a:lnTo>
                    <a:pt x="10751" y="45505"/>
                  </a:lnTo>
                  <a:lnTo>
                    <a:pt x="11936" y="48006"/>
                  </a:lnTo>
                  <a:lnTo>
                    <a:pt x="12901" y="49980"/>
                  </a:lnTo>
                  <a:lnTo>
                    <a:pt x="13603" y="51604"/>
                  </a:lnTo>
                  <a:lnTo>
                    <a:pt x="14744" y="53710"/>
                  </a:lnTo>
                  <a:lnTo>
                    <a:pt x="14832" y="53754"/>
                  </a:lnTo>
                  <a:lnTo>
                    <a:pt x="14920" y="53798"/>
                  </a:lnTo>
                  <a:lnTo>
                    <a:pt x="15008" y="53754"/>
                  </a:lnTo>
                  <a:lnTo>
                    <a:pt x="15052" y="53710"/>
                  </a:lnTo>
                  <a:lnTo>
                    <a:pt x="15095" y="53666"/>
                  </a:lnTo>
                  <a:lnTo>
                    <a:pt x="15095" y="53623"/>
                  </a:lnTo>
                  <a:lnTo>
                    <a:pt x="15052" y="53535"/>
                  </a:lnTo>
                  <a:lnTo>
                    <a:pt x="13911" y="51428"/>
                  </a:lnTo>
                  <a:lnTo>
                    <a:pt x="13209" y="49849"/>
                  </a:lnTo>
                  <a:lnTo>
                    <a:pt x="12243" y="47830"/>
                  </a:lnTo>
                  <a:lnTo>
                    <a:pt x="11058" y="45373"/>
                  </a:lnTo>
                  <a:lnTo>
                    <a:pt x="10312" y="43398"/>
                  </a:lnTo>
                  <a:lnTo>
                    <a:pt x="10181" y="42433"/>
                  </a:lnTo>
                  <a:lnTo>
                    <a:pt x="9830" y="36114"/>
                  </a:lnTo>
                  <a:lnTo>
                    <a:pt x="9742" y="28918"/>
                  </a:lnTo>
                  <a:lnTo>
                    <a:pt x="9742" y="25671"/>
                  </a:lnTo>
                  <a:lnTo>
                    <a:pt x="9698" y="21283"/>
                  </a:lnTo>
                  <a:lnTo>
                    <a:pt x="9610" y="18650"/>
                  </a:lnTo>
                  <a:lnTo>
                    <a:pt x="9566" y="18606"/>
                  </a:lnTo>
                  <a:lnTo>
                    <a:pt x="9303" y="17816"/>
                  </a:lnTo>
                  <a:lnTo>
                    <a:pt x="8513" y="16017"/>
                  </a:lnTo>
                  <a:lnTo>
                    <a:pt x="6977" y="12814"/>
                  </a:lnTo>
                  <a:lnTo>
                    <a:pt x="5178" y="9347"/>
                  </a:lnTo>
                  <a:lnTo>
                    <a:pt x="2633" y="5047"/>
                  </a:lnTo>
                  <a:lnTo>
                    <a:pt x="308" y="89"/>
                  </a:lnTo>
                  <a:lnTo>
                    <a:pt x="264" y="45"/>
                  </a:lnTo>
                  <a:lnTo>
                    <a:pt x="22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63" name="Google Shape;4363;p116"/>
            <p:cNvSpPr/>
            <p:nvPr/>
          </p:nvSpPr>
          <p:spPr>
            <a:xfrm>
              <a:off x="238125" y="3076350"/>
              <a:ext cx="340075" cy="1220975"/>
            </a:xfrm>
            <a:custGeom>
              <a:avLst/>
              <a:gdLst/>
              <a:ahLst/>
              <a:cxnLst/>
              <a:rect l="l" t="t" r="r" b="b"/>
              <a:pathLst>
                <a:path w="13603" h="48839" extrusionOk="0">
                  <a:moveTo>
                    <a:pt x="132" y="0"/>
                  </a:moveTo>
                  <a:lnTo>
                    <a:pt x="44" y="44"/>
                  </a:lnTo>
                  <a:lnTo>
                    <a:pt x="44" y="88"/>
                  </a:lnTo>
                  <a:lnTo>
                    <a:pt x="0" y="176"/>
                  </a:lnTo>
                  <a:lnTo>
                    <a:pt x="0" y="220"/>
                  </a:lnTo>
                  <a:lnTo>
                    <a:pt x="1448" y="3905"/>
                  </a:lnTo>
                  <a:lnTo>
                    <a:pt x="1492" y="3949"/>
                  </a:lnTo>
                  <a:lnTo>
                    <a:pt x="4344" y="6889"/>
                  </a:lnTo>
                  <a:lnTo>
                    <a:pt x="6143" y="10136"/>
                  </a:lnTo>
                  <a:lnTo>
                    <a:pt x="7855" y="13603"/>
                  </a:lnTo>
                  <a:lnTo>
                    <a:pt x="8820" y="15490"/>
                  </a:lnTo>
                  <a:lnTo>
                    <a:pt x="9039" y="16631"/>
                  </a:lnTo>
                  <a:lnTo>
                    <a:pt x="9083" y="18825"/>
                  </a:lnTo>
                  <a:lnTo>
                    <a:pt x="9127" y="21019"/>
                  </a:lnTo>
                  <a:lnTo>
                    <a:pt x="9171" y="25407"/>
                  </a:lnTo>
                  <a:lnTo>
                    <a:pt x="9171" y="28303"/>
                  </a:lnTo>
                  <a:lnTo>
                    <a:pt x="9215" y="31243"/>
                  </a:lnTo>
                  <a:lnTo>
                    <a:pt x="9303" y="34227"/>
                  </a:lnTo>
                  <a:lnTo>
                    <a:pt x="9434" y="37167"/>
                  </a:lnTo>
                  <a:lnTo>
                    <a:pt x="9654" y="40546"/>
                  </a:lnTo>
                  <a:lnTo>
                    <a:pt x="9654" y="40633"/>
                  </a:lnTo>
                  <a:lnTo>
                    <a:pt x="12681" y="47347"/>
                  </a:lnTo>
                  <a:lnTo>
                    <a:pt x="13252" y="48751"/>
                  </a:lnTo>
                  <a:lnTo>
                    <a:pt x="13340" y="48839"/>
                  </a:lnTo>
                  <a:lnTo>
                    <a:pt x="13471" y="48839"/>
                  </a:lnTo>
                  <a:lnTo>
                    <a:pt x="13559" y="48795"/>
                  </a:lnTo>
                  <a:lnTo>
                    <a:pt x="13559" y="48751"/>
                  </a:lnTo>
                  <a:lnTo>
                    <a:pt x="13603" y="48707"/>
                  </a:lnTo>
                  <a:lnTo>
                    <a:pt x="13559" y="48620"/>
                  </a:lnTo>
                  <a:lnTo>
                    <a:pt x="13033" y="47215"/>
                  </a:lnTo>
                  <a:lnTo>
                    <a:pt x="10005" y="40502"/>
                  </a:lnTo>
                  <a:lnTo>
                    <a:pt x="9785" y="37167"/>
                  </a:lnTo>
                  <a:lnTo>
                    <a:pt x="9654" y="34183"/>
                  </a:lnTo>
                  <a:lnTo>
                    <a:pt x="9566" y="31243"/>
                  </a:lnTo>
                  <a:lnTo>
                    <a:pt x="9522" y="28303"/>
                  </a:lnTo>
                  <a:lnTo>
                    <a:pt x="9522" y="25407"/>
                  </a:lnTo>
                  <a:lnTo>
                    <a:pt x="9478" y="21019"/>
                  </a:lnTo>
                  <a:lnTo>
                    <a:pt x="9434" y="18825"/>
                  </a:lnTo>
                  <a:lnTo>
                    <a:pt x="9390" y="16631"/>
                  </a:lnTo>
                  <a:lnTo>
                    <a:pt x="9390" y="16587"/>
                  </a:lnTo>
                  <a:lnTo>
                    <a:pt x="9171" y="15402"/>
                  </a:lnTo>
                  <a:lnTo>
                    <a:pt x="9171" y="15314"/>
                  </a:lnTo>
                  <a:lnTo>
                    <a:pt x="8162" y="13428"/>
                  </a:lnTo>
                  <a:lnTo>
                    <a:pt x="6450" y="9961"/>
                  </a:lnTo>
                  <a:lnTo>
                    <a:pt x="4651" y="6714"/>
                  </a:lnTo>
                  <a:lnTo>
                    <a:pt x="4607" y="6670"/>
                  </a:lnTo>
                  <a:lnTo>
                    <a:pt x="1755" y="3730"/>
                  </a:lnTo>
                  <a:lnTo>
                    <a:pt x="351" y="132"/>
                  </a:lnTo>
                  <a:lnTo>
                    <a:pt x="307" y="44"/>
                  </a:lnTo>
                  <a:lnTo>
                    <a:pt x="263"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64" name="Google Shape;4364;p116"/>
            <p:cNvSpPr/>
            <p:nvPr/>
          </p:nvSpPr>
          <p:spPr>
            <a:xfrm>
              <a:off x="343425" y="3363750"/>
              <a:ext cx="188700" cy="900675"/>
            </a:xfrm>
            <a:custGeom>
              <a:avLst/>
              <a:gdLst/>
              <a:ahLst/>
              <a:cxnLst/>
              <a:rect l="l" t="t" r="r" b="b"/>
              <a:pathLst>
                <a:path w="7548" h="36027" extrusionOk="0">
                  <a:moveTo>
                    <a:pt x="176" y="1"/>
                  </a:moveTo>
                  <a:lnTo>
                    <a:pt x="88" y="45"/>
                  </a:lnTo>
                  <a:lnTo>
                    <a:pt x="44" y="89"/>
                  </a:lnTo>
                  <a:lnTo>
                    <a:pt x="44" y="132"/>
                  </a:lnTo>
                  <a:lnTo>
                    <a:pt x="1" y="220"/>
                  </a:lnTo>
                  <a:lnTo>
                    <a:pt x="44" y="264"/>
                  </a:lnTo>
                  <a:lnTo>
                    <a:pt x="3467" y="6144"/>
                  </a:lnTo>
                  <a:lnTo>
                    <a:pt x="3686" y="10488"/>
                  </a:lnTo>
                  <a:lnTo>
                    <a:pt x="3774" y="13823"/>
                  </a:lnTo>
                  <a:lnTo>
                    <a:pt x="3774" y="16675"/>
                  </a:lnTo>
                  <a:lnTo>
                    <a:pt x="3862" y="21063"/>
                  </a:lnTo>
                  <a:lnTo>
                    <a:pt x="4257" y="28479"/>
                  </a:lnTo>
                  <a:lnTo>
                    <a:pt x="4432" y="29576"/>
                  </a:lnTo>
                  <a:lnTo>
                    <a:pt x="4432" y="29620"/>
                  </a:lnTo>
                  <a:lnTo>
                    <a:pt x="5705" y="32648"/>
                  </a:lnTo>
                  <a:lnTo>
                    <a:pt x="7197" y="35939"/>
                  </a:lnTo>
                  <a:lnTo>
                    <a:pt x="7285" y="36027"/>
                  </a:lnTo>
                  <a:lnTo>
                    <a:pt x="7460" y="36027"/>
                  </a:lnTo>
                  <a:lnTo>
                    <a:pt x="7504" y="35983"/>
                  </a:lnTo>
                  <a:lnTo>
                    <a:pt x="7548" y="35939"/>
                  </a:lnTo>
                  <a:lnTo>
                    <a:pt x="7548" y="35851"/>
                  </a:lnTo>
                  <a:lnTo>
                    <a:pt x="7548" y="35807"/>
                  </a:lnTo>
                  <a:lnTo>
                    <a:pt x="6012" y="32516"/>
                  </a:lnTo>
                  <a:lnTo>
                    <a:pt x="4784" y="29488"/>
                  </a:lnTo>
                  <a:lnTo>
                    <a:pt x="4608" y="28435"/>
                  </a:lnTo>
                  <a:lnTo>
                    <a:pt x="4213" y="21063"/>
                  </a:lnTo>
                  <a:lnTo>
                    <a:pt x="4125" y="16675"/>
                  </a:lnTo>
                  <a:lnTo>
                    <a:pt x="4125" y="13823"/>
                  </a:lnTo>
                  <a:lnTo>
                    <a:pt x="4038" y="10444"/>
                  </a:lnTo>
                  <a:lnTo>
                    <a:pt x="3818" y="6100"/>
                  </a:lnTo>
                  <a:lnTo>
                    <a:pt x="3818" y="6012"/>
                  </a:lnTo>
                  <a:lnTo>
                    <a:pt x="352" y="89"/>
                  </a:lnTo>
                  <a:lnTo>
                    <a:pt x="308" y="45"/>
                  </a:lnTo>
                  <a:lnTo>
                    <a:pt x="220" y="45"/>
                  </a:lnTo>
                  <a:lnTo>
                    <a:pt x="176"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65" name="Google Shape;4365;p116"/>
            <p:cNvSpPr/>
            <p:nvPr/>
          </p:nvSpPr>
          <p:spPr>
            <a:xfrm>
              <a:off x="2699800" y="3180550"/>
              <a:ext cx="204075" cy="111925"/>
            </a:xfrm>
            <a:custGeom>
              <a:avLst/>
              <a:gdLst/>
              <a:ahLst/>
              <a:cxnLst/>
              <a:rect l="l" t="t" r="r" b="b"/>
              <a:pathLst>
                <a:path w="8163" h="4477" extrusionOk="0">
                  <a:moveTo>
                    <a:pt x="4828" y="1"/>
                  </a:moveTo>
                  <a:lnTo>
                    <a:pt x="4740" y="45"/>
                  </a:lnTo>
                  <a:lnTo>
                    <a:pt x="2590" y="1054"/>
                  </a:lnTo>
                  <a:lnTo>
                    <a:pt x="922" y="1712"/>
                  </a:lnTo>
                  <a:lnTo>
                    <a:pt x="879" y="1756"/>
                  </a:lnTo>
                  <a:lnTo>
                    <a:pt x="220" y="2326"/>
                  </a:lnTo>
                  <a:lnTo>
                    <a:pt x="133" y="2414"/>
                  </a:lnTo>
                  <a:lnTo>
                    <a:pt x="1" y="2853"/>
                  </a:lnTo>
                  <a:lnTo>
                    <a:pt x="1" y="2941"/>
                  </a:lnTo>
                  <a:lnTo>
                    <a:pt x="176" y="3511"/>
                  </a:lnTo>
                  <a:lnTo>
                    <a:pt x="220" y="3555"/>
                  </a:lnTo>
                  <a:lnTo>
                    <a:pt x="703" y="4038"/>
                  </a:lnTo>
                  <a:lnTo>
                    <a:pt x="747" y="4038"/>
                  </a:lnTo>
                  <a:lnTo>
                    <a:pt x="1361" y="4345"/>
                  </a:lnTo>
                  <a:lnTo>
                    <a:pt x="1449" y="4389"/>
                  </a:lnTo>
                  <a:lnTo>
                    <a:pt x="3029" y="4477"/>
                  </a:lnTo>
                  <a:lnTo>
                    <a:pt x="3073" y="4477"/>
                  </a:lnTo>
                  <a:lnTo>
                    <a:pt x="5179" y="4038"/>
                  </a:lnTo>
                  <a:lnTo>
                    <a:pt x="8031" y="3204"/>
                  </a:lnTo>
                  <a:lnTo>
                    <a:pt x="8119" y="3160"/>
                  </a:lnTo>
                  <a:lnTo>
                    <a:pt x="8163" y="3116"/>
                  </a:lnTo>
                  <a:lnTo>
                    <a:pt x="8163" y="3029"/>
                  </a:lnTo>
                  <a:lnTo>
                    <a:pt x="8163" y="2985"/>
                  </a:lnTo>
                  <a:lnTo>
                    <a:pt x="8119" y="2897"/>
                  </a:lnTo>
                  <a:lnTo>
                    <a:pt x="8075" y="2897"/>
                  </a:lnTo>
                  <a:lnTo>
                    <a:pt x="8031" y="2853"/>
                  </a:lnTo>
                  <a:lnTo>
                    <a:pt x="7943" y="2853"/>
                  </a:lnTo>
                  <a:lnTo>
                    <a:pt x="5091" y="3687"/>
                  </a:lnTo>
                  <a:lnTo>
                    <a:pt x="3029" y="4126"/>
                  </a:lnTo>
                  <a:lnTo>
                    <a:pt x="1493" y="4038"/>
                  </a:lnTo>
                  <a:lnTo>
                    <a:pt x="922" y="3774"/>
                  </a:lnTo>
                  <a:lnTo>
                    <a:pt x="527" y="3336"/>
                  </a:lnTo>
                  <a:lnTo>
                    <a:pt x="352" y="2897"/>
                  </a:lnTo>
                  <a:lnTo>
                    <a:pt x="484" y="2590"/>
                  </a:lnTo>
                  <a:lnTo>
                    <a:pt x="1098" y="2063"/>
                  </a:lnTo>
                  <a:lnTo>
                    <a:pt x="2722" y="1361"/>
                  </a:lnTo>
                  <a:lnTo>
                    <a:pt x="4916" y="352"/>
                  </a:lnTo>
                  <a:lnTo>
                    <a:pt x="4959" y="308"/>
                  </a:lnTo>
                  <a:lnTo>
                    <a:pt x="5003" y="264"/>
                  </a:lnTo>
                  <a:lnTo>
                    <a:pt x="5003" y="176"/>
                  </a:lnTo>
                  <a:lnTo>
                    <a:pt x="5003" y="132"/>
                  </a:lnTo>
                  <a:lnTo>
                    <a:pt x="4959" y="45"/>
                  </a:lnTo>
                  <a:lnTo>
                    <a:pt x="4872" y="45"/>
                  </a:lnTo>
                  <a:lnTo>
                    <a:pt x="4828"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66" name="Google Shape;4366;p116"/>
            <p:cNvSpPr/>
            <p:nvPr/>
          </p:nvSpPr>
          <p:spPr>
            <a:xfrm>
              <a:off x="3153975" y="3567800"/>
              <a:ext cx="561700" cy="625325"/>
            </a:xfrm>
            <a:custGeom>
              <a:avLst/>
              <a:gdLst/>
              <a:ahLst/>
              <a:cxnLst/>
              <a:rect l="l" t="t" r="r" b="b"/>
              <a:pathLst>
                <a:path w="22468" h="25013" extrusionOk="0">
                  <a:moveTo>
                    <a:pt x="3774" y="1"/>
                  </a:moveTo>
                  <a:lnTo>
                    <a:pt x="3730" y="44"/>
                  </a:lnTo>
                  <a:lnTo>
                    <a:pt x="3686" y="88"/>
                  </a:lnTo>
                  <a:lnTo>
                    <a:pt x="2151" y="3599"/>
                  </a:lnTo>
                  <a:lnTo>
                    <a:pt x="1361" y="5442"/>
                  </a:lnTo>
                  <a:lnTo>
                    <a:pt x="1361" y="5486"/>
                  </a:lnTo>
                  <a:lnTo>
                    <a:pt x="703" y="8733"/>
                  </a:lnTo>
                  <a:lnTo>
                    <a:pt x="132" y="11629"/>
                  </a:lnTo>
                  <a:lnTo>
                    <a:pt x="0" y="12331"/>
                  </a:lnTo>
                  <a:lnTo>
                    <a:pt x="0" y="12463"/>
                  </a:lnTo>
                  <a:lnTo>
                    <a:pt x="88" y="12506"/>
                  </a:lnTo>
                  <a:lnTo>
                    <a:pt x="3335" y="14788"/>
                  </a:lnTo>
                  <a:lnTo>
                    <a:pt x="3862" y="15534"/>
                  </a:lnTo>
                  <a:lnTo>
                    <a:pt x="4915" y="17860"/>
                  </a:lnTo>
                  <a:lnTo>
                    <a:pt x="6012" y="19747"/>
                  </a:lnTo>
                  <a:lnTo>
                    <a:pt x="6012" y="19791"/>
                  </a:lnTo>
                  <a:lnTo>
                    <a:pt x="7241" y="21326"/>
                  </a:lnTo>
                  <a:lnTo>
                    <a:pt x="7285" y="21370"/>
                  </a:lnTo>
                  <a:lnTo>
                    <a:pt x="8645" y="22072"/>
                  </a:lnTo>
                  <a:lnTo>
                    <a:pt x="9523" y="22379"/>
                  </a:lnTo>
                  <a:lnTo>
                    <a:pt x="9566" y="22423"/>
                  </a:lnTo>
                  <a:lnTo>
                    <a:pt x="12243" y="22818"/>
                  </a:lnTo>
                  <a:lnTo>
                    <a:pt x="14525" y="23038"/>
                  </a:lnTo>
                  <a:lnTo>
                    <a:pt x="18079" y="24266"/>
                  </a:lnTo>
                  <a:lnTo>
                    <a:pt x="20273" y="24881"/>
                  </a:lnTo>
                  <a:lnTo>
                    <a:pt x="20317" y="24881"/>
                  </a:lnTo>
                  <a:lnTo>
                    <a:pt x="21326" y="25012"/>
                  </a:lnTo>
                  <a:lnTo>
                    <a:pt x="21414" y="25012"/>
                  </a:lnTo>
                  <a:lnTo>
                    <a:pt x="22336" y="24749"/>
                  </a:lnTo>
                  <a:lnTo>
                    <a:pt x="22423" y="24705"/>
                  </a:lnTo>
                  <a:lnTo>
                    <a:pt x="22467" y="24661"/>
                  </a:lnTo>
                  <a:lnTo>
                    <a:pt x="22467" y="24617"/>
                  </a:lnTo>
                  <a:lnTo>
                    <a:pt x="22467" y="24530"/>
                  </a:lnTo>
                  <a:lnTo>
                    <a:pt x="22467" y="24486"/>
                  </a:lnTo>
                  <a:lnTo>
                    <a:pt x="22423" y="24442"/>
                  </a:lnTo>
                  <a:lnTo>
                    <a:pt x="22336" y="24398"/>
                  </a:lnTo>
                  <a:lnTo>
                    <a:pt x="22248" y="24398"/>
                  </a:lnTo>
                  <a:lnTo>
                    <a:pt x="21326" y="24661"/>
                  </a:lnTo>
                  <a:lnTo>
                    <a:pt x="20361" y="24530"/>
                  </a:lnTo>
                  <a:lnTo>
                    <a:pt x="18211" y="23915"/>
                  </a:lnTo>
                  <a:lnTo>
                    <a:pt x="14613" y="22731"/>
                  </a:lnTo>
                  <a:lnTo>
                    <a:pt x="12287" y="22467"/>
                  </a:lnTo>
                  <a:lnTo>
                    <a:pt x="9610" y="22072"/>
                  </a:lnTo>
                  <a:lnTo>
                    <a:pt x="8777" y="21765"/>
                  </a:lnTo>
                  <a:lnTo>
                    <a:pt x="7460" y="21107"/>
                  </a:lnTo>
                  <a:lnTo>
                    <a:pt x="6319" y="19571"/>
                  </a:lnTo>
                  <a:lnTo>
                    <a:pt x="5222" y="17684"/>
                  </a:lnTo>
                  <a:lnTo>
                    <a:pt x="4169" y="15359"/>
                  </a:lnTo>
                  <a:lnTo>
                    <a:pt x="4169" y="15315"/>
                  </a:lnTo>
                  <a:lnTo>
                    <a:pt x="3643" y="14569"/>
                  </a:lnTo>
                  <a:lnTo>
                    <a:pt x="3599" y="14525"/>
                  </a:lnTo>
                  <a:lnTo>
                    <a:pt x="351" y="12287"/>
                  </a:lnTo>
                  <a:lnTo>
                    <a:pt x="483" y="11673"/>
                  </a:lnTo>
                  <a:lnTo>
                    <a:pt x="1054" y="8820"/>
                  </a:lnTo>
                  <a:lnTo>
                    <a:pt x="1712" y="5573"/>
                  </a:lnTo>
                  <a:lnTo>
                    <a:pt x="2458" y="3730"/>
                  </a:lnTo>
                  <a:lnTo>
                    <a:pt x="3994" y="220"/>
                  </a:lnTo>
                  <a:lnTo>
                    <a:pt x="3994" y="176"/>
                  </a:lnTo>
                  <a:lnTo>
                    <a:pt x="3994" y="88"/>
                  </a:lnTo>
                  <a:lnTo>
                    <a:pt x="3950" y="44"/>
                  </a:lnTo>
                  <a:lnTo>
                    <a:pt x="3906"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67" name="Google Shape;4367;p116"/>
            <p:cNvSpPr/>
            <p:nvPr/>
          </p:nvSpPr>
          <p:spPr>
            <a:xfrm>
              <a:off x="2632900" y="3118025"/>
              <a:ext cx="307175" cy="222725"/>
            </a:xfrm>
            <a:custGeom>
              <a:avLst/>
              <a:gdLst/>
              <a:ahLst/>
              <a:cxnLst/>
              <a:rect l="l" t="t" r="r" b="b"/>
              <a:pathLst>
                <a:path w="12287" h="8909" extrusionOk="0">
                  <a:moveTo>
                    <a:pt x="4695" y="1"/>
                  </a:moveTo>
                  <a:lnTo>
                    <a:pt x="4608" y="44"/>
                  </a:lnTo>
                  <a:lnTo>
                    <a:pt x="4564" y="88"/>
                  </a:lnTo>
                  <a:lnTo>
                    <a:pt x="3116" y="2238"/>
                  </a:lnTo>
                  <a:lnTo>
                    <a:pt x="2106" y="3116"/>
                  </a:lnTo>
                  <a:lnTo>
                    <a:pt x="2106" y="3160"/>
                  </a:lnTo>
                  <a:lnTo>
                    <a:pt x="746" y="4784"/>
                  </a:lnTo>
                  <a:lnTo>
                    <a:pt x="746" y="4827"/>
                  </a:lnTo>
                  <a:lnTo>
                    <a:pt x="0" y="6232"/>
                  </a:lnTo>
                  <a:lnTo>
                    <a:pt x="0" y="6319"/>
                  </a:lnTo>
                  <a:lnTo>
                    <a:pt x="0" y="6407"/>
                  </a:lnTo>
                  <a:lnTo>
                    <a:pt x="307" y="6934"/>
                  </a:lnTo>
                  <a:lnTo>
                    <a:pt x="351" y="6978"/>
                  </a:lnTo>
                  <a:lnTo>
                    <a:pt x="2633" y="8426"/>
                  </a:lnTo>
                  <a:lnTo>
                    <a:pt x="2677" y="8469"/>
                  </a:lnTo>
                  <a:lnTo>
                    <a:pt x="5836" y="8908"/>
                  </a:lnTo>
                  <a:lnTo>
                    <a:pt x="5880" y="8908"/>
                  </a:lnTo>
                  <a:lnTo>
                    <a:pt x="8294" y="8294"/>
                  </a:lnTo>
                  <a:lnTo>
                    <a:pt x="10839" y="7285"/>
                  </a:lnTo>
                  <a:lnTo>
                    <a:pt x="12155" y="7021"/>
                  </a:lnTo>
                  <a:lnTo>
                    <a:pt x="12199" y="6978"/>
                  </a:lnTo>
                  <a:lnTo>
                    <a:pt x="12287" y="6934"/>
                  </a:lnTo>
                  <a:lnTo>
                    <a:pt x="12287" y="6890"/>
                  </a:lnTo>
                  <a:lnTo>
                    <a:pt x="12287" y="6802"/>
                  </a:lnTo>
                  <a:lnTo>
                    <a:pt x="12287" y="6758"/>
                  </a:lnTo>
                  <a:lnTo>
                    <a:pt x="12199" y="6714"/>
                  </a:lnTo>
                  <a:lnTo>
                    <a:pt x="12155" y="6670"/>
                  </a:lnTo>
                  <a:lnTo>
                    <a:pt x="12067" y="6670"/>
                  </a:lnTo>
                  <a:lnTo>
                    <a:pt x="10795" y="6934"/>
                  </a:lnTo>
                  <a:lnTo>
                    <a:pt x="10751" y="6934"/>
                  </a:lnTo>
                  <a:lnTo>
                    <a:pt x="8206" y="7987"/>
                  </a:lnTo>
                  <a:lnTo>
                    <a:pt x="5836" y="8557"/>
                  </a:lnTo>
                  <a:lnTo>
                    <a:pt x="2765" y="8118"/>
                  </a:lnTo>
                  <a:lnTo>
                    <a:pt x="615" y="6714"/>
                  </a:lnTo>
                  <a:lnTo>
                    <a:pt x="351" y="6319"/>
                  </a:lnTo>
                  <a:lnTo>
                    <a:pt x="1053" y="5003"/>
                  </a:lnTo>
                  <a:lnTo>
                    <a:pt x="2370" y="3379"/>
                  </a:lnTo>
                  <a:lnTo>
                    <a:pt x="3379" y="2502"/>
                  </a:lnTo>
                  <a:lnTo>
                    <a:pt x="3423" y="2458"/>
                  </a:lnTo>
                  <a:lnTo>
                    <a:pt x="4871" y="308"/>
                  </a:lnTo>
                  <a:lnTo>
                    <a:pt x="4871" y="220"/>
                  </a:lnTo>
                  <a:lnTo>
                    <a:pt x="4871" y="176"/>
                  </a:lnTo>
                  <a:lnTo>
                    <a:pt x="4871" y="88"/>
                  </a:lnTo>
                  <a:lnTo>
                    <a:pt x="4827" y="44"/>
                  </a:lnTo>
                  <a:lnTo>
                    <a:pt x="4739"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68" name="Google Shape;4368;p116"/>
            <p:cNvSpPr/>
            <p:nvPr/>
          </p:nvSpPr>
          <p:spPr>
            <a:xfrm>
              <a:off x="3084850" y="3493200"/>
              <a:ext cx="603400" cy="716375"/>
            </a:xfrm>
            <a:custGeom>
              <a:avLst/>
              <a:gdLst/>
              <a:ahLst/>
              <a:cxnLst/>
              <a:rect l="l" t="t" r="r" b="b"/>
              <a:pathLst>
                <a:path w="24136" h="28655" extrusionOk="0">
                  <a:moveTo>
                    <a:pt x="3248" y="1"/>
                  </a:moveTo>
                  <a:lnTo>
                    <a:pt x="3204" y="45"/>
                  </a:lnTo>
                  <a:lnTo>
                    <a:pt x="3160" y="88"/>
                  </a:lnTo>
                  <a:lnTo>
                    <a:pt x="3116" y="176"/>
                  </a:lnTo>
                  <a:lnTo>
                    <a:pt x="2941" y="1361"/>
                  </a:lnTo>
                  <a:lnTo>
                    <a:pt x="1756" y="4520"/>
                  </a:lnTo>
                  <a:lnTo>
                    <a:pt x="1142" y="6539"/>
                  </a:lnTo>
                  <a:lnTo>
                    <a:pt x="1098" y="6539"/>
                  </a:lnTo>
                  <a:lnTo>
                    <a:pt x="879" y="8864"/>
                  </a:lnTo>
                  <a:lnTo>
                    <a:pt x="45" y="13165"/>
                  </a:lnTo>
                  <a:lnTo>
                    <a:pt x="45" y="13209"/>
                  </a:lnTo>
                  <a:lnTo>
                    <a:pt x="1" y="15534"/>
                  </a:lnTo>
                  <a:lnTo>
                    <a:pt x="45" y="16895"/>
                  </a:lnTo>
                  <a:lnTo>
                    <a:pt x="45" y="16982"/>
                  </a:lnTo>
                  <a:lnTo>
                    <a:pt x="440" y="17641"/>
                  </a:lnTo>
                  <a:lnTo>
                    <a:pt x="484" y="17728"/>
                  </a:lnTo>
                  <a:lnTo>
                    <a:pt x="1317" y="18255"/>
                  </a:lnTo>
                  <a:lnTo>
                    <a:pt x="1361" y="18255"/>
                  </a:lnTo>
                  <a:lnTo>
                    <a:pt x="4082" y="19264"/>
                  </a:lnTo>
                  <a:lnTo>
                    <a:pt x="5530" y="20010"/>
                  </a:lnTo>
                  <a:lnTo>
                    <a:pt x="7066" y="22248"/>
                  </a:lnTo>
                  <a:lnTo>
                    <a:pt x="8602" y="24442"/>
                  </a:lnTo>
                  <a:lnTo>
                    <a:pt x="9479" y="25495"/>
                  </a:lnTo>
                  <a:lnTo>
                    <a:pt x="9523" y="25539"/>
                  </a:lnTo>
                  <a:lnTo>
                    <a:pt x="11585" y="26417"/>
                  </a:lnTo>
                  <a:lnTo>
                    <a:pt x="11629" y="26417"/>
                  </a:lnTo>
                  <a:lnTo>
                    <a:pt x="13779" y="26812"/>
                  </a:lnTo>
                  <a:lnTo>
                    <a:pt x="16412" y="27163"/>
                  </a:lnTo>
                  <a:lnTo>
                    <a:pt x="17816" y="27250"/>
                  </a:lnTo>
                  <a:lnTo>
                    <a:pt x="20449" y="28128"/>
                  </a:lnTo>
                  <a:lnTo>
                    <a:pt x="22248" y="28655"/>
                  </a:lnTo>
                  <a:lnTo>
                    <a:pt x="23389" y="28655"/>
                  </a:lnTo>
                  <a:lnTo>
                    <a:pt x="24004" y="28479"/>
                  </a:lnTo>
                  <a:lnTo>
                    <a:pt x="24048" y="28435"/>
                  </a:lnTo>
                  <a:lnTo>
                    <a:pt x="24091" y="28391"/>
                  </a:lnTo>
                  <a:lnTo>
                    <a:pt x="24135" y="28347"/>
                  </a:lnTo>
                  <a:lnTo>
                    <a:pt x="24091" y="28260"/>
                  </a:lnTo>
                  <a:lnTo>
                    <a:pt x="24091" y="28216"/>
                  </a:lnTo>
                  <a:lnTo>
                    <a:pt x="24004" y="28172"/>
                  </a:lnTo>
                  <a:lnTo>
                    <a:pt x="23960" y="28128"/>
                  </a:lnTo>
                  <a:lnTo>
                    <a:pt x="23872" y="28128"/>
                  </a:lnTo>
                  <a:lnTo>
                    <a:pt x="23302" y="28303"/>
                  </a:lnTo>
                  <a:lnTo>
                    <a:pt x="22336" y="28303"/>
                  </a:lnTo>
                  <a:lnTo>
                    <a:pt x="20537" y="27821"/>
                  </a:lnTo>
                  <a:lnTo>
                    <a:pt x="17904" y="26943"/>
                  </a:lnTo>
                  <a:lnTo>
                    <a:pt x="17860" y="26899"/>
                  </a:lnTo>
                  <a:lnTo>
                    <a:pt x="16456" y="26812"/>
                  </a:lnTo>
                  <a:lnTo>
                    <a:pt x="13823" y="26504"/>
                  </a:lnTo>
                  <a:lnTo>
                    <a:pt x="11673" y="26109"/>
                  </a:lnTo>
                  <a:lnTo>
                    <a:pt x="9699" y="25232"/>
                  </a:lnTo>
                  <a:lnTo>
                    <a:pt x="8865" y="24223"/>
                  </a:lnTo>
                  <a:lnTo>
                    <a:pt x="7373" y="22029"/>
                  </a:lnTo>
                  <a:lnTo>
                    <a:pt x="5793" y="19791"/>
                  </a:lnTo>
                  <a:lnTo>
                    <a:pt x="5705" y="19747"/>
                  </a:lnTo>
                  <a:lnTo>
                    <a:pt x="4214" y="18957"/>
                  </a:lnTo>
                  <a:lnTo>
                    <a:pt x="4214" y="18913"/>
                  </a:lnTo>
                  <a:lnTo>
                    <a:pt x="1493" y="17948"/>
                  </a:lnTo>
                  <a:lnTo>
                    <a:pt x="703" y="17421"/>
                  </a:lnTo>
                  <a:lnTo>
                    <a:pt x="396" y="16851"/>
                  </a:lnTo>
                  <a:lnTo>
                    <a:pt x="352" y="15490"/>
                  </a:lnTo>
                  <a:lnTo>
                    <a:pt x="396" y="13209"/>
                  </a:lnTo>
                  <a:lnTo>
                    <a:pt x="1230" y="8908"/>
                  </a:lnTo>
                  <a:lnTo>
                    <a:pt x="1449" y="6627"/>
                  </a:lnTo>
                  <a:lnTo>
                    <a:pt x="2107" y="4652"/>
                  </a:lnTo>
                  <a:lnTo>
                    <a:pt x="3292" y="1493"/>
                  </a:lnTo>
                  <a:lnTo>
                    <a:pt x="3292" y="1449"/>
                  </a:lnTo>
                  <a:lnTo>
                    <a:pt x="3468" y="220"/>
                  </a:lnTo>
                  <a:lnTo>
                    <a:pt x="3468" y="132"/>
                  </a:lnTo>
                  <a:lnTo>
                    <a:pt x="3468" y="88"/>
                  </a:lnTo>
                  <a:lnTo>
                    <a:pt x="3380" y="45"/>
                  </a:lnTo>
                  <a:lnTo>
                    <a:pt x="3336"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69" name="Google Shape;4369;p116"/>
            <p:cNvSpPr/>
            <p:nvPr/>
          </p:nvSpPr>
          <p:spPr>
            <a:xfrm>
              <a:off x="2512225" y="3058800"/>
              <a:ext cx="1147500" cy="1171625"/>
            </a:xfrm>
            <a:custGeom>
              <a:avLst/>
              <a:gdLst/>
              <a:ahLst/>
              <a:cxnLst/>
              <a:rect l="l" t="t" r="r" b="b"/>
              <a:pathLst>
                <a:path w="45900" h="46865" extrusionOk="0">
                  <a:moveTo>
                    <a:pt x="6846" y="0"/>
                  </a:moveTo>
                  <a:lnTo>
                    <a:pt x="6802" y="44"/>
                  </a:lnTo>
                  <a:lnTo>
                    <a:pt x="6758" y="88"/>
                  </a:lnTo>
                  <a:lnTo>
                    <a:pt x="5222" y="2721"/>
                  </a:lnTo>
                  <a:lnTo>
                    <a:pt x="4037" y="4827"/>
                  </a:lnTo>
                  <a:lnTo>
                    <a:pt x="1405" y="8557"/>
                  </a:lnTo>
                  <a:lnTo>
                    <a:pt x="176" y="10400"/>
                  </a:lnTo>
                  <a:lnTo>
                    <a:pt x="44" y="10531"/>
                  </a:lnTo>
                  <a:lnTo>
                    <a:pt x="0" y="10619"/>
                  </a:lnTo>
                  <a:lnTo>
                    <a:pt x="0" y="10707"/>
                  </a:lnTo>
                  <a:lnTo>
                    <a:pt x="0" y="10795"/>
                  </a:lnTo>
                  <a:lnTo>
                    <a:pt x="88" y="10838"/>
                  </a:lnTo>
                  <a:lnTo>
                    <a:pt x="2765" y="11848"/>
                  </a:lnTo>
                  <a:lnTo>
                    <a:pt x="5222" y="12901"/>
                  </a:lnTo>
                  <a:lnTo>
                    <a:pt x="7855" y="13603"/>
                  </a:lnTo>
                  <a:lnTo>
                    <a:pt x="7899" y="13603"/>
                  </a:lnTo>
                  <a:lnTo>
                    <a:pt x="10619" y="13954"/>
                  </a:lnTo>
                  <a:lnTo>
                    <a:pt x="10663" y="13954"/>
                  </a:lnTo>
                  <a:lnTo>
                    <a:pt x="11936" y="13866"/>
                  </a:lnTo>
                  <a:lnTo>
                    <a:pt x="11980" y="13822"/>
                  </a:lnTo>
                  <a:lnTo>
                    <a:pt x="15095" y="12989"/>
                  </a:lnTo>
                  <a:lnTo>
                    <a:pt x="15139" y="12945"/>
                  </a:lnTo>
                  <a:lnTo>
                    <a:pt x="17289" y="11892"/>
                  </a:lnTo>
                  <a:lnTo>
                    <a:pt x="18430" y="11628"/>
                  </a:lnTo>
                  <a:lnTo>
                    <a:pt x="19264" y="11716"/>
                  </a:lnTo>
                  <a:lnTo>
                    <a:pt x="21502" y="15139"/>
                  </a:lnTo>
                  <a:lnTo>
                    <a:pt x="22028" y="16543"/>
                  </a:lnTo>
                  <a:lnTo>
                    <a:pt x="22116" y="17684"/>
                  </a:lnTo>
                  <a:lnTo>
                    <a:pt x="21546" y="19790"/>
                  </a:lnTo>
                  <a:lnTo>
                    <a:pt x="21019" y="21940"/>
                  </a:lnTo>
                  <a:lnTo>
                    <a:pt x="20712" y="24310"/>
                  </a:lnTo>
                  <a:lnTo>
                    <a:pt x="20536" y="26943"/>
                  </a:lnTo>
                  <a:lnTo>
                    <a:pt x="20054" y="29093"/>
                  </a:lnTo>
                  <a:lnTo>
                    <a:pt x="20054" y="29137"/>
                  </a:lnTo>
                  <a:lnTo>
                    <a:pt x="19966" y="31067"/>
                  </a:lnTo>
                  <a:lnTo>
                    <a:pt x="19001" y="35148"/>
                  </a:lnTo>
                  <a:lnTo>
                    <a:pt x="18957" y="35675"/>
                  </a:lnTo>
                  <a:lnTo>
                    <a:pt x="18957" y="35763"/>
                  </a:lnTo>
                  <a:lnTo>
                    <a:pt x="19044" y="35850"/>
                  </a:lnTo>
                  <a:lnTo>
                    <a:pt x="19834" y="36333"/>
                  </a:lnTo>
                  <a:lnTo>
                    <a:pt x="19878" y="36333"/>
                  </a:lnTo>
                  <a:lnTo>
                    <a:pt x="23871" y="37649"/>
                  </a:lnTo>
                  <a:lnTo>
                    <a:pt x="26636" y="38702"/>
                  </a:lnTo>
                  <a:lnTo>
                    <a:pt x="28216" y="39317"/>
                  </a:lnTo>
                  <a:lnTo>
                    <a:pt x="28830" y="39975"/>
                  </a:lnTo>
                  <a:lnTo>
                    <a:pt x="30410" y="42301"/>
                  </a:lnTo>
                  <a:lnTo>
                    <a:pt x="31507" y="43749"/>
                  </a:lnTo>
                  <a:lnTo>
                    <a:pt x="31550" y="43793"/>
                  </a:lnTo>
                  <a:lnTo>
                    <a:pt x="32209" y="44231"/>
                  </a:lnTo>
                  <a:lnTo>
                    <a:pt x="34359" y="45065"/>
                  </a:lnTo>
                  <a:lnTo>
                    <a:pt x="34403" y="45065"/>
                  </a:lnTo>
                  <a:lnTo>
                    <a:pt x="38220" y="45592"/>
                  </a:lnTo>
                  <a:lnTo>
                    <a:pt x="40765" y="45767"/>
                  </a:lnTo>
                  <a:lnTo>
                    <a:pt x="43969" y="46733"/>
                  </a:lnTo>
                  <a:lnTo>
                    <a:pt x="44758" y="46864"/>
                  </a:lnTo>
                  <a:lnTo>
                    <a:pt x="44846" y="46864"/>
                  </a:lnTo>
                  <a:lnTo>
                    <a:pt x="45768" y="46601"/>
                  </a:lnTo>
                  <a:lnTo>
                    <a:pt x="45812" y="46601"/>
                  </a:lnTo>
                  <a:lnTo>
                    <a:pt x="45855" y="46513"/>
                  </a:lnTo>
                  <a:lnTo>
                    <a:pt x="45899" y="46469"/>
                  </a:lnTo>
                  <a:lnTo>
                    <a:pt x="45855" y="46382"/>
                  </a:lnTo>
                  <a:lnTo>
                    <a:pt x="45855" y="46338"/>
                  </a:lnTo>
                  <a:lnTo>
                    <a:pt x="45812" y="46294"/>
                  </a:lnTo>
                  <a:lnTo>
                    <a:pt x="45724" y="46250"/>
                  </a:lnTo>
                  <a:lnTo>
                    <a:pt x="45680" y="46294"/>
                  </a:lnTo>
                  <a:lnTo>
                    <a:pt x="44758" y="46513"/>
                  </a:lnTo>
                  <a:lnTo>
                    <a:pt x="44056" y="46382"/>
                  </a:lnTo>
                  <a:lnTo>
                    <a:pt x="40853" y="45416"/>
                  </a:lnTo>
                  <a:lnTo>
                    <a:pt x="40809" y="45416"/>
                  </a:lnTo>
                  <a:lnTo>
                    <a:pt x="38264" y="45241"/>
                  </a:lnTo>
                  <a:lnTo>
                    <a:pt x="34490" y="44714"/>
                  </a:lnTo>
                  <a:lnTo>
                    <a:pt x="32384" y="43924"/>
                  </a:lnTo>
                  <a:lnTo>
                    <a:pt x="31770" y="43529"/>
                  </a:lnTo>
                  <a:lnTo>
                    <a:pt x="30717" y="42081"/>
                  </a:lnTo>
                  <a:lnTo>
                    <a:pt x="29093" y="39756"/>
                  </a:lnTo>
                  <a:lnTo>
                    <a:pt x="28435" y="39054"/>
                  </a:lnTo>
                  <a:lnTo>
                    <a:pt x="28347" y="39010"/>
                  </a:lnTo>
                  <a:lnTo>
                    <a:pt x="26767" y="38351"/>
                  </a:lnTo>
                  <a:lnTo>
                    <a:pt x="24003" y="37342"/>
                  </a:lnTo>
                  <a:lnTo>
                    <a:pt x="20010" y="35982"/>
                  </a:lnTo>
                  <a:lnTo>
                    <a:pt x="19308" y="35587"/>
                  </a:lnTo>
                  <a:lnTo>
                    <a:pt x="19352" y="35236"/>
                  </a:lnTo>
                  <a:lnTo>
                    <a:pt x="20273" y="31111"/>
                  </a:lnTo>
                  <a:lnTo>
                    <a:pt x="20317" y="31111"/>
                  </a:lnTo>
                  <a:lnTo>
                    <a:pt x="20405" y="29180"/>
                  </a:lnTo>
                  <a:lnTo>
                    <a:pt x="20887" y="26986"/>
                  </a:lnTo>
                  <a:lnTo>
                    <a:pt x="21063" y="24354"/>
                  </a:lnTo>
                  <a:lnTo>
                    <a:pt x="21326" y="21984"/>
                  </a:lnTo>
                  <a:lnTo>
                    <a:pt x="21897" y="19878"/>
                  </a:lnTo>
                  <a:lnTo>
                    <a:pt x="22467" y="17772"/>
                  </a:lnTo>
                  <a:lnTo>
                    <a:pt x="22467" y="17684"/>
                  </a:lnTo>
                  <a:lnTo>
                    <a:pt x="22379" y="16455"/>
                  </a:lnTo>
                  <a:lnTo>
                    <a:pt x="22336" y="16411"/>
                  </a:lnTo>
                  <a:lnTo>
                    <a:pt x="21809" y="15007"/>
                  </a:lnTo>
                  <a:lnTo>
                    <a:pt x="21809" y="14963"/>
                  </a:lnTo>
                  <a:lnTo>
                    <a:pt x="19527" y="11453"/>
                  </a:lnTo>
                  <a:lnTo>
                    <a:pt x="19483" y="11409"/>
                  </a:lnTo>
                  <a:lnTo>
                    <a:pt x="19396" y="11365"/>
                  </a:lnTo>
                  <a:lnTo>
                    <a:pt x="18430" y="11277"/>
                  </a:lnTo>
                  <a:lnTo>
                    <a:pt x="18386" y="11277"/>
                  </a:lnTo>
                  <a:lnTo>
                    <a:pt x="17202" y="11584"/>
                  </a:lnTo>
                  <a:lnTo>
                    <a:pt x="17158" y="11584"/>
                  </a:lnTo>
                  <a:lnTo>
                    <a:pt x="15007" y="12638"/>
                  </a:lnTo>
                  <a:lnTo>
                    <a:pt x="11892" y="13515"/>
                  </a:lnTo>
                  <a:lnTo>
                    <a:pt x="10663" y="13603"/>
                  </a:lnTo>
                  <a:lnTo>
                    <a:pt x="7943" y="13252"/>
                  </a:lnTo>
                  <a:lnTo>
                    <a:pt x="5354" y="12594"/>
                  </a:lnTo>
                  <a:lnTo>
                    <a:pt x="2896" y="11497"/>
                  </a:lnTo>
                  <a:lnTo>
                    <a:pt x="483" y="10575"/>
                  </a:lnTo>
                  <a:lnTo>
                    <a:pt x="1668" y="8732"/>
                  </a:lnTo>
                  <a:lnTo>
                    <a:pt x="4345" y="5046"/>
                  </a:lnTo>
                  <a:lnTo>
                    <a:pt x="4345" y="5002"/>
                  </a:lnTo>
                  <a:lnTo>
                    <a:pt x="5529" y="2896"/>
                  </a:lnTo>
                  <a:lnTo>
                    <a:pt x="7065" y="263"/>
                  </a:lnTo>
                  <a:lnTo>
                    <a:pt x="7065" y="219"/>
                  </a:lnTo>
                  <a:lnTo>
                    <a:pt x="7065" y="132"/>
                  </a:lnTo>
                  <a:lnTo>
                    <a:pt x="7021" y="88"/>
                  </a:lnTo>
                  <a:lnTo>
                    <a:pt x="6977" y="44"/>
                  </a:lnTo>
                  <a:lnTo>
                    <a:pt x="6933"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70" name="Google Shape;4370;p116"/>
            <p:cNvSpPr/>
            <p:nvPr/>
          </p:nvSpPr>
          <p:spPr>
            <a:xfrm>
              <a:off x="1670800" y="3011625"/>
              <a:ext cx="1963700" cy="1351525"/>
            </a:xfrm>
            <a:custGeom>
              <a:avLst/>
              <a:gdLst/>
              <a:ahLst/>
              <a:cxnLst/>
              <a:rect l="l" t="t" r="r" b="b"/>
              <a:pathLst>
                <a:path w="78548" h="54061" extrusionOk="0">
                  <a:moveTo>
                    <a:pt x="38309" y="0"/>
                  </a:moveTo>
                  <a:lnTo>
                    <a:pt x="36246" y="1360"/>
                  </a:lnTo>
                  <a:lnTo>
                    <a:pt x="35676" y="1843"/>
                  </a:lnTo>
                  <a:lnTo>
                    <a:pt x="35632" y="1931"/>
                  </a:lnTo>
                  <a:lnTo>
                    <a:pt x="34447" y="4520"/>
                  </a:lnTo>
                  <a:lnTo>
                    <a:pt x="33262" y="7460"/>
                  </a:lnTo>
                  <a:lnTo>
                    <a:pt x="32824" y="8513"/>
                  </a:lnTo>
                  <a:lnTo>
                    <a:pt x="31639" y="8952"/>
                  </a:lnTo>
                  <a:lnTo>
                    <a:pt x="31595" y="8996"/>
                  </a:lnTo>
                  <a:lnTo>
                    <a:pt x="30059" y="9917"/>
                  </a:lnTo>
                  <a:lnTo>
                    <a:pt x="30015" y="9917"/>
                  </a:lnTo>
                  <a:lnTo>
                    <a:pt x="28962" y="10751"/>
                  </a:lnTo>
                  <a:lnTo>
                    <a:pt x="28962" y="10795"/>
                  </a:lnTo>
                  <a:lnTo>
                    <a:pt x="28260" y="11804"/>
                  </a:lnTo>
                  <a:lnTo>
                    <a:pt x="27251" y="13822"/>
                  </a:lnTo>
                  <a:lnTo>
                    <a:pt x="27251" y="13910"/>
                  </a:lnTo>
                  <a:lnTo>
                    <a:pt x="27339" y="16236"/>
                  </a:lnTo>
                  <a:lnTo>
                    <a:pt x="27339" y="18079"/>
                  </a:lnTo>
                  <a:lnTo>
                    <a:pt x="27031" y="18869"/>
                  </a:lnTo>
                  <a:lnTo>
                    <a:pt x="26768" y="19132"/>
                  </a:lnTo>
                  <a:lnTo>
                    <a:pt x="26461" y="19220"/>
                  </a:lnTo>
                  <a:lnTo>
                    <a:pt x="24750" y="18518"/>
                  </a:lnTo>
                  <a:lnTo>
                    <a:pt x="22468" y="18123"/>
                  </a:lnTo>
                  <a:lnTo>
                    <a:pt x="20274" y="17947"/>
                  </a:lnTo>
                  <a:lnTo>
                    <a:pt x="20230" y="17991"/>
                  </a:lnTo>
                  <a:lnTo>
                    <a:pt x="19484" y="18123"/>
                  </a:lnTo>
                  <a:lnTo>
                    <a:pt x="19396" y="18123"/>
                  </a:lnTo>
                  <a:lnTo>
                    <a:pt x="18650" y="18649"/>
                  </a:lnTo>
                  <a:lnTo>
                    <a:pt x="18036" y="18430"/>
                  </a:lnTo>
                  <a:lnTo>
                    <a:pt x="17948" y="18430"/>
                  </a:lnTo>
                  <a:lnTo>
                    <a:pt x="17246" y="18562"/>
                  </a:lnTo>
                  <a:lnTo>
                    <a:pt x="17202" y="18605"/>
                  </a:lnTo>
                  <a:lnTo>
                    <a:pt x="16368" y="19088"/>
                  </a:lnTo>
                  <a:lnTo>
                    <a:pt x="16325" y="19132"/>
                  </a:lnTo>
                  <a:lnTo>
                    <a:pt x="15622" y="19790"/>
                  </a:lnTo>
                  <a:lnTo>
                    <a:pt x="15579" y="19834"/>
                  </a:lnTo>
                  <a:lnTo>
                    <a:pt x="13648" y="23827"/>
                  </a:lnTo>
                  <a:lnTo>
                    <a:pt x="12288" y="26241"/>
                  </a:lnTo>
                  <a:lnTo>
                    <a:pt x="11542" y="27425"/>
                  </a:lnTo>
                  <a:lnTo>
                    <a:pt x="11542" y="27469"/>
                  </a:lnTo>
                  <a:lnTo>
                    <a:pt x="11191" y="28522"/>
                  </a:lnTo>
                  <a:lnTo>
                    <a:pt x="11147" y="28522"/>
                  </a:lnTo>
                  <a:lnTo>
                    <a:pt x="10620" y="31550"/>
                  </a:lnTo>
                  <a:lnTo>
                    <a:pt x="10620" y="32691"/>
                  </a:lnTo>
                  <a:lnTo>
                    <a:pt x="10532" y="33349"/>
                  </a:lnTo>
                  <a:lnTo>
                    <a:pt x="9567" y="35104"/>
                  </a:lnTo>
                  <a:lnTo>
                    <a:pt x="7943" y="37255"/>
                  </a:lnTo>
                  <a:lnTo>
                    <a:pt x="7943" y="37298"/>
                  </a:lnTo>
                  <a:lnTo>
                    <a:pt x="6978" y="39141"/>
                  </a:lnTo>
                  <a:lnTo>
                    <a:pt x="6144" y="41028"/>
                  </a:lnTo>
                  <a:lnTo>
                    <a:pt x="6144" y="41072"/>
                  </a:lnTo>
                  <a:lnTo>
                    <a:pt x="5925" y="42169"/>
                  </a:lnTo>
                  <a:lnTo>
                    <a:pt x="5793" y="42301"/>
                  </a:lnTo>
                  <a:lnTo>
                    <a:pt x="5618" y="42213"/>
                  </a:lnTo>
                  <a:lnTo>
                    <a:pt x="5486" y="42213"/>
                  </a:lnTo>
                  <a:lnTo>
                    <a:pt x="4126" y="42652"/>
                  </a:lnTo>
                  <a:lnTo>
                    <a:pt x="4082" y="42652"/>
                  </a:lnTo>
                  <a:lnTo>
                    <a:pt x="2283" y="43442"/>
                  </a:lnTo>
                  <a:lnTo>
                    <a:pt x="2239" y="43486"/>
                  </a:lnTo>
                  <a:lnTo>
                    <a:pt x="1317" y="44451"/>
                  </a:lnTo>
                  <a:lnTo>
                    <a:pt x="1274" y="44495"/>
                  </a:lnTo>
                  <a:lnTo>
                    <a:pt x="440" y="45855"/>
                  </a:lnTo>
                  <a:lnTo>
                    <a:pt x="440" y="45899"/>
                  </a:lnTo>
                  <a:lnTo>
                    <a:pt x="176" y="46908"/>
                  </a:lnTo>
                  <a:lnTo>
                    <a:pt x="133" y="46952"/>
                  </a:lnTo>
                  <a:lnTo>
                    <a:pt x="1" y="48488"/>
                  </a:lnTo>
                  <a:lnTo>
                    <a:pt x="45" y="48576"/>
                  </a:lnTo>
                  <a:lnTo>
                    <a:pt x="791" y="49848"/>
                  </a:lnTo>
                  <a:lnTo>
                    <a:pt x="791" y="49892"/>
                  </a:lnTo>
                  <a:lnTo>
                    <a:pt x="1888" y="51252"/>
                  </a:lnTo>
                  <a:lnTo>
                    <a:pt x="2239" y="51603"/>
                  </a:lnTo>
                  <a:lnTo>
                    <a:pt x="2327" y="51647"/>
                  </a:lnTo>
                  <a:lnTo>
                    <a:pt x="5442" y="51691"/>
                  </a:lnTo>
                  <a:lnTo>
                    <a:pt x="8733" y="51867"/>
                  </a:lnTo>
                  <a:lnTo>
                    <a:pt x="11805" y="52613"/>
                  </a:lnTo>
                  <a:lnTo>
                    <a:pt x="14920" y="54017"/>
                  </a:lnTo>
                  <a:lnTo>
                    <a:pt x="14964" y="54017"/>
                  </a:lnTo>
                  <a:lnTo>
                    <a:pt x="15491" y="54061"/>
                  </a:lnTo>
                  <a:lnTo>
                    <a:pt x="15579" y="54061"/>
                  </a:lnTo>
                  <a:lnTo>
                    <a:pt x="18036" y="53271"/>
                  </a:lnTo>
                  <a:lnTo>
                    <a:pt x="19659" y="52744"/>
                  </a:lnTo>
                  <a:lnTo>
                    <a:pt x="21239" y="52218"/>
                  </a:lnTo>
                  <a:lnTo>
                    <a:pt x="22819" y="51647"/>
                  </a:lnTo>
                  <a:lnTo>
                    <a:pt x="24355" y="51033"/>
                  </a:lnTo>
                  <a:lnTo>
                    <a:pt x="25101" y="50682"/>
                  </a:lnTo>
                  <a:lnTo>
                    <a:pt x="25847" y="50331"/>
                  </a:lnTo>
                  <a:lnTo>
                    <a:pt x="26549" y="49936"/>
                  </a:lnTo>
                  <a:lnTo>
                    <a:pt x="27295" y="49541"/>
                  </a:lnTo>
                  <a:lnTo>
                    <a:pt x="27953" y="49102"/>
                  </a:lnTo>
                  <a:lnTo>
                    <a:pt x="28655" y="48620"/>
                  </a:lnTo>
                  <a:lnTo>
                    <a:pt x="29313" y="48093"/>
                  </a:lnTo>
                  <a:lnTo>
                    <a:pt x="29927" y="47566"/>
                  </a:lnTo>
                  <a:lnTo>
                    <a:pt x="30805" y="47128"/>
                  </a:lnTo>
                  <a:lnTo>
                    <a:pt x="31814" y="46952"/>
                  </a:lnTo>
                  <a:lnTo>
                    <a:pt x="34272" y="46864"/>
                  </a:lnTo>
                  <a:lnTo>
                    <a:pt x="36466" y="46820"/>
                  </a:lnTo>
                  <a:lnTo>
                    <a:pt x="36510" y="46777"/>
                  </a:lnTo>
                  <a:lnTo>
                    <a:pt x="37168" y="46601"/>
                  </a:lnTo>
                  <a:lnTo>
                    <a:pt x="37212" y="46601"/>
                  </a:lnTo>
                  <a:lnTo>
                    <a:pt x="37870" y="46206"/>
                  </a:lnTo>
                  <a:lnTo>
                    <a:pt x="37914" y="46162"/>
                  </a:lnTo>
                  <a:lnTo>
                    <a:pt x="39625" y="44539"/>
                  </a:lnTo>
                  <a:lnTo>
                    <a:pt x="39625" y="44495"/>
                  </a:lnTo>
                  <a:lnTo>
                    <a:pt x="39976" y="43881"/>
                  </a:lnTo>
                  <a:lnTo>
                    <a:pt x="40020" y="43837"/>
                  </a:lnTo>
                  <a:lnTo>
                    <a:pt x="40634" y="41248"/>
                  </a:lnTo>
                  <a:lnTo>
                    <a:pt x="40942" y="40853"/>
                  </a:lnTo>
                  <a:lnTo>
                    <a:pt x="42741" y="39668"/>
                  </a:lnTo>
                  <a:lnTo>
                    <a:pt x="42828" y="39580"/>
                  </a:lnTo>
                  <a:lnTo>
                    <a:pt x="42828" y="39492"/>
                  </a:lnTo>
                  <a:lnTo>
                    <a:pt x="42784" y="39405"/>
                  </a:lnTo>
                  <a:lnTo>
                    <a:pt x="42741" y="39361"/>
                  </a:lnTo>
                  <a:lnTo>
                    <a:pt x="42082" y="39141"/>
                  </a:lnTo>
                  <a:lnTo>
                    <a:pt x="41995" y="39098"/>
                  </a:lnTo>
                  <a:lnTo>
                    <a:pt x="40064" y="39229"/>
                  </a:lnTo>
                  <a:lnTo>
                    <a:pt x="38089" y="39580"/>
                  </a:lnTo>
                  <a:lnTo>
                    <a:pt x="36115" y="39492"/>
                  </a:lnTo>
                  <a:lnTo>
                    <a:pt x="35149" y="39361"/>
                  </a:lnTo>
                  <a:lnTo>
                    <a:pt x="32955" y="38220"/>
                  </a:lnTo>
                  <a:lnTo>
                    <a:pt x="32297" y="37737"/>
                  </a:lnTo>
                  <a:lnTo>
                    <a:pt x="31858" y="35543"/>
                  </a:lnTo>
                  <a:lnTo>
                    <a:pt x="31463" y="32779"/>
                  </a:lnTo>
                  <a:lnTo>
                    <a:pt x="31156" y="31594"/>
                  </a:lnTo>
                  <a:lnTo>
                    <a:pt x="31156" y="31550"/>
                  </a:lnTo>
                  <a:lnTo>
                    <a:pt x="28962" y="28435"/>
                  </a:lnTo>
                  <a:lnTo>
                    <a:pt x="26724" y="25451"/>
                  </a:lnTo>
                  <a:lnTo>
                    <a:pt x="25978" y="24485"/>
                  </a:lnTo>
                  <a:lnTo>
                    <a:pt x="27602" y="21282"/>
                  </a:lnTo>
                  <a:lnTo>
                    <a:pt x="28523" y="19659"/>
                  </a:lnTo>
                  <a:lnTo>
                    <a:pt x="28874" y="19308"/>
                  </a:lnTo>
                  <a:lnTo>
                    <a:pt x="30103" y="18737"/>
                  </a:lnTo>
                  <a:lnTo>
                    <a:pt x="31288" y="18562"/>
                  </a:lnTo>
                  <a:lnTo>
                    <a:pt x="32867" y="18781"/>
                  </a:lnTo>
                  <a:lnTo>
                    <a:pt x="37299" y="19746"/>
                  </a:lnTo>
                  <a:lnTo>
                    <a:pt x="38747" y="20010"/>
                  </a:lnTo>
                  <a:lnTo>
                    <a:pt x="38835" y="20053"/>
                  </a:lnTo>
                  <a:lnTo>
                    <a:pt x="39713" y="19966"/>
                  </a:lnTo>
                  <a:lnTo>
                    <a:pt x="39757" y="19922"/>
                  </a:lnTo>
                  <a:lnTo>
                    <a:pt x="42082" y="18869"/>
                  </a:lnTo>
                  <a:lnTo>
                    <a:pt x="45154" y="18781"/>
                  </a:lnTo>
                  <a:lnTo>
                    <a:pt x="45198" y="18781"/>
                  </a:lnTo>
                  <a:lnTo>
                    <a:pt x="48357" y="17947"/>
                  </a:lnTo>
                  <a:lnTo>
                    <a:pt x="50420" y="17245"/>
                  </a:lnTo>
                  <a:lnTo>
                    <a:pt x="50464" y="17201"/>
                  </a:lnTo>
                  <a:lnTo>
                    <a:pt x="51429" y="16499"/>
                  </a:lnTo>
                  <a:lnTo>
                    <a:pt x="52175" y="18605"/>
                  </a:lnTo>
                  <a:lnTo>
                    <a:pt x="51648" y="21853"/>
                  </a:lnTo>
                  <a:lnTo>
                    <a:pt x="51297" y="25056"/>
                  </a:lnTo>
                  <a:lnTo>
                    <a:pt x="51166" y="27689"/>
                  </a:lnTo>
                  <a:lnTo>
                    <a:pt x="50551" y="31419"/>
                  </a:lnTo>
                  <a:lnTo>
                    <a:pt x="49893" y="33569"/>
                  </a:lnTo>
                  <a:lnTo>
                    <a:pt x="49893" y="33613"/>
                  </a:lnTo>
                  <a:lnTo>
                    <a:pt x="49718" y="36114"/>
                  </a:lnTo>
                  <a:lnTo>
                    <a:pt x="49718" y="37386"/>
                  </a:lnTo>
                  <a:lnTo>
                    <a:pt x="49761" y="37518"/>
                  </a:lnTo>
                  <a:lnTo>
                    <a:pt x="49981" y="37825"/>
                  </a:lnTo>
                  <a:lnTo>
                    <a:pt x="50113" y="37869"/>
                  </a:lnTo>
                  <a:lnTo>
                    <a:pt x="51034" y="38001"/>
                  </a:lnTo>
                  <a:lnTo>
                    <a:pt x="52789" y="39098"/>
                  </a:lnTo>
                  <a:lnTo>
                    <a:pt x="55993" y="40721"/>
                  </a:lnTo>
                  <a:lnTo>
                    <a:pt x="56036" y="40765"/>
                  </a:lnTo>
                  <a:lnTo>
                    <a:pt x="59415" y="41774"/>
                  </a:lnTo>
                  <a:lnTo>
                    <a:pt x="61214" y="42389"/>
                  </a:lnTo>
                  <a:lnTo>
                    <a:pt x="62662" y="44144"/>
                  </a:lnTo>
                  <a:lnTo>
                    <a:pt x="63935" y="45943"/>
                  </a:lnTo>
                  <a:lnTo>
                    <a:pt x="64593" y="46820"/>
                  </a:lnTo>
                  <a:lnTo>
                    <a:pt x="64681" y="46864"/>
                  </a:lnTo>
                  <a:lnTo>
                    <a:pt x="65866" y="47435"/>
                  </a:lnTo>
                  <a:lnTo>
                    <a:pt x="67972" y="48181"/>
                  </a:lnTo>
                  <a:lnTo>
                    <a:pt x="68016" y="48181"/>
                  </a:lnTo>
                  <a:lnTo>
                    <a:pt x="72053" y="48663"/>
                  </a:lnTo>
                  <a:lnTo>
                    <a:pt x="73984" y="48707"/>
                  </a:lnTo>
                  <a:lnTo>
                    <a:pt x="74905" y="48839"/>
                  </a:lnTo>
                  <a:lnTo>
                    <a:pt x="76880" y="49453"/>
                  </a:lnTo>
                  <a:lnTo>
                    <a:pt x="77538" y="49541"/>
                  </a:lnTo>
                  <a:lnTo>
                    <a:pt x="77626" y="49497"/>
                  </a:lnTo>
                  <a:lnTo>
                    <a:pt x="78415" y="49278"/>
                  </a:lnTo>
                  <a:lnTo>
                    <a:pt x="78503" y="49234"/>
                  </a:lnTo>
                  <a:lnTo>
                    <a:pt x="78547" y="49190"/>
                  </a:lnTo>
                  <a:lnTo>
                    <a:pt x="78547" y="49102"/>
                  </a:lnTo>
                  <a:lnTo>
                    <a:pt x="78547" y="49058"/>
                  </a:lnTo>
                  <a:lnTo>
                    <a:pt x="78503" y="48971"/>
                  </a:lnTo>
                  <a:lnTo>
                    <a:pt x="78459" y="48927"/>
                  </a:lnTo>
                  <a:lnTo>
                    <a:pt x="78328" y="48927"/>
                  </a:lnTo>
                  <a:lnTo>
                    <a:pt x="77538" y="49146"/>
                  </a:lnTo>
                  <a:lnTo>
                    <a:pt x="76967" y="49102"/>
                  </a:lnTo>
                  <a:lnTo>
                    <a:pt x="74993" y="48488"/>
                  </a:lnTo>
                  <a:lnTo>
                    <a:pt x="74949" y="48488"/>
                  </a:lnTo>
                  <a:lnTo>
                    <a:pt x="74027" y="48356"/>
                  </a:lnTo>
                  <a:lnTo>
                    <a:pt x="72053" y="48312"/>
                  </a:lnTo>
                  <a:lnTo>
                    <a:pt x="68104" y="47830"/>
                  </a:lnTo>
                  <a:lnTo>
                    <a:pt x="65997" y="47128"/>
                  </a:lnTo>
                  <a:lnTo>
                    <a:pt x="64856" y="46557"/>
                  </a:lnTo>
                  <a:lnTo>
                    <a:pt x="64198" y="45723"/>
                  </a:lnTo>
                  <a:lnTo>
                    <a:pt x="62926" y="43924"/>
                  </a:lnTo>
                  <a:lnTo>
                    <a:pt x="61478" y="42125"/>
                  </a:lnTo>
                  <a:lnTo>
                    <a:pt x="61390" y="42081"/>
                  </a:lnTo>
                  <a:lnTo>
                    <a:pt x="59547" y="41423"/>
                  </a:lnTo>
                  <a:lnTo>
                    <a:pt x="56168" y="40414"/>
                  </a:lnTo>
                  <a:lnTo>
                    <a:pt x="52965" y="38790"/>
                  </a:lnTo>
                  <a:lnTo>
                    <a:pt x="51166" y="37693"/>
                  </a:lnTo>
                  <a:lnTo>
                    <a:pt x="51122" y="37650"/>
                  </a:lnTo>
                  <a:lnTo>
                    <a:pt x="50200" y="37518"/>
                  </a:lnTo>
                  <a:lnTo>
                    <a:pt x="50069" y="37342"/>
                  </a:lnTo>
                  <a:lnTo>
                    <a:pt x="50069" y="36114"/>
                  </a:lnTo>
                  <a:lnTo>
                    <a:pt x="50244" y="33656"/>
                  </a:lnTo>
                  <a:lnTo>
                    <a:pt x="50902" y="31550"/>
                  </a:lnTo>
                  <a:lnTo>
                    <a:pt x="50902" y="31506"/>
                  </a:lnTo>
                  <a:lnTo>
                    <a:pt x="51473" y="27733"/>
                  </a:lnTo>
                  <a:lnTo>
                    <a:pt x="51648" y="25056"/>
                  </a:lnTo>
                  <a:lnTo>
                    <a:pt x="51999" y="21896"/>
                  </a:lnTo>
                  <a:lnTo>
                    <a:pt x="52526" y="18605"/>
                  </a:lnTo>
                  <a:lnTo>
                    <a:pt x="52526" y="18518"/>
                  </a:lnTo>
                  <a:lnTo>
                    <a:pt x="51648" y="16148"/>
                  </a:lnTo>
                  <a:lnTo>
                    <a:pt x="51604" y="16104"/>
                  </a:lnTo>
                  <a:lnTo>
                    <a:pt x="51561" y="16060"/>
                  </a:lnTo>
                  <a:lnTo>
                    <a:pt x="51385" y="16060"/>
                  </a:lnTo>
                  <a:lnTo>
                    <a:pt x="50244" y="16938"/>
                  </a:lnTo>
                  <a:lnTo>
                    <a:pt x="48270" y="17596"/>
                  </a:lnTo>
                  <a:lnTo>
                    <a:pt x="45154" y="18430"/>
                  </a:lnTo>
                  <a:lnTo>
                    <a:pt x="42039" y="18518"/>
                  </a:lnTo>
                  <a:lnTo>
                    <a:pt x="41951" y="18518"/>
                  </a:lnTo>
                  <a:lnTo>
                    <a:pt x="39669" y="19615"/>
                  </a:lnTo>
                  <a:lnTo>
                    <a:pt x="38791" y="19659"/>
                  </a:lnTo>
                  <a:lnTo>
                    <a:pt x="37343" y="19395"/>
                  </a:lnTo>
                  <a:lnTo>
                    <a:pt x="32955" y="18430"/>
                  </a:lnTo>
                  <a:lnTo>
                    <a:pt x="31288" y="18211"/>
                  </a:lnTo>
                  <a:lnTo>
                    <a:pt x="31244" y="18211"/>
                  </a:lnTo>
                  <a:lnTo>
                    <a:pt x="30015" y="18386"/>
                  </a:lnTo>
                  <a:lnTo>
                    <a:pt x="29971" y="18386"/>
                  </a:lnTo>
                  <a:lnTo>
                    <a:pt x="28699" y="19000"/>
                  </a:lnTo>
                  <a:lnTo>
                    <a:pt x="28655" y="19044"/>
                  </a:lnTo>
                  <a:lnTo>
                    <a:pt x="28260" y="19439"/>
                  </a:lnTo>
                  <a:lnTo>
                    <a:pt x="27295" y="21151"/>
                  </a:lnTo>
                  <a:lnTo>
                    <a:pt x="25627" y="24398"/>
                  </a:lnTo>
                  <a:lnTo>
                    <a:pt x="25583" y="24529"/>
                  </a:lnTo>
                  <a:lnTo>
                    <a:pt x="25627" y="24617"/>
                  </a:lnTo>
                  <a:lnTo>
                    <a:pt x="28699" y="28654"/>
                  </a:lnTo>
                  <a:lnTo>
                    <a:pt x="30849" y="31726"/>
                  </a:lnTo>
                  <a:lnTo>
                    <a:pt x="31112" y="32867"/>
                  </a:lnTo>
                  <a:lnTo>
                    <a:pt x="31507" y="35587"/>
                  </a:lnTo>
                  <a:lnTo>
                    <a:pt x="31946" y="37869"/>
                  </a:lnTo>
                  <a:lnTo>
                    <a:pt x="32034" y="38001"/>
                  </a:lnTo>
                  <a:lnTo>
                    <a:pt x="32780" y="38527"/>
                  </a:lnTo>
                  <a:lnTo>
                    <a:pt x="34974" y="39668"/>
                  </a:lnTo>
                  <a:lnTo>
                    <a:pt x="35062" y="39712"/>
                  </a:lnTo>
                  <a:lnTo>
                    <a:pt x="36071" y="39844"/>
                  </a:lnTo>
                  <a:lnTo>
                    <a:pt x="36115" y="39844"/>
                  </a:lnTo>
                  <a:lnTo>
                    <a:pt x="38089" y="39931"/>
                  </a:lnTo>
                  <a:lnTo>
                    <a:pt x="38133" y="39887"/>
                  </a:lnTo>
                  <a:lnTo>
                    <a:pt x="40108" y="39580"/>
                  </a:lnTo>
                  <a:lnTo>
                    <a:pt x="41995" y="39449"/>
                  </a:lnTo>
                  <a:lnTo>
                    <a:pt x="42258" y="39580"/>
                  </a:lnTo>
                  <a:lnTo>
                    <a:pt x="40722" y="40589"/>
                  </a:lnTo>
                  <a:lnTo>
                    <a:pt x="40678" y="40633"/>
                  </a:lnTo>
                  <a:lnTo>
                    <a:pt x="40327" y="41072"/>
                  </a:lnTo>
                  <a:lnTo>
                    <a:pt x="40327" y="41160"/>
                  </a:lnTo>
                  <a:lnTo>
                    <a:pt x="39669" y="43749"/>
                  </a:lnTo>
                  <a:lnTo>
                    <a:pt x="39362" y="44319"/>
                  </a:lnTo>
                  <a:lnTo>
                    <a:pt x="37694" y="45899"/>
                  </a:lnTo>
                  <a:lnTo>
                    <a:pt x="37080" y="46294"/>
                  </a:lnTo>
                  <a:lnTo>
                    <a:pt x="36466" y="46469"/>
                  </a:lnTo>
                  <a:lnTo>
                    <a:pt x="34272" y="46513"/>
                  </a:lnTo>
                  <a:lnTo>
                    <a:pt x="31814" y="46601"/>
                  </a:lnTo>
                  <a:lnTo>
                    <a:pt x="31770" y="46601"/>
                  </a:lnTo>
                  <a:lnTo>
                    <a:pt x="30717" y="46777"/>
                  </a:lnTo>
                  <a:lnTo>
                    <a:pt x="30673" y="46820"/>
                  </a:lnTo>
                  <a:lnTo>
                    <a:pt x="29752" y="47259"/>
                  </a:lnTo>
                  <a:lnTo>
                    <a:pt x="29708" y="47303"/>
                  </a:lnTo>
                  <a:lnTo>
                    <a:pt x="29094" y="47830"/>
                  </a:lnTo>
                  <a:lnTo>
                    <a:pt x="28436" y="48312"/>
                  </a:lnTo>
                  <a:lnTo>
                    <a:pt x="27777" y="48795"/>
                  </a:lnTo>
                  <a:lnTo>
                    <a:pt x="27075" y="49234"/>
                  </a:lnTo>
                  <a:lnTo>
                    <a:pt x="26373" y="49629"/>
                  </a:lnTo>
                  <a:lnTo>
                    <a:pt x="25671" y="50024"/>
                  </a:lnTo>
                  <a:lnTo>
                    <a:pt x="24179" y="50726"/>
                  </a:lnTo>
                  <a:lnTo>
                    <a:pt x="22643" y="51340"/>
                  </a:lnTo>
                  <a:lnTo>
                    <a:pt x="21108" y="51911"/>
                  </a:lnTo>
                  <a:lnTo>
                    <a:pt x="19528" y="52437"/>
                  </a:lnTo>
                  <a:lnTo>
                    <a:pt x="17948" y="52920"/>
                  </a:lnTo>
                  <a:lnTo>
                    <a:pt x="15491" y="53710"/>
                  </a:lnTo>
                  <a:lnTo>
                    <a:pt x="15052" y="53666"/>
                  </a:lnTo>
                  <a:lnTo>
                    <a:pt x="11936" y="52262"/>
                  </a:lnTo>
                  <a:lnTo>
                    <a:pt x="11893" y="52262"/>
                  </a:lnTo>
                  <a:lnTo>
                    <a:pt x="8821" y="51516"/>
                  </a:lnTo>
                  <a:lnTo>
                    <a:pt x="8777" y="51516"/>
                  </a:lnTo>
                  <a:lnTo>
                    <a:pt x="5486" y="51340"/>
                  </a:lnTo>
                  <a:lnTo>
                    <a:pt x="2414" y="51296"/>
                  </a:lnTo>
                  <a:lnTo>
                    <a:pt x="2151" y="51033"/>
                  </a:lnTo>
                  <a:lnTo>
                    <a:pt x="1054" y="49673"/>
                  </a:lnTo>
                  <a:lnTo>
                    <a:pt x="352" y="48444"/>
                  </a:lnTo>
                  <a:lnTo>
                    <a:pt x="484" y="46996"/>
                  </a:lnTo>
                  <a:lnTo>
                    <a:pt x="791" y="46031"/>
                  </a:lnTo>
                  <a:lnTo>
                    <a:pt x="1581" y="44670"/>
                  </a:lnTo>
                  <a:lnTo>
                    <a:pt x="2458" y="43749"/>
                  </a:lnTo>
                  <a:lnTo>
                    <a:pt x="4257" y="42959"/>
                  </a:lnTo>
                  <a:lnTo>
                    <a:pt x="5530" y="42564"/>
                  </a:lnTo>
                  <a:lnTo>
                    <a:pt x="5749" y="42652"/>
                  </a:lnTo>
                  <a:lnTo>
                    <a:pt x="5837" y="42696"/>
                  </a:lnTo>
                  <a:lnTo>
                    <a:pt x="5925" y="42652"/>
                  </a:lnTo>
                  <a:lnTo>
                    <a:pt x="6188" y="42432"/>
                  </a:lnTo>
                  <a:lnTo>
                    <a:pt x="6276" y="42301"/>
                  </a:lnTo>
                  <a:lnTo>
                    <a:pt x="6451" y="41160"/>
                  </a:lnTo>
                  <a:lnTo>
                    <a:pt x="7285" y="39273"/>
                  </a:lnTo>
                  <a:lnTo>
                    <a:pt x="8251" y="37474"/>
                  </a:lnTo>
                  <a:lnTo>
                    <a:pt x="9830" y="35280"/>
                  </a:lnTo>
                  <a:lnTo>
                    <a:pt x="10839" y="33525"/>
                  </a:lnTo>
                  <a:lnTo>
                    <a:pt x="10883" y="33437"/>
                  </a:lnTo>
                  <a:lnTo>
                    <a:pt x="10971" y="32735"/>
                  </a:lnTo>
                  <a:lnTo>
                    <a:pt x="10971" y="31594"/>
                  </a:lnTo>
                  <a:lnTo>
                    <a:pt x="11498" y="28610"/>
                  </a:lnTo>
                  <a:lnTo>
                    <a:pt x="11849" y="27601"/>
                  </a:lnTo>
                  <a:lnTo>
                    <a:pt x="12595" y="26416"/>
                  </a:lnTo>
                  <a:lnTo>
                    <a:pt x="13955" y="24003"/>
                  </a:lnTo>
                  <a:lnTo>
                    <a:pt x="15886" y="20053"/>
                  </a:lnTo>
                  <a:lnTo>
                    <a:pt x="16544" y="19395"/>
                  </a:lnTo>
                  <a:lnTo>
                    <a:pt x="17334" y="18913"/>
                  </a:lnTo>
                  <a:lnTo>
                    <a:pt x="17948" y="18781"/>
                  </a:lnTo>
                  <a:lnTo>
                    <a:pt x="18606" y="19044"/>
                  </a:lnTo>
                  <a:lnTo>
                    <a:pt x="18694" y="19044"/>
                  </a:lnTo>
                  <a:lnTo>
                    <a:pt x="18782" y="19000"/>
                  </a:lnTo>
                  <a:lnTo>
                    <a:pt x="19572" y="18430"/>
                  </a:lnTo>
                  <a:lnTo>
                    <a:pt x="20274" y="18342"/>
                  </a:lnTo>
                  <a:lnTo>
                    <a:pt x="22424" y="18474"/>
                  </a:lnTo>
                  <a:lnTo>
                    <a:pt x="24662" y="18869"/>
                  </a:lnTo>
                  <a:lnTo>
                    <a:pt x="26373" y="19571"/>
                  </a:lnTo>
                  <a:lnTo>
                    <a:pt x="26505" y="19571"/>
                  </a:lnTo>
                  <a:lnTo>
                    <a:pt x="26900" y="19439"/>
                  </a:lnTo>
                  <a:lnTo>
                    <a:pt x="26987" y="19395"/>
                  </a:lnTo>
                  <a:lnTo>
                    <a:pt x="27295" y="19132"/>
                  </a:lnTo>
                  <a:lnTo>
                    <a:pt x="27339" y="19044"/>
                  </a:lnTo>
                  <a:lnTo>
                    <a:pt x="27646" y="18211"/>
                  </a:lnTo>
                  <a:lnTo>
                    <a:pt x="27690" y="18123"/>
                  </a:lnTo>
                  <a:lnTo>
                    <a:pt x="27690" y="16236"/>
                  </a:lnTo>
                  <a:lnTo>
                    <a:pt x="27602" y="13954"/>
                  </a:lnTo>
                  <a:lnTo>
                    <a:pt x="28567" y="11980"/>
                  </a:lnTo>
                  <a:lnTo>
                    <a:pt x="29225" y="11014"/>
                  </a:lnTo>
                  <a:lnTo>
                    <a:pt x="30235" y="10224"/>
                  </a:lnTo>
                  <a:lnTo>
                    <a:pt x="31770" y="9303"/>
                  </a:lnTo>
                  <a:lnTo>
                    <a:pt x="33043" y="8820"/>
                  </a:lnTo>
                  <a:lnTo>
                    <a:pt x="33087" y="8776"/>
                  </a:lnTo>
                  <a:lnTo>
                    <a:pt x="33131" y="8732"/>
                  </a:lnTo>
                  <a:lnTo>
                    <a:pt x="33570" y="7548"/>
                  </a:lnTo>
                  <a:lnTo>
                    <a:pt x="34754" y="4652"/>
                  </a:lnTo>
                  <a:lnTo>
                    <a:pt x="35939" y="2106"/>
                  </a:lnTo>
                  <a:lnTo>
                    <a:pt x="36466" y="1668"/>
                  </a:lnTo>
                  <a:lnTo>
                    <a:pt x="38528" y="307"/>
                  </a:lnTo>
                  <a:lnTo>
                    <a:pt x="38572" y="263"/>
                  </a:lnTo>
                  <a:lnTo>
                    <a:pt x="38616" y="176"/>
                  </a:lnTo>
                  <a:lnTo>
                    <a:pt x="38616" y="132"/>
                  </a:lnTo>
                  <a:lnTo>
                    <a:pt x="38572" y="44"/>
                  </a:lnTo>
                  <a:lnTo>
                    <a:pt x="38528"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71" name="Google Shape;4371;p116"/>
            <p:cNvSpPr/>
            <p:nvPr/>
          </p:nvSpPr>
          <p:spPr>
            <a:xfrm>
              <a:off x="1656550" y="2963350"/>
              <a:ext cx="2084350" cy="1429425"/>
            </a:xfrm>
            <a:custGeom>
              <a:avLst/>
              <a:gdLst/>
              <a:ahLst/>
              <a:cxnLst/>
              <a:rect l="l" t="t" r="r" b="b"/>
              <a:pathLst>
                <a:path w="83374" h="57177" extrusionOk="0">
                  <a:moveTo>
                    <a:pt x="36860" y="0"/>
                  </a:moveTo>
                  <a:lnTo>
                    <a:pt x="36816" y="44"/>
                  </a:lnTo>
                  <a:lnTo>
                    <a:pt x="34403" y="1405"/>
                  </a:lnTo>
                  <a:lnTo>
                    <a:pt x="33262" y="2194"/>
                  </a:lnTo>
                  <a:lnTo>
                    <a:pt x="33218" y="2194"/>
                  </a:lnTo>
                  <a:lnTo>
                    <a:pt x="32121" y="3204"/>
                  </a:lnTo>
                  <a:lnTo>
                    <a:pt x="32121" y="3248"/>
                  </a:lnTo>
                  <a:lnTo>
                    <a:pt x="30673" y="4959"/>
                  </a:lnTo>
                  <a:lnTo>
                    <a:pt x="28962" y="6846"/>
                  </a:lnTo>
                  <a:lnTo>
                    <a:pt x="28918" y="6890"/>
                  </a:lnTo>
                  <a:lnTo>
                    <a:pt x="27689" y="10400"/>
                  </a:lnTo>
                  <a:lnTo>
                    <a:pt x="25188" y="12989"/>
                  </a:lnTo>
                  <a:lnTo>
                    <a:pt x="24179" y="14086"/>
                  </a:lnTo>
                  <a:lnTo>
                    <a:pt x="23696" y="14481"/>
                  </a:lnTo>
                  <a:lnTo>
                    <a:pt x="21458" y="15402"/>
                  </a:lnTo>
                  <a:lnTo>
                    <a:pt x="20317" y="15841"/>
                  </a:lnTo>
                  <a:lnTo>
                    <a:pt x="20273" y="15841"/>
                  </a:lnTo>
                  <a:lnTo>
                    <a:pt x="19176" y="16368"/>
                  </a:lnTo>
                  <a:lnTo>
                    <a:pt x="17377" y="17553"/>
                  </a:lnTo>
                  <a:lnTo>
                    <a:pt x="17333" y="17596"/>
                  </a:lnTo>
                  <a:lnTo>
                    <a:pt x="16236" y="18957"/>
                  </a:lnTo>
                  <a:lnTo>
                    <a:pt x="16236" y="19001"/>
                  </a:lnTo>
                  <a:lnTo>
                    <a:pt x="14613" y="21458"/>
                  </a:lnTo>
                  <a:lnTo>
                    <a:pt x="13516" y="23476"/>
                  </a:lnTo>
                  <a:lnTo>
                    <a:pt x="12024" y="26197"/>
                  </a:lnTo>
                  <a:lnTo>
                    <a:pt x="10927" y="28347"/>
                  </a:lnTo>
                  <a:lnTo>
                    <a:pt x="10927" y="28391"/>
                  </a:lnTo>
                  <a:lnTo>
                    <a:pt x="10444" y="30410"/>
                  </a:lnTo>
                  <a:lnTo>
                    <a:pt x="10400" y="30453"/>
                  </a:lnTo>
                  <a:lnTo>
                    <a:pt x="10225" y="32823"/>
                  </a:lnTo>
                  <a:lnTo>
                    <a:pt x="10269" y="34315"/>
                  </a:lnTo>
                  <a:lnTo>
                    <a:pt x="10181" y="35149"/>
                  </a:lnTo>
                  <a:lnTo>
                    <a:pt x="9479" y="36465"/>
                  </a:lnTo>
                  <a:lnTo>
                    <a:pt x="7943" y="38527"/>
                  </a:lnTo>
                  <a:lnTo>
                    <a:pt x="7899" y="38527"/>
                  </a:lnTo>
                  <a:lnTo>
                    <a:pt x="6890" y="40283"/>
                  </a:lnTo>
                  <a:lnTo>
                    <a:pt x="6144" y="42082"/>
                  </a:lnTo>
                  <a:lnTo>
                    <a:pt x="5617" y="42872"/>
                  </a:lnTo>
                  <a:lnTo>
                    <a:pt x="2633" y="44495"/>
                  </a:lnTo>
                  <a:lnTo>
                    <a:pt x="2589" y="44539"/>
                  </a:lnTo>
                  <a:lnTo>
                    <a:pt x="966" y="46601"/>
                  </a:lnTo>
                  <a:lnTo>
                    <a:pt x="308" y="47918"/>
                  </a:lnTo>
                  <a:lnTo>
                    <a:pt x="308" y="47962"/>
                  </a:lnTo>
                  <a:lnTo>
                    <a:pt x="1" y="50112"/>
                  </a:lnTo>
                  <a:lnTo>
                    <a:pt x="1" y="50156"/>
                  </a:lnTo>
                  <a:lnTo>
                    <a:pt x="1" y="50989"/>
                  </a:lnTo>
                  <a:lnTo>
                    <a:pt x="44" y="51121"/>
                  </a:lnTo>
                  <a:lnTo>
                    <a:pt x="2326" y="53973"/>
                  </a:lnTo>
                  <a:lnTo>
                    <a:pt x="3379" y="55641"/>
                  </a:lnTo>
                  <a:lnTo>
                    <a:pt x="3423" y="55641"/>
                  </a:lnTo>
                  <a:lnTo>
                    <a:pt x="3686" y="55948"/>
                  </a:lnTo>
                  <a:lnTo>
                    <a:pt x="3774" y="55992"/>
                  </a:lnTo>
                  <a:lnTo>
                    <a:pt x="7153" y="56562"/>
                  </a:lnTo>
                  <a:lnTo>
                    <a:pt x="10400" y="57001"/>
                  </a:lnTo>
                  <a:lnTo>
                    <a:pt x="11629" y="57177"/>
                  </a:lnTo>
                  <a:lnTo>
                    <a:pt x="11673" y="57177"/>
                  </a:lnTo>
                  <a:lnTo>
                    <a:pt x="15710" y="56431"/>
                  </a:lnTo>
                  <a:lnTo>
                    <a:pt x="17421" y="56080"/>
                  </a:lnTo>
                  <a:lnTo>
                    <a:pt x="19483" y="55421"/>
                  </a:lnTo>
                  <a:lnTo>
                    <a:pt x="21283" y="55070"/>
                  </a:lnTo>
                  <a:lnTo>
                    <a:pt x="22818" y="55070"/>
                  </a:lnTo>
                  <a:lnTo>
                    <a:pt x="24398" y="55377"/>
                  </a:lnTo>
                  <a:lnTo>
                    <a:pt x="24442" y="55377"/>
                  </a:lnTo>
                  <a:lnTo>
                    <a:pt x="27952" y="54807"/>
                  </a:lnTo>
                  <a:lnTo>
                    <a:pt x="28084" y="54763"/>
                  </a:lnTo>
                  <a:lnTo>
                    <a:pt x="28611" y="54237"/>
                  </a:lnTo>
                  <a:lnTo>
                    <a:pt x="28655" y="54193"/>
                  </a:lnTo>
                  <a:lnTo>
                    <a:pt x="30015" y="51999"/>
                  </a:lnTo>
                  <a:lnTo>
                    <a:pt x="30541" y="51428"/>
                  </a:lnTo>
                  <a:lnTo>
                    <a:pt x="31375" y="50902"/>
                  </a:lnTo>
                  <a:lnTo>
                    <a:pt x="33525" y="50024"/>
                  </a:lnTo>
                  <a:lnTo>
                    <a:pt x="35412" y="49629"/>
                  </a:lnTo>
                  <a:lnTo>
                    <a:pt x="37387" y="49410"/>
                  </a:lnTo>
                  <a:lnTo>
                    <a:pt x="38177" y="49146"/>
                  </a:lnTo>
                  <a:lnTo>
                    <a:pt x="38220" y="49103"/>
                  </a:lnTo>
                  <a:lnTo>
                    <a:pt x="38966" y="48620"/>
                  </a:lnTo>
                  <a:lnTo>
                    <a:pt x="39010" y="48576"/>
                  </a:lnTo>
                  <a:lnTo>
                    <a:pt x="40809" y="46909"/>
                  </a:lnTo>
                  <a:lnTo>
                    <a:pt x="40809" y="46865"/>
                  </a:lnTo>
                  <a:lnTo>
                    <a:pt x="41380" y="46075"/>
                  </a:lnTo>
                  <a:lnTo>
                    <a:pt x="42345" y="44012"/>
                  </a:lnTo>
                  <a:lnTo>
                    <a:pt x="42960" y="43047"/>
                  </a:lnTo>
                  <a:lnTo>
                    <a:pt x="43486" y="42608"/>
                  </a:lnTo>
                  <a:lnTo>
                    <a:pt x="44890" y="42082"/>
                  </a:lnTo>
                  <a:lnTo>
                    <a:pt x="47084" y="41555"/>
                  </a:lnTo>
                  <a:lnTo>
                    <a:pt x="49234" y="41072"/>
                  </a:lnTo>
                  <a:lnTo>
                    <a:pt x="50419" y="41116"/>
                  </a:lnTo>
                  <a:lnTo>
                    <a:pt x="51955" y="41511"/>
                  </a:lnTo>
                  <a:lnTo>
                    <a:pt x="56299" y="43925"/>
                  </a:lnTo>
                  <a:lnTo>
                    <a:pt x="57484" y="44539"/>
                  </a:lnTo>
                  <a:lnTo>
                    <a:pt x="58449" y="44934"/>
                  </a:lnTo>
                  <a:lnTo>
                    <a:pt x="59239" y="45197"/>
                  </a:lnTo>
                  <a:lnTo>
                    <a:pt x="59854" y="45373"/>
                  </a:lnTo>
                  <a:lnTo>
                    <a:pt x="60292" y="45504"/>
                  </a:lnTo>
                  <a:lnTo>
                    <a:pt x="60687" y="45636"/>
                  </a:lnTo>
                  <a:lnTo>
                    <a:pt x="61082" y="45855"/>
                  </a:lnTo>
                  <a:lnTo>
                    <a:pt x="61521" y="46163"/>
                  </a:lnTo>
                  <a:lnTo>
                    <a:pt x="62004" y="46645"/>
                  </a:lnTo>
                  <a:lnTo>
                    <a:pt x="62574" y="47260"/>
                  </a:lnTo>
                  <a:lnTo>
                    <a:pt x="63232" y="48137"/>
                  </a:lnTo>
                  <a:lnTo>
                    <a:pt x="64066" y="49234"/>
                  </a:lnTo>
                  <a:lnTo>
                    <a:pt x="64637" y="49936"/>
                  </a:lnTo>
                  <a:lnTo>
                    <a:pt x="64680" y="49980"/>
                  </a:lnTo>
                  <a:lnTo>
                    <a:pt x="66874" y="50814"/>
                  </a:lnTo>
                  <a:lnTo>
                    <a:pt x="68674" y="51384"/>
                  </a:lnTo>
                  <a:lnTo>
                    <a:pt x="68717" y="51384"/>
                  </a:lnTo>
                  <a:lnTo>
                    <a:pt x="72798" y="51823"/>
                  </a:lnTo>
                  <a:lnTo>
                    <a:pt x="75080" y="51779"/>
                  </a:lnTo>
                  <a:lnTo>
                    <a:pt x="76879" y="52218"/>
                  </a:lnTo>
                  <a:lnTo>
                    <a:pt x="77011" y="52218"/>
                  </a:lnTo>
                  <a:lnTo>
                    <a:pt x="79380" y="51516"/>
                  </a:lnTo>
                  <a:lnTo>
                    <a:pt x="82277" y="50551"/>
                  </a:lnTo>
                  <a:lnTo>
                    <a:pt x="83198" y="50419"/>
                  </a:lnTo>
                  <a:lnTo>
                    <a:pt x="83286" y="50375"/>
                  </a:lnTo>
                  <a:lnTo>
                    <a:pt x="83330" y="50331"/>
                  </a:lnTo>
                  <a:lnTo>
                    <a:pt x="83374" y="50287"/>
                  </a:lnTo>
                  <a:lnTo>
                    <a:pt x="83374" y="50200"/>
                  </a:lnTo>
                  <a:lnTo>
                    <a:pt x="83330" y="50112"/>
                  </a:lnTo>
                  <a:lnTo>
                    <a:pt x="83286" y="50068"/>
                  </a:lnTo>
                  <a:lnTo>
                    <a:pt x="83154" y="50068"/>
                  </a:lnTo>
                  <a:lnTo>
                    <a:pt x="82189" y="50243"/>
                  </a:lnTo>
                  <a:lnTo>
                    <a:pt x="79293" y="51165"/>
                  </a:lnTo>
                  <a:lnTo>
                    <a:pt x="76923" y="51867"/>
                  </a:lnTo>
                  <a:lnTo>
                    <a:pt x="75124" y="51428"/>
                  </a:lnTo>
                  <a:lnTo>
                    <a:pt x="75080" y="51428"/>
                  </a:lnTo>
                  <a:lnTo>
                    <a:pt x="72798" y="51472"/>
                  </a:lnTo>
                  <a:lnTo>
                    <a:pt x="68761" y="51033"/>
                  </a:lnTo>
                  <a:lnTo>
                    <a:pt x="67006" y="50463"/>
                  </a:lnTo>
                  <a:lnTo>
                    <a:pt x="64856" y="49673"/>
                  </a:lnTo>
                  <a:lnTo>
                    <a:pt x="64329" y="49015"/>
                  </a:lnTo>
                  <a:lnTo>
                    <a:pt x="63496" y="47874"/>
                  </a:lnTo>
                  <a:lnTo>
                    <a:pt x="62794" y="46996"/>
                  </a:lnTo>
                  <a:lnTo>
                    <a:pt x="62223" y="46338"/>
                  </a:lnTo>
                  <a:lnTo>
                    <a:pt x="61697" y="45855"/>
                  </a:lnTo>
                  <a:lnTo>
                    <a:pt x="61258" y="45548"/>
                  </a:lnTo>
                  <a:lnTo>
                    <a:pt x="60863" y="45329"/>
                  </a:lnTo>
                  <a:lnTo>
                    <a:pt x="60424" y="45197"/>
                  </a:lnTo>
                  <a:lnTo>
                    <a:pt x="59941" y="45022"/>
                  </a:lnTo>
                  <a:lnTo>
                    <a:pt x="59327" y="44846"/>
                  </a:lnTo>
                  <a:lnTo>
                    <a:pt x="58581" y="44583"/>
                  </a:lnTo>
                  <a:lnTo>
                    <a:pt x="57616" y="44188"/>
                  </a:lnTo>
                  <a:lnTo>
                    <a:pt x="56475" y="43617"/>
                  </a:lnTo>
                  <a:lnTo>
                    <a:pt x="52087" y="41160"/>
                  </a:lnTo>
                  <a:lnTo>
                    <a:pt x="52043" y="41160"/>
                  </a:lnTo>
                  <a:lnTo>
                    <a:pt x="50463" y="40765"/>
                  </a:lnTo>
                  <a:lnTo>
                    <a:pt x="50419" y="40765"/>
                  </a:lnTo>
                  <a:lnTo>
                    <a:pt x="49234" y="40721"/>
                  </a:lnTo>
                  <a:lnTo>
                    <a:pt x="49191" y="40721"/>
                  </a:lnTo>
                  <a:lnTo>
                    <a:pt x="46997" y="41204"/>
                  </a:lnTo>
                  <a:lnTo>
                    <a:pt x="44803" y="41731"/>
                  </a:lnTo>
                  <a:lnTo>
                    <a:pt x="43354" y="42257"/>
                  </a:lnTo>
                  <a:lnTo>
                    <a:pt x="43311" y="42301"/>
                  </a:lnTo>
                  <a:lnTo>
                    <a:pt x="42696" y="42784"/>
                  </a:lnTo>
                  <a:lnTo>
                    <a:pt x="42652" y="42828"/>
                  </a:lnTo>
                  <a:lnTo>
                    <a:pt x="42038" y="43793"/>
                  </a:lnTo>
                  <a:lnTo>
                    <a:pt x="42038" y="43837"/>
                  </a:lnTo>
                  <a:lnTo>
                    <a:pt x="41073" y="45899"/>
                  </a:lnTo>
                  <a:lnTo>
                    <a:pt x="40546" y="46689"/>
                  </a:lnTo>
                  <a:lnTo>
                    <a:pt x="38791" y="48313"/>
                  </a:lnTo>
                  <a:lnTo>
                    <a:pt x="38045" y="48795"/>
                  </a:lnTo>
                  <a:lnTo>
                    <a:pt x="37299" y="49059"/>
                  </a:lnTo>
                  <a:lnTo>
                    <a:pt x="35368" y="49278"/>
                  </a:lnTo>
                  <a:lnTo>
                    <a:pt x="33437" y="49673"/>
                  </a:lnTo>
                  <a:lnTo>
                    <a:pt x="31243" y="50551"/>
                  </a:lnTo>
                  <a:lnTo>
                    <a:pt x="31200" y="50594"/>
                  </a:lnTo>
                  <a:lnTo>
                    <a:pt x="30322" y="51165"/>
                  </a:lnTo>
                  <a:lnTo>
                    <a:pt x="30278" y="51165"/>
                  </a:lnTo>
                  <a:lnTo>
                    <a:pt x="29752" y="51779"/>
                  </a:lnTo>
                  <a:lnTo>
                    <a:pt x="29708" y="51779"/>
                  </a:lnTo>
                  <a:lnTo>
                    <a:pt x="28347" y="54017"/>
                  </a:lnTo>
                  <a:lnTo>
                    <a:pt x="27865" y="54456"/>
                  </a:lnTo>
                  <a:lnTo>
                    <a:pt x="24398" y="55026"/>
                  </a:lnTo>
                  <a:lnTo>
                    <a:pt x="22862" y="54719"/>
                  </a:lnTo>
                  <a:lnTo>
                    <a:pt x="21283" y="54719"/>
                  </a:lnTo>
                  <a:lnTo>
                    <a:pt x="21239" y="54763"/>
                  </a:lnTo>
                  <a:lnTo>
                    <a:pt x="19440" y="55070"/>
                  </a:lnTo>
                  <a:lnTo>
                    <a:pt x="19396" y="55070"/>
                  </a:lnTo>
                  <a:lnTo>
                    <a:pt x="17333" y="55728"/>
                  </a:lnTo>
                  <a:lnTo>
                    <a:pt x="15622" y="56080"/>
                  </a:lnTo>
                  <a:lnTo>
                    <a:pt x="11629" y="56825"/>
                  </a:lnTo>
                  <a:lnTo>
                    <a:pt x="10488" y="56650"/>
                  </a:lnTo>
                  <a:lnTo>
                    <a:pt x="7197" y="56211"/>
                  </a:lnTo>
                  <a:lnTo>
                    <a:pt x="3906" y="55641"/>
                  </a:lnTo>
                  <a:lnTo>
                    <a:pt x="3686" y="55421"/>
                  </a:lnTo>
                  <a:lnTo>
                    <a:pt x="2589" y="53754"/>
                  </a:lnTo>
                  <a:lnTo>
                    <a:pt x="352" y="50946"/>
                  </a:lnTo>
                  <a:lnTo>
                    <a:pt x="352" y="50156"/>
                  </a:lnTo>
                  <a:lnTo>
                    <a:pt x="659" y="48049"/>
                  </a:lnTo>
                  <a:lnTo>
                    <a:pt x="1273" y="46777"/>
                  </a:lnTo>
                  <a:lnTo>
                    <a:pt x="2853" y="44802"/>
                  </a:lnTo>
                  <a:lnTo>
                    <a:pt x="5837" y="43179"/>
                  </a:lnTo>
                  <a:lnTo>
                    <a:pt x="5924" y="43135"/>
                  </a:lnTo>
                  <a:lnTo>
                    <a:pt x="6451" y="42213"/>
                  </a:lnTo>
                  <a:lnTo>
                    <a:pt x="7197" y="40458"/>
                  </a:lnTo>
                  <a:lnTo>
                    <a:pt x="8206" y="38703"/>
                  </a:lnTo>
                  <a:lnTo>
                    <a:pt x="9742" y="36684"/>
                  </a:lnTo>
                  <a:lnTo>
                    <a:pt x="9786" y="36641"/>
                  </a:lnTo>
                  <a:lnTo>
                    <a:pt x="10532" y="35280"/>
                  </a:lnTo>
                  <a:lnTo>
                    <a:pt x="10532" y="35236"/>
                  </a:lnTo>
                  <a:lnTo>
                    <a:pt x="10620" y="34315"/>
                  </a:lnTo>
                  <a:lnTo>
                    <a:pt x="10620" y="34271"/>
                  </a:lnTo>
                  <a:lnTo>
                    <a:pt x="10576" y="32823"/>
                  </a:lnTo>
                  <a:lnTo>
                    <a:pt x="10751" y="30497"/>
                  </a:lnTo>
                  <a:lnTo>
                    <a:pt x="11278" y="28479"/>
                  </a:lnTo>
                  <a:lnTo>
                    <a:pt x="12331" y="26373"/>
                  </a:lnTo>
                  <a:lnTo>
                    <a:pt x="13823" y="23608"/>
                  </a:lnTo>
                  <a:lnTo>
                    <a:pt x="14876" y="21633"/>
                  </a:lnTo>
                  <a:lnTo>
                    <a:pt x="16500" y="19176"/>
                  </a:lnTo>
                  <a:lnTo>
                    <a:pt x="17597" y="17860"/>
                  </a:lnTo>
                  <a:lnTo>
                    <a:pt x="19352" y="16675"/>
                  </a:lnTo>
                  <a:lnTo>
                    <a:pt x="20449" y="16148"/>
                  </a:lnTo>
                  <a:lnTo>
                    <a:pt x="21590" y="15710"/>
                  </a:lnTo>
                  <a:lnTo>
                    <a:pt x="23872" y="14788"/>
                  </a:lnTo>
                  <a:lnTo>
                    <a:pt x="24398" y="14393"/>
                  </a:lnTo>
                  <a:lnTo>
                    <a:pt x="24398" y="14349"/>
                  </a:lnTo>
                  <a:lnTo>
                    <a:pt x="25451" y="13252"/>
                  </a:lnTo>
                  <a:lnTo>
                    <a:pt x="27996" y="10619"/>
                  </a:lnTo>
                  <a:lnTo>
                    <a:pt x="27996" y="10532"/>
                  </a:lnTo>
                  <a:lnTo>
                    <a:pt x="29269" y="7065"/>
                  </a:lnTo>
                  <a:lnTo>
                    <a:pt x="30936" y="5178"/>
                  </a:lnTo>
                  <a:lnTo>
                    <a:pt x="32384" y="3467"/>
                  </a:lnTo>
                  <a:lnTo>
                    <a:pt x="33481" y="2458"/>
                  </a:lnTo>
                  <a:lnTo>
                    <a:pt x="34578" y="1712"/>
                  </a:lnTo>
                  <a:lnTo>
                    <a:pt x="36992" y="351"/>
                  </a:lnTo>
                  <a:lnTo>
                    <a:pt x="37036" y="308"/>
                  </a:lnTo>
                  <a:lnTo>
                    <a:pt x="37080" y="220"/>
                  </a:lnTo>
                  <a:lnTo>
                    <a:pt x="37080" y="176"/>
                  </a:lnTo>
                  <a:lnTo>
                    <a:pt x="37036" y="88"/>
                  </a:lnTo>
                  <a:lnTo>
                    <a:pt x="36992" y="44"/>
                  </a:lnTo>
                  <a:lnTo>
                    <a:pt x="36948"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72" name="Google Shape;4372;p116"/>
            <p:cNvSpPr/>
            <p:nvPr/>
          </p:nvSpPr>
          <p:spPr>
            <a:xfrm>
              <a:off x="1579750" y="2837200"/>
              <a:ext cx="2045975" cy="1732200"/>
            </a:xfrm>
            <a:custGeom>
              <a:avLst/>
              <a:gdLst/>
              <a:ahLst/>
              <a:cxnLst/>
              <a:rect l="l" t="t" r="r" b="b"/>
              <a:pathLst>
                <a:path w="81839" h="69288" extrusionOk="0">
                  <a:moveTo>
                    <a:pt x="34315" y="0"/>
                  </a:moveTo>
                  <a:lnTo>
                    <a:pt x="34272" y="44"/>
                  </a:lnTo>
                  <a:lnTo>
                    <a:pt x="32165" y="1536"/>
                  </a:lnTo>
                  <a:lnTo>
                    <a:pt x="29489" y="3862"/>
                  </a:lnTo>
                  <a:lnTo>
                    <a:pt x="25715" y="6889"/>
                  </a:lnTo>
                  <a:lnTo>
                    <a:pt x="20493" y="11102"/>
                  </a:lnTo>
                  <a:lnTo>
                    <a:pt x="18475" y="12726"/>
                  </a:lnTo>
                  <a:lnTo>
                    <a:pt x="18431" y="12726"/>
                  </a:lnTo>
                  <a:lnTo>
                    <a:pt x="14525" y="17640"/>
                  </a:lnTo>
                  <a:lnTo>
                    <a:pt x="12331" y="20536"/>
                  </a:lnTo>
                  <a:lnTo>
                    <a:pt x="10357" y="23037"/>
                  </a:lnTo>
                  <a:lnTo>
                    <a:pt x="8645" y="25363"/>
                  </a:lnTo>
                  <a:lnTo>
                    <a:pt x="7680" y="27074"/>
                  </a:lnTo>
                  <a:lnTo>
                    <a:pt x="7636" y="27162"/>
                  </a:lnTo>
                  <a:lnTo>
                    <a:pt x="6934" y="31462"/>
                  </a:lnTo>
                  <a:lnTo>
                    <a:pt x="6320" y="35763"/>
                  </a:lnTo>
                  <a:lnTo>
                    <a:pt x="6013" y="38352"/>
                  </a:lnTo>
                  <a:lnTo>
                    <a:pt x="5661" y="40590"/>
                  </a:lnTo>
                  <a:lnTo>
                    <a:pt x="5047" y="43222"/>
                  </a:lnTo>
                  <a:lnTo>
                    <a:pt x="4301" y="45636"/>
                  </a:lnTo>
                  <a:lnTo>
                    <a:pt x="3380" y="47128"/>
                  </a:lnTo>
                  <a:lnTo>
                    <a:pt x="2063" y="48927"/>
                  </a:lnTo>
                  <a:lnTo>
                    <a:pt x="2063" y="48971"/>
                  </a:lnTo>
                  <a:lnTo>
                    <a:pt x="747" y="51209"/>
                  </a:lnTo>
                  <a:lnTo>
                    <a:pt x="747" y="51252"/>
                  </a:lnTo>
                  <a:lnTo>
                    <a:pt x="527" y="52042"/>
                  </a:lnTo>
                  <a:lnTo>
                    <a:pt x="527" y="52086"/>
                  </a:lnTo>
                  <a:lnTo>
                    <a:pt x="176" y="55684"/>
                  </a:lnTo>
                  <a:lnTo>
                    <a:pt x="1" y="57659"/>
                  </a:lnTo>
                  <a:lnTo>
                    <a:pt x="1" y="57703"/>
                  </a:lnTo>
                  <a:lnTo>
                    <a:pt x="45" y="58010"/>
                  </a:lnTo>
                  <a:lnTo>
                    <a:pt x="89" y="58098"/>
                  </a:lnTo>
                  <a:lnTo>
                    <a:pt x="133" y="58142"/>
                  </a:lnTo>
                  <a:lnTo>
                    <a:pt x="1317" y="58624"/>
                  </a:lnTo>
                  <a:lnTo>
                    <a:pt x="2063" y="59458"/>
                  </a:lnTo>
                  <a:lnTo>
                    <a:pt x="3248" y="61696"/>
                  </a:lnTo>
                  <a:lnTo>
                    <a:pt x="4433" y="63890"/>
                  </a:lnTo>
                  <a:lnTo>
                    <a:pt x="5749" y="65865"/>
                  </a:lnTo>
                  <a:lnTo>
                    <a:pt x="6671" y="67049"/>
                  </a:lnTo>
                  <a:lnTo>
                    <a:pt x="6715" y="67093"/>
                  </a:lnTo>
                  <a:lnTo>
                    <a:pt x="9347" y="68980"/>
                  </a:lnTo>
                  <a:lnTo>
                    <a:pt x="9391" y="68980"/>
                  </a:lnTo>
                  <a:lnTo>
                    <a:pt x="10137" y="69243"/>
                  </a:lnTo>
                  <a:lnTo>
                    <a:pt x="10181" y="69287"/>
                  </a:lnTo>
                  <a:lnTo>
                    <a:pt x="10269" y="69243"/>
                  </a:lnTo>
                  <a:lnTo>
                    <a:pt x="10883" y="69068"/>
                  </a:lnTo>
                  <a:lnTo>
                    <a:pt x="10927" y="69024"/>
                  </a:lnTo>
                  <a:lnTo>
                    <a:pt x="13341" y="66611"/>
                  </a:lnTo>
                  <a:lnTo>
                    <a:pt x="17114" y="64460"/>
                  </a:lnTo>
                  <a:lnTo>
                    <a:pt x="18562" y="63627"/>
                  </a:lnTo>
                  <a:lnTo>
                    <a:pt x="20010" y="63539"/>
                  </a:lnTo>
                  <a:lnTo>
                    <a:pt x="22029" y="63100"/>
                  </a:lnTo>
                  <a:lnTo>
                    <a:pt x="22907" y="63056"/>
                  </a:lnTo>
                  <a:lnTo>
                    <a:pt x="26900" y="64417"/>
                  </a:lnTo>
                  <a:lnTo>
                    <a:pt x="29357" y="65075"/>
                  </a:lnTo>
                  <a:lnTo>
                    <a:pt x="31156" y="65601"/>
                  </a:lnTo>
                  <a:lnTo>
                    <a:pt x="31288" y="65601"/>
                  </a:lnTo>
                  <a:lnTo>
                    <a:pt x="33569" y="63846"/>
                  </a:lnTo>
                  <a:lnTo>
                    <a:pt x="33613" y="63846"/>
                  </a:lnTo>
                  <a:lnTo>
                    <a:pt x="35281" y="62135"/>
                  </a:lnTo>
                  <a:lnTo>
                    <a:pt x="35281" y="62091"/>
                  </a:lnTo>
                  <a:lnTo>
                    <a:pt x="36641" y="59721"/>
                  </a:lnTo>
                  <a:lnTo>
                    <a:pt x="37080" y="59239"/>
                  </a:lnTo>
                  <a:lnTo>
                    <a:pt x="38177" y="58756"/>
                  </a:lnTo>
                  <a:lnTo>
                    <a:pt x="40415" y="58361"/>
                  </a:lnTo>
                  <a:lnTo>
                    <a:pt x="40459" y="58361"/>
                  </a:lnTo>
                  <a:lnTo>
                    <a:pt x="43048" y="57264"/>
                  </a:lnTo>
                  <a:lnTo>
                    <a:pt x="43092" y="57264"/>
                  </a:lnTo>
                  <a:lnTo>
                    <a:pt x="45154" y="55597"/>
                  </a:lnTo>
                  <a:lnTo>
                    <a:pt x="47216" y="53973"/>
                  </a:lnTo>
                  <a:lnTo>
                    <a:pt x="48313" y="53403"/>
                  </a:lnTo>
                  <a:lnTo>
                    <a:pt x="50069" y="53359"/>
                  </a:lnTo>
                  <a:lnTo>
                    <a:pt x="50902" y="53403"/>
                  </a:lnTo>
                  <a:lnTo>
                    <a:pt x="53096" y="53578"/>
                  </a:lnTo>
                  <a:lnTo>
                    <a:pt x="54193" y="53666"/>
                  </a:lnTo>
                  <a:lnTo>
                    <a:pt x="55246" y="53841"/>
                  </a:lnTo>
                  <a:lnTo>
                    <a:pt x="56300" y="54105"/>
                  </a:lnTo>
                  <a:lnTo>
                    <a:pt x="57353" y="54456"/>
                  </a:lnTo>
                  <a:lnTo>
                    <a:pt x="57835" y="54631"/>
                  </a:lnTo>
                  <a:lnTo>
                    <a:pt x="58362" y="54895"/>
                  </a:lnTo>
                  <a:lnTo>
                    <a:pt x="58845" y="55158"/>
                  </a:lnTo>
                  <a:lnTo>
                    <a:pt x="59327" y="55465"/>
                  </a:lnTo>
                  <a:lnTo>
                    <a:pt x="60512" y="56518"/>
                  </a:lnTo>
                  <a:lnTo>
                    <a:pt x="60556" y="56562"/>
                  </a:lnTo>
                  <a:lnTo>
                    <a:pt x="65383" y="58537"/>
                  </a:lnTo>
                  <a:lnTo>
                    <a:pt x="65427" y="58537"/>
                  </a:lnTo>
                  <a:lnTo>
                    <a:pt x="66436" y="58624"/>
                  </a:lnTo>
                  <a:lnTo>
                    <a:pt x="68455" y="59019"/>
                  </a:lnTo>
                  <a:lnTo>
                    <a:pt x="70692" y="59370"/>
                  </a:lnTo>
                  <a:lnTo>
                    <a:pt x="70736" y="59370"/>
                  </a:lnTo>
                  <a:lnTo>
                    <a:pt x="73062" y="59414"/>
                  </a:lnTo>
                  <a:lnTo>
                    <a:pt x="75432" y="59590"/>
                  </a:lnTo>
                  <a:lnTo>
                    <a:pt x="75475" y="59590"/>
                  </a:lnTo>
                  <a:lnTo>
                    <a:pt x="79161" y="59414"/>
                  </a:lnTo>
                  <a:lnTo>
                    <a:pt x="79205" y="59370"/>
                  </a:lnTo>
                  <a:lnTo>
                    <a:pt x="81706" y="58712"/>
                  </a:lnTo>
                  <a:lnTo>
                    <a:pt x="81750" y="58712"/>
                  </a:lnTo>
                  <a:lnTo>
                    <a:pt x="81794" y="58624"/>
                  </a:lnTo>
                  <a:lnTo>
                    <a:pt x="81838" y="58580"/>
                  </a:lnTo>
                  <a:lnTo>
                    <a:pt x="81838" y="58493"/>
                  </a:lnTo>
                  <a:lnTo>
                    <a:pt x="81794" y="58449"/>
                  </a:lnTo>
                  <a:lnTo>
                    <a:pt x="81750" y="58405"/>
                  </a:lnTo>
                  <a:lnTo>
                    <a:pt x="81706" y="58361"/>
                  </a:lnTo>
                  <a:lnTo>
                    <a:pt x="81619" y="58361"/>
                  </a:lnTo>
                  <a:lnTo>
                    <a:pt x="79117" y="59063"/>
                  </a:lnTo>
                  <a:lnTo>
                    <a:pt x="75432" y="59239"/>
                  </a:lnTo>
                  <a:lnTo>
                    <a:pt x="73106" y="59063"/>
                  </a:lnTo>
                  <a:lnTo>
                    <a:pt x="70736" y="59019"/>
                  </a:lnTo>
                  <a:lnTo>
                    <a:pt x="68498" y="58668"/>
                  </a:lnTo>
                  <a:lnTo>
                    <a:pt x="66524" y="58273"/>
                  </a:lnTo>
                  <a:lnTo>
                    <a:pt x="66480" y="58273"/>
                  </a:lnTo>
                  <a:lnTo>
                    <a:pt x="65471" y="58186"/>
                  </a:lnTo>
                  <a:lnTo>
                    <a:pt x="62531" y="57001"/>
                  </a:lnTo>
                  <a:lnTo>
                    <a:pt x="60688" y="56255"/>
                  </a:lnTo>
                  <a:lnTo>
                    <a:pt x="59547" y="55202"/>
                  </a:lnTo>
                  <a:lnTo>
                    <a:pt x="59547" y="55158"/>
                  </a:lnTo>
                  <a:lnTo>
                    <a:pt x="59020" y="54851"/>
                  </a:lnTo>
                  <a:lnTo>
                    <a:pt x="58538" y="54587"/>
                  </a:lnTo>
                  <a:lnTo>
                    <a:pt x="58011" y="54324"/>
                  </a:lnTo>
                  <a:lnTo>
                    <a:pt x="57484" y="54105"/>
                  </a:lnTo>
                  <a:lnTo>
                    <a:pt x="56958" y="53929"/>
                  </a:lnTo>
                  <a:lnTo>
                    <a:pt x="56431" y="53754"/>
                  </a:lnTo>
                  <a:lnTo>
                    <a:pt x="55378" y="53534"/>
                  </a:lnTo>
                  <a:lnTo>
                    <a:pt x="54281" y="53315"/>
                  </a:lnTo>
                  <a:lnTo>
                    <a:pt x="53184" y="53227"/>
                  </a:lnTo>
                  <a:lnTo>
                    <a:pt x="50902" y="53052"/>
                  </a:lnTo>
                  <a:lnTo>
                    <a:pt x="50069" y="53008"/>
                  </a:lnTo>
                  <a:lnTo>
                    <a:pt x="48269" y="53052"/>
                  </a:lnTo>
                  <a:lnTo>
                    <a:pt x="48182" y="53095"/>
                  </a:lnTo>
                  <a:lnTo>
                    <a:pt x="47041" y="53666"/>
                  </a:lnTo>
                  <a:lnTo>
                    <a:pt x="46997" y="53666"/>
                  </a:lnTo>
                  <a:lnTo>
                    <a:pt x="44935" y="55333"/>
                  </a:lnTo>
                  <a:lnTo>
                    <a:pt x="42872" y="56957"/>
                  </a:lnTo>
                  <a:lnTo>
                    <a:pt x="40371" y="58010"/>
                  </a:lnTo>
                  <a:lnTo>
                    <a:pt x="38089" y="58405"/>
                  </a:lnTo>
                  <a:lnTo>
                    <a:pt x="38045" y="58405"/>
                  </a:lnTo>
                  <a:lnTo>
                    <a:pt x="36904" y="58931"/>
                  </a:lnTo>
                  <a:lnTo>
                    <a:pt x="36861" y="58975"/>
                  </a:lnTo>
                  <a:lnTo>
                    <a:pt x="36378" y="59502"/>
                  </a:lnTo>
                  <a:lnTo>
                    <a:pt x="36334" y="59546"/>
                  </a:lnTo>
                  <a:lnTo>
                    <a:pt x="35018" y="61915"/>
                  </a:lnTo>
                  <a:lnTo>
                    <a:pt x="33350" y="63583"/>
                  </a:lnTo>
                  <a:lnTo>
                    <a:pt x="31156" y="65250"/>
                  </a:lnTo>
                  <a:lnTo>
                    <a:pt x="29445" y="64768"/>
                  </a:lnTo>
                  <a:lnTo>
                    <a:pt x="27031" y="64065"/>
                  </a:lnTo>
                  <a:lnTo>
                    <a:pt x="22994" y="62705"/>
                  </a:lnTo>
                  <a:lnTo>
                    <a:pt x="22907" y="62705"/>
                  </a:lnTo>
                  <a:lnTo>
                    <a:pt x="21985" y="62749"/>
                  </a:lnTo>
                  <a:lnTo>
                    <a:pt x="19967" y="63188"/>
                  </a:lnTo>
                  <a:lnTo>
                    <a:pt x="18475" y="63276"/>
                  </a:lnTo>
                  <a:lnTo>
                    <a:pt x="18387" y="63320"/>
                  </a:lnTo>
                  <a:lnTo>
                    <a:pt x="13165" y="66303"/>
                  </a:lnTo>
                  <a:lnTo>
                    <a:pt x="13121" y="66347"/>
                  </a:lnTo>
                  <a:lnTo>
                    <a:pt x="10708" y="68717"/>
                  </a:lnTo>
                  <a:lnTo>
                    <a:pt x="10181" y="68892"/>
                  </a:lnTo>
                  <a:lnTo>
                    <a:pt x="9567" y="68673"/>
                  </a:lnTo>
                  <a:lnTo>
                    <a:pt x="6934" y="66786"/>
                  </a:lnTo>
                  <a:lnTo>
                    <a:pt x="6013" y="65689"/>
                  </a:lnTo>
                  <a:lnTo>
                    <a:pt x="4740" y="63714"/>
                  </a:lnTo>
                  <a:lnTo>
                    <a:pt x="3555" y="61520"/>
                  </a:lnTo>
                  <a:lnTo>
                    <a:pt x="2327" y="59239"/>
                  </a:lnTo>
                  <a:lnTo>
                    <a:pt x="1537" y="58361"/>
                  </a:lnTo>
                  <a:lnTo>
                    <a:pt x="1493" y="58317"/>
                  </a:lnTo>
                  <a:lnTo>
                    <a:pt x="396" y="57878"/>
                  </a:lnTo>
                  <a:lnTo>
                    <a:pt x="352" y="57659"/>
                  </a:lnTo>
                  <a:lnTo>
                    <a:pt x="527" y="55728"/>
                  </a:lnTo>
                  <a:lnTo>
                    <a:pt x="878" y="52130"/>
                  </a:lnTo>
                  <a:lnTo>
                    <a:pt x="1054" y="51384"/>
                  </a:lnTo>
                  <a:lnTo>
                    <a:pt x="2370" y="49146"/>
                  </a:lnTo>
                  <a:lnTo>
                    <a:pt x="3687" y="47347"/>
                  </a:lnTo>
                  <a:lnTo>
                    <a:pt x="4608" y="45811"/>
                  </a:lnTo>
                  <a:lnTo>
                    <a:pt x="4608" y="45767"/>
                  </a:lnTo>
                  <a:lnTo>
                    <a:pt x="5398" y="43310"/>
                  </a:lnTo>
                  <a:lnTo>
                    <a:pt x="5969" y="40633"/>
                  </a:lnTo>
                  <a:lnTo>
                    <a:pt x="6364" y="38396"/>
                  </a:lnTo>
                  <a:lnTo>
                    <a:pt x="6671" y="35807"/>
                  </a:lnTo>
                  <a:lnTo>
                    <a:pt x="7285" y="31506"/>
                  </a:lnTo>
                  <a:lnTo>
                    <a:pt x="7987" y="27250"/>
                  </a:lnTo>
                  <a:lnTo>
                    <a:pt x="8953" y="25539"/>
                  </a:lnTo>
                  <a:lnTo>
                    <a:pt x="10664" y="23257"/>
                  </a:lnTo>
                  <a:lnTo>
                    <a:pt x="12595" y="20756"/>
                  </a:lnTo>
                  <a:lnTo>
                    <a:pt x="14789" y="17860"/>
                  </a:lnTo>
                  <a:lnTo>
                    <a:pt x="18694" y="12989"/>
                  </a:lnTo>
                  <a:lnTo>
                    <a:pt x="25934" y="7153"/>
                  </a:lnTo>
                  <a:lnTo>
                    <a:pt x="29708" y="4125"/>
                  </a:lnTo>
                  <a:lnTo>
                    <a:pt x="32385" y="1799"/>
                  </a:lnTo>
                  <a:lnTo>
                    <a:pt x="34447" y="307"/>
                  </a:lnTo>
                  <a:lnTo>
                    <a:pt x="34535" y="263"/>
                  </a:lnTo>
                  <a:lnTo>
                    <a:pt x="34535" y="220"/>
                  </a:lnTo>
                  <a:lnTo>
                    <a:pt x="34535" y="132"/>
                  </a:lnTo>
                  <a:lnTo>
                    <a:pt x="34491" y="88"/>
                  </a:lnTo>
                  <a:lnTo>
                    <a:pt x="34447" y="44"/>
                  </a:lnTo>
                  <a:lnTo>
                    <a:pt x="34403"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73" name="Google Shape;4373;p116"/>
            <p:cNvSpPr/>
            <p:nvPr/>
          </p:nvSpPr>
          <p:spPr>
            <a:xfrm>
              <a:off x="1896800" y="3719200"/>
              <a:ext cx="560600" cy="444300"/>
            </a:xfrm>
            <a:custGeom>
              <a:avLst/>
              <a:gdLst/>
              <a:ahLst/>
              <a:cxnLst/>
              <a:rect l="l" t="t" r="r" b="b"/>
              <a:pathLst>
                <a:path w="22424" h="17772" extrusionOk="0">
                  <a:moveTo>
                    <a:pt x="6188" y="483"/>
                  </a:moveTo>
                  <a:lnTo>
                    <a:pt x="6670" y="1316"/>
                  </a:lnTo>
                  <a:lnTo>
                    <a:pt x="6758" y="1404"/>
                  </a:lnTo>
                  <a:lnTo>
                    <a:pt x="8513" y="2062"/>
                  </a:lnTo>
                  <a:lnTo>
                    <a:pt x="12550" y="3861"/>
                  </a:lnTo>
                  <a:lnTo>
                    <a:pt x="12813" y="4213"/>
                  </a:lnTo>
                  <a:lnTo>
                    <a:pt x="13384" y="5441"/>
                  </a:lnTo>
                  <a:lnTo>
                    <a:pt x="14393" y="7196"/>
                  </a:lnTo>
                  <a:lnTo>
                    <a:pt x="14920" y="9347"/>
                  </a:lnTo>
                  <a:lnTo>
                    <a:pt x="15359" y="10707"/>
                  </a:lnTo>
                  <a:lnTo>
                    <a:pt x="15359" y="10751"/>
                  </a:lnTo>
                  <a:lnTo>
                    <a:pt x="16105" y="11892"/>
                  </a:lnTo>
                  <a:lnTo>
                    <a:pt x="16148" y="11935"/>
                  </a:lnTo>
                  <a:lnTo>
                    <a:pt x="17070" y="12638"/>
                  </a:lnTo>
                  <a:lnTo>
                    <a:pt x="17114" y="12681"/>
                  </a:lnTo>
                  <a:lnTo>
                    <a:pt x="19439" y="13383"/>
                  </a:lnTo>
                  <a:lnTo>
                    <a:pt x="19527" y="13383"/>
                  </a:lnTo>
                  <a:lnTo>
                    <a:pt x="20712" y="13208"/>
                  </a:lnTo>
                  <a:lnTo>
                    <a:pt x="21985" y="13471"/>
                  </a:lnTo>
                  <a:lnTo>
                    <a:pt x="22028" y="13471"/>
                  </a:lnTo>
                  <a:lnTo>
                    <a:pt x="21897" y="13559"/>
                  </a:lnTo>
                  <a:lnTo>
                    <a:pt x="20668" y="14086"/>
                  </a:lnTo>
                  <a:lnTo>
                    <a:pt x="16105" y="15490"/>
                  </a:lnTo>
                  <a:lnTo>
                    <a:pt x="13735" y="16367"/>
                  </a:lnTo>
                  <a:lnTo>
                    <a:pt x="11234" y="17420"/>
                  </a:lnTo>
                  <a:lnTo>
                    <a:pt x="10883" y="17333"/>
                  </a:lnTo>
                  <a:lnTo>
                    <a:pt x="8733" y="16455"/>
                  </a:lnTo>
                  <a:lnTo>
                    <a:pt x="5222" y="15051"/>
                  </a:lnTo>
                  <a:lnTo>
                    <a:pt x="5178" y="15051"/>
                  </a:lnTo>
                  <a:lnTo>
                    <a:pt x="746" y="13866"/>
                  </a:lnTo>
                  <a:lnTo>
                    <a:pt x="395" y="13515"/>
                  </a:lnTo>
                  <a:lnTo>
                    <a:pt x="351" y="12901"/>
                  </a:lnTo>
                  <a:lnTo>
                    <a:pt x="702" y="11672"/>
                  </a:lnTo>
                  <a:lnTo>
                    <a:pt x="1229" y="10795"/>
                  </a:lnTo>
                  <a:lnTo>
                    <a:pt x="2633" y="8732"/>
                  </a:lnTo>
                  <a:lnTo>
                    <a:pt x="5091" y="4958"/>
                  </a:lnTo>
                  <a:lnTo>
                    <a:pt x="5134" y="4915"/>
                  </a:lnTo>
                  <a:lnTo>
                    <a:pt x="5749" y="2852"/>
                  </a:lnTo>
                  <a:lnTo>
                    <a:pt x="6056" y="746"/>
                  </a:lnTo>
                  <a:lnTo>
                    <a:pt x="6188" y="483"/>
                  </a:lnTo>
                  <a:close/>
                  <a:moveTo>
                    <a:pt x="6144" y="0"/>
                  </a:moveTo>
                  <a:lnTo>
                    <a:pt x="6056" y="44"/>
                  </a:lnTo>
                  <a:lnTo>
                    <a:pt x="6012" y="88"/>
                  </a:lnTo>
                  <a:lnTo>
                    <a:pt x="5749" y="614"/>
                  </a:lnTo>
                  <a:lnTo>
                    <a:pt x="5705" y="658"/>
                  </a:lnTo>
                  <a:lnTo>
                    <a:pt x="5398" y="2764"/>
                  </a:lnTo>
                  <a:lnTo>
                    <a:pt x="4783" y="4827"/>
                  </a:lnTo>
                  <a:lnTo>
                    <a:pt x="2370" y="8513"/>
                  </a:lnTo>
                  <a:lnTo>
                    <a:pt x="922" y="10619"/>
                  </a:lnTo>
                  <a:lnTo>
                    <a:pt x="395" y="11541"/>
                  </a:lnTo>
                  <a:lnTo>
                    <a:pt x="351" y="11584"/>
                  </a:lnTo>
                  <a:lnTo>
                    <a:pt x="0" y="12857"/>
                  </a:lnTo>
                  <a:lnTo>
                    <a:pt x="0" y="12901"/>
                  </a:lnTo>
                  <a:lnTo>
                    <a:pt x="44" y="13603"/>
                  </a:lnTo>
                  <a:lnTo>
                    <a:pt x="88" y="13691"/>
                  </a:lnTo>
                  <a:lnTo>
                    <a:pt x="527" y="14173"/>
                  </a:lnTo>
                  <a:lnTo>
                    <a:pt x="615" y="14217"/>
                  </a:lnTo>
                  <a:lnTo>
                    <a:pt x="5091" y="15358"/>
                  </a:lnTo>
                  <a:lnTo>
                    <a:pt x="8601" y="16806"/>
                  </a:lnTo>
                  <a:lnTo>
                    <a:pt x="10751" y="17684"/>
                  </a:lnTo>
                  <a:lnTo>
                    <a:pt x="10795" y="17684"/>
                  </a:lnTo>
                  <a:lnTo>
                    <a:pt x="11234" y="17772"/>
                  </a:lnTo>
                  <a:lnTo>
                    <a:pt x="11322" y="17728"/>
                  </a:lnTo>
                  <a:lnTo>
                    <a:pt x="13867" y="16675"/>
                  </a:lnTo>
                  <a:lnTo>
                    <a:pt x="16192" y="15841"/>
                  </a:lnTo>
                  <a:lnTo>
                    <a:pt x="20756" y="14437"/>
                  </a:lnTo>
                  <a:lnTo>
                    <a:pt x="20800" y="14437"/>
                  </a:lnTo>
                  <a:lnTo>
                    <a:pt x="22072" y="13866"/>
                  </a:lnTo>
                  <a:lnTo>
                    <a:pt x="22116" y="13866"/>
                  </a:lnTo>
                  <a:lnTo>
                    <a:pt x="22379" y="13603"/>
                  </a:lnTo>
                  <a:lnTo>
                    <a:pt x="22423" y="13559"/>
                  </a:lnTo>
                  <a:lnTo>
                    <a:pt x="22423" y="13471"/>
                  </a:lnTo>
                  <a:lnTo>
                    <a:pt x="22423" y="13427"/>
                  </a:lnTo>
                  <a:lnTo>
                    <a:pt x="22379" y="13340"/>
                  </a:lnTo>
                  <a:lnTo>
                    <a:pt x="22204" y="13164"/>
                  </a:lnTo>
                  <a:lnTo>
                    <a:pt x="22116" y="13120"/>
                  </a:lnTo>
                  <a:lnTo>
                    <a:pt x="20756" y="12857"/>
                  </a:lnTo>
                  <a:lnTo>
                    <a:pt x="20712" y="12857"/>
                  </a:lnTo>
                  <a:lnTo>
                    <a:pt x="19527" y="13032"/>
                  </a:lnTo>
                  <a:lnTo>
                    <a:pt x="17245" y="12374"/>
                  </a:lnTo>
                  <a:lnTo>
                    <a:pt x="16368" y="11672"/>
                  </a:lnTo>
                  <a:lnTo>
                    <a:pt x="15666" y="10575"/>
                  </a:lnTo>
                  <a:lnTo>
                    <a:pt x="15271" y="9259"/>
                  </a:lnTo>
                  <a:lnTo>
                    <a:pt x="14744" y="7065"/>
                  </a:lnTo>
                  <a:lnTo>
                    <a:pt x="14700" y="7021"/>
                  </a:lnTo>
                  <a:lnTo>
                    <a:pt x="13691" y="5266"/>
                  </a:lnTo>
                  <a:lnTo>
                    <a:pt x="13121" y="4037"/>
                  </a:lnTo>
                  <a:lnTo>
                    <a:pt x="13077" y="3993"/>
                  </a:lnTo>
                  <a:lnTo>
                    <a:pt x="12813" y="3598"/>
                  </a:lnTo>
                  <a:lnTo>
                    <a:pt x="12726" y="3554"/>
                  </a:lnTo>
                  <a:lnTo>
                    <a:pt x="8645" y="1755"/>
                  </a:lnTo>
                  <a:lnTo>
                    <a:pt x="6933" y="1097"/>
                  </a:lnTo>
                  <a:lnTo>
                    <a:pt x="6495" y="263"/>
                  </a:lnTo>
                  <a:lnTo>
                    <a:pt x="6451" y="219"/>
                  </a:lnTo>
                  <a:lnTo>
                    <a:pt x="6275" y="44"/>
                  </a:lnTo>
                  <a:lnTo>
                    <a:pt x="6231"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74" name="Google Shape;4374;p116"/>
            <p:cNvSpPr/>
            <p:nvPr/>
          </p:nvSpPr>
          <p:spPr>
            <a:xfrm>
              <a:off x="1870475" y="3665425"/>
              <a:ext cx="650550" cy="557325"/>
            </a:xfrm>
            <a:custGeom>
              <a:avLst/>
              <a:gdLst/>
              <a:ahLst/>
              <a:cxnLst/>
              <a:rect l="l" t="t" r="r" b="b"/>
              <a:pathLst>
                <a:path w="26022" h="22293" extrusionOk="0">
                  <a:moveTo>
                    <a:pt x="10224" y="352"/>
                  </a:moveTo>
                  <a:lnTo>
                    <a:pt x="10795" y="571"/>
                  </a:lnTo>
                  <a:lnTo>
                    <a:pt x="12945" y="2239"/>
                  </a:lnTo>
                  <a:lnTo>
                    <a:pt x="14832" y="3511"/>
                  </a:lnTo>
                  <a:lnTo>
                    <a:pt x="16017" y="4828"/>
                  </a:lnTo>
                  <a:lnTo>
                    <a:pt x="17026" y="6495"/>
                  </a:lnTo>
                  <a:lnTo>
                    <a:pt x="17947" y="8294"/>
                  </a:lnTo>
                  <a:lnTo>
                    <a:pt x="18430" y="10927"/>
                  </a:lnTo>
                  <a:lnTo>
                    <a:pt x="18957" y="13692"/>
                  </a:lnTo>
                  <a:lnTo>
                    <a:pt x="18957" y="13735"/>
                  </a:lnTo>
                  <a:lnTo>
                    <a:pt x="19308" y="14130"/>
                  </a:lnTo>
                  <a:lnTo>
                    <a:pt x="19395" y="14174"/>
                  </a:lnTo>
                  <a:lnTo>
                    <a:pt x="20800" y="14525"/>
                  </a:lnTo>
                  <a:lnTo>
                    <a:pt x="20843" y="14525"/>
                  </a:lnTo>
                  <a:lnTo>
                    <a:pt x="21940" y="14569"/>
                  </a:lnTo>
                  <a:lnTo>
                    <a:pt x="25363" y="15227"/>
                  </a:lnTo>
                  <a:lnTo>
                    <a:pt x="25583" y="15359"/>
                  </a:lnTo>
                  <a:lnTo>
                    <a:pt x="25670" y="15578"/>
                  </a:lnTo>
                  <a:lnTo>
                    <a:pt x="25583" y="16324"/>
                  </a:lnTo>
                  <a:lnTo>
                    <a:pt x="25407" y="16632"/>
                  </a:lnTo>
                  <a:lnTo>
                    <a:pt x="24968" y="16851"/>
                  </a:lnTo>
                  <a:lnTo>
                    <a:pt x="23915" y="17026"/>
                  </a:lnTo>
                  <a:lnTo>
                    <a:pt x="23871" y="17026"/>
                  </a:lnTo>
                  <a:lnTo>
                    <a:pt x="19659" y="18650"/>
                  </a:lnTo>
                  <a:lnTo>
                    <a:pt x="19615" y="18694"/>
                  </a:lnTo>
                  <a:lnTo>
                    <a:pt x="19132" y="19001"/>
                  </a:lnTo>
                  <a:lnTo>
                    <a:pt x="17772" y="19659"/>
                  </a:lnTo>
                  <a:lnTo>
                    <a:pt x="13164" y="21371"/>
                  </a:lnTo>
                  <a:lnTo>
                    <a:pt x="11804" y="21941"/>
                  </a:lnTo>
                  <a:lnTo>
                    <a:pt x="11278" y="21809"/>
                  </a:lnTo>
                  <a:lnTo>
                    <a:pt x="10093" y="21371"/>
                  </a:lnTo>
                  <a:lnTo>
                    <a:pt x="8074" y="20493"/>
                  </a:lnTo>
                  <a:lnTo>
                    <a:pt x="5661" y="19396"/>
                  </a:lnTo>
                  <a:lnTo>
                    <a:pt x="878" y="17377"/>
                  </a:lnTo>
                  <a:lnTo>
                    <a:pt x="483" y="16544"/>
                  </a:lnTo>
                  <a:lnTo>
                    <a:pt x="395" y="16193"/>
                  </a:lnTo>
                  <a:lnTo>
                    <a:pt x="351" y="15842"/>
                  </a:lnTo>
                  <a:lnTo>
                    <a:pt x="351" y="15491"/>
                  </a:lnTo>
                  <a:lnTo>
                    <a:pt x="395" y="15140"/>
                  </a:lnTo>
                  <a:lnTo>
                    <a:pt x="439" y="14789"/>
                  </a:lnTo>
                  <a:lnTo>
                    <a:pt x="571" y="14481"/>
                  </a:lnTo>
                  <a:lnTo>
                    <a:pt x="834" y="13779"/>
                  </a:lnTo>
                  <a:lnTo>
                    <a:pt x="1141" y="13121"/>
                  </a:lnTo>
                  <a:lnTo>
                    <a:pt x="1580" y="12463"/>
                  </a:lnTo>
                  <a:lnTo>
                    <a:pt x="2458" y="11190"/>
                  </a:lnTo>
                  <a:lnTo>
                    <a:pt x="3116" y="10269"/>
                  </a:lnTo>
                  <a:lnTo>
                    <a:pt x="3379" y="9830"/>
                  </a:lnTo>
                  <a:lnTo>
                    <a:pt x="3642" y="9435"/>
                  </a:lnTo>
                  <a:lnTo>
                    <a:pt x="4915" y="6890"/>
                  </a:lnTo>
                  <a:lnTo>
                    <a:pt x="4915" y="6846"/>
                  </a:lnTo>
                  <a:lnTo>
                    <a:pt x="5617" y="4345"/>
                  </a:lnTo>
                  <a:lnTo>
                    <a:pt x="6144" y="2327"/>
                  </a:lnTo>
                  <a:lnTo>
                    <a:pt x="6889" y="1493"/>
                  </a:lnTo>
                  <a:lnTo>
                    <a:pt x="8381" y="966"/>
                  </a:lnTo>
                  <a:lnTo>
                    <a:pt x="8469" y="878"/>
                  </a:lnTo>
                  <a:lnTo>
                    <a:pt x="8908" y="352"/>
                  </a:lnTo>
                  <a:close/>
                  <a:moveTo>
                    <a:pt x="8776" y="1"/>
                  </a:moveTo>
                  <a:lnTo>
                    <a:pt x="8732" y="45"/>
                  </a:lnTo>
                  <a:lnTo>
                    <a:pt x="8206" y="615"/>
                  </a:lnTo>
                  <a:lnTo>
                    <a:pt x="6758" y="1186"/>
                  </a:lnTo>
                  <a:lnTo>
                    <a:pt x="6670" y="1230"/>
                  </a:lnTo>
                  <a:lnTo>
                    <a:pt x="5836" y="2107"/>
                  </a:lnTo>
                  <a:lnTo>
                    <a:pt x="5792" y="2195"/>
                  </a:lnTo>
                  <a:lnTo>
                    <a:pt x="5310" y="4257"/>
                  </a:lnTo>
                  <a:lnTo>
                    <a:pt x="4608" y="6715"/>
                  </a:lnTo>
                  <a:lnTo>
                    <a:pt x="3335" y="9260"/>
                  </a:lnTo>
                  <a:lnTo>
                    <a:pt x="3072" y="9655"/>
                  </a:lnTo>
                  <a:lnTo>
                    <a:pt x="2809" y="10093"/>
                  </a:lnTo>
                  <a:lnTo>
                    <a:pt x="2194" y="10971"/>
                  </a:lnTo>
                  <a:lnTo>
                    <a:pt x="1712" y="11629"/>
                  </a:lnTo>
                  <a:lnTo>
                    <a:pt x="1229" y="12287"/>
                  </a:lnTo>
                  <a:lnTo>
                    <a:pt x="834" y="12989"/>
                  </a:lnTo>
                  <a:lnTo>
                    <a:pt x="483" y="13692"/>
                  </a:lnTo>
                  <a:lnTo>
                    <a:pt x="176" y="14437"/>
                  </a:lnTo>
                  <a:lnTo>
                    <a:pt x="88" y="14789"/>
                  </a:lnTo>
                  <a:lnTo>
                    <a:pt x="44" y="15140"/>
                  </a:lnTo>
                  <a:lnTo>
                    <a:pt x="0" y="15534"/>
                  </a:lnTo>
                  <a:lnTo>
                    <a:pt x="0" y="15886"/>
                  </a:lnTo>
                  <a:lnTo>
                    <a:pt x="88" y="16280"/>
                  </a:lnTo>
                  <a:lnTo>
                    <a:pt x="176" y="16675"/>
                  </a:lnTo>
                  <a:lnTo>
                    <a:pt x="615" y="17597"/>
                  </a:lnTo>
                  <a:lnTo>
                    <a:pt x="702" y="17685"/>
                  </a:lnTo>
                  <a:lnTo>
                    <a:pt x="5529" y="19747"/>
                  </a:lnTo>
                  <a:lnTo>
                    <a:pt x="7899" y="20800"/>
                  </a:lnTo>
                  <a:lnTo>
                    <a:pt x="9961" y="21678"/>
                  </a:lnTo>
                  <a:lnTo>
                    <a:pt x="11190" y="22160"/>
                  </a:lnTo>
                  <a:lnTo>
                    <a:pt x="11804" y="22292"/>
                  </a:lnTo>
                  <a:lnTo>
                    <a:pt x="11892" y="22248"/>
                  </a:lnTo>
                  <a:lnTo>
                    <a:pt x="13296" y="21678"/>
                  </a:lnTo>
                  <a:lnTo>
                    <a:pt x="17903" y="19966"/>
                  </a:lnTo>
                  <a:lnTo>
                    <a:pt x="19308" y="19352"/>
                  </a:lnTo>
                  <a:lnTo>
                    <a:pt x="19308" y="19308"/>
                  </a:lnTo>
                  <a:lnTo>
                    <a:pt x="19834" y="19001"/>
                  </a:lnTo>
                  <a:lnTo>
                    <a:pt x="23959" y="17377"/>
                  </a:lnTo>
                  <a:lnTo>
                    <a:pt x="25056" y="17202"/>
                  </a:lnTo>
                  <a:lnTo>
                    <a:pt x="25100" y="17202"/>
                  </a:lnTo>
                  <a:lnTo>
                    <a:pt x="25626" y="16895"/>
                  </a:lnTo>
                  <a:lnTo>
                    <a:pt x="25670" y="16851"/>
                  </a:lnTo>
                  <a:lnTo>
                    <a:pt x="25890" y="16500"/>
                  </a:lnTo>
                  <a:lnTo>
                    <a:pt x="25934" y="16412"/>
                  </a:lnTo>
                  <a:lnTo>
                    <a:pt x="26021" y="15578"/>
                  </a:lnTo>
                  <a:lnTo>
                    <a:pt x="26021" y="15491"/>
                  </a:lnTo>
                  <a:lnTo>
                    <a:pt x="25846" y="15183"/>
                  </a:lnTo>
                  <a:lnTo>
                    <a:pt x="25802" y="15096"/>
                  </a:lnTo>
                  <a:lnTo>
                    <a:pt x="25539" y="14920"/>
                  </a:lnTo>
                  <a:lnTo>
                    <a:pt x="25451" y="14876"/>
                  </a:lnTo>
                  <a:lnTo>
                    <a:pt x="21984" y="14218"/>
                  </a:lnTo>
                  <a:lnTo>
                    <a:pt x="20843" y="14174"/>
                  </a:lnTo>
                  <a:lnTo>
                    <a:pt x="19527" y="13867"/>
                  </a:lnTo>
                  <a:lnTo>
                    <a:pt x="19264" y="13560"/>
                  </a:lnTo>
                  <a:lnTo>
                    <a:pt x="18781" y="10839"/>
                  </a:lnTo>
                  <a:lnTo>
                    <a:pt x="18298" y="8206"/>
                  </a:lnTo>
                  <a:lnTo>
                    <a:pt x="18255" y="8163"/>
                  </a:lnTo>
                  <a:lnTo>
                    <a:pt x="17333" y="6320"/>
                  </a:lnTo>
                  <a:lnTo>
                    <a:pt x="16324" y="4652"/>
                  </a:lnTo>
                  <a:lnTo>
                    <a:pt x="16280" y="4608"/>
                  </a:lnTo>
                  <a:lnTo>
                    <a:pt x="15051" y="3292"/>
                  </a:lnTo>
                  <a:lnTo>
                    <a:pt x="15051" y="3248"/>
                  </a:lnTo>
                  <a:lnTo>
                    <a:pt x="13164" y="1932"/>
                  </a:lnTo>
                  <a:lnTo>
                    <a:pt x="11014" y="264"/>
                  </a:lnTo>
                  <a:lnTo>
                    <a:pt x="10970" y="264"/>
                  </a:lnTo>
                  <a:lnTo>
                    <a:pt x="10356"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75" name="Google Shape;4375;p116"/>
            <p:cNvSpPr/>
            <p:nvPr/>
          </p:nvSpPr>
          <p:spPr>
            <a:xfrm>
              <a:off x="1686175" y="3501975"/>
              <a:ext cx="889700" cy="781100"/>
            </a:xfrm>
            <a:custGeom>
              <a:avLst/>
              <a:gdLst/>
              <a:ahLst/>
              <a:cxnLst/>
              <a:rect l="l" t="t" r="r" b="b"/>
              <a:pathLst>
                <a:path w="35588" h="31244" extrusionOk="0">
                  <a:moveTo>
                    <a:pt x="16807" y="352"/>
                  </a:moveTo>
                  <a:lnTo>
                    <a:pt x="17070" y="615"/>
                  </a:lnTo>
                  <a:lnTo>
                    <a:pt x="17509" y="1405"/>
                  </a:lnTo>
                  <a:lnTo>
                    <a:pt x="18430" y="3423"/>
                  </a:lnTo>
                  <a:lnTo>
                    <a:pt x="18474" y="3511"/>
                  </a:lnTo>
                  <a:lnTo>
                    <a:pt x="19878" y="4345"/>
                  </a:lnTo>
                  <a:lnTo>
                    <a:pt x="21765" y="5968"/>
                  </a:lnTo>
                  <a:lnTo>
                    <a:pt x="23784" y="7768"/>
                  </a:lnTo>
                  <a:lnTo>
                    <a:pt x="25627" y="10093"/>
                  </a:lnTo>
                  <a:lnTo>
                    <a:pt x="27689" y="13428"/>
                  </a:lnTo>
                  <a:lnTo>
                    <a:pt x="28128" y="15490"/>
                  </a:lnTo>
                  <a:lnTo>
                    <a:pt x="28567" y="18299"/>
                  </a:lnTo>
                  <a:lnTo>
                    <a:pt x="28918" y="19703"/>
                  </a:lnTo>
                  <a:lnTo>
                    <a:pt x="28961" y="19835"/>
                  </a:lnTo>
                  <a:lnTo>
                    <a:pt x="29488" y="20273"/>
                  </a:lnTo>
                  <a:lnTo>
                    <a:pt x="29576" y="20317"/>
                  </a:lnTo>
                  <a:lnTo>
                    <a:pt x="30761" y="20537"/>
                  </a:lnTo>
                  <a:lnTo>
                    <a:pt x="32955" y="20888"/>
                  </a:lnTo>
                  <a:lnTo>
                    <a:pt x="35236" y="21809"/>
                  </a:lnTo>
                  <a:lnTo>
                    <a:pt x="35192" y="21897"/>
                  </a:lnTo>
                  <a:lnTo>
                    <a:pt x="34841" y="22467"/>
                  </a:lnTo>
                  <a:lnTo>
                    <a:pt x="34841" y="22511"/>
                  </a:lnTo>
                  <a:lnTo>
                    <a:pt x="34271" y="24003"/>
                  </a:lnTo>
                  <a:lnTo>
                    <a:pt x="33876" y="24661"/>
                  </a:lnTo>
                  <a:lnTo>
                    <a:pt x="33350" y="25012"/>
                  </a:lnTo>
                  <a:lnTo>
                    <a:pt x="31024" y="25276"/>
                  </a:lnTo>
                  <a:lnTo>
                    <a:pt x="30980" y="25320"/>
                  </a:lnTo>
                  <a:lnTo>
                    <a:pt x="28172" y="26329"/>
                  </a:lnTo>
                  <a:lnTo>
                    <a:pt x="28128" y="26373"/>
                  </a:lnTo>
                  <a:lnTo>
                    <a:pt x="26636" y="27514"/>
                  </a:lnTo>
                  <a:lnTo>
                    <a:pt x="24222" y="28655"/>
                  </a:lnTo>
                  <a:lnTo>
                    <a:pt x="21941" y="29532"/>
                  </a:lnTo>
                  <a:lnTo>
                    <a:pt x="20361" y="30190"/>
                  </a:lnTo>
                  <a:lnTo>
                    <a:pt x="19220" y="30673"/>
                  </a:lnTo>
                  <a:lnTo>
                    <a:pt x="18825" y="30805"/>
                  </a:lnTo>
                  <a:lnTo>
                    <a:pt x="18474" y="30849"/>
                  </a:lnTo>
                  <a:lnTo>
                    <a:pt x="18123" y="30849"/>
                  </a:lnTo>
                  <a:lnTo>
                    <a:pt x="17816" y="30761"/>
                  </a:lnTo>
                  <a:lnTo>
                    <a:pt x="17421" y="30585"/>
                  </a:lnTo>
                  <a:lnTo>
                    <a:pt x="16894" y="30366"/>
                  </a:lnTo>
                  <a:lnTo>
                    <a:pt x="16104" y="30015"/>
                  </a:lnTo>
                  <a:lnTo>
                    <a:pt x="15095" y="29620"/>
                  </a:lnTo>
                  <a:lnTo>
                    <a:pt x="13779" y="29093"/>
                  </a:lnTo>
                  <a:lnTo>
                    <a:pt x="12067" y="28523"/>
                  </a:lnTo>
                  <a:lnTo>
                    <a:pt x="9303" y="27909"/>
                  </a:lnTo>
                  <a:lnTo>
                    <a:pt x="9259" y="27909"/>
                  </a:lnTo>
                  <a:lnTo>
                    <a:pt x="7592" y="28304"/>
                  </a:lnTo>
                  <a:lnTo>
                    <a:pt x="5749" y="28128"/>
                  </a:lnTo>
                  <a:lnTo>
                    <a:pt x="5705" y="28128"/>
                  </a:lnTo>
                  <a:lnTo>
                    <a:pt x="4476" y="28304"/>
                  </a:lnTo>
                  <a:lnTo>
                    <a:pt x="4432" y="28304"/>
                  </a:lnTo>
                  <a:lnTo>
                    <a:pt x="966" y="29488"/>
                  </a:lnTo>
                  <a:lnTo>
                    <a:pt x="746" y="29357"/>
                  </a:lnTo>
                  <a:lnTo>
                    <a:pt x="351" y="28567"/>
                  </a:lnTo>
                  <a:lnTo>
                    <a:pt x="395" y="27952"/>
                  </a:lnTo>
                  <a:lnTo>
                    <a:pt x="615" y="26855"/>
                  </a:lnTo>
                  <a:lnTo>
                    <a:pt x="1404" y="25539"/>
                  </a:lnTo>
                  <a:lnTo>
                    <a:pt x="2150" y="24793"/>
                  </a:lnTo>
                  <a:lnTo>
                    <a:pt x="4037" y="24179"/>
                  </a:lnTo>
                  <a:lnTo>
                    <a:pt x="5529" y="24925"/>
                  </a:lnTo>
                  <a:lnTo>
                    <a:pt x="5661" y="24925"/>
                  </a:lnTo>
                  <a:lnTo>
                    <a:pt x="6144" y="24749"/>
                  </a:lnTo>
                  <a:lnTo>
                    <a:pt x="6187" y="24749"/>
                  </a:lnTo>
                  <a:lnTo>
                    <a:pt x="6582" y="24486"/>
                  </a:lnTo>
                  <a:lnTo>
                    <a:pt x="6626" y="24442"/>
                  </a:lnTo>
                  <a:lnTo>
                    <a:pt x="6846" y="24003"/>
                  </a:lnTo>
                  <a:lnTo>
                    <a:pt x="6890" y="23915"/>
                  </a:lnTo>
                  <a:lnTo>
                    <a:pt x="6846" y="23038"/>
                  </a:lnTo>
                  <a:lnTo>
                    <a:pt x="6846" y="22994"/>
                  </a:lnTo>
                  <a:lnTo>
                    <a:pt x="6714" y="22292"/>
                  </a:lnTo>
                  <a:lnTo>
                    <a:pt x="6846" y="21458"/>
                  </a:lnTo>
                  <a:lnTo>
                    <a:pt x="7855" y="19089"/>
                  </a:lnTo>
                  <a:lnTo>
                    <a:pt x="10268" y="15578"/>
                  </a:lnTo>
                  <a:lnTo>
                    <a:pt x="11278" y="13691"/>
                  </a:lnTo>
                  <a:lnTo>
                    <a:pt x="11278" y="13604"/>
                  </a:lnTo>
                  <a:lnTo>
                    <a:pt x="11278" y="12770"/>
                  </a:lnTo>
                  <a:lnTo>
                    <a:pt x="12155" y="8952"/>
                  </a:lnTo>
                  <a:lnTo>
                    <a:pt x="12375" y="8470"/>
                  </a:lnTo>
                  <a:lnTo>
                    <a:pt x="13252" y="7504"/>
                  </a:lnTo>
                  <a:lnTo>
                    <a:pt x="14569" y="6671"/>
                  </a:lnTo>
                  <a:lnTo>
                    <a:pt x="15446" y="6276"/>
                  </a:lnTo>
                  <a:lnTo>
                    <a:pt x="15490" y="6232"/>
                  </a:lnTo>
                  <a:lnTo>
                    <a:pt x="15534" y="6144"/>
                  </a:lnTo>
                  <a:lnTo>
                    <a:pt x="15622" y="5837"/>
                  </a:lnTo>
                  <a:lnTo>
                    <a:pt x="15622" y="5793"/>
                  </a:lnTo>
                  <a:lnTo>
                    <a:pt x="15446" y="3555"/>
                  </a:lnTo>
                  <a:lnTo>
                    <a:pt x="15534" y="1844"/>
                  </a:lnTo>
                  <a:lnTo>
                    <a:pt x="15841" y="966"/>
                  </a:lnTo>
                  <a:lnTo>
                    <a:pt x="16455" y="396"/>
                  </a:lnTo>
                  <a:lnTo>
                    <a:pt x="16807" y="352"/>
                  </a:lnTo>
                  <a:close/>
                  <a:moveTo>
                    <a:pt x="16850" y="1"/>
                  </a:moveTo>
                  <a:lnTo>
                    <a:pt x="16368" y="45"/>
                  </a:lnTo>
                  <a:lnTo>
                    <a:pt x="16280" y="88"/>
                  </a:lnTo>
                  <a:lnTo>
                    <a:pt x="15578" y="703"/>
                  </a:lnTo>
                  <a:lnTo>
                    <a:pt x="15534" y="791"/>
                  </a:lnTo>
                  <a:lnTo>
                    <a:pt x="15183" y="1756"/>
                  </a:lnTo>
                  <a:lnTo>
                    <a:pt x="15183" y="1800"/>
                  </a:lnTo>
                  <a:lnTo>
                    <a:pt x="15095" y="3555"/>
                  </a:lnTo>
                  <a:lnTo>
                    <a:pt x="15271" y="5793"/>
                  </a:lnTo>
                  <a:lnTo>
                    <a:pt x="15227" y="6012"/>
                  </a:lnTo>
                  <a:lnTo>
                    <a:pt x="14437" y="6319"/>
                  </a:lnTo>
                  <a:lnTo>
                    <a:pt x="14393" y="6363"/>
                  </a:lnTo>
                  <a:lnTo>
                    <a:pt x="13033" y="7241"/>
                  </a:lnTo>
                  <a:lnTo>
                    <a:pt x="12989" y="7241"/>
                  </a:lnTo>
                  <a:lnTo>
                    <a:pt x="12111" y="8250"/>
                  </a:lnTo>
                  <a:lnTo>
                    <a:pt x="12067" y="8294"/>
                  </a:lnTo>
                  <a:lnTo>
                    <a:pt x="11848" y="8821"/>
                  </a:lnTo>
                  <a:lnTo>
                    <a:pt x="11804" y="8865"/>
                  </a:lnTo>
                  <a:lnTo>
                    <a:pt x="10970" y="12726"/>
                  </a:lnTo>
                  <a:lnTo>
                    <a:pt x="10927" y="12770"/>
                  </a:lnTo>
                  <a:lnTo>
                    <a:pt x="10927" y="13560"/>
                  </a:lnTo>
                  <a:lnTo>
                    <a:pt x="9961" y="15403"/>
                  </a:lnTo>
                  <a:lnTo>
                    <a:pt x="7548" y="18913"/>
                  </a:lnTo>
                  <a:lnTo>
                    <a:pt x="7548" y="18957"/>
                  </a:lnTo>
                  <a:lnTo>
                    <a:pt x="6538" y="21370"/>
                  </a:lnTo>
                  <a:lnTo>
                    <a:pt x="6495" y="21370"/>
                  </a:lnTo>
                  <a:lnTo>
                    <a:pt x="6363" y="22248"/>
                  </a:lnTo>
                  <a:lnTo>
                    <a:pt x="6363" y="22336"/>
                  </a:lnTo>
                  <a:lnTo>
                    <a:pt x="6495" y="23082"/>
                  </a:lnTo>
                  <a:lnTo>
                    <a:pt x="6538" y="23872"/>
                  </a:lnTo>
                  <a:lnTo>
                    <a:pt x="6319" y="24223"/>
                  </a:lnTo>
                  <a:lnTo>
                    <a:pt x="6012" y="24442"/>
                  </a:lnTo>
                  <a:lnTo>
                    <a:pt x="5617" y="24574"/>
                  </a:lnTo>
                  <a:lnTo>
                    <a:pt x="4125" y="23872"/>
                  </a:lnTo>
                  <a:lnTo>
                    <a:pt x="3993" y="23828"/>
                  </a:lnTo>
                  <a:lnTo>
                    <a:pt x="1975" y="24486"/>
                  </a:lnTo>
                  <a:lnTo>
                    <a:pt x="1931" y="24530"/>
                  </a:lnTo>
                  <a:lnTo>
                    <a:pt x="1141" y="25276"/>
                  </a:lnTo>
                  <a:lnTo>
                    <a:pt x="1141" y="25320"/>
                  </a:lnTo>
                  <a:lnTo>
                    <a:pt x="307" y="26680"/>
                  </a:lnTo>
                  <a:lnTo>
                    <a:pt x="307" y="26768"/>
                  </a:lnTo>
                  <a:lnTo>
                    <a:pt x="44" y="27865"/>
                  </a:lnTo>
                  <a:lnTo>
                    <a:pt x="44" y="27909"/>
                  </a:lnTo>
                  <a:lnTo>
                    <a:pt x="0" y="28611"/>
                  </a:lnTo>
                  <a:lnTo>
                    <a:pt x="44" y="28698"/>
                  </a:lnTo>
                  <a:lnTo>
                    <a:pt x="483" y="29576"/>
                  </a:lnTo>
                  <a:lnTo>
                    <a:pt x="527" y="29664"/>
                  </a:lnTo>
                  <a:lnTo>
                    <a:pt x="834" y="29839"/>
                  </a:lnTo>
                  <a:lnTo>
                    <a:pt x="1010" y="29839"/>
                  </a:lnTo>
                  <a:lnTo>
                    <a:pt x="4564" y="28655"/>
                  </a:lnTo>
                  <a:lnTo>
                    <a:pt x="5705" y="28479"/>
                  </a:lnTo>
                  <a:lnTo>
                    <a:pt x="7592" y="28655"/>
                  </a:lnTo>
                  <a:lnTo>
                    <a:pt x="7636" y="28655"/>
                  </a:lnTo>
                  <a:lnTo>
                    <a:pt x="9303" y="28260"/>
                  </a:lnTo>
                  <a:lnTo>
                    <a:pt x="11980" y="28874"/>
                  </a:lnTo>
                  <a:lnTo>
                    <a:pt x="13647" y="29444"/>
                  </a:lnTo>
                  <a:lnTo>
                    <a:pt x="14964" y="29927"/>
                  </a:lnTo>
                  <a:lnTo>
                    <a:pt x="15973" y="30366"/>
                  </a:lnTo>
                  <a:lnTo>
                    <a:pt x="16763" y="30717"/>
                  </a:lnTo>
                  <a:lnTo>
                    <a:pt x="17684" y="31068"/>
                  </a:lnTo>
                  <a:lnTo>
                    <a:pt x="18079" y="31200"/>
                  </a:lnTo>
                  <a:lnTo>
                    <a:pt x="18386" y="31243"/>
                  </a:lnTo>
                  <a:lnTo>
                    <a:pt x="18781" y="31200"/>
                  </a:lnTo>
                  <a:lnTo>
                    <a:pt x="19220" y="31068"/>
                  </a:lnTo>
                  <a:lnTo>
                    <a:pt x="19790" y="30849"/>
                  </a:lnTo>
                  <a:lnTo>
                    <a:pt x="20493" y="30541"/>
                  </a:lnTo>
                  <a:lnTo>
                    <a:pt x="22072" y="29883"/>
                  </a:lnTo>
                  <a:lnTo>
                    <a:pt x="24354" y="28962"/>
                  </a:lnTo>
                  <a:lnTo>
                    <a:pt x="26811" y="27821"/>
                  </a:lnTo>
                  <a:lnTo>
                    <a:pt x="26855" y="27821"/>
                  </a:lnTo>
                  <a:lnTo>
                    <a:pt x="28347" y="26636"/>
                  </a:lnTo>
                  <a:lnTo>
                    <a:pt x="31068" y="25627"/>
                  </a:lnTo>
                  <a:lnTo>
                    <a:pt x="33437" y="25364"/>
                  </a:lnTo>
                  <a:lnTo>
                    <a:pt x="33525" y="25320"/>
                  </a:lnTo>
                  <a:lnTo>
                    <a:pt x="34095" y="24925"/>
                  </a:lnTo>
                  <a:lnTo>
                    <a:pt x="34139" y="24881"/>
                  </a:lnTo>
                  <a:lnTo>
                    <a:pt x="34578" y="24179"/>
                  </a:lnTo>
                  <a:lnTo>
                    <a:pt x="34622" y="24135"/>
                  </a:lnTo>
                  <a:lnTo>
                    <a:pt x="35149" y="22643"/>
                  </a:lnTo>
                  <a:lnTo>
                    <a:pt x="35500" y="22072"/>
                  </a:lnTo>
                  <a:lnTo>
                    <a:pt x="35500" y="22029"/>
                  </a:lnTo>
                  <a:lnTo>
                    <a:pt x="35587" y="21765"/>
                  </a:lnTo>
                  <a:lnTo>
                    <a:pt x="35587" y="21634"/>
                  </a:lnTo>
                  <a:lnTo>
                    <a:pt x="35500" y="21546"/>
                  </a:lnTo>
                  <a:lnTo>
                    <a:pt x="33086" y="20581"/>
                  </a:lnTo>
                  <a:lnTo>
                    <a:pt x="33042" y="20581"/>
                  </a:lnTo>
                  <a:lnTo>
                    <a:pt x="30848" y="20186"/>
                  </a:lnTo>
                  <a:lnTo>
                    <a:pt x="29664" y="19966"/>
                  </a:lnTo>
                  <a:lnTo>
                    <a:pt x="29225" y="19571"/>
                  </a:lnTo>
                  <a:lnTo>
                    <a:pt x="28918" y="18211"/>
                  </a:lnTo>
                  <a:lnTo>
                    <a:pt x="28479" y="15403"/>
                  </a:lnTo>
                  <a:lnTo>
                    <a:pt x="28040" y="13296"/>
                  </a:lnTo>
                  <a:lnTo>
                    <a:pt x="28040" y="13253"/>
                  </a:lnTo>
                  <a:lnTo>
                    <a:pt x="25934" y="9918"/>
                  </a:lnTo>
                  <a:lnTo>
                    <a:pt x="25934" y="9874"/>
                  </a:lnTo>
                  <a:lnTo>
                    <a:pt x="24047" y="7548"/>
                  </a:lnTo>
                  <a:lnTo>
                    <a:pt x="21984" y="5705"/>
                  </a:lnTo>
                  <a:lnTo>
                    <a:pt x="20098" y="4082"/>
                  </a:lnTo>
                  <a:lnTo>
                    <a:pt x="20054" y="4038"/>
                  </a:lnTo>
                  <a:lnTo>
                    <a:pt x="18737" y="3248"/>
                  </a:lnTo>
                  <a:lnTo>
                    <a:pt x="17816" y="1229"/>
                  </a:lnTo>
                  <a:lnTo>
                    <a:pt x="17377" y="439"/>
                  </a:lnTo>
                  <a:lnTo>
                    <a:pt x="17333" y="396"/>
                  </a:lnTo>
                  <a:lnTo>
                    <a:pt x="16982" y="45"/>
                  </a:lnTo>
                  <a:lnTo>
                    <a:pt x="16938"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76" name="Google Shape;4376;p116"/>
            <p:cNvSpPr/>
            <p:nvPr/>
          </p:nvSpPr>
          <p:spPr>
            <a:xfrm>
              <a:off x="2461750" y="3614975"/>
              <a:ext cx="388375" cy="286350"/>
            </a:xfrm>
            <a:custGeom>
              <a:avLst/>
              <a:gdLst/>
              <a:ahLst/>
              <a:cxnLst/>
              <a:rect l="l" t="t" r="r" b="b"/>
              <a:pathLst>
                <a:path w="15535" h="11454" extrusionOk="0">
                  <a:moveTo>
                    <a:pt x="2546" y="351"/>
                  </a:moveTo>
                  <a:lnTo>
                    <a:pt x="5135" y="527"/>
                  </a:lnTo>
                  <a:lnTo>
                    <a:pt x="7504" y="1010"/>
                  </a:lnTo>
                  <a:lnTo>
                    <a:pt x="9786" y="1273"/>
                  </a:lnTo>
                  <a:lnTo>
                    <a:pt x="9830" y="1273"/>
                  </a:lnTo>
                  <a:lnTo>
                    <a:pt x="11761" y="966"/>
                  </a:lnTo>
                  <a:lnTo>
                    <a:pt x="12814" y="1141"/>
                  </a:lnTo>
                  <a:lnTo>
                    <a:pt x="14130" y="1756"/>
                  </a:lnTo>
                  <a:lnTo>
                    <a:pt x="14569" y="2194"/>
                  </a:lnTo>
                  <a:lnTo>
                    <a:pt x="15140" y="3906"/>
                  </a:lnTo>
                  <a:lnTo>
                    <a:pt x="15183" y="4345"/>
                  </a:lnTo>
                  <a:lnTo>
                    <a:pt x="14481" y="5485"/>
                  </a:lnTo>
                  <a:lnTo>
                    <a:pt x="12858" y="7504"/>
                  </a:lnTo>
                  <a:lnTo>
                    <a:pt x="11936" y="8908"/>
                  </a:lnTo>
                  <a:lnTo>
                    <a:pt x="10357" y="9961"/>
                  </a:lnTo>
                  <a:lnTo>
                    <a:pt x="7855" y="10970"/>
                  </a:lnTo>
                  <a:lnTo>
                    <a:pt x="6758" y="11102"/>
                  </a:lnTo>
                  <a:lnTo>
                    <a:pt x="5925" y="11014"/>
                  </a:lnTo>
                  <a:lnTo>
                    <a:pt x="4521" y="10268"/>
                  </a:lnTo>
                  <a:lnTo>
                    <a:pt x="3072" y="9259"/>
                  </a:lnTo>
                  <a:lnTo>
                    <a:pt x="2721" y="8820"/>
                  </a:lnTo>
                  <a:lnTo>
                    <a:pt x="2327" y="6758"/>
                  </a:lnTo>
                  <a:lnTo>
                    <a:pt x="2283" y="6714"/>
                  </a:lnTo>
                  <a:lnTo>
                    <a:pt x="527" y="4081"/>
                  </a:lnTo>
                  <a:lnTo>
                    <a:pt x="352" y="3160"/>
                  </a:lnTo>
                  <a:lnTo>
                    <a:pt x="835" y="2063"/>
                  </a:lnTo>
                  <a:lnTo>
                    <a:pt x="1581" y="878"/>
                  </a:lnTo>
                  <a:lnTo>
                    <a:pt x="2019" y="527"/>
                  </a:lnTo>
                  <a:lnTo>
                    <a:pt x="2546" y="351"/>
                  </a:lnTo>
                  <a:close/>
                  <a:moveTo>
                    <a:pt x="2458" y="0"/>
                  </a:moveTo>
                  <a:lnTo>
                    <a:pt x="1888" y="220"/>
                  </a:lnTo>
                  <a:lnTo>
                    <a:pt x="1844" y="220"/>
                  </a:lnTo>
                  <a:lnTo>
                    <a:pt x="1317" y="615"/>
                  </a:lnTo>
                  <a:lnTo>
                    <a:pt x="1273" y="659"/>
                  </a:lnTo>
                  <a:lnTo>
                    <a:pt x="527" y="1887"/>
                  </a:lnTo>
                  <a:lnTo>
                    <a:pt x="1" y="3072"/>
                  </a:lnTo>
                  <a:lnTo>
                    <a:pt x="1" y="3160"/>
                  </a:lnTo>
                  <a:lnTo>
                    <a:pt x="176" y="4169"/>
                  </a:lnTo>
                  <a:lnTo>
                    <a:pt x="220" y="4213"/>
                  </a:lnTo>
                  <a:lnTo>
                    <a:pt x="1975" y="6846"/>
                  </a:lnTo>
                  <a:lnTo>
                    <a:pt x="2414" y="8952"/>
                  </a:lnTo>
                  <a:lnTo>
                    <a:pt x="2458" y="8996"/>
                  </a:lnTo>
                  <a:lnTo>
                    <a:pt x="2809" y="9479"/>
                  </a:lnTo>
                  <a:lnTo>
                    <a:pt x="2853" y="9522"/>
                  </a:lnTo>
                  <a:lnTo>
                    <a:pt x="4345" y="10576"/>
                  </a:lnTo>
                  <a:lnTo>
                    <a:pt x="5793" y="11365"/>
                  </a:lnTo>
                  <a:lnTo>
                    <a:pt x="5881" y="11365"/>
                  </a:lnTo>
                  <a:lnTo>
                    <a:pt x="6758" y="11453"/>
                  </a:lnTo>
                  <a:lnTo>
                    <a:pt x="7943" y="11321"/>
                  </a:lnTo>
                  <a:lnTo>
                    <a:pt x="7987" y="11321"/>
                  </a:lnTo>
                  <a:lnTo>
                    <a:pt x="10488" y="10312"/>
                  </a:lnTo>
                  <a:lnTo>
                    <a:pt x="10532" y="10268"/>
                  </a:lnTo>
                  <a:lnTo>
                    <a:pt x="12156" y="9215"/>
                  </a:lnTo>
                  <a:lnTo>
                    <a:pt x="12200" y="9127"/>
                  </a:lnTo>
                  <a:lnTo>
                    <a:pt x="13165" y="7679"/>
                  </a:lnTo>
                  <a:lnTo>
                    <a:pt x="14789" y="5705"/>
                  </a:lnTo>
                  <a:lnTo>
                    <a:pt x="14789" y="5661"/>
                  </a:lnTo>
                  <a:lnTo>
                    <a:pt x="15491" y="4476"/>
                  </a:lnTo>
                  <a:lnTo>
                    <a:pt x="15535" y="4388"/>
                  </a:lnTo>
                  <a:lnTo>
                    <a:pt x="15491" y="3862"/>
                  </a:lnTo>
                  <a:lnTo>
                    <a:pt x="15491" y="3818"/>
                  </a:lnTo>
                  <a:lnTo>
                    <a:pt x="14876" y="2019"/>
                  </a:lnTo>
                  <a:lnTo>
                    <a:pt x="14832" y="1975"/>
                  </a:lnTo>
                  <a:lnTo>
                    <a:pt x="14394" y="1492"/>
                  </a:lnTo>
                  <a:lnTo>
                    <a:pt x="14306" y="1448"/>
                  </a:lnTo>
                  <a:lnTo>
                    <a:pt x="12946" y="790"/>
                  </a:lnTo>
                  <a:lnTo>
                    <a:pt x="12902" y="790"/>
                  </a:lnTo>
                  <a:lnTo>
                    <a:pt x="11805" y="615"/>
                  </a:lnTo>
                  <a:lnTo>
                    <a:pt x="11761" y="615"/>
                  </a:lnTo>
                  <a:lnTo>
                    <a:pt x="9830" y="922"/>
                  </a:lnTo>
                  <a:lnTo>
                    <a:pt x="7548" y="659"/>
                  </a:lnTo>
                  <a:lnTo>
                    <a:pt x="5179" y="176"/>
                  </a:lnTo>
                  <a:lnTo>
                    <a:pt x="254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77" name="Google Shape;4377;p116"/>
            <p:cNvSpPr/>
            <p:nvPr/>
          </p:nvSpPr>
          <p:spPr>
            <a:xfrm>
              <a:off x="2519900" y="1399025"/>
              <a:ext cx="942350" cy="1523750"/>
            </a:xfrm>
            <a:custGeom>
              <a:avLst/>
              <a:gdLst/>
              <a:ahLst/>
              <a:cxnLst/>
              <a:rect l="l" t="t" r="r" b="b"/>
              <a:pathLst>
                <a:path w="37694" h="60950" extrusionOk="0">
                  <a:moveTo>
                    <a:pt x="36026" y="0"/>
                  </a:moveTo>
                  <a:lnTo>
                    <a:pt x="35983" y="44"/>
                  </a:lnTo>
                  <a:lnTo>
                    <a:pt x="35939" y="88"/>
                  </a:lnTo>
                  <a:lnTo>
                    <a:pt x="35895" y="132"/>
                  </a:lnTo>
                  <a:lnTo>
                    <a:pt x="35895" y="220"/>
                  </a:lnTo>
                  <a:lnTo>
                    <a:pt x="35895" y="263"/>
                  </a:lnTo>
                  <a:lnTo>
                    <a:pt x="35939" y="307"/>
                  </a:lnTo>
                  <a:lnTo>
                    <a:pt x="36070" y="439"/>
                  </a:lnTo>
                  <a:lnTo>
                    <a:pt x="37080" y="1975"/>
                  </a:lnTo>
                  <a:lnTo>
                    <a:pt x="37299" y="2808"/>
                  </a:lnTo>
                  <a:lnTo>
                    <a:pt x="37343" y="3598"/>
                  </a:lnTo>
                  <a:lnTo>
                    <a:pt x="37036" y="5573"/>
                  </a:lnTo>
                  <a:lnTo>
                    <a:pt x="36904" y="8864"/>
                  </a:lnTo>
                  <a:lnTo>
                    <a:pt x="36641" y="9873"/>
                  </a:lnTo>
                  <a:lnTo>
                    <a:pt x="35851" y="11804"/>
                  </a:lnTo>
                  <a:lnTo>
                    <a:pt x="34578" y="14612"/>
                  </a:lnTo>
                  <a:lnTo>
                    <a:pt x="33394" y="17070"/>
                  </a:lnTo>
                  <a:lnTo>
                    <a:pt x="31112" y="20448"/>
                  </a:lnTo>
                  <a:lnTo>
                    <a:pt x="31112" y="20536"/>
                  </a:lnTo>
                  <a:lnTo>
                    <a:pt x="31156" y="20624"/>
                  </a:lnTo>
                  <a:lnTo>
                    <a:pt x="31507" y="21107"/>
                  </a:lnTo>
                  <a:lnTo>
                    <a:pt x="32472" y="22511"/>
                  </a:lnTo>
                  <a:lnTo>
                    <a:pt x="32867" y="24573"/>
                  </a:lnTo>
                  <a:lnTo>
                    <a:pt x="33525" y="26811"/>
                  </a:lnTo>
                  <a:lnTo>
                    <a:pt x="33613" y="28522"/>
                  </a:lnTo>
                  <a:lnTo>
                    <a:pt x="33657" y="31682"/>
                  </a:lnTo>
                  <a:lnTo>
                    <a:pt x="33657" y="35368"/>
                  </a:lnTo>
                  <a:lnTo>
                    <a:pt x="33437" y="38132"/>
                  </a:lnTo>
                  <a:lnTo>
                    <a:pt x="33130" y="38922"/>
                  </a:lnTo>
                  <a:lnTo>
                    <a:pt x="30805" y="41774"/>
                  </a:lnTo>
                  <a:lnTo>
                    <a:pt x="28391" y="43486"/>
                  </a:lnTo>
                  <a:lnTo>
                    <a:pt x="25495" y="45021"/>
                  </a:lnTo>
                  <a:lnTo>
                    <a:pt x="23301" y="46162"/>
                  </a:lnTo>
                  <a:lnTo>
                    <a:pt x="20098" y="47874"/>
                  </a:lnTo>
                  <a:lnTo>
                    <a:pt x="16895" y="49980"/>
                  </a:lnTo>
                  <a:lnTo>
                    <a:pt x="16017" y="50726"/>
                  </a:lnTo>
                  <a:lnTo>
                    <a:pt x="14042" y="51559"/>
                  </a:lnTo>
                  <a:lnTo>
                    <a:pt x="13998" y="51559"/>
                  </a:lnTo>
                  <a:lnTo>
                    <a:pt x="12682" y="52349"/>
                  </a:lnTo>
                  <a:lnTo>
                    <a:pt x="12638" y="52349"/>
                  </a:lnTo>
                  <a:lnTo>
                    <a:pt x="11146" y="53490"/>
                  </a:lnTo>
                  <a:lnTo>
                    <a:pt x="9128" y="54499"/>
                  </a:lnTo>
                  <a:lnTo>
                    <a:pt x="5222" y="56693"/>
                  </a:lnTo>
                  <a:lnTo>
                    <a:pt x="3335" y="58142"/>
                  </a:lnTo>
                  <a:lnTo>
                    <a:pt x="88" y="60643"/>
                  </a:lnTo>
                  <a:lnTo>
                    <a:pt x="44" y="60687"/>
                  </a:lnTo>
                  <a:lnTo>
                    <a:pt x="1" y="60730"/>
                  </a:lnTo>
                  <a:lnTo>
                    <a:pt x="1" y="60818"/>
                  </a:lnTo>
                  <a:lnTo>
                    <a:pt x="44" y="60862"/>
                  </a:lnTo>
                  <a:lnTo>
                    <a:pt x="88" y="60950"/>
                  </a:lnTo>
                  <a:lnTo>
                    <a:pt x="176" y="60950"/>
                  </a:lnTo>
                  <a:lnTo>
                    <a:pt x="308" y="60906"/>
                  </a:lnTo>
                  <a:lnTo>
                    <a:pt x="3555" y="58405"/>
                  </a:lnTo>
                  <a:lnTo>
                    <a:pt x="5398" y="57001"/>
                  </a:lnTo>
                  <a:lnTo>
                    <a:pt x="9303" y="54807"/>
                  </a:lnTo>
                  <a:lnTo>
                    <a:pt x="11278" y="53797"/>
                  </a:lnTo>
                  <a:lnTo>
                    <a:pt x="11322" y="53797"/>
                  </a:lnTo>
                  <a:lnTo>
                    <a:pt x="12857" y="52613"/>
                  </a:lnTo>
                  <a:lnTo>
                    <a:pt x="14174" y="51867"/>
                  </a:lnTo>
                  <a:lnTo>
                    <a:pt x="16149" y="51033"/>
                  </a:lnTo>
                  <a:lnTo>
                    <a:pt x="16192" y="51033"/>
                  </a:lnTo>
                  <a:lnTo>
                    <a:pt x="17114" y="50243"/>
                  </a:lnTo>
                  <a:lnTo>
                    <a:pt x="20273" y="48181"/>
                  </a:lnTo>
                  <a:lnTo>
                    <a:pt x="23477" y="46469"/>
                  </a:lnTo>
                  <a:lnTo>
                    <a:pt x="25627" y="45328"/>
                  </a:lnTo>
                  <a:lnTo>
                    <a:pt x="28567" y="43793"/>
                  </a:lnTo>
                  <a:lnTo>
                    <a:pt x="28567" y="43749"/>
                  </a:lnTo>
                  <a:lnTo>
                    <a:pt x="31024" y="42037"/>
                  </a:lnTo>
                  <a:lnTo>
                    <a:pt x="31068" y="42037"/>
                  </a:lnTo>
                  <a:lnTo>
                    <a:pt x="33437" y="39141"/>
                  </a:lnTo>
                  <a:lnTo>
                    <a:pt x="33437" y="39054"/>
                  </a:lnTo>
                  <a:lnTo>
                    <a:pt x="33789" y="38220"/>
                  </a:lnTo>
                  <a:lnTo>
                    <a:pt x="33789" y="38176"/>
                  </a:lnTo>
                  <a:lnTo>
                    <a:pt x="34008" y="35412"/>
                  </a:lnTo>
                  <a:lnTo>
                    <a:pt x="34008" y="31682"/>
                  </a:lnTo>
                  <a:lnTo>
                    <a:pt x="33964" y="28522"/>
                  </a:lnTo>
                  <a:lnTo>
                    <a:pt x="33876" y="26767"/>
                  </a:lnTo>
                  <a:lnTo>
                    <a:pt x="33876" y="26723"/>
                  </a:lnTo>
                  <a:lnTo>
                    <a:pt x="33218" y="24529"/>
                  </a:lnTo>
                  <a:lnTo>
                    <a:pt x="32823" y="22423"/>
                  </a:lnTo>
                  <a:lnTo>
                    <a:pt x="32779" y="22335"/>
                  </a:lnTo>
                  <a:lnTo>
                    <a:pt x="31814" y="20887"/>
                  </a:lnTo>
                  <a:lnTo>
                    <a:pt x="31770" y="20887"/>
                  </a:lnTo>
                  <a:lnTo>
                    <a:pt x="31507" y="20536"/>
                  </a:lnTo>
                  <a:lnTo>
                    <a:pt x="33701" y="17245"/>
                  </a:lnTo>
                  <a:lnTo>
                    <a:pt x="33701" y="17201"/>
                  </a:lnTo>
                  <a:lnTo>
                    <a:pt x="34886" y="14744"/>
                  </a:lnTo>
                  <a:lnTo>
                    <a:pt x="36202" y="11936"/>
                  </a:lnTo>
                  <a:lnTo>
                    <a:pt x="36992" y="10005"/>
                  </a:lnTo>
                  <a:lnTo>
                    <a:pt x="36992" y="9961"/>
                  </a:lnTo>
                  <a:lnTo>
                    <a:pt x="37255" y="8908"/>
                  </a:lnTo>
                  <a:lnTo>
                    <a:pt x="37255" y="8864"/>
                  </a:lnTo>
                  <a:lnTo>
                    <a:pt x="37387" y="5617"/>
                  </a:lnTo>
                  <a:lnTo>
                    <a:pt x="37694" y="3642"/>
                  </a:lnTo>
                  <a:lnTo>
                    <a:pt x="37650" y="2765"/>
                  </a:lnTo>
                  <a:lnTo>
                    <a:pt x="37650" y="2721"/>
                  </a:lnTo>
                  <a:lnTo>
                    <a:pt x="37387" y="1843"/>
                  </a:lnTo>
                  <a:lnTo>
                    <a:pt x="36377" y="220"/>
                  </a:lnTo>
                  <a:lnTo>
                    <a:pt x="36334" y="176"/>
                  </a:lnTo>
                  <a:lnTo>
                    <a:pt x="36158" y="44"/>
                  </a:lnTo>
                  <a:lnTo>
                    <a:pt x="3611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78" name="Google Shape;4378;p116"/>
            <p:cNvSpPr/>
            <p:nvPr/>
          </p:nvSpPr>
          <p:spPr>
            <a:xfrm>
              <a:off x="2547325" y="1444000"/>
              <a:ext cx="957725" cy="1504025"/>
            </a:xfrm>
            <a:custGeom>
              <a:avLst/>
              <a:gdLst/>
              <a:ahLst/>
              <a:cxnLst/>
              <a:rect l="l" t="t" r="r" b="b"/>
              <a:pathLst>
                <a:path w="38309" h="60161" extrusionOk="0">
                  <a:moveTo>
                    <a:pt x="36772" y="0"/>
                  </a:moveTo>
                  <a:lnTo>
                    <a:pt x="36685" y="44"/>
                  </a:lnTo>
                  <a:lnTo>
                    <a:pt x="36685" y="88"/>
                  </a:lnTo>
                  <a:lnTo>
                    <a:pt x="36641" y="176"/>
                  </a:lnTo>
                  <a:lnTo>
                    <a:pt x="36685" y="220"/>
                  </a:lnTo>
                  <a:lnTo>
                    <a:pt x="37387" y="1580"/>
                  </a:lnTo>
                  <a:lnTo>
                    <a:pt x="37913" y="3160"/>
                  </a:lnTo>
                  <a:lnTo>
                    <a:pt x="37913" y="4739"/>
                  </a:lnTo>
                  <a:lnTo>
                    <a:pt x="37299" y="7328"/>
                  </a:lnTo>
                  <a:lnTo>
                    <a:pt x="36246" y="10575"/>
                  </a:lnTo>
                  <a:lnTo>
                    <a:pt x="36202" y="10663"/>
                  </a:lnTo>
                  <a:lnTo>
                    <a:pt x="36421" y="13033"/>
                  </a:lnTo>
                  <a:lnTo>
                    <a:pt x="36158" y="15183"/>
                  </a:lnTo>
                  <a:lnTo>
                    <a:pt x="36070" y="17465"/>
                  </a:lnTo>
                  <a:lnTo>
                    <a:pt x="35807" y="20141"/>
                  </a:lnTo>
                  <a:lnTo>
                    <a:pt x="35851" y="20185"/>
                  </a:lnTo>
                  <a:lnTo>
                    <a:pt x="36465" y="22116"/>
                  </a:lnTo>
                  <a:lnTo>
                    <a:pt x="36597" y="25758"/>
                  </a:lnTo>
                  <a:lnTo>
                    <a:pt x="36597" y="25802"/>
                  </a:lnTo>
                  <a:lnTo>
                    <a:pt x="36904" y="27601"/>
                  </a:lnTo>
                  <a:lnTo>
                    <a:pt x="36948" y="29488"/>
                  </a:lnTo>
                  <a:lnTo>
                    <a:pt x="36860" y="32077"/>
                  </a:lnTo>
                  <a:lnTo>
                    <a:pt x="36597" y="34578"/>
                  </a:lnTo>
                  <a:lnTo>
                    <a:pt x="36070" y="36333"/>
                  </a:lnTo>
                  <a:lnTo>
                    <a:pt x="34798" y="38308"/>
                  </a:lnTo>
                  <a:lnTo>
                    <a:pt x="33043" y="41511"/>
                  </a:lnTo>
                  <a:lnTo>
                    <a:pt x="31770" y="42827"/>
                  </a:lnTo>
                  <a:lnTo>
                    <a:pt x="30849" y="43047"/>
                  </a:lnTo>
                  <a:lnTo>
                    <a:pt x="29620" y="43091"/>
                  </a:lnTo>
                  <a:lnTo>
                    <a:pt x="29532" y="43091"/>
                  </a:lnTo>
                  <a:lnTo>
                    <a:pt x="27294" y="44319"/>
                  </a:lnTo>
                  <a:lnTo>
                    <a:pt x="22029" y="46996"/>
                  </a:lnTo>
                  <a:lnTo>
                    <a:pt x="18035" y="49058"/>
                  </a:lnTo>
                  <a:lnTo>
                    <a:pt x="15534" y="50682"/>
                  </a:lnTo>
                  <a:lnTo>
                    <a:pt x="12155" y="52086"/>
                  </a:lnTo>
                  <a:lnTo>
                    <a:pt x="12112" y="52086"/>
                  </a:lnTo>
                  <a:lnTo>
                    <a:pt x="10532" y="53008"/>
                  </a:lnTo>
                  <a:lnTo>
                    <a:pt x="8996" y="53841"/>
                  </a:lnTo>
                  <a:lnTo>
                    <a:pt x="7416" y="54675"/>
                  </a:lnTo>
                  <a:lnTo>
                    <a:pt x="5881" y="55597"/>
                  </a:lnTo>
                  <a:lnTo>
                    <a:pt x="5135" y="56079"/>
                  </a:lnTo>
                  <a:lnTo>
                    <a:pt x="4389" y="56562"/>
                  </a:lnTo>
                  <a:lnTo>
                    <a:pt x="3686" y="57089"/>
                  </a:lnTo>
                  <a:lnTo>
                    <a:pt x="2984" y="57659"/>
                  </a:lnTo>
                  <a:lnTo>
                    <a:pt x="88" y="59853"/>
                  </a:lnTo>
                  <a:lnTo>
                    <a:pt x="44" y="59897"/>
                  </a:lnTo>
                  <a:lnTo>
                    <a:pt x="1" y="59941"/>
                  </a:lnTo>
                  <a:lnTo>
                    <a:pt x="1" y="60028"/>
                  </a:lnTo>
                  <a:lnTo>
                    <a:pt x="44" y="60072"/>
                  </a:lnTo>
                  <a:lnTo>
                    <a:pt x="88" y="60116"/>
                  </a:lnTo>
                  <a:lnTo>
                    <a:pt x="176" y="60160"/>
                  </a:lnTo>
                  <a:lnTo>
                    <a:pt x="308" y="60116"/>
                  </a:lnTo>
                  <a:lnTo>
                    <a:pt x="3204" y="57922"/>
                  </a:lnTo>
                  <a:lnTo>
                    <a:pt x="3906" y="57352"/>
                  </a:lnTo>
                  <a:lnTo>
                    <a:pt x="4608" y="56825"/>
                  </a:lnTo>
                  <a:lnTo>
                    <a:pt x="5354" y="56343"/>
                  </a:lnTo>
                  <a:lnTo>
                    <a:pt x="6100" y="55860"/>
                  </a:lnTo>
                  <a:lnTo>
                    <a:pt x="7592" y="54982"/>
                  </a:lnTo>
                  <a:lnTo>
                    <a:pt x="9128" y="54149"/>
                  </a:lnTo>
                  <a:lnTo>
                    <a:pt x="10707" y="53315"/>
                  </a:lnTo>
                  <a:lnTo>
                    <a:pt x="12287" y="52393"/>
                  </a:lnTo>
                  <a:lnTo>
                    <a:pt x="15666" y="51033"/>
                  </a:lnTo>
                  <a:lnTo>
                    <a:pt x="15710" y="50989"/>
                  </a:lnTo>
                  <a:lnTo>
                    <a:pt x="18211" y="49366"/>
                  </a:lnTo>
                  <a:lnTo>
                    <a:pt x="22160" y="47303"/>
                  </a:lnTo>
                  <a:lnTo>
                    <a:pt x="27470" y="44626"/>
                  </a:lnTo>
                  <a:lnTo>
                    <a:pt x="29664" y="43442"/>
                  </a:lnTo>
                  <a:lnTo>
                    <a:pt x="30892" y="43398"/>
                  </a:lnTo>
                  <a:lnTo>
                    <a:pt x="30936" y="43398"/>
                  </a:lnTo>
                  <a:lnTo>
                    <a:pt x="31902" y="43135"/>
                  </a:lnTo>
                  <a:lnTo>
                    <a:pt x="31989" y="43091"/>
                  </a:lnTo>
                  <a:lnTo>
                    <a:pt x="33306" y="41730"/>
                  </a:lnTo>
                  <a:lnTo>
                    <a:pt x="33350" y="41687"/>
                  </a:lnTo>
                  <a:lnTo>
                    <a:pt x="35105" y="38483"/>
                  </a:lnTo>
                  <a:lnTo>
                    <a:pt x="36377" y="36509"/>
                  </a:lnTo>
                  <a:lnTo>
                    <a:pt x="36377" y="36465"/>
                  </a:lnTo>
                  <a:lnTo>
                    <a:pt x="36904" y="34666"/>
                  </a:lnTo>
                  <a:lnTo>
                    <a:pt x="36904" y="34622"/>
                  </a:lnTo>
                  <a:lnTo>
                    <a:pt x="37211" y="32077"/>
                  </a:lnTo>
                  <a:lnTo>
                    <a:pt x="37299" y="29488"/>
                  </a:lnTo>
                  <a:lnTo>
                    <a:pt x="37211" y="27557"/>
                  </a:lnTo>
                  <a:lnTo>
                    <a:pt x="36948" y="25758"/>
                  </a:lnTo>
                  <a:lnTo>
                    <a:pt x="36816" y="22116"/>
                  </a:lnTo>
                  <a:lnTo>
                    <a:pt x="36816" y="22028"/>
                  </a:lnTo>
                  <a:lnTo>
                    <a:pt x="36158" y="20141"/>
                  </a:lnTo>
                  <a:lnTo>
                    <a:pt x="36421" y="17508"/>
                  </a:lnTo>
                  <a:lnTo>
                    <a:pt x="36509" y="15183"/>
                  </a:lnTo>
                  <a:lnTo>
                    <a:pt x="36772" y="13077"/>
                  </a:lnTo>
                  <a:lnTo>
                    <a:pt x="36772" y="13033"/>
                  </a:lnTo>
                  <a:lnTo>
                    <a:pt x="36597" y="10663"/>
                  </a:lnTo>
                  <a:lnTo>
                    <a:pt x="37650" y="7416"/>
                  </a:lnTo>
                  <a:lnTo>
                    <a:pt x="38264" y="4783"/>
                  </a:lnTo>
                  <a:lnTo>
                    <a:pt x="38308" y="4739"/>
                  </a:lnTo>
                  <a:lnTo>
                    <a:pt x="38264" y="3116"/>
                  </a:lnTo>
                  <a:lnTo>
                    <a:pt x="38264" y="3072"/>
                  </a:lnTo>
                  <a:lnTo>
                    <a:pt x="37738" y="1448"/>
                  </a:lnTo>
                  <a:lnTo>
                    <a:pt x="36992" y="88"/>
                  </a:lnTo>
                  <a:lnTo>
                    <a:pt x="36948"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79" name="Google Shape;4379;p116"/>
            <p:cNvSpPr/>
            <p:nvPr/>
          </p:nvSpPr>
          <p:spPr>
            <a:xfrm>
              <a:off x="2816100" y="3080725"/>
              <a:ext cx="767925" cy="218325"/>
            </a:xfrm>
            <a:custGeom>
              <a:avLst/>
              <a:gdLst/>
              <a:ahLst/>
              <a:cxnLst/>
              <a:rect l="l" t="t" r="r" b="b"/>
              <a:pathLst>
                <a:path w="30717" h="8733" extrusionOk="0">
                  <a:moveTo>
                    <a:pt x="11234" y="1"/>
                  </a:moveTo>
                  <a:lnTo>
                    <a:pt x="7899" y="1054"/>
                  </a:lnTo>
                  <a:lnTo>
                    <a:pt x="3555" y="2019"/>
                  </a:lnTo>
                  <a:lnTo>
                    <a:pt x="3511" y="2019"/>
                  </a:lnTo>
                  <a:lnTo>
                    <a:pt x="88" y="4038"/>
                  </a:lnTo>
                  <a:lnTo>
                    <a:pt x="44" y="4082"/>
                  </a:lnTo>
                  <a:lnTo>
                    <a:pt x="0" y="4125"/>
                  </a:lnTo>
                  <a:lnTo>
                    <a:pt x="0" y="4213"/>
                  </a:lnTo>
                  <a:lnTo>
                    <a:pt x="44" y="4257"/>
                  </a:lnTo>
                  <a:lnTo>
                    <a:pt x="88" y="4345"/>
                  </a:lnTo>
                  <a:lnTo>
                    <a:pt x="264" y="4345"/>
                  </a:lnTo>
                  <a:lnTo>
                    <a:pt x="3686" y="2326"/>
                  </a:lnTo>
                  <a:lnTo>
                    <a:pt x="7987" y="1361"/>
                  </a:lnTo>
                  <a:lnTo>
                    <a:pt x="10312" y="659"/>
                  </a:lnTo>
                  <a:lnTo>
                    <a:pt x="11278" y="352"/>
                  </a:lnTo>
                  <a:lnTo>
                    <a:pt x="11497" y="396"/>
                  </a:lnTo>
                  <a:lnTo>
                    <a:pt x="13384" y="2326"/>
                  </a:lnTo>
                  <a:lnTo>
                    <a:pt x="13428" y="2326"/>
                  </a:lnTo>
                  <a:lnTo>
                    <a:pt x="15753" y="4257"/>
                  </a:lnTo>
                  <a:lnTo>
                    <a:pt x="15797" y="4301"/>
                  </a:lnTo>
                  <a:lnTo>
                    <a:pt x="18913" y="5968"/>
                  </a:lnTo>
                  <a:lnTo>
                    <a:pt x="20887" y="6846"/>
                  </a:lnTo>
                  <a:lnTo>
                    <a:pt x="23213" y="7636"/>
                  </a:lnTo>
                  <a:lnTo>
                    <a:pt x="26021" y="8645"/>
                  </a:lnTo>
                  <a:lnTo>
                    <a:pt x="26065" y="8645"/>
                  </a:lnTo>
                  <a:lnTo>
                    <a:pt x="26943" y="8733"/>
                  </a:lnTo>
                  <a:lnTo>
                    <a:pt x="26987" y="8733"/>
                  </a:lnTo>
                  <a:lnTo>
                    <a:pt x="27777" y="8557"/>
                  </a:lnTo>
                  <a:lnTo>
                    <a:pt x="27821" y="8557"/>
                  </a:lnTo>
                  <a:lnTo>
                    <a:pt x="28874" y="7943"/>
                  </a:lnTo>
                  <a:lnTo>
                    <a:pt x="28961" y="7899"/>
                  </a:lnTo>
                  <a:lnTo>
                    <a:pt x="30366" y="5881"/>
                  </a:lnTo>
                  <a:lnTo>
                    <a:pt x="30366" y="5837"/>
                  </a:lnTo>
                  <a:lnTo>
                    <a:pt x="30717" y="5003"/>
                  </a:lnTo>
                  <a:lnTo>
                    <a:pt x="30717" y="4915"/>
                  </a:lnTo>
                  <a:lnTo>
                    <a:pt x="30322" y="3423"/>
                  </a:lnTo>
                  <a:lnTo>
                    <a:pt x="30278" y="3379"/>
                  </a:lnTo>
                  <a:lnTo>
                    <a:pt x="29225" y="1054"/>
                  </a:lnTo>
                  <a:lnTo>
                    <a:pt x="29181" y="1010"/>
                  </a:lnTo>
                  <a:lnTo>
                    <a:pt x="29093" y="966"/>
                  </a:lnTo>
                  <a:lnTo>
                    <a:pt x="28961" y="966"/>
                  </a:lnTo>
                  <a:lnTo>
                    <a:pt x="28918" y="1010"/>
                  </a:lnTo>
                  <a:lnTo>
                    <a:pt x="28874" y="1054"/>
                  </a:lnTo>
                  <a:lnTo>
                    <a:pt x="28874" y="1142"/>
                  </a:lnTo>
                  <a:lnTo>
                    <a:pt x="28874" y="1185"/>
                  </a:lnTo>
                  <a:lnTo>
                    <a:pt x="29971" y="3511"/>
                  </a:lnTo>
                  <a:lnTo>
                    <a:pt x="30366" y="4915"/>
                  </a:lnTo>
                  <a:lnTo>
                    <a:pt x="30058" y="5705"/>
                  </a:lnTo>
                  <a:lnTo>
                    <a:pt x="28698" y="7636"/>
                  </a:lnTo>
                  <a:lnTo>
                    <a:pt x="27689" y="8250"/>
                  </a:lnTo>
                  <a:lnTo>
                    <a:pt x="26943" y="8382"/>
                  </a:lnTo>
                  <a:lnTo>
                    <a:pt x="26153" y="8294"/>
                  </a:lnTo>
                  <a:lnTo>
                    <a:pt x="23301" y="7285"/>
                  </a:lnTo>
                  <a:lnTo>
                    <a:pt x="21019" y="6539"/>
                  </a:lnTo>
                  <a:lnTo>
                    <a:pt x="19044" y="5661"/>
                  </a:lnTo>
                  <a:lnTo>
                    <a:pt x="15973" y="3994"/>
                  </a:lnTo>
                  <a:lnTo>
                    <a:pt x="13647" y="2063"/>
                  </a:lnTo>
                  <a:lnTo>
                    <a:pt x="11672" y="88"/>
                  </a:lnTo>
                  <a:lnTo>
                    <a:pt x="11585" y="45"/>
                  </a:lnTo>
                  <a:lnTo>
                    <a:pt x="11321"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80" name="Google Shape;4380;p116"/>
            <p:cNvSpPr/>
            <p:nvPr/>
          </p:nvSpPr>
          <p:spPr>
            <a:xfrm>
              <a:off x="2745875" y="2864625"/>
              <a:ext cx="868875" cy="266600"/>
            </a:xfrm>
            <a:custGeom>
              <a:avLst/>
              <a:gdLst/>
              <a:ahLst/>
              <a:cxnLst/>
              <a:rect l="l" t="t" r="r" b="b"/>
              <a:pathLst>
                <a:path w="34755" h="10664" extrusionOk="0">
                  <a:moveTo>
                    <a:pt x="34535" y="0"/>
                  </a:moveTo>
                  <a:lnTo>
                    <a:pt x="34491" y="44"/>
                  </a:lnTo>
                  <a:lnTo>
                    <a:pt x="34447" y="88"/>
                  </a:lnTo>
                  <a:lnTo>
                    <a:pt x="33438" y="1492"/>
                  </a:lnTo>
                  <a:lnTo>
                    <a:pt x="32034" y="3730"/>
                  </a:lnTo>
                  <a:lnTo>
                    <a:pt x="32034" y="3774"/>
                  </a:lnTo>
                  <a:lnTo>
                    <a:pt x="31419" y="5441"/>
                  </a:lnTo>
                  <a:lnTo>
                    <a:pt x="31419" y="5485"/>
                  </a:lnTo>
                  <a:lnTo>
                    <a:pt x="31156" y="7635"/>
                  </a:lnTo>
                  <a:lnTo>
                    <a:pt x="31112" y="10049"/>
                  </a:lnTo>
                  <a:lnTo>
                    <a:pt x="30937" y="10268"/>
                  </a:lnTo>
                  <a:lnTo>
                    <a:pt x="30454" y="10312"/>
                  </a:lnTo>
                  <a:lnTo>
                    <a:pt x="29971" y="10268"/>
                  </a:lnTo>
                  <a:lnTo>
                    <a:pt x="29489" y="10180"/>
                  </a:lnTo>
                  <a:lnTo>
                    <a:pt x="29006" y="10049"/>
                  </a:lnTo>
                  <a:lnTo>
                    <a:pt x="28523" y="9873"/>
                  </a:lnTo>
                  <a:lnTo>
                    <a:pt x="28041" y="9654"/>
                  </a:lnTo>
                  <a:lnTo>
                    <a:pt x="27558" y="9391"/>
                  </a:lnTo>
                  <a:lnTo>
                    <a:pt x="27119" y="9127"/>
                  </a:lnTo>
                  <a:lnTo>
                    <a:pt x="26241" y="8513"/>
                  </a:lnTo>
                  <a:lnTo>
                    <a:pt x="25452" y="7943"/>
                  </a:lnTo>
                  <a:lnTo>
                    <a:pt x="24750" y="7372"/>
                  </a:lnTo>
                  <a:lnTo>
                    <a:pt x="24179" y="6846"/>
                  </a:lnTo>
                  <a:lnTo>
                    <a:pt x="19308" y="2677"/>
                  </a:lnTo>
                  <a:lnTo>
                    <a:pt x="19264" y="2633"/>
                  </a:lnTo>
                  <a:lnTo>
                    <a:pt x="17992" y="2019"/>
                  </a:lnTo>
                  <a:lnTo>
                    <a:pt x="17948" y="2019"/>
                  </a:lnTo>
                  <a:lnTo>
                    <a:pt x="17246" y="1931"/>
                  </a:lnTo>
                  <a:lnTo>
                    <a:pt x="17158" y="1975"/>
                  </a:lnTo>
                  <a:lnTo>
                    <a:pt x="16500" y="2370"/>
                  </a:lnTo>
                  <a:lnTo>
                    <a:pt x="16456" y="2414"/>
                  </a:lnTo>
                  <a:lnTo>
                    <a:pt x="14789" y="3993"/>
                  </a:lnTo>
                  <a:lnTo>
                    <a:pt x="13604" y="4827"/>
                  </a:lnTo>
                  <a:lnTo>
                    <a:pt x="12331" y="5222"/>
                  </a:lnTo>
                  <a:lnTo>
                    <a:pt x="10313" y="5529"/>
                  </a:lnTo>
                  <a:lnTo>
                    <a:pt x="10269" y="5529"/>
                  </a:lnTo>
                  <a:lnTo>
                    <a:pt x="8338" y="6143"/>
                  </a:lnTo>
                  <a:lnTo>
                    <a:pt x="5925" y="6714"/>
                  </a:lnTo>
                  <a:lnTo>
                    <a:pt x="5881" y="6714"/>
                  </a:lnTo>
                  <a:lnTo>
                    <a:pt x="4126" y="7460"/>
                  </a:lnTo>
                  <a:lnTo>
                    <a:pt x="4082" y="7460"/>
                  </a:lnTo>
                  <a:lnTo>
                    <a:pt x="2063" y="8689"/>
                  </a:lnTo>
                  <a:lnTo>
                    <a:pt x="89" y="10180"/>
                  </a:lnTo>
                  <a:lnTo>
                    <a:pt x="45" y="10224"/>
                  </a:lnTo>
                  <a:lnTo>
                    <a:pt x="1" y="10312"/>
                  </a:lnTo>
                  <a:lnTo>
                    <a:pt x="45" y="10356"/>
                  </a:lnTo>
                  <a:lnTo>
                    <a:pt x="45" y="10444"/>
                  </a:lnTo>
                  <a:lnTo>
                    <a:pt x="89" y="10488"/>
                  </a:lnTo>
                  <a:lnTo>
                    <a:pt x="220" y="10488"/>
                  </a:lnTo>
                  <a:lnTo>
                    <a:pt x="308" y="10444"/>
                  </a:lnTo>
                  <a:lnTo>
                    <a:pt x="2239" y="8996"/>
                  </a:lnTo>
                  <a:lnTo>
                    <a:pt x="4257" y="7767"/>
                  </a:lnTo>
                  <a:lnTo>
                    <a:pt x="6013" y="7065"/>
                  </a:lnTo>
                  <a:lnTo>
                    <a:pt x="8426" y="6495"/>
                  </a:lnTo>
                  <a:lnTo>
                    <a:pt x="10357" y="5880"/>
                  </a:lnTo>
                  <a:lnTo>
                    <a:pt x="12375" y="5529"/>
                  </a:lnTo>
                  <a:lnTo>
                    <a:pt x="12419" y="5529"/>
                  </a:lnTo>
                  <a:lnTo>
                    <a:pt x="13735" y="5178"/>
                  </a:lnTo>
                  <a:lnTo>
                    <a:pt x="13779" y="5134"/>
                  </a:lnTo>
                  <a:lnTo>
                    <a:pt x="15008" y="4300"/>
                  </a:lnTo>
                  <a:lnTo>
                    <a:pt x="15008" y="4257"/>
                  </a:lnTo>
                  <a:lnTo>
                    <a:pt x="16719" y="2677"/>
                  </a:lnTo>
                  <a:lnTo>
                    <a:pt x="17290" y="2282"/>
                  </a:lnTo>
                  <a:lnTo>
                    <a:pt x="17860" y="2370"/>
                  </a:lnTo>
                  <a:lnTo>
                    <a:pt x="19089" y="2940"/>
                  </a:lnTo>
                  <a:lnTo>
                    <a:pt x="23960" y="7153"/>
                  </a:lnTo>
                  <a:lnTo>
                    <a:pt x="24706" y="7767"/>
                  </a:lnTo>
                  <a:lnTo>
                    <a:pt x="25495" y="8425"/>
                  </a:lnTo>
                  <a:lnTo>
                    <a:pt x="26329" y="8996"/>
                  </a:lnTo>
                  <a:lnTo>
                    <a:pt x="27163" y="9566"/>
                  </a:lnTo>
                  <a:lnTo>
                    <a:pt x="27953" y="10005"/>
                  </a:lnTo>
                  <a:lnTo>
                    <a:pt x="28392" y="10180"/>
                  </a:lnTo>
                  <a:lnTo>
                    <a:pt x="28787" y="10356"/>
                  </a:lnTo>
                  <a:lnTo>
                    <a:pt x="29225" y="10488"/>
                  </a:lnTo>
                  <a:lnTo>
                    <a:pt x="29620" y="10575"/>
                  </a:lnTo>
                  <a:lnTo>
                    <a:pt x="30015" y="10619"/>
                  </a:lnTo>
                  <a:lnTo>
                    <a:pt x="30454" y="10663"/>
                  </a:lnTo>
                  <a:lnTo>
                    <a:pt x="31024" y="10575"/>
                  </a:lnTo>
                  <a:lnTo>
                    <a:pt x="31156" y="10532"/>
                  </a:lnTo>
                  <a:lnTo>
                    <a:pt x="31419" y="10224"/>
                  </a:lnTo>
                  <a:lnTo>
                    <a:pt x="31463" y="10137"/>
                  </a:lnTo>
                  <a:lnTo>
                    <a:pt x="31507" y="7635"/>
                  </a:lnTo>
                  <a:lnTo>
                    <a:pt x="31727" y="5573"/>
                  </a:lnTo>
                  <a:lnTo>
                    <a:pt x="32341" y="3906"/>
                  </a:lnTo>
                  <a:lnTo>
                    <a:pt x="33745" y="1712"/>
                  </a:lnTo>
                  <a:lnTo>
                    <a:pt x="34710" y="264"/>
                  </a:lnTo>
                  <a:lnTo>
                    <a:pt x="34754" y="220"/>
                  </a:lnTo>
                  <a:lnTo>
                    <a:pt x="34754" y="132"/>
                  </a:lnTo>
                  <a:lnTo>
                    <a:pt x="34754" y="88"/>
                  </a:lnTo>
                  <a:lnTo>
                    <a:pt x="34667" y="44"/>
                  </a:lnTo>
                  <a:lnTo>
                    <a:pt x="34623"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81" name="Google Shape;4381;p116"/>
            <p:cNvSpPr/>
            <p:nvPr/>
          </p:nvSpPr>
          <p:spPr>
            <a:xfrm>
              <a:off x="2680075" y="2663875"/>
              <a:ext cx="923700" cy="403725"/>
            </a:xfrm>
            <a:custGeom>
              <a:avLst/>
              <a:gdLst/>
              <a:ahLst/>
              <a:cxnLst/>
              <a:rect l="l" t="t" r="r" b="b"/>
              <a:pathLst>
                <a:path w="36948" h="16149" extrusionOk="0">
                  <a:moveTo>
                    <a:pt x="34753" y="0"/>
                  </a:moveTo>
                  <a:lnTo>
                    <a:pt x="34666" y="44"/>
                  </a:lnTo>
                  <a:lnTo>
                    <a:pt x="34622" y="88"/>
                  </a:lnTo>
                  <a:lnTo>
                    <a:pt x="34622" y="132"/>
                  </a:lnTo>
                  <a:lnTo>
                    <a:pt x="34622" y="220"/>
                  </a:lnTo>
                  <a:lnTo>
                    <a:pt x="35061" y="1931"/>
                  </a:lnTo>
                  <a:lnTo>
                    <a:pt x="35982" y="5222"/>
                  </a:lnTo>
                  <a:lnTo>
                    <a:pt x="36596" y="7855"/>
                  </a:lnTo>
                  <a:lnTo>
                    <a:pt x="35850" y="8908"/>
                  </a:lnTo>
                  <a:lnTo>
                    <a:pt x="34227" y="10970"/>
                  </a:lnTo>
                  <a:lnTo>
                    <a:pt x="33744" y="11058"/>
                  </a:lnTo>
                  <a:lnTo>
                    <a:pt x="32954" y="10839"/>
                  </a:lnTo>
                  <a:lnTo>
                    <a:pt x="29795" y="9391"/>
                  </a:lnTo>
                  <a:lnTo>
                    <a:pt x="27776" y="8425"/>
                  </a:lnTo>
                  <a:lnTo>
                    <a:pt x="23871" y="6889"/>
                  </a:lnTo>
                  <a:lnTo>
                    <a:pt x="23827" y="6889"/>
                  </a:lnTo>
                  <a:lnTo>
                    <a:pt x="22160" y="6538"/>
                  </a:lnTo>
                  <a:lnTo>
                    <a:pt x="20843" y="6494"/>
                  </a:lnTo>
                  <a:lnTo>
                    <a:pt x="20799" y="6494"/>
                  </a:lnTo>
                  <a:lnTo>
                    <a:pt x="19834" y="6670"/>
                  </a:lnTo>
                  <a:lnTo>
                    <a:pt x="19790" y="6670"/>
                  </a:lnTo>
                  <a:lnTo>
                    <a:pt x="18035" y="7548"/>
                  </a:lnTo>
                  <a:lnTo>
                    <a:pt x="15797" y="8820"/>
                  </a:lnTo>
                  <a:lnTo>
                    <a:pt x="15753" y="8820"/>
                  </a:lnTo>
                  <a:lnTo>
                    <a:pt x="13866" y="10180"/>
                  </a:lnTo>
                  <a:lnTo>
                    <a:pt x="12199" y="10356"/>
                  </a:lnTo>
                  <a:lnTo>
                    <a:pt x="9039" y="10531"/>
                  </a:lnTo>
                  <a:lnTo>
                    <a:pt x="8996" y="10575"/>
                  </a:lnTo>
                  <a:lnTo>
                    <a:pt x="7372" y="11058"/>
                  </a:lnTo>
                  <a:lnTo>
                    <a:pt x="3818" y="12682"/>
                  </a:lnTo>
                  <a:lnTo>
                    <a:pt x="1755" y="14042"/>
                  </a:lnTo>
                  <a:lnTo>
                    <a:pt x="1711" y="14086"/>
                  </a:lnTo>
                  <a:lnTo>
                    <a:pt x="44" y="15885"/>
                  </a:lnTo>
                  <a:lnTo>
                    <a:pt x="44" y="15929"/>
                  </a:lnTo>
                  <a:lnTo>
                    <a:pt x="0" y="15973"/>
                  </a:lnTo>
                  <a:lnTo>
                    <a:pt x="44" y="16060"/>
                  </a:lnTo>
                  <a:lnTo>
                    <a:pt x="88" y="16104"/>
                  </a:lnTo>
                  <a:lnTo>
                    <a:pt x="176" y="16148"/>
                  </a:lnTo>
                  <a:lnTo>
                    <a:pt x="263" y="16148"/>
                  </a:lnTo>
                  <a:lnTo>
                    <a:pt x="307" y="16104"/>
                  </a:lnTo>
                  <a:lnTo>
                    <a:pt x="1975" y="14349"/>
                  </a:lnTo>
                  <a:lnTo>
                    <a:pt x="3993" y="12989"/>
                  </a:lnTo>
                  <a:lnTo>
                    <a:pt x="7504" y="11409"/>
                  </a:lnTo>
                  <a:lnTo>
                    <a:pt x="9083" y="10882"/>
                  </a:lnTo>
                  <a:lnTo>
                    <a:pt x="12199" y="10707"/>
                  </a:lnTo>
                  <a:lnTo>
                    <a:pt x="13954" y="10531"/>
                  </a:lnTo>
                  <a:lnTo>
                    <a:pt x="14042" y="10488"/>
                  </a:lnTo>
                  <a:lnTo>
                    <a:pt x="15973" y="9083"/>
                  </a:lnTo>
                  <a:lnTo>
                    <a:pt x="18167" y="7855"/>
                  </a:lnTo>
                  <a:lnTo>
                    <a:pt x="19922" y="7021"/>
                  </a:lnTo>
                  <a:lnTo>
                    <a:pt x="20843" y="6845"/>
                  </a:lnTo>
                  <a:lnTo>
                    <a:pt x="22116" y="6889"/>
                  </a:lnTo>
                  <a:lnTo>
                    <a:pt x="23739" y="7240"/>
                  </a:lnTo>
                  <a:lnTo>
                    <a:pt x="27645" y="8732"/>
                  </a:lnTo>
                  <a:lnTo>
                    <a:pt x="29663" y="9698"/>
                  </a:lnTo>
                  <a:lnTo>
                    <a:pt x="32823" y="11146"/>
                  </a:lnTo>
                  <a:lnTo>
                    <a:pt x="32867" y="11190"/>
                  </a:lnTo>
                  <a:lnTo>
                    <a:pt x="33700" y="11409"/>
                  </a:lnTo>
                  <a:lnTo>
                    <a:pt x="33788" y="11409"/>
                  </a:lnTo>
                  <a:lnTo>
                    <a:pt x="34359" y="11277"/>
                  </a:lnTo>
                  <a:lnTo>
                    <a:pt x="34446" y="11233"/>
                  </a:lnTo>
                  <a:lnTo>
                    <a:pt x="36158" y="9127"/>
                  </a:lnTo>
                  <a:lnTo>
                    <a:pt x="36947" y="7986"/>
                  </a:lnTo>
                  <a:lnTo>
                    <a:pt x="36947" y="7899"/>
                  </a:lnTo>
                  <a:lnTo>
                    <a:pt x="36947" y="7855"/>
                  </a:lnTo>
                  <a:lnTo>
                    <a:pt x="36333" y="5134"/>
                  </a:lnTo>
                  <a:lnTo>
                    <a:pt x="35368" y="1843"/>
                  </a:lnTo>
                  <a:lnTo>
                    <a:pt x="34929" y="132"/>
                  </a:lnTo>
                  <a:lnTo>
                    <a:pt x="34929" y="88"/>
                  </a:lnTo>
                  <a:lnTo>
                    <a:pt x="34885" y="44"/>
                  </a:lnTo>
                  <a:lnTo>
                    <a:pt x="34797"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82" name="Google Shape;4382;p116"/>
            <p:cNvSpPr/>
            <p:nvPr/>
          </p:nvSpPr>
          <p:spPr>
            <a:xfrm>
              <a:off x="2627400" y="2363275"/>
              <a:ext cx="931400" cy="657150"/>
            </a:xfrm>
            <a:custGeom>
              <a:avLst/>
              <a:gdLst/>
              <a:ahLst/>
              <a:cxnLst/>
              <a:rect l="l" t="t" r="r" b="b"/>
              <a:pathLst>
                <a:path w="37256" h="26286" extrusionOk="0">
                  <a:moveTo>
                    <a:pt x="36992" y="1"/>
                  </a:moveTo>
                  <a:lnTo>
                    <a:pt x="36948" y="45"/>
                  </a:lnTo>
                  <a:lnTo>
                    <a:pt x="36904" y="133"/>
                  </a:lnTo>
                  <a:lnTo>
                    <a:pt x="36466" y="2283"/>
                  </a:lnTo>
                  <a:lnTo>
                    <a:pt x="36466" y="2327"/>
                  </a:lnTo>
                  <a:lnTo>
                    <a:pt x="36422" y="4564"/>
                  </a:lnTo>
                  <a:lnTo>
                    <a:pt x="36290" y="9040"/>
                  </a:lnTo>
                  <a:lnTo>
                    <a:pt x="36334" y="12507"/>
                  </a:lnTo>
                  <a:lnTo>
                    <a:pt x="36334" y="12551"/>
                  </a:lnTo>
                  <a:lnTo>
                    <a:pt x="36597" y="13692"/>
                  </a:lnTo>
                  <a:lnTo>
                    <a:pt x="36158" y="14657"/>
                  </a:lnTo>
                  <a:lnTo>
                    <a:pt x="34930" y="15271"/>
                  </a:lnTo>
                  <a:lnTo>
                    <a:pt x="33394" y="15622"/>
                  </a:lnTo>
                  <a:lnTo>
                    <a:pt x="31683" y="15842"/>
                  </a:lnTo>
                  <a:lnTo>
                    <a:pt x="29971" y="15315"/>
                  </a:lnTo>
                  <a:lnTo>
                    <a:pt x="27294" y="14262"/>
                  </a:lnTo>
                  <a:lnTo>
                    <a:pt x="26110" y="13253"/>
                  </a:lnTo>
                  <a:lnTo>
                    <a:pt x="26022" y="13209"/>
                  </a:lnTo>
                  <a:lnTo>
                    <a:pt x="25890" y="13253"/>
                  </a:lnTo>
                  <a:lnTo>
                    <a:pt x="25276" y="13779"/>
                  </a:lnTo>
                  <a:lnTo>
                    <a:pt x="24179" y="14306"/>
                  </a:lnTo>
                  <a:lnTo>
                    <a:pt x="21502" y="15491"/>
                  </a:lnTo>
                  <a:lnTo>
                    <a:pt x="18826" y="16632"/>
                  </a:lnTo>
                  <a:lnTo>
                    <a:pt x="16851" y="17597"/>
                  </a:lnTo>
                  <a:lnTo>
                    <a:pt x="13823" y="19528"/>
                  </a:lnTo>
                  <a:lnTo>
                    <a:pt x="12200" y="19572"/>
                  </a:lnTo>
                  <a:lnTo>
                    <a:pt x="9435" y="19791"/>
                  </a:lnTo>
                  <a:lnTo>
                    <a:pt x="9391" y="19791"/>
                  </a:lnTo>
                  <a:lnTo>
                    <a:pt x="8426" y="20186"/>
                  </a:lnTo>
                  <a:lnTo>
                    <a:pt x="6495" y="21063"/>
                  </a:lnTo>
                  <a:lnTo>
                    <a:pt x="4520" y="22160"/>
                  </a:lnTo>
                  <a:lnTo>
                    <a:pt x="4477" y="22160"/>
                  </a:lnTo>
                  <a:lnTo>
                    <a:pt x="2634" y="23477"/>
                  </a:lnTo>
                  <a:lnTo>
                    <a:pt x="45" y="25978"/>
                  </a:lnTo>
                  <a:lnTo>
                    <a:pt x="1" y="26022"/>
                  </a:lnTo>
                  <a:lnTo>
                    <a:pt x="1" y="26066"/>
                  </a:lnTo>
                  <a:lnTo>
                    <a:pt x="1" y="26154"/>
                  </a:lnTo>
                  <a:lnTo>
                    <a:pt x="45" y="26197"/>
                  </a:lnTo>
                  <a:lnTo>
                    <a:pt x="89" y="26241"/>
                  </a:lnTo>
                  <a:lnTo>
                    <a:pt x="176" y="26285"/>
                  </a:lnTo>
                  <a:lnTo>
                    <a:pt x="220" y="26241"/>
                  </a:lnTo>
                  <a:lnTo>
                    <a:pt x="264" y="26197"/>
                  </a:lnTo>
                  <a:lnTo>
                    <a:pt x="2853" y="23740"/>
                  </a:lnTo>
                  <a:lnTo>
                    <a:pt x="4696" y="22468"/>
                  </a:lnTo>
                  <a:lnTo>
                    <a:pt x="6671" y="21371"/>
                  </a:lnTo>
                  <a:lnTo>
                    <a:pt x="8557" y="20493"/>
                  </a:lnTo>
                  <a:lnTo>
                    <a:pt x="9479" y="20142"/>
                  </a:lnTo>
                  <a:lnTo>
                    <a:pt x="12243" y="19923"/>
                  </a:lnTo>
                  <a:lnTo>
                    <a:pt x="13867" y="19879"/>
                  </a:lnTo>
                  <a:lnTo>
                    <a:pt x="13955" y="19835"/>
                  </a:lnTo>
                  <a:lnTo>
                    <a:pt x="17026" y="17904"/>
                  </a:lnTo>
                  <a:lnTo>
                    <a:pt x="18957" y="16939"/>
                  </a:lnTo>
                  <a:lnTo>
                    <a:pt x="21634" y="15798"/>
                  </a:lnTo>
                  <a:lnTo>
                    <a:pt x="24354" y="14613"/>
                  </a:lnTo>
                  <a:lnTo>
                    <a:pt x="25452" y="14087"/>
                  </a:lnTo>
                  <a:lnTo>
                    <a:pt x="25495" y="14087"/>
                  </a:lnTo>
                  <a:lnTo>
                    <a:pt x="26022" y="13604"/>
                  </a:lnTo>
                  <a:lnTo>
                    <a:pt x="27119" y="14525"/>
                  </a:lnTo>
                  <a:lnTo>
                    <a:pt x="27163" y="14569"/>
                  </a:lnTo>
                  <a:lnTo>
                    <a:pt x="29840" y="15666"/>
                  </a:lnTo>
                  <a:lnTo>
                    <a:pt x="31595" y="16193"/>
                  </a:lnTo>
                  <a:lnTo>
                    <a:pt x="31683" y="16193"/>
                  </a:lnTo>
                  <a:lnTo>
                    <a:pt x="33438" y="15973"/>
                  </a:lnTo>
                  <a:lnTo>
                    <a:pt x="33482" y="15973"/>
                  </a:lnTo>
                  <a:lnTo>
                    <a:pt x="35061" y="15622"/>
                  </a:lnTo>
                  <a:lnTo>
                    <a:pt x="35061" y="15578"/>
                  </a:lnTo>
                  <a:lnTo>
                    <a:pt x="36378" y="14964"/>
                  </a:lnTo>
                  <a:lnTo>
                    <a:pt x="36466" y="14876"/>
                  </a:lnTo>
                  <a:lnTo>
                    <a:pt x="36904" y="13779"/>
                  </a:lnTo>
                  <a:lnTo>
                    <a:pt x="36948" y="13692"/>
                  </a:lnTo>
                  <a:lnTo>
                    <a:pt x="36685" y="12507"/>
                  </a:lnTo>
                  <a:lnTo>
                    <a:pt x="36641" y="9040"/>
                  </a:lnTo>
                  <a:lnTo>
                    <a:pt x="36773" y="4564"/>
                  </a:lnTo>
                  <a:lnTo>
                    <a:pt x="36817" y="2327"/>
                  </a:lnTo>
                  <a:lnTo>
                    <a:pt x="37255" y="176"/>
                  </a:lnTo>
                  <a:lnTo>
                    <a:pt x="37255" y="133"/>
                  </a:lnTo>
                  <a:lnTo>
                    <a:pt x="37255" y="45"/>
                  </a:lnTo>
                  <a:lnTo>
                    <a:pt x="37211"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83" name="Google Shape;4383;p116"/>
            <p:cNvSpPr/>
            <p:nvPr/>
          </p:nvSpPr>
          <p:spPr>
            <a:xfrm>
              <a:off x="3319625" y="1408900"/>
              <a:ext cx="345575" cy="2234625"/>
            </a:xfrm>
            <a:custGeom>
              <a:avLst/>
              <a:gdLst/>
              <a:ahLst/>
              <a:cxnLst/>
              <a:rect l="l" t="t" r="r" b="b"/>
              <a:pathLst>
                <a:path w="13823" h="89385" extrusionOk="0">
                  <a:moveTo>
                    <a:pt x="8382" y="0"/>
                  </a:moveTo>
                  <a:lnTo>
                    <a:pt x="8294" y="44"/>
                  </a:lnTo>
                  <a:lnTo>
                    <a:pt x="8250" y="88"/>
                  </a:lnTo>
                  <a:lnTo>
                    <a:pt x="8250" y="176"/>
                  </a:lnTo>
                  <a:lnTo>
                    <a:pt x="8250" y="219"/>
                  </a:lnTo>
                  <a:lnTo>
                    <a:pt x="8294" y="263"/>
                  </a:lnTo>
                  <a:lnTo>
                    <a:pt x="9961" y="2413"/>
                  </a:lnTo>
                  <a:lnTo>
                    <a:pt x="11190" y="3467"/>
                  </a:lnTo>
                  <a:lnTo>
                    <a:pt x="11278" y="3510"/>
                  </a:lnTo>
                  <a:lnTo>
                    <a:pt x="12814" y="4037"/>
                  </a:lnTo>
                  <a:lnTo>
                    <a:pt x="13165" y="4344"/>
                  </a:lnTo>
                  <a:lnTo>
                    <a:pt x="13340" y="4959"/>
                  </a:lnTo>
                  <a:lnTo>
                    <a:pt x="13472" y="6450"/>
                  </a:lnTo>
                  <a:lnTo>
                    <a:pt x="13340" y="7504"/>
                  </a:lnTo>
                  <a:lnTo>
                    <a:pt x="12726" y="9347"/>
                  </a:lnTo>
                  <a:lnTo>
                    <a:pt x="12068" y="12067"/>
                  </a:lnTo>
                  <a:lnTo>
                    <a:pt x="11629" y="14656"/>
                  </a:lnTo>
                  <a:lnTo>
                    <a:pt x="11629" y="14700"/>
                  </a:lnTo>
                  <a:lnTo>
                    <a:pt x="11497" y="17069"/>
                  </a:lnTo>
                  <a:lnTo>
                    <a:pt x="11453" y="19702"/>
                  </a:lnTo>
                  <a:lnTo>
                    <a:pt x="11102" y="24573"/>
                  </a:lnTo>
                  <a:lnTo>
                    <a:pt x="11102" y="24617"/>
                  </a:lnTo>
                  <a:lnTo>
                    <a:pt x="11322" y="26416"/>
                  </a:lnTo>
                  <a:lnTo>
                    <a:pt x="11322" y="26460"/>
                  </a:lnTo>
                  <a:lnTo>
                    <a:pt x="12111" y="29575"/>
                  </a:lnTo>
                  <a:lnTo>
                    <a:pt x="12857" y="32647"/>
                  </a:lnTo>
                  <a:lnTo>
                    <a:pt x="12770" y="33525"/>
                  </a:lnTo>
                  <a:lnTo>
                    <a:pt x="11804" y="35631"/>
                  </a:lnTo>
                  <a:lnTo>
                    <a:pt x="10663" y="38527"/>
                  </a:lnTo>
                  <a:lnTo>
                    <a:pt x="10268" y="40545"/>
                  </a:lnTo>
                  <a:lnTo>
                    <a:pt x="10268" y="40589"/>
                  </a:lnTo>
                  <a:lnTo>
                    <a:pt x="10181" y="42696"/>
                  </a:lnTo>
                  <a:lnTo>
                    <a:pt x="10049" y="47654"/>
                  </a:lnTo>
                  <a:lnTo>
                    <a:pt x="10181" y="49760"/>
                  </a:lnTo>
                  <a:lnTo>
                    <a:pt x="10663" y="52174"/>
                  </a:lnTo>
                  <a:lnTo>
                    <a:pt x="11453" y="55070"/>
                  </a:lnTo>
                  <a:lnTo>
                    <a:pt x="12375" y="58493"/>
                  </a:lnTo>
                  <a:lnTo>
                    <a:pt x="12331" y="58887"/>
                  </a:lnTo>
                  <a:lnTo>
                    <a:pt x="11497" y="60204"/>
                  </a:lnTo>
                  <a:lnTo>
                    <a:pt x="10268" y="62135"/>
                  </a:lnTo>
                  <a:lnTo>
                    <a:pt x="10225" y="62178"/>
                  </a:lnTo>
                  <a:lnTo>
                    <a:pt x="9742" y="63627"/>
                  </a:lnTo>
                  <a:lnTo>
                    <a:pt x="9698" y="63670"/>
                  </a:lnTo>
                  <a:lnTo>
                    <a:pt x="9347" y="67620"/>
                  </a:lnTo>
                  <a:lnTo>
                    <a:pt x="9347" y="67707"/>
                  </a:lnTo>
                  <a:lnTo>
                    <a:pt x="9479" y="68234"/>
                  </a:lnTo>
                  <a:lnTo>
                    <a:pt x="9479" y="68278"/>
                  </a:lnTo>
                  <a:lnTo>
                    <a:pt x="10576" y="70603"/>
                  </a:lnTo>
                  <a:lnTo>
                    <a:pt x="12638" y="74948"/>
                  </a:lnTo>
                  <a:lnTo>
                    <a:pt x="12287" y="75957"/>
                  </a:lnTo>
                  <a:lnTo>
                    <a:pt x="10400" y="77186"/>
                  </a:lnTo>
                  <a:lnTo>
                    <a:pt x="8557" y="78546"/>
                  </a:lnTo>
                  <a:lnTo>
                    <a:pt x="6275" y="80433"/>
                  </a:lnTo>
                  <a:lnTo>
                    <a:pt x="5968" y="80477"/>
                  </a:lnTo>
                  <a:lnTo>
                    <a:pt x="5880" y="80520"/>
                  </a:lnTo>
                  <a:lnTo>
                    <a:pt x="3642" y="82714"/>
                  </a:lnTo>
                  <a:lnTo>
                    <a:pt x="2326" y="84119"/>
                  </a:lnTo>
                  <a:lnTo>
                    <a:pt x="2282" y="84206"/>
                  </a:lnTo>
                  <a:lnTo>
                    <a:pt x="1405" y="86269"/>
                  </a:lnTo>
                  <a:lnTo>
                    <a:pt x="44" y="89121"/>
                  </a:lnTo>
                  <a:lnTo>
                    <a:pt x="0" y="89209"/>
                  </a:lnTo>
                  <a:lnTo>
                    <a:pt x="44" y="89253"/>
                  </a:lnTo>
                  <a:lnTo>
                    <a:pt x="44" y="89340"/>
                  </a:lnTo>
                  <a:lnTo>
                    <a:pt x="132" y="89384"/>
                  </a:lnTo>
                  <a:lnTo>
                    <a:pt x="176" y="89384"/>
                  </a:lnTo>
                  <a:lnTo>
                    <a:pt x="308" y="89340"/>
                  </a:lnTo>
                  <a:lnTo>
                    <a:pt x="351" y="89296"/>
                  </a:lnTo>
                  <a:lnTo>
                    <a:pt x="1712" y="86400"/>
                  </a:lnTo>
                  <a:lnTo>
                    <a:pt x="2589" y="84338"/>
                  </a:lnTo>
                  <a:lnTo>
                    <a:pt x="3906" y="82934"/>
                  </a:lnTo>
                  <a:lnTo>
                    <a:pt x="6056" y="80828"/>
                  </a:lnTo>
                  <a:lnTo>
                    <a:pt x="6363" y="80784"/>
                  </a:lnTo>
                  <a:lnTo>
                    <a:pt x="6451" y="80740"/>
                  </a:lnTo>
                  <a:lnTo>
                    <a:pt x="8777" y="78809"/>
                  </a:lnTo>
                  <a:lnTo>
                    <a:pt x="10619" y="77449"/>
                  </a:lnTo>
                  <a:lnTo>
                    <a:pt x="12550" y="76220"/>
                  </a:lnTo>
                  <a:lnTo>
                    <a:pt x="12638" y="76132"/>
                  </a:lnTo>
                  <a:lnTo>
                    <a:pt x="12989" y="74992"/>
                  </a:lnTo>
                  <a:lnTo>
                    <a:pt x="12989" y="74860"/>
                  </a:lnTo>
                  <a:lnTo>
                    <a:pt x="10883" y="70472"/>
                  </a:lnTo>
                  <a:lnTo>
                    <a:pt x="9786" y="68146"/>
                  </a:lnTo>
                  <a:lnTo>
                    <a:pt x="9698" y="67620"/>
                  </a:lnTo>
                  <a:lnTo>
                    <a:pt x="10049" y="63714"/>
                  </a:lnTo>
                  <a:lnTo>
                    <a:pt x="10576" y="62310"/>
                  </a:lnTo>
                  <a:lnTo>
                    <a:pt x="11760" y="60379"/>
                  </a:lnTo>
                  <a:lnTo>
                    <a:pt x="12638" y="59063"/>
                  </a:lnTo>
                  <a:lnTo>
                    <a:pt x="12682" y="58975"/>
                  </a:lnTo>
                  <a:lnTo>
                    <a:pt x="12726" y="58493"/>
                  </a:lnTo>
                  <a:lnTo>
                    <a:pt x="12726" y="58449"/>
                  </a:lnTo>
                  <a:lnTo>
                    <a:pt x="11760" y="54938"/>
                  </a:lnTo>
                  <a:lnTo>
                    <a:pt x="11014" y="52086"/>
                  </a:lnTo>
                  <a:lnTo>
                    <a:pt x="10532" y="49716"/>
                  </a:lnTo>
                  <a:lnTo>
                    <a:pt x="10400" y="47654"/>
                  </a:lnTo>
                  <a:lnTo>
                    <a:pt x="10532" y="42739"/>
                  </a:lnTo>
                  <a:lnTo>
                    <a:pt x="10619" y="40589"/>
                  </a:lnTo>
                  <a:lnTo>
                    <a:pt x="11014" y="38615"/>
                  </a:lnTo>
                  <a:lnTo>
                    <a:pt x="12111" y="35763"/>
                  </a:lnTo>
                  <a:lnTo>
                    <a:pt x="13077" y="33656"/>
                  </a:lnTo>
                  <a:lnTo>
                    <a:pt x="13077" y="33612"/>
                  </a:lnTo>
                  <a:lnTo>
                    <a:pt x="13208" y="32647"/>
                  </a:lnTo>
                  <a:lnTo>
                    <a:pt x="13208" y="32603"/>
                  </a:lnTo>
                  <a:lnTo>
                    <a:pt x="12462" y="29488"/>
                  </a:lnTo>
                  <a:lnTo>
                    <a:pt x="11673" y="26372"/>
                  </a:lnTo>
                  <a:lnTo>
                    <a:pt x="11453" y="24573"/>
                  </a:lnTo>
                  <a:lnTo>
                    <a:pt x="11804" y="19702"/>
                  </a:lnTo>
                  <a:lnTo>
                    <a:pt x="11848" y="17113"/>
                  </a:lnTo>
                  <a:lnTo>
                    <a:pt x="11980" y="14700"/>
                  </a:lnTo>
                  <a:lnTo>
                    <a:pt x="12419" y="12111"/>
                  </a:lnTo>
                  <a:lnTo>
                    <a:pt x="13077" y="9434"/>
                  </a:lnTo>
                  <a:lnTo>
                    <a:pt x="13647" y="7591"/>
                  </a:lnTo>
                  <a:lnTo>
                    <a:pt x="13647" y="7547"/>
                  </a:lnTo>
                  <a:lnTo>
                    <a:pt x="13823" y="6494"/>
                  </a:lnTo>
                  <a:lnTo>
                    <a:pt x="13823" y="6450"/>
                  </a:lnTo>
                  <a:lnTo>
                    <a:pt x="13691" y="4915"/>
                  </a:lnTo>
                  <a:lnTo>
                    <a:pt x="13691" y="4871"/>
                  </a:lnTo>
                  <a:lnTo>
                    <a:pt x="13472" y="4213"/>
                  </a:lnTo>
                  <a:lnTo>
                    <a:pt x="13428" y="4125"/>
                  </a:lnTo>
                  <a:lnTo>
                    <a:pt x="13033" y="3730"/>
                  </a:lnTo>
                  <a:lnTo>
                    <a:pt x="12945" y="3686"/>
                  </a:lnTo>
                  <a:lnTo>
                    <a:pt x="11409" y="3203"/>
                  </a:lnTo>
                  <a:lnTo>
                    <a:pt x="10225" y="2150"/>
                  </a:lnTo>
                  <a:lnTo>
                    <a:pt x="8557" y="88"/>
                  </a:lnTo>
                  <a:lnTo>
                    <a:pt x="8513"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84" name="Google Shape;4384;p116"/>
            <p:cNvSpPr/>
            <p:nvPr/>
          </p:nvSpPr>
          <p:spPr>
            <a:xfrm>
              <a:off x="2895075" y="3238700"/>
              <a:ext cx="385075" cy="337900"/>
            </a:xfrm>
            <a:custGeom>
              <a:avLst/>
              <a:gdLst/>
              <a:ahLst/>
              <a:cxnLst/>
              <a:rect l="l" t="t" r="r" b="b"/>
              <a:pathLst>
                <a:path w="15403" h="13516" extrusionOk="0">
                  <a:moveTo>
                    <a:pt x="7197" y="0"/>
                  </a:moveTo>
                  <a:lnTo>
                    <a:pt x="2677" y="483"/>
                  </a:lnTo>
                  <a:lnTo>
                    <a:pt x="176" y="527"/>
                  </a:lnTo>
                  <a:lnTo>
                    <a:pt x="132" y="527"/>
                  </a:lnTo>
                  <a:lnTo>
                    <a:pt x="45" y="571"/>
                  </a:lnTo>
                  <a:lnTo>
                    <a:pt x="1" y="659"/>
                  </a:lnTo>
                  <a:lnTo>
                    <a:pt x="1" y="703"/>
                  </a:lnTo>
                  <a:lnTo>
                    <a:pt x="45" y="790"/>
                  </a:lnTo>
                  <a:lnTo>
                    <a:pt x="45" y="834"/>
                  </a:lnTo>
                  <a:lnTo>
                    <a:pt x="132" y="878"/>
                  </a:lnTo>
                  <a:lnTo>
                    <a:pt x="176" y="878"/>
                  </a:lnTo>
                  <a:lnTo>
                    <a:pt x="2721" y="834"/>
                  </a:lnTo>
                  <a:lnTo>
                    <a:pt x="7197" y="351"/>
                  </a:lnTo>
                  <a:lnTo>
                    <a:pt x="7548" y="615"/>
                  </a:lnTo>
                  <a:lnTo>
                    <a:pt x="8470" y="1448"/>
                  </a:lnTo>
                  <a:lnTo>
                    <a:pt x="10005" y="2940"/>
                  </a:lnTo>
                  <a:lnTo>
                    <a:pt x="11805" y="4783"/>
                  </a:lnTo>
                  <a:lnTo>
                    <a:pt x="14525" y="7943"/>
                  </a:lnTo>
                  <a:lnTo>
                    <a:pt x="15052" y="9128"/>
                  </a:lnTo>
                  <a:lnTo>
                    <a:pt x="14964" y="10619"/>
                  </a:lnTo>
                  <a:lnTo>
                    <a:pt x="14042" y="13252"/>
                  </a:lnTo>
                  <a:lnTo>
                    <a:pt x="13999" y="13340"/>
                  </a:lnTo>
                  <a:lnTo>
                    <a:pt x="14042" y="13384"/>
                  </a:lnTo>
                  <a:lnTo>
                    <a:pt x="14086" y="13428"/>
                  </a:lnTo>
                  <a:lnTo>
                    <a:pt x="14130" y="13472"/>
                  </a:lnTo>
                  <a:lnTo>
                    <a:pt x="14174" y="13516"/>
                  </a:lnTo>
                  <a:lnTo>
                    <a:pt x="14306" y="13472"/>
                  </a:lnTo>
                  <a:lnTo>
                    <a:pt x="14350" y="13384"/>
                  </a:lnTo>
                  <a:lnTo>
                    <a:pt x="15271" y="10707"/>
                  </a:lnTo>
                  <a:lnTo>
                    <a:pt x="15315" y="10663"/>
                  </a:lnTo>
                  <a:lnTo>
                    <a:pt x="15403" y="9128"/>
                  </a:lnTo>
                  <a:lnTo>
                    <a:pt x="15359" y="9040"/>
                  </a:lnTo>
                  <a:lnTo>
                    <a:pt x="14832" y="7767"/>
                  </a:lnTo>
                  <a:lnTo>
                    <a:pt x="14788" y="7723"/>
                  </a:lnTo>
                  <a:lnTo>
                    <a:pt x="12068" y="4520"/>
                  </a:lnTo>
                  <a:lnTo>
                    <a:pt x="10269" y="2721"/>
                  </a:lnTo>
                  <a:lnTo>
                    <a:pt x="8689" y="1185"/>
                  </a:lnTo>
                  <a:lnTo>
                    <a:pt x="7767" y="351"/>
                  </a:lnTo>
                  <a:lnTo>
                    <a:pt x="7329" y="44"/>
                  </a:lnTo>
                  <a:lnTo>
                    <a:pt x="7197"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85" name="Google Shape;4385;p116"/>
            <p:cNvSpPr/>
            <p:nvPr/>
          </p:nvSpPr>
          <p:spPr>
            <a:xfrm>
              <a:off x="2931275" y="3283675"/>
              <a:ext cx="242475" cy="218325"/>
            </a:xfrm>
            <a:custGeom>
              <a:avLst/>
              <a:gdLst/>
              <a:ahLst/>
              <a:cxnLst/>
              <a:rect l="l" t="t" r="r" b="b"/>
              <a:pathLst>
                <a:path w="9699" h="8733" extrusionOk="0">
                  <a:moveTo>
                    <a:pt x="1624" y="1"/>
                  </a:moveTo>
                  <a:lnTo>
                    <a:pt x="176" y="44"/>
                  </a:lnTo>
                  <a:lnTo>
                    <a:pt x="132" y="88"/>
                  </a:lnTo>
                  <a:lnTo>
                    <a:pt x="45" y="88"/>
                  </a:lnTo>
                  <a:lnTo>
                    <a:pt x="45" y="176"/>
                  </a:lnTo>
                  <a:lnTo>
                    <a:pt x="1" y="220"/>
                  </a:lnTo>
                  <a:lnTo>
                    <a:pt x="45" y="308"/>
                  </a:lnTo>
                  <a:lnTo>
                    <a:pt x="88" y="352"/>
                  </a:lnTo>
                  <a:lnTo>
                    <a:pt x="176" y="395"/>
                  </a:lnTo>
                  <a:lnTo>
                    <a:pt x="1624" y="352"/>
                  </a:lnTo>
                  <a:lnTo>
                    <a:pt x="3555" y="483"/>
                  </a:lnTo>
                  <a:lnTo>
                    <a:pt x="4301" y="746"/>
                  </a:lnTo>
                  <a:lnTo>
                    <a:pt x="5530" y="1843"/>
                  </a:lnTo>
                  <a:lnTo>
                    <a:pt x="7504" y="4038"/>
                  </a:lnTo>
                  <a:lnTo>
                    <a:pt x="8426" y="5266"/>
                  </a:lnTo>
                  <a:lnTo>
                    <a:pt x="9128" y="6626"/>
                  </a:lnTo>
                  <a:lnTo>
                    <a:pt x="9347" y="8118"/>
                  </a:lnTo>
                  <a:lnTo>
                    <a:pt x="9259" y="8557"/>
                  </a:lnTo>
                  <a:lnTo>
                    <a:pt x="9259" y="8601"/>
                  </a:lnTo>
                  <a:lnTo>
                    <a:pt x="9303" y="8689"/>
                  </a:lnTo>
                  <a:lnTo>
                    <a:pt x="9347" y="8733"/>
                  </a:lnTo>
                  <a:lnTo>
                    <a:pt x="9435" y="8733"/>
                  </a:lnTo>
                  <a:lnTo>
                    <a:pt x="9567" y="8689"/>
                  </a:lnTo>
                  <a:lnTo>
                    <a:pt x="9611" y="8601"/>
                  </a:lnTo>
                  <a:lnTo>
                    <a:pt x="9698" y="8162"/>
                  </a:lnTo>
                  <a:lnTo>
                    <a:pt x="9698" y="8074"/>
                  </a:lnTo>
                  <a:lnTo>
                    <a:pt x="9435" y="6539"/>
                  </a:lnTo>
                  <a:lnTo>
                    <a:pt x="9435" y="6495"/>
                  </a:lnTo>
                  <a:lnTo>
                    <a:pt x="8733" y="5091"/>
                  </a:lnTo>
                  <a:lnTo>
                    <a:pt x="8689" y="5091"/>
                  </a:lnTo>
                  <a:lnTo>
                    <a:pt x="7768" y="3818"/>
                  </a:lnTo>
                  <a:lnTo>
                    <a:pt x="7768" y="3774"/>
                  </a:lnTo>
                  <a:lnTo>
                    <a:pt x="5749" y="1580"/>
                  </a:lnTo>
                  <a:lnTo>
                    <a:pt x="4520" y="483"/>
                  </a:lnTo>
                  <a:lnTo>
                    <a:pt x="4433" y="439"/>
                  </a:lnTo>
                  <a:lnTo>
                    <a:pt x="3643" y="176"/>
                  </a:lnTo>
                  <a:lnTo>
                    <a:pt x="3599" y="132"/>
                  </a:lnTo>
                  <a:lnTo>
                    <a:pt x="162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86" name="Google Shape;4386;p116"/>
            <p:cNvSpPr/>
            <p:nvPr/>
          </p:nvSpPr>
          <p:spPr>
            <a:xfrm>
              <a:off x="2574750" y="1389150"/>
              <a:ext cx="1018050" cy="1583000"/>
            </a:xfrm>
            <a:custGeom>
              <a:avLst/>
              <a:gdLst/>
              <a:ahLst/>
              <a:cxnLst/>
              <a:rect l="l" t="t" r="r" b="b"/>
              <a:pathLst>
                <a:path w="40722" h="63320" extrusionOk="0">
                  <a:moveTo>
                    <a:pt x="34666" y="0"/>
                  </a:moveTo>
                  <a:lnTo>
                    <a:pt x="34622" y="44"/>
                  </a:lnTo>
                  <a:lnTo>
                    <a:pt x="34578" y="88"/>
                  </a:lnTo>
                  <a:lnTo>
                    <a:pt x="34535" y="132"/>
                  </a:lnTo>
                  <a:lnTo>
                    <a:pt x="34535" y="220"/>
                  </a:lnTo>
                  <a:lnTo>
                    <a:pt x="34578" y="263"/>
                  </a:lnTo>
                  <a:lnTo>
                    <a:pt x="36597" y="3072"/>
                  </a:lnTo>
                  <a:lnTo>
                    <a:pt x="37826" y="4959"/>
                  </a:lnTo>
                  <a:lnTo>
                    <a:pt x="38791" y="6714"/>
                  </a:lnTo>
                  <a:lnTo>
                    <a:pt x="39230" y="8030"/>
                  </a:lnTo>
                  <a:lnTo>
                    <a:pt x="39098" y="10224"/>
                  </a:lnTo>
                  <a:lnTo>
                    <a:pt x="39098" y="10268"/>
                  </a:lnTo>
                  <a:lnTo>
                    <a:pt x="39537" y="12594"/>
                  </a:lnTo>
                  <a:lnTo>
                    <a:pt x="39493" y="13779"/>
                  </a:lnTo>
                  <a:lnTo>
                    <a:pt x="39230" y="15885"/>
                  </a:lnTo>
                  <a:lnTo>
                    <a:pt x="39230" y="15929"/>
                  </a:lnTo>
                  <a:lnTo>
                    <a:pt x="39317" y="20229"/>
                  </a:lnTo>
                  <a:lnTo>
                    <a:pt x="39142" y="22511"/>
                  </a:lnTo>
                  <a:lnTo>
                    <a:pt x="38966" y="25319"/>
                  </a:lnTo>
                  <a:lnTo>
                    <a:pt x="39142" y="27118"/>
                  </a:lnTo>
                  <a:lnTo>
                    <a:pt x="39142" y="27162"/>
                  </a:lnTo>
                  <a:lnTo>
                    <a:pt x="39800" y="29970"/>
                  </a:lnTo>
                  <a:lnTo>
                    <a:pt x="40371" y="32472"/>
                  </a:lnTo>
                  <a:lnTo>
                    <a:pt x="40239" y="33964"/>
                  </a:lnTo>
                  <a:lnTo>
                    <a:pt x="39712" y="35850"/>
                  </a:lnTo>
                  <a:lnTo>
                    <a:pt x="38264" y="39800"/>
                  </a:lnTo>
                  <a:lnTo>
                    <a:pt x="38264" y="39844"/>
                  </a:lnTo>
                  <a:lnTo>
                    <a:pt x="37957" y="41248"/>
                  </a:lnTo>
                  <a:lnTo>
                    <a:pt x="37299" y="42740"/>
                  </a:lnTo>
                  <a:lnTo>
                    <a:pt x="35368" y="45767"/>
                  </a:lnTo>
                  <a:lnTo>
                    <a:pt x="33789" y="47172"/>
                  </a:lnTo>
                  <a:lnTo>
                    <a:pt x="31770" y="48883"/>
                  </a:lnTo>
                  <a:lnTo>
                    <a:pt x="30849" y="48839"/>
                  </a:lnTo>
                  <a:lnTo>
                    <a:pt x="28786" y="48400"/>
                  </a:lnTo>
                  <a:lnTo>
                    <a:pt x="28655" y="48400"/>
                  </a:lnTo>
                  <a:lnTo>
                    <a:pt x="26153" y="49673"/>
                  </a:lnTo>
                  <a:lnTo>
                    <a:pt x="23520" y="50901"/>
                  </a:lnTo>
                  <a:lnTo>
                    <a:pt x="20493" y="52306"/>
                  </a:lnTo>
                  <a:lnTo>
                    <a:pt x="14613" y="54894"/>
                  </a:lnTo>
                  <a:lnTo>
                    <a:pt x="10488" y="56299"/>
                  </a:lnTo>
                  <a:lnTo>
                    <a:pt x="10444" y="56343"/>
                  </a:lnTo>
                  <a:lnTo>
                    <a:pt x="7943" y="57571"/>
                  </a:lnTo>
                  <a:lnTo>
                    <a:pt x="5837" y="58844"/>
                  </a:lnTo>
                  <a:lnTo>
                    <a:pt x="2546" y="61257"/>
                  </a:lnTo>
                  <a:lnTo>
                    <a:pt x="44" y="63012"/>
                  </a:lnTo>
                  <a:lnTo>
                    <a:pt x="1" y="63056"/>
                  </a:lnTo>
                  <a:lnTo>
                    <a:pt x="1" y="63100"/>
                  </a:lnTo>
                  <a:lnTo>
                    <a:pt x="1" y="63188"/>
                  </a:lnTo>
                  <a:lnTo>
                    <a:pt x="1" y="63232"/>
                  </a:lnTo>
                  <a:lnTo>
                    <a:pt x="88" y="63319"/>
                  </a:lnTo>
                  <a:lnTo>
                    <a:pt x="176" y="63319"/>
                  </a:lnTo>
                  <a:lnTo>
                    <a:pt x="264" y="63276"/>
                  </a:lnTo>
                  <a:lnTo>
                    <a:pt x="2765" y="61520"/>
                  </a:lnTo>
                  <a:lnTo>
                    <a:pt x="6012" y="59151"/>
                  </a:lnTo>
                  <a:lnTo>
                    <a:pt x="8118" y="57878"/>
                  </a:lnTo>
                  <a:lnTo>
                    <a:pt x="10620" y="56650"/>
                  </a:lnTo>
                  <a:lnTo>
                    <a:pt x="14744" y="55202"/>
                  </a:lnTo>
                  <a:lnTo>
                    <a:pt x="20624" y="52613"/>
                  </a:lnTo>
                  <a:lnTo>
                    <a:pt x="23696" y="51209"/>
                  </a:lnTo>
                  <a:lnTo>
                    <a:pt x="26285" y="49980"/>
                  </a:lnTo>
                  <a:lnTo>
                    <a:pt x="28786" y="48751"/>
                  </a:lnTo>
                  <a:lnTo>
                    <a:pt x="30805" y="49190"/>
                  </a:lnTo>
                  <a:lnTo>
                    <a:pt x="31858" y="49234"/>
                  </a:lnTo>
                  <a:lnTo>
                    <a:pt x="31946" y="49190"/>
                  </a:lnTo>
                  <a:lnTo>
                    <a:pt x="34008" y="47435"/>
                  </a:lnTo>
                  <a:lnTo>
                    <a:pt x="35588" y="46031"/>
                  </a:lnTo>
                  <a:lnTo>
                    <a:pt x="35632" y="45987"/>
                  </a:lnTo>
                  <a:lnTo>
                    <a:pt x="37562" y="42915"/>
                  </a:lnTo>
                  <a:lnTo>
                    <a:pt x="37606" y="42871"/>
                  </a:lnTo>
                  <a:lnTo>
                    <a:pt x="38264" y="41379"/>
                  </a:lnTo>
                  <a:lnTo>
                    <a:pt x="38264" y="41335"/>
                  </a:lnTo>
                  <a:lnTo>
                    <a:pt x="38615" y="39931"/>
                  </a:lnTo>
                  <a:lnTo>
                    <a:pt x="40063" y="35982"/>
                  </a:lnTo>
                  <a:lnTo>
                    <a:pt x="40546" y="34007"/>
                  </a:lnTo>
                  <a:lnTo>
                    <a:pt x="40590" y="34007"/>
                  </a:lnTo>
                  <a:lnTo>
                    <a:pt x="40722" y="32472"/>
                  </a:lnTo>
                  <a:lnTo>
                    <a:pt x="40722" y="32428"/>
                  </a:lnTo>
                  <a:lnTo>
                    <a:pt x="40151" y="29883"/>
                  </a:lnTo>
                  <a:lnTo>
                    <a:pt x="39493" y="27074"/>
                  </a:lnTo>
                  <a:lnTo>
                    <a:pt x="39317" y="25319"/>
                  </a:lnTo>
                  <a:lnTo>
                    <a:pt x="39493" y="22555"/>
                  </a:lnTo>
                  <a:lnTo>
                    <a:pt x="39669" y="20229"/>
                  </a:lnTo>
                  <a:lnTo>
                    <a:pt x="39581" y="15929"/>
                  </a:lnTo>
                  <a:lnTo>
                    <a:pt x="39844" y="13822"/>
                  </a:lnTo>
                  <a:lnTo>
                    <a:pt x="39888" y="12594"/>
                  </a:lnTo>
                  <a:lnTo>
                    <a:pt x="39888" y="12550"/>
                  </a:lnTo>
                  <a:lnTo>
                    <a:pt x="39449" y="10224"/>
                  </a:lnTo>
                  <a:lnTo>
                    <a:pt x="39581" y="8030"/>
                  </a:lnTo>
                  <a:lnTo>
                    <a:pt x="39537" y="7943"/>
                  </a:lnTo>
                  <a:lnTo>
                    <a:pt x="39142" y="6582"/>
                  </a:lnTo>
                  <a:lnTo>
                    <a:pt x="39098" y="6582"/>
                  </a:lnTo>
                  <a:lnTo>
                    <a:pt x="38133" y="4783"/>
                  </a:lnTo>
                  <a:lnTo>
                    <a:pt x="36904" y="2896"/>
                  </a:lnTo>
                  <a:lnTo>
                    <a:pt x="34886" y="44"/>
                  </a:lnTo>
                  <a:lnTo>
                    <a:pt x="34798"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87" name="Google Shape;4387;p116"/>
            <p:cNvSpPr/>
            <p:nvPr/>
          </p:nvSpPr>
          <p:spPr>
            <a:xfrm>
              <a:off x="2434325" y="1378175"/>
              <a:ext cx="930300" cy="1467825"/>
            </a:xfrm>
            <a:custGeom>
              <a:avLst/>
              <a:gdLst/>
              <a:ahLst/>
              <a:cxnLst/>
              <a:rect l="l" t="t" r="r" b="b"/>
              <a:pathLst>
                <a:path w="37212" h="58713" extrusionOk="0">
                  <a:moveTo>
                    <a:pt x="35369" y="0"/>
                  </a:moveTo>
                  <a:lnTo>
                    <a:pt x="35325" y="44"/>
                  </a:lnTo>
                  <a:lnTo>
                    <a:pt x="35281" y="88"/>
                  </a:lnTo>
                  <a:lnTo>
                    <a:pt x="35237" y="176"/>
                  </a:lnTo>
                  <a:lnTo>
                    <a:pt x="35237" y="220"/>
                  </a:lnTo>
                  <a:lnTo>
                    <a:pt x="35281" y="308"/>
                  </a:lnTo>
                  <a:lnTo>
                    <a:pt x="36466" y="1931"/>
                  </a:lnTo>
                  <a:lnTo>
                    <a:pt x="36685" y="2896"/>
                  </a:lnTo>
                  <a:lnTo>
                    <a:pt x="36860" y="5968"/>
                  </a:lnTo>
                  <a:lnTo>
                    <a:pt x="36641" y="7065"/>
                  </a:lnTo>
                  <a:lnTo>
                    <a:pt x="35369" y="10400"/>
                  </a:lnTo>
                  <a:lnTo>
                    <a:pt x="33833" y="15271"/>
                  </a:lnTo>
                  <a:lnTo>
                    <a:pt x="32429" y="17904"/>
                  </a:lnTo>
                  <a:lnTo>
                    <a:pt x="31244" y="20229"/>
                  </a:lnTo>
                  <a:lnTo>
                    <a:pt x="30235" y="22467"/>
                  </a:lnTo>
                  <a:lnTo>
                    <a:pt x="28655" y="25275"/>
                  </a:lnTo>
                  <a:lnTo>
                    <a:pt x="26461" y="28654"/>
                  </a:lnTo>
                  <a:lnTo>
                    <a:pt x="26461" y="28698"/>
                  </a:lnTo>
                  <a:lnTo>
                    <a:pt x="26197" y="29663"/>
                  </a:lnTo>
                  <a:lnTo>
                    <a:pt x="26197" y="29707"/>
                  </a:lnTo>
                  <a:lnTo>
                    <a:pt x="26066" y="31068"/>
                  </a:lnTo>
                  <a:lnTo>
                    <a:pt x="26066" y="31112"/>
                  </a:lnTo>
                  <a:lnTo>
                    <a:pt x="26505" y="35105"/>
                  </a:lnTo>
                  <a:lnTo>
                    <a:pt x="26943" y="38747"/>
                  </a:lnTo>
                  <a:lnTo>
                    <a:pt x="26724" y="39229"/>
                  </a:lnTo>
                  <a:lnTo>
                    <a:pt x="26241" y="39756"/>
                  </a:lnTo>
                  <a:lnTo>
                    <a:pt x="24530" y="41028"/>
                  </a:lnTo>
                  <a:lnTo>
                    <a:pt x="22336" y="42389"/>
                  </a:lnTo>
                  <a:lnTo>
                    <a:pt x="20361" y="43705"/>
                  </a:lnTo>
                  <a:lnTo>
                    <a:pt x="17026" y="46514"/>
                  </a:lnTo>
                  <a:lnTo>
                    <a:pt x="15227" y="47698"/>
                  </a:lnTo>
                  <a:lnTo>
                    <a:pt x="15183" y="47698"/>
                  </a:lnTo>
                  <a:lnTo>
                    <a:pt x="12200" y="50638"/>
                  </a:lnTo>
                  <a:lnTo>
                    <a:pt x="10401" y="51691"/>
                  </a:lnTo>
                  <a:lnTo>
                    <a:pt x="7109" y="53183"/>
                  </a:lnTo>
                  <a:lnTo>
                    <a:pt x="5442" y="54368"/>
                  </a:lnTo>
                  <a:lnTo>
                    <a:pt x="3072" y="56167"/>
                  </a:lnTo>
                  <a:lnTo>
                    <a:pt x="89" y="58405"/>
                  </a:lnTo>
                  <a:lnTo>
                    <a:pt x="45" y="58449"/>
                  </a:lnTo>
                  <a:lnTo>
                    <a:pt x="1" y="58537"/>
                  </a:lnTo>
                  <a:lnTo>
                    <a:pt x="1" y="58581"/>
                  </a:lnTo>
                  <a:lnTo>
                    <a:pt x="45" y="58668"/>
                  </a:lnTo>
                  <a:lnTo>
                    <a:pt x="89" y="58712"/>
                  </a:lnTo>
                  <a:lnTo>
                    <a:pt x="176" y="58712"/>
                  </a:lnTo>
                  <a:lnTo>
                    <a:pt x="308" y="58668"/>
                  </a:lnTo>
                  <a:lnTo>
                    <a:pt x="3248" y="56430"/>
                  </a:lnTo>
                  <a:lnTo>
                    <a:pt x="5661" y="54675"/>
                  </a:lnTo>
                  <a:lnTo>
                    <a:pt x="7285" y="53491"/>
                  </a:lnTo>
                  <a:lnTo>
                    <a:pt x="10576" y="52042"/>
                  </a:lnTo>
                  <a:lnTo>
                    <a:pt x="12419" y="50945"/>
                  </a:lnTo>
                  <a:lnTo>
                    <a:pt x="12463" y="50902"/>
                  </a:lnTo>
                  <a:lnTo>
                    <a:pt x="15403" y="47962"/>
                  </a:lnTo>
                  <a:lnTo>
                    <a:pt x="17202" y="46821"/>
                  </a:lnTo>
                  <a:lnTo>
                    <a:pt x="17246" y="46821"/>
                  </a:lnTo>
                  <a:lnTo>
                    <a:pt x="20581" y="44012"/>
                  </a:lnTo>
                  <a:lnTo>
                    <a:pt x="22512" y="42696"/>
                  </a:lnTo>
                  <a:lnTo>
                    <a:pt x="24749" y="41336"/>
                  </a:lnTo>
                  <a:lnTo>
                    <a:pt x="26461" y="40063"/>
                  </a:lnTo>
                  <a:lnTo>
                    <a:pt x="26505" y="40019"/>
                  </a:lnTo>
                  <a:lnTo>
                    <a:pt x="27031" y="39449"/>
                  </a:lnTo>
                  <a:lnTo>
                    <a:pt x="27031" y="39405"/>
                  </a:lnTo>
                  <a:lnTo>
                    <a:pt x="27295" y="38878"/>
                  </a:lnTo>
                  <a:lnTo>
                    <a:pt x="27295" y="38747"/>
                  </a:lnTo>
                  <a:lnTo>
                    <a:pt x="26856" y="35061"/>
                  </a:lnTo>
                  <a:lnTo>
                    <a:pt x="26417" y="31112"/>
                  </a:lnTo>
                  <a:lnTo>
                    <a:pt x="26549" y="29751"/>
                  </a:lnTo>
                  <a:lnTo>
                    <a:pt x="26768" y="28830"/>
                  </a:lnTo>
                  <a:lnTo>
                    <a:pt x="28962" y="25451"/>
                  </a:lnTo>
                  <a:lnTo>
                    <a:pt x="30542" y="22643"/>
                  </a:lnTo>
                  <a:lnTo>
                    <a:pt x="30586" y="22643"/>
                  </a:lnTo>
                  <a:lnTo>
                    <a:pt x="31551" y="20361"/>
                  </a:lnTo>
                  <a:lnTo>
                    <a:pt x="34140" y="15402"/>
                  </a:lnTo>
                  <a:lnTo>
                    <a:pt x="34184" y="15359"/>
                  </a:lnTo>
                  <a:lnTo>
                    <a:pt x="35720" y="10532"/>
                  </a:lnTo>
                  <a:lnTo>
                    <a:pt x="36992" y="7153"/>
                  </a:lnTo>
                  <a:lnTo>
                    <a:pt x="37212" y="6012"/>
                  </a:lnTo>
                  <a:lnTo>
                    <a:pt x="37212" y="5968"/>
                  </a:lnTo>
                  <a:lnTo>
                    <a:pt x="37036" y="2853"/>
                  </a:lnTo>
                  <a:lnTo>
                    <a:pt x="37036" y="2809"/>
                  </a:lnTo>
                  <a:lnTo>
                    <a:pt x="36817" y="1843"/>
                  </a:lnTo>
                  <a:lnTo>
                    <a:pt x="36773" y="1756"/>
                  </a:lnTo>
                  <a:lnTo>
                    <a:pt x="35588" y="88"/>
                  </a:lnTo>
                  <a:lnTo>
                    <a:pt x="35500" y="44"/>
                  </a:lnTo>
                  <a:lnTo>
                    <a:pt x="3545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88" name="Google Shape;4388;p116"/>
            <p:cNvSpPr/>
            <p:nvPr/>
          </p:nvSpPr>
          <p:spPr>
            <a:xfrm>
              <a:off x="2288425" y="1370500"/>
              <a:ext cx="948950" cy="1344950"/>
            </a:xfrm>
            <a:custGeom>
              <a:avLst/>
              <a:gdLst/>
              <a:ahLst/>
              <a:cxnLst/>
              <a:rect l="l" t="t" r="r" b="b"/>
              <a:pathLst>
                <a:path w="37958" h="53798" extrusionOk="0">
                  <a:moveTo>
                    <a:pt x="37475" y="0"/>
                  </a:moveTo>
                  <a:lnTo>
                    <a:pt x="37431" y="44"/>
                  </a:lnTo>
                  <a:lnTo>
                    <a:pt x="37387" y="88"/>
                  </a:lnTo>
                  <a:lnTo>
                    <a:pt x="37343" y="132"/>
                  </a:lnTo>
                  <a:lnTo>
                    <a:pt x="37343" y="220"/>
                  </a:lnTo>
                  <a:lnTo>
                    <a:pt x="37606" y="1448"/>
                  </a:lnTo>
                  <a:lnTo>
                    <a:pt x="37519" y="2765"/>
                  </a:lnTo>
                  <a:lnTo>
                    <a:pt x="36202" y="6363"/>
                  </a:lnTo>
                  <a:lnTo>
                    <a:pt x="35676" y="8206"/>
                  </a:lnTo>
                  <a:lnTo>
                    <a:pt x="34579" y="12155"/>
                  </a:lnTo>
                  <a:lnTo>
                    <a:pt x="33613" y="14349"/>
                  </a:lnTo>
                  <a:lnTo>
                    <a:pt x="32648" y="16324"/>
                  </a:lnTo>
                  <a:lnTo>
                    <a:pt x="31595" y="18298"/>
                  </a:lnTo>
                  <a:lnTo>
                    <a:pt x="30410" y="20361"/>
                  </a:lnTo>
                  <a:lnTo>
                    <a:pt x="28655" y="23388"/>
                  </a:lnTo>
                  <a:lnTo>
                    <a:pt x="27294" y="25626"/>
                  </a:lnTo>
                  <a:lnTo>
                    <a:pt x="25846" y="27952"/>
                  </a:lnTo>
                  <a:lnTo>
                    <a:pt x="24705" y="29795"/>
                  </a:lnTo>
                  <a:lnTo>
                    <a:pt x="23038" y="31901"/>
                  </a:lnTo>
                  <a:lnTo>
                    <a:pt x="21107" y="34271"/>
                  </a:lnTo>
                  <a:lnTo>
                    <a:pt x="18211" y="36904"/>
                  </a:lnTo>
                  <a:lnTo>
                    <a:pt x="13165" y="40107"/>
                  </a:lnTo>
                  <a:lnTo>
                    <a:pt x="13121" y="40151"/>
                  </a:lnTo>
                  <a:lnTo>
                    <a:pt x="12419" y="41248"/>
                  </a:lnTo>
                  <a:lnTo>
                    <a:pt x="12375" y="41292"/>
                  </a:lnTo>
                  <a:lnTo>
                    <a:pt x="11190" y="43924"/>
                  </a:lnTo>
                  <a:lnTo>
                    <a:pt x="10093" y="46250"/>
                  </a:lnTo>
                  <a:lnTo>
                    <a:pt x="8162" y="47786"/>
                  </a:lnTo>
                  <a:lnTo>
                    <a:pt x="6276" y="49146"/>
                  </a:lnTo>
                  <a:lnTo>
                    <a:pt x="3862" y="50858"/>
                  </a:lnTo>
                  <a:lnTo>
                    <a:pt x="88" y="53490"/>
                  </a:lnTo>
                  <a:lnTo>
                    <a:pt x="45" y="53534"/>
                  </a:lnTo>
                  <a:lnTo>
                    <a:pt x="1" y="53578"/>
                  </a:lnTo>
                  <a:lnTo>
                    <a:pt x="1" y="53666"/>
                  </a:lnTo>
                  <a:lnTo>
                    <a:pt x="45" y="53710"/>
                  </a:lnTo>
                  <a:lnTo>
                    <a:pt x="88" y="53798"/>
                  </a:lnTo>
                  <a:lnTo>
                    <a:pt x="176" y="53798"/>
                  </a:lnTo>
                  <a:lnTo>
                    <a:pt x="308" y="53754"/>
                  </a:lnTo>
                  <a:lnTo>
                    <a:pt x="4082" y="51121"/>
                  </a:lnTo>
                  <a:lnTo>
                    <a:pt x="6451" y="49453"/>
                  </a:lnTo>
                  <a:lnTo>
                    <a:pt x="8382" y="48049"/>
                  </a:lnTo>
                  <a:lnTo>
                    <a:pt x="10357" y="46513"/>
                  </a:lnTo>
                  <a:lnTo>
                    <a:pt x="10400" y="46469"/>
                  </a:lnTo>
                  <a:lnTo>
                    <a:pt x="11541" y="44056"/>
                  </a:lnTo>
                  <a:lnTo>
                    <a:pt x="12682" y="41423"/>
                  </a:lnTo>
                  <a:lnTo>
                    <a:pt x="13384" y="40414"/>
                  </a:lnTo>
                  <a:lnTo>
                    <a:pt x="18387" y="37167"/>
                  </a:lnTo>
                  <a:lnTo>
                    <a:pt x="18431" y="37167"/>
                  </a:lnTo>
                  <a:lnTo>
                    <a:pt x="21371" y="34534"/>
                  </a:lnTo>
                  <a:lnTo>
                    <a:pt x="21371" y="34490"/>
                  </a:lnTo>
                  <a:lnTo>
                    <a:pt x="23345" y="32121"/>
                  </a:lnTo>
                  <a:lnTo>
                    <a:pt x="24969" y="30014"/>
                  </a:lnTo>
                  <a:lnTo>
                    <a:pt x="25013" y="29970"/>
                  </a:lnTo>
                  <a:lnTo>
                    <a:pt x="26154" y="28128"/>
                  </a:lnTo>
                  <a:lnTo>
                    <a:pt x="27558" y="25802"/>
                  </a:lnTo>
                  <a:lnTo>
                    <a:pt x="28962" y="23564"/>
                  </a:lnTo>
                  <a:lnTo>
                    <a:pt x="30717" y="20536"/>
                  </a:lnTo>
                  <a:lnTo>
                    <a:pt x="31902" y="18474"/>
                  </a:lnTo>
                  <a:lnTo>
                    <a:pt x="32955" y="16455"/>
                  </a:lnTo>
                  <a:lnTo>
                    <a:pt x="33920" y="14481"/>
                  </a:lnTo>
                  <a:lnTo>
                    <a:pt x="34930" y="12287"/>
                  </a:lnTo>
                  <a:lnTo>
                    <a:pt x="34930" y="12243"/>
                  </a:lnTo>
                  <a:lnTo>
                    <a:pt x="36027" y="8294"/>
                  </a:lnTo>
                  <a:lnTo>
                    <a:pt x="36553" y="6495"/>
                  </a:lnTo>
                  <a:lnTo>
                    <a:pt x="37870" y="2896"/>
                  </a:lnTo>
                  <a:lnTo>
                    <a:pt x="37870" y="2809"/>
                  </a:lnTo>
                  <a:lnTo>
                    <a:pt x="37957" y="1448"/>
                  </a:lnTo>
                  <a:lnTo>
                    <a:pt x="37957" y="1404"/>
                  </a:lnTo>
                  <a:lnTo>
                    <a:pt x="37694" y="132"/>
                  </a:lnTo>
                  <a:lnTo>
                    <a:pt x="37650" y="88"/>
                  </a:lnTo>
                  <a:lnTo>
                    <a:pt x="37606" y="44"/>
                  </a:lnTo>
                  <a:lnTo>
                    <a:pt x="37562"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89" name="Google Shape;4389;p116"/>
            <p:cNvSpPr/>
            <p:nvPr/>
          </p:nvSpPr>
          <p:spPr>
            <a:xfrm>
              <a:off x="2083300" y="1434125"/>
              <a:ext cx="1010375" cy="1095925"/>
            </a:xfrm>
            <a:custGeom>
              <a:avLst/>
              <a:gdLst/>
              <a:ahLst/>
              <a:cxnLst/>
              <a:rect l="l" t="t" r="r" b="b"/>
              <a:pathLst>
                <a:path w="40415" h="43837" extrusionOk="0">
                  <a:moveTo>
                    <a:pt x="40238" y="0"/>
                  </a:moveTo>
                  <a:lnTo>
                    <a:pt x="40195" y="44"/>
                  </a:lnTo>
                  <a:lnTo>
                    <a:pt x="40107" y="88"/>
                  </a:lnTo>
                  <a:lnTo>
                    <a:pt x="40063" y="132"/>
                  </a:lnTo>
                  <a:lnTo>
                    <a:pt x="39098" y="2721"/>
                  </a:lnTo>
                  <a:lnTo>
                    <a:pt x="37957" y="5485"/>
                  </a:lnTo>
                  <a:lnTo>
                    <a:pt x="36991" y="8294"/>
                  </a:lnTo>
                  <a:lnTo>
                    <a:pt x="36465" y="9259"/>
                  </a:lnTo>
                  <a:lnTo>
                    <a:pt x="34885" y="12067"/>
                  </a:lnTo>
                  <a:lnTo>
                    <a:pt x="32735" y="15885"/>
                  </a:lnTo>
                  <a:lnTo>
                    <a:pt x="30102" y="20141"/>
                  </a:lnTo>
                  <a:lnTo>
                    <a:pt x="27206" y="24266"/>
                  </a:lnTo>
                  <a:lnTo>
                    <a:pt x="25890" y="25802"/>
                  </a:lnTo>
                  <a:lnTo>
                    <a:pt x="24090" y="27469"/>
                  </a:lnTo>
                  <a:lnTo>
                    <a:pt x="22247" y="29137"/>
                  </a:lnTo>
                  <a:lnTo>
                    <a:pt x="18605" y="31638"/>
                  </a:lnTo>
                  <a:lnTo>
                    <a:pt x="15007" y="33964"/>
                  </a:lnTo>
                  <a:lnTo>
                    <a:pt x="12945" y="35412"/>
                  </a:lnTo>
                  <a:lnTo>
                    <a:pt x="9171" y="37518"/>
                  </a:lnTo>
                  <a:lnTo>
                    <a:pt x="7021" y="38966"/>
                  </a:lnTo>
                  <a:lnTo>
                    <a:pt x="5178" y="40370"/>
                  </a:lnTo>
                  <a:lnTo>
                    <a:pt x="1448" y="42696"/>
                  </a:lnTo>
                  <a:lnTo>
                    <a:pt x="88" y="43486"/>
                  </a:lnTo>
                  <a:lnTo>
                    <a:pt x="0" y="43530"/>
                  </a:lnTo>
                  <a:lnTo>
                    <a:pt x="0" y="43617"/>
                  </a:lnTo>
                  <a:lnTo>
                    <a:pt x="0" y="43661"/>
                  </a:lnTo>
                  <a:lnTo>
                    <a:pt x="0" y="43749"/>
                  </a:lnTo>
                  <a:lnTo>
                    <a:pt x="88" y="43793"/>
                  </a:lnTo>
                  <a:lnTo>
                    <a:pt x="176" y="43837"/>
                  </a:lnTo>
                  <a:lnTo>
                    <a:pt x="263" y="43793"/>
                  </a:lnTo>
                  <a:lnTo>
                    <a:pt x="1624" y="43003"/>
                  </a:lnTo>
                  <a:lnTo>
                    <a:pt x="5397" y="40677"/>
                  </a:lnTo>
                  <a:lnTo>
                    <a:pt x="7240" y="39229"/>
                  </a:lnTo>
                  <a:lnTo>
                    <a:pt x="9347" y="37825"/>
                  </a:lnTo>
                  <a:lnTo>
                    <a:pt x="13120" y="35719"/>
                  </a:lnTo>
                  <a:lnTo>
                    <a:pt x="15183" y="34271"/>
                  </a:lnTo>
                  <a:lnTo>
                    <a:pt x="18781" y="31901"/>
                  </a:lnTo>
                  <a:lnTo>
                    <a:pt x="22467" y="29444"/>
                  </a:lnTo>
                  <a:lnTo>
                    <a:pt x="22467" y="29400"/>
                  </a:lnTo>
                  <a:lnTo>
                    <a:pt x="24354" y="27733"/>
                  </a:lnTo>
                  <a:lnTo>
                    <a:pt x="26153" y="26065"/>
                  </a:lnTo>
                  <a:lnTo>
                    <a:pt x="26153" y="26021"/>
                  </a:lnTo>
                  <a:lnTo>
                    <a:pt x="27469" y="24486"/>
                  </a:lnTo>
                  <a:lnTo>
                    <a:pt x="30409" y="20361"/>
                  </a:lnTo>
                  <a:lnTo>
                    <a:pt x="33042" y="16060"/>
                  </a:lnTo>
                  <a:lnTo>
                    <a:pt x="35192" y="12243"/>
                  </a:lnTo>
                  <a:lnTo>
                    <a:pt x="36772" y="9435"/>
                  </a:lnTo>
                  <a:lnTo>
                    <a:pt x="37299" y="8425"/>
                  </a:lnTo>
                  <a:lnTo>
                    <a:pt x="38264" y="5617"/>
                  </a:lnTo>
                  <a:lnTo>
                    <a:pt x="39449" y="2853"/>
                  </a:lnTo>
                  <a:lnTo>
                    <a:pt x="40414" y="264"/>
                  </a:lnTo>
                  <a:lnTo>
                    <a:pt x="40414" y="176"/>
                  </a:lnTo>
                  <a:lnTo>
                    <a:pt x="40414" y="132"/>
                  </a:lnTo>
                  <a:lnTo>
                    <a:pt x="40370" y="44"/>
                  </a:lnTo>
                  <a:lnTo>
                    <a:pt x="40326" y="44"/>
                  </a:lnTo>
                  <a:lnTo>
                    <a:pt x="40238"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90" name="Google Shape;4390;p116"/>
            <p:cNvSpPr/>
            <p:nvPr/>
          </p:nvSpPr>
          <p:spPr>
            <a:xfrm>
              <a:off x="1945075" y="1451675"/>
              <a:ext cx="982950" cy="954425"/>
            </a:xfrm>
            <a:custGeom>
              <a:avLst/>
              <a:gdLst/>
              <a:ahLst/>
              <a:cxnLst/>
              <a:rect l="l" t="t" r="r" b="b"/>
              <a:pathLst>
                <a:path w="39318" h="38177" extrusionOk="0">
                  <a:moveTo>
                    <a:pt x="39054" y="0"/>
                  </a:moveTo>
                  <a:lnTo>
                    <a:pt x="39010" y="44"/>
                  </a:lnTo>
                  <a:lnTo>
                    <a:pt x="38966" y="132"/>
                  </a:lnTo>
                  <a:lnTo>
                    <a:pt x="38352" y="2107"/>
                  </a:lnTo>
                  <a:lnTo>
                    <a:pt x="37606" y="3950"/>
                  </a:lnTo>
                  <a:lnTo>
                    <a:pt x="36509" y="6056"/>
                  </a:lnTo>
                  <a:lnTo>
                    <a:pt x="35105" y="8557"/>
                  </a:lnTo>
                  <a:lnTo>
                    <a:pt x="33700" y="10970"/>
                  </a:lnTo>
                  <a:lnTo>
                    <a:pt x="32384" y="13208"/>
                  </a:lnTo>
                  <a:lnTo>
                    <a:pt x="31068" y="15095"/>
                  </a:lnTo>
                  <a:lnTo>
                    <a:pt x="29356" y="17553"/>
                  </a:lnTo>
                  <a:lnTo>
                    <a:pt x="28128" y="19001"/>
                  </a:lnTo>
                  <a:lnTo>
                    <a:pt x="26592" y="20492"/>
                  </a:lnTo>
                  <a:lnTo>
                    <a:pt x="24134" y="22774"/>
                  </a:lnTo>
                  <a:lnTo>
                    <a:pt x="22116" y="24486"/>
                  </a:lnTo>
                  <a:lnTo>
                    <a:pt x="18254" y="27075"/>
                  </a:lnTo>
                  <a:lnTo>
                    <a:pt x="16455" y="28215"/>
                  </a:lnTo>
                  <a:lnTo>
                    <a:pt x="14393" y="29488"/>
                  </a:lnTo>
                  <a:lnTo>
                    <a:pt x="12287" y="30717"/>
                  </a:lnTo>
                  <a:lnTo>
                    <a:pt x="8250" y="33042"/>
                  </a:lnTo>
                  <a:lnTo>
                    <a:pt x="88" y="37825"/>
                  </a:lnTo>
                  <a:lnTo>
                    <a:pt x="44" y="37869"/>
                  </a:lnTo>
                  <a:lnTo>
                    <a:pt x="0" y="37957"/>
                  </a:lnTo>
                  <a:lnTo>
                    <a:pt x="0" y="38001"/>
                  </a:lnTo>
                  <a:lnTo>
                    <a:pt x="0" y="38088"/>
                  </a:lnTo>
                  <a:lnTo>
                    <a:pt x="88" y="38132"/>
                  </a:lnTo>
                  <a:lnTo>
                    <a:pt x="176" y="38176"/>
                  </a:lnTo>
                  <a:lnTo>
                    <a:pt x="263" y="38132"/>
                  </a:lnTo>
                  <a:lnTo>
                    <a:pt x="8425" y="33349"/>
                  </a:lnTo>
                  <a:lnTo>
                    <a:pt x="12462" y="31024"/>
                  </a:lnTo>
                  <a:lnTo>
                    <a:pt x="14612" y="29795"/>
                  </a:lnTo>
                  <a:lnTo>
                    <a:pt x="16631" y="28523"/>
                  </a:lnTo>
                  <a:lnTo>
                    <a:pt x="18430" y="27382"/>
                  </a:lnTo>
                  <a:lnTo>
                    <a:pt x="20843" y="25802"/>
                  </a:lnTo>
                  <a:lnTo>
                    <a:pt x="22291" y="24793"/>
                  </a:lnTo>
                  <a:lnTo>
                    <a:pt x="22335" y="24749"/>
                  </a:lnTo>
                  <a:lnTo>
                    <a:pt x="24354" y="23038"/>
                  </a:lnTo>
                  <a:lnTo>
                    <a:pt x="26855" y="20756"/>
                  </a:lnTo>
                  <a:lnTo>
                    <a:pt x="28391" y="19264"/>
                  </a:lnTo>
                  <a:lnTo>
                    <a:pt x="29619" y="17772"/>
                  </a:lnTo>
                  <a:lnTo>
                    <a:pt x="31375" y="15315"/>
                  </a:lnTo>
                  <a:lnTo>
                    <a:pt x="32691" y="13428"/>
                  </a:lnTo>
                  <a:lnTo>
                    <a:pt x="34008" y="11146"/>
                  </a:lnTo>
                  <a:lnTo>
                    <a:pt x="35412" y="8733"/>
                  </a:lnTo>
                  <a:lnTo>
                    <a:pt x="36816" y="6231"/>
                  </a:lnTo>
                  <a:lnTo>
                    <a:pt x="37957" y="4081"/>
                  </a:lnTo>
                  <a:lnTo>
                    <a:pt x="38703" y="2194"/>
                  </a:lnTo>
                  <a:lnTo>
                    <a:pt x="39317" y="220"/>
                  </a:lnTo>
                  <a:lnTo>
                    <a:pt x="39317" y="176"/>
                  </a:lnTo>
                  <a:lnTo>
                    <a:pt x="39273" y="88"/>
                  </a:lnTo>
                  <a:lnTo>
                    <a:pt x="39229" y="44"/>
                  </a:lnTo>
                  <a:lnTo>
                    <a:pt x="39185"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91" name="Google Shape;4391;p116"/>
            <p:cNvSpPr/>
            <p:nvPr/>
          </p:nvSpPr>
          <p:spPr>
            <a:xfrm>
              <a:off x="1822200" y="1600875"/>
              <a:ext cx="866675" cy="694425"/>
            </a:xfrm>
            <a:custGeom>
              <a:avLst/>
              <a:gdLst/>
              <a:ahLst/>
              <a:cxnLst/>
              <a:rect l="l" t="t" r="r" b="b"/>
              <a:pathLst>
                <a:path w="34667" h="27777" extrusionOk="0">
                  <a:moveTo>
                    <a:pt x="34359" y="0"/>
                  </a:moveTo>
                  <a:lnTo>
                    <a:pt x="34315" y="88"/>
                  </a:lnTo>
                  <a:lnTo>
                    <a:pt x="32867" y="2765"/>
                  </a:lnTo>
                  <a:lnTo>
                    <a:pt x="31375" y="5134"/>
                  </a:lnTo>
                  <a:lnTo>
                    <a:pt x="29839" y="7196"/>
                  </a:lnTo>
                  <a:lnTo>
                    <a:pt x="28216" y="8996"/>
                  </a:lnTo>
                  <a:lnTo>
                    <a:pt x="26592" y="10575"/>
                  </a:lnTo>
                  <a:lnTo>
                    <a:pt x="24881" y="12111"/>
                  </a:lnTo>
                  <a:lnTo>
                    <a:pt x="23301" y="13252"/>
                  </a:lnTo>
                  <a:lnTo>
                    <a:pt x="21370" y="14919"/>
                  </a:lnTo>
                  <a:lnTo>
                    <a:pt x="20537" y="15665"/>
                  </a:lnTo>
                  <a:lnTo>
                    <a:pt x="19659" y="16455"/>
                  </a:lnTo>
                  <a:lnTo>
                    <a:pt x="18737" y="17157"/>
                  </a:lnTo>
                  <a:lnTo>
                    <a:pt x="17772" y="17903"/>
                  </a:lnTo>
                  <a:lnTo>
                    <a:pt x="16719" y="18605"/>
                  </a:lnTo>
                  <a:lnTo>
                    <a:pt x="15666" y="19264"/>
                  </a:lnTo>
                  <a:lnTo>
                    <a:pt x="14569" y="19922"/>
                  </a:lnTo>
                  <a:lnTo>
                    <a:pt x="13472" y="20580"/>
                  </a:lnTo>
                  <a:lnTo>
                    <a:pt x="11190" y="21809"/>
                  </a:lnTo>
                  <a:lnTo>
                    <a:pt x="8864" y="22950"/>
                  </a:lnTo>
                  <a:lnTo>
                    <a:pt x="6583" y="24003"/>
                  </a:lnTo>
                  <a:lnTo>
                    <a:pt x="4389" y="25012"/>
                  </a:lnTo>
                  <a:lnTo>
                    <a:pt x="2414" y="26065"/>
                  </a:lnTo>
                  <a:lnTo>
                    <a:pt x="88" y="27469"/>
                  </a:lnTo>
                  <a:lnTo>
                    <a:pt x="44" y="27513"/>
                  </a:lnTo>
                  <a:lnTo>
                    <a:pt x="0" y="27557"/>
                  </a:lnTo>
                  <a:lnTo>
                    <a:pt x="0" y="27645"/>
                  </a:lnTo>
                  <a:lnTo>
                    <a:pt x="44" y="27689"/>
                  </a:lnTo>
                  <a:lnTo>
                    <a:pt x="88" y="27776"/>
                  </a:lnTo>
                  <a:lnTo>
                    <a:pt x="264" y="27776"/>
                  </a:lnTo>
                  <a:lnTo>
                    <a:pt x="2589" y="26372"/>
                  </a:lnTo>
                  <a:lnTo>
                    <a:pt x="4564" y="25319"/>
                  </a:lnTo>
                  <a:lnTo>
                    <a:pt x="6758" y="24354"/>
                  </a:lnTo>
                  <a:lnTo>
                    <a:pt x="9040" y="23257"/>
                  </a:lnTo>
                  <a:lnTo>
                    <a:pt x="11366" y="22116"/>
                  </a:lnTo>
                  <a:lnTo>
                    <a:pt x="13647" y="20887"/>
                  </a:lnTo>
                  <a:lnTo>
                    <a:pt x="14788" y="20229"/>
                  </a:lnTo>
                  <a:lnTo>
                    <a:pt x="15885" y="19571"/>
                  </a:lnTo>
                  <a:lnTo>
                    <a:pt x="16938" y="18869"/>
                  </a:lnTo>
                  <a:lnTo>
                    <a:pt x="17992" y="18167"/>
                  </a:lnTo>
                  <a:lnTo>
                    <a:pt x="18957" y="17464"/>
                  </a:lnTo>
                  <a:lnTo>
                    <a:pt x="19922" y="16718"/>
                  </a:lnTo>
                  <a:lnTo>
                    <a:pt x="20800" y="15929"/>
                  </a:lnTo>
                  <a:lnTo>
                    <a:pt x="21634" y="15183"/>
                  </a:lnTo>
                  <a:lnTo>
                    <a:pt x="23520" y="13559"/>
                  </a:lnTo>
                  <a:lnTo>
                    <a:pt x="25100" y="12374"/>
                  </a:lnTo>
                  <a:lnTo>
                    <a:pt x="26855" y="10839"/>
                  </a:lnTo>
                  <a:lnTo>
                    <a:pt x="28435" y="9215"/>
                  </a:lnTo>
                  <a:lnTo>
                    <a:pt x="30103" y="7416"/>
                  </a:lnTo>
                  <a:lnTo>
                    <a:pt x="31682" y="5310"/>
                  </a:lnTo>
                  <a:lnTo>
                    <a:pt x="33174" y="2940"/>
                  </a:lnTo>
                  <a:lnTo>
                    <a:pt x="34622" y="219"/>
                  </a:lnTo>
                  <a:lnTo>
                    <a:pt x="34666" y="176"/>
                  </a:lnTo>
                  <a:lnTo>
                    <a:pt x="34622" y="88"/>
                  </a:lnTo>
                  <a:lnTo>
                    <a:pt x="34622" y="44"/>
                  </a:lnTo>
                  <a:lnTo>
                    <a:pt x="34578"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92" name="Google Shape;4392;p116"/>
            <p:cNvSpPr/>
            <p:nvPr/>
          </p:nvSpPr>
          <p:spPr>
            <a:xfrm>
              <a:off x="1699325" y="2110975"/>
              <a:ext cx="133875" cy="74625"/>
            </a:xfrm>
            <a:custGeom>
              <a:avLst/>
              <a:gdLst/>
              <a:ahLst/>
              <a:cxnLst/>
              <a:rect l="l" t="t" r="r" b="b"/>
              <a:pathLst>
                <a:path w="5355" h="2985" extrusionOk="0">
                  <a:moveTo>
                    <a:pt x="5091" y="0"/>
                  </a:moveTo>
                  <a:lnTo>
                    <a:pt x="89" y="2633"/>
                  </a:lnTo>
                  <a:lnTo>
                    <a:pt x="45" y="2677"/>
                  </a:lnTo>
                  <a:lnTo>
                    <a:pt x="1" y="2721"/>
                  </a:lnTo>
                  <a:lnTo>
                    <a:pt x="1" y="2809"/>
                  </a:lnTo>
                  <a:lnTo>
                    <a:pt x="1" y="2853"/>
                  </a:lnTo>
                  <a:lnTo>
                    <a:pt x="89" y="2940"/>
                  </a:lnTo>
                  <a:lnTo>
                    <a:pt x="176" y="2984"/>
                  </a:lnTo>
                  <a:lnTo>
                    <a:pt x="264" y="2940"/>
                  </a:lnTo>
                  <a:lnTo>
                    <a:pt x="5267" y="351"/>
                  </a:lnTo>
                  <a:lnTo>
                    <a:pt x="5310" y="308"/>
                  </a:lnTo>
                  <a:lnTo>
                    <a:pt x="5354" y="220"/>
                  </a:lnTo>
                  <a:lnTo>
                    <a:pt x="5354" y="176"/>
                  </a:lnTo>
                  <a:lnTo>
                    <a:pt x="5354" y="88"/>
                  </a:lnTo>
                  <a:lnTo>
                    <a:pt x="5310" y="44"/>
                  </a:lnTo>
                  <a:lnTo>
                    <a:pt x="5223"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93" name="Google Shape;4393;p116"/>
            <p:cNvSpPr/>
            <p:nvPr/>
          </p:nvSpPr>
          <p:spPr>
            <a:xfrm>
              <a:off x="2929075" y="3201400"/>
              <a:ext cx="121800" cy="42800"/>
            </a:xfrm>
            <a:custGeom>
              <a:avLst/>
              <a:gdLst/>
              <a:ahLst/>
              <a:cxnLst/>
              <a:rect l="l" t="t" r="r" b="b"/>
              <a:pathLst>
                <a:path w="4872" h="1712" extrusionOk="0">
                  <a:moveTo>
                    <a:pt x="2722" y="352"/>
                  </a:moveTo>
                  <a:lnTo>
                    <a:pt x="3950" y="439"/>
                  </a:lnTo>
                  <a:lnTo>
                    <a:pt x="4433" y="1054"/>
                  </a:lnTo>
                  <a:lnTo>
                    <a:pt x="4082" y="1229"/>
                  </a:lnTo>
                  <a:lnTo>
                    <a:pt x="1932" y="1361"/>
                  </a:lnTo>
                  <a:lnTo>
                    <a:pt x="440" y="1361"/>
                  </a:lnTo>
                  <a:lnTo>
                    <a:pt x="703" y="659"/>
                  </a:lnTo>
                  <a:lnTo>
                    <a:pt x="2722" y="352"/>
                  </a:lnTo>
                  <a:close/>
                  <a:moveTo>
                    <a:pt x="2722" y="0"/>
                  </a:moveTo>
                  <a:lnTo>
                    <a:pt x="528" y="308"/>
                  </a:lnTo>
                  <a:lnTo>
                    <a:pt x="440" y="352"/>
                  </a:lnTo>
                  <a:lnTo>
                    <a:pt x="396" y="439"/>
                  </a:lnTo>
                  <a:lnTo>
                    <a:pt x="1" y="1492"/>
                  </a:lnTo>
                  <a:lnTo>
                    <a:pt x="1" y="1536"/>
                  </a:lnTo>
                  <a:lnTo>
                    <a:pt x="45" y="1624"/>
                  </a:lnTo>
                  <a:lnTo>
                    <a:pt x="89" y="1712"/>
                  </a:lnTo>
                  <a:lnTo>
                    <a:pt x="1976" y="1712"/>
                  </a:lnTo>
                  <a:lnTo>
                    <a:pt x="4170" y="1580"/>
                  </a:lnTo>
                  <a:lnTo>
                    <a:pt x="4257" y="1536"/>
                  </a:lnTo>
                  <a:lnTo>
                    <a:pt x="4784" y="1229"/>
                  </a:lnTo>
                  <a:lnTo>
                    <a:pt x="4828" y="1185"/>
                  </a:lnTo>
                  <a:lnTo>
                    <a:pt x="4872" y="1141"/>
                  </a:lnTo>
                  <a:lnTo>
                    <a:pt x="4872" y="1054"/>
                  </a:lnTo>
                  <a:lnTo>
                    <a:pt x="4828" y="966"/>
                  </a:lnTo>
                  <a:lnTo>
                    <a:pt x="4213" y="132"/>
                  </a:lnTo>
                  <a:lnTo>
                    <a:pt x="4126" y="88"/>
                  </a:lnTo>
                  <a:lnTo>
                    <a:pt x="4082" y="88"/>
                  </a:lnTo>
                  <a:lnTo>
                    <a:pt x="2722"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94" name="Google Shape;4394;p116"/>
            <p:cNvSpPr/>
            <p:nvPr/>
          </p:nvSpPr>
          <p:spPr>
            <a:xfrm>
              <a:off x="463000" y="1796125"/>
              <a:ext cx="3006950" cy="2565925"/>
            </a:xfrm>
            <a:custGeom>
              <a:avLst/>
              <a:gdLst/>
              <a:ahLst/>
              <a:cxnLst/>
              <a:rect l="l" t="t" r="r" b="b"/>
              <a:pathLst>
                <a:path w="120278" h="102637" extrusionOk="0">
                  <a:moveTo>
                    <a:pt x="106586" y="1"/>
                  </a:moveTo>
                  <a:lnTo>
                    <a:pt x="106499" y="45"/>
                  </a:lnTo>
                  <a:lnTo>
                    <a:pt x="104173" y="2809"/>
                  </a:lnTo>
                  <a:lnTo>
                    <a:pt x="100355" y="7022"/>
                  </a:lnTo>
                  <a:lnTo>
                    <a:pt x="98512" y="7373"/>
                  </a:lnTo>
                  <a:lnTo>
                    <a:pt x="98425" y="7417"/>
                  </a:lnTo>
                  <a:lnTo>
                    <a:pt x="95967" y="9303"/>
                  </a:lnTo>
                  <a:lnTo>
                    <a:pt x="89561" y="14130"/>
                  </a:lnTo>
                  <a:lnTo>
                    <a:pt x="84997" y="16500"/>
                  </a:lnTo>
                  <a:lnTo>
                    <a:pt x="79293" y="18606"/>
                  </a:lnTo>
                  <a:lnTo>
                    <a:pt x="74334" y="20712"/>
                  </a:lnTo>
                  <a:lnTo>
                    <a:pt x="67620" y="23082"/>
                  </a:lnTo>
                  <a:lnTo>
                    <a:pt x="63364" y="24618"/>
                  </a:lnTo>
                  <a:lnTo>
                    <a:pt x="59151" y="25539"/>
                  </a:lnTo>
                  <a:lnTo>
                    <a:pt x="59108" y="25539"/>
                  </a:lnTo>
                  <a:lnTo>
                    <a:pt x="54017" y="27294"/>
                  </a:lnTo>
                  <a:lnTo>
                    <a:pt x="48664" y="28786"/>
                  </a:lnTo>
                  <a:lnTo>
                    <a:pt x="43662" y="30629"/>
                  </a:lnTo>
                  <a:lnTo>
                    <a:pt x="39010" y="31419"/>
                  </a:lnTo>
                  <a:lnTo>
                    <a:pt x="33920" y="32604"/>
                  </a:lnTo>
                  <a:lnTo>
                    <a:pt x="29795" y="32736"/>
                  </a:lnTo>
                  <a:lnTo>
                    <a:pt x="29708" y="32779"/>
                  </a:lnTo>
                  <a:lnTo>
                    <a:pt x="23169" y="35588"/>
                  </a:lnTo>
                  <a:lnTo>
                    <a:pt x="17509" y="37826"/>
                  </a:lnTo>
                  <a:lnTo>
                    <a:pt x="13603" y="37870"/>
                  </a:lnTo>
                  <a:lnTo>
                    <a:pt x="11892" y="36509"/>
                  </a:lnTo>
                  <a:lnTo>
                    <a:pt x="11848" y="36509"/>
                  </a:lnTo>
                  <a:lnTo>
                    <a:pt x="9786" y="35632"/>
                  </a:lnTo>
                  <a:lnTo>
                    <a:pt x="9742" y="35588"/>
                  </a:lnTo>
                  <a:lnTo>
                    <a:pt x="9654" y="35632"/>
                  </a:lnTo>
                  <a:lnTo>
                    <a:pt x="9610" y="35675"/>
                  </a:lnTo>
                  <a:lnTo>
                    <a:pt x="9566" y="35719"/>
                  </a:lnTo>
                  <a:lnTo>
                    <a:pt x="6802" y="42082"/>
                  </a:lnTo>
                  <a:lnTo>
                    <a:pt x="6802" y="42170"/>
                  </a:lnTo>
                  <a:lnTo>
                    <a:pt x="8338" y="50156"/>
                  </a:lnTo>
                  <a:lnTo>
                    <a:pt x="8864" y="55334"/>
                  </a:lnTo>
                  <a:lnTo>
                    <a:pt x="9479" y="61565"/>
                  </a:lnTo>
                  <a:lnTo>
                    <a:pt x="7285" y="64022"/>
                  </a:lnTo>
                  <a:lnTo>
                    <a:pt x="7241" y="64110"/>
                  </a:lnTo>
                  <a:lnTo>
                    <a:pt x="6758" y="67796"/>
                  </a:lnTo>
                  <a:lnTo>
                    <a:pt x="5266" y="69419"/>
                  </a:lnTo>
                  <a:lnTo>
                    <a:pt x="5222" y="69507"/>
                  </a:lnTo>
                  <a:lnTo>
                    <a:pt x="4432" y="72316"/>
                  </a:lnTo>
                  <a:lnTo>
                    <a:pt x="2984" y="76002"/>
                  </a:lnTo>
                  <a:lnTo>
                    <a:pt x="1756" y="79380"/>
                  </a:lnTo>
                  <a:lnTo>
                    <a:pt x="571" y="82540"/>
                  </a:lnTo>
                  <a:lnTo>
                    <a:pt x="44" y="86182"/>
                  </a:lnTo>
                  <a:lnTo>
                    <a:pt x="1" y="89341"/>
                  </a:lnTo>
                  <a:lnTo>
                    <a:pt x="132" y="92281"/>
                  </a:lnTo>
                  <a:lnTo>
                    <a:pt x="132" y="92369"/>
                  </a:lnTo>
                  <a:lnTo>
                    <a:pt x="176" y="92413"/>
                  </a:lnTo>
                  <a:lnTo>
                    <a:pt x="220" y="92457"/>
                  </a:lnTo>
                  <a:lnTo>
                    <a:pt x="395" y="92457"/>
                  </a:lnTo>
                  <a:lnTo>
                    <a:pt x="439" y="92413"/>
                  </a:lnTo>
                  <a:lnTo>
                    <a:pt x="483" y="92369"/>
                  </a:lnTo>
                  <a:lnTo>
                    <a:pt x="483" y="92281"/>
                  </a:lnTo>
                  <a:lnTo>
                    <a:pt x="352" y="89341"/>
                  </a:lnTo>
                  <a:lnTo>
                    <a:pt x="395" y="86226"/>
                  </a:lnTo>
                  <a:lnTo>
                    <a:pt x="922" y="82627"/>
                  </a:lnTo>
                  <a:lnTo>
                    <a:pt x="2063" y="79512"/>
                  </a:lnTo>
                  <a:lnTo>
                    <a:pt x="3335" y="76089"/>
                  </a:lnTo>
                  <a:lnTo>
                    <a:pt x="4740" y="72447"/>
                  </a:lnTo>
                  <a:lnTo>
                    <a:pt x="5529" y="69639"/>
                  </a:lnTo>
                  <a:lnTo>
                    <a:pt x="7065" y="68015"/>
                  </a:lnTo>
                  <a:lnTo>
                    <a:pt x="7109" y="67884"/>
                  </a:lnTo>
                  <a:lnTo>
                    <a:pt x="7592" y="64198"/>
                  </a:lnTo>
                  <a:lnTo>
                    <a:pt x="9786" y="61740"/>
                  </a:lnTo>
                  <a:lnTo>
                    <a:pt x="9830" y="61697"/>
                  </a:lnTo>
                  <a:lnTo>
                    <a:pt x="9830" y="61609"/>
                  </a:lnTo>
                  <a:lnTo>
                    <a:pt x="9215" y="55290"/>
                  </a:lnTo>
                  <a:lnTo>
                    <a:pt x="8689" y="50112"/>
                  </a:lnTo>
                  <a:lnTo>
                    <a:pt x="7153" y="42170"/>
                  </a:lnTo>
                  <a:lnTo>
                    <a:pt x="9830" y="36027"/>
                  </a:lnTo>
                  <a:lnTo>
                    <a:pt x="11717" y="36816"/>
                  </a:lnTo>
                  <a:lnTo>
                    <a:pt x="13428" y="38177"/>
                  </a:lnTo>
                  <a:lnTo>
                    <a:pt x="13560" y="38221"/>
                  </a:lnTo>
                  <a:lnTo>
                    <a:pt x="17553" y="38177"/>
                  </a:lnTo>
                  <a:lnTo>
                    <a:pt x="17597" y="38133"/>
                  </a:lnTo>
                  <a:lnTo>
                    <a:pt x="23301" y="35895"/>
                  </a:lnTo>
                  <a:lnTo>
                    <a:pt x="29839" y="33087"/>
                  </a:lnTo>
                  <a:lnTo>
                    <a:pt x="33964" y="32955"/>
                  </a:lnTo>
                  <a:lnTo>
                    <a:pt x="34008" y="32955"/>
                  </a:lnTo>
                  <a:lnTo>
                    <a:pt x="39098" y="31726"/>
                  </a:lnTo>
                  <a:lnTo>
                    <a:pt x="43749" y="30980"/>
                  </a:lnTo>
                  <a:lnTo>
                    <a:pt x="43793" y="30936"/>
                  </a:lnTo>
                  <a:lnTo>
                    <a:pt x="48752" y="29093"/>
                  </a:lnTo>
                  <a:lnTo>
                    <a:pt x="54105" y="27645"/>
                  </a:lnTo>
                  <a:lnTo>
                    <a:pt x="59239" y="25890"/>
                  </a:lnTo>
                  <a:lnTo>
                    <a:pt x="63452" y="24969"/>
                  </a:lnTo>
                  <a:lnTo>
                    <a:pt x="63496" y="24969"/>
                  </a:lnTo>
                  <a:lnTo>
                    <a:pt x="67752" y="23389"/>
                  </a:lnTo>
                  <a:lnTo>
                    <a:pt x="74466" y="21019"/>
                  </a:lnTo>
                  <a:lnTo>
                    <a:pt x="79424" y="18913"/>
                  </a:lnTo>
                  <a:lnTo>
                    <a:pt x="85129" y="16851"/>
                  </a:lnTo>
                  <a:lnTo>
                    <a:pt x="85129" y="16807"/>
                  </a:lnTo>
                  <a:lnTo>
                    <a:pt x="89736" y="14437"/>
                  </a:lnTo>
                  <a:lnTo>
                    <a:pt x="89780" y="14437"/>
                  </a:lnTo>
                  <a:lnTo>
                    <a:pt x="96187" y="9567"/>
                  </a:lnTo>
                  <a:lnTo>
                    <a:pt x="98644" y="7680"/>
                  </a:lnTo>
                  <a:lnTo>
                    <a:pt x="100487" y="7373"/>
                  </a:lnTo>
                  <a:lnTo>
                    <a:pt x="100575" y="7329"/>
                  </a:lnTo>
                  <a:lnTo>
                    <a:pt x="104436" y="3029"/>
                  </a:lnTo>
                  <a:lnTo>
                    <a:pt x="106674" y="352"/>
                  </a:lnTo>
                  <a:lnTo>
                    <a:pt x="112335" y="1712"/>
                  </a:lnTo>
                  <a:lnTo>
                    <a:pt x="112949" y="3555"/>
                  </a:lnTo>
                  <a:lnTo>
                    <a:pt x="116547" y="18343"/>
                  </a:lnTo>
                  <a:lnTo>
                    <a:pt x="116372" y="30410"/>
                  </a:lnTo>
                  <a:lnTo>
                    <a:pt x="116372" y="30454"/>
                  </a:lnTo>
                  <a:lnTo>
                    <a:pt x="118741" y="38396"/>
                  </a:lnTo>
                  <a:lnTo>
                    <a:pt x="117600" y="42214"/>
                  </a:lnTo>
                  <a:lnTo>
                    <a:pt x="116942" y="44890"/>
                  </a:lnTo>
                  <a:lnTo>
                    <a:pt x="116942" y="44934"/>
                  </a:lnTo>
                  <a:lnTo>
                    <a:pt x="116810" y="48225"/>
                  </a:lnTo>
                  <a:lnTo>
                    <a:pt x="116810" y="48313"/>
                  </a:lnTo>
                  <a:lnTo>
                    <a:pt x="119926" y="54939"/>
                  </a:lnTo>
                  <a:lnTo>
                    <a:pt x="119663" y="55948"/>
                  </a:lnTo>
                  <a:lnTo>
                    <a:pt x="118697" y="56475"/>
                  </a:lnTo>
                  <a:lnTo>
                    <a:pt x="118653" y="56475"/>
                  </a:lnTo>
                  <a:lnTo>
                    <a:pt x="115889" y="58537"/>
                  </a:lnTo>
                  <a:lnTo>
                    <a:pt x="113519" y="60468"/>
                  </a:lnTo>
                  <a:lnTo>
                    <a:pt x="109614" y="64154"/>
                  </a:lnTo>
                  <a:lnTo>
                    <a:pt x="109570" y="64198"/>
                  </a:lnTo>
                  <a:lnTo>
                    <a:pt x="104305" y="75519"/>
                  </a:lnTo>
                  <a:lnTo>
                    <a:pt x="100750" y="78634"/>
                  </a:lnTo>
                  <a:lnTo>
                    <a:pt x="98468" y="80784"/>
                  </a:lnTo>
                  <a:lnTo>
                    <a:pt x="91184" y="82935"/>
                  </a:lnTo>
                  <a:lnTo>
                    <a:pt x="87805" y="83417"/>
                  </a:lnTo>
                  <a:lnTo>
                    <a:pt x="87762" y="83417"/>
                  </a:lnTo>
                  <a:lnTo>
                    <a:pt x="84163" y="84470"/>
                  </a:lnTo>
                  <a:lnTo>
                    <a:pt x="84076" y="84514"/>
                  </a:lnTo>
                  <a:lnTo>
                    <a:pt x="82847" y="85962"/>
                  </a:lnTo>
                  <a:lnTo>
                    <a:pt x="82847" y="86006"/>
                  </a:lnTo>
                  <a:lnTo>
                    <a:pt x="81311" y="88858"/>
                  </a:lnTo>
                  <a:lnTo>
                    <a:pt x="78810" y="90965"/>
                  </a:lnTo>
                  <a:lnTo>
                    <a:pt x="74202" y="91886"/>
                  </a:lnTo>
                  <a:lnTo>
                    <a:pt x="74159" y="91886"/>
                  </a:lnTo>
                  <a:lnTo>
                    <a:pt x="70560" y="93905"/>
                  </a:lnTo>
                  <a:lnTo>
                    <a:pt x="70517" y="93992"/>
                  </a:lnTo>
                  <a:lnTo>
                    <a:pt x="68630" y="96669"/>
                  </a:lnTo>
                  <a:lnTo>
                    <a:pt x="65207" y="97196"/>
                  </a:lnTo>
                  <a:lnTo>
                    <a:pt x="63671" y="96932"/>
                  </a:lnTo>
                  <a:lnTo>
                    <a:pt x="62004" y="96932"/>
                  </a:lnTo>
                  <a:lnTo>
                    <a:pt x="58098" y="97942"/>
                  </a:lnTo>
                  <a:lnTo>
                    <a:pt x="52482" y="98995"/>
                  </a:lnTo>
                  <a:lnTo>
                    <a:pt x="51253" y="98819"/>
                  </a:lnTo>
                  <a:lnTo>
                    <a:pt x="48006" y="98380"/>
                  </a:lnTo>
                  <a:lnTo>
                    <a:pt x="44451" y="97547"/>
                  </a:lnTo>
                  <a:lnTo>
                    <a:pt x="43398" y="95923"/>
                  </a:lnTo>
                  <a:lnTo>
                    <a:pt x="41160" y="93115"/>
                  </a:lnTo>
                  <a:lnTo>
                    <a:pt x="41160" y="92325"/>
                  </a:lnTo>
                  <a:lnTo>
                    <a:pt x="41160" y="90833"/>
                  </a:lnTo>
                  <a:lnTo>
                    <a:pt x="42038" y="88990"/>
                  </a:lnTo>
                  <a:lnTo>
                    <a:pt x="43618" y="86972"/>
                  </a:lnTo>
                  <a:lnTo>
                    <a:pt x="46646" y="85348"/>
                  </a:lnTo>
                  <a:lnTo>
                    <a:pt x="46689" y="85304"/>
                  </a:lnTo>
                  <a:lnTo>
                    <a:pt x="47216" y="84427"/>
                  </a:lnTo>
                  <a:lnTo>
                    <a:pt x="47216" y="84383"/>
                  </a:lnTo>
                  <a:lnTo>
                    <a:pt x="48006" y="82627"/>
                  </a:lnTo>
                  <a:lnTo>
                    <a:pt x="49015" y="80916"/>
                  </a:lnTo>
                  <a:lnTo>
                    <a:pt x="50551" y="78854"/>
                  </a:lnTo>
                  <a:lnTo>
                    <a:pt x="51297" y="77493"/>
                  </a:lnTo>
                  <a:lnTo>
                    <a:pt x="51297" y="77450"/>
                  </a:lnTo>
                  <a:lnTo>
                    <a:pt x="51428" y="76528"/>
                  </a:lnTo>
                  <a:lnTo>
                    <a:pt x="51428" y="76484"/>
                  </a:lnTo>
                  <a:lnTo>
                    <a:pt x="51341" y="75036"/>
                  </a:lnTo>
                  <a:lnTo>
                    <a:pt x="52043" y="70692"/>
                  </a:lnTo>
                  <a:lnTo>
                    <a:pt x="55685" y="63847"/>
                  </a:lnTo>
                  <a:lnTo>
                    <a:pt x="58405" y="60029"/>
                  </a:lnTo>
                  <a:lnTo>
                    <a:pt x="61214" y="58318"/>
                  </a:lnTo>
                  <a:lnTo>
                    <a:pt x="65163" y="56563"/>
                  </a:lnTo>
                  <a:lnTo>
                    <a:pt x="65207" y="56519"/>
                  </a:lnTo>
                  <a:lnTo>
                    <a:pt x="68761" y="52789"/>
                  </a:lnTo>
                  <a:lnTo>
                    <a:pt x="77845" y="45768"/>
                  </a:lnTo>
                  <a:lnTo>
                    <a:pt x="82452" y="41950"/>
                  </a:lnTo>
                  <a:lnTo>
                    <a:pt x="89122" y="38308"/>
                  </a:lnTo>
                  <a:lnTo>
                    <a:pt x="93554" y="38089"/>
                  </a:lnTo>
                  <a:lnTo>
                    <a:pt x="93598" y="38045"/>
                  </a:lnTo>
                  <a:lnTo>
                    <a:pt x="105709" y="31726"/>
                  </a:lnTo>
                  <a:lnTo>
                    <a:pt x="105796" y="31682"/>
                  </a:lnTo>
                  <a:lnTo>
                    <a:pt x="105796" y="31595"/>
                  </a:lnTo>
                  <a:lnTo>
                    <a:pt x="106455" y="27821"/>
                  </a:lnTo>
                  <a:lnTo>
                    <a:pt x="106455" y="27777"/>
                  </a:lnTo>
                  <a:lnTo>
                    <a:pt x="106235" y="24705"/>
                  </a:lnTo>
                  <a:lnTo>
                    <a:pt x="106411" y="21546"/>
                  </a:lnTo>
                  <a:lnTo>
                    <a:pt x="106367" y="21414"/>
                  </a:lnTo>
                  <a:lnTo>
                    <a:pt x="104875" y="19396"/>
                  </a:lnTo>
                  <a:lnTo>
                    <a:pt x="104787" y="19308"/>
                  </a:lnTo>
                  <a:lnTo>
                    <a:pt x="100575" y="17992"/>
                  </a:lnTo>
                  <a:lnTo>
                    <a:pt x="99127" y="17421"/>
                  </a:lnTo>
                  <a:lnTo>
                    <a:pt x="95090" y="15842"/>
                  </a:lnTo>
                  <a:lnTo>
                    <a:pt x="94914" y="15842"/>
                  </a:lnTo>
                  <a:lnTo>
                    <a:pt x="91448" y="18343"/>
                  </a:lnTo>
                  <a:lnTo>
                    <a:pt x="83461" y="23916"/>
                  </a:lnTo>
                  <a:lnTo>
                    <a:pt x="79688" y="25100"/>
                  </a:lnTo>
                  <a:lnTo>
                    <a:pt x="76353" y="24662"/>
                  </a:lnTo>
                  <a:lnTo>
                    <a:pt x="76265" y="24705"/>
                  </a:lnTo>
                  <a:lnTo>
                    <a:pt x="70824" y="26724"/>
                  </a:lnTo>
                  <a:lnTo>
                    <a:pt x="65119" y="28655"/>
                  </a:lnTo>
                  <a:lnTo>
                    <a:pt x="61126" y="30103"/>
                  </a:lnTo>
                  <a:lnTo>
                    <a:pt x="56519" y="31726"/>
                  </a:lnTo>
                  <a:lnTo>
                    <a:pt x="51428" y="33569"/>
                  </a:lnTo>
                  <a:lnTo>
                    <a:pt x="47435" y="35017"/>
                  </a:lnTo>
                  <a:lnTo>
                    <a:pt x="47391" y="35017"/>
                  </a:lnTo>
                  <a:lnTo>
                    <a:pt x="42784" y="37431"/>
                  </a:lnTo>
                  <a:lnTo>
                    <a:pt x="38923" y="38572"/>
                  </a:lnTo>
                  <a:lnTo>
                    <a:pt x="35237" y="39756"/>
                  </a:lnTo>
                  <a:lnTo>
                    <a:pt x="31594" y="40678"/>
                  </a:lnTo>
                  <a:lnTo>
                    <a:pt x="31551" y="40722"/>
                  </a:lnTo>
                  <a:lnTo>
                    <a:pt x="27382" y="43530"/>
                  </a:lnTo>
                  <a:lnTo>
                    <a:pt x="27338" y="43574"/>
                  </a:lnTo>
                  <a:lnTo>
                    <a:pt x="24354" y="47435"/>
                  </a:lnTo>
                  <a:lnTo>
                    <a:pt x="24354" y="47479"/>
                  </a:lnTo>
                  <a:lnTo>
                    <a:pt x="22731" y="50507"/>
                  </a:lnTo>
                  <a:lnTo>
                    <a:pt x="21590" y="53491"/>
                  </a:lnTo>
                  <a:lnTo>
                    <a:pt x="19659" y="56255"/>
                  </a:lnTo>
                  <a:lnTo>
                    <a:pt x="19615" y="56299"/>
                  </a:lnTo>
                  <a:lnTo>
                    <a:pt x="18167" y="68937"/>
                  </a:lnTo>
                  <a:lnTo>
                    <a:pt x="18562" y="76133"/>
                  </a:lnTo>
                  <a:lnTo>
                    <a:pt x="18211" y="77976"/>
                  </a:lnTo>
                  <a:lnTo>
                    <a:pt x="17553" y="80258"/>
                  </a:lnTo>
                  <a:lnTo>
                    <a:pt x="16368" y="81969"/>
                  </a:lnTo>
                  <a:lnTo>
                    <a:pt x="14920" y="83988"/>
                  </a:lnTo>
                  <a:lnTo>
                    <a:pt x="13428" y="84514"/>
                  </a:lnTo>
                  <a:lnTo>
                    <a:pt x="13340" y="84558"/>
                  </a:lnTo>
                  <a:lnTo>
                    <a:pt x="13296" y="84646"/>
                  </a:lnTo>
                  <a:lnTo>
                    <a:pt x="12331" y="86796"/>
                  </a:lnTo>
                  <a:lnTo>
                    <a:pt x="11717" y="89209"/>
                  </a:lnTo>
                  <a:lnTo>
                    <a:pt x="11717" y="89253"/>
                  </a:lnTo>
                  <a:lnTo>
                    <a:pt x="12419" y="95528"/>
                  </a:lnTo>
                  <a:lnTo>
                    <a:pt x="13560" y="102461"/>
                  </a:lnTo>
                  <a:lnTo>
                    <a:pt x="13603" y="102593"/>
                  </a:lnTo>
                  <a:lnTo>
                    <a:pt x="13735" y="102637"/>
                  </a:lnTo>
                  <a:lnTo>
                    <a:pt x="13823" y="102593"/>
                  </a:lnTo>
                  <a:lnTo>
                    <a:pt x="13867" y="102549"/>
                  </a:lnTo>
                  <a:lnTo>
                    <a:pt x="13911" y="102505"/>
                  </a:lnTo>
                  <a:lnTo>
                    <a:pt x="13911" y="102417"/>
                  </a:lnTo>
                  <a:lnTo>
                    <a:pt x="12770" y="95484"/>
                  </a:lnTo>
                  <a:lnTo>
                    <a:pt x="12068" y="89253"/>
                  </a:lnTo>
                  <a:lnTo>
                    <a:pt x="12682" y="86928"/>
                  </a:lnTo>
                  <a:lnTo>
                    <a:pt x="13603" y="84821"/>
                  </a:lnTo>
                  <a:lnTo>
                    <a:pt x="15095" y="84295"/>
                  </a:lnTo>
                  <a:lnTo>
                    <a:pt x="15183" y="84207"/>
                  </a:lnTo>
                  <a:lnTo>
                    <a:pt x="16675" y="82189"/>
                  </a:lnTo>
                  <a:lnTo>
                    <a:pt x="17860" y="80433"/>
                  </a:lnTo>
                  <a:lnTo>
                    <a:pt x="17860" y="80390"/>
                  </a:lnTo>
                  <a:lnTo>
                    <a:pt x="18562" y="78064"/>
                  </a:lnTo>
                  <a:lnTo>
                    <a:pt x="18913" y="76221"/>
                  </a:lnTo>
                  <a:lnTo>
                    <a:pt x="18913" y="76133"/>
                  </a:lnTo>
                  <a:lnTo>
                    <a:pt x="18518" y="68937"/>
                  </a:lnTo>
                  <a:lnTo>
                    <a:pt x="19966" y="56387"/>
                  </a:lnTo>
                  <a:lnTo>
                    <a:pt x="21853" y="53666"/>
                  </a:lnTo>
                  <a:lnTo>
                    <a:pt x="21897" y="53623"/>
                  </a:lnTo>
                  <a:lnTo>
                    <a:pt x="23082" y="50683"/>
                  </a:lnTo>
                  <a:lnTo>
                    <a:pt x="24661" y="47655"/>
                  </a:lnTo>
                  <a:lnTo>
                    <a:pt x="27601" y="43793"/>
                  </a:lnTo>
                  <a:lnTo>
                    <a:pt x="31682" y="41029"/>
                  </a:lnTo>
                  <a:lnTo>
                    <a:pt x="35324" y="40107"/>
                  </a:lnTo>
                  <a:lnTo>
                    <a:pt x="39054" y="38879"/>
                  </a:lnTo>
                  <a:lnTo>
                    <a:pt x="42872" y="37782"/>
                  </a:lnTo>
                  <a:lnTo>
                    <a:pt x="42916" y="37782"/>
                  </a:lnTo>
                  <a:lnTo>
                    <a:pt x="47567" y="35324"/>
                  </a:lnTo>
                  <a:lnTo>
                    <a:pt x="51560" y="33920"/>
                  </a:lnTo>
                  <a:lnTo>
                    <a:pt x="56650" y="32077"/>
                  </a:lnTo>
                  <a:lnTo>
                    <a:pt x="61214" y="30454"/>
                  </a:lnTo>
                  <a:lnTo>
                    <a:pt x="65251" y="28962"/>
                  </a:lnTo>
                  <a:lnTo>
                    <a:pt x="70911" y="27075"/>
                  </a:lnTo>
                  <a:lnTo>
                    <a:pt x="76353" y="25013"/>
                  </a:lnTo>
                  <a:lnTo>
                    <a:pt x="79644" y="25451"/>
                  </a:lnTo>
                  <a:lnTo>
                    <a:pt x="79731" y="25451"/>
                  </a:lnTo>
                  <a:lnTo>
                    <a:pt x="83593" y="24223"/>
                  </a:lnTo>
                  <a:lnTo>
                    <a:pt x="83681" y="24223"/>
                  </a:lnTo>
                  <a:lnTo>
                    <a:pt x="91623" y="18606"/>
                  </a:lnTo>
                  <a:lnTo>
                    <a:pt x="95046" y="16193"/>
                  </a:lnTo>
                  <a:lnTo>
                    <a:pt x="98995" y="17728"/>
                  </a:lnTo>
                  <a:lnTo>
                    <a:pt x="100443" y="18343"/>
                  </a:lnTo>
                  <a:lnTo>
                    <a:pt x="104656" y="19659"/>
                  </a:lnTo>
                  <a:lnTo>
                    <a:pt x="106060" y="21590"/>
                  </a:lnTo>
                  <a:lnTo>
                    <a:pt x="105884" y="24662"/>
                  </a:lnTo>
                  <a:lnTo>
                    <a:pt x="105884" y="24705"/>
                  </a:lnTo>
                  <a:lnTo>
                    <a:pt x="106104" y="27777"/>
                  </a:lnTo>
                  <a:lnTo>
                    <a:pt x="105489" y="31463"/>
                  </a:lnTo>
                  <a:lnTo>
                    <a:pt x="93466" y="37738"/>
                  </a:lnTo>
                  <a:lnTo>
                    <a:pt x="89078" y="37957"/>
                  </a:lnTo>
                  <a:lnTo>
                    <a:pt x="88990" y="37957"/>
                  </a:lnTo>
                  <a:lnTo>
                    <a:pt x="82277" y="41643"/>
                  </a:lnTo>
                  <a:lnTo>
                    <a:pt x="82233" y="41643"/>
                  </a:lnTo>
                  <a:lnTo>
                    <a:pt x="77625" y="45505"/>
                  </a:lnTo>
                  <a:lnTo>
                    <a:pt x="68542" y="52526"/>
                  </a:lnTo>
                  <a:lnTo>
                    <a:pt x="68498" y="52569"/>
                  </a:lnTo>
                  <a:lnTo>
                    <a:pt x="64988" y="56255"/>
                  </a:lnTo>
                  <a:lnTo>
                    <a:pt x="61082" y="58011"/>
                  </a:lnTo>
                  <a:lnTo>
                    <a:pt x="61038" y="58011"/>
                  </a:lnTo>
                  <a:lnTo>
                    <a:pt x="58186" y="59766"/>
                  </a:lnTo>
                  <a:lnTo>
                    <a:pt x="58142" y="59810"/>
                  </a:lnTo>
                  <a:lnTo>
                    <a:pt x="55378" y="63627"/>
                  </a:lnTo>
                  <a:lnTo>
                    <a:pt x="55378" y="63671"/>
                  </a:lnTo>
                  <a:lnTo>
                    <a:pt x="51736" y="70516"/>
                  </a:lnTo>
                  <a:lnTo>
                    <a:pt x="51692" y="70604"/>
                  </a:lnTo>
                  <a:lnTo>
                    <a:pt x="50990" y="74992"/>
                  </a:lnTo>
                  <a:lnTo>
                    <a:pt x="50990" y="75036"/>
                  </a:lnTo>
                  <a:lnTo>
                    <a:pt x="51077" y="76484"/>
                  </a:lnTo>
                  <a:lnTo>
                    <a:pt x="50946" y="77362"/>
                  </a:lnTo>
                  <a:lnTo>
                    <a:pt x="50244" y="78678"/>
                  </a:lnTo>
                  <a:lnTo>
                    <a:pt x="48708" y="80697"/>
                  </a:lnTo>
                  <a:lnTo>
                    <a:pt x="47699" y="82452"/>
                  </a:lnTo>
                  <a:lnTo>
                    <a:pt x="47699" y="82496"/>
                  </a:lnTo>
                  <a:lnTo>
                    <a:pt x="46909" y="84251"/>
                  </a:lnTo>
                  <a:lnTo>
                    <a:pt x="46426" y="85085"/>
                  </a:lnTo>
                  <a:lnTo>
                    <a:pt x="43442" y="86664"/>
                  </a:lnTo>
                  <a:lnTo>
                    <a:pt x="43354" y="86708"/>
                  </a:lnTo>
                  <a:lnTo>
                    <a:pt x="41775" y="88771"/>
                  </a:lnTo>
                  <a:lnTo>
                    <a:pt x="41731" y="88815"/>
                  </a:lnTo>
                  <a:lnTo>
                    <a:pt x="40809" y="90701"/>
                  </a:lnTo>
                  <a:lnTo>
                    <a:pt x="40809" y="90789"/>
                  </a:lnTo>
                  <a:lnTo>
                    <a:pt x="40809" y="92325"/>
                  </a:lnTo>
                  <a:lnTo>
                    <a:pt x="40809" y="93203"/>
                  </a:lnTo>
                  <a:lnTo>
                    <a:pt x="40853" y="93290"/>
                  </a:lnTo>
                  <a:lnTo>
                    <a:pt x="43091" y="96143"/>
                  </a:lnTo>
                  <a:lnTo>
                    <a:pt x="44188" y="97810"/>
                  </a:lnTo>
                  <a:lnTo>
                    <a:pt x="44276" y="97898"/>
                  </a:lnTo>
                  <a:lnTo>
                    <a:pt x="47918" y="98732"/>
                  </a:lnTo>
                  <a:lnTo>
                    <a:pt x="51209" y="99170"/>
                  </a:lnTo>
                  <a:lnTo>
                    <a:pt x="52438" y="99346"/>
                  </a:lnTo>
                  <a:lnTo>
                    <a:pt x="52482" y="99346"/>
                  </a:lnTo>
                  <a:lnTo>
                    <a:pt x="58186" y="98293"/>
                  </a:lnTo>
                  <a:lnTo>
                    <a:pt x="62091" y="97283"/>
                  </a:lnTo>
                  <a:lnTo>
                    <a:pt x="63627" y="97283"/>
                  </a:lnTo>
                  <a:lnTo>
                    <a:pt x="65163" y="97547"/>
                  </a:lnTo>
                  <a:lnTo>
                    <a:pt x="65251" y="97547"/>
                  </a:lnTo>
                  <a:lnTo>
                    <a:pt x="68761" y="96976"/>
                  </a:lnTo>
                  <a:lnTo>
                    <a:pt x="68805" y="96976"/>
                  </a:lnTo>
                  <a:lnTo>
                    <a:pt x="68893" y="96932"/>
                  </a:lnTo>
                  <a:lnTo>
                    <a:pt x="70780" y="94212"/>
                  </a:lnTo>
                  <a:lnTo>
                    <a:pt x="74334" y="92193"/>
                  </a:lnTo>
                  <a:lnTo>
                    <a:pt x="78942" y="91316"/>
                  </a:lnTo>
                  <a:lnTo>
                    <a:pt x="79029" y="91272"/>
                  </a:lnTo>
                  <a:lnTo>
                    <a:pt x="81574" y="89122"/>
                  </a:lnTo>
                  <a:lnTo>
                    <a:pt x="81618" y="89034"/>
                  </a:lnTo>
                  <a:lnTo>
                    <a:pt x="83110" y="86182"/>
                  </a:lnTo>
                  <a:lnTo>
                    <a:pt x="84295" y="84778"/>
                  </a:lnTo>
                  <a:lnTo>
                    <a:pt x="87849" y="83724"/>
                  </a:lnTo>
                  <a:lnTo>
                    <a:pt x="91228" y="83286"/>
                  </a:lnTo>
                  <a:lnTo>
                    <a:pt x="91272" y="83286"/>
                  </a:lnTo>
                  <a:lnTo>
                    <a:pt x="98600" y="81136"/>
                  </a:lnTo>
                  <a:lnTo>
                    <a:pt x="98644" y="81092"/>
                  </a:lnTo>
                  <a:lnTo>
                    <a:pt x="100970" y="78854"/>
                  </a:lnTo>
                  <a:lnTo>
                    <a:pt x="104568" y="75782"/>
                  </a:lnTo>
                  <a:lnTo>
                    <a:pt x="104612" y="75738"/>
                  </a:lnTo>
                  <a:lnTo>
                    <a:pt x="109877" y="64373"/>
                  </a:lnTo>
                  <a:lnTo>
                    <a:pt x="113739" y="60731"/>
                  </a:lnTo>
                  <a:lnTo>
                    <a:pt x="116065" y="58800"/>
                  </a:lnTo>
                  <a:lnTo>
                    <a:pt x="118873" y="56782"/>
                  </a:lnTo>
                  <a:lnTo>
                    <a:pt x="119882" y="56255"/>
                  </a:lnTo>
                  <a:lnTo>
                    <a:pt x="119926" y="56211"/>
                  </a:lnTo>
                  <a:lnTo>
                    <a:pt x="119970" y="56124"/>
                  </a:lnTo>
                  <a:lnTo>
                    <a:pt x="120277" y="54983"/>
                  </a:lnTo>
                  <a:lnTo>
                    <a:pt x="120277" y="54851"/>
                  </a:lnTo>
                  <a:lnTo>
                    <a:pt x="117162" y="48225"/>
                  </a:lnTo>
                  <a:lnTo>
                    <a:pt x="117293" y="44978"/>
                  </a:lnTo>
                  <a:lnTo>
                    <a:pt x="117907" y="42301"/>
                  </a:lnTo>
                  <a:lnTo>
                    <a:pt x="119092" y="38484"/>
                  </a:lnTo>
                  <a:lnTo>
                    <a:pt x="119092" y="38352"/>
                  </a:lnTo>
                  <a:lnTo>
                    <a:pt x="116723" y="30366"/>
                  </a:lnTo>
                  <a:lnTo>
                    <a:pt x="116898" y="18343"/>
                  </a:lnTo>
                  <a:lnTo>
                    <a:pt x="116898" y="18299"/>
                  </a:lnTo>
                  <a:lnTo>
                    <a:pt x="113256" y="3423"/>
                  </a:lnTo>
                  <a:lnTo>
                    <a:pt x="112598" y="1493"/>
                  </a:lnTo>
                  <a:lnTo>
                    <a:pt x="112554" y="1449"/>
                  </a:lnTo>
                  <a:lnTo>
                    <a:pt x="112510" y="1405"/>
                  </a:lnTo>
                  <a:lnTo>
                    <a:pt x="10667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95" name="Google Shape;4395;p116"/>
            <p:cNvSpPr/>
            <p:nvPr/>
          </p:nvSpPr>
          <p:spPr>
            <a:xfrm>
              <a:off x="1260525" y="3161900"/>
              <a:ext cx="125100" cy="1464550"/>
            </a:xfrm>
            <a:custGeom>
              <a:avLst/>
              <a:gdLst/>
              <a:ahLst/>
              <a:cxnLst/>
              <a:rect l="l" t="t" r="r" b="b"/>
              <a:pathLst>
                <a:path w="5004" h="58582" extrusionOk="0">
                  <a:moveTo>
                    <a:pt x="2195" y="1"/>
                  </a:moveTo>
                  <a:lnTo>
                    <a:pt x="2107" y="45"/>
                  </a:lnTo>
                  <a:lnTo>
                    <a:pt x="2063" y="89"/>
                  </a:lnTo>
                  <a:lnTo>
                    <a:pt x="2019" y="132"/>
                  </a:lnTo>
                  <a:lnTo>
                    <a:pt x="2019" y="264"/>
                  </a:lnTo>
                  <a:lnTo>
                    <a:pt x="2019" y="308"/>
                  </a:lnTo>
                  <a:lnTo>
                    <a:pt x="2721" y="3029"/>
                  </a:lnTo>
                  <a:lnTo>
                    <a:pt x="3336" y="5837"/>
                  </a:lnTo>
                  <a:lnTo>
                    <a:pt x="4257" y="9479"/>
                  </a:lnTo>
                  <a:lnTo>
                    <a:pt x="4564" y="11761"/>
                  </a:lnTo>
                  <a:lnTo>
                    <a:pt x="4652" y="14437"/>
                  </a:lnTo>
                  <a:lnTo>
                    <a:pt x="4520" y="17070"/>
                  </a:lnTo>
                  <a:lnTo>
                    <a:pt x="4389" y="19220"/>
                  </a:lnTo>
                  <a:lnTo>
                    <a:pt x="4301" y="20581"/>
                  </a:lnTo>
                  <a:lnTo>
                    <a:pt x="3994" y="24223"/>
                  </a:lnTo>
                  <a:lnTo>
                    <a:pt x="3994" y="24267"/>
                  </a:lnTo>
                  <a:lnTo>
                    <a:pt x="4038" y="26548"/>
                  </a:lnTo>
                  <a:lnTo>
                    <a:pt x="3599" y="30936"/>
                  </a:lnTo>
                  <a:lnTo>
                    <a:pt x="3248" y="33657"/>
                  </a:lnTo>
                  <a:lnTo>
                    <a:pt x="2897" y="36070"/>
                  </a:lnTo>
                  <a:lnTo>
                    <a:pt x="2414" y="38615"/>
                  </a:lnTo>
                  <a:lnTo>
                    <a:pt x="1800" y="40634"/>
                  </a:lnTo>
                  <a:lnTo>
                    <a:pt x="132" y="46689"/>
                  </a:lnTo>
                  <a:lnTo>
                    <a:pt x="1" y="49015"/>
                  </a:lnTo>
                  <a:lnTo>
                    <a:pt x="1" y="50463"/>
                  </a:lnTo>
                  <a:lnTo>
                    <a:pt x="1" y="50507"/>
                  </a:lnTo>
                  <a:lnTo>
                    <a:pt x="527" y="52789"/>
                  </a:lnTo>
                  <a:lnTo>
                    <a:pt x="1317" y="55509"/>
                  </a:lnTo>
                  <a:lnTo>
                    <a:pt x="2107" y="57528"/>
                  </a:lnTo>
                  <a:lnTo>
                    <a:pt x="2151" y="57572"/>
                  </a:lnTo>
                  <a:lnTo>
                    <a:pt x="2809" y="58537"/>
                  </a:lnTo>
                  <a:lnTo>
                    <a:pt x="2897" y="58581"/>
                  </a:lnTo>
                  <a:lnTo>
                    <a:pt x="2941" y="58581"/>
                  </a:lnTo>
                  <a:lnTo>
                    <a:pt x="3072" y="58537"/>
                  </a:lnTo>
                  <a:lnTo>
                    <a:pt x="3116" y="58493"/>
                  </a:lnTo>
                  <a:lnTo>
                    <a:pt x="3116" y="58449"/>
                  </a:lnTo>
                  <a:lnTo>
                    <a:pt x="3116" y="58362"/>
                  </a:lnTo>
                  <a:lnTo>
                    <a:pt x="3116" y="58318"/>
                  </a:lnTo>
                  <a:lnTo>
                    <a:pt x="2458" y="57396"/>
                  </a:lnTo>
                  <a:lnTo>
                    <a:pt x="1668" y="55378"/>
                  </a:lnTo>
                  <a:lnTo>
                    <a:pt x="878" y="52701"/>
                  </a:lnTo>
                  <a:lnTo>
                    <a:pt x="352" y="50419"/>
                  </a:lnTo>
                  <a:lnTo>
                    <a:pt x="352" y="49015"/>
                  </a:lnTo>
                  <a:lnTo>
                    <a:pt x="483" y="46733"/>
                  </a:lnTo>
                  <a:lnTo>
                    <a:pt x="2107" y="40722"/>
                  </a:lnTo>
                  <a:lnTo>
                    <a:pt x="2765" y="38703"/>
                  </a:lnTo>
                  <a:lnTo>
                    <a:pt x="2765" y="38659"/>
                  </a:lnTo>
                  <a:lnTo>
                    <a:pt x="3248" y="36158"/>
                  </a:lnTo>
                  <a:lnTo>
                    <a:pt x="3599" y="33701"/>
                  </a:lnTo>
                  <a:lnTo>
                    <a:pt x="3950" y="30936"/>
                  </a:lnTo>
                  <a:lnTo>
                    <a:pt x="4389" y="26548"/>
                  </a:lnTo>
                  <a:lnTo>
                    <a:pt x="4345" y="24267"/>
                  </a:lnTo>
                  <a:lnTo>
                    <a:pt x="4652" y="20581"/>
                  </a:lnTo>
                  <a:lnTo>
                    <a:pt x="4740" y="19264"/>
                  </a:lnTo>
                  <a:lnTo>
                    <a:pt x="4871" y="17114"/>
                  </a:lnTo>
                  <a:lnTo>
                    <a:pt x="5003" y="14437"/>
                  </a:lnTo>
                  <a:lnTo>
                    <a:pt x="4915" y="11717"/>
                  </a:lnTo>
                  <a:lnTo>
                    <a:pt x="4608" y="9391"/>
                  </a:lnTo>
                  <a:lnTo>
                    <a:pt x="3687" y="5749"/>
                  </a:lnTo>
                  <a:lnTo>
                    <a:pt x="3072" y="2941"/>
                  </a:lnTo>
                  <a:lnTo>
                    <a:pt x="2370" y="264"/>
                  </a:lnTo>
                  <a:lnTo>
                    <a:pt x="2370" y="220"/>
                  </a:lnTo>
                  <a:lnTo>
                    <a:pt x="2370" y="132"/>
                  </a:lnTo>
                  <a:lnTo>
                    <a:pt x="2370" y="89"/>
                  </a:lnTo>
                  <a:lnTo>
                    <a:pt x="2326" y="45"/>
                  </a:lnTo>
                  <a:lnTo>
                    <a:pt x="2239"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96" name="Google Shape;4396;p116"/>
            <p:cNvSpPr/>
            <p:nvPr/>
          </p:nvSpPr>
          <p:spPr>
            <a:xfrm>
              <a:off x="1226525" y="3169575"/>
              <a:ext cx="129475" cy="1510625"/>
            </a:xfrm>
            <a:custGeom>
              <a:avLst/>
              <a:gdLst/>
              <a:ahLst/>
              <a:cxnLst/>
              <a:rect l="l" t="t" r="r" b="b"/>
              <a:pathLst>
                <a:path w="5179" h="60425" extrusionOk="0">
                  <a:moveTo>
                    <a:pt x="2896" y="1"/>
                  </a:moveTo>
                  <a:lnTo>
                    <a:pt x="2853" y="45"/>
                  </a:lnTo>
                  <a:lnTo>
                    <a:pt x="2809" y="45"/>
                  </a:lnTo>
                  <a:lnTo>
                    <a:pt x="2765" y="133"/>
                  </a:lnTo>
                  <a:lnTo>
                    <a:pt x="2633" y="440"/>
                  </a:lnTo>
                  <a:lnTo>
                    <a:pt x="2633" y="528"/>
                  </a:lnTo>
                  <a:lnTo>
                    <a:pt x="3423" y="5047"/>
                  </a:lnTo>
                  <a:lnTo>
                    <a:pt x="4125" y="8031"/>
                  </a:lnTo>
                  <a:lnTo>
                    <a:pt x="4652" y="11059"/>
                  </a:lnTo>
                  <a:lnTo>
                    <a:pt x="4696" y="12902"/>
                  </a:lnTo>
                  <a:lnTo>
                    <a:pt x="4520" y="16368"/>
                  </a:lnTo>
                  <a:lnTo>
                    <a:pt x="4345" y="20274"/>
                  </a:lnTo>
                  <a:lnTo>
                    <a:pt x="4037" y="22731"/>
                  </a:lnTo>
                  <a:lnTo>
                    <a:pt x="3950" y="25057"/>
                  </a:lnTo>
                  <a:lnTo>
                    <a:pt x="4037" y="27338"/>
                  </a:lnTo>
                  <a:lnTo>
                    <a:pt x="3423" y="33526"/>
                  </a:lnTo>
                  <a:lnTo>
                    <a:pt x="2896" y="36904"/>
                  </a:lnTo>
                  <a:lnTo>
                    <a:pt x="2545" y="38265"/>
                  </a:lnTo>
                  <a:lnTo>
                    <a:pt x="1405" y="42521"/>
                  </a:lnTo>
                  <a:lnTo>
                    <a:pt x="1361" y="42521"/>
                  </a:lnTo>
                  <a:lnTo>
                    <a:pt x="966" y="45110"/>
                  </a:lnTo>
                  <a:lnTo>
                    <a:pt x="308" y="47260"/>
                  </a:lnTo>
                  <a:lnTo>
                    <a:pt x="0" y="48445"/>
                  </a:lnTo>
                  <a:lnTo>
                    <a:pt x="0" y="48533"/>
                  </a:lnTo>
                  <a:lnTo>
                    <a:pt x="264" y="50244"/>
                  </a:lnTo>
                  <a:lnTo>
                    <a:pt x="264" y="50288"/>
                  </a:lnTo>
                  <a:lnTo>
                    <a:pt x="1053" y="53316"/>
                  </a:lnTo>
                  <a:lnTo>
                    <a:pt x="1799" y="55597"/>
                  </a:lnTo>
                  <a:lnTo>
                    <a:pt x="2765" y="58230"/>
                  </a:lnTo>
                  <a:lnTo>
                    <a:pt x="2809" y="58274"/>
                  </a:lnTo>
                  <a:lnTo>
                    <a:pt x="3686" y="59459"/>
                  </a:lnTo>
                  <a:lnTo>
                    <a:pt x="3686" y="59503"/>
                  </a:lnTo>
                  <a:lnTo>
                    <a:pt x="4915" y="60380"/>
                  </a:lnTo>
                  <a:lnTo>
                    <a:pt x="5003" y="60424"/>
                  </a:lnTo>
                  <a:lnTo>
                    <a:pt x="5090" y="60424"/>
                  </a:lnTo>
                  <a:lnTo>
                    <a:pt x="5134" y="60336"/>
                  </a:lnTo>
                  <a:lnTo>
                    <a:pt x="5178" y="60293"/>
                  </a:lnTo>
                  <a:lnTo>
                    <a:pt x="5178" y="60205"/>
                  </a:lnTo>
                  <a:lnTo>
                    <a:pt x="5178" y="60161"/>
                  </a:lnTo>
                  <a:lnTo>
                    <a:pt x="5134" y="60117"/>
                  </a:lnTo>
                  <a:lnTo>
                    <a:pt x="3950" y="59239"/>
                  </a:lnTo>
                  <a:lnTo>
                    <a:pt x="3072" y="58099"/>
                  </a:lnTo>
                  <a:lnTo>
                    <a:pt x="2107" y="55510"/>
                  </a:lnTo>
                  <a:lnTo>
                    <a:pt x="1405" y="53228"/>
                  </a:lnTo>
                  <a:lnTo>
                    <a:pt x="615" y="50200"/>
                  </a:lnTo>
                  <a:lnTo>
                    <a:pt x="351" y="48489"/>
                  </a:lnTo>
                  <a:lnTo>
                    <a:pt x="659" y="47392"/>
                  </a:lnTo>
                  <a:lnTo>
                    <a:pt x="1317" y="45198"/>
                  </a:lnTo>
                  <a:lnTo>
                    <a:pt x="1712" y="42609"/>
                  </a:lnTo>
                  <a:lnTo>
                    <a:pt x="2896" y="38396"/>
                  </a:lnTo>
                  <a:lnTo>
                    <a:pt x="3248" y="36992"/>
                  </a:lnTo>
                  <a:lnTo>
                    <a:pt x="3730" y="33569"/>
                  </a:lnTo>
                  <a:lnTo>
                    <a:pt x="4388" y="27382"/>
                  </a:lnTo>
                  <a:lnTo>
                    <a:pt x="4388" y="27338"/>
                  </a:lnTo>
                  <a:lnTo>
                    <a:pt x="4301" y="25057"/>
                  </a:lnTo>
                  <a:lnTo>
                    <a:pt x="4388" y="22775"/>
                  </a:lnTo>
                  <a:lnTo>
                    <a:pt x="4696" y="20318"/>
                  </a:lnTo>
                  <a:lnTo>
                    <a:pt x="4871" y="16368"/>
                  </a:lnTo>
                  <a:lnTo>
                    <a:pt x="5047" y="12902"/>
                  </a:lnTo>
                  <a:lnTo>
                    <a:pt x="5003" y="11059"/>
                  </a:lnTo>
                  <a:lnTo>
                    <a:pt x="5003" y="11015"/>
                  </a:lnTo>
                  <a:lnTo>
                    <a:pt x="4476" y="7943"/>
                  </a:lnTo>
                  <a:lnTo>
                    <a:pt x="3774" y="5003"/>
                  </a:lnTo>
                  <a:lnTo>
                    <a:pt x="2984" y="528"/>
                  </a:lnTo>
                  <a:lnTo>
                    <a:pt x="3072" y="220"/>
                  </a:lnTo>
                  <a:lnTo>
                    <a:pt x="3116" y="176"/>
                  </a:lnTo>
                  <a:lnTo>
                    <a:pt x="3072" y="89"/>
                  </a:lnTo>
                  <a:lnTo>
                    <a:pt x="3028" y="45"/>
                  </a:lnTo>
                  <a:lnTo>
                    <a:pt x="298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97" name="Google Shape;4397;p116"/>
            <p:cNvSpPr/>
            <p:nvPr/>
          </p:nvSpPr>
          <p:spPr>
            <a:xfrm>
              <a:off x="1190325" y="3178350"/>
              <a:ext cx="129475" cy="1474425"/>
            </a:xfrm>
            <a:custGeom>
              <a:avLst/>
              <a:gdLst/>
              <a:ahLst/>
              <a:cxnLst/>
              <a:rect l="l" t="t" r="r" b="b"/>
              <a:pathLst>
                <a:path w="5179" h="58977" extrusionOk="0">
                  <a:moveTo>
                    <a:pt x="3642" y="1"/>
                  </a:moveTo>
                  <a:lnTo>
                    <a:pt x="3555" y="45"/>
                  </a:lnTo>
                  <a:lnTo>
                    <a:pt x="3555" y="133"/>
                  </a:lnTo>
                  <a:lnTo>
                    <a:pt x="3335" y="879"/>
                  </a:lnTo>
                  <a:lnTo>
                    <a:pt x="3335" y="966"/>
                  </a:lnTo>
                  <a:lnTo>
                    <a:pt x="3993" y="5705"/>
                  </a:lnTo>
                  <a:lnTo>
                    <a:pt x="4520" y="8514"/>
                  </a:lnTo>
                  <a:lnTo>
                    <a:pt x="4827" y="10313"/>
                  </a:lnTo>
                  <a:lnTo>
                    <a:pt x="4739" y="13428"/>
                  </a:lnTo>
                  <a:lnTo>
                    <a:pt x="4608" y="15973"/>
                  </a:lnTo>
                  <a:lnTo>
                    <a:pt x="4608" y="18124"/>
                  </a:lnTo>
                  <a:lnTo>
                    <a:pt x="4476" y="19835"/>
                  </a:lnTo>
                  <a:lnTo>
                    <a:pt x="4081" y="21985"/>
                  </a:lnTo>
                  <a:lnTo>
                    <a:pt x="3993" y="25452"/>
                  </a:lnTo>
                  <a:lnTo>
                    <a:pt x="4125" y="28084"/>
                  </a:lnTo>
                  <a:lnTo>
                    <a:pt x="4081" y="29971"/>
                  </a:lnTo>
                  <a:lnTo>
                    <a:pt x="3686" y="33438"/>
                  </a:lnTo>
                  <a:lnTo>
                    <a:pt x="3247" y="36158"/>
                  </a:lnTo>
                  <a:lnTo>
                    <a:pt x="2677" y="38177"/>
                  </a:lnTo>
                  <a:lnTo>
                    <a:pt x="2063" y="40371"/>
                  </a:lnTo>
                  <a:lnTo>
                    <a:pt x="1712" y="41424"/>
                  </a:lnTo>
                  <a:lnTo>
                    <a:pt x="1712" y="41468"/>
                  </a:lnTo>
                  <a:lnTo>
                    <a:pt x="1624" y="44013"/>
                  </a:lnTo>
                  <a:lnTo>
                    <a:pt x="1536" y="44934"/>
                  </a:lnTo>
                  <a:lnTo>
                    <a:pt x="790" y="47260"/>
                  </a:lnTo>
                  <a:lnTo>
                    <a:pt x="0" y="49235"/>
                  </a:lnTo>
                  <a:lnTo>
                    <a:pt x="0" y="49366"/>
                  </a:lnTo>
                  <a:lnTo>
                    <a:pt x="44" y="49454"/>
                  </a:lnTo>
                  <a:lnTo>
                    <a:pt x="351" y="49674"/>
                  </a:lnTo>
                  <a:lnTo>
                    <a:pt x="1887" y="54281"/>
                  </a:lnTo>
                  <a:lnTo>
                    <a:pt x="2809" y="57265"/>
                  </a:lnTo>
                  <a:lnTo>
                    <a:pt x="2853" y="57309"/>
                  </a:lnTo>
                  <a:lnTo>
                    <a:pt x="3511" y="58845"/>
                  </a:lnTo>
                  <a:lnTo>
                    <a:pt x="3599" y="58932"/>
                  </a:lnTo>
                  <a:lnTo>
                    <a:pt x="3686" y="58976"/>
                  </a:lnTo>
                  <a:lnTo>
                    <a:pt x="3774" y="58976"/>
                  </a:lnTo>
                  <a:lnTo>
                    <a:pt x="3818" y="58932"/>
                  </a:lnTo>
                  <a:lnTo>
                    <a:pt x="3862" y="58845"/>
                  </a:lnTo>
                  <a:lnTo>
                    <a:pt x="3862" y="58801"/>
                  </a:lnTo>
                  <a:lnTo>
                    <a:pt x="3862" y="58713"/>
                  </a:lnTo>
                  <a:lnTo>
                    <a:pt x="3160" y="57177"/>
                  </a:lnTo>
                  <a:lnTo>
                    <a:pt x="2194" y="54193"/>
                  </a:lnTo>
                  <a:lnTo>
                    <a:pt x="659" y="49498"/>
                  </a:lnTo>
                  <a:lnTo>
                    <a:pt x="615" y="49410"/>
                  </a:lnTo>
                  <a:lnTo>
                    <a:pt x="351" y="49235"/>
                  </a:lnTo>
                  <a:lnTo>
                    <a:pt x="1097" y="47348"/>
                  </a:lnTo>
                  <a:lnTo>
                    <a:pt x="1887" y="45022"/>
                  </a:lnTo>
                  <a:lnTo>
                    <a:pt x="1887" y="44978"/>
                  </a:lnTo>
                  <a:lnTo>
                    <a:pt x="1975" y="44013"/>
                  </a:lnTo>
                  <a:lnTo>
                    <a:pt x="2063" y="41512"/>
                  </a:lnTo>
                  <a:lnTo>
                    <a:pt x="2414" y="40459"/>
                  </a:lnTo>
                  <a:lnTo>
                    <a:pt x="3028" y="38309"/>
                  </a:lnTo>
                  <a:lnTo>
                    <a:pt x="3599" y="36246"/>
                  </a:lnTo>
                  <a:lnTo>
                    <a:pt x="3599" y="36202"/>
                  </a:lnTo>
                  <a:lnTo>
                    <a:pt x="4037" y="33482"/>
                  </a:lnTo>
                  <a:lnTo>
                    <a:pt x="4432" y="29971"/>
                  </a:lnTo>
                  <a:lnTo>
                    <a:pt x="4476" y="28128"/>
                  </a:lnTo>
                  <a:lnTo>
                    <a:pt x="4476" y="28084"/>
                  </a:lnTo>
                  <a:lnTo>
                    <a:pt x="4344" y="25452"/>
                  </a:lnTo>
                  <a:lnTo>
                    <a:pt x="4432" y="22029"/>
                  </a:lnTo>
                  <a:lnTo>
                    <a:pt x="4783" y="19879"/>
                  </a:lnTo>
                  <a:lnTo>
                    <a:pt x="4959" y="18124"/>
                  </a:lnTo>
                  <a:lnTo>
                    <a:pt x="4959" y="15973"/>
                  </a:lnTo>
                  <a:lnTo>
                    <a:pt x="5090" y="13428"/>
                  </a:lnTo>
                  <a:lnTo>
                    <a:pt x="5178" y="10313"/>
                  </a:lnTo>
                  <a:lnTo>
                    <a:pt x="5178" y="10269"/>
                  </a:lnTo>
                  <a:lnTo>
                    <a:pt x="4827" y="8470"/>
                  </a:lnTo>
                  <a:lnTo>
                    <a:pt x="4344" y="5662"/>
                  </a:lnTo>
                  <a:lnTo>
                    <a:pt x="3686" y="922"/>
                  </a:lnTo>
                  <a:lnTo>
                    <a:pt x="3862" y="220"/>
                  </a:lnTo>
                  <a:lnTo>
                    <a:pt x="3862" y="133"/>
                  </a:lnTo>
                  <a:lnTo>
                    <a:pt x="3862" y="89"/>
                  </a:lnTo>
                  <a:lnTo>
                    <a:pt x="3818" y="45"/>
                  </a:lnTo>
                  <a:lnTo>
                    <a:pt x="377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98" name="Google Shape;4398;p116"/>
            <p:cNvSpPr/>
            <p:nvPr/>
          </p:nvSpPr>
          <p:spPr>
            <a:xfrm>
              <a:off x="1174950" y="3213475"/>
              <a:ext cx="113025" cy="1464525"/>
            </a:xfrm>
            <a:custGeom>
              <a:avLst/>
              <a:gdLst/>
              <a:ahLst/>
              <a:cxnLst/>
              <a:rect l="l" t="t" r="r" b="b"/>
              <a:pathLst>
                <a:path w="4521" h="58581" extrusionOk="0">
                  <a:moveTo>
                    <a:pt x="3292" y="0"/>
                  </a:moveTo>
                  <a:lnTo>
                    <a:pt x="3248" y="44"/>
                  </a:lnTo>
                  <a:lnTo>
                    <a:pt x="3204" y="88"/>
                  </a:lnTo>
                  <a:lnTo>
                    <a:pt x="3160" y="132"/>
                  </a:lnTo>
                  <a:lnTo>
                    <a:pt x="3073" y="395"/>
                  </a:lnTo>
                  <a:lnTo>
                    <a:pt x="3073" y="483"/>
                  </a:lnTo>
                  <a:lnTo>
                    <a:pt x="3424" y="3467"/>
                  </a:lnTo>
                  <a:lnTo>
                    <a:pt x="3950" y="6977"/>
                  </a:lnTo>
                  <a:lnTo>
                    <a:pt x="4170" y="8381"/>
                  </a:lnTo>
                  <a:lnTo>
                    <a:pt x="3994" y="13033"/>
                  </a:lnTo>
                  <a:lnTo>
                    <a:pt x="3950" y="15622"/>
                  </a:lnTo>
                  <a:lnTo>
                    <a:pt x="3643" y="17816"/>
                  </a:lnTo>
                  <a:lnTo>
                    <a:pt x="3292" y="19834"/>
                  </a:lnTo>
                  <a:lnTo>
                    <a:pt x="3292" y="19878"/>
                  </a:lnTo>
                  <a:lnTo>
                    <a:pt x="3248" y="23959"/>
                  </a:lnTo>
                  <a:lnTo>
                    <a:pt x="3336" y="26943"/>
                  </a:lnTo>
                  <a:lnTo>
                    <a:pt x="3468" y="28873"/>
                  </a:lnTo>
                  <a:lnTo>
                    <a:pt x="3073" y="32208"/>
                  </a:lnTo>
                  <a:lnTo>
                    <a:pt x="2765" y="34315"/>
                  </a:lnTo>
                  <a:lnTo>
                    <a:pt x="2458" y="35499"/>
                  </a:lnTo>
                  <a:lnTo>
                    <a:pt x="1274" y="39098"/>
                  </a:lnTo>
                  <a:lnTo>
                    <a:pt x="1098" y="40238"/>
                  </a:lnTo>
                  <a:lnTo>
                    <a:pt x="1054" y="40282"/>
                  </a:lnTo>
                  <a:lnTo>
                    <a:pt x="1274" y="43486"/>
                  </a:lnTo>
                  <a:lnTo>
                    <a:pt x="484" y="46118"/>
                  </a:lnTo>
                  <a:lnTo>
                    <a:pt x="1" y="47435"/>
                  </a:lnTo>
                  <a:lnTo>
                    <a:pt x="1" y="47479"/>
                  </a:lnTo>
                  <a:lnTo>
                    <a:pt x="1" y="48312"/>
                  </a:lnTo>
                  <a:lnTo>
                    <a:pt x="1" y="48356"/>
                  </a:lnTo>
                  <a:lnTo>
                    <a:pt x="1493" y="53095"/>
                  </a:lnTo>
                  <a:lnTo>
                    <a:pt x="2634" y="56606"/>
                  </a:lnTo>
                  <a:lnTo>
                    <a:pt x="3468" y="58493"/>
                  </a:lnTo>
                  <a:lnTo>
                    <a:pt x="3511" y="58537"/>
                  </a:lnTo>
                  <a:lnTo>
                    <a:pt x="3599" y="58580"/>
                  </a:lnTo>
                  <a:lnTo>
                    <a:pt x="3687" y="58580"/>
                  </a:lnTo>
                  <a:lnTo>
                    <a:pt x="3731" y="58537"/>
                  </a:lnTo>
                  <a:lnTo>
                    <a:pt x="3775" y="58493"/>
                  </a:lnTo>
                  <a:lnTo>
                    <a:pt x="3775" y="58405"/>
                  </a:lnTo>
                  <a:lnTo>
                    <a:pt x="3775" y="58361"/>
                  </a:lnTo>
                  <a:lnTo>
                    <a:pt x="2985" y="56474"/>
                  </a:lnTo>
                  <a:lnTo>
                    <a:pt x="1844" y="53008"/>
                  </a:lnTo>
                  <a:lnTo>
                    <a:pt x="352" y="48312"/>
                  </a:lnTo>
                  <a:lnTo>
                    <a:pt x="352" y="47523"/>
                  </a:lnTo>
                  <a:lnTo>
                    <a:pt x="791" y="46206"/>
                  </a:lnTo>
                  <a:lnTo>
                    <a:pt x="1581" y="43573"/>
                  </a:lnTo>
                  <a:lnTo>
                    <a:pt x="1625" y="43529"/>
                  </a:lnTo>
                  <a:lnTo>
                    <a:pt x="1405" y="40282"/>
                  </a:lnTo>
                  <a:lnTo>
                    <a:pt x="1625" y="39185"/>
                  </a:lnTo>
                  <a:lnTo>
                    <a:pt x="2765" y="35587"/>
                  </a:lnTo>
                  <a:lnTo>
                    <a:pt x="3116" y="34402"/>
                  </a:lnTo>
                  <a:lnTo>
                    <a:pt x="3424" y="32252"/>
                  </a:lnTo>
                  <a:lnTo>
                    <a:pt x="3819" y="28873"/>
                  </a:lnTo>
                  <a:lnTo>
                    <a:pt x="3819" y="28830"/>
                  </a:lnTo>
                  <a:lnTo>
                    <a:pt x="3687" y="26943"/>
                  </a:lnTo>
                  <a:lnTo>
                    <a:pt x="3599" y="23959"/>
                  </a:lnTo>
                  <a:lnTo>
                    <a:pt x="3643" y="19878"/>
                  </a:lnTo>
                  <a:lnTo>
                    <a:pt x="3994" y="17859"/>
                  </a:lnTo>
                  <a:lnTo>
                    <a:pt x="4301" y="15665"/>
                  </a:lnTo>
                  <a:lnTo>
                    <a:pt x="4301" y="15622"/>
                  </a:lnTo>
                  <a:lnTo>
                    <a:pt x="4345" y="13033"/>
                  </a:lnTo>
                  <a:lnTo>
                    <a:pt x="4521" y="8381"/>
                  </a:lnTo>
                  <a:lnTo>
                    <a:pt x="4521" y="8337"/>
                  </a:lnTo>
                  <a:lnTo>
                    <a:pt x="3775" y="3379"/>
                  </a:lnTo>
                  <a:lnTo>
                    <a:pt x="3424" y="439"/>
                  </a:lnTo>
                  <a:lnTo>
                    <a:pt x="3511" y="220"/>
                  </a:lnTo>
                  <a:lnTo>
                    <a:pt x="3511" y="176"/>
                  </a:lnTo>
                  <a:lnTo>
                    <a:pt x="3468" y="88"/>
                  </a:lnTo>
                  <a:lnTo>
                    <a:pt x="3424" y="44"/>
                  </a:lnTo>
                  <a:lnTo>
                    <a:pt x="338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99" name="Google Shape;4399;p116"/>
            <p:cNvSpPr/>
            <p:nvPr/>
          </p:nvSpPr>
          <p:spPr>
            <a:xfrm>
              <a:off x="1139850" y="4002225"/>
              <a:ext cx="64750" cy="674675"/>
            </a:xfrm>
            <a:custGeom>
              <a:avLst/>
              <a:gdLst/>
              <a:ahLst/>
              <a:cxnLst/>
              <a:rect l="l" t="t" r="r" b="b"/>
              <a:pathLst>
                <a:path w="2590" h="26987" extrusionOk="0">
                  <a:moveTo>
                    <a:pt x="2370" y="0"/>
                  </a:moveTo>
                  <a:lnTo>
                    <a:pt x="2283" y="44"/>
                  </a:lnTo>
                  <a:lnTo>
                    <a:pt x="2239" y="88"/>
                  </a:lnTo>
                  <a:lnTo>
                    <a:pt x="2239" y="132"/>
                  </a:lnTo>
                  <a:lnTo>
                    <a:pt x="2019" y="1931"/>
                  </a:lnTo>
                  <a:lnTo>
                    <a:pt x="1624" y="3203"/>
                  </a:lnTo>
                  <a:lnTo>
                    <a:pt x="571" y="5617"/>
                  </a:lnTo>
                  <a:lnTo>
                    <a:pt x="132" y="6889"/>
                  </a:lnTo>
                  <a:lnTo>
                    <a:pt x="132" y="6933"/>
                  </a:lnTo>
                  <a:lnTo>
                    <a:pt x="1" y="10049"/>
                  </a:lnTo>
                  <a:lnTo>
                    <a:pt x="220" y="14393"/>
                  </a:lnTo>
                  <a:lnTo>
                    <a:pt x="89" y="17640"/>
                  </a:lnTo>
                  <a:lnTo>
                    <a:pt x="220" y="20229"/>
                  </a:lnTo>
                  <a:lnTo>
                    <a:pt x="483" y="22467"/>
                  </a:lnTo>
                  <a:lnTo>
                    <a:pt x="527" y="24793"/>
                  </a:lnTo>
                  <a:lnTo>
                    <a:pt x="527" y="24880"/>
                  </a:lnTo>
                  <a:lnTo>
                    <a:pt x="703" y="25275"/>
                  </a:lnTo>
                  <a:lnTo>
                    <a:pt x="747" y="26811"/>
                  </a:lnTo>
                  <a:lnTo>
                    <a:pt x="791" y="26855"/>
                  </a:lnTo>
                  <a:lnTo>
                    <a:pt x="835" y="26899"/>
                  </a:lnTo>
                  <a:lnTo>
                    <a:pt x="878" y="26943"/>
                  </a:lnTo>
                  <a:lnTo>
                    <a:pt x="922" y="26987"/>
                  </a:lnTo>
                  <a:lnTo>
                    <a:pt x="966" y="26987"/>
                  </a:lnTo>
                  <a:lnTo>
                    <a:pt x="1010" y="26943"/>
                  </a:lnTo>
                  <a:lnTo>
                    <a:pt x="1054" y="26899"/>
                  </a:lnTo>
                  <a:lnTo>
                    <a:pt x="1098" y="26855"/>
                  </a:lnTo>
                  <a:lnTo>
                    <a:pt x="1098" y="26767"/>
                  </a:lnTo>
                  <a:lnTo>
                    <a:pt x="1054" y="25231"/>
                  </a:lnTo>
                  <a:lnTo>
                    <a:pt x="1054" y="25187"/>
                  </a:lnTo>
                  <a:lnTo>
                    <a:pt x="878" y="24749"/>
                  </a:lnTo>
                  <a:lnTo>
                    <a:pt x="835" y="22423"/>
                  </a:lnTo>
                  <a:lnTo>
                    <a:pt x="571" y="20185"/>
                  </a:lnTo>
                  <a:lnTo>
                    <a:pt x="440" y="17596"/>
                  </a:lnTo>
                  <a:lnTo>
                    <a:pt x="571" y="14393"/>
                  </a:lnTo>
                  <a:lnTo>
                    <a:pt x="352" y="10049"/>
                  </a:lnTo>
                  <a:lnTo>
                    <a:pt x="483" y="6977"/>
                  </a:lnTo>
                  <a:lnTo>
                    <a:pt x="878" y="5748"/>
                  </a:lnTo>
                  <a:lnTo>
                    <a:pt x="1975" y="3335"/>
                  </a:lnTo>
                  <a:lnTo>
                    <a:pt x="2370" y="2019"/>
                  </a:lnTo>
                  <a:lnTo>
                    <a:pt x="2370" y="1975"/>
                  </a:lnTo>
                  <a:lnTo>
                    <a:pt x="2590" y="176"/>
                  </a:lnTo>
                  <a:lnTo>
                    <a:pt x="2590" y="132"/>
                  </a:lnTo>
                  <a:lnTo>
                    <a:pt x="2546" y="44"/>
                  </a:lnTo>
                  <a:lnTo>
                    <a:pt x="2502"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00" name="Google Shape;4400;p116"/>
            <p:cNvSpPr/>
            <p:nvPr/>
          </p:nvSpPr>
          <p:spPr>
            <a:xfrm>
              <a:off x="1106950" y="3840950"/>
              <a:ext cx="64750" cy="782200"/>
            </a:xfrm>
            <a:custGeom>
              <a:avLst/>
              <a:gdLst/>
              <a:ahLst/>
              <a:cxnLst/>
              <a:rect l="l" t="t" r="r" b="b"/>
              <a:pathLst>
                <a:path w="2590" h="31288" extrusionOk="0">
                  <a:moveTo>
                    <a:pt x="2019" y="1"/>
                  </a:moveTo>
                  <a:lnTo>
                    <a:pt x="1975" y="45"/>
                  </a:lnTo>
                  <a:lnTo>
                    <a:pt x="1887" y="45"/>
                  </a:lnTo>
                  <a:lnTo>
                    <a:pt x="1843" y="132"/>
                  </a:lnTo>
                  <a:lnTo>
                    <a:pt x="1843" y="176"/>
                  </a:lnTo>
                  <a:lnTo>
                    <a:pt x="1843" y="2853"/>
                  </a:lnTo>
                  <a:lnTo>
                    <a:pt x="2063" y="6056"/>
                  </a:lnTo>
                  <a:lnTo>
                    <a:pt x="2238" y="7548"/>
                  </a:lnTo>
                  <a:lnTo>
                    <a:pt x="2151" y="8206"/>
                  </a:lnTo>
                  <a:lnTo>
                    <a:pt x="1097" y="10488"/>
                  </a:lnTo>
                  <a:lnTo>
                    <a:pt x="308" y="12419"/>
                  </a:lnTo>
                  <a:lnTo>
                    <a:pt x="308" y="12507"/>
                  </a:lnTo>
                  <a:lnTo>
                    <a:pt x="0" y="16324"/>
                  </a:lnTo>
                  <a:lnTo>
                    <a:pt x="0" y="16368"/>
                  </a:lnTo>
                  <a:lnTo>
                    <a:pt x="88" y="18299"/>
                  </a:lnTo>
                  <a:lnTo>
                    <a:pt x="439" y="21985"/>
                  </a:lnTo>
                  <a:lnTo>
                    <a:pt x="439" y="24705"/>
                  </a:lnTo>
                  <a:lnTo>
                    <a:pt x="746" y="28918"/>
                  </a:lnTo>
                  <a:lnTo>
                    <a:pt x="834" y="29971"/>
                  </a:lnTo>
                  <a:lnTo>
                    <a:pt x="834" y="30015"/>
                  </a:lnTo>
                  <a:lnTo>
                    <a:pt x="1317" y="31156"/>
                  </a:lnTo>
                  <a:lnTo>
                    <a:pt x="1405" y="31244"/>
                  </a:lnTo>
                  <a:lnTo>
                    <a:pt x="1492" y="31287"/>
                  </a:lnTo>
                  <a:lnTo>
                    <a:pt x="1580" y="31244"/>
                  </a:lnTo>
                  <a:lnTo>
                    <a:pt x="1624" y="31200"/>
                  </a:lnTo>
                  <a:lnTo>
                    <a:pt x="1668" y="31156"/>
                  </a:lnTo>
                  <a:lnTo>
                    <a:pt x="1668" y="31112"/>
                  </a:lnTo>
                  <a:lnTo>
                    <a:pt x="1668" y="31024"/>
                  </a:lnTo>
                  <a:lnTo>
                    <a:pt x="1185" y="29927"/>
                  </a:lnTo>
                  <a:lnTo>
                    <a:pt x="1097" y="28874"/>
                  </a:lnTo>
                  <a:lnTo>
                    <a:pt x="790" y="24661"/>
                  </a:lnTo>
                  <a:lnTo>
                    <a:pt x="790" y="21985"/>
                  </a:lnTo>
                  <a:lnTo>
                    <a:pt x="439" y="18255"/>
                  </a:lnTo>
                  <a:lnTo>
                    <a:pt x="351" y="16368"/>
                  </a:lnTo>
                  <a:lnTo>
                    <a:pt x="615" y="12550"/>
                  </a:lnTo>
                  <a:lnTo>
                    <a:pt x="1448" y="10620"/>
                  </a:lnTo>
                  <a:lnTo>
                    <a:pt x="2502" y="8338"/>
                  </a:lnTo>
                  <a:lnTo>
                    <a:pt x="2502" y="8294"/>
                  </a:lnTo>
                  <a:lnTo>
                    <a:pt x="2589" y="7592"/>
                  </a:lnTo>
                  <a:lnTo>
                    <a:pt x="2589" y="7548"/>
                  </a:lnTo>
                  <a:lnTo>
                    <a:pt x="2414" y="6056"/>
                  </a:lnTo>
                  <a:lnTo>
                    <a:pt x="2194" y="2853"/>
                  </a:lnTo>
                  <a:lnTo>
                    <a:pt x="2194" y="176"/>
                  </a:lnTo>
                  <a:lnTo>
                    <a:pt x="2194" y="132"/>
                  </a:lnTo>
                  <a:lnTo>
                    <a:pt x="2151" y="45"/>
                  </a:lnTo>
                  <a:lnTo>
                    <a:pt x="2107" y="45"/>
                  </a:lnTo>
                  <a:lnTo>
                    <a:pt x="2019"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01" name="Google Shape;4401;p116"/>
            <p:cNvSpPr/>
            <p:nvPr/>
          </p:nvSpPr>
          <p:spPr>
            <a:xfrm>
              <a:off x="1074025" y="3794875"/>
              <a:ext cx="75725" cy="787675"/>
            </a:xfrm>
            <a:custGeom>
              <a:avLst/>
              <a:gdLst/>
              <a:ahLst/>
              <a:cxnLst/>
              <a:rect l="l" t="t" r="r" b="b"/>
              <a:pathLst>
                <a:path w="3029" h="31507" extrusionOk="0">
                  <a:moveTo>
                    <a:pt x="2765" y="1"/>
                  </a:moveTo>
                  <a:lnTo>
                    <a:pt x="2678" y="45"/>
                  </a:lnTo>
                  <a:lnTo>
                    <a:pt x="2678" y="132"/>
                  </a:lnTo>
                  <a:lnTo>
                    <a:pt x="2634" y="176"/>
                  </a:lnTo>
                  <a:lnTo>
                    <a:pt x="2678" y="791"/>
                  </a:lnTo>
                  <a:lnTo>
                    <a:pt x="2546" y="1712"/>
                  </a:lnTo>
                  <a:lnTo>
                    <a:pt x="1317" y="5442"/>
                  </a:lnTo>
                  <a:lnTo>
                    <a:pt x="1317" y="5486"/>
                  </a:lnTo>
                  <a:lnTo>
                    <a:pt x="1142" y="6320"/>
                  </a:lnTo>
                  <a:lnTo>
                    <a:pt x="1142" y="6407"/>
                  </a:lnTo>
                  <a:lnTo>
                    <a:pt x="1317" y="7592"/>
                  </a:lnTo>
                  <a:lnTo>
                    <a:pt x="1054" y="11892"/>
                  </a:lnTo>
                  <a:lnTo>
                    <a:pt x="352" y="13516"/>
                  </a:lnTo>
                  <a:lnTo>
                    <a:pt x="352" y="13560"/>
                  </a:lnTo>
                  <a:lnTo>
                    <a:pt x="133" y="14745"/>
                  </a:lnTo>
                  <a:lnTo>
                    <a:pt x="133" y="14788"/>
                  </a:lnTo>
                  <a:lnTo>
                    <a:pt x="1" y="16982"/>
                  </a:lnTo>
                  <a:lnTo>
                    <a:pt x="45" y="19176"/>
                  </a:lnTo>
                  <a:lnTo>
                    <a:pt x="45" y="19220"/>
                  </a:lnTo>
                  <a:lnTo>
                    <a:pt x="352" y="21678"/>
                  </a:lnTo>
                  <a:lnTo>
                    <a:pt x="747" y="25495"/>
                  </a:lnTo>
                  <a:lnTo>
                    <a:pt x="791" y="28040"/>
                  </a:lnTo>
                  <a:lnTo>
                    <a:pt x="1010" y="30322"/>
                  </a:lnTo>
                  <a:lnTo>
                    <a:pt x="1054" y="30410"/>
                  </a:lnTo>
                  <a:lnTo>
                    <a:pt x="1405" y="31375"/>
                  </a:lnTo>
                  <a:lnTo>
                    <a:pt x="1493" y="31463"/>
                  </a:lnTo>
                  <a:lnTo>
                    <a:pt x="1581" y="31507"/>
                  </a:lnTo>
                  <a:lnTo>
                    <a:pt x="1625" y="31463"/>
                  </a:lnTo>
                  <a:lnTo>
                    <a:pt x="1712" y="31463"/>
                  </a:lnTo>
                  <a:lnTo>
                    <a:pt x="1756" y="31375"/>
                  </a:lnTo>
                  <a:lnTo>
                    <a:pt x="1756" y="31331"/>
                  </a:lnTo>
                  <a:lnTo>
                    <a:pt x="1756" y="31244"/>
                  </a:lnTo>
                  <a:lnTo>
                    <a:pt x="1361" y="30278"/>
                  </a:lnTo>
                  <a:lnTo>
                    <a:pt x="1142" y="28040"/>
                  </a:lnTo>
                  <a:lnTo>
                    <a:pt x="1098" y="25495"/>
                  </a:lnTo>
                  <a:lnTo>
                    <a:pt x="703" y="21634"/>
                  </a:lnTo>
                  <a:lnTo>
                    <a:pt x="396" y="19176"/>
                  </a:lnTo>
                  <a:lnTo>
                    <a:pt x="352" y="16982"/>
                  </a:lnTo>
                  <a:lnTo>
                    <a:pt x="484" y="14832"/>
                  </a:lnTo>
                  <a:lnTo>
                    <a:pt x="703" y="13648"/>
                  </a:lnTo>
                  <a:lnTo>
                    <a:pt x="1405" y="12024"/>
                  </a:lnTo>
                  <a:lnTo>
                    <a:pt x="1405" y="11936"/>
                  </a:lnTo>
                  <a:lnTo>
                    <a:pt x="1668" y="7592"/>
                  </a:lnTo>
                  <a:lnTo>
                    <a:pt x="1668" y="7548"/>
                  </a:lnTo>
                  <a:lnTo>
                    <a:pt x="1493" y="6363"/>
                  </a:lnTo>
                  <a:lnTo>
                    <a:pt x="1625" y="5530"/>
                  </a:lnTo>
                  <a:lnTo>
                    <a:pt x="2897" y="1800"/>
                  </a:lnTo>
                  <a:lnTo>
                    <a:pt x="2897" y="1756"/>
                  </a:lnTo>
                  <a:lnTo>
                    <a:pt x="3029" y="834"/>
                  </a:lnTo>
                  <a:lnTo>
                    <a:pt x="3029" y="791"/>
                  </a:lnTo>
                  <a:lnTo>
                    <a:pt x="2985" y="176"/>
                  </a:lnTo>
                  <a:lnTo>
                    <a:pt x="2985" y="89"/>
                  </a:lnTo>
                  <a:lnTo>
                    <a:pt x="2941" y="45"/>
                  </a:lnTo>
                  <a:lnTo>
                    <a:pt x="2897"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02" name="Google Shape;4402;p116"/>
            <p:cNvSpPr/>
            <p:nvPr/>
          </p:nvSpPr>
          <p:spPr>
            <a:xfrm>
              <a:off x="1043325" y="4272075"/>
              <a:ext cx="50475" cy="285250"/>
            </a:xfrm>
            <a:custGeom>
              <a:avLst/>
              <a:gdLst/>
              <a:ahLst/>
              <a:cxnLst/>
              <a:rect l="l" t="t" r="r" b="b"/>
              <a:pathLst>
                <a:path w="2019" h="11410" extrusionOk="0">
                  <a:moveTo>
                    <a:pt x="88" y="1"/>
                  </a:moveTo>
                  <a:lnTo>
                    <a:pt x="44" y="45"/>
                  </a:lnTo>
                  <a:lnTo>
                    <a:pt x="0" y="132"/>
                  </a:lnTo>
                  <a:lnTo>
                    <a:pt x="0" y="176"/>
                  </a:lnTo>
                  <a:lnTo>
                    <a:pt x="307" y="2063"/>
                  </a:lnTo>
                  <a:lnTo>
                    <a:pt x="527" y="4213"/>
                  </a:lnTo>
                  <a:lnTo>
                    <a:pt x="1229" y="10313"/>
                  </a:lnTo>
                  <a:lnTo>
                    <a:pt x="1229" y="10356"/>
                  </a:lnTo>
                  <a:lnTo>
                    <a:pt x="1712" y="11278"/>
                  </a:lnTo>
                  <a:lnTo>
                    <a:pt x="1756" y="11366"/>
                  </a:lnTo>
                  <a:lnTo>
                    <a:pt x="1887" y="11410"/>
                  </a:lnTo>
                  <a:lnTo>
                    <a:pt x="1931" y="11366"/>
                  </a:lnTo>
                  <a:lnTo>
                    <a:pt x="2019" y="11322"/>
                  </a:lnTo>
                  <a:lnTo>
                    <a:pt x="2019" y="11278"/>
                  </a:lnTo>
                  <a:lnTo>
                    <a:pt x="2019" y="11190"/>
                  </a:lnTo>
                  <a:lnTo>
                    <a:pt x="2019" y="11146"/>
                  </a:lnTo>
                  <a:lnTo>
                    <a:pt x="1536" y="10225"/>
                  </a:lnTo>
                  <a:lnTo>
                    <a:pt x="878" y="4213"/>
                  </a:lnTo>
                  <a:lnTo>
                    <a:pt x="659" y="2019"/>
                  </a:lnTo>
                  <a:lnTo>
                    <a:pt x="351" y="132"/>
                  </a:lnTo>
                  <a:lnTo>
                    <a:pt x="307" y="88"/>
                  </a:lnTo>
                  <a:lnTo>
                    <a:pt x="26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03" name="Google Shape;4403;p116"/>
            <p:cNvSpPr/>
            <p:nvPr/>
          </p:nvSpPr>
          <p:spPr>
            <a:xfrm>
              <a:off x="1022475" y="4402625"/>
              <a:ext cx="26350" cy="111925"/>
            </a:xfrm>
            <a:custGeom>
              <a:avLst/>
              <a:gdLst/>
              <a:ahLst/>
              <a:cxnLst/>
              <a:rect l="l" t="t" r="r" b="b"/>
              <a:pathLst>
                <a:path w="1054" h="4477" extrusionOk="0">
                  <a:moveTo>
                    <a:pt x="88" y="0"/>
                  </a:moveTo>
                  <a:lnTo>
                    <a:pt x="44" y="44"/>
                  </a:lnTo>
                  <a:lnTo>
                    <a:pt x="1" y="132"/>
                  </a:lnTo>
                  <a:lnTo>
                    <a:pt x="1" y="220"/>
                  </a:lnTo>
                  <a:lnTo>
                    <a:pt x="1" y="264"/>
                  </a:lnTo>
                  <a:lnTo>
                    <a:pt x="88" y="2853"/>
                  </a:lnTo>
                  <a:lnTo>
                    <a:pt x="88" y="2897"/>
                  </a:lnTo>
                  <a:lnTo>
                    <a:pt x="264" y="3555"/>
                  </a:lnTo>
                  <a:lnTo>
                    <a:pt x="308" y="3599"/>
                  </a:lnTo>
                  <a:lnTo>
                    <a:pt x="703" y="4388"/>
                  </a:lnTo>
                  <a:lnTo>
                    <a:pt x="790" y="4432"/>
                  </a:lnTo>
                  <a:lnTo>
                    <a:pt x="878" y="4476"/>
                  </a:lnTo>
                  <a:lnTo>
                    <a:pt x="922" y="4432"/>
                  </a:lnTo>
                  <a:lnTo>
                    <a:pt x="1010" y="4388"/>
                  </a:lnTo>
                  <a:lnTo>
                    <a:pt x="1010" y="4345"/>
                  </a:lnTo>
                  <a:lnTo>
                    <a:pt x="1054" y="4257"/>
                  </a:lnTo>
                  <a:lnTo>
                    <a:pt x="1010" y="4213"/>
                  </a:lnTo>
                  <a:lnTo>
                    <a:pt x="615" y="3423"/>
                  </a:lnTo>
                  <a:lnTo>
                    <a:pt x="439" y="2809"/>
                  </a:lnTo>
                  <a:lnTo>
                    <a:pt x="352" y="264"/>
                  </a:lnTo>
                  <a:lnTo>
                    <a:pt x="352" y="176"/>
                  </a:lnTo>
                  <a:lnTo>
                    <a:pt x="352" y="132"/>
                  </a:lnTo>
                  <a:lnTo>
                    <a:pt x="352" y="44"/>
                  </a:lnTo>
                  <a:lnTo>
                    <a:pt x="308"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04" name="Google Shape;4404;p116"/>
            <p:cNvSpPr/>
            <p:nvPr/>
          </p:nvSpPr>
          <p:spPr>
            <a:xfrm>
              <a:off x="1765150" y="4491475"/>
              <a:ext cx="95475" cy="49400"/>
            </a:xfrm>
            <a:custGeom>
              <a:avLst/>
              <a:gdLst/>
              <a:ahLst/>
              <a:cxnLst/>
              <a:rect l="l" t="t" r="r" b="b"/>
              <a:pathLst>
                <a:path w="3819" h="1976" extrusionOk="0">
                  <a:moveTo>
                    <a:pt x="220" y="1"/>
                  </a:moveTo>
                  <a:lnTo>
                    <a:pt x="132" y="45"/>
                  </a:lnTo>
                  <a:lnTo>
                    <a:pt x="88" y="45"/>
                  </a:lnTo>
                  <a:lnTo>
                    <a:pt x="45" y="132"/>
                  </a:lnTo>
                  <a:lnTo>
                    <a:pt x="1" y="176"/>
                  </a:lnTo>
                  <a:lnTo>
                    <a:pt x="45" y="264"/>
                  </a:lnTo>
                  <a:lnTo>
                    <a:pt x="45" y="308"/>
                  </a:lnTo>
                  <a:lnTo>
                    <a:pt x="132" y="352"/>
                  </a:lnTo>
                  <a:lnTo>
                    <a:pt x="1449" y="1054"/>
                  </a:lnTo>
                  <a:lnTo>
                    <a:pt x="3028" y="1975"/>
                  </a:lnTo>
                  <a:lnTo>
                    <a:pt x="3116" y="1975"/>
                  </a:lnTo>
                  <a:lnTo>
                    <a:pt x="3248" y="1931"/>
                  </a:lnTo>
                  <a:lnTo>
                    <a:pt x="3774" y="1493"/>
                  </a:lnTo>
                  <a:lnTo>
                    <a:pt x="3818" y="1449"/>
                  </a:lnTo>
                  <a:lnTo>
                    <a:pt x="3818" y="1361"/>
                  </a:lnTo>
                  <a:lnTo>
                    <a:pt x="3818" y="1317"/>
                  </a:lnTo>
                  <a:lnTo>
                    <a:pt x="3774" y="1273"/>
                  </a:lnTo>
                  <a:lnTo>
                    <a:pt x="3731" y="1229"/>
                  </a:lnTo>
                  <a:lnTo>
                    <a:pt x="3687" y="1186"/>
                  </a:lnTo>
                  <a:lnTo>
                    <a:pt x="3599" y="1186"/>
                  </a:lnTo>
                  <a:lnTo>
                    <a:pt x="3555" y="1229"/>
                  </a:lnTo>
                  <a:lnTo>
                    <a:pt x="3116" y="1580"/>
                  </a:lnTo>
                  <a:lnTo>
                    <a:pt x="1624" y="747"/>
                  </a:lnTo>
                  <a:lnTo>
                    <a:pt x="264" y="45"/>
                  </a:lnTo>
                  <a:lnTo>
                    <a:pt x="22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05" name="Google Shape;4405;p116"/>
            <p:cNvSpPr/>
            <p:nvPr/>
          </p:nvSpPr>
          <p:spPr>
            <a:xfrm>
              <a:off x="1765150" y="4467350"/>
              <a:ext cx="97675" cy="45000"/>
            </a:xfrm>
            <a:custGeom>
              <a:avLst/>
              <a:gdLst/>
              <a:ahLst/>
              <a:cxnLst/>
              <a:rect l="l" t="t" r="r" b="b"/>
              <a:pathLst>
                <a:path w="3907" h="1800" extrusionOk="0">
                  <a:moveTo>
                    <a:pt x="176" y="0"/>
                  </a:moveTo>
                  <a:lnTo>
                    <a:pt x="88" y="44"/>
                  </a:lnTo>
                  <a:lnTo>
                    <a:pt x="45" y="88"/>
                  </a:lnTo>
                  <a:lnTo>
                    <a:pt x="1" y="132"/>
                  </a:lnTo>
                  <a:lnTo>
                    <a:pt x="1" y="220"/>
                  </a:lnTo>
                  <a:lnTo>
                    <a:pt x="45" y="264"/>
                  </a:lnTo>
                  <a:lnTo>
                    <a:pt x="88" y="351"/>
                  </a:lnTo>
                  <a:lnTo>
                    <a:pt x="527" y="702"/>
                  </a:lnTo>
                  <a:lnTo>
                    <a:pt x="571" y="746"/>
                  </a:lnTo>
                  <a:lnTo>
                    <a:pt x="2458" y="1536"/>
                  </a:lnTo>
                  <a:lnTo>
                    <a:pt x="3336" y="1799"/>
                  </a:lnTo>
                  <a:lnTo>
                    <a:pt x="3379" y="1799"/>
                  </a:lnTo>
                  <a:lnTo>
                    <a:pt x="3467" y="1756"/>
                  </a:lnTo>
                  <a:lnTo>
                    <a:pt x="3818" y="1580"/>
                  </a:lnTo>
                  <a:lnTo>
                    <a:pt x="3862" y="1536"/>
                  </a:lnTo>
                  <a:lnTo>
                    <a:pt x="3906" y="1448"/>
                  </a:lnTo>
                  <a:lnTo>
                    <a:pt x="3906" y="1405"/>
                  </a:lnTo>
                  <a:lnTo>
                    <a:pt x="3906" y="1317"/>
                  </a:lnTo>
                  <a:lnTo>
                    <a:pt x="3862" y="1273"/>
                  </a:lnTo>
                  <a:lnTo>
                    <a:pt x="3774" y="1229"/>
                  </a:lnTo>
                  <a:lnTo>
                    <a:pt x="3731" y="1229"/>
                  </a:lnTo>
                  <a:lnTo>
                    <a:pt x="3643" y="1273"/>
                  </a:lnTo>
                  <a:lnTo>
                    <a:pt x="3379" y="1448"/>
                  </a:lnTo>
                  <a:lnTo>
                    <a:pt x="2590" y="1229"/>
                  </a:lnTo>
                  <a:lnTo>
                    <a:pt x="747" y="439"/>
                  </a:lnTo>
                  <a:lnTo>
                    <a:pt x="308" y="44"/>
                  </a:lnTo>
                  <a:lnTo>
                    <a:pt x="220" y="44"/>
                  </a:lnTo>
                  <a:lnTo>
                    <a:pt x="17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06" name="Google Shape;4406;p116"/>
            <p:cNvSpPr/>
            <p:nvPr/>
          </p:nvSpPr>
          <p:spPr>
            <a:xfrm>
              <a:off x="1765150" y="4441025"/>
              <a:ext cx="127275" cy="43900"/>
            </a:xfrm>
            <a:custGeom>
              <a:avLst/>
              <a:gdLst/>
              <a:ahLst/>
              <a:cxnLst/>
              <a:rect l="l" t="t" r="r" b="b"/>
              <a:pathLst>
                <a:path w="5091" h="1756" extrusionOk="0">
                  <a:moveTo>
                    <a:pt x="176" y="0"/>
                  </a:moveTo>
                  <a:lnTo>
                    <a:pt x="88" y="44"/>
                  </a:lnTo>
                  <a:lnTo>
                    <a:pt x="45" y="88"/>
                  </a:lnTo>
                  <a:lnTo>
                    <a:pt x="1" y="132"/>
                  </a:lnTo>
                  <a:lnTo>
                    <a:pt x="1" y="176"/>
                  </a:lnTo>
                  <a:lnTo>
                    <a:pt x="1" y="264"/>
                  </a:lnTo>
                  <a:lnTo>
                    <a:pt x="45" y="307"/>
                  </a:lnTo>
                  <a:lnTo>
                    <a:pt x="571" y="834"/>
                  </a:lnTo>
                  <a:lnTo>
                    <a:pt x="1624" y="1404"/>
                  </a:lnTo>
                  <a:lnTo>
                    <a:pt x="2458" y="1755"/>
                  </a:lnTo>
                  <a:lnTo>
                    <a:pt x="2546" y="1755"/>
                  </a:lnTo>
                  <a:lnTo>
                    <a:pt x="3818" y="1668"/>
                  </a:lnTo>
                  <a:lnTo>
                    <a:pt x="3906" y="1668"/>
                  </a:lnTo>
                  <a:lnTo>
                    <a:pt x="5003" y="1009"/>
                  </a:lnTo>
                  <a:lnTo>
                    <a:pt x="5047" y="966"/>
                  </a:lnTo>
                  <a:lnTo>
                    <a:pt x="5047" y="878"/>
                  </a:lnTo>
                  <a:lnTo>
                    <a:pt x="5091" y="834"/>
                  </a:lnTo>
                  <a:lnTo>
                    <a:pt x="5047" y="746"/>
                  </a:lnTo>
                  <a:lnTo>
                    <a:pt x="5003" y="702"/>
                  </a:lnTo>
                  <a:lnTo>
                    <a:pt x="4915" y="658"/>
                  </a:lnTo>
                  <a:lnTo>
                    <a:pt x="4871" y="658"/>
                  </a:lnTo>
                  <a:lnTo>
                    <a:pt x="4784" y="702"/>
                  </a:lnTo>
                  <a:lnTo>
                    <a:pt x="3774" y="1317"/>
                  </a:lnTo>
                  <a:lnTo>
                    <a:pt x="2546" y="1404"/>
                  </a:lnTo>
                  <a:lnTo>
                    <a:pt x="1756" y="1097"/>
                  </a:lnTo>
                  <a:lnTo>
                    <a:pt x="791" y="527"/>
                  </a:lnTo>
                  <a:lnTo>
                    <a:pt x="264" y="44"/>
                  </a:lnTo>
                  <a:lnTo>
                    <a:pt x="220" y="44"/>
                  </a:lnTo>
                  <a:lnTo>
                    <a:pt x="17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07" name="Google Shape;4407;p116"/>
            <p:cNvSpPr/>
            <p:nvPr/>
          </p:nvSpPr>
          <p:spPr>
            <a:xfrm>
              <a:off x="1728950" y="4366425"/>
              <a:ext cx="241375" cy="79000"/>
            </a:xfrm>
            <a:custGeom>
              <a:avLst/>
              <a:gdLst/>
              <a:ahLst/>
              <a:cxnLst/>
              <a:rect l="l" t="t" r="r" b="b"/>
              <a:pathLst>
                <a:path w="9655" h="3160" extrusionOk="0">
                  <a:moveTo>
                    <a:pt x="176" y="0"/>
                  </a:moveTo>
                  <a:lnTo>
                    <a:pt x="88" y="44"/>
                  </a:lnTo>
                  <a:lnTo>
                    <a:pt x="45" y="88"/>
                  </a:lnTo>
                  <a:lnTo>
                    <a:pt x="1" y="132"/>
                  </a:lnTo>
                  <a:lnTo>
                    <a:pt x="1" y="220"/>
                  </a:lnTo>
                  <a:lnTo>
                    <a:pt x="45" y="264"/>
                  </a:lnTo>
                  <a:lnTo>
                    <a:pt x="308" y="702"/>
                  </a:lnTo>
                  <a:lnTo>
                    <a:pt x="878" y="1668"/>
                  </a:lnTo>
                  <a:lnTo>
                    <a:pt x="878" y="1712"/>
                  </a:lnTo>
                  <a:lnTo>
                    <a:pt x="1756" y="2502"/>
                  </a:lnTo>
                  <a:lnTo>
                    <a:pt x="1800" y="2545"/>
                  </a:lnTo>
                  <a:lnTo>
                    <a:pt x="2853" y="2896"/>
                  </a:lnTo>
                  <a:lnTo>
                    <a:pt x="2897" y="2896"/>
                  </a:lnTo>
                  <a:lnTo>
                    <a:pt x="6232" y="3160"/>
                  </a:lnTo>
                  <a:lnTo>
                    <a:pt x="6319" y="3160"/>
                  </a:lnTo>
                  <a:lnTo>
                    <a:pt x="9567" y="1536"/>
                  </a:lnTo>
                  <a:lnTo>
                    <a:pt x="9610" y="1492"/>
                  </a:lnTo>
                  <a:lnTo>
                    <a:pt x="9654" y="1448"/>
                  </a:lnTo>
                  <a:lnTo>
                    <a:pt x="9654" y="1361"/>
                  </a:lnTo>
                  <a:lnTo>
                    <a:pt x="9654" y="1317"/>
                  </a:lnTo>
                  <a:lnTo>
                    <a:pt x="9610" y="1229"/>
                  </a:lnTo>
                  <a:lnTo>
                    <a:pt x="9523" y="1229"/>
                  </a:lnTo>
                  <a:lnTo>
                    <a:pt x="9479" y="1185"/>
                  </a:lnTo>
                  <a:lnTo>
                    <a:pt x="9391" y="1229"/>
                  </a:lnTo>
                  <a:lnTo>
                    <a:pt x="6232" y="2809"/>
                  </a:lnTo>
                  <a:lnTo>
                    <a:pt x="2941" y="2545"/>
                  </a:lnTo>
                  <a:lnTo>
                    <a:pt x="1931" y="2194"/>
                  </a:lnTo>
                  <a:lnTo>
                    <a:pt x="1142" y="1492"/>
                  </a:lnTo>
                  <a:lnTo>
                    <a:pt x="571" y="527"/>
                  </a:lnTo>
                  <a:lnTo>
                    <a:pt x="352" y="88"/>
                  </a:lnTo>
                  <a:lnTo>
                    <a:pt x="308" y="44"/>
                  </a:lnTo>
                  <a:lnTo>
                    <a:pt x="22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08" name="Google Shape;4408;p116"/>
            <p:cNvSpPr/>
            <p:nvPr/>
          </p:nvSpPr>
          <p:spPr>
            <a:xfrm>
              <a:off x="1807950" y="4679075"/>
              <a:ext cx="25" cy="25"/>
            </a:xfrm>
            <a:custGeom>
              <a:avLst/>
              <a:gdLst/>
              <a:ahLst/>
              <a:cxnLst/>
              <a:rect l="l" t="t" r="r" b="b"/>
              <a:pathLst>
                <a:path w="1" h="1" extrusionOk="0">
                  <a:moveTo>
                    <a:pt x="0" y="0"/>
                  </a:moveTo>
                  <a:lnTo>
                    <a:pt x="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09" name="Google Shape;4409;p116"/>
            <p:cNvSpPr/>
            <p:nvPr/>
          </p:nvSpPr>
          <p:spPr>
            <a:xfrm>
              <a:off x="1807950" y="4679075"/>
              <a:ext cx="25" cy="25"/>
            </a:xfrm>
            <a:custGeom>
              <a:avLst/>
              <a:gdLst/>
              <a:ahLst/>
              <a:cxnLst/>
              <a:rect l="l" t="t" r="r" b="b"/>
              <a:pathLst>
                <a:path w="1" h="1" fill="none" extrusionOk="0">
                  <a:moveTo>
                    <a:pt x="0" y="0"/>
                  </a:moveTo>
                  <a:lnTo>
                    <a:pt x="0" y="0"/>
                  </a:lnTo>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10" name="Google Shape;4410;p116"/>
            <p:cNvSpPr/>
            <p:nvPr/>
          </p:nvSpPr>
          <p:spPr>
            <a:xfrm>
              <a:off x="1490900" y="2760400"/>
              <a:ext cx="866675" cy="1925275"/>
            </a:xfrm>
            <a:custGeom>
              <a:avLst/>
              <a:gdLst/>
              <a:ahLst/>
              <a:cxnLst/>
              <a:rect l="l" t="t" r="r" b="b"/>
              <a:pathLst>
                <a:path w="34667" h="77011" extrusionOk="0">
                  <a:moveTo>
                    <a:pt x="34447" y="1"/>
                  </a:moveTo>
                  <a:lnTo>
                    <a:pt x="34359" y="44"/>
                  </a:lnTo>
                  <a:lnTo>
                    <a:pt x="31858" y="1931"/>
                  </a:lnTo>
                  <a:lnTo>
                    <a:pt x="28216" y="4915"/>
                  </a:lnTo>
                  <a:lnTo>
                    <a:pt x="25846" y="6758"/>
                  </a:lnTo>
                  <a:lnTo>
                    <a:pt x="23784" y="8426"/>
                  </a:lnTo>
                  <a:lnTo>
                    <a:pt x="20668" y="10883"/>
                  </a:lnTo>
                  <a:lnTo>
                    <a:pt x="15666" y="13077"/>
                  </a:lnTo>
                  <a:lnTo>
                    <a:pt x="15622" y="13077"/>
                  </a:lnTo>
                  <a:lnTo>
                    <a:pt x="13867" y="14174"/>
                  </a:lnTo>
                  <a:lnTo>
                    <a:pt x="13823" y="14218"/>
                  </a:lnTo>
                  <a:lnTo>
                    <a:pt x="12331" y="15622"/>
                  </a:lnTo>
                  <a:lnTo>
                    <a:pt x="12331" y="15666"/>
                  </a:lnTo>
                  <a:lnTo>
                    <a:pt x="10225" y="18386"/>
                  </a:lnTo>
                  <a:lnTo>
                    <a:pt x="9610" y="19045"/>
                  </a:lnTo>
                  <a:lnTo>
                    <a:pt x="8777" y="19571"/>
                  </a:lnTo>
                  <a:lnTo>
                    <a:pt x="8733" y="19615"/>
                  </a:lnTo>
                  <a:lnTo>
                    <a:pt x="8118" y="20229"/>
                  </a:lnTo>
                  <a:lnTo>
                    <a:pt x="8118" y="20273"/>
                  </a:lnTo>
                  <a:lnTo>
                    <a:pt x="7065" y="22204"/>
                  </a:lnTo>
                  <a:lnTo>
                    <a:pt x="7021" y="22204"/>
                  </a:lnTo>
                  <a:lnTo>
                    <a:pt x="6451" y="23915"/>
                  </a:lnTo>
                  <a:lnTo>
                    <a:pt x="6451" y="23959"/>
                  </a:lnTo>
                  <a:lnTo>
                    <a:pt x="6319" y="25583"/>
                  </a:lnTo>
                  <a:lnTo>
                    <a:pt x="6319" y="25627"/>
                  </a:lnTo>
                  <a:lnTo>
                    <a:pt x="6846" y="28347"/>
                  </a:lnTo>
                  <a:lnTo>
                    <a:pt x="6846" y="30629"/>
                  </a:lnTo>
                  <a:lnTo>
                    <a:pt x="6275" y="35631"/>
                  </a:lnTo>
                  <a:lnTo>
                    <a:pt x="5837" y="38966"/>
                  </a:lnTo>
                  <a:lnTo>
                    <a:pt x="5442" y="41819"/>
                  </a:lnTo>
                  <a:lnTo>
                    <a:pt x="5135" y="43662"/>
                  </a:lnTo>
                  <a:lnTo>
                    <a:pt x="4169" y="47699"/>
                  </a:lnTo>
                  <a:lnTo>
                    <a:pt x="3599" y="50200"/>
                  </a:lnTo>
                  <a:lnTo>
                    <a:pt x="3292" y="52087"/>
                  </a:lnTo>
                  <a:lnTo>
                    <a:pt x="2633" y="53491"/>
                  </a:lnTo>
                  <a:lnTo>
                    <a:pt x="2633" y="53535"/>
                  </a:lnTo>
                  <a:lnTo>
                    <a:pt x="2107" y="56387"/>
                  </a:lnTo>
                  <a:lnTo>
                    <a:pt x="834" y="60512"/>
                  </a:lnTo>
                  <a:lnTo>
                    <a:pt x="220" y="62837"/>
                  </a:lnTo>
                  <a:lnTo>
                    <a:pt x="1" y="63846"/>
                  </a:lnTo>
                  <a:lnTo>
                    <a:pt x="1" y="63890"/>
                  </a:lnTo>
                  <a:lnTo>
                    <a:pt x="44" y="64856"/>
                  </a:lnTo>
                  <a:lnTo>
                    <a:pt x="88" y="64987"/>
                  </a:lnTo>
                  <a:lnTo>
                    <a:pt x="2019" y="67050"/>
                  </a:lnTo>
                  <a:lnTo>
                    <a:pt x="3511" y="68629"/>
                  </a:lnTo>
                  <a:lnTo>
                    <a:pt x="5486" y="70955"/>
                  </a:lnTo>
                  <a:lnTo>
                    <a:pt x="7767" y="73412"/>
                  </a:lnTo>
                  <a:lnTo>
                    <a:pt x="9830" y="75606"/>
                  </a:lnTo>
                  <a:lnTo>
                    <a:pt x="10883" y="76967"/>
                  </a:lnTo>
                  <a:lnTo>
                    <a:pt x="10927" y="77011"/>
                  </a:lnTo>
                  <a:lnTo>
                    <a:pt x="11102" y="77011"/>
                  </a:lnTo>
                  <a:lnTo>
                    <a:pt x="11146" y="76923"/>
                  </a:lnTo>
                  <a:lnTo>
                    <a:pt x="11190" y="76879"/>
                  </a:lnTo>
                  <a:lnTo>
                    <a:pt x="11190" y="76791"/>
                  </a:lnTo>
                  <a:lnTo>
                    <a:pt x="11146" y="76747"/>
                  </a:lnTo>
                  <a:lnTo>
                    <a:pt x="10093" y="75387"/>
                  </a:lnTo>
                  <a:lnTo>
                    <a:pt x="8031" y="73149"/>
                  </a:lnTo>
                  <a:lnTo>
                    <a:pt x="5749" y="70736"/>
                  </a:lnTo>
                  <a:lnTo>
                    <a:pt x="3774" y="68410"/>
                  </a:lnTo>
                  <a:lnTo>
                    <a:pt x="2282" y="66830"/>
                  </a:lnTo>
                  <a:lnTo>
                    <a:pt x="395" y="64812"/>
                  </a:lnTo>
                  <a:lnTo>
                    <a:pt x="352" y="63890"/>
                  </a:lnTo>
                  <a:lnTo>
                    <a:pt x="571" y="62925"/>
                  </a:lnTo>
                  <a:lnTo>
                    <a:pt x="1141" y="60599"/>
                  </a:lnTo>
                  <a:lnTo>
                    <a:pt x="2458" y="56475"/>
                  </a:lnTo>
                  <a:lnTo>
                    <a:pt x="2984" y="53578"/>
                  </a:lnTo>
                  <a:lnTo>
                    <a:pt x="3599" y="52174"/>
                  </a:lnTo>
                  <a:lnTo>
                    <a:pt x="3643" y="52174"/>
                  </a:lnTo>
                  <a:lnTo>
                    <a:pt x="3950" y="50287"/>
                  </a:lnTo>
                  <a:lnTo>
                    <a:pt x="4520" y="47786"/>
                  </a:lnTo>
                  <a:lnTo>
                    <a:pt x="5442" y="43749"/>
                  </a:lnTo>
                  <a:lnTo>
                    <a:pt x="5793" y="41862"/>
                  </a:lnTo>
                  <a:lnTo>
                    <a:pt x="6188" y="39010"/>
                  </a:lnTo>
                  <a:lnTo>
                    <a:pt x="6627" y="35675"/>
                  </a:lnTo>
                  <a:lnTo>
                    <a:pt x="7197" y="30673"/>
                  </a:lnTo>
                  <a:lnTo>
                    <a:pt x="7197" y="30629"/>
                  </a:lnTo>
                  <a:lnTo>
                    <a:pt x="7197" y="28347"/>
                  </a:lnTo>
                  <a:lnTo>
                    <a:pt x="7197" y="28303"/>
                  </a:lnTo>
                  <a:lnTo>
                    <a:pt x="6670" y="25583"/>
                  </a:lnTo>
                  <a:lnTo>
                    <a:pt x="6802" y="24003"/>
                  </a:lnTo>
                  <a:lnTo>
                    <a:pt x="7372" y="22336"/>
                  </a:lnTo>
                  <a:lnTo>
                    <a:pt x="8382" y="20449"/>
                  </a:lnTo>
                  <a:lnTo>
                    <a:pt x="8996" y="19878"/>
                  </a:lnTo>
                  <a:lnTo>
                    <a:pt x="9830" y="19352"/>
                  </a:lnTo>
                  <a:lnTo>
                    <a:pt x="9874" y="19308"/>
                  </a:lnTo>
                  <a:lnTo>
                    <a:pt x="10488" y="18606"/>
                  </a:lnTo>
                  <a:lnTo>
                    <a:pt x="12594" y="15885"/>
                  </a:lnTo>
                  <a:lnTo>
                    <a:pt x="14042" y="14481"/>
                  </a:lnTo>
                  <a:lnTo>
                    <a:pt x="15798" y="13384"/>
                  </a:lnTo>
                  <a:lnTo>
                    <a:pt x="20800" y="11234"/>
                  </a:lnTo>
                  <a:lnTo>
                    <a:pt x="20844" y="11190"/>
                  </a:lnTo>
                  <a:lnTo>
                    <a:pt x="24003" y="8733"/>
                  </a:lnTo>
                  <a:lnTo>
                    <a:pt x="28435" y="5178"/>
                  </a:lnTo>
                  <a:lnTo>
                    <a:pt x="32077" y="2195"/>
                  </a:lnTo>
                  <a:lnTo>
                    <a:pt x="34578" y="308"/>
                  </a:lnTo>
                  <a:lnTo>
                    <a:pt x="34622" y="264"/>
                  </a:lnTo>
                  <a:lnTo>
                    <a:pt x="34666" y="176"/>
                  </a:lnTo>
                  <a:lnTo>
                    <a:pt x="34622" y="132"/>
                  </a:lnTo>
                  <a:lnTo>
                    <a:pt x="34622" y="44"/>
                  </a:lnTo>
                  <a:lnTo>
                    <a:pt x="34578"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11" name="Google Shape;4411;p116"/>
            <p:cNvSpPr/>
            <p:nvPr/>
          </p:nvSpPr>
          <p:spPr>
            <a:xfrm>
              <a:off x="1465675" y="2732975"/>
              <a:ext cx="861175" cy="1931850"/>
            </a:xfrm>
            <a:custGeom>
              <a:avLst/>
              <a:gdLst/>
              <a:ahLst/>
              <a:cxnLst/>
              <a:rect l="l" t="t" r="r" b="b"/>
              <a:pathLst>
                <a:path w="34447" h="77274" extrusionOk="0">
                  <a:moveTo>
                    <a:pt x="34227" y="1"/>
                  </a:moveTo>
                  <a:lnTo>
                    <a:pt x="34183" y="44"/>
                  </a:lnTo>
                  <a:lnTo>
                    <a:pt x="33174" y="790"/>
                  </a:lnTo>
                  <a:lnTo>
                    <a:pt x="28435" y="4652"/>
                  </a:lnTo>
                  <a:lnTo>
                    <a:pt x="26504" y="6275"/>
                  </a:lnTo>
                  <a:lnTo>
                    <a:pt x="24705" y="7680"/>
                  </a:lnTo>
                  <a:lnTo>
                    <a:pt x="22862" y="9128"/>
                  </a:lnTo>
                  <a:lnTo>
                    <a:pt x="20931" y="10532"/>
                  </a:lnTo>
                  <a:lnTo>
                    <a:pt x="19044" y="11366"/>
                  </a:lnTo>
                  <a:lnTo>
                    <a:pt x="14876" y="12814"/>
                  </a:lnTo>
                  <a:lnTo>
                    <a:pt x="9479" y="14788"/>
                  </a:lnTo>
                  <a:lnTo>
                    <a:pt x="9435" y="14832"/>
                  </a:lnTo>
                  <a:lnTo>
                    <a:pt x="8908" y="15271"/>
                  </a:lnTo>
                  <a:lnTo>
                    <a:pt x="8864" y="15315"/>
                  </a:lnTo>
                  <a:lnTo>
                    <a:pt x="7987" y="16543"/>
                  </a:lnTo>
                  <a:lnTo>
                    <a:pt x="7943" y="16587"/>
                  </a:lnTo>
                  <a:lnTo>
                    <a:pt x="6933" y="18474"/>
                  </a:lnTo>
                  <a:lnTo>
                    <a:pt x="5968" y="20800"/>
                  </a:lnTo>
                  <a:lnTo>
                    <a:pt x="5968" y="20844"/>
                  </a:lnTo>
                  <a:lnTo>
                    <a:pt x="5441" y="23169"/>
                  </a:lnTo>
                  <a:lnTo>
                    <a:pt x="5441" y="23213"/>
                  </a:lnTo>
                  <a:lnTo>
                    <a:pt x="5398" y="24617"/>
                  </a:lnTo>
                  <a:lnTo>
                    <a:pt x="5398" y="24661"/>
                  </a:lnTo>
                  <a:lnTo>
                    <a:pt x="6319" y="29269"/>
                  </a:lnTo>
                  <a:lnTo>
                    <a:pt x="6407" y="30761"/>
                  </a:lnTo>
                  <a:lnTo>
                    <a:pt x="6144" y="34666"/>
                  </a:lnTo>
                  <a:lnTo>
                    <a:pt x="5836" y="37431"/>
                  </a:lnTo>
                  <a:lnTo>
                    <a:pt x="5485" y="40327"/>
                  </a:lnTo>
                  <a:lnTo>
                    <a:pt x="5134" y="42784"/>
                  </a:lnTo>
                  <a:lnTo>
                    <a:pt x="4871" y="44364"/>
                  </a:lnTo>
                  <a:lnTo>
                    <a:pt x="3906" y="48532"/>
                  </a:lnTo>
                  <a:lnTo>
                    <a:pt x="3423" y="51472"/>
                  </a:lnTo>
                  <a:lnTo>
                    <a:pt x="3247" y="53447"/>
                  </a:lnTo>
                  <a:lnTo>
                    <a:pt x="2633" y="55860"/>
                  </a:lnTo>
                  <a:lnTo>
                    <a:pt x="1756" y="58449"/>
                  </a:lnTo>
                  <a:lnTo>
                    <a:pt x="922" y="60775"/>
                  </a:lnTo>
                  <a:lnTo>
                    <a:pt x="922" y="60819"/>
                  </a:lnTo>
                  <a:lnTo>
                    <a:pt x="307" y="63188"/>
                  </a:lnTo>
                  <a:lnTo>
                    <a:pt x="0" y="64549"/>
                  </a:lnTo>
                  <a:lnTo>
                    <a:pt x="0" y="64592"/>
                  </a:lnTo>
                  <a:lnTo>
                    <a:pt x="44" y="66743"/>
                  </a:lnTo>
                  <a:lnTo>
                    <a:pt x="44" y="66786"/>
                  </a:lnTo>
                  <a:lnTo>
                    <a:pt x="264" y="67357"/>
                  </a:lnTo>
                  <a:lnTo>
                    <a:pt x="307" y="67401"/>
                  </a:lnTo>
                  <a:lnTo>
                    <a:pt x="3423" y="70955"/>
                  </a:lnTo>
                  <a:lnTo>
                    <a:pt x="7811" y="75650"/>
                  </a:lnTo>
                  <a:lnTo>
                    <a:pt x="9303" y="77230"/>
                  </a:lnTo>
                  <a:lnTo>
                    <a:pt x="9347" y="77274"/>
                  </a:lnTo>
                  <a:lnTo>
                    <a:pt x="9435" y="77274"/>
                  </a:lnTo>
                  <a:lnTo>
                    <a:pt x="9566" y="77230"/>
                  </a:lnTo>
                  <a:lnTo>
                    <a:pt x="9610" y="77186"/>
                  </a:lnTo>
                  <a:lnTo>
                    <a:pt x="9610" y="77098"/>
                  </a:lnTo>
                  <a:lnTo>
                    <a:pt x="9610" y="77054"/>
                  </a:lnTo>
                  <a:lnTo>
                    <a:pt x="9566" y="77011"/>
                  </a:lnTo>
                  <a:lnTo>
                    <a:pt x="3686" y="70736"/>
                  </a:lnTo>
                  <a:lnTo>
                    <a:pt x="571" y="67225"/>
                  </a:lnTo>
                  <a:lnTo>
                    <a:pt x="395" y="66699"/>
                  </a:lnTo>
                  <a:lnTo>
                    <a:pt x="351" y="64592"/>
                  </a:lnTo>
                  <a:lnTo>
                    <a:pt x="659" y="63276"/>
                  </a:lnTo>
                  <a:lnTo>
                    <a:pt x="1273" y="60906"/>
                  </a:lnTo>
                  <a:lnTo>
                    <a:pt x="2107" y="58581"/>
                  </a:lnTo>
                  <a:lnTo>
                    <a:pt x="2984" y="55992"/>
                  </a:lnTo>
                  <a:lnTo>
                    <a:pt x="3599" y="53535"/>
                  </a:lnTo>
                  <a:lnTo>
                    <a:pt x="3599" y="53491"/>
                  </a:lnTo>
                  <a:lnTo>
                    <a:pt x="3774" y="51516"/>
                  </a:lnTo>
                  <a:lnTo>
                    <a:pt x="4213" y="48576"/>
                  </a:lnTo>
                  <a:lnTo>
                    <a:pt x="5222" y="44407"/>
                  </a:lnTo>
                  <a:lnTo>
                    <a:pt x="5485" y="42828"/>
                  </a:lnTo>
                  <a:lnTo>
                    <a:pt x="5836" y="40370"/>
                  </a:lnTo>
                  <a:lnTo>
                    <a:pt x="6187" y="37474"/>
                  </a:lnTo>
                  <a:lnTo>
                    <a:pt x="6495" y="34710"/>
                  </a:lnTo>
                  <a:lnTo>
                    <a:pt x="6758" y="30805"/>
                  </a:lnTo>
                  <a:lnTo>
                    <a:pt x="6758" y="30761"/>
                  </a:lnTo>
                  <a:lnTo>
                    <a:pt x="6670" y="29225"/>
                  </a:lnTo>
                  <a:lnTo>
                    <a:pt x="5749" y="24617"/>
                  </a:lnTo>
                  <a:lnTo>
                    <a:pt x="5793" y="23257"/>
                  </a:lnTo>
                  <a:lnTo>
                    <a:pt x="6319" y="20932"/>
                  </a:lnTo>
                  <a:lnTo>
                    <a:pt x="7284" y="18606"/>
                  </a:lnTo>
                  <a:lnTo>
                    <a:pt x="8250" y="16763"/>
                  </a:lnTo>
                  <a:lnTo>
                    <a:pt x="9127" y="15534"/>
                  </a:lnTo>
                  <a:lnTo>
                    <a:pt x="9610" y="15095"/>
                  </a:lnTo>
                  <a:lnTo>
                    <a:pt x="15007" y="13165"/>
                  </a:lnTo>
                  <a:lnTo>
                    <a:pt x="19132" y="11673"/>
                  </a:lnTo>
                  <a:lnTo>
                    <a:pt x="21063" y="10839"/>
                  </a:lnTo>
                  <a:lnTo>
                    <a:pt x="21107" y="10839"/>
                  </a:lnTo>
                  <a:lnTo>
                    <a:pt x="23081" y="9435"/>
                  </a:lnTo>
                  <a:lnTo>
                    <a:pt x="24924" y="7943"/>
                  </a:lnTo>
                  <a:lnTo>
                    <a:pt x="26724" y="6539"/>
                  </a:lnTo>
                  <a:lnTo>
                    <a:pt x="28654" y="4959"/>
                  </a:lnTo>
                  <a:lnTo>
                    <a:pt x="33350" y="1054"/>
                  </a:lnTo>
                  <a:lnTo>
                    <a:pt x="34403" y="308"/>
                  </a:lnTo>
                  <a:lnTo>
                    <a:pt x="34447" y="264"/>
                  </a:lnTo>
                  <a:lnTo>
                    <a:pt x="34447" y="220"/>
                  </a:lnTo>
                  <a:lnTo>
                    <a:pt x="34447" y="132"/>
                  </a:lnTo>
                  <a:lnTo>
                    <a:pt x="34447" y="88"/>
                  </a:lnTo>
                  <a:lnTo>
                    <a:pt x="34359"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12" name="Google Shape;4412;p116"/>
            <p:cNvSpPr/>
            <p:nvPr/>
          </p:nvSpPr>
          <p:spPr>
            <a:xfrm>
              <a:off x="1417400" y="2679225"/>
              <a:ext cx="851300" cy="1981225"/>
            </a:xfrm>
            <a:custGeom>
              <a:avLst/>
              <a:gdLst/>
              <a:ahLst/>
              <a:cxnLst/>
              <a:rect l="l" t="t" r="r" b="b"/>
              <a:pathLst>
                <a:path w="34052" h="79249" extrusionOk="0">
                  <a:moveTo>
                    <a:pt x="33876" y="0"/>
                  </a:moveTo>
                  <a:lnTo>
                    <a:pt x="33789" y="44"/>
                  </a:lnTo>
                  <a:lnTo>
                    <a:pt x="33745" y="44"/>
                  </a:lnTo>
                  <a:lnTo>
                    <a:pt x="31244" y="2194"/>
                  </a:lnTo>
                  <a:lnTo>
                    <a:pt x="28786" y="4213"/>
                  </a:lnTo>
                  <a:lnTo>
                    <a:pt x="26461" y="6056"/>
                  </a:lnTo>
                  <a:lnTo>
                    <a:pt x="22994" y="8645"/>
                  </a:lnTo>
                  <a:lnTo>
                    <a:pt x="21239" y="9830"/>
                  </a:lnTo>
                  <a:lnTo>
                    <a:pt x="18738" y="10883"/>
                  </a:lnTo>
                  <a:lnTo>
                    <a:pt x="15534" y="12111"/>
                  </a:lnTo>
                  <a:lnTo>
                    <a:pt x="13209" y="13472"/>
                  </a:lnTo>
                  <a:lnTo>
                    <a:pt x="10356" y="14569"/>
                  </a:lnTo>
                  <a:lnTo>
                    <a:pt x="10312" y="14569"/>
                  </a:lnTo>
                  <a:lnTo>
                    <a:pt x="8294" y="15797"/>
                  </a:lnTo>
                  <a:lnTo>
                    <a:pt x="6056" y="16938"/>
                  </a:lnTo>
                  <a:lnTo>
                    <a:pt x="3862" y="17465"/>
                  </a:lnTo>
                  <a:lnTo>
                    <a:pt x="2721" y="17684"/>
                  </a:lnTo>
                  <a:lnTo>
                    <a:pt x="2633" y="17684"/>
                  </a:lnTo>
                  <a:lnTo>
                    <a:pt x="2590" y="17772"/>
                  </a:lnTo>
                  <a:lnTo>
                    <a:pt x="2590" y="17860"/>
                  </a:lnTo>
                  <a:lnTo>
                    <a:pt x="2633" y="17948"/>
                  </a:lnTo>
                  <a:lnTo>
                    <a:pt x="3248" y="18518"/>
                  </a:lnTo>
                  <a:lnTo>
                    <a:pt x="3379" y="19045"/>
                  </a:lnTo>
                  <a:lnTo>
                    <a:pt x="3248" y="20142"/>
                  </a:lnTo>
                  <a:lnTo>
                    <a:pt x="3248" y="21195"/>
                  </a:lnTo>
                  <a:lnTo>
                    <a:pt x="3292" y="22248"/>
                  </a:lnTo>
                  <a:lnTo>
                    <a:pt x="3423" y="23257"/>
                  </a:lnTo>
                  <a:lnTo>
                    <a:pt x="3599" y="24222"/>
                  </a:lnTo>
                  <a:lnTo>
                    <a:pt x="3818" y="25232"/>
                  </a:lnTo>
                  <a:lnTo>
                    <a:pt x="4301" y="27162"/>
                  </a:lnTo>
                  <a:lnTo>
                    <a:pt x="4696" y="28698"/>
                  </a:lnTo>
                  <a:lnTo>
                    <a:pt x="5047" y="30278"/>
                  </a:lnTo>
                  <a:lnTo>
                    <a:pt x="5178" y="31112"/>
                  </a:lnTo>
                  <a:lnTo>
                    <a:pt x="5266" y="31945"/>
                  </a:lnTo>
                  <a:lnTo>
                    <a:pt x="5354" y="32779"/>
                  </a:lnTo>
                  <a:lnTo>
                    <a:pt x="5354" y="33657"/>
                  </a:lnTo>
                  <a:lnTo>
                    <a:pt x="5354" y="36202"/>
                  </a:lnTo>
                  <a:lnTo>
                    <a:pt x="5135" y="38659"/>
                  </a:lnTo>
                  <a:lnTo>
                    <a:pt x="4871" y="41029"/>
                  </a:lnTo>
                  <a:lnTo>
                    <a:pt x="4257" y="45724"/>
                  </a:lnTo>
                  <a:lnTo>
                    <a:pt x="3687" y="47962"/>
                  </a:lnTo>
                  <a:lnTo>
                    <a:pt x="3292" y="50770"/>
                  </a:lnTo>
                  <a:lnTo>
                    <a:pt x="3028" y="53315"/>
                  </a:lnTo>
                  <a:lnTo>
                    <a:pt x="2546" y="56387"/>
                  </a:lnTo>
                  <a:lnTo>
                    <a:pt x="2195" y="58449"/>
                  </a:lnTo>
                  <a:lnTo>
                    <a:pt x="1317" y="60775"/>
                  </a:lnTo>
                  <a:lnTo>
                    <a:pt x="88" y="65075"/>
                  </a:lnTo>
                  <a:lnTo>
                    <a:pt x="1" y="66874"/>
                  </a:lnTo>
                  <a:lnTo>
                    <a:pt x="1" y="66918"/>
                  </a:lnTo>
                  <a:lnTo>
                    <a:pt x="132" y="68936"/>
                  </a:lnTo>
                  <a:lnTo>
                    <a:pt x="44" y="70516"/>
                  </a:lnTo>
                  <a:lnTo>
                    <a:pt x="88" y="71569"/>
                  </a:lnTo>
                  <a:lnTo>
                    <a:pt x="132" y="71657"/>
                  </a:lnTo>
                  <a:lnTo>
                    <a:pt x="395" y="72184"/>
                  </a:lnTo>
                  <a:lnTo>
                    <a:pt x="395" y="72227"/>
                  </a:lnTo>
                  <a:lnTo>
                    <a:pt x="2633" y="74773"/>
                  </a:lnTo>
                  <a:lnTo>
                    <a:pt x="5486" y="77625"/>
                  </a:lnTo>
                  <a:lnTo>
                    <a:pt x="7153" y="79204"/>
                  </a:lnTo>
                  <a:lnTo>
                    <a:pt x="7285" y="79248"/>
                  </a:lnTo>
                  <a:lnTo>
                    <a:pt x="7329" y="79248"/>
                  </a:lnTo>
                  <a:lnTo>
                    <a:pt x="7416" y="79204"/>
                  </a:lnTo>
                  <a:lnTo>
                    <a:pt x="7460" y="79117"/>
                  </a:lnTo>
                  <a:lnTo>
                    <a:pt x="7460" y="79073"/>
                  </a:lnTo>
                  <a:lnTo>
                    <a:pt x="7416" y="78985"/>
                  </a:lnTo>
                  <a:lnTo>
                    <a:pt x="7416" y="78941"/>
                  </a:lnTo>
                  <a:lnTo>
                    <a:pt x="5705" y="77361"/>
                  </a:lnTo>
                  <a:lnTo>
                    <a:pt x="2853" y="74553"/>
                  </a:lnTo>
                  <a:lnTo>
                    <a:pt x="703" y="72008"/>
                  </a:lnTo>
                  <a:lnTo>
                    <a:pt x="439" y="71525"/>
                  </a:lnTo>
                  <a:lnTo>
                    <a:pt x="395" y="70516"/>
                  </a:lnTo>
                  <a:lnTo>
                    <a:pt x="483" y="68936"/>
                  </a:lnTo>
                  <a:lnTo>
                    <a:pt x="352" y="66874"/>
                  </a:lnTo>
                  <a:lnTo>
                    <a:pt x="439" y="65119"/>
                  </a:lnTo>
                  <a:lnTo>
                    <a:pt x="1624" y="60862"/>
                  </a:lnTo>
                  <a:lnTo>
                    <a:pt x="2502" y="58537"/>
                  </a:lnTo>
                  <a:lnTo>
                    <a:pt x="2502" y="58493"/>
                  </a:lnTo>
                  <a:lnTo>
                    <a:pt x="2897" y="56431"/>
                  </a:lnTo>
                  <a:lnTo>
                    <a:pt x="3379" y="53359"/>
                  </a:lnTo>
                  <a:lnTo>
                    <a:pt x="3643" y="50814"/>
                  </a:lnTo>
                  <a:lnTo>
                    <a:pt x="4038" y="48049"/>
                  </a:lnTo>
                  <a:lnTo>
                    <a:pt x="4608" y="45812"/>
                  </a:lnTo>
                  <a:lnTo>
                    <a:pt x="5222" y="41072"/>
                  </a:lnTo>
                  <a:lnTo>
                    <a:pt x="5486" y="38703"/>
                  </a:lnTo>
                  <a:lnTo>
                    <a:pt x="5705" y="36246"/>
                  </a:lnTo>
                  <a:lnTo>
                    <a:pt x="5705" y="33657"/>
                  </a:lnTo>
                  <a:lnTo>
                    <a:pt x="5705" y="32779"/>
                  </a:lnTo>
                  <a:lnTo>
                    <a:pt x="5617" y="31901"/>
                  </a:lnTo>
                  <a:lnTo>
                    <a:pt x="5530" y="31068"/>
                  </a:lnTo>
                  <a:lnTo>
                    <a:pt x="5398" y="30234"/>
                  </a:lnTo>
                  <a:lnTo>
                    <a:pt x="5047" y="28610"/>
                  </a:lnTo>
                  <a:lnTo>
                    <a:pt x="4652" y="27075"/>
                  </a:lnTo>
                  <a:lnTo>
                    <a:pt x="4169" y="25100"/>
                  </a:lnTo>
                  <a:lnTo>
                    <a:pt x="3950" y="24135"/>
                  </a:lnTo>
                  <a:lnTo>
                    <a:pt x="3774" y="23169"/>
                  </a:lnTo>
                  <a:lnTo>
                    <a:pt x="3643" y="22160"/>
                  </a:lnTo>
                  <a:lnTo>
                    <a:pt x="3599" y="21151"/>
                  </a:lnTo>
                  <a:lnTo>
                    <a:pt x="3599" y="20142"/>
                  </a:lnTo>
                  <a:lnTo>
                    <a:pt x="3730" y="19045"/>
                  </a:lnTo>
                  <a:lnTo>
                    <a:pt x="3730" y="19001"/>
                  </a:lnTo>
                  <a:lnTo>
                    <a:pt x="3555" y="18386"/>
                  </a:lnTo>
                  <a:lnTo>
                    <a:pt x="3511" y="18299"/>
                  </a:lnTo>
                  <a:lnTo>
                    <a:pt x="3116" y="17948"/>
                  </a:lnTo>
                  <a:lnTo>
                    <a:pt x="3906" y="17816"/>
                  </a:lnTo>
                  <a:lnTo>
                    <a:pt x="6144" y="17289"/>
                  </a:lnTo>
                  <a:lnTo>
                    <a:pt x="6188" y="17289"/>
                  </a:lnTo>
                  <a:lnTo>
                    <a:pt x="8470" y="16105"/>
                  </a:lnTo>
                  <a:lnTo>
                    <a:pt x="10488" y="14876"/>
                  </a:lnTo>
                  <a:lnTo>
                    <a:pt x="13340" y="13823"/>
                  </a:lnTo>
                  <a:lnTo>
                    <a:pt x="13384" y="13779"/>
                  </a:lnTo>
                  <a:lnTo>
                    <a:pt x="15666" y="12419"/>
                  </a:lnTo>
                  <a:lnTo>
                    <a:pt x="18869" y="11234"/>
                  </a:lnTo>
                  <a:lnTo>
                    <a:pt x="21370" y="10181"/>
                  </a:lnTo>
                  <a:lnTo>
                    <a:pt x="21414" y="10137"/>
                  </a:lnTo>
                  <a:lnTo>
                    <a:pt x="23213" y="8952"/>
                  </a:lnTo>
                  <a:lnTo>
                    <a:pt x="26680" y="6363"/>
                  </a:lnTo>
                  <a:lnTo>
                    <a:pt x="29006" y="4476"/>
                  </a:lnTo>
                  <a:lnTo>
                    <a:pt x="31463" y="2458"/>
                  </a:lnTo>
                  <a:lnTo>
                    <a:pt x="33964" y="308"/>
                  </a:lnTo>
                  <a:lnTo>
                    <a:pt x="34008" y="264"/>
                  </a:lnTo>
                  <a:lnTo>
                    <a:pt x="34052" y="220"/>
                  </a:lnTo>
                  <a:lnTo>
                    <a:pt x="34008" y="132"/>
                  </a:lnTo>
                  <a:lnTo>
                    <a:pt x="34008" y="88"/>
                  </a:lnTo>
                  <a:lnTo>
                    <a:pt x="33920" y="44"/>
                  </a:lnTo>
                  <a:lnTo>
                    <a:pt x="33876"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13" name="Google Shape;4413;p116"/>
            <p:cNvSpPr/>
            <p:nvPr/>
          </p:nvSpPr>
          <p:spPr>
            <a:xfrm>
              <a:off x="1386675" y="2654000"/>
              <a:ext cx="852425" cy="2016325"/>
            </a:xfrm>
            <a:custGeom>
              <a:avLst/>
              <a:gdLst/>
              <a:ahLst/>
              <a:cxnLst/>
              <a:rect l="l" t="t" r="r" b="b"/>
              <a:pathLst>
                <a:path w="34097" h="80653" extrusionOk="0">
                  <a:moveTo>
                    <a:pt x="33877" y="0"/>
                  </a:moveTo>
                  <a:lnTo>
                    <a:pt x="33833" y="44"/>
                  </a:lnTo>
                  <a:lnTo>
                    <a:pt x="30849" y="2545"/>
                  </a:lnTo>
                  <a:lnTo>
                    <a:pt x="28392" y="4564"/>
                  </a:lnTo>
                  <a:lnTo>
                    <a:pt x="26022" y="6407"/>
                  </a:lnTo>
                  <a:lnTo>
                    <a:pt x="23960" y="7899"/>
                  </a:lnTo>
                  <a:lnTo>
                    <a:pt x="22029" y="9259"/>
                  </a:lnTo>
                  <a:lnTo>
                    <a:pt x="19835" y="10224"/>
                  </a:lnTo>
                  <a:lnTo>
                    <a:pt x="17114" y="11365"/>
                  </a:lnTo>
                  <a:lnTo>
                    <a:pt x="17070" y="11365"/>
                  </a:lnTo>
                  <a:lnTo>
                    <a:pt x="15096" y="12725"/>
                  </a:lnTo>
                  <a:lnTo>
                    <a:pt x="13999" y="13428"/>
                  </a:lnTo>
                  <a:lnTo>
                    <a:pt x="13121" y="13691"/>
                  </a:lnTo>
                  <a:lnTo>
                    <a:pt x="13077" y="13691"/>
                  </a:lnTo>
                  <a:lnTo>
                    <a:pt x="12287" y="14086"/>
                  </a:lnTo>
                  <a:lnTo>
                    <a:pt x="9084" y="15929"/>
                  </a:lnTo>
                  <a:lnTo>
                    <a:pt x="7066" y="17026"/>
                  </a:lnTo>
                  <a:lnTo>
                    <a:pt x="4082" y="17684"/>
                  </a:lnTo>
                  <a:lnTo>
                    <a:pt x="3994" y="17728"/>
                  </a:lnTo>
                  <a:lnTo>
                    <a:pt x="2414" y="18737"/>
                  </a:lnTo>
                  <a:lnTo>
                    <a:pt x="2370" y="18825"/>
                  </a:lnTo>
                  <a:lnTo>
                    <a:pt x="2019" y="19439"/>
                  </a:lnTo>
                  <a:lnTo>
                    <a:pt x="1976" y="19571"/>
                  </a:lnTo>
                  <a:lnTo>
                    <a:pt x="2195" y="21414"/>
                  </a:lnTo>
                  <a:lnTo>
                    <a:pt x="2195" y="21458"/>
                  </a:lnTo>
                  <a:lnTo>
                    <a:pt x="3292" y="25451"/>
                  </a:lnTo>
                  <a:lnTo>
                    <a:pt x="4170" y="28479"/>
                  </a:lnTo>
                  <a:lnTo>
                    <a:pt x="4872" y="31813"/>
                  </a:lnTo>
                  <a:lnTo>
                    <a:pt x="5135" y="35017"/>
                  </a:lnTo>
                  <a:lnTo>
                    <a:pt x="5091" y="38001"/>
                  </a:lnTo>
                  <a:lnTo>
                    <a:pt x="4872" y="40590"/>
                  </a:lnTo>
                  <a:lnTo>
                    <a:pt x="4652" y="42784"/>
                  </a:lnTo>
                  <a:lnTo>
                    <a:pt x="4301" y="45636"/>
                  </a:lnTo>
                  <a:lnTo>
                    <a:pt x="3599" y="49278"/>
                  </a:lnTo>
                  <a:lnTo>
                    <a:pt x="3292" y="52130"/>
                  </a:lnTo>
                  <a:lnTo>
                    <a:pt x="2809" y="55202"/>
                  </a:lnTo>
                  <a:lnTo>
                    <a:pt x="2414" y="57834"/>
                  </a:lnTo>
                  <a:lnTo>
                    <a:pt x="2063" y="59897"/>
                  </a:lnTo>
                  <a:lnTo>
                    <a:pt x="1317" y="61828"/>
                  </a:lnTo>
                  <a:lnTo>
                    <a:pt x="1273" y="61828"/>
                  </a:lnTo>
                  <a:lnTo>
                    <a:pt x="571" y="64504"/>
                  </a:lnTo>
                  <a:lnTo>
                    <a:pt x="527" y="64548"/>
                  </a:lnTo>
                  <a:lnTo>
                    <a:pt x="264" y="66391"/>
                  </a:lnTo>
                  <a:lnTo>
                    <a:pt x="264" y="66435"/>
                  </a:lnTo>
                  <a:lnTo>
                    <a:pt x="352" y="69243"/>
                  </a:lnTo>
                  <a:lnTo>
                    <a:pt x="45" y="73149"/>
                  </a:lnTo>
                  <a:lnTo>
                    <a:pt x="1" y="73807"/>
                  </a:lnTo>
                  <a:lnTo>
                    <a:pt x="1" y="73895"/>
                  </a:lnTo>
                  <a:lnTo>
                    <a:pt x="45" y="73939"/>
                  </a:lnTo>
                  <a:lnTo>
                    <a:pt x="4564" y="78195"/>
                  </a:lnTo>
                  <a:lnTo>
                    <a:pt x="7285" y="80608"/>
                  </a:lnTo>
                  <a:lnTo>
                    <a:pt x="7417" y="80652"/>
                  </a:lnTo>
                  <a:lnTo>
                    <a:pt x="7504" y="80652"/>
                  </a:lnTo>
                  <a:lnTo>
                    <a:pt x="7548" y="80608"/>
                  </a:lnTo>
                  <a:lnTo>
                    <a:pt x="7592" y="80521"/>
                  </a:lnTo>
                  <a:lnTo>
                    <a:pt x="7592" y="80477"/>
                  </a:lnTo>
                  <a:lnTo>
                    <a:pt x="7592" y="80389"/>
                  </a:lnTo>
                  <a:lnTo>
                    <a:pt x="7548" y="80345"/>
                  </a:lnTo>
                  <a:lnTo>
                    <a:pt x="4828" y="77932"/>
                  </a:lnTo>
                  <a:lnTo>
                    <a:pt x="352" y="73763"/>
                  </a:lnTo>
                  <a:lnTo>
                    <a:pt x="703" y="69287"/>
                  </a:lnTo>
                  <a:lnTo>
                    <a:pt x="703" y="69243"/>
                  </a:lnTo>
                  <a:lnTo>
                    <a:pt x="615" y="66435"/>
                  </a:lnTo>
                  <a:lnTo>
                    <a:pt x="879" y="64592"/>
                  </a:lnTo>
                  <a:lnTo>
                    <a:pt x="1624" y="61959"/>
                  </a:lnTo>
                  <a:lnTo>
                    <a:pt x="2414" y="59985"/>
                  </a:lnTo>
                  <a:lnTo>
                    <a:pt x="2414" y="59941"/>
                  </a:lnTo>
                  <a:lnTo>
                    <a:pt x="2765" y="57878"/>
                  </a:lnTo>
                  <a:lnTo>
                    <a:pt x="3160" y="55246"/>
                  </a:lnTo>
                  <a:lnTo>
                    <a:pt x="3643" y="52174"/>
                  </a:lnTo>
                  <a:lnTo>
                    <a:pt x="3950" y="49366"/>
                  </a:lnTo>
                  <a:lnTo>
                    <a:pt x="4652" y="45680"/>
                  </a:lnTo>
                  <a:lnTo>
                    <a:pt x="5003" y="42827"/>
                  </a:lnTo>
                  <a:lnTo>
                    <a:pt x="5223" y="40633"/>
                  </a:lnTo>
                  <a:lnTo>
                    <a:pt x="5442" y="38001"/>
                  </a:lnTo>
                  <a:lnTo>
                    <a:pt x="5486" y="35017"/>
                  </a:lnTo>
                  <a:lnTo>
                    <a:pt x="5223" y="31770"/>
                  </a:lnTo>
                  <a:lnTo>
                    <a:pt x="5179" y="31726"/>
                  </a:lnTo>
                  <a:lnTo>
                    <a:pt x="4521" y="28391"/>
                  </a:lnTo>
                  <a:lnTo>
                    <a:pt x="3643" y="25319"/>
                  </a:lnTo>
                  <a:lnTo>
                    <a:pt x="2546" y="21370"/>
                  </a:lnTo>
                  <a:lnTo>
                    <a:pt x="2327" y="19571"/>
                  </a:lnTo>
                  <a:lnTo>
                    <a:pt x="2678" y="19044"/>
                  </a:lnTo>
                  <a:lnTo>
                    <a:pt x="4170" y="18035"/>
                  </a:lnTo>
                  <a:lnTo>
                    <a:pt x="7197" y="17333"/>
                  </a:lnTo>
                  <a:lnTo>
                    <a:pt x="7241" y="17333"/>
                  </a:lnTo>
                  <a:lnTo>
                    <a:pt x="9260" y="16236"/>
                  </a:lnTo>
                  <a:lnTo>
                    <a:pt x="12419" y="14393"/>
                  </a:lnTo>
                  <a:lnTo>
                    <a:pt x="13209" y="13998"/>
                  </a:lnTo>
                  <a:lnTo>
                    <a:pt x="14087" y="13779"/>
                  </a:lnTo>
                  <a:lnTo>
                    <a:pt x="14174" y="13779"/>
                  </a:lnTo>
                  <a:lnTo>
                    <a:pt x="15315" y="12989"/>
                  </a:lnTo>
                  <a:lnTo>
                    <a:pt x="17246" y="11672"/>
                  </a:lnTo>
                  <a:lnTo>
                    <a:pt x="19967" y="10531"/>
                  </a:lnTo>
                  <a:lnTo>
                    <a:pt x="22161" y="9566"/>
                  </a:lnTo>
                  <a:lnTo>
                    <a:pt x="22204" y="9566"/>
                  </a:lnTo>
                  <a:lnTo>
                    <a:pt x="24179" y="8206"/>
                  </a:lnTo>
                  <a:lnTo>
                    <a:pt x="26198" y="6670"/>
                  </a:lnTo>
                  <a:lnTo>
                    <a:pt x="28611" y="4827"/>
                  </a:lnTo>
                  <a:lnTo>
                    <a:pt x="31068" y="2809"/>
                  </a:lnTo>
                  <a:lnTo>
                    <a:pt x="34052" y="307"/>
                  </a:lnTo>
                  <a:lnTo>
                    <a:pt x="34096" y="263"/>
                  </a:lnTo>
                  <a:lnTo>
                    <a:pt x="34096" y="176"/>
                  </a:lnTo>
                  <a:lnTo>
                    <a:pt x="34096" y="132"/>
                  </a:lnTo>
                  <a:lnTo>
                    <a:pt x="34052" y="44"/>
                  </a:lnTo>
                  <a:lnTo>
                    <a:pt x="34008"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14" name="Google Shape;4414;p116"/>
            <p:cNvSpPr/>
            <p:nvPr/>
          </p:nvSpPr>
          <p:spPr>
            <a:xfrm>
              <a:off x="1355975" y="2603525"/>
              <a:ext cx="827175" cy="2027300"/>
            </a:xfrm>
            <a:custGeom>
              <a:avLst/>
              <a:gdLst/>
              <a:ahLst/>
              <a:cxnLst/>
              <a:rect l="l" t="t" r="r" b="b"/>
              <a:pathLst>
                <a:path w="33087" h="81092" extrusionOk="0">
                  <a:moveTo>
                    <a:pt x="32823" y="1"/>
                  </a:moveTo>
                  <a:lnTo>
                    <a:pt x="32779" y="45"/>
                  </a:lnTo>
                  <a:lnTo>
                    <a:pt x="32735" y="88"/>
                  </a:lnTo>
                  <a:lnTo>
                    <a:pt x="31989" y="2414"/>
                  </a:lnTo>
                  <a:lnTo>
                    <a:pt x="31463" y="3072"/>
                  </a:lnTo>
                  <a:lnTo>
                    <a:pt x="29663" y="4608"/>
                  </a:lnTo>
                  <a:lnTo>
                    <a:pt x="27250" y="6451"/>
                  </a:lnTo>
                  <a:lnTo>
                    <a:pt x="24881" y="8162"/>
                  </a:lnTo>
                  <a:lnTo>
                    <a:pt x="22774" y="9698"/>
                  </a:lnTo>
                  <a:lnTo>
                    <a:pt x="18693" y="11673"/>
                  </a:lnTo>
                  <a:lnTo>
                    <a:pt x="16499" y="13253"/>
                  </a:lnTo>
                  <a:lnTo>
                    <a:pt x="15183" y="14262"/>
                  </a:lnTo>
                  <a:lnTo>
                    <a:pt x="13867" y="14701"/>
                  </a:lnTo>
                  <a:lnTo>
                    <a:pt x="13823" y="14701"/>
                  </a:lnTo>
                  <a:lnTo>
                    <a:pt x="11716" y="15842"/>
                  </a:lnTo>
                  <a:lnTo>
                    <a:pt x="9873" y="17114"/>
                  </a:lnTo>
                  <a:lnTo>
                    <a:pt x="8074" y="18036"/>
                  </a:lnTo>
                  <a:lnTo>
                    <a:pt x="5617" y="18694"/>
                  </a:lnTo>
                  <a:lnTo>
                    <a:pt x="5573" y="18694"/>
                  </a:lnTo>
                  <a:lnTo>
                    <a:pt x="3642" y="19703"/>
                  </a:lnTo>
                  <a:lnTo>
                    <a:pt x="2107" y="20668"/>
                  </a:lnTo>
                  <a:lnTo>
                    <a:pt x="1492" y="21239"/>
                  </a:lnTo>
                  <a:lnTo>
                    <a:pt x="1448" y="21283"/>
                  </a:lnTo>
                  <a:lnTo>
                    <a:pt x="1273" y="21897"/>
                  </a:lnTo>
                  <a:lnTo>
                    <a:pt x="1273" y="21985"/>
                  </a:lnTo>
                  <a:lnTo>
                    <a:pt x="3116" y="27294"/>
                  </a:lnTo>
                  <a:lnTo>
                    <a:pt x="3993" y="30454"/>
                  </a:lnTo>
                  <a:lnTo>
                    <a:pt x="4213" y="31463"/>
                  </a:lnTo>
                  <a:lnTo>
                    <a:pt x="4432" y="32472"/>
                  </a:lnTo>
                  <a:lnTo>
                    <a:pt x="4608" y="33481"/>
                  </a:lnTo>
                  <a:lnTo>
                    <a:pt x="4739" y="34535"/>
                  </a:lnTo>
                  <a:lnTo>
                    <a:pt x="4827" y="35544"/>
                  </a:lnTo>
                  <a:lnTo>
                    <a:pt x="4871" y="36553"/>
                  </a:lnTo>
                  <a:lnTo>
                    <a:pt x="4915" y="37562"/>
                  </a:lnTo>
                  <a:lnTo>
                    <a:pt x="4915" y="38572"/>
                  </a:lnTo>
                  <a:lnTo>
                    <a:pt x="4871" y="40590"/>
                  </a:lnTo>
                  <a:lnTo>
                    <a:pt x="4695" y="42652"/>
                  </a:lnTo>
                  <a:lnTo>
                    <a:pt x="4520" y="44671"/>
                  </a:lnTo>
                  <a:lnTo>
                    <a:pt x="4301" y="46777"/>
                  </a:lnTo>
                  <a:lnTo>
                    <a:pt x="4257" y="47523"/>
                  </a:lnTo>
                  <a:lnTo>
                    <a:pt x="3686" y="50814"/>
                  </a:lnTo>
                  <a:lnTo>
                    <a:pt x="3247" y="53754"/>
                  </a:lnTo>
                  <a:lnTo>
                    <a:pt x="2809" y="57001"/>
                  </a:lnTo>
                  <a:lnTo>
                    <a:pt x="2282" y="60468"/>
                  </a:lnTo>
                  <a:lnTo>
                    <a:pt x="1799" y="62530"/>
                  </a:lnTo>
                  <a:lnTo>
                    <a:pt x="1097" y="64944"/>
                  </a:lnTo>
                  <a:lnTo>
                    <a:pt x="439" y="67620"/>
                  </a:lnTo>
                  <a:lnTo>
                    <a:pt x="439" y="67664"/>
                  </a:lnTo>
                  <a:lnTo>
                    <a:pt x="395" y="69200"/>
                  </a:lnTo>
                  <a:lnTo>
                    <a:pt x="88" y="73237"/>
                  </a:lnTo>
                  <a:lnTo>
                    <a:pt x="0" y="75255"/>
                  </a:lnTo>
                  <a:lnTo>
                    <a:pt x="0" y="75299"/>
                  </a:lnTo>
                  <a:lnTo>
                    <a:pt x="395" y="76879"/>
                  </a:lnTo>
                  <a:lnTo>
                    <a:pt x="439" y="77011"/>
                  </a:lnTo>
                  <a:lnTo>
                    <a:pt x="5222" y="81048"/>
                  </a:lnTo>
                  <a:lnTo>
                    <a:pt x="5310" y="81092"/>
                  </a:lnTo>
                  <a:lnTo>
                    <a:pt x="5398" y="81048"/>
                  </a:lnTo>
                  <a:lnTo>
                    <a:pt x="5441" y="81004"/>
                  </a:lnTo>
                  <a:lnTo>
                    <a:pt x="5485" y="80960"/>
                  </a:lnTo>
                  <a:lnTo>
                    <a:pt x="5485" y="80916"/>
                  </a:lnTo>
                  <a:lnTo>
                    <a:pt x="5485" y="80828"/>
                  </a:lnTo>
                  <a:lnTo>
                    <a:pt x="5441" y="80784"/>
                  </a:lnTo>
                  <a:lnTo>
                    <a:pt x="702" y="76747"/>
                  </a:lnTo>
                  <a:lnTo>
                    <a:pt x="351" y="75255"/>
                  </a:lnTo>
                  <a:lnTo>
                    <a:pt x="439" y="73281"/>
                  </a:lnTo>
                  <a:lnTo>
                    <a:pt x="746" y="69200"/>
                  </a:lnTo>
                  <a:lnTo>
                    <a:pt x="790" y="67664"/>
                  </a:lnTo>
                  <a:lnTo>
                    <a:pt x="1404" y="65031"/>
                  </a:lnTo>
                  <a:lnTo>
                    <a:pt x="2150" y="62618"/>
                  </a:lnTo>
                  <a:lnTo>
                    <a:pt x="2633" y="60556"/>
                  </a:lnTo>
                  <a:lnTo>
                    <a:pt x="3160" y="57045"/>
                  </a:lnTo>
                  <a:lnTo>
                    <a:pt x="3598" y="53798"/>
                  </a:lnTo>
                  <a:lnTo>
                    <a:pt x="4037" y="50902"/>
                  </a:lnTo>
                  <a:lnTo>
                    <a:pt x="4564" y="47567"/>
                  </a:lnTo>
                  <a:lnTo>
                    <a:pt x="4652" y="46821"/>
                  </a:lnTo>
                  <a:lnTo>
                    <a:pt x="4871" y="44715"/>
                  </a:lnTo>
                  <a:lnTo>
                    <a:pt x="5047" y="42652"/>
                  </a:lnTo>
                  <a:lnTo>
                    <a:pt x="5222" y="40590"/>
                  </a:lnTo>
                  <a:lnTo>
                    <a:pt x="5266" y="38528"/>
                  </a:lnTo>
                  <a:lnTo>
                    <a:pt x="5266" y="37518"/>
                  </a:lnTo>
                  <a:lnTo>
                    <a:pt x="5222" y="36509"/>
                  </a:lnTo>
                  <a:lnTo>
                    <a:pt x="5178" y="35500"/>
                  </a:lnTo>
                  <a:lnTo>
                    <a:pt x="5090" y="34447"/>
                  </a:lnTo>
                  <a:lnTo>
                    <a:pt x="4959" y="33438"/>
                  </a:lnTo>
                  <a:lnTo>
                    <a:pt x="4783" y="32428"/>
                  </a:lnTo>
                  <a:lnTo>
                    <a:pt x="4564" y="31375"/>
                  </a:lnTo>
                  <a:lnTo>
                    <a:pt x="4301" y="30366"/>
                  </a:lnTo>
                  <a:lnTo>
                    <a:pt x="3423" y="27207"/>
                  </a:lnTo>
                  <a:lnTo>
                    <a:pt x="1624" y="21941"/>
                  </a:lnTo>
                  <a:lnTo>
                    <a:pt x="1755" y="21458"/>
                  </a:lnTo>
                  <a:lnTo>
                    <a:pt x="2326" y="20932"/>
                  </a:lnTo>
                  <a:lnTo>
                    <a:pt x="3818" y="20010"/>
                  </a:lnTo>
                  <a:lnTo>
                    <a:pt x="5705" y="19001"/>
                  </a:lnTo>
                  <a:lnTo>
                    <a:pt x="8206" y="18387"/>
                  </a:lnTo>
                  <a:lnTo>
                    <a:pt x="8206" y="18343"/>
                  </a:lnTo>
                  <a:lnTo>
                    <a:pt x="10049" y="17421"/>
                  </a:lnTo>
                  <a:lnTo>
                    <a:pt x="11892" y="16149"/>
                  </a:lnTo>
                  <a:lnTo>
                    <a:pt x="13954" y="15008"/>
                  </a:lnTo>
                  <a:lnTo>
                    <a:pt x="15315" y="14613"/>
                  </a:lnTo>
                  <a:lnTo>
                    <a:pt x="15402" y="14569"/>
                  </a:lnTo>
                  <a:lnTo>
                    <a:pt x="16719" y="13516"/>
                  </a:lnTo>
                  <a:lnTo>
                    <a:pt x="18869" y="11980"/>
                  </a:lnTo>
                  <a:lnTo>
                    <a:pt x="22906" y="10005"/>
                  </a:lnTo>
                  <a:lnTo>
                    <a:pt x="22950" y="9962"/>
                  </a:lnTo>
                  <a:lnTo>
                    <a:pt x="25100" y="8470"/>
                  </a:lnTo>
                  <a:lnTo>
                    <a:pt x="27469" y="6758"/>
                  </a:lnTo>
                  <a:lnTo>
                    <a:pt x="29883" y="4871"/>
                  </a:lnTo>
                  <a:lnTo>
                    <a:pt x="31726" y="3336"/>
                  </a:lnTo>
                  <a:lnTo>
                    <a:pt x="31726" y="3292"/>
                  </a:lnTo>
                  <a:lnTo>
                    <a:pt x="32296" y="2590"/>
                  </a:lnTo>
                  <a:lnTo>
                    <a:pt x="32296" y="2546"/>
                  </a:lnTo>
                  <a:lnTo>
                    <a:pt x="33042" y="220"/>
                  </a:lnTo>
                  <a:lnTo>
                    <a:pt x="33086" y="132"/>
                  </a:lnTo>
                  <a:lnTo>
                    <a:pt x="33042" y="88"/>
                  </a:lnTo>
                  <a:lnTo>
                    <a:pt x="32998"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15" name="Google Shape;4415;p116"/>
            <p:cNvSpPr/>
            <p:nvPr/>
          </p:nvSpPr>
          <p:spPr>
            <a:xfrm>
              <a:off x="1323050" y="2546475"/>
              <a:ext cx="796475" cy="2115075"/>
            </a:xfrm>
            <a:custGeom>
              <a:avLst/>
              <a:gdLst/>
              <a:ahLst/>
              <a:cxnLst/>
              <a:rect l="l" t="t" r="r" b="b"/>
              <a:pathLst>
                <a:path w="31859" h="84603" extrusionOk="0">
                  <a:moveTo>
                    <a:pt x="31639" y="1"/>
                  </a:moveTo>
                  <a:lnTo>
                    <a:pt x="31595" y="45"/>
                  </a:lnTo>
                  <a:lnTo>
                    <a:pt x="31288" y="352"/>
                  </a:lnTo>
                  <a:lnTo>
                    <a:pt x="31244" y="440"/>
                  </a:lnTo>
                  <a:lnTo>
                    <a:pt x="30322" y="3775"/>
                  </a:lnTo>
                  <a:lnTo>
                    <a:pt x="29006" y="6276"/>
                  </a:lnTo>
                  <a:lnTo>
                    <a:pt x="25890" y="8689"/>
                  </a:lnTo>
                  <a:lnTo>
                    <a:pt x="23609" y="10357"/>
                  </a:lnTo>
                  <a:lnTo>
                    <a:pt x="20361" y="12200"/>
                  </a:lnTo>
                  <a:lnTo>
                    <a:pt x="17992" y="14043"/>
                  </a:lnTo>
                  <a:lnTo>
                    <a:pt x="16456" y="15315"/>
                  </a:lnTo>
                  <a:lnTo>
                    <a:pt x="14525" y="16061"/>
                  </a:lnTo>
                  <a:lnTo>
                    <a:pt x="14481" y="16061"/>
                  </a:lnTo>
                  <a:lnTo>
                    <a:pt x="10752" y="18518"/>
                  </a:lnTo>
                  <a:lnTo>
                    <a:pt x="8952" y="19484"/>
                  </a:lnTo>
                  <a:lnTo>
                    <a:pt x="6890" y="20010"/>
                  </a:lnTo>
                  <a:lnTo>
                    <a:pt x="6802" y="20010"/>
                  </a:lnTo>
                  <a:lnTo>
                    <a:pt x="3862" y="21722"/>
                  </a:lnTo>
                  <a:lnTo>
                    <a:pt x="1229" y="23258"/>
                  </a:lnTo>
                  <a:lnTo>
                    <a:pt x="835" y="23433"/>
                  </a:lnTo>
                  <a:lnTo>
                    <a:pt x="747" y="23477"/>
                  </a:lnTo>
                  <a:lnTo>
                    <a:pt x="703" y="23521"/>
                  </a:lnTo>
                  <a:lnTo>
                    <a:pt x="703" y="23609"/>
                  </a:lnTo>
                  <a:lnTo>
                    <a:pt x="747" y="23696"/>
                  </a:lnTo>
                  <a:lnTo>
                    <a:pt x="1624" y="24837"/>
                  </a:lnTo>
                  <a:lnTo>
                    <a:pt x="3380" y="30454"/>
                  </a:lnTo>
                  <a:lnTo>
                    <a:pt x="4126" y="33262"/>
                  </a:lnTo>
                  <a:lnTo>
                    <a:pt x="4652" y="36641"/>
                  </a:lnTo>
                  <a:lnTo>
                    <a:pt x="4784" y="40327"/>
                  </a:lnTo>
                  <a:lnTo>
                    <a:pt x="4696" y="43881"/>
                  </a:lnTo>
                  <a:lnTo>
                    <a:pt x="4608" y="45154"/>
                  </a:lnTo>
                  <a:lnTo>
                    <a:pt x="4521" y="46382"/>
                  </a:lnTo>
                  <a:lnTo>
                    <a:pt x="4301" y="48840"/>
                  </a:lnTo>
                  <a:lnTo>
                    <a:pt x="3994" y="51297"/>
                  </a:lnTo>
                  <a:lnTo>
                    <a:pt x="3687" y="53667"/>
                  </a:lnTo>
                  <a:lnTo>
                    <a:pt x="3292" y="56431"/>
                  </a:lnTo>
                  <a:lnTo>
                    <a:pt x="2985" y="59195"/>
                  </a:lnTo>
                  <a:lnTo>
                    <a:pt x="2590" y="61653"/>
                  </a:lnTo>
                  <a:lnTo>
                    <a:pt x="2283" y="63276"/>
                  </a:lnTo>
                  <a:lnTo>
                    <a:pt x="1668" y="65514"/>
                  </a:lnTo>
                  <a:lnTo>
                    <a:pt x="1098" y="67577"/>
                  </a:lnTo>
                  <a:lnTo>
                    <a:pt x="703" y="69551"/>
                  </a:lnTo>
                  <a:lnTo>
                    <a:pt x="352" y="71394"/>
                  </a:lnTo>
                  <a:lnTo>
                    <a:pt x="132" y="73106"/>
                  </a:lnTo>
                  <a:lnTo>
                    <a:pt x="45" y="74685"/>
                  </a:lnTo>
                  <a:lnTo>
                    <a:pt x="1" y="75431"/>
                  </a:lnTo>
                  <a:lnTo>
                    <a:pt x="45" y="76133"/>
                  </a:lnTo>
                  <a:lnTo>
                    <a:pt x="45" y="76835"/>
                  </a:lnTo>
                  <a:lnTo>
                    <a:pt x="132" y="77450"/>
                  </a:lnTo>
                  <a:lnTo>
                    <a:pt x="132" y="77494"/>
                  </a:lnTo>
                  <a:lnTo>
                    <a:pt x="791" y="79688"/>
                  </a:lnTo>
                  <a:lnTo>
                    <a:pt x="835" y="79731"/>
                  </a:lnTo>
                  <a:lnTo>
                    <a:pt x="1361" y="80653"/>
                  </a:lnTo>
                  <a:lnTo>
                    <a:pt x="1405" y="80741"/>
                  </a:lnTo>
                  <a:lnTo>
                    <a:pt x="6364" y="84602"/>
                  </a:lnTo>
                  <a:lnTo>
                    <a:pt x="6539" y="84602"/>
                  </a:lnTo>
                  <a:lnTo>
                    <a:pt x="6627" y="84558"/>
                  </a:lnTo>
                  <a:lnTo>
                    <a:pt x="6627" y="84471"/>
                  </a:lnTo>
                  <a:lnTo>
                    <a:pt x="6627" y="84427"/>
                  </a:lnTo>
                  <a:lnTo>
                    <a:pt x="6627" y="84339"/>
                  </a:lnTo>
                  <a:lnTo>
                    <a:pt x="6583" y="84295"/>
                  </a:lnTo>
                  <a:lnTo>
                    <a:pt x="1668" y="80477"/>
                  </a:lnTo>
                  <a:lnTo>
                    <a:pt x="1142" y="79556"/>
                  </a:lnTo>
                  <a:lnTo>
                    <a:pt x="484" y="77406"/>
                  </a:lnTo>
                  <a:lnTo>
                    <a:pt x="396" y="76748"/>
                  </a:lnTo>
                  <a:lnTo>
                    <a:pt x="396" y="76089"/>
                  </a:lnTo>
                  <a:lnTo>
                    <a:pt x="352" y="75387"/>
                  </a:lnTo>
                  <a:lnTo>
                    <a:pt x="396" y="74685"/>
                  </a:lnTo>
                  <a:lnTo>
                    <a:pt x="484" y="73106"/>
                  </a:lnTo>
                  <a:lnTo>
                    <a:pt x="703" y="71438"/>
                  </a:lnTo>
                  <a:lnTo>
                    <a:pt x="1054" y="69595"/>
                  </a:lnTo>
                  <a:lnTo>
                    <a:pt x="1449" y="67664"/>
                  </a:lnTo>
                  <a:lnTo>
                    <a:pt x="2019" y="65558"/>
                  </a:lnTo>
                  <a:lnTo>
                    <a:pt x="2634" y="63364"/>
                  </a:lnTo>
                  <a:lnTo>
                    <a:pt x="2941" y="61697"/>
                  </a:lnTo>
                  <a:lnTo>
                    <a:pt x="3336" y="59239"/>
                  </a:lnTo>
                  <a:lnTo>
                    <a:pt x="3643" y="56475"/>
                  </a:lnTo>
                  <a:lnTo>
                    <a:pt x="3994" y="53754"/>
                  </a:lnTo>
                  <a:lnTo>
                    <a:pt x="4345" y="51341"/>
                  </a:lnTo>
                  <a:lnTo>
                    <a:pt x="4652" y="48884"/>
                  </a:lnTo>
                  <a:lnTo>
                    <a:pt x="4872" y="46382"/>
                  </a:lnTo>
                  <a:lnTo>
                    <a:pt x="4959" y="45154"/>
                  </a:lnTo>
                  <a:lnTo>
                    <a:pt x="5047" y="43925"/>
                  </a:lnTo>
                  <a:lnTo>
                    <a:pt x="5135" y="40327"/>
                  </a:lnTo>
                  <a:lnTo>
                    <a:pt x="5003" y="36597"/>
                  </a:lnTo>
                  <a:lnTo>
                    <a:pt x="4433" y="33218"/>
                  </a:lnTo>
                  <a:lnTo>
                    <a:pt x="3687" y="30366"/>
                  </a:lnTo>
                  <a:lnTo>
                    <a:pt x="2590" y="26768"/>
                  </a:lnTo>
                  <a:lnTo>
                    <a:pt x="1932" y="24706"/>
                  </a:lnTo>
                  <a:lnTo>
                    <a:pt x="1932" y="24662"/>
                  </a:lnTo>
                  <a:lnTo>
                    <a:pt x="1186" y="23652"/>
                  </a:lnTo>
                  <a:lnTo>
                    <a:pt x="1361" y="23565"/>
                  </a:lnTo>
                  <a:lnTo>
                    <a:pt x="1405" y="23565"/>
                  </a:lnTo>
                  <a:lnTo>
                    <a:pt x="4038" y="22029"/>
                  </a:lnTo>
                  <a:lnTo>
                    <a:pt x="6978" y="20318"/>
                  </a:lnTo>
                  <a:lnTo>
                    <a:pt x="9040" y="19791"/>
                  </a:lnTo>
                  <a:lnTo>
                    <a:pt x="9084" y="19791"/>
                  </a:lnTo>
                  <a:lnTo>
                    <a:pt x="10927" y="18826"/>
                  </a:lnTo>
                  <a:lnTo>
                    <a:pt x="14657" y="16368"/>
                  </a:lnTo>
                  <a:lnTo>
                    <a:pt x="16632" y="15622"/>
                  </a:lnTo>
                  <a:lnTo>
                    <a:pt x="16675" y="15578"/>
                  </a:lnTo>
                  <a:lnTo>
                    <a:pt x="18211" y="14306"/>
                  </a:lnTo>
                  <a:lnTo>
                    <a:pt x="20537" y="12463"/>
                  </a:lnTo>
                  <a:lnTo>
                    <a:pt x="23784" y="10664"/>
                  </a:lnTo>
                  <a:lnTo>
                    <a:pt x="26110" y="8996"/>
                  </a:lnTo>
                  <a:lnTo>
                    <a:pt x="29225" y="6539"/>
                  </a:lnTo>
                  <a:lnTo>
                    <a:pt x="29269" y="6495"/>
                  </a:lnTo>
                  <a:lnTo>
                    <a:pt x="30673" y="3906"/>
                  </a:lnTo>
                  <a:lnTo>
                    <a:pt x="30673" y="3862"/>
                  </a:lnTo>
                  <a:lnTo>
                    <a:pt x="31551" y="571"/>
                  </a:lnTo>
                  <a:lnTo>
                    <a:pt x="31814" y="308"/>
                  </a:lnTo>
                  <a:lnTo>
                    <a:pt x="31858" y="264"/>
                  </a:lnTo>
                  <a:lnTo>
                    <a:pt x="31858" y="176"/>
                  </a:lnTo>
                  <a:lnTo>
                    <a:pt x="31858" y="133"/>
                  </a:lnTo>
                  <a:lnTo>
                    <a:pt x="31814" y="45"/>
                  </a:lnTo>
                  <a:lnTo>
                    <a:pt x="3177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16" name="Google Shape;4416;p116"/>
            <p:cNvSpPr/>
            <p:nvPr/>
          </p:nvSpPr>
          <p:spPr>
            <a:xfrm>
              <a:off x="1713600" y="2496025"/>
              <a:ext cx="349975" cy="388375"/>
            </a:xfrm>
            <a:custGeom>
              <a:avLst/>
              <a:gdLst/>
              <a:ahLst/>
              <a:cxnLst/>
              <a:rect l="l" t="t" r="r" b="b"/>
              <a:pathLst>
                <a:path w="13999" h="15535" extrusionOk="0">
                  <a:moveTo>
                    <a:pt x="13735" y="0"/>
                  </a:moveTo>
                  <a:lnTo>
                    <a:pt x="12901" y="483"/>
                  </a:lnTo>
                  <a:lnTo>
                    <a:pt x="9127" y="3116"/>
                  </a:lnTo>
                  <a:lnTo>
                    <a:pt x="7284" y="4169"/>
                  </a:lnTo>
                  <a:lnTo>
                    <a:pt x="5485" y="5310"/>
                  </a:lnTo>
                  <a:lnTo>
                    <a:pt x="5441" y="5354"/>
                  </a:lnTo>
                  <a:lnTo>
                    <a:pt x="5441" y="5442"/>
                  </a:lnTo>
                  <a:lnTo>
                    <a:pt x="4739" y="8864"/>
                  </a:lnTo>
                  <a:lnTo>
                    <a:pt x="4432" y="10927"/>
                  </a:lnTo>
                  <a:lnTo>
                    <a:pt x="4257" y="11629"/>
                  </a:lnTo>
                  <a:lnTo>
                    <a:pt x="2019" y="13823"/>
                  </a:lnTo>
                  <a:lnTo>
                    <a:pt x="659" y="14964"/>
                  </a:lnTo>
                  <a:lnTo>
                    <a:pt x="88" y="15183"/>
                  </a:lnTo>
                  <a:lnTo>
                    <a:pt x="44" y="15227"/>
                  </a:lnTo>
                  <a:lnTo>
                    <a:pt x="0" y="15271"/>
                  </a:lnTo>
                  <a:lnTo>
                    <a:pt x="0" y="15359"/>
                  </a:lnTo>
                  <a:lnTo>
                    <a:pt x="0" y="15402"/>
                  </a:lnTo>
                  <a:lnTo>
                    <a:pt x="44" y="15490"/>
                  </a:lnTo>
                  <a:lnTo>
                    <a:pt x="176" y="15534"/>
                  </a:lnTo>
                  <a:lnTo>
                    <a:pt x="220" y="15534"/>
                  </a:lnTo>
                  <a:lnTo>
                    <a:pt x="834" y="15315"/>
                  </a:lnTo>
                  <a:lnTo>
                    <a:pt x="878" y="15271"/>
                  </a:lnTo>
                  <a:lnTo>
                    <a:pt x="2282" y="14086"/>
                  </a:lnTo>
                  <a:lnTo>
                    <a:pt x="4520" y="11848"/>
                  </a:lnTo>
                  <a:lnTo>
                    <a:pt x="4564" y="11760"/>
                  </a:lnTo>
                  <a:lnTo>
                    <a:pt x="4783" y="11014"/>
                  </a:lnTo>
                  <a:lnTo>
                    <a:pt x="4783" y="10971"/>
                  </a:lnTo>
                  <a:lnTo>
                    <a:pt x="5090" y="8952"/>
                  </a:lnTo>
                  <a:lnTo>
                    <a:pt x="5749" y="5573"/>
                  </a:lnTo>
                  <a:lnTo>
                    <a:pt x="7460" y="4476"/>
                  </a:lnTo>
                  <a:lnTo>
                    <a:pt x="9303" y="3379"/>
                  </a:lnTo>
                  <a:lnTo>
                    <a:pt x="13077" y="790"/>
                  </a:lnTo>
                  <a:lnTo>
                    <a:pt x="13910" y="308"/>
                  </a:lnTo>
                  <a:lnTo>
                    <a:pt x="13954" y="264"/>
                  </a:lnTo>
                  <a:lnTo>
                    <a:pt x="13998" y="220"/>
                  </a:lnTo>
                  <a:lnTo>
                    <a:pt x="13998" y="132"/>
                  </a:lnTo>
                  <a:lnTo>
                    <a:pt x="13954" y="88"/>
                  </a:lnTo>
                  <a:lnTo>
                    <a:pt x="13910" y="44"/>
                  </a:lnTo>
                  <a:lnTo>
                    <a:pt x="13867"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17" name="Google Shape;4417;p116"/>
            <p:cNvSpPr/>
            <p:nvPr/>
          </p:nvSpPr>
          <p:spPr>
            <a:xfrm>
              <a:off x="1630225" y="2470800"/>
              <a:ext cx="405925" cy="425650"/>
            </a:xfrm>
            <a:custGeom>
              <a:avLst/>
              <a:gdLst/>
              <a:ahLst/>
              <a:cxnLst/>
              <a:rect l="l" t="t" r="r" b="b"/>
              <a:pathLst>
                <a:path w="16237" h="17026" extrusionOk="0">
                  <a:moveTo>
                    <a:pt x="16017" y="0"/>
                  </a:moveTo>
                  <a:lnTo>
                    <a:pt x="15973" y="44"/>
                  </a:lnTo>
                  <a:lnTo>
                    <a:pt x="12857" y="2106"/>
                  </a:lnTo>
                  <a:lnTo>
                    <a:pt x="10532" y="3511"/>
                  </a:lnTo>
                  <a:lnTo>
                    <a:pt x="8513" y="4739"/>
                  </a:lnTo>
                  <a:lnTo>
                    <a:pt x="6495" y="6187"/>
                  </a:lnTo>
                  <a:lnTo>
                    <a:pt x="4388" y="7591"/>
                  </a:lnTo>
                  <a:lnTo>
                    <a:pt x="4345" y="7635"/>
                  </a:lnTo>
                  <a:lnTo>
                    <a:pt x="3862" y="8206"/>
                  </a:lnTo>
                  <a:lnTo>
                    <a:pt x="3818" y="8337"/>
                  </a:lnTo>
                  <a:lnTo>
                    <a:pt x="3467" y="11497"/>
                  </a:lnTo>
                  <a:lnTo>
                    <a:pt x="3291" y="13954"/>
                  </a:lnTo>
                  <a:lnTo>
                    <a:pt x="3204" y="14700"/>
                  </a:lnTo>
                  <a:lnTo>
                    <a:pt x="2984" y="15007"/>
                  </a:lnTo>
                  <a:lnTo>
                    <a:pt x="1273" y="15841"/>
                  </a:lnTo>
                  <a:lnTo>
                    <a:pt x="88" y="16719"/>
                  </a:lnTo>
                  <a:lnTo>
                    <a:pt x="44" y="16762"/>
                  </a:lnTo>
                  <a:lnTo>
                    <a:pt x="0" y="16850"/>
                  </a:lnTo>
                  <a:lnTo>
                    <a:pt x="0" y="16894"/>
                  </a:lnTo>
                  <a:lnTo>
                    <a:pt x="44" y="16982"/>
                  </a:lnTo>
                  <a:lnTo>
                    <a:pt x="88" y="17026"/>
                  </a:lnTo>
                  <a:lnTo>
                    <a:pt x="308" y="17026"/>
                  </a:lnTo>
                  <a:lnTo>
                    <a:pt x="1448" y="16148"/>
                  </a:lnTo>
                  <a:lnTo>
                    <a:pt x="3160" y="15271"/>
                  </a:lnTo>
                  <a:lnTo>
                    <a:pt x="3248" y="15227"/>
                  </a:lnTo>
                  <a:lnTo>
                    <a:pt x="3511" y="14876"/>
                  </a:lnTo>
                  <a:lnTo>
                    <a:pt x="3511" y="14832"/>
                  </a:lnTo>
                  <a:lnTo>
                    <a:pt x="3642" y="13998"/>
                  </a:lnTo>
                  <a:lnTo>
                    <a:pt x="3818" y="11541"/>
                  </a:lnTo>
                  <a:lnTo>
                    <a:pt x="4125" y="8425"/>
                  </a:lnTo>
                  <a:lnTo>
                    <a:pt x="4608" y="7899"/>
                  </a:lnTo>
                  <a:lnTo>
                    <a:pt x="6714" y="6451"/>
                  </a:lnTo>
                  <a:lnTo>
                    <a:pt x="8689" y="5046"/>
                  </a:lnTo>
                  <a:lnTo>
                    <a:pt x="10707" y="3818"/>
                  </a:lnTo>
                  <a:lnTo>
                    <a:pt x="13033" y="2414"/>
                  </a:lnTo>
                  <a:lnTo>
                    <a:pt x="16148" y="307"/>
                  </a:lnTo>
                  <a:lnTo>
                    <a:pt x="16192" y="263"/>
                  </a:lnTo>
                  <a:lnTo>
                    <a:pt x="16236" y="220"/>
                  </a:lnTo>
                  <a:lnTo>
                    <a:pt x="16236" y="132"/>
                  </a:lnTo>
                  <a:lnTo>
                    <a:pt x="16192" y="88"/>
                  </a:lnTo>
                  <a:lnTo>
                    <a:pt x="16148" y="44"/>
                  </a:lnTo>
                  <a:lnTo>
                    <a:pt x="16105"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18" name="Google Shape;4418;p116"/>
            <p:cNvSpPr/>
            <p:nvPr/>
          </p:nvSpPr>
          <p:spPr>
            <a:xfrm>
              <a:off x="1524900" y="2445550"/>
              <a:ext cx="483825" cy="495875"/>
            </a:xfrm>
            <a:custGeom>
              <a:avLst/>
              <a:gdLst/>
              <a:ahLst/>
              <a:cxnLst/>
              <a:rect l="l" t="t" r="r" b="b"/>
              <a:pathLst>
                <a:path w="19353" h="19835" extrusionOk="0">
                  <a:moveTo>
                    <a:pt x="19133" y="1"/>
                  </a:moveTo>
                  <a:lnTo>
                    <a:pt x="19089" y="45"/>
                  </a:lnTo>
                  <a:lnTo>
                    <a:pt x="15929" y="2107"/>
                  </a:lnTo>
                  <a:lnTo>
                    <a:pt x="14130" y="3204"/>
                  </a:lnTo>
                  <a:lnTo>
                    <a:pt x="11892" y="4521"/>
                  </a:lnTo>
                  <a:lnTo>
                    <a:pt x="9874" y="5881"/>
                  </a:lnTo>
                  <a:lnTo>
                    <a:pt x="7812" y="7066"/>
                  </a:lnTo>
                  <a:lnTo>
                    <a:pt x="5881" y="8250"/>
                  </a:lnTo>
                  <a:lnTo>
                    <a:pt x="3818" y="9611"/>
                  </a:lnTo>
                  <a:lnTo>
                    <a:pt x="3775" y="9611"/>
                  </a:lnTo>
                  <a:lnTo>
                    <a:pt x="3424" y="9962"/>
                  </a:lnTo>
                  <a:lnTo>
                    <a:pt x="3380" y="10050"/>
                  </a:lnTo>
                  <a:lnTo>
                    <a:pt x="3380" y="10093"/>
                  </a:lnTo>
                  <a:lnTo>
                    <a:pt x="3380" y="14569"/>
                  </a:lnTo>
                  <a:lnTo>
                    <a:pt x="3511" y="16412"/>
                  </a:lnTo>
                  <a:lnTo>
                    <a:pt x="3292" y="17158"/>
                  </a:lnTo>
                  <a:lnTo>
                    <a:pt x="747" y="19221"/>
                  </a:lnTo>
                  <a:lnTo>
                    <a:pt x="133" y="19484"/>
                  </a:lnTo>
                  <a:lnTo>
                    <a:pt x="45" y="19528"/>
                  </a:lnTo>
                  <a:lnTo>
                    <a:pt x="45" y="19615"/>
                  </a:lnTo>
                  <a:lnTo>
                    <a:pt x="1" y="19659"/>
                  </a:lnTo>
                  <a:lnTo>
                    <a:pt x="45" y="19747"/>
                  </a:lnTo>
                  <a:lnTo>
                    <a:pt x="89" y="19791"/>
                  </a:lnTo>
                  <a:lnTo>
                    <a:pt x="176" y="19835"/>
                  </a:lnTo>
                  <a:lnTo>
                    <a:pt x="264" y="19835"/>
                  </a:lnTo>
                  <a:lnTo>
                    <a:pt x="878" y="19528"/>
                  </a:lnTo>
                  <a:lnTo>
                    <a:pt x="922" y="19528"/>
                  </a:lnTo>
                  <a:lnTo>
                    <a:pt x="3555" y="17378"/>
                  </a:lnTo>
                  <a:lnTo>
                    <a:pt x="3643" y="17290"/>
                  </a:lnTo>
                  <a:lnTo>
                    <a:pt x="3818" y="16500"/>
                  </a:lnTo>
                  <a:lnTo>
                    <a:pt x="3862" y="16456"/>
                  </a:lnTo>
                  <a:lnTo>
                    <a:pt x="3731" y="14525"/>
                  </a:lnTo>
                  <a:lnTo>
                    <a:pt x="3731" y="10181"/>
                  </a:lnTo>
                  <a:lnTo>
                    <a:pt x="4038" y="9874"/>
                  </a:lnTo>
                  <a:lnTo>
                    <a:pt x="6056" y="8558"/>
                  </a:lnTo>
                  <a:lnTo>
                    <a:pt x="7987" y="7373"/>
                  </a:lnTo>
                  <a:lnTo>
                    <a:pt x="10050" y="6188"/>
                  </a:lnTo>
                  <a:lnTo>
                    <a:pt x="12068" y="4828"/>
                  </a:lnTo>
                  <a:lnTo>
                    <a:pt x="14306" y="3511"/>
                  </a:lnTo>
                  <a:lnTo>
                    <a:pt x="16105" y="2370"/>
                  </a:lnTo>
                  <a:lnTo>
                    <a:pt x="19264" y="308"/>
                  </a:lnTo>
                  <a:lnTo>
                    <a:pt x="19308" y="264"/>
                  </a:lnTo>
                  <a:lnTo>
                    <a:pt x="19352" y="220"/>
                  </a:lnTo>
                  <a:lnTo>
                    <a:pt x="19352" y="133"/>
                  </a:lnTo>
                  <a:lnTo>
                    <a:pt x="19308" y="89"/>
                  </a:lnTo>
                  <a:lnTo>
                    <a:pt x="19264" y="45"/>
                  </a:lnTo>
                  <a:lnTo>
                    <a:pt x="19221"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19" name="Google Shape;4419;p116"/>
            <p:cNvSpPr/>
            <p:nvPr/>
          </p:nvSpPr>
          <p:spPr>
            <a:xfrm>
              <a:off x="399375" y="2885450"/>
              <a:ext cx="584725" cy="1657625"/>
            </a:xfrm>
            <a:custGeom>
              <a:avLst/>
              <a:gdLst/>
              <a:ahLst/>
              <a:cxnLst/>
              <a:rect l="l" t="t" r="r" b="b"/>
              <a:pathLst>
                <a:path w="23389" h="66305" extrusionOk="0">
                  <a:moveTo>
                    <a:pt x="966" y="1"/>
                  </a:moveTo>
                  <a:lnTo>
                    <a:pt x="922" y="45"/>
                  </a:lnTo>
                  <a:lnTo>
                    <a:pt x="834" y="89"/>
                  </a:lnTo>
                  <a:lnTo>
                    <a:pt x="834" y="133"/>
                  </a:lnTo>
                  <a:lnTo>
                    <a:pt x="308" y="1449"/>
                  </a:lnTo>
                  <a:lnTo>
                    <a:pt x="88" y="2195"/>
                  </a:lnTo>
                  <a:lnTo>
                    <a:pt x="0" y="2502"/>
                  </a:lnTo>
                  <a:lnTo>
                    <a:pt x="0" y="2590"/>
                  </a:lnTo>
                  <a:lnTo>
                    <a:pt x="351" y="5091"/>
                  </a:lnTo>
                  <a:lnTo>
                    <a:pt x="351" y="5135"/>
                  </a:lnTo>
                  <a:lnTo>
                    <a:pt x="1317" y="7241"/>
                  </a:lnTo>
                  <a:lnTo>
                    <a:pt x="1624" y="8601"/>
                  </a:lnTo>
                  <a:lnTo>
                    <a:pt x="1668" y="8645"/>
                  </a:lnTo>
                  <a:lnTo>
                    <a:pt x="3379" y="12770"/>
                  </a:lnTo>
                  <a:lnTo>
                    <a:pt x="4696" y="15710"/>
                  </a:lnTo>
                  <a:lnTo>
                    <a:pt x="5837" y="18343"/>
                  </a:lnTo>
                  <a:lnTo>
                    <a:pt x="6802" y="21064"/>
                  </a:lnTo>
                  <a:lnTo>
                    <a:pt x="6977" y="21985"/>
                  </a:lnTo>
                  <a:lnTo>
                    <a:pt x="7021" y="24530"/>
                  </a:lnTo>
                  <a:lnTo>
                    <a:pt x="7021" y="24574"/>
                  </a:lnTo>
                  <a:lnTo>
                    <a:pt x="7460" y="26856"/>
                  </a:lnTo>
                  <a:lnTo>
                    <a:pt x="7548" y="28523"/>
                  </a:lnTo>
                  <a:lnTo>
                    <a:pt x="7460" y="31375"/>
                  </a:lnTo>
                  <a:lnTo>
                    <a:pt x="7416" y="34403"/>
                  </a:lnTo>
                  <a:lnTo>
                    <a:pt x="7416" y="37870"/>
                  </a:lnTo>
                  <a:lnTo>
                    <a:pt x="7504" y="42740"/>
                  </a:lnTo>
                  <a:lnTo>
                    <a:pt x="7680" y="44803"/>
                  </a:lnTo>
                  <a:lnTo>
                    <a:pt x="8162" y="47172"/>
                  </a:lnTo>
                  <a:lnTo>
                    <a:pt x="8952" y="49366"/>
                  </a:lnTo>
                  <a:lnTo>
                    <a:pt x="8952" y="49410"/>
                  </a:lnTo>
                  <a:lnTo>
                    <a:pt x="9523" y="50332"/>
                  </a:lnTo>
                  <a:lnTo>
                    <a:pt x="9566" y="50376"/>
                  </a:lnTo>
                  <a:lnTo>
                    <a:pt x="10488" y="51297"/>
                  </a:lnTo>
                  <a:lnTo>
                    <a:pt x="13033" y="52921"/>
                  </a:lnTo>
                  <a:lnTo>
                    <a:pt x="15183" y="54413"/>
                  </a:lnTo>
                  <a:lnTo>
                    <a:pt x="17245" y="56080"/>
                  </a:lnTo>
                  <a:lnTo>
                    <a:pt x="18430" y="57133"/>
                  </a:lnTo>
                  <a:lnTo>
                    <a:pt x="18430" y="57177"/>
                  </a:lnTo>
                  <a:lnTo>
                    <a:pt x="19834" y="58099"/>
                  </a:lnTo>
                  <a:lnTo>
                    <a:pt x="22731" y="62618"/>
                  </a:lnTo>
                  <a:lnTo>
                    <a:pt x="23038" y="63408"/>
                  </a:lnTo>
                  <a:lnTo>
                    <a:pt x="22774" y="66129"/>
                  </a:lnTo>
                  <a:lnTo>
                    <a:pt x="22774" y="66172"/>
                  </a:lnTo>
                  <a:lnTo>
                    <a:pt x="22818" y="66260"/>
                  </a:lnTo>
                  <a:lnTo>
                    <a:pt x="22862" y="66304"/>
                  </a:lnTo>
                  <a:lnTo>
                    <a:pt x="22950" y="66304"/>
                  </a:lnTo>
                  <a:lnTo>
                    <a:pt x="23038" y="66260"/>
                  </a:lnTo>
                  <a:lnTo>
                    <a:pt x="23125" y="66172"/>
                  </a:lnTo>
                  <a:lnTo>
                    <a:pt x="23389" y="63408"/>
                  </a:lnTo>
                  <a:lnTo>
                    <a:pt x="23389" y="63320"/>
                  </a:lnTo>
                  <a:lnTo>
                    <a:pt x="23038" y="62443"/>
                  </a:lnTo>
                  <a:lnTo>
                    <a:pt x="20098" y="57879"/>
                  </a:lnTo>
                  <a:lnTo>
                    <a:pt x="20054" y="57835"/>
                  </a:lnTo>
                  <a:lnTo>
                    <a:pt x="18650" y="56870"/>
                  </a:lnTo>
                  <a:lnTo>
                    <a:pt x="17465" y="55817"/>
                  </a:lnTo>
                  <a:lnTo>
                    <a:pt x="15403" y="54105"/>
                  </a:lnTo>
                  <a:lnTo>
                    <a:pt x="13208" y="52613"/>
                  </a:lnTo>
                  <a:lnTo>
                    <a:pt x="10707" y="51034"/>
                  </a:lnTo>
                  <a:lnTo>
                    <a:pt x="9830" y="50156"/>
                  </a:lnTo>
                  <a:lnTo>
                    <a:pt x="9259" y="49235"/>
                  </a:lnTo>
                  <a:lnTo>
                    <a:pt x="8513" y="47085"/>
                  </a:lnTo>
                  <a:lnTo>
                    <a:pt x="8031" y="44759"/>
                  </a:lnTo>
                  <a:lnTo>
                    <a:pt x="7855" y="42740"/>
                  </a:lnTo>
                  <a:lnTo>
                    <a:pt x="7767" y="37870"/>
                  </a:lnTo>
                  <a:lnTo>
                    <a:pt x="7767" y="34403"/>
                  </a:lnTo>
                  <a:lnTo>
                    <a:pt x="7811" y="31375"/>
                  </a:lnTo>
                  <a:lnTo>
                    <a:pt x="7899" y="28523"/>
                  </a:lnTo>
                  <a:lnTo>
                    <a:pt x="7811" y="26856"/>
                  </a:lnTo>
                  <a:lnTo>
                    <a:pt x="7811" y="26812"/>
                  </a:lnTo>
                  <a:lnTo>
                    <a:pt x="7372" y="24530"/>
                  </a:lnTo>
                  <a:lnTo>
                    <a:pt x="7328" y="21985"/>
                  </a:lnTo>
                  <a:lnTo>
                    <a:pt x="7328" y="21941"/>
                  </a:lnTo>
                  <a:lnTo>
                    <a:pt x="7153" y="20976"/>
                  </a:lnTo>
                  <a:lnTo>
                    <a:pt x="6144" y="18211"/>
                  </a:lnTo>
                  <a:lnTo>
                    <a:pt x="5003" y="15578"/>
                  </a:lnTo>
                  <a:lnTo>
                    <a:pt x="3730" y="12638"/>
                  </a:lnTo>
                  <a:lnTo>
                    <a:pt x="1975" y="8514"/>
                  </a:lnTo>
                  <a:lnTo>
                    <a:pt x="1668" y="7153"/>
                  </a:lnTo>
                  <a:lnTo>
                    <a:pt x="1624" y="7110"/>
                  </a:lnTo>
                  <a:lnTo>
                    <a:pt x="703" y="5003"/>
                  </a:lnTo>
                  <a:lnTo>
                    <a:pt x="351" y="2546"/>
                  </a:lnTo>
                  <a:lnTo>
                    <a:pt x="395" y="2239"/>
                  </a:lnTo>
                  <a:lnTo>
                    <a:pt x="615" y="1712"/>
                  </a:lnTo>
                  <a:lnTo>
                    <a:pt x="1141" y="264"/>
                  </a:lnTo>
                  <a:lnTo>
                    <a:pt x="1141" y="176"/>
                  </a:lnTo>
                  <a:lnTo>
                    <a:pt x="1141" y="133"/>
                  </a:lnTo>
                  <a:lnTo>
                    <a:pt x="1097" y="89"/>
                  </a:lnTo>
                  <a:lnTo>
                    <a:pt x="1054" y="45"/>
                  </a:lnTo>
                  <a:lnTo>
                    <a:pt x="966"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20" name="Google Shape;4420;p116"/>
            <p:cNvSpPr/>
            <p:nvPr/>
          </p:nvSpPr>
          <p:spPr>
            <a:xfrm>
              <a:off x="363175" y="2357800"/>
              <a:ext cx="590225" cy="2187450"/>
            </a:xfrm>
            <a:custGeom>
              <a:avLst/>
              <a:gdLst/>
              <a:ahLst/>
              <a:cxnLst/>
              <a:rect l="l" t="t" r="r" b="b"/>
              <a:pathLst>
                <a:path w="23609" h="87498" extrusionOk="0">
                  <a:moveTo>
                    <a:pt x="18869" y="1"/>
                  </a:moveTo>
                  <a:lnTo>
                    <a:pt x="15008" y="2151"/>
                  </a:lnTo>
                  <a:lnTo>
                    <a:pt x="12550" y="3774"/>
                  </a:lnTo>
                  <a:lnTo>
                    <a:pt x="10093" y="5529"/>
                  </a:lnTo>
                  <a:lnTo>
                    <a:pt x="8952" y="6451"/>
                  </a:lnTo>
                  <a:lnTo>
                    <a:pt x="8908" y="6451"/>
                  </a:lnTo>
                  <a:lnTo>
                    <a:pt x="6319" y="9347"/>
                  </a:lnTo>
                  <a:lnTo>
                    <a:pt x="6275" y="9347"/>
                  </a:lnTo>
                  <a:lnTo>
                    <a:pt x="5485" y="10576"/>
                  </a:lnTo>
                  <a:lnTo>
                    <a:pt x="1624" y="17816"/>
                  </a:lnTo>
                  <a:lnTo>
                    <a:pt x="834" y="20098"/>
                  </a:lnTo>
                  <a:lnTo>
                    <a:pt x="308" y="21677"/>
                  </a:lnTo>
                  <a:lnTo>
                    <a:pt x="44" y="22467"/>
                  </a:lnTo>
                  <a:lnTo>
                    <a:pt x="0" y="25276"/>
                  </a:lnTo>
                  <a:lnTo>
                    <a:pt x="44" y="25319"/>
                  </a:lnTo>
                  <a:lnTo>
                    <a:pt x="1273" y="29576"/>
                  </a:lnTo>
                  <a:lnTo>
                    <a:pt x="1317" y="29620"/>
                  </a:lnTo>
                  <a:lnTo>
                    <a:pt x="2414" y="31726"/>
                  </a:lnTo>
                  <a:lnTo>
                    <a:pt x="4125" y="35500"/>
                  </a:lnTo>
                  <a:lnTo>
                    <a:pt x="5310" y="38133"/>
                  </a:lnTo>
                  <a:lnTo>
                    <a:pt x="6319" y="40502"/>
                  </a:lnTo>
                  <a:lnTo>
                    <a:pt x="6934" y="41994"/>
                  </a:lnTo>
                  <a:lnTo>
                    <a:pt x="7328" y="43223"/>
                  </a:lnTo>
                  <a:lnTo>
                    <a:pt x="7328" y="44846"/>
                  </a:lnTo>
                  <a:lnTo>
                    <a:pt x="7372" y="44846"/>
                  </a:lnTo>
                  <a:lnTo>
                    <a:pt x="7723" y="47084"/>
                  </a:lnTo>
                  <a:lnTo>
                    <a:pt x="7679" y="52043"/>
                  </a:lnTo>
                  <a:lnTo>
                    <a:pt x="7679" y="56387"/>
                  </a:lnTo>
                  <a:lnTo>
                    <a:pt x="7679" y="59809"/>
                  </a:lnTo>
                  <a:lnTo>
                    <a:pt x="7811" y="64373"/>
                  </a:lnTo>
                  <a:lnTo>
                    <a:pt x="7987" y="66742"/>
                  </a:lnTo>
                  <a:lnTo>
                    <a:pt x="7987" y="66786"/>
                  </a:lnTo>
                  <a:lnTo>
                    <a:pt x="8382" y="68585"/>
                  </a:lnTo>
                  <a:lnTo>
                    <a:pt x="9171" y="70867"/>
                  </a:lnTo>
                  <a:lnTo>
                    <a:pt x="10137" y="73105"/>
                  </a:lnTo>
                  <a:lnTo>
                    <a:pt x="10181" y="73149"/>
                  </a:lnTo>
                  <a:lnTo>
                    <a:pt x="11102" y="74422"/>
                  </a:lnTo>
                  <a:lnTo>
                    <a:pt x="11146" y="74465"/>
                  </a:lnTo>
                  <a:lnTo>
                    <a:pt x="13867" y="76616"/>
                  </a:lnTo>
                  <a:lnTo>
                    <a:pt x="16412" y="78853"/>
                  </a:lnTo>
                  <a:lnTo>
                    <a:pt x="18035" y="80345"/>
                  </a:lnTo>
                  <a:lnTo>
                    <a:pt x="18518" y="80696"/>
                  </a:lnTo>
                  <a:lnTo>
                    <a:pt x="21721" y="85216"/>
                  </a:lnTo>
                  <a:lnTo>
                    <a:pt x="23301" y="87454"/>
                  </a:lnTo>
                  <a:lnTo>
                    <a:pt x="23345" y="87498"/>
                  </a:lnTo>
                  <a:lnTo>
                    <a:pt x="23564" y="87498"/>
                  </a:lnTo>
                  <a:lnTo>
                    <a:pt x="23608" y="87410"/>
                  </a:lnTo>
                  <a:lnTo>
                    <a:pt x="23608" y="87366"/>
                  </a:lnTo>
                  <a:lnTo>
                    <a:pt x="23608" y="87278"/>
                  </a:lnTo>
                  <a:lnTo>
                    <a:pt x="23608" y="87235"/>
                  </a:lnTo>
                  <a:lnTo>
                    <a:pt x="22028" y="85041"/>
                  </a:lnTo>
                  <a:lnTo>
                    <a:pt x="18781" y="80477"/>
                  </a:lnTo>
                  <a:lnTo>
                    <a:pt x="18737" y="80433"/>
                  </a:lnTo>
                  <a:lnTo>
                    <a:pt x="18255" y="80038"/>
                  </a:lnTo>
                  <a:lnTo>
                    <a:pt x="16631" y="78590"/>
                  </a:lnTo>
                  <a:lnTo>
                    <a:pt x="14086" y="76352"/>
                  </a:lnTo>
                  <a:lnTo>
                    <a:pt x="11365" y="74202"/>
                  </a:lnTo>
                  <a:lnTo>
                    <a:pt x="10488" y="72973"/>
                  </a:lnTo>
                  <a:lnTo>
                    <a:pt x="9522" y="70736"/>
                  </a:lnTo>
                  <a:lnTo>
                    <a:pt x="8733" y="68498"/>
                  </a:lnTo>
                  <a:lnTo>
                    <a:pt x="8338" y="66699"/>
                  </a:lnTo>
                  <a:lnTo>
                    <a:pt x="8162" y="64373"/>
                  </a:lnTo>
                  <a:lnTo>
                    <a:pt x="8031" y="59809"/>
                  </a:lnTo>
                  <a:lnTo>
                    <a:pt x="8031" y="56387"/>
                  </a:lnTo>
                  <a:lnTo>
                    <a:pt x="8031" y="52043"/>
                  </a:lnTo>
                  <a:lnTo>
                    <a:pt x="8074" y="47084"/>
                  </a:lnTo>
                  <a:lnTo>
                    <a:pt x="8074" y="47040"/>
                  </a:lnTo>
                  <a:lnTo>
                    <a:pt x="7679" y="44802"/>
                  </a:lnTo>
                  <a:lnTo>
                    <a:pt x="7679" y="43179"/>
                  </a:lnTo>
                  <a:lnTo>
                    <a:pt x="7679" y="43135"/>
                  </a:lnTo>
                  <a:lnTo>
                    <a:pt x="7285" y="41906"/>
                  </a:lnTo>
                  <a:lnTo>
                    <a:pt x="6670" y="40370"/>
                  </a:lnTo>
                  <a:lnTo>
                    <a:pt x="5661" y="38001"/>
                  </a:lnTo>
                  <a:lnTo>
                    <a:pt x="4476" y="35368"/>
                  </a:lnTo>
                  <a:lnTo>
                    <a:pt x="2721" y="31550"/>
                  </a:lnTo>
                  <a:lnTo>
                    <a:pt x="1624" y="29444"/>
                  </a:lnTo>
                  <a:lnTo>
                    <a:pt x="351" y="25232"/>
                  </a:lnTo>
                  <a:lnTo>
                    <a:pt x="395" y="22511"/>
                  </a:lnTo>
                  <a:lnTo>
                    <a:pt x="1185" y="20229"/>
                  </a:lnTo>
                  <a:lnTo>
                    <a:pt x="1975" y="17991"/>
                  </a:lnTo>
                  <a:lnTo>
                    <a:pt x="5793" y="10751"/>
                  </a:lnTo>
                  <a:lnTo>
                    <a:pt x="6582" y="9566"/>
                  </a:lnTo>
                  <a:lnTo>
                    <a:pt x="9171" y="6714"/>
                  </a:lnTo>
                  <a:lnTo>
                    <a:pt x="10312" y="5793"/>
                  </a:lnTo>
                  <a:lnTo>
                    <a:pt x="12726" y="4081"/>
                  </a:lnTo>
                  <a:lnTo>
                    <a:pt x="15183" y="2414"/>
                  </a:lnTo>
                  <a:lnTo>
                    <a:pt x="19045" y="308"/>
                  </a:lnTo>
                  <a:lnTo>
                    <a:pt x="19088" y="264"/>
                  </a:lnTo>
                  <a:lnTo>
                    <a:pt x="19132" y="220"/>
                  </a:lnTo>
                  <a:lnTo>
                    <a:pt x="19132" y="132"/>
                  </a:lnTo>
                  <a:lnTo>
                    <a:pt x="19088" y="88"/>
                  </a:lnTo>
                  <a:lnTo>
                    <a:pt x="19045"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21" name="Google Shape;4421;p116"/>
            <p:cNvSpPr/>
            <p:nvPr/>
          </p:nvSpPr>
          <p:spPr>
            <a:xfrm>
              <a:off x="445450" y="2236025"/>
              <a:ext cx="687850" cy="2201725"/>
            </a:xfrm>
            <a:custGeom>
              <a:avLst/>
              <a:gdLst/>
              <a:ahLst/>
              <a:cxnLst/>
              <a:rect l="l" t="t" r="r" b="b"/>
              <a:pathLst>
                <a:path w="27514" h="88069" extrusionOk="0">
                  <a:moveTo>
                    <a:pt x="27338" y="1"/>
                  </a:moveTo>
                  <a:lnTo>
                    <a:pt x="27250" y="45"/>
                  </a:lnTo>
                  <a:lnTo>
                    <a:pt x="25144" y="1229"/>
                  </a:lnTo>
                  <a:lnTo>
                    <a:pt x="22379" y="2590"/>
                  </a:lnTo>
                  <a:lnTo>
                    <a:pt x="20142" y="3643"/>
                  </a:lnTo>
                  <a:lnTo>
                    <a:pt x="17991" y="4872"/>
                  </a:lnTo>
                  <a:lnTo>
                    <a:pt x="14218" y="6978"/>
                  </a:lnTo>
                  <a:lnTo>
                    <a:pt x="12375" y="8163"/>
                  </a:lnTo>
                  <a:lnTo>
                    <a:pt x="10181" y="9611"/>
                  </a:lnTo>
                  <a:lnTo>
                    <a:pt x="8031" y="11103"/>
                  </a:lnTo>
                  <a:lnTo>
                    <a:pt x="6758" y="12112"/>
                  </a:lnTo>
                  <a:lnTo>
                    <a:pt x="5354" y="13911"/>
                  </a:lnTo>
                  <a:lnTo>
                    <a:pt x="3511" y="16193"/>
                  </a:lnTo>
                  <a:lnTo>
                    <a:pt x="3511" y="16237"/>
                  </a:lnTo>
                  <a:lnTo>
                    <a:pt x="2458" y="18562"/>
                  </a:lnTo>
                  <a:lnTo>
                    <a:pt x="1273" y="21502"/>
                  </a:lnTo>
                  <a:lnTo>
                    <a:pt x="264" y="24003"/>
                  </a:lnTo>
                  <a:lnTo>
                    <a:pt x="264" y="24047"/>
                  </a:lnTo>
                  <a:lnTo>
                    <a:pt x="0" y="25056"/>
                  </a:lnTo>
                  <a:lnTo>
                    <a:pt x="0" y="25100"/>
                  </a:lnTo>
                  <a:lnTo>
                    <a:pt x="483" y="28523"/>
                  </a:lnTo>
                  <a:lnTo>
                    <a:pt x="659" y="31024"/>
                  </a:lnTo>
                  <a:lnTo>
                    <a:pt x="1185" y="33876"/>
                  </a:lnTo>
                  <a:lnTo>
                    <a:pt x="2897" y="38484"/>
                  </a:lnTo>
                  <a:lnTo>
                    <a:pt x="4037" y="41204"/>
                  </a:lnTo>
                  <a:lnTo>
                    <a:pt x="5047" y="43618"/>
                  </a:lnTo>
                  <a:lnTo>
                    <a:pt x="6056" y="46426"/>
                  </a:lnTo>
                  <a:lnTo>
                    <a:pt x="6231" y="47523"/>
                  </a:lnTo>
                  <a:lnTo>
                    <a:pt x="6231" y="50463"/>
                  </a:lnTo>
                  <a:lnTo>
                    <a:pt x="6231" y="50507"/>
                  </a:lnTo>
                  <a:lnTo>
                    <a:pt x="6714" y="53140"/>
                  </a:lnTo>
                  <a:lnTo>
                    <a:pt x="6934" y="54763"/>
                  </a:lnTo>
                  <a:lnTo>
                    <a:pt x="6846" y="57265"/>
                  </a:lnTo>
                  <a:lnTo>
                    <a:pt x="6758" y="60424"/>
                  </a:lnTo>
                  <a:lnTo>
                    <a:pt x="6758" y="63145"/>
                  </a:lnTo>
                  <a:lnTo>
                    <a:pt x="6758" y="65339"/>
                  </a:lnTo>
                  <a:lnTo>
                    <a:pt x="6758" y="67533"/>
                  </a:lnTo>
                  <a:lnTo>
                    <a:pt x="6934" y="69946"/>
                  </a:lnTo>
                  <a:lnTo>
                    <a:pt x="7460" y="72491"/>
                  </a:lnTo>
                  <a:lnTo>
                    <a:pt x="7460" y="72535"/>
                  </a:lnTo>
                  <a:lnTo>
                    <a:pt x="7723" y="73193"/>
                  </a:lnTo>
                  <a:lnTo>
                    <a:pt x="7767" y="73281"/>
                  </a:lnTo>
                  <a:lnTo>
                    <a:pt x="9566" y="74773"/>
                  </a:lnTo>
                  <a:lnTo>
                    <a:pt x="11629" y="76396"/>
                  </a:lnTo>
                  <a:lnTo>
                    <a:pt x="13735" y="77888"/>
                  </a:lnTo>
                  <a:lnTo>
                    <a:pt x="16061" y="79205"/>
                  </a:lnTo>
                  <a:lnTo>
                    <a:pt x="18079" y="80828"/>
                  </a:lnTo>
                  <a:lnTo>
                    <a:pt x="20098" y="82540"/>
                  </a:lnTo>
                  <a:lnTo>
                    <a:pt x="21195" y="84865"/>
                  </a:lnTo>
                  <a:lnTo>
                    <a:pt x="21326" y="87893"/>
                  </a:lnTo>
                  <a:lnTo>
                    <a:pt x="21326" y="87937"/>
                  </a:lnTo>
                  <a:lnTo>
                    <a:pt x="21370" y="88025"/>
                  </a:lnTo>
                  <a:lnTo>
                    <a:pt x="21502" y="88069"/>
                  </a:lnTo>
                  <a:lnTo>
                    <a:pt x="21546" y="88025"/>
                  </a:lnTo>
                  <a:lnTo>
                    <a:pt x="21634" y="87981"/>
                  </a:lnTo>
                  <a:lnTo>
                    <a:pt x="21634" y="87937"/>
                  </a:lnTo>
                  <a:lnTo>
                    <a:pt x="21677" y="87893"/>
                  </a:lnTo>
                  <a:lnTo>
                    <a:pt x="21546" y="84821"/>
                  </a:lnTo>
                  <a:lnTo>
                    <a:pt x="21546" y="84778"/>
                  </a:lnTo>
                  <a:lnTo>
                    <a:pt x="20405" y="82364"/>
                  </a:lnTo>
                  <a:lnTo>
                    <a:pt x="20361" y="82276"/>
                  </a:lnTo>
                  <a:lnTo>
                    <a:pt x="18299" y="80521"/>
                  </a:lnTo>
                  <a:lnTo>
                    <a:pt x="16280" y="78942"/>
                  </a:lnTo>
                  <a:lnTo>
                    <a:pt x="16236" y="78898"/>
                  </a:lnTo>
                  <a:lnTo>
                    <a:pt x="13954" y="77581"/>
                  </a:lnTo>
                  <a:lnTo>
                    <a:pt x="11848" y="76089"/>
                  </a:lnTo>
                  <a:lnTo>
                    <a:pt x="9830" y="74510"/>
                  </a:lnTo>
                  <a:lnTo>
                    <a:pt x="8031" y="73018"/>
                  </a:lnTo>
                  <a:lnTo>
                    <a:pt x="7811" y="72403"/>
                  </a:lnTo>
                  <a:lnTo>
                    <a:pt x="7285" y="69902"/>
                  </a:lnTo>
                  <a:lnTo>
                    <a:pt x="7109" y="67489"/>
                  </a:lnTo>
                  <a:lnTo>
                    <a:pt x="7109" y="65339"/>
                  </a:lnTo>
                  <a:lnTo>
                    <a:pt x="7109" y="63188"/>
                  </a:lnTo>
                  <a:lnTo>
                    <a:pt x="7109" y="60424"/>
                  </a:lnTo>
                  <a:lnTo>
                    <a:pt x="7197" y="57265"/>
                  </a:lnTo>
                  <a:lnTo>
                    <a:pt x="7285" y="54763"/>
                  </a:lnTo>
                  <a:lnTo>
                    <a:pt x="7285" y="54720"/>
                  </a:lnTo>
                  <a:lnTo>
                    <a:pt x="7065" y="53096"/>
                  </a:lnTo>
                  <a:lnTo>
                    <a:pt x="6583" y="50463"/>
                  </a:lnTo>
                  <a:lnTo>
                    <a:pt x="6583" y="47523"/>
                  </a:lnTo>
                  <a:lnTo>
                    <a:pt x="6583" y="47479"/>
                  </a:lnTo>
                  <a:lnTo>
                    <a:pt x="6363" y="46338"/>
                  </a:lnTo>
                  <a:lnTo>
                    <a:pt x="6363" y="46295"/>
                  </a:lnTo>
                  <a:lnTo>
                    <a:pt x="5354" y="43530"/>
                  </a:lnTo>
                  <a:lnTo>
                    <a:pt x="4388" y="41073"/>
                  </a:lnTo>
                  <a:lnTo>
                    <a:pt x="3204" y="38352"/>
                  </a:lnTo>
                  <a:lnTo>
                    <a:pt x="1536" y="33789"/>
                  </a:lnTo>
                  <a:lnTo>
                    <a:pt x="1010" y="30980"/>
                  </a:lnTo>
                  <a:lnTo>
                    <a:pt x="834" y="28479"/>
                  </a:lnTo>
                  <a:lnTo>
                    <a:pt x="351" y="25100"/>
                  </a:lnTo>
                  <a:lnTo>
                    <a:pt x="615" y="24135"/>
                  </a:lnTo>
                  <a:lnTo>
                    <a:pt x="1580" y="21634"/>
                  </a:lnTo>
                  <a:lnTo>
                    <a:pt x="2809" y="18694"/>
                  </a:lnTo>
                  <a:lnTo>
                    <a:pt x="3818" y="16412"/>
                  </a:lnTo>
                  <a:lnTo>
                    <a:pt x="5617" y="14130"/>
                  </a:lnTo>
                  <a:lnTo>
                    <a:pt x="7021" y="12375"/>
                  </a:lnTo>
                  <a:lnTo>
                    <a:pt x="8250" y="11410"/>
                  </a:lnTo>
                  <a:lnTo>
                    <a:pt x="10356" y="9918"/>
                  </a:lnTo>
                  <a:lnTo>
                    <a:pt x="12550" y="8426"/>
                  </a:lnTo>
                  <a:lnTo>
                    <a:pt x="14437" y="7285"/>
                  </a:lnTo>
                  <a:lnTo>
                    <a:pt x="18167" y="5179"/>
                  </a:lnTo>
                  <a:lnTo>
                    <a:pt x="20317" y="3994"/>
                  </a:lnTo>
                  <a:lnTo>
                    <a:pt x="22555" y="2897"/>
                  </a:lnTo>
                  <a:lnTo>
                    <a:pt x="25319" y="1537"/>
                  </a:lnTo>
                  <a:lnTo>
                    <a:pt x="27426" y="352"/>
                  </a:lnTo>
                  <a:lnTo>
                    <a:pt x="27470" y="308"/>
                  </a:lnTo>
                  <a:lnTo>
                    <a:pt x="27514" y="220"/>
                  </a:lnTo>
                  <a:lnTo>
                    <a:pt x="27514" y="176"/>
                  </a:lnTo>
                  <a:lnTo>
                    <a:pt x="27514" y="89"/>
                  </a:lnTo>
                  <a:lnTo>
                    <a:pt x="27470" y="45"/>
                  </a:lnTo>
                  <a:lnTo>
                    <a:pt x="27382"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22" name="Google Shape;4422;p116"/>
            <p:cNvSpPr/>
            <p:nvPr/>
          </p:nvSpPr>
          <p:spPr>
            <a:xfrm>
              <a:off x="296250" y="2349025"/>
              <a:ext cx="510150" cy="2108475"/>
            </a:xfrm>
            <a:custGeom>
              <a:avLst/>
              <a:gdLst/>
              <a:ahLst/>
              <a:cxnLst/>
              <a:rect l="l" t="t" r="r" b="b"/>
              <a:pathLst>
                <a:path w="20406" h="84339" extrusionOk="0">
                  <a:moveTo>
                    <a:pt x="19571" y="0"/>
                  </a:moveTo>
                  <a:lnTo>
                    <a:pt x="17597" y="1010"/>
                  </a:lnTo>
                  <a:lnTo>
                    <a:pt x="15447" y="2370"/>
                  </a:lnTo>
                  <a:lnTo>
                    <a:pt x="12638" y="4345"/>
                  </a:lnTo>
                  <a:lnTo>
                    <a:pt x="11059" y="5442"/>
                  </a:lnTo>
                  <a:lnTo>
                    <a:pt x="11059" y="5486"/>
                  </a:lnTo>
                  <a:lnTo>
                    <a:pt x="7987" y="8338"/>
                  </a:lnTo>
                  <a:lnTo>
                    <a:pt x="5837" y="10356"/>
                  </a:lnTo>
                  <a:lnTo>
                    <a:pt x="5793" y="10400"/>
                  </a:lnTo>
                  <a:lnTo>
                    <a:pt x="2370" y="17728"/>
                  </a:lnTo>
                  <a:lnTo>
                    <a:pt x="703" y="21414"/>
                  </a:lnTo>
                  <a:lnTo>
                    <a:pt x="220" y="22643"/>
                  </a:lnTo>
                  <a:lnTo>
                    <a:pt x="45" y="22994"/>
                  </a:lnTo>
                  <a:lnTo>
                    <a:pt x="1" y="23213"/>
                  </a:lnTo>
                  <a:lnTo>
                    <a:pt x="45" y="23257"/>
                  </a:lnTo>
                  <a:lnTo>
                    <a:pt x="3160" y="31901"/>
                  </a:lnTo>
                  <a:lnTo>
                    <a:pt x="3160" y="31945"/>
                  </a:lnTo>
                  <a:lnTo>
                    <a:pt x="4476" y="34095"/>
                  </a:lnTo>
                  <a:lnTo>
                    <a:pt x="5925" y="37123"/>
                  </a:lnTo>
                  <a:lnTo>
                    <a:pt x="7636" y="40809"/>
                  </a:lnTo>
                  <a:lnTo>
                    <a:pt x="8689" y="43310"/>
                  </a:lnTo>
                  <a:lnTo>
                    <a:pt x="9128" y="46382"/>
                  </a:lnTo>
                  <a:lnTo>
                    <a:pt x="9172" y="49103"/>
                  </a:lnTo>
                  <a:lnTo>
                    <a:pt x="9172" y="53008"/>
                  </a:lnTo>
                  <a:lnTo>
                    <a:pt x="9216" y="55772"/>
                  </a:lnTo>
                  <a:lnTo>
                    <a:pt x="9172" y="58230"/>
                  </a:lnTo>
                  <a:lnTo>
                    <a:pt x="9259" y="62091"/>
                  </a:lnTo>
                  <a:lnTo>
                    <a:pt x="9391" y="65251"/>
                  </a:lnTo>
                  <a:lnTo>
                    <a:pt x="9523" y="67488"/>
                  </a:lnTo>
                  <a:lnTo>
                    <a:pt x="9654" y="68542"/>
                  </a:lnTo>
                  <a:lnTo>
                    <a:pt x="9654" y="68585"/>
                  </a:lnTo>
                  <a:lnTo>
                    <a:pt x="10400" y="70867"/>
                  </a:lnTo>
                  <a:lnTo>
                    <a:pt x="11673" y="73632"/>
                  </a:lnTo>
                  <a:lnTo>
                    <a:pt x="12770" y="75870"/>
                  </a:lnTo>
                  <a:lnTo>
                    <a:pt x="13340" y="77010"/>
                  </a:lnTo>
                  <a:lnTo>
                    <a:pt x="13340" y="77054"/>
                  </a:lnTo>
                  <a:lnTo>
                    <a:pt x="14393" y="78283"/>
                  </a:lnTo>
                  <a:lnTo>
                    <a:pt x="18343" y="82013"/>
                  </a:lnTo>
                  <a:lnTo>
                    <a:pt x="20054" y="84251"/>
                  </a:lnTo>
                  <a:lnTo>
                    <a:pt x="20142" y="84295"/>
                  </a:lnTo>
                  <a:lnTo>
                    <a:pt x="20230" y="84338"/>
                  </a:lnTo>
                  <a:lnTo>
                    <a:pt x="20317" y="84295"/>
                  </a:lnTo>
                  <a:lnTo>
                    <a:pt x="20361" y="84251"/>
                  </a:lnTo>
                  <a:lnTo>
                    <a:pt x="20405" y="84163"/>
                  </a:lnTo>
                  <a:lnTo>
                    <a:pt x="20361" y="84119"/>
                  </a:lnTo>
                  <a:lnTo>
                    <a:pt x="20361" y="84031"/>
                  </a:lnTo>
                  <a:lnTo>
                    <a:pt x="18606" y="81793"/>
                  </a:lnTo>
                  <a:lnTo>
                    <a:pt x="18562" y="81793"/>
                  </a:lnTo>
                  <a:lnTo>
                    <a:pt x="14657" y="78020"/>
                  </a:lnTo>
                  <a:lnTo>
                    <a:pt x="13648" y="76835"/>
                  </a:lnTo>
                  <a:lnTo>
                    <a:pt x="11980" y="73500"/>
                  </a:lnTo>
                  <a:lnTo>
                    <a:pt x="10708" y="70736"/>
                  </a:lnTo>
                  <a:lnTo>
                    <a:pt x="10005" y="68498"/>
                  </a:lnTo>
                  <a:lnTo>
                    <a:pt x="9874" y="67445"/>
                  </a:lnTo>
                  <a:lnTo>
                    <a:pt x="9742" y="65251"/>
                  </a:lnTo>
                  <a:lnTo>
                    <a:pt x="9611" y="62091"/>
                  </a:lnTo>
                  <a:lnTo>
                    <a:pt x="9523" y="58230"/>
                  </a:lnTo>
                  <a:lnTo>
                    <a:pt x="9567" y="55772"/>
                  </a:lnTo>
                  <a:lnTo>
                    <a:pt x="9523" y="53008"/>
                  </a:lnTo>
                  <a:lnTo>
                    <a:pt x="9523" y="49103"/>
                  </a:lnTo>
                  <a:lnTo>
                    <a:pt x="9479" y="46338"/>
                  </a:lnTo>
                  <a:lnTo>
                    <a:pt x="8996" y="43223"/>
                  </a:lnTo>
                  <a:lnTo>
                    <a:pt x="8996" y="43179"/>
                  </a:lnTo>
                  <a:lnTo>
                    <a:pt x="7943" y="40678"/>
                  </a:lnTo>
                  <a:lnTo>
                    <a:pt x="6232" y="36948"/>
                  </a:lnTo>
                  <a:lnTo>
                    <a:pt x="4784" y="33920"/>
                  </a:lnTo>
                  <a:lnTo>
                    <a:pt x="3467" y="31770"/>
                  </a:lnTo>
                  <a:lnTo>
                    <a:pt x="352" y="23169"/>
                  </a:lnTo>
                  <a:lnTo>
                    <a:pt x="571" y="22643"/>
                  </a:lnTo>
                  <a:lnTo>
                    <a:pt x="1010" y="21590"/>
                  </a:lnTo>
                  <a:lnTo>
                    <a:pt x="2458" y="18430"/>
                  </a:lnTo>
                  <a:lnTo>
                    <a:pt x="6100" y="10576"/>
                  </a:lnTo>
                  <a:lnTo>
                    <a:pt x="8250" y="8601"/>
                  </a:lnTo>
                  <a:lnTo>
                    <a:pt x="11278" y="5749"/>
                  </a:lnTo>
                  <a:lnTo>
                    <a:pt x="12858" y="4652"/>
                  </a:lnTo>
                  <a:lnTo>
                    <a:pt x="15666" y="2633"/>
                  </a:lnTo>
                  <a:lnTo>
                    <a:pt x="17772" y="1317"/>
                  </a:lnTo>
                  <a:lnTo>
                    <a:pt x="19747" y="308"/>
                  </a:lnTo>
                  <a:lnTo>
                    <a:pt x="19791" y="264"/>
                  </a:lnTo>
                  <a:lnTo>
                    <a:pt x="19835" y="220"/>
                  </a:lnTo>
                  <a:lnTo>
                    <a:pt x="19835" y="132"/>
                  </a:lnTo>
                  <a:lnTo>
                    <a:pt x="19835" y="88"/>
                  </a:lnTo>
                  <a:lnTo>
                    <a:pt x="19791" y="44"/>
                  </a:lnTo>
                  <a:lnTo>
                    <a:pt x="19747"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23" name="Google Shape;4423;p116"/>
            <p:cNvSpPr/>
            <p:nvPr/>
          </p:nvSpPr>
          <p:spPr>
            <a:xfrm>
              <a:off x="1687275" y="2939225"/>
              <a:ext cx="868850" cy="1159550"/>
            </a:xfrm>
            <a:custGeom>
              <a:avLst/>
              <a:gdLst/>
              <a:ahLst/>
              <a:cxnLst/>
              <a:rect l="l" t="t" r="r" b="b"/>
              <a:pathLst>
                <a:path w="34754" h="46382" extrusionOk="0">
                  <a:moveTo>
                    <a:pt x="34490" y="0"/>
                  </a:moveTo>
                  <a:lnTo>
                    <a:pt x="31550" y="1755"/>
                  </a:lnTo>
                  <a:lnTo>
                    <a:pt x="31506" y="1755"/>
                  </a:lnTo>
                  <a:lnTo>
                    <a:pt x="30453" y="2633"/>
                  </a:lnTo>
                  <a:lnTo>
                    <a:pt x="28347" y="4959"/>
                  </a:lnTo>
                  <a:lnTo>
                    <a:pt x="25846" y="7416"/>
                  </a:lnTo>
                  <a:lnTo>
                    <a:pt x="23871" y="9127"/>
                  </a:lnTo>
                  <a:lnTo>
                    <a:pt x="20975" y="10882"/>
                  </a:lnTo>
                  <a:lnTo>
                    <a:pt x="20931" y="10926"/>
                  </a:lnTo>
                  <a:lnTo>
                    <a:pt x="20141" y="11716"/>
                  </a:lnTo>
                  <a:lnTo>
                    <a:pt x="18254" y="14261"/>
                  </a:lnTo>
                  <a:lnTo>
                    <a:pt x="17201" y="15534"/>
                  </a:lnTo>
                  <a:lnTo>
                    <a:pt x="15753" y="16587"/>
                  </a:lnTo>
                  <a:lnTo>
                    <a:pt x="15709" y="16631"/>
                  </a:lnTo>
                  <a:lnTo>
                    <a:pt x="13515" y="19264"/>
                  </a:lnTo>
                  <a:lnTo>
                    <a:pt x="12199" y="21238"/>
                  </a:lnTo>
                  <a:lnTo>
                    <a:pt x="10970" y="23213"/>
                  </a:lnTo>
                  <a:lnTo>
                    <a:pt x="9347" y="26284"/>
                  </a:lnTo>
                  <a:lnTo>
                    <a:pt x="8425" y="28083"/>
                  </a:lnTo>
                  <a:lnTo>
                    <a:pt x="8425" y="28127"/>
                  </a:lnTo>
                  <a:lnTo>
                    <a:pt x="8074" y="29444"/>
                  </a:lnTo>
                  <a:lnTo>
                    <a:pt x="7855" y="32164"/>
                  </a:lnTo>
                  <a:lnTo>
                    <a:pt x="7723" y="34051"/>
                  </a:lnTo>
                  <a:lnTo>
                    <a:pt x="7723" y="34139"/>
                  </a:lnTo>
                  <a:lnTo>
                    <a:pt x="8118" y="34753"/>
                  </a:lnTo>
                  <a:lnTo>
                    <a:pt x="8118" y="35631"/>
                  </a:lnTo>
                  <a:lnTo>
                    <a:pt x="7811" y="36509"/>
                  </a:lnTo>
                  <a:lnTo>
                    <a:pt x="6100" y="38746"/>
                  </a:lnTo>
                  <a:lnTo>
                    <a:pt x="5178" y="40194"/>
                  </a:lnTo>
                  <a:lnTo>
                    <a:pt x="5178" y="40238"/>
                  </a:lnTo>
                  <a:lnTo>
                    <a:pt x="4257" y="42169"/>
                  </a:lnTo>
                  <a:lnTo>
                    <a:pt x="3467" y="43091"/>
                  </a:lnTo>
                  <a:lnTo>
                    <a:pt x="1712" y="44188"/>
                  </a:lnTo>
                  <a:lnTo>
                    <a:pt x="1668" y="44188"/>
                  </a:lnTo>
                  <a:lnTo>
                    <a:pt x="922" y="44890"/>
                  </a:lnTo>
                  <a:lnTo>
                    <a:pt x="878" y="44890"/>
                  </a:lnTo>
                  <a:lnTo>
                    <a:pt x="44" y="46074"/>
                  </a:lnTo>
                  <a:lnTo>
                    <a:pt x="0" y="46162"/>
                  </a:lnTo>
                  <a:lnTo>
                    <a:pt x="0" y="46206"/>
                  </a:lnTo>
                  <a:lnTo>
                    <a:pt x="44" y="46294"/>
                  </a:lnTo>
                  <a:lnTo>
                    <a:pt x="88" y="46338"/>
                  </a:lnTo>
                  <a:lnTo>
                    <a:pt x="176" y="46382"/>
                  </a:lnTo>
                  <a:lnTo>
                    <a:pt x="263" y="46338"/>
                  </a:lnTo>
                  <a:lnTo>
                    <a:pt x="307" y="46294"/>
                  </a:lnTo>
                  <a:lnTo>
                    <a:pt x="1185" y="45109"/>
                  </a:lnTo>
                  <a:lnTo>
                    <a:pt x="1887" y="44451"/>
                  </a:lnTo>
                  <a:lnTo>
                    <a:pt x="3686" y="43354"/>
                  </a:lnTo>
                  <a:lnTo>
                    <a:pt x="3730" y="43310"/>
                  </a:lnTo>
                  <a:lnTo>
                    <a:pt x="4520" y="42388"/>
                  </a:lnTo>
                  <a:lnTo>
                    <a:pt x="4564" y="42345"/>
                  </a:lnTo>
                  <a:lnTo>
                    <a:pt x="5485" y="40370"/>
                  </a:lnTo>
                  <a:lnTo>
                    <a:pt x="6407" y="38966"/>
                  </a:lnTo>
                  <a:lnTo>
                    <a:pt x="8118" y="36728"/>
                  </a:lnTo>
                  <a:lnTo>
                    <a:pt x="8162" y="36640"/>
                  </a:lnTo>
                  <a:lnTo>
                    <a:pt x="8425" y="35719"/>
                  </a:lnTo>
                  <a:lnTo>
                    <a:pt x="8469" y="35675"/>
                  </a:lnTo>
                  <a:lnTo>
                    <a:pt x="8469" y="34709"/>
                  </a:lnTo>
                  <a:lnTo>
                    <a:pt x="8425" y="34622"/>
                  </a:lnTo>
                  <a:lnTo>
                    <a:pt x="8074" y="34007"/>
                  </a:lnTo>
                  <a:lnTo>
                    <a:pt x="8206" y="32208"/>
                  </a:lnTo>
                  <a:lnTo>
                    <a:pt x="8425" y="29532"/>
                  </a:lnTo>
                  <a:lnTo>
                    <a:pt x="8732" y="28259"/>
                  </a:lnTo>
                  <a:lnTo>
                    <a:pt x="9654" y="26460"/>
                  </a:lnTo>
                  <a:lnTo>
                    <a:pt x="11277" y="23388"/>
                  </a:lnTo>
                  <a:lnTo>
                    <a:pt x="12506" y="21414"/>
                  </a:lnTo>
                  <a:lnTo>
                    <a:pt x="13779" y="19483"/>
                  </a:lnTo>
                  <a:lnTo>
                    <a:pt x="15973" y="16850"/>
                  </a:lnTo>
                  <a:lnTo>
                    <a:pt x="17421" y="15841"/>
                  </a:lnTo>
                  <a:lnTo>
                    <a:pt x="17421" y="15797"/>
                  </a:lnTo>
                  <a:lnTo>
                    <a:pt x="18518" y="14481"/>
                  </a:lnTo>
                  <a:lnTo>
                    <a:pt x="20405" y="11936"/>
                  </a:lnTo>
                  <a:lnTo>
                    <a:pt x="21151" y="11190"/>
                  </a:lnTo>
                  <a:lnTo>
                    <a:pt x="24091" y="9434"/>
                  </a:lnTo>
                  <a:lnTo>
                    <a:pt x="26109" y="7679"/>
                  </a:lnTo>
                  <a:lnTo>
                    <a:pt x="28610" y="5222"/>
                  </a:lnTo>
                  <a:lnTo>
                    <a:pt x="30717" y="2896"/>
                  </a:lnTo>
                  <a:lnTo>
                    <a:pt x="31726" y="2062"/>
                  </a:lnTo>
                  <a:lnTo>
                    <a:pt x="34666" y="307"/>
                  </a:lnTo>
                  <a:lnTo>
                    <a:pt x="34710" y="263"/>
                  </a:lnTo>
                  <a:lnTo>
                    <a:pt x="34754" y="219"/>
                  </a:lnTo>
                  <a:lnTo>
                    <a:pt x="34754" y="132"/>
                  </a:lnTo>
                  <a:lnTo>
                    <a:pt x="34754" y="88"/>
                  </a:lnTo>
                  <a:lnTo>
                    <a:pt x="34710" y="44"/>
                  </a:lnTo>
                  <a:lnTo>
                    <a:pt x="34622"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24" name="Google Shape;4424;p116"/>
            <p:cNvSpPr/>
            <p:nvPr/>
          </p:nvSpPr>
          <p:spPr>
            <a:xfrm>
              <a:off x="1675200" y="2913975"/>
              <a:ext cx="853500" cy="1173825"/>
            </a:xfrm>
            <a:custGeom>
              <a:avLst/>
              <a:gdLst/>
              <a:ahLst/>
              <a:cxnLst/>
              <a:rect l="l" t="t" r="r" b="b"/>
              <a:pathLst>
                <a:path w="34140" h="46953" extrusionOk="0">
                  <a:moveTo>
                    <a:pt x="33964" y="1"/>
                  </a:moveTo>
                  <a:lnTo>
                    <a:pt x="33876" y="45"/>
                  </a:lnTo>
                  <a:lnTo>
                    <a:pt x="31463" y="1449"/>
                  </a:lnTo>
                  <a:lnTo>
                    <a:pt x="30410" y="2195"/>
                  </a:lnTo>
                  <a:lnTo>
                    <a:pt x="28479" y="4345"/>
                  </a:lnTo>
                  <a:lnTo>
                    <a:pt x="26460" y="6276"/>
                  </a:lnTo>
                  <a:lnTo>
                    <a:pt x="24837" y="7724"/>
                  </a:lnTo>
                  <a:lnTo>
                    <a:pt x="22774" y="9128"/>
                  </a:lnTo>
                  <a:lnTo>
                    <a:pt x="20932" y="10576"/>
                  </a:lnTo>
                  <a:lnTo>
                    <a:pt x="19659" y="11410"/>
                  </a:lnTo>
                  <a:lnTo>
                    <a:pt x="19615" y="11410"/>
                  </a:lnTo>
                  <a:lnTo>
                    <a:pt x="18650" y="12507"/>
                  </a:lnTo>
                  <a:lnTo>
                    <a:pt x="17158" y="14525"/>
                  </a:lnTo>
                  <a:lnTo>
                    <a:pt x="16543" y="15140"/>
                  </a:lnTo>
                  <a:lnTo>
                    <a:pt x="15534" y="15798"/>
                  </a:lnTo>
                  <a:lnTo>
                    <a:pt x="15490" y="15842"/>
                  </a:lnTo>
                  <a:lnTo>
                    <a:pt x="13955" y="17728"/>
                  </a:lnTo>
                  <a:lnTo>
                    <a:pt x="12112" y="20186"/>
                  </a:lnTo>
                  <a:lnTo>
                    <a:pt x="10707" y="22248"/>
                  </a:lnTo>
                  <a:lnTo>
                    <a:pt x="8382" y="26417"/>
                  </a:lnTo>
                  <a:lnTo>
                    <a:pt x="7592" y="27865"/>
                  </a:lnTo>
                  <a:lnTo>
                    <a:pt x="7592" y="27909"/>
                  </a:lnTo>
                  <a:lnTo>
                    <a:pt x="7372" y="28655"/>
                  </a:lnTo>
                  <a:lnTo>
                    <a:pt x="6802" y="34008"/>
                  </a:lnTo>
                  <a:lnTo>
                    <a:pt x="6583" y="36597"/>
                  </a:lnTo>
                  <a:lnTo>
                    <a:pt x="6363" y="38089"/>
                  </a:lnTo>
                  <a:lnTo>
                    <a:pt x="5486" y="39669"/>
                  </a:lnTo>
                  <a:lnTo>
                    <a:pt x="4301" y="41819"/>
                  </a:lnTo>
                  <a:lnTo>
                    <a:pt x="3467" y="43047"/>
                  </a:lnTo>
                  <a:lnTo>
                    <a:pt x="2019" y="44144"/>
                  </a:lnTo>
                  <a:lnTo>
                    <a:pt x="1975" y="44188"/>
                  </a:lnTo>
                  <a:lnTo>
                    <a:pt x="44" y="46690"/>
                  </a:lnTo>
                  <a:lnTo>
                    <a:pt x="0" y="46733"/>
                  </a:lnTo>
                  <a:lnTo>
                    <a:pt x="0" y="46821"/>
                  </a:lnTo>
                  <a:lnTo>
                    <a:pt x="44" y="46865"/>
                  </a:lnTo>
                  <a:lnTo>
                    <a:pt x="88" y="46909"/>
                  </a:lnTo>
                  <a:lnTo>
                    <a:pt x="176" y="46953"/>
                  </a:lnTo>
                  <a:lnTo>
                    <a:pt x="264" y="46953"/>
                  </a:lnTo>
                  <a:lnTo>
                    <a:pt x="308" y="46909"/>
                  </a:lnTo>
                  <a:lnTo>
                    <a:pt x="2238" y="44408"/>
                  </a:lnTo>
                  <a:lnTo>
                    <a:pt x="3686" y="43311"/>
                  </a:lnTo>
                  <a:lnTo>
                    <a:pt x="3730" y="43267"/>
                  </a:lnTo>
                  <a:lnTo>
                    <a:pt x="4608" y="41994"/>
                  </a:lnTo>
                  <a:lnTo>
                    <a:pt x="5793" y="39844"/>
                  </a:lnTo>
                  <a:lnTo>
                    <a:pt x="6714" y="38221"/>
                  </a:lnTo>
                  <a:lnTo>
                    <a:pt x="6714" y="38133"/>
                  </a:lnTo>
                  <a:lnTo>
                    <a:pt x="6934" y="36641"/>
                  </a:lnTo>
                  <a:lnTo>
                    <a:pt x="7153" y="34052"/>
                  </a:lnTo>
                  <a:lnTo>
                    <a:pt x="7723" y="28699"/>
                  </a:lnTo>
                  <a:lnTo>
                    <a:pt x="7943" y="28040"/>
                  </a:lnTo>
                  <a:lnTo>
                    <a:pt x="8689" y="26548"/>
                  </a:lnTo>
                  <a:lnTo>
                    <a:pt x="11015" y="22424"/>
                  </a:lnTo>
                  <a:lnTo>
                    <a:pt x="12419" y="20361"/>
                  </a:lnTo>
                  <a:lnTo>
                    <a:pt x="14218" y="17948"/>
                  </a:lnTo>
                  <a:lnTo>
                    <a:pt x="15754" y="16105"/>
                  </a:lnTo>
                  <a:lnTo>
                    <a:pt x="16763" y="15403"/>
                  </a:lnTo>
                  <a:lnTo>
                    <a:pt x="16807" y="15403"/>
                  </a:lnTo>
                  <a:lnTo>
                    <a:pt x="17421" y="14745"/>
                  </a:lnTo>
                  <a:lnTo>
                    <a:pt x="17465" y="14745"/>
                  </a:lnTo>
                  <a:lnTo>
                    <a:pt x="18913" y="12726"/>
                  </a:lnTo>
                  <a:lnTo>
                    <a:pt x="19878" y="11673"/>
                  </a:lnTo>
                  <a:lnTo>
                    <a:pt x="21151" y="10839"/>
                  </a:lnTo>
                  <a:lnTo>
                    <a:pt x="22994" y="9435"/>
                  </a:lnTo>
                  <a:lnTo>
                    <a:pt x="25056" y="7987"/>
                  </a:lnTo>
                  <a:lnTo>
                    <a:pt x="26680" y="6539"/>
                  </a:lnTo>
                  <a:lnTo>
                    <a:pt x="28698" y="4564"/>
                  </a:lnTo>
                  <a:lnTo>
                    <a:pt x="30629" y="2458"/>
                  </a:lnTo>
                  <a:lnTo>
                    <a:pt x="31682" y="1756"/>
                  </a:lnTo>
                  <a:lnTo>
                    <a:pt x="34052" y="308"/>
                  </a:lnTo>
                  <a:lnTo>
                    <a:pt x="34096" y="264"/>
                  </a:lnTo>
                  <a:lnTo>
                    <a:pt x="34140" y="220"/>
                  </a:lnTo>
                  <a:lnTo>
                    <a:pt x="34140" y="132"/>
                  </a:lnTo>
                  <a:lnTo>
                    <a:pt x="34140" y="89"/>
                  </a:lnTo>
                  <a:lnTo>
                    <a:pt x="34052" y="45"/>
                  </a:lnTo>
                  <a:lnTo>
                    <a:pt x="34008"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25" name="Google Shape;4425;p116"/>
            <p:cNvSpPr/>
            <p:nvPr/>
          </p:nvSpPr>
          <p:spPr>
            <a:xfrm>
              <a:off x="1666425" y="2888750"/>
              <a:ext cx="833750" cy="1184800"/>
            </a:xfrm>
            <a:custGeom>
              <a:avLst/>
              <a:gdLst/>
              <a:ahLst/>
              <a:cxnLst/>
              <a:rect l="l" t="t" r="r" b="b"/>
              <a:pathLst>
                <a:path w="33350" h="47392" extrusionOk="0">
                  <a:moveTo>
                    <a:pt x="33086" y="1"/>
                  </a:moveTo>
                  <a:lnTo>
                    <a:pt x="31243" y="1229"/>
                  </a:lnTo>
                  <a:lnTo>
                    <a:pt x="30146" y="1887"/>
                  </a:lnTo>
                  <a:lnTo>
                    <a:pt x="30102" y="1931"/>
                  </a:lnTo>
                  <a:lnTo>
                    <a:pt x="26899" y="5178"/>
                  </a:lnTo>
                  <a:lnTo>
                    <a:pt x="22774" y="8382"/>
                  </a:lnTo>
                  <a:lnTo>
                    <a:pt x="19703" y="10795"/>
                  </a:lnTo>
                  <a:lnTo>
                    <a:pt x="18255" y="11892"/>
                  </a:lnTo>
                  <a:lnTo>
                    <a:pt x="18211" y="11936"/>
                  </a:lnTo>
                  <a:lnTo>
                    <a:pt x="16587" y="13955"/>
                  </a:lnTo>
                  <a:lnTo>
                    <a:pt x="15666" y="14744"/>
                  </a:lnTo>
                  <a:lnTo>
                    <a:pt x="15622" y="14744"/>
                  </a:lnTo>
                  <a:lnTo>
                    <a:pt x="11936" y="19396"/>
                  </a:lnTo>
                  <a:lnTo>
                    <a:pt x="10663" y="21107"/>
                  </a:lnTo>
                  <a:lnTo>
                    <a:pt x="9084" y="23257"/>
                  </a:lnTo>
                  <a:lnTo>
                    <a:pt x="7680" y="25758"/>
                  </a:lnTo>
                  <a:lnTo>
                    <a:pt x="6670" y="27689"/>
                  </a:lnTo>
                  <a:lnTo>
                    <a:pt x="6626" y="27733"/>
                  </a:lnTo>
                  <a:lnTo>
                    <a:pt x="6056" y="32033"/>
                  </a:lnTo>
                  <a:lnTo>
                    <a:pt x="4783" y="40107"/>
                  </a:lnTo>
                  <a:lnTo>
                    <a:pt x="4345" y="41204"/>
                  </a:lnTo>
                  <a:lnTo>
                    <a:pt x="3204" y="43091"/>
                  </a:lnTo>
                  <a:lnTo>
                    <a:pt x="2194" y="44144"/>
                  </a:lnTo>
                  <a:lnTo>
                    <a:pt x="2151" y="44188"/>
                  </a:lnTo>
                  <a:lnTo>
                    <a:pt x="834" y="45943"/>
                  </a:lnTo>
                  <a:lnTo>
                    <a:pt x="0" y="47084"/>
                  </a:lnTo>
                  <a:lnTo>
                    <a:pt x="0" y="47172"/>
                  </a:lnTo>
                  <a:lnTo>
                    <a:pt x="0" y="47216"/>
                  </a:lnTo>
                  <a:lnTo>
                    <a:pt x="0" y="47304"/>
                  </a:lnTo>
                  <a:lnTo>
                    <a:pt x="44" y="47347"/>
                  </a:lnTo>
                  <a:lnTo>
                    <a:pt x="176" y="47391"/>
                  </a:lnTo>
                  <a:lnTo>
                    <a:pt x="220" y="47347"/>
                  </a:lnTo>
                  <a:lnTo>
                    <a:pt x="308" y="47304"/>
                  </a:lnTo>
                  <a:lnTo>
                    <a:pt x="1097" y="46163"/>
                  </a:lnTo>
                  <a:lnTo>
                    <a:pt x="2458" y="44407"/>
                  </a:lnTo>
                  <a:lnTo>
                    <a:pt x="3511" y="43310"/>
                  </a:lnTo>
                  <a:lnTo>
                    <a:pt x="4652" y="41380"/>
                  </a:lnTo>
                  <a:lnTo>
                    <a:pt x="4696" y="41336"/>
                  </a:lnTo>
                  <a:lnTo>
                    <a:pt x="5134" y="40195"/>
                  </a:lnTo>
                  <a:lnTo>
                    <a:pt x="5134" y="40151"/>
                  </a:lnTo>
                  <a:lnTo>
                    <a:pt x="6407" y="32121"/>
                  </a:lnTo>
                  <a:lnTo>
                    <a:pt x="6977" y="27821"/>
                  </a:lnTo>
                  <a:lnTo>
                    <a:pt x="7987" y="25934"/>
                  </a:lnTo>
                  <a:lnTo>
                    <a:pt x="9391" y="23433"/>
                  </a:lnTo>
                  <a:lnTo>
                    <a:pt x="10927" y="21283"/>
                  </a:lnTo>
                  <a:lnTo>
                    <a:pt x="12199" y="19615"/>
                  </a:lnTo>
                  <a:lnTo>
                    <a:pt x="15885" y="15008"/>
                  </a:lnTo>
                  <a:lnTo>
                    <a:pt x="16851" y="14218"/>
                  </a:lnTo>
                  <a:lnTo>
                    <a:pt x="16894" y="14218"/>
                  </a:lnTo>
                  <a:lnTo>
                    <a:pt x="18474" y="12155"/>
                  </a:lnTo>
                  <a:lnTo>
                    <a:pt x="19922" y="11102"/>
                  </a:lnTo>
                  <a:lnTo>
                    <a:pt x="22994" y="8689"/>
                  </a:lnTo>
                  <a:lnTo>
                    <a:pt x="27119" y="5442"/>
                  </a:lnTo>
                  <a:lnTo>
                    <a:pt x="27162" y="5398"/>
                  </a:lnTo>
                  <a:lnTo>
                    <a:pt x="30366" y="2195"/>
                  </a:lnTo>
                  <a:lnTo>
                    <a:pt x="31419" y="1536"/>
                  </a:lnTo>
                  <a:lnTo>
                    <a:pt x="33306" y="308"/>
                  </a:lnTo>
                  <a:lnTo>
                    <a:pt x="33350" y="264"/>
                  </a:lnTo>
                  <a:lnTo>
                    <a:pt x="33350" y="220"/>
                  </a:lnTo>
                  <a:lnTo>
                    <a:pt x="33350" y="132"/>
                  </a:lnTo>
                  <a:lnTo>
                    <a:pt x="33350" y="88"/>
                  </a:lnTo>
                  <a:lnTo>
                    <a:pt x="33306" y="44"/>
                  </a:lnTo>
                  <a:lnTo>
                    <a:pt x="33218"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26" name="Google Shape;4426;p116"/>
            <p:cNvSpPr/>
            <p:nvPr/>
          </p:nvSpPr>
          <p:spPr>
            <a:xfrm>
              <a:off x="1654350" y="2862425"/>
              <a:ext cx="817300" cy="1200150"/>
            </a:xfrm>
            <a:custGeom>
              <a:avLst/>
              <a:gdLst/>
              <a:ahLst/>
              <a:cxnLst/>
              <a:rect l="l" t="t" r="r" b="b"/>
              <a:pathLst>
                <a:path w="32692" h="48006" extrusionOk="0">
                  <a:moveTo>
                    <a:pt x="32472" y="0"/>
                  </a:moveTo>
                  <a:lnTo>
                    <a:pt x="32428" y="44"/>
                  </a:lnTo>
                  <a:lnTo>
                    <a:pt x="30103" y="1580"/>
                  </a:lnTo>
                  <a:lnTo>
                    <a:pt x="27514" y="4081"/>
                  </a:lnTo>
                  <a:lnTo>
                    <a:pt x="22906" y="7723"/>
                  </a:lnTo>
                  <a:lnTo>
                    <a:pt x="20625" y="9522"/>
                  </a:lnTo>
                  <a:lnTo>
                    <a:pt x="18694" y="11102"/>
                  </a:lnTo>
                  <a:lnTo>
                    <a:pt x="17070" y="12331"/>
                  </a:lnTo>
                  <a:lnTo>
                    <a:pt x="17070" y="12375"/>
                  </a:lnTo>
                  <a:lnTo>
                    <a:pt x="16280" y="13252"/>
                  </a:lnTo>
                  <a:lnTo>
                    <a:pt x="15622" y="13911"/>
                  </a:lnTo>
                  <a:lnTo>
                    <a:pt x="15578" y="13911"/>
                  </a:lnTo>
                  <a:lnTo>
                    <a:pt x="12770" y="17509"/>
                  </a:lnTo>
                  <a:lnTo>
                    <a:pt x="10927" y="19922"/>
                  </a:lnTo>
                  <a:lnTo>
                    <a:pt x="7592" y="24310"/>
                  </a:lnTo>
                  <a:lnTo>
                    <a:pt x="7592" y="24354"/>
                  </a:lnTo>
                  <a:lnTo>
                    <a:pt x="5881" y="27513"/>
                  </a:lnTo>
                  <a:lnTo>
                    <a:pt x="5837" y="27601"/>
                  </a:lnTo>
                  <a:lnTo>
                    <a:pt x="5179" y="32121"/>
                  </a:lnTo>
                  <a:lnTo>
                    <a:pt x="4608" y="35851"/>
                  </a:lnTo>
                  <a:lnTo>
                    <a:pt x="4126" y="39317"/>
                  </a:lnTo>
                  <a:lnTo>
                    <a:pt x="3599" y="41775"/>
                  </a:lnTo>
                  <a:lnTo>
                    <a:pt x="3116" y="43135"/>
                  </a:lnTo>
                  <a:lnTo>
                    <a:pt x="527" y="47084"/>
                  </a:lnTo>
                  <a:lnTo>
                    <a:pt x="45" y="47742"/>
                  </a:lnTo>
                  <a:lnTo>
                    <a:pt x="1" y="47786"/>
                  </a:lnTo>
                  <a:lnTo>
                    <a:pt x="1" y="47874"/>
                  </a:lnTo>
                  <a:lnTo>
                    <a:pt x="45" y="47918"/>
                  </a:lnTo>
                  <a:lnTo>
                    <a:pt x="89" y="47962"/>
                  </a:lnTo>
                  <a:lnTo>
                    <a:pt x="176" y="48006"/>
                  </a:lnTo>
                  <a:lnTo>
                    <a:pt x="264" y="48006"/>
                  </a:lnTo>
                  <a:lnTo>
                    <a:pt x="352" y="47918"/>
                  </a:lnTo>
                  <a:lnTo>
                    <a:pt x="791" y="47260"/>
                  </a:lnTo>
                  <a:lnTo>
                    <a:pt x="3423" y="43310"/>
                  </a:lnTo>
                  <a:lnTo>
                    <a:pt x="3467" y="43266"/>
                  </a:lnTo>
                  <a:lnTo>
                    <a:pt x="3906" y="41862"/>
                  </a:lnTo>
                  <a:lnTo>
                    <a:pt x="4477" y="39361"/>
                  </a:lnTo>
                  <a:lnTo>
                    <a:pt x="4959" y="35938"/>
                  </a:lnTo>
                  <a:lnTo>
                    <a:pt x="5530" y="32165"/>
                  </a:lnTo>
                  <a:lnTo>
                    <a:pt x="6188" y="27645"/>
                  </a:lnTo>
                  <a:lnTo>
                    <a:pt x="7899" y="24530"/>
                  </a:lnTo>
                  <a:lnTo>
                    <a:pt x="11190" y="20098"/>
                  </a:lnTo>
                  <a:lnTo>
                    <a:pt x="13033" y="17728"/>
                  </a:lnTo>
                  <a:lnTo>
                    <a:pt x="15842" y="14130"/>
                  </a:lnTo>
                  <a:lnTo>
                    <a:pt x="16544" y="13516"/>
                  </a:lnTo>
                  <a:lnTo>
                    <a:pt x="17290" y="12594"/>
                  </a:lnTo>
                  <a:lnTo>
                    <a:pt x="18913" y="11409"/>
                  </a:lnTo>
                  <a:lnTo>
                    <a:pt x="20844" y="9830"/>
                  </a:lnTo>
                  <a:lnTo>
                    <a:pt x="23082" y="7987"/>
                  </a:lnTo>
                  <a:lnTo>
                    <a:pt x="27733" y="4345"/>
                  </a:lnTo>
                  <a:lnTo>
                    <a:pt x="30322" y="1843"/>
                  </a:lnTo>
                  <a:lnTo>
                    <a:pt x="32604" y="352"/>
                  </a:lnTo>
                  <a:lnTo>
                    <a:pt x="32648" y="264"/>
                  </a:lnTo>
                  <a:lnTo>
                    <a:pt x="32692" y="220"/>
                  </a:lnTo>
                  <a:lnTo>
                    <a:pt x="32692" y="176"/>
                  </a:lnTo>
                  <a:lnTo>
                    <a:pt x="32648" y="88"/>
                  </a:lnTo>
                  <a:lnTo>
                    <a:pt x="32604" y="44"/>
                  </a:lnTo>
                  <a:lnTo>
                    <a:pt x="3256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27" name="Google Shape;4427;p116"/>
            <p:cNvSpPr/>
            <p:nvPr/>
          </p:nvSpPr>
          <p:spPr>
            <a:xfrm>
              <a:off x="1560025" y="2811950"/>
              <a:ext cx="854575" cy="1804625"/>
            </a:xfrm>
            <a:custGeom>
              <a:avLst/>
              <a:gdLst/>
              <a:ahLst/>
              <a:cxnLst/>
              <a:rect l="l" t="t" r="r" b="b"/>
              <a:pathLst>
                <a:path w="34183" h="72185" extrusionOk="0">
                  <a:moveTo>
                    <a:pt x="33964" y="1"/>
                  </a:moveTo>
                  <a:lnTo>
                    <a:pt x="33920" y="45"/>
                  </a:lnTo>
                  <a:lnTo>
                    <a:pt x="30014" y="3073"/>
                  </a:lnTo>
                  <a:lnTo>
                    <a:pt x="25977" y="6320"/>
                  </a:lnTo>
                  <a:lnTo>
                    <a:pt x="23257" y="8514"/>
                  </a:lnTo>
                  <a:lnTo>
                    <a:pt x="20975" y="10401"/>
                  </a:lnTo>
                  <a:lnTo>
                    <a:pt x="19659" y="11454"/>
                  </a:lnTo>
                  <a:lnTo>
                    <a:pt x="16675" y="13341"/>
                  </a:lnTo>
                  <a:lnTo>
                    <a:pt x="15534" y="14613"/>
                  </a:lnTo>
                  <a:lnTo>
                    <a:pt x="14656" y="15842"/>
                  </a:lnTo>
                  <a:lnTo>
                    <a:pt x="13779" y="17070"/>
                  </a:lnTo>
                  <a:lnTo>
                    <a:pt x="12199" y="19572"/>
                  </a:lnTo>
                  <a:lnTo>
                    <a:pt x="10444" y="22248"/>
                  </a:lnTo>
                  <a:lnTo>
                    <a:pt x="9566" y="23565"/>
                  </a:lnTo>
                  <a:lnTo>
                    <a:pt x="8601" y="24837"/>
                  </a:lnTo>
                  <a:lnTo>
                    <a:pt x="7196" y="26812"/>
                  </a:lnTo>
                  <a:lnTo>
                    <a:pt x="7196" y="26900"/>
                  </a:lnTo>
                  <a:lnTo>
                    <a:pt x="6802" y="29006"/>
                  </a:lnTo>
                  <a:lnTo>
                    <a:pt x="6187" y="33877"/>
                  </a:lnTo>
                  <a:lnTo>
                    <a:pt x="5705" y="37387"/>
                  </a:lnTo>
                  <a:lnTo>
                    <a:pt x="5266" y="40459"/>
                  </a:lnTo>
                  <a:lnTo>
                    <a:pt x="4564" y="43750"/>
                  </a:lnTo>
                  <a:lnTo>
                    <a:pt x="3730" y="47479"/>
                  </a:lnTo>
                  <a:lnTo>
                    <a:pt x="1624" y="50814"/>
                  </a:lnTo>
                  <a:lnTo>
                    <a:pt x="878" y="52262"/>
                  </a:lnTo>
                  <a:lnTo>
                    <a:pt x="834" y="52306"/>
                  </a:lnTo>
                  <a:lnTo>
                    <a:pt x="527" y="54807"/>
                  </a:lnTo>
                  <a:lnTo>
                    <a:pt x="263" y="57528"/>
                  </a:lnTo>
                  <a:lnTo>
                    <a:pt x="0" y="59415"/>
                  </a:lnTo>
                  <a:lnTo>
                    <a:pt x="0" y="59547"/>
                  </a:lnTo>
                  <a:lnTo>
                    <a:pt x="2413" y="62794"/>
                  </a:lnTo>
                  <a:lnTo>
                    <a:pt x="3774" y="64944"/>
                  </a:lnTo>
                  <a:lnTo>
                    <a:pt x="4607" y="66172"/>
                  </a:lnTo>
                  <a:lnTo>
                    <a:pt x="6275" y="68191"/>
                  </a:lnTo>
                  <a:lnTo>
                    <a:pt x="9390" y="71658"/>
                  </a:lnTo>
                  <a:lnTo>
                    <a:pt x="9434" y="71701"/>
                  </a:lnTo>
                  <a:lnTo>
                    <a:pt x="10093" y="72184"/>
                  </a:lnTo>
                  <a:lnTo>
                    <a:pt x="10751" y="72184"/>
                  </a:lnTo>
                  <a:lnTo>
                    <a:pt x="10839" y="72140"/>
                  </a:lnTo>
                  <a:lnTo>
                    <a:pt x="11804" y="70999"/>
                  </a:lnTo>
                  <a:lnTo>
                    <a:pt x="11848" y="70955"/>
                  </a:lnTo>
                  <a:lnTo>
                    <a:pt x="11848" y="70868"/>
                  </a:lnTo>
                  <a:lnTo>
                    <a:pt x="11804" y="70824"/>
                  </a:lnTo>
                  <a:lnTo>
                    <a:pt x="11804" y="70780"/>
                  </a:lnTo>
                  <a:lnTo>
                    <a:pt x="11716" y="70736"/>
                  </a:lnTo>
                  <a:lnTo>
                    <a:pt x="11584" y="70736"/>
                  </a:lnTo>
                  <a:lnTo>
                    <a:pt x="11541" y="70780"/>
                  </a:lnTo>
                  <a:lnTo>
                    <a:pt x="10619" y="71833"/>
                  </a:lnTo>
                  <a:lnTo>
                    <a:pt x="10224" y="71833"/>
                  </a:lnTo>
                  <a:lnTo>
                    <a:pt x="9654" y="71438"/>
                  </a:lnTo>
                  <a:lnTo>
                    <a:pt x="6538" y="67928"/>
                  </a:lnTo>
                  <a:lnTo>
                    <a:pt x="4915" y="65953"/>
                  </a:lnTo>
                  <a:lnTo>
                    <a:pt x="4037" y="64724"/>
                  </a:lnTo>
                  <a:lnTo>
                    <a:pt x="2677" y="62618"/>
                  </a:lnTo>
                  <a:lnTo>
                    <a:pt x="351" y="59415"/>
                  </a:lnTo>
                  <a:lnTo>
                    <a:pt x="614" y="57572"/>
                  </a:lnTo>
                  <a:lnTo>
                    <a:pt x="878" y="54851"/>
                  </a:lnTo>
                  <a:lnTo>
                    <a:pt x="1185" y="52394"/>
                  </a:lnTo>
                  <a:lnTo>
                    <a:pt x="1931" y="50990"/>
                  </a:lnTo>
                  <a:lnTo>
                    <a:pt x="4037" y="47611"/>
                  </a:lnTo>
                  <a:lnTo>
                    <a:pt x="4037" y="47567"/>
                  </a:lnTo>
                  <a:lnTo>
                    <a:pt x="4915" y="43837"/>
                  </a:lnTo>
                  <a:lnTo>
                    <a:pt x="5573" y="40546"/>
                  </a:lnTo>
                  <a:lnTo>
                    <a:pt x="6056" y="37431"/>
                  </a:lnTo>
                  <a:lnTo>
                    <a:pt x="6494" y="33920"/>
                  </a:lnTo>
                  <a:lnTo>
                    <a:pt x="7109" y="29050"/>
                  </a:lnTo>
                  <a:lnTo>
                    <a:pt x="7504" y="26987"/>
                  </a:lnTo>
                  <a:lnTo>
                    <a:pt x="8908" y="25057"/>
                  </a:lnTo>
                  <a:lnTo>
                    <a:pt x="9829" y="23740"/>
                  </a:lnTo>
                  <a:lnTo>
                    <a:pt x="10751" y="22424"/>
                  </a:lnTo>
                  <a:lnTo>
                    <a:pt x="12462" y="19747"/>
                  </a:lnTo>
                  <a:lnTo>
                    <a:pt x="14086" y="17290"/>
                  </a:lnTo>
                  <a:lnTo>
                    <a:pt x="14919" y="16061"/>
                  </a:lnTo>
                  <a:lnTo>
                    <a:pt x="15797" y="14833"/>
                  </a:lnTo>
                  <a:lnTo>
                    <a:pt x="16894" y="13604"/>
                  </a:lnTo>
                  <a:lnTo>
                    <a:pt x="19834" y="11717"/>
                  </a:lnTo>
                  <a:lnTo>
                    <a:pt x="19878" y="11717"/>
                  </a:lnTo>
                  <a:lnTo>
                    <a:pt x="21194" y="10664"/>
                  </a:lnTo>
                  <a:lnTo>
                    <a:pt x="23476" y="8777"/>
                  </a:lnTo>
                  <a:lnTo>
                    <a:pt x="26197" y="6583"/>
                  </a:lnTo>
                  <a:lnTo>
                    <a:pt x="30234" y="3336"/>
                  </a:lnTo>
                  <a:lnTo>
                    <a:pt x="34139" y="308"/>
                  </a:lnTo>
                  <a:lnTo>
                    <a:pt x="34183" y="264"/>
                  </a:lnTo>
                  <a:lnTo>
                    <a:pt x="34183" y="176"/>
                  </a:lnTo>
                  <a:lnTo>
                    <a:pt x="34183" y="133"/>
                  </a:lnTo>
                  <a:lnTo>
                    <a:pt x="34183" y="45"/>
                  </a:lnTo>
                  <a:lnTo>
                    <a:pt x="34095"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28" name="Google Shape;4428;p116"/>
            <p:cNvSpPr/>
            <p:nvPr/>
          </p:nvSpPr>
          <p:spPr>
            <a:xfrm>
              <a:off x="1524900" y="2786725"/>
              <a:ext cx="862275" cy="1885775"/>
            </a:xfrm>
            <a:custGeom>
              <a:avLst/>
              <a:gdLst/>
              <a:ahLst/>
              <a:cxnLst/>
              <a:rect l="l" t="t" r="r" b="b"/>
              <a:pathLst>
                <a:path w="34491" h="75431" extrusionOk="0">
                  <a:moveTo>
                    <a:pt x="34272" y="1"/>
                  </a:moveTo>
                  <a:lnTo>
                    <a:pt x="34184" y="45"/>
                  </a:lnTo>
                  <a:lnTo>
                    <a:pt x="31288" y="2239"/>
                  </a:lnTo>
                  <a:lnTo>
                    <a:pt x="22555" y="9259"/>
                  </a:lnTo>
                  <a:lnTo>
                    <a:pt x="19835" y="11410"/>
                  </a:lnTo>
                  <a:lnTo>
                    <a:pt x="17509" y="12507"/>
                  </a:lnTo>
                  <a:lnTo>
                    <a:pt x="16939" y="12770"/>
                  </a:lnTo>
                  <a:lnTo>
                    <a:pt x="16456" y="13121"/>
                  </a:lnTo>
                  <a:lnTo>
                    <a:pt x="15929" y="13516"/>
                  </a:lnTo>
                  <a:lnTo>
                    <a:pt x="15447" y="13911"/>
                  </a:lnTo>
                  <a:lnTo>
                    <a:pt x="14964" y="14350"/>
                  </a:lnTo>
                  <a:lnTo>
                    <a:pt x="14481" y="14832"/>
                  </a:lnTo>
                  <a:lnTo>
                    <a:pt x="13560" y="15885"/>
                  </a:lnTo>
                  <a:lnTo>
                    <a:pt x="12726" y="17026"/>
                  </a:lnTo>
                  <a:lnTo>
                    <a:pt x="11892" y="18211"/>
                  </a:lnTo>
                  <a:lnTo>
                    <a:pt x="11059" y="19440"/>
                  </a:lnTo>
                  <a:lnTo>
                    <a:pt x="10269" y="20712"/>
                  </a:lnTo>
                  <a:lnTo>
                    <a:pt x="9479" y="21941"/>
                  </a:lnTo>
                  <a:lnTo>
                    <a:pt x="8733" y="23082"/>
                  </a:lnTo>
                  <a:lnTo>
                    <a:pt x="7943" y="24179"/>
                  </a:lnTo>
                  <a:lnTo>
                    <a:pt x="7197" y="25188"/>
                  </a:lnTo>
                  <a:lnTo>
                    <a:pt x="7153" y="25232"/>
                  </a:lnTo>
                  <a:lnTo>
                    <a:pt x="6846" y="26197"/>
                  </a:lnTo>
                  <a:lnTo>
                    <a:pt x="6846" y="26285"/>
                  </a:lnTo>
                  <a:lnTo>
                    <a:pt x="7022" y="27514"/>
                  </a:lnTo>
                  <a:lnTo>
                    <a:pt x="6320" y="33832"/>
                  </a:lnTo>
                  <a:lnTo>
                    <a:pt x="5837" y="37606"/>
                  </a:lnTo>
                  <a:lnTo>
                    <a:pt x="5398" y="40853"/>
                  </a:lnTo>
                  <a:lnTo>
                    <a:pt x="5047" y="42960"/>
                  </a:lnTo>
                  <a:lnTo>
                    <a:pt x="3950" y="47523"/>
                  </a:lnTo>
                  <a:lnTo>
                    <a:pt x="3424" y="49673"/>
                  </a:lnTo>
                  <a:lnTo>
                    <a:pt x="1712" y="52964"/>
                  </a:lnTo>
                  <a:lnTo>
                    <a:pt x="1712" y="53008"/>
                  </a:lnTo>
                  <a:lnTo>
                    <a:pt x="1230" y="56957"/>
                  </a:lnTo>
                  <a:lnTo>
                    <a:pt x="89" y="61302"/>
                  </a:lnTo>
                  <a:lnTo>
                    <a:pt x="89" y="61345"/>
                  </a:lnTo>
                  <a:lnTo>
                    <a:pt x="1" y="62355"/>
                  </a:lnTo>
                  <a:lnTo>
                    <a:pt x="45" y="62486"/>
                  </a:lnTo>
                  <a:lnTo>
                    <a:pt x="1844" y="64812"/>
                  </a:lnTo>
                  <a:lnTo>
                    <a:pt x="4740" y="68147"/>
                  </a:lnTo>
                  <a:lnTo>
                    <a:pt x="6144" y="69814"/>
                  </a:lnTo>
                  <a:lnTo>
                    <a:pt x="8250" y="72096"/>
                  </a:lnTo>
                  <a:lnTo>
                    <a:pt x="9830" y="73983"/>
                  </a:lnTo>
                  <a:lnTo>
                    <a:pt x="10927" y="75387"/>
                  </a:lnTo>
                  <a:lnTo>
                    <a:pt x="11015" y="75431"/>
                  </a:lnTo>
                  <a:lnTo>
                    <a:pt x="11147" y="75431"/>
                  </a:lnTo>
                  <a:lnTo>
                    <a:pt x="11366" y="75343"/>
                  </a:lnTo>
                  <a:lnTo>
                    <a:pt x="11454" y="75255"/>
                  </a:lnTo>
                  <a:lnTo>
                    <a:pt x="12463" y="73764"/>
                  </a:lnTo>
                  <a:lnTo>
                    <a:pt x="12507" y="73676"/>
                  </a:lnTo>
                  <a:lnTo>
                    <a:pt x="12507" y="73632"/>
                  </a:lnTo>
                  <a:lnTo>
                    <a:pt x="12463" y="73544"/>
                  </a:lnTo>
                  <a:lnTo>
                    <a:pt x="12419" y="73500"/>
                  </a:lnTo>
                  <a:lnTo>
                    <a:pt x="12244" y="73500"/>
                  </a:lnTo>
                  <a:lnTo>
                    <a:pt x="12200" y="73544"/>
                  </a:lnTo>
                  <a:lnTo>
                    <a:pt x="11190" y="75036"/>
                  </a:lnTo>
                  <a:lnTo>
                    <a:pt x="11147" y="75036"/>
                  </a:lnTo>
                  <a:lnTo>
                    <a:pt x="10093" y="73764"/>
                  </a:lnTo>
                  <a:lnTo>
                    <a:pt x="8514" y="71877"/>
                  </a:lnTo>
                  <a:lnTo>
                    <a:pt x="6407" y="69551"/>
                  </a:lnTo>
                  <a:lnTo>
                    <a:pt x="2151" y="64549"/>
                  </a:lnTo>
                  <a:lnTo>
                    <a:pt x="396" y="62311"/>
                  </a:lnTo>
                  <a:lnTo>
                    <a:pt x="440" y="61389"/>
                  </a:lnTo>
                  <a:lnTo>
                    <a:pt x="1581" y="57001"/>
                  </a:lnTo>
                  <a:lnTo>
                    <a:pt x="2063" y="53096"/>
                  </a:lnTo>
                  <a:lnTo>
                    <a:pt x="3775" y="49805"/>
                  </a:lnTo>
                  <a:lnTo>
                    <a:pt x="3775" y="49761"/>
                  </a:lnTo>
                  <a:lnTo>
                    <a:pt x="4301" y="47567"/>
                  </a:lnTo>
                  <a:lnTo>
                    <a:pt x="5398" y="43047"/>
                  </a:lnTo>
                  <a:lnTo>
                    <a:pt x="5749" y="40897"/>
                  </a:lnTo>
                  <a:lnTo>
                    <a:pt x="6188" y="37650"/>
                  </a:lnTo>
                  <a:lnTo>
                    <a:pt x="6671" y="33876"/>
                  </a:lnTo>
                  <a:lnTo>
                    <a:pt x="7373" y="27514"/>
                  </a:lnTo>
                  <a:lnTo>
                    <a:pt x="7373" y="27470"/>
                  </a:lnTo>
                  <a:lnTo>
                    <a:pt x="7197" y="26285"/>
                  </a:lnTo>
                  <a:lnTo>
                    <a:pt x="7461" y="25364"/>
                  </a:lnTo>
                  <a:lnTo>
                    <a:pt x="8250" y="24398"/>
                  </a:lnTo>
                  <a:lnTo>
                    <a:pt x="9040" y="23301"/>
                  </a:lnTo>
                  <a:lnTo>
                    <a:pt x="9786" y="22116"/>
                  </a:lnTo>
                  <a:lnTo>
                    <a:pt x="10576" y="20888"/>
                  </a:lnTo>
                  <a:lnTo>
                    <a:pt x="12156" y="18430"/>
                  </a:lnTo>
                  <a:lnTo>
                    <a:pt x="12989" y="17246"/>
                  </a:lnTo>
                  <a:lnTo>
                    <a:pt x="13823" y="16149"/>
                  </a:lnTo>
                  <a:lnTo>
                    <a:pt x="14701" y="15096"/>
                  </a:lnTo>
                  <a:lnTo>
                    <a:pt x="15184" y="14613"/>
                  </a:lnTo>
                  <a:lnTo>
                    <a:pt x="15622" y="14174"/>
                  </a:lnTo>
                  <a:lnTo>
                    <a:pt x="16105" y="13779"/>
                  </a:lnTo>
                  <a:lnTo>
                    <a:pt x="16632" y="13428"/>
                  </a:lnTo>
                  <a:lnTo>
                    <a:pt x="17114" y="13121"/>
                  </a:lnTo>
                  <a:lnTo>
                    <a:pt x="17641" y="12814"/>
                  </a:lnTo>
                  <a:lnTo>
                    <a:pt x="20010" y="11717"/>
                  </a:lnTo>
                  <a:lnTo>
                    <a:pt x="20054" y="11673"/>
                  </a:lnTo>
                  <a:lnTo>
                    <a:pt x="22775" y="9523"/>
                  </a:lnTo>
                  <a:lnTo>
                    <a:pt x="27865" y="5442"/>
                  </a:lnTo>
                  <a:lnTo>
                    <a:pt x="31507" y="2502"/>
                  </a:lnTo>
                  <a:lnTo>
                    <a:pt x="34403" y="308"/>
                  </a:lnTo>
                  <a:lnTo>
                    <a:pt x="34447" y="264"/>
                  </a:lnTo>
                  <a:lnTo>
                    <a:pt x="34491" y="176"/>
                  </a:lnTo>
                  <a:lnTo>
                    <a:pt x="34491" y="132"/>
                  </a:lnTo>
                  <a:lnTo>
                    <a:pt x="34447" y="45"/>
                  </a:lnTo>
                  <a:lnTo>
                    <a:pt x="34403"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29" name="Google Shape;4429;p116"/>
            <p:cNvSpPr/>
            <p:nvPr/>
          </p:nvSpPr>
          <p:spPr>
            <a:xfrm>
              <a:off x="2067925" y="3861800"/>
              <a:ext cx="110825" cy="71325"/>
            </a:xfrm>
            <a:custGeom>
              <a:avLst/>
              <a:gdLst/>
              <a:ahLst/>
              <a:cxnLst/>
              <a:rect l="l" t="t" r="r" b="b"/>
              <a:pathLst>
                <a:path w="4433" h="2853" extrusionOk="0">
                  <a:moveTo>
                    <a:pt x="3116" y="351"/>
                  </a:moveTo>
                  <a:lnTo>
                    <a:pt x="3555" y="615"/>
                  </a:lnTo>
                  <a:lnTo>
                    <a:pt x="4082" y="1405"/>
                  </a:lnTo>
                  <a:lnTo>
                    <a:pt x="4038" y="2151"/>
                  </a:lnTo>
                  <a:lnTo>
                    <a:pt x="3862" y="2326"/>
                  </a:lnTo>
                  <a:lnTo>
                    <a:pt x="3511" y="2502"/>
                  </a:lnTo>
                  <a:lnTo>
                    <a:pt x="2370" y="2414"/>
                  </a:lnTo>
                  <a:lnTo>
                    <a:pt x="747" y="1887"/>
                  </a:lnTo>
                  <a:lnTo>
                    <a:pt x="352" y="1492"/>
                  </a:lnTo>
                  <a:lnTo>
                    <a:pt x="352" y="1448"/>
                  </a:lnTo>
                  <a:lnTo>
                    <a:pt x="659" y="1229"/>
                  </a:lnTo>
                  <a:lnTo>
                    <a:pt x="2107" y="439"/>
                  </a:lnTo>
                  <a:lnTo>
                    <a:pt x="3116" y="351"/>
                  </a:lnTo>
                  <a:close/>
                  <a:moveTo>
                    <a:pt x="3160" y="0"/>
                  </a:moveTo>
                  <a:lnTo>
                    <a:pt x="2063" y="88"/>
                  </a:lnTo>
                  <a:lnTo>
                    <a:pt x="1975" y="88"/>
                  </a:lnTo>
                  <a:lnTo>
                    <a:pt x="483" y="922"/>
                  </a:lnTo>
                  <a:lnTo>
                    <a:pt x="440" y="966"/>
                  </a:lnTo>
                  <a:lnTo>
                    <a:pt x="88" y="1229"/>
                  </a:lnTo>
                  <a:lnTo>
                    <a:pt x="45" y="1317"/>
                  </a:lnTo>
                  <a:lnTo>
                    <a:pt x="1" y="1361"/>
                  </a:lnTo>
                  <a:lnTo>
                    <a:pt x="1" y="1580"/>
                  </a:lnTo>
                  <a:lnTo>
                    <a:pt x="88" y="1712"/>
                  </a:lnTo>
                  <a:lnTo>
                    <a:pt x="527" y="2151"/>
                  </a:lnTo>
                  <a:lnTo>
                    <a:pt x="615" y="2194"/>
                  </a:lnTo>
                  <a:lnTo>
                    <a:pt x="2283" y="2765"/>
                  </a:lnTo>
                  <a:lnTo>
                    <a:pt x="2326" y="2765"/>
                  </a:lnTo>
                  <a:lnTo>
                    <a:pt x="3555" y="2853"/>
                  </a:lnTo>
                  <a:lnTo>
                    <a:pt x="3599" y="2853"/>
                  </a:lnTo>
                  <a:lnTo>
                    <a:pt x="4038" y="2633"/>
                  </a:lnTo>
                  <a:lnTo>
                    <a:pt x="4082" y="2589"/>
                  </a:lnTo>
                  <a:lnTo>
                    <a:pt x="4345" y="2326"/>
                  </a:lnTo>
                  <a:lnTo>
                    <a:pt x="4389" y="2238"/>
                  </a:lnTo>
                  <a:lnTo>
                    <a:pt x="4433" y="1361"/>
                  </a:lnTo>
                  <a:lnTo>
                    <a:pt x="4389" y="1273"/>
                  </a:lnTo>
                  <a:lnTo>
                    <a:pt x="3818" y="351"/>
                  </a:lnTo>
                  <a:lnTo>
                    <a:pt x="3731" y="308"/>
                  </a:lnTo>
                  <a:lnTo>
                    <a:pt x="3248" y="44"/>
                  </a:lnTo>
                  <a:lnTo>
                    <a:pt x="316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30" name="Google Shape;4430;p116"/>
            <p:cNvSpPr/>
            <p:nvPr/>
          </p:nvSpPr>
          <p:spPr>
            <a:xfrm>
              <a:off x="2024050" y="3843150"/>
              <a:ext cx="172250" cy="154700"/>
            </a:xfrm>
            <a:custGeom>
              <a:avLst/>
              <a:gdLst/>
              <a:ahLst/>
              <a:cxnLst/>
              <a:rect l="l" t="t" r="r" b="b"/>
              <a:pathLst>
                <a:path w="6890" h="6188" extrusionOk="0">
                  <a:moveTo>
                    <a:pt x="4915" y="395"/>
                  </a:moveTo>
                  <a:lnTo>
                    <a:pt x="5705" y="703"/>
                  </a:lnTo>
                  <a:lnTo>
                    <a:pt x="5924" y="966"/>
                  </a:lnTo>
                  <a:lnTo>
                    <a:pt x="6495" y="2589"/>
                  </a:lnTo>
                  <a:lnTo>
                    <a:pt x="6539" y="5793"/>
                  </a:lnTo>
                  <a:lnTo>
                    <a:pt x="6495" y="5837"/>
                  </a:lnTo>
                  <a:lnTo>
                    <a:pt x="6144" y="5837"/>
                  </a:lnTo>
                  <a:lnTo>
                    <a:pt x="4652" y="5486"/>
                  </a:lnTo>
                  <a:lnTo>
                    <a:pt x="2589" y="4783"/>
                  </a:lnTo>
                  <a:lnTo>
                    <a:pt x="878" y="3950"/>
                  </a:lnTo>
                  <a:lnTo>
                    <a:pt x="571" y="3599"/>
                  </a:lnTo>
                  <a:lnTo>
                    <a:pt x="352" y="2853"/>
                  </a:lnTo>
                  <a:lnTo>
                    <a:pt x="571" y="2414"/>
                  </a:lnTo>
                  <a:lnTo>
                    <a:pt x="966" y="1975"/>
                  </a:lnTo>
                  <a:lnTo>
                    <a:pt x="2677" y="1054"/>
                  </a:lnTo>
                  <a:lnTo>
                    <a:pt x="4125" y="395"/>
                  </a:lnTo>
                  <a:close/>
                  <a:moveTo>
                    <a:pt x="4915" y="0"/>
                  </a:moveTo>
                  <a:lnTo>
                    <a:pt x="4081" y="44"/>
                  </a:lnTo>
                  <a:lnTo>
                    <a:pt x="3994" y="44"/>
                  </a:lnTo>
                  <a:lnTo>
                    <a:pt x="2502" y="746"/>
                  </a:lnTo>
                  <a:lnTo>
                    <a:pt x="746" y="1712"/>
                  </a:lnTo>
                  <a:lnTo>
                    <a:pt x="703" y="1712"/>
                  </a:lnTo>
                  <a:lnTo>
                    <a:pt x="264" y="2194"/>
                  </a:lnTo>
                  <a:lnTo>
                    <a:pt x="264" y="2238"/>
                  </a:lnTo>
                  <a:lnTo>
                    <a:pt x="1" y="2765"/>
                  </a:lnTo>
                  <a:lnTo>
                    <a:pt x="1" y="2897"/>
                  </a:lnTo>
                  <a:lnTo>
                    <a:pt x="220" y="3730"/>
                  </a:lnTo>
                  <a:lnTo>
                    <a:pt x="264" y="3818"/>
                  </a:lnTo>
                  <a:lnTo>
                    <a:pt x="659" y="4213"/>
                  </a:lnTo>
                  <a:lnTo>
                    <a:pt x="703" y="4257"/>
                  </a:lnTo>
                  <a:lnTo>
                    <a:pt x="2458" y="5091"/>
                  </a:lnTo>
                  <a:lnTo>
                    <a:pt x="4564" y="5837"/>
                  </a:lnTo>
                  <a:lnTo>
                    <a:pt x="6100" y="6188"/>
                  </a:lnTo>
                  <a:lnTo>
                    <a:pt x="6626" y="6188"/>
                  </a:lnTo>
                  <a:lnTo>
                    <a:pt x="6802" y="6056"/>
                  </a:lnTo>
                  <a:lnTo>
                    <a:pt x="6890" y="6012"/>
                  </a:lnTo>
                  <a:lnTo>
                    <a:pt x="6890" y="5924"/>
                  </a:lnTo>
                  <a:lnTo>
                    <a:pt x="6846" y="2546"/>
                  </a:lnTo>
                  <a:lnTo>
                    <a:pt x="6802" y="2502"/>
                  </a:lnTo>
                  <a:lnTo>
                    <a:pt x="6232" y="834"/>
                  </a:lnTo>
                  <a:lnTo>
                    <a:pt x="6232" y="746"/>
                  </a:lnTo>
                  <a:lnTo>
                    <a:pt x="5968" y="483"/>
                  </a:lnTo>
                  <a:lnTo>
                    <a:pt x="5880" y="395"/>
                  </a:lnTo>
                  <a:lnTo>
                    <a:pt x="5003" y="44"/>
                  </a:lnTo>
                  <a:lnTo>
                    <a:pt x="4915"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31" name="Google Shape;4431;p116"/>
            <p:cNvSpPr/>
            <p:nvPr/>
          </p:nvSpPr>
          <p:spPr>
            <a:xfrm>
              <a:off x="1979075" y="3826700"/>
              <a:ext cx="240275" cy="215025"/>
            </a:xfrm>
            <a:custGeom>
              <a:avLst/>
              <a:gdLst/>
              <a:ahLst/>
              <a:cxnLst/>
              <a:rect l="l" t="t" r="r" b="b"/>
              <a:pathLst>
                <a:path w="9611" h="8601" extrusionOk="0">
                  <a:moveTo>
                    <a:pt x="6714" y="351"/>
                  </a:moveTo>
                  <a:lnTo>
                    <a:pt x="7855" y="702"/>
                  </a:lnTo>
                  <a:lnTo>
                    <a:pt x="8206" y="966"/>
                  </a:lnTo>
                  <a:lnTo>
                    <a:pt x="8864" y="3028"/>
                  </a:lnTo>
                  <a:lnTo>
                    <a:pt x="9259" y="6495"/>
                  </a:lnTo>
                  <a:lnTo>
                    <a:pt x="8952" y="7592"/>
                  </a:lnTo>
                  <a:lnTo>
                    <a:pt x="8645" y="8250"/>
                  </a:lnTo>
                  <a:lnTo>
                    <a:pt x="7987" y="8162"/>
                  </a:lnTo>
                  <a:lnTo>
                    <a:pt x="1054" y="6451"/>
                  </a:lnTo>
                  <a:lnTo>
                    <a:pt x="483" y="6144"/>
                  </a:lnTo>
                  <a:lnTo>
                    <a:pt x="395" y="5924"/>
                  </a:lnTo>
                  <a:lnTo>
                    <a:pt x="1931" y="2633"/>
                  </a:lnTo>
                  <a:lnTo>
                    <a:pt x="2545" y="2019"/>
                  </a:lnTo>
                  <a:lnTo>
                    <a:pt x="4432" y="1010"/>
                  </a:lnTo>
                  <a:lnTo>
                    <a:pt x="5837" y="395"/>
                  </a:lnTo>
                  <a:lnTo>
                    <a:pt x="6714" y="351"/>
                  </a:lnTo>
                  <a:close/>
                  <a:moveTo>
                    <a:pt x="6714" y="0"/>
                  </a:moveTo>
                  <a:lnTo>
                    <a:pt x="5793" y="44"/>
                  </a:lnTo>
                  <a:lnTo>
                    <a:pt x="5749" y="44"/>
                  </a:lnTo>
                  <a:lnTo>
                    <a:pt x="4301" y="658"/>
                  </a:lnTo>
                  <a:lnTo>
                    <a:pt x="2370" y="1712"/>
                  </a:lnTo>
                  <a:lnTo>
                    <a:pt x="2326" y="1755"/>
                  </a:lnTo>
                  <a:lnTo>
                    <a:pt x="1668" y="2414"/>
                  </a:lnTo>
                  <a:lnTo>
                    <a:pt x="1624" y="2458"/>
                  </a:lnTo>
                  <a:lnTo>
                    <a:pt x="44" y="5880"/>
                  </a:lnTo>
                  <a:lnTo>
                    <a:pt x="0" y="5924"/>
                  </a:lnTo>
                  <a:lnTo>
                    <a:pt x="44" y="6012"/>
                  </a:lnTo>
                  <a:lnTo>
                    <a:pt x="176" y="6319"/>
                  </a:lnTo>
                  <a:lnTo>
                    <a:pt x="264" y="6407"/>
                  </a:lnTo>
                  <a:lnTo>
                    <a:pt x="922" y="6758"/>
                  </a:lnTo>
                  <a:lnTo>
                    <a:pt x="966" y="6802"/>
                  </a:lnTo>
                  <a:lnTo>
                    <a:pt x="5793" y="7986"/>
                  </a:lnTo>
                  <a:lnTo>
                    <a:pt x="7899" y="8513"/>
                  </a:lnTo>
                  <a:lnTo>
                    <a:pt x="7943" y="8513"/>
                  </a:lnTo>
                  <a:lnTo>
                    <a:pt x="8733" y="8601"/>
                  </a:lnTo>
                  <a:lnTo>
                    <a:pt x="8864" y="8601"/>
                  </a:lnTo>
                  <a:lnTo>
                    <a:pt x="8908" y="8513"/>
                  </a:lnTo>
                  <a:lnTo>
                    <a:pt x="9303" y="7723"/>
                  </a:lnTo>
                  <a:lnTo>
                    <a:pt x="9610" y="6538"/>
                  </a:lnTo>
                  <a:lnTo>
                    <a:pt x="9610" y="6495"/>
                  </a:lnTo>
                  <a:lnTo>
                    <a:pt x="9215" y="2984"/>
                  </a:lnTo>
                  <a:lnTo>
                    <a:pt x="9215" y="2940"/>
                  </a:lnTo>
                  <a:lnTo>
                    <a:pt x="8513" y="834"/>
                  </a:lnTo>
                  <a:lnTo>
                    <a:pt x="8469" y="746"/>
                  </a:lnTo>
                  <a:lnTo>
                    <a:pt x="8031" y="395"/>
                  </a:lnTo>
                  <a:lnTo>
                    <a:pt x="7987" y="395"/>
                  </a:lnTo>
                  <a:lnTo>
                    <a:pt x="6802"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32" name="Google Shape;4432;p116"/>
            <p:cNvSpPr/>
            <p:nvPr/>
          </p:nvSpPr>
          <p:spPr>
            <a:xfrm>
              <a:off x="1923125" y="3808050"/>
              <a:ext cx="342300" cy="295125"/>
            </a:xfrm>
            <a:custGeom>
              <a:avLst/>
              <a:gdLst/>
              <a:ahLst/>
              <a:cxnLst/>
              <a:rect l="l" t="t" r="r" b="b"/>
              <a:pathLst>
                <a:path w="13692" h="11805" extrusionOk="0">
                  <a:moveTo>
                    <a:pt x="8952" y="351"/>
                  </a:moveTo>
                  <a:lnTo>
                    <a:pt x="10883" y="1097"/>
                  </a:lnTo>
                  <a:lnTo>
                    <a:pt x="11848" y="4213"/>
                  </a:lnTo>
                  <a:lnTo>
                    <a:pt x="12463" y="8162"/>
                  </a:lnTo>
                  <a:lnTo>
                    <a:pt x="12463" y="8206"/>
                  </a:lnTo>
                  <a:lnTo>
                    <a:pt x="13340" y="9478"/>
                  </a:lnTo>
                  <a:lnTo>
                    <a:pt x="13340" y="9917"/>
                  </a:lnTo>
                  <a:lnTo>
                    <a:pt x="12901" y="10400"/>
                  </a:lnTo>
                  <a:lnTo>
                    <a:pt x="11497" y="11146"/>
                  </a:lnTo>
                  <a:lnTo>
                    <a:pt x="10444" y="11453"/>
                  </a:lnTo>
                  <a:lnTo>
                    <a:pt x="8382" y="10663"/>
                  </a:lnTo>
                  <a:lnTo>
                    <a:pt x="8382" y="10619"/>
                  </a:lnTo>
                  <a:lnTo>
                    <a:pt x="5003" y="9829"/>
                  </a:lnTo>
                  <a:lnTo>
                    <a:pt x="1536" y="9303"/>
                  </a:lnTo>
                  <a:lnTo>
                    <a:pt x="352" y="8952"/>
                  </a:lnTo>
                  <a:lnTo>
                    <a:pt x="352" y="8689"/>
                  </a:lnTo>
                  <a:lnTo>
                    <a:pt x="571" y="8118"/>
                  </a:lnTo>
                  <a:lnTo>
                    <a:pt x="1668" y="6582"/>
                  </a:lnTo>
                  <a:lnTo>
                    <a:pt x="3028" y="4388"/>
                  </a:lnTo>
                  <a:lnTo>
                    <a:pt x="3994" y="2589"/>
                  </a:lnTo>
                  <a:lnTo>
                    <a:pt x="5310" y="1712"/>
                  </a:lnTo>
                  <a:lnTo>
                    <a:pt x="8162" y="351"/>
                  </a:lnTo>
                  <a:close/>
                  <a:moveTo>
                    <a:pt x="8075" y="0"/>
                  </a:moveTo>
                  <a:lnTo>
                    <a:pt x="5178" y="1404"/>
                  </a:lnTo>
                  <a:lnTo>
                    <a:pt x="5135" y="1404"/>
                  </a:lnTo>
                  <a:lnTo>
                    <a:pt x="3774" y="2326"/>
                  </a:lnTo>
                  <a:lnTo>
                    <a:pt x="3686" y="2370"/>
                  </a:lnTo>
                  <a:lnTo>
                    <a:pt x="2721" y="4213"/>
                  </a:lnTo>
                  <a:lnTo>
                    <a:pt x="1361" y="6407"/>
                  </a:lnTo>
                  <a:lnTo>
                    <a:pt x="264" y="7943"/>
                  </a:lnTo>
                  <a:lnTo>
                    <a:pt x="264" y="7987"/>
                  </a:lnTo>
                  <a:lnTo>
                    <a:pt x="44" y="8557"/>
                  </a:lnTo>
                  <a:lnTo>
                    <a:pt x="0" y="8601"/>
                  </a:lnTo>
                  <a:lnTo>
                    <a:pt x="0" y="9084"/>
                  </a:lnTo>
                  <a:lnTo>
                    <a:pt x="0" y="9171"/>
                  </a:lnTo>
                  <a:lnTo>
                    <a:pt x="88" y="9259"/>
                  </a:lnTo>
                  <a:lnTo>
                    <a:pt x="1449" y="9610"/>
                  </a:lnTo>
                  <a:lnTo>
                    <a:pt x="1492" y="9610"/>
                  </a:lnTo>
                  <a:lnTo>
                    <a:pt x="4959" y="10181"/>
                  </a:lnTo>
                  <a:lnTo>
                    <a:pt x="8294" y="10970"/>
                  </a:lnTo>
                  <a:lnTo>
                    <a:pt x="10400" y="11804"/>
                  </a:lnTo>
                  <a:lnTo>
                    <a:pt x="10488" y="11804"/>
                  </a:lnTo>
                  <a:lnTo>
                    <a:pt x="11585" y="11453"/>
                  </a:lnTo>
                  <a:lnTo>
                    <a:pt x="11629" y="11453"/>
                  </a:lnTo>
                  <a:lnTo>
                    <a:pt x="13121" y="10707"/>
                  </a:lnTo>
                  <a:lnTo>
                    <a:pt x="13165" y="10663"/>
                  </a:lnTo>
                  <a:lnTo>
                    <a:pt x="13647" y="10093"/>
                  </a:lnTo>
                  <a:lnTo>
                    <a:pt x="13691" y="10005"/>
                  </a:lnTo>
                  <a:lnTo>
                    <a:pt x="13691" y="9391"/>
                  </a:lnTo>
                  <a:lnTo>
                    <a:pt x="13647" y="9303"/>
                  </a:lnTo>
                  <a:lnTo>
                    <a:pt x="12770" y="8030"/>
                  </a:lnTo>
                  <a:lnTo>
                    <a:pt x="12155" y="4125"/>
                  </a:lnTo>
                  <a:lnTo>
                    <a:pt x="11190" y="922"/>
                  </a:lnTo>
                  <a:lnTo>
                    <a:pt x="11190" y="878"/>
                  </a:lnTo>
                  <a:lnTo>
                    <a:pt x="11102" y="834"/>
                  </a:lnTo>
                  <a:lnTo>
                    <a:pt x="904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33" name="Google Shape;4433;p116"/>
            <p:cNvSpPr/>
            <p:nvPr/>
          </p:nvSpPr>
          <p:spPr>
            <a:xfrm>
              <a:off x="1712500" y="4127275"/>
              <a:ext cx="79000" cy="51575"/>
            </a:xfrm>
            <a:custGeom>
              <a:avLst/>
              <a:gdLst/>
              <a:ahLst/>
              <a:cxnLst/>
              <a:rect l="l" t="t" r="r" b="b"/>
              <a:pathLst>
                <a:path w="3160" h="2063" extrusionOk="0">
                  <a:moveTo>
                    <a:pt x="1931" y="352"/>
                  </a:moveTo>
                  <a:lnTo>
                    <a:pt x="2502" y="527"/>
                  </a:lnTo>
                  <a:lnTo>
                    <a:pt x="2677" y="703"/>
                  </a:lnTo>
                  <a:lnTo>
                    <a:pt x="2546" y="790"/>
                  </a:lnTo>
                  <a:lnTo>
                    <a:pt x="1492" y="1317"/>
                  </a:lnTo>
                  <a:lnTo>
                    <a:pt x="351" y="1624"/>
                  </a:lnTo>
                  <a:lnTo>
                    <a:pt x="746" y="1010"/>
                  </a:lnTo>
                  <a:lnTo>
                    <a:pt x="1317" y="439"/>
                  </a:lnTo>
                  <a:lnTo>
                    <a:pt x="1931" y="352"/>
                  </a:lnTo>
                  <a:close/>
                  <a:moveTo>
                    <a:pt x="1931" y="0"/>
                  </a:moveTo>
                  <a:lnTo>
                    <a:pt x="1185" y="132"/>
                  </a:lnTo>
                  <a:lnTo>
                    <a:pt x="1097" y="176"/>
                  </a:lnTo>
                  <a:lnTo>
                    <a:pt x="483" y="790"/>
                  </a:lnTo>
                  <a:lnTo>
                    <a:pt x="44" y="1449"/>
                  </a:lnTo>
                  <a:lnTo>
                    <a:pt x="44" y="1536"/>
                  </a:lnTo>
                  <a:lnTo>
                    <a:pt x="0" y="1843"/>
                  </a:lnTo>
                  <a:lnTo>
                    <a:pt x="0" y="1931"/>
                  </a:lnTo>
                  <a:lnTo>
                    <a:pt x="44" y="2019"/>
                  </a:lnTo>
                  <a:lnTo>
                    <a:pt x="176" y="2063"/>
                  </a:lnTo>
                  <a:lnTo>
                    <a:pt x="220" y="2019"/>
                  </a:lnTo>
                  <a:lnTo>
                    <a:pt x="1580" y="1668"/>
                  </a:lnTo>
                  <a:lnTo>
                    <a:pt x="1624" y="1668"/>
                  </a:lnTo>
                  <a:lnTo>
                    <a:pt x="2677" y="1097"/>
                  </a:lnTo>
                  <a:lnTo>
                    <a:pt x="3072" y="878"/>
                  </a:lnTo>
                  <a:lnTo>
                    <a:pt x="3116" y="834"/>
                  </a:lnTo>
                  <a:lnTo>
                    <a:pt x="3160" y="746"/>
                  </a:lnTo>
                  <a:lnTo>
                    <a:pt x="3160" y="659"/>
                  </a:lnTo>
                  <a:lnTo>
                    <a:pt x="3116" y="615"/>
                  </a:lnTo>
                  <a:lnTo>
                    <a:pt x="2721" y="264"/>
                  </a:lnTo>
                  <a:lnTo>
                    <a:pt x="2633" y="220"/>
                  </a:lnTo>
                  <a:lnTo>
                    <a:pt x="2019"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34" name="Google Shape;4434;p116"/>
            <p:cNvSpPr/>
            <p:nvPr/>
          </p:nvSpPr>
          <p:spPr>
            <a:xfrm>
              <a:off x="2405800" y="1437400"/>
              <a:ext cx="928100" cy="1383375"/>
            </a:xfrm>
            <a:custGeom>
              <a:avLst/>
              <a:gdLst/>
              <a:ahLst/>
              <a:cxnLst/>
              <a:rect l="l" t="t" r="r" b="b"/>
              <a:pathLst>
                <a:path w="37124" h="55335" extrusionOk="0">
                  <a:moveTo>
                    <a:pt x="36773" y="1"/>
                  </a:moveTo>
                  <a:lnTo>
                    <a:pt x="36685" y="45"/>
                  </a:lnTo>
                  <a:lnTo>
                    <a:pt x="36641" y="89"/>
                  </a:lnTo>
                  <a:lnTo>
                    <a:pt x="36597" y="133"/>
                  </a:lnTo>
                  <a:lnTo>
                    <a:pt x="36597" y="220"/>
                  </a:lnTo>
                  <a:lnTo>
                    <a:pt x="36641" y="264"/>
                  </a:lnTo>
                  <a:lnTo>
                    <a:pt x="36685" y="396"/>
                  </a:lnTo>
                  <a:lnTo>
                    <a:pt x="36773" y="1361"/>
                  </a:lnTo>
                  <a:lnTo>
                    <a:pt x="36773" y="3204"/>
                  </a:lnTo>
                  <a:lnTo>
                    <a:pt x="36071" y="4916"/>
                  </a:lnTo>
                  <a:lnTo>
                    <a:pt x="36071" y="4959"/>
                  </a:lnTo>
                  <a:lnTo>
                    <a:pt x="35281" y="7856"/>
                  </a:lnTo>
                  <a:lnTo>
                    <a:pt x="34667" y="9962"/>
                  </a:lnTo>
                  <a:lnTo>
                    <a:pt x="34008" y="11980"/>
                  </a:lnTo>
                  <a:lnTo>
                    <a:pt x="32648" y="14745"/>
                  </a:lnTo>
                  <a:lnTo>
                    <a:pt x="31551" y="16851"/>
                  </a:lnTo>
                  <a:lnTo>
                    <a:pt x="30630" y="18957"/>
                  </a:lnTo>
                  <a:lnTo>
                    <a:pt x="29138" y="21634"/>
                  </a:lnTo>
                  <a:lnTo>
                    <a:pt x="27733" y="23872"/>
                  </a:lnTo>
                  <a:lnTo>
                    <a:pt x="26505" y="25803"/>
                  </a:lnTo>
                  <a:lnTo>
                    <a:pt x="25144" y="28216"/>
                  </a:lnTo>
                  <a:lnTo>
                    <a:pt x="25144" y="28260"/>
                  </a:lnTo>
                  <a:lnTo>
                    <a:pt x="24881" y="29094"/>
                  </a:lnTo>
                  <a:lnTo>
                    <a:pt x="24881" y="29137"/>
                  </a:lnTo>
                  <a:lnTo>
                    <a:pt x="24881" y="30059"/>
                  </a:lnTo>
                  <a:lnTo>
                    <a:pt x="25232" y="32736"/>
                  </a:lnTo>
                  <a:lnTo>
                    <a:pt x="25583" y="36290"/>
                  </a:lnTo>
                  <a:lnTo>
                    <a:pt x="25496" y="36422"/>
                  </a:lnTo>
                  <a:lnTo>
                    <a:pt x="23345" y="37694"/>
                  </a:lnTo>
                  <a:lnTo>
                    <a:pt x="21371" y="39098"/>
                  </a:lnTo>
                  <a:lnTo>
                    <a:pt x="21327" y="39098"/>
                  </a:lnTo>
                  <a:lnTo>
                    <a:pt x="19659" y="40590"/>
                  </a:lnTo>
                  <a:lnTo>
                    <a:pt x="16500" y="43048"/>
                  </a:lnTo>
                  <a:lnTo>
                    <a:pt x="16456" y="43091"/>
                  </a:lnTo>
                  <a:lnTo>
                    <a:pt x="14964" y="44583"/>
                  </a:lnTo>
                  <a:lnTo>
                    <a:pt x="12595" y="47085"/>
                  </a:lnTo>
                  <a:lnTo>
                    <a:pt x="10401" y="48313"/>
                  </a:lnTo>
                  <a:lnTo>
                    <a:pt x="8250" y="49147"/>
                  </a:lnTo>
                  <a:lnTo>
                    <a:pt x="8207" y="49147"/>
                  </a:lnTo>
                  <a:lnTo>
                    <a:pt x="6627" y="50156"/>
                  </a:lnTo>
                  <a:lnTo>
                    <a:pt x="89" y="55027"/>
                  </a:lnTo>
                  <a:lnTo>
                    <a:pt x="45" y="55071"/>
                  </a:lnTo>
                  <a:lnTo>
                    <a:pt x="1" y="55115"/>
                  </a:lnTo>
                  <a:lnTo>
                    <a:pt x="45" y="55202"/>
                  </a:lnTo>
                  <a:lnTo>
                    <a:pt x="45" y="55246"/>
                  </a:lnTo>
                  <a:lnTo>
                    <a:pt x="133" y="55334"/>
                  </a:lnTo>
                  <a:lnTo>
                    <a:pt x="176" y="55334"/>
                  </a:lnTo>
                  <a:lnTo>
                    <a:pt x="308" y="55290"/>
                  </a:lnTo>
                  <a:lnTo>
                    <a:pt x="6846" y="50463"/>
                  </a:lnTo>
                  <a:lnTo>
                    <a:pt x="8382" y="49454"/>
                  </a:lnTo>
                  <a:lnTo>
                    <a:pt x="10532" y="48620"/>
                  </a:lnTo>
                  <a:lnTo>
                    <a:pt x="10576" y="48620"/>
                  </a:lnTo>
                  <a:lnTo>
                    <a:pt x="12814" y="47348"/>
                  </a:lnTo>
                  <a:lnTo>
                    <a:pt x="12858" y="47348"/>
                  </a:lnTo>
                  <a:lnTo>
                    <a:pt x="15227" y="44803"/>
                  </a:lnTo>
                  <a:lnTo>
                    <a:pt x="16719" y="43355"/>
                  </a:lnTo>
                  <a:lnTo>
                    <a:pt x="19879" y="40854"/>
                  </a:lnTo>
                  <a:lnTo>
                    <a:pt x="21546" y="39362"/>
                  </a:lnTo>
                  <a:lnTo>
                    <a:pt x="23521" y="37957"/>
                  </a:lnTo>
                  <a:lnTo>
                    <a:pt x="25715" y="36729"/>
                  </a:lnTo>
                  <a:lnTo>
                    <a:pt x="25759" y="36641"/>
                  </a:lnTo>
                  <a:lnTo>
                    <a:pt x="25890" y="36422"/>
                  </a:lnTo>
                  <a:lnTo>
                    <a:pt x="25934" y="36334"/>
                  </a:lnTo>
                  <a:lnTo>
                    <a:pt x="25583" y="32692"/>
                  </a:lnTo>
                  <a:lnTo>
                    <a:pt x="25232" y="30015"/>
                  </a:lnTo>
                  <a:lnTo>
                    <a:pt x="25232" y="29181"/>
                  </a:lnTo>
                  <a:lnTo>
                    <a:pt x="25452" y="28391"/>
                  </a:lnTo>
                  <a:lnTo>
                    <a:pt x="26812" y="25978"/>
                  </a:lnTo>
                  <a:lnTo>
                    <a:pt x="29445" y="21809"/>
                  </a:lnTo>
                  <a:lnTo>
                    <a:pt x="30937" y="19133"/>
                  </a:lnTo>
                  <a:lnTo>
                    <a:pt x="30981" y="19133"/>
                  </a:lnTo>
                  <a:lnTo>
                    <a:pt x="31858" y="17026"/>
                  </a:lnTo>
                  <a:lnTo>
                    <a:pt x="32955" y="14920"/>
                  </a:lnTo>
                  <a:lnTo>
                    <a:pt x="34359" y="12112"/>
                  </a:lnTo>
                  <a:lnTo>
                    <a:pt x="35018" y="10050"/>
                  </a:lnTo>
                  <a:lnTo>
                    <a:pt x="35632" y="7943"/>
                  </a:lnTo>
                  <a:lnTo>
                    <a:pt x="36422" y="5047"/>
                  </a:lnTo>
                  <a:lnTo>
                    <a:pt x="37080" y="3292"/>
                  </a:lnTo>
                  <a:lnTo>
                    <a:pt x="37124" y="3248"/>
                  </a:lnTo>
                  <a:lnTo>
                    <a:pt x="37124" y="1361"/>
                  </a:lnTo>
                  <a:lnTo>
                    <a:pt x="37036" y="352"/>
                  </a:lnTo>
                  <a:lnTo>
                    <a:pt x="37036" y="264"/>
                  </a:lnTo>
                  <a:lnTo>
                    <a:pt x="36948" y="89"/>
                  </a:lnTo>
                  <a:lnTo>
                    <a:pt x="36904" y="45"/>
                  </a:lnTo>
                  <a:lnTo>
                    <a:pt x="36817"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35" name="Google Shape;4435;p116"/>
            <p:cNvSpPr/>
            <p:nvPr/>
          </p:nvSpPr>
          <p:spPr>
            <a:xfrm>
              <a:off x="2378375" y="1436325"/>
              <a:ext cx="928100" cy="1359200"/>
            </a:xfrm>
            <a:custGeom>
              <a:avLst/>
              <a:gdLst/>
              <a:ahLst/>
              <a:cxnLst/>
              <a:rect l="l" t="t" r="r" b="b"/>
              <a:pathLst>
                <a:path w="37124" h="54368" extrusionOk="0">
                  <a:moveTo>
                    <a:pt x="36641" y="0"/>
                  </a:moveTo>
                  <a:lnTo>
                    <a:pt x="36553" y="44"/>
                  </a:lnTo>
                  <a:lnTo>
                    <a:pt x="36510" y="88"/>
                  </a:lnTo>
                  <a:lnTo>
                    <a:pt x="36510" y="132"/>
                  </a:lnTo>
                  <a:lnTo>
                    <a:pt x="36510" y="219"/>
                  </a:lnTo>
                  <a:lnTo>
                    <a:pt x="36685" y="878"/>
                  </a:lnTo>
                  <a:lnTo>
                    <a:pt x="36773" y="1316"/>
                  </a:lnTo>
                  <a:lnTo>
                    <a:pt x="36685" y="2194"/>
                  </a:lnTo>
                  <a:lnTo>
                    <a:pt x="36115" y="4169"/>
                  </a:lnTo>
                  <a:lnTo>
                    <a:pt x="35588" y="6275"/>
                  </a:lnTo>
                  <a:lnTo>
                    <a:pt x="34886" y="8776"/>
                  </a:lnTo>
                  <a:lnTo>
                    <a:pt x="34140" y="11102"/>
                  </a:lnTo>
                  <a:lnTo>
                    <a:pt x="32824" y="14042"/>
                  </a:lnTo>
                  <a:lnTo>
                    <a:pt x="31814" y="15929"/>
                  </a:lnTo>
                  <a:lnTo>
                    <a:pt x="30542" y="18693"/>
                  </a:lnTo>
                  <a:lnTo>
                    <a:pt x="29094" y="21194"/>
                  </a:lnTo>
                  <a:lnTo>
                    <a:pt x="27558" y="23652"/>
                  </a:lnTo>
                  <a:lnTo>
                    <a:pt x="26285" y="25758"/>
                  </a:lnTo>
                  <a:lnTo>
                    <a:pt x="24881" y="28171"/>
                  </a:lnTo>
                  <a:lnTo>
                    <a:pt x="22599" y="31682"/>
                  </a:lnTo>
                  <a:lnTo>
                    <a:pt x="22599" y="31769"/>
                  </a:lnTo>
                  <a:lnTo>
                    <a:pt x="22468" y="32866"/>
                  </a:lnTo>
                  <a:lnTo>
                    <a:pt x="22380" y="35631"/>
                  </a:lnTo>
                  <a:lnTo>
                    <a:pt x="22161" y="36508"/>
                  </a:lnTo>
                  <a:lnTo>
                    <a:pt x="21722" y="37254"/>
                  </a:lnTo>
                  <a:lnTo>
                    <a:pt x="20142" y="38790"/>
                  </a:lnTo>
                  <a:lnTo>
                    <a:pt x="17070" y="41335"/>
                  </a:lnTo>
                  <a:lnTo>
                    <a:pt x="17070" y="41379"/>
                  </a:lnTo>
                  <a:lnTo>
                    <a:pt x="15491" y="43047"/>
                  </a:lnTo>
                  <a:lnTo>
                    <a:pt x="13516" y="45285"/>
                  </a:lnTo>
                  <a:lnTo>
                    <a:pt x="12331" y="46294"/>
                  </a:lnTo>
                  <a:lnTo>
                    <a:pt x="11234" y="46820"/>
                  </a:lnTo>
                  <a:lnTo>
                    <a:pt x="8777" y="47742"/>
                  </a:lnTo>
                  <a:lnTo>
                    <a:pt x="8733" y="47786"/>
                  </a:lnTo>
                  <a:lnTo>
                    <a:pt x="6934" y="48927"/>
                  </a:lnTo>
                  <a:lnTo>
                    <a:pt x="2195" y="52481"/>
                  </a:lnTo>
                  <a:lnTo>
                    <a:pt x="45" y="54061"/>
                  </a:lnTo>
                  <a:lnTo>
                    <a:pt x="1" y="54104"/>
                  </a:lnTo>
                  <a:lnTo>
                    <a:pt x="1" y="54148"/>
                  </a:lnTo>
                  <a:lnTo>
                    <a:pt x="1" y="54236"/>
                  </a:lnTo>
                  <a:lnTo>
                    <a:pt x="1" y="54280"/>
                  </a:lnTo>
                  <a:lnTo>
                    <a:pt x="89" y="54324"/>
                  </a:lnTo>
                  <a:lnTo>
                    <a:pt x="176" y="54368"/>
                  </a:lnTo>
                  <a:lnTo>
                    <a:pt x="264" y="54324"/>
                  </a:lnTo>
                  <a:lnTo>
                    <a:pt x="2370" y="52788"/>
                  </a:lnTo>
                  <a:lnTo>
                    <a:pt x="5486" y="50462"/>
                  </a:lnTo>
                  <a:lnTo>
                    <a:pt x="7153" y="49190"/>
                  </a:lnTo>
                  <a:lnTo>
                    <a:pt x="8909" y="48093"/>
                  </a:lnTo>
                  <a:lnTo>
                    <a:pt x="11366" y="47128"/>
                  </a:lnTo>
                  <a:lnTo>
                    <a:pt x="12507" y="46601"/>
                  </a:lnTo>
                  <a:lnTo>
                    <a:pt x="12551" y="46601"/>
                  </a:lnTo>
                  <a:lnTo>
                    <a:pt x="13736" y="45548"/>
                  </a:lnTo>
                  <a:lnTo>
                    <a:pt x="13779" y="45548"/>
                  </a:lnTo>
                  <a:lnTo>
                    <a:pt x="15754" y="43310"/>
                  </a:lnTo>
                  <a:lnTo>
                    <a:pt x="17334" y="41599"/>
                  </a:lnTo>
                  <a:lnTo>
                    <a:pt x="20361" y="39054"/>
                  </a:lnTo>
                  <a:lnTo>
                    <a:pt x="21985" y="37474"/>
                  </a:lnTo>
                  <a:lnTo>
                    <a:pt x="22029" y="37474"/>
                  </a:lnTo>
                  <a:lnTo>
                    <a:pt x="22512" y="36640"/>
                  </a:lnTo>
                  <a:lnTo>
                    <a:pt x="22512" y="36596"/>
                  </a:lnTo>
                  <a:lnTo>
                    <a:pt x="22731" y="35675"/>
                  </a:lnTo>
                  <a:lnTo>
                    <a:pt x="22819" y="32910"/>
                  </a:lnTo>
                  <a:lnTo>
                    <a:pt x="22950" y="31813"/>
                  </a:lnTo>
                  <a:lnTo>
                    <a:pt x="25188" y="28347"/>
                  </a:lnTo>
                  <a:lnTo>
                    <a:pt x="26593" y="25933"/>
                  </a:lnTo>
                  <a:lnTo>
                    <a:pt x="27821" y="23827"/>
                  </a:lnTo>
                  <a:lnTo>
                    <a:pt x="29401" y="21370"/>
                  </a:lnTo>
                  <a:lnTo>
                    <a:pt x="30849" y="18869"/>
                  </a:lnTo>
                  <a:lnTo>
                    <a:pt x="32121" y="16104"/>
                  </a:lnTo>
                  <a:lnTo>
                    <a:pt x="33131" y="14173"/>
                  </a:lnTo>
                  <a:lnTo>
                    <a:pt x="34491" y="11233"/>
                  </a:lnTo>
                  <a:lnTo>
                    <a:pt x="35237" y="8864"/>
                  </a:lnTo>
                  <a:lnTo>
                    <a:pt x="35895" y="6363"/>
                  </a:lnTo>
                  <a:lnTo>
                    <a:pt x="36466" y="4256"/>
                  </a:lnTo>
                  <a:lnTo>
                    <a:pt x="36992" y="2282"/>
                  </a:lnTo>
                  <a:lnTo>
                    <a:pt x="37036" y="2238"/>
                  </a:lnTo>
                  <a:lnTo>
                    <a:pt x="37124" y="1316"/>
                  </a:lnTo>
                  <a:lnTo>
                    <a:pt x="37124" y="1273"/>
                  </a:lnTo>
                  <a:lnTo>
                    <a:pt x="37036" y="790"/>
                  </a:lnTo>
                  <a:lnTo>
                    <a:pt x="36861" y="132"/>
                  </a:lnTo>
                  <a:lnTo>
                    <a:pt x="36817" y="44"/>
                  </a:lnTo>
                  <a:lnTo>
                    <a:pt x="36773"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36" name="Google Shape;4436;p116"/>
            <p:cNvSpPr/>
            <p:nvPr/>
          </p:nvSpPr>
          <p:spPr>
            <a:xfrm>
              <a:off x="2348775" y="1447275"/>
              <a:ext cx="932475" cy="1321925"/>
            </a:xfrm>
            <a:custGeom>
              <a:avLst/>
              <a:gdLst/>
              <a:ahLst/>
              <a:cxnLst/>
              <a:rect l="l" t="t" r="r" b="b"/>
              <a:pathLst>
                <a:path w="37299" h="52877" extrusionOk="0">
                  <a:moveTo>
                    <a:pt x="37079" y="1"/>
                  </a:moveTo>
                  <a:lnTo>
                    <a:pt x="36991" y="45"/>
                  </a:lnTo>
                  <a:lnTo>
                    <a:pt x="36948" y="89"/>
                  </a:lnTo>
                  <a:lnTo>
                    <a:pt x="36948" y="132"/>
                  </a:lnTo>
                  <a:lnTo>
                    <a:pt x="36860" y="703"/>
                  </a:lnTo>
                  <a:lnTo>
                    <a:pt x="35763" y="4828"/>
                  </a:lnTo>
                  <a:lnTo>
                    <a:pt x="35061" y="7504"/>
                  </a:lnTo>
                  <a:lnTo>
                    <a:pt x="34315" y="9918"/>
                  </a:lnTo>
                  <a:lnTo>
                    <a:pt x="32165" y="14525"/>
                  </a:lnTo>
                  <a:lnTo>
                    <a:pt x="31024" y="17026"/>
                  </a:lnTo>
                  <a:lnTo>
                    <a:pt x="29532" y="19615"/>
                  </a:lnTo>
                  <a:lnTo>
                    <a:pt x="26987" y="23696"/>
                  </a:lnTo>
                  <a:lnTo>
                    <a:pt x="24705" y="27645"/>
                  </a:lnTo>
                  <a:lnTo>
                    <a:pt x="23696" y="29094"/>
                  </a:lnTo>
                  <a:lnTo>
                    <a:pt x="21063" y="32648"/>
                  </a:lnTo>
                  <a:lnTo>
                    <a:pt x="21019" y="32692"/>
                  </a:lnTo>
                  <a:lnTo>
                    <a:pt x="20229" y="35017"/>
                  </a:lnTo>
                  <a:lnTo>
                    <a:pt x="18386" y="38528"/>
                  </a:lnTo>
                  <a:lnTo>
                    <a:pt x="17114" y="39888"/>
                  </a:lnTo>
                  <a:lnTo>
                    <a:pt x="14963" y="42389"/>
                  </a:lnTo>
                  <a:lnTo>
                    <a:pt x="12813" y="44627"/>
                  </a:lnTo>
                  <a:lnTo>
                    <a:pt x="9391" y="45900"/>
                  </a:lnTo>
                  <a:lnTo>
                    <a:pt x="9391" y="45944"/>
                  </a:lnTo>
                  <a:lnTo>
                    <a:pt x="7855" y="46821"/>
                  </a:lnTo>
                  <a:lnTo>
                    <a:pt x="7811" y="46865"/>
                  </a:lnTo>
                  <a:lnTo>
                    <a:pt x="6012" y="48225"/>
                  </a:lnTo>
                  <a:lnTo>
                    <a:pt x="44" y="52569"/>
                  </a:lnTo>
                  <a:lnTo>
                    <a:pt x="0" y="52613"/>
                  </a:lnTo>
                  <a:lnTo>
                    <a:pt x="0" y="52657"/>
                  </a:lnTo>
                  <a:lnTo>
                    <a:pt x="0" y="52745"/>
                  </a:lnTo>
                  <a:lnTo>
                    <a:pt x="0" y="52789"/>
                  </a:lnTo>
                  <a:lnTo>
                    <a:pt x="88" y="52833"/>
                  </a:lnTo>
                  <a:lnTo>
                    <a:pt x="176" y="52877"/>
                  </a:lnTo>
                  <a:lnTo>
                    <a:pt x="263" y="52833"/>
                  </a:lnTo>
                  <a:lnTo>
                    <a:pt x="6231" y="48489"/>
                  </a:lnTo>
                  <a:lnTo>
                    <a:pt x="8030" y="47128"/>
                  </a:lnTo>
                  <a:lnTo>
                    <a:pt x="9522" y="46251"/>
                  </a:lnTo>
                  <a:lnTo>
                    <a:pt x="12243" y="45241"/>
                  </a:lnTo>
                  <a:lnTo>
                    <a:pt x="12989" y="44934"/>
                  </a:lnTo>
                  <a:lnTo>
                    <a:pt x="13077" y="44890"/>
                  </a:lnTo>
                  <a:lnTo>
                    <a:pt x="15227" y="42653"/>
                  </a:lnTo>
                  <a:lnTo>
                    <a:pt x="17377" y="40107"/>
                  </a:lnTo>
                  <a:lnTo>
                    <a:pt x="18649" y="38747"/>
                  </a:lnTo>
                  <a:lnTo>
                    <a:pt x="18693" y="38703"/>
                  </a:lnTo>
                  <a:lnTo>
                    <a:pt x="20580" y="35193"/>
                  </a:lnTo>
                  <a:lnTo>
                    <a:pt x="20580" y="35149"/>
                  </a:lnTo>
                  <a:lnTo>
                    <a:pt x="21326" y="32823"/>
                  </a:lnTo>
                  <a:lnTo>
                    <a:pt x="23959" y="29313"/>
                  </a:lnTo>
                  <a:lnTo>
                    <a:pt x="25012" y="27821"/>
                  </a:lnTo>
                  <a:lnTo>
                    <a:pt x="27294" y="23872"/>
                  </a:lnTo>
                  <a:lnTo>
                    <a:pt x="29839" y="19791"/>
                  </a:lnTo>
                  <a:lnTo>
                    <a:pt x="31331" y="17158"/>
                  </a:lnTo>
                  <a:lnTo>
                    <a:pt x="32472" y="14701"/>
                  </a:lnTo>
                  <a:lnTo>
                    <a:pt x="34666" y="10049"/>
                  </a:lnTo>
                  <a:lnTo>
                    <a:pt x="35412" y="7592"/>
                  </a:lnTo>
                  <a:lnTo>
                    <a:pt x="36114" y="4915"/>
                  </a:lnTo>
                  <a:lnTo>
                    <a:pt x="37211" y="791"/>
                  </a:lnTo>
                  <a:lnTo>
                    <a:pt x="37211" y="747"/>
                  </a:lnTo>
                  <a:lnTo>
                    <a:pt x="37299" y="176"/>
                  </a:lnTo>
                  <a:lnTo>
                    <a:pt x="37255" y="132"/>
                  </a:lnTo>
                  <a:lnTo>
                    <a:pt x="37255" y="45"/>
                  </a:lnTo>
                  <a:lnTo>
                    <a:pt x="37211"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37" name="Google Shape;4437;p116"/>
            <p:cNvSpPr/>
            <p:nvPr/>
          </p:nvSpPr>
          <p:spPr>
            <a:xfrm>
              <a:off x="2318050" y="1439600"/>
              <a:ext cx="942350" cy="1302175"/>
            </a:xfrm>
            <a:custGeom>
              <a:avLst/>
              <a:gdLst/>
              <a:ahLst/>
              <a:cxnLst/>
              <a:rect l="l" t="t" r="r" b="b"/>
              <a:pathLst>
                <a:path w="37694" h="52087" extrusionOk="0">
                  <a:moveTo>
                    <a:pt x="37431" y="1"/>
                  </a:moveTo>
                  <a:lnTo>
                    <a:pt x="37387" y="45"/>
                  </a:lnTo>
                  <a:lnTo>
                    <a:pt x="37343" y="132"/>
                  </a:lnTo>
                  <a:lnTo>
                    <a:pt x="37255" y="527"/>
                  </a:lnTo>
                  <a:lnTo>
                    <a:pt x="36377" y="3116"/>
                  </a:lnTo>
                  <a:lnTo>
                    <a:pt x="35763" y="5266"/>
                  </a:lnTo>
                  <a:lnTo>
                    <a:pt x="35149" y="7636"/>
                  </a:lnTo>
                  <a:lnTo>
                    <a:pt x="33876" y="11322"/>
                  </a:lnTo>
                  <a:lnTo>
                    <a:pt x="32560" y="13867"/>
                  </a:lnTo>
                  <a:lnTo>
                    <a:pt x="31551" y="16105"/>
                  </a:lnTo>
                  <a:lnTo>
                    <a:pt x="30629" y="17684"/>
                  </a:lnTo>
                  <a:lnTo>
                    <a:pt x="29708" y="19264"/>
                  </a:lnTo>
                  <a:lnTo>
                    <a:pt x="27821" y="22380"/>
                  </a:lnTo>
                  <a:lnTo>
                    <a:pt x="26504" y="24486"/>
                  </a:lnTo>
                  <a:lnTo>
                    <a:pt x="25232" y="26636"/>
                  </a:lnTo>
                  <a:lnTo>
                    <a:pt x="23959" y="28567"/>
                  </a:lnTo>
                  <a:lnTo>
                    <a:pt x="22687" y="30190"/>
                  </a:lnTo>
                  <a:lnTo>
                    <a:pt x="21283" y="31902"/>
                  </a:lnTo>
                  <a:lnTo>
                    <a:pt x="19791" y="33481"/>
                  </a:lnTo>
                  <a:lnTo>
                    <a:pt x="17684" y="35280"/>
                  </a:lnTo>
                  <a:lnTo>
                    <a:pt x="17684" y="35324"/>
                  </a:lnTo>
                  <a:lnTo>
                    <a:pt x="16763" y="36334"/>
                  </a:lnTo>
                  <a:lnTo>
                    <a:pt x="16719" y="36377"/>
                  </a:lnTo>
                  <a:lnTo>
                    <a:pt x="16149" y="37387"/>
                  </a:lnTo>
                  <a:lnTo>
                    <a:pt x="15359" y="39449"/>
                  </a:lnTo>
                  <a:lnTo>
                    <a:pt x="14437" y="41424"/>
                  </a:lnTo>
                  <a:lnTo>
                    <a:pt x="12901" y="43486"/>
                  </a:lnTo>
                  <a:lnTo>
                    <a:pt x="12331" y="43925"/>
                  </a:lnTo>
                  <a:lnTo>
                    <a:pt x="9917" y="44890"/>
                  </a:lnTo>
                  <a:lnTo>
                    <a:pt x="8338" y="45856"/>
                  </a:lnTo>
                  <a:lnTo>
                    <a:pt x="6144" y="47479"/>
                  </a:lnTo>
                  <a:lnTo>
                    <a:pt x="3599" y="49322"/>
                  </a:lnTo>
                  <a:lnTo>
                    <a:pt x="88" y="51779"/>
                  </a:lnTo>
                  <a:lnTo>
                    <a:pt x="44" y="51823"/>
                  </a:lnTo>
                  <a:lnTo>
                    <a:pt x="0" y="51867"/>
                  </a:lnTo>
                  <a:lnTo>
                    <a:pt x="0" y="51955"/>
                  </a:lnTo>
                  <a:lnTo>
                    <a:pt x="44" y="51999"/>
                  </a:lnTo>
                  <a:lnTo>
                    <a:pt x="88" y="52043"/>
                  </a:lnTo>
                  <a:lnTo>
                    <a:pt x="176" y="52087"/>
                  </a:lnTo>
                  <a:lnTo>
                    <a:pt x="308" y="52043"/>
                  </a:lnTo>
                  <a:lnTo>
                    <a:pt x="3818" y="49585"/>
                  </a:lnTo>
                  <a:lnTo>
                    <a:pt x="6319" y="47786"/>
                  </a:lnTo>
                  <a:lnTo>
                    <a:pt x="8513" y="46163"/>
                  </a:lnTo>
                  <a:lnTo>
                    <a:pt x="10049" y="45197"/>
                  </a:lnTo>
                  <a:lnTo>
                    <a:pt x="12506" y="44232"/>
                  </a:lnTo>
                  <a:lnTo>
                    <a:pt x="12506" y="44188"/>
                  </a:lnTo>
                  <a:lnTo>
                    <a:pt x="13121" y="43749"/>
                  </a:lnTo>
                  <a:lnTo>
                    <a:pt x="13165" y="43705"/>
                  </a:lnTo>
                  <a:lnTo>
                    <a:pt x="14744" y="41599"/>
                  </a:lnTo>
                  <a:lnTo>
                    <a:pt x="14744" y="41555"/>
                  </a:lnTo>
                  <a:lnTo>
                    <a:pt x="15666" y="39581"/>
                  </a:lnTo>
                  <a:lnTo>
                    <a:pt x="16456" y="37562"/>
                  </a:lnTo>
                  <a:lnTo>
                    <a:pt x="17026" y="36553"/>
                  </a:lnTo>
                  <a:lnTo>
                    <a:pt x="17948" y="35544"/>
                  </a:lnTo>
                  <a:lnTo>
                    <a:pt x="20054" y="33745"/>
                  </a:lnTo>
                  <a:lnTo>
                    <a:pt x="21546" y="32121"/>
                  </a:lnTo>
                  <a:lnTo>
                    <a:pt x="22950" y="30410"/>
                  </a:lnTo>
                  <a:lnTo>
                    <a:pt x="24223" y="28742"/>
                  </a:lnTo>
                  <a:lnTo>
                    <a:pt x="25539" y="26855"/>
                  </a:lnTo>
                  <a:lnTo>
                    <a:pt x="26811" y="24661"/>
                  </a:lnTo>
                  <a:lnTo>
                    <a:pt x="28128" y="22555"/>
                  </a:lnTo>
                  <a:lnTo>
                    <a:pt x="30015" y="19440"/>
                  </a:lnTo>
                  <a:lnTo>
                    <a:pt x="30936" y="17860"/>
                  </a:lnTo>
                  <a:lnTo>
                    <a:pt x="31858" y="16236"/>
                  </a:lnTo>
                  <a:lnTo>
                    <a:pt x="32911" y="14042"/>
                  </a:lnTo>
                  <a:lnTo>
                    <a:pt x="34183" y="11453"/>
                  </a:lnTo>
                  <a:lnTo>
                    <a:pt x="35456" y="7724"/>
                  </a:lnTo>
                  <a:lnTo>
                    <a:pt x="36114" y="5354"/>
                  </a:lnTo>
                  <a:lnTo>
                    <a:pt x="36685" y="3248"/>
                  </a:lnTo>
                  <a:lnTo>
                    <a:pt x="37606" y="615"/>
                  </a:lnTo>
                  <a:lnTo>
                    <a:pt x="37694" y="176"/>
                  </a:lnTo>
                  <a:lnTo>
                    <a:pt x="37694" y="132"/>
                  </a:lnTo>
                  <a:lnTo>
                    <a:pt x="37694" y="45"/>
                  </a:lnTo>
                  <a:lnTo>
                    <a:pt x="3765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38" name="Google Shape;4438;p116"/>
            <p:cNvSpPr/>
            <p:nvPr/>
          </p:nvSpPr>
          <p:spPr>
            <a:xfrm>
              <a:off x="2259900" y="1412175"/>
              <a:ext cx="956625" cy="1275850"/>
            </a:xfrm>
            <a:custGeom>
              <a:avLst/>
              <a:gdLst/>
              <a:ahLst/>
              <a:cxnLst/>
              <a:rect l="l" t="t" r="r" b="b"/>
              <a:pathLst>
                <a:path w="38265" h="51034" extrusionOk="0">
                  <a:moveTo>
                    <a:pt x="38001" y="1"/>
                  </a:moveTo>
                  <a:lnTo>
                    <a:pt x="37957" y="45"/>
                  </a:lnTo>
                  <a:lnTo>
                    <a:pt x="37914" y="88"/>
                  </a:lnTo>
                  <a:lnTo>
                    <a:pt x="37299" y="1888"/>
                  </a:lnTo>
                  <a:lnTo>
                    <a:pt x="36334" y="4082"/>
                  </a:lnTo>
                  <a:lnTo>
                    <a:pt x="36334" y="4125"/>
                  </a:lnTo>
                  <a:lnTo>
                    <a:pt x="35588" y="6714"/>
                  </a:lnTo>
                  <a:lnTo>
                    <a:pt x="34623" y="10049"/>
                  </a:lnTo>
                  <a:lnTo>
                    <a:pt x="32999" y="13604"/>
                  </a:lnTo>
                  <a:lnTo>
                    <a:pt x="32121" y="15315"/>
                  </a:lnTo>
                  <a:lnTo>
                    <a:pt x="29313" y="20142"/>
                  </a:lnTo>
                  <a:lnTo>
                    <a:pt x="27865" y="22467"/>
                  </a:lnTo>
                  <a:lnTo>
                    <a:pt x="26636" y="24530"/>
                  </a:lnTo>
                  <a:lnTo>
                    <a:pt x="24442" y="27909"/>
                  </a:lnTo>
                  <a:lnTo>
                    <a:pt x="22819" y="29927"/>
                  </a:lnTo>
                  <a:lnTo>
                    <a:pt x="21853" y="31112"/>
                  </a:lnTo>
                  <a:lnTo>
                    <a:pt x="20932" y="32077"/>
                  </a:lnTo>
                  <a:lnTo>
                    <a:pt x="20010" y="32955"/>
                  </a:lnTo>
                  <a:lnTo>
                    <a:pt x="19133" y="33701"/>
                  </a:lnTo>
                  <a:lnTo>
                    <a:pt x="18211" y="34403"/>
                  </a:lnTo>
                  <a:lnTo>
                    <a:pt x="17246" y="35017"/>
                  </a:lnTo>
                  <a:lnTo>
                    <a:pt x="15096" y="36377"/>
                  </a:lnTo>
                  <a:lnTo>
                    <a:pt x="13472" y="37343"/>
                  </a:lnTo>
                  <a:lnTo>
                    <a:pt x="11103" y="39010"/>
                  </a:lnTo>
                  <a:lnTo>
                    <a:pt x="11059" y="39010"/>
                  </a:lnTo>
                  <a:lnTo>
                    <a:pt x="9347" y="40590"/>
                  </a:lnTo>
                  <a:lnTo>
                    <a:pt x="9303" y="40634"/>
                  </a:lnTo>
                  <a:lnTo>
                    <a:pt x="8163" y="42652"/>
                  </a:lnTo>
                  <a:lnTo>
                    <a:pt x="5793" y="46645"/>
                  </a:lnTo>
                  <a:lnTo>
                    <a:pt x="4959" y="47304"/>
                  </a:lnTo>
                  <a:lnTo>
                    <a:pt x="2897" y="48708"/>
                  </a:lnTo>
                  <a:lnTo>
                    <a:pt x="45" y="50726"/>
                  </a:lnTo>
                  <a:lnTo>
                    <a:pt x="1" y="50770"/>
                  </a:lnTo>
                  <a:lnTo>
                    <a:pt x="1" y="50858"/>
                  </a:lnTo>
                  <a:lnTo>
                    <a:pt x="1" y="50902"/>
                  </a:lnTo>
                  <a:lnTo>
                    <a:pt x="1" y="50990"/>
                  </a:lnTo>
                  <a:lnTo>
                    <a:pt x="89" y="51033"/>
                  </a:lnTo>
                  <a:lnTo>
                    <a:pt x="264" y="51033"/>
                  </a:lnTo>
                  <a:lnTo>
                    <a:pt x="3116" y="48971"/>
                  </a:lnTo>
                  <a:lnTo>
                    <a:pt x="5179" y="47611"/>
                  </a:lnTo>
                  <a:lnTo>
                    <a:pt x="6056" y="46909"/>
                  </a:lnTo>
                  <a:lnTo>
                    <a:pt x="6100" y="46865"/>
                  </a:lnTo>
                  <a:lnTo>
                    <a:pt x="8470" y="42828"/>
                  </a:lnTo>
                  <a:lnTo>
                    <a:pt x="9611" y="40809"/>
                  </a:lnTo>
                  <a:lnTo>
                    <a:pt x="11278" y="39317"/>
                  </a:lnTo>
                  <a:lnTo>
                    <a:pt x="13692" y="37650"/>
                  </a:lnTo>
                  <a:lnTo>
                    <a:pt x="15271" y="36685"/>
                  </a:lnTo>
                  <a:lnTo>
                    <a:pt x="17421" y="35324"/>
                  </a:lnTo>
                  <a:lnTo>
                    <a:pt x="18431" y="34666"/>
                  </a:lnTo>
                  <a:lnTo>
                    <a:pt x="19352" y="33964"/>
                  </a:lnTo>
                  <a:lnTo>
                    <a:pt x="20230" y="33218"/>
                  </a:lnTo>
                  <a:lnTo>
                    <a:pt x="21151" y="32340"/>
                  </a:lnTo>
                  <a:lnTo>
                    <a:pt x="22117" y="31331"/>
                  </a:lnTo>
                  <a:lnTo>
                    <a:pt x="23126" y="30146"/>
                  </a:lnTo>
                  <a:lnTo>
                    <a:pt x="24706" y="28084"/>
                  </a:lnTo>
                  <a:lnTo>
                    <a:pt x="26943" y="24705"/>
                  </a:lnTo>
                  <a:lnTo>
                    <a:pt x="28172" y="22643"/>
                  </a:lnTo>
                  <a:lnTo>
                    <a:pt x="29620" y="20317"/>
                  </a:lnTo>
                  <a:lnTo>
                    <a:pt x="32429" y="15490"/>
                  </a:lnTo>
                  <a:lnTo>
                    <a:pt x="33306" y="13735"/>
                  </a:lnTo>
                  <a:lnTo>
                    <a:pt x="34974" y="10181"/>
                  </a:lnTo>
                  <a:lnTo>
                    <a:pt x="34974" y="10137"/>
                  </a:lnTo>
                  <a:lnTo>
                    <a:pt x="35895" y="6802"/>
                  </a:lnTo>
                  <a:lnTo>
                    <a:pt x="36685" y="4213"/>
                  </a:lnTo>
                  <a:lnTo>
                    <a:pt x="37606" y="2019"/>
                  </a:lnTo>
                  <a:lnTo>
                    <a:pt x="38221" y="220"/>
                  </a:lnTo>
                  <a:lnTo>
                    <a:pt x="38265" y="132"/>
                  </a:lnTo>
                  <a:lnTo>
                    <a:pt x="38221" y="88"/>
                  </a:lnTo>
                  <a:lnTo>
                    <a:pt x="38177" y="45"/>
                  </a:lnTo>
                  <a:lnTo>
                    <a:pt x="38133"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39" name="Google Shape;4439;p116"/>
            <p:cNvSpPr/>
            <p:nvPr/>
          </p:nvSpPr>
          <p:spPr>
            <a:xfrm>
              <a:off x="2230300" y="1375975"/>
              <a:ext cx="970875" cy="1286825"/>
            </a:xfrm>
            <a:custGeom>
              <a:avLst/>
              <a:gdLst/>
              <a:ahLst/>
              <a:cxnLst/>
              <a:rect l="l" t="t" r="r" b="b"/>
              <a:pathLst>
                <a:path w="38835" h="51473" extrusionOk="0">
                  <a:moveTo>
                    <a:pt x="38659" y="1"/>
                  </a:moveTo>
                  <a:lnTo>
                    <a:pt x="38571" y="45"/>
                  </a:lnTo>
                  <a:lnTo>
                    <a:pt x="38527" y="88"/>
                  </a:lnTo>
                  <a:lnTo>
                    <a:pt x="38527" y="132"/>
                  </a:lnTo>
                  <a:lnTo>
                    <a:pt x="38220" y="1185"/>
                  </a:lnTo>
                  <a:lnTo>
                    <a:pt x="37255" y="3511"/>
                  </a:lnTo>
                  <a:lnTo>
                    <a:pt x="36158" y="6144"/>
                  </a:lnTo>
                  <a:lnTo>
                    <a:pt x="36114" y="6144"/>
                  </a:lnTo>
                  <a:lnTo>
                    <a:pt x="34710" y="11058"/>
                  </a:lnTo>
                  <a:lnTo>
                    <a:pt x="32954" y="14876"/>
                  </a:lnTo>
                  <a:lnTo>
                    <a:pt x="31111" y="18079"/>
                  </a:lnTo>
                  <a:lnTo>
                    <a:pt x="29049" y="21678"/>
                  </a:lnTo>
                  <a:lnTo>
                    <a:pt x="27996" y="23433"/>
                  </a:lnTo>
                  <a:lnTo>
                    <a:pt x="26943" y="25188"/>
                  </a:lnTo>
                  <a:lnTo>
                    <a:pt x="25802" y="26855"/>
                  </a:lnTo>
                  <a:lnTo>
                    <a:pt x="24661" y="28523"/>
                  </a:lnTo>
                  <a:lnTo>
                    <a:pt x="23476" y="30059"/>
                  </a:lnTo>
                  <a:lnTo>
                    <a:pt x="22862" y="30805"/>
                  </a:lnTo>
                  <a:lnTo>
                    <a:pt x="22204" y="31507"/>
                  </a:lnTo>
                  <a:lnTo>
                    <a:pt x="18869" y="34578"/>
                  </a:lnTo>
                  <a:lnTo>
                    <a:pt x="14919" y="37167"/>
                  </a:lnTo>
                  <a:lnTo>
                    <a:pt x="10882" y="39888"/>
                  </a:lnTo>
                  <a:lnTo>
                    <a:pt x="9083" y="41160"/>
                  </a:lnTo>
                  <a:lnTo>
                    <a:pt x="6714" y="42565"/>
                  </a:lnTo>
                  <a:lnTo>
                    <a:pt x="4169" y="43925"/>
                  </a:lnTo>
                  <a:lnTo>
                    <a:pt x="4125" y="43969"/>
                  </a:lnTo>
                  <a:lnTo>
                    <a:pt x="3774" y="44408"/>
                  </a:lnTo>
                  <a:lnTo>
                    <a:pt x="3774" y="44495"/>
                  </a:lnTo>
                  <a:lnTo>
                    <a:pt x="3247" y="45856"/>
                  </a:lnTo>
                  <a:lnTo>
                    <a:pt x="2370" y="48225"/>
                  </a:lnTo>
                  <a:lnTo>
                    <a:pt x="1316" y="50024"/>
                  </a:lnTo>
                  <a:lnTo>
                    <a:pt x="44" y="51165"/>
                  </a:lnTo>
                  <a:lnTo>
                    <a:pt x="44" y="51209"/>
                  </a:lnTo>
                  <a:lnTo>
                    <a:pt x="0" y="51297"/>
                  </a:lnTo>
                  <a:lnTo>
                    <a:pt x="0" y="51341"/>
                  </a:lnTo>
                  <a:lnTo>
                    <a:pt x="44" y="51428"/>
                  </a:lnTo>
                  <a:lnTo>
                    <a:pt x="132" y="51428"/>
                  </a:lnTo>
                  <a:lnTo>
                    <a:pt x="176" y="51472"/>
                  </a:lnTo>
                  <a:lnTo>
                    <a:pt x="307" y="51428"/>
                  </a:lnTo>
                  <a:lnTo>
                    <a:pt x="1580" y="50244"/>
                  </a:lnTo>
                  <a:lnTo>
                    <a:pt x="1624" y="50200"/>
                  </a:lnTo>
                  <a:lnTo>
                    <a:pt x="2677" y="48401"/>
                  </a:lnTo>
                  <a:lnTo>
                    <a:pt x="2721" y="48357"/>
                  </a:lnTo>
                  <a:lnTo>
                    <a:pt x="3598" y="45987"/>
                  </a:lnTo>
                  <a:lnTo>
                    <a:pt x="4081" y="44627"/>
                  </a:lnTo>
                  <a:lnTo>
                    <a:pt x="4388" y="44232"/>
                  </a:lnTo>
                  <a:lnTo>
                    <a:pt x="6889" y="42872"/>
                  </a:lnTo>
                  <a:lnTo>
                    <a:pt x="9303" y="41424"/>
                  </a:lnTo>
                  <a:lnTo>
                    <a:pt x="11102" y="40151"/>
                  </a:lnTo>
                  <a:lnTo>
                    <a:pt x="15139" y="37431"/>
                  </a:lnTo>
                  <a:lnTo>
                    <a:pt x="19088" y="34842"/>
                  </a:lnTo>
                  <a:lnTo>
                    <a:pt x="22467" y="31770"/>
                  </a:lnTo>
                  <a:lnTo>
                    <a:pt x="23081" y="31024"/>
                  </a:lnTo>
                  <a:lnTo>
                    <a:pt x="23739" y="30278"/>
                  </a:lnTo>
                  <a:lnTo>
                    <a:pt x="24924" y="28742"/>
                  </a:lnTo>
                  <a:lnTo>
                    <a:pt x="26109" y="27075"/>
                  </a:lnTo>
                  <a:lnTo>
                    <a:pt x="27206" y="25363"/>
                  </a:lnTo>
                  <a:lnTo>
                    <a:pt x="28303" y="23608"/>
                  </a:lnTo>
                  <a:lnTo>
                    <a:pt x="29356" y="21853"/>
                  </a:lnTo>
                  <a:lnTo>
                    <a:pt x="31419" y="18255"/>
                  </a:lnTo>
                  <a:lnTo>
                    <a:pt x="33261" y="15008"/>
                  </a:lnTo>
                  <a:lnTo>
                    <a:pt x="35061" y="11190"/>
                  </a:lnTo>
                  <a:lnTo>
                    <a:pt x="35061" y="11146"/>
                  </a:lnTo>
                  <a:lnTo>
                    <a:pt x="36465" y="6276"/>
                  </a:lnTo>
                  <a:lnTo>
                    <a:pt x="37606" y="3643"/>
                  </a:lnTo>
                  <a:lnTo>
                    <a:pt x="38571" y="1317"/>
                  </a:lnTo>
                  <a:lnTo>
                    <a:pt x="38571" y="1273"/>
                  </a:lnTo>
                  <a:lnTo>
                    <a:pt x="38834" y="220"/>
                  </a:lnTo>
                  <a:lnTo>
                    <a:pt x="38834" y="176"/>
                  </a:lnTo>
                  <a:lnTo>
                    <a:pt x="38834" y="88"/>
                  </a:lnTo>
                  <a:lnTo>
                    <a:pt x="38790" y="45"/>
                  </a:lnTo>
                  <a:lnTo>
                    <a:pt x="38703"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40" name="Google Shape;4440;p116"/>
            <p:cNvSpPr/>
            <p:nvPr/>
          </p:nvSpPr>
          <p:spPr>
            <a:xfrm>
              <a:off x="2174350" y="1371600"/>
              <a:ext cx="1005975" cy="1239625"/>
            </a:xfrm>
            <a:custGeom>
              <a:avLst/>
              <a:gdLst/>
              <a:ahLst/>
              <a:cxnLst/>
              <a:rect l="l" t="t" r="r" b="b"/>
              <a:pathLst>
                <a:path w="40239" h="49585" extrusionOk="0">
                  <a:moveTo>
                    <a:pt x="40063" y="0"/>
                  </a:moveTo>
                  <a:lnTo>
                    <a:pt x="39975" y="44"/>
                  </a:lnTo>
                  <a:lnTo>
                    <a:pt x="39931" y="88"/>
                  </a:lnTo>
                  <a:lnTo>
                    <a:pt x="39888" y="132"/>
                  </a:lnTo>
                  <a:lnTo>
                    <a:pt x="39185" y="1799"/>
                  </a:lnTo>
                  <a:lnTo>
                    <a:pt x="36991" y="6933"/>
                  </a:lnTo>
                  <a:lnTo>
                    <a:pt x="36991" y="6977"/>
                  </a:lnTo>
                  <a:lnTo>
                    <a:pt x="36509" y="8645"/>
                  </a:lnTo>
                  <a:lnTo>
                    <a:pt x="35587" y="11541"/>
                  </a:lnTo>
                  <a:lnTo>
                    <a:pt x="33613" y="15358"/>
                  </a:lnTo>
                  <a:lnTo>
                    <a:pt x="32735" y="16894"/>
                  </a:lnTo>
                  <a:lnTo>
                    <a:pt x="31901" y="18430"/>
                  </a:lnTo>
                  <a:lnTo>
                    <a:pt x="30146" y="21370"/>
                  </a:lnTo>
                  <a:lnTo>
                    <a:pt x="28303" y="24310"/>
                  </a:lnTo>
                  <a:lnTo>
                    <a:pt x="26328" y="27338"/>
                  </a:lnTo>
                  <a:lnTo>
                    <a:pt x="23388" y="30936"/>
                  </a:lnTo>
                  <a:lnTo>
                    <a:pt x="20273" y="33700"/>
                  </a:lnTo>
                  <a:lnTo>
                    <a:pt x="16587" y="36157"/>
                  </a:lnTo>
                  <a:lnTo>
                    <a:pt x="14393" y="37562"/>
                  </a:lnTo>
                  <a:lnTo>
                    <a:pt x="12638" y="38746"/>
                  </a:lnTo>
                  <a:lnTo>
                    <a:pt x="10663" y="40194"/>
                  </a:lnTo>
                  <a:lnTo>
                    <a:pt x="8645" y="41379"/>
                  </a:lnTo>
                  <a:lnTo>
                    <a:pt x="6143" y="42652"/>
                  </a:lnTo>
                  <a:lnTo>
                    <a:pt x="6143" y="42696"/>
                  </a:lnTo>
                  <a:lnTo>
                    <a:pt x="5046" y="43398"/>
                  </a:lnTo>
                  <a:lnTo>
                    <a:pt x="5046" y="43442"/>
                  </a:lnTo>
                  <a:lnTo>
                    <a:pt x="1799" y="46118"/>
                  </a:lnTo>
                  <a:lnTo>
                    <a:pt x="1799" y="46162"/>
                  </a:lnTo>
                  <a:lnTo>
                    <a:pt x="1185" y="46864"/>
                  </a:lnTo>
                  <a:lnTo>
                    <a:pt x="1141" y="46908"/>
                  </a:lnTo>
                  <a:lnTo>
                    <a:pt x="0" y="49365"/>
                  </a:lnTo>
                  <a:lnTo>
                    <a:pt x="0" y="49409"/>
                  </a:lnTo>
                  <a:lnTo>
                    <a:pt x="0" y="49497"/>
                  </a:lnTo>
                  <a:lnTo>
                    <a:pt x="44" y="49541"/>
                  </a:lnTo>
                  <a:lnTo>
                    <a:pt x="88" y="49585"/>
                  </a:lnTo>
                  <a:lnTo>
                    <a:pt x="263" y="49585"/>
                  </a:lnTo>
                  <a:lnTo>
                    <a:pt x="307" y="49497"/>
                  </a:lnTo>
                  <a:lnTo>
                    <a:pt x="1448" y="47084"/>
                  </a:lnTo>
                  <a:lnTo>
                    <a:pt x="2019" y="46382"/>
                  </a:lnTo>
                  <a:lnTo>
                    <a:pt x="5266" y="43705"/>
                  </a:lnTo>
                  <a:lnTo>
                    <a:pt x="6319" y="42959"/>
                  </a:lnTo>
                  <a:lnTo>
                    <a:pt x="8820" y="41686"/>
                  </a:lnTo>
                  <a:lnTo>
                    <a:pt x="10839" y="40502"/>
                  </a:lnTo>
                  <a:lnTo>
                    <a:pt x="12813" y="39054"/>
                  </a:lnTo>
                  <a:lnTo>
                    <a:pt x="14612" y="37869"/>
                  </a:lnTo>
                  <a:lnTo>
                    <a:pt x="16806" y="36421"/>
                  </a:lnTo>
                  <a:lnTo>
                    <a:pt x="20448" y="34007"/>
                  </a:lnTo>
                  <a:lnTo>
                    <a:pt x="20492" y="33963"/>
                  </a:lnTo>
                  <a:lnTo>
                    <a:pt x="23608" y="31155"/>
                  </a:lnTo>
                  <a:lnTo>
                    <a:pt x="23652" y="31155"/>
                  </a:lnTo>
                  <a:lnTo>
                    <a:pt x="26592" y="27557"/>
                  </a:lnTo>
                  <a:lnTo>
                    <a:pt x="26636" y="27557"/>
                  </a:lnTo>
                  <a:lnTo>
                    <a:pt x="28610" y="24529"/>
                  </a:lnTo>
                  <a:lnTo>
                    <a:pt x="30453" y="21545"/>
                  </a:lnTo>
                  <a:lnTo>
                    <a:pt x="32208" y="18605"/>
                  </a:lnTo>
                  <a:lnTo>
                    <a:pt x="33042" y="17070"/>
                  </a:lnTo>
                  <a:lnTo>
                    <a:pt x="33920" y="15534"/>
                  </a:lnTo>
                  <a:lnTo>
                    <a:pt x="35894" y="11672"/>
                  </a:lnTo>
                  <a:lnTo>
                    <a:pt x="35938" y="11628"/>
                  </a:lnTo>
                  <a:lnTo>
                    <a:pt x="36816" y="8732"/>
                  </a:lnTo>
                  <a:lnTo>
                    <a:pt x="37342" y="7065"/>
                  </a:lnTo>
                  <a:lnTo>
                    <a:pt x="39536" y="1931"/>
                  </a:lnTo>
                  <a:lnTo>
                    <a:pt x="40195" y="263"/>
                  </a:lnTo>
                  <a:lnTo>
                    <a:pt x="40239" y="176"/>
                  </a:lnTo>
                  <a:lnTo>
                    <a:pt x="40195" y="132"/>
                  </a:lnTo>
                  <a:lnTo>
                    <a:pt x="40195" y="88"/>
                  </a:lnTo>
                  <a:lnTo>
                    <a:pt x="40107" y="44"/>
                  </a:lnTo>
                  <a:lnTo>
                    <a:pt x="40063"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41" name="Google Shape;4441;p116"/>
            <p:cNvSpPr/>
            <p:nvPr/>
          </p:nvSpPr>
          <p:spPr>
            <a:xfrm>
              <a:off x="2110725" y="1407800"/>
              <a:ext cx="1024625" cy="1147475"/>
            </a:xfrm>
            <a:custGeom>
              <a:avLst/>
              <a:gdLst/>
              <a:ahLst/>
              <a:cxnLst/>
              <a:rect l="l" t="t" r="r" b="b"/>
              <a:pathLst>
                <a:path w="40985" h="45899" extrusionOk="0">
                  <a:moveTo>
                    <a:pt x="40809" y="0"/>
                  </a:moveTo>
                  <a:lnTo>
                    <a:pt x="40765" y="44"/>
                  </a:lnTo>
                  <a:lnTo>
                    <a:pt x="40677" y="88"/>
                  </a:lnTo>
                  <a:lnTo>
                    <a:pt x="40633" y="132"/>
                  </a:lnTo>
                  <a:lnTo>
                    <a:pt x="39887" y="2063"/>
                  </a:lnTo>
                  <a:lnTo>
                    <a:pt x="38966" y="4300"/>
                  </a:lnTo>
                  <a:lnTo>
                    <a:pt x="37957" y="6670"/>
                  </a:lnTo>
                  <a:lnTo>
                    <a:pt x="37342" y="8952"/>
                  </a:lnTo>
                  <a:lnTo>
                    <a:pt x="36465" y="10795"/>
                  </a:lnTo>
                  <a:lnTo>
                    <a:pt x="32559" y="17772"/>
                  </a:lnTo>
                  <a:lnTo>
                    <a:pt x="30936" y="20448"/>
                  </a:lnTo>
                  <a:lnTo>
                    <a:pt x="29488" y="22642"/>
                  </a:lnTo>
                  <a:lnTo>
                    <a:pt x="26899" y="26328"/>
                  </a:lnTo>
                  <a:lnTo>
                    <a:pt x="25363" y="28171"/>
                  </a:lnTo>
                  <a:lnTo>
                    <a:pt x="23608" y="29795"/>
                  </a:lnTo>
                  <a:lnTo>
                    <a:pt x="21545" y="31506"/>
                  </a:lnTo>
                  <a:lnTo>
                    <a:pt x="19571" y="32910"/>
                  </a:lnTo>
                  <a:lnTo>
                    <a:pt x="17421" y="34271"/>
                  </a:lnTo>
                  <a:lnTo>
                    <a:pt x="15270" y="35675"/>
                  </a:lnTo>
                  <a:lnTo>
                    <a:pt x="13384" y="36991"/>
                  </a:lnTo>
                  <a:lnTo>
                    <a:pt x="11453" y="38264"/>
                  </a:lnTo>
                  <a:lnTo>
                    <a:pt x="9083" y="39536"/>
                  </a:lnTo>
                  <a:lnTo>
                    <a:pt x="7109" y="40721"/>
                  </a:lnTo>
                  <a:lnTo>
                    <a:pt x="7065" y="40721"/>
                  </a:lnTo>
                  <a:lnTo>
                    <a:pt x="5046" y="42476"/>
                  </a:lnTo>
                  <a:lnTo>
                    <a:pt x="3159" y="43705"/>
                  </a:lnTo>
                  <a:lnTo>
                    <a:pt x="88" y="45592"/>
                  </a:lnTo>
                  <a:lnTo>
                    <a:pt x="44" y="45636"/>
                  </a:lnTo>
                  <a:lnTo>
                    <a:pt x="44" y="45680"/>
                  </a:lnTo>
                  <a:lnTo>
                    <a:pt x="0" y="45767"/>
                  </a:lnTo>
                  <a:lnTo>
                    <a:pt x="44" y="45811"/>
                  </a:lnTo>
                  <a:lnTo>
                    <a:pt x="132" y="45899"/>
                  </a:lnTo>
                  <a:lnTo>
                    <a:pt x="176" y="45899"/>
                  </a:lnTo>
                  <a:lnTo>
                    <a:pt x="307" y="45855"/>
                  </a:lnTo>
                  <a:lnTo>
                    <a:pt x="3335" y="43968"/>
                  </a:lnTo>
                  <a:lnTo>
                    <a:pt x="5266" y="42783"/>
                  </a:lnTo>
                  <a:lnTo>
                    <a:pt x="5266" y="42740"/>
                  </a:lnTo>
                  <a:lnTo>
                    <a:pt x="7284" y="41028"/>
                  </a:lnTo>
                  <a:lnTo>
                    <a:pt x="9259" y="39843"/>
                  </a:lnTo>
                  <a:lnTo>
                    <a:pt x="11628" y="38527"/>
                  </a:lnTo>
                  <a:lnTo>
                    <a:pt x="13603" y="37255"/>
                  </a:lnTo>
                  <a:lnTo>
                    <a:pt x="15490" y="35982"/>
                  </a:lnTo>
                  <a:lnTo>
                    <a:pt x="17640" y="34534"/>
                  </a:lnTo>
                  <a:lnTo>
                    <a:pt x="19790" y="33218"/>
                  </a:lnTo>
                  <a:lnTo>
                    <a:pt x="21765" y="31770"/>
                  </a:lnTo>
                  <a:lnTo>
                    <a:pt x="23827" y="30058"/>
                  </a:lnTo>
                  <a:lnTo>
                    <a:pt x="25582" y="28391"/>
                  </a:lnTo>
                  <a:lnTo>
                    <a:pt x="27206" y="26592"/>
                  </a:lnTo>
                  <a:lnTo>
                    <a:pt x="27206" y="26548"/>
                  </a:lnTo>
                  <a:lnTo>
                    <a:pt x="29795" y="22818"/>
                  </a:lnTo>
                  <a:lnTo>
                    <a:pt x="31243" y="20668"/>
                  </a:lnTo>
                  <a:lnTo>
                    <a:pt x="32867" y="17947"/>
                  </a:lnTo>
                  <a:lnTo>
                    <a:pt x="36772" y="10970"/>
                  </a:lnTo>
                  <a:lnTo>
                    <a:pt x="37650" y="9083"/>
                  </a:lnTo>
                  <a:lnTo>
                    <a:pt x="37693" y="9040"/>
                  </a:lnTo>
                  <a:lnTo>
                    <a:pt x="38308" y="6802"/>
                  </a:lnTo>
                  <a:lnTo>
                    <a:pt x="39273" y="4432"/>
                  </a:lnTo>
                  <a:lnTo>
                    <a:pt x="40195" y="2194"/>
                  </a:lnTo>
                  <a:lnTo>
                    <a:pt x="40984" y="263"/>
                  </a:lnTo>
                  <a:lnTo>
                    <a:pt x="40984" y="176"/>
                  </a:lnTo>
                  <a:lnTo>
                    <a:pt x="40984" y="132"/>
                  </a:lnTo>
                  <a:lnTo>
                    <a:pt x="40941" y="44"/>
                  </a:lnTo>
                  <a:lnTo>
                    <a:pt x="40897" y="44"/>
                  </a:lnTo>
                  <a:lnTo>
                    <a:pt x="40809"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42" name="Google Shape;4442;p116"/>
            <p:cNvSpPr/>
            <p:nvPr/>
          </p:nvSpPr>
          <p:spPr>
            <a:xfrm>
              <a:off x="2054775" y="1420950"/>
              <a:ext cx="1012550" cy="1083875"/>
            </a:xfrm>
            <a:custGeom>
              <a:avLst/>
              <a:gdLst/>
              <a:ahLst/>
              <a:cxnLst/>
              <a:rect l="l" t="t" r="r" b="b"/>
              <a:pathLst>
                <a:path w="40502" h="43355" extrusionOk="0">
                  <a:moveTo>
                    <a:pt x="40282" y="1"/>
                  </a:moveTo>
                  <a:lnTo>
                    <a:pt x="40239" y="45"/>
                  </a:lnTo>
                  <a:lnTo>
                    <a:pt x="40195" y="88"/>
                  </a:lnTo>
                  <a:lnTo>
                    <a:pt x="40151" y="132"/>
                  </a:lnTo>
                  <a:lnTo>
                    <a:pt x="38922" y="3467"/>
                  </a:lnTo>
                  <a:lnTo>
                    <a:pt x="37167" y="8075"/>
                  </a:lnTo>
                  <a:lnTo>
                    <a:pt x="36333" y="9567"/>
                  </a:lnTo>
                  <a:lnTo>
                    <a:pt x="35280" y="11453"/>
                  </a:lnTo>
                  <a:lnTo>
                    <a:pt x="34051" y="13648"/>
                  </a:lnTo>
                  <a:lnTo>
                    <a:pt x="31989" y="17246"/>
                  </a:lnTo>
                  <a:lnTo>
                    <a:pt x="30804" y="19176"/>
                  </a:lnTo>
                  <a:lnTo>
                    <a:pt x="29400" y="21107"/>
                  </a:lnTo>
                  <a:lnTo>
                    <a:pt x="27996" y="23213"/>
                  </a:lnTo>
                  <a:lnTo>
                    <a:pt x="26504" y="25013"/>
                  </a:lnTo>
                  <a:lnTo>
                    <a:pt x="25188" y="26197"/>
                  </a:lnTo>
                  <a:lnTo>
                    <a:pt x="23476" y="27821"/>
                  </a:lnTo>
                  <a:lnTo>
                    <a:pt x="21853" y="29181"/>
                  </a:lnTo>
                  <a:lnTo>
                    <a:pt x="20054" y="30454"/>
                  </a:lnTo>
                  <a:lnTo>
                    <a:pt x="12199" y="35500"/>
                  </a:lnTo>
                  <a:lnTo>
                    <a:pt x="10137" y="36641"/>
                  </a:lnTo>
                  <a:lnTo>
                    <a:pt x="7635" y="38220"/>
                  </a:lnTo>
                  <a:lnTo>
                    <a:pt x="5661" y="39669"/>
                  </a:lnTo>
                  <a:lnTo>
                    <a:pt x="3686" y="40897"/>
                  </a:lnTo>
                  <a:lnTo>
                    <a:pt x="88" y="43003"/>
                  </a:lnTo>
                  <a:lnTo>
                    <a:pt x="44" y="43047"/>
                  </a:lnTo>
                  <a:lnTo>
                    <a:pt x="0" y="43135"/>
                  </a:lnTo>
                  <a:lnTo>
                    <a:pt x="0" y="43179"/>
                  </a:lnTo>
                  <a:lnTo>
                    <a:pt x="0" y="43267"/>
                  </a:lnTo>
                  <a:lnTo>
                    <a:pt x="88" y="43311"/>
                  </a:lnTo>
                  <a:lnTo>
                    <a:pt x="176" y="43354"/>
                  </a:lnTo>
                  <a:lnTo>
                    <a:pt x="263" y="43311"/>
                  </a:lnTo>
                  <a:lnTo>
                    <a:pt x="3862" y="41204"/>
                  </a:lnTo>
                  <a:lnTo>
                    <a:pt x="5880" y="39976"/>
                  </a:lnTo>
                  <a:lnTo>
                    <a:pt x="7855" y="38528"/>
                  </a:lnTo>
                  <a:lnTo>
                    <a:pt x="10312" y="36948"/>
                  </a:lnTo>
                  <a:lnTo>
                    <a:pt x="12374" y="35807"/>
                  </a:lnTo>
                  <a:lnTo>
                    <a:pt x="20229" y="30717"/>
                  </a:lnTo>
                  <a:lnTo>
                    <a:pt x="22028" y="29444"/>
                  </a:lnTo>
                  <a:lnTo>
                    <a:pt x="23696" y="28084"/>
                  </a:lnTo>
                  <a:lnTo>
                    <a:pt x="25451" y="26461"/>
                  </a:lnTo>
                  <a:lnTo>
                    <a:pt x="26723" y="25232"/>
                  </a:lnTo>
                  <a:lnTo>
                    <a:pt x="26767" y="25232"/>
                  </a:lnTo>
                  <a:lnTo>
                    <a:pt x="28259" y="23433"/>
                  </a:lnTo>
                  <a:lnTo>
                    <a:pt x="28303" y="23433"/>
                  </a:lnTo>
                  <a:lnTo>
                    <a:pt x="29707" y="21283"/>
                  </a:lnTo>
                  <a:lnTo>
                    <a:pt x="31068" y="19352"/>
                  </a:lnTo>
                  <a:lnTo>
                    <a:pt x="32296" y="17421"/>
                  </a:lnTo>
                  <a:lnTo>
                    <a:pt x="34359" y="13823"/>
                  </a:lnTo>
                  <a:lnTo>
                    <a:pt x="35587" y="11585"/>
                  </a:lnTo>
                  <a:lnTo>
                    <a:pt x="36640" y="9742"/>
                  </a:lnTo>
                  <a:lnTo>
                    <a:pt x="37474" y="8206"/>
                  </a:lnTo>
                  <a:lnTo>
                    <a:pt x="37518" y="8206"/>
                  </a:lnTo>
                  <a:lnTo>
                    <a:pt x="39229" y="3555"/>
                  </a:lnTo>
                  <a:lnTo>
                    <a:pt x="40458" y="264"/>
                  </a:lnTo>
                  <a:lnTo>
                    <a:pt x="40502" y="176"/>
                  </a:lnTo>
                  <a:lnTo>
                    <a:pt x="40458" y="132"/>
                  </a:lnTo>
                  <a:lnTo>
                    <a:pt x="40414" y="88"/>
                  </a:lnTo>
                  <a:lnTo>
                    <a:pt x="40370" y="45"/>
                  </a:lnTo>
                  <a:lnTo>
                    <a:pt x="40282"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43" name="Google Shape;4443;p116"/>
            <p:cNvSpPr/>
            <p:nvPr/>
          </p:nvSpPr>
          <p:spPr>
            <a:xfrm>
              <a:off x="2027350" y="1430825"/>
              <a:ext cx="1003775" cy="1048775"/>
            </a:xfrm>
            <a:custGeom>
              <a:avLst/>
              <a:gdLst/>
              <a:ahLst/>
              <a:cxnLst/>
              <a:rect l="l" t="t" r="r" b="b"/>
              <a:pathLst>
                <a:path w="40151" h="41951" extrusionOk="0">
                  <a:moveTo>
                    <a:pt x="39975" y="1"/>
                  </a:moveTo>
                  <a:lnTo>
                    <a:pt x="39931" y="45"/>
                  </a:lnTo>
                  <a:lnTo>
                    <a:pt x="39844" y="88"/>
                  </a:lnTo>
                  <a:lnTo>
                    <a:pt x="39800" y="132"/>
                  </a:lnTo>
                  <a:lnTo>
                    <a:pt x="38571" y="3511"/>
                  </a:lnTo>
                  <a:lnTo>
                    <a:pt x="37255" y="6978"/>
                  </a:lnTo>
                  <a:lnTo>
                    <a:pt x="35192" y="10664"/>
                  </a:lnTo>
                  <a:lnTo>
                    <a:pt x="33042" y="14569"/>
                  </a:lnTo>
                  <a:lnTo>
                    <a:pt x="32823" y="14920"/>
                  </a:lnTo>
                  <a:lnTo>
                    <a:pt x="30980" y="17860"/>
                  </a:lnTo>
                  <a:lnTo>
                    <a:pt x="30058" y="19308"/>
                  </a:lnTo>
                  <a:lnTo>
                    <a:pt x="29049" y="20712"/>
                  </a:lnTo>
                  <a:lnTo>
                    <a:pt x="28040" y="22029"/>
                  </a:lnTo>
                  <a:lnTo>
                    <a:pt x="26943" y="23345"/>
                  </a:lnTo>
                  <a:lnTo>
                    <a:pt x="26328" y="23959"/>
                  </a:lnTo>
                  <a:lnTo>
                    <a:pt x="25714" y="24574"/>
                  </a:lnTo>
                  <a:lnTo>
                    <a:pt x="25100" y="25188"/>
                  </a:lnTo>
                  <a:lnTo>
                    <a:pt x="24442" y="25758"/>
                  </a:lnTo>
                  <a:lnTo>
                    <a:pt x="22467" y="27470"/>
                  </a:lnTo>
                  <a:lnTo>
                    <a:pt x="20492" y="28874"/>
                  </a:lnTo>
                  <a:lnTo>
                    <a:pt x="13823" y="33306"/>
                  </a:lnTo>
                  <a:lnTo>
                    <a:pt x="12023" y="34271"/>
                  </a:lnTo>
                  <a:lnTo>
                    <a:pt x="10005" y="35456"/>
                  </a:lnTo>
                  <a:lnTo>
                    <a:pt x="6143" y="38045"/>
                  </a:lnTo>
                  <a:lnTo>
                    <a:pt x="3949" y="39405"/>
                  </a:lnTo>
                  <a:lnTo>
                    <a:pt x="88" y="41599"/>
                  </a:lnTo>
                  <a:lnTo>
                    <a:pt x="44" y="41643"/>
                  </a:lnTo>
                  <a:lnTo>
                    <a:pt x="0" y="41731"/>
                  </a:lnTo>
                  <a:lnTo>
                    <a:pt x="0" y="41775"/>
                  </a:lnTo>
                  <a:lnTo>
                    <a:pt x="0" y="41862"/>
                  </a:lnTo>
                  <a:lnTo>
                    <a:pt x="88" y="41906"/>
                  </a:lnTo>
                  <a:lnTo>
                    <a:pt x="176" y="41950"/>
                  </a:lnTo>
                  <a:lnTo>
                    <a:pt x="263" y="41906"/>
                  </a:lnTo>
                  <a:lnTo>
                    <a:pt x="4125" y="39712"/>
                  </a:lnTo>
                  <a:lnTo>
                    <a:pt x="6319" y="38352"/>
                  </a:lnTo>
                  <a:lnTo>
                    <a:pt x="10180" y="35763"/>
                  </a:lnTo>
                  <a:lnTo>
                    <a:pt x="12199" y="34578"/>
                  </a:lnTo>
                  <a:lnTo>
                    <a:pt x="13998" y="33569"/>
                  </a:lnTo>
                  <a:lnTo>
                    <a:pt x="20668" y="29181"/>
                  </a:lnTo>
                  <a:lnTo>
                    <a:pt x="22686" y="27733"/>
                  </a:lnTo>
                  <a:lnTo>
                    <a:pt x="24661" y="26022"/>
                  </a:lnTo>
                  <a:lnTo>
                    <a:pt x="25319" y="25451"/>
                  </a:lnTo>
                  <a:lnTo>
                    <a:pt x="25977" y="24837"/>
                  </a:lnTo>
                  <a:lnTo>
                    <a:pt x="26592" y="24223"/>
                  </a:lnTo>
                  <a:lnTo>
                    <a:pt x="27162" y="23564"/>
                  </a:lnTo>
                  <a:lnTo>
                    <a:pt x="28303" y="22292"/>
                  </a:lnTo>
                  <a:lnTo>
                    <a:pt x="29312" y="20932"/>
                  </a:lnTo>
                  <a:lnTo>
                    <a:pt x="30322" y="19527"/>
                  </a:lnTo>
                  <a:lnTo>
                    <a:pt x="31287" y="18079"/>
                  </a:lnTo>
                  <a:lnTo>
                    <a:pt x="33130" y="15095"/>
                  </a:lnTo>
                  <a:lnTo>
                    <a:pt x="33349" y="14744"/>
                  </a:lnTo>
                  <a:lnTo>
                    <a:pt x="35499" y="10795"/>
                  </a:lnTo>
                  <a:lnTo>
                    <a:pt x="37562" y="7153"/>
                  </a:lnTo>
                  <a:lnTo>
                    <a:pt x="37562" y="7109"/>
                  </a:lnTo>
                  <a:lnTo>
                    <a:pt x="38922" y="3643"/>
                  </a:lnTo>
                  <a:lnTo>
                    <a:pt x="40151" y="264"/>
                  </a:lnTo>
                  <a:lnTo>
                    <a:pt x="40151" y="176"/>
                  </a:lnTo>
                  <a:lnTo>
                    <a:pt x="40151" y="132"/>
                  </a:lnTo>
                  <a:lnTo>
                    <a:pt x="40107" y="45"/>
                  </a:lnTo>
                  <a:lnTo>
                    <a:pt x="40063" y="45"/>
                  </a:lnTo>
                  <a:lnTo>
                    <a:pt x="39975"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44" name="Google Shape;4444;p116"/>
            <p:cNvSpPr/>
            <p:nvPr/>
          </p:nvSpPr>
          <p:spPr>
            <a:xfrm>
              <a:off x="1999925" y="1430825"/>
              <a:ext cx="998300" cy="1023525"/>
            </a:xfrm>
            <a:custGeom>
              <a:avLst/>
              <a:gdLst/>
              <a:ahLst/>
              <a:cxnLst/>
              <a:rect l="l" t="t" r="r" b="b"/>
              <a:pathLst>
                <a:path w="39932" h="40941" extrusionOk="0">
                  <a:moveTo>
                    <a:pt x="39756" y="1"/>
                  </a:moveTo>
                  <a:lnTo>
                    <a:pt x="39712" y="45"/>
                  </a:lnTo>
                  <a:lnTo>
                    <a:pt x="39624" y="88"/>
                  </a:lnTo>
                  <a:lnTo>
                    <a:pt x="39624" y="132"/>
                  </a:lnTo>
                  <a:lnTo>
                    <a:pt x="38703" y="2677"/>
                  </a:lnTo>
                  <a:lnTo>
                    <a:pt x="37606" y="5749"/>
                  </a:lnTo>
                  <a:lnTo>
                    <a:pt x="35938" y="8864"/>
                  </a:lnTo>
                  <a:lnTo>
                    <a:pt x="34578" y="11234"/>
                  </a:lnTo>
                  <a:lnTo>
                    <a:pt x="32954" y="14174"/>
                  </a:lnTo>
                  <a:lnTo>
                    <a:pt x="31638" y="16324"/>
                  </a:lnTo>
                  <a:lnTo>
                    <a:pt x="28435" y="20932"/>
                  </a:lnTo>
                  <a:lnTo>
                    <a:pt x="27338" y="22204"/>
                  </a:lnTo>
                  <a:lnTo>
                    <a:pt x="25582" y="23828"/>
                  </a:lnTo>
                  <a:lnTo>
                    <a:pt x="23564" y="25715"/>
                  </a:lnTo>
                  <a:lnTo>
                    <a:pt x="21677" y="27250"/>
                  </a:lnTo>
                  <a:lnTo>
                    <a:pt x="20317" y="28172"/>
                  </a:lnTo>
                  <a:lnTo>
                    <a:pt x="18957" y="29093"/>
                  </a:lnTo>
                  <a:lnTo>
                    <a:pt x="16236" y="30849"/>
                  </a:lnTo>
                  <a:lnTo>
                    <a:pt x="13471" y="32560"/>
                  </a:lnTo>
                  <a:lnTo>
                    <a:pt x="10707" y="34227"/>
                  </a:lnTo>
                  <a:lnTo>
                    <a:pt x="7504" y="36158"/>
                  </a:lnTo>
                  <a:lnTo>
                    <a:pt x="4300" y="38177"/>
                  </a:lnTo>
                  <a:lnTo>
                    <a:pt x="2414" y="39274"/>
                  </a:lnTo>
                  <a:lnTo>
                    <a:pt x="88" y="40634"/>
                  </a:lnTo>
                  <a:lnTo>
                    <a:pt x="44" y="40678"/>
                  </a:lnTo>
                  <a:lnTo>
                    <a:pt x="0" y="40722"/>
                  </a:lnTo>
                  <a:lnTo>
                    <a:pt x="0" y="40809"/>
                  </a:lnTo>
                  <a:lnTo>
                    <a:pt x="0" y="40853"/>
                  </a:lnTo>
                  <a:lnTo>
                    <a:pt x="88" y="40941"/>
                  </a:lnTo>
                  <a:lnTo>
                    <a:pt x="263" y="40941"/>
                  </a:lnTo>
                  <a:lnTo>
                    <a:pt x="2589" y="39581"/>
                  </a:lnTo>
                  <a:lnTo>
                    <a:pt x="4476" y="38440"/>
                  </a:lnTo>
                  <a:lnTo>
                    <a:pt x="7679" y="36465"/>
                  </a:lnTo>
                  <a:lnTo>
                    <a:pt x="10883" y="34534"/>
                  </a:lnTo>
                  <a:lnTo>
                    <a:pt x="13647" y="32867"/>
                  </a:lnTo>
                  <a:lnTo>
                    <a:pt x="16411" y="31156"/>
                  </a:lnTo>
                  <a:lnTo>
                    <a:pt x="19176" y="29357"/>
                  </a:lnTo>
                  <a:lnTo>
                    <a:pt x="20536" y="28479"/>
                  </a:lnTo>
                  <a:lnTo>
                    <a:pt x="21853" y="27514"/>
                  </a:lnTo>
                  <a:lnTo>
                    <a:pt x="23783" y="25978"/>
                  </a:lnTo>
                  <a:lnTo>
                    <a:pt x="25846" y="24091"/>
                  </a:lnTo>
                  <a:lnTo>
                    <a:pt x="27601" y="22423"/>
                  </a:lnTo>
                  <a:lnTo>
                    <a:pt x="28698" y="21151"/>
                  </a:lnTo>
                  <a:lnTo>
                    <a:pt x="31945" y="16544"/>
                  </a:lnTo>
                  <a:lnTo>
                    <a:pt x="33262" y="14350"/>
                  </a:lnTo>
                  <a:lnTo>
                    <a:pt x="34885" y="11410"/>
                  </a:lnTo>
                  <a:lnTo>
                    <a:pt x="36245" y="9040"/>
                  </a:lnTo>
                  <a:lnTo>
                    <a:pt x="37957" y="5924"/>
                  </a:lnTo>
                  <a:lnTo>
                    <a:pt x="37957" y="5881"/>
                  </a:lnTo>
                  <a:lnTo>
                    <a:pt x="39054" y="2809"/>
                  </a:lnTo>
                  <a:lnTo>
                    <a:pt x="39931" y="264"/>
                  </a:lnTo>
                  <a:lnTo>
                    <a:pt x="39931" y="176"/>
                  </a:lnTo>
                  <a:lnTo>
                    <a:pt x="39931" y="88"/>
                  </a:lnTo>
                  <a:lnTo>
                    <a:pt x="39888" y="45"/>
                  </a:lnTo>
                  <a:lnTo>
                    <a:pt x="3984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45" name="Google Shape;4445;p116"/>
            <p:cNvSpPr/>
            <p:nvPr/>
          </p:nvSpPr>
          <p:spPr>
            <a:xfrm>
              <a:off x="1972500" y="1430825"/>
              <a:ext cx="995000" cy="999400"/>
            </a:xfrm>
            <a:custGeom>
              <a:avLst/>
              <a:gdLst/>
              <a:ahLst/>
              <a:cxnLst/>
              <a:rect l="l" t="t" r="r" b="b"/>
              <a:pathLst>
                <a:path w="39800" h="39976" extrusionOk="0">
                  <a:moveTo>
                    <a:pt x="39536" y="1"/>
                  </a:moveTo>
                  <a:lnTo>
                    <a:pt x="39493" y="45"/>
                  </a:lnTo>
                  <a:lnTo>
                    <a:pt x="39449" y="132"/>
                  </a:lnTo>
                  <a:lnTo>
                    <a:pt x="38571" y="2677"/>
                  </a:lnTo>
                  <a:lnTo>
                    <a:pt x="37781" y="4959"/>
                  </a:lnTo>
                  <a:lnTo>
                    <a:pt x="36772" y="6890"/>
                  </a:lnTo>
                  <a:lnTo>
                    <a:pt x="34578" y="10795"/>
                  </a:lnTo>
                  <a:lnTo>
                    <a:pt x="33349" y="12945"/>
                  </a:lnTo>
                  <a:lnTo>
                    <a:pt x="31901" y="15359"/>
                  </a:lnTo>
                  <a:lnTo>
                    <a:pt x="30322" y="17641"/>
                  </a:lnTo>
                  <a:lnTo>
                    <a:pt x="27952" y="20800"/>
                  </a:lnTo>
                  <a:lnTo>
                    <a:pt x="26109" y="22555"/>
                  </a:lnTo>
                  <a:lnTo>
                    <a:pt x="23871" y="24661"/>
                  </a:lnTo>
                  <a:lnTo>
                    <a:pt x="21765" y="26373"/>
                  </a:lnTo>
                  <a:lnTo>
                    <a:pt x="19966" y="27645"/>
                  </a:lnTo>
                  <a:lnTo>
                    <a:pt x="17640" y="29137"/>
                  </a:lnTo>
                  <a:lnTo>
                    <a:pt x="13384" y="31770"/>
                  </a:lnTo>
                  <a:lnTo>
                    <a:pt x="11804" y="32648"/>
                  </a:lnTo>
                  <a:lnTo>
                    <a:pt x="7723" y="35149"/>
                  </a:lnTo>
                  <a:lnTo>
                    <a:pt x="3642" y="37562"/>
                  </a:lnTo>
                  <a:lnTo>
                    <a:pt x="88" y="39668"/>
                  </a:lnTo>
                  <a:lnTo>
                    <a:pt x="44" y="39712"/>
                  </a:lnTo>
                  <a:lnTo>
                    <a:pt x="0" y="39756"/>
                  </a:lnTo>
                  <a:lnTo>
                    <a:pt x="0" y="39844"/>
                  </a:lnTo>
                  <a:lnTo>
                    <a:pt x="0" y="39888"/>
                  </a:lnTo>
                  <a:lnTo>
                    <a:pt x="88" y="39976"/>
                  </a:lnTo>
                  <a:lnTo>
                    <a:pt x="263" y="39976"/>
                  </a:lnTo>
                  <a:lnTo>
                    <a:pt x="3818" y="37869"/>
                  </a:lnTo>
                  <a:lnTo>
                    <a:pt x="7899" y="35456"/>
                  </a:lnTo>
                  <a:lnTo>
                    <a:pt x="11980" y="32955"/>
                  </a:lnTo>
                  <a:lnTo>
                    <a:pt x="13559" y="32077"/>
                  </a:lnTo>
                  <a:lnTo>
                    <a:pt x="17816" y="29444"/>
                  </a:lnTo>
                  <a:lnTo>
                    <a:pt x="20141" y="27909"/>
                  </a:lnTo>
                  <a:lnTo>
                    <a:pt x="21984" y="26680"/>
                  </a:lnTo>
                  <a:lnTo>
                    <a:pt x="24091" y="24925"/>
                  </a:lnTo>
                  <a:lnTo>
                    <a:pt x="26328" y="22818"/>
                  </a:lnTo>
                  <a:lnTo>
                    <a:pt x="28171" y="21063"/>
                  </a:lnTo>
                  <a:lnTo>
                    <a:pt x="28215" y="21019"/>
                  </a:lnTo>
                  <a:lnTo>
                    <a:pt x="30585" y="17860"/>
                  </a:lnTo>
                  <a:lnTo>
                    <a:pt x="32208" y="15578"/>
                  </a:lnTo>
                  <a:lnTo>
                    <a:pt x="33656" y="13121"/>
                  </a:lnTo>
                  <a:lnTo>
                    <a:pt x="34885" y="10971"/>
                  </a:lnTo>
                  <a:lnTo>
                    <a:pt x="37079" y="7065"/>
                  </a:lnTo>
                  <a:lnTo>
                    <a:pt x="38088" y="5091"/>
                  </a:lnTo>
                  <a:lnTo>
                    <a:pt x="38878" y="2765"/>
                  </a:lnTo>
                  <a:lnTo>
                    <a:pt x="39756" y="220"/>
                  </a:lnTo>
                  <a:lnTo>
                    <a:pt x="39800" y="176"/>
                  </a:lnTo>
                  <a:lnTo>
                    <a:pt x="39756" y="88"/>
                  </a:lnTo>
                  <a:lnTo>
                    <a:pt x="39712" y="45"/>
                  </a:lnTo>
                  <a:lnTo>
                    <a:pt x="39668"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46" name="Google Shape;4446;p116"/>
            <p:cNvSpPr/>
            <p:nvPr/>
          </p:nvSpPr>
          <p:spPr>
            <a:xfrm>
              <a:off x="1917650" y="1488975"/>
              <a:ext cx="967575" cy="891875"/>
            </a:xfrm>
            <a:custGeom>
              <a:avLst/>
              <a:gdLst/>
              <a:ahLst/>
              <a:cxnLst/>
              <a:rect l="l" t="t" r="r" b="b"/>
              <a:pathLst>
                <a:path w="38703" h="35675" extrusionOk="0">
                  <a:moveTo>
                    <a:pt x="38483" y="0"/>
                  </a:moveTo>
                  <a:lnTo>
                    <a:pt x="38396" y="44"/>
                  </a:lnTo>
                  <a:lnTo>
                    <a:pt x="38352" y="132"/>
                  </a:lnTo>
                  <a:lnTo>
                    <a:pt x="37562" y="2107"/>
                  </a:lnTo>
                  <a:lnTo>
                    <a:pt x="36333" y="4344"/>
                  </a:lnTo>
                  <a:lnTo>
                    <a:pt x="34929" y="6977"/>
                  </a:lnTo>
                  <a:lnTo>
                    <a:pt x="33788" y="8864"/>
                  </a:lnTo>
                  <a:lnTo>
                    <a:pt x="32647" y="10751"/>
                  </a:lnTo>
                  <a:lnTo>
                    <a:pt x="31243" y="12769"/>
                  </a:lnTo>
                  <a:lnTo>
                    <a:pt x="29707" y="14700"/>
                  </a:lnTo>
                  <a:lnTo>
                    <a:pt x="28171" y="16499"/>
                  </a:lnTo>
                  <a:lnTo>
                    <a:pt x="27206" y="17552"/>
                  </a:lnTo>
                  <a:lnTo>
                    <a:pt x="26197" y="18606"/>
                  </a:lnTo>
                  <a:lnTo>
                    <a:pt x="25188" y="19571"/>
                  </a:lnTo>
                  <a:lnTo>
                    <a:pt x="24134" y="20492"/>
                  </a:lnTo>
                  <a:lnTo>
                    <a:pt x="23037" y="21370"/>
                  </a:lnTo>
                  <a:lnTo>
                    <a:pt x="21940" y="22248"/>
                  </a:lnTo>
                  <a:lnTo>
                    <a:pt x="20799" y="23081"/>
                  </a:lnTo>
                  <a:lnTo>
                    <a:pt x="19659" y="23871"/>
                  </a:lnTo>
                  <a:lnTo>
                    <a:pt x="18474" y="24661"/>
                  </a:lnTo>
                  <a:lnTo>
                    <a:pt x="17289" y="25407"/>
                  </a:lnTo>
                  <a:lnTo>
                    <a:pt x="14876" y="26899"/>
                  </a:lnTo>
                  <a:lnTo>
                    <a:pt x="12462" y="28303"/>
                  </a:lnTo>
                  <a:lnTo>
                    <a:pt x="10005" y="29663"/>
                  </a:lnTo>
                  <a:lnTo>
                    <a:pt x="7679" y="30980"/>
                  </a:lnTo>
                  <a:lnTo>
                    <a:pt x="5354" y="32296"/>
                  </a:lnTo>
                  <a:lnTo>
                    <a:pt x="3028" y="33613"/>
                  </a:lnTo>
                  <a:lnTo>
                    <a:pt x="88" y="35368"/>
                  </a:lnTo>
                  <a:lnTo>
                    <a:pt x="44" y="35412"/>
                  </a:lnTo>
                  <a:lnTo>
                    <a:pt x="0" y="35456"/>
                  </a:lnTo>
                  <a:lnTo>
                    <a:pt x="0" y="35543"/>
                  </a:lnTo>
                  <a:lnTo>
                    <a:pt x="44" y="35587"/>
                  </a:lnTo>
                  <a:lnTo>
                    <a:pt x="88" y="35675"/>
                  </a:lnTo>
                  <a:lnTo>
                    <a:pt x="263" y="35675"/>
                  </a:lnTo>
                  <a:lnTo>
                    <a:pt x="3203" y="33920"/>
                  </a:lnTo>
                  <a:lnTo>
                    <a:pt x="5529" y="32603"/>
                  </a:lnTo>
                  <a:lnTo>
                    <a:pt x="7855" y="31287"/>
                  </a:lnTo>
                  <a:lnTo>
                    <a:pt x="10180" y="29971"/>
                  </a:lnTo>
                  <a:lnTo>
                    <a:pt x="12638" y="28566"/>
                  </a:lnTo>
                  <a:lnTo>
                    <a:pt x="15095" y="27162"/>
                  </a:lnTo>
                  <a:lnTo>
                    <a:pt x="17508" y="25714"/>
                  </a:lnTo>
                  <a:lnTo>
                    <a:pt x="18693" y="24968"/>
                  </a:lnTo>
                  <a:lnTo>
                    <a:pt x="19878" y="24178"/>
                  </a:lnTo>
                  <a:lnTo>
                    <a:pt x="21019" y="23345"/>
                  </a:lnTo>
                  <a:lnTo>
                    <a:pt x="22160" y="22511"/>
                  </a:lnTo>
                  <a:lnTo>
                    <a:pt x="23301" y="21633"/>
                  </a:lnTo>
                  <a:lnTo>
                    <a:pt x="24398" y="20756"/>
                  </a:lnTo>
                  <a:lnTo>
                    <a:pt x="25451" y="19790"/>
                  </a:lnTo>
                  <a:lnTo>
                    <a:pt x="26460" y="18825"/>
                  </a:lnTo>
                  <a:lnTo>
                    <a:pt x="27469" y="17816"/>
                  </a:lnTo>
                  <a:lnTo>
                    <a:pt x="28435" y="16763"/>
                  </a:lnTo>
                  <a:lnTo>
                    <a:pt x="29970" y="14920"/>
                  </a:lnTo>
                  <a:lnTo>
                    <a:pt x="31550" y="12989"/>
                  </a:lnTo>
                  <a:lnTo>
                    <a:pt x="32954" y="10927"/>
                  </a:lnTo>
                  <a:lnTo>
                    <a:pt x="34095" y="9040"/>
                  </a:lnTo>
                  <a:lnTo>
                    <a:pt x="35236" y="7153"/>
                  </a:lnTo>
                  <a:lnTo>
                    <a:pt x="36640" y="4520"/>
                  </a:lnTo>
                  <a:lnTo>
                    <a:pt x="37869" y="2282"/>
                  </a:lnTo>
                  <a:lnTo>
                    <a:pt x="38703" y="264"/>
                  </a:lnTo>
                  <a:lnTo>
                    <a:pt x="38703" y="176"/>
                  </a:lnTo>
                  <a:lnTo>
                    <a:pt x="38703" y="88"/>
                  </a:lnTo>
                  <a:lnTo>
                    <a:pt x="38659" y="44"/>
                  </a:lnTo>
                  <a:lnTo>
                    <a:pt x="38615"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47" name="Google Shape;4447;p116"/>
            <p:cNvSpPr/>
            <p:nvPr/>
          </p:nvSpPr>
          <p:spPr>
            <a:xfrm>
              <a:off x="1893500" y="1524075"/>
              <a:ext cx="943450" cy="835950"/>
            </a:xfrm>
            <a:custGeom>
              <a:avLst/>
              <a:gdLst/>
              <a:ahLst/>
              <a:cxnLst/>
              <a:rect l="l" t="t" r="r" b="b"/>
              <a:pathLst>
                <a:path w="37738" h="33438" extrusionOk="0">
                  <a:moveTo>
                    <a:pt x="37519" y="0"/>
                  </a:moveTo>
                  <a:lnTo>
                    <a:pt x="37431" y="44"/>
                  </a:lnTo>
                  <a:lnTo>
                    <a:pt x="37387" y="88"/>
                  </a:lnTo>
                  <a:lnTo>
                    <a:pt x="36114" y="2502"/>
                  </a:lnTo>
                  <a:lnTo>
                    <a:pt x="34842" y="4915"/>
                  </a:lnTo>
                  <a:lnTo>
                    <a:pt x="33569" y="7065"/>
                  </a:lnTo>
                  <a:lnTo>
                    <a:pt x="32472" y="8864"/>
                  </a:lnTo>
                  <a:lnTo>
                    <a:pt x="31156" y="10751"/>
                  </a:lnTo>
                  <a:lnTo>
                    <a:pt x="29752" y="12550"/>
                  </a:lnTo>
                  <a:lnTo>
                    <a:pt x="27602" y="14920"/>
                  </a:lnTo>
                  <a:lnTo>
                    <a:pt x="26505" y="16061"/>
                  </a:lnTo>
                  <a:lnTo>
                    <a:pt x="25364" y="17158"/>
                  </a:lnTo>
                  <a:lnTo>
                    <a:pt x="24179" y="18211"/>
                  </a:lnTo>
                  <a:lnTo>
                    <a:pt x="22950" y="19264"/>
                  </a:lnTo>
                  <a:lnTo>
                    <a:pt x="21722" y="20229"/>
                  </a:lnTo>
                  <a:lnTo>
                    <a:pt x="20449" y="21151"/>
                  </a:lnTo>
                  <a:lnTo>
                    <a:pt x="19177" y="22072"/>
                  </a:lnTo>
                  <a:lnTo>
                    <a:pt x="17860" y="22950"/>
                  </a:lnTo>
                  <a:lnTo>
                    <a:pt x="16500" y="23827"/>
                  </a:lnTo>
                  <a:lnTo>
                    <a:pt x="15140" y="24617"/>
                  </a:lnTo>
                  <a:lnTo>
                    <a:pt x="12419" y="26241"/>
                  </a:lnTo>
                  <a:lnTo>
                    <a:pt x="9654" y="27777"/>
                  </a:lnTo>
                  <a:lnTo>
                    <a:pt x="6890" y="29313"/>
                  </a:lnTo>
                  <a:lnTo>
                    <a:pt x="5223" y="30234"/>
                  </a:lnTo>
                  <a:lnTo>
                    <a:pt x="2853" y="31463"/>
                  </a:lnTo>
                  <a:lnTo>
                    <a:pt x="88" y="33130"/>
                  </a:lnTo>
                  <a:lnTo>
                    <a:pt x="45" y="33174"/>
                  </a:lnTo>
                  <a:lnTo>
                    <a:pt x="1" y="33218"/>
                  </a:lnTo>
                  <a:lnTo>
                    <a:pt x="1" y="33306"/>
                  </a:lnTo>
                  <a:lnTo>
                    <a:pt x="45" y="33350"/>
                  </a:lnTo>
                  <a:lnTo>
                    <a:pt x="88" y="33437"/>
                  </a:lnTo>
                  <a:lnTo>
                    <a:pt x="176" y="33437"/>
                  </a:lnTo>
                  <a:lnTo>
                    <a:pt x="264" y="33393"/>
                  </a:lnTo>
                  <a:lnTo>
                    <a:pt x="3028" y="31726"/>
                  </a:lnTo>
                  <a:lnTo>
                    <a:pt x="5354" y="30541"/>
                  </a:lnTo>
                  <a:lnTo>
                    <a:pt x="7065" y="29620"/>
                  </a:lnTo>
                  <a:lnTo>
                    <a:pt x="9830" y="28084"/>
                  </a:lnTo>
                  <a:lnTo>
                    <a:pt x="12594" y="26548"/>
                  </a:lnTo>
                  <a:lnTo>
                    <a:pt x="15359" y="24924"/>
                  </a:lnTo>
                  <a:lnTo>
                    <a:pt x="16719" y="24091"/>
                  </a:lnTo>
                  <a:lnTo>
                    <a:pt x="18036" y="23257"/>
                  </a:lnTo>
                  <a:lnTo>
                    <a:pt x="19352" y="22336"/>
                  </a:lnTo>
                  <a:lnTo>
                    <a:pt x="20668" y="21458"/>
                  </a:lnTo>
                  <a:lnTo>
                    <a:pt x="21941" y="20493"/>
                  </a:lnTo>
                  <a:lnTo>
                    <a:pt x="23214" y="19527"/>
                  </a:lnTo>
                  <a:lnTo>
                    <a:pt x="24398" y="18474"/>
                  </a:lnTo>
                  <a:lnTo>
                    <a:pt x="25583" y="17421"/>
                  </a:lnTo>
                  <a:lnTo>
                    <a:pt x="26768" y="16324"/>
                  </a:lnTo>
                  <a:lnTo>
                    <a:pt x="27865" y="15183"/>
                  </a:lnTo>
                  <a:lnTo>
                    <a:pt x="30015" y="12770"/>
                  </a:lnTo>
                  <a:lnTo>
                    <a:pt x="31463" y="10971"/>
                  </a:lnTo>
                  <a:lnTo>
                    <a:pt x="32779" y="9084"/>
                  </a:lnTo>
                  <a:lnTo>
                    <a:pt x="33876" y="7241"/>
                  </a:lnTo>
                  <a:lnTo>
                    <a:pt x="35105" y="5047"/>
                  </a:lnTo>
                  <a:lnTo>
                    <a:pt x="36465" y="2633"/>
                  </a:lnTo>
                  <a:lnTo>
                    <a:pt x="37694" y="264"/>
                  </a:lnTo>
                  <a:lnTo>
                    <a:pt x="37738" y="176"/>
                  </a:lnTo>
                  <a:lnTo>
                    <a:pt x="37738" y="132"/>
                  </a:lnTo>
                  <a:lnTo>
                    <a:pt x="37694" y="44"/>
                  </a:lnTo>
                  <a:lnTo>
                    <a:pt x="3765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48" name="Google Shape;4448;p116"/>
            <p:cNvSpPr/>
            <p:nvPr/>
          </p:nvSpPr>
          <p:spPr>
            <a:xfrm>
              <a:off x="1870475" y="1528450"/>
              <a:ext cx="929200" cy="809625"/>
            </a:xfrm>
            <a:custGeom>
              <a:avLst/>
              <a:gdLst/>
              <a:ahLst/>
              <a:cxnLst/>
              <a:rect l="l" t="t" r="r" b="b"/>
              <a:pathLst>
                <a:path w="37168" h="32385" extrusionOk="0">
                  <a:moveTo>
                    <a:pt x="36948" y="1"/>
                  </a:moveTo>
                  <a:lnTo>
                    <a:pt x="36860" y="45"/>
                  </a:lnTo>
                  <a:lnTo>
                    <a:pt x="36816" y="89"/>
                  </a:lnTo>
                  <a:lnTo>
                    <a:pt x="36202" y="1274"/>
                  </a:lnTo>
                  <a:lnTo>
                    <a:pt x="35236" y="3029"/>
                  </a:lnTo>
                  <a:lnTo>
                    <a:pt x="34271" y="4784"/>
                  </a:lnTo>
                  <a:lnTo>
                    <a:pt x="33306" y="6495"/>
                  </a:lnTo>
                  <a:lnTo>
                    <a:pt x="32296" y="8119"/>
                  </a:lnTo>
                  <a:lnTo>
                    <a:pt x="31155" y="9742"/>
                  </a:lnTo>
                  <a:lnTo>
                    <a:pt x="30585" y="10532"/>
                  </a:lnTo>
                  <a:lnTo>
                    <a:pt x="29971" y="11322"/>
                  </a:lnTo>
                  <a:lnTo>
                    <a:pt x="29312" y="12112"/>
                  </a:lnTo>
                  <a:lnTo>
                    <a:pt x="28654" y="12902"/>
                  </a:lnTo>
                  <a:lnTo>
                    <a:pt x="27908" y="13692"/>
                  </a:lnTo>
                  <a:lnTo>
                    <a:pt x="27162" y="14482"/>
                  </a:lnTo>
                  <a:lnTo>
                    <a:pt x="25232" y="16324"/>
                  </a:lnTo>
                  <a:lnTo>
                    <a:pt x="23257" y="17948"/>
                  </a:lnTo>
                  <a:lnTo>
                    <a:pt x="21282" y="19396"/>
                  </a:lnTo>
                  <a:lnTo>
                    <a:pt x="19088" y="21195"/>
                  </a:lnTo>
                  <a:lnTo>
                    <a:pt x="16587" y="22907"/>
                  </a:lnTo>
                  <a:lnTo>
                    <a:pt x="12111" y="25539"/>
                  </a:lnTo>
                  <a:lnTo>
                    <a:pt x="9303" y="27075"/>
                  </a:lnTo>
                  <a:lnTo>
                    <a:pt x="7241" y="28172"/>
                  </a:lnTo>
                  <a:lnTo>
                    <a:pt x="3291" y="30147"/>
                  </a:lnTo>
                  <a:lnTo>
                    <a:pt x="88" y="32078"/>
                  </a:lnTo>
                  <a:lnTo>
                    <a:pt x="44" y="32121"/>
                  </a:lnTo>
                  <a:lnTo>
                    <a:pt x="0" y="32165"/>
                  </a:lnTo>
                  <a:lnTo>
                    <a:pt x="0" y="32253"/>
                  </a:lnTo>
                  <a:lnTo>
                    <a:pt x="0" y="32297"/>
                  </a:lnTo>
                  <a:lnTo>
                    <a:pt x="88" y="32385"/>
                  </a:lnTo>
                  <a:lnTo>
                    <a:pt x="264" y="32385"/>
                  </a:lnTo>
                  <a:lnTo>
                    <a:pt x="3467" y="30454"/>
                  </a:lnTo>
                  <a:lnTo>
                    <a:pt x="7416" y="28479"/>
                  </a:lnTo>
                  <a:lnTo>
                    <a:pt x="9478" y="27382"/>
                  </a:lnTo>
                  <a:lnTo>
                    <a:pt x="12287" y="25847"/>
                  </a:lnTo>
                  <a:lnTo>
                    <a:pt x="16763" y="23214"/>
                  </a:lnTo>
                  <a:lnTo>
                    <a:pt x="19308" y="21502"/>
                  </a:lnTo>
                  <a:lnTo>
                    <a:pt x="21502" y="19703"/>
                  </a:lnTo>
                  <a:lnTo>
                    <a:pt x="23476" y="18211"/>
                  </a:lnTo>
                  <a:lnTo>
                    <a:pt x="25451" y="16588"/>
                  </a:lnTo>
                  <a:lnTo>
                    <a:pt x="27382" y="14745"/>
                  </a:lnTo>
                  <a:lnTo>
                    <a:pt x="28172" y="13955"/>
                  </a:lnTo>
                  <a:lnTo>
                    <a:pt x="28917" y="13165"/>
                  </a:lnTo>
                  <a:lnTo>
                    <a:pt x="29576" y="12375"/>
                  </a:lnTo>
                  <a:lnTo>
                    <a:pt x="30234" y="11542"/>
                  </a:lnTo>
                  <a:lnTo>
                    <a:pt x="30848" y="10752"/>
                  </a:lnTo>
                  <a:lnTo>
                    <a:pt x="31463" y="9962"/>
                  </a:lnTo>
                  <a:lnTo>
                    <a:pt x="32560" y="8338"/>
                  </a:lnTo>
                  <a:lnTo>
                    <a:pt x="33613" y="6671"/>
                  </a:lnTo>
                  <a:lnTo>
                    <a:pt x="34578" y="4959"/>
                  </a:lnTo>
                  <a:lnTo>
                    <a:pt x="35543" y="3204"/>
                  </a:lnTo>
                  <a:lnTo>
                    <a:pt x="36509" y="1405"/>
                  </a:lnTo>
                  <a:lnTo>
                    <a:pt x="37123" y="264"/>
                  </a:lnTo>
                  <a:lnTo>
                    <a:pt x="37167" y="177"/>
                  </a:lnTo>
                  <a:lnTo>
                    <a:pt x="37167" y="133"/>
                  </a:lnTo>
                  <a:lnTo>
                    <a:pt x="37123" y="89"/>
                  </a:lnTo>
                  <a:lnTo>
                    <a:pt x="37079" y="45"/>
                  </a:lnTo>
                  <a:lnTo>
                    <a:pt x="36992"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49" name="Google Shape;4449;p116"/>
            <p:cNvSpPr/>
            <p:nvPr/>
          </p:nvSpPr>
          <p:spPr>
            <a:xfrm>
              <a:off x="1846325" y="1555900"/>
              <a:ext cx="900675" cy="760250"/>
            </a:xfrm>
            <a:custGeom>
              <a:avLst/>
              <a:gdLst/>
              <a:ahLst/>
              <a:cxnLst/>
              <a:rect l="l" t="t" r="r" b="b"/>
              <a:pathLst>
                <a:path w="36027" h="30410" extrusionOk="0">
                  <a:moveTo>
                    <a:pt x="35895" y="0"/>
                  </a:moveTo>
                  <a:lnTo>
                    <a:pt x="35807" y="44"/>
                  </a:lnTo>
                  <a:lnTo>
                    <a:pt x="35763" y="44"/>
                  </a:lnTo>
                  <a:lnTo>
                    <a:pt x="35720" y="132"/>
                  </a:lnTo>
                  <a:lnTo>
                    <a:pt x="34315" y="2677"/>
                  </a:lnTo>
                  <a:lnTo>
                    <a:pt x="33350" y="4520"/>
                  </a:lnTo>
                  <a:lnTo>
                    <a:pt x="32341" y="6231"/>
                  </a:lnTo>
                  <a:lnTo>
                    <a:pt x="31814" y="7065"/>
                  </a:lnTo>
                  <a:lnTo>
                    <a:pt x="31244" y="7855"/>
                  </a:lnTo>
                  <a:lnTo>
                    <a:pt x="30673" y="8644"/>
                  </a:lnTo>
                  <a:lnTo>
                    <a:pt x="30059" y="9434"/>
                  </a:lnTo>
                  <a:lnTo>
                    <a:pt x="29401" y="10180"/>
                  </a:lnTo>
                  <a:lnTo>
                    <a:pt x="28786" y="10926"/>
                  </a:lnTo>
                  <a:lnTo>
                    <a:pt x="28084" y="11672"/>
                  </a:lnTo>
                  <a:lnTo>
                    <a:pt x="27382" y="12418"/>
                  </a:lnTo>
                  <a:lnTo>
                    <a:pt x="25890" y="13822"/>
                  </a:lnTo>
                  <a:lnTo>
                    <a:pt x="24311" y="15226"/>
                  </a:lnTo>
                  <a:lnTo>
                    <a:pt x="22643" y="16455"/>
                  </a:lnTo>
                  <a:lnTo>
                    <a:pt x="20976" y="17815"/>
                  </a:lnTo>
                  <a:lnTo>
                    <a:pt x="20361" y="18386"/>
                  </a:lnTo>
                  <a:lnTo>
                    <a:pt x="19703" y="18912"/>
                  </a:lnTo>
                  <a:lnTo>
                    <a:pt x="19045" y="19483"/>
                  </a:lnTo>
                  <a:lnTo>
                    <a:pt x="18343" y="20009"/>
                  </a:lnTo>
                  <a:lnTo>
                    <a:pt x="16851" y="21019"/>
                  </a:lnTo>
                  <a:lnTo>
                    <a:pt x="15271" y="21984"/>
                  </a:lnTo>
                  <a:lnTo>
                    <a:pt x="13648" y="22906"/>
                  </a:lnTo>
                  <a:lnTo>
                    <a:pt x="12024" y="23827"/>
                  </a:lnTo>
                  <a:lnTo>
                    <a:pt x="8821" y="25494"/>
                  </a:lnTo>
                  <a:lnTo>
                    <a:pt x="7241" y="26328"/>
                  </a:lnTo>
                  <a:lnTo>
                    <a:pt x="3380" y="28215"/>
                  </a:lnTo>
                  <a:lnTo>
                    <a:pt x="89" y="30102"/>
                  </a:lnTo>
                  <a:lnTo>
                    <a:pt x="45" y="30146"/>
                  </a:lnTo>
                  <a:lnTo>
                    <a:pt x="1" y="30190"/>
                  </a:lnTo>
                  <a:lnTo>
                    <a:pt x="1" y="30277"/>
                  </a:lnTo>
                  <a:lnTo>
                    <a:pt x="45" y="30321"/>
                  </a:lnTo>
                  <a:lnTo>
                    <a:pt x="89" y="30409"/>
                  </a:lnTo>
                  <a:lnTo>
                    <a:pt x="264" y="30409"/>
                  </a:lnTo>
                  <a:lnTo>
                    <a:pt x="3555" y="28522"/>
                  </a:lnTo>
                  <a:lnTo>
                    <a:pt x="7373" y="26635"/>
                  </a:lnTo>
                  <a:lnTo>
                    <a:pt x="8952" y="25846"/>
                  </a:lnTo>
                  <a:lnTo>
                    <a:pt x="12200" y="24134"/>
                  </a:lnTo>
                  <a:lnTo>
                    <a:pt x="13867" y="23213"/>
                  </a:lnTo>
                  <a:lnTo>
                    <a:pt x="15491" y="22291"/>
                  </a:lnTo>
                  <a:lnTo>
                    <a:pt x="17027" y="21282"/>
                  </a:lnTo>
                  <a:lnTo>
                    <a:pt x="18518" y="20273"/>
                  </a:lnTo>
                  <a:lnTo>
                    <a:pt x="19264" y="19746"/>
                  </a:lnTo>
                  <a:lnTo>
                    <a:pt x="19923" y="19176"/>
                  </a:lnTo>
                  <a:lnTo>
                    <a:pt x="20581" y="18649"/>
                  </a:lnTo>
                  <a:lnTo>
                    <a:pt x="21239" y="18079"/>
                  </a:lnTo>
                  <a:lnTo>
                    <a:pt x="22863" y="16718"/>
                  </a:lnTo>
                  <a:lnTo>
                    <a:pt x="24530" y="15490"/>
                  </a:lnTo>
                  <a:lnTo>
                    <a:pt x="26154" y="14086"/>
                  </a:lnTo>
                  <a:lnTo>
                    <a:pt x="27646" y="12638"/>
                  </a:lnTo>
                  <a:lnTo>
                    <a:pt x="28348" y="11935"/>
                  </a:lnTo>
                  <a:lnTo>
                    <a:pt x="29050" y="11189"/>
                  </a:lnTo>
                  <a:lnTo>
                    <a:pt x="29708" y="10444"/>
                  </a:lnTo>
                  <a:lnTo>
                    <a:pt x="30322" y="9654"/>
                  </a:lnTo>
                  <a:lnTo>
                    <a:pt x="30937" y="8864"/>
                  </a:lnTo>
                  <a:lnTo>
                    <a:pt x="31507" y="8074"/>
                  </a:lnTo>
                  <a:lnTo>
                    <a:pt x="32078" y="7240"/>
                  </a:lnTo>
                  <a:lnTo>
                    <a:pt x="32648" y="6407"/>
                  </a:lnTo>
                  <a:lnTo>
                    <a:pt x="33175" y="5573"/>
                  </a:lnTo>
                  <a:lnTo>
                    <a:pt x="33657" y="4695"/>
                  </a:lnTo>
                  <a:lnTo>
                    <a:pt x="34666" y="2852"/>
                  </a:lnTo>
                  <a:lnTo>
                    <a:pt x="36027" y="263"/>
                  </a:lnTo>
                  <a:lnTo>
                    <a:pt x="36027" y="219"/>
                  </a:lnTo>
                  <a:lnTo>
                    <a:pt x="36027" y="132"/>
                  </a:lnTo>
                  <a:lnTo>
                    <a:pt x="35983" y="88"/>
                  </a:lnTo>
                  <a:lnTo>
                    <a:pt x="35939" y="44"/>
                  </a:lnTo>
                  <a:lnTo>
                    <a:pt x="35895"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50" name="Google Shape;4450;p116"/>
            <p:cNvSpPr/>
            <p:nvPr/>
          </p:nvSpPr>
          <p:spPr>
            <a:xfrm>
              <a:off x="1799150" y="1626100"/>
              <a:ext cx="840350" cy="647250"/>
            </a:xfrm>
            <a:custGeom>
              <a:avLst/>
              <a:gdLst/>
              <a:ahLst/>
              <a:cxnLst/>
              <a:rect l="l" t="t" r="r" b="b"/>
              <a:pathLst>
                <a:path w="33614" h="25890" extrusionOk="0">
                  <a:moveTo>
                    <a:pt x="33394" y="0"/>
                  </a:moveTo>
                  <a:lnTo>
                    <a:pt x="33350" y="44"/>
                  </a:lnTo>
                  <a:lnTo>
                    <a:pt x="33306" y="88"/>
                  </a:lnTo>
                  <a:lnTo>
                    <a:pt x="31639" y="2896"/>
                  </a:lnTo>
                  <a:lnTo>
                    <a:pt x="30322" y="4783"/>
                  </a:lnTo>
                  <a:lnTo>
                    <a:pt x="28874" y="6495"/>
                  </a:lnTo>
                  <a:lnTo>
                    <a:pt x="26944" y="8425"/>
                  </a:lnTo>
                  <a:lnTo>
                    <a:pt x="25057" y="10049"/>
                  </a:lnTo>
                  <a:lnTo>
                    <a:pt x="22994" y="11673"/>
                  </a:lnTo>
                  <a:lnTo>
                    <a:pt x="20362" y="14042"/>
                  </a:lnTo>
                  <a:lnTo>
                    <a:pt x="18124" y="15973"/>
                  </a:lnTo>
                  <a:lnTo>
                    <a:pt x="16105" y="17289"/>
                  </a:lnTo>
                  <a:lnTo>
                    <a:pt x="14174" y="18430"/>
                  </a:lnTo>
                  <a:lnTo>
                    <a:pt x="12112" y="19571"/>
                  </a:lnTo>
                  <a:lnTo>
                    <a:pt x="7812" y="21721"/>
                  </a:lnTo>
                  <a:lnTo>
                    <a:pt x="5662" y="22555"/>
                  </a:lnTo>
                  <a:lnTo>
                    <a:pt x="3511" y="23608"/>
                  </a:lnTo>
                  <a:lnTo>
                    <a:pt x="89" y="25583"/>
                  </a:lnTo>
                  <a:lnTo>
                    <a:pt x="1" y="25626"/>
                  </a:lnTo>
                  <a:lnTo>
                    <a:pt x="1" y="25670"/>
                  </a:lnTo>
                  <a:lnTo>
                    <a:pt x="1" y="25758"/>
                  </a:lnTo>
                  <a:lnTo>
                    <a:pt x="1" y="25802"/>
                  </a:lnTo>
                  <a:lnTo>
                    <a:pt x="89" y="25890"/>
                  </a:lnTo>
                  <a:lnTo>
                    <a:pt x="264" y="25890"/>
                  </a:lnTo>
                  <a:lnTo>
                    <a:pt x="3687" y="23915"/>
                  </a:lnTo>
                  <a:lnTo>
                    <a:pt x="5793" y="22862"/>
                  </a:lnTo>
                  <a:lnTo>
                    <a:pt x="7943" y="22028"/>
                  </a:lnTo>
                  <a:lnTo>
                    <a:pt x="12288" y="19878"/>
                  </a:lnTo>
                  <a:lnTo>
                    <a:pt x="14350" y="18737"/>
                  </a:lnTo>
                  <a:lnTo>
                    <a:pt x="16281" y="17596"/>
                  </a:lnTo>
                  <a:lnTo>
                    <a:pt x="18299" y="16236"/>
                  </a:lnTo>
                  <a:lnTo>
                    <a:pt x="18343" y="16236"/>
                  </a:lnTo>
                  <a:lnTo>
                    <a:pt x="20581" y="14305"/>
                  </a:lnTo>
                  <a:lnTo>
                    <a:pt x="23214" y="11936"/>
                  </a:lnTo>
                  <a:lnTo>
                    <a:pt x="25276" y="10356"/>
                  </a:lnTo>
                  <a:lnTo>
                    <a:pt x="27207" y="8689"/>
                  </a:lnTo>
                  <a:lnTo>
                    <a:pt x="29138" y="6758"/>
                  </a:lnTo>
                  <a:lnTo>
                    <a:pt x="30586" y="5003"/>
                  </a:lnTo>
                  <a:lnTo>
                    <a:pt x="31946" y="3116"/>
                  </a:lnTo>
                  <a:lnTo>
                    <a:pt x="33570" y="264"/>
                  </a:lnTo>
                  <a:lnTo>
                    <a:pt x="33613" y="220"/>
                  </a:lnTo>
                  <a:lnTo>
                    <a:pt x="33613" y="132"/>
                  </a:lnTo>
                  <a:lnTo>
                    <a:pt x="33570" y="88"/>
                  </a:lnTo>
                  <a:lnTo>
                    <a:pt x="33526" y="44"/>
                  </a:lnTo>
                  <a:lnTo>
                    <a:pt x="33438"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51" name="Google Shape;4451;p116"/>
            <p:cNvSpPr/>
            <p:nvPr/>
          </p:nvSpPr>
          <p:spPr>
            <a:xfrm>
              <a:off x="1775025" y="2163625"/>
              <a:ext cx="160200" cy="88875"/>
            </a:xfrm>
            <a:custGeom>
              <a:avLst/>
              <a:gdLst/>
              <a:ahLst/>
              <a:cxnLst/>
              <a:rect l="l" t="t" r="r" b="b"/>
              <a:pathLst>
                <a:path w="6408" h="3555" extrusionOk="0">
                  <a:moveTo>
                    <a:pt x="6144" y="1"/>
                  </a:moveTo>
                  <a:lnTo>
                    <a:pt x="3555" y="1229"/>
                  </a:lnTo>
                  <a:lnTo>
                    <a:pt x="88" y="3204"/>
                  </a:lnTo>
                  <a:lnTo>
                    <a:pt x="45" y="3248"/>
                  </a:lnTo>
                  <a:lnTo>
                    <a:pt x="1" y="3336"/>
                  </a:lnTo>
                  <a:lnTo>
                    <a:pt x="1" y="3379"/>
                  </a:lnTo>
                  <a:lnTo>
                    <a:pt x="45" y="3467"/>
                  </a:lnTo>
                  <a:lnTo>
                    <a:pt x="88" y="3511"/>
                  </a:lnTo>
                  <a:lnTo>
                    <a:pt x="176" y="3555"/>
                  </a:lnTo>
                  <a:lnTo>
                    <a:pt x="264" y="3511"/>
                  </a:lnTo>
                  <a:lnTo>
                    <a:pt x="3730" y="1537"/>
                  </a:lnTo>
                  <a:lnTo>
                    <a:pt x="6319" y="352"/>
                  </a:lnTo>
                  <a:lnTo>
                    <a:pt x="6363" y="308"/>
                  </a:lnTo>
                  <a:lnTo>
                    <a:pt x="6407" y="220"/>
                  </a:lnTo>
                  <a:lnTo>
                    <a:pt x="6407" y="176"/>
                  </a:lnTo>
                  <a:lnTo>
                    <a:pt x="6363" y="88"/>
                  </a:lnTo>
                  <a:lnTo>
                    <a:pt x="6319" y="45"/>
                  </a:lnTo>
                  <a:lnTo>
                    <a:pt x="6276"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52" name="Google Shape;4452;p116"/>
            <p:cNvSpPr/>
            <p:nvPr/>
          </p:nvSpPr>
          <p:spPr>
            <a:xfrm>
              <a:off x="2327925" y="1808200"/>
              <a:ext cx="137150" cy="118500"/>
            </a:xfrm>
            <a:custGeom>
              <a:avLst/>
              <a:gdLst/>
              <a:ahLst/>
              <a:cxnLst/>
              <a:rect l="l" t="t" r="r" b="b"/>
              <a:pathLst>
                <a:path w="5486" h="4740" extrusionOk="0">
                  <a:moveTo>
                    <a:pt x="5266" y="0"/>
                  </a:moveTo>
                  <a:lnTo>
                    <a:pt x="5222" y="44"/>
                  </a:lnTo>
                  <a:lnTo>
                    <a:pt x="3555" y="1492"/>
                  </a:lnTo>
                  <a:lnTo>
                    <a:pt x="88" y="4432"/>
                  </a:lnTo>
                  <a:lnTo>
                    <a:pt x="44" y="4476"/>
                  </a:lnTo>
                  <a:lnTo>
                    <a:pt x="0" y="4520"/>
                  </a:lnTo>
                  <a:lnTo>
                    <a:pt x="0" y="4608"/>
                  </a:lnTo>
                  <a:lnTo>
                    <a:pt x="44" y="4652"/>
                  </a:lnTo>
                  <a:lnTo>
                    <a:pt x="88" y="4696"/>
                  </a:lnTo>
                  <a:lnTo>
                    <a:pt x="176" y="4740"/>
                  </a:lnTo>
                  <a:lnTo>
                    <a:pt x="308" y="4696"/>
                  </a:lnTo>
                  <a:lnTo>
                    <a:pt x="3774" y="1756"/>
                  </a:lnTo>
                  <a:lnTo>
                    <a:pt x="5442" y="308"/>
                  </a:lnTo>
                  <a:lnTo>
                    <a:pt x="5485" y="264"/>
                  </a:lnTo>
                  <a:lnTo>
                    <a:pt x="5485" y="176"/>
                  </a:lnTo>
                  <a:lnTo>
                    <a:pt x="5485" y="132"/>
                  </a:lnTo>
                  <a:lnTo>
                    <a:pt x="5442" y="44"/>
                  </a:lnTo>
                  <a:lnTo>
                    <a:pt x="5398"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53" name="Google Shape;4453;p116"/>
            <p:cNvSpPr/>
            <p:nvPr/>
          </p:nvSpPr>
          <p:spPr>
            <a:xfrm>
              <a:off x="2313650" y="1698500"/>
              <a:ext cx="210675" cy="199675"/>
            </a:xfrm>
            <a:custGeom>
              <a:avLst/>
              <a:gdLst/>
              <a:ahLst/>
              <a:cxnLst/>
              <a:rect l="l" t="t" r="r" b="b"/>
              <a:pathLst>
                <a:path w="8427" h="7987" extrusionOk="0">
                  <a:moveTo>
                    <a:pt x="8251" y="0"/>
                  </a:moveTo>
                  <a:lnTo>
                    <a:pt x="8163" y="44"/>
                  </a:lnTo>
                  <a:lnTo>
                    <a:pt x="8119" y="88"/>
                  </a:lnTo>
                  <a:lnTo>
                    <a:pt x="6671" y="1800"/>
                  </a:lnTo>
                  <a:lnTo>
                    <a:pt x="4872" y="3599"/>
                  </a:lnTo>
                  <a:lnTo>
                    <a:pt x="3380" y="4827"/>
                  </a:lnTo>
                  <a:lnTo>
                    <a:pt x="1712" y="6231"/>
                  </a:lnTo>
                  <a:lnTo>
                    <a:pt x="45" y="7680"/>
                  </a:lnTo>
                  <a:lnTo>
                    <a:pt x="1" y="7767"/>
                  </a:lnTo>
                  <a:lnTo>
                    <a:pt x="1" y="7811"/>
                  </a:lnTo>
                  <a:lnTo>
                    <a:pt x="1" y="7899"/>
                  </a:lnTo>
                  <a:lnTo>
                    <a:pt x="45" y="7943"/>
                  </a:lnTo>
                  <a:lnTo>
                    <a:pt x="89" y="7987"/>
                  </a:lnTo>
                  <a:lnTo>
                    <a:pt x="176" y="7987"/>
                  </a:lnTo>
                  <a:lnTo>
                    <a:pt x="308" y="7943"/>
                  </a:lnTo>
                  <a:lnTo>
                    <a:pt x="1932" y="6495"/>
                  </a:lnTo>
                  <a:lnTo>
                    <a:pt x="3599" y="5091"/>
                  </a:lnTo>
                  <a:lnTo>
                    <a:pt x="5091" y="3862"/>
                  </a:lnTo>
                  <a:lnTo>
                    <a:pt x="6934" y="2063"/>
                  </a:lnTo>
                  <a:lnTo>
                    <a:pt x="8382" y="308"/>
                  </a:lnTo>
                  <a:lnTo>
                    <a:pt x="8426" y="220"/>
                  </a:lnTo>
                  <a:lnTo>
                    <a:pt x="8426" y="176"/>
                  </a:lnTo>
                  <a:lnTo>
                    <a:pt x="8426" y="88"/>
                  </a:lnTo>
                  <a:lnTo>
                    <a:pt x="8382" y="44"/>
                  </a:lnTo>
                  <a:lnTo>
                    <a:pt x="829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54" name="Google Shape;4454;p116"/>
            <p:cNvSpPr/>
            <p:nvPr/>
          </p:nvSpPr>
          <p:spPr>
            <a:xfrm>
              <a:off x="1726750" y="2143875"/>
              <a:ext cx="109725" cy="64750"/>
            </a:xfrm>
            <a:custGeom>
              <a:avLst/>
              <a:gdLst/>
              <a:ahLst/>
              <a:cxnLst/>
              <a:rect l="l" t="t" r="r" b="b"/>
              <a:pathLst>
                <a:path w="4389" h="2590" extrusionOk="0">
                  <a:moveTo>
                    <a:pt x="4126" y="1"/>
                  </a:moveTo>
                  <a:lnTo>
                    <a:pt x="89" y="2283"/>
                  </a:lnTo>
                  <a:lnTo>
                    <a:pt x="45" y="2327"/>
                  </a:lnTo>
                  <a:lnTo>
                    <a:pt x="1" y="2370"/>
                  </a:lnTo>
                  <a:lnTo>
                    <a:pt x="1" y="2458"/>
                  </a:lnTo>
                  <a:lnTo>
                    <a:pt x="1" y="2502"/>
                  </a:lnTo>
                  <a:lnTo>
                    <a:pt x="89" y="2590"/>
                  </a:lnTo>
                  <a:lnTo>
                    <a:pt x="264" y="2590"/>
                  </a:lnTo>
                  <a:lnTo>
                    <a:pt x="4301" y="308"/>
                  </a:lnTo>
                  <a:lnTo>
                    <a:pt x="4389" y="264"/>
                  </a:lnTo>
                  <a:lnTo>
                    <a:pt x="4389" y="220"/>
                  </a:lnTo>
                  <a:lnTo>
                    <a:pt x="4389" y="176"/>
                  </a:lnTo>
                  <a:lnTo>
                    <a:pt x="4389" y="89"/>
                  </a:lnTo>
                  <a:lnTo>
                    <a:pt x="4345" y="45"/>
                  </a:lnTo>
                  <a:lnTo>
                    <a:pt x="4301"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55" name="Google Shape;4455;p116"/>
            <p:cNvSpPr/>
            <p:nvPr/>
          </p:nvSpPr>
          <p:spPr>
            <a:xfrm>
              <a:off x="2462850" y="1368300"/>
              <a:ext cx="930300" cy="1502925"/>
            </a:xfrm>
            <a:custGeom>
              <a:avLst/>
              <a:gdLst/>
              <a:ahLst/>
              <a:cxnLst/>
              <a:rect l="l" t="t" r="r" b="b"/>
              <a:pathLst>
                <a:path w="37212" h="60117" extrusionOk="0">
                  <a:moveTo>
                    <a:pt x="35105" y="0"/>
                  </a:moveTo>
                  <a:lnTo>
                    <a:pt x="35017" y="44"/>
                  </a:lnTo>
                  <a:lnTo>
                    <a:pt x="34974" y="88"/>
                  </a:lnTo>
                  <a:lnTo>
                    <a:pt x="34974" y="176"/>
                  </a:lnTo>
                  <a:lnTo>
                    <a:pt x="34974" y="220"/>
                  </a:lnTo>
                  <a:lnTo>
                    <a:pt x="35017" y="308"/>
                  </a:lnTo>
                  <a:lnTo>
                    <a:pt x="36334" y="1712"/>
                  </a:lnTo>
                  <a:lnTo>
                    <a:pt x="36509" y="2151"/>
                  </a:lnTo>
                  <a:lnTo>
                    <a:pt x="36773" y="4388"/>
                  </a:lnTo>
                  <a:lnTo>
                    <a:pt x="36860" y="7328"/>
                  </a:lnTo>
                  <a:lnTo>
                    <a:pt x="36729" y="8513"/>
                  </a:lnTo>
                  <a:lnTo>
                    <a:pt x="35939" y="10400"/>
                  </a:lnTo>
                  <a:lnTo>
                    <a:pt x="34974" y="12726"/>
                  </a:lnTo>
                  <a:lnTo>
                    <a:pt x="33657" y="16587"/>
                  </a:lnTo>
                  <a:lnTo>
                    <a:pt x="32253" y="19088"/>
                  </a:lnTo>
                  <a:lnTo>
                    <a:pt x="30936" y="21590"/>
                  </a:lnTo>
                  <a:lnTo>
                    <a:pt x="29883" y="24047"/>
                  </a:lnTo>
                  <a:lnTo>
                    <a:pt x="27251" y="28742"/>
                  </a:lnTo>
                  <a:lnTo>
                    <a:pt x="27251" y="28830"/>
                  </a:lnTo>
                  <a:lnTo>
                    <a:pt x="27207" y="30541"/>
                  </a:lnTo>
                  <a:lnTo>
                    <a:pt x="27207" y="30585"/>
                  </a:lnTo>
                  <a:lnTo>
                    <a:pt x="27338" y="32209"/>
                  </a:lnTo>
                  <a:lnTo>
                    <a:pt x="28435" y="40239"/>
                  </a:lnTo>
                  <a:lnTo>
                    <a:pt x="28216" y="40546"/>
                  </a:lnTo>
                  <a:lnTo>
                    <a:pt x="27426" y="41204"/>
                  </a:lnTo>
                  <a:lnTo>
                    <a:pt x="25144" y="42564"/>
                  </a:lnTo>
                  <a:lnTo>
                    <a:pt x="22731" y="44232"/>
                  </a:lnTo>
                  <a:lnTo>
                    <a:pt x="20054" y="45855"/>
                  </a:lnTo>
                  <a:lnTo>
                    <a:pt x="16500" y="48664"/>
                  </a:lnTo>
                  <a:lnTo>
                    <a:pt x="14569" y="49761"/>
                  </a:lnTo>
                  <a:lnTo>
                    <a:pt x="14569" y="49805"/>
                  </a:lnTo>
                  <a:lnTo>
                    <a:pt x="12419" y="51867"/>
                  </a:lnTo>
                  <a:lnTo>
                    <a:pt x="11410" y="52525"/>
                  </a:lnTo>
                  <a:lnTo>
                    <a:pt x="8119" y="54280"/>
                  </a:lnTo>
                  <a:lnTo>
                    <a:pt x="6627" y="54939"/>
                  </a:lnTo>
                  <a:lnTo>
                    <a:pt x="5135" y="55992"/>
                  </a:lnTo>
                  <a:lnTo>
                    <a:pt x="3160" y="57484"/>
                  </a:lnTo>
                  <a:lnTo>
                    <a:pt x="88" y="59809"/>
                  </a:lnTo>
                  <a:lnTo>
                    <a:pt x="1" y="59853"/>
                  </a:lnTo>
                  <a:lnTo>
                    <a:pt x="1" y="59941"/>
                  </a:lnTo>
                  <a:lnTo>
                    <a:pt x="1" y="59985"/>
                  </a:lnTo>
                  <a:lnTo>
                    <a:pt x="45" y="60073"/>
                  </a:lnTo>
                  <a:lnTo>
                    <a:pt x="88" y="60117"/>
                  </a:lnTo>
                  <a:lnTo>
                    <a:pt x="176" y="60117"/>
                  </a:lnTo>
                  <a:lnTo>
                    <a:pt x="264" y="60073"/>
                  </a:lnTo>
                  <a:lnTo>
                    <a:pt x="3336" y="57747"/>
                  </a:lnTo>
                  <a:lnTo>
                    <a:pt x="5354" y="56299"/>
                  </a:lnTo>
                  <a:lnTo>
                    <a:pt x="6802" y="55246"/>
                  </a:lnTo>
                  <a:lnTo>
                    <a:pt x="8250" y="54588"/>
                  </a:lnTo>
                  <a:lnTo>
                    <a:pt x="11585" y="52832"/>
                  </a:lnTo>
                  <a:lnTo>
                    <a:pt x="12638" y="52130"/>
                  </a:lnTo>
                  <a:lnTo>
                    <a:pt x="14788" y="50068"/>
                  </a:lnTo>
                  <a:lnTo>
                    <a:pt x="16675" y="48971"/>
                  </a:lnTo>
                  <a:lnTo>
                    <a:pt x="16719" y="48971"/>
                  </a:lnTo>
                  <a:lnTo>
                    <a:pt x="20230" y="46163"/>
                  </a:lnTo>
                  <a:lnTo>
                    <a:pt x="22906" y="44539"/>
                  </a:lnTo>
                  <a:lnTo>
                    <a:pt x="25320" y="42828"/>
                  </a:lnTo>
                  <a:lnTo>
                    <a:pt x="27645" y="41467"/>
                  </a:lnTo>
                  <a:lnTo>
                    <a:pt x="28435" y="40809"/>
                  </a:lnTo>
                  <a:lnTo>
                    <a:pt x="28479" y="40809"/>
                  </a:lnTo>
                  <a:lnTo>
                    <a:pt x="28786" y="40370"/>
                  </a:lnTo>
                  <a:lnTo>
                    <a:pt x="28786" y="40239"/>
                  </a:lnTo>
                  <a:lnTo>
                    <a:pt x="27689" y="32165"/>
                  </a:lnTo>
                  <a:lnTo>
                    <a:pt x="27558" y="30541"/>
                  </a:lnTo>
                  <a:lnTo>
                    <a:pt x="27602" y="28874"/>
                  </a:lnTo>
                  <a:lnTo>
                    <a:pt x="30191" y="24222"/>
                  </a:lnTo>
                  <a:lnTo>
                    <a:pt x="31244" y="21721"/>
                  </a:lnTo>
                  <a:lnTo>
                    <a:pt x="32560" y="19264"/>
                  </a:lnTo>
                  <a:lnTo>
                    <a:pt x="33964" y="16719"/>
                  </a:lnTo>
                  <a:lnTo>
                    <a:pt x="33964" y="16675"/>
                  </a:lnTo>
                  <a:lnTo>
                    <a:pt x="35281" y="12857"/>
                  </a:lnTo>
                  <a:lnTo>
                    <a:pt x="36246" y="10532"/>
                  </a:lnTo>
                  <a:lnTo>
                    <a:pt x="37080" y="8645"/>
                  </a:lnTo>
                  <a:lnTo>
                    <a:pt x="37080" y="8601"/>
                  </a:lnTo>
                  <a:lnTo>
                    <a:pt x="37211" y="7328"/>
                  </a:lnTo>
                  <a:lnTo>
                    <a:pt x="37124" y="4388"/>
                  </a:lnTo>
                  <a:lnTo>
                    <a:pt x="36860" y="2107"/>
                  </a:lnTo>
                  <a:lnTo>
                    <a:pt x="36860" y="2063"/>
                  </a:lnTo>
                  <a:lnTo>
                    <a:pt x="36641" y="1536"/>
                  </a:lnTo>
                  <a:lnTo>
                    <a:pt x="36597" y="1492"/>
                  </a:lnTo>
                  <a:lnTo>
                    <a:pt x="35281" y="44"/>
                  </a:lnTo>
                  <a:lnTo>
                    <a:pt x="35237"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56" name="Google Shape;4456;p116"/>
            <p:cNvSpPr/>
            <p:nvPr/>
          </p:nvSpPr>
          <p:spPr>
            <a:xfrm>
              <a:off x="2491375" y="1390250"/>
              <a:ext cx="930300" cy="1507300"/>
            </a:xfrm>
            <a:custGeom>
              <a:avLst/>
              <a:gdLst/>
              <a:ahLst/>
              <a:cxnLst/>
              <a:rect l="l" t="t" r="r" b="b"/>
              <a:pathLst>
                <a:path w="37212" h="60292" extrusionOk="0">
                  <a:moveTo>
                    <a:pt x="35895" y="0"/>
                  </a:moveTo>
                  <a:lnTo>
                    <a:pt x="35851" y="44"/>
                  </a:lnTo>
                  <a:lnTo>
                    <a:pt x="35807" y="88"/>
                  </a:lnTo>
                  <a:lnTo>
                    <a:pt x="35807" y="176"/>
                  </a:lnTo>
                  <a:lnTo>
                    <a:pt x="35851" y="219"/>
                  </a:lnTo>
                  <a:lnTo>
                    <a:pt x="35851" y="307"/>
                  </a:lnTo>
                  <a:lnTo>
                    <a:pt x="36772" y="1141"/>
                  </a:lnTo>
                  <a:lnTo>
                    <a:pt x="36772" y="2370"/>
                  </a:lnTo>
                  <a:lnTo>
                    <a:pt x="36860" y="5310"/>
                  </a:lnTo>
                  <a:lnTo>
                    <a:pt x="36860" y="7240"/>
                  </a:lnTo>
                  <a:lnTo>
                    <a:pt x="36860" y="7899"/>
                  </a:lnTo>
                  <a:lnTo>
                    <a:pt x="36772" y="8513"/>
                  </a:lnTo>
                  <a:lnTo>
                    <a:pt x="36597" y="9127"/>
                  </a:lnTo>
                  <a:lnTo>
                    <a:pt x="36378" y="9785"/>
                  </a:lnTo>
                  <a:lnTo>
                    <a:pt x="35588" y="11584"/>
                  </a:lnTo>
                  <a:lnTo>
                    <a:pt x="34578" y="13822"/>
                  </a:lnTo>
                  <a:lnTo>
                    <a:pt x="33481" y="16587"/>
                  </a:lnTo>
                  <a:lnTo>
                    <a:pt x="32033" y="18956"/>
                  </a:lnTo>
                  <a:lnTo>
                    <a:pt x="30717" y="21370"/>
                  </a:lnTo>
                  <a:lnTo>
                    <a:pt x="30717" y="21414"/>
                  </a:lnTo>
                  <a:lnTo>
                    <a:pt x="29927" y="23652"/>
                  </a:lnTo>
                  <a:lnTo>
                    <a:pt x="29927" y="23739"/>
                  </a:lnTo>
                  <a:lnTo>
                    <a:pt x="30190" y="24880"/>
                  </a:lnTo>
                  <a:lnTo>
                    <a:pt x="30410" y="29488"/>
                  </a:lnTo>
                  <a:lnTo>
                    <a:pt x="30454" y="32428"/>
                  </a:lnTo>
                  <a:lnTo>
                    <a:pt x="30454" y="35543"/>
                  </a:lnTo>
                  <a:lnTo>
                    <a:pt x="30410" y="40151"/>
                  </a:lnTo>
                  <a:lnTo>
                    <a:pt x="30234" y="40370"/>
                  </a:lnTo>
                  <a:lnTo>
                    <a:pt x="29225" y="40940"/>
                  </a:lnTo>
                  <a:lnTo>
                    <a:pt x="29181" y="40940"/>
                  </a:lnTo>
                  <a:lnTo>
                    <a:pt x="28172" y="41906"/>
                  </a:lnTo>
                  <a:lnTo>
                    <a:pt x="26153" y="43047"/>
                  </a:lnTo>
                  <a:lnTo>
                    <a:pt x="23257" y="44626"/>
                  </a:lnTo>
                  <a:lnTo>
                    <a:pt x="20800" y="46162"/>
                  </a:lnTo>
                  <a:lnTo>
                    <a:pt x="18825" y="47391"/>
                  </a:lnTo>
                  <a:lnTo>
                    <a:pt x="16017" y="49541"/>
                  </a:lnTo>
                  <a:lnTo>
                    <a:pt x="13911" y="50550"/>
                  </a:lnTo>
                  <a:lnTo>
                    <a:pt x="13867" y="50594"/>
                  </a:lnTo>
                  <a:lnTo>
                    <a:pt x="12024" y="52218"/>
                  </a:lnTo>
                  <a:lnTo>
                    <a:pt x="11015" y="52876"/>
                  </a:lnTo>
                  <a:lnTo>
                    <a:pt x="7329" y="54850"/>
                  </a:lnTo>
                  <a:lnTo>
                    <a:pt x="5881" y="55596"/>
                  </a:lnTo>
                  <a:lnTo>
                    <a:pt x="4213" y="56869"/>
                  </a:lnTo>
                  <a:lnTo>
                    <a:pt x="2151" y="58361"/>
                  </a:lnTo>
                  <a:lnTo>
                    <a:pt x="88" y="59984"/>
                  </a:lnTo>
                  <a:lnTo>
                    <a:pt x="44" y="60028"/>
                  </a:lnTo>
                  <a:lnTo>
                    <a:pt x="1" y="60072"/>
                  </a:lnTo>
                  <a:lnTo>
                    <a:pt x="1" y="60160"/>
                  </a:lnTo>
                  <a:lnTo>
                    <a:pt x="44" y="60204"/>
                  </a:lnTo>
                  <a:lnTo>
                    <a:pt x="132" y="60248"/>
                  </a:lnTo>
                  <a:lnTo>
                    <a:pt x="176" y="60292"/>
                  </a:lnTo>
                  <a:lnTo>
                    <a:pt x="308" y="60248"/>
                  </a:lnTo>
                  <a:lnTo>
                    <a:pt x="2370" y="58624"/>
                  </a:lnTo>
                  <a:lnTo>
                    <a:pt x="4389" y="57132"/>
                  </a:lnTo>
                  <a:lnTo>
                    <a:pt x="6056" y="55904"/>
                  </a:lnTo>
                  <a:lnTo>
                    <a:pt x="7504" y="55202"/>
                  </a:lnTo>
                  <a:lnTo>
                    <a:pt x="11190" y="53183"/>
                  </a:lnTo>
                  <a:lnTo>
                    <a:pt x="12243" y="52525"/>
                  </a:lnTo>
                  <a:lnTo>
                    <a:pt x="12243" y="52481"/>
                  </a:lnTo>
                  <a:lnTo>
                    <a:pt x="14086" y="50857"/>
                  </a:lnTo>
                  <a:lnTo>
                    <a:pt x="16193" y="49848"/>
                  </a:lnTo>
                  <a:lnTo>
                    <a:pt x="19045" y="47698"/>
                  </a:lnTo>
                  <a:lnTo>
                    <a:pt x="21019" y="46469"/>
                  </a:lnTo>
                  <a:lnTo>
                    <a:pt x="23433" y="44934"/>
                  </a:lnTo>
                  <a:lnTo>
                    <a:pt x="26329" y="43354"/>
                  </a:lnTo>
                  <a:lnTo>
                    <a:pt x="28347" y="42213"/>
                  </a:lnTo>
                  <a:lnTo>
                    <a:pt x="28391" y="42169"/>
                  </a:lnTo>
                  <a:lnTo>
                    <a:pt x="29401" y="41248"/>
                  </a:lnTo>
                  <a:lnTo>
                    <a:pt x="30454" y="40633"/>
                  </a:lnTo>
                  <a:lnTo>
                    <a:pt x="30498" y="40589"/>
                  </a:lnTo>
                  <a:lnTo>
                    <a:pt x="30717" y="40326"/>
                  </a:lnTo>
                  <a:lnTo>
                    <a:pt x="30761" y="40238"/>
                  </a:lnTo>
                  <a:lnTo>
                    <a:pt x="30805" y="35543"/>
                  </a:lnTo>
                  <a:lnTo>
                    <a:pt x="30805" y="32428"/>
                  </a:lnTo>
                  <a:lnTo>
                    <a:pt x="30761" y="29488"/>
                  </a:lnTo>
                  <a:lnTo>
                    <a:pt x="30541" y="24836"/>
                  </a:lnTo>
                  <a:lnTo>
                    <a:pt x="30278" y="23695"/>
                  </a:lnTo>
                  <a:lnTo>
                    <a:pt x="31024" y="21545"/>
                  </a:lnTo>
                  <a:lnTo>
                    <a:pt x="32341" y="19132"/>
                  </a:lnTo>
                  <a:lnTo>
                    <a:pt x="33789" y="16762"/>
                  </a:lnTo>
                  <a:lnTo>
                    <a:pt x="33789" y="16718"/>
                  </a:lnTo>
                  <a:lnTo>
                    <a:pt x="34930" y="13954"/>
                  </a:lnTo>
                  <a:lnTo>
                    <a:pt x="35895" y="11716"/>
                  </a:lnTo>
                  <a:lnTo>
                    <a:pt x="36685" y="9873"/>
                  </a:lnTo>
                  <a:lnTo>
                    <a:pt x="36948" y="9215"/>
                  </a:lnTo>
                  <a:lnTo>
                    <a:pt x="37124" y="8601"/>
                  </a:lnTo>
                  <a:lnTo>
                    <a:pt x="37211" y="7986"/>
                  </a:lnTo>
                  <a:lnTo>
                    <a:pt x="37211" y="7240"/>
                  </a:lnTo>
                  <a:lnTo>
                    <a:pt x="37211" y="5266"/>
                  </a:lnTo>
                  <a:lnTo>
                    <a:pt x="37124" y="2370"/>
                  </a:lnTo>
                  <a:lnTo>
                    <a:pt x="37124" y="1053"/>
                  </a:lnTo>
                  <a:lnTo>
                    <a:pt x="37124" y="965"/>
                  </a:lnTo>
                  <a:lnTo>
                    <a:pt x="37080" y="922"/>
                  </a:lnTo>
                  <a:lnTo>
                    <a:pt x="36114" y="44"/>
                  </a:lnTo>
                  <a:lnTo>
                    <a:pt x="36027"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57" name="Google Shape;4457;p116"/>
            <p:cNvSpPr/>
            <p:nvPr/>
          </p:nvSpPr>
          <p:spPr>
            <a:xfrm>
              <a:off x="3740875" y="4014275"/>
              <a:ext cx="64750" cy="40625"/>
            </a:xfrm>
            <a:custGeom>
              <a:avLst/>
              <a:gdLst/>
              <a:ahLst/>
              <a:cxnLst/>
              <a:rect l="l" t="t" r="r" b="b"/>
              <a:pathLst>
                <a:path w="2590" h="1625" extrusionOk="0">
                  <a:moveTo>
                    <a:pt x="132" y="1"/>
                  </a:moveTo>
                  <a:lnTo>
                    <a:pt x="88" y="45"/>
                  </a:lnTo>
                  <a:lnTo>
                    <a:pt x="44" y="89"/>
                  </a:lnTo>
                  <a:lnTo>
                    <a:pt x="1" y="132"/>
                  </a:lnTo>
                  <a:lnTo>
                    <a:pt x="1" y="220"/>
                  </a:lnTo>
                  <a:lnTo>
                    <a:pt x="44" y="264"/>
                  </a:lnTo>
                  <a:lnTo>
                    <a:pt x="88" y="308"/>
                  </a:lnTo>
                  <a:lnTo>
                    <a:pt x="2326" y="1624"/>
                  </a:lnTo>
                  <a:lnTo>
                    <a:pt x="2502" y="1624"/>
                  </a:lnTo>
                  <a:lnTo>
                    <a:pt x="2589" y="1537"/>
                  </a:lnTo>
                  <a:lnTo>
                    <a:pt x="2589" y="1493"/>
                  </a:lnTo>
                  <a:lnTo>
                    <a:pt x="2589" y="1405"/>
                  </a:lnTo>
                  <a:lnTo>
                    <a:pt x="2546" y="1361"/>
                  </a:lnTo>
                  <a:lnTo>
                    <a:pt x="2502" y="1317"/>
                  </a:lnTo>
                  <a:lnTo>
                    <a:pt x="26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58" name="Google Shape;4458;p116"/>
            <p:cNvSpPr/>
            <p:nvPr/>
          </p:nvSpPr>
          <p:spPr>
            <a:xfrm>
              <a:off x="3707975" y="3983575"/>
              <a:ext cx="41700" cy="39500"/>
            </a:xfrm>
            <a:custGeom>
              <a:avLst/>
              <a:gdLst/>
              <a:ahLst/>
              <a:cxnLst/>
              <a:rect l="l" t="t" r="r" b="b"/>
              <a:pathLst>
                <a:path w="1668" h="1580" extrusionOk="0">
                  <a:moveTo>
                    <a:pt x="132" y="0"/>
                  </a:moveTo>
                  <a:lnTo>
                    <a:pt x="88" y="44"/>
                  </a:lnTo>
                  <a:lnTo>
                    <a:pt x="44" y="88"/>
                  </a:lnTo>
                  <a:lnTo>
                    <a:pt x="0" y="132"/>
                  </a:lnTo>
                  <a:lnTo>
                    <a:pt x="0" y="220"/>
                  </a:lnTo>
                  <a:lnTo>
                    <a:pt x="44" y="263"/>
                  </a:lnTo>
                  <a:lnTo>
                    <a:pt x="483" y="966"/>
                  </a:lnTo>
                  <a:lnTo>
                    <a:pt x="571" y="1053"/>
                  </a:lnTo>
                  <a:lnTo>
                    <a:pt x="1404" y="1536"/>
                  </a:lnTo>
                  <a:lnTo>
                    <a:pt x="1492" y="1580"/>
                  </a:lnTo>
                  <a:lnTo>
                    <a:pt x="1580" y="1536"/>
                  </a:lnTo>
                  <a:lnTo>
                    <a:pt x="1668" y="1492"/>
                  </a:lnTo>
                  <a:lnTo>
                    <a:pt x="1668" y="1404"/>
                  </a:lnTo>
                  <a:lnTo>
                    <a:pt x="1668" y="1360"/>
                  </a:lnTo>
                  <a:lnTo>
                    <a:pt x="1624" y="1273"/>
                  </a:lnTo>
                  <a:lnTo>
                    <a:pt x="1580" y="1229"/>
                  </a:lnTo>
                  <a:lnTo>
                    <a:pt x="746" y="746"/>
                  </a:lnTo>
                  <a:lnTo>
                    <a:pt x="307" y="88"/>
                  </a:lnTo>
                  <a:lnTo>
                    <a:pt x="263" y="44"/>
                  </a:lnTo>
                  <a:lnTo>
                    <a:pt x="22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59" name="Google Shape;4459;p116"/>
            <p:cNvSpPr/>
            <p:nvPr/>
          </p:nvSpPr>
          <p:spPr>
            <a:xfrm>
              <a:off x="3532450" y="3825600"/>
              <a:ext cx="231500" cy="292925"/>
            </a:xfrm>
            <a:custGeom>
              <a:avLst/>
              <a:gdLst/>
              <a:ahLst/>
              <a:cxnLst/>
              <a:rect l="l" t="t" r="r" b="b"/>
              <a:pathLst>
                <a:path w="9260" h="11717" extrusionOk="0">
                  <a:moveTo>
                    <a:pt x="176" y="0"/>
                  </a:moveTo>
                  <a:lnTo>
                    <a:pt x="88" y="44"/>
                  </a:lnTo>
                  <a:lnTo>
                    <a:pt x="44" y="44"/>
                  </a:lnTo>
                  <a:lnTo>
                    <a:pt x="0" y="132"/>
                  </a:lnTo>
                  <a:lnTo>
                    <a:pt x="0" y="176"/>
                  </a:lnTo>
                  <a:lnTo>
                    <a:pt x="0" y="264"/>
                  </a:lnTo>
                  <a:lnTo>
                    <a:pt x="1624" y="3686"/>
                  </a:lnTo>
                  <a:lnTo>
                    <a:pt x="2984" y="6451"/>
                  </a:lnTo>
                  <a:lnTo>
                    <a:pt x="3774" y="8513"/>
                  </a:lnTo>
                  <a:lnTo>
                    <a:pt x="3774" y="8557"/>
                  </a:lnTo>
                  <a:lnTo>
                    <a:pt x="4213" y="9391"/>
                  </a:lnTo>
                  <a:lnTo>
                    <a:pt x="4301" y="9479"/>
                  </a:lnTo>
                  <a:lnTo>
                    <a:pt x="7372" y="10883"/>
                  </a:lnTo>
                  <a:lnTo>
                    <a:pt x="8996" y="11716"/>
                  </a:lnTo>
                  <a:lnTo>
                    <a:pt x="9171" y="11716"/>
                  </a:lnTo>
                  <a:lnTo>
                    <a:pt x="9259" y="11629"/>
                  </a:lnTo>
                  <a:lnTo>
                    <a:pt x="9259" y="11585"/>
                  </a:lnTo>
                  <a:lnTo>
                    <a:pt x="9259" y="11497"/>
                  </a:lnTo>
                  <a:lnTo>
                    <a:pt x="9215" y="11453"/>
                  </a:lnTo>
                  <a:lnTo>
                    <a:pt x="9171" y="11409"/>
                  </a:lnTo>
                  <a:lnTo>
                    <a:pt x="7548" y="10576"/>
                  </a:lnTo>
                  <a:lnTo>
                    <a:pt x="4520" y="9171"/>
                  </a:lnTo>
                  <a:lnTo>
                    <a:pt x="4081" y="8382"/>
                  </a:lnTo>
                  <a:lnTo>
                    <a:pt x="3335" y="6319"/>
                  </a:lnTo>
                  <a:lnTo>
                    <a:pt x="3291" y="6319"/>
                  </a:lnTo>
                  <a:lnTo>
                    <a:pt x="1931" y="3555"/>
                  </a:lnTo>
                  <a:lnTo>
                    <a:pt x="307" y="88"/>
                  </a:lnTo>
                  <a:lnTo>
                    <a:pt x="264" y="44"/>
                  </a:lnTo>
                  <a:lnTo>
                    <a:pt x="22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60" name="Google Shape;4460;p116"/>
            <p:cNvSpPr/>
            <p:nvPr/>
          </p:nvSpPr>
          <p:spPr>
            <a:xfrm>
              <a:off x="3401900" y="3726875"/>
              <a:ext cx="378500" cy="413600"/>
            </a:xfrm>
            <a:custGeom>
              <a:avLst/>
              <a:gdLst/>
              <a:ahLst/>
              <a:cxnLst/>
              <a:rect l="l" t="t" r="r" b="b"/>
              <a:pathLst>
                <a:path w="15140" h="16544" extrusionOk="0">
                  <a:moveTo>
                    <a:pt x="966" y="0"/>
                  </a:moveTo>
                  <a:lnTo>
                    <a:pt x="922" y="44"/>
                  </a:lnTo>
                  <a:lnTo>
                    <a:pt x="834" y="88"/>
                  </a:lnTo>
                  <a:lnTo>
                    <a:pt x="834" y="132"/>
                  </a:lnTo>
                  <a:lnTo>
                    <a:pt x="220" y="2370"/>
                  </a:lnTo>
                  <a:lnTo>
                    <a:pt x="0" y="3203"/>
                  </a:lnTo>
                  <a:lnTo>
                    <a:pt x="0" y="3335"/>
                  </a:lnTo>
                  <a:lnTo>
                    <a:pt x="790" y="5222"/>
                  </a:lnTo>
                  <a:lnTo>
                    <a:pt x="2282" y="8030"/>
                  </a:lnTo>
                  <a:lnTo>
                    <a:pt x="4257" y="11277"/>
                  </a:lnTo>
                  <a:lnTo>
                    <a:pt x="4257" y="11321"/>
                  </a:lnTo>
                  <a:lnTo>
                    <a:pt x="5222" y="12594"/>
                  </a:lnTo>
                  <a:lnTo>
                    <a:pt x="6056" y="13428"/>
                  </a:lnTo>
                  <a:lnTo>
                    <a:pt x="6100" y="13471"/>
                  </a:lnTo>
                  <a:lnTo>
                    <a:pt x="8733" y="14788"/>
                  </a:lnTo>
                  <a:lnTo>
                    <a:pt x="8777" y="14788"/>
                  </a:lnTo>
                  <a:lnTo>
                    <a:pt x="11541" y="15665"/>
                  </a:lnTo>
                  <a:lnTo>
                    <a:pt x="13779" y="16543"/>
                  </a:lnTo>
                  <a:lnTo>
                    <a:pt x="13867" y="16543"/>
                  </a:lnTo>
                  <a:lnTo>
                    <a:pt x="14964" y="16499"/>
                  </a:lnTo>
                  <a:lnTo>
                    <a:pt x="15051" y="16455"/>
                  </a:lnTo>
                  <a:lnTo>
                    <a:pt x="15095" y="16411"/>
                  </a:lnTo>
                  <a:lnTo>
                    <a:pt x="15139" y="16368"/>
                  </a:lnTo>
                  <a:lnTo>
                    <a:pt x="15139" y="16280"/>
                  </a:lnTo>
                  <a:lnTo>
                    <a:pt x="15095" y="16236"/>
                  </a:lnTo>
                  <a:lnTo>
                    <a:pt x="15051" y="16192"/>
                  </a:lnTo>
                  <a:lnTo>
                    <a:pt x="14964" y="16148"/>
                  </a:lnTo>
                  <a:lnTo>
                    <a:pt x="13867" y="16192"/>
                  </a:lnTo>
                  <a:lnTo>
                    <a:pt x="11673" y="15358"/>
                  </a:lnTo>
                  <a:lnTo>
                    <a:pt x="8908" y="14481"/>
                  </a:lnTo>
                  <a:lnTo>
                    <a:pt x="6275" y="13164"/>
                  </a:lnTo>
                  <a:lnTo>
                    <a:pt x="5486" y="12374"/>
                  </a:lnTo>
                  <a:lnTo>
                    <a:pt x="4520" y="11102"/>
                  </a:lnTo>
                  <a:lnTo>
                    <a:pt x="2589" y="7855"/>
                  </a:lnTo>
                  <a:lnTo>
                    <a:pt x="1097" y="5046"/>
                  </a:lnTo>
                  <a:lnTo>
                    <a:pt x="351" y="3247"/>
                  </a:lnTo>
                  <a:lnTo>
                    <a:pt x="571" y="2457"/>
                  </a:lnTo>
                  <a:lnTo>
                    <a:pt x="1141" y="220"/>
                  </a:lnTo>
                  <a:lnTo>
                    <a:pt x="1185" y="132"/>
                  </a:lnTo>
                  <a:lnTo>
                    <a:pt x="1141" y="88"/>
                  </a:lnTo>
                  <a:lnTo>
                    <a:pt x="1097" y="44"/>
                  </a:lnTo>
                  <a:lnTo>
                    <a:pt x="105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61" name="Google Shape;4461;p116"/>
            <p:cNvSpPr/>
            <p:nvPr/>
          </p:nvSpPr>
          <p:spPr>
            <a:xfrm>
              <a:off x="3290000" y="3667625"/>
              <a:ext cx="453100" cy="490400"/>
            </a:xfrm>
            <a:custGeom>
              <a:avLst/>
              <a:gdLst/>
              <a:ahLst/>
              <a:cxnLst/>
              <a:rect l="l" t="t" r="r" b="b"/>
              <a:pathLst>
                <a:path w="18124" h="19616" extrusionOk="0">
                  <a:moveTo>
                    <a:pt x="2809" y="1"/>
                  </a:moveTo>
                  <a:lnTo>
                    <a:pt x="2765" y="45"/>
                  </a:lnTo>
                  <a:lnTo>
                    <a:pt x="2721" y="88"/>
                  </a:lnTo>
                  <a:lnTo>
                    <a:pt x="966" y="2546"/>
                  </a:lnTo>
                  <a:lnTo>
                    <a:pt x="966" y="2590"/>
                  </a:lnTo>
                  <a:lnTo>
                    <a:pt x="176" y="4784"/>
                  </a:lnTo>
                  <a:lnTo>
                    <a:pt x="1" y="5442"/>
                  </a:lnTo>
                  <a:lnTo>
                    <a:pt x="1" y="5486"/>
                  </a:lnTo>
                  <a:lnTo>
                    <a:pt x="1" y="7197"/>
                  </a:lnTo>
                  <a:lnTo>
                    <a:pt x="45" y="7285"/>
                  </a:lnTo>
                  <a:lnTo>
                    <a:pt x="264" y="7548"/>
                  </a:lnTo>
                  <a:lnTo>
                    <a:pt x="308" y="7592"/>
                  </a:lnTo>
                  <a:lnTo>
                    <a:pt x="352" y="7592"/>
                  </a:lnTo>
                  <a:lnTo>
                    <a:pt x="1931" y="7680"/>
                  </a:lnTo>
                  <a:lnTo>
                    <a:pt x="3028" y="9259"/>
                  </a:lnTo>
                  <a:lnTo>
                    <a:pt x="4433" y="11848"/>
                  </a:lnTo>
                  <a:lnTo>
                    <a:pt x="5749" y="14613"/>
                  </a:lnTo>
                  <a:lnTo>
                    <a:pt x="6407" y="15666"/>
                  </a:lnTo>
                  <a:lnTo>
                    <a:pt x="6451" y="15710"/>
                  </a:lnTo>
                  <a:lnTo>
                    <a:pt x="7153" y="16280"/>
                  </a:lnTo>
                  <a:lnTo>
                    <a:pt x="7197" y="16324"/>
                  </a:lnTo>
                  <a:lnTo>
                    <a:pt x="7855" y="16587"/>
                  </a:lnTo>
                  <a:lnTo>
                    <a:pt x="8382" y="16675"/>
                  </a:lnTo>
                  <a:lnTo>
                    <a:pt x="12287" y="18035"/>
                  </a:lnTo>
                  <a:lnTo>
                    <a:pt x="14744" y="18781"/>
                  </a:lnTo>
                  <a:lnTo>
                    <a:pt x="17465" y="19615"/>
                  </a:lnTo>
                  <a:lnTo>
                    <a:pt x="17553" y="19615"/>
                  </a:lnTo>
                  <a:lnTo>
                    <a:pt x="17992" y="19527"/>
                  </a:lnTo>
                  <a:lnTo>
                    <a:pt x="18036" y="19483"/>
                  </a:lnTo>
                  <a:lnTo>
                    <a:pt x="18123" y="19440"/>
                  </a:lnTo>
                  <a:lnTo>
                    <a:pt x="18123" y="19396"/>
                  </a:lnTo>
                  <a:lnTo>
                    <a:pt x="18123" y="19308"/>
                  </a:lnTo>
                  <a:lnTo>
                    <a:pt x="18079" y="19264"/>
                  </a:lnTo>
                  <a:lnTo>
                    <a:pt x="18036" y="19220"/>
                  </a:lnTo>
                  <a:lnTo>
                    <a:pt x="17992" y="19176"/>
                  </a:lnTo>
                  <a:lnTo>
                    <a:pt x="17904" y="19176"/>
                  </a:lnTo>
                  <a:lnTo>
                    <a:pt x="17509" y="19264"/>
                  </a:lnTo>
                  <a:lnTo>
                    <a:pt x="14876" y="18430"/>
                  </a:lnTo>
                  <a:lnTo>
                    <a:pt x="12419" y="17728"/>
                  </a:lnTo>
                  <a:lnTo>
                    <a:pt x="8470" y="16324"/>
                  </a:lnTo>
                  <a:lnTo>
                    <a:pt x="7943" y="16280"/>
                  </a:lnTo>
                  <a:lnTo>
                    <a:pt x="7329" y="16017"/>
                  </a:lnTo>
                  <a:lnTo>
                    <a:pt x="6714" y="15446"/>
                  </a:lnTo>
                  <a:lnTo>
                    <a:pt x="6056" y="14437"/>
                  </a:lnTo>
                  <a:lnTo>
                    <a:pt x="4784" y="11717"/>
                  </a:lnTo>
                  <a:lnTo>
                    <a:pt x="3336" y="9084"/>
                  </a:lnTo>
                  <a:lnTo>
                    <a:pt x="2151" y="7416"/>
                  </a:lnTo>
                  <a:lnTo>
                    <a:pt x="2107" y="7373"/>
                  </a:lnTo>
                  <a:lnTo>
                    <a:pt x="2019" y="7329"/>
                  </a:lnTo>
                  <a:lnTo>
                    <a:pt x="483" y="7241"/>
                  </a:lnTo>
                  <a:lnTo>
                    <a:pt x="352" y="7109"/>
                  </a:lnTo>
                  <a:lnTo>
                    <a:pt x="352" y="5530"/>
                  </a:lnTo>
                  <a:lnTo>
                    <a:pt x="527" y="4871"/>
                  </a:lnTo>
                  <a:lnTo>
                    <a:pt x="1273" y="2765"/>
                  </a:lnTo>
                  <a:lnTo>
                    <a:pt x="2985" y="308"/>
                  </a:lnTo>
                  <a:lnTo>
                    <a:pt x="3028" y="220"/>
                  </a:lnTo>
                  <a:lnTo>
                    <a:pt x="3028" y="176"/>
                  </a:lnTo>
                  <a:lnTo>
                    <a:pt x="2985" y="88"/>
                  </a:lnTo>
                  <a:lnTo>
                    <a:pt x="2941" y="45"/>
                  </a:lnTo>
                  <a:lnTo>
                    <a:pt x="2897"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62" name="Google Shape;4462;p116"/>
            <p:cNvSpPr/>
            <p:nvPr/>
          </p:nvSpPr>
          <p:spPr>
            <a:xfrm>
              <a:off x="3240650" y="3634725"/>
              <a:ext cx="515600" cy="540850"/>
            </a:xfrm>
            <a:custGeom>
              <a:avLst/>
              <a:gdLst/>
              <a:ahLst/>
              <a:cxnLst/>
              <a:rect l="l" t="t" r="r" b="b"/>
              <a:pathLst>
                <a:path w="20624" h="21634" extrusionOk="0">
                  <a:moveTo>
                    <a:pt x="3291" y="0"/>
                  </a:moveTo>
                  <a:lnTo>
                    <a:pt x="3247" y="44"/>
                  </a:lnTo>
                  <a:lnTo>
                    <a:pt x="3203" y="88"/>
                  </a:lnTo>
                  <a:lnTo>
                    <a:pt x="1624" y="3203"/>
                  </a:lnTo>
                  <a:lnTo>
                    <a:pt x="922" y="4344"/>
                  </a:lnTo>
                  <a:lnTo>
                    <a:pt x="922" y="4388"/>
                  </a:lnTo>
                  <a:lnTo>
                    <a:pt x="439" y="5529"/>
                  </a:lnTo>
                  <a:lnTo>
                    <a:pt x="439" y="5573"/>
                  </a:lnTo>
                  <a:lnTo>
                    <a:pt x="132" y="6538"/>
                  </a:lnTo>
                  <a:lnTo>
                    <a:pt x="132" y="6582"/>
                  </a:lnTo>
                  <a:lnTo>
                    <a:pt x="0" y="7986"/>
                  </a:lnTo>
                  <a:lnTo>
                    <a:pt x="88" y="9171"/>
                  </a:lnTo>
                  <a:lnTo>
                    <a:pt x="88" y="9259"/>
                  </a:lnTo>
                  <a:lnTo>
                    <a:pt x="351" y="9654"/>
                  </a:lnTo>
                  <a:lnTo>
                    <a:pt x="351" y="9698"/>
                  </a:lnTo>
                  <a:lnTo>
                    <a:pt x="2282" y="11541"/>
                  </a:lnTo>
                  <a:lnTo>
                    <a:pt x="2984" y="12550"/>
                  </a:lnTo>
                  <a:lnTo>
                    <a:pt x="4125" y="16806"/>
                  </a:lnTo>
                  <a:lnTo>
                    <a:pt x="4388" y="17552"/>
                  </a:lnTo>
                  <a:lnTo>
                    <a:pt x="4432" y="17640"/>
                  </a:lnTo>
                  <a:lnTo>
                    <a:pt x="4476" y="17684"/>
                  </a:lnTo>
                  <a:lnTo>
                    <a:pt x="6099" y="18430"/>
                  </a:lnTo>
                  <a:lnTo>
                    <a:pt x="6143" y="18474"/>
                  </a:lnTo>
                  <a:lnTo>
                    <a:pt x="8601" y="18957"/>
                  </a:lnTo>
                  <a:lnTo>
                    <a:pt x="10663" y="19220"/>
                  </a:lnTo>
                  <a:lnTo>
                    <a:pt x="15095" y="20668"/>
                  </a:lnTo>
                  <a:lnTo>
                    <a:pt x="17640" y="21414"/>
                  </a:lnTo>
                  <a:lnTo>
                    <a:pt x="18649" y="21633"/>
                  </a:lnTo>
                  <a:lnTo>
                    <a:pt x="18737" y="21633"/>
                  </a:lnTo>
                  <a:lnTo>
                    <a:pt x="20492" y="21194"/>
                  </a:lnTo>
                  <a:lnTo>
                    <a:pt x="20580" y="21151"/>
                  </a:lnTo>
                  <a:lnTo>
                    <a:pt x="20624" y="21107"/>
                  </a:lnTo>
                  <a:lnTo>
                    <a:pt x="20624" y="21019"/>
                  </a:lnTo>
                  <a:lnTo>
                    <a:pt x="20624" y="20975"/>
                  </a:lnTo>
                  <a:lnTo>
                    <a:pt x="20580" y="20887"/>
                  </a:lnTo>
                  <a:lnTo>
                    <a:pt x="20536" y="20843"/>
                  </a:lnTo>
                  <a:lnTo>
                    <a:pt x="20404" y="20843"/>
                  </a:lnTo>
                  <a:lnTo>
                    <a:pt x="18693" y="21282"/>
                  </a:lnTo>
                  <a:lnTo>
                    <a:pt x="17728" y="21107"/>
                  </a:lnTo>
                  <a:lnTo>
                    <a:pt x="15183" y="20317"/>
                  </a:lnTo>
                  <a:lnTo>
                    <a:pt x="10751" y="18869"/>
                  </a:lnTo>
                  <a:lnTo>
                    <a:pt x="10707" y="18869"/>
                  </a:lnTo>
                  <a:lnTo>
                    <a:pt x="8644" y="18605"/>
                  </a:lnTo>
                  <a:lnTo>
                    <a:pt x="6231" y="18123"/>
                  </a:lnTo>
                  <a:lnTo>
                    <a:pt x="4695" y="17377"/>
                  </a:lnTo>
                  <a:lnTo>
                    <a:pt x="4476" y="16719"/>
                  </a:lnTo>
                  <a:lnTo>
                    <a:pt x="3291" y="12418"/>
                  </a:lnTo>
                  <a:lnTo>
                    <a:pt x="3291" y="12374"/>
                  </a:lnTo>
                  <a:lnTo>
                    <a:pt x="2545" y="11321"/>
                  </a:lnTo>
                  <a:lnTo>
                    <a:pt x="614" y="9434"/>
                  </a:lnTo>
                  <a:lnTo>
                    <a:pt x="439" y="9083"/>
                  </a:lnTo>
                  <a:lnTo>
                    <a:pt x="351" y="7986"/>
                  </a:lnTo>
                  <a:lnTo>
                    <a:pt x="483" y="6626"/>
                  </a:lnTo>
                  <a:lnTo>
                    <a:pt x="746" y="5661"/>
                  </a:lnTo>
                  <a:lnTo>
                    <a:pt x="1229" y="4520"/>
                  </a:lnTo>
                  <a:lnTo>
                    <a:pt x="1931" y="3379"/>
                  </a:lnTo>
                  <a:lnTo>
                    <a:pt x="3510" y="263"/>
                  </a:lnTo>
                  <a:lnTo>
                    <a:pt x="3510" y="176"/>
                  </a:lnTo>
                  <a:lnTo>
                    <a:pt x="3510" y="132"/>
                  </a:lnTo>
                  <a:lnTo>
                    <a:pt x="3467" y="44"/>
                  </a:lnTo>
                  <a:lnTo>
                    <a:pt x="3423"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63" name="Google Shape;4463;p116"/>
            <p:cNvSpPr/>
            <p:nvPr/>
          </p:nvSpPr>
          <p:spPr>
            <a:xfrm>
              <a:off x="3616925" y="3530500"/>
              <a:ext cx="99850" cy="461875"/>
            </a:xfrm>
            <a:custGeom>
              <a:avLst/>
              <a:gdLst/>
              <a:ahLst/>
              <a:cxnLst/>
              <a:rect l="l" t="t" r="r" b="b"/>
              <a:pathLst>
                <a:path w="3994" h="18475" extrusionOk="0">
                  <a:moveTo>
                    <a:pt x="132" y="1"/>
                  </a:moveTo>
                  <a:lnTo>
                    <a:pt x="88" y="44"/>
                  </a:lnTo>
                  <a:lnTo>
                    <a:pt x="44" y="132"/>
                  </a:lnTo>
                  <a:lnTo>
                    <a:pt x="0" y="176"/>
                  </a:lnTo>
                  <a:lnTo>
                    <a:pt x="0" y="659"/>
                  </a:lnTo>
                  <a:lnTo>
                    <a:pt x="0" y="703"/>
                  </a:lnTo>
                  <a:lnTo>
                    <a:pt x="132" y="1931"/>
                  </a:lnTo>
                  <a:lnTo>
                    <a:pt x="176" y="1975"/>
                  </a:lnTo>
                  <a:lnTo>
                    <a:pt x="702" y="3818"/>
                  </a:lnTo>
                  <a:lnTo>
                    <a:pt x="834" y="4915"/>
                  </a:lnTo>
                  <a:lnTo>
                    <a:pt x="219" y="7767"/>
                  </a:lnTo>
                  <a:lnTo>
                    <a:pt x="219" y="7811"/>
                  </a:lnTo>
                  <a:lnTo>
                    <a:pt x="219" y="8689"/>
                  </a:lnTo>
                  <a:lnTo>
                    <a:pt x="219" y="8733"/>
                  </a:lnTo>
                  <a:lnTo>
                    <a:pt x="395" y="9698"/>
                  </a:lnTo>
                  <a:lnTo>
                    <a:pt x="395" y="9742"/>
                  </a:lnTo>
                  <a:lnTo>
                    <a:pt x="1887" y="13603"/>
                  </a:lnTo>
                  <a:lnTo>
                    <a:pt x="2589" y="16017"/>
                  </a:lnTo>
                  <a:lnTo>
                    <a:pt x="3247" y="17860"/>
                  </a:lnTo>
                  <a:lnTo>
                    <a:pt x="3247" y="17904"/>
                  </a:lnTo>
                  <a:lnTo>
                    <a:pt x="3686" y="18430"/>
                  </a:lnTo>
                  <a:lnTo>
                    <a:pt x="3730" y="18474"/>
                  </a:lnTo>
                  <a:lnTo>
                    <a:pt x="3818" y="18474"/>
                  </a:lnTo>
                  <a:lnTo>
                    <a:pt x="3905" y="18430"/>
                  </a:lnTo>
                  <a:lnTo>
                    <a:pt x="3949" y="18386"/>
                  </a:lnTo>
                  <a:lnTo>
                    <a:pt x="3993" y="18343"/>
                  </a:lnTo>
                  <a:lnTo>
                    <a:pt x="3993" y="18255"/>
                  </a:lnTo>
                  <a:lnTo>
                    <a:pt x="3949" y="18211"/>
                  </a:lnTo>
                  <a:lnTo>
                    <a:pt x="3554" y="17684"/>
                  </a:lnTo>
                  <a:lnTo>
                    <a:pt x="2896" y="15929"/>
                  </a:lnTo>
                  <a:lnTo>
                    <a:pt x="2238" y="13472"/>
                  </a:lnTo>
                  <a:lnTo>
                    <a:pt x="746" y="9654"/>
                  </a:lnTo>
                  <a:lnTo>
                    <a:pt x="570" y="8689"/>
                  </a:lnTo>
                  <a:lnTo>
                    <a:pt x="570" y="7855"/>
                  </a:lnTo>
                  <a:lnTo>
                    <a:pt x="1185" y="4959"/>
                  </a:lnTo>
                  <a:lnTo>
                    <a:pt x="1185" y="4871"/>
                  </a:lnTo>
                  <a:lnTo>
                    <a:pt x="1053" y="3774"/>
                  </a:lnTo>
                  <a:lnTo>
                    <a:pt x="1053" y="3730"/>
                  </a:lnTo>
                  <a:lnTo>
                    <a:pt x="483" y="1887"/>
                  </a:lnTo>
                  <a:lnTo>
                    <a:pt x="351" y="659"/>
                  </a:lnTo>
                  <a:lnTo>
                    <a:pt x="351" y="176"/>
                  </a:lnTo>
                  <a:lnTo>
                    <a:pt x="351" y="132"/>
                  </a:lnTo>
                  <a:lnTo>
                    <a:pt x="307" y="88"/>
                  </a:lnTo>
                  <a:lnTo>
                    <a:pt x="263" y="44"/>
                  </a:lnTo>
                  <a:lnTo>
                    <a:pt x="219"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64" name="Google Shape;4464;p116"/>
            <p:cNvSpPr/>
            <p:nvPr/>
          </p:nvSpPr>
          <p:spPr>
            <a:xfrm>
              <a:off x="3513800" y="3504175"/>
              <a:ext cx="102050" cy="330225"/>
            </a:xfrm>
            <a:custGeom>
              <a:avLst/>
              <a:gdLst/>
              <a:ahLst/>
              <a:cxnLst/>
              <a:rect l="l" t="t" r="r" b="b"/>
              <a:pathLst>
                <a:path w="4082" h="13209" extrusionOk="0">
                  <a:moveTo>
                    <a:pt x="3906" y="0"/>
                  </a:moveTo>
                  <a:lnTo>
                    <a:pt x="3818" y="44"/>
                  </a:lnTo>
                  <a:lnTo>
                    <a:pt x="3774" y="44"/>
                  </a:lnTo>
                  <a:lnTo>
                    <a:pt x="3730" y="132"/>
                  </a:lnTo>
                  <a:lnTo>
                    <a:pt x="3511" y="703"/>
                  </a:lnTo>
                  <a:lnTo>
                    <a:pt x="3204" y="2677"/>
                  </a:lnTo>
                  <a:lnTo>
                    <a:pt x="1536" y="5705"/>
                  </a:lnTo>
                  <a:lnTo>
                    <a:pt x="790" y="7855"/>
                  </a:lnTo>
                  <a:lnTo>
                    <a:pt x="0" y="10444"/>
                  </a:lnTo>
                  <a:lnTo>
                    <a:pt x="0" y="10488"/>
                  </a:lnTo>
                  <a:lnTo>
                    <a:pt x="88" y="11322"/>
                  </a:lnTo>
                  <a:lnTo>
                    <a:pt x="88" y="11365"/>
                  </a:lnTo>
                  <a:lnTo>
                    <a:pt x="746" y="13121"/>
                  </a:lnTo>
                  <a:lnTo>
                    <a:pt x="790" y="13165"/>
                  </a:lnTo>
                  <a:lnTo>
                    <a:pt x="922" y="13208"/>
                  </a:lnTo>
                  <a:lnTo>
                    <a:pt x="966" y="13208"/>
                  </a:lnTo>
                  <a:lnTo>
                    <a:pt x="1010" y="13165"/>
                  </a:lnTo>
                  <a:lnTo>
                    <a:pt x="1053" y="13121"/>
                  </a:lnTo>
                  <a:lnTo>
                    <a:pt x="1097" y="13033"/>
                  </a:lnTo>
                  <a:lnTo>
                    <a:pt x="1053" y="12989"/>
                  </a:lnTo>
                  <a:lnTo>
                    <a:pt x="439" y="11278"/>
                  </a:lnTo>
                  <a:lnTo>
                    <a:pt x="351" y="10488"/>
                  </a:lnTo>
                  <a:lnTo>
                    <a:pt x="1097" y="7943"/>
                  </a:lnTo>
                  <a:lnTo>
                    <a:pt x="1887" y="5837"/>
                  </a:lnTo>
                  <a:lnTo>
                    <a:pt x="3511" y="2809"/>
                  </a:lnTo>
                  <a:lnTo>
                    <a:pt x="3555" y="2765"/>
                  </a:lnTo>
                  <a:lnTo>
                    <a:pt x="3862" y="790"/>
                  </a:lnTo>
                  <a:lnTo>
                    <a:pt x="4081" y="264"/>
                  </a:lnTo>
                  <a:lnTo>
                    <a:pt x="4081" y="176"/>
                  </a:lnTo>
                  <a:lnTo>
                    <a:pt x="4081" y="132"/>
                  </a:lnTo>
                  <a:lnTo>
                    <a:pt x="4037" y="44"/>
                  </a:lnTo>
                  <a:lnTo>
                    <a:pt x="395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65" name="Google Shape;4465;p116"/>
            <p:cNvSpPr/>
            <p:nvPr/>
          </p:nvSpPr>
          <p:spPr>
            <a:xfrm>
              <a:off x="3422750" y="3478950"/>
              <a:ext cx="183225" cy="256725"/>
            </a:xfrm>
            <a:custGeom>
              <a:avLst/>
              <a:gdLst/>
              <a:ahLst/>
              <a:cxnLst/>
              <a:rect l="l" t="t" r="r" b="b"/>
              <a:pathLst>
                <a:path w="7329" h="10269" extrusionOk="0">
                  <a:moveTo>
                    <a:pt x="7109" y="0"/>
                  </a:moveTo>
                  <a:lnTo>
                    <a:pt x="7065" y="44"/>
                  </a:lnTo>
                  <a:lnTo>
                    <a:pt x="7021" y="88"/>
                  </a:lnTo>
                  <a:lnTo>
                    <a:pt x="6977" y="132"/>
                  </a:lnTo>
                  <a:lnTo>
                    <a:pt x="6933" y="351"/>
                  </a:lnTo>
                  <a:lnTo>
                    <a:pt x="5046" y="1624"/>
                  </a:lnTo>
                  <a:lnTo>
                    <a:pt x="5003" y="1668"/>
                  </a:lnTo>
                  <a:lnTo>
                    <a:pt x="4213" y="2721"/>
                  </a:lnTo>
                  <a:lnTo>
                    <a:pt x="2545" y="5046"/>
                  </a:lnTo>
                  <a:lnTo>
                    <a:pt x="746" y="7855"/>
                  </a:lnTo>
                  <a:lnTo>
                    <a:pt x="702" y="7899"/>
                  </a:lnTo>
                  <a:lnTo>
                    <a:pt x="0" y="10049"/>
                  </a:lnTo>
                  <a:lnTo>
                    <a:pt x="0" y="10093"/>
                  </a:lnTo>
                  <a:lnTo>
                    <a:pt x="0" y="10180"/>
                  </a:lnTo>
                  <a:lnTo>
                    <a:pt x="44" y="10224"/>
                  </a:lnTo>
                  <a:lnTo>
                    <a:pt x="88" y="10268"/>
                  </a:lnTo>
                  <a:lnTo>
                    <a:pt x="176" y="10268"/>
                  </a:lnTo>
                  <a:lnTo>
                    <a:pt x="263" y="10224"/>
                  </a:lnTo>
                  <a:lnTo>
                    <a:pt x="307" y="10137"/>
                  </a:lnTo>
                  <a:lnTo>
                    <a:pt x="1053" y="8030"/>
                  </a:lnTo>
                  <a:lnTo>
                    <a:pt x="2809" y="5222"/>
                  </a:lnTo>
                  <a:lnTo>
                    <a:pt x="4520" y="2896"/>
                  </a:lnTo>
                  <a:lnTo>
                    <a:pt x="5266" y="1931"/>
                  </a:lnTo>
                  <a:lnTo>
                    <a:pt x="7153" y="571"/>
                  </a:lnTo>
                  <a:lnTo>
                    <a:pt x="7240" y="483"/>
                  </a:lnTo>
                  <a:lnTo>
                    <a:pt x="7328" y="220"/>
                  </a:lnTo>
                  <a:lnTo>
                    <a:pt x="7328" y="176"/>
                  </a:lnTo>
                  <a:lnTo>
                    <a:pt x="7284" y="88"/>
                  </a:lnTo>
                  <a:lnTo>
                    <a:pt x="7240" y="44"/>
                  </a:lnTo>
                  <a:lnTo>
                    <a:pt x="7197"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66" name="Google Shape;4466;p116"/>
            <p:cNvSpPr/>
            <p:nvPr/>
          </p:nvSpPr>
          <p:spPr>
            <a:xfrm>
              <a:off x="3356925" y="3428475"/>
              <a:ext cx="228200" cy="247950"/>
            </a:xfrm>
            <a:custGeom>
              <a:avLst/>
              <a:gdLst/>
              <a:ahLst/>
              <a:cxnLst/>
              <a:rect l="l" t="t" r="r" b="b"/>
              <a:pathLst>
                <a:path w="9128" h="9918" extrusionOk="0">
                  <a:moveTo>
                    <a:pt x="8952" y="1"/>
                  </a:moveTo>
                  <a:lnTo>
                    <a:pt x="8908" y="45"/>
                  </a:lnTo>
                  <a:lnTo>
                    <a:pt x="7548" y="791"/>
                  </a:lnTo>
                  <a:lnTo>
                    <a:pt x="5090" y="2502"/>
                  </a:lnTo>
                  <a:lnTo>
                    <a:pt x="5047" y="2546"/>
                  </a:lnTo>
                  <a:lnTo>
                    <a:pt x="2502" y="6144"/>
                  </a:lnTo>
                  <a:lnTo>
                    <a:pt x="44" y="9654"/>
                  </a:lnTo>
                  <a:lnTo>
                    <a:pt x="0" y="9742"/>
                  </a:lnTo>
                  <a:lnTo>
                    <a:pt x="0" y="9786"/>
                  </a:lnTo>
                  <a:lnTo>
                    <a:pt x="44" y="9874"/>
                  </a:lnTo>
                  <a:lnTo>
                    <a:pt x="88" y="9918"/>
                  </a:lnTo>
                  <a:lnTo>
                    <a:pt x="264" y="9918"/>
                  </a:lnTo>
                  <a:lnTo>
                    <a:pt x="308" y="9874"/>
                  </a:lnTo>
                  <a:lnTo>
                    <a:pt x="2809" y="6363"/>
                  </a:lnTo>
                  <a:lnTo>
                    <a:pt x="5310" y="2765"/>
                  </a:lnTo>
                  <a:lnTo>
                    <a:pt x="7723" y="1098"/>
                  </a:lnTo>
                  <a:lnTo>
                    <a:pt x="9040" y="352"/>
                  </a:lnTo>
                  <a:lnTo>
                    <a:pt x="9127" y="308"/>
                  </a:lnTo>
                  <a:lnTo>
                    <a:pt x="9127" y="220"/>
                  </a:lnTo>
                  <a:lnTo>
                    <a:pt x="9127" y="176"/>
                  </a:lnTo>
                  <a:lnTo>
                    <a:pt x="9127" y="88"/>
                  </a:lnTo>
                  <a:lnTo>
                    <a:pt x="9084" y="45"/>
                  </a:lnTo>
                  <a:lnTo>
                    <a:pt x="904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67" name="Google Shape;4467;p116"/>
            <p:cNvSpPr/>
            <p:nvPr/>
          </p:nvSpPr>
          <p:spPr>
            <a:xfrm>
              <a:off x="906200" y="2307350"/>
              <a:ext cx="948925" cy="1026800"/>
            </a:xfrm>
            <a:custGeom>
              <a:avLst/>
              <a:gdLst/>
              <a:ahLst/>
              <a:cxnLst/>
              <a:rect l="l" t="t" r="r" b="b"/>
              <a:pathLst>
                <a:path w="37957" h="41072" extrusionOk="0">
                  <a:moveTo>
                    <a:pt x="37781" y="0"/>
                  </a:moveTo>
                  <a:lnTo>
                    <a:pt x="37694" y="44"/>
                  </a:lnTo>
                  <a:lnTo>
                    <a:pt x="34929" y="1711"/>
                  </a:lnTo>
                  <a:lnTo>
                    <a:pt x="30453" y="3730"/>
                  </a:lnTo>
                  <a:lnTo>
                    <a:pt x="27338" y="5046"/>
                  </a:lnTo>
                  <a:lnTo>
                    <a:pt x="24222" y="6450"/>
                  </a:lnTo>
                  <a:lnTo>
                    <a:pt x="21282" y="7811"/>
                  </a:lnTo>
                  <a:lnTo>
                    <a:pt x="19571" y="8644"/>
                  </a:lnTo>
                  <a:lnTo>
                    <a:pt x="16587" y="10356"/>
                  </a:lnTo>
                  <a:lnTo>
                    <a:pt x="15007" y="11321"/>
                  </a:lnTo>
                  <a:lnTo>
                    <a:pt x="13252" y="12638"/>
                  </a:lnTo>
                  <a:lnTo>
                    <a:pt x="8996" y="16104"/>
                  </a:lnTo>
                  <a:lnTo>
                    <a:pt x="6889" y="17859"/>
                  </a:lnTo>
                  <a:lnTo>
                    <a:pt x="5661" y="18737"/>
                  </a:lnTo>
                  <a:lnTo>
                    <a:pt x="1712" y="20141"/>
                  </a:lnTo>
                  <a:lnTo>
                    <a:pt x="1712" y="20185"/>
                  </a:lnTo>
                  <a:lnTo>
                    <a:pt x="922" y="20536"/>
                  </a:lnTo>
                  <a:lnTo>
                    <a:pt x="878" y="20624"/>
                  </a:lnTo>
                  <a:lnTo>
                    <a:pt x="834" y="20668"/>
                  </a:lnTo>
                  <a:lnTo>
                    <a:pt x="44" y="24485"/>
                  </a:lnTo>
                  <a:lnTo>
                    <a:pt x="0" y="25626"/>
                  </a:lnTo>
                  <a:lnTo>
                    <a:pt x="0" y="25714"/>
                  </a:lnTo>
                  <a:lnTo>
                    <a:pt x="220" y="26153"/>
                  </a:lnTo>
                  <a:lnTo>
                    <a:pt x="220" y="26240"/>
                  </a:lnTo>
                  <a:lnTo>
                    <a:pt x="2458" y="28698"/>
                  </a:lnTo>
                  <a:lnTo>
                    <a:pt x="4739" y="31155"/>
                  </a:lnTo>
                  <a:lnTo>
                    <a:pt x="6626" y="33744"/>
                  </a:lnTo>
                  <a:lnTo>
                    <a:pt x="8908" y="35806"/>
                  </a:lnTo>
                  <a:lnTo>
                    <a:pt x="10356" y="37211"/>
                  </a:lnTo>
                  <a:lnTo>
                    <a:pt x="10751" y="37649"/>
                  </a:lnTo>
                  <a:lnTo>
                    <a:pt x="10181" y="39624"/>
                  </a:lnTo>
                  <a:lnTo>
                    <a:pt x="10181" y="39668"/>
                  </a:lnTo>
                  <a:lnTo>
                    <a:pt x="10049" y="40896"/>
                  </a:lnTo>
                  <a:lnTo>
                    <a:pt x="10049" y="40984"/>
                  </a:lnTo>
                  <a:lnTo>
                    <a:pt x="10093" y="41028"/>
                  </a:lnTo>
                  <a:lnTo>
                    <a:pt x="10137" y="41072"/>
                  </a:lnTo>
                  <a:lnTo>
                    <a:pt x="10224" y="41072"/>
                  </a:lnTo>
                  <a:lnTo>
                    <a:pt x="10356" y="41028"/>
                  </a:lnTo>
                  <a:lnTo>
                    <a:pt x="10400" y="40940"/>
                  </a:lnTo>
                  <a:lnTo>
                    <a:pt x="10532" y="39712"/>
                  </a:lnTo>
                  <a:lnTo>
                    <a:pt x="11102" y="37649"/>
                  </a:lnTo>
                  <a:lnTo>
                    <a:pt x="11102" y="37562"/>
                  </a:lnTo>
                  <a:lnTo>
                    <a:pt x="11102" y="37518"/>
                  </a:lnTo>
                  <a:lnTo>
                    <a:pt x="10619" y="36947"/>
                  </a:lnTo>
                  <a:lnTo>
                    <a:pt x="9127" y="35543"/>
                  </a:lnTo>
                  <a:lnTo>
                    <a:pt x="6889" y="33525"/>
                  </a:lnTo>
                  <a:lnTo>
                    <a:pt x="5003" y="30936"/>
                  </a:lnTo>
                  <a:lnTo>
                    <a:pt x="2721" y="28478"/>
                  </a:lnTo>
                  <a:lnTo>
                    <a:pt x="527" y="26021"/>
                  </a:lnTo>
                  <a:lnTo>
                    <a:pt x="351" y="25626"/>
                  </a:lnTo>
                  <a:lnTo>
                    <a:pt x="395" y="24529"/>
                  </a:lnTo>
                  <a:lnTo>
                    <a:pt x="1185" y="20843"/>
                  </a:lnTo>
                  <a:lnTo>
                    <a:pt x="1843" y="20492"/>
                  </a:lnTo>
                  <a:lnTo>
                    <a:pt x="5792" y="19044"/>
                  </a:lnTo>
                  <a:lnTo>
                    <a:pt x="5836" y="19044"/>
                  </a:lnTo>
                  <a:lnTo>
                    <a:pt x="7109" y="18123"/>
                  </a:lnTo>
                  <a:lnTo>
                    <a:pt x="9215" y="16367"/>
                  </a:lnTo>
                  <a:lnTo>
                    <a:pt x="13472" y="12901"/>
                  </a:lnTo>
                  <a:lnTo>
                    <a:pt x="15183" y="11584"/>
                  </a:lnTo>
                  <a:lnTo>
                    <a:pt x="16763" y="10663"/>
                  </a:lnTo>
                  <a:lnTo>
                    <a:pt x="19746" y="8952"/>
                  </a:lnTo>
                  <a:lnTo>
                    <a:pt x="21414" y="8118"/>
                  </a:lnTo>
                  <a:lnTo>
                    <a:pt x="24354" y="6758"/>
                  </a:lnTo>
                  <a:lnTo>
                    <a:pt x="27469" y="5353"/>
                  </a:lnTo>
                  <a:lnTo>
                    <a:pt x="30585" y="4037"/>
                  </a:lnTo>
                  <a:lnTo>
                    <a:pt x="35061" y="2019"/>
                  </a:lnTo>
                  <a:lnTo>
                    <a:pt x="35105" y="2019"/>
                  </a:lnTo>
                  <a:lnTo>
                    <a:pt x="37869" y="351"/>
                  </a:lnTo>
                  <a:lnTo>
                    <a:pt x="37913" y="307"/>
                  </a:lnTo>
                  <a:lnTo>
                    <a:pt x="37957" y="219"/>
                  </a:lnTo>
                  <a:lnTo>
                    <a:pt x="37957" y="176"/>
                  </a:lnTo>
                  <a:lnTo>
                    <a:pt x="37957" y="88"/>
                  </a:lnTo>
                  <a:lnTo>
                    <a:pt x="37913" y="44"/>
                  </a:lnTo>
                  <a:lnTo>
                    <a:pt x="37825" y="44"/>
                  </a:lnTo>
                  <a:lnTo>
                    <a:pt x="37781"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68" name="Google Shape;4468;p116"/>
            <p:cNvSpPr/>
            <p:nvPr/>
          </p:nvSpPr>
          <p:spPr>
            <a:xfrm>
              <a:off x="970925" y="2329275"/>
              <a:ext cx="908350" cy="911650"/>
            </a:xfrm>
            <a:custGeom>
              <a:avLst/>
              <a:gdLst/>
              <a:ahLst/>
              <a:cxnLst/>
              <a:rect l="l" t="t" r="r" b="b"/>
              <a:pathLst>
                <a:path w="36334" h="36466" extrusionOk="0">
                  <a:moveTo>
                    <a:pt x="36114" y="1"/>
                  </a:moveTo>
                  <a:lnTo>
                    <a:pt x="36070" y="45"/>
                  </a:lnTo>
                  <a:lnTo>
                    <a:pt x="33569" y="1536"/>
                  </a:lnTo>
                  <a:lnTo>
                    <a:pt x="31287" y="2765"/>
                  </a:lnTo>
                  <a:lnTo>
                    <a:pt x="29093" y="3687"/>
                  </a:lnTo>
                  <a:lnTo>
                    <a:pt x="26592" y="4784"/>
                  </a:lnTo>
                  <a:lnTo>
                    <a:pt x="23696" y="6056"/>
                  </a:lnTo>
                  <a:lnTo>
                    <a:pt x="20887" y="7329"/>
                  </a:lnTo>
                  <a:lnTo>
                    <a:pt x="18957" y="8250"/>
                  </a:lnTo>
                  <a:lnTo>
                    <a:pt x="14700" y="10664"/>
                  </a:lnTo>
                  <a:lnTo>
                    <a:pt x="13252" y="11497"/>
                  </a:lnTo>
                  <a:lnTo>
                    <a:pt x="13252" y="11541"/>
                  </a:lnTo>
                  <a:lnTo>
                    <a:pt x="10488" y="13735"/>
                  </a:lnTo>
                  <a:lnTo>
                    <a:pt x="7899" y="15841"/>
                  </a:lnTo>
                  <a:lnTo>
                    <a:pt x="4520" y="18781"/>
                  </a:lnTo>
                  <a:lnTo>
                    <a:pt x="3598" y="19264"/>
                  </a:lnTo>
                  <a:lnTo>
                    <a:pt x="1053" y="20229"/>
                  </a:lnTo>
                  <a:lnTo>
                    <a:pt x="263" y="20537"/>
                  </a:lnTo>
                  <a:lnTo>
                    <a:pt x="220" y="20580"/>
                  </a:lnTo>
                  <a:lnTo>
                    <a:pt x="176" y="20668"/>
                  </a:lnTo>
                  <a:lnTo>
                    <a:pt x="0" y="21195"/>
                  </a:lnTo>
                  <a:lnTo>
                    <a:pt x="0" y="21239"/>
                  </a:lnTo>
                  <a:lnTo>
                    <a:pt x="88" y="22116"/>
                  </a:lnTo>
                  <a:lnTo>
                    <a:pt x="88" y="22204"/>
                  </a:lnTo>
                  <a:lnTo>
                    <a:pt x="1536" y="24398"/>
                  </a:lnTo>
                  <a:lnTo>
                    <a:pt x="4213" y="27909"/>
                  </a:lnTo>
                  <a:lnTo>
                    <a:pt x="5880" y="29839"/>
                  </a:lnTo>
                  <a:lnTo>
                    <a:pt x="7504" y="31594"/>
                  </a:lnTo>
                  <a:lnTo>
                    <a:pt x="8732" y="32999"/>
                  </a:lnTo>
                  <a:lnTo>
                    <a:pt x="9391" y="33876"/>
                  </a:lnTo>
                  <a:lnTo>
                    <a:pt x="9522" y="34271"/>
                  </a:lnTo>
                  <a:lnTo>
                    <a:pt x="8996" y="35807"/>
                  </a:lnTo>
                  <a:lnTo>
                    <a:pt x="8864" y="36246"/>
                  </a:lnTo>
                  <a:lnTo>
                    <a:pt x="8864" y="36290"/>
                  </a:lnTo>
                  <a:lnTo>
                    <a:pt x="8908" y="36377"/>
                  </a:lnTo>
                  <a:lnTo>
                    <a:pt x="8952" y="36421"/>
                  </a:lnTo>
                  <a:lnTo>
                    <a:pt x="8996" y="36465"/>
                  </a:lnTo>
                  <a:lnTo>
                    <a:pt x="9040" y="36465"/>
                  </a:lnTo>
                  <a:lnTo>
                    <a:pt x="9127" y="36421"/>
                  </a:lnTo>
                  <a:lnTo>
                    <a:pt x="9215" y="36334"/>
                  </a:lnTo>
                  <a:lnTo>
                    <a:pt x="9873" y="34359"/>
                  </a:lnTo>
                  <a:lnTo>
                    <a:pt x="9873" y="34227"/>
                  </a:lnTo>
                  <a:lnTo>
                    <a:pt x="9698" y="33745"/>
                  </a:lnTo>
                  <a:lnTo>
                    <a:pt x="9698" y="33657"/>
                  </a:lnTo>
                  <a:lnTo>
                    <a:pt x="8996" y="32779"/>
                  </a:lnTo>
                  <a:lnTo>
                    <a:pt x="7767" y="31375"/>
                  </a:lnTo>
                  <a:lnTo>
                    <a:pt x="6143" y="29620"/>
                  </a:lnTo>
                  <a:lnTo>
                    <a:pt x="4476" y="27689"/>
                  </a:lnTo>
                  <a:lnTo>
                    <a:pt x="1843" y="24223"/>
                  </a:lnTo>
                  <a:lnTo>
                    <a:pt x="439" y="22029"/>
                  </a:lnTo>
                  <a:lnTo>
                    <a:pt x="351" y="21239"/>
                  </a:lnTo>
                  <a:lnTo>
                    <a:pt x="483" y="20844"/>
                  </a:lnTo>
                  <a:lnTo>
                    <a:pt x="3730" y="19615"/>
                  </a:lnTo>
                  <a:lnTo>
                    <a:pt x="3774" y="19615"/>
                  </a:lnTo>
                  <a:lnTo>
                    <a:pt x="4695" y="19045"/>
                  </a:lnTo>
                  <a:lnTo>
                    <a:pt x="8162" y="16105"/>
                  </a:lnTo>
                  <a:lnTo>
                    <a:pt x="10707" y="13998"/>
                  </a:lnTo>
                  <a:lnTo>
                    <a:pt x="13472" y="11804"/>
                  </a:lnTo>
                  <a:lnTo>
                    <a:pt x="14876" y="10971"/>
                  </a:lnTo>
                  <a:lnTo>
                    <a:pt x="19088" y="8557"/>
                  </a:lnTo>
                  <a:lnTo>
                    <a:pt x="21019" y="7636"/>
                  </a:lnTo>
                  <a:lnTo>
                    <a:pt x="23827" y="6363"/>
                  </a:lnTo>
                  <a:lnTo>
                    <a:pt x="26723" y="5135"/>
                  </a:lnTo>
                  <a:lnTo>
                    <a:pt x="29225" y="4038"/>
                  </a:lnTo>
                  <a:lnTo>
                    <a:pt x="31463" y="3072"/>
                  </a:lnTo>
                  <a:lnTo>
                    <a:pt x="33744" y="1844"/>
                  </a:lnTo>
                  <a:lnTo>
                    <a:pt x="36246" y="352"/>
                  </a:lnTo>
                  <a:lnTo>
                    <a:pt x="36289" y="308"/>
                  </a:lnTo>
                  <a:lnTo>
                    <a:pt x="36333" y="220"/>
                  </a:lnTo>
                  <a:lnTo>
                    <a:pt x="36333" y="176"/>
                  </a:lnTo>
                  <a:lnTo>
                    <a:pt x="36289" y="88"/>
                  </a:lnTo>
                  <a:lnTo>
                    <a:pt x="36246" y="45"/>
                  </a:lnTo>
                  <a:lnTo>
                    <a:pt x="36202"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69" name="Google Shape;4469;p116"/>
            <p:cNvSpPr/>
            <p:nvPr/>
          </p:nvSpPr>
          <p:spPr>
            <a:xfrm>
              <a:off x="1070750" y="2351225"/>
              <a:ext cx="831550" cy="835950"/>
            </a:xfrm>
            <a:custGeom>
              <a:avLst/>
              <a:gdLst/>
              <a:ahLst/>
              <a:cxnLst/>
              <a:rect l="l" t="t" r="r" b="b"/>
              <a:pathLst>
                <a:path w="33262" h="33438" extrusionOk="0">
                  <a:moveTo>
                    <a:pt x="33086" y="0"/>
                  </a:moveTo>
                  <a:lnTo>
                    <a:pt x="32998" y="44"/>
                  </a:lnTo>
                  <a:lnTo>
                    <a:pt x="29313" y="2194"/>
                  </a:lnTo>
                  <a:lnTo>
                    <a:pt x="26680" y="3511"/>
                  </a:lnTo>
                  <a:lnTo>
                    <a:pt x="23959" y="4695"/>
                  </a:lnTo>
                  <a:lnTo>
                    <a:pt x="21546" y="5749"/>
                  </a:lnTo>
                  <a:lnTo>
                    <a:pt x="18781" y="7021"/>
                  </a:lnTo>
                  <a:lnTo>
                    <a:pt x="16412" y="8162"/>
                  </a:lnTo>
                  <a:lnTo>
                    <a:pt x="14393" y="9215"/>
                  </a:lnTo>
                  <a:lnTo>
                    <a:pt x="12111" y="10532"/>
                  </a:lnTo>
                  <a:lnTo>
                    <a:pt x="10093" y="11760"/>
                  </a:lnTo>
                  <a:lnTo>
                    <a:pt x="7372" y="13954"/>
                  </a:lnTo>
                  <a:lnTo>
                    <a:pt x="4696" y="16192"/>
                  </a:lnTo>
                  <a:lnTo>
                    <a:pt x="1361" y="19132"/>
                  </a:lnTo>
                  <a:lnTo>
                    <a:pt x="307" y="19790"/>
                  </a:lnTo>
                  <a:lnTo>
                    <a:pt x="264" y="19878"/>
                  </a:lnTo>
                  <a:lnTo>
                    <a:pt x="44" y="20185"/>
                  </a:lnTo>
                  <a:lnTo>
                    <a:pt x="0" y="20273"/>
                  </a:lnTo>
                  <a:lnTo>
                    <a:pt x="44" y="20361"/>
                  </a:lnTo>
                  <a:lnTo>
                    <a:pt x="220" y="20975"/>
                  </a:lnTo>
                  <a:lnTo>
                    <a:pt x="264" y="21063"/>
                  </a:lnTo>
                  <a:lnTo>
                    <a:pt x="3467" y="25056"/>
                  </a:lnTo>
                  <a:lnTo>
                    <a:pt x="5924" y="28171"/>
                  </a:lnTo>
                  <a:lnTo>
                    <a:pt x="6714" y="29400"/>
                  </a:lnTo>
                  <a:lnTo>
                    <a:pt x="6977" y="30278"/>
                  </a:lnTo>
                  <a:lnTo>
                    <a:pt x="6977" y="30848"/>
                  </a:lnTo>
                  <a:lnTo>
                    <a:pt x="6187" y="33174"/>
                  </a:lnTo>
                  <a:lnTo>
                    <a:pt x="6144" y="33262"/>
                  </a:lnTo>
                  <a:lnTo>
                    <a:pt x="6187" y="33305"/>
                  </a:lnTo>
                  <a:lnTo>
                    <a:pt x="6231" y="33393"/>
                  </a:lnTo>
                  <a:lnTo>
                    <a:pt x="6275" y="33437"/>
                  </a:lnTo>
                  <a:lnTo>
                    <a:pt x="6319" y="33437"/>
                  </a:lnTo>
                  <a:lnTo>
                    <a:pt x="6451" y="33393"/>
                  </a:lnTo>
                  <a:lnTo>
                    <a:pt x="6495" y="33305"/>
                  </a:lnTo>
                  <a:lnTo>
                    <a:pt x="7328" y="30936"/>
                  </a:lnTo>
                  <a:lnTo>
                    <a:pt x="7328" y="30892"/>
                  </a:lnTo>
                  <a:lnTo>
                    <a:pt x="7328" y="30278"/>
                  </a:lnTo>
                  <a:lnTo>
                    <a:pt x="7328" y="30190"/>
                  </a:lnTo>
                  <a:lnTo>
                    <a:pt x="7021" y="29268"/>
                  </a:lnTo>
                  <a:lnTo>
                    <a:pt x="7021" y="29225"/>
                  </a:lnTo>
                  <a:lnTo>
                    <a:pt x="6187" y="27952"/>
                  </a:lnTo>
                  <a:lnTo>
                    <a:pt x="3730" y="24836"/>
                  </a:lnTo>
                  <a:lnTo>
                    <a:pt x="527" y="20843"/>
                  </a:lnTo>
                  <a:lnTo>
                    <a:pt x="395" y="20317"/>
                  </a:lnTo>
                  <a:lnTo>
                    <a:pt x="527" y="20097"/>
                  </a:lnTo>
                  <a:lnTo>
                    <a:pt x="1580" y="19439"/>
                  </a:lnTo>
                  <a:lnTo>
                    <a:pt x="1580" y="19395"/>
                  </a:lnTo>
                  <a:lnTo>
                    <a:pt x="4915" y="16455"/>
                  </a:lnTo>
                  <a:lnTo>
                    <a:pt x="7592" y="14217"/>
                  </a:lnTo>
                  <a:lnTo>
                    <a:pt x="10268" y="12023"/>
                  </a:lnTo>
                  <a:lnTo>
                    <a:pt x="12287" y="10839"/>
                  </a:lnTo>
                  <a:lnTo>
                    <a:pt x="14569" y="9522"/>
                  </a:lnTo>
                  <a:lnTo>
                    <a:pt x="16587" y="8469"/>
                  </a:lnTo>
                  <a:lnTo>
                    <a:pt x="18957" y="7328"/>
                  </a:lnTo>
                  <a:lnTo>
                    <a:pt x="21677" y="6100"/>
                  </a:lnTo>
                  <a:lnTo>
                    <a:pt x="24091" y="5003"/>
                  </a:lnTo>
                  <a:lnTo>
                    <a:pt x="26811" y="3862"/>
                  </a:lnTo>
                  <a:lnTo>
                    <a:pt x="29488" y="2501"/>
                  </a:lnTo>
                  <a:lnTo>
                    <a:pt x="33174" y="351"/>
                  </a:lnTo>
                  <a:lnTo>
                    <a:pt x="33262" y="264"/>
                  </a:lnTo>
                  <a:lnTo>
                    <a:pt x="33262" y="220"/>
                  </a:lnTo>
                  <a:lnTo>
                    <a:pt x="33262" y="176"/>
                  </a:lnTo>
                  <a:lnTo>
                    <a:pt x="33262" y="88"/>
                  </a:lnTo>
                  <a:lnTo>
                    <a:pt x="33218" y="44"/>
                  </a:lnTo>
                  <a:lnTo>
                    <a:pt x="33130"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70" name="Google Shape;4470;p116"/>
            <p:cNvSpPr/>
            <p:nvPr/>
          </p:nvSpPr>
          <p:spPr>
            <a:xfrm>
              <a:off x="1213350" y="2372050"/>
              <a:ext cx="713100" cy="742700"/>
            </a:xfrm>
            <a:custGeom>
              <a:avLst/>
              <a:gdLst/>
              <a:ahLst/>
              <a:cxnLst/>
              <a:rect l="l" t="t" r="r" b="b"/>
              <a:pathLst>
                <a:path w="28524" h="29708" extrusionOk="0">
                  <a:moveTo>
                    <a:pt x="28348" y="1"/>
                  </a:moveTo>
                  <a:lnTo>
                    <a:pt x="28260" y="45"/>
                  </a:lnTo>
                  <a:lnTo>
                    <a:pt x="25100" y="1932"/>
                  </a:lnTo>
                  <a:lnTo>
                    <a:pt x="23214" y="2941"/>
                  </a:lnTo>
                  <a:lnTo>
                    <a:pt x="21239" y="3906"/>
                  </a:lnTo>
                  <a:lnTo>
                    <a:pt x="19308" y="4784"/>
                  </a:lnTo>
                  <a:lnTo>
                    <a:pt x="17334" y="5662"/>
                  </a:lnTo>
                  <a:lnTo>
                    <a:pt x="15052" y="6715"/>
                  </a:lnTo>
                  <a:lnTo>
                    <a:pt x="12726" y="7812"/>
                  </a:lnTo>
                  <a:lnTo>
                    <a:pt x="10400" y="8953"/>
                  </a:lnTo>
                  <a:lnTo>
                    <a:pt x="9303" y="9567"/>
                  </a:lnTo>
                  <a:lnTo>
                    <a:pt x="8163" y="10225"/>
                  </a:lnTo>
                  <a:lnTo>
                    <a:pt x="5925" y="11541"/>
                  </a:lnTo>
                  <a:lnTo>
                    <a:pt x="5925" y="11585"/>
                  </a:lnTo>
                  <a:lnTo>
                    <a:pt x="2195" y="14569"/>
                  </a:lnTo>
                  <a:lnTo>
                    <a:pt x="703" y="16017"/>
                  </a:lnTo>
                  <a:lnTo>
                    <a:pt x="132" y="16719"/>
                  </a:lnTo>
                  <a:lnTo>
                    <a:pt x="89" y="16807"/>
                  </a:lnTo>
                  <a:lnTo>
                    <a:pt x="1" y="17158"/>
                  </a:lnTo>
                  <a:lnTo>
                    <a:pt x="1" y="17246"/>
                  </a:lnTo>
                  <a:lnTo>
                    <a:pt x="132" y="17685"/>
                  </a:lnTo>
                  <a:lnTo>
                    <a:pt x="132" y="17772"/>
                  </a:lnTo>
                  <a:lnTo>
                    <a:pt x="3292" y="22643"/>
                  </a:lnTo>
                  <a:lnTo>
                    <a:pt x="4038" y="24135"/>
                  </a:lnTo>
                  <a:lnTo>
                    <a:pt x="4213" y="25144"/>
                  </a:lnTo>
                  <a:lnTo>
                    <a:pt x="4082" y="25715"/>
                  </a:lnTo>
                  <a:lnTo>
                    <a:pt x="3511" y="26417"/>
                  </a:lnTo>
                  <a:lnTo>
                    <a:pt x="3511" y="26461"/>
                  </a:lnTo>
                  <a:lnTo>
                    <a:pt x="2151" y="29489"/>
                  </a:lnTo>
                  <a:lnTo>
                    <a:pt x="2107" y="29532"/>
                  </a:lnTo>
                  <a:lnTo>
                    <a:pt x="2151" y="29620"/>
                  </a:lnTo>
                  <a:lnTo>
                    <a:pt x="2151" y="29664"/>
                  </a:lnTo>
                  <a:lnTo>
                    <a:pt x="2239" y="29708"/>
                  </a:lnTo>
                  <a:lnTo>
                    <a:pt x="2370" y="29708"/>
                  </a:lnTo>
                  <a:lnTo>
                    <a:pt x="2458" y="29620"/>
                  </a:lnTo>
                  <a:lnTo>
                    <a:pt x="3818" y="26592"/>
                  </a:lnTo>
                  <a:lnTo>
                    <a:pt x="4389" y="25934"/>
                  </a:lnTo>
                  <a:lnTo>
                    <a:pt x="4389" y="25846"/>
                  </a:lnTo>
                  <a:lnTo>
                    <a:pt x="4564" y="25188"/>
                  </a:lnTo>
                  <a:lnTo>
                    <a:pt x="4564" y="25101"/>
                  </a:lnTo>
                  <a:lnTo>
                    <a:pt x="4389" y="24047"/>
                  </a:lnTo>
                  <a:lnTo>
                    <a:pt x="4345" y="23960"/>
                  </a:lnTo>
                  <a:lnTo>
                    <a:pt x="3599" y="22468"/>
                  </a:lnTo>
                  <a:lnTo>
                    <a:pt x="3599" y="22424"/>
                  </a:lnTo>
                  <a:lnTo>
                    <a:pt x="440" y="17597"/>
                  </a:lnTo>
                  <a:lnTo>
                    <a:pt x="352" y="17202"/>
                  </a:lnTo>
                  <a:lnTo>
                    <a:pt x="440" y="16939"/>
                  </a:lnTo>
                  <a:lnTo>
                    <a:pt x="966" y="16281"/>
                  </a:lnTo>
                  <a:lnTo>
                    <a:pt x="2414" y="14833"/>
                  </a:lnTo>
                  <a:lnTo>
                    <a:pt x="6100" y="11849"/>
                  </a:lnTo>
                  <a:lnTo>
                    <a:pt x="8338" y="10532"/>
                  </a:lnTo>
                  <a:lnTo>
                    <a:pt x="9479" y="9874"/>
                  </a:lnTo>
                  <a:lnTo>
                    <a:pt x="10576" y="9260"/>
                  </a:lnTo>
                  <a:lnTo>
                    <a:pt x="12858" y="8119"/>
                  </a:lnTo>
                  <a:lnTo>
                    <a:pt x="15183" y="7022"/>
                  </a:lnTo>
                  <a:lnTo>
                    <a:pt x="17465" y="6013"/>
                  </a:lnTo>
                  <a:lnTo>
                    <a:pt x="19440" y="5135"/>
                  </a:lnTo>
                  <a:lnTo>
                    <a:pt x="21414" y="4213"/>
                  </a:lnTo>
                  <a:lnTo>
                    <a:pt x="23345" y="3248"/>
                  </a:lnTo>
                  <a:lnTo>
                    <a:pt x="25276" y="2239"/>
                  </a:lnTo>
                  <a:lnTo>
                    <a:pt x="28435" y="352"/>
                  </a:lnTo>
                  <a:lnTo>
                    <a:pt x="28523" y="308"/>
                  </a:lnTo>
                  <a:lnTo>
                    <a:pt x="28523" y="220"/>
                  </a:lnTo>
                  <a:lnTo>
                    <a:pt x="28523" y="176"/>
                  </a:lnTo>
                  <a:lnTo>
                    <a:pt x="28523" y="89"/>
                  </a:lnTo>
                  <a:lnTo>
                    <a:pt x="28479" y="45"/>
                  </a:lnTo>
                  <a:lnTo>
                    <a:pt x="28391"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71" name="Google Shape;4471;p116"/>
            <p:cNvSpPr/>
            <p:nvPr/>
          </p:nvSpPr>
          <p:spPr>
            <a:xfrm>
              <a:off x="1438250" y="2649600"/>
              <a:ext cx="150300" cy="318150"/>
            </a:xfrm>
            <a:custGeom>
              <a:avLst/>
              <a:gdLst/>
              <a:ahLst/>
              <a:cxnLst/>
              <a:rect l="l" t="t" r="r" b="b"/>
              <a:pathLst>
                <a:path w="6012" h="12726" extrusionOk="0">
                  <a:moveTo>
                    <a:pt x="5836" y="1"/>
                  </a:moveTo>
                  <a:lnTo>
                    <a:pt x="5749" y="45"/>
                  </a:lnTo>
                  <a:lnTo>
                    <a:pt x="2677" y="2239"/>
                  </a:lnTo>
                  <a:lnTo>
                    <a:pt x="1799" y="3028"/>
                  </a:lnTo>
                  <a:lnTo>
                    <a:pt x="1756" y="3072"/>
                  </a:lnTo>
                  <a:lnTo>
                    <a:pt x="1712" y="3160"/>
                  </a:lnTo>
                  <a:lnTo>
                    <a:pt x="1931" y="4476"/>
                  </a:lnTo>
                  <a:lnTo>
                    <a:pt x="2809" y="7767"/>
                  </a:lnTo>
                  <a:lnTo>
                    <a:pt x="3072" y="9303"/>
                  </a:lnTo>
                  <a:lnTo>
                    <a:pt x="3028" y="10269"/>
                  </a:lnTo>
                  <a:lnTo>
                    <a:pt x="2809" y="10664"/>
                  </a:lnTo>
                  <a:lnTo>
                    <a:pt x="702" y="11936"/>
                  </a:lnTo>
                  <a:lnTo>
                    <a:pt x="88" y="12419"/>
                  </a:lnTo>
                  <a:lnTo>
                    <a:pt x="44" y="12463"/>
                  </a:lnTo>
                  <a:lnTo>
                    <a:pt x="0" y="12550"/>
                  </a:lnTo>
                  <a:lnTo>
                    <a:pt x="0" y="12594"/>
                  </a:lnTo>
                  <a:lnTo>
                    <a:pt x="44" y="12682"/>
                  </a:lnTo>
                  <a:lnTo>
                    <a:pt x="88" y="12726"/>
                  </a:lnTo>
                  <a:lnTo>
                    <a:pt x="176" y="12726"/>
                  </a:lnTo>
                  <a:lnTo>
                    <a:pt x="264" y="12682"/>
                  </a:lnTo>
                  <a:lnTo>
                    <a:pt x="922" y="12243"/>
                  </a:lnTo>
                  <a:lnTo>
                    <a:pt x="3028" y="10971"/>
                  </a:lnTo>
                  <a:lnTo>
                    <a:pt x="3116" y="10883"/>
                  </a:lnTo>
                  <a:lnTo>
                    <a:pt x="3379" y="10400"/>
                  </a:lnTo>
                  <a:lnTo>
                    <a:pt x="3379" y="10313"/>
                  </a:lnTo>
                  <a:lnTo>
                    <a:pt x="3423" y="9303"/>
                  </a:lnTo>
                  <a:lnTo>
                    <a:pt x="3423" y="9259"/>
                  </a:lnTo>
                  <a:lnTo>
                    <a:pt x="3160" y="7724"/>
                  </a:lnTo>
                  <a:lnTo>
                    <a:pt x="2282" y="4433"/>
                  </a:lnTo>
                  <a:lnTo>
                    <a:pt x="2107" y="3204"/>
                  </a:lnTo>
                  <a:lnTo>
                    <a:pt x="2896" y="2502"/>
                  </a:lnTo>
                  <a:lnTo>
                    <a:pt x="5968" y="308"/>
                  </a:lnTo>
                  <a:lnTo>
                    <a:pt x="6012" y="264"/>
                  </a:lnTo>
                  <a:lnTo>
                    <a:pt x="6012" y="220"/>
                  </a:lnTo>
                  <a:lnTo>
                    <a:pt x="6012" y="132"/>
                  </a:lnTo>
                  <a:lnTo>
                    <a:pt x="6012" y="88"/>
                  </a:lnTo>
                  <a:lnTo>
                    <a:pt x="5968" y="45"/>
                  </a:lnTo>
                  <a:lnTo>
                    <a:pt x="588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72" name="Google Shape;4472;p116"/>
            <p:cNvSpPr/>
            <p:nvPr/>
          </p:nvSpPr>
          <p:spPr>
            <a:xfrm>
              <a:off x="812950" y="2979800"/>
              <a:ext cx="295125" cy="758050"/>
            </a:xfrm>
            <a:custGeom>
              <a:avLst/>
              <a:gdLst/>
              <a:ahLst/>
              <a:cxnLst/>
              <a:rect l="l" t="t" r="r" b="b"/>
              <a:pathLst>
                <a:path w="11805" h="30322" extrusionOk="0">
                  <a:moveTo>
                    <a:pt x="88" y="1"/>
                  </a:moveTo>
                  <a:lnTo>
                    <a:pt x="44" y="88"/>
                  </a:lnTo>
                  <a:lnTo>
                    <a:pt x="0" y="132"/>
                  </a:lnTo>
                  <a:lnTo>
                    <a:pt x="0" y="220"/>
                  </a:lnTo>
                  <a:lnTo>
                    <a:pt x="395" y="1580"/>
                  </a:lnTo>
                  <a:lnTo>
                    <a:pt x="790" y="3906"/>
                  </a:lnTo>
                  <a:lnTo>
                    <a:pt x="1010" y="6495"/>
                  </a:lnTo>
                  <a:lnTo>
                    <a:pt x="1054" y="6539"/>
                  </a:lnTo>
                  <a:lnTo>
                    <a:pt x="1317" y="7373"/>
                  </a:lnTo>
                  <a:lnTo>
                    <a:pt x="1361" y="7460"/>
                  </a:lnTo>
                  <a:lnTo>
                    <a:pt x="4739" y="10707"/>
                  </a:lnTo>
                  <a:lnTo>
                    <a:pt x="7855" y="13735"/>
                  </a:lnTo>
                  <a:lnTo>
                    <a:pt x="8469" y="14481"/>
                  </a:lnTo>
                  <a:lnTo>
                    <a:pt x="9435" y="18255"/>
                  </a:lnTo>
                  <a:lnTo>
                    <a:pt x="9435" y="18299"/>
                  </a:lnTo>
                  <a:lnTo>
                    <a:pt x="10093" y="19747"/>
                  </a:lnTo>
                  <a:lnTo>
                    <a:pt x="9917" y="23257"/>
                  </a:lnTo>
                  <a:lnTo>
                    <a:pt x="9917" y="23345"/>
                  </a:lnTo>
                  <a:lnTo>
                    <a:pt x="11102" y="26153"/>
                  </a:lnTo>
                  <a:lnTo>
                    <a:pt x="11453" y="30190"/>
                  </a:lnTo>
                  <a:lnTo>
                    <a:pt x="11497" y="30278"/>
                  </a:lnTo>
                  <a:lnTo>
                    <a:pt x="11629" y="30322"/>
                  </a:lnTo>
                  <a:lnTo>
                    <a:pt x="11716" y="30322"/>
                  </a:lnTo>
                  <a:lnTo>
                    <a:pt x="11760" y="30278"/>
                  </a:lnTo>
                  <a:lnTo>
                    <a:pt x="11804" y="30190"/>
                  </a:lnTo>
                  <a:lnTo>
                    <a:pt x="11804" y="30146"/>
                  </a:lnTo>
                  <a:lnTo>
                    <a:pt x="11453" y="26109"/>
                  </a:lnTo>
                  <a:lnTo>
                    <a:pt x="11453" y="26022"/>
                  </a:lnTo>
                  <a:lnTo>
                    <a:pt x="10268" y="23257"/>
                  </a:lnTo>
                  <a:lnTo>
                    <a:pt x="10444" y="19703"/>
                  </a:lnTo>
                  <a:lnTo>
                    <a:pt x="10444" y="19615"/>
                  </a:lnTo>
                  <a:lnTo>
                    <a:pt x="9742" y="18123"/>
                  </a:lnTo>
                  <a:lnTo>
                    <a:pt x="8777" y="14350"/>
                  </a:lnTo>
                  <a:lnTo>
                    <a:pt x="8733" y="14306"/>
                  </a:lnTo>
                  <a:lnTo>
                    <a:pt x="8118" y="13516"/>
                  </a:lnTo>
                  <a:lnTo>
                    <a:pt x="8118" y="13472"/>
                  </a:lnTo>
                  <a:lnTo>
                    <a:pt x="4959" y="10444"/>
                  </a:lnTo>
                  <a:lnTo>
                    <a:pt x="1624" y="7241"/>
                  </a:lnTo>
                  <a:lnTo>
                    <a:pt x="1361" y="6451"/>
                  </a:lnTo>
                  <a:lnTo>
                    <a:pt x="1097" y="3862"/>
                  </a:lnTo>
                  <a:lnTo>
                    <a:pt x="746" y="1493"/>
                  </a:lnTo>
                  <a:lnTo>
                    <a:pt x="351" y="132"/>
                  </a:lnTo>
                  <a:lnTo>
                    <a:pt x="308" y="45"/>
                  </a:lnTo>
                  <a:lnTo>
                    <a:pt x="264"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73" name="Google Shape;4473;p116"/>
            <p:cNvSpPr/>
            <p:nvPr/>
          </p:nvSpPr>
          <p:spPr>
            <a:xfrm>
              <a:off x="752600" y="2734075"/>
              <a:ext cx="357675" cy="1117875"/>
            </a:xfrm>
            <a:custGeom>
              <a:avLst/>
              <a:gdLst/>
              <a:ahLst/>
              <a:cxnLst/>
              <a:rect l="l" t="t" r="r" b="b"/>
              <a:pathLst>
                <a:path w="14307" h="44715" extrusionOk="0">
                  <a:moveTo>
                    <a:pt x="2590" y="0"/>
                  </a:moveTo>
                  <a:lnTo>
                    <a:pt x="1274" y="395"/>
                  </a:lnTo>
                  <a:lnTo>
                    <a:pt x="1142" y="483"/>
                  </a:lnTo>
                  <a:lnTo>
                    <a:pt x="133" y="2151"/>
                  </a:lnTo>
                  <a:lnTo>
                    <a:pt x="133" y="2238"/>
                  </a:lnTo>
                  <a:lnTo>
                    <a:pt x="1" y="4257"/>
                  </a:lnTo>
                  <a:lnTo>
                    <a:pt x="1" y="4301"/>
                  </a:lnTo>
                  <a:lnTo>
                    <a:pt x="133" y="6846"/>
                  </a:lnTo>
                  <a:lnTo>
                    <a:pt x="133" y="6890"/>
                  </a:lnTo>
                  <a:lnTo>
                    <a:pt x="1054" y="9874"/>
                  </a:lnTo>
                  <a:lnTo>
                    <a:pt x="1800" y="12989"/>
                  </a:lnTo>
                  <a:lnTo>
                    <a:pt x="2195" y="15227"/>
                  </a:lnTo>
                  <a:lnTo>
                    <a:pt x="2458" y="17245"/>
                  </a:lnTo>
                  <a:lnTo>
                    <a:pt x="3029" y="19878"/>
                  </a:lnTo>
                  <a:lnTo>
                    <a:pt x="3424" y="21151"/>
                  </a:lnTo>
                  <a:lnTo>
                    <a:pt x="3424" y="21239"/>
                  </a:lnTo>
                  <a:lnTo>
                    <a:pt x="4257" y="22379"/>
                  </a:lnTo>
                  <a:lnTo>
                    <a:pt x="4257" y="22423"/>
                  </a:lnTo>
                  <a:lnTo>
                    <a:pt x="5486" y="23740"/>
                  </a:lnTo>
                  <a:lnTo>
                    <a:pt x="6144" y="25407"/>
                  </a:lnTo>
                  <a:lnTo>
                    <a:pt x="6188" y="25407"/>
                  </a:lnTo>
                  <a:lnTo>
                    <a:pt x="7680" y="27557"/>
                  </a:lnTo>
                  <a:lnTo>
                    <a:pt x="8689" y="29181"/>
                  </a:lnTo>
                  <a:lnTo>
                    <a:pt x="9084" y="30190"/>
                  </a:lnTo>
                  <a:lnTo>
                    <a:pt x="9084" y="32121"/>
                  </a:lnTo>
                  <a:lnTo>
                    <a:pt x="9084" y="32165"/>
                  </a:lnTo>
                  <a:lnTo>
                    <a:pt x="9304" y="32998"/>
                  </a:lnTo>
                  <a:lnTo>
                    <a:pt x="9304" y="33042"/>
                  </a:lnTo>
                  <a:lnTo>
                    <a:pt x="10488" y="35368"/>
                  </a:lnTo>
                  <a:lnTo>
                    <a:pt x="10532" y="35368"/>
                  </a:lnTo>
                  <a:lnTo>
                    <a:pt x="11585" y="36992"/>
                  </a:lnTo>
                  <a:lnTo>
                    <a:pt x="12551" y="39317"/>
                  </a:lnTo>
                  <a:lnTo>
                    <a:pt x="13560" y="41555"/>
                  </a:lnTo>
                  <a:lnTo>
                    <a:pt x="13955" y="43179"/>
                  </a:lnTo>
                  <a:lnTo>
                    <a:pt x="13955" y="44276"/>
                  </a:lnTo>
                  <a:lnTo>
                    <a:pt x="13955" y="44495"/>
                  </a:lnTo>
                  <a:lnTo>
                    <a:pt x="13955" y="44583"/>
                  </a:lnTo>
                  <a:lnTo>
                    <a:pt x="13955" y="44627"/>
                  </a:lnTo>
                  <a:lnTo>
                    <a:pt x="14043" y="44671"/>
                  </a:lnTo>
                  <a:lnTo>
                    <a:pt x="14087" y="44715"/>
                  </a:lnTo>
                  <a:lnTo>
                    <a:pt x="14130" y="44715"/>
                  </a:lnTo>
                  <a:lnTo>
                    <a:pt x="14218" y="44671"/>
                  </a:lnTo>
                  <a:lnTo>
                    <a:pt x="14306" y="44539"/>
                  </a:lnTo>
                  <a:lnTo>
                    <a:pt x="14306" y="44320"/>
                  </a:lnTo>
                  <a:lnTo>
                    <a:pt x="14306" y="44276"/>
                  </a:lnTo>
                  <a:lnTo>
                    <a:pt x="14306" y="43135"/>
                  </a:lnTo>
                  <a:lnTo>
                    <a:pt x="14306" y="43091"/>
                  </a:lnTo>
                  <a:lnTo>
                    <a:pt x="13911" y="41467"/>
                  </a:lnTo>
                  <a:lnTo>
                    <a:pt x="13867" y="41423"/>
                  </a:lnTo>
                  <a:lnTo>
                    <a:pt x="12858" y="39186"/>
                  </a:lnTo>
                  <a:lnTo>
                    <a:pt x="11893" y="36860"/>
                  </a:lnTo>
                  <a:lnTo>
                    <a:pt x="11893" y="36816"/>
                  </a:lnTo>
                  <a:lnTo>
                    <a:pt x="10796" y="35192"/>
                  </a:lnTo>
                  <a:lnTo>
                    <a:pt x="9611" y="32911"/>
                  </a:lnTo>
                  <a:lnTo>
                    <a:pt x="9435" y="32077"/>
                  </a:lnTo>
                  <a:lnTo>
                    <a:pt x="9435" y="30146"/>
                  </a:lnTo>
                  <a:lnTo>
                    <a:pt x="9435" y="30058"/>
                  </a:lnTo>
                  <a:lnTo>
                    <a:pt x="9040" y="29049"/>
                  </a:lnTo>
                  <a:lnTo>
                    <a:pt x="8996" y="29005"/>
                  </a:lnTo>
                  <a:lnTo>
                    <a:pt x="7987" y="27338"/>
                  </a:lnTo>
                  <a:lnTo>
                    <a:pt x="6495" y="25232"/>
                  </a:lnTo>
                  <a:lnTo>
                    <a:pt x="5793" y="23564"/>
                  </a:lnTo>
                  <a:lnTo>
                    <a:pt x="5749" y="23520"/>
                  </a:lnTo>
                  <a:lnTo>
                    <a:pt x="4521" y="22160"/>
                  </a:lnTo>
                  <a:lnTo>
                    <a:pt x="3731" y="21063"/>
                  </a:lnTo>
                  <a:lnTo>
                    <a:pt x="3380" y="19790"/>
                  </a:lnTo>
                  <a:lnTo>
                    <a:pt x="2809" y="17202"/>
                  </a:lnTo>
                  <a:lnTo>
                    <a:pt x="2546" y="15183"/>
                  </a:lnTo>
                  <a:lnTo>
                    <a:pt x="2107" y="12901"/>
                  </a:lnTo>
                  <a:lnTo>
                    <a:pt x="1405" y="9786"/>
                  </a:lnTo>
                  <a:lnTo>
                    <a:pt x="484" y="6802"/>
                  </a:lnTo>
                  <a:lnTo>
                    <a:pt x="352" y="4257"/>
                  </a:lnTo>
                  <a:lnTo>
                    <a:pt x="484" y="2282"/>
                  </a:lnTo>
                  <a:lnTo>
                    <a:pt x="1405" y="703"/>
                  </a:lnTo>
                  <a:lnTo>
                    <a:pt x="2678" y="352"/>
                  </a:lnTo>
                  <a:lnTo>
                    <a:pt x="2722" y="308"/>
                  </a:lnTo>
                  <a:lnTo>
                    <a:pt x="2765" y="264"/>
                  </a:lnTo>
                  <a:lnTo>
                    <a:pt x="2809" y="220"/>
                  </a:lnTo>
                  <a:lnTo>
                    <a:pt x="2809" y="132"/>
                  </a:lnTo>
                  <a:lnTo>
                    <a:pt x="2765" y="88"/>
                  </a:lnTo>
                  <a:lnTo>
                    <a:pt x="2722" y="44"/>
                  </a:lnTo>
                  <a:lnTo>
                    <a:pt x="2634"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74" name="Google Shape;4474;p116"/>
            <p:cNvSpPr/>
            <p:nvPr/>
          </p:nvSpPr>
          <p:spPr>
            <a:xfrm>
              <a:off x="699950" y="2628750"/>
              <a:ext cx="400450" cy="1287925"/>
            </a:xfrm>
            <a:custGeom>
              <a:avLst/>
              <a:gdLst/>
              <a:ahLst/>
              <a:cxnLst/>
              <a:rect l="l" t="t" r="r" b="b"/>
              <a:pathLst>
                <a:path w="16018" h="51517" extrusionOk="0">
                  <a:moveTo>
                    <a:pt x="11848" y="1"/>
                  </a:moveTo>
                  <a:lnTo>
                    <a:pt x="9918" y="1010"/>
                  </a:lnTo>
                  <a:lnTo>
                    <a:pt x="7636" y="1844"/>
                  </a:lnTo>
                  <a:lnTo>
                    <a:pt x="5574" y="2546"/>
                  </a:lnTo>
                  <a:lnTo>
                    <a:pt x="2765" y="3204"/>
                  </a:lnTo>
                  <a:lnTo>
                    <a:pt x="352" y="3994"/>
                  </a:lnTo>
                  <a:lnTo>
                    <a:pt x="264" y="4082"/>
                  </a:lnTo>
                  <a:lnTo>
                    <a:pt x="220" y="4126"/>
                  </a:lnTo>
                  <a:lnTo>
                    <a:pt x="1" y="5003"/>
                  </a:lnTo>
                  <a:lnTo>
                    <a:pt x="1" y="5047"/>
                  </a:lnTo>
                  <a:lnTo>
                    <a:pt x="88" y="7461"/>
                  </a:lnTo>
                  <a:lnTo>
                    <a:pt x="220" y="9655"/>
                  </a:lnTo>
                  <a:lnTo>
                    <a:pt x="220" y="9699"/>
                  </a:lnTo>
                  <a:lnTo>
                    <a:pt x="1098" y="11849"/>
                  </a:lnTo>
                  <a:lnTo>
                    <a:pt x="1493" y="12990"/>
                  </a:lnTo>
                  <a:lnTo>
                    <a:pt x="1800" y="14174"/>
                  </a:lnTo>
                  <a:lnTo>
                    <a:pt x="2370" y="16544"/>
                  </a:lnTo>
                  <a:lnTo>
                    <a:pt x="2897" y="18957"/>
                  </a:lnTo>
                  <a:lnTo>
                    <a:pt x="3380" y="21371"/>
                  </a:lnTo>
                  <a:lnTo>
                    <a:pt x="3774" y="23477"/>
                  </a:lnTo>
                  <a:lnTo>
                    <a:pt x="4213" y="25539"/>
                  </a:lnTo>
                  <a:lnTo>
                    <a:pt x="4959" y="29576"/>
                  </a:lnTo>
                  <a:lnTo>
                    <a:pt x="5003" y="29664"/>
                  </a:lnTo>
                  <a:lnTo>
                    <a:pt x="6978" y="32911"/>
                  </a:lnTo>
                  <a:lnTo>
                    <a:pt x="7680" y="34315"/>
                  </a:lnTo>
                  <a:lnTo>
                    <a:pt x="7943" y="35851"/>
                  </a:lnTo>
                  <a:lnTo>
                    <a:pt x="7987" y="35895"/>
                  </a:lnTo>
                  <a:lnTo>
                    <a:pt x="8514" y="37211"/>
                  </a:lnTo>
                  <a:lnTo>
                    <a:pt x="8557" y="37255"/>
                  </a:lnTo>
                  <a:lnTo>
                    <a:pt x="9654" y="39230"/>
                  </a:lnTo>
                  <a:lnTo>
                    <a:pt x="11059" y="41292"/>
                  </a:lnTo>
                  <a:lnTo>
                    <a:pt x="11936" y="42697"/>
                  </a:lnTo>
                  <a:lnTo>
                    <a:pt x="12989" y="45022"/>
                  </a:lnTo>
                  <a:lnTo>
                    <a:pt x="13033" y="45022"/>
                  </a:lnTo>
                  <a:lnTo>
                    <a:pt x="15403" y="48620"/>
                  </a:lnTo>
                  <a:lnTo>
                    <a:pt x="15666" y="49279"/>
                  </a:lnTo>
                  <a:lnTo>
                    <a:pt x="15534" y="50814"/>
                  </a:lnTo>
                  <a:lnTo>
                    <a:pt x="15403" y="51297"/>
                  </a:lnTo>
                  <a:lnTo>
                    <a:pt x="15403" y="51385"/>
                  </a:lnTo>
                  <a:lnTo>
                    <a:pt x="15403" y="51429"/>
                  </a:lnTo>
                  <a:lnTo>
                    <a:pt x="15447" y="51473"/>
                  </a:lnTo>
                  <a:lnTo>
                    <a:pt x="15491" y="51516"/>
                  </a:lnTo>
                  <a:lnTo>
                    <a:pt x="15666" y="51516"/>
                  </a:lnTo>
                  <a:lnTo>
                    <a:pt x="15710" y="51429"/>
                  </a:lnTo>
                  <a:lnTo>
                    <a:pt x="15885" y="50902"/>
                  </a:lnTo>
                  <a:lnTo>
                    <a:pt x="15885" y="50858"/>
                  </a:lnTo>
                  <a:lnTo>
                    <a:pt x="16017" y="49235"/>
                  </a:lnTo>
                  <a:lnTo>
                    <a:pt x="16017" y="49147"/>
                  </a:lnTo>
                  <a:lnTo>
                    <a:pt x="15710" y="48445"/>
                  </a:lnTo>
                  <a:lnTo>
                    <a:pt x="15666" y="48445"/>
                  </a:lnTo>
                  <a:lnTo>
                    <a:pt x="13340" y="44847"/>
                  </a:lnTo>
                  <a:lnTo>
                    <a:pt x="12243" y="42521"/>
                  </a:lnTo>
                  <a:lnTo>
                    <a:pt x="11322" y="41073"/>
                  </a:lnTo>
                  <a:lnTo>
                    <a:pt x="9962" y="39054"/>
                  </a:lnTo>
                  <a:lnTo>
                    <a:pt x="8865" y="37080"/>
                  </a:lnTo>
                  <a:lnTo>
                    <a:pt x="8294" y="35763"/>
                  </a:lnTo>
                  <a:lnTo>
                    <a:pt x="8031" y="34228"/>
                  </a:lnTo>
                  <a:lnTo>
                    <a:pt x="8031" y="34184"/>
                  </a:lnTo>
                  <a:lnTo>
                    <a:pt x="7285" y="32736"/>
                  </a:lnTo>
                  <a:lnTo>
                    <a:pt x="5310" y="29489"/>
                  </a:lnTo>
                  <a:lnTo>
                    <a:pt x="4564" y="25495"/>
                  </a:lnTo>
                  <a:lnTo>
                    <a:pt x="4125" y="23389"/>
                  </a:lnTo>
                  <a:lnTo>
                    <a:pt x="3731" y="21327"/>
                  </a:lnTo>
                  <a:lnTo>
                    <a:pt x="3248" y="18913"/>
                  </a:lnTo>
                  <a:lnTo>
                    <a:pt x="2721" y="16456"/>
                  </a:lnTo>
                  <a:lnTo>
                    <a:pt x="2151" y="14087"/>
                  </a:lnTo>
                  <a:lnTo>
                    <a:pt x="1800" y="12902"/>
                  </a:lnTo>
                  <a:lnTo>
                    <a:pt x="1449" y="11717"/>
                  </a:lnTo>
                  <a:lnTo>
                    <a:pt x="571" y="9611"/>
                  </a:lnTo>
                  <a:lnTo>
                    <a:pt x="440" y="7417"/>
                  </a:lnTo>
                  <a:lnTo>
                    <a:pt x="352" y="5091"/>
                  </a:lnTo>
                  <a:lnTo>
                    <a:pt x="571" y="4301"/>
                  </a:lnTo>
                  <a:lnTo>
                    <a:pt x="2853" y="3555"/>
                  </a:lnTo>
                  <a:lnTo>
                    <a:pt x="5705" y="2853"/>
                  </a:lnTo>
                  <a:lnTo>
                    <a:pt x="7768" y="2195"/>
                  </a:lnTo>
                  <a:lnTo>
                    <a:pt x="10049" y="1317"/>
                  </a:lnTo>
                  <a:lnTo>
                    <a:pt x="12024" y="308"/>
                  </a:lnTo>
                  <a:lnTo>
                    <a:pt x="12068" y="264"/>
                  </a:lnTo>
                  <a:lnTo>
                    <a:pt x="12112" y="220"/>
                  </a:lnTo>
                  <a:lnTo>
                    <a:pt x="12112" y="133"/>
                  </a:lnTo>
                  <a:lnTo>
                    <a:pt x="12112" y="89"/>
                  </a:lnTo>
                  <a:lnTo>
                    <a:pt x="12068" y="45"/>
                  </a:lnTo>
                  <a:lnTo>
                    <a:pt x="11980"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75" name="Google Shape;4475;p116"/>
            <p:cNvSpPr/>
            <p:nvPr/>
          </p:nvSpPr>
          <p:spPr>
            <a:xfrm>
              <a:off x="651675" y="2566225"/>
              <a:ext cx="432250" cy="1407500"/>
            </a:xfrm>
            <a:custGeom>
              <a:avLst/>
              <a:gdLst/>
              <a:ahLst/>
              <a:cxnLst/>
              <a:rect l="l" t="t" r="r" b="b"/>
              <a:pathLst>
                <a:path w="17290" h="56300" extrusionOk="0">
                  <a:moveTo>
                    <a:pt x="14745" y="1"/>
                  </a:moveTo>
                  <a:lnTo>
                    <a:pt x="14657" y="45"/>
                  </a:lnTo>
                  <a:lnTo>
                    <a:pt x="12112" y="1756"/>
                  </a:lnTo>
                  <a:lnTo>
                    <a:pt x="9479" y="2809"/>
                  </a:lnTo>
                  <a:lnTo>
                    <a:pt x="7548" y="3511"/>
                  </a:lnTo>
                  <a:lnTo>
                    <a:pt x="4345" y="4301"/>
                  </a:lnTo>
                  <a:lnTo>
                    <a:pt x="4301" y="4301"/>
                  </a:lnTo>
                  <a:lnTo>
                    <a:pt x="2765" y="5179"/>
                  </a:lnTo>
                  <a:lnTo>
                    <a:pt x="2722" y="5179"/>
                  </a:lnTo>
                  <a:lnTo>
                    <a:pt x="879" y="6539"/>
                  </a:lnTo>
                  <a:lnTo>
                    <a:pt x="879" y="6583"/>
                  </a:lnTo>
                  <a:lnTo>
                    <a:pt x="264" y="7153"/>
                  </a:lnTo>
                  <a:lnTo>
                    <a:pt x="220" y="7241"/>
                  </a:lnTo>
                  <a:lnTo>
                    <a:pt x="1" y="7987"/>
                  </a:lnTo>
                  <a:lnTo>
                    <a:pt x="1" y="8031"/>
                  </a:lnTo>
                  <a:lnTo>
                    <a:pt x="133" y="10093"/>
                  </a:lnTo>
                  <a:lnTo>
                    <a:pt x="133" y="10181"/>
                  </a:lnTo>
                  <a:lnTo>
                    <a:pt x="1317" y="12902"/>
                  </a:lnTo>
                  <a:lnTo>
                    <a:pt x="2327" y="16193"/>
                  </a:lnTo>
                  <a:lnTo>
                    <a:pt x="3160" y="20010"/>
                  </a:lnTo>
                  <a:lnTo>
                    <a:pt x="3599" y="22511"/>
                  </a:lnTo>
                  <a:lnTo>
                    <a:pt x="4740" y="27119"/>
                  </a:lnTo>
                  <a:lnTo>
                    <a:pt x="5398" y="30278"/>
                  </a:lnTo>
                  <a:lnTo>
                    <a:pt x="5705" y="32297"/>
                  </a:lnTo>
                  <a:lnTo>
                    <a:pt x="5662" y="34710"/>
                  </a:lnTo>
                  <a:lnTo>
                    <a:pt x="5749" y="35719"/>
                  </a:lnTo>
                  <a:lnTo>
                    <a:pt x="5749" y="35763"/>
                  </a:lnTo>
                  <a:lnTo>
                    <a:pt x="6671" y="37913"/>
                  </a:lnTo>
                  <a:lnTo>
                    <a:pt x="7768" y="40020"/>
                  </a:lnTo>
                  <a:lnTo>
                    <a:pt x="9172" y="42082"/>
                  </a:lnTo>
                  <a:lnTo>
                    <a:pt x="10445" y="44013"/>
                  </a:lnTo>
                  <a:lnTo>
                    <a:pt x="11761" y="45900"/>
                  </a:lnTo>
                  <a:lnTo>
                    <a:pt x="12726" y="47830"/>
                  </a:lnTo>
                  <a:lnTo>
                    <a:pt x="12726" y="47874"/>
                  </a:lnTo>
                  <a:lnTo>
                    <a:pt x="13999" y="49849"/>
                  </a:lnTo>
                  <a:lnTo>
                    <a:pt x="15315" y="51736"/>
                  </a:lnTo>
                  <a:lnTo>
                    <a:pt x="16632" y="53535"/>
                  </a:lnTo>
                  <a:lnTo>
                    <a:pt x="16939" y="54105"/>
                  </a:lnTo>
                  <a:lnTo>
                    <a:pt x="16939" y="54544"/>
                  </a:lnTo>
                  <a:lnTo>
                    <a:pt x="16325" y="55948"/>
                  </a:lnTo>
                  <a:lnTo>
                    <a:pt x="16325" y="55992"/>
                  </a:lnTo>
                  <a:lnTo>
                    <a:pt x="16281" y="56080"/>
                  </a:lnTo>
                  <a:lnTo>
                    <a:pt x="16281" y="56168"/>
                  </a:lnTo>
                  <a:lnTo>
                    <a:pt x="16325" y="56211"/>
                  </a:lnTo>
                  <a:lnTo>
                    <a:pt x="16368" y="56255"/>
                  </a:lnTo>
                  <a:lnTo>
                    <a:pt x="16412" y="56299"/>
                  </a:lnTo>
                  <a:lnTo>
                    <a:pt x="16456" y="56299"/>
                  </a:lnTo>
                  <a:lnTo>
                    <a:pt x="16544" y="56255"/>
                  </a:lnTo>
                  <a:lnTo>
                    <a:pt x="16632" y="56168"/>
                  </a:lnTo>
                  <a:lnTo>
                    <a:pt x="16632" y="56080"/>
                  </a:lnTo>
                  <a:lnTo>
                    <a:pt x="17246" y="54676"/>
                  </a:lnTo>
                  <a:lnTo>
                    <a:pt x="17290" y="54588"/>
                  </a:lnTo>
                  <a:lnTo>
                    <a:pt x="17290" y="54061"/>
                  </a:lnTo>
                  <a:lnTo>
                    <a:pt x="17290" y="53974"/>
                  </a:lnTo>
                  <a:lnTo>
                    <a:pt x="16895" y="53359"/>
                  </a:lnTo>
                  <a:lnTo>
                    <a:pt x="15579" y="51560"/>
                  </a:lnTo>
                  <a:lnTo>
                    <a:pt x="14306" y="49673"/>
                  </a:lnTo>
                  <a:lnTo>
                    <a:pt x="13033" y="47699"/>
                  </a:lnTo>
                  <a:lnTo>
                    <a:pt x="12068" y="45724"/>
                  </a:lnTo>
                  <a:lnTo>
                    <a:pt x="10752" y="43837"/>
                  </a:lnTo>
                  <a:lnTo>
                    <a:pt x="9435" y="41906"/>
                  </a:lnTo>
                  <a:lnTo>
                    <a:pt x="8075" y="39844"/>
                  </a:lnTo>
                  <a:lnTo>
                    <a:pt x="6978" y="37782"/>
                  </a:lnTo>
                  <a:lnTo>
                    <a:pt x="6100" y="35632"/>
                  </a:lnTo>
                  <a:lnTo>
                    <a:pt x="6013" y="34710"/>
                  </a:lnTo>
                  <a:lnTo>
                    <a:pt x="6056" y="32253"/>
                  </a:lnTo>
                  <a:lnTo>
                    <a:pt x="5749" y="30234"/>
                  </a:lnTo>
                  <a:lnTo>
                    <a:pt x="5091" y="27031"/>
                  </a:lnTo>
                  <a:lnTo>
                    <a:pt x="3950" y="22468"/>
                  </a:lnTo>
                  <a:lnTo>
                    <a:pt x="3468" y="19922"/>
                  </a:lnTo>
                  <a:lnTo>
                    <a:pt x="2678" y="16105"/>
                  </a:lnTo>
                  <a:lnTo>
                    <a:pt x="1668" y="12770"/>
                  </a:lnTo>
                  <a:lnTo>
                    <a:pt x="484" y="10049"/>
                  </a:lnTo>
                  <a:lnTo>
                    <a:pt x="352" y="8031"/>
                  </a:lnTo>
                  <a:lnTo>
                    <a:pt x="571" y="7373"/>
                  </a:lnTo>
                  <a:lnTo>
                    <a:pt x="1098" y="6802"/>
                  </a:lnTo>
                  <a:lnTo>
                    <a:pt x="2941" y="5486"/>
                  </a:lnTo>
                  <a:lnTo>
                    <a:pt x="4433" y="4652"/>
                  </a:lnTo>
                  <a:lnTo>
                    <a:pt x="7636" y="3818"/>
                  </a:lnTo>
                  <a:lnTo>
                    <a:pt x="9611" y="3160"/>
                  </a:lnTo>
                  <a:lnTo>
                    <a:pt x="12244" y="2063"/>
                  </a:lnTo>
                  <a:lnTo>
                    <a:pt x="12288" y="2019"/>
                  </a:lnTo>
                  <a:lnTo>
                    <a:pt x="14876" y="352"/>
                  </a:lnTo>
                  <a:lnTo>
                    <a:pt x="14920" y="308"/>
                  </a:lnTo>
                  <a:lnTo>
                    <a:pt x="14920" y="220"/>
                  </a:lnTo>
                  <a:lnTo>
                    <a:pt x="14920" y="176"/>
                  </a:lnTo>
                  <a:lnTo>
                    <a:pt x="14920" y="89"/>
                  </a:lnTo>
                  <a:lnTo>
                    <a:pt x="14876" y="45"/>
                  </a:lnTo>
                  <a:lnTo>
                    <a:pt x="14789"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76" name="Google Shape;4476;p116"/>
            <p:cNvSpPr/>
            <p:nvPr/>
          </p:nvSpPr>
          <p:spPr>
            <a:xfrm>
              <a:off x="591350" y="2376450"/>
              <a:ext cx="593500" cy="1676250"/>
            </a:xfrm>
            <a:custGeom>
              <a:avLst/>
              <a:gdLst/>
              <a:ahLst/>
              <a:cxnLst/>
              <a:rect l="l" t="t" r="r" b="b"/>
              <a:pathLst>
                <a:path w="23740" h="67050" extrusionOk="0">
                  <a:moveTo>
                    <a:pt x="23477" y="0"/>
                  </a:moveTo>
                  <a:lnTo>
                    <a:pt x="19571" y="2370"/>
                  </a:lnTo>
                  <a:lnTo>
                    <a:pt x="17641" y="3730"/>
                  </a:lnTo>
                  <a:lnTo>
                    <a:pt x="15490" y="5222"/>
                  </a:lnTo>
                  <a:lnTo>
                    <a:pt x="13779" y="6363"/>
                  </a:lnTo>
                  <a:lnTo>
                    <a:pt x="11629" y="7285"/>
                  </a:lnTo>
                  <a:lnTo>
                    <a:pt x="8821" y="8338"/>
                  </a:lnTo>
                  <a:lnTo>
                    <a:pt x="7724" y="8777"/>
                  </a:lnTo>
                  <a:lnTo>
                    <a:pt x="6978" y="8908"/>
                  </a:lnTo>
                  <a:lnTo>
                    <a:pt x="6890" y="8952"/>
                  </a:lnTo>
                  <a:lnTo>
                    <a:pt x="3818" y="11541"/>
                  </a:lnTo>
                  <a:lnTo>
                    <a:pt x="2019" y="13121"/>
                  </a:lnTo>
                  <a:lnTo>
                    <a:pt x="2019" y="13165"/>
                  </a:lnTo>
                  <a:lnTo>
                    <a:pt x="703" y="14657"/>
                  </a:lnTo>
                  <a:lnTo>
                    <a:pt x="659" y="14700"/>
                  </a:lnTo>
                  <a:lnTo>
                    <a:pt x="88" y="15754"/>
                  </a:lnTo>
                  <a:lnTo>
                    <a:pt x="44" y="15797"/>
                  </a:lnTo>
                  <a:lnTo>
                    <a:pt x="1" y="16324"/>
                  </a:lnTo>
                  <a:lnTo>
                    <a:pt x="1" y="16412"/>
                  </a:lnTo>
                  <a:lnTo>
                    <a:pt x="1054" y="19176"/>
                  </a:lnTo>
                  <a:lnTo>
                    <a:pt x="1580" y="21282"/>
                  </a:lnTo>
                  <a:lnTo>
                    <a:pt x="2238" y="25100"/>
                  </a:lnTo>
                  <a:lnTo>
                    <a:pt x="2677" y="27513"/>
                  </a:lnTo>
                  <a:lnTo>
                    <a:pt x="3116" y="29795"/>
                  </a:lnTo>
                  <a:lnTo>
                    <a:pt x="3116" y="29839"/>
                  </a:lnTo>
                  <a:lnTo>
                    <a:pt x="4169" y="33174"/>
                  </a:lnTo>
                  <a:lnTo>
                    <a:pt x="5091" y="36114"/>
                  </a:lnTo>
                  <a:lnTo>
                    <a:pt x="5661" y="38878"/>
                  </a:lnTo>
                  <a:lnTo>
                    <a:pt x="5968" y="41029"/>
                  </a:lnTo>
                  <a:lnTo>
                    <a:pt x="5793" y="43837"/>
                  </a:lnTo>
                  <a:lnTo>
                    <a:pt x="5793" y="45899"/>
                  </a:lnTo>
                  <a:lnTo>
                    <a:pt x="5837" y="45899"/>
                  </a:lnTo>
                  <a:lnTo>
                    <a:pt x="6100" y="47918"/>
                  </a:lnTo>
                  <a:lnTo>
                    <a:pt x="6495" y="49761"/>
                  </a:lnTo>
                  <a:lnTo>
                    <a:pt x="6539" y="49805"/>
                  </a:lnTo>
                  <a:lnTo>
                    <a:pt x="7065" y="50902"/>
                  </a:lnTo>
                  <a:lnTo>
                    <a:pt x="7065" y="50946"/>
                  </a:lnTo>
                  <a:lnTo>
                    <a:pt x="8689" y="53271"/>
                  </a:lnTo>
                  <a:lnTo>
                    <a:pt x="9918" y="54939"/>
                  </a:lnTo>
                  <a:lnTo>
                    <a:pt x="12024" y="58230"/>
                  </a:lnTo>
                  <a:lnTo>
                    <a:pt x="13603" y="60292"/>
                  </a:lnTo>
                  <a:lnTo>
                    <a:pt x="15403" y="62837"/>
                  </a:lnTo>
                  <a:lnTo>
                    <a:pt x="16543" y="64768"/>
                  </a:lnTo>
                  <a:lnTo>
                    <a:pt x="16675" y="65426"/>
                  </a:lnTo>
                  <a:lnTo>
                    <a:pt x="16149" y="66786"/>
                  </a:lnTo>
                  <a:lnTo>
                    <a:pt x="16149" y="66874"/>
                  </a:lnTo>
                  <a:lnTo>
                    <a:pt x="16149" y="66918"/>
                  </a:lnTo>
                  <a:lnTo>
                    <a:pt x="16192" y="67006"/>
                  </a:lnTo>
                  <a:lnTo>
                    <a:pt x="16236" y="67050"/>
                  </a:lnTo>
                  <a:lnTo>
                    <a:pt x="16324" y="67050"/>
                  </a:lnTo>
                  <a:lnTo>
                    <a:pt x="16412" y="67006"/>
                  </a:lnTo>
                  <a:lnTo>
                    <a:pt x="16456" y="66918"/>
                  </a:lnTo>
                  <a:lnTo>
                    <a:pt x="17026" y="65470"/>
                  </a:lnTo>
                  <a:lnTo>
                    <a:pt x="17026" y="65382"/>
                  </a:lnTo>
                  <a:lnTo>
                    <a:pt x="16851" y="64680"/>
                  </a:lnTo>
                  <a:lnTo>
                    <a:pt x="16851" y="64636"/>
                  </a:lnTo>
                  <a:lnTo>
                    <a:pt x="15710" y="62662"/>
                  </a:lnTo>
                  <a:lnTo>
                    <a:pt x="15710" y="62618"/>
                  </a:lnTo>
                  <a:lnTo>
                    <a:pt x="13867" y="60073"/>
                  </a:lnTo>
                  <a:lnTo>
                    <a:pt x="12331" y="58010"/>
                  </a:lnTo>
                  <a:lnTo>
                    <a:pt x="10225" y="54719"/>
                  </a:lnTo>
                  <a:lnTo>
                    <a:pt x="8996" y="53052"/>
                  </a:lnTo>
                  <a:lnTo>
                    <a:pt x="7372" y="50770"/>
                  </a:lnTo>
                  <a:lnTo>
                    <a:pt x="6846" y="49673"/>
                  </a:lnTo>
                  <a:lnTo>
                    <a:pt x="6451" y="47830"/>
                  </a:lnTo>
                  <a:lnTo>
                    <a:pt x="6144" y="45855"/>
                  </a:lnTo>
                  <a:lnTo>
                    <a:pt x="6144" y="43837"/>
                  </a:lnTo>
                  <a:lnTo>
                    <a:pt x="6319" y="41029"/>
                  </a:lnTo>
                  <a:lnTo>
                    <a:pt x="6012" y="38835"/>
                  </a:lnTo>
                  <a:lnTo>
                    <a:pt x="5398" y="36026"/>
                  </a:lnTo>
                  <a:lnTo>
                    <a:pt x="4520" y="33086"/>
                  </a:lnTo>
                  <a:lnTo>
                    <a:pt x="3467" y="29751"/>
                  </a:lnTo>
                  <a:lnTo>
                    <a:pt x="3028" y="27470"/>
                  </a:lnTo>
                  <a:lnTo>
                    <a:pt x="2589" y="25056"/>
                  </a:lnTo>
                  <a:lnTo>
                    <a:pt x="1931" y="21195"/>
                  </a:lnTo>
                  <a:lnTo>
                    <a:pt x="1405" y="19088"/>
                  </a:lnTo>
                  <a:lnTo>
                    <a:pt x="1405" y="19045"/>
                  </a:lnTo>
                  <a:lnTo>
                    <a:pt x="352" y="16324"/>
                  </a:lnTo>
                  <a:lnTo>
                    <a:pt x="395" y="15885"/>
                  </a:lnTo>
                  <a:lnTo>
                    <a:pt x="966" y="14876"/>
                  </a:lnTo>
                  <a:lnTo>
                    <a:pt x="2282" y="13384"/>
                  </a:lnTo>
                  <a:lnTo>
                    <a:pt x="4038" y="11804"/>
                  </a:lnTo>
                  <a:lnTo>
                    <a:pt x="7109" y="9259"/>
                  </a:lnTo>
                  <a:lnTo>
                    <a:pt x="7811" y="9128"/>
                  </a:lnTo>
                  <a:lnTo>
                    <a:pt x="7855" y="9128"/>
                  </a:lnTo>
                  <a:lnTo>
                    <a:pt x="8952" y="8645"/>
                  </a:lnTo>
                  <a:lnTo>
                    <a:pt x="11761" y="7592"/>
                  </a:lnTo>
                  <a:lnTo>
                    <a:pt x="13911" y="6670"/>
                  </a:lnTo>
                  <a:lnTo>
                    <a:pt x="13955" y="6670"/>
                  </a:lnTo>
                  <a:lnTo>
                    <a:pt x="15666" y="5529"/>
                  </a:lnTo>
                  <a:lnTo>
                    <a:pt x="17816" y="3994"/>
                  </a:lnTo>
                  <a:lnTo>
                    <a:pt x="19747" y="2677"/>
                  </a:lnTo>
                  <a:lnTo>
                    <a:pt x="23652" y="308"/>
                  </a:lnTo>
                  <a:lnTo>
                    <a:pt x="23696" y="264"/>
                  </a:lnTo>
                  <a:lnTo>
                    <a:pt x="23696" y="220"/>
                  </a:lnTo>
                  <a:lnTo>
                    <a:pt x="23740" y="132"/>
                  </a:lnTo>
                  <a:lnTo>
                    <a:pt x="23696" y="88"/>
                  </a:lnTo>
                  <a:lnTo>
                    <a:pt x="23652"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77" name="Google Shape;4477;p116"/>
            <p:cNvSpPr/>
            <p:nvPr/>
          </p:nvSpPr>
          <p:spPr>
            <a:xfrm>
              <a:off x="576000" y="2354500"/>
              <a:ext cx="578150" cy="1726725"/>
            </a:xfrm>
            <a:custGeom>
              <a:avLst/>
              <a:gdLst/>
              <a:ahLst/>
              <a:cxnLst/>
              <a:rect l="l" t="t" r="r" b="b"/>
              <a:pathLst>
                <a:path w="23126" h="69069" extrusionOk="0">
                  <a:moveTo>
                    <a:pt x="22862" y="1"/>
                  </a:moveTo>
                  <a:lnTo>
                    <a:pt x="19176" y="2239"/>
                  </a:lnTo>
                  <a:lnTo>
                    <a:pt x="17421" y="3467"/>
                  </a:lnTo>
                  <a:lnTo>
                    <a:pt x="15271" y="4872"/>
                  </a:lnTo>
                  <a:lnTo>
                    <a:pt x="13691" y="5925"/>
                  </a:lnTo>
                  <a:lnTo>
                    <a:pt x="10970" y="7066"/>
                  </a:lnTo>
                  <a:lnTo>
                    <a:pt x="7328" y="8777"/>
                  </a:lnTo>
                  <a:lnTo>
                    <a:pt x="6056" y="9655"/>
                  </a:lnTo>
                  <a:lnTo>
                    <a:pt x="6012" y="9655"/>
                  </a:lnTo>
                  <a:lnTo>
                    <a:pt x="3642" y="11980"/>
                  </a:lnTo>
                  <a:lnTo>
                    <a:pt x="1755" y="13823"/>
                  </a:lnTo>
                  <a:lnTo>
                    <a:pt x="922" y="14789"/>
                  </a:lnTo>
                  <a:lnTo>
                    <a:pt x="922" y="14832"/>
                  </a:lnTo>
                  <a:lnTo>
                    <a:pt x="307" y="16280"/>
                  </a:lnTo>
                  <a:lnTo>
                    <a:pt x="0" y="17772"/>
                  </a:lnTo>
                  <a:lnTo>
                    <a:pt x="0" y="17860"/>
                  </a:lnTo>
                  <a:lnTo>
                    <a:pt x="395" y="19923"/>
                  </a:lnTo>
                  <a:lnTo>
                    <a:pt x="1053" y="24003"/>
                  </a:lnTo>
                  <a:lnTo>
                    <a:pt x="1580" y="27119"/>
                  </a:lnTo>
                  <a:lnTo>
                    <a:pt x="2238" y="30147"/>
                  </a:lnTo>
                  <a:lnTo>
                    <a:pt x="2896" y="32560"/>
                  </a:lnTo>
                  <a:lnTo>
                    <a:pt x="4213" y="36158"/>
                  </a:lnTo>
                  <a:lnTo>
                    <a:pt x="4959" y="39098"/>
                  </a:lnTo>
                  <a:lnTo>
                    <a:pt x="5441" y="41775"/>
                  </a:lnTo>
                  <a:lnTo>
                    <a:pt x="5310" y="45987"/>
                  </a:lnTo>
                  <a:lnTo>
                    <a:pt x="5485" y="47787"/>
                  </a:lnTo>
                  <a:lnTo>
                    <a:pt x="6012" y="50332"/>
                  </a:lnTo>
                  <a:lnTo>
                    <a:pt x="6538" y="53315"/>
                  </a:lnTo>
                  <a:lnTo>
                    <a:pt x="6889" y="54632"/>
                  </a:lnTo>
                  <a:lnTo>
                    <a:pt x="6933" y="54676"/>
                  </a:lnTo>
                  <a:lnTo>
                    <a:pt x="8513" y="56650"/>
                  </a:lnTo>
                  <a:lnTo>
                    <a:pt x="14261" y="64637"/>
                  </a:lnTo>
                  <a:lnTo>
                    <a:pt x="15753" y="66962"/>
                  </a:lnTo>
                  <a:lnTo>
                    <a:pt x="16017" y="67577"/>
                  </a:lnTo>
                  <a:lnTo>
                    <a:pt x="15753" y="68849"/>
                  </a:lnTo>
                  <a:lnTo>
                    <a:pt x="15753" y="68937"/>
                  </a:lnTo>
                  <a:lnTo>
                    <a:pt x="15797" y="68981"/>
                  </a:lnTo>
                  <a:lnTo>
                    <a:pt x="15841" y="69025"/>
                  </a:lnTo>
                  <a:lnTo>
                    <a:pt x="15885" y="69069"/>
                  </a:lnTo>
                  <a:lnTo>
                    <a:pt x="15929" y="69069"/>
                  </a:lnTo>
                  <a:lnTo>
                    <a:pt x="16060" y="69025"/>
                  </a:lnTo>
                  <a:lnTo>
                    <a:pt x="16104" y="68937"/>
                  </a:lnTo>
                  <a:lnTo>
                    <a:pt x="16368" y="67577"/>
                  </a:lnTo>
                  <a:lnTo>
                    <a:pt x="16368" y="67489"/>
                  </a:lnTo>
                  <a:lnTo>
                    <a:pt x="16060" y="66787"/>
                  </a:lnTo>
                  <a:lnTo>
                    <a:pt x="14525" y="64461"/>
                  </a:lnTo>
                  <a:lnTo>
                    <a:pt x="8820" y="56431"/>
                  </a:lnTo>
                  <a:lnTo>
                    <a:pt x="7197" y="54500"/>
                  </a:lnTo>
                  <a:lnTo>
                    <a:pt x="6889" y="53228"/>
                  </a:lnTo>
                  <a:lnTo>
                    <a:pt x="6363" y="50244"/>
                  </a:lnTo>
                  <a:lnTo>
                    <a:pt x="5836" y="47743"/>
                  </a:lnTo>
                  <a:lnTo>
                    <a:pt x="5661" y="45987"/>
                  </a:lnTo>
                  <a:lnTo>
                    <a:pt x="5792" y="41775"/>
                  </a:lnTo>
                  <a:lnTo>
                    <a:pt x="5792" y="41731"/>
                  </a:lnTo>
                  <a:lnTo>
                    <a:pt x="5310" y="39054"/>
                  </a:lnTo>
                  <a:lnTo>
                    <a:pt x="4520" y="36071"/>
                  </a:lnTo>
                  <a:lnTo>
                    <a:pt x="3247" y="32472"/>
                  </a:lnTo>
                  <a:lnTo>
                    <a:pt x="2545" y="30059"/>
                  </a:lnTo>
                  <a:lnTo>
                    <a:pt x="1931" y="27031"/>
                  </a:lnTo>
                  <a:lnTo>
                    <a:pt x="1404" y="23960"/>
                  </a:lnTo>
                  <a:lnTo>
                    <a:pt x="746" y="19879"/>
                  </a:lnTo>
                  <a:lnTo>
                    <a:pt x="351" y="17816"/>
                  </a:lnTo>
                  <a:lnTo>
                    <a:pt x="615" y="16368"/>
                  </a:lnTo>
                  <a:lnTo>
                    <a:pt x="1229" y="15008"/>
                  </a:lnTo>
                  <a:lnTo>
                    <a:pt x="2019" y="14043"/>
                  </a:lnTo>
                  <a:lnTo>
                    <a:pt x="3906" y="12243"/>
                  </a:lnTo>
                  <a:lnTo>
                    <a:pt x="6275" y="9918"/>
                  </a:lnTo>
                  <a:lnTo>
                    <a:pt x="7504" y="9084"/>
                  </a:lnTo>
                  <a:lnTo>
                    <a:pt x="11146" y="7373"/>
                  </a:lnTo>
                  <a:lnTo>
                    <a:pt x="13823" y="6232"/>
                  </a:lnTo>
                  <a:lnTo>
                    <a:pt x="13866" y="6232"/>
                  </a:lnTo>
                  <a:lnTo>
                    <a:pt x="17596" y="3731"/>
                  </a:lnTo>
                  <a:lnTo>
                    <a:pt x="19395" y="2546"/>
                  </a:lnTo>
                  <a:lnTo>
                    <a:pt x="23037" y="308"/>
                  </a:lnTo>
                  <a:lnTo>
                    <a:pt x="23081" y="264"/>
                  </a:lnTo>
                  <a:lnTo>
                    <a:pt x="23125" y="220"/>
                  </a:lnTo>
                  <a:lnTo>
                    <a:pt x="23125" y="133"/>
                  </a:lnTo>
                  <a:lnTo>
                    <a:pt x="23081" y="89"/>
                  </a:lnTo>
                  <a:lnTo>
                    <a:pt x="23037"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78" name="Google Shape;4478;p116"/>
            <p:cNvSpPr/>
            <p:nvPr/>
          </p:nvSpPr>
          <p:spPr>
            <a:xfrm>
              <a:off x="549675" y="2291975"/>
              <a:ext cx="648350" cy="1851775"/>
            </a:xfrm>
            <a:custGeom>
              <a:avLst/>
              <a:gdLst/>
              <a:ahLst/>
              <a:cxnLst/>
              <a:rect l="l" t="t" r="r" b="b"/>
              <a:pathLst>
                <a:path w="25934" h="74071" extrusionOk="0">
                  <a:moveTo>
                    <a:pt x="25758" y="1"/>
                  </a:moveTo>
                  <a:lnTo>
                    <a:pt x="25714" y="45"/>
                  </a:lnTo>
                  <a:lnTo>
                    <a:pt x="23608" y="1185"/>
                  </a:lnTo>
                  <a:lnTo>
                    <a:pt x="19922" y="3336"/>
                  </a:lnTo>
                  <a:lnTo>
                    <a:pt x="18079" y="4476"/>
                  </a:lnTo>
                  <a:lnTo>
                    <a:pt x="15534" y="6188"/>
                  </a:lnTo>
                  <a:lnTo>
                    <a:pt x="14042" y="7153"/>
                  </a:lnTo>
                  <a:lnTo>
                    <a:pt x="11585" y="8250"/>
                  </a:lnTo>
                  <a:lnTo>
                    <a:pt x="10268" y="9084"/>
                  </a:lnTo>
                  <a:lnTo>
                    <a:pt x="6845" y="11190"/>
                  </a:lnTo>
                  <a:lnTo>
                    <a:pt x="6802" y="11190"/>
                  </a:lnTo>
                  <a:lnTo>
                    <a:pt x="4213" y="13823"/>
                  </a:lnTo>
                  <a:lnTo>
                    <a:pt x="2326" y="15622"/>
                  </a:lnTo>
                  <a:lnTo>
                    <a:pt x="2326" y="15666"/>
                  </a:lnTo>
                  <a:lnTo>
                    <a:pt x="1624" y="16500"/>
                  </a:lnTo>
                  <a:lnTo>
                    <a:pt x="1580" y="16544"/>
                  </a:lnTo>
                  <a:lnTo>
                    <a:pt x="702" y="19220"/>
                  </a:lnTo>
                  <a:lnTo>
                    <a:pt x="88" y="20975"/>
                  </a:lnTo>
                  <a:lnTo>
                    <a:pt x="88" y="21019"/>
                  </a:lnTo>
                  <a:lnTo>
                    <a:pt x="0" y="22336"/>
                  </a:lnTo>
                  <a:lnTo>
                    <a:pt x="44" y="22380"/>
                  </a:lnTo>
                  <a:lnTo>
                    <a:pt x="614" y="26417"/>
                  </a:lnTo>
                  <a:lnTo>
                    <a:pt x="878" y="28128"/>
                  </a:lnTo>
                  <a:lnTo>
                    <a:pt x="1185" y="29708"/>
                  </a:lnTo>
                  <a:lnTo>
                    <a:pt x="1492" y="31287"/>
                  </a:lnTo>
                  <a:lnTo>
                    <a:pt x="1931" y="32823"/>
                  </a:lnTo>
                  <a:lnTo>
                    <a:pt x="2370" y="34359"/>
                  </a:lnTo>
                  <a:lnTo>
                    <a:pt x="2896" y="35983"/>
                  </a:lnTo>
                  <a:lnTo>
                    <a:pt x="3467" y="37606"/>
                  </a:lnTo>
                  <a:lnTo>
                    <a:pt x="4125" y="39361"/>
                  </a:lnTo>
                  <a:lnTo>
                    <a:pt x="5002" y="42257"/>
                  </a:lnTo>
                  <a:lnTo>
                    <a:pt x="5310" y="44100"/>
                  </a:lnTo>
                  <a:lnTo>
                    <a:pt x="5397" y="45329"/>
                  </a:lnTo>
                  <a:lnTo>
                    <a:pt x="5310" y="47830"/>
                  </a:lnTo>
                  <a:lnTo>
                    <a:pt x="5353" y="49366"/>
                  </a:lnTo>
                  <a:lnTo>
                    <a:pt x="5924" y="52218"/>
                  </a:lnTo>
                  <a:lnTo>
                    <a:pt x="6407" y="54939"/>
                  </a:lnTo>
                  <a:lnTo>
                    <a:pt x="6451" y="57528"/>
                  </a:lnTo>
                  <a:lnTo>
                    <a:pt x="6319" y="59853"/>
                  </a:lnTo>
                  <a:lnTo>
                    <a:pt x="6319" y="59897"/>
                  </a:lnTo>
                  <a:lnTo>
                    <a:pt x="6451" y="60731"/>
                  </a:lnTo>
                  <a:lnTo>
                    <a:pt x="6494" y="60819"/>
                  </a:lnTo>
                  <a:lnTo>
                    <a:pt x="7942" y="62399"/>
                  </a:lnTo>
                  <a:lnTo>
                    <a:pt x="10224" y="65295"/>
                  </a:lnTo>
                  <a:lnTo>
                    <a:pt x="12111" y="67796"/>
                  </a:lnTo>
                  <a:lnTo>
                    <a:pt x="13076" y="69024"/>
                  </a:lnTo>
                  <a:lnTo>
                    <a:pt x="13120" y="69024"/>
                  </a:lnTo>
                  <a:lnTo>
                    <a:pt x="15841" y="71657"/>
                  </a:lnTo>
                  <a:lnTo>
                    <a:pt x="16060" y="71964"/>
                  </a:lnTo>
                  <a:lnTo>
                    <a:pt x="15973" y="73895"/>
                  </a:lnTo>
                  <a:lnTo>
                    <a:pt x="15973" y="73983"/>
                  </a:lnTo>
                  <a:lnTo>
                    <a:pt x="16016" y="74027"/>
                  </a:lnTo>
                  <a:lnTo>
                    <a:pt x="16060" y="74071"/>
                  </a:lnTo>
                  <a:lnTo>
                    <a:pt x="16236" y="74071"/>
                  </a:lnTo>
                  <a:lnTo>
                    <a:pt x="16280" y="74027"/>
                  </a:lnTo>
                  <a:lnTo>
                    <a:pt x="16324" y="73983"/>
                  </a:lnTo>
                  <a:lnTo>
                    <a:pt x="16324" y="73895"/>
                  </a:lnTo>
                  <a:lnTo>
                    <a:pt x="16411" y="71921"/>
                  </a:lnTo>
                  <a:lnTo>
                    <a:pt x="16368" y="71789"/>
                  </a:lnTo>
                  <a:lnTo>
                    <a:pt x="16148" y="71438"/>
                  </a:lnTo>
                  <a:lnTo>
                    <a:pt x="16104" y="71394"/>
                  </a:lnTo>
                  <a:lnTo>
                    <a:pt x="13340" y="68761"/>
                  </a:lnTo>
                  <a:lnTo>
                    <a:pt x="12374" y="67576"/>
                  </a:lnTo>
                  <a:lnTo>
                    <a:pt x="10488" y="65075"/>
                  </a:lnTo>
                  <a:lnTo>
                    <a:pt x="8206" y="62179"/>
                  </a:lnTo>
                  <a:lnTo>
                    <a:pt x="6802" y="60643"/>
                  </a:lnTo>
                  <a:lnTo>
                    <a:pt x="6670" y="59853"/>
                  </a:lnTo>
                  <a:lnTo>
                    <a:pt x="6802" y="57528"/>
                  </a:lnTo>
                  <a:lnTo>
                    <a:pt x="6758" y="54939"/>
                  </a:lnTo>
                  <a:lnTo>
                    <a:pt x="6758" y="54895"/>
                  </a:lnTo>
                  <a:lnTo>
                    <a:pt x="6275" y="52131"/>
                  </a:lnTo>
                  <a:lnTo>
                    <a:pt x="5705" y="49322"/>
                  </a:lnTo>
                  <a:lnTo>
                    <a:pt x="5661" y="47830"/>
                  </a:lnTo>
                  <a:lnTo>
                    <a:pt x="5748" y="45373"/>
                  </a:lnTo>
                  <a:lnTo>
                    <a:pt x="5748" y="45329"/>
                  </a:lnTo>
                  <a:lnTo>
                    <a:pt x="5661" y="44057"/>
                  </a:lnTo>
                  <a:lnTo>
                    <a:pt x="5661" y="44013"/>
                  </a:lnTo>
                  <a:lnTo>
                    <a:pt x="5310" y="42214"/>
                  </a:lnTo>
                  <a:lnTo>
                    <a:pt x="4476" y="39230"/>
                  </a:lnTo>
                  <a:lnTo>
                    <a:pt x="3818" y="37518"/>
                  </a:lnTo>
                  <a:lnTo>
                    <a:pt x="3203" y="35851"/>
                  </a:lnTo>
                  <a:lnTo>
                    <a:pt x="2721" y="34271"/>
                  </a:lnTo>
                  <a:lnTo>
                    <a:pt x="2238" y="32735"/>
                  </a:lnTo>
                  <a:lnTo>
                    <a:pt x="1843" y="31200"/>
                  </a:lnTo>
                  <a:lnTo>
                    <a:pt x="1492" y="29664"/>
                  </a:lnTo>
                  <a:lnTo>
                    <a:pt x="1229" y="28040"/>
                  </a:lnTo>
                  <a:lnTo>
                    <a:pt x="922" y="26373"/>
                  </a:lnTo>
                  <a:lnTo>
                    <a:pt x="351" y="22336"/>
                  </a:lnTo>
                  <a:lnTo>
                    <a:pt x="439" y="21063"/>
                  </a:lnTo>
                  <a:lnTo>
                    <a:pt x="1053" y="19308"/>
                  </a:lnTo>
                  <a:lnTo>
                    <a:pt x="1887" y="16719"/>
                  </a:lnTo>
                  <a:lnTo>
                    <a:pt x="2589" y="15885"/>
                  </a:lnTo>
                  <a:lnTo>
                    <a:pt x="4476" y="14086"/>
                  </a:lnTo>
                  <a:lnTo>
                    <a:pt x="7021" y="11453"/>
                  </a:lnTo>
                  <a:lnTo>
                    <a:pt x="10488" y="9347"/>
                  </a:lnTo>
                  <a:lnTo>
                    <a:pt x="11760" y="8557"/>
                  </a:lnTo>
                  <a:lnTo>
                    <a:pt x="14217" y="7460"/>
                  </a:lnTo>
                  <a:lnTo>
                    <a:pt x="14217" y="7416"/>
                  </a:lnTo>
                  <a:lnTo>
                    <a:pt x="15709" y="6451"/>
                  </a:lnTo>
                  <a:lnTo>
                    <a:pt x="18254" y="4784"/>
                  </a:lnTo>
                  <a:lnTo>
                    <a:pt x="20097" y="3599"/>
                  </a:lnTo>
                  <a:lnTo>
                    <a:pt x="23783" y="1493"/>
                  </a:lnTo>
                  <a:lnTo>
                    <a:pt x="25846" y="352"/>
                  </a:lnTo>
                  <a:lnTo>
                    <a:pt x="25933" y="308"/>
                  </a:lnTo>
                  <a:lnTo>
                    <a:pt x="25933" y="220"/>
                  </a:lnTo>
                  <a:lnTo>
                    <a:pt x="25933" y="176"/>
                  </a:lnTo>
                  <a:lnTo>
                    <a:pt x="25933" y="88"/>
                  </a:lnTo>
                  <a:lnTo>
                    <a:pt x="25890" y="45"/>
                  </a:lnTo>
                  <a:lnTo>
                    <a:pt x="25846"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79" name="Google Shape;4479;p116"/>
            <p:cNvSpPr/>
            <p:nvPr/>
          </p:nvSpPr>
          <p:spPr>
            <a:xfrm>
              <a:off x="520050" y="2414850"/>
              <a:ext cx="434425" cy="1781550"/>
            </a:xfrm>
            <a:custGeom>
              <a:avLst/>
              <a:gdLst/>
              <a:ahLst/>
              <a:cxnLst/>
              <a:rect l="l" t="t" r="r" b="b"/>
              <a:pathLst>
                <a:path w="17377" h="71262" extrusionOk="0">
                  <a:moveTo>
                    <a:pt x="15973" y="0"/>
                  </a:moveTo>
                  <a:lnTo>
                    <a:pt x="15885" y="44"/>
                  </a:lnTo>
                  <a:lnTo>
                    <a:pt x="14174" y="1097"/>
                  </a:lnTo>
                  <a:lnTo>
                    <a:pt x="10970" y="3028"/>
                  </a:lnTo>
                  <a:lnTo>
                    <a:pt x="8952" y="4344"/>
                  </a:lnTo>
                  <a:lnTo>
                    <a:pt x="6890" y="5880"/>
                  </a:lnTo>
                  <a:lnTo>
                    <a:pt x="6846" y="5924"/>
                  </a:lnTo>
                  <a:lnTo>
                    <a:pt x="5705" y="7328"/>
                  </a:lnTo>
                  <a:lnTo>
                    <a:pt x="3028" y="10093"/>
                  </a:lnTo>
                  <a:lnTo>
                    <a:pt x="2501" y="10707"/>
                  </a:lnTo>
                  <a:lnTo>
                    <a:pt x="2458" y="10751"/>
                  </a:lnTo>
                  <a:lnTo>
                    <a:pt x="1229" y="13691"/>
                  </a:lnTo>
                  <a:lnTo>
                    <a:pt x="264" y="16324"/>
                  </a:lnTo>
                  <a:lnTo>
                    <a:pt x="0" y="17552"/>
                  </a:lnTo>
                  <a:lnTo>
                    <a:pt x="0" y="17596"/>
                  </a:lnTo>
                  <a:lnTo>
                    <a:pt x="0" y="18825"/>
                  </a:lnTo>
                  <a:lnTo>
                    <a:pt x="0" y="18869"/>
                  </a:lnTo>
                  <a:lnTo>
                    <a:pt x="483" y="22686"/>
                  </a:lnTo>
                  <a:lnTo>
                    <a:pt x="966" y="25319"/>
                  </a:lnTo>
                  <a:lnTo>
                    <a:pt x="1624" y="28040"/>
                  </a:lnTo>
                  <a:lnTo>
                    <a:pt x="2545" y="30673"/>
                  </a:lnTo>
                  <a:lnTo>
                    <a:pt x="4257" y="35105"/>
                  </a:lnTo>
                  <a:lnTo>
                    <a:pt x="4827" y="36772"/>
                  </a:lnTo>
                  <a:lnTo>
                    <a:pt x="5310" y="38922"/>
                  </a:lnTo>
                  <a:lnTo>
                    <a:pt x="5529" y="40370"/>
                  </a:lnTo>
                  <a:lnTo>
                    <a:pt x="5398" y="42827"/>
                  </a:lnTo>
                  <a:lnTo>
                    <a:pt x="5441" y="44188"/>
                  </a:lnTo>
                  <a:lnTo>
                    <a:pt x="5441" y="44232"/>
                  </a:lnTo>
                  <a:lnTo>
                    <a:pt x="5924" y="46689"/>
                  </a:lnTo>
                  <a:lnTo>
                    <a:pt x="6319" y="49058"/>
                  </a:lnTo>
                  <a:lnTo>
                    <a:pt x="6407" y="51340"/>
                  </a:lnTo>
                  <a:lnTo>
                    <a:pt x="6231" y="54544"/>
                  </a:lnTo>
                  <a:lnTo>
                    <a:pt x="6144" y="56825"/>
                  </a:lnTo>
                  <a:lnTo>
                    <a:pt x="6144" y="58405"/>
                  </a:lnTo>
                  <a:lnTo>
                    <a:pt x="6144" y="58449"/>
                  </a:lnTo>
                  <a:lnTo>
                    <a:pt x="6407" y="59283"/>
                  </a:lnTo>
                  <a:lnTo>
                    <a:pt x="6451" y="59326"/>
                  </a:lnTo>
                  <a:lnTo>
                    <a:pt x="7899" y="61257"/>
                  </a:lnTo>
                  <a:lnTo>
                    <a:pt x="10005" y="63583"/>
                  </a:lnTo>
                  <a:lnTo>
                    <a:pt x="10005" y="63627"/>
                  </a:lnTo>
                  <a:lnTo>
                    <a:pt x="13603" y="66655"/>
                  </a:lnTo>
                  <a:lnTo>
                    <a:pt x="15490" y="68234"/>
                  </a:lnTo>
                  <a:lnTo>
                    <a:pt x="16412" y="69112"/>
                  </a:lnTo>
                  <a:lnTo>
                    <a:pt x="16631" y="69463"/>
                  </a:lnTo>
                  <a:lnTo>
                    <a:pt x="16675" y="70121"/>
                  </a:lnTo>
                  <a:lnTo>
                    <a:pt x="16675" y="70165"/>
                  </a:lnTo>
                  <a:lnTo>
                    <a:pt x="17026" y="71174"/>
                  </a:lnTo>
                  <a:lnTo>
                    <a:pt x="17114" y="71262"/>
                  </a:lnTo>
                  <a:lnTo>
                    <a:pt x="17245" y="71262"/>
                  </a:lnTo>
                  <a:lnTo>
                    <a:pt x="17333" y="71218"/>
                  </a:lnTo>
                  <a:lnTo>
                    <a:pt x="17377" y="71174"/>
                  </a:lnTo>
                  <a:lnTo>
                    <a:pt x="17377" y="71130"/>
                  </a:lnTo>
                  <a:lnTo>
                    <a:pt x="17377" y="71043"/>
                  </a:lnTo>
                  <a:lnTo>
                    <a:pt x="17026" y="70077"/>
                  </a:lnTo>
                  <a:lnTo>
                    <a:pt x="16982" y="69375"/>
                  </a:lnTo>
                  <a:lnTo>
                    <a:pt x="16938" y="69287"/>
                  </a:lnTo>
                  <a:lnTo>
                    <a:pt x="16719" y="68892"/>
                  </a:lnTo>
                  <a:lnTo>
                    <a:pt x="16675" y="68849"/>
                  </a:lnTo>
                  <a:lnTo>
                    <a:pt x="15753" y="67971"/>
                  </a:lnTo>
                  <a:lnTo>
                    <a:pt x="13823" y="66391"/>
                  </a:lnTo>
                  <a:lnTo>
                    <a:pt x="10268" y="63363"/>
                  </a:lnTo>
                  <a:lnTo>
                    <a:pt x="8162" y="61038"/>
                  </a:lnTo>
                  <a:lnTo>
                    <a:pt x="6714" y="59151"/>
                  </a:lnTo>
                  <a:lnTo>
                    <a:pt x="6495" y="58405"/>
                  </a:lnTo>
                  <a:lnTo>
                    <a:pt x="6495" y="56825"/>
                  </a:lnTo>
                  <a:lnTo>
                    <a:pt x="6582" y="54587"/>
                  </a:lnTo>
                  <a:lnTo>
                    <a:pt x="6758" y="51340"/>
                  </a:lnTo>
                  <a:lnTo>
                    <a:pt x="6670" y="49058"/>
                  </a:lnTo>
                  <a:lnTo>
                    <a:pt x="6670" y="49015"/>
                  </a:lnTo>
                  <a:lnTo>
                    <a:pt x="6275" y="46601"/>
                  </a:lnTo>
                  <a:lnTo>
                    <a:pt x="5793" y="44144"/>
                  </a:lnTo>
                  <a:lnTo>
                    <a:pt x="5749" y="42827"/>
                  </a:lnTo>
                  <a:lnTo>
                    <a:pt x="5880" y="40370"/>
                  </a:lnTo>
                  <a:lnTo>
                    <a:pt x="5880" y="40326"/>
                  </a:lnTo>
                  <a:lnTo>
                    <a:pt x="5661" y="38878"/>
                  </a:lnTo>
                  <a:lnTo>
                    <a:pt x="5134" y="36684"/>
                  </a:lnTo>
                  <a:lnTo>
                    <a:pt x="5134" y="36640"/>
                  </a:lnTo>
                  <a:lnTo>
                    <a:pt x="4564" y="35017"/>
                  </a:lnTo>
                  <a:lnTo>
                    <a:pt x="2853" y="30541"/>
                  </a:lnTo>
                  <a:lnTo>
                    <a:pt x="1931" y="27952"/>
                  </a:lnTo>
                  <a:lnTo>
                    <a:pt x="1317" y="25231"/>
                  </a:lnTo>
                  <a:lnTo>
                    <a:pt x="790" y="22643"/>
                  </a:lnTo>
                  <a:lnTo>
                    <a:pt x="351" y="18825"/>
                  </a:lnTo>
                  <a:lnTo>
                    <a:pt x="351" y="17596"/>
                  </a:lnTo>
                  <a:lnTo>
                    <a:pt x="615" y="16412"/>
                  </a:lnTo>
                  <a:lnTo>
                    <a:pt x="1580" y="13823"/>
                  </a:lnTo>
                  <a:lnTo>
                    <a:pt x="2765" y="10926"/>
                  </a:lnTo>
                  <a:lnTo>
                    <a:pt x="3291" y="10312"/>
                  </a:lnTo>
                  <a:lnTo>
                    <a:pt x="5968" y="7548"/>
                  </a:lnTo>
                  <a:lnTo>
                    <a:pt x="7109" y="6144"/>
                  </a:lnTo>
                  <a:lnTo>
                    <a:pt x="9171" y="4608"/>
                  </a:lnTo>
                  <a:lnTo>
                    <a:pt x="11146" y="3335"/>
                  </a:lnTo>
                  <a:lnTo>
                    <a:pt x="14349" y="1404"/>
                  </a:lnTo>
                  <a:lnTo>
                    <a:pt x="16104" y="351"/>
                  </a:lnTo>
                  <a:lnTo>
                    <a:pt x="16148" y="307"/>
                  </a:lnTo>
                  <a:lnTo>
                    <a:pt x="16148" y="220"/>
                  </a:lnTo>
                  <a:lnTo>
                    <a:pt x="16148" y="176"/>
                  </a:lnTo>
                  <a:lnTo>
                    <a:pt x="16148" y="88"/>
                  </a:lnTo>
                  <a:lnTo>
                    <a:pt x="16104" y="44"/>
                  </a:lnTo>
                  <a:lnTo>
                    <a:pt x="16017" y="44"/>
                  </a:lnTo>
                  <a:lnTo>
                    <a:pt x="15973"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80" name="Google Shape;4480;p116"/>
            <p:cNvSpPr/>
            <p:nvPr/>
          </p:nvSpPr>
          <p:spPr>
            <a:xfrm>
              <a:off x="1580850" y="2421425"/>
              <a:ext cx="400450" cy="236975"/>
            </a:xfrm>
            <a:custGeom>
              <a:avLst/>
              <a:gdLst/>
              <a:ahLst/>
              <a:cxnLst/>
              <a:rect l="l" t="t" r="r" b="b"/>
              <a:pathLst>
                <a:path w="16018" h="9479" extrusionOk="0">
                  <a:moveTo>
                    <a:pt x="15798" y="1"/>
                  </a:moveTo>
                  <a:lnTo>
                    <a:pt x="15754" y="44"/>
                  </a:lnTo>
                  <a:lnTo>
                    <a:pt x="9567" y="3818"/>
                  </a:lnTo>
                  <a:lnTo>
                    <a:pt x="7329" y="5222"/>
                  </a:lnTo>
                  <a:lnTo>
                    <a:pt x="5486" y="6100"/>
                  </a:lnTo>
                  <a:lnTo>
                    <a:pt x="3818" y="7065"/>
                  </a:lnTo>
                  <a:lnTo>
                    <a:pt x="89" y="9172"/>
                  </a:lnTo>
                  <a:lnTo>
                    <a:pt x="1" y="9215"/>
                  </a:lnTo>
                  <a:lnTo>
                    <a:pt x="1" y="9259"/>
                  </a:lnTo>
                  <a:lnTo>
                    <a:pt x="1" y="9303"/>
                  </a:lnTo>
                  <a:lnTo>
                    <a:pt x="1" y="9391"/>
                  </a:lnTo>
                  <a:lnTo>
                    <a:pt x="89" y="9435"/>
                  </a:lnTo>
                  <a:lnTo>
                    <a:pt x="176" y="9479"/>
                  </a:lnTo>
                  <a:lnTo>
                    <a:pt x="220" y="9479"/>
                  </a:lnTo>
                  <a:lnTo>
                    <a:pt x="3994" y="7372"/>
                  </a:lnTo>
                  <a:lnTo>
                    <a:pt x="5617" y="6407"/>
                  </a:lnTo>
                  <a:lnTo>
                    <a:pt x="7504" y="5529"/>
                  </a:lnTo>
                  <a:lnTo>
                    <a:pt x="9742" y="4081"/>
                  </a:lnTo>
                  <a:lnTo>
                    <a:pt x="15929" y="352"/>
                  </a:lnTo>
                  <a:lnTo>
                    <a:pt x="15973" y="308"/>
                  </a:lnTo>
                  <a:lnTo>
                    <a:pt x="16017" y="220"/>
                  </a:lnTo>
                  <a:lnTo>
                    <a:pt x="16017" y="176"/>
                  </a:lnTo>
                  <a:lnTo>
                    <a:pt x="15973" y="88"/>
                  </a:lnTo>
                  <a:lnTo>
                    <a:pt x="15929" y="44"/>
                  </a:lnTo>
                  <a:lnTo>
                    <a:pt x="15886" y="44"/>
                  </a:lnTo>
                  <a:lnTo>
                    <a:pt x="15798"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81" name="Google Shape;4481;p116"/>
            <p:cNvSpPr/>
            <p:nvPr/>
          </p:nvSpPr>
          <p:spPr>
            <a:xfrm>
              <a:off x="1302225" y="2397300"/>
              <a:ext cx="651650" cy="660425"/>
            </a:xfrm>
            <a:custGeom>
              <a:avLst/>
              <a:gdLst/>
              <a:ahLst/>
              <a:cxnLst/>
              <a:rect l="l" t="t" r="r" b="b"/>
              <a:pathLst>
                <a:path w="26066" h="26417" extrusionOk="0">
                  <a:moveTo>
                    <a:pt x="25802" y="0"/>
                  </a:moveTo>
                  <a:lnTo>
                    <a:pt x="21063" y="2852"/>
                  </a:lnTo>
                  <a:lnTo>
                    <a:pt x="18211" y="4520"/>
                  </a:lnTo>
                  <a:lnTo>
                    <a:pt x="16060" y="5354"/>
                  </a:lnTo>
                  <a:lnTo>
                    <a:pt x="13822" y="6538"/>
                  </a:lnTo>
                  <a:lnTo>
                    <a:pt x="9610" y="8689"/>
                  </a:lnTo>
                  <a:lnTo>
                    <a:pt x="6319" y="10839"/>
                  </a:lnTo>
                  <a:lnTo>
                    <a:pt x="3511" y="12857"/>
                  </a:lnTo>
                  <a:lnTo>
                    <a:pt x="3467" y="12901"/>
                  </a:lnTo>
                  <a:lnTo>
                    <a:pt x="3028" y="13296"/>
                  </a:lnTo>
                  <a:lnTo>
                    <a:pt x="2984" y="13340"/>
                  </a:lnTo>
                  <a:lnTo>
                    <a:pt x="2589" y="14217"/>
                  </a:lnTo>
                  <a:lnTo>
                    <a:pt x="2589" y="14305"/>
                  </a:lnTo>
                  <a:lnTo>
                    <a:pt x="2545" y="15051"/>
                  </a:lnTo>
                  <a:lnTo>
                    <a:pt x="2545" y="15095"/>
                  </a:lnTo>
                  <a:lnTo>
                    <a:pt x="2808" y="16060"/>
                  </a:lnTo>
                  <a:lnTo>
                    <a:pt x="2808" y="16104"/>
                  </a:lnTo>
                  <a:lnTo>
                    <a:pt x="3818" y="18430"/>
                  </a:lnTo>
                  <a:lnTo>
                    <a:pt x="4739" y="20536"/>
                  </a:lnTo>
                  <a:lnTo>
                    <a:pt x="4827" y="21326"/>
                  </a:lnTo>
                  <a:lnTo>
                    <a:pt x="4695" y="21853"/>
                  </a:lnTo>
                  <a:lnTo>
                    <a:pt x="2721" y="23564"/>
                  </a:lnTo>
                  <a:lnTo>
                    <a:pt x="834" y="25451"/>
                  </a:lnTo>
                  <a:lnTo>
                    <a:pt x="88" y="26109"/>
                  </a:lnTo>
                  <a:lnTo>
                    <a:pt x="44" y="26153"/>
                  </a:lnTo>
                  <a:lnTo>
                    <a:pt x="0" y="26241"/>
                  </a:lnTo>
                  <a:lnTo>
                    <a:pt x="0" y="26285"/>
                  </a:lnTo>
                  <a:lnTo>
                    <a:pt x="44" y="26372"/>
                  </a:lnTo>
                  <a:lnTo>
                    <a:pt x="88" y="26416"/>
                  </a:lnTo>
                  <a:lnTo>
                    <a:pt x="176" y="26416"/>
                  </a:lnTo>
                  <a:lnTo>
                    <a:pt x="307" y="26372"/>
                  </a:lnTo>
                  <a:lnTo>
                    <a:pt x="1097" y="25714"/>
                  </a:lnTo>
                  <a:lnTo>
                    <a:pt x="2940" y="23827"/>
                  </a:lnTo>
                  <a:lnTo>
                    <a:pt x="4959" y="22116"/>
                  </a:lnTo>
                  <a:lnTo>
                    <a:pt x="5046" y="22028"/>
                  </a:lnTo>
                  <a:lnTo>
                    <a:pt x="5178" y="21370"/>
                  </a:lnTo>
                  <a:lnTo>
                    <a:pt x="5178" y="21282"/>
                  </a:lnTo>
                  <a:lnTo>
                    <a:pt x="5090" y="20448"/>
                  </a:lnTo>
                  <a:lnTo>
                    <a:pt x="5046" y="20405"/>
                  </a:lnTo>
                  <a:lnTo>
                    <a:pt x="4125" y="18298"/>
                  </a:lnTo>
                  <a:lnTo>
                    <a:pt x="3116" y="15973"/>
                  </a:lnTo>
                  <a:lnTo>
                    <a:pt x="2896" y="15007"/>
                  </a:lnTo>
                  <a:lnTo>
                    <a:pt x="2940" y="14349"/>
                  </a:lnTo>
                  <a:lnTo>
                    <a:pt x="3291" y="13515"/>
                  </a:lnTo>
                  <a:lnTo>
                    <a:pt x="3686" y="13164"/>
                  </a:lnTo>
                  <a:lnTo>
                    <a:pt x="6494" y="11146"/>
                  </a:lnTo>
                  <a:lnTo>
                    <a:pt x="9785" y="8996"/>
                  </a:lnTo>
                  <a:lnTo>
                    <a:pt x="13954" y="6846"/>
                  </a:lnTo>
                  <a:lnTo>
                    <a:pt x="16236" y="5705"/>
                  </a:lnTo>
                  <a:lnTo>
                    <a:pt x="18342" y="4827"/>
                  </a:lnTo>
                  <a:lnTo>
                    <a:pt x="18386" y="4827"/>
                  </a:lnTo>
                  <a:lnTo>
                    <a:pt x="21238" y="3160"/>
                  </a:lnTo>
                  <a:lnTo>
                    <a:pt x="25977" y="307"/>
                  </a:lnTo>
                  <a:lnTo>
                    <a:pt x="26021" y="263"/>
                  </a:lnTo>
                  <a:lnTo>
                    <a:pt x="26065" y="220"/>
                  </a:lnTo>
                  <a:lnTo>
                    <a:pt x="26065" y="132"/>
                  </a:lnTo>
                  <a:lnTo>
                    <a:pt x="26021" y="88"/>
                  </a:lnTo>
                  <a:lnTo>
                    <a:pt x="25977"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82" name="Google Shape;4482;p116"/>
            <p:cNvSpPr/>
            <p:nvPr/>
          </p:nvSpPr>
          <p:spPr>
            <a:xfrm>
              <a:off x="853525" y="2286500"/>
              <a:ext cx="977475" cy="1079475"/>
            </a:xfrm>
            <a:custGeom>
              <a:avLst/>
              <a:gdLst/>
              <a:ahLst/>
              <a:cxnLst/>
              <a:rect l="l" t="t" r="r" b="b"/>
              <a:pathLst>
                <a:path w="39099" h="43179" extrusionOk="0">
                  <a:moveTo>
                    <a:pt x="38923" y="0"/>
                  </a:moveTo>
                  <a:lnTo>
                    <a:pt x="38835" y="44"/>
                  </a:lnTo>
                  <a:lnTo>
                    <a:pt x="36553" y="1404"/>
                  </a:lnTo>
                  <a:lnTo>
                    <a:pt x="32122" y="3379"/>
                  </a:lnTo>
                  <a:lnTo>
                    <a:pt x="31156" y="3774"/>
                  </a:lnTo>
                  <a:lnTo>
                    <a:pt x="26812" y="5617"/>
                  </a:lnTo>
                  <a:lnTo>
                    <a:pt x="24618" y="6582"/>
                  </a:lnTo>
                  <a:lnTo>
                    <a:pt x="22468" y="7635"/>
                  </a:lnTo>
                  <a:lnTo>
                    <a:pt x="20362" y="8689"/>
                  </a:lnTo>
                  <a:lnTo>
                    <a:pt x="18299" y="9873"/>
                  </a:lnTo>
                  <a:lnTo>
                    <a:pt x="17290" y="10488"/>
                  </a:lnTo>
                  <a:lnTo>
                    <a:pt x="16281" y="11102"/>
                  </a:lnTo>
                  <a:lnTo>
                    <a:pt x="15315" y="11760"/>
                  </a:lnTo>
                  <a:lnTo>
                    <a:pt x="14350" y="12462"/>
                  </a:lnTo>
                  <a:lnTo>
                    <a:pt x="12156" y="14261"/>
                  </a:lnTo>
                  <a:lnTo>
                    <a:pt x="10313" y="15709"/>
                  </a:lnTo>
                  <a:lnTo>
                    <a:pt x="8163" y="17465"/>
                  </a:lnTo>
                  <a:lnTo>
                    <a:pt x="6759" y="18342"/>
                  </a:lnTo>
                  <a:lnTo>
                    <a:pt x="4565" y="19220"/>
                  </a:lnTo>
                  <a:lnTo>
                    <a:pt x="2414" y="19878"/>
                  </a:lnTo>
                  <a:lnTo>
                    <a:pt x="1274" y="20273"/>
                  </a:lnTo>
                  <a:lnTo>
                    <a:pt x="1186" y="20317"/>
                  </a:lnTo>
                  <a:lnTo>
                    <a:pt x="922" y="20580"/>
                  </a:lnTo>
                  <a:lnTo>
                    <a:pt x="879" y="20668"/>
                  </a:lnTo>
                  <a:lnTo>
                    <a:pt x="440" y="22818"/>
                  </a:lnTo>
                  <a:lnTo>
                    <a:pt x="1" y="24749"/>
                  </a:lnTo>
                  <a:lnTo>
                    <a:pt x="1" y="24793"/>
                  </a:lnTo>
                  <a:lnTo>
                    <a:pt x="177" y="27425"/>
                  </a:lnTo>
                  <a:lnTo>
                    <a:pt x="133" y="29751"/>
                  </a:lnTo>
                  <a:lnTo>
                    <a:pt x="89" y="31024"/>
                  </a:lnTo>
                  <a:lnTo>
                    <a:pt x="133" y="31111"/>
                  </a:lnTo>
                  <a:lnTo>
                    <a:pt x="177" y="31155"/>
                  </a:lnTo>
                  <a:lnTo>
                    <a:pt x="1756" y="32691"/>
                  </a:lnTo>
                  <a:lnTo>
                    <a:pt x="3906" y="34710"/>
                  </a:lnTo>
                  <a:lnTo>
                    <a:pt x="7636" y="38045"/>
                  </a:lnTo>
                  <a:lnTo>
                    <a:pt x="9435" y="39756"/>
                  </a:lnTo>
                  <a:lnTo>
                    <a:pt x="11015" y="41336"/>
                  </a:lnTo>
                  <a:lnTo>
                    <a:pt x="11410" y="41950"/>
                  </a:lnTo>
                  <a:lnTo>
                    <a:pt x="11278" y="43003"/>
                  </a:lnTo>
                  <a:lnTo>
                    <a:pt x="11322" y="43047"/>
                  </a:lnTo>
                  <a:lnTo>
                    <a:pt x="11322" y="43135"/>
                  </a:lnTo>
                  <a:lnTo>
                    <a:pt x="11366" y="43179"/>
                  </a:lnTo>
                  <a:lnTo>
                    <a:pt x="11454" y="43179"/>
                  </a:lnTo>
                  <a:lnTo>
                    <a:pt x="11585" y="43135"/>
                  </a:lnTo>
                  <a:lnTo>
                    <a:pt x="11629" y="43047"/>
                  </a:lnTo>
                  <a:lnTo>
                    <a:pt x="11761" y="41950"/>
                  </a:lnTo>
                  <a:lnTo>
                    <a:pt x="11717" y="41818"/>
                  </a:lnTo>
                  <a:lnTo>
                    <a:pt x="11278" y="41116"/>
                  </a:lnTo>
                  <a:lnTo>
                    <a:pt x="9699" y="39536"/>
                  </a:lnTo>
                  <a:lnTo>
                    <a:pt x="7856" y="37781"/>
                  </a:lnTo>
                  <a:lnTo>
                    <a:pt x="4170" y="34446"/>
                  </a:lnTo>
                  <a:lnTo>
                    <a:pt x="1976" y="32472"/>
                  </a:lnTo>
                  <a:lnTo>
                    <a:pt x="440" y="30936"/>
                  </a:lnTo>
                  <a:lnTo>
                    <a:pt x="484" y="29751"/>
                  </a:lnTo>
                  <a:lnTo>
                    <a:pt x="528" y="27425"/>
                  </a:lnTo>
                  <a:lnTo>
                    <a:pt x="352" y="24793"/>
                  </a:lnTo>
                  <a:lnTo>
                    <a:pt x="791" y="22862"/>
                  </a:lnTo>
                  <a:lnTo>
                    <a:pt x="1230" y="20800"/>
                  </a:lnTo>
                  <a:lnTo>
                    <a:pt x="1405" y="20580"/>
                  </a:lnTo>
                  <a:lnTo>
                    <a:pt x="2546" y="20229"/>
                  </a:lnTo>
                  <a:lnTo>
                    <a:pt x="4652" y="19527"/>
                  </a:lnTo>
                  <a:lnTo>
                    <a:pt x="6890" y="18649"/>
                  </a:lnTo>
                  <a:lnTo>
                    <a:pt x="6934" y="18649"/>
                  </a:lnTo>
                  <a:lnTo>
                    <a:pt x="8382" y="17728"/>
                  </a:lnTo>
                  <a:lnTo>
                    <a:pt x="10532" y="15973"/>
                  </a:lnTo>
                  <a:lnTo>
                    <a:pt x="12375" y="14525"/>
                  </a:lnTo>
                  <a:lnTo>
                    <a:pt x="14569" y="12726"/>
                  </a:lnTo>
                  <a:lnTo>
                    <a:pt x="15535" y="12067"/>
                  </a:lnTo>
                  <a:lnTo>
                    <a:pt x="16500" y="11409"/>
                  </a:lnTo>
                  <a:lnTo>
                    <a:pt x="17465" y="10751"/>
                  </a:lnTo>
                  <a:lnTo>
                    <a:pt x="18475" y="10181"/>
                  </a:lnTo>
                  <a:lnTo>
                    <a:pt x="20537" y="8996"/>
                  </a:lnTo>
                  <a:lnTo>
                    <a:pt x="22643" y="7943"/>
                  </a:lnTo>
                  <a:lnTo>
                    <a:pt x="24793" y="6933"/>
                  </a:lnTo>
                  <a:lnTo>
                    <a:pt x="26944" y="5924"/>
                  </a:lnTo>
                  <a:lnTo>
                    <a:pt x="31288" y="4081"/>
                  </a:lnTo>
                  <a:lnTo>
                    <a:pt x="32253" y="3686"/>
                  </a:lnTo>
                  <a:lnTo>
                    <a:pt x="36685" y="1712"/>
                  </a:lnTo>
                  <a:lnTo>
                    <a:pt x="36729" y="1712"/>
                  </a:lnTo>
                  <a:lnTo>
                    <a:pt x="39011" y="351"/>
                  </a:lnTo>
                  <a:lnTo>
                    <a:pt x="39055" y="307"/>
                  </a:lnTo>
                  <a:lnTo>
                    <a:pt x="39099" y="220"/>
                  </a:lnTo>
                  <a:lnTo>
                    <a:pt x="39099" y="176"/>
                  </a:lnTo>
                  <a:lnTo>
                    <a:pt x="39099" y="88"/>
                  </a:lnTo>
                  <a:lnTo>
                    <a:pt x="39055" y="44"/>
                  </a:lnTo>
                  <a:lnTo>
                    <a:pt x="38967"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83" name="Google Shape;4483;p116"/>
            <p:cNvSpPr/>
            <p:nvPr/>
          </p:nvSpPr>
          <p:spPr>
            <a:xfrm>
              <a:off x="805275" y="2264550"/>
              <a:ext cx="1002700" cy="724050"/>
            </a:xfrm>
            <a:custGeom>
              <a:avLst/>
              <a:gdLst/>
              <a:ahLst/>
              <a:cxnLst/>
              <a:rect l="l" t="t" r="r" b="b"/>
              <a:pathLst>
                <a:path w="40108" h="28962" extrusionOk="0">
                  <a:moveTo>
                    <a:pt x="39888" y="1"/>
                  </a:moveTo>
                  <a:lnTo>
                    <a:pt x="39844" y="45"/>
                  </a:lnTo>
                  <a:lnTo>
                    <a:pt x="36992" y="1624"/>
                  </a:lnTo>
                  <a:lnTo>
                    <a:pt x="34403" y="2721"/>
                  </a:lnTo>
                  <a:lnTo>
                    <a:pt x="31375" y="3950"/>
                  </a:lnTo>
                  <a:lnTo>
                    <a:pt x="27864" y="5442"/>
                  </a:lnTo>
                  <a:lnTo>
                    <a:pt x="25232" y="6670"/>
                  </a:lnTo>
                  <a:lnTo>
                    <a:pt x="21940" y="8206"/>
                  </a:lnTo>
                  <a:lnTo>
                    <a:pt x="19483" y="9610"/>
                  </a:lnTo>
                  <a:lnTo>
                    <a:pt x="15315" y="12331"/>
                  </a:lnTo>
                  <a:lnTo>
                    <a:pt x="15271" y="12331"/>
                  </a:lnTo>
                  <a:lnTo>
                    <a:pt x="13208" y="13999"/>
                  </a:lnTo>
                  <a:lnTo>
                    <a:pt x="11497" y="15359"/>
                  </a:lnTo>
                  <a:lnTo>
                    <a:pt x="8513" y="17553"/>
                  </a:lnTo>
                  <a:lnTo>
                    <a:pt x="6758" y="18387"/>
                  </a:lnTo>
                  <a:lnTo>
                    <a:pt x="4520" y="19176"/>
                  </a:lnTo>
                  <a:lnTo>
                    <a:pt x="2063" y="19878"/>
                  </a:lnTo>
                  <a:lnTo>
                    <a:pt x="1053" y="20317"/>
                  </a:lnTo>
                  <a:lnTo>
                    <a:pt x="966" y="20361"/>
                  </a:lnTo>
                  <a:lnTo>
                    <a:pt x="922" y="20405"/>
                  </a:lnTo>
                  <a:lnTo>
                    <a:pt x="483" y="22072"/>
                  </a:lnTo>
                  <a:lnTo>
                    <a:pt x="44" y="23126"/>
                  </a:lnTo>
                  <a:lnTo>
                    <a:pt x="44" y="23169"/>
                  </a:lnTo>
                  <a:lnTo>
                    <a:pt x="0" y="25627"/>
                  </a:lnTo>
                  <a:lnTo>
                    <a:pt x="44" y="27909"/>
                  </a:lnTo>
                  <a:lnTo>
                    <a:pt x="44" y="27952"/>
                  </a:lnTo>
                  <a:lnTo>
                    <a:pt x="307" y="28830"/>
                  </a:lnTo>
                  <a:lnTo>
                    <a:pt x="395" y="28918"/>
                  </a:lnTo>
                  <a:lnTo>
                    <a:pt x="483" y="28962"/>
                  </a:lnTo>
                  <a:lnTo>
                    <a:pt x="527" y="28918"/>
                  </a:lnTo>
                  <a:lnTo>
                    <a:pt x="615" y="28918"/>
                  </a:lnTo>
                  <a:lnTo>
                    <a:pt x="658" y="28830"/>
                  </a:lnTo>
                  <a:lnTo>
                    <a:pt x="658" y="28786"/>
                  </a:lnTo>
                  <a:lnTo>
                    <a:pt x="658" y="28698"/>
                  </a:lnTo>
                  <a:lnTo>
                    <a:pt x="395" y="27909"/>
                  </a:lnTo>
                  <a:lnTo>
                    <a:pt x="351" y="25627"/>
                  </a:lnTo>
                  <a:lnTo>
                    <a:pt x="395" y="23213"/>
                  </a:lnTo>
                  <a:lnTo>
                    <a:pt x="834" y="22204"/>
                  </a:lnTo>
                  <a:lnTo>
                    <a:pt x="834" y="22160"/>
                  </a:lnTo>
                  <a:lnTo>
                    <a:pt x="1229" y="20581"/>
                  </a:lnTo>
                  <a:lnTo>
                    <a:pt x="2194" y="20186"/>
                  </a:lnTo>
                  <a:lnTo>
                    <a:pt x="4608" y="19527"/>
                  </a:lnTo>
                  <a:lnTo>
                    <a:pt x="6889" y="18694"/>
                  </a:lnTo>
                  <a:lnTo>
                    <a:pt x="8689" y="17860"/>
                  </a:lnTo>
                  <a:lnTo>
                    <a:pt x="8732" y="17860"/>
                  </a:lnTo>
                  <a:lnTo>
                    <a:pt x="11716" y="15622"/>
                  </a:lnTo>
                  <a:lnTo>
                    <a:pt x="13428" y="14262"/>
                  </a:lnTo>
                  <a:lnTo>
                    <a:pt x="15490" y="12594"/>
                  </a:lnTo>
                  <a:lnTo>
                    <a:pt x="19659" y="9918"/>
                  </a:lnTo>
                  <a:lnTo>
                    <a:pt x="22072" y="8513"/>
                  </a:lnTo>
                  <a:lnTo>
                    <a:pt x="25407" y="6978"/>
                  </a:lnTo>
                  <a:lnTo>
                    <a:pt x="28040" y="5793"/>
                  </a:lnTo>
                  <a:lnTo>
                    <a:pt x="31506" y="4257"/>
                  </a:lnTo>
                  <a:lnTo>
                    <a:pt x="34534" y="3028"/>
                  </a:lnTo>
                  <a:lnTo>
                    <a:pt x="37167" y="1931"/>
                  </a:lnTo>
                  <a:lnTo>
                    <a:pt x="40019" y="352"/>
                  </a:lnTo>
                  <a:lnTo>
                    <a:pt x="40063" y="308"/>
                  </a:lnTo>
                  <a:lnTo>
                    <a:pt x="40063" y="264"/>
                  </a:lnTo>
                  <a:lnTo>
                    <a:pt x="40107" y="176"/>
                  </a:lnTo>
                  <a:lnTo>
                    <a:pt x="40063" y="88"/>
                  </a:lnTo>
                  <a:lnTo>
                    <a:pt x="40019" y="45"/>
                  </a:lnTo>
                  <a:lnTo>
                    <a:pt x="39975" y="45"/>
                  </a:lnTo>
                  <a:lnTo>
                    <a:pt x="39888"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84" name="Google Shape;4484;p116"/>
            <p:cNvSpPr/>
            <p:nvPr/>
          </p:nvSpPr>
          <p:spPr>
            <a:xfrm>
              <a:off x="814050" y="2243700"/>
              <a:ext cx="969775" cy="499175"/>
            </a:xfrm>
            <a:custGeom>
              <a:avLst/>
              <a:gdLst/>
              <a:ahLst/>
              <a:cxnLst/>
              <a:rect l="l" t="t" r="r" b="b"/>
              <a:pathLst>
                <a:path w="38791" h="19967" extrusionOk="0">
                  <a:moveTo>
                    <a:pt x="38527" y="1"/>
                  </a:moveTo>
                  <a:lnTo>
                    <a:pt x="37562" y="571"/>
                  </a:lnTo>
                  <a:lnTo>
                    <a:pt x="32911" y="2590"/>
                  </a:lnTo>
                  <a:lnTo>
                    <a:pt x="29049" y="4170"/>
                  </a:lnTo>
                  <a:lnTo>
                    <a:pt x="23432" y="6715"/>
                  </a:lnTo>
                  <a:lnTo>
                    <a:pt x="21063" y="7812"/>
                  </a:lnTo>
                  <a:lnTo>
                    <a:pt x="18781" y="9084"/>
                  </a:lnTo>
                  <a:lnTo>
                    <a:pt x="16368" y="10532"/>
                  </a:lnTo>
                  <a:lnTo>
                    <a:pt x="14656" y="11629"/>
                  </a:lnTo>
                  <a:lnTo>
                    <a:pt x="12067" y="13692"/>
                  </a:lnTo>
                  <a:lnTo>
                    <a:pt x="10400" y="14964"/>
                  </a:lnTo>
                  <a:lnTo>
                    <a:pt x="7328" y="17114"/>
                  </a:lnTo>
                  <a:lnTo>
                    <a:pt x="5310" y="18036"/>
                  </a:lnTo>
                  <a:lnTo>
                    <a:pt x="2896" y="18913"/>
                  </a:lnTo>
                  <a:lnTo>
                    <a:pt x="132" y="19615"/>
                  </a:lnTo>
                  <a:lnTo>
                    <a:pt x="44" y="19659"/>
                  </a:lnTo>
                  <a:lnTo>
                    <a:pt x="0" y="19703"/>
                  </a:lnTo>
                  <a:lnTo>
                    <a:pt x="0" y="19791"/>
                  </a:lnTo>
                  <a:lnTo>
                    <a:pt x="0" y="19835"/>
                  </a:lnTo>
                  <a:lnTo>
                    <a:pt x="88" y="19923"/>
                  </a:lnTo>
                  <a:lnTo>
                    <a:pt x="176" y="19967"/>
                  </a:lnTo>
                  <a:lnTo>
                    <a:pt x="220" y="19967"/>
                  </a:lnTo>
                  <a:lnTo>
                    <a:pt x="3028" y="19221"/>
                  </a:lnTo>
                  <a:lnTo>
                    <a:pt x="5441" y="18387"/>
                  </a:lnTo>
                  <a:lnTo>
                    <a:pt x="7460" y="17421"/>
                  </a:lnTo>
                  <a:lnTo>
                    <a:pt x="7504" y="17421"/>
                  </a:lnTo>
                  <a:lnTo>
                    <a:pt x="10619" y="15227"/>
                  </a:lnTo>
                  <a:lnTo>
                    <a:pt x="14832" y="11936"/>
                  </a:lnTo>
                  <a:lnTo>
                    <a:pt x="16543" y="10796"/>
                  </a:lnTo>
                  <a:lnTo>
                    <a:pt x="18957" y="9391"/>
                  </a:lnTo>
                  <a:lnTo>
                    <a:pt x="21238" y="8163"/>
                  </a:lnTo>
                  <a:lnTo>
                    <a:pt x="23564" y="7022"/>
                  </a:lnTo>
                  <a:lnTo>
                    <a:pt x="29181" y="4521"/>
                  </a:lnTo>
                  <a:lnTo>
                    <a:pt x="33042" y="2897"/>
                  </a:lnTo>
                  <a:lnTo>
                    <a:pt x="37738" y="922"/>
                  </a:lnTo>
                  <a:lnTo>
                    <a:pt x="37738" y="879"/>
                  </a:lnTo>
                  <a:lnTo>
                    <a:pt x="38703" y="308"/>
                  </a:lnTo>
                  <a:lnTo>
                    <a:pt x="38747" y="264"/>
                  </a:lnTo>
                  <a:lnTo>
                    <a:pt x="38791" y="220"/>
                  </a:lnTo>
                  <a:lnTo>
                    <a:pt x="38791" y="133"/>
                  </a:lnTo>
                  <a:lnTo>
                    <a:pt x="38747" y="89"/>
                  </a:lnTo>
                  <a:lnTo>
                    <a:pt x="38703"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85" name="Google Shape;4485;p116"/>
            <p:cNvSpPr/>
            <p:nvPr/>
          </p:nvSpPr>
          <p:spPr>
            <a:xfrm>
              <a:off x="993950" y="2188850"/>
              <a:ext cx="823875" cy="448700"/>
            </a:xfrm>
            <a:custGeom>
              <a:avLst/>
              <a:gdLst/>
              <a:ahLst/>
              <a:cxnLst/>
              <a:rect l="l" t="t" r="r" b="b"/>
              <a:pathLst>
                <a:path w="32955" h="17948" extrusionOk="0">
                  <a:moveTo>
                    <a:pt x="32736" y="1"/>
                  </a:moveTo>
                  <a:lnTo>
                    <a:pt x="32692" y="45"/>
                  </a:lnTo>
                  <a:lnTo>
                    <a:pt x="30366" y="1361"/>
                  </a:lnTo>
                  <a:lnTo>
                    <a:pt x="27689" y="2590"/>
                  </a:lnTo>
                  <a:lnTo>
                    <a:pt x="23828" y="4170"/>
                  </a:lnTo>
                  <a:lnTo>
                    <a:pt x="21722" y="5003"/>
                  </a:lnTo>
                  <a:lnTo>
                    <a:pt x="18650" y="6364"/>
                  </a:lnTo>
                  <a:lnTo>
                    <a:pt x="16763" y="7241"/>
                  </a:lnTo>
                  <a:lnTo>
                    <a:pt x="12551" y="9216"/>
                  </a:lnTo>
                  <a:lnTo>
                    <a:pt x="10356" y="10444"/>
                  </a:lnTo>
                  <a:lnTo>
                    <a:pt x="8206" y="11717"/>
                  </a:lnTo>
                  <a:lnTo>
                    <a:pt x="6451" y="12858"/>
                  </a:lnTo>
                  <a:lnTo>
                    <a:pt x="4038" y="14701"/>
                  </a:lnTo>
                  <a:lnTo>
                    <a:pt x="88" y="17641"/>
                  </a:lnTo>
                  <a:lnTo>
                    <a:pt x="45" y="17685"/>
                  </a:lnTo>
                  <a:lnTo>
                    <a:pt x="1" y="17729"/>
                  </a:lnTo>
                  <a:lnTo>
                    <a:pt x="1" y="17816"/>
                  </a:lnTo>
                  <a:lnTo>
                    <a:pt x="45" y="17860"/>
                  </a:lnTo>
                  <a:lnTo>
                    <a:pt x="88" y="17904"/>
                  </a:lnTo>
                  <a:lnTo>
                    <a:pt x="176" y="17948"/>
                  </a:lnTo>
                  <a:lnTo>
                    <a:pt x="308" y="17904"/>
                  </a:lnTo>
                  <a:lnTo>
                    <a:pt x="4257" y="14964"/>
                  </a:lnTo>
                  <a:lnTo>
                    <a:pt x="6671" y="13121"/>
                  </a:lnTo>
                  <a:lnTo>
                    <a:pt x="8382" y="12024"/>
                  </a:lnTo>
                  <a:lnTo>
                    <a:pt x="10532" y="10752"/>
                  </a:lnTo>
                  <a:lnTo>
                    <a:pt x="12682" y="9523"/>
                  </a:lnTo>
                  <a:lnTo>
                    <a:pt x="16939" y="7548"/>
                  </a:lnTo>
                  <a:lnTo>
                    <a:pt x="18782" y="6671"/>
                  </a:lnTo>
                  <a:lnTo>
                    <a:pt x="21853" y="5354"/>
                  </a:lnTo>
                  <a:lnTo>
                    <a:pt x="27821" y="2897"/>
                  </a:lnTo>
                  <a:lnTo>
                    <a:pt x="30542" y="1668"/>
                  </a:lnTo>
                  <a:lnTo>
                    <a:pt x="32867" y="352"/>
                  </a:lnTo>
                  <a:lnTo>
                    <a:pt x="32911" y="308"/>
                  </a:lnTo>
                  <a:lnTo>
                    <a:pt x="32955" y="220"/>
                  </a:lnTo>
                  <a:lnTo>
                    <a:pt x="32955" y="176"/>
                  </a:lnTo>
                  <a:lnTo>
                    <a:pt x="32911" y="89"/>
                  </a:lnTo>
                  <a:lnTo>
                    <a:pt x="32867" y="45"/>
                  </a:lnTo>
                  <a:lnTo>
                    <a:pt x="32823"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86" name="Google Shape;4486;p116"/>
            <p:cNvSpPr/>
            <p:nvPr/>
          </p:nvSpPr>
          <p:spPr>
            <a:xfrm>
              <a:off x="1017000" y="2199825"/>
              <a:ext cx="718550" cy="375200"/>
            </a:xfrm>
            <a:custGeom>
              <a:avLst/>
              <a:gdLst/>
              <a:ahLst/>
              <a:cxnLst/>
              <a:rect l="l" t="t" r="r" b="b"/>
              <a:pathLst>
                <a:path w="28742" h="15008" extrusionOk="0">
                  <a:moveTo>
                    <a:pt x="28566" y="1"/>
                  </a:moveTo>
                  <a:lnTo>
                    <a:pt x="28479" y="45"/>
                  </a:lnTo>
                  <a:lnTo>
                    <a:pt x="26065" y="1054"/>
                  </a:lnTo>
                  <a:lnTo>
                    <a:pt x="24266" y="1756"/>
                  </a:lnTo>
                  <a:lnTo>
                    <a:pt x="21414" y="2941"/>
                  </a:lnTo>
                  <a:lnTo>
                    <a:pt x="18562" y="4126"/>
                  </a:lnTo>
                  <a:lnTo>
                    <a:pt x="15709" y="5354"/>
                  </a:lnTo>
                  <a:lnTo>
                    <a:pt x="12901" y="6671"/>
                  </a:lnTo>
                  <a:lnTo>
                    <a:pt x="11497" y="7373"/>
                  </a:lnTo>
                  <a:lnTo>
                    <a:pt x="10093" y="8075"/>
                  </a:lnTo>
                  <a:lnTo>
                    <a:pt x="8732" y="8821"/>
                  </a:lnTo>
                  <a:lnTo>
                    <a:pt x="7416" y="9611"/>
                  </a:lnTo>
                  <a:lnTo>
                    <a:pt x="6100" y="10444"/>
                  </a:lnTo>
                  <a:lnTo>
                    <a:pt x="4783" y="11278"/>
                  </a:lnTo>
                  <a:lnTo>
                    <a:pt x="3511" y="12156"/>
                  </a:lnTo>
                  <a:lnTo>
                    <a:pt x="2282" y="13077"/>
                  </a:lnTo>
                  <a:lnTo>
                    <a:pt x="44" y="14701"/>
                  </a:lnTo>
                  <a:lnTo>
                    <a:pt x="0" y="14745"/>
                  </a:lnTo>
                  <a:lnTo>
                    <a:pt x="0" y="14832"/>
                  </a:lnTo>
                  <a:lnTo>
                    <a:pt x="0" y="14876"/>
                  </a:lnTo>
                  <a:lnTo>
                    <a:pt x="0" y="14964"/>
                  </a:lnTo>
                  <a:lnTo>
                    <a:pt x="88" y="15008"/>
                  </a:lnTo>
                  <a:lnTo>
                    <a:pt x="263" y="15008"/>
                  </a:lnTo>
                  <a:lnTo>
                    <a:pt x="2501" y="13384"/>
                  </a:lnTo>
                  <a:lnTo>
                    <a:pt x="3730" y="12463"/>
                  </a:lnTo>
                  <a:lnTo>
                    <a:pt x="5003" y="11585"/>
                  </a:lnTo>
                  <a:lnTo>
                    <a:pt x="6275" y="10708"/>
                  </a:lnTo>
                  <a:lnTo>
                    <a:pt x="7592" y="9918"/>
                  </a:lnTo>
                  <a:lnTo>
                    <a:pt x="8952" y="9128"/>
                  </a:lnTo>
                  <a:lnTo>
                    <a:pt x="10268" y="8382"/>
                  </a:lnTo>
                  <a:lnTo>
                    <a:pt x="11672" y="7680"/>
                  </a:lnTo>
                  <a:lnTo>
                    <a:pt x="13033" y="6978"/>
                  </a:lnTo>
                  <a:lnTo>
                    <a:pt x="15885" y="5661"/>
                  </a:lnTo>
                  <a:lnTo>
                    <a:pt x="18693" y="4433"/>
                  </a:lnTo>
                  <a:lnTo>
                    <a:pt x="21546" y="3248"/>
                  </a:lnTo>
                  <a:lnTo>
                    <a:pt x="24398" y="2107"/>
                  </a:lnTo>
                  <a:lnTo>
                    <a:pt x="26197" y="1361"/>
                  </a:lnTo>
                  <a:lnTo>
                    <a:pt x="28610" y="352"/>
                  </a:lnTo>
                  <a:lnTo>
                    <a:pt x="28698" y="308"/>
                  </a:lnTo>
                  <a:lnTo>
                    <a:pt x="28698" y="264"/>
                  </a:lnTo>
                  <a:lnTo>
                    <a:pt x="28742" y="176"/>
                  </a:lnTo>
                  <a:lnTo>
                    <a:pt x="28698" y="132"/>
                  </a:lnTo>
                  <a:lnTo>
                    <a:pt x="28698" y="45"/>
                  </a:lnTo>
                  <a:lnTo>
                    <a:pt x="28610" y="45"/>
                  </a:lnTo>
                  <a:lnTo>
                    <a:pt x="28566"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87" name="Google Shape;4487;p116"/>
            <p:cNvSpPr/>
            <p:nvPr/>
          </p:nvSpPr>
          <p:spPr>
            <a:xfrm>
              <a:off x="1051000" y="2176800"/>
              <a:ext cx="657125" cy="330225"/>
            </a:xfrm>
            <a:custGeom>
              <a:avLst/>
              <a:gdLst/>
              <a:ahLst/>
              <a:cxnLst/>
              <a:rect l="l" t="t" r="r" b="b"/>
              <a:pathLst>
                <a:path w="26285" h="13209" extrusionOk="0">
                  <a:moveTo>
                    <a:pt x="26022" y="0"/>
                  </a:moveTo>
                  <a:lnTo>
                    <a:pt x="21721" y="1712"/>
                  </a:lnTo>
                  <a:lnTo>
                    <a:pt x="19176" y="2765"/>
                  </a:lnTo>
                  <a:lnTo>
                    <a:pt x="16631" y="3862"/>
                  </a:lnTo>
                  <a:lnTo>
                    <a:pt x="14130" y="4959"/>
                  </a:lnTo>
                  <a:lnTo>
                    <a:pt x="11673" y="6100"/>
                  </a:lnTo>
                  <a:lnTo>
                    <a:pt x="9215" y="7284"/>
                  </a:lnTo>
                  <a:lnTo>
                    <a:pt x="6846" y="8557"/>
                  </a:lnTo>
                  <a:lnTo>
                    <a:pt x="4476" y="9917"/>
                  </a:lnTo>
                  <a:lnTo>
                    <a:pt x="3292" y="10619"/>
                  </a:lnTo>
                  <a:lnTo>
                    <a:pt x="2151" y="11321"/>
                  </a:lnTo>
                  <a:lnTo>
                    <a:pt x="88" y="12857"/>
                  </a:lnTo>
                  <a:lnTo>
                    <a:pt x="44" y="12945"/>
                  </a:lnTo>
                  <a:lnTo>
                    <a:pt x="0" y="12989"/>
                  </a:lnTo>
                  <a:lnTo>
                    <a:pt x="44" y="13077"/>
                  </a:lnTo>
                  <a:lnTo>
                    <a:pt x="44" y="13120"/>
                  </a:lnTo>
                  <a:lnTo>
                    <a:pt x="132" y="13164"/>
                  </a:lnTo>
                  <a:lnTo>
                    <a:pt x="176" y="13208"/>
                  </a:lnTo>
                  <a:lnTo>
                    <a:pt x="308" y="13164"/>
                  </a:lnTo>
                  <a:lnTo>
                    <a:pt x="2370" y="11629"/>
                  </a:lnTo>
                  <a:lnTo>
                    <a:pt x="3511" y="10883"/>
                  </a:lnTo>
                  <a:lnTo>
                    <a:pt x="4652" y="10180"/>
                  </a:lnTo>
                  <a:lnTo>
                    <a:pt x="7021" y="8864"/>
                  </a:lnTo>
                  <a:lnTo>
                    <a:pt x="9391" y="7592"/>
                  </a:lnTo>
                  <a:lnTo>
                    <a:pt x="11848" y="6407"/>
                  </a:lnTo>
                  <a:lnTo>
                    <a:pt x="14306" y="5266"/>
                  </a:lnTo>
                  <a:lnTo>
                    <a:pt x="16807" y="4169"/>
                  </a:lnTo>
                  <a:lnTo>
                    <a:pt x="19308" y="3116"/>
                  </a:lnTo>
                  <a:lnTo>
                    <a:pt x="21853" y="2063"/>
                  </a:lnTo>
                  <a:lnTo>
                    <a:pt x="26153" y="307"/>
                  </a:lnTo>
                  <a:lnTo>
                    <a:pt x="26241" y="264"/>
                  </a:lnTo>
                  <a:lnTo>
                    <a:pt x="26285" y="220"/>
                  </a:lnTo>
                  <a:lnTo>
                    <a:pt x="26285" y="176"/>
                  </a:lnTo>
                  <a:lnTo>
                    <a:pt x="26285" y="88"/>
                  </a:lnTo>
                  <a:lnTo>
                    <a:pt x="26241" y="44"/>
                  </a:lnTo>
                  <a:lnTo>
                    <a:pt x="26153"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88" name="Google Shape;4488;p116"/>
            <p:cNvSpPr/>
            <p:nvPr/>
          </p:nvSpPr>
          <p:spPr>
            <a:xfrm>
              <a:off x="1176050" y="2151575"/>
              <a:ext cx="504650" cy="233675"/>
            </a:xfrm>
            <a:custGeom>
              <a:avLst/>
              <a:gdLst/>
              <a:ahLst/>
              <a:cxnLst/>
              <a:rect l="l" t="t" r="r" b="b"/>
              <a:pathLst>
                <a:path w="20186" h="9347" extrusionOk="0">
                  <a:moveTo>
                    <a:pt x="19966" y="0"/>
                  </a:moveTo>
                  <a:lnTo>
                    <a:pt x="15447" y="1843"/>
                  </a:lnTo>
                  <a:lnTo>
                    <a:pt x="12814" y="2896"/>
                  </a:lnTo>
                  <a:lnTo>
                    <a:pt x="8382" y="4915"/>
                  </a:lnTo>
                  <a:lnTo>
                    <a:pt x="6364" y="5836"/>
                  </a:lnTo>
                  <a:lnTo>
                    <a:pt x="4345" y="6758"/>
                  </a:lnTo>
                  <a:lnTo>
                    <a:pt x="89" y="8995"/>
                  </a:lnTo>
                  <a:lnTo>
                    <a:pt x="45" y="9039"/>
                  </a:lnTo>
                  <a:lnTo>
                    <a:pt x="1" y="9083"/>
                  </a:lnTo>
                  <a:lnTo>
                    <a:pt x="1" y="9171"/>
                  </a:lnTo>
                  <a:lnTo>
                    <a:pt x="1" y="9215"/>
                  </a:lnTo>
                  <a:lnTo>
                    <a:pt x="89" y="9303"/>
                  </a:lnTo>
                  <a:lnTo>
                    <a:pt x="176" y="9347"/>
                  </a:lnTo>
                  <a:lnTo>
                    <a:pt x="220" y="9303"/>
                  </a:lnTo>
                  <a:lnTo>
                    <a:pt x="4521" y="7065"/>
                  </a:lnTo>
                  <a:lnTo>
                    <a:pt x="6495" y="6143"/>
                  </a:lnTo>
                  <a:lnTo>
                    <a:pt x="8514" y="5222"/>
                  </a:lnTo>
                  <a:lnTo>
                    <a:pt x="12946" y="3247"/>
                  </a:lnTo>
                  <a:lnTo>
                    <a:pt x="15578" y="2194"/>
                  </a:lnTo>
                  <a:lnTo>
                    <a:pt x="20098" y="351"/>
                  </a:lnTo>
                  <a:lnTo>
                    <a:pt x="20142" y="307"/>
                  </a:lnTo>
                  <a:lnTo>
                    <a:pt x="20186" y="263"/>
                  </a:lnTo>
                  <a:lnTo>
                    <a:pt x="20186" y="176"/>
                  </a:lnTo>
                  <a:lnTo>
                    <a:pt x="20186" y="132"/>
                  </a:lnTo>
                  <a:lnTo>
                    <a:pt x="20142" y="44"/>
                  </a:lnTo>
                  <a:lnTo>
                    <a:pt x="20098"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89" name="Google Shape;4489;p116"/>
            <p:cNvSpPr/>
            <p:nvPr/>
          </p:nvSpPr>
          <p:spPr>
            <a:xfrm>
              <a:off x="1145350" y="2127425"/>
              <a:ext cx="509025" cy="235875"/>
            </a:xfrm>
            <a:custGeom>
              <a:avLst/>
              <a:gdLst/>
              <a:ahLst/>
              <a:cxnLst/>
              <a:rect l="l" t="t" r="r" b="b"/>
              <a:pathLst>
                <a:path w="20361" h="9435" extrusionOk="0">
                  <a:moveTo>
                    <a:pt x="20097" y="1"/>
                  </a:moveTo>
                  <a:lnTo>
                    <a:pt x="18035" y="878"/>
                  </a:lnTo>
                  <a:lnTo>
                    <a:pt x="16192" y="1624"/>
                  </a:lnTo>
                  <a:lnTo>
                    <a:pt x="14261" y="2370"/>
                  </a:lnTo>
                  <a:lnTo>
                    <a:pt x="12287" y="3204"/>
                  </a:lnTo>
                  <a:lnTo>
                    <a:pt x="10312" y="4082"/>
                  </a:lnTo>
                  <a:lnTo>
                    <a:pt x="8250" y="5003"/>
                  </a:lnTo>
                  <a:lnTo>
                    <a:pt x="6143" y="6012"/>
                  </a:lnTo>
                  <a:lnTo>
                    <a:pt x="3993" y="7065"/>
                  </a:lnTo>
                  <a:lnTo>
                    <a:pt x="1799" y="8162"/>
                  </a:lnTo>
                  <a:lnTo>
                    <a:pt x="88" y="9084"/>
                  </a:lnTo>
                  <a:lnTo>
                    <a:pt x="44" y="9128"/>
                  </a:lnTo>
                  <a:lnTo>
                    <a:pt x="0" y="9216"/>
                  </a:lnTo>
                  <a:lnTo>
                    <a:pt x="0" y="9259"/>
                  </a:lnTo>
                  <a:lnTo>
                    <a:pt x="0" y="9347"/>
                  </a:lnTo>
                  <a:lnTo>
                    <a:pt x="88" y="9391"/>
                  </a:lnTo>
                  <a:lnTo>
                    <a:pt x="176" y="9435"/>
                  </a:lnTo>
                  <a:lnTo>
                    <a:pt x="263" y="9391"/>
                  </a:lnTo>
                  <a:lnTo>
                    <a:pt x="1975" y="8470"/>
                  </a:lnTo>
                  <a:lnTo>
                    <a:pt x="4125" y="7373"/>
                  </a:lnTo>
                  <a:lnTo>
                    <a:pt x="6275" y="6319"/>
                  </a:lnTo>
                  <a:lnTo>
                    <a:pt x="8381" y="5354"/>
                  </a:lnTo>
                  <a:lnTo>
                    <a:pt x="10444" y="4389"/>
                  </a:lnTo>
                  <a:lnTo>
                    <a:pt x="12462" y="3511"/>
                  </a:lnTo>
                  <a:lnTo>
                    <a:pt x="14393" y="2677"/>
                  </a:lnTo>
                  <a:lnTo>
                    <a:pt x="16324" y="1931"/>
                  </a:lnTo>
                  <a:lnTo>
                    <a:pt x="18167" y="1229"/>
                  </a:lnTo>
                  <a:lnTo>
                    <a:pt x="20273" y="308"/>
                  </a:lnTo>
                  <a:lnTo>
                    <a:pt x="20317" y="264"/>
                  </a:lnTo>
                  <a:lnTo>
                    <a:pt x="20361" y="220"/>
                  </a:lnTo>
                  <a:lnTo>
                    <a:pt x="20361" y="176"/>
                  </a:lnTo>
                  <a:lnTo>
                    <a:pt x="20361" y="88"/>
                  </a:lnTo>
                  <a:lnTo>
                    <a:pt x="20317" y="45"/>
                  </a:lnTo>
                  <a:lnTo>
                    <a:pt x="20229"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0" name="Google Shape;4490;p116"/>
            <p:cNvSpPr/>
            <p:nvPr/>
          </p:nvSpPr>
          <p:spPr>
            <a:xfrm>
              <a:off x="1190325" y="2262350"/>
              <a:ext cx="66950" cy="38425"/>
            </a:xfrm>
            <a:custGeom>
              <a:avLst/>
              <a:gdLst/>
              <a:ahLst/>
              <a:cxnLst/>
              <a:rect l="l" t="t" r="r" b="b"/>
              <a:pathLst>
                <a:path w="2678" h="1537" extrusionOk="0">
                  <a:moveTo>
                    <a:pt x="2414" y="1"/>
                  </a:moveTo>
                  <a:lnTo>
                    <a:pt x="88" y="1186"/>
                  </a:lnTo>
                  <a:lnTo>
                    <a:pt x="0" y="1230"/>
                  </a:lnTo>
                  <a:lnTo>
                    <a:pt x="0" y="1317"/>
                  </a:lnTo>
                  <a:lnTo>
                    <a:pt x="0" y="1361"/>
                  </a:lnTo>
                  <a:lnTo>
                    <a:pt x="0" y="1449"/>
                  </a:lnTo>
                  <a:lnTo>
                    <a:pt x="44" y="1493"/>
                  </a:lnTo>
                  <a:lnTo>
                    <a:pt x="176" y="1537"/>
                  </a:lnTo>
                  <a:lnTo>
                    <a:pt x="220" y="1537"/>
                  </a:lnTo>
                  <a:lnTo>
                    <a:pt x="2589" y="352"/>
                  </a:lnTo>
                  <a:lnTo>
                    <a:pt x="2633" y="308"/>
                  </a:lnTo>
                  <a:lnTo>
                    <a:pt x="2677" y="220"/>
                  </a:lnTo>
                  <a:lnTo>
                    <a:pt x="2677" y="176"/>
                  </a:lnTo>
                  <a:lnTo>
                    <a:pt x="2677" y="89"/>
                  </a:lnTo>
                  <a:lnTo>
                    <a:pt x="2633" y="45"/>
                  </a:lnTo>
                  <a:lnTo>
                    <a:pt x="2545"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1" name="Google Shape;4491;p116"/>
            <p:cNvSpPr/>
            <p:nvPr/>
          </p:nvSpPr>
          <p:spPr>
            <a:xfrm>
              <a:off x="916075" y="2376450"/>
              <a:ext cx="69125" cy="47200"/>
            </a:xfrm>
            <a:custGeom>
              <a:avLst/>
              <a:gdLst/>
              <a:ahLst/>
              <a:cxnLst/>
              <a:rect l="l" t="t" r="r" b="b"/>
              <a:pathLst>
                <a:path w="2765" h="1888" extrusionOk="0">
                  <a:moveTo>
                    <a:pt x="2501" y="0"/>
                  </a:moveTo>
                  <a:lnTo>
                    <a:pt x="44" y="1580"/>
                  </a:lnTo>
                  <a:lnTo>
                    <a:pt x="0" y="1624"/>
                  </a:lnTo>
                  <a:lnTo>
                    <a:pt x="0" y="1712"/>
                  </a:lnTo>
                  <a:lnTo>
                    <a:pt x="0" y="1756"/>
                  </a:lnTo>
                  <a:lnTo>
                    <a:pt x="0" y="1843"/>
                  </a:lnTo>
                  <a:lnTo>
                    <a:pt x="88" y="1887"/>
                  </a:lnTo>
                  <a:lnTo>
                    <a:pt x="263" y="1887"/>
                  </a:lnTo>
                  <a:lnTo>
                    <a:pt x="2677" y="308"/>
                  </a:lnTo>
                  <a:lnTo>
                    <a:pt x="2721" y="264"/>
                  </a:lnTo>
                  <a:lnTo>
                    <a:pt x="2765" y="220"/>
                  </a:lnTo>
                  <a:lnTo>
                    <a:pt x="2765" y="132"/>
                  </a:lnTo>
                  <a:lnTo>
                    <a:pt x="2721" y="88"/>
                  </a:lnTo>
                  <a:lnTo>
                    <a:pt x="2677"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2" name="Google Shape;4492;p116"/>
            <p:cNvSpPr/>
            <p:nvPr/>
          </p:nvSpPr>
          <p:spPr>
            <a:xfrm>
              <a:off x="1008225" y="2288700"/>
              <a:ext cx="72425" cy="46100"/>
            </a:xfrm>
            <a:custGeom>
              <a:avLst/>
              <a:gdLst/>
              <a:ahLst/>
              <a:cxnLst/>
              <a:rect l="l" t="t" r="r" b="b"/>
              <a:pathLst>
                <a:path w="2897" h="1844" extrusionOk="0">
                  <a:moveTo>
                    <a:pt x="2633" y="0"/>
                  </a:moveTo>
                  <a:lnTo>
                    <a:pt x="88" y="1492"/>
                  </a:lnTo>
                  <a:lnTo>
                    <a:pt x="44" y="1536"/>
                  </a:lnTo>
                  <a:lnTo>
                    <a:pt x="0" y="1624"/>
                  </a:lnTo>
                  <a:lnTo>
                    <a:pt x="0" y="1668"/>
                  </a:lnTo>
                  <a:lnTo>
                    <a:pt x="0" y="1755"/>
                  </a:lnTo>
                  <a:lnTo>
                    <a:pt x="88" y="1799"/>
                  </a:lnTo>
                  <a:lnTo>
                    <a:pt x="176" y="1843"/>
                  </a:lnTo>
                  <a:lnTo>
                    <a:pt x="263" y="1799"/>
                  </a:lnTo>
                  <a:lnTo>
                    <a:pt x="2808" y="307"/>
                  </a:lnTo>
                  <a:lnTo>
                    <a:pt x="2852" y="263"/>
                  </a:lnTo>
                  <a:lnTo>
                    <a:pt x="2896" y="219"/>
                  </a:lnTo>
                  <a:lnTo>
                    <a:pt x="2896" y="132"/>
                  </a:lnTo>
                  <a:lnTo>
                    <a:pt x="2852" y="88"/>
                  </a:lnTo>
                  <a:lnTo>
                    <a:pt x="2808" y="44"/>
                  </a:lnTo>
                  <a:lnTo>
                    <a:pt x="2765"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3" name="Google Shape;4493;p116"/>
            <p:cNvSpPr/>
            <p:nvPr/>
          </p:nvSpPr>
          <p:spPr>
            <a:xfrm>
              <a:off x="1671900" y="2078075"/>
              <a:ext cx="158000" cy="82300"/>
            </a:xfrm>
            <a:custGeom>
              <a:avLst/>
              <a:gdLst/>
              <a:ahLst/>
              <a:cxnLst/>
              <a:rect l="l" t="t" r="r" b="b"/>
              <a:pathLst>
                <a:path w="6320" h="3292" extrusionOk="0">
                  <a:moveTo>
                    <a:pt x="6056" y="0"/>
                  </a:moveTo>
                  <a:lnTo>
                    <a:pt x="3336" y="1448"/>
                  </a:lnTo>
                  <a:lnTo>
                    <a:pt x="132" y="2940"/>
                  </a:lnTo>
                  <a:lnTo>
                    <a:pt x="45" y="2984"/>
                  </a:lnTo>
                  <a:lnTo>
                    <a:pt x="45" y="3072"/>
                  </a:lnTo>
                  <a:lnTo>
                    <a:pt x="1" y="3116"/>
                  </a:lnTo>
                  <a:lnTo>
                    <a:pt x="45" y="3203"/>
                  </a:lnTo>
                  <a:lnTo>
                    <a:pt x="89" y="3247"/>
                  </a:lnTo>
                  <a:lnTo>
                    <a:pt x="176" y="3291"/>
                  </a:lnTo>
                  <a:lnTo>
                    <a:pt x="264" y="3291"/>
                  </a:lnTo>
                  <a:lnTo>
                    <a:pt x="3467" y="1799"/>
                  </a:lnTo>
                  <a:lnTo>
                    <a:pt x="6232" y="351"/>
                  </a:lnTo>
                  <a:lnTo>
                    <a:pt x="6276" y="263"/>
                  </a:lnTo>
                  <a:lnTo>
                    <a:pt x="6320" y="219"/>
                  </a:lnTo>
                  <a:lnTo>
                    <a:pt x="6320" y="176"/>
                  </a:lnTo>
                  <a:lnTo>
                    <a:pt x="6276" y="88"/>
                  </a:lnTo>
                  <a:lnTo>
                    <a:pt x="6232" y="44"/>
                  </a:lnTo>
                  <a:lnTo>
                    <a:pt x="6188" y="0"/>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4" name="Google Shape;4494;p116"/>
            <p:cNvSpPr/>
            <p:nvPr/>
          </p:nvSpPr>
          <p:spPr>
            <a:xfrm>
              <a:off x="1645575" y="2080250"/>
              <a:ext cx="110825" cy="55975"/>
            </a:xfrm>
            <a:custGeom>
              <a:avLst/>
              <a:gdLst/>
              <a:ahLst/>
              <a:cxnLst/>
              <a:rect l="l" t="t" r="r" b="b"/>
              <a:pathLst>
                <a:path w="4433" h="2239" extrusionOk="0">
                  <a:moveTo>
                    <a:pt x="4169" y="1"/>
                  </a:moveTo>
                  <a:lnTo>
                    <a:pt x="2107" y="1010"/>
                  </a:lnTo>
                  <a:lnTo>
                    <a:pt x="88" y="1888"/>
                  </a:lnTo>
                  <a:lnTo>
                    <a:pt x="45" y="1932"/>
                  </a:lnTo>
                  <a:lnTo>
                    <a:pt x="1" y="1975"/>
                  </a:lnTo>
                  <a:lnTo>
                    <a:pt x="1" y="2063"/>
                  </a:lnTo>
                  <a:lnTo>
                    <a:pt x="1" y="2107"/>
                  </a:lnTo>
                  <a:lnTo>
                    <a:pt x="88" y="2195"/>
                  </a:lnTo>
                  <a:lnTo>
                    <a:pt x="176" y="2239"/>
                  </a:lnTo>
                  <a:lnTo>
                    <a:pt x="264" y="2195"/>
                  </a:lnTo>
                  <a:lnTo>
                    <a:pt x="2239" y="1317"/>
                  </a:lnTo>
                  <a:lnTo>
                    <a:pt x="4345" y="308"/>
                  </a:lnTo>
                  <a:lnTo>
                    <a:pt x="4389" y="264"/>
                  </a:lnTo>
                  <a:lnTo>
                    <a:pt x="4433" y="220"/>
                  </a:lnTo>
                  <a:lnTo>
                    <a:pt x="4433" y="132"/>
                  </a:lnTo>
                  <a:lnTo>
                    <a:pt x="4433" y="89"/>
                  </a:lnTo>
                  <a:lnTo>
                    <a:pt x="4389" y="45"/>
                  </a:lnTo>
                  <a:lnTo>
                    <a:pt x="4301" y="1"/>
                  </a:lnTo>
                  <a:close/>
                </a:path>
              </a:pathLst>
            </a:custGeom>
            <a:solidFill>
              <a:srgbClr val="484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495" name="Google Shape;4495;p116"/>
          <p:cNvSpPr/>
          <p:nvPr/>
        </p:nvSpPr>
        <p:spPr>
          <a:xfrm>
            <a:off x="-5113275" y="5143500"/>
            <a:ext cx="9948600" cy="3263400"/>
          </a:xfrm>
          <a:prstGeom prst="rect">
            <a:avLst/>
          </a:pr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6" name="Google Shape;4496;p116"/>
          <p:cNvSpPr/>
          <p:nvPr/>
        </p:nvSpPr>
        <p:spPr>
          <a:xfrm>
            <a:off x="-5113275" y="-631275"/>
            <a:ext cx="5113200" cy="6277500"/>
          </a:xfrm>
          <a:prstGeom prst="rect">
            <a:avLst/>
          </a:pr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7" name="Google Shape;4497;p116"/>
          <p:cNvSpPr/>
          <p:nvPr/>
        </p:nvSpPr>
        <p:spPr>
          <a:xfrm>
            <a:off x="-545325" y="-3263632"/>
            <a:ext cx="12524400" cy="3263400"/>
          </a:xfrm>
          <a:prstGeom prst="rect">
            <a:avLst/>
          </a:pr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8" name="Google Shape;4498;p116"/>
          <p:cNvSpPr/>
          <p:nvPr/>
        </p:nvSpPr>
        <p:spPr>
          <a:xfrm>
            <a:off x="9144075" y="-1273075"/>
            <a:ext cx="9948600" cy="7173900"/>
          </a:xfrm>
          <a:prstGeom prst="rect">
            <a:avLst/>
          </a:pr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3: z-Blank, with ASU Learn to Thrive Morse code pattern edges, black">
  <p:cSld name="CUSTOM_22_1_1_1_1_1_1_1_1_1_1_1_1_1_1_1_1_1_1_1">
    <p:bg>
      <p:bgPr>
        <a:solidFill>
          <a:schemeClr val="dk1"/>
        </a:solidFill>
        <a:effectLst/>
      </p:bgPr>
    </p:bg>
    <p:spTree>
      <p:nvGrpSpPr>
        <p:cNvPr id="1" name="Shape 4499"/>
        <p:cNvGrpSpPr/>
        <p:nvPr/>
      </p:nvGrpSpPr>
      <p:grpSpPr>
        <a:xfrm>
          <a:off x="0" y="0"/>
          <a:ext cx="0" cy="0"/>
          <a:chOff x="0" y="0"/>
          <a:chExt cx="0" cy="0"/>
        </a:xfrm>
      </p:grpSpPr>
      <p:grpSp>
        <p:nvGrpSpPr>
          <p:cNvPr id="4500" name="Google Shape;4500;p117"/>
          <p:cNvGrpSpPr/>
          <p:nvPr/>
        </p:nvGrpSpPr>
        <p:grpSpPr>
          <a:xfrm>
            <a:off x="4572001" y="223051"/>
            <a:ext cx="9269048" cy="542679"/>
            <a:chOff x="-62524" y="217501"/>
            <a:chExt cx="9269048" cy="542679"/>
          </a:xfrm>
        </p:grpSpPr>
        <p:sp>
          <p:nvSpPr>
            <p:cNvPr id="4501" name="Google Shape;4501;p117"/>
            <p:cNvSpPr/>
            <p:nvPr/>
          </p:nvSpPr>
          <p:spPr>
            <a:xfrm>
              <a:off x="-62524" y="217501"/>
              <a:ext cx="9267232" cy="540895"/>
            </a:xfrm>
            <a:custGeom>
              <a:avLst/>
              <a:gdLst/>
              <a:ahLst/>
              <a:cxnLst/>
              <a:rect l="l" t="t" r="r" b="b"/>
              <a:pathLst>
                <a:path w="285695" h="16675" extrusionOk="0">
                  <a:moveTo>
                    <a:pt x="669" y="0"/>
                  </a:moveTo>
                  <a:lnTo>
                    <a:pt x="502" y="56"/>
                  </a:lnTo>
                  <a:lnTo>
                    <a:pt x="223" y="223"/>
                  </a:lnTo>
                  <a:lnTo>
                    <a:pt x="56" y="502"/>
                  </a:lnTo>
                  <a:lnTo>
                    <a:pt x="0" y="669"/>
                  </a:lnTo>
                  <a:lnTo>
                    <a:pt x="0" y="837"/>
                  </a:lnTo>
                  <a:lnTo>
                    <a:pt x="0" y="1004"/>
                  </a:lnTo>
                  <a:lnTo>
                    <a:pt x="56" y="1171"/>
                  </a:lnTo>
                  <a:lnTo>
                    <a:pt x="223" y="1394"/>
                  </a:lnTo>
                  <a:lnTo>
                    <a:pt x="502" y="1617"/>
                  </a:lnTo>
                  <a:lnTo>
                    <a:pt x="669" y="1673"/>
                  </a:lnTo>
                  <a:lnTo>
                    <a:pt x="1004" y="1673"/>
                  </a:lnTo>
                  <a:lnTo>
                    <a:pt x="1171" y="1617"/>
                  </a:lnTo>
                  <a:lnTo>
                    <a:pt x="1394" y="1394"/>
                  </a:lnTo>
                  <a:lnTo>
                    <a:pt x="1617" y="1171"/>
                  </a:lnTo>
                  <a:lnTo>
                    <a:pt x="1617" y="1004"/>
                  </a:lnTo>
                  <a:lnTo>
                    <a:pt x="1673" y="837"/>
                  </a:lnTo>
                  <a:lnTo>
                    <a:pt x="1617" y="669"/>
                  </a:lnTo>
                  <a:lnTo>
                    <a:pt x="1617" y="502"/>
                  </a:lnTo>
                  <a:lnTo>
                    <a:pt x="1394" y="223"/>
                  </a:lnTo>
                  <a:lnTo>
                    <a:pt x="1171" y="56"/>
                  </a:lnTo>
                  <a:lnTo>
                    <a:pt x="1004" y="0"/>
                  </a:lnTo>
                  <a:close/>
                  <a:moveTo>
                    <a:pt x="3959" y="0"/>
                  </a:moveTo>
                  <a:lnTo>
                    <a:pt x="3792" y="56"/>
                  </a:lnTo>
                  <a:lnTo>
                    <a:pt x="3569" y="223"/>
                  </a:lnTo>
                  <a:lnTo>
                    <a:pt x="3402" y="502"/>
                  </a:lnTo>
                  <a:lnTo>
                    <a:pt x="3346" y="669"/>
                  </a:lnTo>
                  <a:lnTo>
                    <a:pt x="3290" y="837"/>
                  </a:lnTo>
                  <a:lnTo>
                    <a:pt x="3346" y="1004"/>
                  </a:lnTo>
                  <a:lnTo>
                    <a:pt x="3402" y="1171"/>
                  </a:lnTo>
                  <a:lnTo>
                    <a:pt x="3569" y="1394"/>
                  </a:lnTo>
                  <a:lnTo>
                    <a:pt x="3792" y="1617"/>
                  </a:lnTo>
                  <a:lnTo>
                    <a:pt x="3959" y="1673"/>
                  </a:lnTo>
                  <a:lnTo>
                    <a:pt x="4294" y="1673"/>
                  </a:lnTo>
                  <a:lnTo>
                    <a:pt x="4461" y="1617"/>
                  </a:lnTo>
                  <a:lnTo>
                    <a:pt x="4740" y="1394"/>
                  </a:lnTo>
                  <a:lnTo>
                    <a:pt x="4907" y="1171"/>
                  </a:lnTo>
                  <a:lnTo>
                    <a:pt x="4963" y="1004"/>
                  </a:lnTo>
                  <a:lnTo>
                    <a:pt x="4963" y="837"/>
                  </a:lnTo>
                  <a:lnTo>
                    <a:pt x="4963" y="669"/>
                  </a:lnTo>
                  <a:lnTo>
                    <a:pt x="4907" y="502"/>
                  </a:lnTo>
                  <a:lnTo>
                    <a:pt x="4740" y="223"/>
                  </a:lnTo>
                  <a:lnTo>
                    <a:pt x="4461" y="56"/>
                  </a:lnTo>
                  <a:lnTo>
                    <a:pt x="4294" y="0"/>
                  </a:lnTo>
                  <a:close/>
                  <a:moveTo>
                    <a:pt x="9090" y="0"/>
                  </a:moveTo>
                  <a:lnTo>
                    <a:pt x="8923" y="56"/>
                  </a:lnTo>
                  <a:lnTo>
                    <a:pt x="8644" y="223"/>
                  </a:lnTo>
                  <a:lnTo>
                    <a:pt x="8477" y="502"/>
                  </a:lnTo>
                  <a:lnTo>
                    <a:pt x="8421" y="669"/>
                  </a:lnTo>
                  <a:lnTo>
                    <a:pt x="8421" y="837"/>
                  </a:lnTo>
                  <a:lnTo>
                    <a:pt x="8421" y="1004"/>
                  </a:lnTo>
                  <a:lnTo>
                    <a:pt x="8477" y="1171"/>
                  </a:lnTo>
                  <a:lnTo>
                    <a:pt x="8644" y="1394"/>
                  </a:lnTo>
                  <a:lnTo>
                    <a:pt x="8923" y="1617"/>
                  </a:lnTo>
                  <a:lnTo>
                    <a:pt x="9090" y="1673"/>
                  </a:lnTo>
                  <a:lnTo>
                    <a:pt x="9425" y="1673"/>
                  </a:lnTo>
                  <a:lnTo>
                    <a:pt x="9536" y="1617"/>
                  </a:lnTo>
                  <a:lnTo>
                    <a:pt x="9815" y="1394"/>
                  </a:lnTo>
                  <a:lnTo>
                    <a:pt x="9982" y="1171"/>
                  </a:lnTo>
                  <a:lnTo>
                    <a:pt x="10038" y="1004"/>
                  </a:lnTo>
                  <a:lnTo>
                    <a:pt x="10038" y="837"/>
                  </a:lnTo>
                  <a:lnTo>
                    <a:pt x="10038" y="669"/>
                  </a:lnTo>
                  <a:lnTo>
                    <a:pt x="9982" y="502"/>
                  </a:lnTo>
                  <a:lnTo>
                    <a:pt x="9815" y="223"/>
                  </a:lnTo>
                  <a:lnTo>
                    <a:pt x="9536" y="56"/>
                  </a:lnTo>
                  <a:lnTo>
                    <a:pt x="9425" y="0"/>
                  </a:lnTo>
                  <a:close/>
                  <a:moveTo>
                    <a:pt x="14165" y="0"/>
                  </a:moveTo>
                  <a:lnTo>
                    <a:pt x="13998" y="56"/>
                  </a:lnTo>
                  <a:lnTo>
                    <a:pt x="13719" y="223"/>
                  </a:lnTo>
                  <a:lnTo>
                    <a:pt x="13551" y="502"/>
                  </a:lnTo>
                  <a:lnTo>
                    <a:pt x="13496" y="669"/>
                  </a:lnTo>
                  <a:lnTo>
                    <a:pt x="13496" y="837"/>
                  </a:lnTo>
                  <a:lnTo>
                    <a:pt x="13496" y="1004"/>
                  </a:lnTo>
                  <a:lnTo>
                    <a:pt x="13551" y="1171"/>
                  </a:lnTo>
                  <a:lnTo>
                    <a:pt x="13719" y="1394"/>
                  </a:lnTo>
                  <a:lnTo>
                    <a:pt x="13998" y="1617"/>
                  </a:lnTo>
                  <a:lnTo>
                    <a:pt x="14165" y="1673"/>
                  </a:lnTo>
                  <a:lnTo>
                    <a:pt x="14499" y="1673"/>
                  </a:lnTo>
                  <a:lnTo>
                    <a:pt x="14611" y="1617"/>
                  </a:lnTo>
                  <a:lnTo>
                    <a:pt x="14890" y="1394"/>
                  </a:lnTo>
                  <a:lnTo>
                    <a:pt x="15057" y="1171"/>
                  </a:lnTo>
                  <a:lnTo>
                    <a:pt x="15113" y="1004"/>
                  </a:lnTo>
                  <a:lnTo>
                    <a:pt x="15113" y="837"/>
                  </a:lnTo>
                  <a:lnTo>
                    <a:pt x="15113" y="669"/>
                  </a:lnTo>
                  <a:lnTo>
                    <a:pt x="15057" y="502"/>
                  </a:lnTo>
                  <a:lnTo>
                    <a:pt x="14890" y="223"/>
                  </a:lnTo>
                  <a:lnTo>
                    <a:pt x="14611" y="56"/>
                  </a:lnTo>
                  <a:lnTo>
                    <a:pt x="14499" y="0"/>
                  </a:lnTo>
                  <a:close/>
                  <a:moveTo>
                    <a:pt x="24203" y="0"/>
                  </a:moveTo>
                  <a:lnTo>
                    <a:pt x="24036" y="56"/>
                  </a:lnTo>
                  <a:lnTo>
                    <a:pt x="23757" y="223"/>
                  </a:lnTo>
                  <a:lnTo>
                    <a:pt x="23589" y="502"/>
                  </a:lnTo>
                  <a:lnTo>
                    <a:pt x="23534" y="669"/>
                  </a:lnTo>
                  <a:lnTo>
                    <a:pt x="23534" y="837"/>
                  </a:lnTo>
                  <a:lnTo>
                    <a:pt x="23534" y="1004"/>
                  </a:lnTo>
                  <a:lnTo>
                    <a:pt x="23589" y="1171"/>
                  </a:lnTo>
                  <a:lnTo>
                    <a:pt x="23757" y="1394"/>
                  </a:lnTo>
                  <a:lnTo>
                    <a:pt x="24036" y="1617"/>
                  </a:lnTo>
                  <a:lnTo>
                    <a:pt x="24203" y="1673"/>
                  </a:lnTo>
                  <a:lnTo>
                    <a:pt x="24537" y="1673"/>
                  </a:lnTo>
                  <a:lnTo>
                    <a:pt x="24649" y="1617"/>
                  </a:lnTo>
                  <a:lnTo>
                    <a:pt x="24928" y="1394"/>
                  </a:lnTo>
                  <a:lnTo>
                    <a:pt x="25095" y="1171"/>
                  </a:lnTo>
                  <a:lnTo>
                    <a:pt x="25151" y="1004"/>
                  </a:lnTo>
                  <a:lnTo>
                    <a:pt x="25207" y="837"/>
                  </a:lnTo>
                  <a:lnTo>
                    <a:pt x="25151" y="669"/>
                  </a:lnTo>
                  <a:lnTo>
                    <a:pt x="25095" y="502"/>
                  </a:lnTo>
                  <a:lnTo>
                    <a:pt x="24928" y="223"/>
                  </a:lnTo>
                  <a:lnTo>
                    <a:pt x="24649" y="56"/>
                  </a:lnTo>
                  <a:lnTo>
                    <a:pt x="24537" y="0"/>
                  </a:lnTo>
                  <a:close/>
                  <a:moveTo>
                    <a:pt x="32624" y="0"/>
                  </a:moveTo>
                  <a:lnTo>
                    <a:pt x="32456" y="56"/>
                  </a:lnTo>
                  <a:lnTo>
                    <a:pt x="32178" y="223"/>
                  </a:lnTo>
                  <a:lnTo>
                    <a:pt x="32010" y="502"/>
                  </a:lnTo>
                  <a:lnTo>
                    <a:pt x="31954" y="669"/>
                  </a:lnTo>
                  <a:lnTo>
                    <a:pt x="31954" y="837"/>
                  </a:lnTo>
                  <a:lnTo>
                    <a:pt x="31954" y="1004"/>
                  </a:lnTo>
                  <a:lnTo>
                    <a:pt x="32010" y="1171"/>
                  </a:lnTo>
                  <a:lnTo>
                    <a:pt x="32178" y="1394"/>
                  </a:lnTo>
                  <a:lnTo>
                    <a:pt x="32456" y="1617"/>
                  </a:lnTo>
                  <a:lnTo>
                    <a:pt x="32624" y="1673"/>
                  </a:lnTo>
                  <a:lnTo>
                    <a:pt x="32958" y="1673"/>
                  </a:lnTo>
                  <a:lnTo>
                    <a:pt x="33126" y="1617"/>
                  </a:lnTo>
                  <a:lnTo>
                    <a:pt x="33349" y="1394"/>
                  </a:lnTo>
                  <a:lnTo>
                    <a:pt x="33572" y="1171"/>
                  </a:lnTo>
                  <a:lnTo>
                    <a:pt x="33627" y="1004"/>
                  </a:lnTo>
                  <a:lnTo>
                    <a:pt x="33627" y="837"/>
                  </a:lnTo>
                  <a:lnTo>
                    <a:pt x="33627" y="669"/>
                  </a:lnTo>
                  <a:lnTo>
                    <a:pt x="33572" y="502"/>
                  </a:lnTo>
                  <a:lnTo>
                    <a:pt x="33349" y="223"/>
                  </a:lnTo>
                  <a:lnTo>
                    <a:pt x="33126" y="56"/>
                  </a:lnTo>
                  <a:lnTo>
                    <a:pt x="32958" y="0"/>
                  </a:lnTo>
                  <a:close/>
                  <a:moveTo>
                    <a:pt x="42773" y="0"/>
                  </a:moveTo>
                  <a:lnTo>
                    <a:pt x="42606" y="56"/>
                  </a:lnTo>
                  <a:lnTo>
                    <a:pt x="42383" y="223"/>
                  </a:lnTo>
                  <a:lnTo>
                    <a:pt x="42216" y="502"/>
                  </a:lnTo>
                  <a:lnTo>
                    <a:pt x="42160" y="669"/>
                  </a:lnTo>
                  <a:lnTo>
                    <a:pt x="42104" y="837"/>
                  </a:lnTo>
                  <a:lnTo>
                    <a:pt x="42160" y="1004"/>
                  </a:lnTo>
                  <a:lnTo>
                    <a:pt x="42216" y="1171"/>
                  </a:lnTo>
                  <a:lnTo>
                    <a:pt x="42383" y="1394"/>
                  </a:lnTo>
                  <a:lnTo>
                    <a:pt x="42606" y="1617"/>
                  </a:lnTo>
                  <a:lnTo>
                    <a:pt x="42773" y="1673"/>
                  </a:lnTo>
                  <a:lnTo>
                    <a:pt x="43108" y="1673"/>
                  </a:lnTo>
                  <a:lnTo>
                    <a:pt x="43275" y="1617"/>
                  </a:lnTo>
                  <a:lnTo>
                    <a:pt x="43554" y="1394"/>
                  </a:lnTo>
                  <a:lnTo>
                    <a:pt x="43721" y="1171"/>
                  </a:lnTo>
                  <a:lnTo>
                    <a:pt x="43777" y="1004"/>
                  </a:lnTo>
                  <a:lnTo>
                    <a:pt x="43777" y="837"/>
                  </a:lnTo>
                  <a:lnTo>
                    <a:pt x="43777" y="669"/>
                  </a:lnTo>
                  <a:lnTo>
                    <a:pt x="43721" y="502"/>
                  </a:lnTo>
                  <a:lnTo>
                    <a:pt x="43554" y="223"/>
                  </a:lnTo>
                  <a:lnTo>
                    <a:pt x="43275" y="56"/>
                  </a:lnTo>
                  <a:lnTo>
                    <a:pt x="43108" y="0"/>
                  </a:lnTo>
                  <a:close/>
                  <a:moveTo>
                    <a:pt x="51083" y="0"/>
                  </a:moveTo>
                  <a:lnTo>
                    <a:pt x="50915" y="56"/>
                  </a:lnTo>
                  <a:lnTo>
                    <a:pt x="50636" y="223"/>
                  </a:lnTo>
                  <a:lnTo>
                    <a:pt x="50469" y="502"/>
                  </a:lnTo>
                  <a:lnTo>
                    <a:pt x="50413" y="669"/>
                  </a:lnTo>
                  <a:lnTo>
                    <a:pt x="50413" y="837"/>
                  </a:lnTo>
                  <a:lnTo>
                    <a:pt x="50413" y="1004"/>
                  </a:lnTo>
                  <a:lnTo>
                    <a:pt x="50469" y="1171"/>
                  </a:lnTo>
                  <a:lnTo>
                    <a:pt x="50636" y="1394"/>
                  </a:lnTo>
                  <a:lnTo>
                    <a:pt x="50915" y="1617"/>
                  </a:lnTo>
                  <a:lnTo>
                    <a:pt x="51083" y="1673"/>
                  </a:lnTo>
                  <a:lnTo>
                    <a:pt x="51417" y="1673"/>
                  </a:lnTo>
                  <a:lnTo>
                    <a:pt x="51529" y="1617"/>
                  </a:lnTo>
                  <a:lnTo>
                    <a:pt x="51808" y="1394"/>
                  </a:lnTo>
                  <a:lnTo>
                    <a:pt x="51975" y="1171"/>
                  </a:lnTo>
                  <a:lnTo>
                    <a:pt x="52031" y="1004"/>
                  </a:lnTo>
                  <a:lnTo>
                    <a:pt x="52031" y="837"/>
                  </a:lnTo>
                  <a:lnTo>
                    <a:pt x="52031" y="669"/>
                  </a:lnTo>
                  <a:lnTo>
                    <a:pt x="51975" y="502"/>
                  </a:lnTo>
                  <a:lnTo>
                    <a:pt x="51808" y="223"/>
                  </a:lnTo>
                  <a:lnTo>
                    <a:pt x="51529" y="56"/>
                  </a:lnTo>
                  <a:lnTo>
                    <a:pt x="51417" y="0"/>
                  </a:lnTo>
                  <a:close/>
                  <a:moveTo>
                    <a:pt x="61176" y="0"/>
                  </a:moveTo>
                  <a:lnTo>
                    <a:pt x="61009" y="56"/>
                  </a:lnTo>
                  <a:lnTo>
                    <a:pt x="60730" y="223"/>
                  </a:lnTo>
                  <a:lnTo>
                    <a:pt x="60563" y="502"/>
                  </a:lnTo>
                  <a:lnTo>
                    <a:pt x="60507" y="669"/>
                  </a:lnTo>
                  <a:lnTo>
                    <a:pt x="60507" y="837"/>
                  </a:lnTo>
                  <a:lnTo>
                    <a:pt x="60507" y="1004"/>
                  </a:lnTo>
                  <a:lnTo>
                    <a:pt x="60563" y="1171"/>
                  </a:lnTo>
                  <a:lnTo>
                    <a:pt x="60730" y="1394"/>
                  </a:lnTo>
                  <a:lnTo>
                    <a:pt x="61009" y="1617"/>
                  </a:lnTo>
                  <a:lnTo>
                    <a:pt x="61176" y="1673"/>
                  </a:lnTo>
                  <a:lnTo>
                    <a:pt x="61511" y="1673"/>
                  </a:lnTo>
                  <a:lnTo>
                    <a:pt x="61623" y="1617"/>
                  </a:lnTo>
                  <a:lnTo>
                    <a:pt x="61901" y="1394"/>
                  </a:lnTo>
                  <a:lnTo>
                    <a:pt x="62069" y="1171"/>
                  </a:lnTo>
                  <a:lnTo>
                    <a:pt x="62124" y="1004"/>
                  </a:lnTo>
                  <a:lnTo>
                    <a:pt x="62124" y="837"/>
                  </a:lnTo>
                  <a:lnTo>
                    <a:pt x="62124" y="669"/>
                  </a:lnTo>
                  <a:lnTo>
                    <a:pt x="62069" y="502"/>
                  </a:lnTo>
                  <a:lnTo>
                    <a:pt x="61901" y="223"/>
                  </a:lnTo>
                  <a:lnTo>
                    <a:pt x="61623" y="56"/>
                  </a:lnTo>
                  <a:lnTo>
                    <a:pt x="61511" y="0"/>
                  </a:lnTo>
                  <a:close/>
                  <a:moveTo>
                    <a:pt x="64522" y="0"/>
                  </a:moveTo>
                  <a:lnTo>
                    <a:pt x="64355" y="56"/>
                  </a:lnTo>
                  <a:lnTo>
                    <a:pt x="64076" y="223"/>
                  </a:lnTo>
                  <a:lnTo>
                    <a:pt x="63909" y="502"/>
                  </a:lnTo>
                  <a:lnTo>
                    <a:pt x="63853" y="669"/>
                  </a:lnTo>
                  <a:lnTo>
                    <a:pt x="63853" y="837"/>
                  </a:lnTo>
                  <a:lnTo>
                    <a:pt x="63853" y="1004"/>
                  </a:lnTo>
                  <a:lnTo>
                    <a:pt x="63909" y="1171"/>
                  </a:lnTo>
                  <a:lnTo>
                    <a:pt x="64076" y="1394"/>
                  </a:lnTo>
                  <a:lnTo>
                    <a:pt x="64355" y="1617"/>
                  </a:lnTo>
                  <a:lnTo>
                    <a:pt x="64522" y="1673"/>
                  </a:lnTo>
                  <a:lnTo>
                    <a:pt x="64857" y="1673"/>
                  </a:lnTo>
                  <a:lnTo>
                    <a:pt x="65024" y="1617"/>
                  </a:lnTo>
                  <a:lnTo>
                    <a:pt x="65247" y="1394"/>
                  </a:lnTo>
                  <a:lnTo>
                    <a:pt x="65470" y="1171"/>
                  </a:lnTo>
                  <a:lnTo>
                    <a:pt x="65470" y="1004"/>
                  </a:lnTo>
                  <a:lnTo>
                    <a:pt x="65526" y="837"/>
                  </a:lnTo>
                  <a:lnTo>
                    <a:pt x="65470" y="669"/>
                  </a:lnTo>
                  <a:lnTo>
                    <a:pt x="65470" y="502"/>
                  </a:lnTo>
                  <a:lnTo>
                    <a:pt x="65247" y="223"/>
                  </a:lnTo>
                  <a:lnTo>
                    <a:pt x="65024" y="56"/>
                  </a:lnTo>
                  <a:lnTo>
                    <a:pt x="64857" y="0"/>
                  </a:lnTo>
                  <a:close/>
                  <a:moveTo>
                    <a:pt x="67868" y="0"/>
                  </a:moveTo>
                  <a:lnTo>
                    <a:pt x="67757" y="56"/>
                  </a:lnTo>
                  <a:lnTo>
                    <a:pt x="67478" y="223"/>
                  </a:lnTo>
                  <a:lnTo>
                    <a:pt x="67311" y="502"/>
                  </a:lnTo>
                  <a:lnTo>
                    <a:pt x="67255" y="669"/>
                  </a:lnTo>
                  <a:lnTo>
                    <a:pt x="67199" y="837"/>
                  </a:lnTo>
                  <a:lnTo>
                    <a:pt x="67255" y="1004"/>
                  </a:lnTo>
                  <a:lnTo>
                    <a:pt x="67311" y="1171"/>
                  </a:lnTo>
                  <a:lnTo>
                    <a:pt x="67478" y="1394"/>
                  </a:lnTo>
                  <a:lnTo>
                    <a:pt x="67757" y="1617"/>
                  </a:lnTo>
                  <a:lnTo>
                    <a:pt x="67868" y="1673"/>
                  </a:lnTo>
                  <a:lnTo>
                    <a:pt x="68203" y="1673"/>
                  </a:lnTo>
                  <a:lnTo>
                    <a:pt x="68370" y="1617"/>
                  </a:lnTo>
                  <a:lnTo>
                    <a:pt x="68649" y="1394"/>
                  </a:lnTo>
                  <a:lnTo>
                    <a:pt x="68816" y="1171"/>
                  </a:lnTo>
                  <a:lnTo>
                    <a:pt x="68872" y="1004"/>
                  </a:lnTo>
                  <a:lnTo>
                    <a:pt x="68872" y="837"/>
                  </a:lnTo>
                  <a:lnTo>
                    <a:pt x="68872" y="669"/>
                  </a:lnTo>
                  <a:lnTo>
                    <a:pt x="68816" y="502"/>
                  </a:lnTo>
                  <a:lnTo>
                    <a:pt x="68649" y="223"/>
                  </a:lnTo>
                  <a:lnTo>
                    <a:pt x="68370" y="56"/>
                  </a:lnTo>
                  <a:lnTo>
                    <a:pt x="68203" y="0"/>
                  </a:lnTo>
                  <a:close/>
                  <a:moveTo>
                    <a:pt x="72943" y="0"/>
                  </a:moveTo>
                  <a:lnTo>
                    <a:pt x="72776" y="56"/>
                  </a:lnTo>
                  <a:lnTo>
                    <a:pt x="72553" y="223"/>
                  </a:lnTo>
                  <a:lnTo>
                    <a:pt x="72386" y="502"/>
                  </a:lnTo>
                  <a:lnTo>
                    <a:pt x="72330" y="669"/>
                  </a:lnTo>
                  <a:lnTo>
                    <a:pt x="72274" y="837"/>
                  </a:lnTo>
                  <a:lnTo>
                    <a:pt x="72330" y="1004"/>
                  </a:lnTo>
                  <a:lnTo>
                    <a:pt x="72386" y="1171"/>
                  </a:lnTo>
                  <a:lnTo>
                    <a:pt x="72553" y="1394"/>
                  </a:lnTo>
                  <a:lnTo>
                    <a:pt x="72776" y="1617"/>
                  </a:lnTo>
                  <a:lnTo>
                    <a:pt x="72943" y="1673"/>
                  </a:lnTo>
                  <a:lnTo>
                    <a:pt x="73278" y="1673"/>
                  </a:lnTo>
                  <a:lnTo>
                    <a:pt x="73445" y="1617"/>
                  </a:lnTo>
                  <a:lnTo>
                    <a:pt x="73724" y="1394"/>
                  </a:lnTo>
                  <a:lnTo>
                    <a:pt x="73891" y="1171"/>
                  </a:lnTo>
                  <a:lnTo>
                    <a:pt x="73947" y="1004"/>
                  </a:lnTo>
                  <a:lnTo>
                    <a:pt x="73947" y="837"/>
                  </a:lnTo>
                  <a:lnTo>
                    <a:pt x="73947" y="669"/>
                  </a:lnTo>
                  <a:lnTo>
                    <a:pt x="73891" y="502"/>
                  </a:lnTo>
                  <a:lnTo>
                    <a:pt x="73724" y="223"/>
                  </a:lnTo>
                  <a:lnTo>
                    <a:pt x="73445" y="56"/>
                  </a:lnTo>
                  <a:lnTo>
                    <a:pt x="73278" y="0"/>
                  </a:lnTo>
                  <a:close/>
                  <a:moveTo>
                    <a:pt x="76289" y="0"/>
                  </a:moveTo>
                  <a:lnTo>
                    <a:pt x="76122" y="56"/>
                  </a:lnTo>
                  <a:lnTo>
                    <a:pt x="75899" y="223"/>
                  </a:lnTo>
                  <a:lnTo>
                    <a:pt x="75676" y="502"/>
                  </a:lnTo>
                  <a:lnTo>
                    <a:pt x="75620" y="669"/>
                  </a:lnTo>
                  <a:lnTo>
                    <a:pt x="75620" y="837"/>
                  </a:lnTo>
                  <a:lnTo>
                    <a:pt x="75620" y="1004"/>
                  </a:lnTo>
                  <a:lnTo>
                    <a:pt x="75676" y="1171"/>
                  </a:lnTo>
                  <a:lnTo>
                    <a:pt x="75899" y="1394"/>
                  </a:lnTo>
                  <a:lnTo>
                    <a:pt x="76122" y="1617"/>
                  </a:lnTo>
                  <a:lnTo>
                    <a:pt x="76289" y="1673"/>
                  </a:lnTo>
                  <a:lnTo>
                    <a:pt x="76624" y="1673"/>
                  </a:lnTo>
                  <a:lnTo>
                    <a:pt x="76791" y="1617"/>
                  </a:lnTo>
                  <a:lnTo>
                    <a:pt x="77070" y="1394"/>
                  </a:lnTo>
                  <a:lnTo>
                    <a:pt x="77237" y="1171"/>
                  </a:lnTo>
                  <a:lnTo>
                    <a:pt x="77293" y="1004"/>
                  </a:lnTo>
                  <a:lnTo>
                    <a:pt x="77293" y="837"/>
                  </a:lnTo>
                  <a:lnTo>
                    <a:pt x="77293" y="669"/>
                  </a:lnTo>
                  <a:lnTo>
                    <a:pt x="77237" y="502"/>
                  </a:lnTo>
                  <a:lnTo>
                    <a:pt x="77070" y="223"/>
                  </a:lnTo>
                  <a:lnTo>
                    <a:pt x="76791" y="56"/>
                  </a:lnTo>
                  <a:lnTo>
                    <a:pt x="76624" y="0"/>
                  </a:lnTo>
                  <a:close/>
                  <a:moveTo>
                    <a:pt x="88056" y="0"/>
                  </a:moveTo>
                  <a:lnTo>
                    <a:pt x="87889" y="56"/>
                  </a:lnTo>
                  <a:lnTo>
                    <a:pt x="87610" y="223"/>
                  </a:lnTo>
                  <a:lnTo>
                    <a:pt x="87443" y="502"/>
                  </a:lnTo>
                  <a:lnTo>
                    <a:pt x="87387" y="669"/>
                  </a:lnTo>
                  <a:lnTo>
                    <a:pt x="87387" y="837"/>
                  </a:lnTo>
                  <a:lnTo>
                    <a:pt x="87387" y="1004"/>
                  </a:lnTo>
                  <a:lnTo>
                    <a:pt x="87443" y="1171"/>
                  </a:lnTo>
                  <a:lnTo>
                    <a:pt x="87610" y="1394"/>
                  </a:lnTo>
                  <a:lnTo>
                    <a:pt x="87889" y="1617"/>
                  </a:lnTo>
                  <a:lnTo>
                    <a:pt x="88056" y="1673"/>
                  </a:lnTo>
                  <a:lnTo>
                    <a:pt x="88391" y="1673"/>
                  </a:lnTo>
                  <a:lnTo>
                    <a:pt x="88558" y="1617"/>
                  </a:lnTo>
                  <a:lnTo>
                    <a:pt x="88781" y="1394"/>
                  </a:lnTo>
                  <a:lnTo>
                    <a:pt x="88948" y="1171"/>
                  </a:lnTo>
                  <a:lnTo>
                    <a:pt x="89004" y="1004"/>
                  </a:lnTo>
                  <a:lnTo>
                    <a:pt x="89060" y="837"/>
                  </a:lnTo>
                  <a:lnTo>
                    <a:pt x="89004" y="669"/>
                  </a:lnTo>
                  <a:lnTo>
                    <a:pt x="88948" y="502"/>
                  </a:lnTo>
                  <a:lnTo>
                    <a:pt x="88781" y="223"/>
                  </a:lnTo>
                  <a:lnTo>
                    <a:pt x="88558" y="56"/>
                  </a:lnTo>
                  <a:lnTo>
                    <a:pt x="88391" y="0"/>
                  </a:lnTo>
                  <a:close/>
                  <a:moveTo>
                    <a:pt x="96477" y="0"/>
                  </a:moveTo>
                  <a:lnTo>
                    <a:pt x="96310" y="56"/>
                  </a:lnTo>
                  <a:lnTo>
                    <a:pt x="96087" y="223"/>
                  </a:lnTo>
                  <a:lnTo>
                    <a:pt x="95863" y="502"/>
                  </a:lnTo>
                  <a:lnTo>
                    <a:pt x="95863" y="669"/>
                  </a:lnTo>
                  <a:lnTo>
                    <a:pt x="95808" y="837"/>
                  </a:lnTo>
                  <a:lnTo>
                    <a:pt x="95863" y="1004"/>
                  </a:lnTo>
                  <a:lnTo>
                    <a:pt x="95863" y="1171"/>
                  </a:lnTo>
                  <a:lnTo>
                    <a:pt x="96087" y="1394"/>
                  </a:lnTo>
                  <a:lnTo>
                    <a:pt x="96310" y="1617"/>
                  </a:lnTo>
                  <a:lnTo>
                    <a:pt x="96477" y="1673"/>
                  </a:lnTo>
                  <a:lnTo>
                    <a:pt x="96811" y="1673"/>
                  </a:lnTo>
                  <a:lnTo>
                    <a:pt x="96979" y="1617"/>
                  </a:lnTo>
                  <a:lnTo>
                    <a:pt x="97258" y="1394"/>
                  </a:lnTo>
                  <a:lnTo>
                    <a:pt x="97425" y="1171"/>
                  </a:lnTo>
                  <a:lnTo>
                    <a:pt x="97481" y="1004"/>
                  </a:lnTo>
                  <a:lnTo>
                    <a:pt x="97481" y="837"/>
                  </a:lnTo>
                  <a:lnTo>
                    <a:pt x="97481" y="669"/>
                  </a:lnTo>
                  <a:lnTo>
                    <a:pt x="97425" y="502"/>
                  </a:lnTo>
                  <a:lnTo>
                    <a:pt x="97258" y="223"/>
                  </a:lnTo>
                  <a:lnTo>
                    <a:pt x="96979" y="56"/>
                  </a:lnTo>
                  <a:lnTo>
                    <a:pt x="96811" y="0"/>
                  </a:lnTo>
                  <a:close/>
                  <a:moveTo>
                    <a:pt x="99767" y="0"/>
                  </a:moveTo>
                  <a:lnTo>
                    <a:pt x="99656" y="56"/>
                  </a:lnTo>
                  <a:lnTo>
                    <a:pt x="99377" y="223"/>
                  </a:lnTo>
                  <a:lnTo>
                    <a:pt x="99209" y="502"/>
                  </a:lnTo>
                  <a:lnTo>
                    <a:pt x="99154" y="669"/>
                  </a:lnTo>
                  <a:lnTo>
                    <a:pt x="99154" y="837"/>
                  </a:lnTo>
                  <a:lnTo>
                    <a:pt x="99154" y="1004"/>
                  </a:lnTo>
                  <a:lnTo>
                    <a:pt x="99209" y="1171"/>
                  </a:lnTo>
                  <a:lnTo>
                    <a:pt x="99377" y="1394"/>
                  </a:lnTo>
                  <a:lnTo>
                    <a:pt x="99656" y="1617"/>
                  </a:lnTo>
                  <a:lnTo>
                    <a:pt x="99767" y="1673"/>
                  </a:lnTo>
                  <a:lnTo>
                    <a:pt x="100102" y="1673"/>
                  </a:lnTo>
                  <a:lnTo>
                    <a:pt x="100269" y="1617"/>
                  </a:lnTo>
                  <a:lnTo>
                    <a:pt x="100548" y="1394"/>
                  </a:lnTo>
                  <a:lnTo>
                    <a:pt x="100715" y="1171"/>
                  </a:lnTo>
                  <a:lnTo>
                    <a:pt x="100771" y="1004"/>
                  </a:lnTo>
                  <a:lnTo>
                    <a:pt x="100771" y="837"/>
                  </a:lnTo>
                  <a:lnTo>
                    <a:pt x="100771" y="669"/>
                  </a:lnTo>
                  <a:lnTo>
                    <a:pt x="100715" y="502"/>
                  </a:lnTo>
                  <a:lnTo>
                    <a:pt x="100548" y="223"/>
                  </a:lnTo>
                  <a:lnTo>
                    <a:pt x="100269" y="56"/>
                  </a:lnTo>
                  <a:lnTo>
                    <a:pt x="100102" y="0"/>
                  </a:lnTo>
                  <a:close/>
                  <a:moveTo>
                    <a:pt x="104898" y="0"/>
                  </a:moveTo>
                  <a:lnTo>
                    <a:pt x="104730" y="56"/>
                  </a:lnTo>
                  <a:lnTo>
                    <a:pt x="104452" y="223"/>
                  </a:lnTo>
                  <a:lnTo>
                    <a:pt x="104284" y="502"/>
                  </a:lnTo>
                  <a:lnTo>
                    <a:pt x="104228" y="669"/>
                  </a:lnTo>
                  <a:lnTo>
                    <a:pt x="104228" y="837"/>
                  </a:lnTo>
                  <a:lnTo>
                    <a:pt x="104228" y="1004"/>
                  </a:lnTo>
                  <a:lnTo>
                    <a:pt x="104284" y="1171"/>
                  </a:lnTo>
                  <a:lnTo>
                    <a:pt x="104452" y="1394"/>
                  </a:lnTo>
                  <a:lnTo>
                    <a:pt x="104730" y="1617"/>
                  </a:lnTo>
                  <a:lnTo>
                    <a:pt x="104898" y="1673"/>
                  </a:lnTo>
                  <a:lnTo>
                    <a:pt x="105232" y="1673"/>
                  </a:lnTo>
                  <a:lnTo>
                    <a:pt x="105344" y="1617"/>
                  </a:lnTo>
                  <a:lnTo>
                    <a:pt x="105623" y="1394"/>
                  </a:lnTo>
                  <a:lnTo>
                    <a:pt x="105790" y="1171"/>
                  </a:lnTo>
                  <a:lnTo>
                    <a:pt x="105846" y="1004"/>
                  </a:lnTo>
                  <a:lnTo>
                    <a:pt x="105901" y="837"/>
                  </a:lnTo>
                  <a:lnTo>
                    <a:pt x="105846" y="669"/>
                  </a:lnTo>
                  <a:lnTo>
                    <a:pt x="105790" y="502"/>
                  </a:lnTo>
                  <a:lnTo>
                    <a:pt x="105623" y="223"/>
                  </a:lnTo>
                  <a:lnTo>
                    <a:pt x="105344" y="56"/>
                  </a:lnTo>
                  <a:lnTo>
                    <a:pt x="105232" y="0"/>
                  </a:lnTo>
                  <a:close/>
                  <a:moveTo>
                    <a:pt x="109972" y="0"/>
                  </a:moveTo>
                  <a:lnTo>
                    <a:pt x="109805" y="56"/>
                  </a:lnTo>
                  <a:lnTo>
                    <a:pt x="109526" y="223"/>
                  </a:lnTo>
                  <a:lnTo>
                    <a:pt x="109359" y="502"/>
                  </a:lnTo>
                  <a:lnTo>
                    <a:pt x="109303" y="669"/>
                  </a:lnTo>
                  <a:lnTo>
                    <a:pt x="109303" y="837"/>
                  </a:lnTo>
                  <a:lnTo>
                    <a:pt x="109303" y="1004"/>
                  </a:lnTo>
                  <a:lnTo>
                    <a:pt x="109359" y="1171"/>
                  </a:lnTo>
                  <a:lnTo>
                    <a:pt x="109526" y="1394"/>
                  </a:lnTo>
                  <a:lnTo>
                    <a:pt x="109805" y="1617"/>
                  </a:lnTo>
                  <a:lnTo>
                    <a:pt x="109972" y="1673"/>
                  </a:lnTo>
                  <a:lnTo>
                    <a:pt x="110307" y="1673"/>
                  </a:lnTo>
                  <a:lnTo>
                    <a:pt x="110474" y="1617"/>
                  </a:lnTo>
                  <a:lnTo>
                    <a:pt x="110697" y="1394"/>
                  </a:lnTo>
                  <a:lnTo>
                    <a:pt x="110921" y="1171"/>
                  </a:lnTo>
                  <a:lnTo>
                    <a:pt x="110921" y="1004"/>
                  </a:lnTo>
                  <a:lnTo>
                    <a:pt x="110976" y="837"/>
                  </a:lnTo>
                  <a:lnTo>
                    <a:pt x="110921" y="669"/>
                  </a:lnTo>
                  <a:lnTo>
                    <a:pt x="110921" y="502"/>
                  </a:lnTo>
                  <a:lnTo>
                    <a:pt x="110697" y="223"/>
                  </a:lnTo>
                  <a:lnTo>
                    <a:pt x="110474" y="56"/>
                  </a:lnTo>
                  <a:lnTo>
                    <a:pt x="110307" y="0"/>
                  </a:lnTo>
                  <a:close/>
                  <a:moveTo>
                    <a:pt x="120011" y="0"/>
                  </a:moveTo>
                  <a:lnTo>
                    <a:pt x="119843" y="56"/>
                  </a:lnTo>
                  <a:lnTo>
                    <a:pt x="119564" y="223"/>
                  </a:lnTo>
                  <a:lnTo>
                    <a:pt x="119397" y="502"/>
                  </a:lnTo>
                  <a:lnTo>
                    <a:pt x="119341" y="669"/>
                  </a:lnTo>
                  <a:lnTo>
                    <a:pt x="119341" y="837"/>
                  </a:lnTo>
                  <a:lnTo>
                    <a:pt x="119341" y="1004"/>
                  </a:lnTo>
                  <a:lnTo>
                    <a:pt x="119397" y="1171"/>
                  </a:lnTo>
                  <a:lnTo>
                    <a:pt x="119564" y="1394"/>
                  </a:lnTo>
                  <a:lnTo>
                    <a:pt x="119843" y="1617"/>
                  </a:lnTo>
                  <a:lnTo>
                    <a:pt x="120011" y="1673"/>
                  </a:lnTo>
                  <a:lnTo>
                    <a:pt x="120345" y="1673"/>
                  </a:lnTo>
                  <a:lnTo>
                    <a:pt x="120512" y="1617"/>
                  </a:lnTo>
                  <a:lnTo>
                    <a:pt x="120736" y="1394"/>
                  </a:lnTo>
                  <a:lnTo>
                    <a:pt x="120959" y="1171"/>
                  </a:lnTo>
                  <a:lnTo>
                    <a:pt x="120959" y="1004"/>
                  </a:lnTo>
                  <a:lnTo>
                    <a:pt x="121014" y="837"/>
                  </a:lnTo>
                  <a:lnTo>
                    <a:pt x="120959" y="669"/>
                  </a:lnTo>
                  <a:lnTo>
                    <a:pt x="120959" y="502"/>
                  </a:lnTo>
                  <a:lnTo>
                    <a:pt x="120736" y="223"/>
                  </a:lnTo>
                  <a:lnTo>
                    <a:pt x="120512" y="56"/>
                  </a:lnTo>
                  <a:lnTo>
                    <a:pt x="120345" y="0"/>
                  </a:lnTo>
                  <a:close/>
                  <a:moveTo>
                    <a:pt x="128431" y="0"/>
                  </a:moveTo>
                  <a:lnTo>
                    <a:pt x="128264" y="56"/>
                  </a:lnTo>
                  <a:lnTo>
                    <a:pt x="128041" y="223"/>
                  </a:lnTo>
                  <a:lnTo>
                    <a:pt x="127818" y="502"/>
                  </a:lnTo>
                  <a:lnTo>
                    <a:pt x="127818" y="669"/>
                  </a:lnTo>
                  <a:lnTo>
                    <a:pt x="127762" y="837"/>
                  </a:lnTo>
                  <a:lnTo>
                    <a:pt x="127818" y="1004"/>
                  </a:lnTo>
                  <a:lnTo>
                    <a:pt x="127818" y="1171"/>
                  </a:lnTo>
                  <a:lnTo>
                    <a:pt x="128041" y="1394"/>
                  </a:lnTo>
                  <a:lnTo>
                    <a:pt x="128264" y="1617"/>
                  </a:lnTo>
                  <a:lnTo>
                    <a:pt x="128431" y="1673"/>
                  </a:lnTo>
                  <a:lnTo>
                    <a:pt x="128766" y="1673"/>
                  </a:lnTo>
                  <a:lnTo>
                    <a:pt x="128933" y="1617"/>
                  </a:lnTo>
                  <a:lnTo>
                    <a:pt x="129212" y="1394"/>
                  </a:lnTo>
                  <a:lnTo>
                    <a:pt x="129379" y="1171"/>
                  </a:lnTo>
                  <a:lnTo>
                    <a:pt x="129435" y="1004"/>
                  </a:lnTo>
                  <a:lnTo>
                    <a:pt x="129435" y="837"/>
                  </a:lnTo>
                  <a:lnTo>
                    <a:pt x="129435" y="669"/>
                  </a:lnTo>
                  <a:lnTo>
                    <a:pt x="129379" y="502"/>
                  </a:lnTo>
                  <a:lnTo>
                    <a:pt x="129212" y="223"/>
                  </a:lnTo>
                  <a:lnTo>
                    <a:pt x="128933" y="56"/>
                  </a:lnTo>
                  <a:lnTo>
                    <a:pt x="128766" y="0"/>
                  </a:lnTo>
                  <a:close/>
                  <a:moveTo>
                    <a:pt x="138581" y="0"/>
                  </a:moveTo>
                  <a:lnTo>
                    <a:pt x="138469" y="56"/>
                  </a:lnTo>
                  <a:lnTo>
                    <a:pt x="138191" y="223"/>
                  </a:lnTo>
                  <a:lnTo>
                    <a:pt x="138023" y="502"/>
                  </a:lnTo>
                  <a:lnTo>
                    <a:pt x="137968" y="669"/>
                  </a:lnTo>
                  <a:lnTo>
                    <a:pt x="137968" y="837"/>
                  </a:lnTo>
                  <a:lnTo>
                    <a:pt x="137968" y="1004"/>
                  </a:lnTo>
                  <a:lnTo>
                    <a:pt x="138023" y="1171"/>
                  </a:lnTo>
                  <a:lnTo>
                    <a:pt x="138191" y="1394"/>
                  </a:lnTo>
                  <a:lnTo>
                    <a:pt x="138469" y="1617"/>
                  </a:lnTo>
                  <a:lnTo>
                    <a:pt x="138581" y="1673"/>
                  </a:lnTo>
                  <a:lnTo>
                    <a:pt x="138916" y="1673"/>
                  </a:lnTo>
                  <a:lnTo>
                    <a:pt x="139083" y="1617"/>
                  </a:lnTo>
                  <a:lnTo>
                    <a:pt x="139362" y="1394"/>
                  </a:lnTo>
                  <a:lnTo>
                    <a:pt x="139529" y="1171"/>
                  </a:lnTo>
                  <a:lnTo>
                    <a:pt x="139585" y="1004"/>
                  </a:lnTo>
                  <a:lnTo>
                    <a:pt x="139585" y="837"/>
                  </a:lnTo>
                  <a:lnTo>
                    <a:pt x="139585" y="669"/>
                  </a:lnTo>
                  <a:lnTo>
                    <a:pt x="139529" y="502"/>
                  </a:lnTo>
                  <a:lnTo>
                    <a:pt x="139362" y="223"/>
                  </a:lnTo>
                  <a:lnTo>
                    <a:pt x="139083" y="56"/>
                  </a:lnTo>
                  <a:lnTo>
                    <a:pt x="138916" y="0"/>
                  </a:lnTo>
                  <a:close/>
                  <a:moveTo>
                    <a:pt x="146834" y="0"/>
                  </a:moveTo>
                  <a:lnTo>
                    <a:pt x="146723" y="56"/>
                  </a:lnTo>
                  <a:lnTo>
                    <a:pt x="146444" y="223"/>
                  </a:lnTo>
                  <a:lnTo>
                    <a:pt x="146277" y="502"/>
                  </a:lnTo>
                  <a:lnTo>
                    <a:pt x="146221" y="669"/>
                  </a:lnTo>
                  <a:lnTo>
                    <a:pt x="146221" y="837"/>
                  </a:lnTo>
                  <a:lnTo>
                    <a:pt x="146221" y="1004"/>
                  </a:lnTo>
                  <a:lnTo>
                    <a:pt x="146277" y="1171"/>
                  </a:lnTo>
                  <a:lnTo>
                    <a:pt x="146444" y="1394"/>
                  </a:lnTo>
                  <a:lnTo>
                    <a:pt x="146723" y="1617"/>
                  </a:lnTo>
                  <a:lnTo>
                    <a:pt x="146834" y="1673"/>
                  </a:lnTo>
                  <a:lnTo>
                    <a:pt x="147169" y="1673"/>
                  </a:lnTo>
                  <a:lnTo>
                    <a:pt x="147336" y="1617"/>
                  </a:lnTo>
                  <a:lnTo>
                    <a:pt x="147615" y="1394"/>
                  </a:lnTo>
                  <a:lnTo>
                    <a:pt x="147783" y="1171"/>
                  </a:lnTo>
                  <a:lnTo>
                    <a:pt x="147838" y="1004"/>
                  </a:lnTo>
                  <a:lnTo>
                    <a:pt x="147838" y="837"/>
                  </a:lnTo>
                  <a:lnTo>
                    <a:pt x="147838" y="669"/>
                  </a:lnTo>
                  <a:lnTo>
                    <a:pt x="147783" y="502"/>
                  </a:lnTo>
                  <a:lnTo>
                    <a:pt x="147615" y="223"/>
                  </a:lnTo>
                  <a:lnTo>
                    <a:pt x="147336" y="56"/>
                  </a:lnTo>
                  <a:lnTo>
                    <a:pt x="147169" y="0"/>
                  </a:lnTo>
                  <a:close/>
                  <a:moveTo>
                    <a:pt x="156928" y="0"/>
                  </a:moveTo>
                  <a:lnTo>
                    <a:pt x="156817" y="56"/>
                  </a:lnTo>
                  <a:lnTo>
                    <a:pt x="156538" y="223"/>
                  </a:lnTo>
                  <a:lnTo>
                    <a:pt x="156371" y="502"/>
                  </a:lnTo>
                  <a:lnTo>
                    <a:pt x="156315" y="669"/>
                  </a:lnTo>
                  <a:lnTo>
                    <a:pt x="156315" y="837"/>
                  </a:lnTo>
                  <a:lnTo>
                    <a:pt x="156315" y="1004"/>
                  </a:lnTo>
                  <a:lnTo>
                    <a:pt x="156371" y="1171"/>
                  </a:lnTo>
                  <a:lnTo>
                    <a:pt x="156538" y="1394"/>
                  </a:lnTo>
                  <a:lnTo>
                    <a:pt x="156817" y="1617"/>
                  </a:lnTo>
                  <a:lnTo>
                    <a:pt x="156928" y="1673"/>
                  </a:lnTo>
                  <a:lnTo>
                    <a:pt x="157263" y="1673"/>
                  </a:lnTo>
                  <a:lnTo>
                    <a:pt x="157430" y="1617"/>
                  </a:lnTo>
                  <a:lnTo>
                    <a:pt x="157709" y="1394"/>
                  </a:lnTo>
                  <a:lnTo>
                    <a:pt x="157876" y="1171"/>
                  </a:lnTo>
                  <a:lnTo>
                    <a:pt x="157932" y="1004"/>
                  </a:lnTo>
                  <a:lnTo>
                    <a:pt x="157932" y="837"/>
                  </a:lnTo>
                  <a:lnTo>
                    <a:pt x="157932" y="669"/>
                  </a:lnTo>
                  <a:lnTo>
                    <a:pt x="157876" y="502"/>
                  </a:lnTo>
                  <a:lnTo>
                    <a:pt x="157709" y="223"/>
                  </a:lnTo>
                  <a:lnTo>
                    <a:pt x="157430" y="56"/>
                  </a:lnTo>
                  <a:lnTo>
                    <a:pt x="157263" y="0"/>
                  </a:lnTo>
                  <a:close/>
                  <a:moveTo>
                    <a:pt x="160330" y="0"/>
                  </a:moveTo>
                  <a:lnTo>
                    <a:pt x="160163" y="56"/>
                  </a:lnTo>
                  <a:lnTo>
                    <a:pt x="159884" y="223"/>
                  </a:lnTo>
                  <a:lnTo>
                    <a:pt x="159717" y="502"/>
                  </a:lnTo>
                  <a:lnTo>
                    <a:pt x="159661" y="669"/>
                  </a:lnTo>
                  <a:lnTo>
                    <a:pt x="159661" y="837"/>
                  </a:lnTo>
                  <a:lnTo>
                    <a:pt x="159661" y="1004"/>
                  </a:lnTo>
                  <a:lnTo>
                    <a:pt x="159717" y="1171"/>
                  </a:lnTo>
                  <a:lnTo>
                    <a:pt x="159884" y="1394"/>
                  </a:lnTo>
                  <a:lnTo>
                    <a:pt x="160163" y="1617"/>
                  </a:lnTo>
                  <a:lnTo>
                    <a:pt x="160330" y="1673"/>
                  </a:lnTo>
                  <a:lnTo>
                    <a:pt x="160665" y="1673"/>
                  </a:lnTo>
                  <a:lnTo>
                    <a:pt x="160832" y="1617"/>
                  </a:lnTo>
                  <a:lnTo>
                    <a:pt x="161055" y="1394"/>
                  </a:lnTo>
                  <a:lnTo>
                    <a:pt x="161222" y="1171"/>
                  </a:lnTo>
                  <a:lnTo>
                    <a:pt x="161278" y="1004"/>
                  </a:lnTo>
                  <a:lnTo>
                    <a:pt x="161334" y="837"/>
                  </a:lnTo>
                  <a:lnTo>
                    <a:pt x="161278" y="669"/>
                  </a:lnTo>
                  <a:lnTo>
                    <a:pt x="161222" y="502"/>
                  </a:lnTo>
                  <a:lnTo>
                    <a:pt x="161055" y="223"/>
                  </a:lnTo>
                  <a:lnTo>
                    <a:pt x="160832" y="56"/>
                  </a:lnTo>
                  <a:lnTo>
                    <a:pt x="160665" y="0"/>
                  </a:lnTo>
                  <a:close/>
                  <a:moveTo>
                    <a:pt x="163676" y="0"/>
                  </a:moveTo>
                  <a:lnTo>
                    <a:pt x="163509" y="56"/>
                  </a:lnTo>
                  <a:lnTo>
                    <a:pt x="163286" y="223"/>
                  </a:lnTo>
                  <a:lnTo>
                    <a:pt x="163063" y="502"/>
                  </a:lnTo>
                  <a:lnTo>
                    <a:pt x="163063" y="669"/>
                  </a:lnTo>
                  <a:lnTo>
                    <a:pt x="163007" y="837"/>
                  </a:lnTo>
                  <a:lnTo>
                    <a:pt x="163063" y="1004"/>
                  </a:lnTo>
                  <a:lnTo>
                    <a:pt x="163063" y="1171"/>
                  </a:lnTo>
                  <a:lnTo>
                    <a:pt x="163286" y="1394"/>
                  </a:lnTo>
                  <a:lnTo>
                    <a:pt x="163509" y="1617"/>
                  </a:lnTo>
                  <a:lnTo>
                    <a:pt x="163676" y="1673"/>
                  </a:lnTo>
                  <a:lnTo>
                    <a:pt x="164011" y="1673"/>
                  </a:lnTo>
                  <a:lnTo>
                    <a:pt x="164178" y="1617"/>
                  </a:lnTo>
                  <a:lnTo>
                    <a:pt x="164457" y="1394"/>
                  </a:lnTo>
                  <a:lnTo>
                    <a:pt x="164624" y="1171"/>
                  </a:lnTo>
                  <a:lnTo>
                    <a:pt x="164680" y="1004"/>
                  </a:lnTo>
                  <a:lnTo>
                    <a:pt x="164680" y="837"/>
                  </a:lnTo>
                  <a:lnTo>
                    <a:pt x="164680" y="669"/>
                  </a:lnTo>
                  <a:lnTo>
                    <a:pt x="164624" y="502"/>
                  </a:lnTo>
                  <a:lnTo>
                    <a:pt x="164457" y="223"/>
                  </a:lnTo>
                  <a:lnTo>
                    <a:pt x="164178" y="56"/>
                  </a:lnTo>
                  <a:lnTo>
                    <a:pt x="164011" y="0"/>
                  </a:lnTo>
                  <a:close/>
                  <a:moveTo>
                    <a:pt x="168751" y="0"/>
                  </a:moveTo>
                  <a:lnTo>
                    <a:pt x="168584" y="56"/>
                  </a:lnTo>
                  <a:lnTo>
                    <a:pt x="168361" y="223"/>
                  </a:lnTo>
                  <a:lnTo>
                    <a:pt x="168137" y="502"/>
                  </a:lnTo>
                  <a:lnTo>
                    <a:pt x="168137" y="669"/>
                  </a:lnTo>
                  <a:lnTo>
                    <a:pt x="168082" y="837"/>
                  </a:lnTo>
                  <a:lnTo>
                    <a:pt x="168137" y="1004"/>
                  </a:lnTo>
                  <a:lnTo>
                    <a:pt x="168137" y="1171"/>
                  </a:lnTo>
                  <a:lnTo>
                    <a:pt x="168361" y="1394"/>
                  </a:lnTo>
                  <a:lnTo>
                    <a:pt x="168584" y="1617"/>
                  </a:lnTo>
                  <a:lnTo>
                    <a:pt x="168751" y="1673"/>
                  </a:lnTo>
                  <a:lnTo>
                    <a:pt x="169085" y="1673"/>
                  </a:lnTo>
                  <a:lnTo>
                    <a:pt x="169253" y="1617"/>
                  </a:lnTo>
                  <a:lnTo>
                    <a:pt x="169532" y="1394"/>
                  </a:lnTo>
                  <a:lnTo>
                    <a:pt x="169699" y="1171"/>
                  </a:lnTo>
                  <a:lnTo>
                    <a:pt x="169755" y="1004"/>
                  </a:lnTo>
                  <a:lnTo>
                    <a:pt x="169755" y="837"/>
                  </a:lnTo>
                  <a:lnTo>
                    <a:pt x="169755" y="669"/>
                  </a:lnTo>
                  <a:lnTo>
                    <a:pt x="169699" y="502"/>
                  </a:lnTo>
                  <a:lnTo>
                    <a:pt x="169532" y="223"/>
                  </a:lnTo>
                  <a:lnTo>
                    <a:pt x="169253" y="56"/>
                  </a:lnTo>
                  <a:lnTo>
                    <a:pt x="169085" y="0"/>
                  </a:lnTo>
                  <a:close/>
                  <a:moveTo>
                    <a:pt x="172097" y="0"/>
                  </a:moveTo>
                  <a:lnTo>
                    <a:pt x="171930" y="56"/>
                  </a:lnTo>
                  <a:lnTo>
                    <a:pt x="171651" y="223"/>
                  </a:lnTo>
                  <a:lnTo>
                    <a:pt x="171483" y="502"/>
                  </a:lnTo>
                  <a:lnTo>
                    <a:pt x="171428" y="669"/>
                  </a:lnTo>
                  <a:lnTo>
                    <a:pt x="171428" y="837"/>
                  </a:lnTo>
                  <a:lnTo>
                    <a:pt x="171428" y="1004"/>
                  </a:lnTo>
                  <a:lnTo>
                    <a:pt x="171483" y="1171"/>
                  </a:lnTo>
                  <a:lnTo>
                    <a:pt x="171651" y="1394"/>
                  </a:lnTo>
                  <a:lnTo>
                    <a:pt x="171930" y="1617"/>
                  </a:lnTo>
                  <a:lnTo>
                    <a:pt x="172097" y="1673"/>
                  </a:lnTo>
                  <a:lnTo>
                    <a:pt x="172432" y="1673"/>
                  </a:lnTo>
                  <a:lnTo>
                    <a:pt x="172599" y="1617"/>
                  </a:lnTo>
                  <a:lnTo>
                    <a:pt x="172822" y="1394"/>
                  </a:lnTo>
                  <a:lnTo>
                    <a:pt x="173045" y="1171"/>
                  </a:lnTo>
                  <a:lnTo>
                    <a:pt x="173045" y="1004"/>
                  </a:lnTo>
                  <a:lnTo>
                    <a:pt x="173101" y="837"/>
                  </a:lnTo>
                  <a:lnTo>
                    <a:pt x="173045" y="669"/>
                  </a:lnTo>
                  <a:lnTo>
                    <a:pt x="173045" y="502"/>
                  </a:lnTo>
                  <a:lnTo>
                    <a:pt x="172822" y="223"/>
                  </a:lnTo>
                  <a:lnTo>
                    <a:pt x="172599" y="56"/>
                  </a:lnTo>
                  <a:lnTo>
                    <a:pt x="172432" y="0"/>
                  </a:lnTo>
                  <a:close/>
                  <a:moveTo>
                    <a:pt x="183864" y="0"/>
                  </a:moveTo>
                  <a:lnTo>
                    <a:pt x="183696" y="56"/>
                  </a:lnTo>
                  <a:lnTo>
                    <a:pt x="183418" y="223"/>
                  </a:lnTo>
                  <a:lnTo>
                    <a:pt x="183250" y="502"/>
                  </a:lnTo>
                  <a:lnTo>
                    <a:pt x="183195" y="669"/>
                  </a:lnTo>
                  <a:lnTo>
                    <a:pt x="183195" y="837"/>
                  </a:lnTo>
                  <a:lnTo>
                    <a:pt x="183195" y="1004"/>
                  </a:lnTo>
                  <a:lnTo>
                    <a:pt x="183250" y="1171"/>
                  </a:lnTo>
                  <a:lnTo>
                    <a:pt x="183418" y="1394"/>
                  </a:lnTo>
                  <a:lnTo>
                    <a:pt x="183696" y="1617"/>
                  </a:lnTo>
                  <a:lnTo>
                    <a:pt x="183864" y="1673"/>
                  </a:lnTo>
                  <a:lnTo>
                    <a:pt x="184198" y="1673"/>
                  </a:lnTo>
                  <a:lnTo>
                    <a:pt x="184310" y="1617"/>
                  </a:lnTo>
                  <a:lnTo>
                    <a:pt x="184589" y="1394"/>
                  </a:lnTo>
                  <a:lnTo>
                    <a:pt x="184756" y="1171"/>
                  </a:lnTo>
                  <a:lnTo>
                    <a:pt x="184812" y="1004"/>
                  </a:lnTo>
                  <a:lnTo>
                    <a:pt x="184812" y="837"/>
                  </a:lnTo>
                  <a:lnTo>
                    <a:pt x="184812" y="669"/>
                  </a:lnTo>
                  <a:lnTo>
                    <a:pt x="184756" y="502"/>
                  </a:lnTo>
                  <a:lnTo>
                    <a:pt x="184589" y="223"/>
                  </a:lnTo>
                  <a:lnTo>
                    <a:pt x="184310" y="56"/>
                  </a:lnTo>
                  <a:lnTo>
                    <a:pt x="184198" y="0"/>
                  </a:lnTo>
                  <a:close/>
                  <a:moveTo>
                    <a:pt x="192285" y="0"/>
                  </a:moveTo>
                  <a:lnTo>
                    <a:pt x="192117" y="56"/>
                  </a:lnTo>
                  <a:lnTo>
                    <a:pt x="191838" y="223"/>
                  </a:lnTo>
                  <a:lnTo>
                    <a:pt x="191671" y="502"/>
                  </a:lnTo>
                  <a:lnTo>
                    <a:pt x="191615" y="669"/>
                  </a:lnTo>
                  <a:lnTo>
                    <a:pt x="191615" y="837"/>
                  </a:lnTo>
                  <a:lnTo>
                    <a:pt x="191615" y="1004"/>
                  </a:lnTo>
                  <a:lnTo>
                    <a:pt x="191671" y="1171"/>
                  </a:lnTo>
                  <a:lnTo>
                    <a:pt x="191838" y="1394"/>
                  </a:lnTo>
                  <a:lnTo>
                    <a:pt x="192117" y="1617"/>
                  </a:lnTo>
                  <a:lnTo>
                    <a:pt x="192285" y="1673"/>
                  </a:lnTo>
                  <a:lnTo>
                    <a:pt x="192619" y="1673"/>
                  </a:lnTo>
                  <a:lnTo>
                    <a:pt x="192786" y="1617"/>
                  </a:lnTo>
                  <a:lnTo>
                    <a:pt x="193010" y="1394"/>
                  </a:lnTo>
                  <a:lnTo>
                    <a:pt x="193233" y="1171"/>
                  </a:lnTo>
                  <a:lnTo>
                    <a:pt x="193233" y="1004"/>
                  </a:lnTo>
                  <a:lnTo>
                    <a:pt x="193288" y="837"/>
                  </a:lnTo>
                  <a:lnTo>
                    <a:pt x="193233" y="669"/>
                  </a:lnTo>
                  <a:lnTo>
                    <a:pt x="193233" y="502"/>
                  </a:lnTo>
                  <a:lnTo>
                    <a:pt x="193010" y="223"/>
                  </a:lnTo>
                  <a:lnTo>
                    <a:pt x="192786" y="56"/>
                  </a:lnTo>
                  <a:lnTo>
                    <a:pt x="192619" y="0"/>
                  </a:lnTo>
                  <a:close/>
                  <a:moveTo>
                    <a:pt x="195575" y="0"/>
                  </a:moveTo>
                  <a:lnTo>
                    <a:pt x="195463" y="56"/>
                  </a:lnTo>
                  <a:lnTo>
                    <a:pt x="195184" y="223"/>
                  </a:lnTo>
                  <a:lnTo>
                    <a:pt x="195017" y="502"/>
                  </a:lnTo>
                  <a:lnTo>
                    <a:pt x="194961" y="669"/>
                  </a:lnTo>
                  <a:lnTo>
                    <a:pt x="194906" y="837"/>
                  </a:lnTo>
                  <a:lnTo>
                    <a:pt x="194961" y="1004"/>
                  </a:lnTo>
                  <a:lnTo>
                    <a:pt x="195017" y="1171"/>
                  </a:lnTo>
                  <a:lnTo>
                    <a:pt x="195184" y="1394"/>
                  </a:lnTo>
                  <a:lnTo>
                    <a:pt x="195463" y="1617"/>
                  </a:lnTo>
                  <a:lnTo>
                    <a:pt x="195575" y="1673"/>
                  </a:lnTo>
                  <a:lnTo>
                    <a:pt x="195909" y="1673"/>
                  </a:lnTo>
                  <a:lnTo>
                    <a:pt x="196077" y="1617"/>
                  </a:lnTo>
                  <a:lnTo>
                    <a:pt x="196356" y="1394"/>
                  </a:lnTo>
                  <a:lnTo>
                    <a:pt x="196523" y="1171"/>
                  </a:lnTo>
                  <a:lnTo>
                    <a:pt x="196579" y="1004"/>
                  </a:lnTo>
                  <a:lnTo>
                    <a:pt x="196579" y="837"/>
                  </a:lnTo>
                  <a:lnTo>
                    <a:pt x="196579" y="669"/>
                  </a:lnTo>
                  <a:lnTo>
                    <a:pt x="196523" y="502"/>
                  </a:lnTo>
                  <a:lnTo>
                    <a:pt x="196356" y="223"/>
                  </a:lnTo>
                  <a:lnTo>
                    <a:pt x="196077" y="56"/>
                  </a:lnTo>
                  <a:lnTo>
                    <a:pt x="195909" y="0"/>
                  </a:lnTo>
                  <a:close/>
                  <a:moveTo>
                    <a:pt x="200705" y="0"/>
                  </a:moveTo>
                  <a:lnTo>
                    <a:pt x="200538" y="56"/>
                  </a:lnTo>
                  <a:lnTo>
                    <a:pt x="200259" y="223"/>
                  </a:lnTo>
                  <a:lnTo>
                    <a:pt x="200092" y="502"/>
                  </a:lnTo>
                  <a:lnTo>
                    <a:pt x="200036" y="669"/>
                  </a:lnTo>
                  <a:lnTo>
                    <a:pt x="200036" y="837"/>
                  </a:lnTo>
                  <a:lnTo>
                    <a:pt x="200036" y="1004"/>
                  </a:lnTo>
                  <a:lnTo>
                    <a:pt x="200092" y="1171"/>
                  </a:lnTo>
                  <a:lnTo>
                    <a:pt x="200259" y="1394"/>
                  </a:lnTo>
                  <a:lnTo>
                    <a:pt x="200538" y="1617"/>
                  </a:lnTo>
                  <a:lnTo>
                    <a:pt x="200705" y="1673"/>
                  </a:lnTo>
                  <a:lnTo>
                    <a:pt x="201040" y="1673"/>
                  </a:lnTo>
                  <a:lnTo>
                    <a:pt x="201152" y="1617"/>
                  </a:lnTo>
                  <a:lnTo>
                    <a:pt x="201430" y="1394"/>
                  </a:lnTo>
                  <a:lnTo>
                    <a:pt x="201598" y="1171"/>
                  </a:lnTo>
                  <a:lnTo>
                    <a:pt x="201653" y="1004"/>
                  </a:lnTo>
                  <a:lnTo>
                    <a:pt x="201653" y="837"/>
                  </a:lnTo>
                  <a:lnTo>
                    <a:pt x="201653" y="669"/>
                  </a:lnTo>
                  <a:lnTo>
                    <a:pt x="201598" y="502"/>
                  </a:lnTo>
                  <a:lnTo>
                    <a:pt x="201430" y="223"/>
                  </a:lnTo>
                  <a:lnTo>
                    <a:pt x="201152" y="56"/>
                  </a:lnTo>
                  <a:lnTo>
                    <a:pt x="201040" y="0"/>
                  </a:lnTo>
                  <a:close/>
                  <a:moveTo>
                    <a:pt x="205780" y="0"/>
                  </a:moveTo>
                  <a:lnTo>
                    <a:pt x="205613" y="56"/>
                  </a:lnTo>
                  <a:lnTo>
                    <a:pt x="205334" y="223"/>
                  </a:lnTo>
                  <a:lnTo>
                    <a:pt x="205167" y="502"/>
                  </a:lnTo>
                  <a:lnTo>
                    <a:pt x="205111" y="669"/>
                  </a:lnTo>
                  <a:lnTo>
                    <a:pt x="205111" y="837"/>
                  </a:lnTo>
                  <a:lnTo>
                    <a:pt x="205111" y="1004"/>
                  </a:lnTo>
                  <a:lnTo>
                    <a:pt x="205167" y="1171"/>
                  </a:lnTo>
                  <a:lnTo>
                    <a:pt x="205334" y="1394"/>
                  </a:lnTo>
                  <a:lnTo>
                    <a:pt x="205613" y="1617"/>
                  </a:lnTo>
                  <a:lnTo>
                    <a:pt x="205780" y="1673"/>
                  </a:lnTo>
                  <a:lnTo>
                    <a:pt x="206115" y="1673"/>
                  </a:lnTo>
                  <a:lnTo>
                    <a:pt x="206226" y="1617"/>
                  </a:lnTo>
                  <a:lnTo>
                    <a:pt x="206505" y="1394"/>
                  </a:lnTo>
                  <a:lnTo>
                    <a:pt x="206672" y="1171"/>
                  </a:lnTo>
                  <a:lnTo>
                    <a:pt x="206728" y="1004"/>
                  </a:lnTo>
                  <a:lnTo>
                    <a:pt x="206784" y="837"/>
                  </a:lnTo>
                  <a:lnTo>
                    <a:pt x="206728" y="669"/>
                  </a:lnTo>
                  <a:lnTo>
                    <a:pt x="206672" y="502"/>
                  </a:lnTo>
                  <a:lnTo>
                    <a:pt x="206505" y="223"/>
                  </a:lnTo>
                  <a:lnTo>
                    <a:pt x="206226" y="56"/>
                  </a:lnTo>
                  <a:lnTo>
                    <a:pt x="206115" y="0"/>
                  </a:lnTo>
                  <a:close/>
                  <a:moveTo>
                    <a:pt x="215818" y="0"/>
                  </a:moveTo>
                  <a:lnTo>
                    <a:pt x="215651" y="56"/>
                  </a:lnTo>
                  <a:lnTo>
                    <a:pt x="215372" y="223"/>
                  </a:lnTo>
                  <a:lnTo>
                    <a:pt x="215205" y="502"/>
                  </a:lnTo>
                  <a:lnTo>
                    <a:pt x="215149" y="669"/>
                  </a:lnTo>
                  <a:lnTo>
                    <a:pt x="215149" y="837"/>
                  </a:lnTo>
                  <a:lnTo>
                    <a:pt x="215149" y="1004"/>
                  </a:lnTo>
                  <a:lnTo>
                    <a:pt x="215205" y="1171"/>
                  </a:lnTo>
                  <a:lnTo>
                    <a:pt x="215372" y="1394"/>
                  </a:lnTo>
                  <a:lnTo>
                    <a:pt x="215651" y="1617"/>
                  </a:lnTo>
                  <a:lnTo>
                    <a:pt x="215818" y="1673"/>
                  </a:lnTo>
                  <a:lnTo>
                    <a:pt x="216153" y="1673"/>
                  </a:lnTo>
                  <a:lnTo>
                    <a:pt x="216264" y="1617"/>
                  </a:lnTo>
                  <a:lnTo>
                    <a:pt x="216543" y="1394"/>
                  </a:lnTo>
                  <a:lnTo>
                    <a:pt x="216710" y="1171"/>
                  </a:lnTo>
                  <a:lnTo>
                    <a:pt x="216766" y="1004"/>
                  </a:lnTo>
                  <a:lnTo>
                    <a:pt x="216822" y="837"/>
                  </a:lnTo>
                  <a:lnTo>
                    <a:pt x="216766" y="669"/>
                  </a:lnTo>
                  <a:lnTo>
                    <a:pt x="216710" y="502"/>
                  </a:lnTo>
                  <a:lnTo>
                    <a:pt x="216543" y="223"/>
                  </a:lnTo>
                  <a:lnTo>
                    <a:pt x="216264" y="56"/>
                  </a:lnTo>
                  <a:lnTo>
                    <a:pt x="216153" y="0"/>
                  </a:lnTo>
                  <a:close/>
                  <a:moveTo>
                    <a:pt x="224239" y="0"/>
                  </a:moveTo>
                  <a:lnTo>
                    <a:pt x="224072" y="56"/>
                  </a:lnTo>
                  <a:lnTo>
                    <a:pt x="223849" y="223"/>
                  </a:lnTo>
                  <a:lnTo>
                    <a:pt x="223626" y="502"/>
                  </a:lnTo>
                  <a:lnTo>
                    <a:pt x="223570" y="669"/>
                  </a:lnTo>
                  <a:lnTo>
                    <a:pt x="223570" y="837"/>
                  </a:lnTo>
                  <a:lnTo>
                    <a:pt x="223570" y="1004"/>
                  </a:lnTo>
                  <a:lnTo>
                    <a:pt x="223626" y="1171"/>
                  </a:lnTo>
                  <a:lnTo>
                    <a:pt x="223849" y="1394"/>
                  </a:lnTo>
                  <a:lnTo>
                    <a:pt x="224072" y="1617"/>
                  </a:lnTo>
                  <a:lnTo>
                    <a:pt x="224239" y="1673"/>
                  </a:lnTo>
                  <a:lnTo>
                    <a:pt x="224574" y="1673"/>
                  </a:lnTo>
                  <a:lnTo>
                    <a:pt x="224741" y="1617"/>
                  </a:lnTo>
                  <a:lnTo>
                    <a:pt x="225020" y="1394"/>
                  </a:lnTo>
                  <a:lnTo>
                    <a:pt x="225187" y="1171"/>
                  </a:lnTo>
                  <a:lnTo>
                    <a:pt x="225243" y="1004"/>
                  </a:lnTo>
                  <a:lnTo>
                    <a:pt x="225243" y="837"/>
                  </a:lnTo>
                  <a:lnTo>
                    <a:pt x="225243" y="669"/>
                  </a:lnTo>
                  <a:lnTo>
                    <a:pt x="225187" y="502"/>
                  </a:lnTo>
                  <a:lnTo>
                    <a:pt x="225020" y="223"/>
                  </a:lnTo>
                  <a:lnTo>
                    <a:pt x="224741" y="56"/>
                  </a:lnTo>
                  <a:lnTo>
                    <a:pt x="224574" y="0"/>
                  </a:lnTo>
                  <a:close/>
                  <a:moveTo>
                    <a:pt x="234389" y="0"/>
                  </a:moveTo>
                  <a:lnTo>
                    <a:pt x="234221" y="56"/>
                  </a:lnTo>
                  <a:lnTo>
                    <a:pt x="233998" y="223"/>
                  </a:lnTo>
                  <a:lnTo>
                    <a:pt x="233831" y="502"/>
                  </a:lnTo>
                  <a:lnTo>
                    <a:pt x="233775" y="669"/>
                  </a:lnTo>
                  <a:lnTo>
                    <a:pt x="233719" y="837"/>
                  </a:lnTo>
                  <a:lnTo>
                    <a:pt x="233775" y="1004"/>
                  </a:lnTo>
                  <a:lnTo>
                    <a:pt x="233831" y="1171"/>
                  </a:lnTo>
                  <a:lnTo>
                    <a:pt x="233998" y="1394"/>
                  </a:lnTo>
                  <a:lnTo>
                    <a:pt x="234221" y="1617"/>
                  </a:lnTo>
                  <a:lnTo>
                    <a:pt x="234389" y="1673"/>
                  </a:lnTo>
                  <a:lnTo>
                    <a:pt x="234723" y="1673"/>
                  </a:lnTo>
                  <a:lnTo>
                    <a:pt x="234891" y="1617"/>
                  </a:lnTo>
                  <a:lnTo>
                    <a:pt x="235169" y="1394"/>
                  </a:lnTo>
                  <a:lnTo>
                    <a:pt x="235337" y="1171"/>
                  </a:lnTo>
                  <a:lnTo>
                    <a:pt x="235392" y="1004"/>
                  </a:lnTo>
                  <a:lnTo>
                    <a:pt x="235392" y="837"/>
                  </a:lnTo>
                  <a:lnTo>
                    <a:pt x="235392" y="669"/>
                  </a:lnTo>
                  <a:lnTo>
                    <a:pt x="235337" y="502"/>
                  </a:lnTo>
                  <a:lnTo>
                    <a:pt x="235169" y="223"/>
                  </a:lnTo>
                  <a:lnTo>
                    <a:pt x="234891" y="56"/>
                  </a:lnTo>
                  <a:lnTo>
                    <a:pt x="234723" y="0"/>
                  </a:lnTo>
                  <a:close/>
                  <a:moveTo>
                    <a:pt x="242698" y="0"/>
                  </a:moveTo>
                  <a:lnTo>
                    <a:pt x="242531" y="56"/>
                  </a:lnTo>
                  <a:lnTo>
                    <a:pt x="242252" y="223"/>
                  </a:lnTo>
                  <a:lnTo>
                    <a:pt x="242084" y="502"/>
                  </a:lnTo>
                  <a:lnTo>
                    <a:pt x="242029" y="669"/>
                  </a:lnTo>
                  <a:lnTo>
                    <a:pt x="242029" y="837"/>
                  </a:lnTo>
                  <a:lnTo>
                    <a:pt x="242029" y="1004"/>
                  </a:lnTo>
                  <a:lnTo>
                    <a:pt x="242084" y="1171"/>
                  </a:lnTo>
                  <a:lnTo>
                    <a:pt x="242252" y="1394"/>
                  </a:lnTo>
                  <a:lnTo>
                    <a:pt x="242531" y="1617"/>
                  </a:lnTo>
                  <a:lnTo>
                    <a:pt x="242698" y="1673"/>
                  </a:lnTo>
                  <a:lnTo>
                    <a:pt x="243033" y="1673"/>
                  </a:lnTo>
                  <a:lnTo>
                    <a:pt x="243144" y="1617"/>
                  </a:lnTo>
                  <a:lnTo>
                    <a:pt x="243423" y="1394"/>
                  </a:lnTo>
                  <a:lnTo>
                    <a:pt x="243590" y="1171"/>
                  </a:lnTo>
                  <a:lnTo>
                    <a:pt x="243646" y="1004"/>
                  </a:lnTo>
                  <a:lnTo>
                    <a:pt x="243646" y="837"/>
                  </a:lnTo>
                  <a:lnTo>
                    <a:pt x="243646" y="669"/>
                  </a:lnTo>
                  <a:lnTo>
                    <a:pt x="243590" y="502"/>
                  </a:lnTo>
                  <a:lnTo>
                    <a:pt x="243423" y="223"/>
                  </a:lnTo>
                  <a:lnTo>
                    <a:pt x="243144" y="56"/>
                  </a:lnTo>
                  <a:lnTo>
                    <a:pt x="243033" y="0"/>
                  </a:lnTo>
                  <a:close/>
                  <a:moveTo>
                    <a:pt x="252792" y="0"/>
                  </a:moveTo>
                  <a:lnTo>
                    <a:pt x="252624" y="56"/>
                  </a:lnTo>
                  <a:lnTo>
                    <a:pt x="252346" y="223"/>
                  </a:lnTo>
                  <a:lnTo>
                    <a:pt x="252178" y="502"/>
                  </a:lnTo>
                  <a:lnTo>
                    <a:pt x="252123" y="669"/>
                  </a:lnTo>
                  <a:lnTo>
                    <a:pt x="252123" y="837"/>
                  </a:lnTo>
                  <a:lnTo>
                    <a:pt x="252123" y="1004"/>
                  </a:lnTo>
                  <a:lnTo>
                    <a:pt x="252178" y="1171"/>
                  </a:lnTo>
                  <a:lnTo>
                    <a:pt x="252346" y="1394"/>
                  </a:lnTo>
                  <a:lnTo>
                    <a:pt x="252624" y="1617"/>
                  </a:lnTo>
                  <a:lnTo>
                    <a:pt x="252792" y="1673"/>
                  </a:lnTo>
                  <a:lnTo>
                    <a:pt x="253126" y="1673"/>
                  </a:lnTo>
                  <a:lnTo>
                    <a:pt x="253238" y="1617"/>
                  </a:lnTo>
                  <a:lnTo>
                    <a:pt x="253517" y="1394"/>
                  </a:lnTo>
                  <a:lnTo>
                    <a:pt x="253684" y="1171"/>
                  </a:lnTo>
                  <a:lnTo>
                    <a:pt x="253740" y="1004"/>
                  </a:lnTo>
                  <a:lnTo>
                    <a:pt x="253740" y="837"/>
                  </a:lnTo>
                  <a:lnTo>
                    <a:pt x="253740" y="669"/>
                  </a:lnTo>
                  <a:lnTo>
                    <a:pt x="253684" y="502"/>
                  </a:lnTo>
                  <a:lnTo>
                    <a:pt x="253517" y="223"/>
                  </a:lnTo>
                  <a:lnTo>
                    <a:pt x="253238" y="56"/>
                  </a:lnTo>
                  <a:lnTo>
                    <a:pt x="253126" y="0"/>
                  </a:lnTo>
                  <a:close/>
                  <a:moveTo>
                    <a:pt x="256138" y="0"/>
                  </a:moveTo>
                  <a:lnTo>
                    <a:pt x="255970" y="56"/>
                  </a:lnTo>
                  <a:lnTo>
                    <a:pt x="255692" y="223"/>
                  </a:lnTo>
                  <a:lnTo>
                    <a:pt x="255524" y="502"/>
                  </a:lnTo>
                  <a:lnTo>
                    <a:pt x="255469" y="669"/>
                  </a:lnTo>
                  <a:lnTo>
                    <a:pt x="255469" y="837"/>
                  </a:lnTo>
                  <a:lnTo>
                    <a:pt x="255469" y="1004"/>
                  </a:lnTo>
                  <a:lnTo>
                    <a:pt x="255524" y="1171"/>
                  </a:lnTo>
                  <a:lnTo>
                    <a:pt x="255692" y="1394"/>
                  </a:lnTo>
                  <a:lnTo>
                    <a:pt x="255970" y="1617"/>
                  </a:lnTo>
                  <a:lnTo>
                    <a:pt x="256138" y="1673"/>
                  </a:lnTo>
                  <a:lnTo>
                    <a:pt x="256472" y="1673"/>
                  </a:lnTo>
                  <a:lnTo>
                    <a:pt x="256640" y="1617"/>
                  </a:lnTo>
                  <a:lnTo>
                    <a:pt x="256863" y="1394"/>
                  </a:lnTo>
                  <a:lnTo>
                    <a:pt x="257086" y="1171"/>
                  </a:lnTo>
                  <a:lnTo>
                    <a:pt x="257142" y="1004"/>
                  </a:lnTo>
                  <a:lnTo>
                    <a:pt x="257142" y="837"/>
                  </a:lnTo>
                  <a:lnTo>
                    <a:pt x="257142" y="669"/>
                  </a:lnTo>
                  <a:lnTo>
                    <a:pt x="257086" y="502"/>
                  </a:lnTo>
                  <a:lnTo>
                    <a:pt x="256863" y="223"/>
                  </a:lnTo>
                  <a:lnTo>
                    <a:pt x="256640" y="56"/>
                  </a:lnTo>
                  <a:lnTo>
                    <a:pt x="256472" y="0"/>
                  </a:lnTo>
                  <a:close/>
                  <a:moveTo>
                    <a:pt x="259484" y="0"/>
                  </a:moveTo>
                  <a:lnTo>
                    <a:pt x="259372" y="56"/>
                  </a:lnTo>
                  <a:lnTo>
                    <a:pt x="259093" y="223"/>
                  </a:lnTo>
                  <a:lnTo>
                    <a:pt x="258926" y="502"/>
                  </a:lnTo>
                  <a:lnTo>
                    <a:pt x="258870" y="669"/>
                  </a:lnTo>
                  <a:lnTo>
                    <a:pt x="258815" y="837"/>
                  </a:lnTo>
                  <a:lnTo>
                    <a:pt x="258870" y="1004"/>
                  </a:lnTo>
                  <a:lnTo>
                    <a:pt x="258926" y="1171"/>
                  </a:lnTo>
                  <a:lnTo>
                    <a:pt x="259093" y="1394"/>
                  </a:lnTo>
                  <a:lnTo>
                    <a:pt x="259372" y="1617"/>
                  </a:lnTo>
                  <a:lnTo>
                    <a:pt x="259484" y="1673"/>
                  </a:lnTo>
                  <a:lnTo>
                    <a:pt x="259818" y="1673"/>
                  </a:lnTo>
                  <a:lnTo>
                    <a:pt x="259986" y="1617"/>
                  </a:lnTo>
                  <a:lnTo>
                    <a:pt x="260265" y="1394"/>
                  </a:lnTo>
                  <a:lnTo>
                    <a:pt x="260432" y="1171"/>
                  </a:lnTo>
                  <a:lnTo>
                    <a:pt x="260488" y="1004"/>
                  </a:lnTo>
                  <a:lnTo>
                    <a:pt x="260488" y="837"/>
                  </a:lnTo>
                  <a:lnTo>
                    <a:pt x="260488" y="669"/>
                  </a:lnTo>
                  <a:lnTo>
                    <a:pt x="260432" y="502"/>
                  </a:lnTo>
                  <a:lnTo>
                    <a:pt x="260265" y="223"/>
                  </a:lnTo>
                  <a:lnTo>
                    <a:pt x="259986" y="56"/>
                  </a:lnTo>
                  <a:lnTo>
                    <a:pt x="259818" y="0"/>
                  </a:lnTo>
                  <a:close/>
                  <a:moveTo>
                    <a:pt x="264559" y="0"/>
                  </a:moveTo>
                  <a:lnTo>
                    <a:pt x="264447" y="56"/>
                  </a:lnTo>
                  <a:lnTo>
                    <a:pt x="264168" y="223"/>
                  </a:lnTo>
                  <a:lnTo>
                    <a:pt x="264001" y="502"/>
                  </a:lnTo>
                  <a:lnTo>
                    <a:pt x="263945" y="669"/>
                  </a:lnTo>
                  <a:lnTo>
                    <a:pt x="263889" y="837"/>
                  </a:lnTo>
                  <a:lnTo>
                    <a:pt x="263945" y="1004"/>
                  </a:lnTo>
                  <a:lnTo>
                    <a:pt x="264001" y="1171"/>
                  </a:lnTo>
                  <a:lnTo>
                    <a:pt x="264168" y="1394"/>
                  </a:lnTo>
                  <a:lnTo>
                    <a:pt x="264447" y="1617"/>
                  </a:lnTo>
                  <a:lnTo>
                    <a:pt x="264559" y="1673"/>
                  </a:lnTo>
                  <a:lnTo>
                    <a:pt x="264893" y="1673"/>
                  </a:lnTo>
                  <a:lnTo>
                    <a:pt x="265060" y="1617"/>
                  </a:lnTo>
                  <a:lnTo>
                    <a:pt x="265339" y="1394"/>
                  </a:lnTo>
                  <a:lnTo>
                    <a:pt x="265507" y="1171"/>
                  </a:lnTo>
                  <a:lnTo>
                    <a:pt x="265562" y="1004"/>
                  </a:lnTo>
                  <a:lnTo>
                    <a:pt x="265562" y="837"/>
                  </a:lnTo>
                  <a:lnTo>
                    <a:pt x="265562" y="669"/>
                  </a:lnTo>
                  <a:lnTo>
                    <a:pt x="265507" y="502"/>
                  </a:lnTo>
                  <a:lnTo>
                    <a:pt x="265339" y="223"/>
                  </a:lnTo>
                  <a:lnTo>
                    <a:pt x="265060" y="56"/>
                  </a:lnTo>
                  <a:lnTo>
                    <a:pt x="264893" y="0"/>
                  </a:lnTo>
                  <a:close/>
                  <a:moveTo>
                    <a:pt x="267905" y="0"/>
                  </a:moveTo>
                  <a:lnTo>
                    <a:pt x="267737" y="56"/>
                  </a:lnTo>
                  <a:lnTo>
                    <a:pt x="267514" y="223"/>
                  </a:lnTo>
                  <a:lnTo>
                    <a:pt x="267291" y="502"/>
                  </a:lnTo>
                  <a:lnTo>
                    <a:pt x="267291" y="669"/>
                  </a:lnTo>
                  <a:lnTo>
                    <a:pt x="267235" y="837"/>
                  </a:lnTo>
                  <a:lnTo>
                    <a:pt x="267291" y="1004"/>
                  </a:lnTo>
                  <a:lnTo>
                    <a:pt x="267291" y="1171"/>
                  </a:lnTo>
                  <a:lnTo>
                    <a:pt x="267514" y="1394"/>
                  </a:lnTo>
                  <a:lnTo>
                    <a:pt x="267737" y="1617"/>
                  </a:lnTo>
                  <a:lnTo>
                    <a:pt x="267905" y="1673"/>
                  </a:lnTo>
                  <a:lnTo>
                    <a:pt x="268239" y="1673"/>
                  </a:lnTo>
                  <a:lnTo>
                    <a:pt x="268406" y="1617"/>
                  </a:lnTo>
                  <a:lnTo>
                    <a:pt x="268685" y="1394"/>
                  </a:lnTo>
                  <a:lnTo>
                    <a:pt x="268853" y="1171"/>
                  </a:lnTo>
                  <a:lnTo>
                    <a:pt x="268908" y="1004"/>
                  </a:lnTo>
                  <a:lnTo>
                    <a:pt x="268908" y="837"/>
                  </a:lnTo>
                  <a:lnTo>
                    <a:pt x="268908" y="669"/>
                  </a:lnTo>
                  <a:lnTo>
                    <a:pt x="268853" y="502"/>
                  </a:lnTo>
                  <a:lnTo>
                    <a:pt x="268685" y="223"/>
                  </a:lnTo>
                  <a:lnTo>
                    <a:pt x="268406" y="56"/>
                  </a:lnTo>
                  <a:lnTo>
                    <a:pt x="268239" y="0"/>
                  </a:lnTo>
                  <a:close/>
                  <a:moveTo>
                    <a:pt x="279671" y="0"/>
                  </a:moveTo>
                  <a:lnTo>
                    <a:pt x="279504" y="56"/>
                  </a:lnTo>
                  <a:lnTo>
                    <a:pt x="279225" y="223"/>
                  </a:lnTo>
                  <a:lnTo>
                    <a:pt x="279058" y="502"/>
                  </a:lnTo>
                  <a:lnTo>
                    <a:pt x="279002" y="669"/>
                  </a:lnTo>
                  <a:lnTo>
                    <a:pt x="279002" y="837"/>
                  </a:lnTo>
                  <a:lnTo>
                    <a:pt x="279002" y="1004"/>
                  </a:lnTo>
                  <a:lnTo>
                    <a:pt x="279058" y="1171"/>
                  </a:lnTo>
                  <a:lnTo>
                    <a:pt x="279225" y="1394"/>
                  </a:lnTo>
                  <a:lnTo>
                    <a:pt x="279504" y="1617"/>
                  </a:lnTo>
                  <a:lnTo>
                    <a:pt x="279671" y="1673"/>
                  </a:lnTo>
                  <a:lnTo>
                    <a:pt x="280006" y="1673"/>
                  </a:lnTo>
                  <a:lnTo>
                    <a:pt x="280173" y="1617"/>
                  </a:lnTo>
                  <a:lnTo>
                    <a:pt x="280396" y="1394"/>
                  </a:lnTo>
                  <a:lnTo>
                    <a:pt x="280564" y="1171"/>
                  </a:lnTo>
                  <a:lnTo>
                    <a:pt x="280619" y="1004"/>
                  </a:lnTo>
                  <a:lnTo>
                    <a:pt x="280675" y="837"/>
                  </a:lnTo>
                  <a:lnTo>
                    <a:pt x="280619" y="669"/>
                  </a:lnTo>
                  <a:lnTo>
                    <a:pt x="280564" y="502"/>
                  </a:lnTo>
                  <a:lnTo>
                    <a:pt x="280396" y="223"/>
                  </a:lnTo>
                  <a:lnTo>
                    <a:pt x="280173" y="56"/>
                  </a:lnTo>
                  <a:lnTo>
                    <a:pt x="280006" y="0"/>
                  </a:lnTo>
                  <a:close/>
                  <a:moveTo>
                    <a:pt x="2510" y="3346"/>
                  </a:moveTo>
                  <a:lnTo>
                    <a:pt x="2342" y="3402"/>
                  </a:lnTo>
                  <a:lnTo>
                    <a:pt x="2175" y="3458"/>
                  </a:lnTo>
                  <a:lnTo>
                    <a:pt x="1896" y="3625"/>
                  </a:lnTo>
                  <a:lnTo>
                    <a:pt x="1729" y="3848"/>
                  </a:lnTo>
                  <a:lnTo>
                    <a:pt x="1673" y="4015"/>
                  </a:lnTo>
                  <a:lnTo>
                    <a:pt x="1673" y="4183"/>
                  </a:lnTo>
                  <a:lnTo>
                    <a:pt x="1673" y="4350"/>
                  </a:lnTo>
                  <a:lnTo>
                    <a:pt x="1729" y="4517"/>
                  </a:lnTo>
                  <a:lnTo>
                    <a:pt x="1896" y="4796"/>
                  </a:lnTo>
                  <a:lnTo>
                    <a:pt x="2175" y="4963"/>
                  </a:lnTo>
                  <a:lnTo>
                    <a:pt x="2342" y="5019"/>
                  </a:lnTo>
                  <a:lnTo>
                    <a:pt x="2677" y="5019"/>
                  </a:lnTo>
                  <a:lnTo>
                    <a:pt x="2788" y="4963"/>
                  </a:lnTo>
                  <a:lnTo>
                    <a:pt x="3067" y="4796"/>
                  </a:lnTo>
                  <a:lnTo>
                    <a:pt x="3234" y="4517"/>
                  </a:lnTo>
                  <a:lnTo>
                    <a:pt x="3290" y="4350"/>
                  </a:lnTo>
                  <a:lnTo>
                    <a:pt x="3290" y="4183"/>
                  </a:lnTo>
                  <a:lnTo>
                    <a:pt x="3290" y="4015"/>
                  </a:lnTo>
                  <a:lnTo>
                    <a:pt x="3234" y="3848"/>
                  </a:lnTo>
                  <a:lnTo>
                    <a:pt x="3067" y="3625"/>
                  </a:lnTo>
                  <a:lnTo>
                    <a:pt x="2788" y="3458"/>
                  </a:lnTo>
                  <a:lnTo>
                    <a:pt x="2677" y="3402"/>
                  </a:lnTo>
                  <a:lnTo>
                    <a:pt x="2510" y="3346"/>
                  </a:lnTo>
                  <a:close/>
                  <a:moveTo>
                    <a:pt x="10930" y="3346"/>
                  </a:moveTo>
                  <a:lnTo>
                    <a:pt x="10763" y="3402"/>
                  </a:lnTo>
                  <a:lnTo>
                    <a:pt x="10596" y="3458"/>
                  </a:lnTo>
                  <a:lnTo>
                    <a:pt x="10317" y="3625"/>
                  </a:lnTo>
                  <a:lnTo>
                    <a:pt x="10150" y="3848"/>
                  </a:lnTo>
                  <a:lnTo>
                    <a:pt x="10094" y="4015"/>
                  </a:lnTo>
                  <a:lnTo>
                    <a:pt x="10094" y="4183"/>
                  </a:lnTo>
                  <a:lnTo>
                    <a:pt x="10094" y="4350"/>
                  </a:lnTo>
                  <a:lnTo>
                    <a:pt x="10150" y="4517"/>
                  </a:lnTo>
                  <a:lnTo>
                    <a:pt x="10317" y="4796"/>
                  </a:lnTo>
                  <a:lnTo>
                    <a:pt x="10596" y="4963"/>
                  </a:lnTo>
                  <a:lnTo>
                    <a:pt x="10763" y="5019"/>
                  </a:lnTo>
                  <a:lnTo>
                    <a:pt x="11098" y="5019"/>
                  </a:lnTo>
                  <a:lnTo>
                    <a:pt x="11265" y="4963"/>
                  </a:lnTo>
                  <a:lnTo>
                    <a:pt x="11488" y="4796"/>
                  </a:lnTo>
                  <a:lnTo>
                    <a:pt x="11711" y="4517"/>
                  </a:lnTo>
                  <a:lnTo>
                    <a:pt x="11711" y="4350"/>
                  </a:lnTo>
                  <a:lnTo>
                    <a:pt x="11767" y="4183"/>
                  </a:lnTo>
                  <a:lnTo>
                    <a:pt x="11711" y="4015"/>
                  </a:lnTo>
                  <a:lnTo>
                    <a:pt x="11711" y="3848"/>
                  </a:lnTo>
                  <a:lnTo>
                    <a:pt x="11488" y="3625"/>
                  </a:lnTo>
                  <a:lnTo>
                    <a:pt x="11265" y="3458"/>
                  </a:lnTo>
                  <a:lnTo>
                    <a:pt x="11098" y="3402"/>
                  </a:lnTo>
                  <a:lnTo>
                    <a:pt x="10930" y="3346"/>
                  </a:lnTo>
                  <a:close/>
                  <a:moveTo>
                    <a:pt x="15949" y="3346"/>
                  </a:moveTo>
                  <a:lnTo>
                    <a:pt x="15782" y="3402"/>
                  </a:lnTo>
                  <a:lnTo>
                    <a:pt x="15671" y="3458"/>
                  </a:lnTo>
                  <a:lnTo>
                    <a:pt x="15392" y="3625"/>
                  </a:lnTo>
                  <a:lnTo>
                    <a:pt x="15224" y="3848"/>
                  </a:lnTo>
                  <a:lnTo>
                    <a:pt x="15169" y="4015"/>
                  </a:lnTo>
                  <a:lnTo>
                    <a:pt x="15113" y="4183"/>
                  </a:lnTo>
                  <a:lnTo>
                    <a:pt x="15169" y="4350"/>
                  </a:lnTo>
                  <a:lnTo>
                    <a:pt x="15224" y="4517"/>
                  </a:lnTo>
                  <a:lnTo>
                    <a:pt x="15392" y="4796"/>
                  </a:lnTo>
                  <a:lnTo>
                    <a:pt x="15671" y="4963"/>
                  </a:lnTo>
                  <a:lnTo>
                    <a:pt x="15782" y="5019"/>
                  </a:lnTo>
                  <a:lnTo>
                    <a:pt x="16117" y="5019"/>
                  </a:lnTo>
                  <a:lnTo>
                    <a:pt x="16284" y="4963"/>
                  </a:lnTo>
                  <a:lnTo>
                    <a:pt x="16563" y="4796"/>
                  </a:lnTo>
                  <a:lnTo>
                    <a:pt x="16730" y="4517"/>
                  </a:lnTo>
                  <a:lnTo>
                    <a:pt x="16786" y="4350"/>
                  </a:lnTo>
                  <a:lnTo>
                    <a:pt x="16786" y="4183"/>
                  </a:lnTo>
                  <a:lnTo>
                    <a:pt x="16786" y="4015"/>
                  </a:lnTo>
                  <a:lnTo>
                    <a:pt x="16730" y="3848"/>
                  </a:lnTo>
                  <a:lnTo>
                    <a:pt x="16563" y="3625"/>
                  </a:lnTo>
                  <a:lnTo>
                    <a:pt x="16284" y="3458"/>
                  </a:lnTo>
                  <a:lnTo>
                    <a:pt x="16117" y="3402"/>
                  </a:lnTo>
                  <a:lnTo>
                    <a:pt x="15949" y="3346"/>
                  </a:lnTo>
                  <a:close/>
                  <a:moveTo>
                    <a:pt x="19295" y="3346"/>
                  </a:moveTo>
                  <a:lnTo>
                    <a:pt x="19128" y="3402"/>
                  </a:lnTo>
                  <a:lnTo>
                    <a:pt x="18961" y="3458"/>
                  </a:lnTo>
                  <a:lnTo>
                    <a:pt x="18682" y="3625"/>
                  </a:lnTo>
                  <a:lnTo>
                    <a:pt x="18515" y="3848"/>
                  </a:lnTo>
                  <a:lnTo>
                    <a:pt x="18459" y="4015"/>
                  </a:lnTo>
                  <a:lnTo>
                    <a:pt x="18459" y="4183"/>
                  </a:lnTo>
                  <a:lnTo>
                    <a:pt x="18459" y="4350"/>
                  </a:lnTo>
                  <a:lnTo>
                    <a:pt x="18515" y="4517"/>
                  </a:lnTo>
                  <a:lnTo>
                    <a:pt x="18682" y="4796"/>
                  </a:lnTo>
                  <a:lnTo>
                    <a:pt x="18961" y="4963"/>
                  </a:lnTo>
                  <a:lnTo>
                    <a:pt x="19128" y="5019"/>
                  </a:lnTo>
                  <a:lnTo>
                    <a:pt x="19463" y="5019"/>
                  </a:lnTo>
                  <a:lnTo>
                    <a:pt x="19630" y="4963"/>
                  </a:lnTo>
                  <a:lnTo>
                    <a:pt x="19853" y="4796"/>
                  </a:lnTo>
                  <a:lnTo>
                    <a:pt x="20076" y="4517"/>
                  </a:lnTo>
                  <a:lnTo>
                    <a:pt x="20076" y="4350"/>
                  </a:lnTo>
                  <a:lnTo>
                    <a:pt x="20132" y="4183"/>
                  </a:lnTo>
                  <a:lnTo>
                    <a:pt x="20076" y="4015"/>
                  </a:lnTo>
                  <a:lnTo>
                    <a:pt x="20076" y="3848"/>
                  </a:lnTo>
                  <a:lnTo>
                    <a:pt x="19853" y="3625"/>
                  </a:lnTo>
                  <a:lnTo>
                    <a:pt x="19630" y="3458"/>
                  </a:lnTo>
                  <a:lnTo>
                    <a:pt x="19463" y="3402"/>
                  </a:lnTo>
                  <a:lnTo>
                    <a:pt x="19295" y="3346"/>
                  </a:lnTo>
                  <a:close/>
                  <a:moveTo>
                    <a:pt x="24370" y="3346"/>
                  </a:moveTo>
                  <a:lnTo>
                    <a:pt x="24203" y="3402"/>
                  </a:lnTo>
                  <a:lnTo>
                    <a:pt x="24036" y="3458"/>
                  </a:lnTo>
                  <a:lnTo>
                    <a:pt x="23757" y="3625"/>
                  </a:lnTo>
                  <a:lnTo>
                    <a:pt x="23589" y="3848"/>
                  </a:lnTo>
                  <a:lnTo>
                    <a:pt x="23534" y="4015"/>
                  </a:lnTo>
                  <a:lnTo>
                    <a:pt x="23534" y="4183"/>
                  </a:lnTo>
                  <a:lnTo>
                    <a:pt x="23534" y="4350"/>
                  </a:lnTo>
                  <a:lnTo>
                    <a:pt x="23589" y="4517"/>
                  </a:lnTo>
                  <a:lnTo>
                    <a:pt x="23757" y="4796"/>
                  </a:lnTo>
                  <a:lnTo>
                    <a:pt x="24036" y="4963"/>
                  </a:lnTo>
                  <a:lnTo>
                    <a:pt x="24203" y="5019"/>
                  </a:lnTo>
                  <a:lnTo>
                    <a:pt x="24537" y="5019"/>
                  </a:lnTo>
                  <a:lnTo>
                    <a:pt x="24649" y="4963"/>
                  </a:lnTo>
                  <a:lnTo>
                    <a:pt x="24928" y="4796"/>
                  </a:lnTo>
                  <a:lnTo>
                    <a:pt x="25095" y="4517"/>
                  </a:lnTo>
                  <a:lnTo>
                    <a:pt x="25151" y="4350"/>
                  </a:lnTo>
                  <a:lnTo>
                    <a:pt x="25207" y="4183"/>
                  </a:lnTo>
                  <a:lnTo>
                    <a:pt x="25151" y="4015"/>
                  </a:lnTo>
                  <a:lnTo>
                    <a:pt x="25095" y="3848"/>
                  </a:lnTo>
                  <a:lnTo>
                    <a:pt x="24928" y="3625"/>
                  </a:lnTo>
                  <a:lnTo>
                    <a:pt x="24649" y="3458"/>
                  </a:lnTo>
                  <a:lnTo>
                    <a:pt x="24537" y="3402"/>
                  </a:lnTo>
                  <a:lnTo>
                    <a:pt x="24370" y="3346"/>
                  </a:lnTo>
                  <a:close/>
                  <a:moveTo>
                    <a:pt x="27660" y="3346"/>
                  </a:moveTo>
                  <a:lnTo>
                    <a:pt x="27493" y="3402"/>
                  </a:lnTo>
                  <a:lnTo>
                    <a:pt x="27326" y="3458"/>
                  </a:lnTo>
                  <a:lnTo>
                    <a:pt x="27103" y="3625"/>
                  </a:lnTo>
                  <a:lnTo>
                    <a:pt x="26880" y="3848"/>
                  </a:lnTo>
                  <a:lnTo>
                    <a:pt x="26880" y="4015"/>
                  </a:lnTo>
                  <a:lnTo>
                    <a:pt x="26824" y="4183"/>
                  </a:lnTo>
                  <a:lnTo>
                    <a:pt x="26880" y="4350"/>
                  </a:lnTo>
                  <a:lnTo>
                    <a:pt x="26880" y="4517"/>
                  </a:lnTo>
                  <a:lnTo>
                    <a:pt x="27103" y="4796"/>
                  </a:lnTo>
                  <a:lnTo>
                    <a:pt x="27326" y="4963"/>
                  </a:lnTo>
                  <a:lnTo>
                    <a:pt x="27493" y="5019"/>
                  </a:lnTo>
                  <a:lnTo>
                    <a:pt x="27828" y="5019"/>
                  </a:lnTo>
                  <a:lnTo>
                    <a:pt x="27995" y="4963"/>
                  </a:lnTo>
                  <a:lnTo>
                    <a:pt x="28274" y="4796"/>
                  </a:lnTo>
                  <a:lnTo>
                    <a:pt x="28441" y="4517"/>
                  </a:lnTo>
                  <a:lnTo>
                    <a:pt x="28497" y="4350"/>
                  </a:lnTo>
                  <a:lnTo>
                    <a:pt x="28497" y="4183"/>
                  </a:lnTo>
                  <a:lnTo>
                    <a:pt x="28497" y="4015"/>
                  </a:lnTo>
                  <a:lnTo>
                    <a:pt x="28441" y="3848"/>
                  </a:lnTo>
                  <a:lnTo>
                    <a:pt x="28274" y="3625"/>
                  </a:lnTo>
                  <a:lnTo>
                    <a:pt x="27995" y="3458"/>
                  </a:lnTo>
                  <a:lnTo>
                    <a:pt x="27828" y="3402"/>
                  </a:lnTo>
                  <a:lnTo>
                    <a:pt x="27660" y="3346"/>
                  </a:lnTo>
                  <a:close/>
                  <a:moveTo>
                    <a:pt x="31118" y="3346"/>
                  </a:moveTo>
                  <a:lnTo>
                    <a:pt x="30951" y="3402"/>
                  </a:lnTo>
                  <a:lnTo>
                    <a:pt x="30783" y="3458"/>
                  </a:lnTo>
                  <a:lnTo>
                    <a:pt x="30505" y="3625"/>
                  </a:lnTo>
                  <a:lnTo>
                    <a:pt x="30337" y="3848"/>
                  </a:lnTo>
                  <a:lnTo>
                    <a:pt x="30281" y="4015"/>
                  </a:lnTo>
                  <a:lnTo>
                    <a:pt x="30281" y="4183"/>
                  </a:lnTo>
                  <a:lnTo>
                    <a:pt x="30281" y="4350"/>
                  </a:lnTo>
                  <a:lnTo>
                    <a:pt x="30337" y="4517"/>
                  </a:lnTo>
                  <a:lnTo>
                    <a:pt x="30505" y="4796"/>
                  </a:lnTo>
                  <a:lnTo>
                    <a:pt x="30783" y="4963"/>
                  </a:lnTo>
                  <a:lnTo>
                    <a:pt x="30951" y="5019"/>
                  </a:lnTo>
                  <a:lnTo>
                    <a:pt x="31285" y="5019"/>
                  </a:lnTo>
                  <a:lnTo>
                    <a:pt x="31397" y="4963"/>
                  </a:lnTo>
                  <a:lnTo>
                    <a:pt x="31676" y="4796"/>
                  </a:lnTo>
                  <a:lnTo>
                    <a:pt x="31843" y="4517"/>
                  </a:lnTo>
                  <a:lnTo>
                    <a:pt x="31899" y="4350"/>
                  </a:lnTo>
                  <a:lnTo>
                    <a:pt x="31899" y="4183"/>
                  </a:lnTo>
                  <a:lnTo>
                    <a:pt x="31899" y="4015"/>
                  </a:lnTo>
                  <a:lnTo>
                    <a:pt x="31843" y="3848"/>
                  </a:lnTo>
                  <a:lnTo>
                    <a:pt x="31676" y="3625"/>
                  </a:lnTo>
                  <a:lnTo>
                    <a:pt x="31397" y="3458"/>
                  </a:lnTo>
                  <a:lnTo>
                    <a:pt x="31285" y="3402"/>
                  </a:lnTo>
                  <a:lnTo>
                    <a:pt x="31118" y="3346"/>
                  </a:lnTo>
                  <a:close/>
                  <a:moveTo>
                    <a:pt x="41156" y="3346"/>
                  </a:moveTo>
                  <a:lnTo>
                    <a:pt x="40989" y="3402"/>
                  </a:lnTo>
                  <a:lnTo>
                    <a:pt x="40821" y="3458"/>
                  </a:lnTo>
                  <a:lnTo>
                    <a:pt x="40543" y="3625"/>
                  </a:lnTo>
                  <a:lnTo>
                    <a:pt x="40375" y="3848"/>
                  </a:lnTo>
                  <a:lnTo>
                    <a:pt x="40320" y="4015"/>
                  </a:lnTo>
                  <a:lnTo>
                    <a:pt x="40320" y="4183"/>
                  </a:lnTo>
                  <a:lnTo>
                    <a:pt x="40320" y="4350"/>
                  </a:lnTo>
                  <a:lnTo>
                    <a:pt x="40375" y="4517"/>
                  </a:lnTo>
                  <a:lnTo>
                    <a:pt x="40543" y="4796"/>
                  </a:lnTo>
                  <a:lnTo>
                    <a:pt x="40821" y="4963"/>
                  </a:lnTo>
                  <a:lnTo>
                    <a:pt x="40989" y="5019"/>
                  </a:lnTo>
                  <a:lnTo>
                    <a:pt x="41323" y="5019"/>
                  </a:lnTo>
                  <a:lnTo>
                    <a:pt x="41435" y="4963"/>
                  </a:lnTo>
                  <a:lnTo>
                    <a:pt x="41714" y="4796"/>
                  </a:lnTo>
                  <a:lnTo>
                    <a:pt x="41881" y="4517"/>
                  </a:lnTo>
                  <a:lnTo>
                    <a:pt x="41937" y="4350"/>
                  </a:lnTo>
                  <a:lnTo>
                    <a:pt x="41937" y="4183"/>
                  </a:lnTo>
                  <a:lnTo>
                    <a:pt x="41937" y="4015"/>
                  </a:lnTo>
                  <a:lnTo>
                    <a:pt x="41881" y="3848"/>
                  </a:lnTo>
                  <a:lnTo>
                    <a:pt x="41714" y="3625"/>
                  </a:lnTo>
                  <a:lnTo>
                    <a:pt x="41435" y="3458"/>
                  </a:lnTo>
                  <a:lnTo>
                    <a:pt x="41323" y="3402"/>
                  </a:lnTo>
                  <a:lnTo>
                    <a:pt x="41156" y="3346"/>
                  </a:lnTo>
                  <a:close/>
                  <a:moveTo>
                    <a:pt x="83037" y="3402"/>
                  </a:moveTo>
                  <a:lnTo>
                    <a:pt x="82870" y="3458"/>
                  </a:lnTo>
                  <a:lnTo>
                    <a:pt x="82591" y="3625"/>
                  </a:lnTo>
                  <a:lnTo>
                    <a:pt x="82424" y="3904"/>
                  </a:lnTo>
                  <a:lnTo>
                    <a:pt x="82368" y="4015"/>
                  </a:lnTo>
                  <a:lnTo>
                    <a:pt x="82368" y="4183"/>
                  </a:lnTo>
                  <a:lnTo>
                    <a:pt x="82368" y="4350"/>
                  </a:lnTo>
                  <a:lnTo>
                    <a:pt x="82424" y="4517"/>
                  </a:lnTo>
                  <a:lnTo>
                    <a:pt x="82591" y="4796"/>
                  </a:lnTo>
                  <a:lnTo>
                    <a:pt x="82870" y="4963"/>
                  </a:lnTo>
                  <a:lnTo>
                    <a:pt x="83037" y="5019"/>
                  </a:lnTo>
                  <a:lnTo>
                    <a:pt x="83372" y="5019"/>
                  </a:lnTo>
                  <a:lnTo>
                    <a:pt x="83539" y="4963"/>
                  </a:lnTo>
                  <a:lnTo>
                    <a:pt x="83762" y="4796"/>
                  </a:lnTo>
                  <a:lnTo>
                    <a:pt x="83985" y="4517"/>
                  </a:lnTo>
                  <a:lnTo>
                    <a:pt x="83985" y="4350"/>
                  </a:lnTo>
                  <a:lnTo>
                    <a:pt x="84041" y="4183"/>
                  </a:lnTo>
                  <a:lnTo>
                    <a:pt x="83985" y="4015"/>
                  </a:lnTo>
                  <a:lnTo>
                    <a:pt x="83985" y="3904"/>
                  </a:lnTo>
                  <a:lnTo>
                    <a:pt x="83762" y="3625"/>
                  </a:lnTo>
                  <a:lnTo>
                    <a:pt x="83539" y="3458"/>
                  </a:lnTo>
                  <a:lnTo>
                    <a:pt x="83372" y="3402"/>
                  </a:lnTo>
                  <a:close/>
                  <a:moveTo>
                    <a:pt x="86383" y="3402"/>
                  </a:moveTo>
                  <a:lnTo>
                    <a:pt x="86216" y="3458"/>
                  </a:lnTo>
                  <a:lnTo>
                    <a:pt x="85993" y="3625"/>
                  </a:lnTo>
                  <a:lnTo>
                    <a:pt x="85825" y="3904"/>
                  </a:lnTo>
                  <a:lnTo>
                    <a:pt x="85770" y="4015"/>
                  </a:lnTo>
                  <a:lnTo>
                    <a:pt x="85714" y="4183"/>
                  </a:lnTo>
                  <a:lnTo>
                    <a:pt x="85770" y="4350"/>
                  </a:lnTo>
                  <a:lnTo>
                    <a:pt x="85825" y="4517"/>
                  </a:lnTo>
                  <a:lnTo>
                    <a:pt x="85993" y="4796"/>
                  </a:lnTo>
                  <a:lnTo>
                    <a:pt x="86216" y="4963"/>
                  </a:lnTo>
                  <a:lnTo>
                    <a:pt x="86383" y="5019"/>
                  </a:lnTo>
                  <a:lnTo>
                    <a:pt x="86718" y="5019"/>
                  </a:lnTo>
                  <a:lnTo>
                    <a:pt x="86885" y="4963"/>
                  </a:lnTo>
                  <a:lnTo>
                    <a:pt x="87164" y="4796"/>
                  </a:lnTo>
                  <a:lnTo>
                    <a:pt x="87331" y="4517"/>
                  </a:lnTo>
                  <a:lnTo>
                    <a:pt x="87387" y="4350"/>
                  </a:lnTo>
                  <a:lnTo>
                    <a:pt x="87387" y="4183"/>
                  </a:lnTo>
                  <a:lnTo>
                    <a:pt x="87387" y="4015"/>
                  </a:lnTo>
                  <a:lnTo>
                    <a:pt x="87331" y="3904"/>
                  </a:lnTo>
                  <a:lnTo>
                    <a:pt x="87164" y="3625"/>
                  </a:lnTo>
                  <a:lnTo>
                    <a:pt x="86885" y="3458"/>
                  </a:lnTo>
                  <a:lnTo>
                    <a:pt x="86718" y="3402"/>
                  </a:lnTo>
                  <a:close/>
                  <a:moveTo>
                    <a:pt x="89785" y="3402"/>
                  </a:moveTo>
                  <a:lnTo>
                    <a:pt x="89618" y="3458"/>
                  </a:lnTo>
                  <a:lnTo>
                    <a:pt x="89339" y="3625"/>
                  </a:lnTo>
                  <a:lnTo>
                    <a:pt x="89171" y="3904"/>
                  </a:lnTo>
                  <a:lnTo>
                    <a:pt x="89116" y="4015"/>
                  </a:lnTo>
                  <a:lnTo>
                    <a:pt x="89116" y="4183"/>
                  </a:lnTo>
                  <a:lnTo>
                    <a:pt x="89116" y="4350"/>
                  </a:lnTo>
                  <a:lnTo>
                    <a:pt x="89171" y="4517"/>
                  </a:lnTo>
                  <a:lnTo>
                    <a:pt x="89339" y="4796"/>
                  </a:lnTo>
                  <a:lnTo>
                    <a:pt x="89618" y="4963"/>
                  </a:lnTo>
                  <a:lnTo>
                    <a:pt x="89785" y="5019"/>
                  </a:lnTo>
                  <a:lnTo>
                    <a:pt x="90119" y="5019"/>
                  </a:lnTo>
                  <a:lnTo>
                    <a:pt x="90231" y="4963"/>
                  </a:lnTo>
                  <a:lnTo>
                    <a:pt x="90510" y="4796"/>
                  </a:lnTo>
                  <a:lnTo>
                    <a:pt x="90677" y="4517"/>
                  </a:lnTo>
                  <a:lnTo>
                    <a:pt x="90733" y="4350"/>
                  </a:lnTo>
                  <a:lnTo>
                    <a:pt x="90733" y="4183"/>
                  </a:lnTo>
                  <a:lnTo>
                    <a:pt x="90733" y="4015"/>
                  </a:lnTo>
                  <a:lnTo>
                    <a:pt x="90677" y="3904"/>
                  </a:lnTo>
                  <a:lnTo>
                    <a:pt x="90510" y="3625"/>
                  </a:lnTo>
                  <a:lnTo>
                    <a:pt x="90231" y="3458"/>
                  </a:lnTo>
                  <a:lnTo>
                    <a:pt x="90119" y="3402"/>
                  </a:lnTo>
                  <a:close/>
                  <a:moveTo>
                    <a:pt x="93075" y="3402"/>
                  </a:moveTo>
                  <a:lnTo>
                    <a:pt x="92908" y="3458"/>
                  </a:lnTo>
                  <a:lnTo>
                    <a:pt x="92685" y="3625"/>
                  </a:lnTo>
                  <a:lnTo>
                    <a:pt x="92462" y="3904"/>
                  </a:lnTo>
                  <a:lnTo>
                    <a:pt x="92462" y="4015"/>
                  </a:lnTo>
                  <a:lnTo>
                    <a:pt x="92406" y="4183"/>
                  </a:lnTo>
                  <a:lnTo>
                    <a:pt x="92462" y="4350"/>
                  </a:lnTo>
                  <a:lnTo>
                    <a:pt x="92462" y="4517"/>
                  </a:lnTo>
                  <a:lnTo>
                    <a:pt x="92685" y="4796"/>
                  </a:lnTo>
                  <a:lnTo>
                    <a:pt x="92908" y="4963"/>
                  </a:lnTo>
                  <a:lnTo>
                    <a:pt x="93075" y="5019"/>
                  </a:lnTo>
                  <a:lnTo>
                    <a:pt x="93410" y="5019"/>
                  </a:lnTo>
                  <a:lnTo>
                    <a:pt x="93577" y="4963"/>
                  </a:lnTo>
                  <a:lnTo>
                    <a:pt x="93856" y="4796"/>
                  </a:lnTo>
                  <a:lnTo>
                    <a:pt x="94023" y="4517"/>
                  </a:lnTo>
                  <a:lnTo>
                    <a:pt x="94079" y="4350"/>
                  </a:lnTo>
                  <a:lnTo>
                    <a:pt x="94079" y="4183"/>
                  </a:lnTo>
                  <a:lnTo>
                    <a:pt x="94079" y="4015"/>
                  </a:lnTo>
                  <a:lnTo>
                    <a:pt x="94023" y="3904"/>
                  </a:lnTo>
                  <a:lnTo>
                    <a:pt x="93856" y="3625"/>
                  </a:lnTo>
                  <a:lnTo>
                    <a:pt x="93577" y="3458"/>
                  </a:lnTo>
                  <a:lnTo>
                    <a:pt x="93410" y="3402"/>
                  </a:lnTo>
                  <a:close/>
                  <a:moveTo>
                    <a:pt x="98317" y="3346"/>
                  </a:moveTo>
                  <a:lnTo>
                    <a:pt x="98150" y="3402"/>
                  </a:lnTo>
                  <a:lnTo>
                    <a:pt x="97983" y="3458"/>
                  </a:lnTo>
                  <a:lnTo>
                    <a:pt x="97704" y="3625"/>
                  </a:lnTo>
                  <a:lnTo>
                    <a:pt x="97536" y="3848"/>
                  </a:lnTo>
                  <a:lnTo>
                    <a:pt x="97481" y="4015"/>
                  </a:lnTo>
                  <a:lnTo>
                    <a:pt x="97481" y="4183"/>
                  </a:lnTo>
                  <a:lnTo>
                    <a:pt x="97481" y="4350"/>
                  </a:lnTo>
                  <a:lnTo>
                    <a:pt x="97536" y="4517"/>
                  </a:lnTo>
                  <a:lnTo>
                    <a:pt x="97704" y="4796"/>
                  </a:lnTo>
                  <a:lnTo>
                    <a:pt x="97983" y="4963"/>
                  </a:lnTo>
                  <a:lnTo>
                    <a:pt x="98150" y="5019"/>
                  </a:lnTo>
                  <a:lnTo>
                    <a:pt x="98484" y="5019"/>
                  </a:lnTo>
                  <a:lnTo>
                    <a:pt x="98652" y="4963"/>
                  </a:lnTo>
                  <a:lnTo>
                    <a:pt x="98875" y="4796"/>
                  </a:lnTo>
                  <a:lnTo>
                    <a:pt x="99042" y="4517"/>
                  </a:lnTo>
                  <a:lnTo>
                    <a:pt x="99098" y="4350"/>
                  </a:lnTo>
                  <a:lnTo>
                    <a:pt x="99154" y="4183"/>
                  </a:lnTo>
                  <a:lnTo>
                    <a:pt x="99098" y="4015"/>
                  </a:lnTo>
                  <a:lnTo>
                    <a:pt x="99042" y="3848"/>
                  </a:lnTo>
                  <a:lnTo>
                    <a:pt x="98875" y="3625"/>
                  </a:lnTo>
                  <a:lnTo>
                    <a:pt x="98652" y="3458"/>
                  </a:lnTo>
                  <a:lnTo>
                    <a:pt x="98484" y="3402"/>
                  </a:lnTo>
                  <a:lnTo>
                    <a:pt x="98317" y="3346"/>
                  </a:lnTo>
                  <a:close/>
                  <a:moveTo>
                    <a:pt x="106738" y="3346"/>
                  </a:moveTo>
                  <a:lnTo>
                    <a:pt x="106571" y="3402"/>
                  </a:lnTo>
                  <a:lnTo>
                    <a:pt x="106403" y="3458"/>
                  </a:lnTo>
                  <a:lnTo>
                    <a:pt x="106180" y="3625"/>
                  </a:lnTo>
                  <a:lnTo>
                    <a:pt x="105957" y="3848"/>
                  </a:lnTo>
                  <a:lnTo>
                    <a:pt x="105957" y="4015"/>
                  </a:lnTo>
                  <a:lnTo>
                    <a:pt x="105901" y="4183"/>
                  </a:lnTo>
                  <a:lnTo>
                    <a:pt x="105957" y="4350"/>
                  </a:lnTo>
                  <a:lnTo>
                    <a:pt x="105957" y="4517"/>
                  </a:lnTo>
                  <a:lnTo>
                    <a:pt x="106180" y="4796"/>
                  </a:lnTo>
                  <a:lnTo>
                    <a:pt x="106403" y="4963"/>
                  </a:lnTo>
                  <a:lnTo>
                    <a:pt x="106571" y="5019"/>
                  </a:lnTo>
                  <a:lnTo>
                    <a:pt x="106905" y="5019"/>
                  </a:lnTo>
                  <a:lnTo>
                    <a:pt x="107073" y="4963"/>
                  </a:lnTo>
                  <a:lnTo>
                    <a:pt x="107351" y="4796"/>
                  </a:lnTo>
                  <a:lnTo>
                    <a:pt x="107519" y="4517"/>
                  </a:lnTo>
                  <a:lnTo>
                    <a:pt x="107575" y="4350"/>
                  </a:lnTo>
                  <a:lnTo>
                    <a:pt x="107575" y="4183"/>
                  </a:lnTo>
                  <a:lnTo>
                    <a:pt x="107575" y="4015"/>
                  </a:lnTo>
                  <a:lnTo>
                    <a:pt x="107519" y="3848"/>
                  </a:lnTo>
                  <a:lnTo>
                    <a:pt x="107351" y="3625"/>
                  </a:lnTo>
                  <a:lnTo>
                    <a:pt x="107073" y="3458"/>
                  </a:lnTo>
                  <a:lnTo>
                    <a:pt x="106905" y="3402"/>
                  </a:lnTo>
                  <a:lnTo>
                    <a:pt x="106738" y="3346"/>
                  </a:lnTo>
                  <a:close/>
                  <a:moveTo>
                    <a:pt x="111813" y="3346"/>
                  </a:moveTo>
                  <a:lnTo>
                    <a:pt x="111645" y="3402"/>
                  </a:lnTo>
                  <a:lnTo>
                    <a:pt x="111478" y="3458"/>
                  </a:lnTo>
                  <a:lnTo>
                    <a:pt x="111199" y="3625"/>
                  </a:lnTo>
                  <a:lnTo>
                    <a:pt x="111032" y="3848"/>
                  </a:lnTo>
                  <a:lnTo>
                    <a:pt x="110976" y="4015"/>
                  </a:lnTo>
                  <a:lnTo>
                    <a:pt x="110976" y="4183"/>
                  </a:lnTo>
                  <a:lnTo>
                    <a:pt x="110976" y="4350"/>
                  </a:lnTo>
                  <a:lnTo>
                    <a:pt x="111032" y="4517"/>
                  </a:lnTo>
                  <a:lnTo>
                    <a:pt x="111199" y="4796"/>
                  </a:lnTo>
                  <a:lnTo>
                    <a:pt x="111478" y="4963"/>
                  </a:lnTo>
                  <a:lnTo>
                    <a:pt x="111645" y="5019"/>
                  </a:lnTo>
                  <a:lnTo>
                    <a:pt x="111980" y="5019"/>
                  </a:lnTo>
                  <a:lnTo>
                    <a:pt x="112092" y="4963"/>
                  </a:lnTo>
                  <a:lnTo>
                    <a:pt x="112370" y="4796"/>
                  </a:lnTo>
                  <a:lnTo>
                    <a:pt x="112538" y="4517"/>
                  </a:lnTo>
                  <a:lnTo>
                    <a:pt x="112594" y="4350"/>
                  </a:lnTo>
                  <a:lnTo>
                    <a:pt x="112594" y="4183"/>
                  </a:lnTo>
                  <a:lnTo>
                    <a:pt x="112594" y="4015"/>
                  </a:lnTo>
                  <a:lnTo>
                    <a:pt x="112538" y="3848"/>
                  </a:lnTo>
                  <a:lnTo>
                    <a:pt x="112370" y="3625"/>
                  </a:lnTo>
                  <a:lnTo>
                    <a:pt x="112092" y="3458"/>
                  </a:lnTo>
                  <a:lnTo>
                    <a:pt x="111980" y="3402"/>
                  </a:lnTo>
                  <a:lnTo>
                    <a:pt x="111813" y="3346"/>
                  </a:lnTo>
                  <a:close/>
                  <a:moveTo>
                    <a:pt x="115103" y="3346"/>
                  </a:moveTo>
                  <a:lnTo>
                    <a:pt x="114936" y="3402"/>
                  </a:lnTo>
                  <a:lnTo>
                    <a:pt x="114768" y="3458"/>
                  </a:lnTo>
                  <a:lnTo>
                    <a:pt x="114545" y="3625"/>
                  </a:lnTo>
                  <a:lnTo>
                    <a:pt x="114322" y="3848"/>
                  </a:lnTo>
                  <a:lnTo>
                    <a:pt x="114267" y="4015"/>
                  </a:lnTo>
                  <a:lnTo>
                    <a:pt x="114267" y="4183"/>
                  </a:lnTo>
                  <a:lnTo>
                    <a:pt x="114267" y="4350"/>
                  </a:lnTo>
                  <a:lnTo>
                    <a:pt x="114322" y="4517"/>
                  </a:lnTo>
                  <a:lnTo>
                    <a:pt x="114545" y="4796"/>
                  </a:lnTo>
                  <a:lnTo>
                    <a:pt x="114768" y="4963"/>
                  </a:lnTo>
                  <a:lnTo>
                    <a:pt x="114936" y="5019"/>
                  </a:lnTo>
                  <a:lnTo>
                    <a:pt x="115270" y="5019"/>
                  </a:lnTo>
                  <a:lnTo>
                    <a:pt x="115438" y="4963"/>
                  </a:lnTo>
                  <a:lnTo>
                    <a:pt x="115716" y="4796"/>
                  </a:lnTo>
                  <a:lnTo>
                    <a:pt x="115884" y="4517"/>
                  </a:lnTo>
                  <a:lnTo>
                    <a:pt x="115940" y="4350"/>
                  </a:lnTo>
                  <a:lnTo>
                    <a:pt x="115940" y="4183"/>
                  </a:lnTo>
                  <a:lnTo>
                    <a:pt x="115940" y="4015"/>
                  </a:lnTo>
                  <a:lnTo>
                    <a:pt x="115884" y="3848"/>
                  </a:lnTo>
                  <a:lnTo>
                    <a:pt x="115716" y="3625"/>
                  </a:lnTo>
                  <a:lnTo>
                    <a:pt x="115438" y="3458"/>
                  </a:lnTo>
                  <a:lnTo>
                    <a:pt x="115270" y="3402"/>
                  </a:lnTo>
                  <a:lnTo>
                    <a:pt x="115103" y="3346"/>
                  </a:lnTo>
                  <a:close/>
                  <a:moveTo>
                    <a:pt x="120178" y="3346"/>
                  </a:moveTo>
                  <a:lnTo>
                    <a:pt x="120011" y="3402"/>
                  </a:lnTo>
                  <a:lnTo>
                    <a:pt x="119843" y="3458"/>
                  </a:lnTo>
                  <a:lnTo>
                    <a:pt x="119564" y="3625"/>
                  </a:lnTo>
                  <a:lnTo>
                    <a:pt x="119397" y="3848"/>
                  </a:lnTo>
                  <a:lnTo>
                    <a:pt x="119341" y="4015"/>
                  </a:lnTo>
                  <a:lnTo>
                    <a:pt x="119341" y="4183"/>
                  </a:lnTo>
                  <a:lnTo>
                    <a:pt x="119341" y="4350"/>
                  </a:lnTo>
                  <a:lnTo>
                    <a:pt x="119397" y="4517"/>
                  </a:lnTo>
                  <a:lnTo>
                    <a:pt x="119564" y="4796"/>
                  </a:lnTo>
                  <a:lnTo>
                    <a:pt x="119843" y="4963"/>
                  </a:lnTo>
                  <a:lnTo>
                    <a:pt x="120011" y="5019"/>
                  </a:lnTo>
                  <a:lnTo>
                    <a:pt x="120345" y="5019"/>
                  </a:lnTo>
                  <a:lnTo>
                    <a:pt x="120512" y="4963"/>
                  </a:lnTo>
                  <a:lnTo>
                    <a:pt x="120736" y="4796"/>
                  </a:lnTo>
                  <a:lnTo>
                    <a:pt x="120959" y="4517"/>
                  </a:lnTo>
                  <a:lnTo>
                    <a:pt x="120959" y="4350"/>
                  </a:lnTo>
                  <a:lnTo>
                    <a:pt x="121014" y="4183"/>
                  </a:lnTo>
                  <a:lnTo>
                    <a:pt x="120959" y="4015"/>
                  </a:lnTo>
                  <a:lnTo>
                    <a:pt x="120959" y="3848"/>
                  </a:lnTo>
                  <a:lnTo>
                    <a:pt x="120736" y="3625"/>
                  </a:lnTo>
                  <a:lnTo>
                    <a:pt x="120512" y="3458"/>
                  </a:lnTo>
                  <a:lnTo>
                    <a:pt x="120345" y="3402"/>
                  </a:lnTo>
                  <a:lnTo>
                    <a:pt x="120178" y="3346"/>
                  </a:lnTo>
                  <a:close/>
                  <a:moveTo>
                    <a:pt x="123468" y="3346"/>
                  </a:moveTo>
                  <a:lnTo>
                    <a:pt x="123301" y="3402"/>
                  </a:lnTo>
                  <a:lnTo>
                    <a:pt x="123189" y="3458"/>
                  </a:lnTo>
                  <a:lnTo>
                    <a:pt x="122910" y="3625"/>
                  </a:lnTo>
                  <a:lnTo>
                    <a:pt x="122743" y="3848"/>
                  </a:lnTo>
                  <a:lnTo>
                    <a:pt x="122687" y="4015"/>
                  </a:lnTo>
                  <a:lnTo>
                    <a:pt x="122632" y="4183"/>
                  </a:lnTo>
                  <a:lnTo>
                    <a:pt x="122687" y="4350"/>
                  </a:lnTo>
                  <a:lnTo>
                    <a:pt x="122743" y="4517"/>
                  </a:lnTo>
                  <a:lnTo>
                    <a:pt x="122910" y="4796"/>
                  </a:lnTo>
                  <a:lnTo>
                    <a:pt x="123189" y="4963"/>
                  </a:lnTo>
                  <a:lnTo>
                    <a:pt x="123301" y="5019"/>
                  </a:lnTo>
                  <a:lnTo>
                    <a:pt x="123635" y="5019"/>
                  </a:lnTo>
                  <a:lnTo>
                    <a:pt x="123803" y="4963"/>
                  </a:lnTo>
                  <a:lnTo>
                    <a:pt x="124082" y="4796"/>
                  </a:lnTo>
                  <a:lnTo>
                    <a:pt x="124249" y="4517"/>
                  </a:lnTo>
                  <a:lnTo>
                    <a:pt x="124305" y="4350"/>
                  </a:lnTo>
                  <a:lnTo>
                    <a:pt x="124305" y="4183"/>
                  </a:lnTo>
                  <a:lnTo>
                    <a:pt x="124305" y="4015"/>
                  </a:lnTo>
                  <a:lnTo>
                    <a:pt x="124249" y="3848"/>
                  </a:lnTo>
                  <a:lnTo>
                    <a:pt x="124082" y="3625"/>
                  </a:lnTo>
                  <a:lnTo>
                    <a:pt x="123803" y="3458"/>
                  </a:lnTo>
                  <a:lnTo>
                    <a:pt x="123635" y="3402"/>
                  </a:lnTo>
                  <a:lnTo>
                    <a:pt x="123468" y="3346"/>
                  </a:lnTo>
                  <a:close/>
                  <a:moveTo>
                    <a:pt x="126926" y="3346"/>
                  </a:moveTo>
                  <a:lnTo>
                    <a:pt x="126758" y="3402"/>
                  </a:lnTo>
                  <a:lnTo>
                    <a:pt x="126591" y="3458"/>
                  </a:lnTo>
                  <a:lnTo>
                    <a:pt x="126312" y="3625"/>
                  </a:lnTo>
                  <a:lnTo>
                    <a:pt x="126145" y="3848"/>
                  </a:lnTo>
                  <a:lnTo>
                    <a:pt x="126089" y="4015"/>
                  </a:lnTo>
                  <a:lnTo>
                    <a:pt x="126089" y="4183"/>
                  </a:lnTo>
                  <a:lnTo>
                    <a:pt x="126089" y="4350"/>
                  </a:lnTo>
                  <a:lnTo>
                    <a:pt x="126145" y="4517"/>
                  </a:lnTo>
                  <a:lnTo>
                    <a:pt x="126312" y="4796"/>
                  </a:lnTo>
                  <a:lnTo>
                    <a:pt x="126591" y="4963"/>
                  </a:lnTo>
                  <a:lnTo>
                    <a:pt x="126758" y="5019"/>
                  </a:lnTo>
                  <a:lnTo>
                    <a:pt x="127093" y="5019"/>
                  </a:lnTo>
                  <a:lnTo>
                    <a:pt x="127260" y="4963"/>
                  </a:lnTo>
                  <a:lnTo>
                    <a:pt x="127483" y="4796"/>
                  </a:lnTo>
                  <a:lnTo>
                    <a:pt x="127651" y="4517"/>
                  </a:lnTo>
                  <a:lnTo>
                    <a:pt x="127706" y="4350"/>
                  </a:lnTo>
                  <a:lnTo>
                    <a:pt x="127762" y="4183"/>
                  </a:lnTo>
                  <a:lnTo>
                    <a:pt x="127706" y="4015"/>
                  </a:lnTo>
                  <a:lnTo>
                    <a:pt x="127651" y="3848"/>
                  </a:lnTo>
                  <a:lnTo>
                    <a:pt x="127483" y="3625"/>
                  </a:lnTo>
                  <a:lnTo>
                    <a:pt x="127260" y="3458"/>
                  </a:lnTo>
                  <a:lnTo>
                    <a:pt x="127093" y="3402"/>
                  </a:lnTo>
                  <a:lnTo>
                    <a:pt x="126926" y="3346"/>
                  </a:lnTo>
                  <a:close/>
                  <a:moveTo>
                    <a:pt x="136964" y="3346"/>
                  </a:moveTo>
                  <a:lnTo>
                    <a:pt x="136796" y="3402"/>
                  </a:lnTo>
                  <a:lnTo>
                    <a:pt x="136629" y="3458"/>
                  </a:lnTo>
                  <a:lnTo>
                    <a:pt x="136350" y="3625"/>
                  </a:lnTo>
                  <a:lnTo>
                    <a:pt x="136183" y="3848"/>
                  </a:lnTo>
                  <a:lnTo>
                    <a:pt x="136127" y="4015"/>
                  </a:lnTo>
                  <a:lnTo>
                    <a:pt x="136127" y="4183"/>
                  </a:lnTo>
                  <a:lnTo>
                    <a:pt x="136127" y="4350"/>
                  </a:lnTo>
                  <a:lnTo>
                    <a:pt x="136183" y="4517"/>
                  </a:lnTo>
                  <a:lnTo>
                    <a:pt x="136350" y="4796"/>
                  </a:lnTo>
                  <a:lnTo>
                    <a:pt x="136629" y="4963"/>
                  </a:lnTo>
                  <a:lnTo>
                    <a:pt x="136796" y="5019"/>
                  </a:lnTo>
                  <a:lnTo>
                    <a:pt x="137131" y="5019"/>
                  </a:lnTo>
                  <a:lnTo>
                    <a:pt x="137298" y="4963"/>
                  </a:lnTo>
                  <a:lnTo>
                    <a:pt x="137521" y="4796"/>
                  </a:lnTo>
                  <a:lnTo>
                    <a:pt x="137689" y="4517"/>
                  </a:lnTo>
                  <a:lnTo>
                    <a:pt x="137744" y="4350"/>
                  </a:lnTo>
                  <a:lnTo>
                    <a:pt x="137800" y="4183"/>
                  </a:lnTo>
                  <a:lnTo>
                    <a:pt x="137744" y="4015"/>
                  </a:lnTo>
                  <a:lnTo>
                    <a:pt x="137689" y="3848"/>
                  </a:lnTo>
                  <a:lnTo>
                    <a:pt x="137521" y="3625"/>
                  </a:lnTo>
                  <a:lnTo>
                    <a:pt x="137298" y="3458"/>
                  </a:lnTo>
                  <a:lnTo>
                    <a:pt x="137131" y="3402"/>
                  </a:lnTo>
                  <a:lnTo>
                    <a:pt x="136964" y="3346"/>
                  </a:lnTo>
                  <a:close/>
                  <a:moveTo>
                    <a:pt x="178845" y="3402"/>
                  </a:moveTo>
                  <a:lnTo>
                    <a:pt x="178677" y="3458"/>
                  </a:lnTo>
                  <a:lnTo>
                    <a:pt x="178399" y="3625"/>
                  </a:lnTo>
                  <a:lnTo>
                    <a:pt x="178231" y="3904"/>
                  </a:lnTo>
                  <a:lnTo>
                    <a:pt x="178176" y="4015"/>
                  </a:lnTo>
                  <a:lnTo>
                    <a:pt x="178176" y="4183"/>
                  </a:lnTo>
                  <a:lnTo>
                    <a:pt x="178176" y="4350"/>
                  </a:lnTo>
                  <a:lnTo>
                    <a:pt x="178231" y="4517"/>
                  </a:lnTo>
                  <a:lnTo>
                    <a:pt x="178399" y="4796"/>
                  </a:lnTo>
                  <a:lnTo>
                    <a:pt x="178677" y="4963"/>
                  </a:lnTo>
                  <a:lnTo>
                    <a:pt x="178845" y="5019"/>
                  </a:lnTo>
                  <a:lnTo>
                    <a:pt x="179179" y="5019"/>
                  </a:lnTo>
                  <a:lnTo>
                    <a:pt x="179347" y="4963"/>
                  </a:lnTo>
                  <a:lnTo>
                    <a:pt x="179570" y="4796"/>
                  </a:lnTo>
                  <a:lnTo>
                    <a:pt x="179737" y="4517"/>
                  </a:lnTo>
                  <a:lnTo>
                    <a:pt x="179793" y="4350"/>
                  </a:lnTo>
                  <a:lnTo>
                    <a:pt x="179849" y="4183"/>
                  </a:lnTo>
                  <a:lnTo>
                    <a:pt x="179793" y="4015"/>
                  </a:lnTo>
                  <a:lnTo>
                    <a:pt x="179737" y="3904"/>
                  </a:lnTo>
                  <a:lnTo>
                    <a:pt x="179570" y="3625"/>
                  </a:lnTo>
                  <a:lnTo>
                    <a:pt x="179347" y="3458"/>
                  </a:lnTo>
                  <a:lnTo>
                    <a:pt x="179179" y="3402"/>
                  </a:lnTo>
                  <a:close/>
                  <a:moveTo>
                    <a:pt x="182191" y="3402"/>
                  </a:moveTo>
                  <a:lnTo>
                    <a:pt x="182023" y="3458"/>
                  </a:lnTo>
                  <a:lnTo>
                    <a:pt x="181800" y="3625"/>
                  </a:lnTo>
                  <a:lnTo>
                    <a:pt x="181577" y="3904"/>
                  </a:lnTo>
                  <a:lnTo>
                    <a:pt x="181577" y="4015"/>
                  </a:lnTo>
                  <a:lnTo>
                    <a:pt x="181522" y="4183"/>
                  </a:lnTo>
                  <a:lnTo>
                    <a:pt x="181577" y="4350"/>
                  </a:lnTo>
                  <a:lnTo>
                    <a:pt x="181577" y="4517"/>
                  </a:lnTo>
                  <a:lnTo>
                    <a:pt x="181800" y="4796"/>
                  </a:lnTo>
                  <a:lnTo>
                    <a:pt x="182023" y="4963"/>
                  </a:lnTo>
                  <a:lnTo>
                    <a:pt x="182191" y="5019"/>
                  </a:lnTo>
                  <a:lnTo>
                    <a:pt x="182525" y="5019"/>
                  </a:lnTo>
                  <a:lnTo>
                    <a:pt x="182693" y="4963"/>
                  </a:lnTo>
                  <a:lnTo>
                    <a:pt x="182971" y="4796"/>
                  </a:lnTo>
                  <a:lnTo>
                    <a:pt x="183139" y="4517"/>
                  </a:lnTo>
                  <a:lnTo>
                    <a:pt x="183195" y="4350"/>
                  </a:lnTo>
                  <a:lnTo>
                    <a:pt x="183195" y="4183"/>
                  </a:lnTo>
                  <a:lnTo>
                    <a:pt x="183195" y="4015"/>
                  </a:lnTo>
                  <a:lnTo>
                    <a:pt x="183139" y="3904"/>
                  </a:lnTo>
                  <a:lnTo>
                    <a:pt x="182971" y="3625"/>
                  </a:lnTo>
                  <a:lnTo>
                    <a:pt x="182693" y="3458"/>
                  </a:lnTo>
                  <a:lnTo>
                    <a:pt x="182525" y="3402"/>
                  </a:lnTo>
                  <a:close/>
                  <a:moveTo>
                    <a:pt x="185537" y="3402"/>
                  </a:moveTo>
                  <a:lnTo>
                    <a:pt x="185425" y="3458"/>
                  </a:lnTo>
                  <a:lnTo>
                    <a:pt x="185146" y="3625"/>
                  </a:lnTo>
                  <a:lnTo>
                    <a:pt x="184979" y="3904"/>
                  </a:lnTo>
                  <a:lnTo>
                    <a:pt x="184923" y="4015"/>
                  </a:lnTo>
                  <a:lnTo>
                    <a:pt x="184923" y="4183"/>
                  </a:lnTo>
                  <a:lnTo>
                    <a:pt x="184923" y="4350"/>
                  </a:lnTo>
                  <a:lnTo>
                    <a:pt x="184979" y="4517"/>
                  </a:lnTo>
                  <a:lnTo>
                    <a:pt x="185146" y="4796"/>
                  </a:lnTo>
                  <a:lnTo>
                    <a:pt x="185425" y="4963"/>
                  </a:lnTo>
                  <a:lnTo>
                    <a:pt x="185537" y="5019"/>
                  </a:lnTo>
                  <a:lnTo>
                    <a:pt x="185871" y="5019"/>
                  </a:lnTo>
                  <a:lnTo>
                    <a:pt x="186039" y="4963"/>
                  </a:lnTo>
                  <a:lnTo>
                    <a:pt x="186317" y="4796"/>
                  </a:lnTo>
                  <a:lnTo>
                    <a:pt x="186485" y="4517"/>
                  </a:lnTo>
                  <a:lnTo>
                    <a:pt x="186541" y="4350"/>
                  </a:lnTo>
                  <a:lnTo>
                    <a:pt x="186541" y="4183"/>
                  </a:lnTo>
                  <a:lnTo>
                    <a:pt x="186541" y="4015"/>
                  </a:lnTo>
                  <a:lnTo>
                    <a:pt x="186485" y="3904"/>
                  </a:lnTo>
                  <a:lnTo>
                    <a:pt x="186317" y="3625"/>
                  </a:lnTo>
                  <a:lnTo>
                    <a:pt x="186039" y="3458"/>
                  </a:lnTo>
                  <a:lnTo>
                    <a:pt x="185871" y="3402"/>
                  </a:lnTo>
                  <a:close/>
                  <a:moveTo>
                    <a:pt x="188883" y="3402"/>
                  </a:moveTo>
                  <a:lnTo>
                    <a:pt x="188715" y="3458"/>
                  </a:lnTo>
                  <a:lnTo>
                    <a:pt x="188437" y="3625"/>
                  </a:lnTo>
                  <a:lnTo>
                    <a:pt x="188269" y="3904"/>
                  </a:lnTo>
                  <a:lnTo>
                    <a:pt x="188214" y="4015"/>
                  </a:lnTo>
                  <a:lnTo>
                    <a:pt x="188214" y="4183"/>
                  </a:lnTo>
                  <a:lnTo>
                    <a:pt x="188214" y="4350"/>
                  </a:lnTo>
                  <a:lnTo>
                    <a:pt x="188269" y="4517"/>
                  </a:lnTo>
                  <a:lnTo>
                    <a:pt x="188437" y="4796"/>
                  </a:lnTo>
                  <a:lnTo>
                    <a:pt x="188715" y="4963"/>
                  </a:lnTo>
                  <a:lnTo>
                    <a:pt x="188883" y="5019"/>
                  </a:lnTo>
                  <a:lnTo>
                    <a:pt x="189217" y="5019"/>
                  </a:lnTo>
                  <a:lnTo>
                    <a:pt x="189385" y="4963"/>
                  </a:lnTo>
                  <a:lnTo>
                    <a:pt x="189608" y="4796"/>
                  </a:lnTo>
                  <a:lnTo>
                    <a:pt x="189831" y="4517"/>
                  </a:lnTo>
                  <a:lnTo>
                    <a:pt x="189887" y="4350"/>
                  </a:lnTo>
                  <a:lnTo>
                    <a:pt x="189887" y="4183"/>
                  </a:lnTo>
                  <a:lnTo>
                    <a:pt x="189887" y="4015"/>
                  </a:lnTo>
                  <a:lnTo>
                    <a:pt x="189831" y="3904"/>
                  </a:lnTo>
                  <a:lnTo>
                    <a:pt x="189608" y="3625"/>
                  </a:lnTo>
                  <a:lnTo>
                    <a:pt x="189385" y="3458"/>
                  </a:lnTo>
                  <a:lnTo>
                    <a:pt x="189217" y="3402"/>
                  </a:lnTo>
                  <a:close/>
                  <a:moveTo>
                    <a:pt x="194125" y="3346"/>
                  </a:moveTo>
                  <a:lnTo>
                    <a:pt x="193958" y="3402"/>
                  </a:lnTo>
                  <a:lnTo>
                    <a:pt x="193790" y="3458"/>
                  </a:lnTo>
                  <a:lnTo>
                    <a:pt x="193511" y="3625"/>
                  </a:lnTo>
                  <a:lnTo>
                    <a:pt x="193344" y="3848"/>
                  </a:lnTo>
                  <a:lnTo>
                    <a:pt x="193288" y="4015"/>
                  </a:lnTo>
                  <a:lnTo>
                    <a:pt x="193288" y="4183"/>
                  </a:lnTo>
                  <a:lnTo>
                    <a:pt x="193288" y="4350"/>
                  </a:lnTo>
                  <a:lnTo>
                    <a:pt x="193344" y="4517"/>
                  </a:lnTo>
                  <a:lnTo>
                    <a:pt x="193511" y="4796"/>
                  </a:lnTo>
                  <a:lnTo>
                    <a:pt x="193790" y="4963"/>
                  </a:lnTo>
                  <a:lnTo>
                    <a:pt x="193958" y="5019"/>
                  </a:lnTo>
                  <a:lnTo>
                    <a:pt x="194292" y="5019"/>
                  </a:lnTo>
                  <a:lnTo>
                    <a:pt x="194404" y="4963"/>
                  </a:lnTo>
                  <a:lnTo>
                    <a:pt x="194683" y="4796"/>
                  </a:lnTo>
                  <a:lnTo>
                    <a:pt x="194850" y="4517"/>
                  </a:lnTo>
                  <a:lnTo>
                    <a:pt x="194906" y="4350"/>
                  </a:lnTo>
                  <a:lnTo>
                    <a:pt x="194961" y="4183"/>
                  </a:lnTo>
                  <a:lnTo>
                    <a:pt x="194906" y="4015"/>
                  </a:lnTo>
                  <a:lnTo>
                    <a:pt x="194850" y="3848"/>
                  </a:lnTo>
                  <a:lnTo>
                    <a:pt x="194683" y="3625"/>
                  </a:lnTo>
                  <a:lnTo>
                    <a:pt x="194404" y="3458"/>
                  </a:lnTo>
                  <a:lnTo>
                    <a:pt x="194292" y="3402"/>
                  </a:lnTo>
                  <a:lnTo>
                    <a:pt x="194125" y="3346"/>
                  </a:lnTo>
                  <a:close/>
                  <a:moveTo>
                    <a:pt x="202546" y="3346"/>
                  </a:moveTo>
                  <a:lnTo>
                    <a:pt x="202378" y="3402"/>
                  </a:lnTo>
                  <a:lnTo>
                    <a:pt x="202211" y="3458"/>
                  </a:lnTo>
                  <a:lnTo>
                    <a:pt x="201932" y="3625"/>
                  </a:lnTo>
                  <a:lnTo>
                    <a:pt x="201765" y="3848"/>
                  </a:lnTo>
                  <a:lnTo>
                    <a:pt x="201709" y="4015"/>
                  </a:lnTo>
                  <a:lnTo>
                    <a:pt x="201709" y="4183"/>
                  </a:lnTo>
                  <a:lnTo>
                    <a:pt x="201709" y="4350"/>
                  </a:lnTo>
                  <a:lnTo>
                    <a:pt x="201765" y="4517"/>
                  </a:lnTo>
                  <a:lnTo>
                    <a:pt x="201932" y="4796"/>
                  </a:lnTo>
                  <a:lnTo>
                    <a:pt x="202211" y="4963"/>
                  </a:lnTo>
                  <a:lnTo>
                    <a:pt x="202378" y="5019"/>
                  </a:lnTo>
                  <a:lnTo>
                    <a:pt x="202713" y="5019"/>
                  </a:lnTo>
                  <a:lnTo>
                    <a:pt x="202880" y="4963"/>
                  </a:lnTo>
                  <a:lnTo>
                    <a:pt x="203103" y="4796"/>
                  </a:lnTo>
                  <a:lnTo>
                    <a:pt x="203326" y="4517"/>
                  </a:lnTo>
                  <a:lnTo>
                    <a:pt x="203382" y="4350"/>
                  </a:lnTo>
                  <a:lnTo>
                    <a:pt x="203382" y="4183"/>
                  </a:lnTo>
                  <a:lnTo>
                    <a:pt x="203382" y="4015"/>
                  </a:lnTo>
                  <a:lnTo>
                    <a:pt x="203326" y="3848"/>
                  </a:lnTo>
                  <a:lnTo>
                    <a:pt x="203103" y="3625"/>
                  </a:lnTo>
                  <a:lnTo>
                    <a:pt x="202880" y="3458"/>
                  </a:lnTo>
                  <a:lnTo>
                    <a:pt x="202713" y="3402"/>
                  </a:lnTo>
                  <a:lnTo>
                    <a:pt x="202546" y="3346"/>
                  </a:lnTo>
                  <a:close/>
                  <a:moveTo>
                    <a:pt x="207565" y="3346"/>
                  </a:moveTo>
                  <a:lnTo>
                    <a:pt x="207397" y="3402"/>
                  </a:lnTo>
                  <a:lnTo>
                    <a:pt x="207286" y="3458"/>
                  </a:lnTo>
                  <a:lnTo>
                    <a:pt x="207007" y="3625"/>
                  </a:lnTo>
                  <a:lnTo>
                    <a:pt x="206840" y="3848"/>
                  </a:lnTo>
                  <a:lnTo>
                    <a:pt x="206784" y="4015"/>
                  </a:lnTo>
                  <a:lnTo>
                    <a:pt x="206784" y="4183"/>
                  </a:lnTo>
                  <a:lnTo>
                    <a:pt x="206784" y="4350"/>
                  </a:lnTo>
                  <a:lnTo>
                    <a:pt x="206840" y="4517"/>
                  </a:lnTo>
                  <a:lnTo>
                    <a:pt x="207007" y="4796"/>
                  </a:lnTo>
                  <a:lnTo>
                    <a:pt x="207286" y="4963"/>
                  </a:lnTo>
                  <a:lnTo>
                    <a:pt x="207397" y="5019"/>
                  </a:lnTo>
                  <a:lnTo>
                    <a:pt x="207732" y="5019"/>
                  </a:lnTo>
                  <a:lnTo>
                    <a:pt x="207899" y="4963"/>
                  </a:lnTo>
                  <a:lnTo>
                    <a:pt x="208178" y="4796"/>
                  </a:lnTo>
                  <a:lnTo>
                    <a:pt x="208345" y="4517"/>
                  </a:lnTo>
                  <a:lnTo>
                    <a:pt x="208401" y="4350"/>
                  </a:lnTo>
                  <a:lnTo>
                    <a:pt x="208401" y="4183"/>
                  </a:lnTo>
                  <a:lnTo>
                    <a:pt x="208401" y="4015"/>
                  </a:lnTo>
                  <a:lnTo>
                    <a:pt x="208345" y="3848"/>
                  </a:lnTo>
                  <a:lnTo>
                    <a:pt x="208178" y="3625"/>
                  </a:lnTo>
                  <a:lnTo>
                    <a:pt x="207899" y="3458"/>
                  </a:lnTo>
                  <a:lnTo>
                    <a:pt x="207732" y="3402"/>
                  </a:lnTo>
                  <a:lnTo>
                    <a:pt x="207565" y="3346"/>
                  </a:lnTo>
                  <a:close/>
                  <a:moveTo>
                    <a:pt x="210911" y="3346"/>
                  </a:moveTo>
                  <a:lnTo>
                    <a:pt x="210743" y="3402"/>
                  </a:lnTo>
                  <a:lnTo>
                    <a:pt x="210576" y="3458"/>
                  </a:lnTo>
                  <a:lnTo>
                    <a:pt x="210297" y="3625"/>
                  </a:lnTo>
                  <a:lnTo>
                    <a:pt x="210130" y="3848"/>
                  </a:lnTo>
                  <a:lnTo>
                    <a:pt x="210074" y="4015"/>
                  </a:lnTo>
                  <a:lnTo>
                    <a:pt x="210074" y="4183"/>
                  </a:lnTo>
                  <a:lnTo>
                    <a:pt x="210074" y="4350"/>
                  </a:lnTo>
                  <a:lnTo>
                    <a:pt x="210130" y="4517"/>
                  </a:lnTo>
                  <a:lnTo>
                    <a:pt x="210297" y="4796"/>
                  </a:lnTo>
                  <a:lnTo>
                    <a:pt x="210576" y="4963"/>
                  </a:lnTo>
                  <a:lnTo>
                    <a:pt x="210743" y="5019"/>
                  </a:lnTo>
                  <a:lnTo>
                    <a:pt x="211078" y="5019"/>
                  </a:lnTo>
                  <a:lnTo>
                    <a:pt x="211245" y="4963"/>
                  </a:lnTo>
                  <a:lnTo>
                    <a:pt x="211468" y="4796"/>
                  </a:lnTo>
                  <a:lnTo>
                    <a:pt x="211691" y="4517"/>
                  </a:lnTo>
                  <a:lnTo>
                    <a:pt x="211691" y="4350"/>
                  </a:lnTo>
                  <a:lnTo>
                    <a:pt x="211747" y="4183"/>
                  </a:lnTo>
                  <a:lnTo>
                    <a:pt x="211691" y="4015"/>
                  </a:lnTo>
                  <a:lnTo>
                    <a:pt x="211691" y="3848"/>
                  </a:lnTo>
                  <a:lnTo>
                    <a:pt x="211468" y="3625"/>
                  </a:lnTo>
                  <a:lnTo>
                    <a:pt x="211245" y="3458"/>
                  </a:lnTo>
                  <a:lnTo>
                    <a:pt x="211078" y="3402"/>
                  </a:lnTo>
                  <a:lnTo>
                    <a:pt x="210911" y="3346"/>
                  </a:lnTo>
                  <a:close/>
                  <a:moveTo>
                    <a:pt x="215986" y="3346"/>
                  </a:moveTo>
                  <a:lnTo>
                    <a:pt x="215818" y="3402"/>
                  </a:lnTo>
                  <a:lnTo>
                    <a:pt x="215651" y="3458"/>
                  </a:lnTo>
                  <a:lnTo>
                    <a:pt x="215372" y="3625"/>
                  </a:lnTo>
                  <a:lnTo>
                    <a:pt x="215205" y="3848"/>
                  </a:lnTo>
                  <a:lnTo>
                    <a:pt x="215149" y="4015"/>
                  </a:lnTo>
                  <a:lnTo>
                    <a:pt x="215149" y="4183"/>
                  </a:lnTo>
                  <a:lnTo>
                    <a:pt x="215149" y="4350"/>
                  </a:lnTo>
                  <a:lnTo>
                    <a:pt x="215205" y="4517"/>
                  </a:lnTo>
                  <a:lnTo>
                    <a:pt x="215372" y="4796"/>
                  </a:lnTo>
                  <a:lnTo>
                    <a:pt x="215651" y="4963"/>
                  </a:lnTo>
                  <a:lnTo>
                    <a:pt x="215818" y="5019"/>
                  </a:lnTo>
                  <a:lnTo>
                    <a:pt x="216153" y="5019"/>
                  </a:lnTo>
                  <a:lnTo>
                    <a:pt x="216264" y="4963"/>
                  </a:lnTo>
                  <a:lnTo>
                    <a:pt x="216543" y="4796"/>
                  </a:lnTo>
                  <a:lnTo>
                    <a:pt x="216710" y="4517"/>
                  </a:lnTo>
                  <a:lnTo>
                    <a:pt x="216766" y="4350"/>
                  </a:lnTo>
                  <a:lnTo>
                    <a:pt x="216822" y="4183"/>
                  </a:lnTo>
                  <a:lnTo>
                    <a:pt x="216766" y="4015"/>
                  </a:lnTo>
                  <a:lnTo>
                    <a:pt x="216710" y="3848"/>
                  </a:lnTo>
                  <a:lnTo>
                    <a:pt x="216543" y="3625"/>
                  </a:lnTo>
                  <a:lnTo>
                    <a:pt x="216264" y="3458"/>
                  </a:lnTo>
                  <a:lnTo>
                    <a:pt x="216153" y="3402"/>
                  </a:lnTo>
                  <a:lnTo>
                    <a:pt x="215986" y="3346"/>
                  </a:lnTo>
                  <a:close/>
                  <a:moveTo>
                    <a:pt x="219276" y="3346"/>
                  </a:moveTo>
                  <a:lnTo>
                    <a:pt x="219108" y="3402"/>
                  </a:lnTo>
                  <a:lnTo>
                    <a:pt x="218941" y="3458"/>
                  </a:lnTo>
                  <a:lnTo>
                    <a:pt x="218718" y="3625"/>
                  </a:lnTo>
                  <a:lnTo>
                    <a:pt x="218551" y="3848"/>
                  </a:lnTo>
                  <a:lnTo>
                    <a:pt x="218495" y="4015"/>
                  </a:lnTo>
                  <a:lnTo>
                    <a:pt x="218439" y="4183"/>
                  </a:lnTo>
                  <a:lnTo>
                    <a:pt x="218495" y="4350"/>
                  </a:lnTo>
                  <a:lnTo>
                    <a:pt x="218551" y="4517"/>
                  </a:lnTo>
                  <a:lnTo>
                    <a:pt x="218718" y="4796"/>
                  </a:lnTo>
                  <a:lnTo>
                    <a:pt x="218941" y="4963"/>
                  </a:lnTo>
                  <a:lnTo>
                    <a:pt x="219108" y="5019"/>
                  </a:lnTo>
                  <a:lnTo>
                    <a:pt x="219443" y="5019"/>
                  </a:lnTo>
                  <a:lnTo>
                    <a:pt x="219610" y="4963"/>
                  </a:lnTo>
                  <a:lnTo>
                    <a:pt x="219889" y="4796"/>
                  </a:lnTo>
                  <a:lnTo>
                    <a:pt x="220057" y="4517"/>
                  </a:lnTo>
                  <a:lnTo>
                    <a:pt x="220112" y="4350"/>
                  </a:lnTo>
                  <a:lnTo>
                    <a:pt x="220112" y="4183"/>
                  </a:lnTo>
                  <a:lnTo>
                    <a:pt x="220112" y="4015"/>
                  </a:lnTo>
                  <a:lnTo>
                    <a:pt x="220057" y="3848"/>
                  </a:lnTo>
                  <a:lnTo>
                    <a:pt x="219889" y="3625"/>
                  </a:lnTo>
                  <a:lnTo>
                    <a:pt x="219610" y="3458"/>
                  </a:lnTo>
                  <a:lnTo>
                    <a:pt x="219443" y="3402"/>
                  </a:lnTo>
                  <a:lnTo>
                    <a:pt x="219276" y="3346"/>
                  </a:lnTo>
                  <a:close/>
                  <a:moveTo>
                    <a:pt x="222733" y="3346"/>
                  </a:moveTo>
                  <a:lnTo>
                    <a:pt x="222566" y="3402"/>
                  </a:lnTo>
                  <a:lnTo>
                    <a:pt x="222399" y="3458"/>
                  </a:lnTo>
                  <a:lnTo>
                    <a:pt x="222120" y="3625"/>
                  </a:lnTo>
                  <a:lnTo>
                    <a:pt x="221953" y="3848"/>
                  </a:lnTo>
                  <a:lnTo>
                    <a:pt x="221897" y="4015"/>
                  </a:lnTo>
                  <a:lnTo>
                    <a:pt x="221897" y="4183"/>
                  </a:lnTo>
                  <a:lnTo>
                    <a:pt x="221897" y="4350"/>
                  </a:lnTo>
                  <a:lnTo>
                    <a:pt x="221953" y="4517"/>
                  </a:lnTo>
                  <a:lnTo>
                    <a:pt x="222120" y="4796"/>
                  </a:lnTo>
                  <a:lnTo>
                    <a:pt x="222399" y="4963"/>
                  </a:lnTo>
                  <a:lnTo>
                    <a:pt x="222566" y="5019"/>
                  </a:lnTo>
                  <a:lnTo>
                    <a:pt x="222901" y="5019"/>
                  </a:lnTo>
                  <a:lnTo>
                    <a:pt x="223012" y="4963"/>
                  </a:lnTo>
                  <a:lnTo>
                    <a:pt x="223291" y="4796"/>
                  </a:lnTo>
                  <a:lnTo>
                    <a:pt x="223458" y="4517"/>
                  </a:lnTo>
                  <a:lnTo>
                    <a:pt x="223514" y="4350"/>
                  </a:lnTo>
                  <a:lnTo>
                    <a:pt x="223514" y="4183"/>
                  </a:lnTo>
                  <a:lnTo>
                    <a:pt x="223514" y="4015"/>
                  </a:lnTo>
                  <a:lnTo>
                    <a:pt x="223458" y="3848"/>
                  </a:lnTo>
                  <a:lnTo>
                    <a:pt x="223291" y="3625"/>
                  </a:lnTo>
                  <a:lnTo>
                    <a:pt x="223012" y="3458"/>
                  </a:lnTo>
                  <a:lnTo>
                    <a:pt x="222901" y="3402"/>
                  </a:lnTo>
                  <a:lnTo>
                    <a:pt x="222733" y="3346"/>
                  </a:lnTo>
                  <a:close/>
                  <a:moveTo>
                    <a:pt x="232771" y="3346"/>
                  </a:moveTo>
                  <a:lnTo>
                    <a:pt x="232604" y="3402"/>
                  </a:lnTo>
                  <a:lnTo>
                    <a:pt x="232437" y="3458"/>
                  </a:lnTo>
                  <a:lnTo>
                    <a:pt x="232158" y="3625"/>
                  </a:lnTo>
                  <a:lnTo>
                    <a:pt x="231991" y="3848"/>
                  </a:lnTo>
                  <a:lnTo>
                    <a:pt x="231935" y="4015"/>
                  </a:lnTo>
                  <a:lnTo>
                    <a:pt x="231935" y="4183"/>
                  </a:lnTo>
                  <a:lnTo>
                    <a:pt x="231935" y="4350"/>
                  </a:lnTo>
                  <a:lnTo>
                    <a:pt x="231991" y="4517"/>
                  </a:lnTo>
                  <a:lnTo>
                    <a:pt x="232158" y="4796"/>
                  </a:lnTo>
                  <a:lnTo>
                    <a:pt x="232437" y="4963"/>
                  </a:lnTo>
                  <a:lnTo>
                    <a:pt x="232604" y="5019"/>
                  </a:lnTo>
                  <a:lnTo>
                    <a:pt x="232939" y="5019"/>
                  </a:lnTo>
                  <a:lnTo>
                    <a:pt x="233050" y="4963"/>
                  </a:lnTo>
                  <a:lnTo>
                    <a:pt x="233329" y="4796"/>
                  </a:lnTo>
                  <a:lnTo>
                    <a:pt x="233496" y="4517"/>
                  </a:lnTo>
                  <a:lnTo>
                    <a:pt x="233552" y="4350"/>
                  </a:lnTo>
                  <a:lnTo>
                    <a:pt x="233552" y="4183"/>
                  </a:lnTo>
                  <a:lnTo>
                    <a:pt x="233552" y="4015"/>
                  </a:lnTo>
                  <a:lnTo>
                    <a:pt x="233496" y="3848"/>
                  </a:lnTo>
                  <a:lnTo>
                    <a:pt x="233329" y="3625"/>
                  </a:lnTo>
                  <a:lnTo>
                    <a:pt x="233050" y="3458"/>
                  </a:lnTo>
                  <a:lnTo>
                    <a:pt x="232939" y="3402"/>
                  </a:lnTo>
                  <a:lnTo>
                    <a:pt x="232771" y="3346"/>
                  </a:lnTo>
                  <a:close/>
                  <a:moveTo>
                    <a:pt x="274652" y="3402"/>
                  </a:moveTo>
                  <a:lnTo>
                    <a:pt x="274485" y="3458"/>
                  </a:lnTo>
                  <a:lnTo>
                    <a:pt x="274206" y="3625"/>
                  </a:lnTo>
                  <a:lnTo>
                    <a:pt x="274039" y="3904"/>
                  </a:lnTo>
                  <a:lnTo>
                    <a:pt x="273983" y="4015"/>
                  </a:lnTo>
                  <a:lnTo>
                    <a:pt x="273983" y="4183"/>
                  </a:lnTo>
                  <a:lnTo>
                    <a:pt x="273983" y="4350"/>
                  </a:lnTo>
                  <a:lnTo>
                    <a:pt x="274039" y="4517"/>
                  </a:lnTo>
                  <a:lnTo>
                    <a:pt x="274206" y="4796"/>
                  </a:lnTo>
                  <a:lnTo>
                    <a:pt x="274485" y="4963"/>
                  </a:lnTo>
                  <a:lnTo>
                    <a:pt x="274652" y="5019"/>
                  </a:lnTo>
                  <a:lnTo>
                    <a:pt x="274987" y="5019"/>
                  </a:lnTo>
                  <a:lnTo>
                    <a:pt x="275154" y="4963"/>
                  </a:lnTo>
                  <a:lnTo>
                    <a:pt x="275377" y="4796"/>
                  </a:lnTo>
                  <a:lnTo>
                    <a:pt x="275600" y="4517"/>
                  </a:lnTo>
                  <a:lnTo>
                    <a:pt x="275600" y="4350"/>
                  </a:lnTo>
                  <a:lnTo>
                    <a:pt x="275656" y="4183"/>
                  </a:lnTo>
                  <a:lnTo>
                    <a:pt x="275600" y="4015"/>
                  </a:lnTo>
                  <a:lnTo>
                    <a:pt x="275600" y="3904"/>
                  </a:lnTo>
                  <a:lnTo>
                    <a:pt x="275377" y="3625"/>
                  </a:lnTo>
                  <a:lnTo>
                    <a:pt x="275154" y="3458"/>
                  </a:lnTo>
                  <a:lnTo>
                    <a:pt x="274987" y="3402"/>
                  </a:lnTo>
                  <a:close/>
                  <a:moveTo>
                    <a:pt x="277998" y="3402"/>
                  </a:moveTo>
                  <a:lnTo>
                    <a:pt x="277831" y="3458"/>
                  </a:lnTo>
                  <a:lnTo>
                    <a:pt x="277608" y="3625"/>
                  </a:lnTo>
                  <a:lnTo>
                    <a:pt x="277441" y="3904"/>
                  </a:lnTo>
                  <a:lnTo>
                    <a:pt x="277385" y="4015"/>
                  </a:lnTo>
                  <a:lnTo>
                    <a:pt x="277329" y="4183"/>
                  </a:lnTo>
                  <a:lnTo>
                    <a:pt x="277385" y="4350"/>
                  </a:lnTo>
                  <a:lnTo>
                    <a:pt x="277441" y="4517"/>
                  </a:lnTo>
                  <a:lnTo>
                    <a:pt x="277608" y="4796"/>
                  </a:lnTo>
                  <a:lnTo>
                    <a:pt x="277831" y="4963"/>
                  </a:lnTo>
                  <a:lnTo>
                    <a:pt x="277998" y="5019"/>
                  </a:lnTo>
                  <a:lnTo>
                    <a:pt x="278333" y="5019"/>
                  </a:lnTo>
                  <a:lnTo>
                    <a:pt x="278500" y="4963"/>
                  </a:lnTo>
                  <a:lnTo>
                    <a:pt x="278779" y="4796"/>
                  </a:lnTo>
                  <a:lnTo>
                    <a:pt x="278946" y="4517"/>
                  </a:lnTo>
                  <a:lnTo>
                    <a:pt x="279002" y="4350"/>
                  </a:lnTo>
                  <a:lnTo>
                    <a:pt x="279002" y="4183"/>
                  </a:lnTo>
                  <a:lnTo>
                    <a:pt x="279002" y="4015"/>
                  </a:lnTo>
                  <a:lnTo>
                    <a:pt x="278946" y="3904"/>
                  </a:lnTo>
                  <a:lnTo>
                    <a:pt x="278779" y="3625"/>
                  </a:lnTo>
                  <a:lnTo>
                    <a:pt x="278500" y="3458"/>
                  </a:lnTo>
                  <a:lnTo>
                    <a:pt x="278333" y="3402"/>
                  </a:lnTo>
                  <a:close/>
                  <a:moveTo>
                    <a:pt x="281400" y="3402"/>
                  </a:moveTo>
                  <a:lnTo>
                    <a:pt x="281233" y="3458"/>
                  </a:lnTo>
                  <a:lnTo>
                    <a:pt x="280954" y="3625"/>
                  </a:lnTo>
                  <a:lnTo>
                    <a:pt x="280787" y="3904"/>
                  </a:lnTo>
                  <a:lnTo>
                    <a:pt x="280731" y="4015"/>
                  </a:lnTo>
                  <a:lnTo>
                    <a:pt x="280731" y="4183"/>
                  </a:lnTo>
                  <a:lnTo>
                    <a:pt x="280731" y="4350"/>
                  </a:lnTo>
                  <a:lnTo>
                    <a:pt x="280787" y="4517"/>
                  </a:lnTo>
                  <a:lnTo>
                    <a:pt x="280954" y="4796"/>
                  </a:lnTo>
                  <a:lnTo>
                    <a:pt x="281233" y="4963"/>
                  </a:lnTo>
                  <a:lnTo>
                    <a:pt x="281400" y="5019"/>
                  </a:lnTo>
                  <a:lnTo>
                    <a:pt x="281735" y="5019"/>
                  </a:lnTo>
                  <a:lnTo>
                    <a:pt x="281846" y="4963"/>
                  </a:lnTo>
                  <a:lnTo>
                    <a:pt x="282125" y="4796"/>
                  </a:lnTo>
                  <a:lnTo>
                    <a:pt x="282292" y="4517"/>
                  </a:lnTo>
                  <a:lnTo>
                    <a:pt x="282348" y="4350"/>
                  </a:lnTo>
                  <a:lnTo>
                    <a:pt x="282348" y="4183"/>
                  </a:lnTo>
                  <a:lnTo>
                    <a:pt x="282348" y="4015"/>
                  </a:lnTo>
                  <a:lnTo>
                    <a:pt x="282292" y="3904"/>
                  </a:lnTo>
                  <a:lnTo>
                    <a:pt x="282125" y="3625"/>
                  </a:lnTo>
                  <a:lnTo>
                    <a:pt x="281846" y="3458"/>
                  </a:lnTo>
                  <a:lnTo>
                    <a:pt x="281735" y="3402"/>
                  </a:lnTo>
                  <a:close/>
                  <a:moveTo>
                    <a:pt x="284690" y="3402"/>
                  </a:moveTo>
                  <a:lnTo>
                    <a:pt x="284523" y="3458"/>
                  </a:lnTo>
                  <a:lnTo>
                    <a:pt x="284300" y="3625"/>
                  </a:lnTo>
                  <a:lnTo>
                    <a:pt x="284077" y="3904"/>
                  </a:lnTo>
                  <a:lnTo>
                    <a:pt x="284077" y="4015"/>
                  </a:lnTo>
                  <a:lnTo>
                    <a:pt x="284021" y="4183"/>
                  </a:lnTo>
                  <a:lnTo>
                    <a:pt x="284077" y="4350"/>
                  </a:lnTo>
                  <a:lnTo>
                    <a:pt x="284077" y="4517"/>
                  </a:lnTo>
                  <a:lnTo>
                    <a:pt x="284300" y="4796"/>
                  </a:lnTo>
                  <a:lnTo>
                    <a:pt x="284523" y="4963"/>
                  </a:lnTo>
                  <a:lnTo>
                    <a:pt x="284690" y="5019"/>
                  </a:lnTo>
                  <a:lnTo>
                    <a:pt x="285025" y="5019"/>
                  </a:lnTo>
                  <a:lnTo>
                    <a:pt x="285192" y="4963"/>
                  </a:lnTo>
                  <a:lnTo>
                    <a:pt x="285471" y="4796"/>
                  </a:lnTo>
                  <a:lnTo>
                    <a:pt x="285638" y="4517"/>
                  </a:lnTo>
                  <a:lnTo>
                    <a:pt x="285694" y="4350"/>
                  </a:lnTo>
                  <a:lnTo>
                    <a:pt x="285694" y="4183"/>
                  </a:lnTo>
                  <a:lnTo>
                    <a:pt x="285694" y="4015"/>
                  </a:lnTo>
                  <a:lnTo>
                    <a:pt x="285638" y="3904"/>
                  </a:lnTo>
                  <a:lnTo>
                    <a:pt x="285471" y="3625"/>
                  </a:lnTo>
                  <a:lnTo>
                    <a:pt x="285192" y="3458"/>
                  </a:lnTo>
                  <a:lnTo>
                    <a:pt x="285025" y="3402"/>
                  </a:lnTo>
                  <a:close/>
                  <a:moveTo>
                    <a:pt x="3179" y="11711"/>
                  </a:moveTo>
                  <a:lnTo>
                    <a:pt x="3067" y="11767"/>
                  </a:lnTo>
                  <a:lnTo>
                    <a:pt x="2788" y="11934"/>
                  </a:lnTo>
                  <a:lnTo>
                    <a:pt x="2621" y="12213"/>
                  </a:lnTo>
                  <a:lnTo>
                    <a:pt x="2565" y="12324"/>
                  </a:lnTo>
                  <a:lnTo>
                    <a:pt x="2510" y="12492"/>
                  </a:lnTo>
                  <a:lnTo>
                    <a:pt x="2565" y="12659"/>
                  </a:lnTo>
                  <a:lnTo>
                    <a:pt x="2621" y="12826"/>
                  </a:lnTo>
                  <a:lnTo>
                    <a:pt x="2788" y="13105"/>
                  </a:lnTo>
                  <a:lnTo>
                    <a:pt x="3067" y="13272"/>
                  </a:lnTo>
                  <a:lnTo>
                    <a:pt x="3179" y="13328"/>
                  </a:lnTo>
                  <a:lnTo>
                    <a:pt x="3513" y="13328"/>
                  </a:lnTo>
                  <a:lnTo>
                    <a:pt x="3681" y="13272"/>
                  </a:lnTo>
                  <a:lnTo>
                    <a:pt x="3959" y="13105"/>
                  </a:lnTo>
                  <a:lnTo>
                    <a:pt x="4127" y="12826"/>
                  </a:lnTo>
                  <a:lnTo>
                    <a:pt x="4183" y="12659"/>
                  </a:lnTo>
                  <a:lnTo>
                    <a:pt x="4183" y="12492"/>
                  </a:lnTo>
                  <a:lnTo>
                    <a:pt x="4183" y="12324"/>
                  </a:lnTo>
                  <a:lnTo>
                    <a:pt x="4127" y="12213"/>
                  </a:lnTo>
                  <a:lnTo>
                    <a:pt x="3959" y="11934"/>
                  </a:lnTo>
                  <a:lnTo>
                    <a:pt x="3681" y="11767"/>
                  </a:lnTo>
                  <a:lnTo>
                    <a:pt x="3513" y="11711"/>
                  </a:lnTo>
                  <a:close/>
                  <a:moveTo>
                    <a:pt x="13273" y="11711"/>
                  </a:moveTo>
                  <a:lnTo>
                    <a:pt x="13161" y="11767"/>
                  </a:lnTo>
                  <a:lnTo>
                    <a:pt x="12882" y="11934"/>
                  </a:lnTo>
                  <a:lnTo>
                    <a:pt x="12715" y="12213"/>
                  </a:lnTo>
                  <a:lnTo>
                    <a:pt x="12659" y="12324"/>
                  </a:lnTo>
                  <a:lnTo>
                    <a:pt x="12603" y="12492"/>
                  </a:lnTo>
                  <a:lnTo>
                    <a:pt x="12659" y="12659"/>
                  </a:lnTo>
                  <a:lnTo>
                    <a:pt x="12715" y="12826"/>
                  </a:lnTo>
                  <a:lnTo>
                    <a:pt x="12882" y="13105"/>
                  </a:lnTo>
                  <a:lnTo>
                    <a:pt x="13161" y="13272"/>
                  </a:lnTo>
                  <a:lnTo>
                    <a:pt x="13273" y="13328"/>
                  </a:lnTo>
                  <a:lnTo>
                    <a:pt x="13607" y="13328"/>
                  </a:lnTo>
                  <a:lnTo>
                    <a:pt x="13774" y="13272"/>
                  </a:lnTo>
                  <a:lnTo>
                    <a:pt x="14053" y="13105"/>
                  </a:lnTo>
                  <a:lnTo>
                    <a:pt x="14221" y="12826"/>
                  </a:lnTo>
                  <a:lnTo>
                    <a:pt x="14276" y="12659"/>
                  </a:lnTo>
                  <a:lnTo>
                    <a:pt x="14276" y="12492"/>
                  </a:lnTo>
                  <a:lnTo>
                    <a:pt x="14276" y="12324"/>
                  </a:lnTo>
                  <a:lnTo>
                    <a:pt x="14221" y="12213"/>
                  </a:lnTo>
                  <a:lnTo>
                    <a:pt x="14053" y="11934"/>
                  </a:lnTo>
                  <a:lnTo>
                    <a:pt x="13774" y="11767"/>
                  </a:lnTo>
                  <a:lnTo>
                    <a:pt x="13607" y="11711"/>
                  </a:lnTo>
                  <a:close/>
                  <a:moveTo>
                    <a:pt x="16674" y="11711"/>
                  </a:moveTo>
                  <a:lnTo>
                    <a:pt x="16507" y="11767"/>
                  </a:lnTo>
                  <a:lnTo>
                    <a:pt x="16228" y="11934"/>
                  </a:lnTo>
                  <a:lnTo>
                    <a:pt x="16061" y="12213"/>
                  </a:lnTo>
                  <a:lnTo>
                    <a:pt x="16005" y="12324"/>
                  </a:lnTo>
                  <a:lnTo>
                    <a:pt x="16005" y="12492"/>
                  </a:lnTo>
                  <a:lnTo>
                    <a:pt x="16005" y="12659"/>
                  </a:lnTo>
                  <a:lnTo>
                    <a:pt x="16061" y="12826"/>
                  </a:lnTo>
                  <a:lnTo>
                    <a:pt x="16228" y="13105"/>
                  </a:lnTo>
                  <a:lnTo>
                    <a:pt x="16507" y="13272"/>
                  </a:lnTo>
                  <a:lnTo>
                    <a:pt x="16674" y="13328"/>
                  </a:lnTo>
                  <a:lnTo>
                    <a:pt x="17009" y="13328"/>
                  </a:lnTo>
                  <a:lnTo>
                    <a:pt x="17120" y="13272"/>
                  </a:lnTo>
                  <a:lnTo>
                    <a:pt x="17399" y="13105"/>
                  </a:lnTo>
                  <a:lnTo>
                    <a:pt x="17567" y="12826"/>
                  </a:lnTo>
                  <a:lnTo>
                    <a:pt x="17622" y="12659"/>
                  </a:lnTo>
                  <a:lnTo>
                    <a:pt x="17678" y="12492"/>
                  </a:lnTo>
                  <a:lnTo>
                    <a:pt x="17622" y="12324"/>
                  </a:lnTo>
                  <a:lnTo>
                    <a:pt x="17567" y="12213"/>
                  </a:lnTo>
                  <a:lnTo>
                    <a:pt x="17399" y="11934"/>
                  </a:lnTo>
                  <a:lnTo>
                    <a:pt x="17120" y="11767"/>
                  </a:lnTo>
                  <a:lnTo>
                    <a:pt x="17009" y="11711"/>
                  </a:lnTo>
                  <a:close/>
                  <a:moveTo>
                    <a:pt x="20020" y="11711"/>
                  </a:moveTo>
                  <a:lnTo>
                    <a:pt x="19853" y="11767"/>
                  </a:lnTo>
                  <a:lnTo>
                    <a:pt x="19630" y="11934"/>
                  </a:lnTo>
                  <a:lnTo>
                    <a:pt x="19407" y="12213"/>
                  </a:lnTo>
                  <a:lnTo>
                    <a:pt x="19351" y="12324"/>
                  </a:lnTo>
                  <a:lnTo>
                    <a:pt x="19351" y="12492"/>
                  </a:lnTo>
                  <a:lnTo>
                    <a:pt x="19351" y="12659"/>
                  </a:lnTo>
                  <a:lnTo>
                    <a:pt x="19407" y="12826"/>
                  </a:lnTo>
                  <a:lnTo>
                    <a:pt x="19630" y="13105"/>
                  </a:lnTo>
                  <a:lnTo>
                    <a:pt x="19853" y="13272"/>
                  </a:lnTo>
                  <a:lnTo>
                    <a:pt x="20020" y="13328"/>
                  </a:lnTo>
                  <a:lnTo>
                    <a:pt x="20355" y="13328"/>
                  </a:lnTo>
                  <a:lnTo>
                    <a:pt x="20522" y="13272"/>
                  </a:lnTo>
                  <a:lnTo>
                    <a:pt x="20801" y="13105"/>
                  </a:lnTo>
                  <a:lnTo>
                    <a:pt x="20968" y="12826"/>
                  </a:lnTo>
                  <a:lnTo>
                    <a:pt x="21024" y="12659"/>
                  </a:lnTo>
                  <a:lnTo>
                    <a:pt x="21024" y="12492"/>
                  </a:lnTo>
                  <a:lnTo>
                    <a:pt x="21024" y="12324"/>
                  </a:lnTo>
                  <a:lnTo>
                    <a:pt x="20968" y="12213"/>
                  </a:lnTo>
                  <a:lnTo>
                    <a:pt x="20801" y="11934"/>
                  </a:lnTo>
                  <a:lnTo>
                    <a:pt x="20522" y="11767"/>
                  </a:lnTo>
                  <a:lnTo>
                    <a:pt x="20355" y="11711"/>
                  </a:lnTo>
                  <a:close/>
                  <a:moveTo>
                    <a:pt x="25095" y="11711"/>
                  </a:moveTo>
                  <a:lnTo>
                    <a:pt x="24928" y="11767"/>
                  </a:lnTo>
                  <a:lnTo>
                    <a:pt x="24705" y="11934"/>
                  </a:lnTo>
                  <a:lnTo>
                    <a:pt x="24482" y="12213"/>
                  </a:lnTo>
                  <a:lnTo>
                    <a:pt x="24426" y="12324"/>
                  </a:lnTo>
                  <a:lnTo>
                    <a:pt x="24426" y="12492"/>
                  </a:lnTo>
                  <a:lnTo>
                    <a:pt x="24426" y="12659"/>
                  </a:lnTo>
                  <a:lnTo>
                    <a:pt x="24482" y="12826"/>
                  </a:lnTo>
                  <a:lnTo>
                    <a:pt x="24705" y="13105"/>
                  </a:lnTo>
                  <a:lnTo>
                    <a:pt x="24928" y="13272"/>
                  </a:lnTo>
                  <a:lnTo>
                    <a:pt x="25095" y="13328"/>
                  </a:lnTo>
                  <a:lnTo>
                    <a:pt x="25430" y="13328"/>
                  </a:lnTo>
                  <a:lnTo>
                    <a:pt x="25597" y="13272"/>
                  </a:lnTo>
                  <a:lnTo>
                    <a:pt x="25876" y="13105"/>
                  </a:lnTo>
                  <a:lnTo>
                    <a:pt x="26043" y="12826"/>
                  </a:lnTo>
                  <a:lnTo>
                    <a:pt x="26099" y="12659"/>
                  </a:lnTo>
                  <a:lnTo>
                    <a:pt x="26099" y="12492"/>
                  </a:lnTo>
                  <a:lnTo>
                    <a:pt x="26099" y="12324"/>
                  </a:lnTo>
                  <a:lnTo>
                    <a:pt x="26043" y="12213"/>
                  </a:lnTo>
                  <a:lnTo>
                    <a:pt x="25876" y="11934"/>
                  </a:lnTo>
                  <a:lnTo>
                    <a:pt x="25597" y="11767"/>
                  </a:lnTo>
                  <a:lnTo>
                    <a:pt x="25430" y="11711"/>
                  </a:lnTo>
                  <a:close/>
                  <a:moveTo>
                    <a:pt x="28441" y="11711"/>
                  </a:moveTo>
                  <a:lnTo>
                    <a:pt x="28274" y="11767"/>
                  </a:lnTo>
                  <a:lnTo>
                    <a:pt x="27995" y="11934"/>
                  </a:lnTo>
                  <a:lnTo>
                    <a:pt x="27828" y="12213"/>
                  </a:lnTo>
                  <a:lnTo>
                    <a:pt x="27772" y="12324"/>
                  </a:lnTo>
                  <a:lnTo>
                    <a:pt x="27772" y="12492"/>
                  </a:lnTo>
                  <a:lnTo>
                    <a:pt x="27772" y="12659"/>
                  </a:lnTo>
                  <a:lnTo>
                    <a:pt x="27828" y="12826"/>
                  </a:lnTo>
                  <a:lnTo>
                    <a:pt x="27995" y="13105"/>
                  </a:lnTo>
                  <a:lnTo>
                    <a:pt x="28274" y="13272"/>
                  </a:lnTo>
                  <a:lnTo>
                    <a:pt x="28441" y="13328"/>
                  </a:lnTo>
                  <a:lnTo>
                    <a:pt x="28776" y="13328"/>
                  </a:lnTo>
                  <a:lnTo>
                    <a:pt x="28943" y="13272"/>
                  </a:lnTo>
                  <a:lnTo>
                    <a:pt x="29166" y="13105"/>
                  </a:lnTo>
                  <a:lnTo>
                    <a:pt x="29333" y="12826"/>
                  </a:lnTo>
                  <a:lnTo>
                    <a:pt x="29389" y="12659"/>
                  </a:lnTo>
                  <a:lnTo>
                    <a:pt x="29445" y="12492"/>
                  </a:lnTo>
                  <a:lnTo>
                    <a:pt x="29389" y="12324"/>
                  </a:lnTo>
                  <a:lnTo>
                    <a:pt x="29333" y="12213"/>
                  </a:lnTo>
                  <a:lnTo>
                    <a:pt x="29166" y="11934"/>
                  </a:lnTo>
                  <a:lnTo>
                    <a:pt x="28943" y="11767"/>
                  </a:lnTo>
                  <a:lnTo>
                    <a:pt x="28776" y="11711"/>
                  </a:lnTo>
                  <a:close/>
                  <a:moveTo>
                    <a:pt x="40152" y="11711"/>
                  </a:moveTo>
                  <a:lnTo>
                    <a:pt x="40041" y="11767"/>
                  </a:lnTo>
                  <a:lnTo>
                    <a:pt x="39762" y="11934"/>
                  </a:lnTo>
                  <a:lnTo>
                    <a:pt x="39595" y="12213"/>
                  </a:lnTo>
                  <a:lnTo>
                    <a:pt x="39539" y="12324"/>
                  </a:lnTo>
                  <a:lnTo>
                    <a:pt x="39539" y="12492"/>
                  </a:lnTo>
                  <a:lnTo>
                    <a:pt x="39539" y="12659"/>
                  </a:lnTo>
                  <a:lnTo>
                    <a:pt x="39595" y="12826"/>
                  </a:lnTo>
                  <a:lnTo>
                    <a:pt x="39762" y="13105"/>
                  </a:lnTo>
                  <a:lnTo>
                    <a:pt x="40041" y="13272"/>
                  </a:lnTo>
                  <a:lnTo>
                    <a:pt x="40152" y="13328"/>
                  </a:lnTo>
                  <a:lnTo>
                    <a:pt x="40487" y="13328"/>
                  </a:lnTo>
                  <a:lnTo>
                    <a:pt x="40654" y="13272"/>
                  </a:lnTo>
                  <a:lnTo>
                    <a:pt x="40933" y="13105"/>
                  </a:lnTo>
                  <a:lnTo>
                    <a:pt x="41100" y="12826"/>
                  </a:lnTo>
                  <a:lnTo>
                    <a:pt x="41156" y="12659"/>
                  </a:lnTo>
                  <a:lnTo>
                    <a:pt x="41156" y="12492"/>
                  </a:lnTo>
                  <a:lnTo>
                    <a:pt x="41156" y="12324"/>
                  </a:lnTo>
                  <a:lnTo>
                    <a:pt x="41100" y="12213"/>
                  </a:lnTo>
                  <a:lnTo>
                    <a:pt x="40933" y="11934"/>
                  </a:lnTo>
                  <a:lnTo>
                    <a:pt x="40654" y="11767"/>
                  </a:lnTo>
                  <a:lnTo>
                    <a:pt x="40487" y="11711"/>
                  </a:lnTo>
                  <a:close/>
                  <a:moveTo>
                    <a:pt x="48517" y="11711"/>
                  </a:moveTo>
                  <a:lnTo>
                    <a:pt x="48350" y="11767"/>
                  </a:lnTo>
                  <a:lnTo>
                    <a:pt x="48127" y="11934"/>
                  </a:lnTo>
                  <a:lnTo>
                    <a:pt x="47904" y="12213"/>
                  </a:lnTo>
                  <a:lnTo>
                    <a:pt x="47904" y="12324"/>
                  </a:lnTo>
                  <a:lnTo>
                    <a:pt x="47848" y="12492"/>
                  </a:lnTo>
                  <a:lnTo>
                    <a:pt x="47904" y="12659"/>
                  </a:lnTo>
                  <a:lnTo>
                    <a:pt x="47904" y="12826"/>
                  </a:lnTo>
                  <a:lnTo>
                    <a:pt x="48127" y="13105"/>
                  </a:lnTo>
                  <a:lnTo>
                    <a:pt x="48350" y="13272"/>
                  </a:lnTo>
                  <a:lnTo>
                    <a:pt x="48517" y="13328"/>
                  </a:lnTo>
                  <a:lnTo>
                    <a:pt x="48852" y="13328"/>
                  </a:lnTo>
                  <a:lnTo>
                    <a:pt x="49019" y="13272"/>
                  </a:lnTo>
                  <a:lnTo>
                    <a:pt x="49298" y="13105"/>
                  </a:lnTo>
                  <a:lnTo>
                    <a:pt x="49465" y="12826"/>
                  </a:lnTo>
                  <a:lnTo>
                    <a:pt x="49521" y="12659"/>
                  </a:lnTo>
                  <a:lnTo>
                    <a:pt x="49521" y="12492"/>
                  </a:lnTo>
                  <a:lnTo>
                    <a:pt x="49521" y="12324"/>
                  </a:lnTo>
                  <a:lnTo>
                    <a:pt x="49465" y="12213"/>
                  </a:lnTo>
                  <a:lnTo>
                    <a:pt x="49298" y="11934"/>
                  </a:lnTo>
                  <a:lnTo>
                    <a:pt x="49019" y="11767"/>
                  </a:lnTo>
                  <a:lnTo>
                    <a:pt x="48852" y="11711"/>
                  </a:lnTo>
                  <a:close/>
                  <a:moveTo>
                    <a:pt x="51808" y="11711"/>
                  </a:moveTo>
                  <a:lnTo>
                    <a:pt x="51696" y="11767"/>
                  </a:lnTo>
                  <a:lnTo>
                    <a:pt x="51417" y="11934"/>
                  </a:lnTo>
                  <a:lnTo>
                    <a:pt x="51250" y="12213"/>
                  </a:lnTo>
                  <a:lnTo>
                    <a:pt x="51194" y="12324"/>
                  </a:lnTo>
                  <a:lnTo>
                    <a:pt x="51194" y="12492"/>
                  </a:lnTo>
                  <a:lnTo>
                    <a:pt x="51194" y="12659"/>
                  </a:lnTo>
                  <a:lnTo>
                    <a:pt x="51250" y="12826"/>
                  </a:lnTo>
                  <a:lnTo>
                    <a:pt x="51417" y="13105"/>
                  </a:lnTo>
                  <a:lnTo>
                    <a:pt x="51696" y="13272"/>
                  </a:lnTo>
                  <a:lnTo>
                    <a:pt x="51808" y="13328"/>
                  </a:lnTo>
                  <a:lnTo>
                    <a:pt x="52142" y="13328"/>
                  </a:lnTo>
                  <a:lnTo>
                    <a:pt x="52309" y="13272"/>
                  </a:lnTo>
                  <a:lnTo>
                    <a:pt x="52588" y="13105"/>
                  </a:lnTo>
                  <a:lnTo>
                    <a:pt x="52756" y="12826"/>
                  </a:lnTo>
                  <a:lnTo>
                    <a:pt x="52811" y="12659"/>
                  </a:lnTo>
                  <a:lnTo>
                    <a:pt x="52811" y="12492"/>
                  </a:lnTo>
                  <a:lnTo>
                    <a:pt x="52811" y="12324"/>
                  </a:lnTo>
                  <a:lnTo>
                    <a:pt x="52756" y="12213"/>
                  </a:lnTo>
                  <a:lnTo>
                    <a:pt x="52588" y="11934"/>
                  </a:lnTo>
                  <a:lnTo>
                    <a:pt x="52309" y="11767"/>
                  </a:lnTo>
                  <a:lnTo>
                    <a:pt x="52142" y="11711"/>
                  </a:lnTo>
                  <a:close/>
                  <a:moveTo>
                    <a:pt x="56938" y="11711"/>
                  </a:moveTo>
                  <a:lnTo>
                    <a:pt x="56771" y="11767"/>
                  </a:lnTo>
                  <a:lnTo>
                    <a:pt x="56492" y="11934"/>
                  </a:lnTo>
                  <a:lnTo>
                    <a:pt x="56325" y="12213"/>
                  </a:lnTo>
                  <a:lnTo>
                    <a:pt x="56269" y="12324"/>
                  </a:lnTo>
                  <a:lnTo>
                    <a:pt x="56269" y="12492"/>
                  </a:lnTo>
                  <a:lnTo>
                    <a:pt x="56269" y="12659"/>
                  </a:lnTo>
                  <a:lnTo>
                    <a:pt x="56325" y="12826"/>
                  </a:lnTo>
                  <a:lnTo>
                    <a:pt x="56492" y="13105"/>
                  </a:lnTo>
                  <a:lnTo>
                    <a:pt x="56771" y="13272"/>
                  </a:lnTo>
                  <a:lnTo>
                    <a:pt x="56938" y="13328"/>
                  </a:lnTo>
                  <a:lnTo>
                    <a:pt x="57273" y="13328"/>
                  </a:lnTo>
                  <a:lnTo>
                    <a:pt x="57440" y="13272"/>
                  </a:lnTo>
                  <a:lnTo>
                    <a:pt x="57663" y="13105"/>
                  </a:lnTo>
                  <a:lnTo>
                    <a:pt x="57830" y="12826"/>
                  </a:lnTo>
                  <a:lnTo>
                    <a:pt x="57886" y="12659"/>
                  </a:lnTo>
                  <a:lnTo>
                    <a:pt x="57942" y="12492"/>
                  </a:lnTo>
                  <a:lnTo>
                    <a:pt x="57886" y="12324"/>
                  </a:lnTo>
                  <a:lnTo>
                    <a:pt x="57830" y="12213"/>
                  </a:lnTo>
                  <a:lnTo>
                    <a:pt x="57663" y="11934"/>
                  </a:lnTo>
                  <a:lnTo>
                    <a:pt x="57440" y="11767"/>
                  </a:lnTo>
                  <a:lnTo>
                    <a:pt x="57273" y="11711"/>
                  </a:lnTo>
                  <a:close/>
                  <a:moveTo>
                    <a:pt x="62013" y="11711"/>
                  </a:moveTo>
                  <a:lnTo>
                    <a:pt x="61846" y="11767"/>
                  </a:lnTo>
                  <a:lnTo>
                    <a:pt x="61567" y="11934"/>
                  </a:lnTo>
                  <a:lnTo>
                    <a:pt x="61399" y="12213"/>
                  </a:lnTo>
                  <a:lnTo>
                    <a:pt x="61344" y="12324"/>
                  </a:lnTo>
                  <a:lnTo>
                    <a:pt x="61344" y="12492"/>
                  </a:lnTo>
                  <a:lnTo>
                    <a:pt x="61344" y="12659"/>
                  </a:lnTo>
                  <a:lnTo>
                    <a:pt x="61399" y="12826"/>
                  </a:lnTo>
                  <a:lnTo>
                    <a:pt x="61567" y="13105"/>
                  </a:lnTo>
                  <a:lnTo>
                    <a:pt x="61846" y="13272"/>
                  </a:lnTo>
                  <a:lnTo>
                    <a:pt x="62013" y="13328"/>
                  </a:lnTo>
                  <a:lnTo>
                    <a:pt x="62347" y="13328"/>
                  </a:lnTo>
                  <a:lnTo>
                    <a:pt x="62515" y="13272"/>
                  </a:lnTo>
                  <a:lnTo>
                    <a:pt x="62738" y="13105"/>
                  </a:lnTo>
                  <a:lnTo>
                    <a:pt x="62961" y="12826"/>
                  </a:lnTo>
                  <a:lnTo>
                    <a:pt x="62961" y="12659"/>
                  </a:lnTo>
                  <a:lnTo>
                    <a:pt x="63017" y="12492"/>
                  </a:lnTo>
                  <a:lnTo>
                    <a:pt x="62961" y="12324"/>
                  </a:lnTo>
                  <a:lnTo>
                    <a:pt x="62961" y="12213"/>
                  </a:lnTo>
                  <a:lnTo>
                    <a:pt x="62738" y="11934"/>
                  </a:lnTo>
                  <a:lnTo>
                    <a:pt x="62515" y="11767"/>
                  </a:lnTo>
                  <a:lnTo>
                    <a:pt x="62347" y="11711"/>
                  </a:lnTo>
                  <a:close/>
                  <a:moveTo>
                    <a:pt x="72051" y="11711"/>
                  </a:moveTo>
                  <a:lnTo>
                    <a:pt x="71884" y="11767"/>
                  </a:lnTo>
                  <a:lnTo>
                    <a:pt x="71605" y="11934"/>
                  </a:lnTo>
                  <a:lnTo>
                    <a:pt x="71438" y="12213"/>
                  </a:lnTo>
                  <a:lnTo>
                    <a:pt x="71382" y="12324"/>
                  </a:lnTo>
                  <a:lnTo>
                    <a:pt x="71382" y="12492"/>
                  </a:lnTo>
                  <a:lnTo>
                    <a:pt x="71382" y="12659"/>
                  </a:lnTo>
                  <a:lnTo>
                    <a:pt x="71438" y="12826"/>
                  </a:lnTo>
                  <a:lnTo>
                    <a:pt x="71605" y="13105"/>
                  </a:lnTo>
                  <a:lnTo>
                    <a:pt x="71884" y="13272"/>
                  </a:lnTo>
                  <a:lnTo>
                    <a:pt x="72051" y="13328"/>
                  </a:lnTo>
                  <a:lnTo>
                    <a:pt x="72386" y="13328"/>
                  </a:lnTo>
                  <a:lnTo>
                    <a:pt x="72553" y="13272"/>
                  </a:lnTo>
                  <a:lnTo>
                    <a:pt x="72776" y="13105"/>
                  </a:lnTo>
                  <a:lnTo>
                    <a:pt x="72999" y="12826"/>
                  </a:lnTo>
                  <a:lnTo>
                    <a:pt x="72999" y="12659"/>
                  </a:lnTo>
                  <a:lnTo>
                    <a:pt x="73055" y="12492"/>
                  </a:lnTo>
                  <a:lnTo>
                    <a:pt x="72999" y="12324"/>
                  </a:lnTo>
                  <a:lnTo>
                    <a:pt x="72999" y="12213"/>
                  </a:lnTo>
                  <a:lnTo>
                    <a:pt x="72776" y="11934"/>
                  </a:lnTo>
                  <a:lnTo>
                    <a:pt x="72553" y="11767"/>
                  </a:lnTo>
                  <a:lnTo>
                    <a:pt x="72386" y="11711"/>
                  </a:lnTo>
                  <a:close/>
                  <a:moveTo>
                    <a:pt x="80472" y="11711"/>
                  </a:moveTo>
                  <a:lnTo>
                    <a:pt x="80304" y="11767"/>
                  </a:lnTo>
                  <a:lnTo>
                    <a:pt x="80081" y="11934"/>
                  </a:lnTo>
                  <a:lnTo>
                    <a:pt x="79914" y="12213"/>
                  </a:lnTo>
                  <a:lnTo>
                    <a:pt x="79858" y="12324"/>
                  </a:lnTo>
                  <a:lnTo>
                    <a:pt x="79803" y="12492"/>
                  </a:lnTo>
                  <a:lnTo>
                    <a:pt x="79858" y="12659"/>
                  </a:lnTo>
                  <a:lnTo>
                    <a:pt x="79914" y="12826"/>
                  </a:lnTo>
                  <a:lnTo>
                    <a:pt x="80081" y="13105"/>
                  </a:lnTo>
                  <a:lnTo>
                    <a:pt x="80304" y="13272"/>
                  </a:lnTo>
                  <a:lnTo>
                    <a:pt x="80472" y="13328"/>
                  </a:lnTo>
                  <a:lnTo>
                    <a:pt x="80806" y="13328"/>
                  </a:lnTo>
                  <a:lnTo>
                    <a:pt x="80974" y="13272"/>
                  </a:lnTo>
                  <a:lnTo>
                    <a:pt x="81252" y="13105"/>
                  </a:lnTo>
                  <a:lnTo>
                    <a:pt x="81420" y="12826"/>
                  </a:lnTo>
                  <a:lnTo>
                    <a:pt x="81476" y="12659"/>
                  </a:lnTo>
                  <a:lnTo>
                    <a:pt x="81476" y="12492"/>
                  </a:lnTo>
                  <a:lnTo>
                    <a:pt x="81476" y="12324"/>
                  </a:lnTo>
                  <a:lnTo>
                    <a:pt x="81420" y="12213"/>
                  </a:lnTo>
                  <a:lnTo>
                    <a:pt x="81252" y="11934"/>
                  </a:lnTo>
                  <a:lnTo>
                    <a:pt x="80974" y="11767"/>
                  </a:lnTo>
                  <a:lnTo>
                    <a:pt x="80806" y="11711"/>
                  </a:lnTo>
                  <a:close/>
                  <a:moveTo>
                    <a:pt x="90621" y="11711"/>
                  </a:moveTo>
                  <a:lnTo>
                    <a:pt x="90510" y="11767"/>
                  </a:lnTo>
                  <a:lnTo>
                    <a:pt x="90231" y="11934"/>
                  </a:lnTo>
                  <a:lnTo>
                    <a:pt x="90064" y="12213"/>
                  </a:lnTo>
                  <a:lnTo>
                    <a:pt x="90008" y="12324"/>
                  </a:lnTo>
                  <a:lnTo>
                    <a:pt x="90008" y="12492"/>
                  </a:lnTo>
                  <a:lnTo>
                    <a:pt x="90008" y="12659"/>
                  </a:lnTo>
                  <a:lnTo>
                    <a:pt x="90064" y="12826"/>
                  </a:lnTo>
                  <a:lnTo>
                    <a:pt x="90231" y="13105"/>
                  </a:lnTo>
                  <a:lnTo>
                    <a:pt x="90510" y="13272"/>
                  </a:lnTo>
                  <a:lnTo>
                    <a:pt x="90621" y="13328"/>
                  </a:lnTo>
                  <a:lnTo>
                    <a:pt x="90956" y="13328"/>
                  </a:lnTo>
                  <a:lnTo>
                    <a:pt x="91123" y="13272"/>
                  </a:lnTo>
                  <a:lnTo>
                    <a:pt x="91402" y="13105"/>
                  </a:lnTo>
                  <a:lnTo>
                    <a:pt x="91569" y="12826"/>
                  </a:lnTo>
                  <a:lnTo>
                    <a:pt x="91625" y="12659"/>
                  </a:lnTo>
                  <a:lnTo>
                    <a:pt x="91625" y="12492"/>
                  </a:lnTo>
                  <a:lnTo>
                    <a:pt x="91625" y="12324"/>
                  </a:lnTo>
                  <a:lnTo>
                    <a:pt x="91569" y="12213"/>
                  </a:lnTo>
                  <a:lnTo>
                    <a:pt x="91402" y="11934"/>
                  </a:lnTo>
                  <a:lnTo>
                    <a:pt x="91123" y="11767"/>
                  </a:lnTo>
                  <a:lnTo>
                    <a:pt x="90956" y="11711"/>
                  </a:lnTo>
                  <a:close/>
                  <a:moveTo>
                    <a:pt x="98986" y="11711"/>
                  </a:moveTo>
                  <a:lnTo>
                    <a:pt x="98875" y="11767"/>
                  </a:lnTo>
                  <a:lnTo>
                    <a:pt x="98596" y="11934"/>
                  </a:lnTo>
                  <a:lnTo>
                    <a:pt x="98429" y="12213"/>
                  </a:lnTo>
                  <a:lnTo>
                    <a:pt x="98373" y="12324"/>
                  </a:lnTo>
                  <a:lnTo>
                    <a:pt x="98373" y="12492"/>
                  </a:lnTo>
                  <a:lnTo>
                    <a:pt x="98373" y="12659"/>
                  </a:lnTo>
                  <a:lnTo>
                    <a:pt x="98429" y="12826"/>
                  </a:lnTo>
                  <a:lnTo>
                    <a:pt x="98596" y="13105"/>
                  </a:lnTo>
                  <a:lnTo>
                    <a:pt x="98875" y="13272"/>
                  </a:lnTo>
                  <a:lnTo>
                    <a:pt x="98986" y="13328"/>
                  </a:lnTo>
                  <a:lnTo>
                    <a:pt x="99321" y="13328"/>
                  </a:lnTo>
                  <a:lnTo>
                    <a:pt x="99488" y="13272"/>
                  </a:lnTo>
                  <a:lnTo>
                    <a:pt x="99767" y="13105"/>
                  </a:lnTo>
                  <a:lnTo>
                    <a:pt x="99934" y="12826"/>
                  </a:lnTo>
                  <a:lnTo>
                    <a:pt x="99990" y="12659"/>
                  </a:lnTo>
                  <a:lnTo>
                    <a:pt x="99990" y="12492"/>
                  </a:lnTo>
                  <a:lnTo>
                    <a:pt x="99990" y="12324"/>
                  </a:lnTo>
                  <a:lnTo>
                    <a:pt x="99934" y="12213"/>
                  </a:lnTo>
                  <a:lnTo>
                    <a:pt x="99767" y="11934"/>
                  </a:lnTo>
                  <a:lnTo>
                    <a:pt x="99488" y="11767"/>
                  </a:lnTo>
                  <a:lnTo>
                    <a:pt x="99321" y="11711"/>
                  </a:lnTo>
                  <a:close/>
                  <a:moveTo>
                    <a:pt x="109080" y="11711"/>
                  </a:moveTo>
                  <a:lnTo>
                    <a:pt x="108969" y="11767"/>
                  </a:lnTo>
                  <a:lnTo>
                    <a:pt x="108690" y="11934"/>
                  </a:lnTo>
                  <a:lnTo>
                    <a:pt x="108523" y="12213"/>
                  </a:lnTo>
                  <a:lnTo>
                    <a:pt x="108467" y="12324"/>
                  </a:lnTo>
                  <a:lnTo>
                    <a:pt x="108467" y="12492"/>
                  </a:lnTo>
                  <a:lnTo>
                    <a:pt x="108467" y="12659"/>
                  </a:lnTo>
                  <a:lnTo>
                    <a:pt x="108523" y="12826"/>
                  </a:lnTo>
                  <a:lnTo>
                    <a:pt x="108690" y="13105"/>
                  </a:lnTo>
                  <a:lnTo>
                    <a:pt x="108969" y="13272"/>
                  </a:lnTo>
                  <a:lnTo>
                    <a:pt x="109080" y="13328"/>
                  </a:lnTo>
                  <a:lnTo>
                    <a:pt x="109415" y="13328"/>
                  </a:lnTo>
                  <a:lnTo>
                    <a:pt x="109582" y="13272"/>
                  </a:lnTo>
                  <a:lnTo>
                    <a:pt x="109861" y="13105"/>
                  </a:lnTo>
                  <a:lnTo>
                    <a:pt x="110028" y="12826"/>
                  </a:lnTo>
                  <a:lnTo>
                    <a:pt x="110084" y="12659"/>
                  </a:lnTo>
                  <a:lnTo>
                    <a:pt x="110084" y="12492"/>
                  </a:lnTo>
                  <a:lnTo>
                    <a:pt x="110084" y="12324"/>
                  </a:lnTo>
                  <a:lnTo>
                    <a:pt x="110028" y="12213"/>
                  </a:lnTo>
                  <a:lnTo>
                    <a:pt x="109861" y="11934"/>
                  </a:lnTo>
                  <a:lnTo>
                    <a:pt x="109582" y="11767"/>
                  </a:lnTo>
                  <a:lnTo>
                    <a:pt x="109415" y="11711"/>
                  </a:lnTo>
                  <a:close/>
                  <a:moveTo>
                    <a:pt x="112482" y="11711"/>
                  </a:moveTo>
                  <a:lnTo>
                    <a:pt x="112315" y="11767"/>
                  </a:lnTo>
                  <a:lnTo>
                    <a:pt x="112036" y="11934"/>
                  </a:lnTo>
                  <a:lnTo>
                    <a:pt x="111869" y="12213"/>
                  </a:lnTo>
                  <a:lnTo>
                    <a:pt x="111813" y="12324"/>
                  </a:lnTo>
                  <a:lnTo>
                    <a:pt x="111813" y="12492"/>
                  </a:lnTo>
                  <a:lnTo>
                    <a:pt x="111813" y="12659"/>
                  </a:lnTo>
                  <a:lnTo>
                    <a:pt x="111869" y="12826"/>
                  </a:lnTo>
                  <a:lnTo>
                    <a:pt x="112036" y="13105"/>
                  </a:lnTo>
                  <a:lnTo>
                    <a:pt x="112315" y="13272"/>
                  </a:lnTo>
                  <a:lnTo>
                    <a:pt x="112482" y="13328"/>
                  </a:lnTo>
                  <a:lnTo>
                    <a:pt x="112817" y="13328"/>
                  </a:lnTo>
                  <a:lnTo>
                    <a:pt x="112984" y="13272"/>
                  </a:lnTo>
                  <a:lnTo>
                    <a:pt x="113207" y="13105"/>
                  </a:lnTo>
                  <a:lnTo>
                    <a:pt x="113430" y="12826"/>
                  </a:lnTo>
                  <a:lnTo>
                    <a:pt x="113430" y="12659"/>
                  </a:lnTo>
                  <a:lnTo>
                    <a:pt x="113486" y="12492"/>
                  </a:lnTo>
                  <a:lnTo>
                    <a:pt x="113430" y="12324"/>
                  </a:lnTo>
                  <a:lnTo>
                    <a:pt x="113430" y="12213"/>
                  </a:lnTo>
                  <a:lnTo>
                    <a:pt x="113207" y="11934"/>
                  </a:lnTo>
                  <a:lnTo>
                    <a:pt x="112984" y="11767"/>
                  </a:lnTo>
                  <a:lnTo>
                    <a:pt x="112817" y="11711"/>
                  </a:lnTo>
                  <a:close/>
                  <a:moveTo>
                    <a:pt x="115828" y="11711"/>
                  </a:moveTo>
                  <a:lnTo>
                    <a:pt x="115661" y="11767"/>
                  </a:lnTo>
                  <a:lnTo>
                    <a:pt x="115438" y="11934"/>
                  </a:lnTo>
                  <a:lnTo>
                    <a:pt x="115270" y="12213"/>
                  </a:lnTo>
                  <a:lnTo>
                    <a:pt x="115215" y="12324"/>
                  </a:lnTo>
                  <a:lnTo>
                    <a:pt x="115159" y="12492"/>
                  </a:lnTo>
                  <a:lnTo>
                    <a:pt x="115215" y="12659"/>
                  </a:lnTo>
                  <a:lnTo>
                    <a:pt x="115270" y="12826"/>
                  </a:lnTo>
                  <a:lnTo>
                    <a:pt x="115438" y="13105"/>
                  </a:lnTo>
                  <a:lnTo>
                    <a:pt x="115661" y="13272"/>
                  </a:lnTo>
                  <a:lnTo>
                    <a:pt x="115828" y="13328"/>
                  </a:lnTo>
                  <a:lnTo>
                    <a:pt x="116163" y="13328"/>
                  </a:lnTo>
                  <a:lnTo>
                    <a:pt x="116330" y="13272"/>
                  </a:lnTo>
                  <a:lnTo>
                    <a:pt x="116609" y="13105"/>
                  </a:lnTo>
                  <a:lnTo>
                    <a:pt x="116776" y="12826"/>
                  </a:lnTo>
                  <a:lnTo>
                    <a:pt x="116832" y="12659"/>
                  </a:lnTo>
                  <a:lnTo>
                    <a:pt x="116832" y="12492"/>
                  </a:lnTo>
                  <a:lnTo>
                    <a:pt x="116832" y="12324"/>
                  </a:lnTo>
                  <a:lnTo>
                    <a:pt x="116776" y="12213"/>
                  </a:lnTo>
                  <a:lnTo>
                    <a:pt x="116609" y="11934"/>
                  </a:lnTo>
                  <a:lnTo>
                    <a:pt x="116330" y="11767"/>
                  </a:lnTo>
                  <a:lnTo>
                    <a:pt x="116163" y="11711"/>
                  </a:lnTo>
                  <a:close/>
                  <a:moveTo>
                    <a:pt x="120903" y="11711"/>
                  </a:moveTo>
                  <a:lnTo>
                    <a:pt x="120736" y="11767"/>
                  </a:lnTo>
                  <a:lnTo>
                    <a:pt x="120512" y="11934"/>
                  </a:lnTo>
                  <a:lnTo>
                    <a:pt x="120345" y="12213"/>
                  </a:lnTo>
                  <a:lnTo>
                    <a:pt x="120289" y="12324"/>
                  </a:lnTo>
                  <a:lnTo>
                    <a:pt x="120234" y="12492"/>
                  </a:lnTo>
                  <a:lnTo>
                    <a:pt x="120289" y="12659"/>
                  </a:lnTo>
                  <a:lnTo>
                    <a:pt x="120345" y="12826"/>
                  </a:lnTo>
                  <a:lnTo>
                    <a:pt x="120512" y="13105"/>
                  </a:lnTo>
                  <a:lnTo>
                    <a:pt x="120736" y="13272"/>
                  </a:lnTo>
                  <a:lnTo>
                    <a:pt x="120903" y="13328"/>
                  </a:lnTo>
                  <a:lnTo>
                    <a:pt x="121237" y="13328"/>
                  </a:lnTo>
                  <a:lnTo>
                    <a:pt x="121405" y="13272"/>
                  </a:lnTo>
                  <a:lnTo>
                    <a:pt x="121684" y="13105"/>
                  </a:lnTo>
                  <a:lnTo>
                    <a:pt x="121851" y="12826"/>
                  </a:lnTo>
                  <a:lnTo>
                    <a:pt x="121907" y="12659"/>
                  </a:lnTo>
                  <a:lnTo>
                    <a:pt x="121907" y="12492"/>
                  </a:lnTo>
                  <a:lnTo>
                    <a:pt x="121907" y="12324"/>
                  </a:lnTo>
                  <a:lnTo>
                    <a:pt x="121851" y="12213"/>
                  </a:lnTo>
                  <a:lnTo>
                    <a:pt x="121684" y="11934"/>
                  </a:lnTo>
                  <a:lnTo>
                    <a:pt x="121405" y="11767"/>
                  </a:lnTo>
                  <a:lnTo>
                    <a:pt x="121237" y="11711"/>
                  </a:lnTo>
                  <a:close/>
                  <a:moveTo>
                    <a:pt x="124249" y="11711"/>
                  </a:moveTo>
                  <a:lnTo>
                    <a:pt x="124082" y="11767"/>
                  </a:lnTo>
                  <a:lnTo>
                    <a:pt x="123803" y="11934"/>
                  </a:lnTo>
                  <a:lnTo>
                    <a:pt x="123635" y="12213"/>
                  </a:lnTo>
                  <a:lnTo>
                    <a:pt x="123580" y="12324"/>
                  </a:lnTo>
                  <a:lnTo>
                    <a:pt x="123580" y="12492"/>
                  </a:lnTo>
                  <a:lnTo>
                    <a:pt x="123580" y="12659"/>
                  </a:lnTo>
                  <a:lnTo>
                    <a:pt x="123635" y="12826"/>
                  </a:lnTo>
                  <a:lnTo>
                    <a:pt x="123803" y="13105"/>
                  </a:lnTo>
                  <a:lnTo>
                    <a:pt x="124082" y="13272"/>
                  </a:lnTo>
                  <a:lnTo>
                    <a:pt x="124249" y="13328"/>
                  </a:lnTo>
                  <a:lnTo>
                    <a:pt x="124583" y="13328"/>
                  </a:lnTo>
                  <a:lnTo>
                    <a:pt x="124751" y="13272"/>
                  </a:lnTo>
                  <a:lnTo>
                    <a:pt x="124974" y="13105"/>
                  </a:lnTo>
                  <a:lnTo>
                    <a:pt x="125197" y="12826"/>
                  </a:lnTo>
                  <a:lnTo>
                    <a:pt x="125253" y="12659"/>
                  </a:lnTo>
                  <a:lnTo>
                    <a:pt x="125253" y="12492"/>
                  </a:lnTo>
                  <a:lnTo>
                    <a:pt x="125253" y="12324"/>
                  </a:lnTo>
                  <a:lnTo>
                    <a:pt x="125197" y="12213"/>
                  </a:lnTo>
                  <a:lnTo>
                    <a:pt x="124974" y="11934"/>
                  </a:lnTo>
                  <a:lnTo>
                    <a:pt x="124751" y="11767"/>
                  </a:lnTo>
                  <a:lnTo>
                    <a:pt x="124583" y="11711"/>
                  </a:lnTo>
                  <a:close/>
                  <a:moveTo>
                    <a:pt x="136016" y="11711"/>
                  </a:moveTo>
                  <a:lnTo>
                    <a:pt x="135848" y="11767"/>
                  </a:lnTo>
                  <a:lnTo>
                    <a:pt x="135570" y="11934"/>
                  </a:lnTo>
                  <a:lnTo>
                    <a:pt x="135402" y="12213"/>
                  </a:lnTo>
                  <a:lnTo>
                    <a:pt x="135346" y="12324"/>
                  </a:lnTo>
                  <a:lnTo>
                    <a:pt x="135346" y="12492"/>
                  </a:lnTo>
                  <a:lnTo>
                    <a:pt x="135346" y="12659"/>
                  </a:lnTo>
                  <a:lnTo>
                    <a:pt x="135402" y="12826"/>
                  </a:lnTo>
                  <a:lnTo>
                    <a:pt x="135570" y="13105"/>
                  </a:lnTo>
                  <a:lnTo>
                    <a:pt x="135848" y="13272"/>
                  </a:lnTo>
                  <a:lnTo>
                    <a:pt x="136016" y="13328"/>
                  </a:lnTo>
                  <a:lnTo>
                    <a:pt x="136350" y="13328"/>
                  </a:lnTo>
                  <a:lnTo>
                    <a:pt x="136462" y="13272"/>
                  </a:lnTo>
                  <a:lnTo>
                    <a:pt x="136741" y="13105"/>
                  </a:lnTo>
                  <a:lnTo>
                    <a:pt x="136908" y="12826"/>
                  </a:lnTo>
                  <a:lnTo>
                    <a:pt x="136964" y="12659"/>
                  </a:lnTo>
                  <a:lnTo>
                    <a:pt x="137019" y="12492"/>
                  </a:lnTo>
                  <a:lnTo>
                    <a:pt x="136964" y="12324"/>
                  </a:lnTo>
                  <a:lnTo>
                    <a:pt x="136908" y="12213"/>
                  </a:lnTo>
                  <a:lnTo>
                    <a:pt x="136741" y="11934"/>
                  </a:lnTo>
                  <a:lnTo>
                    <a:pt x="136462" y="11767"/>
                  </a:lnTo>
                  <a:lnTo>
                    <a:pt x="136350" y="11711"/>
                  </a:lnTo>
                  <a:close/>
                  <a:moveTo>
                    <a:pt x="144325" y="11711"/>
                  </a:moveTo>
                  <a:lnTo>
                    <a:pt x="144158" y="11767"/>
                  </a:lnTo>
                  <a:lnTo>
                    <a:pt x="143935" y="11934"/>
                  </a:lnTo>
                  <a:lnTo>
                    <a:pt x="143712" y="12213"/>
                  </a:lnTo>
                  <a:lnTo>
                    <a:pt x="143656" y="12324"/>
                  </a:lnTo>
                  <a:lnTo>
                    <a:pt x="143656" y="12492"/>
                  </a:lnTo>
                  <a:lnTo>
                    <a:pt x="143656" y="12659"/>
                  </a:lnTo>
                  <a:lnTo>
                    <a:pt x="143712" y="12826"/>
                  </a:lnTo>
                  <a:lnTo>
                    <a:pt x="143935" y="13105"/>
                  </a:lnTo>
                  <a:lnTo>
                    <a:pt x="144158" y="13272"/>
                  </a:lnTo>
                  <a:lnTo>
                    <a:pt x="144325" y="13328"/>
                  </a:lnTo>
                  <a:lnTo>
                    <a:pt x="144660" y="13328"/>
                  </a:lnTo>
                  <a:lnTo>
                    <a:pt x="144827" y="13272"/>
                  </a:lnTo>
                  <a:lnTo>
                    <a:pt x="145106" y="13105"/>
                  </a:lnTo>
                  <a:lnTo>
                    <a:pt x="145273" y="12826"/>
                  </a:lnTo>
                  <a:lnTo>
                    <a:pt x="145329" y="12659"/>
                  </a:lnTo>
                  <a:lnTo>
                    <a:pt x="145329" y="12492"/>
                  </a:lnTo>
                  <a:lnTo>
                    <a:pt x="145329" y="12324"/>
                  </a:lnTo>
                  <a:lnTo>
                    <a:pt x="145273" y="12213"/>
                  </a:lnTo>
                  <a:lnTo>
                    <a:pt x="145106" y="11934"/>
                  </a:lnTo>
                  <a:lnTo>
                    <a:pt x="144827" y="11767"/>
                  </a:lnTo>
                  <a:lnTo>
                    <a:pt x="144660" y="11711"/>
                  </a:lnTo>
                  <a:close/>
                  <a:moveTo>
                    <a:pt x="147615" y="11711"/>
                  </a:moveTo>
                  <a:lnTo>
                    <a:pt x="147504" y="11767"/>
                  </a:lnTo>
                  <a:lnTo>
                    <a:pt x="147225" y="11934"/>
                  </a:lnTo>
                  <a:lnTo>
                    <a:pt x="147058" y="12213"/>
                  </a:lnTo>
                  <a:lnTo>
                    <a:pt x="147002" y="12324"/>
                  </a:lnTo>
                  <a:lnTo>
                    <a:pt x="147002" y="12492"/>
                  </a:lnTo>
                  <a:lnTo>
                    <a:pt x="147002" y="12659"/>
                  </a:lnTo>
                  <a:lnTo>
                    <a:pt x="147058" y="12826"/>
                  </a:lnTo>
                  <a:lnTo>
                    <a:pt x="147225" y="13105"/>
                  </a:lnTo>
                  <a:lnTo>
                    <a:pt x="147504" y="13272"/>
                  </a:lnTo>
                  <a:lnTo>
                    <a:pt x="147615" y="13328"/>
                  </a:lnTo>
                  <a:lnTo>
                    <a:pt x="147950" y="13328"/>
                  </a:lnTo>
                  <a:lnTo>
                    <a:pt x="148117" y="13272"/>
                  </a:lnTo>
                  <a:lnTo>
                    <a:pt x="148396" y="13105"/>
                  </a:lnTo>
                  <a:lnTo>
                    <a:pt x="148563" y="12826"/>
                  </a:lnTo>
                  <a:lnTo>
                    <a:pt x="148619" y="12659"/>
                  </a:lnTo>
                  <a:lnTo>
                    <a:pt x="148619" y="12492"/>
                  </a:lnTo>
                  <a:lnTo>
                    <a:pt x="148619" y="12324"/>
                  </a:lnTo>
                  <a:lnTo>
                    <a:pt x="148563" y="12213"/>
                  </a:lnTo>
                  <a:lnTo>
                    <a:pt x="148396" y="11934"/>
                  </a:lnTo>
                  <a:lnTo>
                    <a:pt x="148117" y="11767"/>
                  </a:lnTo>
                  <a:lnTo>
                    <a:pt x="147950" y="11711"/>
                  </a:lnTo>
                  <a:close/>
                  <a:moveTo>
                    <a:pt x="152746" y="11711"/>
                  </a:moveTo>
                  <a:lnTo>
                    <a:pt x="152578" y="11767"/>
                  </a:lnTo>
                  <a:lnTo>
                    <a:pt x="152300" y="11934"/>
                  </a:lnTo>
                  <a:lnTo>
                    <a:pt x="152132" y="12213"/>
                  </a:lnTo>
                  <a:lnTo>
                    <a:pt x="152077" y="12324"/>
                  </a:lnTo>
                  <a:lnTo>
                    <a:pt x="152077" y="12492"/>
                  </a:lnTo>
                  <a:lnTo>
                    <a:pt x="152077" y="12659"/>
                  </a:lnTo>
                  <a:lnTo>
                    <a:pt x="152132" y="12826"/>
                  </a:lnTo>
                  <a:lnTo>
                    <a:pt x="152300" y="13105"/>
                  </a:lnTo>
                  <a:lnTo>
                    <a:pt x="152578" y="13272"/>
                  </a:lnTo>
                  <a:lnTo>
                    <a:pt x="152746" y="13328"/>
                  </a:lnTo>
                  <a:lnTo>
                    <a:pt x="153080" y="13328"/>
                  </a:lnTo>
                  <a:lnTo>
                    <a:pt x="153192" y="13272"/>
                  </a:lnTo>
                  <a:lnTo>
                    <a:pt x="153471" y="13105"/>
                  </a:lnTo>
                  <a:lnTo>
                    <a:pt x="153638" y="12826"/>
                  </a:lnTo>
                  <a:lnTo>
                    <a:pt x="153694" y="12659"/>
                  </a:lnTo>
                  <a:lnTo>
                    <a:pt x="153694" y="12492"/>
                  </a:lnTo>
                  <a:lnTo>
                    <a:pt x="153694" y="12324"/>
                  </a:lnTo>
                  <a:lnTo>
                    <a:pt x="153638" y="12213"/>
                  </a:lnTo>
                  <a:lnTo>
                    <a:pt x="153471" y="11934"/>
                  </a:lnTo>
                  <a:lnTo>
                    <a:pt x="153192" y="11767"/>
                  </a:lnTo>
                  <a:lnTo>
                    <a:pt x="153080" y="11711"/>
                  </a:lnTo>
                  <a:close/>
                  <a:moveTo>
                    <a:pt x="157821" y="11711"/>
                  </a:moveTo>
                  <a:lnTo>
                    <a:pt x="157653" y="11767"/>
                  </a:lnTo>
                  <a:lnTo>
                    <a:pt x="157374" y="11934"/>
                  </a:lnTo>
                  <a:lnTo>
                    <a:pt x="157207" y="12213"/>
                  </a:lnTo>
                  <a:lnTo>
                    <a:pt x="157151" y="12324"/>
                  </a:lnTo>
                  <a:lnTo>
                    <a:pt x="157151" y="12492"/>
                  </a:lnTo>
                  <a:lnTo>
                    <a:pt x="157151" y="12659"/>
                  </a:lnTo>
                  <a:lnTo>
                    <a:pt x="157207" y="12826"/>
                  </a:lnTo>
                  <a:lnTo>
                    <a:pt x="157374" y="13105"/>
                  </a:lnTo>
                  <a:lnTo>
                    <a:pt x="157653" y="13272"/>
                  </a:lnTo>
                  <a:lnTo>
                    <a:pt x="157821" y="13328"/>
                  </a:lnTo>
                  <a:lnTo>
                    <a:pt x="158155" y="13328"/>
                  </a:lnTo>
                  <a:lnTo>
                    <a:pt x="158322" y="13272"/>
                  </a:lnTo>
                  <a:lnTo>
                    <a:pt x="158546" y="13105"/>
                  </a:lnTo>
                  <a:lnTo>
                    <a:pt x="158713" y="12826"/>
                  </a:lnTo>
                  <a:lnTo>
                    <a:pt x="158769" y="12659"/>
                  </a:lnTo>
                  <a:lnTo>
                    <a:pt x="158824" y="12492"/>
                  </a:lnTo>
                  <a:lnTo>
                    <a:pt x="158769" y="12324"/>
                  </a:lnTo>
                  <a:lnTo>
                    <a:pt x="158713" y="12213"/>
                  </a:lnTo>
                  <a:lnTo>
                    <a:pt x="158546" y="11934"/>
                  </a:lnTo>
                  <a:lnTo>
                    <a:pt x="158322" y="11767"/>
                  </a:lnTo>
                  <a:lnTo>
                    <a:pt x="158155" y="11711"/>
                  </a:lnTo>
                  <a:close/>
                  <a:moveTo>
                    <a:pt x="167859" y="11711"/>
                  </a:moveTo>
                  <a:lnTo>
                    <a:pt x="167691" y="11767"/>
                  </a:lnTo>
                  <a:lnTo>
                    <a:pt x="167412" y="11934"/>
                  </a:lnTo>
                  <a:lnTo>
                    <a:pt x="167245" y="12213"/>
                  </a:lnTo>
                  <a:lnTo>
                    <a:pt x="167189" y="12324"/>
                  </a:lnTo>
                  <a:lnTo>
                    <a:pt x="167189" y="12492"/>
                  </a:lnTo>
                  <a:lnTo>
                    <a:pt x="167189" y="12659"/>
                  </a:lnTo>
                  <a:lnTo>
                    <a:pt x="167245" y="12826"/>
                  </a:lnTo>
                  <a:lnTo>
                    <a:pt x="167412" y="13105"/>
                  </a:lnTo>
                  <a:lnTo>
                    <a:pt x="167691" y="13272"/>
                  </a:lnTo>
                  <a:lnTo>
                    <a:pt x="167859" y="13328"/>
                  </a:lnTo>
                  <a:lnTo>
                    <a:pt x="168193" y="13328"/>
                  </a:lnTo>
                  <a:lnTo>
                    <a:pt x="168361" y="13272"/>
                  </a:lnTo>
                  <a:lnTo>
                    <a:pt x="168584" y="13105"/>
                  </a:lnTo>
                  <a:lnTo>
                    <a:pt x="168751" y="12826"/>
                  </a:lnTo>
                  <a:lnTo>
                    <a:pt x="168807" y="12659"/>
                  </a:lnTo>
                  <a:lnTo>
                    <a:pt x="168862" y="12492"/>
                  </a:lnTo>
                  <a:lnTo>
                    <a:pt x="168807" y="12324"/>
                  </a:lnTo>
                  <a:lnTo>
                    <a:pt x="168751" y="12213"/>
                  </a:lnTo>
                  <a:lnTo>
                    <a:pt x="168584" y="11934"/>
                  </a:lnTo>
                  <a:lnTo>
                    <a:pt x="168361" y="11767"/>
                  </a:lnTo>
                  <a:lnTo>
                    <a:pt x="168193" y="11711"/>
                  </a:lnTo>
                  <a:close/>
                  <a:moveTo>
                    <a:pt x="176279" y="11711"/>
                  </a:moveTo>
                  <a:lnTo>
                    <a:pt x="176112" y="11767"/>
                  </a:lnTo>
                  <a:lnTo>
                    <a:pt x="175889" y="11934"/>
                  </a:lnTo>
                  <a:lnTo>
                    <a:pt x="175666" y="12213"/>
                  </a:lnTo>
                  <a:lnTo>
                    <a:pt x="175666" y="12324"/>
                  </a:lnTo>
                  <a:lnTo>
                    <a:pt x="175610" y="12492"/>
                  </a:lnTo>
                  <a:lnTo>
                    <a:pt x="175666" y="12659"/>
                  </a:lnTo>
                  <a:lnTo>
                    <a:pt x="175666" y="12826"/>
                  </a:lnTo>
                  <a:lnTo>
                    <a:pt x="175889" y="13105"/>
                  </a:lnTo>
                  <a:lnTo>
                    <a:pt x="176112" y="13272"/>
                  </a:lnTo>
                  <a:lnTo>
                    <a:pt x="176279" y="13328"/>
                  </a:lnTo>
                  <a:lnTo>
                    <a:pt x="176614" y="13328"/>
                  </a:lnTo>
                  <a:lnTo>
                    <a:pt x="176781" y="13272"/>
                  </a:lnTo>
                  <a:lnTo>
                    <a:pt x="177060" y="13105"/>
                  </a:lnTo>
                  <a:lnTo>
                    <a:pt x="177227" y="12826"/>
                  </a:lnTo>
                  <a:lnTo>
                    <a:pt x="177283" y="12659"/>
                  </a:lnTo>
                  <a:lnTo>
                    <a:pt x="177283" y="12492"/>
                  </a:lnTo>
                  <a:lnTo>
                    <a:pt x="177283" y="12324"/>
                  </a:lnTo>
                  <a:lnTo>
                    <a:pt x="177227" y="12213"/>
                  </a:lnTo>
                  <a:lnTo>
                    <a:pt x="177060" y="11934"/>
                  </a:lnTo>
                  <a:lnTo>
                    <a:pt x="176781" y="11767"/>
                  </a:lnTo>
                  <a:lnTo>
                    <a:pt x="176614" y="11711"/>
                  </a:lnTo>
                  <a:close/>
                  <a:moveTo>
                    <a:pt x="186429" y="11711"/>
                  </a:moveTo>
                  <a:lnTo>
                    <a:pt x="186317" y="11767"/>
                  </a:lnTo>
                  <a:lnTo>
                    <a:pt x="186039" y="11934"/>
                  </a:lnTo>
                  <a:lnTo>
                    <a:pt x="185871" y="12213"/>
                  </a:lnTo>
                  <a:lnTo>
                    <a:pt x="185816" y="12324"/>
                  </a:lnTo>
                  <a:lnTo>
                    <a:pt x="185760" y="12492"/>
                  </a:lnTo>
                  <a:lnTo>
                    <a:pt x="185816" y="12659"/>
                  </a:lnTo>
                  <a:lnTo>
                    <a:pt x="185871" y="12826"/>
                  </a:lnTo>
                  <a:lnTo>
                    <a:pt x="186039" y="13105"/>
                  </a:lnTo>
                  <a:lnTo>
                    <a:pt x="186317" y="13272"/>
                  </a:lnTo>
                  <a:lnTo>
                    <a:pt x="186429" y="13328"/>
                  </a:lnTo>
                  <a:lnTo>
                    <a:pt x="186764" y="13328"/>
                  </a:lnTo>
                  <a:lnTo>
                    <a:pt x="186931" y="13272"/>
                  </a:lnTo>
                  <a:lnTo>
                    <a:pt x="187210" y="13105"/>
                  </a:lnTo>
                  <a:lnTo>
                    <a:pt x="187377" y="12826"/>
                  </a:lnTo>
                  <a:lnTo>
                    <a:pt x="187433" y="12659"/>
                  </a:lnTo>
                  <a:lnTo>
                    <a:pt x="187433" y="12492"/>
                  </a:lnTo>
                  <a:lnTo>
                    <a:pt x="187433" y="12324"/>
                  </a:lnTo>
                  <a:lnTo>
                    <a:pt x="187377" y="12213"/>
                  </a:lnTo>
                  <a:lnTo>
                    <a:pt x="187210" y="11934"/>
                  </a:lnTo>
                  <a:lnTo>
                    <a:pt x="186931" y="11767"/>
                  </a:lnTo>
                  <a:lnTo>
                    <a:pt x="186764" y="11711"/>
                  </a:lnTo>
                  <a:close/>
                  <a:moveTo>
                    <a:pt x="194794" y="11711"/>
                  </a:moveTo>
                  <a:lnTo>
                    <a:pt x="194683" y="11767"/>
                  </a:lnTo>
                  <a:lnTo>
                    <a:pt x="194404" y="11934"/>
                  </a:lnTo>
                  <a:lnTo>
                    <a:pt x="194236" y="12213"/>
                  </a:lnTo>
                  <a:lnTo>
                    <a:pt x="194181" y="12324"/>
                  </a:lnTo>
                  <a:lnTo>
                    <a:pt x="194125" y="12492"/>
                  </a:lnTo>
                  <a:lnTo>
                    <a:pt x="194181" y="12659"/>
                  </a:lnTo>
                  <a:lnTo>
                    <a:pt x="194236" y="12826"/>
                  </a:lnTo>
                  <a:lnTo>
                    <a:pt x="194404" y="13105"/>
                  </a:lnTo>
                  <a:lnTo>
                    <a:pt x="194683" y="13272"/>
                  </a:lnTo>
                  <a:lnTo>
                    <a:pt x="194794" y="13328"/>
                  </a:lnTo>
                  <a:lnTo>
                    <a:pt x="195129" y="13328"/>
                  </a:lnTo>
                  <a:lnTo>
                    <a:pt x="195296" y="13272"/>
                  </a:lnTo>
                  <a:lnTo>
                    <a:pt x="195575" y="13105"/>
                  </a:lnTo>
                  <a:lnTo>
                    <a:pt x="195742" y="12826"/>
                  </a:lnTo>
                  <a:lnTo>
                    <a:pt x="195798" y="12659"/>
                  </a:lnTo>
                  <a:lnTo>
                    <a:pt x="195798" y="12492"/>
                  </a:lnTo>
                  <a:lnTo>
                    <a:pt x="195798" y="12324"/>
                  </a:lnTo>
                  <a:lnTo>
                    <a:pt x="195742" y="12213"/>
                  </a:lnTo>
                  <a:lnTo>
                    <a:pt x="195575" y="11934"/>
                  </a:lnTo>
                  <a:lnTo>
                    <a:pt x="195296" y="11767"/>
                  </a:lnTo>
                  <a:lnTo>
                    <a:pt x="195129" y="11711"/>
                  </a:lnTo>
                  <a:close/>
                  <a:moveTo>
                    <a:pt x="204888" y="11711"/>
                  </a:moveTo>
                  <a:lnTo>
                    <a:pt x="204776" y="11767"/>
                  </a:lnTo>
                  <a:lnTo>
                    <a:pt x="204498" y="11934"/>
                  </a:lnTo>
                  <a:lnTo>
                    <a:pt x="204330" y="12213"/>
                  </a:lnTo>
                  <a:lnTo>
                    <a:pt x="204274" y="12324"/>
                  </a:lnTo>
                  <a:lnTo>
                    <a:pt x="204274" y="12492"/>
                  </a:lnTo>
                  <a:lnTo>
                    <a:pt x="204274" y="12659"/>
                  </a:lnTo>
                  <a:lnTo>
                    <a:pt x="204330" y="12826"/>
                  </a:lnTo>
                  <a:lnTo>
                    <a:pt x="204498" y="13105"/>
                  </a:lnTo>
                  <a:lnTo>
                    <a:pt x="204776" y="13272"/>
                  </a:lnTo>
                  <a:lnTo>
                    <a:pt x="204888" y="13328"/>
                  </a:lnTo>
                  <a:lnTo>
                    <a:pt x="205222" y="13328"/>
                  </a:lnTo>
                  <a:lnTo>
                    <a:pt x="205390" y="13272"/>
                  </a:lnTo>
                  <a:lnTo>
                    <a:pt x="205669" y="13105"/>
                  </a:lnTo>
                  <a:lnTo>
                    <a:pt x="205836" y="12826"/>
                  </a:lnTo>
                  <a:lnTo>
                    <a:pt x="205892" y="12659"/>
                  </a:lnTo>
                  <a:lnTo>
                    <a:pt x="205892" y="12492"/>
                  </a:lnTo>
                  <a:lnTo>
                    <a:pt x="205892" y="12324"/>
                  </a:lnTo>
                  <a:lnTo>
                    <a:pt x="205836" y="12213"/>
                  </a:lnTo>
                  <a:lnTo>
                    <a:pt x="205669" y="11934"/>
                  </a:lnTo>
                  <a:lnTo>
                    <a:pt x="205390" y="11767"/>
                  </a:lnTo>
                  <a:lnTo>
                    <a:pt x="205222" y="11711"/>
                  </a:lnTo>
                  <a:close/>
                  <a:moveTo>
                    <a:pt x="208290" y="11711"/>
                  </a:moveTo>
                  <a:lnTo>
                    <a:pt x="208122" y="11767"/>
                  </a:lnTo>
                  <a:lnTo>
                    <a:pt x="207844" y="11934"/>
                  </a:lnTo>
                  <a:lnTo>
                    <a:pt x="207676" y="12213"/>
                  </a:lnTo>
                  <a:lnTo>
                    <a:pt x="207620" y="12324"/>
                  </a:lnTo>
                  <a:lnTo>
                    <a:pt x="207620" y="12492"/>
                  </a:lnTo>
                  <a:lnTo>
                    <a:pt x="207620" y="12659"/>
                  </a:lnTo>
                  <a:lnTo>
                    <a:pt x="207676" y="12826"/>
                  </a:lnTo>
                  <a:lnTo>
                    <a:pt x="207844" y="13105"/>
                  </a:lnTo>
                  <a:lnTo>
                    <a:pt x="208122" y="13272"/>
                  </a:lnTo>
                  <a:lnTo>
                    <a:pt x="208290" y="13328"/>
                  </a:lnTo>
                  <a:lnTo>
                    <a:pt x="208624" y="13328"/>
                  </a:lnTo>
                  <a:lnTo>
                    <a:pt x="208792" y="13272"/>
                  </a:lnTo>
                  <a:lnTo>
                    <a:pt x="209015" y="13105"/>
                  </a:lnTo>
                  <a:lnTo>
                    <a:pt x="209182" y="12826"/>
                  </a:lnTo>
                  <a:lnTo>
                    <a:pt x="209238" y="12659"/>
                  </a:lnTo>
                  <a:lnTo>
                    <a:pt x="209293" y="12492"/>
                  </a:lnTo>
                  <a:lnTo>
                    <a:pt x="209238" y="12324"/>
                  </a:lnTo>
                  <a:lnTo>
                    <a:pt x="209182" y="12213"/>
                  </a:lnTo>
                  <a:lnTo>
                    <a:pt x="209015" y="11934"/>
                  </a:lnTo>
                  <a:lnTo>
                    <a:pt x="208792" y="11767"/>
                  </a:lnTo>
                  <a:lnTo>
                    <a:pt x="208624" y="11711"/>
                  </a:lnTo>
                  <a:close/>
                  <a:moveTo>
                    <a:pt x="211636" y="11711"/>
                  </a:moveTo>
                  <a:lnTo>
                    <a:pt x="211468" y="11767"/>
                  </a:lnTo>
                  <a:lnTo>
                    <a:pt x="211245" y="11934"/>
                  </a:lnTo>
                  <a:lnTo>
                    <a:pt x="211022" y="12213"/>
                  </a:lnTo>
                  <a:lnTo>
                    <a:pt x="211022" y="12324"/>
                  </a:lnTo>
                  <a:lnTo>
                    <a:pt x="210966" y="12492"/>
                  </a:lnTo>
                  <a:lnTo>
                    <a:pt x="211022" y="12659"/>
                  </a:lnTo>
                  <a:lnTo>
                    <a:pt x="211022" y="12826"/>
                  </a:lnTo>
                  <a:lnTo>
                    <a:pt x="211245" y="13105"/>
                  </a:lnTo>
                  <a:lnTo>
                    <a:pt x="211468" y="13272"/>
                  </a:lnTo>
                  <a:lnTo>
                    <a:pt x="211636" y="13328"/>
                  </a:lnTo>
                  <a:lnTo>
                    <a:pt x="211970" y="13328"/>
                  </a:lnTo>
                  <a:lnTo>
                    <a:pt x="212138" y="13272"/>
                  </a:lnTo>
                  <a:lnTo>
                    <a:pt x="212416" y="13105"/>
                  </a:lnTo>
                  <a:lnTo>
                    <a:pt x="212584" y="12826"/>
                  </a:lnTo>
                  <a:lnTo>
                    <a:pt x="212639" y="12659"/>
                  </a:lnTo>
                  <a:lnTo>
                    <a:pt x="212639" y="12492"/>
                  </a:lnTo>
                  <a:lnTo>
                    <a:pt x="212639" y="12324"/>
                  </a:lnTo>
                  <a:lnTo>
                    <a:pt x="212584" y="12213"/>
                  </a:lnTo>
                  <a:lnTo>
                    <a:pt x="212416" y="11934"/>
                  </a:lnTo>
                  <a:lnTo>
                    <a:pt x="212138" y="11767"/>
                  </a:lnTo>
                  <a:lnTo>
                    <a:pt x="211970" y="11711"/>
                  </a:lnTo>
                  <a:close/>
                  <a:moveTo>
                    <a:pt x="216710" y="11711"/>
                  </a:moveTo>
                  <a:lnTo>
                    <a:pt x="216543" y="11767"/>
                  </a:lnTo>
                  <a:lnTo>
                    <a:pt x="216320" y="11934"/>
                  </a:lnTo>
                  <a:lnTo>
                    <a:pt x="216097" y="12213"/>
                  </a:lnTo>
                  <a:lnTo>
                    <a:pt x="216097" y="12324"/>
                  </a:lnTo>
                  <a:lnTo>
                    <a:pt x="216041" y="12492"/>
                  </a:lnTo>
                  <a:lnTo>
                    <a:pt x="216097" y="12659"/>
                  </a:lnTo>
                  <a:lnTo>
                    <a:pt x="216097" y="12826"/>
                  </a:lnTo>
                  <a:lnTo>
                    <a:pt x="216320" y="13105"/>
                  </a:lnTo>
                  <a:lnTo>
                    <a:pt x="216543" y="13272"/>
                  </a:lnTo>
                  <a:lnTo>
                    <a:pt x="216710" y="13328"/>
                  </a:lnTo>
                  <a:lnTo>
                    <a:pt x="217045" y="13328"/>
                  </a:lnTo>
                  <a:lnTo>
                    <a:pt x="217212" y="13272"/>
                  </a:lnTo>
                  <a:lnTo>
                    <a:pt x="217491" y="13105"/>
                  </a:lnTo>
                  <a:lnTo>
                    <a:pt x="217659" y="12826"/>
                  </a:lnTo>
                  <a:lnTo>
                    <a:pt x="217714" y="12659"/>
                  </a:lnTo>
                  <a:lnTo>
                    <a:pt x="217714" y="12492"/>
                  </a:lnTo>
                  <a:lnTo>
                    <a:pt x="217714" y="12324"/>
                  </a:lnTo>
                  <a:lnTo>
                    <a:pt x="217659" y="12213"/>
                  </a:lnTo>
                  <a:lnTo>
                    <a:pt x="217491" y="11934"/>
                  </a:lnTo>
                  <a:lnTo>
                    <a:pt x="217212" y="11767"/>
                  </a:lnTo>
                  <a:lnTo>
                    <a:pt x="217045" y="11711"/>
                  </a:lnTo>
                  <a:close/>
                  <a:moveTo>
                    <a:pt x="220057" y="11711"/>
                  </a:moveTo>
                  <a:lnTo>
                    <a:pt x="219889" y="11767"/>
                  </a:lnTo>
                  <a:lnTo>
                    <a:pt x="219610" y="11934"/>
                  </a:lnTo>
                  <a:lnTo>
                    <a:pt x="219443" y="12213"/>
                  </a:lnTo>
                  <a:lnTo>
                    <a:pt x="219387" y="12324"/>
                  </a:lnTo>
                  <a:lnTo>
                    <a:pt x="219387" y="12492"/>
                  </a:lnTo>
                  <a:lnTo>
                    <a:pt x="219387" y="12659"/>
                  </a:lnTo>
                  <a:lnTo>
                    <a:pt x="219443" y="12826"/>
                  </a:lnTo>
                  <a:lnTo>
                    <a:pt x="219610" y="13105"/>
                  </a:lnTo>
                  <a:lnTo>
                    <a:pt x="219889" y="13272"/>
                  </a:lnTo>
                  <a:lnTo>
                    <a:pt x="220057" y="13328"/>
                  </a:lnTo>
                  <a:lnTo>
                    <a:pt x="220391" y="13328"/>
                  </a:lnTo>
                  <a:lnTo>
                    <a:pt x="220558" y="13272"/>
                  </a:lnTo>
                  <a:lnTo>
                    <a:pt x="220781" y="13105"/>
                  </a:lnTo>
                  <a:lnTo>
                    <a:pt x="221005" y="12826"/>
                  </a:lnTo>
                  <a:lnTo>
                    <a:pt x="221005" y="12659"/>
                  </a:lnTo>
                  <a:lnTo>
                    <a:pt x="221060" y="12492"/>
                  </a:lnTo>
                  <a:lnTo>
                    <a:pt x="221005" y="12324"/>
                  </a:lnTo>
                  <a:lnTo>
                    <a:pt x="221005" y="12213"/>
                  </a:lnTo>
                  <a:lnTo>
                    <a:pt x="220781" y="11934"/>
                  </a:lnTo>
                  <a:lnTo>
                    <a:pt x="220558" y="11767"/>
                  </a:lnTo>
                  <a:lnTo>
                    <a:pt x="220391" y="11711"/>
                  </a:lnTo>
                  <a:close/>
                  <a:moveTo>
                    <a:pt x="231823" y="11711"/>
                  </a:moveTo>
                  <a:lnTo>
                    <a:pt x="231656" y="11767"/>
                  </a:lnTo>
                  <a:lnTo>
                    <a:pt x="231377" y="11934"/>
                  </a:lnTo>
                  <a:lnTo>
                    <a:pt x="231210" y="12213"/>
                  </a:lnTo>
                  <a:lnTo>
                    <a:pt x="231154" y="12324"/>
                  </a:lnTo>
                  <a:lnTo>
                    <a:pt x="231154" y="12492"/>
                  </a:lnTo>
                  <a:lnTo>
                    <a:pt x="231154" y="12659"/>
                  </a:lnTo>
                  <a:lnTo>
                    <a:pt x="231210" y="12826"/>
                  </a:lnTo>
                  <a:lnTo>
                    <a:pt x="231377" y="13105"/>
                  </a:lnTo>
                  <a:lnTo>
                    <a:pt x="231656" y="13272"/>
                  </a:lnTo>
                  <a:lnTo>
                    <a:pt x="231823" y="13328"/>
                  </a:lnTo>
                  <a:lnTo>
                    <a:pt x="232158" y="13328"/>
                  </a:lnTo>
                  <a:lnTo>
                    <a:pt x="232269" y="13272"/>
                  </a:lnTo>
                  <a:lnTo>
                    <a:pt x="232548" y="13105"/>
                  </a:lnTo>
                  <a:lnTo>
                    <a:pt x="232716" y="12826"/>
                  </a:lnTo>
                  <a:lnTo>
                    <a:pt x="232771" y="12659"/>
                  </a:lnTo>
                  <a:lnTo>
                    <a:pt x="232771" y="12492"/>
                  </a:lnTo>
                  <a:lnTo>
                    <a:pt x="232771" y="12324"/>
                  </a:lnTo>
                  <a:lnTo>
                    <a:pt x="232716" y="12213"/>
                  </a:lnTo>
                  <a:lnTo>
                    <a:pt x="232548" y="11934"/>
                  </a:lnTo>
                  <a:lnTo>
                    <a:pt x="232269" y="11767"/>
                  </a:lnTo>
                  <a:lnTo>
                    <a:pt x="232158" y="11711"/>
                  </a:lnTo>
                  <a:close/>
                  <a:moveTo>
                    <a:pt x="240133" y="11711"/>
                  </a:moveTo>
                  <a:lnTo>
                    <a:pt x="239965" y="11767"/>
                  </a:lnTo>
                  <a:lnTo>
                    <a:pt x="239742" y="11934"/>
                  </a:lnTo>
                  <a:lnTo>
                    <a:pt x="239519" y="12213"/>
                  </a:lnTo>
                  <a:lnTo>
                    <a:pt x="239519" y="12324"/>
                  </a:lnTo>
                  <a:lnTo>
                    <a:pt x="239463" y="12492"/>
                  </a:lnTo>
                  <a:lnTo>
                    <a:pt x="239519" y="12659"/>
                  </a:lnTo>
                  <a:lnTo>
                    <a:pt x="239519" y="12826"/>
                  </a:lnTo>
                  <a:lnTo>
                    <a:pt x="239742" y="13105"/>
                  </a:lnTo>
                  <a:lnTo>
                    <a:pt x="239965" y="13272"/>
                  </a:lnTo>
                  <a:lnTo>
                    <a:pt x="240133" y="13328"/>
                  </a:lnTo>
                  <a:lnTo>
                    <a:pt x="240467" y="13328"/>
                  </a:lnTo>
                  <a:lnTo>
                    <a:pt x="240635" y="13272"/>
                  </a:lnTo>
                  <a:lnTo>
                    <a:pt x="240913" y="13105"/>
                  </a:lnTo>
                  <a:lnTo>
                    <a:pt x="241081" y="12826"/>
                  </a:lnTo>
                  <a:lnTo>
                    <a:pt x="241136" y="12659"/>
                  </a:lnTo>
                  <a:lnTo>
                    <a:pt x="241136" y="12492"/>
                  </a:lnTo>
                  <a:lnTo>
                    <a:pt x="241136" y="12324"/>
                  </a:lnTo>
                  <a:lnTo>
                    <a:pt x="241081" y="12213"/>
                  </a:lnTo>
                  <a:lnTo>
                    <a:pt x="240913" y="11934"/>
                  </a:lnTo>
                  <a:lnTo>
                    <a:pt x="240635" y="11767"/>
                  </a:lnTo>
                  <a:lnTo>
                    <a:pt x="240467" y="11711"/>
                  </a:lnTo>
                  <a:close/>
                  <a:moveTo>
                    <a:pt x="243479" y="11711"/>
                  </a:moveTo>
                  <a:lnTo>
                    <a:pt x="243311" y="11767"/>
                  </a:lnTo>
                  <a:lnTo>
                    <a:pt x="243033" y="11934"/>
                  </a:lnTo>
                  <a:lnTo>
                    <a:pt x="242865" y="12213"/>
                  </a:lnTo>
                  <a:lnTo>
                    <a:pt x="242809" y="12324"/>
                  </a:lnTo>
                  <a:lnTo>
                    <a:pt x="242809" y="12492"/>
                  </a:lnTo>
                  <a:lnTo>
                    <a:pt x="242809" y="12659"/>
                  </a:lnTo>
                  <a:lnTo>
                    <a:pt x="242865" y="12826"/>
                  </a:lnTo>
                  <a:lnTo>
                    <a:pt x="243033" y="13105"/>
                  </a:lnTo>
                  <a:lnTo>
                    <a:pt x="243311" y="13272"/>
                  </a:lnTo>
                  <a:lnTo>
                    <a:pt x="243479" y="13328"/>
                  </a:lnTo>
                  <a:lnTo>
                    <a:pt x="243813" y="13328"/>
                  </a:lnTo>
                  <a:lnTo>
                    <a:pt x="243925" y="13272"/>
                  </a:lnTo>
                  <a:lnTo>
                    <a:pt x="244204" y="13105"/>
                  </a:lnTo>
                  <a:lnTo>
                    <a:pt x="244371" y="12826"/>
                  </a:lnTo>
                  <a:lnTo>
                    <a:pt x="244427" y="12659"/>
                  </a:lnTo>
                  <a:lnTo>
                    <a:pt x="244427" y="12492"/>
                  </a:lnTo>
                  <a:lnTo>
                    <a:pt x="244427" y="12324"/>
                  </a:lnTo>
                  <a:lnTo>
                    <a:pt x="244371" y="12213"/>
                  </a:lnTo>
                  <a:lnTo>
                    <a:pt x="244204" y="11934"/>
                  </a:lnTo>
                  <a:lnTo>
                    <a:pt x="243925" y="11767"/>
                  </a:lnTo>
                  <a:lnTo>
                    <a:pt x="243813" y="11711"/>
                  </a:lnTo>
                  <a:close/>
                  <a:moveTo>
                    <a:pt x="248553" y="11711"/>
                  </a:moveTo>
                  <a:lnTo>
                    <a:pt x="248386" y="11767"/>
                  </a:lnTo>
                  <a:lnTo>
                    <a:pt x="248107" y="11934"/>
                  </a:lnTo>
                  <a:lnTo>
                    <a:pt x="247940" y="12213"/>
                  </a:lnTo>
                  <a:lnTo>
                    <a:pt x="247884" y="12324"/>
                  </a:lnTo>
                  <a:lnTo>
                    <a:pt x="247884" y="12492"/>
                  </a:lnTo>
                  <a:lnTo>
                    <a:pt x="247884" y="12659"/>
                  </a:lnTo>
                  <a:lnTo>
                    <a:pt x="247940" y="12826"/>
                  </a:lnTo>
                  <a:lnTo>
                    <a:pt x="248107" y="13105"/>
                  </a:lnTo>
                  <a:lnTo>
                    <a:pt x="248386" y="13272"/>
                  </a:lnTo>
                  <a:lnTo>
                    <a:pt x="248553" y="13328"/>
                  </a:lnTo>
                  <a:lnTo>
                    <a:pt x="248888" y="13328"/>
                  </a:lnTo>
                  <a:lnTo>
                    <a:pt x="249055" y="13272"/>
                  </a:lnTo>
                  <a:lnTo>
                    <a:pt x="249278" y="13105"/>
                  </a:lnTo>
                  <a:lnTo>
                    <a:pt x="249446" y="12826"/>
                  </a:lnTo>
                  <a:lnTo>
                    <a:pt x="249501" y="12659"/>
                  </a:lnTo>
                  <a:lnTo>
                    <a:pt x="249557" y="12492"/>
                  </a:lnTo>
                  <a:lnTo>
                    <a:pt x="249501" y="12324"/>
                  </a:lnTo>
                  <a:lnTo>
                    <a:pt x="249446" y="12213"/>
                  </a:lnTo>
                  <a:lnTo>
                    <a:pt x="249278" y="11934"/>
                  </a:lnTo>
                  <a:lnTo>
                    <a:pt x="249055" y="11767"/>
                  </a:lnTo>
                  <a:lnTo>
                    <a:pt x="248888" y="11711"/>
                  </a:lnTo>
                  <a:close/>
                  <a:moveTo>
                    <a:pt x="253628" y="11711"/>
                  </a:moveTo>
                  <a:lnTo>
                    <a:pt x="253461" y="11767"/>
                  </a:lnTo>
                  <a:lnTo>
                    <a:pt x="253182" y="11934"/>
                  </a:lnTo>
                  <a:lnTo>
                    <a:pt x="253015" y="12213"/>
                  </a:lnTo>
                  <a:lnTo>
                    <a:pt x="252959" y="12324"/>
                  </a:lnTo>
                  <a:lnTo>
                    <a:pt x="252959" y="12492"/>
                  </a:lnTo>
                  <a:lnTo>
                    <a:pt x="252959" y="12659"/>
                  </a:lnTo>
                  <a:lnTo>
                    <a:pt x="253015" y="12826"/>
                  </a:lnTo>
                  <a:lnTo>
                    <a:pt x="253182" y="13105"/>
                  </a:lnTo>
                  <a:lnTo>
                    <a:pt x="253461" y="13272"/>
                  </a:lnTo>
                  <a:lnTo>
                    <a:pt x="253628" y="13328"/>
                  </a:lnTo>
                  <a:lnTo>
                    <a:pt x="253963" y="13328"/>
                  </a:lnTo>
                  <a:lnTo>
                    <a:pt x="254130" y="13272"/>
                  </a:lnTo>
                  <a:lnTo>
                    <a:pt x="254353" y="13105"/>
                  </a:lnTo>
                  <a:lnTo>
                    <a:pt x="254576" y="12826"/>
                  </a:lnTo>
                  <a:lnTo>
                    <a:pt x="254576" y="12659"/>
                  </a:lnTo>
                  <a:lnTo>
                    <a:pt x="254632" y="12492"/>
                  </a:lnTo>
                  <a:lnTo>
                    <a:pt x="254576" y="12324"/>
                  </a:lnTo>
                  <a:lnTo>
                    <a:pt x="254576" y="12213"/>
                  </a:lnTo>
                  <a:lnTo>
                    <a:pt x="254353" y="11934"/>
                  </a:lnTo>
                  <a:lnTo>
                    <a:pt x="254130" y="11767"/>
                  </a:lnTo>
                  <a:lnTo>
                    <a:pt x="253963" y="11711"/>
                  </a:lnTo>
                  <a:close/>
                  <a:moveTo>
                    <a:pt x="263666" y="11711"/>
                  </a:moveTo>
                  <a:lnTo>
                    <a:pt x="263499" y="11767"/>
                  </a:lnTo>
                  <a:lnTo>
                    <a:pt x="263220" y="11934"/>
                  </a:lnTo>
                  <a:lnTo>
                    <a:pt x="263053" y="12213"/>
                  </a:lnTo>
                  <a:lnTo>
                    <a:pt x="262997" y="12324"/>
                  </a:lnTo>
                  <a:lnTo>
                    <a:pt x="262997" y="12492"/>
                  </a:lnTo>
                  <a:lnTo>
                    <a:pt x="262997" y="12659"/>
                  </a:lnTo>
                  <a:lnTo>
                    <a:pt x="263053" y="12826"/>
                  </a:lnTo>
                  <a:lnTo>
                    <a:pt x="263220" y="13105"/>
                  </a:lnTo>
                  <a:lnTo>
                    <a:pt x="263499" y="13272"/>
                  </a:lnTo>
                  <a:lnTo>
                    <a:pt x="263666" y="13328"/>
                  </a:lnTo>
                  <a:lnTo>
                    <a:pt x="264001" y="13328"/>
                  </a:lnTo>
                  <a:lnTo>
                    <a:pt x="264168" y="13272"/>
                  </a:lnTo>
                  <a:lnTo>
                    <a:pt x="264391" y="13105"/>
                  </a:lnTo>
                  <a:lnTo>
                    <a:pt x="264614" y="12826"/>
                  </a:lnTo>
                  <a:lnTo>
                    <a:pt x="264670" y="12659"/>
                  </a:lnTo>
                  <a:lnTo>
                    <a:pt x="264670" y="12492"/>
                  </a:lnTo>
                  <a:lnTo>
                    <a:pt x="264670" y="12324"/>
                  </a:lnTo>
                  <a:lnTo>
                    <a:pt x="264614" y="12213"/>
                  </a:lnTo>
                  <a:lnTo>
                    <a:pt x="264391" y="11934"/>
                  </a:lnTo>
                  <a:lnTo>
                    <a:pt x="264168" y="11767"/>
                  </a:lnTo>
                  <a:lnTo>
                    <a:pt x="264001" y="11711"/>
                  </a:lnTo>
                  <a:close/>
                  <a:moveTo>
                    <a:pt x="272087" y="11711"/>
                  </a:moveTo>
                  <a:lnTo>
                    <a:pt x="271920" y="11767"/>
                  </a:lnTo>
                  <a:lnTo>
                    <a:pt x="271697" y="11934"/>
                  </a:lnTo>
                  <a:lnTo>
                    <a:pt x="271529" y="12213"/>
                  </a:lnTo>
                  <a:lnTo>
                    <a:pt x="271474" y="12324"/>
                  </a:lnTo>
                  <a:lnTo>
                    <a:pt x="271418" y="12492"/>
                  </a:lnTo>
                  <a:lnTo>
                    <a:pt x="271474" y="12659"/>
                  </a:lnTo>
                  <a:lnTo>
                    <a:pt x="271529" y="12826"/>
                  </a:lnTo>
                  <a:lnTo>
                    <a:pt x="271697" y="13105"/>
                  </a:lnTo>
                  <a:lnTo>
                    <a:pt x="271920" y="13272"/>
                  </a:lnTo>
                  <a:lnTo>
                    <a:pt x="272087" y="13328"/>
                  </a:lnTo>
                  <a:lnTo>
                    <a:pt x="272422" y="13328"/>
                  </a:lnTo>
                  <a:lnTo>
                    <a:pt x="272589" y="13272"/>
                  </a:lnTo>
                  <a:lnTo>
                    <a:pt x="272868" y="13105"/>
                  </a:lnTo>
                  <a:lnTo>
                    <a:pt x="273035" y="12826"/>
                  </a:lnTo>
                  <a:lnTo>
                    <a:pt x="273091" y="12659"/>
                  </a:lnTo>
                  <a:lnTo>
                    <a:pt x="273091" y="12492"/>
                  </a:lnTo>
                  <a:lnTo>
                    <a:pt x="273091" y="12324"/>
                  </a:lnTo>
                  <a:lnTo>
                    <a:pt x="273035" y="12213"/>
                  </a:lnTo>
                  <a:lnTo>
                    <a:pt x="272868" y="11934"/>
                  </a:lnTo>
                  <a:lnTo>
                    <a:pt x="272589" y="11767"/>
                  </a:lnTo>
                  <a:lnTo>
                    <a:pt x="272422" y="11711"/>
                  </a:lnTo>
                  <a:close/>
                  <a:moveTo>
                    <a:pt x="282292" y="11711"/>
                  </a:moveTo>
                  <a:lnTo>
                    <a:pt x="282125" y="11767"/>
                  </a:lnTo>
                  <a:lnTo>
                    <a:pt x="281846" y="11934"/>
                  </a:lnTo>
                  <a:lnTo>
                    <a:pt x="281679" y="12213"/>
                  </a:lnTo>
                  <a:lnTo>
                    <a:pt x="281623" y="12324"/>
                  </a:lnTo>
                  <a:lnTo>
                    <a:pt x="281623" y="12492"/>
                  </a:lnTo>
                  <a:lnTo>
                    <a:pt x="281623" y="12659"/>
                  </a:lnTo>
                  <a:lnTo>
                    <a:pt x="281679" y="12826"/>
                  </a:lnTo>
                  <a:lnTo>
                    <a:pt x="281846" y="13105"/>
                  </a:lnTo>
                  <a:lnTo>
                    <a:pt x="282125" y="13272"/>
                  </a:lnTo>
                  <a:lnTo>
                    <a:pt x="282292" y="13328"/>
                  </a:lnTo>
                  <a:lnTo>
                    <a:pt x="282571" y="13328"/>
                  </a:lnTo>
                  <a:lnTo>
                    <a:pt x="282739" y="13272"/>
                  </a:lnTo>
                  <a:lnTo>
                    <a:pt x="283017" y="13105"/>
                  </a:lnTo>
                  <a:lnTo>
                    <a:pt x="283185" y="12826"/>
                  </a:lnTo>
                  <a:lnTo>
                    <a:pt x="283241" y="12659"/>
                  </a:lnTo>
                  <a:lnTo>
                    <a:pt x="283241" y="12492"/>
                  </a:lnTo>
                  <a:lnTo>
                    <a:pt x="283241" y="12324"/>
                  </a:lnTo>
                  <a:lnTo>
                    <a:pt x="283185" y="12213"/>
                  </a:lnTo>
                  <a:lnTo>
                    <a:pt x="283017" y="11934"/>
                  </a:lnTo>
                  <a:lnTo>
                    <a:pt x="282739" y="11767"/>
                  </a:lnTo>
                  <a:lnTo>
                    <a:pt x="282571" y="11711"/>
                  </a:lnTo>
                  <a:close/>
                  <a:moveTo>
                    <a:pt x="35189" y="15057"/>
                  </a:moveTo>
                  <a:lnTo>
                    <a:pt x="35022" y="15113"/>
                  </a:lnTo>
                  <a:lnTo>
                    <a:pt x="34743" y="15280"/>
                  </a:lnTo>
                  <a:lnTo>
                    <a:pt x="34576" y="15559"/>
                  </a:lnTo>
                  <a:lnTo>
                    <a:pt x="34520" y="15670"/>
                  </a:lnTo>
                  <a:lnTo>
                    <a:pt x="34520" y="15838"/>
                  </a:lnTo>
                  <a:lnTo>
                    <a:pt x="34520" y="16005"/>
                  </a:lnTo>
                  <a:lnTo>
                    <a:pt x="34576" y="16172"/>
                  </a:lnTo>
                  <a:lnTo>
                    <a:pt x="34743" y="16451"/>
                  </a:lnTo>
                  <a:lnTo>
                    <a:pt x="35022" y="16618"/>
                  </a:lnTo>
                  <a:lnTo>
                    <a:pt x="35189" y="16674"/>
                  </a:lnTo>
                  <a:lnTo>
                    <a:pt x="35524" y="16674"/>
                  </a:lnTo>
                  <a:lnTo>
                    <a:pt x="35635" y="16618"/>
                  </a:lnTo>
                  <a:lnTo>
                    <a:pt x="35914" y="16451"/>
                  </a:lnTo>
                  <a:lnTo>
                    <a:pt x="36081" y="16172"/>
                  </a:lnTo>
                  <a:lnTo>
                    <a:pt x="36137" y="16005"/>
                  </a:lnTo>
                  <a:lnTo>
                    <a:pt x="36137" y="15838"/>
                  </a:lnTo>
                  <a:lnTo>
                    <a:pt x="36137" y="15670"/>
                  </a:lnTo>
                  <a:lnTo>
                    <a:pt x="36081" y="15559"/>
                  </a:lnTo>
                  <a:lnTo>
                    <a:pt x="35914" y="15280"/>
                  </a:lnTo>
                  <a:lnTo>
                    <a:pt x="35635" y="15113"/>
                  </a:lnTo>
                  <a:lnTo>
                    <a:pt x="35524" y="15057"/>
                  </a:lnTo>
                  <a:close/>
                  <a:moveTo>
                    <a:pt x="38535" y="15057"/>
                  </a:moveTo>
                  <a:lnTo>
                    <a:pt x="38368" y="15113"/>
                  </a:lnTo>
                  <a:lnTo>
                    <a:pt x="38089" y="15280"/>
                  </a:lnTo>
                  <a:lnTo>
                    <a:pt x="37922" y="15559"/>
                  </a:lnTo>
                  <a:lnTo>
                    <a:pt x="37866" y="15670"/>
                  </a:lnTo>
                  <a:lnTo>
                    <a:pt x="37866" y="15838"/>
                  </a:lnTo>
                  <a:lnTo>
                    <a:pt x="37866" y="16005"/>
                  </a:lnTo>
                  <a:lnTo>
                    <a:pt x="37922" y="16172"/>
                  </a:lnTo>
                  <a:lnTo>
                    <a:pt x="38089" y="16451"/>
                  </a:lnTo>
                  <a:lnTo>
                    <a:pt x="38368" y="16618"/>
                  </a:lnTo>
                  <a:lnTo>
                    <a:pt x="38535" y="16674"/>
                  </a:lnTo>
                  <a:lnTo>
                    <a:pt x="38870" y="16674"/>
                  </a:lnTo>
                  <a:lnTo>
                    <a:pt x="39037" y="16618"/>
                  </a:lnTo>
                  <a:lnTo>
                    <a:pt x="39260" y="16451"/>
                  </a:lnTo>
                  <a:lnTo>
                    <a:pt x="39483" y="16172"/>
                  </a:lnTo>
                  <a:lnTo>
                    <a:pt x="39539" y="16005"/>
                  </a:lnTo>
                  <a:lnTo>
                    <a:pt x="39539" y="15838"/>
                  </a:lnTo>
                  <a:lnTo>
                    <a:pt x="39539" y="15670"/>
                  </a:lnTo>
                  <a:lnTo>
                    <a:pt x="39483" y="15559"/>
                  </a:lnTo>
                  <a:lnTo>
                    <a:pt x="39260" y="15280"/>
                  </a:lnTo>
                  <a:lnTo>
                    <a:pt x="39037" y="15113"/>
                  </a:lnTo>
                  <a:lnTo>
                    <a:pt x="38870" y="15057"/>
                  </a:lnTo>
                  <a:close/>
                  <a:moveTo>
                    <a:pt x="41881" y="15057"/>
                  </a:moveTo>
                  <a:lnTo>
                    <a:pt x="41769" y="15113"/>
                  </a:lnTo>
                  <a:lnTo>
                    <a:pt x="41491" y="15280"/>
                  </a:lnTo>
                  <a:lnTo>
                    <a:pt x="41323" y="15559"/>
                  </a:lnTo>
                  <a:lnTo>
                    <a:pt x="41268" y="15670"/>
                  </a:lnTo>
                  <a:lnTo>
                    <a:pt x="41212" y="15838"/>
                  </a:lnTo>
                  <a:lnTo>
                    <a:pt x="41268" y="16005"/>
                  </a:lnTo>
                  <a:lnTo>
                    <a:pt x="41323" y="16172"/>
                  </a:lnTo>
                  <a:lnTo>
                    <a:pt x="41491" y="16451"/>
                  </a:lnTo>
                  <a:lnTo>
                    <a:pt x="41769" y="16618"/>
                  </a:lnTo>
                  <a:lnTo>
                    <a:pt x="41881" y="16674"/>
                  </a:lnTo>
                  <a:lnTo>
                    <a:pt x="42216" y="16674"/>
                  </a:lnTo>
                  <a:lnTo>
                    <a:pt x="42383" y="16618"/>
                  </a:lnTo>
                  <a:lnTo>
                    <a:pt x="42662" y="16451"/>
                  </a:lnTo>
                  <a:lnTo>
                    <a:pt x="42829" y="16172"/>
                  </a:lnTo>
                  <a:lnTo>
                    <a:pt x="42885" y="16005"/>
                  </a:lnTo>
                  <a:lnTo>
                    <a:pt x="42885" y="15838"/>
                  </a:lnTo>
                  <a:lnTo>
                    <a:pt x="42885" y="15670"/>
                  </a:lnTo>
                  <a:lnTo>
                    <a:pt x="42829" y="15559"/>
                  </a:lnTo>
                  <a:lnTo>
                    <a:pt x="42662" y="15280"/>
                  </a:lnTo>
                  <a:lnTo>
                    <a:pt x="42383" y="15113"/>
                  </a:lnTo>
                  <a:lnTo>
                    <a:pt x="42216" y="15057"/>
                  </a:lnTo>
                  <a:close/>
                  <a:moveTo>
                    <a:pt x="45227" y="15057"/>
                  </a:moveTo>
                  <a:lnTo>
                    <a:pt x="45060" y="15113"/>
                  </a:lnTo>
                  <a:lnTo>
                    <a:pt x="44781" y="15280"/>
                  </a:lnTo>
                  <a:lnTo>
                    <a:pt x="44614" y="15559"/>
                  </a:lnTo>
                  <a:lnTo>
                    <a:pt x="44558" y="15670"/>
                  </a:lnTo>
                  <a:lnTo>
                    <a:pt x="44558" y="15838"/>
                  </a:lnTo>
                  <a:lnTo>
                    <a:pt x="44558" y="16005"/>
                  </a:lnTo>
                  <a:lnTo>
                    <a:pt x="44614" y="16172"/>
                  </a:lnTo>
                  <a:lnTo>
                    <a:pt x="44781" y="16451"/>
                  </a:lnTo>
                  <a:lnTo>
                    <a:pt x="45060" y="16618"/>
                  </a:lnTo>
                  <a:lnTo>
                    <a:pt x="45227" y="16674"/>
                  </a:lnTo>
                  <a:lnTo>
                    <a:pt x="45562" y="16674"/>
                  </a:lnTo>
                  <a:lnTo>
                    <a:pt x="45729" y="16618"/>
                  </a:lnTo>
                  <a:lnTo>
                    <a:pt x="45952" y="16451"/>
                  </a:lnTo>
                  <a:lnTo>
                    <a:pt x="46175" y="16172"/>
                  </a:lnTo>
                  <a:lnTo>
                    <a:pt x="46175" y="16005"/>
                  </a:lnTo>
                  <a:lnTo>
                    <a:pt x="46231" y="15838"/>
                  </a:lnTo>
                  <a:lnTo>
                    <a:pt x="46175" y="15670"/>
                  </a:lnTo>
                  <a:lnTo>
                    <a:pt x="46175" y="15559"/>
                  </a:lnTo>
                  <a:lnTo>
                    <a:pt x="45952" y="15280"/>
                  </a:lnTo>
                  <a:lnTo>
                    <a:pt x="45729" y="15113"/>
                  </a:lnTo>
                  <a:lnTo>
                    <a:pt x="45562" y="15057"/>
                  </a:lnTo>
                  <a:close/>
                  <a:moveTo>
                    <a:pt x="50358" y="15001"/>
                  </a:moveTo>
                  <a:lnTo>
                    <a:pt x="50190" y="15057"/>
                  </a:lnTo>
                  <a:lnTo>
                    <a:pt x="50023" y="15113"/>
                  </a:lnTo>
                  <a:lnTo>
                    <a:pt x="49744" y="15280"/>
                  </a:lnTo>
                  <a:lnTo>
                    <a:pt x="49577" y="15559"/>
                  </a:lnTo>
                  <a:lnTo>
                    <a:pt x="49521" y="15670"/>
                  </a:lnTo>
                  <a:lnTo>
                    <a:pt x="49521" y="15838"/>
                  </a:lnTo>
                  <a:lnTo>
                    <a:pt x="49521" y="16005"/>
                  </a:lnTo>
                  <a:lnTo>
                    <a:pt x="49577" y="16172"/>
                  </a:lnTo>
                  <a:lnTo>
                    <a:pt x="49744" y="16451"/>
                  </a:lnTo>
                  <a:lnTo>
                    <a:pt x="50023" y="16618"/>
                  </a:lnTo>
                  <a:lnTo>
                    <a:pt x="50190" y="16674"/>
                  </a:lnTo>
                  <a:lnTo>
                    <a:pt x="50525" y="16674"/>
                  </a:lnTo>
                  <a:lnTo>
                    <a:pt x="50692" y="16618"/>
                  </a:lnTo>
                  <a:lnTo>
                    <a:pt x="50915" y="16451"/>
                  </a:lnTo>
                  <a:lnTo>
                    <a:pt x="51138" y="16172"/>
                  </a:lnTo>
                  <a:lnTo>
                    <a:pt x="51138" y="16005"/>
                  </a:lnTo>
                  <a:lnTo>
                    <a:pt x="51194" y="15838"/>
                  </a:lnTo>
                  <a:lnTo>
                    <a:pt x="51138" y="15670"/>
                  </a:lnTo>
                  <a:lnTo>
                    <a:pt x="51138" y="15559"/>
                  </a:lnTo>
                  <a:lnTo>
                    <a:pt x="50915" y="15280"/>
                  </a:lnTo>
                  <a:lnTo>
                    <a:pt x="50692" y="15113"/>
                  </a:lnTo>
                  <a:lnTo>
                    <a:pt x="50525" y="15057"/>
                  </a:lnTo>
                  <a:lnTo>
                    <a:pt x="50358" y="15001"/>
                  </a:lnTo>
                  <a:close/>
                  <a:moveTo>
                    <a:pt x="58778" y="15001"/>
                  </a:moveTo>
                  <a:lnTo>
                    <a:pt x="58611" y="15057"/>
                  </a:lnTo>
                  <a:lnTo>
                    <a:pt x="58444" y="15113"/>
                  </a:lnTo>
                  <a:lnTo>
                    <a:pt x="58221" y="15280"/>
                  </a:lnTo>
                  <a:lnTo>
                    <a:pt x="57998" y="15559"/>
                  </a:lnTo>
                  <a:lnTo>
                    <a:pt x="57998" y="15670"/>
                  </a:lnTo>
                  <a:lnTo>
                    <a:pt x="57942" y="15838"/>
                  </a:lnTo>
                  <a:lnTo>
                    <a:pt x="57998" y="16005"/>
                  </a:lnTo>
                  <a:lnTo>
                    <a:pt x="57998" y="16172"/>
                  </a:lnTo>
                  <a:lnTo>
                    <a:pt x="58221" y="16451"/>
                  </a:lnTo>
                  <a:lnTo>
                    <a:pt x="58444" y="16618"/>
                  </a:lnTo>
                  <a:lnTo>
                    <a:pt x="58611" y="16674"/>
                  </a:lnTo>
                  <a:lnTo>
                    <a:pt x="58946" y="16674"/>
                  </a:lnTo>
                  <a:lnTo>
                    <a:pt x="59113" y="16618"/>
                  </a:lnTo>
                  <a:lnTo>
                    <a:pt x="59392" y="16451"/>
                  </a:lnTo>
                  <a:lnTo>
                    <a:pt x="59559" y="16172"/>
                  </a:lnTo>
                  <a:lnTo>
                    <a:pt x="59615" y="16005"/>
                  </a:lnTo>
                  <a:lnTo>
                    <a:pt x="59615" y="15838"/>
                  </a:lnTo>
                  <a:lnTo>
                    <a:pt x="59615" y="15670"/>
                  </a:lnTo>
                  <a:lnTo>
                    <a:pt x="59559" y="15559"/>
                  </a:lnTo>
                  <a:lnTo>
                    <a:pt x="59392" y="15280"/>
                  </a:lnTo>
                  <a:lnTo>
                    <a:pt x="59113" y="15113"/>
                  </a:lnTo>
                  <a:lnTo>
                    <a:pt x="58946" y="15057"/>
                  </a:lnTo>
                  <a:lnTo>
                    <a:pt x="58778" y="15001"/>
                  </a:lnTo>
                  <a:close/>
                  <a:moveTo>
                    <a:pt x="63853" y="15001"/>
                  </a:moveTo>
                  <a:lnTo>
                    <a:pt x="63686" y="15057"/>
                  </a:lnTo>
                  <a:lnTo>
                    <a:pt x="63519" y="15113"/>
                  </a:lnTo>
                  <a:lnTo>
                    <a:pt x="63240" y="15280"/>
                  </a:lnTo>
                  <a:lnTo>
                    <a:pt x="63072" y="15559"/>
                  </a:lnTo>
                  <a:lnTo>
                    <a:pt x="63017" y="15670"/>
                  </a:lnTo>
                  <a:lnTo>
                    <a:pt x="63017" y="15838"/>
                  </a:lnTo>
                  <a:lnTo>
                    <a:pt x="63017" y="16005"/>
                  </a:lnTo>
                  <a:lnTo>
                    <a:pt x="63072" y="16172"/>
                  </a:lnTo>
                  <a:lnTo>
                    <a:pt x="63240" y="16451"/>
                  </a:lnTo>
                  <a:lnTo>
                    <a:pt x="63519" y="16618"/>
                  </a:lnTo>
                  <a:lnTo>
                    <a:pt x="63686" y="16674"/>
                  </a:lnTo>
                  <a:lnTo>
                    <a:pt x="64020" y="16674"/>
                  </a:lnTo>
                  <a:lnTo>
                    <a:pt x="64132" y="16618"/>
                  </a:lnTo>
                  <a:lnTo>
                    <a:pt x="64411" y="16451"/>
                  </a:lnTo>
                  <a:lnTo>
                    <a:pt x="64578" y="16172"/>
                  </a:lnTo>
                  <a:lnTo>
                    <a:pt x="64634" y="16005"/>
                  </a:lnTo>
                  <a:lnTo>
                    <a:pt x="64634" y="15838"/>
                  </a:lnTo>
                  <a:lnTo>
                    <a:pt x="64634" y="15670"/>
                  </a:lnTo>
                  <a:lnTo>
                    <a:pt x="64578" y="15559"/>
                  </a:lnTo>
                  <a:lnTo>
                    <a:pt x="64411" y="15280"/>
                  </a:lnTo>
                  <a:lnTo>
                    <a:pt x="64132" y="15113"/>
                  </a:lnTo>
                  <a:lnTo>
                    <a:pt x="64020" y="15057"/>
                  </a:lnTo>
                  <a:lnTo>
                    <a:pt x="63853" y="15001"/>
                  </a:lnTo>
                  <a:close/>
                  <a:moveTo>
                    <a:pt x="67143" y="15001"/>
                  </a:moveTo>
                  <a:lnTo>
                    <a:pt x="66976" y="15057"/>
                  </a:lnTo>
                  <a:lnTo>
                    <a:pt x="66809" y="15113"/>
                  </a:lnTo>
                  <a:lnTo>
                    <a:pt x="66586" y="15280"/>
                  </a:lnTo>
                  <a:lnTo>
                    <a:pt x="66363" y="15559"/>
                  </a:lnTo>
                  <a:lnTo>
                    <a:pt x="66363" y="15670"/>
                  </a:lnTo>
                  <a:lnTo>
                    <a:pt x="66307" y="15838"/>
                  </a:lnTo>
                  <a:lnTo>
                    <a:pt x="66363" y="16005"/>
                  </a:lnTo>
                  <a:lnTo>
                    <a:pt x="66363" y="16172"/>
                  </a:lnTo>
                  <a:lnTo>
                    <a:pt x="66586" y="16451"/>
                  </a:lnTo>
                  <a:lnTo>
                    <a:pt x="66809" y="16618"/>
                  </a:lnTo>
                  <a:lnTo>
                    <a:pt x="66976" y="16674"/>
                  </a:lnTo>
                  <a:lnTo>
                    <a:pt x="67311" y="16674"/>
                  </a:lnTo>
                  <a:lnTo>
                    <a:pt x="67478" y="16618"/>
                  </a:lnTo>
                  <a:lnTo>
                    <a:pt x="67757" y="16451"/>
                  </a:lnTo>
                  <a:lnTo>
                    <a:pt x="67924" y="16172"/>
                  </a:lnTo>
                  <a:lnTo>
                    <a:pt x="67980" y="16005"/>
                  </a:lnTo>
                  <a:lnTo>
                    <a:pt x="67980" y="15838"/>
                  </a:lnTo>
                  <a:lnTo>
                    <a:pt x="67980" y="15670"/>
                  </a:lnTo>
                  <a:lnTo>
                    <a:pt x="67924" y="15559"/>
                  </a:lnTo>
                  <a:lnTo>
                    <a:pt x="67757" y="15280"/>
                  </a:lnTo>
                  <a:lnTo>
                    <a:pt x="67478" y="15113"/>
                  </a:lnTo>
                  <a:lnTo>
                    <a:pt x="67311" y="15057"/>
                  </a:lnTo>
                  <a:lnTo>
                    <a:pt x="67143" y="15001"/>
                  </a:lnTo>
                  <a:close/>
                  <a:moveTo>
                    <a:pt x="72218" y="15001"/>
                  </a:moveTo>
                  <a:lnTo>
                    <a:pt x="72051" y="15057"/>
                  </a:lnTo>
                  <a:lnTo>
                    <a:pt x="71884" y="15113"/>
                  </a:lnTo>
                  <a:lnTo>
                    <a:pt x="71605" y="15280"/>
                  </a:lnTo>
                  <a:lnTo>
                    <a:pt x="71438" y="15559"/>
                  </a:lnTo>
                  <a:lnTo>
                    <a:pt x="71382" y="15670"/>
                  </a:lnTo>
                  <a:lnTo>
                    <a:pt x="71382" y="15838"/>
                  </a:lnTo>
                  <a:lnTo>
                    <a:pt x="71382" y="16005"/>
                  </a:lnTo>
                  <a:lnTo>
                    <a:pt x="71438" y="16172"/>
                  </a:lnTo>
                  <a:lnTo>
                    <a:pt x="71605" y="16451"/>
                  </a:lnTo>
                  <a:lnTo>
                    <a:pt x="71884" y="16618"/>
                  </a:lnTo>
                  <a:lnTo>
                    <a:pt x="72051" y="16674"/>
                  </a:lnTo>
                  <a:lnTo>
                    <a:pt x="72386" y="16674"/>
                  </a:lnTo>
                  <a:lnTo>
                    <a:pt x="72553" y="16618"/>
                  </a:lnTo>
                  <a:lnTo>
                    <a:pt x="72776" y="16451"/>
                  </a:lnTo>
                  <a:lnTo>
                    <a:pt x="72999" y="16172"/>
                  </a:lnTo>
                  <a:lnTo>
                    <a:pt x="72999" y="16005"/>
                  </a:lnTo>
                  <a:lnTo>
                    <a:pt x="73055" y="15838"/>
                  </a:lnTo>
                  <a:lnTo>
                    <a:pt x="72999" y="15670"/>
                  </a:lnTo>
                  <a:lnTo>
                    <a:pt x="72999" y="15559"/>
                  </a:lnTo>
                  <a:lnTo>
                    <a:pt x="72776" y="15280"/>
                  </a:lnTo>
                  <a:lnTo>
                    <a:pt x="72553" y="15113"/>
                  </a:lnTo>
                  <a:lnTo>
                    <a:pt x="72386" y="15057"/>
                  </a:lnTo>
                  <a:lnTo>
                    <a:pt x="72218" y="15001"/>
                  </a:lnTo>
                  <a:close/>
                  <a:moveTo>
                    <a:pt x="75508" y="15001"/>
                  </a:moveTo>
                  <a:lnTo>
                    <a:pt x="75341" y="15057"/>
                  </a:lnTo>
                  <a:lnTo>
                    <a:pt x="75230" y="15113"/>
                  </a:lnTo>
                  <a:lnTo>
                    <a:pt x="74951" y="15280"/>
                  </a:lnTo>
                  <a:lnTo>
                    <a:pt x="74784" y="15559"/>
                  </a:lnTo>
                  <a:lnTo>
                    <a:pt x="74728" y="15670"/>
                  </a:lnTo>
                  <a:lnTo>
                    <a:pt x="74728" y="15838"/>
                  </a:lnTo>
                  <a:lnTo>
                    <a:pt x="74728" y="16005"/>
                  </a:lnTo>
                  <a:lnTo>
                    <a:pt x="74784" y="16172"/>
                  </a:lnTo>
                  <a:lnTo>
                    <a:pt x="74951" y="16451"/>
                  </a:lnTo>
                  <a:lnTo>
                    <a:pt x="75230" y="16618"/>
                  </a:lnTo>
                  <a:lnTo>
                    <a:pt x="75341" y="16674"/>
                  </a:lnTo>
                  <a:lnTo>
                    <a:pt x="75676" y="16674"/>
                  </a:lnTo>
                  <a:lnTo>
                    <a:pt x="75843" y="16618"/>
                  </a:lnTo>
                  <a:lnTo>
                    <a:pt x="76122" y="16451"/>
                  </a:lnTo>
                  <a:lnTo>
                    <a:pt x="76289" y="16172"/>
                  </a:lnTo>
                  <a:lnTo>
                    <a:pt x="76345" y="16005"/>
                  </a:lnTo>
                  <a:lnTo>
                    <a:pt x="76345" y="15838"/>
                  </a:lnTo>
                  <a:lnTo>
                    <a:pt x="76345" y="15670"/>
                  </a:lnTo>
                  <a:lnTo>
                    <a:pt x="76289" y="15559"/>
                  </a:lnTo>
                  <a:lnTo>
                    <a:pt x="76122" y="15280"/>
                  </a:lnTo>
                  <a:lnTo>
                    <a:pt x="75843" y="15113"/>
                  </a:lnTo>
                  <a:lnTo>
                    <a:pt x="75676" y="15057"/>
                  </a:lnTo>
                  <a:lnTo>
                    <a:pt x="75508" y="15001"/>
                  </a:lnTo>
                  <a:close/>
                  <a:moveTo>
                    <a:pt x="78966" y="15001"/>
                  </a:moveTo>
                  <a:lnTo>
                    <a:pt x="78799" y="15057"/>
                  </a:lnTo>
                  <a:lnTo>
                    <a:pt x="78631" y="15113"/>
                  </a:lnTo>
                  <a:lnTo>
                    <a:pt x="78353" y="15280"/>
                  </a:lnTo>
                  <a:lnTo>
                    <a:pt x="78185" y="15559"/>
                  </a:lnTo>
                  <a:lnTo>
                    <a:pt x="78130" y="15670"/>
                  </a:lnTo>
                  <a:lnTo>
                    <a:pt x="78130" y="15838"/>
                  </a:lnTo>
                  <a:lnTo>
                    <a:pt x="78130" y="16005"/>
                  </a:lnTo>
                  <a:lnTo>
                    <a:pt x="78185" y="16172"/>
                  </a:lnTo>
                  <a:lnTo>
                    <a:pt x="78353" y="16451"/>
                  </a:lnTo>
                  <a:lnTo>
                    <a:pt x="78631" y="16618"/>
                  </a:lnTo>
                  <a:lnTo>
                    <a:pt x="78799" y="16674"/>
                  </a:lnTo>
                  <a:lnTo>
                    <a:pt x="79133" y="16674"/>
                  </a:lnTo>
                  <a:lnTo>
                    <a:pt x="79301" y="16618"/>
                  </a:lnTo>
                  <a:lnTo>
                    <a:pt x="79524" y="16451"/>
                  </a:lnTo>
                  <a:lnTo>
                    <a:pt x="79691" y="16172"/>
                  </a:lnTo>
                  <a:lnTo>
                    <a:pt x="79747" y="16005"/>
                  </a:lnTo>
                  <a:lnTo>
                    <a:pt x="79803" y="15838"/>
                  </a:lnTo>
                  <a:lnTo>
                    <a:pt x="79747" y="15670"/>
                  </a:lnTo>
                  <a:lnTo>
                    <a:pt x="79691" y="15559"/>
                  </a:lnTo>
                  <a:lnTo>
                    <a:pt x="79524" y="15280"/>
                  </a:lnTo>
                  <a:lnTo>
                    <a:pt x="79301" y="15113"/>
                  </a:lnTo>
                  <a:lnTo>
                    <a:pt x="79133" y="15057"/>
                  </a:lnTo>
                  <a:lnTo>
                    <a:pt x="78966" y="15001"/>
                  </a:lnTo>
                  <a:close/>
                  <a:moveTo>
                    <a:pt x="89004" y="15001"/>
                  </a:moveTo>
                  <a:lnTo>
                    <a:pt x="88837" y="15057"/>
                  </a:lnTo>
                  <a:lnTo>
                    <a:pt x="88670" y="15113"/>
                  </a:lnTo>
                  <a:lnTo>
                    <a:pt x="88391" y="15280"/>
                  </a:lnTo>
                  <a:lnTo>
                    <a:pt x="88223" y="15559"/>
                  </a:lnTo>
                  <a:lnTo>
                    <a:pt x="88168" y="15670"/>
                  </a:lnTo>
                  <a:lnTo>
                    <a:pt x="88168" y="15838"/>
                  </a:lnTo>
                  <a:lnTo>
                    <a:pt x="88168" y="16005"/>
                  </a:lnTo>
                  <a:lnTo>
                    <a:pt x="88223" y="16172"/>
                  </a:lnTo>
                  <a:lnTo>
                    <a:pt x="88391" y="16451"/>
                  </a:lnTo>
                  <a:lnTo>
                    <a:pt x="88670" y="16618"/>
                  </a:lnTo>
                  <a:lnTo>
                    <a:pt x="88837" y="16674"/>
                  </a:lnTo>
                  <a:lnTo>
                    <a:pt x="89171" y="16674"/>
                  </a:lnTo>
                  <a:lnTo>
                    <a:pt x="89339" y="16618"/>
                  </a:lnTo>
                  <a:lnTo>
                    <a:pt x="89562" y="16451"/>
                  </a:lnTo>
                  <a:lnTo>
                    <a:pt x="89729" y="16172"/>
                  </a:lnTo>
                  <a:lnTo>
                    <a:pt x="89785" y="16005"/>
                  </a:lnTo>
                  <a:lnTo>
                    <a:pt x="89841" y="15838"/>
                  </a:lnTo>
                  <a:lnTo>
                    <a:pt x="89785" y="15670"/>
                  </a:lnTo>
                  <a:lnTo>
                    <a:pt x="89729" y="15559"/>
                  </a:lnTo>
                  <a:lnTo>
                    <a:pt x="89562" y="15280"/>
                  </a:lnTo>
                  <a:lnTo>
                    <a:pt x="89339" y="15113"/>
                  </a:lnTo>
                  <a:lnTo>
                    <a:pt x="89171" y="15057"/>
                  </a:lnTo>
                  <a:lnTo>
                    <a:pt x="89004" y="15001"/>
                  </a:lnTo>
                  <a:close/>
                  <a:moveTo>
                    <a:pt x="130997" y="15057"/>
                  </a:moveTo>
                  <a:lnTo>
                    <a:pt x="130829" y="15113"/>
                  </a:lnTo>
                  <a:lnTo>
                    <a:pt x="130551" y="15280"/>
                  </a:lnTo>
                  <a:lnTo>
                    <a:pt x="130383" y="15559"/>
                  </a:lnTo>
                  <a:lnTo>
                    <a:pt x="130327" y="15670"/>
                  </a:lnTo>
                  <a:lnTo>
                    <a:pt x="130327" y="15838"/>
                  </a:lnTo>
                  <a:lnTo>
                    <a:pt x="130327" y="16005"/>
                  </a:lnTo>
                  <a:lnTo>
                    <a:pt x="130383" y="16172"/>
                  </a:lnTo>
                  <a:lnTo>
                    <a:pt x="130551" y="16451"/>
                  </a:lnTo>
                  <a:lnTo>
                    <a:pt x="130829" y="16618"/>
                  </a:lnTo>
                  <a:lnTo>
                    <a:pt x="130997" y="16674"/>
                  </a:lnTo>
                  <a:lnTo>
                    <a:pt x="131331" y="16674"/>
                  </a:lnTo>
                  <a:lnTo>
                    <a:pt x="131499" y="16618"/>
                  </a:lnTo>
                  <a:lnTo>
                    <a:pt x="131722" y="16451"/>
                  </a:lnTo>
                  <a:lnTo>
                    <a:pt x="131889" y="16172"/>
                  </a:lnTo>
                  <a:lnTo>
                    <a:pt x="131945" y="16005"/>
                  </a:lnTo>
                  <a:lnTo>
                    <a:pt x="132000" y="15838"/>
                  </a:lnTo>
                  <a:lnTo>
                    <a:pt x="131945" y="15670"/>
                  </a:lnTo>
                  <a:lnTo>
                    <a:pt x="131889" y="15559"/>
                  </a:lnTo>
                  <a:lnTo>
                    <a:pt x="131722" y="15280"/>
                  </a:lnTo>
                  <a:lnTo>
                    <a:pt x="131499" y="15113"/>
                  </a:lnTo>
                  <a:lnTo>
                    <a:pt x="131331" y="15057"/>
                  </a:lnTo>
                  <a:close/>
                  <a:moveTo>
                    <a:pt x="134343" y="15057"/>
                  </a:moveTo>
                  <a:lnTo>
                    <a:pt x="134175" y="15113"/>
                  </a:lnTo>
                  <a:lnTo>
                    <a:pt x="133952" y="15280"/>
                  </a:lnTo>
                  <a:lnTo>
                    <a:pt x="133729" y="15559"/>
                  </a:lnTo>
                  <a:lnTo>
                    <a:pt x="133729" y="15670"/>
                  </a:lnTo>
                  <a:lnTo>
                    <a:pt x="133673" y="15838"/>
                  </a:lnTo>
                  <a:lnTo>
                    <a:pt x="133729" y="16005"/>
                  </a:lnTo>
                  <a:lnTo>
                    <a:pt x="133729" y="16172"/>
                  </a:lnTo>
                  <a:lnTo>
                    <a:pt x="133952" y="16451"/>
                  </a:lnTo>
                  <a:lnTo>
                    <a:pt x="134175" y="16618"/>
                  </a:lnTo>
                  <a:lnTo>
                    <a:pt x="134343" y="16674"/>
                  </a:lnTo>
                  <a:lnTo>
                    <a:pt x="134677" y="16674"/>
                  </a:lnTo>
                  <a:lnTo>
                    <a:pt x="134845" y="16618"/>
                  </a:lnTo>
                  <a:lnTo>
                    <a:pt x="135123" y="16451"/>
                  </a:lnTo>
                  <a:lnTo>
                    <a:pt x="135291" y="16172"/>
                  </a:lnTo>
                  <a:lnTo>
                    <a:pt x="135346" y="16005"/>
                  </a:lnTo>
                  <a:lnTo>
                    <a:pt x="135346" y="15838"/>
                  </a:lnTo>
                  <a:lnTo>
                    <a:pt x="135346" y="15670"/>
                  </a:lnTo>
                  <a:lnTo>
                    <a:pt x="135291" y="15559"/>
                  </a:lnTo>
                  <a:lnTo>
                    <a:pt x="135123" y="15280"/>
                  </a:lnTo>
                  <a:lnTo>
                    <a:pt x="134845" y="15113"/>
                  </a:lnTo>
                  <a:lnTo>
                    <a:pt x="134677" y="15057"/>
                  </a:lnTo>
                  <a:close/>
                  <a:moveTo>
                    <a:pt x="137744" y="15057"/>
                  </a:moveTo>
                  <a:lnTo>
                    <a:pt x="137577" y="15113"/>
                  </a:lnTo>
                  <a:lnTo>
                    <a:pt x="137298" y="15280"/>
                  </a:lnTo>
                  <a:lnTo>
                    <a:pt x="137131" y="15559"/>
                  </a:lnTo>
                  <a:lnTo>
                    <a:pt x="137075" y="15670"/>
                  </a:lnTo>
                  <a:lnTo>
                    <a:pt x="137075" y="15838"/>
                  </a:lnTo>
                  <a:lnTo>
                    <a:pt x="137075" y="16005"/>
                  </a:lnTo>
                  <a:lnTo>
                    <a:pt x="137131" y="16172"/>
                  </a:lnTo>
                  <a:lnTo>
                    <a:pt x="137298" y="16451"/>
                  </a:lnTo>
                  <a:lnTo>
                    <a:pt x="137577" y="16618"/>
                  </a:lnTo>
                  <a:lnTo>
                    <a:pt x="137744" y="16674"/>
                  </a:lnTo>
                  <a:lnTo>
                    <a:pt x="138023" y="16674"/>
                  </a:lnTo>
                  <a:lnTo>
                    <a:pt x="138191" y="16618"/>
                  </a:lnTo>
                  <a:lnTo>
                    <a:pt x="138469" y="16451"/>
                  </a:lnTo>
                  <a:lnTo>
                    <a:pt x="138637" y="16172"/>
                  </a:lnTo>
                  <a:lnTo>
                    <a:pt x="138692" y="16005"/>
                  </a:lnTo>
                  <a:lnTo>
                    <a:pt x="138692" y="15838"/>
                  </a:lnTo>
                  <a:lnTo>
                    <a:pt x="138692" y="15670"/>
                  </a:lnTo>
                  <a:lnTo>
                    <a:pt x="138637" y="15559"/>
                  </a:lnTo>
                  <a:lnTo>
                    <a:pt x="138469" y="15280"/>
                  </a:lnTo>
                  <a:lnTo>
                    <a:pt x="138191" y="15113"/>
                  </a:lnTo>
                  <a:lnTo>
                    <a:pt x="138023" y="15057"/>
                  </a:lnTo>
                  <a:close/>
                  <a:moveTo>
                    <a:pt x="141035" y="15057"/>
                  </a:moveTo>
                  <a:lnTo>
                    <a:pt x="140867" y="15113"/>
                  </a:lnTo>
                  <a:lnTo>
                    <a:pt x="140644" y="15280"/>
                  </a:lnTo>
                  <a:lnTo>
                    <a:pt x="140421" y="15559"/>
                  </a:lnTo>
                  <a:lnTo>
                    <a:pt x="140365" y="15670"/>
                  </a:lnTo>
                  <a:lnTo>
                    <a:pt x="140365" y="15838"/>
                  </a:lnTo>
                  <a:lnTo>
                    <a:pt x="140365" y="16005"/>
                  </a:lnTo>
                  <a:lnTo>
                    <a:pt x="140421" y="16172"/>
                  </a:lnTo>
                  <a:lnTo>
                    <a:pt x="140644" y="16451"/>
                  </a:lnTo>
                  <a:lnTo>
                    <a:pt x="140867" y="16618"/>
                  </a:lnTo>
                  <a:lnTo>
                    <a:pt x="141035" y="16674"/>
                  </a:lnTo>
                  <a:lnTo>
                    <a:pt x="141369" y="16674"/>
                  </a:lnTo>
                  <a:lnTo>
                    <a:pt x="141537" y="16618"/>
                  </a:lnTo>
                  <a:lnTo>
                    <a:pt x="141815" y="16451"/>
                  </a:lnTo>
                  <a:lnTo>
                    <a:pt x="141983" y="16172"/>
                  </a:lnTo>
                  <a:lnTo>
                    <a:pt x="142039" y="16005"/>
                  </a:lnTo>
                  <a:lnTo>
                    <a:pt x="142039" y="15838"/>
                  </a:lnTo>
                  <a:lnTo>
                    <a:pt x="142039" y="15670"/>
                  </a:lnTo>
                  <a:lnTo>
                    <a:pt x="141983" y="15559"/>
                  </a:lnTo>
                  <a:lnTo>
                    <a:pt x="141815" y="15280"/>
                  </a:lnTo>
                  <a:lnTo>
                    <a:pt x="141537" y="15113"/>
                  </a:lnTo>
                  <a:lnTo>
                    <a:pt x="141369" y="15057"/>
                  </a:lnTo>
                  <a:close/>
                  <a:moveTo>
                    <a:pt x="146165" y="15001"/>
                  </a:moveTo>
                  <a:lnTo>
                    <a:pt x="145998" y="15057"/>
                  </a:lnTo>
                  <a:lnTo>
                    <a:pt x="145831" y="15113"/>
                  </a:lnTo>
                  <a:lnTo>
                    <a:pt x="145552" y="15280"/>
                  </a:lnTo>
                  <a:lnTo>
                    <a:pt x="145385" y="15559"/>
                  </a:lnTo>
                  <a:lnTo>
                    <a:pt x="145329" y="15670"/>
                  </a:lnTo>
                  <a:lnTo>
                    <a:pt x="145329" y="15838"/>
                  </a:lnTo>
                  <a:lnTo>
                    <a:pt x="145329" y="16005"/>
                  </a:lnTo>
                  <a:lnTo>
                    <a:pt x="145385" y="16172"/>
                  </a:lnTo>
                  <a:lnTo>
                    <a:pt x="145552" y="16451"/>
                  </a:lnTo>
                  <a:lnTo>
                    <a:pt x="145831" y="16618"/>
                  </a:lnTo>
                  <a:lnTo>
                    <a:pt x="145998" y="16674"/>
                  </a:lnTo>
                  <a:lnTo>
                    <a:pt x="146333" y="16674"/>
                  </a:lnTo>
                  <a:lnTo>
                    <a:pt x="146444" y="16618"/>
                  </a:lnTo>
                  <a:lnTo>
                    <a:pt x="146723" y="16451"/>
                  </a:lnTo>
                  <a:lnTo>
                    <a:pt x="146890" y="16172"/>
                  </a:lnTo>
                  <a:lnTo>
                    <a:pt x="146946" y="16005"/>
                  </a:lnTo>
                  <a:lnTo>
                    <a:pt x="147002" y="15838"/>
                  </a:lnTo>
                  <a:lnTo>
                    <a:pt x="146946" y="15670"/>
                  </a:lnTo>
                  <a:lnTo>
                    <a:pt x="146890" y="15559"/>
                  </a:lnTo>
                  <a:lnTo>
                    <a:pt x="146723" y="15280"/>
                  </a:lnTo>
                  <a:lnTo>
                    <a:pt x="146444" y="15113"/>
                  </a:lnTo>
                  <a:lnTo>
                    <a:pt x="146333" y="15057"/>
                  </a:lnTo>
                  <a:lnTo>
                    <a:pt x="146165" y="15001"/>
                  </a:lnTo>
                  <a:close/>
                  <a:moveTo>
                    <a:pt x="154586" y="15001"/>
                  </a:moveTo>
                  <a:lnTo>
                    <a:pt x="154419" y="15057"/>
                  </a:lnTo>
                  <a:lnTo>
                    <a:pt x="154251" y="15113"/>
                  </a:lnTo>
                  <a:lnTo>
                    <a:pt x="154028" y="15280"/>
                  </a:lnTo>
                  <a:lnTo>
                    <a:pt x="153805" y="15559"/>
                  </a:lnTo>
                  <a:lnTo>
                    <a:pt x="153750" y="15670"/>
                  </a:lnTo>
                  <a:lnTo>
                    <a:pt x="153750" y="15838"/>
                  </a:lnTo>
                  <a:lnTo>
                    <a:pt x="153750" y="16005"/>
                  </a:lnTo>
                  <a:lnTo>
                    <a:pt x="153805" y="16172"/>
                  </a:lnTo>
                  <a:lnTo>
                    <a:pt x="154028" y="16451"/>
                  </a:lnTo>
                  <a:lnTo>
                    <a:pt x="154251" y="16618"/>
                  </a:lnTo>
                  <a:lnTo>
                    <a:pt x="154419" y="16674"/>
                  </a:lnTo>
                  <a:lnTo>
                    <a:pt x="154753" y="16674"/>
                  </a:lnTo>
                  <a:lnTo>
                    <a:pt x="154921" y="16618"/>
                  </a:lnTo>
                  <a:lnTo>
                    <a:pt x="155200" y="16451"/>
                  </a:lnTo>
                  <a:lnTo>
                    <a:pt x="155367" y="16172"/>
                  </a:lnTo>
                  <a:lnTo>
                    <a:pt x="155423" y="16005"/>
                  </a:lnTo>
                  <a:lnTo>
                    <a:pt x="155423" y="15838"/>
                  </a:lnTo>
                  <a:lnTo>
                    <a:pt x="155423" y="15670"/>
                  </a:lnTo>
                  <a:lnTo>
                    <a:pt x="155367" y="15559"/>
                  </a:lnTo>
                  <a:lnTo>
                    <a:pt x="155200" y="15280"/>
                  </a:lnTo>
                  <a:lnTo>
                    <a:pt x="154921" y="15113"/>
                  </a:lnTo>
                  <a:lnTo>
                    <a:pt x="154753" y="15057"/>
                  </a:lnTo>
                  <a:lnTo>
                    <a:pt x="154586" y="15001"/>
                  </a:lnTo>
                  <a:close/>
                  <a:moveTo>
                    <a:pt x="159605" y="15001"/>
                  </a:moveTo>
                  <a:lnTo>
                    <a:pt x="159438" y="15057"/>
                  </a:lnTo>
                  <a:lnTo>
                    <a:pt x="159326" y="15113"/>
                  </a:lnTo>
                  <a:lnTo>
                    <a:pt x="159047" y="15280"/>
                  </a:lnTo>
                  <a:lnTo>
                    <a:pt x="158880" y="15559"/>
                  </a:lnTo>
                  <a:lnTo>
                    <a:pt x="158824" y="15670"/>
                  </a:lnTo>
                  <a:lnTo>
                    <a:pt x="158824" y="15838"/>
                  </a:lnTo>
                  <a:lnTo>
                    <a:pt x="158824" y="16005"/>
                  </a:lnTo>
                  <a:lnTo>
                    <a:pt x="158880" y="16172"/>
                  </a:lnTo>
                  <a:lnTo>
                    <a:pt x="159047" y="16451"/>
                  </a:lnTo>
                  <a:lnTo>
                    <a:pt x="159326" y="16618"/>
                  </a:lnTo>
                  <a:lnTo>
                    <a:pt x="159438" y="16674"/>
                  </a:lnTo>
                  <a:lnTo>
                    <a:pt x="159772" y="16674"/>
                  </a:lnTo>
                  <a:lnTo>
                    <a:pt x="159940" y="16618"/>
                  </a:lnTo>
                  <a:lnTo>
                    <a:pt x="160219" y="16451"/>
                  </a:lnTo>
                  <a:lnTo>
                    <a:pt x="160386" y="16172"/>
                  </a:lnTo>
                  <a:lnTo>
                    <a:pt x="160442" y="16005"/>
                  </a:lnTo>
                  <a:lnTo>
                    <a:pt x="160442" y="15838"/>
                  </a:lnTo>
                  <a:lnTo>
                    <a:pt x="160442" y="15670"/>
                  </a:lnTo>
                  <a:lnTo>
                    <a:pt x="160386" y="15559"/>
                  </a:lnTo>
                  <a:lnTo>
                    <a:pt x="160219" y="15280"/>
                  </a:lnTo>
                  <a:lnTo>
                    <a:pt x="159940" y="15113"/>
                  </a:lnTo>
                  <a:lnTo>
                    <a:pt x="159772" y="15057"/>
                  </a:lnTo>
                  <a:lnTo>
                    <a:pt x="159605" y="15001"/>
                  </a:lnTo>
                  <a:close/>
                  <a:moveTo>
                    <a:pt x="162951" y="15001"/>
                  </a:moveTo>
                  <a:lnTo>
                    <a:pt x="162784" y="15057"/>
                  </a:lnTo>
                  <a:lnTo>
                    <a:pt x="162617" y="15113"/>
                  </a:lnTo>
                  <a:lnTo>
                    <a:pt x="162338" y="15280"/>
                  </a:lnTo>
                  <a:lnTo>
                    <a:pt x="162170" y="15559"/>
                  </a:lnTo>
                  <a:lnTo>
                    <a:pt x="162115" y="15670"/>
                  </a:lnTo>
                  <a:lnTo>
                    <a:pt x="162115" y="15838"/>
                  </a:lnTo>
                  <a:lnTo>
                    <a:pt x="162115" y="16005"/>
                  </a:lnTo>
                  <a:lnTo>
                    <a:pt x="162170" y="16172"/>
                  </a:lnTo>
                  <a:lnTo>
                    <a:pt x="162338" y="16451"/>
                  </a:lnTo>
                  <a:lnTo>
                    <a:pt x="162617" y="16618"/>
                  </a:lnTo>
                  <a:lnTo>
                    <a:pt x="162784" y="16674"/>
                  </a:lnTo>
                  <a:lnTo>
                    <a:pt x="163118" y="16674"/>
                  </a:lnTo>
                  <a:lnTo>
                    <a:pt x="163286" y="16618"/>
                  </a:lnTo>
                  <a:lnTo>
                    <a:pt x="163509" y="16451"/>
                  </a:lnTo>
                  <a:lnTo>
                    <a:pt x="163732" y="16172"/>
                  </a:lnTo>
                  <a:lnTo>
                    <a:pt x="163788" y="16005"/>
                  </a:lnTo>
                  <a:lnTo>
                    <a:pt x="163788" y="15838"/>
                  </a:lnTo>
                  <a:lnTo>
                    <a:pt x="163788" y="15670"/>
                  </a:lnTo>
                  <a:lnTo>
                    <a:pt x="163732" y="15559"/>
                  </a:lnTo>
                  <a:lnTo>
                    <a:pt x="163509" y="15280"/>
                  </a:lnTo>
                  <a:lnTo>
                    <a:pt x="163286" y="15113"/>
                  </a:lnTo>
                  <a:lnTo>
                    <a:pt x="163118" y="15057"/>
                  </a:lnTo>
                  <a:lnTo>
                    <a:pt x="162951" y="15001"/>
                  </a:lnTo>
                  <a:close/>
                  <a:moveTo>
                    <a:pt x="168026" y="15001"/>
                  </a:moveTo>
                  <a:lnTo>
                    <a:pt x="167859" y="15057"/>
                  </a:lnTo>
                  <a:lnTo>
                    <a:pt x="167691" y="15113"/>
                  </a:lnTo>
                  <a:lnTo>
                    <a:pt x="167412" y="15280"/>
                  </a:lnTo>
                  <a:lnTo>
                    <a:pt x="167245" y="15559"/>
                  </a:lnTo>
                  <a:lnTo>
                    <a:pt x="167189" y="15670"/>
                  </a:lnTo>
                  <a:lnTo>
                    <a:pt x="167189" y="15838"/>
                  </a:lnTo>
                  <a:lnTo>
                    <a:pt x="167189" y="16005"/>
                  </a:lnTo>
                  <a:lnTo>
                    <a:pt x="167245" y="16172"/>
                  </a:lnTo>
                  <a:lnTo>
                    <a:pt x="167412" y="16451"/>
                  </a:lnTo>
                  <a:lnTo>
                    <a:pt x="167691" y="16618"/>
                  </a:lnTo>
                  <a:lnTo>
                    <a:pt x="167859" y="16674"/>
                  </a:lnTo>
                  <a:lnTo>
                    <a:pt x="168193" y="16674"/>
                  </a:lnTo>
                  <a:lnTo>
                    <a:pt x="168361" y="16618"/>
                  </a:lnTo>
                  <a:lnTo>
                    <a:pt x="168584" y="16451"/>
                  </a:lnTo>
                  <a:lnTo>
                    <a:pt x="168751" y="16172"/>
                  </a:lnTo>
                  <a:lnTo>
                    <a:pt x="168807" y="16005"/>
                  </a:lnTo>
                  <a:lnTo>
                    <a:pt x="168862" y="15838"/>
                  </a:lnTo>
                  <a:lnTo>
                    <a:pt x="168807" y="15670"/>
                  </a:lnTo>
                  <a:lnTo>
                    <a:pt x="168751" y="15559"/>
                  </a:lnTo>
                  <a:lnTo>
                    <a:pt x="168584" y="15280"/>
                  </a:lnTo>
                  <a:lnTo>
                    <a:pt x="168361" y="15113"/>
                  </a:lnTo>
                  <a:lnTo>
                    <a:pt x="168193" y="15057"/>
                  </a:lnTo>
                  <a:lnTo>
                    <a:pt x="168026" y="15001"/>
                  </a:lnTo>
                  <a:close/>
                  <a:moveTo>
                    <a:pt x="171316" y="15001"/>
                  </a:moveTo>
                  <a:lnTo>
                    <a:pt x="171149" y="15057"/>
                  </a:lnTo>
                  <a:lnTo>
                    <a:pt x="171037" y="15113"/>
                  </a:lnTo>
                  <a:lnTo>
                    <a:pt x="170758" y="15280"/>
                  </a:lnTo>
                  <a:lnTo>
                    <a:pt x="170591" y="15559"/>
                  </a:lnTo>
                  <a:lnTo>
                    <a:pt x="170535" y="15670"/>
                  </a:lnTo>
                  <a:lnTo>
                    <a:pt x="170480" y="15838"/>
                  </a:lnTo>
                  <a:lnTo>
                    <a:pt x="170535" y="16005"/>
                  </a:lnTo>
                  <a:lnTo>
                    <a:pt x="170591" y="16172"/>
                  </a:lnTo>
                  <a:lnTo>
                    <a:pt x="170758" y="16451"/>
                  </a:lnTo>
                  <a:lnTo>
                    <a:pt x="171037" y="16618"/>
                  </a:lnTo>
                  <a:lnTo>
                    <a:pt x="171149" y="16674"/>
                  </a:lnTo>
                  <a:lnTo>
                    <a:pt x="171483" y="16674"/>
                  </a:lnTo>
                  <a:lnTo>
                    <a:pt x="171651" y="16618"/>
                  </a:lnTo>
                  <a:lnTo>
                    <a:pt x="171930" y="16451"/>
                  </a:lnTo>
                  <a:lnTo>
                    <a:pt x="172097" y="16172"/>
                  </a:lnTo>
                  <a:lnTo>
                    <a:pt x="172153" y="16005"/>
                  </a:lnTo>
                  <a:lnTo>
                    <a:pt x="172153" y="15838"/>
                  </a:lnTo>
                  <a:lnTo>
                    <a:pt x="172153" y="15670"/>
                  </a:lnTo>
                  <a:lnTo>
                    <a:pt x="172097" y="15559"/>
                  </a:lnTo>
                  <a:lnTo>
                    <a:pt x="171930" y="15280"/>
                  </a:lnTo>
                  <a:lnTo>
                    <a:pt x="171651" y="15113"/>
                  </a:lnTo>
                  <a:lnTo>
                    <a:pt x="171483" y="15057"/>
                  </a:lnTo>
                  <a:lnTo>
                    <a:pt x="171316" y="15001"/>
                  </a:lnTo>
                  <a:close/>
                  <a:moveTo>
                    <a:pt x="174774" y="15001"/>
                  </a:moveTo>
                  <a:lnTo>
                    <a:pt x="174606" y="15057"/>
                  </a:lnTo>
                  <a:lnTo>
                    <a:pt x="174439" y="15113"/>
                  </a:lnTo>
                  <a:lnTo>
                    <a:pt x="174160" y="15280"/>
                  </a:lnTo>
                  <a:lnTo>
                    <a:pt x="173993" y="15559"/>
                  </a:lnTo>
                  <a:lnTo>
                    <a:pt x="173937" y="15670"/>
                  </a:lnTo>
                  <a:lnTo>
                    <a:pt x="173937" y="15838"/>
                  </a:lnTo>
                  <a:lnTo>
                    <a:pt x="173937" y="16005"/>
                  </a:lnTo>
                  <a:lnTo>
                    <a:pt x="173993" y="16172"/>
                  </a:lnTo>
                  <a:lnTo>
                    <a:pt x="174160" y="16451"/>
                  </a:lnTo>
                  <a:lnTo>
                    <a:pt x="174439" y="16618"/>
                  </a:lnTo>
                  <a:lnTo>
                    <a:pt x="174606" y="16674"/>
                  </a:lnTo>
                  <a:lnTo>
                    <a:pt x="174941" y="16674"/>
                  </a:lnTo>
                  <a:lnTo>
                    <a:pt x="175053" y="16618"/>
                  </a:lnTo>
                  <a:lnTo>
                    <a:pt x="175331" y="16451"/>
                  </a:lnTo>
                  <a:lnTo>
                    <a:pt x="175499" y="16172"/>
                  </a:lnTo>
                  <a:lnTo>
                    <a:pt x="175554" y="16005"/>
                  </a:lnTo>
                  <a:lnTo>
                    <a:pt x="175610" y="15838"/>
                  </a:lnTo>
                  <a:lnTo>
                    <a:pt x="175554" y="15670"/>
                  </a:lnTo>
                  <a:lnTo>
                    <a:pt x="175499" y="15559"/>
                  </a:lnTo>
                  <a:lnTo>
                    <a:pt x="175331" y="15280"/>
                  </a:lnTo>
                  <a:lnTo>
                    <a:pt x="175053" y="15113"/>
                  </a:lnTo>
                  <a:lnTo>
                    <a:pt x="174941" y="15057"/>
                  </a:lnTo>
                  <a:lnTo>
                    <a:pt x="174774" y="15001"/>
                  </a:lnTo>
                  <a:close/>
                  <a:moveTo>
                    <a:pt x="184812" y="15001"/>
                  </a:moveTo>
                  <a:lnTo>
                    <a:pt x="184644" y="15057"/>
                  </a:lnTo>
                  <a:lnTo>
                    <a:pt x="184477" y="15113"/>
                  </a:lnTo>
                  <a:lnTo>
                    <a:pt x="184198" y="15280"/>
                  </a:lnTo>
                  <a:lnTo>
                    <a:pt x="184031" y="15559"/>
                  </a:lnTo>
                  <a:lnTo>
                    <a:pt x="183975" y="15670"/>
                  </a:lnTo>
                  <a:lnTo>
                    <a:pt x="183975" y="15838"/>
                  </a:lnTo>
                  <a:lnTo>
                    <a:pt x="183975" y="16005"/>
                  </a:lnTo>
                  <a:lnTo>
                    <a:pt x="184031" y="16172"/>
                  </a:lnTo>
                  <a:lnTo>
                    <a:pt x="184198" y="16451"/>
                  </a:lnTo>
                  <a:lnTo>
                    <a:pt x="184477" y="16618"/>
                  </a:lnTo>
                  <a:lnTo>
                    <a:pt x="184644" y="16674"/>
                  </a:lnTo>
                  <a:lnTo>
                    <a:pt x="184979" y="16674"/>
                  </a:lnTo>
                  <a:lnTo>
                    <a:pt x="185091" y="16618"/>
                  </a:lnTo>
                  <a:lnTo>
                    <a:pt x="185369" y="16451"/>
                  </a:lnTo>
                  <a:lnTo>
                    <a:pt x="185537" y="16172"/>
                  </a:lnTo>
                  <a:lnTo>
                    <a:pt x="185593" y="16005"/>
                  </a:lnTo>
                  <a:lnTo>
                    <a:pt x="185648" y="15838"/>
                  </a:lnTo>
                  <a:lnTo>
                    <a:pt x="185593" y="15670"/>
                  </a:lnTo>
                  <a:lnTo>
                    <a:pt x="185537" y="15559"/>
                  </a:lnTo>
                  <a:lnTo>
                    <a:pt x="185369" y="15280"/>
                  </a:lnTo>
                  <a:lnTo>
                    <a:pt x="185091" y="15113"/>
                  </a:lnTo>
                  <a:lnTo>
                    <a:pt x="184979" y="15057"/>
                  </a:lnTo>
                  <a:lnTo>
                    <a:pt x="184812" y="15001"/>
                  </a:lnTo>
                  <a:close/>
                  <a:moveTo>
                    <a:pt x="226804" y="15057"/>
                  </a:moveTo>
                  <a:lnTo>
                    <a:pt x="226637" y="15113"/>
                  </a:lnTo>
                  <a:lnTo>
                    <a:pt x="226358" y="15280"/>
                  </a:lnTo>
                  <a:lnTo>
                    <a:pt x="226191" y="15559"/>
                  </a:lnTo>
                  <a:lnTo>
                    <a:pt x="226135" y="15670"/>
                  </a:lnTo>
                  <a:lnTo>
                    <a:pt x="226135" y="15838"/>
                  </a:lnTo>
                  <a:lnTo>
                    <a:pt x="226135" y="16005"/>
                  </a:lnTo>
                  <a:lnTo>
                    <a:pt x="226191" y="16172"/>
                  </a:lnTo>
                  <a:lnTo>
                    <a:pt x="226358" y="16451"/>
                  </a:lnTo>
                  <a:lnTo>
                    <a:pt x="226637" y="16618"/>
                  </a:lnTo>
                  <a:lnTo>
                    <a:pt x="226804" y="16674"/>
                  </a:lnTo>
                  <a:lnTo>
                    <a:pt x="227139" y="16674"/>
                  </a:lnTo>
                  <a:lnTo>
                    <a:pt x="227250" y="16618"/>
                  </a:lnTo>
                  <a:lnTo>
                    <a:pt x="227529" y="16451"/>
                  </a:lnTo>
                  <a:lnTo>
                    <a:pt x="227697" y="16172"/>
                  </a:lnTo>
                  <a:lnTo>
                    <a:pt x="227752" y="16005"/>
                  </a:lnTo>
                  <a:lnTo>
                    <a:pt x="227808" y="15838"/>
                  </a:lnTo>
                  <a:lnTo>
                    <a:pt x="227752" y="15670"/>
                  </a:lnTo>
                  <a:lnTo>
                    <a:pt x="227697" y="15559"/>
                  </a:lnTo>
                  <a:lnTo>
                    <a:pt x="227529" y="15280"/>
                  </a:lnTo>
                  <a:lnTo>
                    <a:pt x="227250" y="15113"/>
                  </a:lnTo>
                  <a:lnTo>
                    <a:pt x="227139" y="15057"/>
                  </a:lnTo>
                  <a:close/>
                  <a:moveTo>
                    <a:pt x="230150" y="15057"/>
                  </a:moveTo>
                  <a:lnTo>
                    <a:pt x="229983" y="15113"/>
                  </a:lnTo>
                  <a:lnTo>
                    <a:pt x="229760" y="15280"/>
                  </a:lnTo>
                  <a:lnTo>
                    <a:pt x="229537" y="15559"/>
                  </a:lnTo>
                  <a:lnTo>
                    <a:pt x="229481" y="15670"/>
                  </a:lnTo>
                  <a:lnTo>
                    <a:pt x="229481" y="15838"/>
                  </a:lnTo>
                  <a:lnTo>
                    <a:pt x="229481" y="16005"/>
                  </a:lnTo>
                  <a:lnTo>
                    <a:pt x="229537" y="16172"/>
                  </a:lnTo>
                  <a:lnTo>
                    <a:pt x="229760" y="16451"/>
                  </a:lnTo>
                  <a:lnTo>
                    <a:pt x="229983" y="16618"/>
                  </a:lnTo>
                  <a:lnTo>
                    <a:pt x="230150" y="16674"/>
                  </a:lnTo>
                  <a:lnTo>
                    <a:pt x="230485" y="16674"/>
                  </a:lnTo>
                  <a:lnTo>
                    <a:pt x="230652" y="16618"/>
                  </a:lnTo>
                  <a:lnTo>
                    <a:pt x="230931" y="16451"/>
                  </a:lnTo>
                  <a:lnTo>
                    <a:pt x="231098" y="16172"/>
                  </a:lnTo>
                  <a:lnTo>
                    <a:pt x="231154" y="16005"/>
                  </a:lnTo>
                  <a:lnTo>
                    <a:pt x="231154" y="15838"/>
                  </a:lnTo>
                  <a:lnTo>
                    <a:pt x="231154" y="15670"/>
                  </a:lnTo>
                  <a:lnTo>
                    <a:pt x="231098" y="15559"/>
                  </a:lnTo>
                  <a:lnTo>
                    <a:pt x="230931" y="15280"/>
                  </a:lnTo>
                  <a:lnTo>
                    <a:pt x="230652" y="15113"/>
                  </a:lnTo>
                  <a:lnTo>
                    <a:pt x="230485" y="15057"/>
                  </a:lnTo>
                  <a:close/>
                  <a:moveTo>
                    <a:pt x="233496" y="15057"/>
                  </a:moveTo>
                  <a:lnTo>
                    <a:pt x="233385" y="15113"/>
                  </a:lnTo>
                  <a:lnTo>
                    <a:pt x="233106" y="15280"/>
                  </a:lnTo>
                  <a:lnTo>
                    <a:pt x="232939" y="15559"/>
                  </a:lnTo>
                  <a:lnTo>
                    <a:pt x="232883" y="15670"/>
                  </a:lnTo>
                  <a:lnTo>
                    <a:pt x="232883" y="15838"/>
                  </a:lnTo>
                  <a:lnTo>
                    <a:pt x="232883" y="16005"/>
                  </a:lnTo>
                  <a:lnTo>
                    <a:pt x="232939" y="16172"/>
                  </a:lnTo>
                  <a:lnTo>
                    <a:pt x="233106" y="16451"/>
                  </a:lnTo>
                  <a:lnTo>
                    <a:pt x="233385" y="16618"/>
                  </a:lnTo>
                  <a:lnTo>
                    <a:pt x="233496" y="16674"/>
                  </a:lnTo>
                  <a:lnTo>
                    <a:pt x="233831" y="16674"/>
                  </a:lnTo>
                  <a:lnTo>
                    <a:pt x="233998" y="16618"/>
                  </a:lnTo>
                  <a:lnTo>
                    <a:pt x="234277" y="16451"/>
                  </a:lnTo>
                  <a:lnTo>
                    <a:pt x="234444" y="16172"/>
                  </a:lnTo>
                  <a:lnTo>
                    <a:pt x="234500" y="16005"/>
                  </a:lnTo>
                  <a:lnTo>
                    <a:pt x="234500" y="15838"/>
                  </a:lnTo>
                  <a:lnTo>
                    <a:pt x="234500" y="15670"/>
                  </a:lnTo>
                  <a:lnTo>
                    <a:pt x="234444" y="15559"/>
                  </a:lnTo>
                  <a:lnTo>
                    <a:pt x="234277" y="15280"/>
                  </a:lnTo>
                  <a:lnTo>
                    <a:pt x="233998" y="15113"/>
                  </a:lnTo>
                  <a:lnTo>
                    <a:pt x="233831" y="15057"/>
                  </a:lnTo>
                  <a:close/>
                  <a:moveTo>
                    <a:pt x="236842" y="15057"/>
                  </a:moveTo>
                  <a:lnTo>
                    <a:pt x="236675" y="15113"/>
                  </a:lnTo>
                  <a:lnTo>
                    <a:pt x="236396" y="15280"/>
                  </a:lnTo>
                  <a:lnTo>
                    <a:pt x="236229" y="15559"/>
                  </a:lnTo>
                  <a:lnTo>
                    <a:pt x="236173" y="15670"/>
                  </a:lnTo>
                  <a:lnTo>
                    <a:pt x="236173" y="15838"/>
                  </a:lnTo>
                  <a:lnTo>
                    <a:pt x="236173" y="16005"/>
                  </a:lnTo>
                  <a:lnTo>
                    <a:pt x="236229" y="16172"/>
                  </a:lnTo>
                  <a:lnTo>
                    <a:pt x="236396" y="16451"/>
                  </a:lnTo>
                  <a:lnTo>
                    <a:pt x="236675" y="16618"/>
                  </a:lnTo>
                  <a:lnTo>
                    <a:pt x="236842" y="16674"/>
                  </a:lnTo>
                  <a:lnTo>
                    <a:pt x="237177" y="16674"/>
                  </a:lnTo>
                  <a:lnTo>
                    <a:pt x="237344" y="16618"/>
                  </a:lnTo>
                  <a:lnTo>
                    <a:pt x="237567" y="16451"/>
                  </a:lnTo>
                  <a:lnTo>
                    <a:pt x="237790" y="16172"/>
                  </a:lnTo>
                  <a:lnTo>
                    <a:pt x="237790" y="16005"/>
                  </a:lnTo>
                  <a:lnTo>
                    <a:pt x="237846" y="15838"/>
                  </a:lnTo>
                  <a:lnTo>
                    <a:pt x="237790" y="15670"/>
                  </a:lnTo>
                  <a:lnTo>
                    <a:pt x="237790" y="15559"/>
                  </a:lnTo>
                  <a:lnTo>
                    <a:pt x="237567" y="15280"/>
                  </a:lnTo>
                  <a:lnTo>
                    <a:pt x="237344" y="15113"/>
                  </a:lnTo>
                  <a:lnTo>
                    <a:pt x="237177" y="15057"/>
                  </a:lnTo>
                  <a:close/>
                  <a:moveTo>
                    <a:pt x="241973" y="15001"/>
                  </a:moveTo>
                  <a:lnTo>
                    <a:pt x="241806" y="15057"/>
                  </a:lnTo>
                  <a:lnTo>
                    <a:pt x="241638" y="15113"/>
                  </a:lnTo>
                  <a:lnTo>
                    <a:pt x="241359" y="15280"/>
                  </a:lnTo>
                  <a:lnTo>
                    <a:pt x="241192" y="15559"/>
                  </a:lnTo>
                  <a:lnTo>
                    <a:pt x="241136" y="15670"/>
                  </a:lnTo>
                  <a:lnTo>
                    <a:pt x="241136" y="15838"/>
                  </a:lnTo>
                  <a:lnTo>
                    <a:pt x="241136" y="16005"/>
                  </a:lnTo>
                  <a:lnTo>
                    <a:pt x="241192" y="16172"/>
                  </a:lnTo>
                  <a:lnTo>
                    <a:pt x="241359" y="16451"/>
                  </a:lnTo>
                  <a:lnTo>
                    <a:pt x="241638" y="16618"/>
                  </a:lnTo>
                  <a:lnTo>
                    <a:pt x="241806" y="16674"/>
                  </a:lnTo>
                  <a:lnTo>
                    <a:pt x="242140" y="16674"/>
                  </a:lnTo>
                  <a:lnTo>
                    <a:pt x="242308" y="16618"/>
                  </a:lnTo>
                  <a:lnTo>
                    <a:pt x="242531" y="16451"/>
                  </a:lnTo>
                  <a:lnTo>
                    <a:pt x="242754" y="16172"/>
                  </a:lnTo>
                  <a:lnTo>
                    <a:pt x="242754" y="16005"/>
                  </a:lnTo>
                  <a:lnTo>
                    <a:pt x="242809" y="15838"/>
                  </a:lnTo>
                  <a:lnTo>
                    <a:pt x="242754" y="15670"/>
                  </a:lnTo>
                  <a:lnTo>
                    <a:pt x="242754" y="15559"/>
                  </a:lnTo>
                  <a:lnTo>
                    <a:pt x="242531" y="15280"/>
                  </a:lnTo>
                  <a:lnTo>
                    <a:pt x="242308" y="15113"/>
                  </a:lnTo>
                  <a:lnTo>
                    <a:pt x="242140" y="15057"/>
                  </a:lnTo>
                  <a:lnTo>
                    <a:pt x="241973" y="15001"/>
                  </a:lnTo>
                  <a:close/>
                  <a:moveTo>
                    <a:pt x="250394" y="15001"/>
                  </a:moveTo>
                  <a:lnTo>
                    <a:pt x="250226" y="15057"/>
                  </a:lnTo>
                  <a:lnTo>
                    <a:pt x="250059" y="15113"/>
                  </a:lnTo>
                  <a:lnTo>
                    <a:pt x="249836" y="15280"/>
                  </a:lnTo>
                  <a:lnTo>
                    <a:pt x="249669" y="15559"/>
                  </a:lnTo>
                  <a:lnTo>
                    <a:pt x="249613" y="15670"/>
                  </a:lnTo>
                  <a:lnTo>
                    <a:pt x="249557" y="15838"/>
                  </a:lnTo>
                  <a:lnTo>
                    <a:pt x="249613" y="16005"/>
                  </a:lnTo>
                  <a:lnTo>
                    <a:pt x="249669" y="16172"/>
                  </a:lnTo>
                  <a:lnTo>
                    <a:pt x="249836" y="16451"/>
                  </a:lnTo>
                  <a:lnTo>
                    <a:pt x="250059" y="16618"/>
                  </a:lnTo>
                  <a:lnTo>
                    <a:pt x="250226" y="16674"/>
                  </a:lnTo>
                  <a:lnTo>
                    <a:pt x="250561" y="16674"/>
                  </a:lnTo>
                  <a:lnTo>
                    <a:pt x="250728" y="16618"/>
                  </a:lnTo>
                  <a:lnTo>
                    <a:pt x="251007" y="16451"/>
                  </a:lnTo>
                  <a:lnTo>
                    <a:pt x="251174" y="16172"/>
                  </a:lnTo>
                  <a:lnTo>
                    <a:pt x="251230" y="16005"/>
                  </a:lnTo>
                  <a:lnTo>
                    <a:pt x="251230" y="15838"/>
                  </a:lnTo>
                  <a:lnTo>
                    <a:pt x="251230" y="15670"/>
                  </a:lnTo>
                  <a:lnTo>
                    <a:pt x="251174" y="15559"/>
                  </a:lnTo>
                  <a:lnTo>
                    <a:pt x="251007" y="15280"/>
                  </a:lnTo>
                  <a:lnTo>
                    <a:pt x="250728" y="15113"/>
                  </a:lnTo>
                  <a:lnTo>
                    <a:pt x="250561" y="15057"/>
                  </a:lnTo>
                  <a:lnTo>
                    <a:pt x="250394" y="15001"/>
                  </a:lnTo>
                  <a:close/>
                  <a:moveTo>
                    <a:pt x="255469" y="15001"/>
                  </a:moveTo>
                  <a:lnTo>
                    <a:pt x="255301" y="15057"/>
                  </a:lnTo>
                  <a:lnTo>
                    <a:pt x="255134" y="15113"/>
                  </a:lnTo>
                  <a:lnTo>
                    <a:pt x="254855" y="15280"/>
                  </a:lnTo>
                  <a:lnTo>
                    <a:pt x="254688" y="15559"/>
                  </a:lnTo>
                  <a:lnTo>
                    <a:pt x="254632" y="15670"/>
                  </a:lnTo>
                  <a:lnTo>
                    <a:pt x="254632" y="15838"/>
                  </a:lnTo>
                  <a:lnTo>
                    <a:pt x="254632" y="16005"/>
                  </a:lnTo>
                  <a:lnTo>
                    <a:pt x="254688" y="16172"/>
                  </a:lnTo>
                  <a:lnTo>
                    <a:pt x="254855" y="16451"/>
                  </a:lnTo>
                  <a:lnTo>
                    <a:pt x="255134" y="16618"/>
                  </a:lnTo>
                  <a:lnTo>
                    <a:pt x="255301" y="16674"/>
                  </a:lnTo>
                  <a:lnTo>
                    <a:pt x="255636" y="16674"/>
                  </a:lnTo>
                  <a:lnTo>
                    <a:pt x="255747" y="16618"/>
                  </a:lnTo>
                  <a:lnTo>
                    <a:pt x="256026" y="16451"/>
                  </a:lnTo>
                  <a:lnTo>
                    <a:pt x="256194" y="16172"/>
                  </a:lnTo>
                  <a:lnTo>
                    <a:pt x="256249" y="16005"/>
                  </a:lnTo>
                  <a:lnTo>
                    <a:pt x="256305" y="15838"/>
                  </a:lnTo>
                  <a:lnTo>
                    <a:pt x="256249" y="15670"/>
                  </a:lnTo>
                  <a:lnTo>
                    <a:pt x="256194" y="15559"/>
                  </a:lnTo>
                  <a:lnTo>
                    <a:pt x="256026" y="15280"/>
                  </a:lnTo>
                  <a:lnTo>
                    <a:pt x="255747" y="15113"/>
                  </a:lnTo>
                  <a:lnTo>
                    <a:pt x="255636" y="15057"/>
                  </a:lnTo>
                  <a:lnTo>
                    <a:pt x="255469" y="15001"/>
                  </a:lnTo>
                  <a:close/>
                  <a:moveTo>
                    <a:pt x="258759" y="15001"/>
                  </a:moveTo>
                  <a:lnTo>
                    <a:pt x="258591" y="15057"/>
                  </a:lnTo>
                  <a:lnTo>
                    <a:pt x="258424" y="15113"/>
                  </a:lnTo>
                  <a:lnTo>
                    <a:pt x="258201" y="15280"/>
                  </a:lnTo>
                  <a:lnTo>
                    <a:pt x="257978" y="15559"/>
                  </a:lnTo>
                  <a:lnTo>
                    <a:pt x="257978" y="15670"/>
                  </a:lnTo>
                  <a:lnTo>
                    <a:pt x="257922" y="15838"/>
                  </a:lnTo>
                  <a:lnTo>
                    <a:pt x="257978" y="16005"/>
                  </a:lnTo>
                  <a:lnTo>
                    <a:pt x="257978" y="16172"/>
                  </a:lnTo>
                  <a:lnTo>
                    <a:pt x="258201" y="16451"/>
                  </a:lnTo>
                  <a:lnTo>
                    <a:pt x="258424" y="16618"/>
                  </a:lnTo>
                  <a:lnTo>
                    <a:pt x="258591" y="16674"/>
                  </a:lnTo>
                  <a:lnTo>
                    <a:pt x="258926" y="16674"/>
                  </a:lnTo>
                  <a:lnTo>
                    <a:pt x="259093" y="16618"/>
                  </a:lnTo>
                  <a:lnTo>
                    <a:pt x="259372" y="16451"/>
                  </a:lnTo>
                  <a:lnTo>
                    <a:pt x="259540" y="16172"/>
                  </a:lnTo>
                  <a:lnTo>
                    <a:pt x="259595" y="16005"/>
                  </a:lnTo>
                  <a:lnTo>
                    <a:pt x="259595" y="15838"/>
                  </a:lnTo>
                  <a:lnTo>
                    <a:pt x="259595" y="15670"/>
                  </a:lnTo>
                  <a:lnTo>
                    <a:pt x="259540" y="15559"/>
                  </a:lnTo>
                  <a:lnTo>
                    <a:pt x="259372" y="15280"/>
                  </a:lnTo>
                  <a:lnTo>
                    <a:pt x="259093" y="15113"/>
                  </a:lnTo>
                  <a:lnTo>
                    <a:pt x="258926" y="15057"/>
                  </a:lnTo>
                  <a:lnTo>
                    <a:pt x="258759" y="15001"/>
                  </a:lnTo>
                  <a:close/>
                  <a:moveTo>
                    <a:pt x="263834" y="15001"/>
                  </a:moveTo>
                  <a:lnTo>
                    <a:pt x="263666" y="15057"/>
                  </a:lnTo>
                  <a:lnTo>
                    <a:pt x="263499" y="15113"/>
                  </a:lnTo>
                  <a:lnTo>
                    <a:pt x="263220" y="15280"/>
                  </a:lnTo>
                  <a:lnTo>
                    <a:pt x="263053" y="15559"/>
                  </a:lnTo>
                  <a:lnTo>
                    <a:pt x="262997" y="15670"/>
                  </a:lnTo>
                  <a:lnTo>
                    <a:pt x="262997" y="15838"/>
                  </a:lnTo>
                  <a:lnTo>
                    <a:pt x="262997" y="16005"/>
                  </a:lnTo>
                  <a:lnTo>
                    <a:pt x="263053" y="16172"/>
                  </a:lnTo>
                  <a:lnTo>
                    <a:pt x="263220" y="16451"/>
                  </a:lnTo>
                  <a:lnTo>
                    <a:pt x="263499" y="16618"/>
                  </a:lnTo>
                  <a:lnTo>
                    <a:pt x="263666" y="16674"/>
                  </a:lnTo>
                  <a:lnTo>
                    <a:pt x="264001" y="16674"/>
                  </a:lnTo>
                  <a:lnTo>
                    <a:pt x="264168" y="16618"/>
                  </a:lnTo>
                  <a:lnTo>
                    <a:pt x="264391" y="16451"/>
                  </a:lnTo>
                  <a:lnTo>
                    <a:pt x="264614" y="16172"/>
                  </a:lnTo>
                  <a:lnTo>
                    <a:pt x="264670" y="16005"/>
                  </a:lnTo>
                  <a:lnTo>
                    <a:pt x="264670" y="15838"/>
                  </a:lnTo>
                  <a:lnTo>
                    <a:pt x="264670" y="15670"/>
                  </a:lnTo>
                  <a:lnTo>
                    <a:pt x="264614" y="15559"/>
                  </a:lnTo>
                  <a:lnTo>
                    <a:pt x="264391" y="15280"/>
                  </a:lnTo>
                  <a:lnTo>
                    <a:pt x="264168" y="15113"/>
                  </a:lnTo>
                  <a:lnTo>
                    <a:pt x="264001" y="15057"/>
                  </a:lnTo>
                  <a:lnTo>
                    <a:pt x="263834" y="15001"/>
                  </a:lnTo>
                  <a:close/>
                  <a:moveTo>
                    <a:pt x="267124" y="15001"/>
                  </a:moveTo>
                  <a:lnTo>
                    <a:pt x="266957" y="15057"/>
                  </a:lnTo>
                  <a:lnTo>
                    <a:pt x="266845" y="15113"/>
                  </a:lnTo>
                  <a:lnTo>
                    <a:pt x="266566" y="15280"/>
                  </a:lnTo>
                  <a:lnTo>
                    <a:pt x="266399" y="15559"/>
                  </a:lnTo>
                  <a:lnTo>
                    <a:pt x="266343" y="15670"/>
                  </a:lnTo>
                  <a:lnTo>
                    <a:pt x="266343" y="15838"/>
                  </a:lnTo>
                  <a:lnTo>
                    <a:pt x="266343" y="16005"/>
                  </a:lnTo>
                  <a:lnTo>
                    <a:pt x="266399" y="16172"/>
                  </a:lnTo>
                  <a:lnTo>
                    <a:pt x="266566" y="16451"/>
                  </a:lnTo>
                  <a:lnTo>
                    <a:pt x="266845" y="16618"/>
                  </a:lnTo>
                  <a:lnTo>
                    <a:pt x="266957" y="16674"/>
                  </a:lnTo>
                  <a:lnTo>
                    <a:pt x="267291" y="16674"/>
                  </a:lnTo>
                  <a:lnTo>
                    <a:pt x="267458" y="16618"/>
                  </a:lnTo>
                  <a:lnTo>
                    <a:pt x="267737" y="16451"/>
                  </a:lnTo>
                  <a:lnTo>
                    <a:pt x="267905" y="16172"/>
                  </a:lnTo>
                  <a:lnTo>
                    <a:pt x="267960" y="16005"/>
                  </a:lnTo>
                  <a:lnTo>
                    <a:pt x="267960" y="15838"/>
                  </a:lnTo>
                  <a:lnTo>
                    <a:pt x="267960" y="15670"/>
                  </a:lnTo>
                  <a:lnTo>
                    <a:pt x="267905" y="15559"/>
                  </a:lnTo>
                  <a:lnTo>
                    <a:pt x="267737" y="15280"/>
                  </a:lnTo>
                  <a:lnTo>
                    <a:pt x="267458" y="15113"/>
                  </a:lnTo>
                  <a:lnTo>
                    <a:pt x="267291" y="15057"/>
                  </a:lnTo>
                  <a:lnTo>
                    <a:pt x="267124" y="15001"/>
                  </a:lnTo>
                  <a:close/>
                  <a:moveTo>
                    <a:pt x="270581" y="15001"/>
                  </a:moveTo>
                  <a:lnTo>
                    <a:pt x="270414" y="15057"/>
                  </a:lnTo>
                  <a:lnTo>
                    <a:pt x="270247" y="15113"/>
                  </a:lnTo>
                  <a:lnTo>
                    <a:pt x="269968" y="15280"/>
                  </a:lnTo>
                  <a:lnTo>
                    <a:pt x="269801" y="15559"/>
                  </a:lnTo>
                  <a:lnTo>
                    <a:pt x="269745" y="15670"/>
                  </a:lnTo>
                  <a:lnTo>
                    <a:pt x="269745" y="15838"/>
                  </a:lnTo>
                  <a:lnTo>
                    <a:pt x="269745" y="16005"/>
                  </a:lnTo>
                  <a:lnTo>
                    <a:pt x="269801" y="16172"/>
                  </a:lnTo>
                  <a:lnTo>
                    <a:pt x="269968" y="16451"/>
                  </a:lnTo>
                  <a:lnTo>
                    <a:pt x="270247" y="16618"/>
                  </a:lnTo>
                  <a:lnTo>
                    <a:pt x="270414" y="16674"/>
                  </a:lnTo>
                  <a:lnTo>
                    <a:pt x="270749" y="16674"/>
                  </a:lnTo>
                  <a:lnTo>
                    <a:pt x="270916" y="16618"/>
                  </a:lnTo>
                  <a:lnTo>
                    <a:pt x="271139" y="16451"/>
                  </a:lnTo>
                  <a:lnTo>
                    <a:pt x="271362" y="16172"/>
                  </a:lnTo>
                  <a:lnTo>
                    <a:pt x="271362" y="16005"/>
                  </a:lnTo>
                  <a:lnTo>
                    <a:pt x="271418" y="15838"/>
                  </a:lnTo>
                  <a:lnTo>
                    <a:pt x="271362" y="15670"/>
                  </a:lnTo>
                  <a:lnTo>
                    <a:pt x="271362" y="15559"/>
                  </a:lnTo>
                  <a:lnTo>
                    <a:pt x="271139" y="15280"/>
                  </a:lnTo>
                  <a:lnTo>
                    <a:pt x="270916" y="15113"/>
                  </a:lnTo>
                  <a:lnTo>
                    <a:pt x="270749" y="15057"/>
                  </a:lnTo>
                  <a:lnTo>
                    <a:pt x="270581" y="15001"/>
                  </a:lnTo>
                  <a:close/>
                  <a:moveTo>
                    <a:pt x="280619" y="15001"/>
                  </a:moveTo>
                  <a:lnTo>
                    <a:pt x="280452" y="15057"/>
                  </a:lnTo>
                  <a:lnTo>
                    <a:pt x="280285" y="15113"/>
                  </a:lnTo>
                  <a:lnTo>
                    <a:pt x="280006" y="15280"/>
                  </a:lnTo>
                  <a:lnTo>
                    <a:pt x="279839" y="15559"/>
                  </a:lnTo>
                  <a:lnTo>
                    <a:pt x="279783" y="15670"/>
                  </a:lnTo>
                  <a:lnTo>
                    <a:pt x="279783" y="15838"/>
                  </a:lnTo>
                  <a:lnTo>
                    <a:pt x="279783" y="16005"/>
                  </a:lnTo>
                  <a:lnTo>
                    <a:pt x="279839" y="16172"/>
                  </a:lnTo>
                  <a:lnTo>
                    <a:pt x="280006" y="16451"/>
                  </a:lnTo>
                  <a:lnTo>
                    <a:pt x="280285" y="16618"/>
                  </a:lnTo>
                  <a:lnTo>
                    <a:pt x="280452" y="16674"/>
                  </a:lnTo>
                  <a:lnTo>
                    <a:pt x="280787" y="16674"/>
                  </a:lnTo>
                  <a:lnTo>
                    <a:pt x="280954" y="16618"/>
                  </a:lnTo>
                  <a:lnTo>
                    <a:pt x="281177" y="16451"/>
                  </a:lnTo>
                  <a:lnTo>
                    <a:pt x="281400" y="16172"/>
                  </a:lnTo>
                  <a:lnTo>
                    <a:pt x="281400" y="16005"/>
                  </a:lnTo>
                  <a:lnTo>
                    <a:pt x="281456" y="15838"/>
                  </a:lnTo>
                  <a:lnTo>
                    <a:pt x="281400" y="15670"/>
                  </a:lnTo>
                  <a:lnTo>
                    <a:pt x="281400" y="15559"/>
                  </a:lnTo>
                  <a:lnTo>
                    <a:pt x="281177" y="15280"/>
                  </a:lnTo>
                  <a:lnTo>
                    <a:pt x="280954" y="15113"/>
                  </a:lnTo>
                  <a:lnTo>
                    <a:pt x="280787" y="15057"/>
                  </a:lnTo>
                  <a:lnTo>
                    <a:pt x="280619" y="15001"/>
                  </a:lnTo>
                  <a:close/>
                </a:path>
              </a:pathLst>
            </a:custGeom>
            <a:solidFill>
              <a:srgbClr val="3230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2" name="Google Shape;4502;p117"/>
            <p:cNvSpPr/>
            <p:nvPr/>
          </p:nvSpPr>
          <p:spPr>
            <a:xfrm>
              <a:off x="18861" y="217501"/>
              <a:ext cx="9187662" cy="542679"/>
            </a:xfrm>
            <a:custGeom>
              <a:avLst/>
              <a:gdLst/>
              <a:ahLst/>
              <a:cxnLst/>
              <a:rect l="l" t="t" r="r" b="b"/>
              <a:pathLst>
                <a:path w="283242" h="16730" extrusionOk="0">
                  <a:moveTo>
                    <a:pt x="14333" y="0"/>
                  </a:moveTo>
                  <a:lnTo>
                    <a:pt x="14333" y="1673"/>
                  </a:lnTo>
                  <a:lnTo>
                    <a:pt x="17734" y="1673"/>
                  </a:lnTo>
                  <a:lnTo>
                    <a:pt x="17734" y="0"/>
                  </a:lnTo>
                  <a:close/>
                  <a:moveTo>
                    <a:pt x="24371" y="0"/>
                  </a:moveTo>
                  <a:lnTo>
                    <a:pt x="24371" y="1673"/>
                  </a:lnTo>
                  <a:lnTo>
                    <a:pt x="27772" y="1673"/>
                  </a:lnTo>
                  <a:lnTo>
                    <a:pt x="27772" y="0"/>
                  </a:lnTo>
                  <a:close/>
                  <a:moveTo>
                    <a:pt x="34409" y="0"/>
                  </a:moveTo>
                  <a:lnTo>
                    <a:pt x="34409" y="1673"/>
                  </a:lnTo>
                  <a:lnTo>
                    <a:pt x="37811" y="1673"/>
                  </a:lnTo>
                  <a:lnTo>
                    <a:pt x="37811" y="0"/>
                  </a:lnTo>
                  <a:close/>
                  <a:moveTo>
                    <a:pt x="51250" y="0"/>
                  </a:moveTo>
                  <a:lnTo>
                    <a:pt x="51250" y="1673"/>
                  </a:lnTo>
                  <a:lnTo>
                    <a:pt x="54652" y="1673"/>
                  </a:lnTo>
                  <a:lnTo>
                    <a:pt x="54652" y="0"/>
                  </a:lnTo>
                  <a:close/>
                  <a:moveTo>
                    <a:pt x="76457" y="0"/>
                  </a:moveTo>
                  <a:lnTo>
                    <a:pt x="76457" y="1673"/>
                  </a:lnTo>
                  <a:lnTo>
                    <a:pt x="79859" y="1673"/>
                  </a:lnTo>
                  <a:lnTo>
                    <a:pt x="79859" y="0"/>
                  </a:lnTo>
                  <a:close/>
                  <a:moveTo>
                    <a:pt x="88224" y="0"/>
                  </a:moveTo>
                  <a:lnTo>
                    <a:pt x="88224" y="1673"/>
                  </a:lnTo>
                  <a:lnTo>
                    <a:pt x="91626" y="1673"/>
                  </a:lnTo>
                  <a:lnTo>
                    <a:pt x="91626" y="0"/>
                  </a:lnTo>
                  <a:close/>
                  <a:moveTo>
                    <a:pt x="110140" y="0"/>
                  </a:moveTo>
                  <a:lnTo>
                    <a:pt x="110140" y="1673"/>
                  </a:lnTo>
                  <a:lnTo>
                    <a:pt x="113542" y="1673"/>
                  </a:lnTo>
                  <a:lnTo>
                    <a:pt x="113542" y="0"/>
                  </a:lnTo>
                  <a:close/>
                  <a:moveTo>
                    <a:pt x="120178" y="0"/>
                  </a:moveTo>
                  <a:lnTo>
                    <a:pt x="120178" y="1673"/>
                  </a:lnTo>
                  <a:lnTo>
                    <a:pt x="123580" y="1673"/>
                  </a:lnTo>
                  <a:lnTo>
                    <a:pt x="123580" y="0"/>
                  </a:lnTo>
                  <a:close/>
                  <a:moveTo>
                    <a:pt x="130216" y="0"/>
                  </a:moveTo>
                  <a:lnTo>
                    <a:pt x="130216" y="1673"/>
                  </a:lnTo>
                  <a:lnTo>
                    <a:pt x="133618" y="1673"/>
                  </a:lnTo>
                  <a:lnTo>
                    <a:pt x="133618" y="0"/>
                  </a:lnTo>
                  <a:close/>
                  <a:moveTo>
                    <a:pt x="147002" y="0"/>
                  </a:moveTo>
                  <a:lnTo>
                    <a:pt x="147002" y="1673"/>
                  </a:lnTo>
                  <a:lnTo>
                    <a:pt x="150404" y="1673"/>
                  </a:lnTo>
                  <a:lnTo>
                    <a:pt x="150404" y="0"/>
                  </a:lnTo>
                  <a:close/>
                  <a:moveTo>
                    <a:pt x="172265" y="0"/>
                  </a:moveTo>
                  <a:lnTo>
                    <a:pt x="172265" y="1673"/>
                  </a:lnTo>
                  <a:lnTo>
                    <a:pt x="175667" y="1673"/>
                  </a:lnTo>
                  <a:lnTo>
                    <a:pt x="175667" y="0"/>
                  </a:lnTo>
                  <a:close/>
                  <a:moveTo>
                    <a:pt x="184032" y="0"/>
                  </a:moveTo>
                  <a:lnTo>
                    <a:pt x="184032" y="1673"/>
                  </a:lnTo>
                  <a:lnTo>
                    <a:pt x="187433" y="1673"/>
                  </a:lnTo>
                  <a:lnTo>
                    <a:pt x="187433" y="0"/>
                  </a:lnTo>
                  <a:close/>
                  <a:moveTo>
                    <a:pt x="205948" y="0"/>
                  </a:moveTo>
                  <a:lnTo>
                    <a:pt x="205948" y="1673"/>
                  </a:lnTo>
                  <a:lnTo>
                    <a:pt x="209350" y="1673"/>
                  </a:lnTo>
                  <a:lnTo>
                    <a:pt x="209350" y="0"/>
                  </a:lnTo>
                  <a:close/>
                  <a:moveTo>
                    <a:pt x="215986" y="0"/>
                  </a:moveTo>
                  <a:lnTo>
                    <a:pt x="215986" y="1673"/>
                  </a:lnTo>
                  <a:lnTo>
                    <a:pt x="219388" y="1673"/>
                  </a:lnTo>
                  <a:lnTo>
                    <a:pt x="219388" y="0"/>
                  </a:lnTo>
                  <a:close/>
                  <a:moveTo>
                    <a:pt x="226024" y="0"/>
                  </a:moveTo>
                  <a:lnTo>
                    <a:pt x="226024" y="1673"/>
                  </a:lnTo>
                  <a:lnTo>
                    <a:pt x="229426" y="1673"/>
                  </a:lnTo>
                  <a:lnTo>
                    <a:pt x="229426" y="0"/>
                  </a:lnTo>
                  <a:close/>
                  <a:moveTo>
                    <a:pt x="242866" y="0"/>
                  </a:moveTo>
                  <a:lnTo>
                    <a:pt x="242866" y="1673"/>
                  </a:lnTo>
                  <a:lnTo>
                    <a:pt x="246268" y="1673"/>
                  </a:lnTo>
                  <a:lnTo>
                    <a:pt x="246268" y="0"/>
                  </a:lnTo>
                  <a:close/>
                  <a:moveTo>
                    <a:pt x="268072" y="0"/>
                  </a:moveTo>
                  <a:lnTo>
                    <a:pt x="268072" y="1673"/>
                  </a:lnTo>
                  <a:lnTo>
                    <a:pt x="271474" y="1673"/>
                  </a:lnTo>
                  <a:lnTo>
                    <a:pt x="271474" y="0"/>
                  </a:lnTo>
                  <a:close/>
                  <a:moveTo>
                    <a:pt x="279839" y="0"/>
                  </a:moveTo>
                  <a:lnTo>
                    <a:pt x="279839" y="1673"/>
                  </a:lnTo>
                  <a:lnTo>
                    <a:pt x="283241" y="1673"/>
                  </a:lnTo>
                  <a:lnTo>
                    <a:pt x="283241" y="0"/>
                  </a:lnTo>
                  <a:close/>
                  <a:moveTo>
                    <a:pt x="2510" y="3346"/>
                  </a:moveTo>
                  <a:lnTo>
                    <a:pt x="2510" y="5075"/>
                  </a:lnTo>
                  <a:lnTo>
                    <a:pt x="5912" y="5075"/>
                  </a:lnTo>
                  <a:lnTo>
                    <a:pt x="5912" y="3346"/>
                  </a:lnTo>
                  <a:close/>
                  <a:moveTo>
                    <a:pt x="31118" y="3346"/>
                  </a:moveTo>
                  <a:lnTo>
                    <a:pt x="31118" y="5075"/>
                  </a:lnTo>
                  <a:lnTo>
                    <a:pt x="34520" y="5075"/>
                  </a:lnTo>
                  <a:lnTo>
                    <a:pt x="34520" y="3346"/>
                  </a:lnTo>
                  <a:close/>
                  <a:moveTo>
                    <a:pt x="47849" y="3346"/>
                  </a:moveTo>
                  <a:lnTo>
                    <a:pt x="47849" y="5075"/>
                  </a:lnTo>
                  <a:lnTo>
                    <a:pt x="51250" y="5075"/>
                  </a:lnTo>
                  <a:lnTo>
                    <a:pt x="51250" y="3346"/>
                  </a:lnTo>
                  <a:close/>
                  <a:moveTo>
                    <a:pt x="54652" y="3346"/>
                  </a:moveTo>
                  <a:lnTo>
                    <a:pt x="54652" y="5075"/>
                  </a:lnTo>
                  <a:lnTo>
                    <a:pt x="58054" y="5075"/>
                  </a:lnTo>
                  <a:lnTo>
                    <a:pt x="58054" y="3346"/>
                  </a:lnTo>
                  <a:close/>
                  <a:moveTo>
                    <a:pt x="59671" y="3346"/>
                  </a:moveTo>
                  <a:lnTo>
                    <a:pt x="59671" y="5075"/>
                  </a:lnTo>
                  <a:lnTo>
                    <a:pt x="63073" y="5075"/>
                  </a:lnTo>
                  <a:lnTo>
                    <a:pt x="63073" y="3346"/>
                  </a:lnTo>
                  <a:close/>
                  <a:moveTo>
                    <a:pt x="64690" y="3346"/>
                  </a:moveTo>
                  <a:lnTo>
                    <a:pt x="64690" y="5075"/>
                  </a:lnTo>
                  <a:lnTo>
                    <a:pt x="68092" y="5075"/>
                  </a:lnTo>
                  <a:lnTo>
                    <a:pt x="68092" y="3346"/>
                  </a:lnTo>
                  <a:close/>
                  <a:moveTo>
                    <a:pt x="73055" y="3346"/>
                  </a:moveTo>
                  <a:lnTo>
                    <a:pt x="73055" y="5075"/>
                  </a:lnTo>
                  <a:lnTo>
                    <a:pt x="76457" y="5075"/>
                  </a:lnTo>
                  <a:lnTo>
                    <a:pt x="76457" y="3346"/>
                  </a:lnTo>
                  <a:close/>
                  <a:moveTo>
                    <a:pt x="98318" y="3346"/>
                  </a:moveTo>
                  <a:lnTo>
                    <a:pt x="98318" y="5075"/>
                  </a:lnTo>
                  <a:lnTo>
                    <a:pt x="101719" y="5075"/>
                  </a:lnTo>
                  <a:lnTo>
                    <a:pt x="101719" y="3346"/>
                  </a:lnTo>
                  <a:close/>
                  <a:moveTo>
                    <a:pt x="126926" y="3346"/>
                  </a:moveTo>
                  <a:lnTo>
                    <a:pt x="126926" y="5075"/>
                  </a:lnTo>
                  <a:lnTo>
                    <a:pt x="130328" y="5075"/>
                  </a:lnTo>
                  <a:lnTo>
                    <a:pt x="130328" y="3346"/>
                  </a:lnTo>
                  <a:close/>
                  <a:moveTo>
                    <a:pt x="143656" y="3346"/>
                  </a:moveTo>
                  <a:lnTo>
                    <a:pt x="143656" y="5075"/>
                  </a:lnTo>
                  <a:lnTo>
                    <a:pt x="147058" y="5075"/>
                  </a:lnTo>
                  <a:lnTo>
                    <a:pt x="147058" y="3346"/>
                  </a:lnTo>
                  <a:close/>
                  <a:moveTo>
                    <a:pt x="150404" y="3346"/>
                  </a:moveTo>
                  <a:lnTo>
                    <a:pt x="150404" y="5075"/>
                  </a:lnTo>
                  <a:lnTo>
                    <a:pt x="153806" y="5075"/>
                  </a:lnTo>
                  <a:lnTo>
                    <a:pt x="153806" y="3346"/>
                  </a:lnTo>
                  <a:close/>
                  <a:moveTo>
                    <a:pt x="155423" y="3346"/>
                  </a:moveTo>
                  <a:lnTo>
                    <a:pt x="155423" y="5075"/>
                  </a:lnTo>
                  <a:lnTo>
                    <a:pt x="158825" y="5075"/>
                  </a:lnTo>
                  <a:lnTo>
                    <a:pt x="158825" y="3346"/>
                  </a:lnTo>
                  <a:close/>
                  <a:moveTo>
                    <a:pt x="160498" y="3346"/>
                  </a:moveTo>
                  <a:lnTo>
                    <a:pt x="160498" y="5075"/>
                  </a:lnTo>
                  <a:lnTo>
                    <a:pt x="163900" y="5075"/>
                  </a:lnTo>
                  <a:lnTo>
                    <a:pt x="163900" y="3346"/>
                  </a:lnTo>
                  <a:close/>
                  <a:moveTo>
                    <a:pt x="168863" y="3346"/>
                  </a:moveTo>
                  <a:lnTo>
                    <a:pt x="168863" y="5075"/>
                  </a:lnTo>
                  <a:lnTo>
                    <a:pt x="172265" y="5075"/>
                  </a:lnTo>
                  <a:lnTo>
                    <a:pt x="172265" y="3346"/>
                  </a:lnTo>
                  <a:close/>
                  <a:moveTo>
                    <a:pt x="194125" y="3346"/>
                  </a:moveTo>
                  <a:lnTo>
                    <a:pt x="194125" y="5075"/>
                  </a:lnTo>
                  <a:lnTo>
                    <a:pt x="197527" y="5075"/>
                  </a:lnTo>
                  <a:lnTo>
                    <a:pt x="197527" y="3346"/>
                  </a:lnTo>
                  <a:close/>
                  <a:moveTo>
                    <a:pt x="222734" y="3346"/>
                  </a:moveTo>
                  <a:lnTo>
                    <a:pt x="222734" y="5075"/>
                  </a:lnTo>
                  <a:lnTo>
                    <a:pt x="226136" y="5075"/>
                  </a:lnTo>
                  <a:lnTo>
                    <a:pt x="226136" y="3346"/>
                  </a:lnTo>
                  <a:close/>
                  <a:moveTo>
                    <a:pt x="239464" y="3346"/>
                  </a:moveTo>
                  <a:lnTo>
                    <a:pt x="239464" y="5075"/>
                  </a:lnTo>
                  <a:lnTo>
                    <a:pt x="242866" y="5075"/>
                  </a:lnTo>
                  <a:lnTo>
                    <a:pt x="242866" y="3346"/>
                  </a:lnTo>
                  <a:close/>
                  <a:moveTo>
                    <a:pt x="246268" y="3346"/>
                  </a:moveTo>
                  <a:lnTo>
                    <a:pt x="246268" y="5075"/>
                  </a:lnTo>
                  <a:lnTo>
                    <a:pt x="249669" y="5075"/>
                  </a:lnTo>
                  <a:lnTo>
                    <a:pt x="249669" y="3346"/>
                  </a:lnTo>
                  <a:close/>
                  <a:moveTo>
                    <a:pt x="251287" y="3346"/>
                  </a:moveTo>
                  <a:lnTo>
                    <a:pt x="251287" y="5075"/>
                  </a:lnTo>
                  <a:lnTo>
                    <a:pt x="254688" y="5075"/>
                  </a:lnTo>
                  <a:lnTo>
                    <a:pt x="254688" y="3346"/>
                  </a:lnTo>
                  <a:close/>
                  <a:moveTo>
                    <a:pt x="256306" y="3346"/>
                  </a:moveTo>
                  <a:lnTo>
                    <a:pt x="256306" y="5075"/>
                  </a:lnTo>
                  <a:lnTo>
                    <a:pt x="259707" y="5075"/>
                  </a:lnTo>
                  <a:lnTo>
                    <a:pt x="259707" y="3346"/>
                  </a:lnTo>
                  <a:close/>
                  <a:moveTo>
                    <a:pt x="264671" y="3346"/>
                  </a:moveTo>
                  <a:lnTo>
                    <a:pt x="264671" y="5075"/>
                  </a:lnTo>
                  <a:lnTo>
                    <a:pt x="268072" y="5075"/>
                  </a:lnTo>
                  <a:lnTo>
                    <a:pt x="268072" y="3346"/>
                  </a:lnTo>
                  <a:close/>
                  <a:moveTo>
                    <a:pt x="3347" y="11655"/>
                  </a:moveTo>
                  <a:lnTo>
                    <a:pt x="3347" y="13384"/>
                  </a:lnTo>
                  <a:lnTo>
                    <a:pt x="6748" y="13384"/>
                  </a:lnTo>
                  <a:lnTo>
                    <a:pt x="6748" y="11655"/>
                  </a:lnTo>
                  <a:close/>
                  <a:moveTo>
                    <a:pt x="28609" y="11655"/>
                  </a:moveTo>
                  <a:lnTo>
                    <a:pt x="28609" y="13384"/>
                  </a:lnTo>
                  <a:lnTo>
                    <a:pt x="32011" y="13384"/>
                  </a:lnTo>
                  <a:lnTo>
                    <a:pt x="32011" y="11655"/>
                  </a:lnTo>
                  <a:close/>
                  <a:moveTo>
                    <a:pt x="40376" y="11655"/>
                  </a:moveTo>
                  <a:lnTo>
                    <a:pt x="40376" y="13384"/>
                  </a:lnTo>
                  <a:lnTo>
                    <a:pt x="43778" y="13384"/>
                  </a:lnTo>
                  <a:lnTo>
                    <a:pt x="43778" y="11655"/>
                  </a:lnTo>
                  <a:close/>
                  <a:moveTo>
                    <a:pt x="62181" y="11655"/>
                  </a:moveTo>
                  <a:lnTo>
                    <a:pt x="62181" y="13384"/>
                  </a:lnTo>
                  <a:lnTo>
                    <a:pt x="65582" y="13384"/>
                  </a:lnTo>
                  <a:lnTo>
                    <a:pt x="65582" y="11655"/>
                  </a:lnTo>
                  <a:close/>
                  <a:moveTo>
                    <a:pt x="72219" y="11655"/>
                  </a:moveTo>
                  <a:lnTo>
                    <a:pt x="72219" y="13384"/>
                  </a:lnTo>
                  <a:lnTo>
                    <a:pt x="75621" y="13384"/>
                  </a:lnTo>
                  <a:lnTo>
                    <a:pt x="75621" y="11655"/>
                  </a:lnTo>
                  <a:close/>
                  <a:moveTo>
                    <a:pt x="82257" y="11655"/>
                  </a:moveTo>
                  <a:lnTo>
                    <a:pt x="82257" y="13384"/>
                  </a:lnTo>
                  <a:lnTo>
                    <a:pt x="85659" y="13384"/>
                  </a:lnTo>
                  <a:lnTo>
                    <a:pt x="85659" y="11655"/>
                  </a:lnTo>
                  <a:close/>
                  <a:moveTo>
                    <a:pt x="99210" y="11655"/>
                  </a:moveTo>
                  <a:lnTo>
                    <a:pt x="99210" y="13384"/>
                  </a:lnTo>
                  <a:lnTo>
                    <a:pt x="102612" y="13384"/>
                  </a:lnTo>
                  <a:lnTo>
                    <a:pt x="102612" y="11655"/>
                  </a:lnTo>
                  <a:close/>
                  <a:moveTo>
                    <a:pt x="124417" y="11655"/>
                  </a:moveTo>
                  <a:lnTo>
                    <a:pt x="124417" y="13384"/>
                  </a:lnTo>
                  <a:lnTo>
                    <a:pt x="127818" y="13384"/>
                  </a:lnTo>
                  <a:lnTo>
                    <a:pt x="127818" y="11655"/>
                  </a:lnTo>
                  <a:close/>
                  <a:moveTo>
                    <a:pt x="136183" y="11655"/>
                  </a:moveTo>
                  <a:lnTo>
                    <a:pt x="136183" y="13384"/>
                  </a:lnTo>
                  <a:lnTo>
                    <a:pt x="139585" y="13384"/>
                  </a:lnTo>
                  <a:lnTo>
                    <a:pt x="139585" y="11655"/>
                  </a:lnTo>
                  <a:close/>
                  <a:moveTo>
                    <a:pt x="157988" y="11655"/>
                  </a:moveTo>
                  <a:lnTo>
                    <a:pt x="157988" y="13384"/>
                  </a:lnTo>
                  <a:lnTo>
                    <a:pt x="161390" y="13384"/>
                  </a:lnTo>
                  <a:lnTo>
                    <a:pt x="161390" y="11655"/>
                  </a:lnTo>
                  <a:close/>
                  <a:moveTo>
                    <a:pt x="168026" y="11655"/>
                  </a:moveTo>
                  <a:lnTo>
                    <a:pt x="168026" y="13384"/>
                  </a:lnTo>
                  <a:lnTo>
                    <a:pt x="171428" y="13384"/>
                  </a:lnTo>
                  <a:lnTo>
                    <a:pt x="171428" y="11655"/>
                  </a:lnTo>
                  <a:close/>
                  <a:moveTo>
                    <a:pt x="178064" y="11655"/>
                  </a:moveTo>
                  <a:lnTo>
                    <a:pt x="178064" y="13384"/>
                  </a:lnTo>
                  <a:lnTo>
                    <a:pt x="181466" y="13384"/>
                  </a:lnTo>
                  <a:lnTo>
                    <a:pt x="181466" y="11655"/>
                  </a:lnTo>
                  <a:close/>
                  <a:moveTo>
                    <a:pt x="194962" y="11655"/>
                  </a:moveTo>
                  <a:lnTo>
                    <a:pt x="194962" y="13384"/>
                  </a:lnTo>
                  <a:lnTo>
                    <a:pt x="198364" y="13384"/>
                  </a:lnTo>
                  <a:lnTo>
                    <a:pt x="198364" y="11655"/>
                  </a:lnTo>
                  <a:close/>
                  <a:moveTo>
                    <a:pt x="220224" y="11655"/>
                  </a:moveTo>
                  <a:lnTo>
                    <a:pt x="220224" y="13384"/>
                  </a:lnTo>
                  <a:lnTo>
                    <a:pt x="223626" y="13384"/>
                  </a:lnTo>
                  <a:lnTo>
                    <a:pt x="223626" y="11655"/>
                  </a:lnTo>
                  <a:close/>
                  <a:moveTo>
                    <a:pt x="231991" y="11655"/>
                  </a:moveTo>
                  <a:lnTo>
                    <a:pt x="231991" y="13384"/>
                  </a:lnTo>
                  <a:lnTo>
                    <a:pt x="235393" y="13384"/>
                  </a:lnTo>
                  <a:lnTo>
                    <a:pt x="235393" y="11655"/>
                  </a:lnTo>
                  <a:close/>
                  <a:moveTo>
                    <a:pt x="253796" y="11655"/>
                  </a:moveTo>
                  <a:lnTo>
                    <a:pt x="253796" y="13384"/>
                  </a:lnTo>
                  <a:lnTo>
                    <a:pt x="257198" y="13384"/>
                  </a:lnTo>
                  <a:lnTo>
                    <a:pt x="257198" y="11655"/>
                  </a:lnTo>
                  <a:close/>
                  <a:moveTo>
                    <a:pt x="263834" y="11655"/>
                  </a:moveTo>
                  <a:lnTo>
                    <a:pt x="263834" y="13384"/>
                  </a:lnTo>
                  <a:lnTo>
                    <a:pt x="267236" y="13384"/>
                  </a:lnTo>
                  <a:lnTo>
                    <a:pt x="267236" y="11655"/>
                  </a:lnTo>
                  <a:close/>
                  <a:moveTo>
                    <a:pt x="273872" y="11655"/>
                  </a:moveTo>
                  <a:lnTo>
                    <a:pt x="273872" y="13384"/>
                  </a:lnTo>
                  <a:lnTo>
                    <a:pt x="277274" y="13384"/>
                  </a:lnTo>
                  <a:lnTo>
                    <a:pt x="277274" y="11655"/>
                  </a:lnTo>
                  <a:close/>
                  <a:moveTo>
                    <a:pt x="1" y="15001"/>
                  </a:moveTo>
                  <a:lnTo>
                    <a:pt x="1" y="16730"/>
                  </a:lnTo>
                  <a:lnTo>
                    <a:pt x="3402" y="16730"/>
                  </a:lnTo>
                  <a:lnTo>
                    <a:pt x="3402" y="15001"/>
                  </a:lnTo>
                  <a:close/>
                  <a:moveTo>
                    <a:pt x="6748" y="15001"/>
                  </a:moveTo>
                  <a:lnTo>
                    <a:pt x="6748" y="16730"/>
                  </a:lnTo>
                  <a:lnTo>
                    <a:pt x="10150" y="16730"/>
                  </a:lnTo>
                  <a:lnTo>
                    <a:pt x="10150" y="15001"/>
                  </a:lnTo>
                  <a:close/>
                  <a:moveTo>
                    <a:pt x="11767" y="15001"/>
                  </a:moveTo>
                  <a:lnTo>
                    <a:pt x="11767" y="16730"/>
                  </a:lnTo>
                  <a:lnTo>
                    <a:pt x="15169" y="16730"/>
                  </a:lnTo>
                  <a:lnTo>
                    <a:pt x="15169" y="15001"/>
                  </a:lnTo>
                  <a:close/>
                  <a:moveTo>
                    <a:pt x="16786" y="15001"/>
                  </a:moveTo>
                  <a:lnTo>
                    <a:pt x="16786" y="16730"/>
                  </a:lnTo>
                  <a:lnTo>
                    <a:pt x="20188" y="16730"/>
                  </a:lnTo>
                  <a:lnTo>
                    <a:pt x="20188" y="15001"/>
                  </a:lnTo>
                  <a:close/>
                  <a:moveTo>
                    <a:pt x="25207" y="15001"/>
                  </a:moveTo>
                  <a:lnTo>
                    <a:pt x="25207" y="16730"/>
                  </a:lnTo>
                  <a:lnTo>
                    <a:pt x="28609" y="16730"/>
                  </a:lnTo>
                  <a:lnTo>
                    <a:pt x="28609" y="15001"/>
                  </a:lnTo>
                  <a:close/>
                  <a:moveTo>
                    <a:pt x="50358" y="15001"/>
                  </a:moveTo>
                  <a:lnTo>
                    <a:pt x="50358" y="16730"/>
                  </a:lnTo>
                  <a:lnTo>
                    <a:pt x="53760" y="16730"/>
                  </a:lnTo>
                  <a:lnTo>
                    <a:pt x="53760" y="15001"/>
                  </a:lnTo>
                  <a:close/>
                  <a:moveTo>
                    <a:pt x="78967" y="15001"/>
                  </a:moveTo>
                  <a:lnTo>
                    <a:pt x="78967" y="16730"/>
                  </a:lnTo>
                  <a:lnTo>
                    <a:pt x="82368" y="16730"/>
                  </a:lnTo>
                  <a:lnTo>
                    <a:pt x="82368" y="15001"/>
                  </a:lnTo>
                  <a:close/>
                  <a:moveTo>
                    <a:pt x="95808" y="15001"/>
                  </a:moveTo>
                  <a:lnTo>
                    <a:pt x="95808" y="16730"/>
                  </a:lnTo>
                  <a:lnTo>
                    <a:pt x="99210" y="16730"/>
                  </a:lnTo>
                  <a:lnTo>
                    <a:pt x="99210" y="15001"/>
                  </a:lnTo>
                  <a:close/>
                  <a:moveTo>
                    <a:pt x="102612" y="15001"/>
                  </a:moveTo>
                  <a:lnTo>
                    <a:pt x="102612" y="16730"/>
                  </a:lnTo>
                  <a:lnTo>
                    <a:pt x="105958" y="16730"/>
                  </a:lnTo>
                  <a:lnTo>
                    <a:pt x="105958" y="15001"/>
                  </a:lnTo>
                  <a:close/>
                  <a:moveTo>
                    <a:pt x="107631" y="15001"/>
                  </a:moveTo>
                  <a:lnTo>
                    <a:pt x="107631" y="16730"/>
                  </a:lnTo>
                  <a:lnTo>
                    <a:pt x="110977" y="16730"/>
                  </a:lnTo>
                  <a:lnTo>
                    <a:pt x="110977" y="15001"/>
                  </a:lnTo>
                  <a:close/>
                  <a:moveTo>
                    <a:pt x="112650" y="15001"/>
                  </a:moveTo>
                  <a:lnTo>
                    <a:pt x="112650" y="16730"/>
                  </a:lnTo>
                  <a:lnTo>
                    <a:pt x="116052" y="16730"/>
                  </a:lnTo>
                  <a:lnTo>
                    <a:pt x="116052" y="15001"/>
                  </a:lnTo>
                  <a:close/>
                  <a:moveTo>
                    <a:pt x="121015" y="15001"/>
                  </a:moveTo>
                  <a:lnTo>
                    <a:pt x="121015" y="16730"/>
                  </a:lnTo>
                  <a:lnTo>
                    <a:pt x="124417" y="16730"/>
                  </a:lnTo>
                  <a:lnTo>
                    <a:pt x="124417" y="15001"/>
                  </a:lnTo>
                  <a:close/>
                  <a:moveTo>
                    <a:pt x="146166" y="15001"/>
                  </a:moveTo>
                  <a:lnTo>
                    <a:pt x="146166" y="16730"/>
                  </a:lnTo>
                  <a:lnTo>
                    <a:pt x="149568" y="16730"/>
                  </a:lnTo>
                  <a:lnTo>
                    <a:pt x="149568" y="15001"/>
                  </a:lnTo>
                  <a:close/>
                  <a:moveTo>
                    <a:pt x="174774" y="15001"/>
                  </a:moveTo>
                  <a:lnTo>
                    <a:pt x="174774" y="16730"/>
                  </a:lnTo>
                  <a:lnTo>
                    <a:pt x="178176" y="16730"/>
                  </a:lnTo>
                  <a:lnTo>
                    <a:pt x="178176" y="15001"/>
                  </a:lnTo>
                  <a:close/>
                  <a:moveTo>
                    <a:pt x="191616" y="15001"/>
                  </a:moveTo>
                  <a:lnTo>
                    <a:pt x="191616" y="16730"/>
                  </a:lnTo>
                  <a:lnTo>
                    <a:pt x="195018" y="16730"/>
                  </a:lnTo>
                  <a:lnTo>
                    <a:pt x="195018" y="15001"/>
                  </a:lnTo>
                  <a:close/>
                  <a:moveTo>
                    <a:pt x="198364" y="15001"/>
                  </a:moveTo>
                  <a:lnTo>
                    <a:pt x="198364" y="16730"/>
                  </a:lnTo>
                  <a:lnTo>
                    <a:pt x="201765" y="16730"/>
                  </a:lnTo>
                  <a:lnTo>
                    <a:pt x="201765" y="15001"/>
                  </a:lnTo>
                  <a:close/>
                  <a:moveTo>
                    <a:pt x="203383" y="15001"/>
                  </a:moveTo>
                  <a:lnTo>
                    <a:pt x="203383" y="16730"/>
                  </a:lnTo>
                  <a:lnTo>
                    <a:pt x="206784" y="16730"/>
                  </a:lnTo>
                  <a:lnTo>
                    <a:pt x="206784" y="15001"/>
                  </a:lnTo>
                  <a:close/>
                  <a:moveTo>
                    <a:pt x="208402" y="15001"/>
                  </a:moveTo>
                  <a:lnTo>
                    <a:pt x="208402" y="16730"/>
                  </a:lnTo>
                  <a:lnTo>
                    <a:pt x="211804" y="16730"/>
                  </a:lnTo>
                  <a:lnTo>
                    <a:pt x="211804" y="15001"/>
                  </a:lnTo>
                  <a:close/>
                  <a:moveTo>
                    <a:pt x="216823" y="15001"/>
                  </a:moveTo>
                  <a:lnTo>
                    <a:pt x="216823" y="16730"/>
                  </a:lnTo>
                  <a:lnTo>
                    <a:pt x="220224" y="16730"/>
                  </a:lnTo>
                  <a:lnTo>
                    <a:pt x="220224" y="15001"/>
                  </a:lnTo>
                  <a:close/>
                  <a:moveTo>
                    <a:pt x="241973" y="15001"/>
                  </a:moveTo>
                  <a:lnTo>
                    <a:pt x="241973" y="16730"/>
                  </a:lnTo>
                  <a:lnTo>
                    <a:pt x="245375" y="16730"/>
                  </a:lnTo>
                  <a:lnTo>
                    <a:pt x="245375" y="15001"/>
                  </a:lnTo>
                  <a:close/>
                  <a:moveTo>
                    <a:pt x="270582" y="15001"/>
                  </a:moveTo>
                  <a:lnTo>
                    <a:pt x="270582" y="16730"/>
                  </a:lnTo>
                  <a:lnTo>
                    <a:pt x="273984" y="16730"/>
                  </a:lnTo>
                  <a:lnTo>
                    <a:pt x="273984" y="1500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503" name="Google Shape;4503;p117"/>
          <p:cNvGrpSpPr/>
          <p:nvPr/>
        </p:nvGrpSpPr>
        <p:grpSpPr>
          <a:xfrm>
            <a:off x="-4697049" y="4377776"/>
            <a:ext cx="9269048" cy="542679"/>
            <a:chOff x="-62524" y="217501"/>
            <a:chExt cx="9269048" cy="542679"/>
          </a:xfrm>
        </p:grpSpPr>
        <p:sp>
          <p:nvSpPr>
            <p:cNvPr id="4504" name="Google Shape;4504;p117"/>
            <p:cNvSpPr/>
            <p:nvPr/>
          </p:nvSpPr>
          <p:spPr>
            <a:xfrm>
              <a:off x="-62524" y="217501"/>
              <a:ext cx="9267232" cy="540895"/>
            </a:xfrm>
            <a:custGeom>
              <a:avLst/>
              <a:gdLst/>
              <a:ahLst/>
              <a:cxnLst/>
              <a:rect l="l" t="t" r="r" b="b"/>
              <a:pathLst>
                <a:path w="285695" h="16675" extrusionOk="0">
                  <a:moveTo>
                    <a:pt x="669" y="0"/>
                  </a:moveTo>
                  <a:lnTo>
                    <a:pt x="502" y="56"/>
                  </a:lnTo>
                  <a:lnTo>
                    <a:pt x="223" y="223"/>
                  </a:lnTo>
                  <a:lnTo>
                    <a:pt x="56" y="502"/>
                  </a:lnTo>
                  <a:lnTo>
                    <a:pt x="0" y="669"/>
                  </a:lnTo>
                  <a:lnTo>
                    <a:pt x="0" y="837"/>
                  </a:lnTo>
                  <a:lnTo>
                    <a:pt x="0" y="1004"/>
                  </a:lnTo>
                  <a:lnTo>
                    <a:pt x="56" y="1171"/>
                  </a:lnTo>
                  <a:lnTo>
                    <a:pt x="223" y="1394"/>
                  </a:lnTo>
                  <a:lnTo>
                    <a:pt x="502" y="1617"/>
                  </a:lnTo>
                  <a:lnTo>
                    <a:pt x="669" y="1673"/>
                  </a:lnTo>
                  <a:lnTo>
                    <a:pt x="1004" y="1673"/>
                  </a:lnTo>
                  <a:lnTo>
                    <a:pt x="1171" y="1617"/>
                  </a:lnTo>
                  <a:lnTo>
                    <a:pt x="1394" y="1394"/>
                  </a:lnTo>
                  <a:lnTo>
                    <a:pt x="1617" y="1171"/>
                  </a:lnTo>
                  <a:lnTo>
                    <a:pt x="1617" y="1004"/>
                  </a:lnTo>
                  <a:lnTo>
                    <a:pt x="1673" y="837"/>
                  </a:lnTo>
                  <a:lnTo>
                    <a:pt x="1617" y="669"/>
                  </a:lnTo>
                  <a:lnTo>
                    <a:pt x="1617" y="502"/>
                  </a:lnTo>
                  <a:lnTo>
                    <a:pt x="1394" y="223"/>
                  </a:lnTo>
                  <a:lnTo>
                    <a:pt x="1171" y="56"/>
                  </a:lnTo>
                  <a:lnTo>
                    <a:pt x="1004" y="0"/>
                  </a:lnTo>
                  <a:close/>
                  <a:moveTo>
                    <a:pt x="3959" y="0"/>
                  </a:moveTo>
                  <a:lnTo>
                    <a:pt x="3792" y="56"/>
                  </a:lnTo>
                  <a:lnTo>
                    <a:pt x="3569" y="223"/>
                  </a:lnTo>
                  <a:lnTo>
                    <a:pt x="3402" y="502"/>
                  </a:lnTo>
                  <a:lnTo>
                    <a:pt x="3346" y="669"/>
                  </a:lnTo>
                  <a:lnTo>
                    <a:pt x="3290" y="837"/>
                  </a:lnTo>
                  <a:lnTo>
                    <a:pt x="3346" y="1004"/>
                  </a:lnTo>
                  <a:lnTo>
                    <a:pt x="3402" y="1171"/>
                  </a:lnTo>
                  <a:lnTo>
                    <a:pt x="3569" y="1394"/>
                  </a:lnTo>
                  <a:lnTo>
                    <a:pt x="3792" y="1617"/>
                  </a:lnTo>
                  <a:lnTo>
                    <a:pt x="3959" y="1673"/>
                  </a:lnTo>
                  <a:lnTo>
                    <a:pt x="4294" y="1673"/>
                  </a:lnTo>
                  <a:lnTo>
                    <a:pt x="4461" y="1617"/>
                  </a:lnTo>
                  <a:lnTo>
                    <a:pt x="4740" y="1394"/>
                  </a:lnTo>
                  <a:lnTo>
                    <a:pt x="4907" y="1171"/>
                  </a:lnTo>
                  <a:lnTo>
                    <a:pt x="4963" y="1004"/>
                  </a:lnTo>
                  <a:lnTo>
                    <a:pt x="4963" y="837"/>
                  </a:lnTo>
                  <a:lnTo>
                    <a:pt x="4963" y="669"/>
                  </a:lnTo>
                  <a:lnTo>
                    <a:pt x="4907" y="502"/>
                  </a:lnTo>
                  <a:lnTo>
                    <a:pt x="4740" y="223"/>
                  </a:lnTo>
                  <a:lnTo>
                    <a:pt x="4461" y="56"/>
                  </a:lnTo>
                  <a:lnTo>
                    <a:pt x="4294" y="0"/>
                  </a:lnTo>
                  <a:close/>
                  <a:moveTo>
                    <a:pt x="9090" y="0"/>
                  </a:moveTo>
                  <a:lnTo>
                    <a:pt x="8923" y="56"/>
                  </a:lnTo>
                  <a:lnTo>
                    <a:pt x="8644" y="223"/>
                  </a:lnTo>
                  <a:lnTo>
                    <a:pt x="8477" y="502"/>
                  </a:lnTo>
                  <a:lnTo>
                    <a:pt x="8421" y="669"/>
                  </a:lnTo>
                  <a:lnTo>
                    <a:pt x="8421" y="837"/>
                  </a:lnTo>
                  <a:lnTo>
                    <a:pt x="8421" y="1004"/>
                  </a:lnTo>
                  <a:lnTo>
                    <a:pt x="8477" y="1171"/>
                  </a:lnTo>
                  <a:lnTo>
                    <a:pt x="8644" y="1394"/>
                  </a:lnTo>
                  <a:lnTo>
                    <a:pt x="8923" y="1617"/>
                  </a:lnTo>
                  <a:lnTo>
                    <a:pt x="9090" y="1673"/>
                  </a:lnTo>
                  <a:lnTo>
                    <a:pt x="9425" y="1673"/>
                  </a:lnTo>
                  <a:lnTo>
                    <a:pt x="9536" y="1617"/>
                  </a:lnTo>
                  <a:lnTo>
                    <a:pt x="9815" y="1394"/>
                  </a:lnTo>
                  <a:lnTo>
                    <a:pt x="9982" y="1171"/>
                  </a:lnTo>
                  <a:lnTo>
                    <a:pt x="10038" y="1004"/>
                  </a:lnTo>
                  <a:lnTo>
                    <a:pt x="10038" y="837"/>
                  </a:lnTo>
                  <a:lnTo>
                    <a:pt x="10038" y="669"/>
                  </a:lnTo>
                  <a:lnTo>
                    <a:pt x="9982" y="502"/>
                  </a:lnTo>
                  <a:lnTo>
                    <a:pt x="9815" y="223"/>
                  </a:lnTo>
                  <a:lnTo>
                    <a:pt x="9536" y="56"/>
                  </a:lnTo>
                  <a:lnTo>
                    <a:pt x="9425" y="0"/>
                  </a:lnTo>
                  <a:close/>
                  <a:moveTo>
                    <a:pt x="14165" y="0"/>
                  </a:moveTo>
                  <a:lnTo>
                    <a:pt x="13998" y="56"/>
                  </a:lnTo>
                  <a:lnTo>
                    <a:pt x="13719" y="223"/>
                  </a:lnTo>
                  <a:lnTo>
                    <a:pt x="13551" y="502"/>
                  </a:lnTo>
                  <a:lnTo>
                    <a:pt x="13496" y="669"/>
                  </a:lnTo>
                  <a:lnTo>
                    <a:pt x="13496" y="837"/>
                  </a:lnTo>
                  <a:lnTo>
                    <a:pt x="13496" y="1004"/>
                  </a:lnTo>
                  <a:lnTo>
                    <a:pt x="13551" y="1171"/>
                  </a:lnTo>
                  <a:lnTo>
                    <a:pt x="13719" y="1394"/>
                  </a:lnTo>
                  <a:lnTo>
                    <a:pt x="13998" y="1617"/>
                  </a:lnTo>
                  <a:lnTo>
                    <a:pt x="14165" y="1673"/>
                  </a:lnTo>
                  <a:lnTo>
                    <a:pt x="14499" y="1673"/>
                  </a:lnTo>
                  <a:lnTo>
                    <a:pt x="14611" y="1617"/>
                  </a:lnTo>
                  <a:lnTo>
                    <a:pt x="14890" y="1394"/>
                  </a:lnTo>
                  <a:lnTo>
                    <a:pt x="15057" y="1171"/>
                  </a:lnTo>
                  <a:lnTo>
                    <a:pt x="15113" y="1004"/>
                  </a:lnTo>
                  <a:lnTo>
                    <a:pt x="15113" y="837"/>
                  </a:lnTo>
                  <a:lnTo>
                    <a:pt x="15113" y="669"/>
                  </a:lnTo>
                  <a:lnTo>
                    <a:pt x="15057" y="502"/>
                  </a:lnTo>
                  <a:lnTo>
                    <a:pt x="14890" y="223"/>
                  </a:lnTo>
                  <a:lnTo>
                    <a:pt x="14611" y="56"/>
                  </a:lnTo>
                  <a:lnTo>
                    <a:pt x="14499" y="0"/>
                  </a:lnTo>
                  <a:close/>
                  <a:moveTo>
                    <a:pt x="24203" y="0"/>
                  </a:moveTo>
                  <a:lnTo>
                    <a:pt x="24036" y="56"/>
                  </a:lnTo>
                  <a:lnTo>
                    <a:pt x="23757" y="223"/>
                  </a:lnTo>
                  <a:lnTo>
                    <a:pt x="23589" y="502"/>
                  </a:lnTo>
                  <a:lnTo>
                    <a:pt x="23534" y="669"/>
                  </a:lnTo>
                  <a:lnTo>
                    <a:pt x="23534" y="837"/>
                  </a:lnTo>
                  <a:lnTo>
                    <a:pt x="23534" y="1004"/>
                  </a:lnTo>
                  <a:lnTo>
                    <a:pt x="23589" y="1171"/>
                  </a:lnTo>
                  <a:lnTo>
                    <a:pt x="23757" y="1394"/>
                  </a:lnTo>
                  <a:lnTo>
                    <a:pt x="24036" y="1617"/>
                  </a:lnTo>
                  <a:lnTo>
                    <a:pt x="24203" y="1673"/>
                  </a:lnTo>
                  <a:lnTo>
                    <a:pt x="24537" y="1673"/>
                  </a:lnTo>
                  <a:lnTo>
                    <a:pt x="24649" y="1617"/>
                  </a:lnTo>
                  <a:lnTo>
                    <a:pt x="24928" y="1394"/>
                  </a:lnTo>
                  <a:lnTo>
                    <a:pt x="25095" y="1171"/>
                  </a:lnTo>
                  <a:lnTo>
                    <a:pt x="25151" y="1004"/>
                  </a:lnTo>
                  <a:lnTo>
                    <a:pt x="25207" y="837"/>
                  </a:lnTo>
                  <a:lnTo>
                    <a:pt x="25151" y="669"/>
                  </a:lnTo>
                  <a:lnTo>
                    <a:pt x="25095" y="502"/>
                  </a:lnTo>
                  <a:lnTo>
                    <a:pt x="24928" y="223"/>
                  </a:lnTo>
                  <a:lnTo>
                    <a:pt x="24649" y="56"/>
                  </a:lnTo>
                  <a:lnTo>
                    <a:pt x="24537" y="0"/>
                  </a:lnTo>
                  <a:close/>
                  <a:moveTo>
                    <a:pt x="32624" y="0"/>
                  </a:moveTo>
                  <a:lnTo>
                    <a:pt x="32456" y="56"/>
                  </a:lnTo>
                  <a:lnTo>
                    <a:pt x="32178" y="223"/>
                  </a:lnTo>
                  <a:lnTo>
                    <a:pt x="32010" y="502"/>
                  </a:lnTo>
                  <a:lnTo>
                    <a:pt x="31954" y="669"/>
                  </a:lnTo>
                  <a:lnTo>
                    <a:pt x="31954" y="837"/>
                  </a:lnTo>
                  <a:lnTo>
                    <a:pt x="31954" y="1004"/>
                  </a:lnTo>
                  <a:lnTo>
                    <a:pt x="32010" y="1171"/>
                  </a:lnTo>
                  <a:lnTo>
                    <a:pt x="32178" y="1394"/>
                  </a:lnTo>
                  <a:lnTo>
                    <a:pt x="32456" y="1617"/>
                  </a:lnTo>
                  <a:lnTo>
                    <a:pt x="32624" y="1673"/>
                  </a:lnTo>
                  <a:lnTo>
                    <a:pt x="32958" y="1673"/>
                  </a:lnTo>
                  <a:lnTo>
                    <a:pt x="33126" y="1617"/>
                  </a:lnTo>
                  <a:lnTo>
                    <a:pt x="33349" y="1394"/>
                  </a:lnTo>
                  <a:lnTo>
                    <a:pt x="33572" y="1171"/>
                  </a:lnTo>
                  <a:lnTo>
                    <a:pt x="33627" y="1004"/>
                  </a:lnTo>
                  <a:lnTo>
                    <a:pt x="33627" y="837"/>
                  </a:lnTo>
                  <a:lnTo>
                    <a:pt x="33627" y="669"/>
                  </a:lnTo>
                  <a:lnTo>
                    <a:pt x="33572" y="502"/>
                  </a:lnTo>
                  <a:lnTo>
                    <a:pt x="33349" y="223"/>
                  </a:lnTo>
                  <a:lnTo>
                    <a:pt x="33126" y="56"/>
                  </a:lnTo>
                  <a:lnTo>
                    <a:pt x="32958" y="0"/>
                  </a:lnTo>
                  <a:close/>
                  <a:moveTo>
                    <a:pt x="42773" y="0"/>
                  </a:moveTo>
                  <a:lnTo>
                    <a:pt x="42606" y="56"/>
                  </a:lnTo>
                  <a:lnTo>
                    <a:pt x="42383" y="223"/>
                  </a:lnTo>
                  <a:lnTo>
                    <a:pt x="42216" y="502"/>
                  </a:lnTo>
                  <a:lnTo>
                    <a:pt x="42160" y="669"/>
                  </a:lnTo>
                  <a:lnTo>
                    <a:pt x="42104" y="837"/>
                  </a:lnTo>
                  <a:lnTo>
                    <a:pt x="42160" y="1004"/>
                  </a:lnTo>
                  <a:lnTo>
                    <a:pt x="42216" y="1171"/>
                  </a:lnTo>
                  <a:lnTo>
                    <a:pt x="42383" y="1394"/>
                  </a:lnTo>
                  <a:lnTo>
                    <a:pt x="42606" y="1617"/>
                  </a:lnTo>
                  <a:lnTo>
                    <a:pt x="42773" y="1673"/>
                  </a:lnTo>
                  <a:lnTo>
                    <a:pt x="43108" y="1673"/>
                  </a:lnTo>
                  <a:lnTo>
                    <a:pt x="43275" y="1617"/>
                  </a:lnTo>
                  <a:lnTo>
                    <a:pt x="43554" y="1394"/>
                  </a:lnTo>
                  <a:lnTo>
                    <a:pt x="43721" y="1171"/>
                  </a:lnTo>
                  <a:lnTo>
                    <a:pt x="43777" y="1004"/>
                  </a:lnTo>
                  <a:lnTo>
                    <a:pt x="43777" y="837"/>
                  </a:lnTo>
                  <a:lnTo>
                    <a:pt x="43777" y="669"/>
                  </a:lnTo>
                  <a:lnTo>
                    <a:pt x="43721" y="502"/>
                  </a:lnTo>
                  <a:lnTo>
                    <a:pt x="43554" y="223"/>
                  </a:lnTo>
                  <a:lnTo>
                    <a:pt x="43275" y="56"/>
                  </a:lnTo>
                  <a:lnTo>
                    <a:pt x="43108" y="0"/>
                  </a:lnTo>
                  <a:close/>
                  <a:moveTo>
                    <a:pt x="51083" y="0"/>
                  </a:moveTo>
                  <a:lnTo>
                    <a:pt x="50915" y="56"/>
                  </a:lnTo>
                  <a:lnTo>
                    <a:pt x="50636" y="223"/>
                  </a:lnTo>
                  <a:lnTo>
                    <a:pt x="50469" y="502"/>
                  </a:lnTo>
                  <a:lnTo>
                    <a:pt x="50413" y="669"/>
                  </a:lnTo>
                  <a:lnTo>
                    <a:pt x="50413" y="837"/>
                  </a:lnTo>
                  <a:lnTo>
                    <a:pt x="50413" y="1004"/>
                  </a:lnTo>
                  <a:lnTo>
                    <a:pt x="50469" y="1171"/>
                  </a:lnTo>
                  <a:lnTo>
                    <a:pt x="50636" y="1394"/>
                  </a:lnTo>
                  <a:lnTo>
                    <a:pt x="50915" y="1617"/>
                  </a:lnTo>
                  <a:lnTo>
                    <a:pt x="51083" y="1673"/>
                  </a:lnTo>
                  <a:lnTo>
                    <a:pt x="51417" y="1673"/>
                  </a:lnTo>
                  <a:lnTo>
                    <a:pt x="51529" y="1617"/>
                  </a:lnTo>
                  <a:lnTo>
                    <a:pt x="51808" y="1394"/>
                  </a:lnTo>
                  <a:lnTo>
                    <a:pt x="51975" y="1171"/>
                  </a:lnTo>
                  <a:lnTo>
                    <a:pt x="52031" y="1004"/>
                  </a:lnTo>
                  <a:lnTo>
                    <a:pt x="52031" y="837"/>
                  </a:lnTo>
                  <a:lnTo>
                    <a:pt x="52031" y="669"/>
                  </a:lnTo>
                  <a:lnTo>
                    <a:pt x="51975" y="502"/>
                  </a:lnTo>
                  <a:lnTo>
                    <a:pt x="51808" y="223"/>
                  </a:lnTo>
                  <a:lnTo>
                    <a:pt x="51529" y="56"/>
                  </a:lnTo>
                  <a:lnTo>
                    <a:pt x="51417" y="0"/>
                  </a:lnTo>
                  <a:close/>
                  <a:moveTo>
                    <a:pt x="61176" y="0"/>
                  </a:moveTo>
                  <a:lnTo>
                    <a:pt x="61009" y="56"/>
                  </a:lnTo>
                  <a:lnTo>
                    <a:pt x="60730" y="223"/>
                  </a:lnTo>
                  <a:lnTo>
                    <a:pt x="60563" y="502"/>
                  </a:lnTo>
                  <a:lnTo>
                    <a:pt x="60507" y="669"/>
                  </a:lnTo>
                  <a:lnTo>
                    <a:pt x="60507" y="837"/>
                  </a:lnTo>
                  <a:lnTo>
                    <a:pt x="60507" y="1004"/>
                  </a:lnTo>
                  <a:lnTo>
                    <a:pt x="60563" y="1171"/>
                  </a:lnTo>
                  <a:lnTo>
                    <a:pt x="60730" y="1394"/>
                  </a:lnTo>
                  <a:lnTo>
                    <a:pt x="61009" y="1617"/>
                  </a:lnTo>
                  <a:lnTo>
                    <a:pt x="61176" y="1673"/>
                  </a:lnTo>
                  <a:lnTo>
                    <a:pt x="61511" y="1673"/>
                  </a:lnTo>
                  <a:lnTo>
                    <a:pt x="61623" y="1617"/>
                  </a:lnTo>
                  <a:lnTo>
                    <a:pt x="61901" y="1394"/>
                  </a:lnTo>
                  <a:lnTo>
                    <a:pt x="62069" y="1171"/>
                  </a:lnTo>
                  <a:lnTo>
                    <a:pt x="62124" y="1004"/>
                  </a:lnTo>
                  <a:lnTo>
                    <a:pt x="62124" y="837"/>
                  </a:lnTo>
                  <a:lnTo>
                    <a:pt x="62124" y="669"/>
                  </a:lnTo>
                  <a:lnTo>
                    <a:pt x="62069" y="502"/>
                  </a:lnTo>
                  <a:lnTo>
                    <a:pt x="61901" y="223"/>
                  </a:lnTo>
                  <a:lnTo>
                    <a:pt x="61623" y="56"/>
                  </a:lnTo>
                  <a:lnTo>
                    <a:pt x="61511" y="0"/>
                  </a:lnTo>
                  <a:close/>
                  <a:moveTo>
                    <a:pt x="64522" y="0"/>
                  </a:moveTo>
                  <a:lnTo>
                    <a:pt x="64355" y="56"/>
                  </a:lnTo>
                  <a:lnTo>
                    <a:pt x="64076" y="223"/>
                  </a:lnTo>
                  <a:lnTo>
                    <a:pt x="63909" y="502"/>
                  </a:lnTo>
                  <a:lnTo>
                    <a:pt x="63853" y="669"/>
                  </a:lnTo>
                  <a:lnTo>
                    <a:pt x="63853" y="837"/>
                  </a:lnTo>
                  <a:lnTo>
                    <a:pt x="63853" y="1004"/>
                  </a:lnTo>
                  <a:lnTo>
                    <a:pt x="63909" y="1171"/>
                  </a:lnTo>
                  <a:lnTo>
                    <a:pt x="64076" y="1394"/>
                  </a:lnTo>
                  <a:lnTo>
                    <a:pt x="64355" y="1617"/>
                  </a:lnTo>
                  <a:lnTo>
                    <a:pt x="64522" y="1673"/>
                  </a:lnTo>
                  <a:lnTo>
                    <a:pt x="64857" y="1673"/>
                  </a:lnTo>
                  <a:lnTo>
                    <a:pt x="65024" y="1617"/>
                  </a:lnTo>
                  <a:lnTo>
                    <a:pt x="65247" y="1394"/>
                  </a:lnTo>
                  <a:lnTo>
                    <a:pt x="65470" y="1171"/>
                  </a:lnTo>
                  <a:lnTo>
                    <a:pt x="65470" y="1004"/>
                  </a:lnTo>
                  <a:lnTo>
                    <a:pt x="65526" y="837"/>
                  </a:lnTo>
                  <a:lnTo>
                    <a:pt x="65470" y="669"/>
                  </a:lnTo>
                  <a:lnTo>
                    <a:pt x="65470" y="502"/>
                  </a:lnTo>
                  <a:lnTo>
                    <a:pt x="65247" y="223"/>
                  </a:lnTo>
                  <a:lnTo>
                    <a:pt x="65024" y="56"/>
                  </a:lnTo>
                  <a:lnTo>
                    <a:pt x="64857" y="0"/>
                  </a:lnTo>
                  <a:close/>
                  <a:moveTo>
                    <a:pt x="67868" y="0"/>
                  </a:moveTo>
                  <a:lnTo>
                    <a:pt x="67757" y="56"/>
                  </a:lnTo>
                  <a:lnTo>
                    <a:pt x="67478" y="223"/>
                  </a:lnTo>
                  <a:lnTo>
                    <a:pt x="67311" y="502"/>
                  </a:lnTo>
                  <a:lnTo>
                    <a:pt x="67255" y="669"/>
                  </a:lnTo>
                  <a:lnTo>
                    <a:pt x="67199" y="837"/>
                  </a:lnTo>
                  <a:lnTo>
                    <a:pt x="67255" y="1004"/>
                  </a:lnTo>
                  <a:lnTo>
                    <a:pt x="67311" y="1171"/>
                  </a:lnTo>
                  <a:lnTo>
                    <a:pt x="67478" y="1394"/>
                  </a:lnTo>
                  <a:lnTo>
                    <a:pt x="67757" y="1617"/>
                  </a:lnTo>
                  <a:lnTo>
                    <a:pt x="67868" y="1673"/>
                  </a:lnTo>
                  <a:lnTo>
                    <a:pt x="68203" y="1673"/>
                  </a:lnTo>
                  <a:lnTo>
                    <a:pt x="68370" y="1617"/>
                  </a:lnTo>
                  <a:lnTo>
                    <a:pt x="68649" y="1394"/>
                  </a:lnTo>
                  <a:lnTo>
                    <a:pt x="68816" y="1171"/>
                  </a:lnTo>
                  <a:lnTo>
                    <a:pt x="68872" y="1004"/>
                  </a:lnTo>
                  <a:lnTo>
                    <a:pt x="68872" y="837"/>
                  </a:lnTo>
                  <a:lnTo>
                    <a:pt x="68872" y="669"/>
                  </a:lnTo>
                  <a:lnTo>
                    <a:pt x="68816" y="502"/>
                  </a:lnTo>
                  <a:lnTo>
                    <a:pt x="68649" y="223"/>
                  </a:lnTo>
                  <a:lnTo>
                    <a:pt x="68370" y="56"/>
                  </a:lnTo>
                  <a:lnTo>
                    <a:pt x="68203" y="0"/>
                  </a:lnTo>
                  <a:close/>
                  <a:moveTo>
                    <a:pt x="72943" y="0"/>
                  </a:moveTo>
                  <a:lnTo>
                    <a:pt x="72776" y="56"/>
                  </a:lnTo>
                  <a:lnTo>
                    <a:pt x="72553" y="223"/>
                  </a:lnTo>
                  <a:lnTo>
                    <a:pt x="72386" y="502"/>
                  </a:lnTo>
                  <a:lnTo>
                    <a:pt x="72330" y="669"/>
                  </a:lnTo>
                  <a:lnTo>
                    <a:pt x="72274" y="837"/>
                  </a:lnTo>
                  <a:lnTo>
                    <a:pt x="72330" y="1004"/>
                  </a:lnTo>
                  <a:lnTo>
                    <a:pt x="72386" y="1171"/>
                  </a:lnTo>
                  <a:lnTo>
                    <a:pt x="72553" y="1394"/>
                  </a:lnTo>
                  <a:lnTo>
                    <a:pt x="72776" y="1617"/>
                  </a:lnTo>
                  <a:lnTo>
                    <a:pt x="72943" y="1673"/>
                  </a:lnTo>
                  <a:lnTo>
                    <a:pt x="73278" y="1673"/>
                  </a:lnTo>
                  <a:lnTo>
                    <a:pt x="73445" y="1617"/>
                  </a:lnTo>
                  <a:lnTo>
                    <a:pt x="73724" y="1394"/>
                  </a:lnTo>
                  <a:lnTo>
                    <a:pt x="73891" y="1171"/>
                  </a:lnTo>
                  <a:lnTo>
                    <a:pt x="73947" y="1004"/>
                  </a:lnTo>
                  <a:lnTo>
                    <a:pt x="73947" y="837"/>
                  </a:lnTo>
                  <a:lnTo>
                    <a:pt x="73947" y="669"/>
                  </a:lnTo>
                  <a:lnTo>
                    <a:pt x="73891" y="502"/>
                  </a:lnTo>
                  <a:lnTo>
                    <a:pt x="73724" y="223"/>
                  </a:lnTo>
                  <a:lnTo>
                    <a:pt x="73445" y="56"/>
                  </a:lnTo>
                  <a:lnTo>
                    <a:pt x="73278" y="0"/>
                  </a:lnTo>
                  <a:close/>
                  <a:moveTo>
                    <a:pt x="76289" y="0"/>
                  </a:moveTo>
                  <a:lnTo>
                    <a:pt x="76122" y="56"/>
                  </a:lnTo>
                  <a:lnTo>
                    <a:pt x="75899" y="223"/>
                  </a:lnTo>
                  <a:lnTo>
                    <a:pt x="75676" y="502"/>
                  </a:lnTo>
                  <a:lnTo>
                    <a:pt x="75620" y="669"/>
                  </a:lnTo>
                  <a:lnTo>
                    <a:pt x="75620" y="837"/>
                  </a:lnTo>
                  <a:lnTo>
                    <a:pt x="75620" y="1004"/>
                  </a:lnTo>
                  <a:lnTo>
                    <a:pt x="75676" y="1171"/>
                  </a:lnTo>
                  <a:lnTo>
                    <a:pt x="75899" y="1394"/>
                  </a:lnTo>
                  <a:lnTo>
                    <a:pt x="76122" y="1617"/>
                  </a:lnTo>
                  <a:lnTo>
                    <a:pt x="76289" y="1673"/>
                  </a:lnTo>
                  <a:lnTo>
                    <a:pt x="76624" y="1673"/>
                  </a:lnTo>
                  <a:lnTo>
                    <a:pt x="76791" y="1617"/>
                  </a:lnTo>
                  <a:lnTo>
                    <a:pt x="77070" y="1394"/>
                  </a:lnTo>
                  <a:lnTo>
                    <a:pt x="77237" y="1171"/>
                  </a:lnTo>
                  <a:lnTo>
                    <a:pt x="77293" y="1004"/>
                  </a:lnTo>
                  <a:lnTo>
                    <a:pt x="77293" y="837"/>
                  </a:lnTo>
                  <a:lnTo>
                    <a:pt x="77293" y="669"/>
                  </a:lnTo>
                  <a:lnTo>
                    <a:pt x="77237" y="502"/>
                  </a:lnTo>
                  <a:lnTo>
                    <a:pt x="77070" y="223"/>
                  </a:lnTo>
                  <a:lnTo>
                    <a:pt x="76791" y="56"/>
                  </a:lnTo>
                  <a:lnTo>
                    <a:pt x="76624" y="0"/>
                  </a:lnTo>
                  <a:close/>
                  <a:moveTo>
                    <a:pt x="88056" y="0"/>
                  </a:moveTo>
                  <a:lnTo>
                    <a:pt x="87889" y="56"/>
                  </a:lnTo>
                  <a:lnTo>
                    <a:pt x="87610" y="223"/>
                  </a:lnTo>
                  <a:lnTo>
                    <a:pt x="87443" y="502"/>
                  </a:lnTo>
                  <a:lnTo>
                    <a:pt x="87387" y="669"/>
                  </a:lnTo>
                  <a:lnTo>
                    <a:pt x="87387" y="837"/>
                  </a:lnTo>
                  <a:lnTo>
                    <a:pt x="87387" y="1004"/>
                  </a:lnTo>
                  <a:lnTo>
                    <a:pt x="87443" y="1171"/>
                  </a:lnTo>
                  <a:lnTo>
                    <a:pt x="87610" y="1394"/>
                  </a:lnTo>
                  <a:lnTo>
                    <a:pt x="87889" y="1617"/>
                  </a:lnTo>
                  <a:lnTo>
                    <a:pt x="88056" y="1673"/>
                  </a:lnTo>
                  <a:lnTo>
                    <a:pt x="88391" y="1673"/>
                  </a:lnTo>
                  <a:lnTo>
                    <a:pt x="88558" y="1617"/>
                  </a:lnTo>
                  <a:lnTo>
                    <a:pt x="88781" y="1394"/>
                  </a:lnTo>
                  <a:lnTo>
                    <a:pt x="88948" y="1171"/>
                  </a:lnTo>
                  <a:lnTo>
                    <a:pt x="89004" y="1004"/>
                  </a:lnTo>
                  <a:lnTo>
                    <a:pt x="89060" y="837"/>
                  </a:lnTo>
                  <a:lnTo>
                    <a:pt x="89004" y="669"/>
                  </a:lnTo>
                  <a:lnTo>
                    <a:pt x="88948" y="502"/>
                  </a:lnTo>
                  <a:lnTo>
                    <a:pt x="88781" y="223"/>
                  </a:lnTo>
                  <a:lnTo>
                    <a:pt x="88558" y="56"/>
                  </a:lnTo>
                  <a:lnTo>
                    <a:pt x="88391" y="0"/>
                  </a:lnTo>
                  <a:close/>
                  <a:moveTo>
                    <a:pt x="96477" y="0"/>
                  </a:moveTo>
                  <a:lnTo>
                    <a:pt x="96310" y="56"/>
                  </a:lnTo>
                  <a:lnTo>
                    <a:pt x="96087" y="223"/>
                  </a:lnTo>
                  <a:lnTo>
                    <a:pt x="95863" y="502"/>
                  </a:lnTo>
                  <a:lnTo>
                    <a:pt x="95863" y="669"/>
                  </a:lnTo>
                  <a:lnTo>
                    <a:pt x="95808" y="837"/>
                  </a:lnTo>
                  <a:lnTo>
                    <a:pt x="95863" y="1004"/>
                  </a:lnTo>
                  <a:lnTo>
                    <a:pt x="95863" y="1171"/>
                  </a:lnTo>
                  <a:lnTo>
                    <a:pt x="96087" y="1394"/>
                  </a:lnTo>
                  <a:lnTo>
                    <a:pt x="96310" y="1617"/>
                  </a:lnTo>
                  <a:lnTo>
                    <a:pt x="96477" y="1673"/>
                  </a:lnTo>
                  <a:lnTo>
                    <a:pt x="96811" y="1673"/>
                  </a:lnTo>
                  <a:lnTo>
                    <a:pt x="96979" y="1617"/>
                  </a:lnTo>
                  <a:lnTo>
                    <a:pt x="97258" y="1394"/>
                  </a:lnTo>
                  <a:lnTo>
                    <a:pt x="97425" y="1171"/>
                  </a:lnTo>
                  <a:lnTo>
                    <a:pt x="97481" y="1004"/>
                  </a:lnTo>
                  <a:lnTo>
                    <a:pt x="97481" y="837"/>
                  </a:lnTo>
                  <a:lnTo>
                    <a:pt x="97481" y="669"/>
                  </a:lnTo>
                  <a:lnTo>
                    <a:pt x="97425" y="502"/>
                  </a:lnTo>
                  <a:lnTo>
                    <a:pt x="97258" y="223"/>
                  </a:lnTo>
                  <a:lnTo>
                    <a:pt x="96979" y="56"/>
                  </a:lnTo>
                  <a:lnTo>
                    <a:pt x="96811" y="0"/>
                  </a:lnTo>
                  <a:close/>
                  <a:moveTo>
                    <a:pt x="99767" y="0"/>
                  </a:moveTo>
                  <a:lnTo>
                    <a:pt x="99656" y="56"/>
                  </a:lnTo>
                  <a:lnTo>
                    <a:pt x="99377" y="223"/>
                  </a:lnTo>
                  <a:lnTo>
                    <a:pt x="99209" y="502"/>
                  </a:lnTo>
                  <a:lnTo>
                    <a:pt x="99154" y="669"/>
                  </a:lnTo>
                  <a:lnTo>
                    <a:pt x="99154" y="837"/>
                  </a:lnTo>
                  <a:lnTo>
                    <a:pt x="99154" y="1004"/>
                  </a:lnTo>
                  <a:lnTo>
                    <a:pt x="99209" y="1171"/>
                  </a:lnTo>
                  <a:lnTo>
                    <a:pt x="99377" y="1394"/>
                  </a:lnTo>
                  <a:lnTo>
                    <a:pt x="99656" y="1617"/>
                  </a:lnTo>
                  <a:lnTo>
                    <a:pt x="99767" y="1673"/>
                  </a:lnTo>
                  <a:lnTo>
                    <a:pt x="100102" y="1673"/>
                  </a:lnTo>
                  <a:lnTo>
                    <a:pt x="100269" y="1617"/>
                  </a:lnTo>
                  <a:lnTo>
                    <a:pt x="100548" y="1394"/>
                  </a:lnTo>
                  <a:lnTo>
                    <a:pt x="100715" y="1171"/>
                  </a:lnTo>
                  <a:lnTo>
                    <a:pt x="100771" y="1004"/>
                  </a:lnTo>
                  <a:lnTo>
                    <a:pt x="100771" y="837"/>
                  </a:lnTo>
                  <a:lnTo>
                    <a:pt x="100771" y="669"/>
                  </a:lnTo>
                  <a:lnTo>
                    <a:pt x="100715" y="502"/>
                  </a:lnTo>
                  <a:lnTo>
                    <a:pt x="100548" y="223"/>
                  </a:lnTo>
                  <a:lnTo>
                    <a:pt x="100269" y="56"/>
                  </a:lnTo>
                  <a:lnTo>
                    <a:pt x="100102" y="0"/>
                  </a:lnTo>
                  <a:close/>
                  <a:moveTo>
                    <a:pt x="104898" y="0"/>
                  </a:moveTo>
                  <a:lnTo>
                    <a:pt x="104730" y="56"/>
                  </a:lnTo>
                  <a:lnTo>
                    <a:pt x="104452" y="223"/>
                  </a:lnTo>
                  <a:lnTo>
                    <a:pt x="104284" y="502"/>
                  </a:lnTo>
                  <a:lnTo>
                    <a:pt x="104228" y="669"/>
                  </a:lnTo>
                  <a:lnTo>
                    <a:pt x="104228" y="837"/>
                  </a:lnTo>
                  <a:lnTo>
                    <a:pt x="104228" y="1004"/>
                  </a:lnTo>
                  <a:lnTo>
                    <a:pt x="104284" y="1171"/>
                  </a:lnTo>
                  <a:lnTo>
                    <a:pt x="104452" y="1394"/>
                  </a:lnTo>
                  <a:lnTo>
                    <a:pt x="104730" y="1617"/>
                  </a:lnTo>
                  <a:lnTo>
                    <a:pt x="104898" y="1673"/>
                  </a:lnTo>
                  <a:lnTo>
                    <a:pt x="105232" y="1673"/>
                  </a:lnTo>
                  <a:lnTo>
                    <a:pt x="105344" y="1617"/>
                  </a:lnTo>
                  <a:lnTo>
                    <a:pt x="105623" y="1394"/>
                  </a:lnTo>
                  <a:lnTo>
                    <a:pt x="105790" y="1171"/>
                  </a:lnTo>
                  <a:lnTo>
                    <a:pt x="105846" y="1004"/>
                  </a:lnTo>
                  <a:lnTo>
                    <a:pt x="105901" y="837"/>
                  </a:lnTo>
                  <a:lnTo>
                    <a:pt x="105846" y="669"/>
                  </a:lnTo>
                  <a:lnTo>
                    <a:pt x="105790" y="502"/>
                  </a:lnTo>
                  <a:lnTo>
                    <a:pt x="105623" y="223"/>
                  </a:lnTo>
                  <a:lnTo>
                    <a:pt x="105344" y="56"/>
                  </a:lnTo>
                  <a:lnTo>
                    <a:pt x="105232" y="0"/>
                  </a:lnTo>
                  <a:close/>
                  <a:moveTo>
                    <a:pt x="109972" y="0"/>
                  </a:moveTo>
                  <a:lnTo>
                    <a:pt x="109805" y="56"/>
                  </a:lnTo>
                  <a:lnTo>
                    <a:pt x="109526" y="223"/>
                  </a:lnTo>
                  <a:lnTo>
                    <a:pt x="109359" y="502"/>
                  </a:lnTo>
                  <a:lnTo>
                    <a:pt x="109303" y="669"/>
                  </a:lnTo>
                  <a:lnTo>
                    <a:pt x="109303" y="837"/>
                  </a:lnTo>
                  <a:lnTo>
                    <a:pt x="109303" y="1004"/>
                  </a:lnTo>
                  <a:lnTo>
                    <a:pt x="109359" y="1171"/>
                  </a:lnTo>
                  <a:lnTo>
                    <a:pt x="109526" y="1394"/>
                  </a:lnTo>
                  <a:lnTo>
                    <a:pt x="109805" y="1617"/>
                  </a:lnTo>
                  <a:lnTo>
                    <a:pt x="109972" y="1673"/>
                  </a:lnTo>
                  <a:lnTo>
                    <a:pt x="110307" y="1673"/>
                  </a:lnTo>
                  <a:lnTo>
                    <a:pt x="110474" y="1617"/>
                  </a:lnTo>
                  <a:lnTo>
                    <a:pt x="110697" y="1394"/>
                  </a:lnTo>
                  <a:lnTo>
                    <a:pt x="110921" y="1171"/>
                  </a:lnTo>
                  <a:lnTo>
                    <a:pt x="110921" y="1004"/>
                  </a:lnTo>
                  <a:lnTo>
                    <a:pt x="110976" y="837"/>
                  </a:lnTo>
                  <a:lnTo>
                    <a:pt x="110921" y="669"/>
                  </a:lnTo>
                  <a:lnTo>
                    <a:pt x="110921" y="502"/>
                  </a:lnTo>
                  <a:lnTo>
                    <a:pt x="110697" y="223"/>
                  </a:lnTo>
                  <a:lnTo>
                    <a:pt x="110474" y="56"/>
                  </a:lnTo>
                  <a:lnTo>
                    <a:pt x="110307" y="0"/>
                  </a:lnTo>
                  <a:close/>
                  <a:moveTo>
                    <a:pt x="120011" y="0"/>
                  </a:moveTo>
                  <a:lnTo>
                    <a:pt x="119843" y="56"/>
                  </a:lnTo>
                  <a:lnTo>
                    <a:pt x="119564" y="223"/>
                  </a:lnTo>
                  <a:lnTo>
                    <a:pt x="119397" y="502"/>
                  </a:lnTo>
                  <a:lnTo>
                    <a:pt x="119341" y="669"/>
                  </a:lnTo>
                  <a:lnTo>
                    <a:pt x="119341" y="837"/>
                  </a:lnTo>
                  <a:lnTo>
                    <a:pt x="119341" y="1004"/>
                  </a:lnTo>
                  <a:lnTo>
                    <a:pt x="119397" y="1171"/>
                  </a:lnTo>
                  <a:lnTo>
                    <a:pt x="119564" y="1394"/>
                  </a:lnTo>
                  <a:lnTo>
                    <a:pt x="119843" y="1617"/>
                  </a:lnTo>
                  <a:lnTo>
                    <a:pt x="120011" y="1673"/>
                  </a:lnTo>
                  <a:lnTo>
                    <a:pt x="120345" y="1673"/>
                  </a:lnTo>
                  <a:lnTo>
                    <a:pt x="120512" y="1617"/>
                  </a:lnTo>
                  <a:lnTo>
                    <a:pt x="120736" y="1394"/>
                  </a:lnTo>
                  <a:lnTo>
                    <a:pt x="120959" y="1171"/>
                  </a:lnTo>
                  <a:lnTo>
                    <a:pt x="120959" y="1004"/>
                  </a:lnTo>
                  <a:lnTo>
                    <a:pt x="121014" y="837"/>
                  </a:lnTo>
                  <a:lnTo>
                    <a:pt x="120959" y="669"/>
                  </a:lnTo>
                  <a:lnTo>
                    <a:pt x="120959" y="502"/>
                  </a:lnTo>
                  <a:lnTo>
                    <a:pt x="120736" y="223"/>
                  </a:lnTo>
                  <a:lnTo>
                    <a:pt x="120512" y="56"/>
                  </a:lnTo>
                  <a:lnTo>
                    <a:pt x="120345" y="0"/>
                  </a:lnTo>
                  <a:close/>
                  <a:moveTo>
                    <a:pt x="128431" y="0"/>
                  </a:moveTo>
                  <a:lnTo>
                    <a:pt x="128264" y="56"/>
                  </a:lnTo>
                  <a:lnTo>
                    <a:pt x="128041" y="223"/>
                  </a:lnTo>
                  <a:lnTo>
                    <a:pt x="127818" y="502"/>
                  </a:lnTo>
                  <a:lnTo>
                    <a:pt x="127818" y="669"/>
                  </a:lnTo>
                  <a:lnTo>
                    <a:pt x="127762" y="837"/>
                  </a:lnTo>
                  <a:lnTo>
                    <a:pt x="127818" y="1004"/>
                  </a:lnTo>
                  <a:lnTo>
                    <a:pt x="127818" y="1171"/>
                  </a:lnTo>
                  <a:lnTo>
                    <a:pt x="128041" y="1394"/>
                  </a:lnTo>
                  <a:lnTo>
                    <a:pt x="128264" y="1617"/>
                  </a:lnTo>
                  <a:lnTo>
                    <a:pt x="128431" y="1673"/>
                  </a:lnTo>
                  <a:lnTo>
                    <a:pt x="128766" y="1673"/>
                  </a:lnTo>
                  <a:lnTo>
                    <a:pt x="128933" y="1617"/>
                  </a:lnTo>
                  <a:lnTo>
                    <a:pt x="129212" y="1394"/>
                  </a:lnTo>
                  <a:lnTo>
                    <a:pt x="129379" y="1171"/>
                  </a:lnTo>
                  <a:lnTo>
                    <a:pt x="129435" y="1004"/>
                  </a:lnTo>
                  <a:lnTo>
                    <a:pt x="129435" y="837"/>
                  </a:lnTo>
                  <a:lnTo>
                    <a:pt x="129435" y="669"/>
                  </a:lnTo>
                  <a:lnTo>
                    <a:pt x="129379" y="502"/>
                  </a:lnTo>
                  <a:lnTo>
                    <a:pt x="129212" y="223"/>
                  </a:lnTo>
                  <a:lnTo>
                    <a:pt x="128933" y="56"/>
                  </a:lnTo>
                  <a:lnTo>
                    <a:pt x="128766" y="0"/>
                  </a:lnTo>
                  <a:close/>
                  <a:moveTo>
                    <a:pt x="138581" y="0"/>
                  </a:moveTo>
                  <a:lnTo>
                    <a:pt x="138469" y="56"/>
                  </a:lnTo>
                  <a:lnTo>
                    <a:pt x="138191" y="223"/>
                  </a:lnTo>
                  <a:lnTo>
                    <a:pt x="138023" y="502"/>
                  </a:lnTo>
                  <a:lnTo>
                    <a:pt x="137968" y="669"/>
                  </a:lnTo>
                  <a:lnTo>
                    <a:pt x="137968" y="837"/>
                  </a:lnTo>
                  <a:lnTo>
                    <a:pt x="137968" y="1004"/>
                  </a:lnTo>
                  <a:lnTo>
                    <a:pt x="138023" y="1171"/>
                  </a:lnTo>
                  <a:lnTo>
                    <a:pt x="138191" y="1394"/>
                  </a:lnTo>
                  <a:lnTo>
                    <a:pt x="138469" y="1617"/>
                  </a:lnTo>
                  <a:lnTo>
                    <a:pt x="138581" y="1673"/>
                  </a:lnTo>
                  <a:lnTo>
                    <a:pt x="138916" y="1673"/>
                  </a:lnTo>
                  <a:lnTo>
                    <a:pt x="139083" y="1617"/>
                  </a:lnTo>
                  <a:lnTo>
                    <a:pt x="139362" y="1394"/>
                  </a:lnTo>
                  <a:lnTo>
                    <a:pt x="139529" y="1171"/>
                  </a:lnTo>
                  <a:lnTo>
                    <a:pt x="139585" y="1004"/>
                  </a:lnTo>
                  <a:lnTo>
                    <a:pt x="139585" y="837"/>
                  </a:lnTo>
                  <a:lnTo>
                    <a:pt x="139585" y="669"/>
                  </a:lnTo>
                  <a:lnTo>
                    <a:pt x="139529" y="502"/>
                  </a:lnTo>
                  <a:lnTo>
                    <a:pt x="139362" y="223"/>
                  </a:lnTo>
                  <a:lnTo>
                    <a:pt x="139083" y="56"/>
                  </a:lnTo>
                  <a:lnTo>
                    <a:pt x="138916" y="0"/>
                  </a:lnTo>
                  <a:close/>
                  <a:moveTo>
                    <a:pt x="146834" y="0"/>
                  </a:moveTo>
                  <a:lnTo>
                    <a:pt x="146723" y="56"/>
                  </a:lnTo>
                  <a:lnTo>
                    <a:pt x="146444" y="223"/>
                  </a:lnTo>
                  <a:lnTo>
                    <a:pt x="146277" y="502"/>
                  </a:lnTo>
                  <a:lnTo>
                    <a:pt x="146221" y="669"/>
                  </a:lnTo>
                  <a:lnTo>
                    <a:pt x="146221" y="837"/>
                  </a:lnTo>
                  <a:lnTo>
                    <a:pt x="146221" y="1004"/>
                  </a:lnTo>
                  <a:lnTo>
                    <a:pt x="146277" y="1171"/>
                  </a:lnTo>
                  <a:lnTo>
                    <a:pt x="146444" y="1394"/>
                  </a:lnTo>
                  <a:lnTo>
                    <a:pt x="146723" y="1617"/>
                  </a:lnTo>
                  <a:lnTo>
                    <a:pt x="146834" y="1673"/>
                  </a:lnTo>
                  <a:lnTo>
                    <a:pt x="147169" y="1673"/>
                  </a:lnTo>
                  <a:lnTo>
                    <a:pt x="147336" y="1617"/>
                  </a:lnTo>
                  <a:lnTo>
                    <a:pt x="147615" y="1394"/>
                  </a:lnTo>
                  <a:lnTo>
                    <a:pt x="147783" y="1171"/>
                  </a:lnTo>
                  <a:lnTo>
                    <a:pt x="147838" y="1004"/>
                  </a:lnTo>
                  <a:lnTo>
                    <a:pt x="147838" y="837"/>
                  </a:lnTo>
                  <a:lnTo>
                    <a:pt x="147838" y="669"/>
                  </a:lnTo>
                  <a:lnTo>
                    <a:pt x="147783" y="502"/>
                  </a:lnTo>
                  <a:lnTo>
                    <a:pt x="147615" y="223"/>
                  </a:lnTo>
                  <a:lnTo>
                    <a:pt x="147336" y="56"/>
                  </a:lnTo>
                  <a:lnTo>
                    <a:pt x="147169" y="0"/>
                  </a:lnTo>
                  <a:close/>
                  <a:moveTo>
                    <a:pt x="156928" y="0"/>
                  </a:moveTo>
                  <a:lnTo>
                    <a:pt x="156817" y="56"/>
                  </a:lnTo>
                  <a:lnTo>
                    <a:pt x="156538" y="223"/>
                  </a:lnTo>
                  <a:lnTo>
                    <a:pt x="156371" y="502"/>
                  </a:lnTo>
                  <a:lnTo>
                    <a:pt x="156315" y="669"/>
                  </a:lnTo>
                  <a:lnTo>
                    <a:pt x="156315" y="837"/>
                  </a:lnTo>
                  <a:lnTo>
                    <a:pt x="156315" y="1004"/>
                  </a:lnTo>
                  <a:lnTo>
                    <a:pt x="156371" y="1171"/>
                  </a:lnTo>
                  <a:lnTo>
                    <a:pt x="156538" y="1394"/>
                  </a:lnTo>
                  <a:lnTo>
                    <a:pt x="156817" y="1617"/>
                  </a:lnTo>
                  <a:lnTo>
                    <a:pt x="156928" y="1673"/>
                  </a:lnTo>
                  <a:lnTo>
                    <a:pt x="157263" y="1673"/>
                  </a:lnTo>
                  <a:lnTo>
                    <a:pt x="157430" y="1617"/>
                  </a:lnTo>
                  <a:lnTo>
                    <a:pt x="157709" y="1394"/>
                  </a:lnTo>
                  <a:lnTo>
                    <a:pt x="157876" y="1171"/>
                  </a:lnTo>
                  <a:lnTo>
                    <a:pt x="157932" y="1004"/>
                  </a:lnTo>
                  <a:lnTo>
                    <a:pt x="157932" y="837"/>
                  </a:lnTo>
                  <a:lnTo>
                    <a:pt x="157932" y="669"/>
                  </a:lnTo>
                  <a:lnTo>
                    <a:pt x="157876" y="502"/>
                  </a:lnTo>
                  <a:lnTo>
                    <a:pt x="157709" y="223"/>
                  </a:lnTo>
                  <a:lnTo>
                    <a:pt x="157430" y="56"/>
                  </a:lnTo>
                  <a:lnTo>
                    <a:pt x="157263" y="0"/>
                  </a:lnTo>
                  <a:close/>
                  <a:moveTo>
                    <a:pt x="160330" y="0"/>
                  </a:moveTo>
                  <a:lnTo>
                    <a:pt x="160163" y="56"/>
                  </a:lnTo>
                  <a:lnTo>
                    <a:pt x="159884" y="223"/>
                  </a:lnTo>
                  <a:lnTo>
                    <a:pt x="159717" y="502"/>
                  </a:lnTo>
                  <a:lnTo>
                    <a:pt x="159661" y="669"/>
                  </a:lnTo>
                  <a:lnTo>
                    <a:pt x="159661" y="837"/>
                  </a:lnTo>
                  <a:lnTo>
                    <a:pt x="159661" y="1004"/>
                  </a:lnTo>
                  <a:lnTo>
                    <a:pt x="159717" y="1171"/>
                  </a:lnTo>
                  <a:lnTo>
                    <a:pt x="159884" y="1394"/>
                  </a:lnTo>
                  <a:lnTo>
                    <a:pt x="160163" y="1617"/>
                  </a:lnTo>
                  <a:lnTo>
                    <a:pt x="160330" y="1673"/>
                  </a:lnTo>
                  <a:lnTo>
                    <a:pt x="160665" y="1673"/>
                  </a:lnTo>
                  <a:lnTo>
                    <a:pt x="160832" y="1617"/>
                  </a:lnTo>
                  <a:lnTo>
                    <a:pt x="161055" y="1394"/>
                  </a:lnTo>
                  <a:lnTo>
                    <a:pt x="161222" y="1171"/>
                  </a:lnTo>
                  <a:lnTo>
                    <a:pt x="161278" y="1004"/>
                  </a:lnTo>
                  <a:lnTo>
                    <a:pt x="161334" y="837"/>
                  </a:lnTo>
                  <a:lnTo>
                    <a:pt x="161278" y="669"/>
                  </a:lnTo>
                  <a:lnTo>
                    <a:pt x="161222" y="502"/>
                  </a:lnTo>
                  <a:lnTo>
                    <a:pt x="161055" y="223"/>
                  </a:lnTo>
                  <a:lnTo>
                    <a:pt x="160832" y="56"/>
                  </a:lnTo>
                  <a:lnTo>
                    <a:pt x="160665" y="0"/>
                  </a:lnTo>
                  <a:close/>
                  <a:moveTo>
                    <a:pt x="163676" y="0"/>
                  </a:moveTo>
                  <a:lnTo>
                    <a:pt x="163509" y="56"/>
                  </a:lnTo>
                  <a:lnTo>
                    <a:pt x="163286" y="223"/>
                  </a:lnTo>
                  <a:lnTo>
                    <a:pt x="163063" y="502"/>
                  </a:lnTo>
                  <a:lnTo>
                    <a:pt x="163063" y="669"/>
                  </a:lnTo>
                  <a:lnTo>
                    <a:pt x="163007" y="837"/>
                  </a:lnTo>
                  <a:lnTo>
                    <a:pt x="163063" y="1004"/>
                  </a:lnTo>
                  <a:lnTo>
                    <a:pt x="163063" y="1171"/>
                  </a:lnTo>
                  <a:lnTo>
                    <a:pt x="163286" y="1394"/>
                  </a:lnTo>
                  <a:lnTo>
                    <a:pt x="163509" y="1617"/>
                  </a:lnTo>
                  <a:lnTo>
                    <a:pt x="163676" y="1673"/>
                  </a:lnTo>
                  <a:lnTo>
                    <a:pt x="164011" y="1673"/>
                  </a:lnTo>
                  <a:lnTo>
                    <a:pt x="164178" y="1617"/>
                  </a:lnTo>
                  <a:lnTo>
                    <a:pt x="164457" y="1394"/>
                  </a:lnTo>
                  <a:lnTo>
                    <a:pt x="164624" y="1171"/>
                  </a:lnTo>
                  <a:lnTo>
                    <a:pt x="164680" y="1004"/>
                  </a:lnTo>
                  <a:lnTo>
                    <a:pt x="164680" y="837"/>
                  </a:lnTo>
                  <a:lnTo>
                    <a:pt x="164680" y="669"/>
                  </a:lnTo>
                  <a:lnTo>
                    <a:pt x="164624" y="502"/>
                  </a:lnTo>
                  <a:lnTo>
                    <a:pt x="164457" y="223"/>
                  </a:lnTo>
                  <a:lnTo>
                    <a:pt x="164178" y="56"/>
                  </a:lnTo>
                  <a:lnTo>
                    <a:pt x="164011" y="0"/>
                  </a:lnTo>
                  <a:close/>
                  <a:moveTo>
                    <a:pt x="168751" y="0"/>
                  </a:moveTo>
                  <a:lnTo>
                    <a:pt x="168584" y="56"/>
                  </a:lnTo>
                  <a:lnTo>
                    <a:pt x="168361" y="223"/>
                  </a:lnTo>
                  <a:lnTo>
                    <a:pt x="168137" y="502"/>
                  </a:lnTo>
                  <a:lnTo>
                    <a:pt x="168137" y="669"/>
                  </a:lnTo>
                  <a:lnTo>
                    <a:pt x="168082" y="837"/>
                  </a:lnTo>
                  <a:lnTo>
                    <a:pt x="168137" y="1004"/>
                  </a:lnTo>
                  <a:lnTo>
                    <a:pt x="168137" y="1171"/>
                  </a:lnTo>
                  <a:lnTo>
                    <a:pt x="168361" y="1394"/>
                  </a:lnTo>
                  <a:lnTo>
                    <a:pt x="168584" y="1617"/>
                  </a:lnTo>
                  <a:lnTo>
                    <a:pt x="168751" y="1673"/>
                  </a:lnTo>
                  <a:lnTo>
                    <a:pt x="169085" y="1673"/>
                  </a:lnTo>
                  <a:lnTo>
                    <a:pt x="169253" y="1617"/>
                  </a:lnTo>
                  <a:lnTo>
                    <a:pt x="169532" y="1394"/>
                  </a:lnTo>
                  <a:lnTo>
                    <a:pt x="169699" y="1171"/>
                  </a:lnTo>
                  <a:lnTo>
                    <a:pt x="169755" y="1004"/>
                  </a:lnTo>
                  <a:lnTo>
                    <a:pt x="169755" y="837"/>
                  </a:lnTo>
                  <a:lnTo>
                    <a:pt x="169755" y="669"/>
                  </a:lnTo>
                  <a:lnTo>
                    <a:pt x="169699" y="502"/>
                  </a:lnTo>
                  <a:lnTo>
                    <a:pt x="169532" y="223"/>
                  </a:lnTo>
                  <a:lnTo>
                    <a:pt x="169253" y="56"/>
                  </a:lnTo>
                  <a:lnTo>
                    <a:pt x="169085" y="0"/>
                  </a:lnTo>
                  <a:close/>
                  <a:moveTo>
                    <a:pt x="172097" y="0"/>
                  </a:moveTo>
                  <a:lnTo>
                    <a:pt x="171930" y="56"/>
                  </a:lnTo>
                  <a:lnTo>
                    <a:pt x="171651" y="223"/>
                  </a:lnTo>
                  <a:lnTo>
                    <a:pt x="171483" y="502"/>
                  </a:lnTo>
                  <a:lnTo>
                    <a:pt x="171428" y="669"/>
                  </a:lnTo>
                  <a:lnTo>
                    <a:pt x="171428" y="837"/>
                  </a:lnTo>
                  <a:lnTo>
                    <a:pt x="171428" y="1004"/>
                  </a:lnTo>
                  <a:lnTo>
                    <a:pt x="171483" y="1171"/>
                  </a:lnTo>
                  <a:lnTo>
                    <a:pt x="171651" y="1394"/>
                  </a:lnTo>
                  <a:lnTo>
                    <a:pt x="171930" y="1617"/>
                  </a:lnTo>
                  <a:lnTo>
                    <a:pt x="172097" y="1673"/>
                  </a:lnTo>
                  <a:lnTo>
                    <a:pt x="172432" y="1673"/>
                  </a:lnTo>
                  <a:lnTo>
                    <a:pt x="172599" y="1617"/>
                  </a:lnTo>
                  <a:lnTo>
                    <a:pt x="172822" y="1394"/>
                  </a:lnTo>
                  <a:lnTo>
                    <a:pt x="173045" y="1171"/>
                  </a:lnTo>
                  <a:lnTo>
                    <a:pt x="173045" y="1004"/>
                  </a:lnTo>
                  <a:lnTo>
                    <a:pt x="173101" y="837"/>
                  </a:lnTo>
                  <a:lnTo>
                    <a:pt x="173045" y="669"/>
                  </a:lnTo>
                  <a:lnTo>
                    <a:pt x="173045" y="502"/>
                  </a:lnTo>
                  <a:lnTo>
                    <a:pt x="172822" y="223"/>
                  </a:lnTo>
                  <a:lnTo>
                    <a:pt x="172599" y="56"/>
                  </a:lnTo>
                  <a:lnTo>
                    <a:pt x="172432" y="0"/>
                  </a:lnTo>
                  <a:close/>
                  <a:moveTo>
                    <a:pt x="183864" y="0"/>
                  </a:moveTo>
                  <a:lnTo>
                    <a:pt x="183696" y="56"/>
                  </a:lnTo>
                  <a:lnTo>
                    <a:pt x="183418" y="223"/>
                  </a:lnTo>
                  <a:lnTo>
                    <a:pt x="183250" y="502"/>
                  </a:lnTo>
                  <a:lnTo>
                    <a:pt x="183195" y="669"/>
                  </a:lnTo>
                  <a:lnTo>
                    <a:pt x="183195" y="837"/>
                  </a:lnTo>
                  <a:lnTo>
                    <a:pt x="183195" y="1004"/>
                  </a:lnTo>
                  <a:lnTo>
                    <a:pt x="183250" y="1171"/>
                  </a:lnTo>
                  <a:lnTo>
                    <a:pt x="183418" y="1394"/>
                  </a:lnTo>
                  <a:lnTo>
                    <a:pt x="183696" y="1617"/>
                  </a:lnTo>
                  <a:lnTo>
                    <a:pt x="183864" y="1673"/>
                  </a:lnTo>
                  <a:lnTo>
                    <a:pt x="184198" y="1673"/>
                  </a:lnTo>
                  <a:lnTo>
                    <a:pt x="184310" y="1617"/>
                  </a:lnTo>
                  <a:lnTo>
                    <a:pt x="184589" y="1394"/>
                  </a:lnTo>
                  <a:lnTo>
                    <a:pt x="184756" y="1171"/>
                  </a:lnTo>
                  <a:lnTo>
                    <a:pt x="184812" y="1004"/>
                  </a:lnTo>
                  <a:lnTo>
                    <a:pt x="184812" y="837"/>
                  </a:lnTo>
                  <a:lnTo>
                    <a:pt x="184812" y="669"/>
                  </a:lnTo>
                  <a:lnTo>
                    <a:pt x="184756" y="502"/>
                  </a:lnTo>
                  <a:lnTo>
                    <a:pt x="184589" y="223"/>
                  </a:lnTo>
                  <a:lnTo>
                    <a:pt x="184310" y="56"/>
                  </a:lnTo>
                  <a:lnTo>
                    <a:pt x="184198" y="0"/>
                  </a:lnTo>
                  <a:close/>
                  <a:moveTo>
                    <a:pt x="192285" y="0"/>
                  </a:moveTo>
                  <a:lnTo>
                    <a:pt x="192117" y="56"/>
                  </a:lnTo>
                  <a:lnTo>
                    <a:pt x="191838" y="223"/>
                  </a:lnTo>
                  <a:lnTo>
                    <a:pt x="191671" y="502"/>
                  </a:lnTo>
                  <a:lnTo>
                    <a:pt x="191615" y="669"/>
                  </a:lnTo>
                  <a:lnTo>
                    <a:pt x="191615" y="837"/>
                  </a:lnTo>
                  <a:lnTo>
                    <a:pt x="191615" y="1004"/>
                  </a:lnTo>
                  <a:lnTo>
                    <a:pt x="191671" y="1171"/>
                  </a:lnTo>
                  <a:lnTo>
                    <a:pt x="191838" y="1394"/>
                  </a:lnTo>
                  <a:lnTo>
                    <a:pt x="192117" y="1617"/>
                  </a:lnTo>
                  <a:lnTo>
                    <a:pt x="192285" y="1673"/>
                  </a:lnTo>
                  <a:lnTo>
                    <a:pt x="192619" y="1673"/>
                  </a:lnTo>
                  <a:lnTo>
                    <a:pt x="192786" y="1617"/>
                  </a:lnTo>
                  <a:lnTo>
                    <a:pt x="193010" y="1394"/>
                  </a:lnTo>
                  <a:lnTo>
                    <a:pt x="193233" y="1171"/>
                  </a:lnTo>
                  <a:lnTo>
                    <a:pt x="193233" y="1004"/>
                  </a:lnTo>
                  <a:lnTo>
                    <a:pt x="193288" y="837"/>
                  </a:lnTo>
                  <a:lnTo>
                    <a:pt x="193233" y="669"/>
                  </a:lnTo>
                  <a:lnTo>
                    <a:pt x="193233" y="502"/>
                  </a:lnTo>
                  <a:lnTo>
                    <a:pt x="193010" y="223"/>
                  </a:lnTo>
                  <a:lnTo>
                    <a:pt x="192786" y="56"/>
                  </a:lnTo>
                  <a:lnTo>
                    <a:pt x="192619" y="0"/>
                  </a:lnTo>
                  <a:close/>
                  <a:moveTo>
                    <a:pt x="195575" y="0"/>
                  </a:moveTo>
                  <a:lnTo>
                    <a:pt x="195463" y="56"/>
                  </a:lnTo>
                  <a:lnTo>
                    <a:pt x="195184" y="223"/>
                  </a:lnTo>
                  <a:lnTo>
                    <a:pt x="195017" y="502"/>
                  </a:lnTo>
                  <a:lnTo>
                    <a:pt x="194961" y="669"/>
                  </a:lnTo>
                  <a:lnTo>
                    <a:pt x="194906" y="837"/>
                  </a:lnTo>
                  <a:lnTo>
                    <a:pt x="194961" y="1004"/>
                  </a:lnTo>
                  <a:lnTo>
                    <a:pt x="195017" y="1171"/>
                  </a:lnTo>
                  <a:lnTo>
                    <a:pt x="195184" y="1394"/>
                  </a:lnTo>
                  <a:lnTo>
                    <a:pt x="195463" y="1617"/>
                  </a:lnTo>
                  <a:lnTo>
                    <a:pt x="195575" y="1673"/>
                  </a:lnTo>
                  <a:lnTo>
                    <a:pt x="195909" y="1673"/>
                  </a:lnTo>
                  <a:lnTo>
                    <a:pt x="196077" y="1617"/>
                  </a:lnTo>
                  <a:lnTo>
                    <a:pt x="196356" y="1394"/>
                  </a:lnTo>
                  <a:lnTo>
                    <a:pt x="196523" y="1171"/>
                  </a:lnTo>
                  <a:lnTo>
                    <a:pt x="196579" y="1004"/>
                  </a:lnTo>
                  <a:lnTo>
                    <a:pt x="196579" y="837"/>
                  </a:lnTo>
                  <a:lnTo>
                    <a:pt x="196579" y="669"/>
                  </a:lnTo>
                  <a:lnTo>
                    <a:pt x="196523" y="502"/>
                  </a:lnTo>
                  <a:lnTo>
                    <a:pt x="196356" y="223"/>
                  </a:lnTo>
                  <a:lnTo>
                    <a:pt x="196077" y="56"/>
                  </a:lnTo>
                  <a:lnTo>
                    <a:pt x="195909" y="0"/>
                  </a:lnTo>
                  <a:close/>
                  <a:moveTo>
                    <a:pt x="200705" y="0"/>
                  </a:moveTo>
                  <a:lnTo>
                    <a:pt x="200538" y="56"/>
                  </a:lnTo>
                  <a:lnTo>
                    <a:pt x="200259" y="223"/>
                  </a:lnTo>
                  <a:lnTo>
                    <a:pt x="200092" y="502"/>
                  </a:lnTo>
                  <a:lnTo>
                    <a:pt x="200036" y="669"/>
                  </a:lnTo>
                  <a:lnTo>
                    <a:pt x="200036" y="837"/>
                  </a:lnTo>
                  <a:lnTo>
                    <a:pt x="200036" y="1004"/>
                  </a:lnTo>
                  <a:lnTo>
                    <a:pt x="200092" y="1171"/>
                  </a:lnTo>
                  <a:lnTo>
                    <a:pt x="200259" y="1394"/>
                  </a:lnTo>
                  <a:lnTo>
                    <a:pt x="200538" y="1617"/>
                  </a:lnTo>
                  <a:lnTo>
                    <a:pt x="200705" y="1673"/>
                  </a:lnTo>
                  <a:lnTo>
                    <a:pt x="201040" y="1673"/>
                  </a:lnTo>
                  <a:lnTo>
                    <a:pt x="201152" y="1617"/>
                  </a:lnTo>
                  <a:lnTo>
                    <a:pt x="201430" y="1394"/>
                  </a:lnTo>
                  <a:lnTo>
                    <a:pt x="201598" y="1171"/>
                  </a:lnTo>
                  <a:lnTo>
                    <a:pt x="201653" y="1004"/>
                  </a:lnTo>
                  <a:lnTo>
                    <a:pt x="201653" y="837"/>
                  </a:lnTo>
                  <a:lnTo>
                    <a:pt x="201653" y="669"/>
                  </a:lnTo>
                  <a:lnTo>
                    <a:pt x="201598" y="502"/>
                  </a:lnTo>
                  <a:lnTo>
                    <a:pt x="201430" y="223"/>
                  </a:lnTo>
                  <a:lnTo>
                    <a:pt x="201152" y="56"/>
                  </a:lnTo>
                  <a:lnTo>
                    <a:pt x="201040" y="0"/>
                  </a:lnTo>
                  <a:close/>
                  <a:moveTo>
                    <a:pt x="205780" y="0"/>
                  </a:moveTo>
                  <a:lnTo>
                    <a:pt x="205613" y="56"/>
                  </a:lnTo>
                  <a:lnTo>
                    <a:pt x="205334" y="223"/>
                  </a:lnTo>
                  <a:lnTo>
                    <a:pt x="205167" y="502"/>
                  </a:lnTo>
                  <a:lnTo>
                    <a:pt x="205111" y="669"/>
                  </a:lnTo>
                  <a:lnTo>
                    <a:pt x="205111" y="837"/>
                  </a:lnTo>
                  <a:lnTo>
                    <a:pt x="205111" y="1004"/>
                  </a:lnTo>
                  <a:lnTo>
                    <a:pt x="205167" y="1171"/>
                  </a:lnTo>
                  <a:lnTo>
                    <a:pt x="205334" y="1394"/>
                  </a:lnTo>
                  <a:lnTo>
                    <a:pt x="205613" y="1617"/>
                  </a:lnTo>
                  <a:lnTo>
                    <a:pt x="205780" y="1673"/>
                  </a:lnTo>
                  <a:lnTo>
                    <a:pt x="206115" y="1673"/>
                  </a:lnTo>
                  <a:lnTo>
                    <a:pt x="206226" y="1617"/>
                  </a:lnTo>
                  <a:lnTo>
                    <a:pt x="206505" y="1394"/>
                  </a:lnTo>
                  <a:lnTo>
                    <a:pt x="206672" y="1171"/>
                  </a:lnTo>
                  <a:lnTo>
                    <a:pt x="206728" y="1004"/>
                  </a:lnTo>
                  <a:lnTo>
                    <a:pt x="206784" y="837"/>
                  </a:lnTo>
                  <a:lnTo>
                    <a:pt x="206728" y="669"/>
                  </a:lnTo>
                  <a:lnTo>
                    <a:pt x="206672" y="502"/>
                  </a:lnTo>
                  <a:lnTo>
                    <a:pt x="206505" y="223"/>
                  </a:lnTo>
                  <a:lnTo>
                    <a:pt x="206226" y="56"/>
                  </a:lnTo>
                  <a:lnTo>
                    <a:pt x="206115" y="0"/>
                  </a:lnTo>
                  <a:close/>
                  <a:moveTo>
                    <a:pt x="215818" y="0"/>
                  </a:moveTo>
                  <a:lnTo>
                    <a:pt x="215651" y="56"/>
                  </a:lnTo>
                  <a:lnTo>
                    <a:pt x="215372" y="223"/>
                  </a:lnTo>
                  <a:lnTo>
                    <a:pt x="215205" y="502"/>
                  </a:lnTo>
                  <a:lnTo>
                    <a:pt x="215149" y="669"/>
                  </a:lnTo>
                  <a:lnTo>
                    <a:pt x="215149" y="837"/>
                  </a:lnTo>
                  <a:lnTo>
                    <a:pt x="215149" y="1004"/>
                  </a:lnTo>
                  <a:lnTo>
                    <a:pt x="215205" y="1171"/>
                  </a:lnTo>
                  <a:lnTo>
                    <a:pt x="215372" y="1394"/>
                  </a:lnTo>
                  <a:lnTo>
                    <a:pt x="215651" y="1617"/>
                  </a:lnTo>
                  <a:lnTo>
                    <a:pt x="215818" y="1673"/>
                  </a:lnTo>
                  <a:lnTo>
                    <a:pt x="216153" y="1673"/>
                  </a:lnTo>
                  <a:lnTo>
                    <a:pt x="216264" y="1617"/>
                  </a:lnTo>
                  <a:lnTo>
                    <a:pt x="216543" y="1394"/>
                  </a:lnTo>
                  <a:lnTo>
                    <a:pt x="216710" y="1171"/>
                  </a:lnTo>
                  <a:lnTo>
                    <a:pt x="216766" y="1004"/>
                  </a:lnTo>
                  <a:lnTo>
                    <a:pt x="216822" y="837"/>
                  </a:lnTo>
                  <a:lnTo>
                    <a:pt x="216766" y="669"/>
                  </a:lnTo>
                  <a:lnTo>
                    <a:pt x="216710" y="502"/>
                  </a:lnTo>
                  <a:lnTo>
                    <a:pt x="216543" y="223"/>
                  </a:lnTo>
                  <a:lnTo>
                    <a:pt x="216264" y="56"/>
                  </a:lnTo>
                  <a:lnTo>
                    <a:pt x="216153" y="0"/>
                  </a:lnTo>
                  <a:close/>
                  <a:moveTo>
                    <a:pt x="224239" y="0"/>
                  </a:moveTo>
                  <a:lnTo>
                    <a:pt x="224072" y="56"/>
                  </a:lnTo>
                  <a:lnTo>
                    <a:pt x="223849" y="223"/>
                  </a:lnTo>
                  <a:lnTo>
                    <a:pt x="223626" y="502"/>
                  </a:lnTo>
                  <a:lnTo>
                    <a:pt x="223570" y="669"/>
                  </a:lnTo>
                  <a:lnTo>
                    <a:pt x="223570" y="837"/>
                  </a:lnTo>
                  <a:lnTo>
                    <a:pt x="223570" y="1004"/>
                  </a:lnTo>
                  <a:lnTo>
                    <a:pt x="223626" y="1171"/>
                  </a:lnTo>
                  <a:lnTo>
                    <a:pt x="223849" y="1394"/>
                  </a:lnTo>
                  <a:lnTo>
                    <a:pt x="224072" y="1617"/>
                  </a:lnTo>
                  <a:lnTo>
                    <a:pt x="224239" y="1673"/>
                  </a:lnTo>
                  <a:lnTo>
                    <a:pt x="224574" y="1673"/>
                  </a:lnTo>
                  <a:lnTo>
                    <a:pt x="224741" y="1617"/>
                  </a:lnTo>
                  <a:lnTo>
                    <a:pt x="225020" y="1394"/>
                  </a:lnTo>
                  <a:lnTo>
                    <a:pt x="225187" y="1171"/>
                  </a:lnTo>
                  <a:lnTo>
                    <a:pt x="225243" y="1004"/>
                  </a:lnTo>
                  <a:lnTo>
                    <a:pt x="225243" y="837"/>
                  </a:lnTo>
                  <a:lnTo>
                    <a:pt x="225243" y="669"/>
                  </a:lnTo>
                  <a:lnTo>
                    <a:pt x="225187" y="502"/>
                  </a:lnTo>
                  <a:lnTo>
                    <a:pt x="225020" y="223"/>
                  </a:lnTo>
                  <a:lnTo>
                    <a:pt x="224741" y="56"/>
                  </a:lnTo>
                  <a:lnTo>
                    <a:pt x="224574" y="0"/>
                  </a:lnTo>
                  <a:close/>
                  <a:moveTo>
                    <a:pt x="234389" y="0"/>
                  </a:moveTo>
                  <a:lnTo>
                    <a:pt x="234221" y="56"/>
                  </a:lnTo>
                  <a:lnTo>
                    <a:pt x="233998" y="223"/>
                  </a:lnTo>
                  <a:lnTo>
                    <a:pt x="233831" y="502"/>
                  </a:lnTo>
                  <a:lnTo>
                    <a:pt x="233775" y="669"/>
                  </a:lnTo>
                  <a:lnTo>
                    <a:pt x="233719" y="837"/>
                  </a:lnTo>
                  <a:lnTo>
                    <a:pt x="233775" y="1004"/>
                  </a:lnTo>
                  <a:lnTo>
                    <a:pt x="233831" y="1171"/>
                  </a:lnTo>
                  <a:lnTo>
                    <a:pt x="233998" y="1394"/>
                  </a:lnTo>
                  <a:lnTo>
                    <a:pt x="234221" y="1617"/>
                  </a:lnTo>
                  <a:lnTo>
                    <a:pt x="234389" y="1673"/>
                  </a:lnTo>
                  <a:lnTo>
                    <a:pt x="234723" y="1673"/>
                  </a:lnTo>
                  <a:lnTo>
                    <a:pt x="234891" y="1617"/>
                  </a:lnTo>
                  <a:lnTo>
                    <a:pt x="235169" y="1394"/>
                  </a:lnTo>
                  <a:lnTo>
                    <a:pt x="235337" y="1171"/>
                  </a:lnTo>
                  <a:lnTo>
                    <a:pt x="235392" y="1004"/>
                  </a:lnTo>
                  <a:lnTo>
                    <a:pt x="235392" y="837"/>
                  </a:lnTo>
                  <a:lnTo>
                    <a:pt x="235392" y="669"/>
                  </a:lnTo>
                  <a:lnTo>
                    <a:pt x="235337" y="502"/>
                  </a:lnTo>
                  <a:lnTo>
                    <a:pt x="235169" y="223"/>
                  </a:lnTo>
                  <a:lnTo>
                    <a:pt x="234891" y="56"/>
                  </a:lnTo>
                  <a:lnTo>
                    <a:pt x="234723" y="0"/>
                  </a:lnTo>
                  <a:close/>
                  <a:moveTo>
                    <a:pt x="242698" y="0"/>
                  </a:moveTo>
                  <a:lnTo>
                    <a:pt x="242531" y="56"/>
                  </a:lnTo>
                  <a:lnTo>
                    <a:pt x="242252" y="223"/>
                  </a:lnTo>
                  <a:lnTo>
                    <a:pt x="242084" y="502"/>
                  </a:lnTo>
                  <a:lnTo>
                    <a:pt x="242029" y="669"/>
                  </a:lnTo>
                  <a:lnTo>
                    <a:pt x="242029" y="837"/>
                  </a:lnTo>
                  <a:lnTo>
                    <a:pt x="242029" y="1004"/>
                  </a:lnTo>
                  <a:lnTo>
                    <a:pt x="242084" y="1171"/>
                  </a:lnTo>
                  <a:lnTo>
                    <a:pt x="242252" y="1394"/>
                  </a:lnTo>
                  <a:lnTo>
                    <a:pt x="242531" y="1617"/>
                  </a:lnTo>
                  <a:lnTo>
                    <a:pt x="242698" y="1673"/>
                  </a:lnTo>
                  <a:lnTo>
                    <a:pt x="243033" y="1673"/>
                  </a:lnTo>
                  <a:lnTo>
                    <a:pt x="243144" y="1617"/>
                  </a:lnTo>
                  <a:lnTo>
                    <a:pt x="243423" y="1394"/>
                  </a:lnTo>
                  <a:lnTo>
                    <a:pt x="243590" y="1171"/>
                  </a:lnTo>
                  <a:lnTo>
                    <a:pt x="243646" y="1004"/>
                  </a:lnTo>
                  <a:lnTo>
                    <a:pt x="243646" y="837"/>
                  </a:lnTo>
                  <a:lnTo>
                    <a:pt x="243646" y="669"/>
                  </a:lnTo>
                  <a:lnTo>
                    <a:pt x="243590" y="502"/>
                  </a:lnTo>
                  <a:lnTo>
                    <a:pt x="243423" y="223"/>
                  </a:lnTo>
                  <a:lnTo>
                    <a:pt x="243144" y="56"/>
                  </a:lnTo>
                  <a:lnTo>
                    <a:pt x="243033" y="0"/>
                  </a:lnTo>
                  <a:close/>
                  <a:moveTo>
                    <a:pt x="252792" y="0"/>
                  </a:moveTo>
                  <a:lnTo>
                    <a:pt x="252624" y="56"/>
                  </a:lnTo>
                  <a:lnTo>
                    <a:pt x="252346" y="223"/>
                  </a:lnTo>
                  <a:lnTo>
                    <a:pt x="252178" y="502"/>
                  </a:lnTo>
                  <a:lnTo>
                    <a:pt x="252123" y="669"/>
                  </a:lnTo>
                  <a:lnTo>
                    <a:pt x="252123" y="837"/>
                  </a:lnTo>
                  <a:lnTo>
                    <a:pt x="252123" y="1004"/>
                  </a:lnTo>
                  <a:lnTo>
                    <a:pt x="252178" y="1171"/>
                  </a:lnTo>
                  <a:lnTo>
                    <a:pt x="252346" y="1394"/>
                  </a:lnTo>
                  <a:lnTo>
                    <a:pt x="252624" y="1617"/>
                  </a:lnTo>
                  <a:lnTo>
                    <a:pt x="252792" y="1673"/>
                  </a:lnTo>
                  <a:lnTo>
                    <a:pt x="253126" y="1673"/>
                  </a:lnTo>
                  <a:lnTo>
                    <a:pt x="253238" y="1617"/>
                  </a:lnTo>
                  <a:lnTo>
                    <a:pt x="253517" y="1394"/>
                  </a:lnTo>
                  <a:lnTo>
                    <a:pt x="253684" y="1171"/>
                  </a:lnTo>
                  <a:lnTo>
                    <a:pt x="253740" y="1004"/>
                  </a:lnTo>
                  <a:lnTo>
                    <a:pt x="253740" y="837"/>
                  </a:lnTo>
                  <a:lnTo>
                    <a:pt x="253740" y="669"/>
                  </a:lnTo>
                  <a:lnTo>
                    <a:pt x="253684" y="502"/>
                  </a:lnTo>
                  <a:lnTo>
                    <a:pt x="253517" y="223"/>
                  </a:lnTo>
                  <a:lnTo>
                    <a:pt x="253238" y="56"/>
                  </a:lnTo>
                  <a:lnTo>
                    <a:pt x="253126" y="0"/>
                  </a:lnTo>
                  <a:close/>
                  <a:moveTo>
                    <a:pt x="256138" y="0"/>
                  </a:moveTo>
                  <a:lnTo>
                    <a:pt x="255970" y="56"/>
                  </a:lnTo>
                  <a:lnTo>
                    <a:pt x="255692" y="223"/>
                  </a:lnTo>
                  <a:lnTo>
                    <a:pt x="255524" y="502"/>
                  </a:lnTo>
                  <a:lnTo>
                    <a:pt x="255469" y="669"/>
                  </a:lnTo>
                  <a:lnTo>
                    <a:pt x="255469" y="837"/>
                  </a:lnTo>
                  <a:lnTo>
                    <a:pt x="255469" y="1004"/>
                  </a:lnTo>
                  <a:lnTo>
                    <a:pt x="255524" y="1171"/>
                  </a:lnTo>
                  <a:lnTo>
                    <a:pt x="255692" y="1394"/>
                  </a:lnTo>
                  <a:lnTo>
                    <a:pt x="255970" y="1617"/>
                  </a:lnTo>
                  <a:lnTo>
                    <a:pt x="256138" y="1673"/>
                  </a:lnTo>
                  <a:lnTo>
                    <a:pt x="256472" y="1673"/>
                  </a:lnTo>
                  <a:lnTo>
                    <a:pt x="256640" y="1617"/>
                  </a:lnTo>
                  <a:lnTo>
                    <a:pt x="256863" y="1394"/>
                  </a:lnTo>
                  <a:lnTo>
                    <a:pt x="257086" y="1171"/>
                  </a:lnTo>
                  <a:lnTo>
                    <a:pt x="257142" y="1004"/>
                  </a:lnTo>
                  <a:lnTo>
                    <a:pt x="257142" y="837"/>
                  </a:lnTo>
                  <a:lnTo>
                    <a:pt x="257142" y="669"/>
                  </a:lnTo>
                  <a:lnTo>
                    <a:pt x="257086" y="502"/>
                  </a:lnTo>
                  <a:lnTo>
                    <a:pt x="256863" y="223"/>
                  </a:lnTo>
                  <a:lnTo>
                    <a:pt x="256640" y="56"/>
                  </a:lnTo>
                  <a:lnTo>
                    <a:pt x="256472" y="0"/>
                  </a:lnTo>
                  <a:close/>
                  <a:moveTo>
                    <a:pt x="259484" y="0"/>
                  </a:moveTo>
                  <a:lnTo>
                    <a:pt x="259372" y="56"/>
                  </a:lnTo>
                  <a:lnTo>
                    <a:pt x="259093" y="223"/>
                  </a:lnTo>
                  <a:lnTo>
                    <a:pt x="258926" y="502"/>
                  </a:lnTo>
                  <a:lnTo>
                    <a:pt x="258870" y="669"/>
                  </a:lnTo>
                  <a:lnTo>
                    <a:pt x="258815" y="837"/>
                  </a:lnTo>
                  <a:lnTo>
                    <a:pt x="258870" y="1004"/>
                  </a:lnTo>
                  <a:lnTo>
                    <a:pt x="258926" y="1171"/>
                  </a:lnTo>
                  <a:lnTo>
                    <a:pt x="259093" y="1394"/>
                  </a:lnTo>
                  <a:lnTo>
                    <a:pt x="259372" y="1617"/>
                  </a:lnTo>
                  <a:lnTo>
                    <a:pt x="259484" y="1673"/>
                  </a:lnTo>
                  <a:lnTo>
                    <a:pt x="259818" y="1673"/>
                  </a:lnTo>
                  <a:lnTo>
                    <a:pt x="259986" y="1617"/>
                  </a:lnTo>
                  <a:lnTo>
                    <a:pt x="260265" y="1394"/>
                  </a:lnTo>
                  <a:lnTo>
                    <a:pt x="260432" y="1171"/>
                  </a:lnTo>
                  <a:lnTo>
                    <a:pt x="260488" y="1004"/>
                  </a:lnTo>
                  <a:lnTo>
                    <a:pt x="260488" y="837"/>
                  </a:lnTo>
                  <a:lnTo>
                    <a:pt x="260488" y="669"/>
                  </a:lnTo>
                  <a:lnTo>
                    <a:pt x="260432" y="502"/>
                  </a:lnTo>
                  <a:lnTo>
                    <a:pt x="260265" y="223"/>
                  </a:lnTo>
                  <a:lnTo>
                    <a:pt x="259986" y="56"/>
                  </a:lnTo>
                  <a:lnTo>
                    <a:pt x="259818" y="0"/>
                  </a:lnTo>
                  <a:close/>
                  <a:moveTo>
                    <a:pt x="264559" y="0"/>
                  </a:moveTo>
                  <a:lnTo>
                    <a:pt x="264447" y="56"/>
                  </a:lnTo>
                  <a:lnTo>
                    <a:pt x="264168" y="223"/>
                  </a:lnTo>
                  <a:lnTo>
                    <a:pt x="264001" y="502"/>
                  </a:lnTo>
                  <a:lnTo>
                    <a:pt x="263945" y="669"/>
                  </a:lnTo>
                  <a:lnTo>
                    <a:pt x="263889" y="837"/>
                  </a:lnTo>
                  <a:lnTo>
                    <a:pt x="263945" y="1004"/>
                  </a:lnTo>
                  <a:lnTo>
                    <a:pt x="264001" y="1171"/>
                  </a:lnTo>
                  <a:lnTo>
                    <a:pt x="264168" y="1394"/>
                  </a:lnTo>
                  <a:lnTo>
                    <a:pt x="264447" y="1617"/>
                  </a:lnTo>
                  <a:lnTo>
                    <a:pt x="264559" y="1673"/>
                  </a:lnTo>
                  <a:lnTo>
                    <a:pt x="264893" y="1673"/>
                  </a:lnTo>
                  <a:lnTo>
                    <a:pt x="265060" y="1617"/>
                  </a:lnTo>
                  <a:lnTo>
                    <a:pt x="265339" y="1394"/>
                  </a:lnTo>
                  <a:lnTo>
                    <a:pt x="265507" y="1171"/>
                  </a:lnTo>
                  <a:lnTo>
                    <a:pt x="265562" y="1004"/>
                  </a:lnTo>
                  <a:lnTo>
                    <a:pt x="265562" y="837"/>
                  </a:lnTo>
                  <a:lnTo>
                    <a:pt x="265562" y="669"/>
                  </a:lnTo>
                  <a:lnTo>
                    <a:pt x="265507" y="502"/>
                  </a:lnTo>
                  <a:lnTo>
                    <a:pt x="265339" y="223"/>
                  </a:lnTo>
                  <a:lnTo>
                    <a:pt x="265060" y="56"/>
                  </a:lnTo>
                  <a:lnTo>
                    <a:pt x="264893" y="0"/>
                  </a:lnTo>
                  <a:close/>
                  <a:moveTo>
                    <a:pt x="267905" y="0"/>
                  </a:moveTo>
                  <a:lnTo>
                    <a:pt x="267737" y="56"/>
                  </a:lnTo>
                  <a:lnTo>
                    <a:pt x="267514" y="223"/>
                  </a:lnTo>
                  <a:lnTo>
                    <a:pt x="267291" y="502"/>
                  </a:lnTo>
                  <a:lnTo>
                    <a:pt x="267291" y="669"/>
                  </a:lnTo>
                  <a:lnTo>
                    <a:pt x="267235" y="837"/>
                  </a:lnTo>
                  <a:lnTo>
                    <a:pt x="267291" y="1004"/>
                  </a:lnTo>
                  <a:lnTo>
                    <a:pt x="267291" y="1171"/>
                  </a:lnTo>
                  <a:lnTo>
                    <a:pt x="267514" y="1394"/>
                  </a:lnTo>
                  <a:lnTo>
                    <a:pt x="267737" y="1617"/>
                  </a:lnTo>
                  <a:lnTo>
                    <a:pt x="267905" y="1673"/>
                  </a:lnTo>
                  <a:lnTo>
                    <a:pt x="268239" y="1673"/>
                  </a:lnTo>
                  <a:lnTo>
                    <a:pt x="268406" y="1617"/>
                  </a:lnTo>
                  <a:lnTo>
                    <a:pt x="268685" y="1394"/>
                  </a:lnTo>
                  <a:lnTo>
                    <a:pt x="268853" y="1171"/>
                  </a:lnTo>
                  <a:lnTo>
                    <a:pt x="268908" y="1004"/>
                  </a:lnTo>
                  <a:lnTo>
                    <a:pt x="268908" y="837"/>
                  </a:lnTo>
                  <a:lnTo>
                    <a:pt x="268908" y="669"/>
                  </a:lnTo>
                  <a:lnTo>
                    <a:pt x="268853" y="502"/>
                  </a:lnTo>
                  <a:lnTo>
                    <a:pt x="268685" y="223"/>
                  </a:lnTo>
                  <a:lnTo>
                    <a:pt x="268406" y="56"/>
                  </a:lnTo>
                  <a:lnTo>
                    <a:pt x="268239" y="0"/>
                  </a:lnTo>
                  <a:close/>
                  <a:moveTo>
                    <a:pt x="279671" y="0"/>
                  </a:moveTo>
                  <a:lnTo>
                    <a:pt x="279504" y="56"/>
                  </a:lnTo>
                  <a:lnTo>
                    <a:pt x="279225" y="223"/>
                  </a:lnTo>
                  <a:lnTo>
                    <a:pt x="279058" y="502"/>
                  </a:lnTo>
                  <a:lnTo>
                    <a:pt x="279002" y="669"/>
                  </a:lnTo>
                  <a:lnTo>
                    <a:pt x="279002" y="837"/>
                  </a:lnTo>
                  <a:lnTo>
                    <a:pt x="279002" y="1004"/>
                  </a:lnTo>
                  <a:lnTo>
                    <a:pt x="279058" y="1171"/>
                  </a:lnTo>
                  <a:lnTo>
                    <a:pt x="279225" y="1394"/>
                  </a:lnTo>
                  <a:lnTo>
                    <a:pt x="279504" y="1617"/>
                  </a:lnTo>
                  <a:lnTo>
                    <a:pt x="279671" y="1673"/>
                  </a:lnTo>
                  <a:lnTo>
                    <a:pt x="280006" y="1673"/>
                  </a:lnTo>
                  <a:lnTo>
                    <a:pt x="280173" y="1617"/>
                  </a:lnTo>
                  <a:lnTo>
                    <a:pt x="280396" y="1394"/>
                  </a:lnTo>
                  <a:lnTo>
                    <a:pt x="280564" y="1171"/>
                  </a:lnTo>
                  <a:lnTo>
                    <a:pt x="280619" y="1004"/>
                  </a:lnTo>
                  <a:lnTo>
                    <a:pt x="280675" y="837"/>
                  </a:lnTo>
                  <a:lnTo>
                    <a:pt x="280619" y="669"/>
                  </a:lnTo>
                  <a:lnTo>
                    <a:pt x="280564" y="502"/>
                  </a:lnTo>
                  <a:lnTo>
                    <a:pt x="280396" y="223"/>
                  </a:lnTo>
                  <a:lnTo>
                    <a:pt x="280173" y="56"/>
                  </a:lnTo>
                  <a:lnTo>
                    <a:pt x="280006" y="0"/>
                  </a:lnTo>
                  <a:close/>
                  <a:moveTo>
                    <a:pt x="2510" y="3346"/>
                  </a:moveTo>
                  <a:lnTo>
                    <a:pt x="2342" y="3402"/>
                  </a:lnTo>
                  <a:lnTo>
                    <a:pt x="2175" y="3458"/>
                  </a:lnTo>
                  <a:lnTo>
                    <a:pt x="1896" y="3625"/>
                  </a:lnTo>
                  <a:lnTo>
                    <a:pt x="1729" y="3848"/>
                  </a:lnTo>
                  <a:lnTo>
                    <a:pt x="1673" y="4015"/>
                  </a:lnTo>
                  <a:lnTo>
                    <a:pt x="1673" y="4183"/>
                  </a:lnTo>
                  <a:lnTo>
                    <a:pt x="1673" y="4350"/>
                  </a:lnTo>
                  <a:lnTo>
                    <a:pt x="1729" y="4517"/>
                  </a:lnTo>
                  <a:lnTo>
                    <a:pt x="1896" y="4796"/>
                  </a:lnTo>
                  <a:lnTo>
                    <a:pt x="2175" y="4963"/>
                  </a:lnTo>
                  <a:lnTo>
                    <a:pt x="2342" y="5019"/>
                  </a:lnTo>
                  <a:lnTo>
                    <a:pt x="2677" y="5019"/>
                  </a:lnTo>
                  <a:lnTo>
                    <a:pt x="2788" y="4963"/>
                  </a:lnTo>
                  <a:lnTo>
                    <a:pt x="3067" y="4796"/>
                  </a:lnTo>
                  <a:lnTo>
                    <a:pt x="3234" y="4517"/>
                  </a:lnTo>
                  <a:lnTo>
                    <a:pt x="3290" y="4350"/>
                  </a:lnTo>
                  <a:lnTo>
                    <a:pt x="3290" y="4183"/>
                  </a:lnTo>
                  <a:lnTo>
                    <a:pt x="3290" y="4015"/>
                  </a:lnTo>
                  <a:lnTo>
                    <a:pt x="3234" y="3848"/>
                  </a:lnTo>
                  <a:lnTo>
                    <a:pt x="3067" y="3625"/>
                  </a:lnTo>
                  <a:lnTo>
                    <a:pt x="2788" y="3458"/>
                  </a:lnTo>
                  <a:lnTo>
                    <a:pt x="2677" y="3402"/>
                  </a:lnTo>
                  <a:lnTo>
                    <a:pt x="2510" y="3346"/>
                  </a:lnTo>
                  <a:close/>
                  <a:moveTo>
                    <a:pt x="10930" y="3346"/>
                  </a:moveTo>
                  <a:lnTo>
                    <a:pt x="10763" y="3402"/>
                  </a:lnTo>
                  <a:lnTo>
                    <a:pt x="10596" y="3458"/>
                  </a:lnTo>
                  <a:lnTo>
                    <a:pt x="10317" y="3625"/>
                  </a:lnTo>
                  <a:lnTo>
                    <a:pt x="10150" y="3848"/>
                  </a:lnTo>
                  <a:lnTo>
                    <a:pt x="10094" y="4015"/>
                  </a:lnTo>
                  <a:lnTo>
                    <a:pt x="10094" y="4183"/>
                  </a:lnTo>
                  <a:lnTo>
                    <a:pt x="10094" y="4350"/>
                  </a:lnTo>
                  <a:lnTo>
                    <a:pt x="10150" y="4517"/>
                  </a:lnTo>
                  <a:lnTo>
                    <a:pt x="10317" y="4796"/>
                  </a:lnTo>
                  <a:lnTo>
                    <a:pt x="10596" y="4963"/>
                  </a:lnTo>
                  <a:lnTo>
                    <a:pt x="10763" y="5019"/>
                  </a:lnTo>
                  <a:lnTo>
                    <a:pt x="11098" y="5019"/>
                  </a:lnTo>
                  <a:lnTo>
                    <a:pt x="11265" y="4963"/>
                  </a:lnTo>
                  <a:lnTo>
                    <a:pt x="11488" y="4796"/>
                  </a:lnTo>
                  <a:lnTo>
                    <a:pt x="11711" y="4517"/>
                  </a:lnTo>
                  <a:lnTo>
                    <a:pt x="11711" y="4350"/>
                  </a:lnTo>
                  <a:lnTo>
                    <a:pt x="11767" y="4183"/>
                  </a:lnTo>
                  <a:lnTo>
                    <a:pt x="11711" y="4015"/>
                  </a:lnTo>
                  <a:lnTo>
                    <a:pt x="11711" y="3848"/>
                  </a:lnTo>
                  <a:lnTo>
                    <a:pt x="11488" y="3625"/>
                  </a:lnTo>
                  <a:lnTo>
                    <a:pt x="11265" y="3458"/>
                  </a:lnTo>
                  <a:lnTo>
                    <a:pt x="11098" y="3402"/>
                  </a:lnTo>
                  <a:lnTo>
                    <a:pt x="10930" y="3346"/>
                  </a:lnTo>
                  <a:close/>
                  <a:moveTo>
                    <a:pt x="15949" y="3346"/>
                  </a:moveTo>
                  <a:lnTo>
                    <a:pt x="15782" y="3402"/>
                  </a:lnTo>
                  <a:lnTo>
                    <a:pt x="15671" y="3458"/>
                  </a:lnTo>
                  <a:lnTo>
                    <a:pt x="15392" y="3625"/>
                  </a:lnTo>
                  <a:lnTo>
                    <a:pt x="15224" y="3848"/>
                  </a:lnTo>
                  <a:lnTo>
                    <a:pt x="15169" y="4015"/>
                  </a:lnTo>
                  <a:lnTo>
                    <a:pt x="15113" y="4183"/>
                  </a:lnTo>
                  <a:lnTo>
                    <a:pt x="15169" y="4350"/>
                  </a:lnTo>
                  <a:lnTo>
                    <a:pt x="15224" y="4517"/>
                  </a:lnTo>
                  <a:lnTo>
                    <a:pt x="15392" y="4796"/>
                  </a:lnTo>
                  <a:lnTo>
                    <a:pt x="15671" y="4963"/>
                  </a:lnTo>
                  <a:lnTo>
                    <a:pt x="15782" y="5019"/>
                  </a:lnTo>
                  <a:lnTo>
                    <a:pt x="16117" y="5019"/>
                  </a:lnTo>
                  <a:lnTo>
                    <a:pt x="16284" y="4963"/>
                  </a:lnTo>
                  <a:lnTo>
                    <a:pt x="16563" y="4796"/>
                  </a:lnTo>
                  <a:lnTo>
                    <a:pt x="16730" y="4517"/>
                  </a:lnTo>
                  <a:lnTo>
                    <a:pt x="16786" y="4350"/>
                  </a:lnTo>
                  <a:lnTo>
                    <a:pt x="16786" y="4183"/>
                  </a:lnTo>
                  <a:lnTo>
                    <a:pt x="16786" y="4015"/>
                  </a:lnTo>
                  <a:lnTo>
                    <a:pt x="16730" y="3848"/>
                  </a:lnTo>
                  <a:lnTo>
                    <a:pt x="16563" y="3625"/>
                  </a:lnTo>
                  <a:lnTo>
                    <a:pt x="16284" y="3458"/>
                  </a:lnTo>
                  <a:lnTo>
                    <a:pt x="16117" y="3402"/>
                  </a:lnTo>
                  <a:lnTo>
                    <a:pt x="15949" y="3346"/>
                  </a:lnTo>
                  <a:close/>
                  <a:moveTo>
                    <a:pt x="19295" y="3346"/>
                  </a:moveTo>
                  <a:lnTo>
                    <a:pt x="19128" y="3402"/>
                  </a:lnTo>
                  <a:lnTo>
                    <a:pt x="18961" y="3458"/>
                  </a:lnTo>
                  <a:lnTo>
                    <a:pt x="18682" y="3625"/>
                  </a:lnTo>
                  <a:lnTo>
                    <a:pt x="18515" y="3848"/>
                  </a:lnTo>
                  <a:lnTo>
                    <a:pt x="18459" y="4015"/>
                  </a:lnTo>
                  <a:lnTo>
                    <a:pt x="18459" y="4183"/>
                  </a:lnTo>
                  <a:lnTo>
                    <a:pt x="18459" y="4350"/>
                  </a:lnTo>
                  <a:lnTo>
                    <a:pt x="18515" y="4517"/>
                  </a:lnTo>
                  <a:lnTo>
                    <a:pt x="18682" y="4796"/>
                  </a:lnTo>
                  <a:lnTo>
                    <a:pt x="18961" y="4963"/>
                  </a:lnTo>
                  <a:lnTo>
                    <a:pt x="19128" y="5019"/>
                  </a:lnTo>
                  <a:lnTo>
                    <a:pt x="19463" y="5019"/>
                  </a:lnTo>
                  <a:lnTo>
                    <a:pt x="19630" y="4963"/>
                  </a:lnTo>
                  <a:lnTo>
                    <a:pt x="19853" y="4796"/>
                  </a:lnTo>
                  <a:lnTo>
                    <a:pt x="20076" y="4517"/>
                  </a:lnTo>
                  <a:lnTo>
                    <a:pt x="20076" y="4350"/>
                  </a:lnTo>
                  <a:lnTo>
                    <a:pt x="20132" y="4183"/>
                  </a:lnTo>
                  <a:lnTo>
                    <a:pt x="20076" y="4015"/>
                  </a:lnTo>
                  <a:lnTo>
                    <a:pt x="20076" y="3848"/>
                  </a:lnTo>
                  <a:lnTo>
                    <a:pt x="19853" y="3625"/>
                  </a:lnTo>
                  <a:lnTo>
                    <a:pt x="19630" y="3458"/>
                  </a:lnTo>
                  <a:lnTo>
                    <a:pt x="19463" y="3402"/>
                  </a:lnTo>
                  <a:lnTo>
                    <a:pt x="19295" y="3346"/>
                  </a:lnTo>
                  <a:close/>
                  <a:moveTo>
                    <a:pt x="24370" y="3346"/>
                  </a:moveTo>
                  <a:lnTo>
                    <a:pt x="24203" y="3402"/>
                  </a:lnTo>
                  <a:lnTo>
                    <a:pt x="24036" y="3458"/>
                  </a:lnTo>
                  <a:lnTo>
                    <a:pt x="23757" y="3625"/>
                  </a:lnTo>
                  <a:lnTo>
                    <a:pt x="23589" y="3848"/>
                  </a:lnTo>
                  <a:lnTo>
                    <a:pt x="23534" y="4015"/>
                  </a:lnTo>
                  <a:lnTo>
                    <a:pt x="23534" y="4183"/>
                  </a:lnTo>
                  <a:lnTo>
                    <a:pt x="23534" y="4350"/>
                  </a:lnTo>
                  <a:lnTo>
                    <a:pt x="23589" y="4517"/>
                  </a:lnTo>
                  <a:lnTo>
                    <a:pt x="23757" y="4796"/>
                  </a:lnTo>
                  <a:lnTo>
                    <a:pt x="24036" y="4963"/>
                  </a:lnTo>
                  <a:lnTo>
                    <a:pt x="24203" y="5019"/>
                  </a:lnTo>
                  <a:lnTo>
                    <a:pt x="24537" y="5019"/>
                  </a:lnTo>
                  <a:lnTo>
                    <a:pt x="24649" y="4963"/>
                  </a:lnTo>
                  <a:lnTo>
                    <a:pt x="24928" y="4796"/>
                  </a:lnTo>
                  <a:lnTo>
                    <a:pt x="25095" y="4517"/>
                  </a:lnTo>
                  <a:lnTo>
                    <a:pt x="25151" y="4350"/>
                  </a:lnTo>
                  <a:lnTo>
                    <a:pt x="25207" y="4183"/>
                  </a:lnTo>
                  <a:lnTo>
                    <a:pt x="25151" y="4015"/>
                  </a:lnTo>
                  <a:lnTo>
                    <a:pt x="25095" y="3848"/>
                  </a:lnTo>
                  <a:lnTo>
                    <a:pt x="24928" y="3625"/>
                  </a:lnTo>
                  <a:lnTo>
                    <a:pt x="24649" y="3458"/>
                  </a:lnTo>
                  <a:lnTo>
                    <a:pt x="24537" y="3402"/>
                  </a:lnTo>
                  <a:lnTo>
                    <a:pt x="24370" y="3346"/>
                  </a:lnTo>
                  <a:close/>
                  <a:moveTo>
                    <a:pt x="27660" y="3346"/>
                  </a:moveTo>
                  <a:lnTo>
                    <a:pt x="27493" y="3402"/>
                  </a:lnTo>
                  <a:lnTo>
                    <a:pt x="27326" y="3458"/>
                  </a:lnTo>
                  <a:lnTo>
                    <a:pt x="27103" y="3625"/>
                  </a:lnTo>
                  <a:lnTo>
                    <a:pt x="26880" y="3848"/>
                  </a:lnTo>
                  <a:lnTo>
                    <a:pt x="26880" y="4015"/>
                  </a:lnTo>
                  <a:lnTo>
                    <a:pt x="26824" y="4183"/>
                  </a:lnTo>
                  <a:lnTo>
                    <a:pt x="26880" y="4350"/>
                  </a:lnTo>
                  <a:lnTo>
                    <a:pt x="26880" y="4517"/>
                  </a:lnTo>
                  <a:lnTo>
                    <a:pt x="27103" y="4796"/>
                  </a:lnTo>
                  <a:lnTo>
                    <a:pt x="27326" y="4963"/>
                  </a:lnTo>
                  <a:lnTo>
                    <a:pt x="27493" y="5019"/>
                  </a:lnTo>
                  <a:lnTo>
                    <a:pt x="27828" y="5019"/>
                  </a:lnTo>
                  <a:lnTo>
                    <a:pt x="27995" y="4963"/>
                  </a:lnTo>
                  <a:lnTo>
                    <a:pt x="28274" y="4796"/>
                  </a:lnTo>
                  <a:lnTo>
                    <a:pt x="28441" y="4517"/>
                  </a:lnTo>
                  <a:lnTo>
                    <a:pt x="28497" y="4350"/>
                  </a:lnTo>
                  <a:lnTo>
                    <a:pt x="28497" y="4183"/>
                  </a:lnTo>
                  <a:lnTo>
                    <a:pt x="28497" y="4015"/>
                  </a:lnTo>
                  <a:lnTo>
                    <a:pt x="28441" y="3848"/>
                  </a:lnTo>
                  <a:lnTo>
                    <a:pt x="28274" y="3625"/>
                  </a:lnTo>
                  <a:lnTo>
                    <a:pt x="27995" y="3458"/>
                  </a:lnTo>
                  <a:lnTo>
                    <a:pt x="27828" y="3402"/>
                  </a:lnTo>
                  <a:lnTo>
                    <a:pt x="27660" y="3346"/>
                  </a:lnTo>
                  <a:close/>
                  <a:moveTo>
                    <a:pt x="31118" y="3346"/>
                  </a:moveTo>
                  <a:lnTo>
                    <a:pt x="30951" y="3402"/>
                  </a:lnTo>
                  <a:lnTo>
                    <a:pt x="30783" y="3458"/>
                  </a:lnTo>
                  <a:lnTo>
                    <a:pt x="30505" y="3625"/>
                  </a:lnTo>
                  <a:lnTo>
                    <a:pt x="30337" y="3848"/>
                  </a:lnTo>
                  <a:lnTo>
                    <a:pt x="30281" y="4015"/>
                  </a:lnTo>
                  <a:lnTo>
                    <a:pt x="30281" y="4183"/>
                  </a:lnTo>
                  <a:lnTo>
                    <a:pt x="30281" y="4350"/>
                  </a:lnTo>
                  <a:lnTo>
                    <a:pt x="30337" y="4517"/>
                  </a:lnTo>
                  <a:lnTo>
                    <a:pt x="30505" y="4796"/>
                  </a:lnTo>
                  <a:lnTo>
                    <a:pt x="30783" y="4963"/>
                  </a:lnTo>
                  <a:lnTo>
                    <a:pt x="30951" y="5019"/>
                  </a:lnTo>
                  <a:lnTo>
                    <a:pt x="31285" y="5019"/>
                  </a:lnTo>
                  <a:lnTo>
                    <a:pt x="31397" y="4963"/>
                  </a:lnTo>
                  <a:lnTo>
                    <a:pt x="31676" y="4796"/>
                  </a:lnTo>
                  <a:lnTo>
                    <a:pt x="31843" y="4517"/>
                  </a:lnTo>
                  <a:lnTo>
                    <a:pt x="31899" y="4350"/>
                  </a:lnTo>
                  <a:lnTo>
                    <a:pt x="31899" y="4183"/>
                  </a:lnTo>
                  <a:lnTo>
                    <a:pt x="31899" y="4015"/>
                  </a:lnTo>
                  <a:lnTo>
                    <a:pt x="31843" y="3848"/>
                  </a:lnTo>
                  <a:lnTo>
                    <a:pt x="31676" y="3625"/>
                  </a:lnTo>
                  <a:lnTo>
                    <a:pt x="31397" y="3458"/>
                  </a:lnTo>
                  <a:lnTo>
                    <a:pt x="31285" y="3402"/>
                  </a:lnTo>
                  <a:lnTo>
                    <a:pt x="31118" y="3346"/>
                  </a:lnTo>
                  <a:close/>
                  <a:moveTo>
                    <a:pt x="41156" y="3346"/>
                  </a:moveTo>
                  <a:lnTo>
                    <a:pt x="40989" y="3402"/>
                  </a:lnTo>
                  <a:lnTo>
                    <a:pt x="40821" y="3458"/>
                  </a:lnTo>
                  <a:lnTo>
                    <a:pt x="40543" y="3625"/>
                  </a:lnTo>
                  <a:lnTo>
                    <a:pt x="40375" y="3848"/>
                  </a:lnTo>
                  <a:lnTo>
                    <a:pt x="40320" y="4015"/>
                  </a:lnTo>
                  <a:lnTo>
                    <a:pt x="40320" y="4183"/>
                  </a:lnTo>
                  <a:lnTo>
                    <a:pt x="40320" y="4350"/>
                  </a:lnTo>
                  <a:lnTo>
                    <a:pt x="40375" y="4517"/>
                  </a:lnTo>
                  <a:lnTo>
                    <a:pt x="40543" y="4796"/>
                  </a:lnTo>
                  <a:lnTo>
                    <a:pt x="40821" y="4963"/>
                  </a:lnTo>
                  <a:lnTo>
                    <a:pt x="40989" y="5019"/>
                  </a:lnTo>
                  <a:lnTo>
                    <a:pt x="41323" y="5019"/>
                  </a:lnTo>
                  <a:lnTo>
                    <a:pt x="41435" y="4963"/>
                  </a:lnTo>
                  <a:lnTo>
                    <a:pt x="41714" y="4796"/>
                  </a:lnTo>
                  <a:lnTo>
                    <a:pt x="41881" y="4517"/>
                  </a:lnTo>
                  <a:lnTo>
                    <a:pt x="41937" y="4350"/>
                  </a:lnTo>
                  <a:lnTo>
                    <a:pt x="41937" y="4183"/>
                  </a:lnTo>
                  <a:lnTo>
                    <a:pt x="41937" y="4015"/>
                  </a:lnTo>
                  <a:lnTo>
                    <a:pt x="41881" y="3848"/>
                  </a:lnTo>
                  <a:lnTo>
                    <a:pt x="41714" y="3625"/>
                  </a:lnTo>
                  <a:lnTo>
                    <a:pt x="41435" y="3458"/>
                  </a:lnTo>
                  <a:lnTo>
                    <a:pt x="41323" y="3402"/>
                  </a:lnTo>
                  <a:lnTo>
                    <a:pt x="41156" y="3346"/>
                  </a:lnTo>
                  <a:close/>
                  <a:moveTo>
                    <a:pt x="83037" y="3402"/>
                  </a:moveTo>
                  <a:lnTo>
                    <a:pt x="82870" y="3458"/>
                  </a:lnTo>
                  <a:lnTo>
                    <a:pt x="82591" y="3625"/>
                  </a:lnTo>
                  <a:lnTo>
                    <a:pt x="82424" y="3904"/>
                  </a:lnTo>
                  <a:lnTo>
                    <a:pt x="82368" y="4015"/>
                  </a:lnTo>
                  <a:lnTo>
                    <a:pt x="82368" y="4183"/>
                  </a:lnTo>
                  <a:lnTo>
                    <a:pt x="82368" y="4350"/>
                  </a:lnTo>
                  <a:lnTo>
                    <a:pt x="82424" y="4517"/>
                  </a:lnTo>
                  <a:lnTo>
                    <a:pt x="82591" y="4796"/>
                  </a:lnTo>
                  <a:lnTo>
                    <a:pt x="82870" y="4963"/>
                  </a:lnTo>
                  <a:lnTo>
                    <a:pt x="83037" y="5019"/>
                  </a:lnTo>
                  <a:lnTo>
                    <a:pt x="83372" y="5019"/>
                  </a:lnTo>
                  <a:lnTo>
                    <a:pt x="83539" y="4963"/>
                  </a:lnTo>
                  <a:lnTo>
                    <a:pt x="83762" y="4796"/>
                  </a:lnTo>
                  <a:lnTo>
                    <a:pt x="83985" y="4517"/>
                  </a:lnTo>
                  <a:lnTo>
                    <a:pt x="83985" y="4350"/>
                  </a:lnTo>
                  <a:lnTo>
                    <a:pt x="84041" y="4183"/>
                  </a:lnTo>
                  <a:lnTo>
                    <a:pt x="83985" y="4015"/>
                  </a:lnTo>
                  <a:lnTo>
                    <a:pt x="83985" y="3904"/>
                  </a:lnTo>
                  <a:lnTo>
                    <a:pt x="83762" y="3625"/>
                  </a:lnTo>
                  <a:lnTo>
                    <a:pt x="83539" y="3458"/>
                  </a:lnTo>
                  <a:lnTo>
                    <a:pt x="83372" y="3402"/>
                  </a:lnTo>
                  <a:close/>
                  <a:moveTo>
                    <a:pt x="86383" y="3402"/>
                  </a:moveTo>
                  <a:lnTo>
                    <a:pt x="86216" y="3458"/>
                  </a:lnTo>
                  <a:lnTo>
                    <a:pt x="85993" y="3625"/>
                  </a:lnTo>
                  <a:lnTo>
                    <a:pt x="85825" y="3904"/>
                  </a:lnTo>
                  <a:lnTo>
                    <a:pt x="85770" y="4015"/>
                  </a:lnTo>
                  <a:lnTo>
                    <a:pt x="85714" y="4183"/>
                  </a:lnTo>
                  <a:lnTo>
                    <a:pt x="85770" y="4350"/>
                  </a:lnTo>
                  <a:lnTo>
                    <a:pt x="85825" y="4517"/>
                  </a:lnTo>
                  <a:lnTo>
                    <a:pt x="85993" y="4796"/>
                  </a:lnTo>
                  <a:lnTo>
                    <a:pt x="86216" y="4963"/>
                  </a:lnTo>
                  <a:lnTo>
                    <a:pt x="86383" y="5019"/>
                  </a:lnTo>
                  <a:lnTo>
                    <a:pt x="86718" y="5019"/>
                  </a:lnTo>
                  <a:lnTo>
                    <a:pt x="86885" y="4963"/>
                  </a:lnTo>
                  <a:lnTo>
                    <a:pt x="87164" y="4796"/>
                  </a:lnTo>
                  <a:lnTo>
                    <a:pt x="87331" y="4517"/>
                  </a:lnTo>
                  <a:lnTo>
                    <a:pt x="87387" y="4350"/>
                  </a:lnTo>
                  <a:lnTo>
                    <a:pt x="87387" y="4183"/>
                  </a:lnTo>
                  <a:lnTo>
                    <a:pt x="87387" y="4015"/>
                  </a:lnTo>
                  <a:lnTo>
                    <a:pt x="87331" y="3904"/>
                  </a:lnTo>
                  <a:lnTo>
                    <a:pt x="87164" y="3625"/>
                  </a:lnTo>
                  <a:lnTo>
                    <a:pt x="86885" y="3458"/>
                  </a:lnTo>
                  <a:lnTo>
                    <a:pt x="86718" y="3402"/>
                  </a:lnTo>
                  <a:close/>
                  <a:moveTo>
                    <a:pt x="89785" y="3402"/>
                  </a:moveTo>
                  <a:lnTo>
                    <a:pt x="89618" y="3458"/>
                  </a:lnTo>
                  <a:lnTo>
                    <a:pt x="89339" y="3625"/>
                  </a:lnTo>
                  <a:lnTo>
                    <a:pt x="89171" y="3904"/>
                  </a:lnTo>
                  <a:lnTo>
                    <a:pt x="89116" y="4015"/>
                  </a:lnTo>
                  <a:lnTo>
                    <a:pt x="89116" y="4183"/>
                  </a:lnTo>
                  <a:lnTo>
                    <a:pt x="89116" y="4350"/>
                  </a:lnTo>
                  <a:lnTo>
                    <a:pt x="89171" y="4517"/>
                  </a:lnTo>
                  <a:lnTo>
                    <a:pt x="89339" y="4796"/>
                  </a:lnTo>
                  <a:lnTo>
                    <a:pt x="89618" y="4963"/>
                  </a:lnTo>
                  <a:lnTo>
                    <a:pt x="89785" y="5019"/>
                  </a:lnTo>
                  <a:lnTo>
                    <a:pt x="90119" y="5019"/>
                  </a:lnTo>
                  <a:lnTo>
                    <a:pt x="90231" y="4963"/>
                  </a:lnTo>
                  <a:lnTo>
                    <a:pt x="90510" y="4796"/>
                  </a:lnTo>
                  <a:lnTo>
                    <a:pt x="90677" y="4517"/>
                  </a:lnTo>
                  <a:lnTo>
                    <a:pt x="90733" y="4350"/>
                  </a:lnTo>
                  <a:lnTo>
                    <a:pt x="90733" y="4183"/>
                  </a:lnTo>
                  <a:lnTo>
                    <a:pt x="90733" y="4015"/>
                  </a:lnTo>
                  <a:lnTo>
                    <a:pt x="90677" y="3904"/>
                  </a:lnTo>
                  <a:lnTo>
                    <a:pt x="90510" y="3625"/>
                  </a:lnTo>
                  <a:lnTo>
                    <a:pt x="90231" y="3458"/>
                  </a:lnTo>
                  <a:lnTo>
                    <a:pt x="90119" y="3402"/>
                  </a:lnTo>
                  <a:close/>
                  <a:moveTo>
                    <a:pt x="93075" y="3402"/>
                  </a:moveTo>
                  <a:lnTo>
                    <a:pt x="92908" y="3458"/>
                  </a:lnTo>
                  <a:lnTo>
                    <a:pt x="92685" y="3625"/>
                  </a:lnTo>
                  <a:lnTo>
                    <a:pt x="92462" y="3904"/>
                  </a:lnTo>
                  <a:lnTo>
                    <a:pt x="92462" y="4015"/>
                  </a:lnTo>
                  <a:lnTo>
                    <a:pt x="92406" y="4183"/>
                  </a:lnTo>
                  <a:lnTo>
                    <a:pt x="92462" y="4350"/>
                  </a:lnTo>
                  <a:lnTo>
                    <a:pt x="92462" y="4517"/>
                  </a:lnTo>
                  <a:lnTo>
                    <a:pt x="92685" y="4796"/>
                  </a:lnTo>
                  <a:lnTo>
                    <a:pt x="92908" y="4963"/>
                  </a:lnTo>
                  <a:lnTo>
                    <a:pt x="93075" y="5019"/>
                  </a:lnTo>
                  <a:lnTo>
                    <a:pt x="93410" y="5019"/>
                  </a:lnTo>
                  <a:lnTo>
                    <a:pt x="93577" y="4963"/>
                  </a:lnTo>
                  <a:lnTo>
                    <a:pt x="93856" y="4796"/>
                  </a:lnTo>
                  <a:lnTo>
                    <a:pt x="94023" y="4517"/>
                  </a:lnTo>
                  <a:lnTo>
                    <a:pt x="94079" y="4350"/>
                  </a:lnTo>
                  <a:lnTo>
                    <a:pt x="94079" y="4183"/>
                  </a:lnTo>
                  <a:lnTo>
                    <a:pt x="94079" y="4015"/>
                  </a:lnTo>
                  <a:lnTo>
                    <a:pt x="94023" y="3904"/>
                  </a:lnTo>
                  <a:lnTo>
                    <a:pt x="93856" y="3625"/>
                  </a:lnTo>
                  <a:lnTo>
                    <a:pt x="93577" y="3458"/>
                  </a:lnTo>
                  <a:lnTo>
                    <a:pt x="93410" y="3402"/>
                  </a:lnTo>
                  <a:close/>
                  <a:moveTo>
                    <a:pt x="98317" y="3346"/>
                  </a:moveTo>
                  <a:lnTo>
                    <a:pt x="98150" y="3402"/>
                  </a:lnTo>
                  <a:lnTo>
                    <a:pt x="97983" y="3458"/>
                  </a:lnTo>
                  <a:lnTo>
                    <a:pt x="97704" y="3625"/>
                  </a:lnTo>
                  <a:lnTo>
                    <a:pt x="97536" y="3848"/>
                  </a:lnTo>
                  <a:lnTo>
                    <a:pt x="97481" y="4015"/>
                  </a:lnTo>
                  <a:lnTo>
                    <a:pt x="97481" y="4183"/>
                  </a:lnTo>
                  <a:lnTo>
                    <a:pt x="97481" y="4350"/>
                  </a:lnTo>
                  <a:lnTo>
                    <a:pt x="97536" y="4517"/>
                  </a:lnTo>
                  <a:lnTo>
                    <a:pt x="97704" y="4796"/>
                  </a:lnTo>
                  <a:lnTo>
                    <a:pt x="97983" y="4963"/>
                  </a:lnTo>
                  <a:lnTo>
                    <a:pt x="98150" y="5019"/>
                  </a:lnTo>
                  <a:lnTo>
                    <a:pt x="98484" y="5019"/>
                  </a:lnTo>
                  <a:lnTo>
                    <a:pt x="98652" y="4963"/>
                  </a:lnTo>
                  <a:lnTo>
                    <a:pt x="98875" y="4796"/>
                  </a:lnTo>
                  <a:lnTo>
                    <a:pt x="99042" y="4517"/>
                  </a:lnTo>
                  <a:lnTo>
                    <a:pt x="99098" y="4350"/>
                  </a:lnTo>
                  <a:lnTo>
                    <a:pt x="99154" y="4183"/>
                  </a:lnTo>
                  <a:lnTo>
                    <a:pt x="99098" y="4015"/>
                  </a:lnTo>
                  <a:lnTo>
                    <a:pt x="99042" y="3848"/>
                  </a:lnTo>
                  <a:lnTo>
                    <a:pt x="98875" y="3625"/>
                  </a:lnTo>
                  <a:lnTo>
                    <a:pt x="98652" y="3458"/>
                  </a:lnTo>
                  <a:lnTo>
                    <a:pt x="98484" y="3402"/>
                  </a:lnTo>
                  <a:lnTo>
                    <a:pt x="98317" y="3346"/>
                  </a:lnTo>
                  <a:close/>
                  <a:moveTo>
                    <a:pt x="106738" y="3346"/>
                  </a:moveTo>
                  <a:lnTo>
                    <a:pt x="106571" y="3402"/>
                  </a:lnTo>
                  <a:lnTo>
                    <a:pt x="106403" y="3458"/>
                  </a:lnTo>
                  <a:lnTo>
                    <a:pt x="106180" y="3625"/>
                  </a:lnTo>
                  <a:lnTo>
                    <a:pt x="105957" y="3848"/>
                  </a:lnTo>
                  <a:lnTo>
                    <a:pt x="105957" y="4015"/>
                  </a:lnTo>
                  <a:lnTo>
                    <a:pt x="105901" y="4183"/>
                  </a:lnTo>
                  <a:lnTo>
                    <a:pt x="105957" y="4350"/>
                  </a:lnTo>
                  <a:lnTo>
                    <a:pt x="105957" y="4517"/>
                  </a:lnTo>
                  <a:lnTo>
                    <a:pt x="106180" y="4796"/>
                  </a:lnTo>
                  <a:lnTo>
                    <a:pt x="106403" y="4963"/>
                  </a:lnTo>
                  <a:lnTo>
                    <a:pt x="106571" y="5019"/>
                  </a:lnTo>
                  <a:lnTo>
                    <a:pt x="106905" y="5019"/>
                  </a:lnTo>
                  <a:lnTo>
                    <a:pt x="107073" y="4963"/>
                  </a:lnTo>
                  <a:lnTo>
                    <a:pt x="107351" y="4796"/>
                  </a:lnTo>
                  <a:lnTo>
                    <a:pt x="107519" y="4517"/>
                  </a:lnTo>
                  <a:lnTo>
                    <a:pt x="107575" y="4350"/>
                  </a:lnTo>
                  <a:lnTo>
                    <a:pt x="107575" y="4183"/>
                  </a:lnTo>
                  <a:lnTo>
                    <a:pt x="107575" y="4015"/>
                  </a:lnTo>
                  <a:lnTo>
                    <a:pt x="107519" y="3848"/>
                  </a:lnTo>
                  <a:lnTo>
                    <a:pt x="107351" y="3625"/>
                  </a:lnTo>
                  <a:lnTo>
                    <a:pt x="107073" y="3458"/>
                  </a:lnTo>
                  <a:lnTo>
                    <a:pt x="106905" y="3402"/>
                  </a:lnTo>
                  <a:lnTo>
                    <a:pt x="106738" y="3346"/>
                  </a:lnTo>
                  <a:close/>
                  <a:moveTo>
                    <a:pt x="111813" y="3346"/>
                  </a:moveTo>
                  <a:lnTo>
                    <a:pt x="111645" y="3402"/>
                  </a:lnTo>
                  <a:lnTo>
                    <a:pt x="111478" y="3458"/>
                  </a:lnTo>
                  <a:lnTo>
                    <a:pt x="111199" y="3625"/>
                  </a:lnTo>
                  <a:lnTo>
                    <a:pt x="111032" y="3848"/>
                  </a:lnTo>
                  <a:lnTo>
                    <a:pt x="110976" y="4015"/>
                  </a:lnTo>
                  <a:lnTo>
                    <a:pt x="110976" y="4183"/>
                  </a:lnTo>
                  <a:lnTo>
                    <a:pt x="110976" y="4350"/>
                  </a:lnTo>
                  <a:lnTo>
                    <a:pt x="111032" y="4517"/>
                  </a:lnTo>
                  <a:lnTo>
                    <a:pt x="111199" y="4796"/>
                  </a:lnTo>
                  <a:lnTo>
                    <a:pt x="111478" y="4963"/>
                  </a:lnTo>
                  <a:lnTo>
                    <a:pt x="111645" y="5019"/>
                  </a:lnTo>
                  <a:lnTo>
                    <a:pt x="111980" y="5019"/>
                  </a:lnTo>
                  <a:lnTo>
                    <a:pt x="112092" y="4963"/>
                  </a:lnTo>
                  <a:lnTo>
                    <a:pt x="112370" y="4796"/>
                  </a:lnTo>
                  <a:lnTo>
                    <a:pt x="112538" y="4517"/>
                  </a:lnTo>
                  <a:lnTo>
                    <a:pt x="112594" y="4350"/>
                  </a:lnTo>
                  <a:lnTo>
                    <a:pt x="112594" y="4183"/>
                  </a:lnTo>
                  <a:lnTo>
                    <a:pt x="112594" y="4015"/>
                  </a:lnTo>
                  <a:lnTo>
                    <a:pt x="112538" y="3848"/>
                  </a:lnTo>
                  <a:lnTo>
                    <a:pt x="112370" y="3625"/>
                  </a:lnTo>
                  <a:lnTo>
                    <a:pt x="112092" y="3458"/>
                  </a:lnTo>
                  <a:lnTo>
                    <a:pt x="111980" y="3402"/>
                  </a:lnTo>
                  <a:lnTo>
                    <a:pt x="111813" y="3346"/>
                  </a:lnTo>
                  <a:close/>
                  <a:moveTo>
                    <a:pt x="115103" y="3346"/>
                  </a:moveTo>
                  <a:lnTo>
                    <a:pt x="114936" y="3402"/>
                  </a:lnTo>
                  <a:lnTo>
                    <a:pt x="114768" y="3458"/>
                  </a:lnTo>
                  <a:lnTo>
                    <a:pt x="114545" y="3625"/>
                  </a:lnTo>
                  <a:lnTo>
                    <a:pt x="114322" y="3848"/>
                  </a:lnTo>
                  <a:lnTo>
                    <a:pt x="114267" y="4015"/>
                  </a:lnTo>
                  <a:lnTo>
                    <a:pt x="114267" y="4183"/>
                  </a:lnTo>
                  <a:lnTo>
                    <a:pt x="114267" y="4350"/>
                  </a:lnTo>
                  <a:lnTo>
                    <a:pt x="114322" y="4517"/>
                  </a:lnTo>
                  <a:lnTo>
                    <a:pt x="114545" y="4796"/>
                  </a:lnTo>
                  <a:lnTo>
                    <a:pt x="114768" y="4963"/>
                  </a:lnTo>
                  <a:lnTo>
                    <a:pt x="114936" y="5019"/>
                  </a:lnTo>
                  <a:lnTo>
                    <a:pt x="115270" y="5019"/>
                  </a:lnTo>
                  <a:lnTo>
                    <a:pt x="115438" y="4963"/>
                  </a:lnTo>
                  <a:lnTo>
                    <a:pt x="115716" y="4796"/>
                  </a:lnTo>
                  <a:lnTo>
                    <a:pt x="115884" y="4517"/>
                  </a:lnTo>
                  <a:lnTo>
                    <a:pt x="115940" y="4350"/>
                  </a:lnTo>
                  <a:lnTo>
                    <a:pt x="115940" y="4183"/>
                  </a:lnTo>
                  <a:lnTo>
                    <a:pt x="115940" y="4015"/>
                  </a:lnTo>
                  <a:lnTo>
                    <a:pt x="115884" y="3848"/>
                  </a:lnTo>
                  <a:lnTo>
                    <a:pt x="115716" y="3625"/>
                  </a:lnTo>
                  <a:lnTo>
                    <a:pt x="115438" y="3458"/>
                  </a:lnTo>
                  <a:lnTo>
                    <a:pt x="115270" y="3402"/>
                  </a:lnTo>
                  <a:lnTo>
                    <a:pt x="115103" y="3346"/>
                  </a:lnTo>
                  <a:close/>
                  <a:moveTo>
                    <a:pt x="120178" y="3346"/>
                  </a:moveTo>
                  <a:lnTo>
                    <a:pt x="120011" y="3402"/>
                  </a:lnTo>
                  <a:lnTo>
                    <a:pt x="119843" y="3458"/>
                  </a:lnTo>
                  <a:lnTo>
                    <a:pt x="119564" y="3625"/>
                  </a:lnTo>
                  <a:lnTo>
                    <a:pt x="119397" y="3848"/>
                  </a:lnTo>
                  <a:lnTo>
                    <a:pt x="119341" y="4015"/>
                  </a:lnTo>
                  <a:lnTo>
                    <a:pt x="119341" y="4183"/>
                  </a:lnTo>
                  <a:lnTo>
                    <a:pt x="119341" y="4350"/>
                  </a:lnTo>
                  <a:lnTo>
                    <a:pt x="119397" y="4517"/>
                  </a:lnTo>
                  <a:lnTo>
                    <a:pt x="119564" y="4796"/>
                  </a:lnTo>
                  <a:lnTo>
                    <a:pt x="119843" y="4963"/>
                  </a:lnTo>
                  <a:lnTo>
                    <a:pt x="120011" y="5019"/>
                  </a:lnTo>
                  <a:lnTo>
                    <a:pt x="120345" y="5019"/>
                  </a:lnTo>
                  <a:lnTo>
                    <a:pt x="120512" y="4963"/>
                  </a:lnTo>
                  <a:lnTo>
                    <a:pt x="120736" y="4796"/>
                  </a:lnTo>
                  <a:lnTo>
                    <a:pt x="120959" y="4517"/>
                  </a:lnTo>
                  <a:lnTo>
                    <a:pt x="120959" y="4350"/>
                  </a:lnTo>
                  <a:lnTo>
                    <a:pt x="121014" y="4183"/>
                  </a:lnTo>
                  <a:lnTo>
                    <a:pt x="120959" y="4015"/>
                  </a:lnTo>
                  <a:lnTo>
                    <a:pt x="120959" y="3848"/>
                  </a:lnTo>
                  <a:lnTo>
                    <a:pt x="120736" y="3625"/>
                  </a:lnTo>
                  <a:lnTo>
                    <a:pt x="120512" y="3458"/>
                  </a:lnTo>
                  <a:lnTo>
                    <a:pt x="120345" y="3402"/>
                  </a:lnTo>
                  <a:lnTo>
                    <a:pt x="120178" y="3346"/>
                  </a:lnTo>
                  <a:close/>
                  <a:moveTo>
                    <a:pt x="123468" y="3346"/>
                  </a:moveTo>
                  <a:lnTo>
                    <a:pt x="123301" y="3402"/>
                  </a:lnTo>
                  <a:lnTo>
                    <a:pt x="123189" y="3458"/>
                  </a:lnTo>
                  <a:lnTo>
                    <a:pt x="122910" y="3625"/>
                  </a:lnTo>
                  <a:lnTo>
                    <a:pt x="122743" y="3848"/>
                  </a:lnTo>
                  <a:lnTo>
                    <a:pt x="122687" y="4015"/>
                  </a:lnTo>
                  <a:lnTo>
                    <a:pt x="122632" y="4183"/>
                  </a:lnTo>
                  <a:lnTo>
                    <a:pt x="122687" y="4350"/>
                  </a:lnTo>
                  <a:lnTo>
                    <a:pt x="122743" y="4517"/>
                  </a:lnTo>
                  <a:lnTo>
                    <a:pt x="122910" y="4796"/>
                  </a:lnTo>
                  <a:lnTo>
                    <a:pt x="123189" y="4963"/>
                  </a:lnTo>
                  <a:lnTo>
                    <a:pt x="123301" y="5019"/>
                  </a:lnTo>
                  <a:lnTo>
                    <a:pt x="123635" y="5019"/>
                  </a:lnTo>
                  <a:lnTo>
                    <a:pt x="123803" y="4963"/>
                  </a:lnTo>
                  <a:lnTo>
                    <a:pt x="124082" y="4796"/>
                  </a:lnTo>
                  <a:lnTo>
                    <a:pt x="124249" y="4517"/>
                  </a:lnTo>
                  <a:lnTo>
                    <a:pt x="124305" y="4350"/>
                  </a:lnTo>
                  <a:lnTo>
                    <a:pt x="124305" y="4183"/>
                  </a:lnTo>
                  <a:lnTo>
                    <a:pt x="124305" y="4015"/>
                  </a:lnTo>
                  <a:lnTo>
                    <a:pt x="124249" y="3848"/>
                  </a:lnTo>
                  <a:lnTo>
                    <a:pt x="124082" y="3625"/>
                  </a:lnTo>
                  <a:lnTo>
                    <a:pt x="123803" y="3458"/>
                  </a:lnTo>
                  <a:lnTo>
                    <a:pt x="123635" y="3402"/>
                  </a:lnTo>
                  <a:lnTo>
                    <a:pt x="123468" y="3346"/>
                  </a:lnTo>
                  <a:close/>
                  <a:moveTo>
                    <a:pt x="126926" y="3346"/>
                  </a:moveTo>
                  <a:lnTo>
                    <a:pt x="126758" y="3402"/>
                  </a:lnTo>
                  <a:lnTo>
                    <a:pt x="126591" y="3458"/>
                  </a:lnTo>
                  <a:lnTo>
                    <a:pt x="126312" y="3625"/>
                  </a:lnTo>
                  <a:lnTo>
                    <a:pt x="126145" y="3848"/>
                  </a:lnTo>
                  <a:lnTo>
                    <a:pt x="126089" y="4015"/>
                  </a:lnTo>
                  <a:lnTo>
                    <a:pt x="126089" y="4183"/>
                  </a:lnTo>
                  <a:lnTo>
                    <a:pt x="126089" y="4350"/>
                  </a:lnTo>
                  <a:lnTo>
                    <a:pt x="126145" y="4517"/>
                  </a:lnTo>
                  <a:lnTo>
                    <a:pt x="126312" y="4796"/>
                  </a:lnTo>
                  <a:lnTo>
                    <a:pt x="126591" y="4963"/>
                  </a:lnTo>
                  <a:lnTo>
                    <a:pt x="126758" y="5019"/>
                  </a:lnTo>
                  <a:lnTo>
                    <a:pt x="127093" y="5019"/>
                  </a:lnTo>
                  <a:lnTo>
                    <a:pt x="127260" y="4963"/>
                  </a:lnTo>
                  <a:lnTo>
                    <a:pt x="127483" y="4796"/>
                  </a:lnTo>
                  <a:lnTo>
                    <a:pt x="127651" y="4517"/>
                  </a:lnTo>
                  <a:lnTo>
                    <a:pt x="127706" y="4350"/>
                  </a:lnTo>
                  <a:lnTo>
                    <a:pt x="127762" y="4183"/>
                  </a:lnTo>
                  <a:lnTo>
                    <a:pt x="127706" y="4015"/>
                  </a:lnTo>
                  <a:lnTo>
                    <a:pt x="127651" y="3848"/>
                  </a:lnTo>
                  <a:lnTo>
                    <a:pt x="127483" y="3625"/>
                  </a:lnTo>
                  <a:lnTo>
                    <a:pt x="127260" y="3458"/>
                  </a:lnTo>
                  <a:lnTo>
                    <a:pt x="127093" y="3402"/>
                  </a:lnTo>
                  <a:lnTo>
                    <a:pt x="126926" y="3346"/>
                  </a:lnTo>
                  <a:close/>
                  <a:moveTo>
                    <a:pt x="136964" y="3346"/>
                  </a:moveTo>
                  <a:lnTo>
                    <a:pt x="136796" y="3402"/>
                  </a:lnTo>
                  <a:lnTo>
                    <a:pt x="136629" y="3458"/>
                  </a:lnTo>
                  <a:lnTo>
                    <a:pt x="136350" y="3625"/>
                  </a:lnTo>
                  <a:lnTo>
                    <a:pt x="136183" y="3848"/>
                  </a:lnTo>
                  <a:lnTo>
                    <a:pt x="136127" y="4015"/>
                  </a:lnTo>
                  <a:lnTo>
                    <a:pt x="136127" y="4183"/>
                  </a:lnTo>
                  <a:lnTo>
                    <a:pt x="136127" y="4350"/>
                  </a:lnTo>
                  <a:lnTo>
                    <a:pt x="136183" y="4517"/>
                  </a:lnTo>
                  <a:lnTo>
                    <a:pt x="136350" y="4796"/>
                  </a:lnTo>
                  <a:lnTo>
                    <a:pt x="136629" y="4963"/>
                  </a:lnTo>
                  <a:lnTo>
                    <a:pt x="136796" y="5019"/>
                  </a:lnTo>
                  <a:lnTo>
                    <a:pt x="137131" y="5019"/>
                  </a:lnTo>
                  <a:lnTo>
                    <a:pt x="137298" y="4963"/>
                  </a:lnTo>
                  <a:lnTo>
                    <a:pt x="137521" y="4796"/>
                  </a:lnTo>
                  <a:lnTo>
                    <a:pt x="137689" y="4517"/>
                  </a:lnTo>
                  <a:lnTo>
                    <a:pt x="137744" y="4350"/>
                  </a:lnTo>
                  <a:lnTo>
                    <a:pt x="137800" y="4183"/>
                  </a:lnTo>
                  <a:lnTo>
                    <a:pt x="137744" y="4015"/>
                  </a:lnTo>
                  <a:lnTo>
                    <a:pt x="137689" y="3848"/>
                  </a:lnTo>
                  <a:lnTo>
                    <a:pt x="137521" y="3625"/>
                  </a:lnTo>
                  <a:lnTo>
                    <a:pt x="137298" y="3458"/>
                  </a:lnTo>
                  <a:lnTo>
                    <a:pt x="137131" y="3402"/>
                  </a:lnTo>
                  <a:lnTo>
                    <a:pt x="136964" y="3346"/>
                  </a:lnTo>
                  <a:close/>
                  <a:moveTo>
                    <a:pt x="178845" y="3402"/>
                  </a:moveTo>
                  <a:lnTo>
                    <a:pt x="178677" y="3458"/>
                  </a:lnTo>
                  <a:lnTo>
                    <a:pt x="178399" y="3625"/>
                  </a:lnTo>
                  <a:lnTo>
                    <a:pt x="178231" y="3904"/>
                  </a:lnTo>
                  <a:lnTo>
                    <a:pt x="178176" y="4015"/>
                  </a:lnTo>
                  <a:lnTo>
                    <a:pt x="178176" y="4183"/>
                  </a:lnTo>
                  <a:lnTo>
                    <a:pt x="178176" y="4350"/>
                  </a:lnTo>
                  <a:lnTo>
                    <a:pt x="178231" y="4517"/>
                  </a:lnTo>
                  <a:lnTo>
                    <a:pt x="178399" y="4796"/>
                  </a:lnTo>
                  <a:lnTo>
                    <a:pt x="178677" y="4963"/>
                  </a:lnTo>
                  <a:lnTo>
                    <a:pt x="178845" y="5019"/>
                  </a:lnTo>
                  <a:lnTo>
                    <a:pt x="179179" y="5019"/>
                  </a:lnTo>
                  <a:lnTo>
                    <a:pt x="179347" y="4963"/>
                  </a:lnTo>
                  <a:lnTo>
                    <a:pt x="179570" y="4796"/>
                  </a:lnTo>
                  <a:lnTo>
                    <a:pt x="179737" y="4517"/>
                  </a:lnTo>
                  <a:lnTo>
                    <a:pt x="179793" y="4350"/>
                  </a:lnTo>
                  <a:lnTo>
                    <a:pt x="179849" y="4183"/>
                  </a:lnTo>
                  <a:lnTo>
                    <a:pt x="179793" y="4015"/>
                  </a:lnTo>
                  <a:lnTo>
                    <a:pt x="179737" y="3904"/>
                  </a:lnTo>
                  <a:lnTo>
                    <a:pt x="179570" y="3625"/>
                  </a:lnTo>
                  <a:lnTo>
                    <a:pt x="179347" y="3458"/>
                  </a:lnTo>
                  <a:lnTo>
                    <a:pt x="179179" y="3402"/>
                  </a:lnTo>
                  <a:close/>
                  <a:moveTo>
                    <a:pt x="182191" y="3402"/>
                  </a:moveTo>
                  <a:lnTo>
                    <a:pt x="182023" y="3458"/>
                  </a:lnTo>
                  <a:lnTo>
                    <a:pt x="181800" y="3625"/>
                  </a:lnTo>
                  <a:lnTo>
                    <a:pt x="181577" y="3904"/>
                  </a:lnTo>
                  <a:lnTo>
                    <a:pt x="181577" y="4015"/>
                  </a:lnTo>
                  <a:lnTo>
                    <a:pt x="181522" y="4183"/>
                  </a:lnTo>
                  <a:lnTo>
                    <a:pt x="181577" y="4350"/>
                  </a:lnTo>
                  <a:lnTo>
                    <a:pt x="181577" y="4517"/>
                  </a:lnTo>
                  <a:lnTo>
                    <a:pt x="181800" y="4796"/>
                  </a:lnTo>
                  <a:lnTo>
                    <a:pt x="182023" y="4963"/>
                  </a:lnTo>
                  <a:lnTo>
                    <a:pt x="182191" y="5019"/>
                  </a:lnTo>
                  <a:lnTo>
                    <a:pt x="182525" y="5019"/>
                  </a:lnTo>
                  <a:lnTo>
                    <a:pt x="182693" y="4963"/>
                  </a:lnTo>
                  <a:lnTo>
                    <a:pt x="182971" y="4796"/>
                  </a:lnTo>
                  <a:lnTo>
                    <a:pt x="183139" y="4517"/>
                  </a:lnTo>
                  <a:lnTo>
                    <a:pt x="183195" y="4350"/>
                  </a:lnTo>
                  <a:lnTo>
                    <a:pt x="183195" y="4183"/>
                  </a:lnTo>
                  <a:lnTo>
                    <a:pt x="183195" y="4015"/>
                  </a:lnTo>
                  <a:lnTo>
                    <a:pt x="183139" y="3904"/>
                  </a:lnTo>
                  <a:lnTo>
                    <a:pt x="182971" y="3625"/>
                  </a:lnTo>
                  <a:lnTo>
                    <a:pt x="182693" y="3458"/>
                  </a:lnTo>
                  <a:lnTo>
                    <a:pt x="182525" y="3402"/>
                  </a:lnTo>
                  <a:close/>
                  <a:moveTo>
                    <a:pt x="185537" y="3402"/>
                  </a:moveTo>
                  <a:lnTo>
                    <a:pt x="185425" y="3458"/>
                  </a:lnTo>
                  <a:lnTo>
                    <a:pt x="185146" y="3625"/>
                  </a:lnTo>
                  <a:lnTo>
                    <a:pt x="184979" y="3904"/>
                  </a:lnTo>
                  <a:lnTo>
                    <a:pt x="184923" y="4015"/>
                  </a:lnTo>
                  <a:lnTo>
                    <a:pt x="184923" y="4183"/>
                  </a:lnTo>
                  <a:lnTo>
                    <a:pt x="184923" y="4350"/>
                  </a:lnTo>
                  <a:lnTo>
                    <a:pt x="184979" y="4517"/>
                  </a:lnTo>
                  <a:lnTo>
                    <a:pt x="185146" y="4796"/>
                  </a:lnTo>
                  <a:lnTo>
                    <a:pt x="185425" y="4963"/>
                  </a:lnTo>
                  <a:lnTo>
                    <a:pt x="185537" y="5019"/>
                  </a:lnTo>
                  <a:lnTo>
                    <a:pt x="185871" y="5019"/>
                  </a:lnTo>
                  <a:lnTo>
                    <a:pt x="186039" y="4963"/>
                  </a:lnTo>
                  <a:lnTo>
                    <a:pt x="186317" y="4796"/>
                  </a:lnTo>
                  <a:lnTo>
                    <a:pt x="186485" y="4517"/>
                  </a:lnTo>
                  <a:lnTo>
                    <a:pt x="186541" y="4350"/>
                  </a:lnTo>
                  <a:lnTo>
                    <a:pt x="186541" y="4183"/>
                  </a:lnTo>
                  <a:lnTo>
                    <a:pt x="186541" y="4015"/>
                  </a:lnTo>
                  <a:lnTo>
                    <a:pt x="186485" y="3904"/>
                  </a:lnTo>
                  <a:lnTo>
                    <a:pt x="186317" y="3625"/>
                  </a:lnTo>
                  <a:lnTo>
                    <a:pt x="186039" y="3458"/>
                  </a:lnTo>
                  <a:lnTo>
                    <a:pt x="185871" y="3402"/>
                  </a:lnTo>
                  <a:close/>
                  <a:moveTo>
                    <a:pt x="188883" y="3402"/>
                  </a:moveTo>
                  <a:lnTo>
                    <a:pt x="188715" y="3458"/>
                  </a:lnTo>
                  <a:lnTo>
                    <a:pt x="188437" y="3625"/>
                  </a:lnTo>
                  <a:lnTo>
                    <a:pt x="188269" y="3904"/>
                  </a:lnTo>
                  <a:lnTo>
                    <a:pt x="188214" y="4015"/>
                  </a:lnTo>
                  <a:lnTo>
                    <a:pt x="188214" y="4183"/>
                  </a:lnTo>
                  <a:lnTo>
                    <a:pt x="188214" y="4350"/>
                  </a:lnTo>
                  <a:lnTo>
                    <a:pt x="188269" y="4517"/>
                  </a:lnTo>
                  <a:lnTo>
                    <a:pt x="188437" y="4796"/>
                  </a:lnTo>
                  <a:lnTo>
                    <a:pt x="188715" y="4963"/>
                  </a:lnTo>
                  <a:lnTo>
                    <a:pt x="188883" y="5019"/>
                  </a:lnTo>
                  <a:lnTo>
                    <a:pt x="189217" y="5019"/>
                  </a:lnTo>
                  <a:lnTo>
                    <a:pt x="189385" y="4963"/>
                  </a:lnTo>
                  <a:lnTo>
                    <a:pt x="189608" y="4796"/>
                  </a:lnTo>
                  <a:lnTo>
                    <a:pt x="189831" y="4517"/>
                  </a:lnTo>
                  <a:lnTo>
                    <a:pt x="189887" y="4350"/>
                  </a:lnTo>
                  <a:lnTo>
                    <a:pt x="189887" y="4183"/>
                  </a:lnTo>
                  <a:lnTo>
                    <a:pt x="189887" y="4015"/>
                  </a:lnTo>
                  <a:lnTo>
                    <a:pt x="189831" y="3904"/>
                  </a:lnTo>
                  <a:lnTo>
                    <a:pt x="189608" y="3625"/>
                  </a:lnTo>
                  <a:lnTo>
                    <a:pt x="189385" y="3458"/>
                  </a:lnTo>
                  <a:lnTo>
                    <a:pt x="189217" y="3402"/>
                  </a:lnTo>
                  <a:close/>
                  <a:moveTo>
                    <a:pt x="194125" y="3346"/>
                  </a:moveTo>
                  <a:lnTo>
                    <a:pt x="193958" y="3402"/>
                  </a:lnTo>
                  <a:lnTo>
                    <a:pt x="193790" y="3458"/>
                  </a:lnTo>
                  <a:lnTo>
                    <a:pt x="193511" y="3625"/>
                  </a:lnTo>
                  <a:lnTo>
                    <a:pt x="193344" y="3848"/>
                  </a:lnTo>
                  <a:lnTo>
                    <a:pt x="193288" y="4015"/>
                  </a:lnTo>
                  <a:lnTo>
                    <a:pt x="193288" y="4183"/>
                  </a:lnTo>
                  <a:lnTo>
                    <a:pt x="193288" y="4350"/>
                  </a:lnTo>
                  <a:lnTo>
                    <a:pt x="193344" y="4517"/>
                  </a:lnTo>
                  <a:lnTo>
                    <a:pt x="193511" y="4796"/>
                  </a:lnTo>
                  <a:lnTo>
                    <a:pt x="193790" y="4963"/>
                  </a:lnTo>
                  <a:lnTo>
                    <a:pt x="193958" y="5019"/>
                  </a:lnTo>
                  <a:lnTo>
                    <a:pt x="194292" y="5019"/>
                  </a:lnTo>
                  <a:lnTo>
                    <a:pt x="194404" y="4963"/>
                  </a:lnTo>
                  <a:lnTo>
                    <a:pt x="194683" y="4796"/>
                  </a:lnTo>
                  <a:lnTo>
                    <a:pt x="194850" y="4517"/>
                  </a:lnTo>
                  <a:lnTo>
                    <a:pt x="194906" y="4350"/>
                  </a:lnTo>
                  <a:lnTo>
                    <a:pt x="194961" y="4183"/>
                  </a:lnTo>
                  <a:lnTo>
                    <a:pt x="194906" y="4015"/>
                  </a:lnTo>
                  <a:lnTo>
                    <a:pt x="194850" y="3848"/>
                  </a:lnTo>
                  <a:lnTo>
                    <a:pt x="194683" y="3625"/>
                  </a:lnTo>
                  <a:lnTo>
                    <a:pt x="194404" y="3458"/>
                  </a:lnTo>
                  <a:lnTo>
                    <a:pt x="194292" y="3402"/>
                  </a:lnTo>
                  <a:lnTo>
                    <a:pt x="194125" y="3346"/>
                  </a:lnTo>
                  <a:close/>
                  <a:moveTo>
                    <a:pt x="202546" y="3346"/>
                  </a:moveTo>
                  <a:lnTo>
                    <a:pt x="202378" y="3402"/>
                  </a:lnTo>
                  <a:lnTo>
                    <a:pt x="202211" y="3458"/>
                  </a:lnTo>
                  <a:lnTo>
                    <a:pt x="201932" y="3625"/>
                  </a:lnTo>
                  <a:lnTo>
                    <a:pt x="201765" y="3848"/>
                  </a:lnTo>
                  <a:lnTo>
                    <a:pt x="201709" y="4015"/>
                  </a:lnTo>
                  <a:lnTo>
                    <a:pt x="201709" y="4183"/>
                  </a:lnTo>
                  <a:lnTo>
                    <a:pt x="201709" y="4350"/>
                  </a:lnTo>
                  <a:lnTo>
                    <a:pt x="201765" y="4517"/>
                  </a:lnTo>
                  <a:lnTo>
                    <a:pt x="201932" y="4796"/>
                  </a:lnTo>
                  <a:lnTo>
                    <a:pt x="202211" y="4963"/>
                  </a:lnTo>
                  <a:lnTo>
                    <a:pt x="202378" y="5019"/>
                  </a:lnTo>
                  <a:lnTo>
                    <a:pt x="202713" y="5019"/>
                  </a:lnTo>
                  <a:lnTo>
                    <a:pt x="202880" y="4963"/>
                  </a:lnTo>
                  <a:lnTo>
                    <a:pt x="203103" y="4796"/>
                  </a:lnTo>
                  <a:lnTo>
                    <a:pt x="203326" y="4517"/>
                  </a:lnTo>
                  <a:lnTo>
                    <a:pt x="203382" y="4350"/>
                  </a:lnTo>
                  <a:lnTo>
                    <a:pt x="203382" y="4183"/>
                  </a:lnTo>
                  <a:lnTo>
                    <a:pt x="203382" y="4015"/>
                  </a:lnTo>
                  <a:lnTo>
                    <a:pt x="203326" y="3848"/>
                  </a:lnTo>
                  <a:lnTo>
                    <a:pt x="203103" y="3625"/>
                  </a:lnTo>
                  <a:lnTo>
                    <a:pt x="202880" y="3458"/>
                  </a:lnTo>
                  <a:lnTo>
                    <a:pt x="202713" y="3402"/>
                  </a:lnTo>
                  <a:lnTo>
                    <a:pt x="202546" y="3346"/>
                  </a:lnTo>
                  <a:close/>
                  <a:moveTo>
                    <a:pt x="207565" y="3346"/>
                  </a:moveTo>
                  <a:lnTo>
                    <a:pt x="207397" y="3402"/>
                  </a:lnTo>
                  <a:lnTo>
                    <a:pt x="207286" y="3458"/>
                  </a:lnTo>
                  <a:lnTo>
                    <a:pt x="207007" y="3625"/>
                  </a:lnTo>
                  <a:lnTo>
                    <a:pt x="206840" y="3848"/>
                  </a:lnTo>
                  <a:lnTo>
                    <a:pt x="206784" y="4015"/>
                  </a:lnTo>
                  <a:lnTo>
                    <a:pt x="206784" y="4183"/>
                  </a:lnTo>
                  <a:lnTo>
                    <a:pt x="206784" y="4350"/>
                  </a:lnTo>
                  <a:lnTo>
                    <a:pt x="206840" y="4517"/>
                  </a:lnTo>
                  <a:lnTo>
                    <a:pt x="207007" y="4796"/>
                  </a:lnTo>
                  <a:lnTo>
                    <a:pt x="207286" y="4963"/>
                  </a:lnTo>
                  <a:lnTo>
                    <a:pt x="207397" y="5019"/>
                  </a:lnTo>
                  <a:lnTo>
                    <a:pt x="207732" y="5019"/>
                  </a:lnTo>
                  <a:lnTo>
                    <a:pt x="207899" y="4963"/>
                  </a:lnTo>
                  <a:lnTo>
                    <a:pt x="208178" y="4796"/>
                  </a:lnTo>
                  <a:lnTo>
                    <a:pt x="208345" y="4517"/>
                  </a:lnTo>
                  <a:lnTo>
                    <a:pt x="208401" y="4350"/>
                  </a:lnTo>
                  <a:lnTo>
                    <a:pt x="208401" y="4183"/>
                  </a:lnTo>
                  <a:lnTo>
                    <a:pt x="208401" y="4015"/>
                  </a:lnTo>
                  <a:lnTo>
                    <a:pt x="208345" y="3848"/>
                  </a:lnTo>
                  <a:lnTo>
                    <a:pt x="208178" y="3625"/>
                  </a:lnTo>
                  <a:lnTo>
                    <a:pt x="207899" y="3458"/>
                  </a:lnTo>
                  <a:lnTo>
                    <a:pt x="207732" y="3402"/>
                  </a:lnTo>
                  <a:lnTo>
                    <a:pt x="207565" y="3346"/>
                  </a:lnTo>
                  <a:close/>
                  <a:moveTo>
                    <a:pt x="210911" y="3346"/>
                  </a:moveTo>
                  <a:lnTo>
                    <a:pt x="210743" y="3402"/>
                  </a:lnTo>
                  <a:lnTo>
                    <a:pt x="210576" y="3458"/>
                  </a:lnTo>
                  <a:lnTo>
                    <a:pt x="210297" y="3625"/>
                  </a:lnTo>
                  <a:lnTo>
                    <a:pt x="210130" y="3848"/>
                  </a:lnTo>
                  <a:lnTo>
                    <a:pt x="210074" y="4015"/>
                  </a:lnTo>
                  <a:lnTo>
                    <a:pt x="210074" y="4183"/>
                  </a:lnTo>
                  <a:lnTo>
                    <a:pt x="210074" y="4350"/>
                  </a:lnTo>
                  <a:lnTo>
                    <a:pt x="210130" y="4517"/>
                  </a:lnTo>
                  <a:lnTo>
                    <a:pt x="210297" y="4796"/>
                  </a:lnTo>
                  <a:lnTo>
                    <a:pt x="210576" y="4963"/>
                  </a:lnTo>
                  <a:lnTo>
                    <a:pt x="210743" y="5019"/>
                  </a:lnTo>
                  <a:lnTo>
                    <a:pt x="211078" y="5019"/>
                  </a:lnTo>
                  <a:lnTo>
                    <a:pt x="211245" y="4963"/>
                  </a:lnTo>
                  <a:lnTo>
                    <a:pt x="211468" y="4796"/>
                  </a:lnTo>
                  <a:lnTo>
                    <a:pt x="211691" y="4517"/>
                  </a:lnTo>
                  <a:lnTo>
                    <a:pt x="211691" y="4350"/>
                  </a:lnTo>
                  <a:lnTo>
                    <a:pt x="211747" y="4183"/>
                  </a:lnTo>
                  <a:lnTo>
                    <a:pt x="211691" y="4015"/>
                  </a:lnTo>
                  <a:lnTo>
                    <a:pt x="211691" y="3848"/>
                  </a:lnTo>
                  <a:lnTo>
                    <a:pt x="211468" y="3625"/>
                  </a:lnTo>
                  <a:lnTo>
                    <a:pt x="211245" y="3458"/>
                  </a:lnTo>
                  <a:lnTo>
                    <a:pt x="211078" y="3402"/>
                  </a:lnTo>
                  <a:lnTo>
                    <a:pt x="210911" y="3346"/>
                  </a:lnTo>
                  <a:close/>
                  <a:moveTo>
                    <a:pt x="215986" y="3346"/>
                  </a:moveTo>
                  <a:lnTo>
                    <a:pt x="215818" y="3402"/>
                  </a:lnTo>
                  <a:lnTo>
                    <a:pt x="215651" y="3458"/>
                  </a:lnTo>
                  <a:lnTo>
                    <a:pt x="215372" y="3625"/>
                  </a:lnTo>
                  <a:lnTo>
                    <a:pt x="215205" y="3848"/>
                  </a:lnTo>
                  <a:lnTo>
                    <a:pt x="215149" y="4015"/>
                  </a:lnTo>
                  <a:lnTo>
                    <a:pt x="215149" y="4183"/>
                  </a:lnTo>
                  <a:lnTo>
                    <a:pt x="215149" y="4350"/>
                  </a:lnTo>
                  <a:lnTo>
                    <a:pt x="215205" y="4517"/>
                  </a:lnTo>
                  <a:lnTo>
                    <a:pt x="215372" y="4796"/>
                  </a:lnTo>
                  <a:lnTo>
                    <a:pt x="215651" y="4963"/>
                  </a:lnTo>
                  <a:lnTo>
                    <a:pt x="215818" y="5019"/>
                  </a:lnTo>
                  <a:lnTo>
                    <a:pt x="216153" y="5019"/>
                  </a:lnTo>
                  <a:lnTo>
                    <a:pt x="216264" y="4963"/>
                  </a:lnTo>
                  <a:lnTo>
                    <a:pt x="216543" y="4796"/>
                  </a:lnTo>
                  <a:lnTo>
                    <a:pt x="216710" y="4517"/>
                  </a:lnTo>
                  <a:lnTo>
                    <a:pt x="216766" y="4350"/>
                  </a:lnTo>
                  <a:lnTo>
                    <a:pt x="216822" y="4183"/>
                  </a:lnTo>
                  <a:lnTo>
                    <a:pt x="216766" y="4015"/>
                  </a:lnTo>
                  <a:lnTo>
                    <a:pt x="216710" y="3848"/>
                  </a:lnTo>
                  <a:lnTo>
                    <a:pt x="216543" y="3625"/>
                  </a:lnTo>
                  <a:lnTo>
                    <a:pt x="216264" y="3458"/>
                  </a:lnTo>
                  <a:lnTo>
                    <a:pt x="216153" y="3402"/>
                  </a:lnTo>
                  <a:lnTo>
                    <a:pt x="215986" y="3346"/>
                  </a:lnTo>
                  <a:close/>
                  <a:moveTo>
                    <a:pt x="219276" y="3346"/>
                  </a:moveTo>
                  <a:lnTo>
                    <a:pt x="219108" y="3402"/>
                  </a:lnTo>
                  <a:lnTo>
                    <a:pt x="218941" y="3458"/>
                  </a:lnTo>
                  <a:lnTo>
                    <a:pt x="218718" y="3625"/>
                  </a:lnTo>
                  <a:lnTo>
                    <a:pt x="218551" y="3848"/>
                  </a:lnTo>
                  <a:lnTo>
                    <a:pt x="218495" y="4015"/>
                  </a:lnTo>
                  <a:lnTo>
                    <a:pt x="218439" y="4183"/>
                  </a:lnTo>
                  <a:lnTo>
                    <a:pt x="218495" y="4350"/>
                  </a:lnTo>
                  <a:lnTo>
                    <a:pt x="218551" y="4517"/>
                  </a:lnTo>
                  <a:lnTo>
                    <a:pt x="218718" y="4796"/>
                  </a:lnTo>
                  <a:lnTo>
                    <a:pt x="218941" y="4963"/>
                  </a:lnTo>
                  <a:lnTo>
                    <a:pt x="219108" y="5019"/>
                  </a:lnTo>
                  <a:lnTo>
                    <a:pt x="219443" y="5019"/>
                  </a:lnTo>
                  <a:lnTo>
                    <a:pt x="219610" y="4963"/>
                  </a:lnTo>
                  <a:lnTo>
                    <a:pt x="219889" y="4796"/>
                  </a:lnTo>
                  <a:lnTo>
                    <a:pt x="220057" y="4517"/>
                  </a:lnTo>
                  <a:lnTo>
                    <a:pt x="220112" y="4350"/>
                  </a:lnTo>
                  <a:lnTo>
                    <a:pt x="220112" y="4183"/>
                  </a:lnTo>
                  <a:lnTo>
                    <a:pt x="220112" y="4015"/>
                  </a:lnTo>
                  <a:lnTo>
                    <a:pt x="220057" y="3848"/>
                  </a:lnTo>
                  <a:lnTo>
                    <a:pt x="219889" y="3625"/>
                  </a:lnTo>
                  <a:lnTo>
                    <a:pt x="219610" y="3458"/>
                  </a:lnTo>
                  <a:lnTo>
                    <a:pt x="219443" y="3402"/>
                  </a:lnTo>
                  <a:lnTo>
                    <a:pt x="219276" y="3346"/>
                  </a:lnTo>
                  <a:close/>
                  <a:moveTo>
                    <a:pt x="222733" y="3346"/>
                  </a:moveTo>
                  <a:lnTo>
                    <a:pt x="222566" y="3402"/>
                  </a:lnTo>
                  <a:lnTo>
                    <a:pt x="222399" y="3458"/>
                  </a:lnTo>
                  <a:lnTo>
                    <a:pt x="222120" y="3625"/>
                  </a:lnTo>
                  <a:lnTo>
                    <a:pt x="221953" y="3848"/>
                  </a:lnTo>
                  <a:lnTo>
                    <a:pt x="221897" y="4015"/>
                  </a:lnTo>
                  <a:lnTo>
                    <a:pt x="221897" y="4183"/>
                  </a:lnTo>
                  <a:lnTo>
                    <a:pt x="221897" y="4350"/>
                  </a:lnTo>
                  <a:lnTo>
                    <a:pt x="221953" y="4517"/>
                  </a:lnTo>
                  <a:lnTo>
                    <a:pt x="222120" y="4796"/>
                  </a:lnTo>
                  <a:lnTo>
                    <a:pt x="222399" y="4963"/>
                  </a:lnTo>
                  <a:lnTo>
                    <a:pt x="222566" y="5019"/>
                  </a:lnTo>
                  <a:lnTo>
                    <a:pt x="222901" y="5019"/>
                  </a:lnTo>
                  <a:lnTo>
                    <a:pt x="223012" y="4963"/>
                  </a:lnTo>
                  <a:lnTo>
                    <a:pt x="223291" y="4796"/>
                  </a:lnTo>
                  <a:lnTo>
                    <a:pt x="223458" y="4517"/>
                  </a:lnTo>
                  <a:lnTo>
                    <a:pt x="223514" y="4350"/>
                  </a:lnTo>
                  <a:lnTo>
                    <a:pt x="223514" y="4183"/>
                  </a:lnTo>
                  <a:lnTo>
                    <a:pt x="223514" y="4015"/>
                  </a:lnTo>
                  <a:lnTo>
                    <a:pt x="223458" y="3848"/>
                  </a:lnTo>
                  <a:lnTo>
                    <a:pt x="223291" y="3625"/>
                  </a:lnTo>
                  <a:lnTo>
                    <a:pt x="223012" y="3458"/>
                  </a:lnTo>
                  <a:lnTo>
                    <a:pt x="222901" y="3402"/>
                  </a:lnTo>
                  <a:lnTo>
                    <a:pt x="222733" y="3346"/>
                  </a:lnTo>
                  <a:close/>
                  <a:moveTo>
                    <a:pt x="232771" y="3346"/>
                  </a:moveTo>
                  <a:lnTo>
                    <a:pt x="232604" y="3402"/>
                  </a:lnTo>
                  <a:lnTo>
                    <a:pt x="232437" y="3458"/>
                  </a:lnTo>
                  <a:lnTo>
                    <a:pt x="232158" y="3625"/>
                  </a:lnTo>
                  <a:lnTo>
                    <a:pt x="231991" y="3848"/>
                  </a:lnTo>
                  <a:lnTo>
                    <a:pt x="231935" y="4015"/>
                  </a:lnTo>
                  <a:lnTo>
                    <a:pt x="231935" y="4183"/>
                  </a:lnTo>
                  <a:lnTo>
                    <a:pt x="231935" y="4350"/>
                  </a:lnTo>
                  <a:lnTo>
                    <a:pt x="231991" y="4517"/>
                  </a:lnTo>
                  <a:lnTo>
                    <a:pt x="232158" y="4796"/>
                  </a:lnTo>
                  <a:lnTo>
                    <a:pt x="232437" y="4963"/>
                  </a:lnTo>
                  <a:lnTo>
                    <a:pt x="232604" y="5019"/>
                  </a:lnTo>
                  <a:lnTo>
                    <a:pt x="232939" y="5019"/>
                  </a:lnTo>
                  <a:lnTo>
                    <a:pt x="233050" y="4963"/>
                  </a:lnTo>
                  <a:lnTo>
                    <a:pt x="233329" y="4796"/>
                  </a:lnTo>
                  <a:lnTo>
                    <a:pt x="233496" y="4517"/>
                  </a:lnTo>
                  <a:lnTo>
                    <a:pt x="233552" y="4350"/>
                  </a:lnTo>
                  <a:lnTo>
                    <a:pt x="233552" y="4183"/>
                  </a:lnTo>
                  <a:lnTo>
                    <a:pt x="233552" y="4015"/>
                  </a:lnTo>
                  <a:lnTo>
                    <a:pt x="233496" y="3848"/>
                  </a:lnTo>
                  <a:lnTo>
                    <a:pt x="233329" y="3625"/>
                  </a:lnTo>
                  <a:lnTo>
                    <a:pt x="233050" y="3458"/>
                  </a:lnTo>
                  <a:lnTo>
                    <a:pt x="232939" y="3402"/>
                  </a:lnTo>
                  <a:lnTo>
                    <a:pt x="232771" y="3346"/>
                  </a:lnTo>
                  <a:close/>
                  <a:moveTo>
                    <a:pt x="274652" y="3402"/>
                  </a:moveTo>
                  <a:lnTo>
                    <a:pt x="274485" y="3458"/>
                  </a:lnTo>
                  <a:lnTo>
                    <a:pt x="274206" y="3625"/>
                  </a:lnTo>
                  <a:lnTo>
                    <a:pt x="274039" y="3904"/>
                  </a:lnTo>
                  <a:lnTo>
                    <a:pt x="273983" y="4015"/>
                  </a:lnTo>
                  <a:lnTo>
                    <a:pt x="273983" y="4183"/>
                  </a:lnTo>
                  <a:lnTo>
                    <a:pt x="273983" y="4350"/>
                  </a:lnTo>
                  <a:lnTo>
                    <a:pt x="274039" y="4517"/>
                  </a:lnTo>
                  <a:lnTo>
                    <a:pt x="274206" y="4796"/>
                  </a:lnTo>
                  <a:lnTo>
                    <a:pt x="274485" y="4963"/>
                  </a:lnTo>
                  <a:lnTo>
                    <a:pt x="274652" y="5019"/>
                  </a:lnTo>
                  <a:lnTo>
                    <a:pt x="274987" y="5019"/>
                  </a:lnTo>
                  <a:lnTo>
                    <a:pt x="275154" y="4963"/>
                  </a:lnTo>
                  <a:lnTo>
                    <a:pt x="275377" y="4796"/>
                  </a:lnTo>
                  <a:lnTo>
                    <a:pt x="275600" y="4517"/>
                  </a:lnTo>
                  <a:lnTo>
                    <a:pt x="275600" y="4350"/>
                  </a:lnTo>
                  <a:lnTo>
                    <a:pt x="275656" y="4183"/>
                  </a:lnTo>
                  <a:lnTo>
                    <a:pt x="275600" y="4015"/>
                  </a:lnTo>
                  <a:lnTo>
                    <a:pt x="275600" y="3904"/>
                  </a:lnTo>
                  <a:lnTo>
                    <a:pt x="275377" y="3625"/>
                  </a:lnTo>
                  <a:lnTo>
                    <a:pt x="275154" y="3458"/>
                  </a:lnTo>
                  <a:lnTo>
                    <a:pt x="274987" y="3402"/>
                  </a:lnTo>
                  <a:close/>
                  <a:moveTo>
                    <a:pt x="277998" y="3402"/>
                  </a:moveTo>
                  <a:lnTo>
                    <a:pt x="277831" y="3458"/>
                  </a:lnTo>
                  <a:lnTo>
                    <a:pt x="277608" y="3625"/>
                  </a:lnTo>
                  <a:lnTo>
                    <a:pt x="277441" y="3904"/>
                  </a:lnTo>
                  <a:lnTo>
                    <a:pt x="277385" y="4015"/>
                  </a:lnTo>
                  <a:lnTo>
                    <a:pt x="277329" y="4183"/>
                  </a:lnTo>
                  <a:lnTo>
                    <a:pt x="277385" y="4350"/>
                  </a:lnTo>
                  <a:lnTo>
                    <a:pt x="277441" y="4517"/>
                  </a:lnTo>
                  <a:lnTo>
                    <a:pt x="277608" y="4796"/>
                  </a:lnTo>
                  <a:lnTo>
                    <a:pt x="277831" y="4963"/>
                  </a:lnTo>
                  <a:lnTo>
                    <a:pt x="277998" y="5019"/>
                  </a:lnTo>
                  <a:lnTo>
                    <a:pt x="278333" y="5019"/>
                  </a:lnTo>
                  <a:lnTo>
                    <a:pt x="278500" y="4963"/>
                  </a:lnTo>
                  <a:lnTo>
                    <a:pt x="278779" y="4796"/>
                  </a:lnTo>
                  <a:lnTo>
                    <a:pt x="278946" y="4517"/>
                  </a:lnTo>
                  <a:lnTo>
                    <a:pt x="279002" y="4350"/>
                  </a:lnTo>
                  <a:lnTo>
                    <a:pt x="279002" y="4183"/>
                  </a:lnTo>
                  <a:lnTo>
                    <a:pt x="279002" y="4015"/>
                  </a:lnTo>
                  <a:lnTo>
                    <a:pt x="278946" y="3904"/>
                  </a:lnTo>
                  <a:lnTo>
                    <a:pt x="278779" y="3625"/>
                  </a:lnTo>
                  <a:lnTo>
                    <a:pt x="278500" y="3458"/>
                  </a:lnTo>
                  <a:lnTo>
                    <a:pt x="278333" y="3402"/>
                  </a:lnTo>
                  <a:close/>
                  <a:moveTo>
                    <a:pt x="281400" y="3402"/>
                  </a:moveTo>
                  <a:lnTo>
                    <a:pt x="281233" y="3458"/>
                  </a:lnTo>
                  <a:lnTo>
                    <a:pt x="280954" y="3625"/>
                  </a:lnTo>
                  <a:lnTo>
                    <a:pt x="280787" y="3904"/>
                  </a:lnTo>
                  <a:lnTo>
                    <a:pt x="280731" y="4015"/>
                  </a:lnTo>
                  <a:lnTo>
                    <a:pt x="280731" y="4183"/>
                  </a:lnTo>
                  <a:lnTo>
                    <a:pt x="280731" y="4350"/>
                  </a:lnTo>
                  <a:lnTo>
                    <a:pt x="280787" y="4517"/>
                  </a:lnTo>
                  <a:lnTo>
                    <a:pt x="280954" y="4796"/>
                  </a:lnTo>
                  <a:lnTo>
                    <a:pt x="281233" y="4963"/>
                  </a:lnTo>
                  <a:lnTo>
                    <a:pt x="281400" y="5019"/>
                  </a:lnTo>
                  <a:lnTo>
                    <a:pt x="281735" y="5019"/>
                  </a:lnTo>
                  <a:lnTo>
                    <a:pt x="281846" y="4963"/>
                  </a:lnTo>
                  <a:lnTo>
                    <a:pt x="282125" y="4796"/>
                  </a:lnTo>
                  <a:lnTo>
                    <a:pt x="282292" y="4517"/>
                  </a:lnTo>
                  <a:lnTo>
                    <a:pt x="282348" y="4350"/>
                  </a:lnTo>
                  <a:lnTo>
                    <a:pt x="282348" y="4183"/>
                  </a:lnTo>
                  <a:lnTo>
                    <a:pt x="282348" y="4015"/>
                  </a:lnTo>
                  <a:lnTo>
                    <a:pt x="282292" y="3904"/>
                  </a:lnTo>
                  <a:lnTo>
                    <a:pt x="282125" y="3625"/>
                  </a:lnTo>
                  <a:lnTo>
                    <a:pt x="281846" y="3458"/>
                  </a:lnTo>
                  <a:lnTo>
                    <a:pt x="281735" y="3402"/>
                  </a:lnTo>
                  <a:close/>
                  <a:moveTo>
                    <a:pt x="284690" y="3402"/>
                  </a:moveTo>
                  <a:lnTo>
                    <a:pt x="284523" y="3458"/>
                  </a:lnTo>
                  <a:lnTo>
                    <a:pt x="284300" y="3625"/>
                  </a:lnTo>
                  <a:lnTo>
                    <a:pt x="284077" y="3904"/>
                  </a:lnTo>
                  <a:lnTo>
                    <a:pt x="284077" y="4015"/>
                  </a:lnTo>
                  <a:lnTo>
                    <a:pt x="284021" y="4183"/>
                  </a:lnTo>
                  <a:lnTo>
                    <a:pt x="284077" y="4350"/>
                  </a:lnTo>
                  <a:lnTo>
                    <a:pt x="284077" y="4517"/>
                  </a:lnTo>
                  <a:lnTo>
                    <a:pt x="284300" y="4796"/>
                  </a:lnTo>
                  <a:lnTo>
                    <a:pt x="284523" y="4963"/>
                  </a:lnTo>
                  <a:lnTo>
                    <a:pt x="284690" y="5019"/>
                  </a:lnTo>
                  <a:lnTo>
                    <a:pt x="285025" y="5019"/>
                  </a:lnTo>
                  <a:lnTo>
                    <a:pt x="285192" y="4963"/>
                  </a:lnTo>
                  <a:lnTo>
                    <a:pt x="285471" y="4796"/>
                  </a:lnTo>
                  <a:lnTo>
                    <a:pt x="285638" y="4517"/>
                  </a:lnTo>
                  <a:lnTo>
                    <a:pt x="285694" y="4350"/>
                  </a:lnTo>
                  <a:lnTo>
                    <a:pt x="285694" y="4183"/>
                  </a:lnTo>
                  <a:lnTo>
                    <a:pt x="285694" y="4015"/>
                  </a:lnTo>
                  <a:lnTo>
                    <a:pt x="285638" y="3904"/>
                  </a:lnTo>
                  <a:lnTo>
                    <a:pt x="285471" y="3625"/>
                  </a:lnTo>
                  <a:lnTo>
                    <a:pt x="285192" y="3458"/>
                  </a:lnTo>
                  <a:lnTo>
                    <a:pt x="285025" y="3402"/>
                  </a:lnTo>
                  <a:close/>
                  <a:moveTo>
                    <a:pt x="3179" y="11711"/>
                  </a:moveTo>
                  <a:lnTo>
                    <a:pt x="3067" y="11767"/>
                  </a:lnTo>
                  <a:lnTo>
                    <a:pt x="2788" y="11934"/>
                  </a:lnTo>
                  <a:lnTo>
                    <a:pt x="2621" y="12213"/>
                  </a:lnTo>
                  <a:lnTo>
                    <a:pt x="2565" y="12324"/>
                  </a:lnTo>
                  <a:lnTo>
                    <a:pt x="2510" y="12492"/>
                  </a:lnTo>
                  <a:lnTo>
                    <a:pt x="2565" y="12659"/>
                  </a:lnTo>
                  <a:lnTo>
                    <a:pt x="2621" y="12826"/>
                  </a:lnTo>
                  <a:lnTo>
                    <a:pt x="2788" y="13105"/>
                  </a:lnTo>
                  <a:lnTo>
                    <a:pt x="3067" y="13272"/>
                  </a:lnTo>
                  <a:lnTo>
                    <a:pt x="3179" y="13328"/>
                  </a:lnTo>
                  <a:lnTo>
                    <a:pt x="3513" y="13328"/>
                  </a:lnTo>
                  <a:lnTo>
                    <a:pt x="3681" y="13272"/>
                  </a:lnTo>
                  <a:lnTo>
                    <a:pt x="3959" y="13105"/>
                  </a:lnTo>
                  <a:lnTo>
                    <a:pt x="4127" y="12826"/>
                  </a:lnTo>
                  <a:lnTo>
                    <a:pt x="4183" y="12659"/>
                  </a:lnTo>
                  <a:lnTo>
                    <a:pt x="4183" y="12492"/>
                  </a:lnTo>
                  <a:lnTo>
                    <a:pt x="4183" y="12324"/>
                  </a:lnTo>
                  <a:lnTo>
                    <a:pt x="4127" y="12213"/>
                  </a:lnTo>
                  <a:lnTo>
                    <a:pt x="3959" y="11934"/>
                  </a:lnTo>
                  <a:lnTo>
                    <a:pt x="3681" y="11767"/>
                  </a:lnTo>
                  <a:lnTo>
                    <a:pt x="3513" y="11711"/>
                  </a:lnTo>
                  <a:close/>
                  <a:moveTo>
                    <a:pt x="13273" y="11711"/>
                  </a:moveTo>
                  <a:lnTo>
                    <a:pt x="13161" y="11767"/>
                  </a:lnTo>
                  <a:lnTo>
                    <a:pt x="12882" y="11934"/>
                  </a:lnTo>
                  <a:lnTo>
                    <a:pt x="12715" y="12213"/>
                  </a:lnTo>
                  <a:lnTo>
                    <a:pt x="12659" y="12324"/>
                  </a:lnTo>
                  <a:lnTo>
                    <a:pt x="12603" y="12492"/>
                  </a:lnTo>
                  <a:lnTo>
                    <a:pt x="12659" y="12659"/>
                  </a:lnTo>
                  <a:lnTo>
                    <a:pt x="12715" y="12826"/>
                  </a:lnTo>
                  <a:lnTo>
                    <a:pt x="12882" y="13105"/>
                  </a:lnTo>
                  <a:lnTo>
                    <a:pt x="13161" y="13272"/>
                  </a:lnTo>
                  <a:lnTo>
                    <a:pt x="13273" y="13328"/>
                  </a:lnTo>
                  <a:lnTo>
                    <a:pt x="13607" y="13328"/>
                  </a:lnTo>
                  <a:lnTo>
                    <a:pt x="13774" y="13272"/>
                  </a:lnTo>
                  <a:lnTo>
                    <a:pt x="14053" y="13105"/>
                  </a:lnTo>
                  <a:lnTo>
                    <a:pt x="14221" y="12826"/>
                  </a:lnTo>
                  <a:lnTo>
                    <a:pt x="14276" y="12659"/>
                  </a:lnTo>
                  <a:lnTo>
                    <a:pt x="14276" y="12492"/>
                  </a:lnTo>
                  <a:lnTo>
                    <a:pt x="14276" y="12324"/>
                  </a:lnTo>
                  <a:lnTo>
                    <a:pt x="14221" y="12213"/>
                  </a:lnTo>
                  <a:lnTo>
                    <a:pt x="14053" y="11934"/>
                  </a:lnTo>
                  <a:lnTo>
                    <a:pt x="13774" y="11767"/>
                  </a:lnTo>
                  <a:lnTo>
                    <a:pt x="13607" y="11711"/>
                  </a:lnTo>
                  <a:close/>
                  <a:moveTo>
                    <a:pt x="16674" y="11711"/>
                  </a:moveTo>
                  <a:lnTo>
                    <a:pt x="16507" y="11767"/>
                  </a:lnTo>
                  <a:lnTo>
                    <a:pt x="16228" y="11934"/>
                  </a:lnTo>
                  <a:lnTo>
                    <a:pt x="16061" y="12213"/>
                  </a:lnTo>
                  <a:lnTo>
                    <a:pt x="16005" y="12324"/>
                  </a:lnTo>
                  <a:lnTo>
                    <a:pt x="16005" y="12492"/>
                  </a:lnTo>
                  <a:lnTo>
                    <a:pt x="16005" y="12659"/>
                  </a:lnTo>
                  <a:lnTo>
                    <a:pt x="16061" y="12826"/>
                  </a:lnTo>
                  <a:lnTo>
                    <a:pt x="16228" y="13105"/>
                  </a:lnTo>
                  <a:lnTo>
                    <a:pt x="16507" y="13272"/>
                  </a:lnTo>
                  <a:lnTo>
                    <a:pt x="16674" y="13328"/>
                  </a:lnTo>
                  <a:lnTo>
                    <a:pt x="17009" y="13328"/>
                  </a:lnTo>
                  <a:lnTo>
                    <a:pt x="17120" y="13272"/>
                  </a:lnTo>
                  <a:lnTo>
                    <a:pt x="17399" y="13105"/>
                  </a:lnTo>
                  <a:lnTo>
                    <a:pt x="17567" y="12826"/>
                  </a:lnTo>
                  <a:lnTo>
                    <a:pt x="17622" y="12659"/>
                  </a:lnTo>
                  <a:lnTo>
                    <a:pt x="17678" y="12492"/>
                  </a:lnTo>
                  <a:lnTo>
                    <a:pt x="17622" y="12324"/>
                  </a:lnTo>
                  <a:lnTo>
                    <a:pt x="17567" y="12213"/>
                  </a:lnTo>
                  <a:lnTo>
                    <a:pt x="17399" y="11934"/>
                  </a:lnTo>
                  <a:lnTo>
                    <a:pt x="17120" y="11767"/>
                  </a:lnTo>
                  <a:lnTo>
                    <a:pt x="17009" y="11711"/>
                  </a:lnTo>
                  <a:close/>
                  <a:moveTo>
                    <a:pt x="20020" y="11711"/>
                  </a:moveTo>
                  <a:lnTo>
                    <a:pt x="19853" y="11767"/>
                  </a:lnTo>
                  <a:lnTo>
                    <a:pt x="19630" y="11934"/>
                  </a:lnTo>
                  <a:lnTo>
                    <a:pt x="19407" y="12213"/>
                  </a:lnTo>
                  <a:lnTo>
                    <a:pt x="19351" y="12324"/>
                  </a:lnTo>
                  <a:lnTo>
                    <a:pt x="19351" y="12492"/>
                  </a:lnTo>
                  <a:lnTo>
                    <a:pt x="19351" y="12659"/>
                  </a:lnTo>
                  <a:lnTo>
                    <a:pt x="19407" y="12826"/>
                  </a:lnTo>
                  <a:lnTo>
                    <a:pt x="19630" y="13105"/>
                  </a:lnTo>
                  <a:lnTo>
                    <a:pt x="19853" y="13272"/>
                  </a:lnTo>
                  <a:lnTo>
                    <a:pt x="20020" y="13328"/>
                  </a:lnTo>
                  <a:lnTo>
                    <a:pt x="20355" y="13328"/>
                  </a:lnTo>
                  <a:lnTo>
                    <a:pt x="20522" y="13272"/>
                  </a:lnTo>
                  <a:lnTo>
                    <a:pt x="20801" y="13105"/>
                  </a:lnTo>
                  <a:lnTo>
                    <a:pt x="20968" y="12826"/>
                  </a:lnTo>
                  <a:lnTo>
                    <a:pt x="21024" y="12659"/>
                  </a:lnTo>
                  <a:lnTo>
                    <a:pt x="21024" y="12492"/>
                  </a:lnTo>
                  <a:lnTo>
                    <a:pt x="21024" y="12324"/>
                  </a:lnTo>
                  <a:lnTo>
                    <a:pt x="20968" y="12213"/>
                  </a:lnTo>
                  <a:lnTo>
                    <a:pt x="20801" y="11934"/>
                  </a:lnTo>
                  <a:lnTo>
                    <a:pt x="20522" y="11767"/>
                  </a:lnTo>
                  <a:lnTo>
                    <a:pt x="20355" y="11711"/>
                  </a:lnTo>
                  <a:close/>
                  <a:moveTo>
                    <a:pt x="25095" y="11711"/>
                  </a:moveTo>
                  <a:lnTo>
                    <a:pt x="24928" y="11767"/>
                  </a:lnTo>
                  <a:lnTo>
                    <a:pt x="24705" y="11934"/>
                  </a:lnTo>
                  <a:lnTo>
                    <a:pt x="24482" y="12213"/>
                  </a:lnTo>
                  <a:lnTo>
                    <a:pt x="24426" y="12324"/>
                  </a:lnTo>
                  <a:lnTo>
                    <a:pt x="24426" y="12492"/>
                  </a:lnTo>
                  <a:lnTo>
                    <a:pt x="24426" y="12659"/>
                  </a:lnTo>
                  <a:lnTo>
                    <a:pt x="24482" y="12826"/>
                  </a:lnTo>
                  <a:lnTo>
                    <a:pt x="24705" y="13105"/>
                  </a:lnTo>
                  <a:lnTo>
                    <a:pt x="24928" y="13272"/>
                  </a:lnTo>
                  <a:lnTo>
                    <a:pt x="25095" y="13328"/>
                  </a:lnTo>
                  <a:lnTo>
                    <a:pt x="25430" y="13328"/>
                  </a:lnTo>
                  <a:lnTo>
                    <a:pt x="25597" y="13272"/>
                  </a:lnTo>
                  <a:lnTo>
                    <a:pt x="25876" y="13105"/>
                  </a:lnTo>
                  <a:lnTo>
                    <a:pt x="26043" y="12826"/>
                  </a:lnTo>
                  <a:lnTo>
                    <a:pt x="26099" y="12659"/>
                  </a:lnTo>
                  <a:lnTo>
                    <a:pt x="26099" y="12492"/>
                  </a:lnTo>
                  <a:lnTo>
                    <a:pt x="26099" y="12324"/>
                  </a:lnTo>
                  <a:lnTo>
                    <a:pt x="26043" y="12213"/>
                  </a:lnTo>
                  <a:lnTo>
                    <a:pt x="25876" y="11934"/>
                  </a:lnTo>
                  <a:lnTo>
                    <a:pt x="25597" y="11767"/>
                  </a:lnTo>
                  <a:lnTo>
                    <a:pt x="25430" y="11711"/>
                  </a:lnTo>
                  <a:close/>
                  <a:moveTo>
                    <a:pt x="28441" y="11711"/>
                  </a:moveTo>
                  <a:lnTo>
                    <a:pt x="28274" y="11767"/>
                  </a:lnTo>
                  <a:lnTo>
                    <a:pt x="27995" y="11934"/>
                  </a:lnTo>
                  <a:lnTo>
                    <a:pt x="27828" y="12213"/>
                  </a:lnTo>
                  <a:lnTo>
                    <a:pt x="27772" y="12324"/>
                  </a:lnTo>
                  <a:lnTo>
                    <a:pt x="27772" y="12492"/>
                  </a:lnTo>
                  <a:lnTo>
                    <a:pt x="27772" y="12659"/>
                  </a:lnTo>
                  <a:lnTo>
                    <a:pt x="27828" y="12826"/>
                  </a:lnTo>
                  <a:lnTo>
                    <a:pt x="27995" y="13105"/>
                  </a:lnTo>
                  <a:lnTo>
                    <a:pt x="28274" y="13272"/>
                  </a:lnTo>
                  <a:lnTo>
                    <a:pt x="28441" y="13328"/>
                  </a:lnTo>
                  <a:lnTo>
                    <a:pt x="28776" y="13328"/>
                  </a:lnTo>
                  <a:lnTo>
                    <a:pt x="28943" y="13272"/>
                  </a:lnTo>
                  <a:lnTo>
                    <a:pt x="29166" y="13105"/>
                  </a:lnTo>
                  <a:lnTo>
                    <a:pt x="29333" y="12826"/>
                  </a:lnTo>
                  <a:lnTo>
                    <a:pt x="29389" y="12659"/>
                  </a:lnTo>
                  <a:lnTo>
                    <a:pt x="29445" y="12492"/>
                  </a:lnTo>
                  <a:lnTo>
                    <a:pt x="29389" y="12324"/>
                  </a:lnTo>
                  <a:lnTo>
                    <a:pt x="29333" y="12213"/>
                  </a:lnTo>
                  <a:lnTo>
                    <a:pt x="29166" y="11934"/>
                  </a:lnTo>
                  <a:lnTo>
                    <a:pt x="28943" y="11767"/>
                  </a:lnTo>
                  <a:lnTo>
                    <a:pt x="28776" y="11711"/>
                  </a:lnTo>
                  <a:close/>
                  <a:moveTo>
                    <a:pt x="40152" y="11711"/>
                  </a:moveTo>
                  <a:lnTo>
                    <a:pt x="40041" y="11767"/>
                  </a:lnTo>
                  <a:lnTo>
                    <a:pt x="39762" y="11934"/>
                  </a:lnTo>
                  <a:lnTo>
                    <a:pt x="39595" y="12213"/>
                  </a:lnTo>
                  <a:lnTo>
                    <a:pt x="39539" y="12324"/>
                  </a:lnTo>
                  <a:lnTo>
                    <a:pt x="39539" y="12492"/>
                  </a:lnTo>
                  <a:lnTo>
                    <a:pt x="39539" y="12659"/>
                  </a:lnTo>
                  <a:lnTo>
                    <a:pt x="39595" y="12826"/>
                  </a:lnTo>
                  <a:lnTo>
                    <a:pt x="39762" y="13105"/>
                  </a:lnTo>
                  <a:lnTo>
                    <a:pt x="40041" y="13272"/>
                  </a:lnTo>
                  <a:lnTo>
                    <a:pt x="40152" y="13328"/>
                  </a:lnTo>
                  <a:lnTo>
                    <a:pt x="40487" y="13328"/>
                  </a:lnTo>
                  <a:lnTo>
                    <a:pt x="40654" y="13272"/>
                  </a:lnTo>
                  <a:lnTo>
                    <a:pt x="40933" y="13105"/>
                  </a:lnTo>
                  <a:lnTo>
                    <a:pt x="41100" y="12826"/>
                  </a:lnTo>
                  <a:lnTo>
                    <a:pt x="41156" y="12659"/>
                  </a:lnTo>
                  <a:lnTo>
                    <a:pt x="41156" y="12492"/>
                  </a:lnTo>
                  <a:lnTo>
                    <a:pt x="41156" y="12324"/>
                  </a:lnTo>
                  <a:lnTo>
                    <a:pt x="41100" y="12213"/>
                  </a:lnTo>
                  <a:lnTo>
                    <a:pt x="40933" y="11934"/>
                  </a:lnTo>
                  <a:lnTo>
                    <a:pt x="40654" y="11767"/>
                  </a:lnTo>
                  <a:lnTo>
                    <a:pt x="40487" y="11711"/>
                  </a:lnTo>
                  <a:close/>
                  <a:moveTo>
                    <a:pt x="48517" y="11711"/>
                  </a:moveTo>
                  <a:lnTo>
                    <a:pt x="48350" y="11767"/>
                  </a:lnTo>
                  <a:lnTo>
                    <a:pt x="48127" y="11934"/>
                  </a:lnTo>
                  <a:lnTo>
                    <a:pt x="47904" y="12213"/>
                  </a:lnTo>
                  <a:lnTo>
                    <a:pt x="47904" y="12324"/>
                  </a:lnTo>
                  <a:lnTo>
                    <a:pt x="47848" y="12492"/>
                  </a:lnTo>
                  <a:lnTo>
                    <a:pt x="47904" y="12659"/>
                  </a:lnTo>
                  <a:lnTo>
                    <a:pt x="47904" y="12826"/>
                  </a:lnTo>
                  <a:lnTo>
                    <a:pt x="48127" y="13105"/>
                  </a:lnTo>
                  <a:lnTo>
                    <a:pt x="48350" y="13272"/>
                  </a:lnTo>
                  <a:lnTo>
                    <a:pt x="48517" y="13328"/>
                  </a:lnTo>
                  <a:lnTo>
                    <a:pt x="48852" y="13328"/>
                  </a:lnTo>
                  <a:lnTo>
                    <a:pt x="49019" y="13272"/>
                  </a:lnTo>
                  <a:lnTo>
                    <a:pt x="49298" y="13105"/>
                  </a:lnTo>
                  <a:lnTo>
                    <a:pt x="49465" y="12826"/>
                  </a:lnTo>
                  <a:lnTo>
                    <a:pt x="49521" y="12659"/>
                  </a:lnTo>
                  <a:lnTo>
                    <a:pt x="49521" y="12492"/>
                  </a:lnTo>
                  <a:lnTo>
                    <a:pt x="49521" y="12324"/>
                  </a:lnTo>
                  <a:lnTo>
                    <a:pt x="49465" y="12213"/>
                  </a:lnTo>
                  <a:lnTo>
                    <a:pt x="49298" y="11934"/>
                  </a:lnTo>
                  <a:lnTo>
                    <a:pt x="49019" y="11767"/>
                  </a:lnTo>
                  <a:lnTo>
                    <a:pt x="48852" y="11711"/>
                  </a:lnTo>
                  <a:close/>
                  <a:moveTo>
                    <a:pt x="51808" y="11711"/>
                  </a:moveTo>
                  <a:lnTo>
                    <a:pt x="51696" y="11767"/>
                  </a:lnTo>
                  <a:lnTo>
                    <a:pt x="51417" y="11934"/>
                  </a:lnTo>
                  <a:lnTo>
                    <a:pt x="51250" y="12213"/>
                  </a:lnTo>
                  <a:lnTo>
                    <a:pt x="51194" y="12324"/>
                  </a:lnTo>
                  <a:lnTo>
                    <a:pt x="51194" y="12492"/>
                  </a:lnTo>
                  <a:lnTo>
                    <a:pt x="51194" y="12659"/>
                  </a:lnTo>
                  <a:lnTo>
                    <a:pt x="51250" y="12826"/>
                  </a:lnTo>
                  <a:lnTo>
                    <a:pt x="51417" y="13105"/>
                  </a:lnTo>
                  <a:lnTo>
                    <a:pt x="51696" y="13272"/>
                  </a:lnTo>
                  <a:lnTo>
                    <a:pt x="51808" y="13328"/>
                  </a:lnTo>
                  <a:lnTo>
                    <a:pt x="52142" y="13328"/>
                  </a:lnTo>
                  <a:lnTo>
                    <a:pt x="52309" y="13272"/>
                  </a:lnTo>
                  <a:lnTo>
                    <a:pt x="52588" y="13105"/>
                  </a:lnTo>
                  <a:lnTo>
                    <a:pt x="52756" y="12826"/>
                  </a:lnTo>
                  <a:lnTo>
                    <a:pt x="52811" y="12659"/>
                  </a:lnTo>
                  <a:lnTo>
                    <a:pt x="52811" y="12492"/>
                  </a:lnTo>
                  <a:lnTo>
                    <a:pt x="52811" y="12324"/>
                  </a:lnTo>
                  <a:lnTo>
                    <a:pt x="52756" y="12213"/>
                  </a:lnTo>
                  <a:lnTo>
                    <a:pt x="52588" y="11934"/>
                  </a:lnTo>
                  <a:lnTo>
                    <a:pt x="52309" y="11767"/>
                  </a:lnTo>
                  <a:lnTo>
                    <a:pt x="52142" y="11711"/>
                  </a:lnTo>
                  <a:close/>
                  <a:moveTo>
                    <a:pt x="56938" y="11711"/>
                  </a:moveTo>
                  <a:lnTo>
                    <a:pt x="56771" y="11767"/>
                  </a:lnTo>
                  <a:lnTo>
                    <a:pt x="56492" y="11934"/>
                  </a:lnTo>
                  <a:lnTo>
                    <a:pt x="56325" y="12213"/>
                  </a:lnTo>
                  <a:lnTo>
                    <a:pt x="56269" y="12324"/>
                  </a:lnTo>
                  <a:lnTo>
                    <a:pt x="56269" y="12492"/>
                  </a:lnTo>
                  <a:lnTo>
                    <a:pt x="56269" y="12659"/>
                  </a:lnTo>
                  <a:lnTo>
                    <a:pt x="56325" y="12826"/>
                  </a:lnTo>
                  <a:lnTo>
                    <a:pt x="56492" y="13105"/>
                  </a:lnTo>
                  <a:lnTo>
                    <a:pt x="56771" y="13272"/>
                  </a:lnTo>
                  <a:lnTo>
                    <a:pt x="56938" y="13328"/>
                  </a:lnTo>
                  <a:lnTo>
                    <a:pt x="57273" y="13328"/>
                  </a:lnTo>
                  <a:lnTo>
                    <a:pt x="57440" y="13272"/>
                  </a:lnTo>
                  <a:lnTo>
                    <a:pt x="57663" y="13105"/>
                  </a:lnTo>
                  <a:lnTo>
                    <a:pt x="57830" y="12826"/>
                  </a:lnTo>
                  <a:lnTo>
                    <a:pt x="57886" y="12659"/>
                  </a:lnTo>
                  <a:lnTo>
                    <a:pt x="57942" y="12492"/>
                  </a:lnTo>
                  <a:lnTo>
                    <a:pt x="57886" y="12324"/>
                  </a:lnTo>
                  <a:lnTo>
                    <a:pt x="57830" y="12213"/>
                  </a:lnTo>
                  <a:lnTo>
                    <a:pt x="57663" y="11934"/>
                  </a:lnTo>
                  <a:lnTo>
                    <a:pt x="57440" y="11767"/>
                  </a:lnTo>
                  <a:lnTo>
                    <a:pt x="57273" y="11711"/>
                  </a:lnTo>
                  <a:close/>
                  <a:moveTo>
                    <a:pt x="62013" y="11711"/>
                  </a:moveTo>
                  <a:lnTo>
                    <a:pt x="61846" y="11767"/>
                  </a:lnTo>
                  <a:lnTo>
                    <a:pt x="61567" y="11934"/>
                  </a:lnTo>
                  <a:lnTo>
                    <a:pt x="61399" y="12213"/>
                  </a:lnTo>
                  <a:lnTo>
                    <a:pt x="61344" y="12324"/>
                  </a:lnTo>
                  <a:lnTo>
                    <a:pt x="61344" y="12492"/>
                  </a:lnTo>
                  <a:lnTo>
                    <a:pt x="61344" y="12659"/>
                  </a:lnTo>
                  <a:lnTo>
                    <a:pt x="61399" y="12826"/>
                  </a:lnTo>
                  <a:lnTo>
                    <a:pt x="61567" y="13105"/>
                  </a:lnTo>
                  <a:lnTo>
                    <a:pt x="61846" y="13272"/>
                  </a:lnTo>
                  <a:lnTo>
                    <a:pt x="62013" y="13328"/>
                  </a:lnTo>
                  <a:lnTo>
                    <a:pt x="62347" y="13328"/>
                  </a:lnTo>
                  <a:lnTo>
                    <a:pt x="62515" y="13272"/>
                  </a:lnTo>
                  <a:lnTo>
                    <a:pt x="62738" y="13105"/>
                  </a:lnTo>
                  <a:lnTo>
                    <a:pt x="62961" y="12826"/>
                  </a:lnTo>
                  <a:lnTo>
                    <a:pt x="62961" y="12659"/>
                  </a:lnTo>
                  <a:lnTo>
                    <a:pt x="63017" y="12492"/>
                  </a:lnTo>
                  <a:lnTo>
                    <a:pt x="62961" y="12324"/>
                  </a:lnTo>
                  <a:lnTo>
                    <a:pt x="62961" y="12213"/>
                  </a:lnTo>
                  <a:lnTo>
                    <a:pt x="62738" y="11934"/>
                  </a:lnTo>
                  <a:lnTo>
                    <a:pt x="62515" y="11767"/>
                  </a:lnTo>
                  <a:lnTo>
                    <a:pt x="62347" y="11711"/>
                  </a:lnTo>
                  <a:close/>
                  <a:moveTo>
                    <a:pt x="72051" y="11711"/>
                  </a:moveTo>
                  <a:lnTo>
                    <a:pt x="71884" y="11767"/>
                  </a:lnTo>
                  <a:lnTo>
                    <a:pt x="71605" y="11934"/>
                  </a:lnTo>
                  <a:lnTo>
                    <a:pt x="71438" y="12213"/>
                  </a:lnTo>
                  <a:lnTo>
                    <a:pt x="71382" y="12324"/>
                  </a:lnTo>
                  <a:lnTo>
                    <a:pt x="71382" y="12492"/>
                  </a:lnTo>
                  <a:lnTo>
                    <a:pt x="71382" y="12659"/>
                  </a:lnTo>
                  <a:lnTo>
                    <a:pt x="71438" y="12826"/>
                  </a:lnTo>
                  <a:lnTo>
                    <a:pt x="71605" y="13105"/>
                  </a:lnTo>
                  <a:lnTo>
                    <a:pt x="71884" y="13272"/>
                  </a:lnTo>
                  <a:lnTo>
                    <a:pt x="72051" y="13328"/>
                  </a:lnTo>
                  <a:lnTo>
                    <a:pt x="72386" y="13328"/>
                  </a:lnTo>
                  <a:lnTo>
                    <a:pt x="72553" y="13272"/>
                  </a:lnTo>
                  <a:lnTo>
                    <a:pt x="72776" y="13105"/>
                  </a:lnTo>
                  <a:lnTo>
                    <a:pt x="72999" y="12826"/>
                  </a:lnTo>
                  <a:lnTo>
                    <a:pt x="72999" y="12659"/>
                  </a:lnTo>
                  <a:lnTo>
                    <a:pt x="73055" y="12492"/>
                  </a:lnTo>
                  <a:lnTo>
                    <a:pt x="72999" y="12324"/>
                  </a:lnTo>
                  <a:lnTo>
                    <a:pt x="72999" y="12213"/>
                  </a:lnTo>
                  <a:lnTo>
                    <a:pt x="72776" y="11934"/>
                  </a:lnTo>
                  <a:lnTo>
                    <a:pt x="72553" y="11767"/>
                  </a:lnTo>
                  <a:lnTo>
                    <a:pt x="72386" y="11711"/>
                  </a:lnTo>
                  <a:close/>
                  <a:moveTo>
                    <a:pt x="80472" y="11711"/>
                  </a:moveTo>
                  <a:lnTo>
                    <a:pt x="80304" y="11767"/>
                  </a:lnTo>
                  <a:lnTo>
                    <a:pt x="80081" y="11934"/>
                  </a:lnTo>
                  <a:lnTo>
                    <a:pt x="79914" y="12213"/>
                  </a:lnTo>
                  <a:lnTo>
                    <a:pt x="79858" y="12324"/>
                  </a:lnTo>
                  <a:lnTo>
                    <a:pt x="79803" y="12492"/>
                  </a:lnTo>
                  <a:lnTo>
                    <a:pt x="79858" y="12659"/>
                  </a:lnTo>
                  <a:lnTo>
                    <a:pt x="79914" y="12826"/>
                  </a:lnTo>
                  <a:lnTo>
                    <a:pt x="80081" y="13105"/>
                  </a:lnTo>
                  <a:lnTo>
                    <a:pt x="80304" y="13272"/>
                  </a:lnTo>
                  <a:lnTo>
                    <a:pt x="80472" y="13328"/>
                  </a:lnTo>
                  <a:lnTo>
                    <a:pt x="80806" y="13328"/>
                  </a:lnTo>
                  <a:lnTo>
                    <a:pt x="80974" y="13272"/>
                  </a:lnTo>
                  <a:lnTo>
                    <a:pt x="81252" y="13105"/>
                  </a:lnTo>
                  <a:lnTo>
                    <a:pt x="81420" y="12826"/>
                  </a:lnTo>
                  <a:lnTo>
                    <a:pt x="81476" y="12659"/>
                  </a:lnTo>
                  <a:lnTo>
                    <a:pt x="81476" y="12492"/>
                  </a:lnTo>
                  <a:lnTo>
                    <a:pt x="81476" y="12324"/>
                  </a:lnTo>
                  <a:lnTo>
                    <a:pt x="81420" y="12213"/>
                  </a:lnTo>
                  <a:lnTo>
                    <a:pt x="81252" y="11934"/>
                  </a:lnTo>
                  <a:lnTo>
                    <a:pt x="80974" y="11767"/>
                  </a:lnTo>
                  <a:lnTo>
                    <a:pt x="80806" y="11711"/>
                  </a:lnTo>
                  <a:close/>
                  <a:moveTo>
                    <a:pt x="90621" y="11711"/>
                  </a:moveTo>
                  <a:lnTo>
                    <a:pt x="90510" y="11767"/>
                  </a:lnTo>
                  <a:lnTo>
                    <a:pt x="90231" y="11934"/>
                  </a:lnTo>
                  <a:lnTo>
                    <a:pt x="90064" y="12213"/>
                  </a:lnTo>
                  <a:lnTo>
                    <a:pt x="90008" y="12324"/>
                  </a:lnTo>
                  <a:lnTo>
                    <a:pt x="90008" y="12492"/>
                  </a:lnTo>
                  <a:lnTo>
                    <a:pt x="90008" y="12659"/>
                  </a:lnTo>
                  <a:lnTo>
                    <a:pt x="90064" y="12826"/>
                  </a:lnTo>
                  <a:lnTo>
                    <a:pt x="90231" y="13105"/>
                  </a:lnTo>
                  <a:lnTo>
                    <a:pt x="90510" y="13272"/>
                  </a:lnTo>
                  <a:lnTo>
                    <a:pt x="90621" y="13328"/>
                  </a:lnTo>
                  <a:lnTo>
                    <a:pt x="90956" y="13328"/>
                  </a:lnTo>
                  <a:lnTo>
                    <a:pt x="91123" y="13272"/>
                  </a:lnTo>
                  <a:lnTo>
                    <a:pt x="91402" y="13105"/>
                  </a:lnTo>
                  <a:lnTo>
                    <a:pt x="91569" y="12826"/>
                  </a:lnTo>
                  <a:lnTo>
                    <a:pt x="91625" y="12659"/>
                  </a:lnTo>
                  <a:lnTo>
                    <a:pt x="91625" y="12492"/>
                  </a:lnTo>
                  <a:lnTo>
                    <a:pt x="91625" y="12324"/>
                  </a:lnTo>
                  <a:lnTo>
                    <a:pt x="91569" y="12213"/>
                  </a:lnTo>
                  <a:lnTo>
                    <a:pt x="91402" y="11934"/>
                  </a:lnTo>
                  <a:lnTo>
                    <a:pt x="91123" y="11767"/>
                  </a:lnTo>
                  <a:lnTo>
                    <a:pt x="90956" y="11711"/>
                  </a:lnTo>
                  <a:close/>
                  <a:moveTo>
                    <a:pt x="98986" y="11711"/>
                  </a:moveTo>
                  <a:lnTo>
                    <a:pt x="98875" y="11767"/>
                  </a:lnTo>
                  <a:lnTo>
                    <a:pt x="98596" y="11934"/>
                  </a:lnTo>
                  <a:lnTo>
                    <a:pt x="98429" y="12213"/>
                  </a:lnTo>
                  <a:lnTo>
                    <a:pt x="98373" y="12324"/>
                  </a:lnTo>
                  <a:lnTo>
                    <a:pt x="98373" y="12492"/>
                  </a:lnTo>
                  <a:lnTo>
                    <a:pt x="98373" y="12659"/>
                  </a:lnTo>
                  <a:lnTo>
                    <a:pt x="98429" y="12826"/>
                  </a:lnTo>
                  <a:lnTo>
                    <a:pt x="98596" y="13105"/>
                  </a:lnTo>
                  <a:lnTo>
                    <a:pt x="98875" y="13272"/>
                  </a:lnTo>
                  <a:lnTo>
                    <a:pt x="98986" y="13328"/>
                  </a:lnTo>
                  <a:lnTo>
                    <a:pt x="99321" y="13328"/>
                  </a:lnTo>
                  <a:lnTo>
                    <a:pt x="99488" y="13272"/>
                  </a:lnTo>
                  <a:lnTo>
                    <a:pt x="99767" y="13105"/>
                  </a:lnTo>
                  <a:lnTo>
                    <a:pt x="99934" y="12826"/>
                  </a:lnTo>
                  <a:lnTo>
                    <a:pt x="99990" y="12659"/>
                  </a:lnTo>
                  <a:lnTo>
                    <a:pt x="99990" y="12492"/>
                  </a:lnTo>
                  <a:lnTo>
                    <a:pt x="99990" y="12324"/>
                  </a:lnTo>
                  <a:lnTo>
                    <a:pt x="99934" y="12213"/>
                  </a:lnTo>
                  <a:lnTo>
                    <a:pt x="99767" y="11934"/>
                  </a:lnTo>
                  <a:lnTo>
                    <a:pt x="99488" y="11767"/>
                  </a:lnTo>
                  <a:lnTo>
                    <a:pt x="99321" y="11711"/>
                  </a:lnTo>
                  <a:close/>
                  <a:moveTo>
                    <a:pt x="109080" y="11711"/>
                  </a:moveTo>
                  <a:lnTo>
                    <a:pt x="108969" y="11767"/>
                  </a:lnTo>
                  <a:lnTo>
                    <a:pt x="108690" y="11934"/>
                  </a:lnTo>
                  <a:lnTo>
                    <a:pt x="108523" y="12213"/>
                  </a:lnTo>
                  <a:lnTo>
                    <a:pt x="108467" y="12324"/>
                  </a:lnTo>
                  <a:lnTo>
                    <a:pt x="108467" y="12492"/>
                  </a:lnTo>
                  <a:lnTo>
                    <a:pt x="108467" y="12659"/>
                  </a:lnTo>
                  <a:lnTo>
                    <a:pt x="108523" y="12826"/>
                  </a:lnTo>
                  <a:lnTo>
                    <a:pt x="108690" y="13105"/>
                  </a:lnTo>
                  <a:lnTo>
                    <a:pt x="108969" y="13272"/>
                  </a:lnTo>
                  <a:lnTo>
                    <a:pt x="109080" y="13328"/>
                  </a:lnTo>
                  <a:lnTo>
                    <a:pt x="109415" y="13328"/>
                  </a:lnTo>
                  <a:lnTo>
                    <a:pt x="109582" y="13272"/>
                  </a:lnTo>
                  <a:lnTo>
                    <a:pt x="109861" y="13105"/>
                  </a:lnTo>
                  <a:lnTo>
                    <a:pt x="110028" y="12826"/>
                  </a:lnTo>
                  <a:lnTo>
                    <a:pt x="110084" y="12659"/>
                  </a:lnTo>
                  <a:lnTo>
                    <a:pt x="110084" y="12492"/>
                  </a:lnTo>
                  <a:lnTo>
                    <a:pt x="110084" y="12324"/>
                  </a:lnTo>
                  <a:lnTo>
                    <a:pt x="110028" y="12213"/>
                  </a:lnTo>
                  <a:lnTo>
                    <a:pt x="109861" y="11934"/>
                  </a:lnTo>
                  <a:lnTo>
                    <a:pt x="109582" y="11767"/>
                  </a:lnTo>
                  <a:lnTo>
                    <a:pt x="109415" y="11711"/>
                  </a:lnTo>
                  <a:close/>
                  <a:moveTo>
                    <a:pt x="112482" y="11711"/>
                  </a:moveTo>
                  <a:lnTo>
                    <a:pt x="112315" y="11767"/>
                  </a:lnTo>
                  <a:lnTo>
                    <a:pt x="112036" y="11934"/>
                  </a:lnTo>
                  <a:lnTo>
                    <a:pt x="111869" y="12213"/>
                  </a:lnTo>
                  <a:lnTo>
                    <a:pt x="111813" y="12324"/>
                  </a:lnTo>
                  <a:lnTo>
                    <a:pt x="111813" y="12492"/>
                  </a:lnTo>
                  <a:lnTo>
                    <a:pt x="111813" y="12659"/>
                  </a:lnTo>
                  <a:lnTo>
                    <a:pt x="111869" y="12826"/>
                  </a:lnTo>
                  <a:lnTo>
                    <a:pt x="112036" y="13105"/>
                  </a:lnTo>
                  <a:lnTo>
                    <a:pt x="112315" y="13272"/>
                  </a:lnTo>
                  <a:lnTo>
                    <a:pt x="112482" y="13328"/>
                  </a:lnTo>
                  <a:lnTo>
                    <a:pt x="112817" y="13328"/>
                  </a:lnTo>
                  <a:lnTo>
                    <a:pt x="112984" y="13272"/>
                  </a:lnTo>
                  <a:lnTo>
                    <a:pt x="113207" y="13105"/>
                  </a:lnTo>
                  <a:lnTo>
                    <a:pt x="113430" y="12826"/>
                  </a:lnTo>
                  <a:lnTo>
                    <a:pt x="113430" y="12659"/>
                  </a:lnTo>
                  <a:lnTo>
                    <a:pt x="113486" y="12492"/>
                  </a:lnTo>
                  <a:lnTo>
                    <a:pt x="113430" y="12324"/>
                  </a:lnTo>
                  <a:lnTo>
                    <a:pt x="113430" y="12213"/>
                  </a:lnTo>
                  <a:lnTo>
                    <a:pt x="113207" y="11934"/>
                  </a:lnTo>
                  <a:lnTo>
                    <a:pt x="112984" y="11767"/>
                  </a:lnTo>
                  <a:lnTo>
                    <a:pt x="112817" y="11711"/>
                  </a:lnTo>
                  <a:close/>
                  <a:moveTo>
                    <a:pt x="115828" y="11711"/>
                  </a:moveTo>
                  <a:lnTo>
                    <a:pt x="115661" y="11767"/>
                  </a:lnTo>
                  <a:lnTo>
                    <a:pt x="115438" y="11934"/>
                  </a:lnTo>
                  <a:lnTo>
                    <a:pt x="115270" y="12213"/>
                  </a:lnTo>
                  <a:lnTo>
                    <a:pt x="115215" y="12324"/>
                  </a:lnTo>
                  <a:lnTo>
                    <a:pt x="115159" y="12492"/>
                  </a:lnTo>
                  <a:lnTo>
                    <a:pt x="115215" y="12659"/>
                  </a:lnTo>
                  <a:lnTo>
                    <a:pt x="115270" y="12826"/>
                  </a:lnTo>
                  <a:lnTo>
                    <a:pt x="115438" y="13105"/>
                  </a:lnTo>
                  <a:lnTo>
                    <a:pt x="115661" y="13272"/>
                  </a:lnTo>
                  <a:lnTo>
                    <a:pt x="115828" y="13328"/>
                  </a:lnTo>
                  <a:lnTo>
                    <a:pt x="116163" y="13328"/>
                  </a:lnTo>
                  <a:lnTo>
                    <a:pt x="116330" y="13272"/>
                  </a:lnTo>
                  <a:lnTo>
                    <a:pt x="116609" y="13105"/>
                  </a:lnTo>
                  <a:lnTo>
                    <a:pt x="116776" y="12826"/>
                  </a:lnTo>
                  <a:lnTo>
                    <a:pt x="116832" y="12659"/>
                  </a:lnTo>
                  <a:lnTo>
                    <a:pt x="116832" y="12492"/>
                  </a:lnTo>
                  <a:lnTo>
                    <a:pt x="116832" y="12324"/>
                  </a:lnTo>
                  <a:lnTo>
                    <a:pt x="116776" y="12213"/>
                  </a:lnTo>
                  <a:lnTo>
                    <a:pt x="116609" y="11934"/>
                  </a:lnTo>
                  <a:lnTo>
                    <a:pt x="116330" y="11767"/>
                  </a:lnTo>
                  <a:lnTo>
                    <a:pt x="116163" y="11711"/>
                  </a:lnTo>
                  <a:close/>
                  <a:moveTo>
                    <a:pt x="120903" y="11711"/>
                  </a:moveTo>
                  <a:lnTo>
                    <a:pt x="120736" y="11767"/>
                  </a:lnTo>
                  <a:lnTo>
                    <a:pt x="120512" y="11934"/>
                  </a:lnTo>
                  <a:lnTo>
                    <a:pt x="120345" y="12213"/>
                  </a:lnTo>
                  <a:lnTo>
                    <a:pt x="120289" y="12324"/>
                  </a:lnTo>
                  <a:lnTo>
                    <a:pt x="120234" y="12492"/>
                  </a:lnTo>
                  <a:lnTo>
                    <a:pt x="120289" y="12659"/>
                  </a:lnTo>
                  <a:lnTo>
                    <a:pt x="120345" y="12826"/>
                  </a:lnTo>
                  <a:lnTo>
                    <a:pt x="120512" y="13105"/>
                  </a:lnTo>
                  <a:lnTo>
                    <a:pt x="120736" y="13272"/>
                  </a:lnTo>
                  <a:lnTo>
                    <a:pt x="120903" y="13328"/>
                  </a:lnTo>
                  <a:lnTo>
                    <a:pt x="121237" y="13328"/>
                  </a:lnTo>
                  <a:lnTo>
                    <a:pt x="121405" y="13272"/>
                  </a:lnTo>
                  <a:lnTo>
                    <a:pt x="121684" y="13105"/>
                  </a:lnTo>
                  <a:lnTo>
                    <a:pt x="121851" y="12826"/>
                  </a:lnTo>
                  <a:lnTo>
                    <a:pt x="121907" y="12659"/>
                  </a:lnTo>
                  <a:lnTo>
                    <a:pt x="121907" y="12492"/>
                  </a:lnTo>
                  <a:lnTo>
                    <a:pt x="121907" y="12324"/>
                  </a:lnTo>
                  <a:lnTo>
                    <a:pt x="121851" y="12213"/>
                  </a:lnTo>
                  <a:lnTo>
                    <a:pt x="121684" y="11934"/>
                  </a:lnTo>
                  <a:lnTo>
                    <a:pt x="121405" y="11767"/>
                  </a:lnTo>
                  <a:lnTo>
                    <a:pt x="121237" y="11711"/>
                  </a:lnTo>
                  <a:close/>
                  <a:moveTo>
                    <a:pt x="124249" y="11711"/>
                  </a:moveTo>
                  <a:lnTo>
                    <a:pt x="124082" y="11767"/>
                  </a:lnTo>
                  <a:lnTo>
                    <a:pt x="123803" y="11934"/>
                  </a:lnTo>
                  <a:lnTo>
                    <a:pt x="123635" y="12213"/>
                  </a:lnTo>
                  <a:lnTo>
                    <a:pt x="123580" y="12324"/>
                  </a:lnTo>
                  <a:lnTo>
                    <a:pt x="123580" y="12492"/>
                  </a:lnTo>
                  <a:lnTo>
                    <a:pt x="123580" y="12659"/>
                  </a:lnTo>
                  <a:lnTo>
                    <a:pt x="123635" y="12826"/>
                  </a:lnTo>
                  <a:lnTo>
                    <a:pt x="123803" y="13105"/>
                  </a:lnTo>
                  <a:lnTo>
                    <a:pt x="124082" y="13272"/>
                  </a:lnTo>
                  <a:lnTo>
                    <a:pt x="124249" y="13328"/>
                  </a:lnTo>
                  <a:lnTo>
                    <a:pt x="124583" y="13328"/>
                  </a:lnTo>
                  <a:lnTo>
                    <a:pt x="124751" y="13272"/>
                  </a:lnTo>
                  <a:lnTo>
                    <a:pt x="124974" y="13105"/>
                  </a:lnTo>
                  <a:lnTo>
                    <a:pt x="125197" y="12826"/>
                  </a:lnTo>
                  <a:lnTo>
                    <a:pt x="125253" y="12659"/>
                  </a:lnTo>
                  <a:lnTo>
                    <a:pt x="125253" y="12492"/>
                  </a:lnTo>
                  <a:lnTo>
                    <a:pt x="125253" y="12324"/>
                  </a:lnTo>
                  <a:lnTo>
                    <a:pt x="125197" y="12213"/>
                  </a:lnTo>
                  <a:lnTo>
                    <a:pt x="124974" y="11934"/>
                  </a:lnTo>
                  <a:lnTo>
                    <a:pt x="124751" y="11767"/>
                  </a:lnTo>
                  <a:lnTo>
                    <a:pt x="124583" y="11711"/>
                  </a:lnTo>
                  <a:close/>
                  <a:moveTo>
                    <a:pt x="136016" y="11711"/>
                  </a:moveTo>
                  <a:lnTo>
                    <a:pt x="135848" y="11767"/>
                  </a:lnTo>
                  <a:lnTo>
                    <a:pt x="135570" y="11934"/>
                  </a:lnTo>
                  <a:lnTo>
                    <a:pt x="135402" y="12213"/>
                  </a:lnTo>
                  <a:lnTo>
                    <a:pt x="135346" y="12324"/>
                  </a:lnTo>
                  <a:lnTo>
                    <a:pt x="135346" y="12492"/>
                  </a:lnTo>
                  <a:lnTo>
                    <a:pt x="135346" y="12659"/>
                  </a:lnTo>
                  <a:lnTo>
                    <a:pt x="135402" y="12826"/>
                  </a:lnTo>
                  <a:lnTo>
                    <a:pt x="135570" y="13105"/>
                  </a:lnTo>
                  <a:lnTo>
                    <a:pt x="135848" y="13272"/>
                  </a:lnTo>
                  <a:lnTo>
                    <a:pt x="136016" y="13328"/>
                  </a:lnTo>
                  <a:lnTo>
                    <a:pt x="136350" y="13328"/>
                  </a:lnTo>
                  <a:lnTo>
                    <a:pt x="136462" y="13272"/>
                  </a:lnTo>
                  <a:lnTo>
                    <a:pt x="136741" y="13105"/>
                  </a:lnTo>
                  <a:lnTo>
                    <a:pt x="136908" y="12826"/>
                  </a:lnTo>
                  <a:lnTo>
                    <a:pt x="136964" y="12659"/>
                  </a:lnTo>
                  <a:lnTo>
                    <a:pt x="137019" y="12492"/>
                  </a:lnTo>
                  <a:lnTo>
                    <a:pt x="136964" y="12324"/>
                  </a:lnTo>
                  <a:lnTo>
                    <a:pt x="136908" y="12213"/>
                  </a:lnTo>
                  <a:lnTo>
                    <a:pt x="136741" y="11934"/>
                  </a:lnTo>
                  <a:lnTo>
                    <a:pt x="136462" y="11767"/>
                  </a:lnTo>
                  <a:lnTo>
                    <a:pt x="136350" y="11711"/>
                  </a:lnTo>
                  <a:close/>
                  <a:moveTo>
                    <a:pt x="144325" y="11711"/>
                  </a:moveTo>
                  <a:lnTo>
                    <a:pt x="144158" y="11767"/>
                  </a:lnTo>
                  <a:lnTo>
                    <a:pt x="143935" y="11934"/>
                  </a:lnTo>
                  <a:lnTo>
                    <a:pt x="143712" y="12213"/>
                  </a:lnTo>
                  <a:lnTo>
                    <a:pt x="143656" y="12324"/>
                  </a:lnTo>
                  <a:lnTo>
                    <a:pt x="143656" y="12492"/>
                  </a:lnTo>
                  <a:lnTo>
                    <a:pt x="143656" y="12659"/>
                  </a:lnTo>
                  <a:lnTo>
                    <a:pt x="143712" y="12826"/>
                  </a:lnTo>
                  <a:lnTo>
                    <a:pt x="143935" y="13105"/>
                  </a:lnTo>
                  <a:lnTo>
                    <a:pt x="144158" y="13272"/>
                  </a:lnTo>
                  <a:lnTo>
                    <a:pt x="144325" y="13328"/>
                  </a:lnTo>
                  <a:lnTo>
                    <a:pt x="144660" y="13328"/>
                  </a:lnTo>
                  <a:lnTo>
                    <a:pt x="144827" y="13272"/>
                  </a:lnTo>
                  <a:lnTo>
                    <a:pt x="145106" y="13105"/>
                  </a:lnTo>
                  <a:lnTo>
                    <a:pt x="145273" y="12826"/>
                  </a:lnTo>
                  <a:lnTo>
                    <a:pt x="145329" y="12659"/>
                  </a:lnTo>
                  <a:lnTo>
                    <a:pt x="145329" y="12492"/>
                  </a:lnTo>
                  <a:lnTo>
                    <a:pt x="145329" y="12324"/>
                  </a:lnTo>
                  <a:lnTo>
                    <a:pt x="145273" y="12213"/>
                  </a:lnTo>
                  <a:lnTo>
                    <a:pt x="145106" y="11934"/>
                  </a:lnTo>
                  <a:lnTo>
                    <a:pt x="144827" y="11767"/>
                  </a:lnTo>
                  <a:lnTo>
                    <a:pt x="144660" y="11711"/>
                  </a:lnTo>
                  <a:close/>
                  <a:moveTo>
                    <a:pt x="147615" y="11711"/>
                  </a:moveTo>
                  <a:lnTo>
                    <a:pt x="147504" y="11767"/>
                  </a:lnTo>
                  <a:lnTo>
                    <a:pt x="147225" y="11934"/>
                  </a:lnTo>
                  <a:lnTo>
                    <a:pt x="147058" y="12213"/>
                  </a:lnTo>
                  <a:lnTo>
                    <a:pt x="147002" y="12324"/>
                  </a:lnTo>
                  <a:lnTo>
                    <a:pt x="147002" y="12492"/>
                  </a:lnTo>
                  <a:lnTo>
                    <a:pt x="147002" y="12659"/>
                  </a:lnTo>
                  <a:lnTo>
                    <a:pt x="147058" y="12826"/>
                  </a:lnTo>
                  <a:lnTo>
                    <a:pt x="147225" y="13105"/>
                  </a:lnTo>
                  <a:lnTo>
                    <a:pt x="147504" y="13272"/>
                  </a:lnTo>
                  <a:lnTo>
                    <a:pt x="147615" y="13328"/>
                  </a:lnTo>
                  <a:lnTo>
                    <a:pt x="147950" y="13328"/>
                  </a:lnTo>
                  <a:lnTo>
                    <a:pt x="148117" y="13272"/>
                  </a:lnTo>
                  <a:lnTo>
                    <a:pt x="148396" y="13105"/>
                  </a:lnTo>
                  <a:lnTo>
                    <a:pt x="148563" y="12826"/>
                  </a:lnTo>
                  <a:lnTo>
                    <a:pt x="148619" y="12659"/>
                  </a:lnTo>
                  <a:lnTo>
                    <a:pt x="148619" y="12492"/>
                  </a:lnTo>
                  <a:lnTo>
                    <a:pt x="148619" y="12324"/>
                  </a:lnTo>
                  <a:lnTo>
                    <a:pt x="148563" y="12213"/>
                  </a:lnTo>
                  <a:lnTo>
                    <a:pt x="148396" y="11934"/>
                  </a:lnTo>
                  <a:lnTo>
                    <a:pt x="148117" y="11767"/>
                  </a:lnTo>
                  <a:lnTo>
                    <a:pt x="147950" y="11711"/>
                  </a:lnTo>
                  <a:close/>
                  <a:moveTo>
                    <a:pt x="152746" y="11711"/>
                  </a:moveTo>
                  <a:lnTo>
                    <a:pt x="152578" y="11767"/>
                  </a:lnTo>
                  <a:lnTo>
                    <a:pt x="152300" y="11934"/>
                  </a:lnTo>
                  <a:lnTo>
                    <a:pt x="152132" y="12213"/>
                  </a:lnTo>
                  <a:lnTo>
                    <a:pt x="152077" y="12324"/>
                  </a:lnTo>
                  <a:lnTo>
                    <a:pt x="152077" y="12492"/>
                  </a:lnTo>
                  <a:lnTo>
                    <a:pt x="152077" y="12659"/>
                  </a:lnTo>
                  <a:lnTo>
                    <a:pt x="152132" y="12826"/>
                  </a:lnTo>
                  <a:lnTo>
                    <a:pt x="152300" y="13105"/>
                  </a:lnTo>
                  <a:lnTo>
                    <a:pt x="152578" y="13272"/>
                  </a:lnTo>
                  <a:lnTo>
                    <a:pt x="152746" y="13328"/>
                  </a:lnTo>
                  <a:lnTo>
                    <a:pt x="153080" y="13328"/>
                  </a:lnTo>
                  <a:lnTo>
                    <a:pt x="153192" y="13272"/>
                  </a:lnTo>
                  <a:lnTo>
                    <a:pt x="153471" y="13105"/>
                  </a:lnTo>
                  <a:lnTo>
                    <a:pt x="153638" y="12826"/>
                  </a:lnTo>
                  <a:lnTo>
                    <a:pt x="153694" y="12659"/>
                  </a:lnTo>
                  <a:lnTo>
                    <a:pt x="153694" y="12492"/>
                  </a:lnTo>
                  <a:lnTo>
                    <a:pt x="153694" y="12324"/>
                  </a:lnTo>
                  <a:lnTo>
                    <a:pt x="153638" y="12213"/>
                  </a:lnTo>
                  <a:lnTo>
                    <a:pt x="153471" y="11934"/>
                  </a:lnTo>
                  <a:lnTo>
                    <a:pt x="153192" y="11767"/>
                  </a:lnTo>
                  <a:lnTo>
                    <a:pt x="153080" y="11711"/>
                  </a:lnTo>
                  <a:close/>
                  <a:moveTo>
                    <a:pt x="157821" y="11711"/>
                  </a:moveTo>
                  <a:lnTo>
                    <a:pt x="157653" y="11767"/>
                  </a:lnTo>
                  <a:lnTo>
                    <a:pt x="157374" y="11934"/>
                  </a:lnTo>
                  <a:lnTo>
                    <a:pt x="157207" y="12213"/>
                  </a:lnTo>
                  <a:lnTo>
                    <a:pt x="157151" y="12324"/>
                  </a:lnTo>
                  <a:lnTo>
                    <a:pt x="157151" y="12492"/>
                  </a:lnTo>
                  <a:lnTo>
                    <a:pt x="157151" y="12659"/>
                  </a:lnTo>
                  <a:lnTo>
                    <a:pt x="157207" y="12826"/>
                  </a:lnTo>
                  <a:lnTo>
                    <a:pt x="157374" y="13105"/>
                  </a:lnTo>
                  <a:lnTo>
                    <a:pt x="157653" y="13272"/>
                  </a:lnTo>
                  <a:lnTo>
                    <a:pt x="157821" y="13328"/>
                  </a:lnTo>
                  <a:lnTo>
                    <a:pt x="158155" y="13328"/>
                  </a:lnTo>
                  <a:lnTo>
                    <a:pt x="158322" y="13272"/>
                  </a:lnTo>
                  <a:lnTo>
                    <a:pt x="158546" y="13105"/>
                  </a:lnTo>
                  <a:lnTo>
                    <a:pt x="158713" y="12826"/>
                  </a:lnTo>
                  <a:lnTo>
                    <a:pt x="158769" y="12659"/>
                  </a:lnTo>
                  <a:lnTo>
                    <a:pt x="158824" y="12492"/>
                  </a:lnTo>
                  <a:lnTo>
                    <a:pt x="158769" y="12324"/>
                  </a:lnTo>
                  <a:lnTo>
                    <a:pt x="158713" y="12213"/>
                  </a:lnTo>
                  <a:lnTo>
                    <a:pt x="158546" y="11934"/>
                  </a:lnTo>
                  <a:lnTo>
                    <a:pt x="158322" y="11767"/>
                  </a:lnTo>
                  <a:lnTo>
                    <a:pt x="158155" y="11711"/>
                  </a:lnTo>
                  <a:close/>
                  <a:moveTo>
                    <a:pt x="167859" y="11711"/>
                  </a:moveTo>
                  <a:lnTo>
                    <a:pt x="167691" y="11767"/>
                  </a:lnTo>
                  <a:lnTo>
                    <a:pt x="167412" y="11934"/>
                  </a:lnTo>
                  <a:lnTo>
                    <a:pt x="167245" y="12213"/>
                  </a:lnTo>
                  <a:lnTo>
                    <a:pt x="167189" y="12324"/>
                  </a:lnTo>
                  <a:lnTo>
                    <a:pt x="167189" y="12492"/>
                  </a:lnTo>
                  <a:lnTo>
                    <a:pt x="167189" y="12659"/>
                  </a:lnTo>
                  <a:lnTo>
                    <a:pt x="167245" y="12826"/>
                  </a:lnTo>
                  <a:lnTo>
                    <a:pt x="167412" y="13105"/>
                  </a:lnTo>
                  <a:lnTo>
                    <a:pt x="167691" y="13272"/>
                  </a:lnTo>
                  <a:lnTo>
                    <a:pt x="167859" y="13328"/>
                  </a:lnTo>
                  <a:lnTo>
                    <a:pt x="168193" y="13328"/>
                  </a:lnTo>
                  <a:lnTo>
                    <a:pt x="168361" y="13272"/>
                  </a:lnTo>
                  <a:lnTo>
                    <a:pt x="168584" y="13105"/>
                  </a:lnTo>
                  <a:lnTo>
                    <a:pt x="168751" y="12826"/>
                  </a:lnTo>
                  <a:lnTo>
                    <a:pt x="168807" y="12659"/>
                  </a:lnTo>
                  <a:lnTo>
                    <a:pt x="168862" y="12492"/>
                  </a:lnTo>
                  <a:lnTo>
                    <a:pt x="168807" y="12324"/>
                  </a:lnTo>
                  <a:lnTo>
                    <a:pt x="168751" y="12213"/>
                  </a:lnTo>
                  <a:lnTo>
                    <a:pt x="168584" y="11934"/>
                  </a:lnTo>
                  <a:lnTo>
                    <a:pt x="168361" y="11767"/>
                  </a:lnTo>
                  <a:lnTo>
                    <a:pt x="168193" y="11711"/>
                  </a:lnTo>
                  <a:close/>
                  <a:moveTo>
                    <a:pt x="176279" y="11711"/>
                  </a:moveTo>
                  <a:lnTo>
                    <a:pt x="176112" y="11767"/>
                  </a:lnTo>
                  <a:lnTo>
                    <a:pt x="175889" y="11934"/>
                  </a:lnTo>
                  <a:lnTo>
                    <a:pt x="175666" y="12213"/>
                  </a:lnTo>
                  <a:lnTo>
                    <a:pt x="175666" y="12324"/>
                  </a:lnTo>
                  <a:lnTo>
                    <a:pt x="175610" y="12492"/>
                  </a:lnTo>
                  <a:lnTo>
                    <a:pt x="175666" y="12659"/>
                  </a:lnTo>
                  <a:lnTo>
                    <a:pt x="175666" y="12826"/>
                  </a:lnTo>
                  <a:lnTo>
                    <a:pt x="175889" y="13105"/>
                  </a:lnTo>
                  <a:lnTo>
                    <a:pt x="176112" y="13272"/>
                  </a:lnTo>
                  <a:lnTo>
                    <a:pt x="176279" y="13328"/>
                  </a:lnTo>
                  <a:lnTo>
                    <a:pt x="176614" y="13328"/>
                  </a:lnTo>
                  <a:lnTo>
                    <a:pt x="176781" y="13272"/>
                  </a:lnTo>
                  <a:lnTo>
                    <a:pt x="177060" y="13105"/>
                  </a:lnTo>
                  <a:lnTo>
                    <a:pt x="177227" y="12826"/>
                  </a:lnTo>
                  <a:lnTo>
                    <a:pt x="177283" y="12659"/>
                  </a:lnTo>
                  <a:lnTo>
                    <a:pt x="177283" y="12492"/>
                  </a:lnTo>
                  <a:lnTo>
                    <a:pt x="177283" y="12324"/>
                  </a:lnTo>
                  <a:lnTo>
                    <a:pt x="177227" y="12213"/>
                  </a:lnTo>
                  <a:lnTo>
                    <a:pt x="177060" y="11934"/>
                  </a:lnTo>
                  <a:lnTo>
                    <a:pt x="176781" y="11767"/>
                  </a:lnTo>
                  <a:lnTo>
                    <a:pt x="176614" y="11711"/>
                  </a:lnTo>
                  <a:close/>
                  <a:moveTo>
                    <a:pt x="186429" y="11711"/>
                  </a:moveTo>
                  <a:lnTo>
                    <a:pt x="186317" y="11767"/>
                  </a:lnTo>
                  <a:lnTo>
                    <a:pt x="186039" y="11934"/>
                  </a:lnTo>
                  <a:lnTo>
                    <a:pt x="185871" y="12213"/>
                  </a:lnTo>
                  <a:lnTo>
                    <a:pt x="185816" y="12324"/>
                  </a:lnTo>
                  <a:lnTo>
                    <a:pt x="185760" y="12492"/>
                  </a:lnTo>
                  <a:lnTo>
                    <a:pt x="185816" y="12659"/>
                  </a:lnTo>
                  <a:lnTo>
                    <a:pt x="185871" y="12826"/>
                  </a:lnTo>
                  <a:lnTo>
                    <a:pt x="186039" y="13105"/>
                  </a:lnTo>
                  <a:lnTo>
                    <a:pt x="186317" y="13272"/>
                  </a:lnTo>
                  <a:lnTo>
                    <a:pt x="186429" y="13328"/>
                  </a:lnTo>
                  <a:lnTo>
                    <a:pt x="186764" y="13328"/>
                  </a:lnTo>
                  <a:lnTo>
                    <a:pt x="186931" y="13272"/>
                  </a:lnTo>
                  <a:lnTo>
                    <a:pt x="187210" y="13105"/>
                  </a:lnTo>
                  <a:lnTo>
                    <a:pt x="187377" y="12826"/>
                  </a:lnTo>
                  <a:lnTo>
                    <a:pt x="187433" y="12659"/>
                  </a:lnTo>
                  <a:lnTo>
                    <a:pt x="187433" y="12492"/>
                  </a:lnTo>
                  <a:lnTo>
                    <a:pt x="187433" y="12324"/>
                  </a:lnTo>
                  <a:lnTo>
                    <a:pt x="187377" y="12213"/>
                  </a:lnTo>
                  <a:lnTo>
                    <a:pt x="187210" y="11934"/>
                  </a:lnTo>
                  <a:lnTo>
                    <a:pt x="186931" y="11767"/>
                  </a:lnTo>
                  <a:lnTo>
                    <a:pt x="186764" y="11711"/>
                  </a:lnTo>
                  <a:close/>
                  <a:moveTo>
                    <a:pt x="194794" y="11711"/>
                  </a:moveTo>
                  <a:lnTo>
                    <a:pt x="194683" y="11767"/>
                  </a:lnTo>
                  <a:lnTo>
                    <a:pt x="194404" y="11934"/>
                  </a:lnTo>
                  <a:lnTo>
                    <a:pt x="194236" y="12213"/>
                  </a:lnTo>
                  <a:lnTo>
                    <a:pt x="194181" y="12324"/>
                  </a:lnTo>
                  <a:lnTo>
                    <a:pt x="194125" y="12492"/>
                  </a:lnTo>
                  <a:lnTo>
                    <a:pt x="194181" y="12659"/>
                  </a:lnTo>
                  <a:lnTo>
                    <a:pt x="194236" y="12826"/>
                  </a:lnTo>
                  <a:lnTo>
                    <a:pt x="194404" y="13105"/>
                  </a:lnTo>
                  <a:lnTo>
                    <a:pt x="194683" y="13272"/>
                  </a:lnTo>
                  <a:lnTo>
                    <a:pt x="194794" y="13328"/>
                  </a:lnTo>
                  <a:lnTo>
                    <a:pt x="195129" y="13328"/>
                  </a:lnTo>
                  <a:lnTo>
                    <a:pt x="195296" y="13272"/>
                  </a:lnTo>
                  <a:lnTo>
                    <a:pt x="195575" y="13105"/>
                  </a:lnTo>
                  <a:lnTo>
                    <a:pt x="195742" y="12826"/>
                  </a:lnTo>
                  <a:lnTo>
                    <a:pt x="195798" y="12659"/>
                  </a:lnTo>
                  <a:lnTo>
                    <a:pt x="195798" y="12492"/>
                  </a:lnTo>
                  <a:lnTo>
                    <a:pt x="195798" y="12324"/>
                  </a:lnTo>
                  <a:lnTo>
                    <a:pt x="195742" y="12213"/>
                  </a:lnTo>
                  <a:lnTo>
                    <a:pt x="195575" y="11934"/>
                  </a:lnTo>
                  <a:lnTo>
                    <a:pt x="195296" y="11767"/>
                  </a:lnTo>
                  <a:lnTo>
                    <a:pt x="195129" y="11711"/>
                  </a:lnTo>
                  <a:close/>
                  <a:moveTo>
                    <a:pt x="204888" y="11711"/>
                  </a:moveTo>
                  <a:lnTo>
                    <a:pt x="204776" y="11767"/>
                  </a:lnTo>
                  <a:lnTo>
                    <a:pt x="204498" y="11934"/>
                  </a:lnTo>
                  <a:lnTo>
                    <a:pt x="204330" y="12213"/>
                  </a:lnTo>
                  <a:lnTo>
                    <a:pt x="204274" y="12324"/>
                  </a:lnTo>
                  <a:lnTo>
                    <a:pt x="204274" y="12492"/>
                  </a:lnTo>
                  <a:lnTo>
                    <a:pt x="204274" y="12659"/>
                  </a:lnTo>
                  <a:lnTo>
                    <a:pt x="204330" y="12826"/>
                  </a:lnTo>
                  <a:lnTo>
                    <a:pt x="204498" y="13105"/>
                  </a:lnTo>
                  <a:lnTo>
                    <a:pt x="204776" y="13272"/>
                  </a:lnTo>
                  <a:lnTo>
                    <a:pt x="204888" y="13328"/>
                  </a:lnTo>
                  <a:lnTo>
                    <a:pt x="205222" y="13328"/>
                  </a:lnTo>
                  <a:lnTo>
                    <a:pt x="205390" y="13272"/>
                  </a:lnTo>
                  <a:lnTo>
                    <a:pt x="205669" y="13105"/>
                  </a:lnTo>
                  <a:lnTo>
                    <a:pt x="205836" y="12826"/>
                  </a:lnTo>
                  <a:lnTo>
                    <a:pt x="205892" y="12659"/>
                  </a:lnTo>
                  <a:lnTo>
                    <a:pt x="205892" y="12492"/>
                  </a:lnTo>
                  <a:lnTo>
                    <a:pt x="205892" y="12324"/>
                  </a:lnTo>
                  <a:lnTo>
                    <a:pt x="205836" y="12213"/>
                  </a:lnTo>
                  <a:lnTo>
                    <a:pt x="205669" y="11934"/>
                  </a:lnTo>
                  <a:lnTo>
                    <a:pt x="205390" y="11767"/>
                  </a:lnTo>
                  <a:lnTo>
                    <a:pt x="205222" y="11711"/>
                  </a:lnTo>
                  <a:close/>
                  <a:moveTo>
                    <a:pt x="208290" y="11711"/>
                  </a:moveTo>
                  <a:lnTo>
                    <a:pt x="208122" y="11767"/>
                  </a:lnTo>
                  <a:lnTo>
                    <a:pt x="207844" y="11934"/>
                  </a:lnTo>
                  <a:lnTo>
                    <a:pt x="207676" y="12213"/>
                  </a:lnTo>
                  <a:lnTo>
                    <a:pt x="207620" y="12324"/>
                  </a:lnTo>
                  <a:lnTo>
                    <a:pt x="207620" y="12492"/>
                  </a:lnTo>
                  <a:lnTo>
                    <a:pt x="207620" y="12659"/>
                  </a:lnTo>
                  <a:lnTo>
                    <a:pt x="207676" y="12826"/>
                  </a:lnTo>
                  <a:lnTo>
                    <a:pt x="207844" y="13105"/>
                  </a:lnTo>
                  <a:lnTo>
                    <a:pt x="208122" y="13272"/>
                  </a:lnTo>
                  <a:lnTo>
                    <a:pt x="208290" y="13328"/>
                  </a:lnTo>
                  <a:lnTo>
                    <a:pt x="208624" y="13328"/>
                  </a:lnTo>
                  <a:lnTo>
                    <a:pt x="208792" y="13272"/>
                  </a:lnTo>
                  <a:lnTo>
                    <a:pt x="209015" y="13105"/>
                  </a:lnTo>
                  <a:lnTo>
                    <a:pt x="209182" y="12826"/>
                  </a:lnTo>
                  <a:lnTo>
                    <a:pt x="209238" y="12659"/>
                  </a:lnTo>
                  <a:lnTo>
                    <a:pt x="209293" y="12492"/>
                  </a:lnTo>
                  <a:lnTo>
                    <a:pt x="209238" y="12324"/>
                  </a:lnTo>
                  <a:lnTo>
                    <a:pt x="209182" y="12213"/>
                  </a:lnTo>
                  <a:lnTo>
                    <a:pt x="209015" y="11934"/>
                  </a:lnTo>
                  <a:lnTo>
                    <a:pt x="208792" y="11767"/>
                  </a:lnTo>
                  <a:lnTo>
                    <a:pt x="208624" y="11711"/>
                  </a:lnTo>
                  <a:close/>
                  <a:moveTo>
                    <a:pt x="211636" y="11711"/>
                  </a:moveTo>
                  <a:lnTo>
                    <a:pt x="211468" y="11767"/>
                  </a:lnTo>
                  <a:lnTo>
                    <a:pt x="211245" y="11934"/>
                  </a:lnTo>
                  <a:lnTo>
                    <a:pt x="211022" y="12213"/>
                  </a:lnTo>
                  <a:lnTo>
                    <a:pt x="211022" y="12324"/>
                  </a:lnTo>
                  <a:lnTo>
                    <a:pt x="210966" y="12492"/>
                  </a:lnTo>
                  <a:lnTo>
                    <a:pt x="211022" y="12659"/>
                  </a:lnTo>
                  <a:lnTo>
                    <a:pt x="211022" y="12826"/>
                  </a:lnTo>
                  <a:lnTo>
                    <a:pt x="211245" y="13105"/>
                  </a:lnTo>
                  <a:lnTo>
                    <a:pt x="211468" y="13272"/>
                  </a:lnTo>
                  <a:lnTo>
                    <a:pt x="211636" y="13328"/>
                  </a:lnTo>
                  <a:lnTo>
                    <a:pt x="211970" y="13328"/>
                  </a:lnTo>
                  <a:lnTo>
                    <a:pt x="212138" y="13272"/>
                  </a:lnTo>
                  <a:lnTo>
                    <a:pt x="212416" y="13105"/>
                  </a:lnTo>
                  <a:lnTo>
                    <a:pt x="212584" y="12826"/>
                  </a:lnTo>
                  <a:lnTo>
                    <a:pt x="212639" y="12659"/>
                  </a:lnTo>
                  <a:lnTo>
                    <a:pt x="212639" y="12492"/>
                  </a:lnTo>
                  <a:lnTo>
                    <a:pt x="212639" y="12324"/>
                  </a:lnTo>
                  <a:lnTo>
                    <a:pt x="212584" y="12213"/>
                  </a:lnTo>
                  <a:lnTo>
                    <a:pt x="212416" y="11934"/>
                  </a:lnTo>
                  <a:lnTo>
                    <a:pt x="212138" y="11767"/>
                  </a:lnTo>
                  <a:lnTo>
                    <a:pt x="211970" y="11711"/>
                  </a:lnTo>
                  <a:close/>
                  <a:moveTo>
                    <a:pt x="216710" y="11711"/>
                  </a:moveTo>
                  <a:lnTo>
                    <a:pt x="216543" y="11767"/>
                  </a:lnTo>
                  <a:lnTo>
                    <a:pt x="216320" y="11934"/>
                  </a:lnTo>
                  <a:lnTo>
                    <a:pt x="216097" y="12213"/>
                  </a:lnTo>
                  <a:lnTo>
                    <a:pt x="216097" y="12324"/>
                  </a:lnTo>
                  <a:lnTo>
                    <a:pt x="216041" y="12492"/>
                  </a:lnTo>
                  <a:lnTo>
                    <a:pt x="216097" y="12659"/>
                  </a:lnTo>
                  <a:lnTo>
                    <a:pt x="216097" y="12826"/>
                  </a:lnTo>
                  <a:lnTo>
                    <a:pt x="216320" y="13105"/>
                  </a:lnTo>
                  <a:lnTo>
                    <a:pt x="216543" y="13272"/>
                  </a:lnTo>
                  <a:lnTo>
                    <a:pt x="216710" y="13328"/>
                  </a:lnTo>
                  <a:lnTo>
                    <a:pt x="217045" y="13328"/>
                  </a:lnTo>
                  <a:lnTo>
                    <a:pt x="217212" y="13272"/>
                  </a:lnTo>
                  <a:lnTo>
                    <a:pt x="217491" y="13105"/>
                  </a:lnTo>
                  <a:lnTo>
                    <a:pt x="217659" y="12826"/>
                  </a:lnTo>
                  <a:lnTo>
                    <a:pt x="217714" y="12659"/>
                  </a:lnTo>
                  <a:lnTo>
                    <a:pt x="217714" y="12492"/>
                  </a:lnTo>
                  <a:lnTo>
                    <a:pt x="217714" y="12324"/>
                  </a:lnTo>
                  <a:lnTo>
                    <a:pt x="217659" y="12213"/>
                  </a:lnTo>
                  <a:lnTo>
                    <a:pt x="217491" y="11934"/>
                  </a:lnTo>
                  <a:lnTo>
                    <a:pt x="217212" y="11767"/>
                  </a:lnTo>
                  <a:lnTo>
                    <a:pt x="217045" y="11711"/>
                  </a:lnTo>
                  <a:close/>
                  <a:moveTo>
                    <a:pt x="220057" y="11711"/>
                  </a:moveTo>
                  <a:lnTo>
                    <a:pt x="219889" y="11767"/>
                  </a:lnTo>
                  <a:lnTo>
                    <a:pt x="219610" y="11934"/>
                  </a:lnTo>
                  <a:lnTo>
                    <a:pt x="219443" y="12213"/>
                  </a:lnTo>
                  <a:lnTo>
                    <a:pt x="219387" y="12324"/>
                  </a:lnTo>
                  <a:lnTo>
                    <a:pt x="219387" y="12492"/>
                  </a:lnTo>
                  <a:lnTo>
                    <a:pt x="219387" y="12659"/>
                  </a:lnTo>
                  <a:lnTo>
                    <a:pt x="219443" y="12826"/>
                  </a:lnTo>
                  <a:lnTo>
                    <a:pt x="219610" y="13105"/>
                  </a:lnTo>
                  <a:lnTo>
                    <a:pt x="219889" y="13272"/>
                  </a:lnTo>
                  <a:lnTo>
                    <a:pt x="220057" y="13328"/>
                  </a:lnTo>
                  <a:lnTo>
                    <a:pt x="220391" y="13328"/>
                  </a:lnTo>
                  <a:lnTo>
                    <a:pt x="220558" y="13272"/>
                  </a:lnTo>
                  <a:lnTo>
                    <a:pt x="220781" y="13105"/>
                  </a:lnTo>
                  <a:lnTo>
                    <a:pt x="221005" y="12826"/>
                  </a:lnTo>
                  <a:lnTo>
                    <a:pt x="221005" y="12659"/>
                  </a:lnTo>
                  <a:lnTo>
                    <a:pt x="221060" y="12492"/>
                  </a:lnTo>
                  <a:lnTo>
                    <a:pt x="221005" y="12324"/>
                  </a:lnTo>
                  <a:lnTo>
                    <a:pt x="221005" y="12213"/>
                  </a:lnTo>
                  <a:lnTo>
                    <a:pt x="220781" y="11934"/>
                  </a:lnTo>
                  <a:lnTo>
                    <a:pt x="220558" y="11767"/>
                  </a:lnTo>
                  <a:lnTo>
                    <a:pt x="220391" y="11711"/>
                  </a:lnTo>
                  <a:close/>
                  <a:moveTo>
                    <a:pt x="231823" y="11711"/>
                  </a:moveTo>
                  <a:lnTo>
                    <a:pt x="231656" y="11767"/>
                  </a:lnTo>
                  <a:lnTo>
                    <a:pt x="231377" y="11934"/>
                  </a:lnTo>
                  <a:lnTo>
                    <a:pt x="231210" y="12213"/>
                  </a:lnTo>
                  <a:lnTo>
                    <a:pt x="231154" y="12324"/>
                  </a:lnTo>
                  <a:lnTo>
                    <a:pt x="231154" y="12492"/>
                  </a:lnTo>
                  <a:lnTo>
                    <a:pt x="231154" y="12659"/>
                  </a:lnTo>
                  <a:lnTo>
                    <a:pt x="231210" y="12826"/>
                  </a:lnTo>
                  <a:lnTo>
                    <a:pt x="231377" y="13105"/>
                  </a:lnTo>
                  <a:lnTo>
                    <a:pt x="231656" y="13272"/>
                  </a:lnTo>
                  <a:lnTo>
                    <a:pt x="231823" y="13328"/>
                  </a:lnTo>
                  <a:lnTo>
                    <a:pt x="232158" y="13328"/>
                  </a:lnTo>
                  <a:lnTo>
                    <a:pt x="232269" y="13272"/>
                  </a:lnTo>
                  <a:lnTo>
                    <a:pt x="232548" y="13105"/>
                  </a:lnTo>
                  <a:lnTo>
                    <a:pt x="232716" y="12826"/>
                  </a:lnTo>
                  <a:lnTo>
                    <a:pt x="232771" y="12659"/>
                  </a:lnTo>
                  <a:lnTo>
                    <a:pt x="232771" y="12492"/>
                  </a:lnTo>
                  <a:lnTo>
                    <a:pt x="232771" y="12324"/>
                  </a:lnTo>
                  <a:lnTo>
                    <a:pt x="232716" y="12213"/>
                  </a:lnTo>
                  <a:lnTo>
                    <a:pt x="232548" y="11934"/>
                  </a:lnTo>
                  <a:lnTo>
                    <a:pt x="232269" y="11767"/>
                  </a:lnTo>
                  <a:lnTo>
                    <a:pt x="232158" y="11711"/>
                  </a:lnTo>
                  <a:close/>
                  <a:moveTo>
                    <a:pt x="240133" y="11711"/>
                  </a:moveTo>
                  <a:lnTo>
                    <a:pt x="239965" y="11767"/>
                  </a:lnTo>
                  <a:lnTo>
                    <a:pt x="239742" y="11934"/>
                  </a:lnTo>
                  <a:lnTo>
                    <a:pt x="239519" y="12213"/>
                  </a:lnTo>
                  <a:lnTo>
                    <a:pt x="239519" y="12324"/>
                  </a:lnTo>
                  <a:lnTo>
                    <a:pt x="239463" y="12492"/>
                  </a:lnTo>
                  <a:lnTo>
                    <a:pt x="239519" y="12659"/>
                  </a:lnTo>
                  <a:lnTo>
                    <a:pt x="239519" y="12826"/>
                  </a:lnTo>
                  <a:lnTo>
                    <a:pt x="239742" y="13105"/>
                  </a:lnTo>
                  <a:lnTo>
                    <a:pt x="239965" y="13272"/>
                  </a:lnTo>
                  <a:lnTo>
                    <a:pt x="240133" y="13328"/>
                  </a:lnTo>
                  <a:lnTo>
                    <a:pt x="240467" y="13328"/>
                  </a:lnTo>
                  <a:lnTo>
                    <a:pt x="240635" y="13272"/>
                  </a:lnTo>
                  <a:lnTo>
                    <a:pt x="240913" y="13105"/>
                  </a:lnTo>
                  <a:lnTo>
                    <a:pt x="241081" y="12826"/>
                  </a:lnTo>
                  <a:lnTo>
                    <a:pt x="241136" y="12659"/>
                  </a:lnTo>
                  <a:lnTo>
                    <a:pt x="241136" y="12492"/>
                  </a:lnTo>
                  <a:lnTo>
                    <a:pt x="241136" y="12324"/>
                  </a:lnTo>
                  <a:lnTo>
                    <a:pt x="241081" y="12213"/>
                  </a:lnTo>
                  <a:lnTo>
                    <a:pt x="240913" y="11934"/>
                  </a:lnTo>
                  <a:lnTo>
                    <a:pt x="240635" y="11767"/>
                  </a:lnTo>
                  <a:lnTo>
                    <a:pt x="240467" y="11711"/>
                  </a:lnTo>
                  <a:close/>
                  <a:moveTo>
                    <a:pt x="243479" y="11711"/>
                  </a:moveTo>
                  <a:lnTo>
                    <a:pt x="243311" y="11767"/>
                  </a:lnTo>
                  <a:lnTo>
                    <a:pt x="243033" y="11934"/>
                  </a:lnTo>
                  <a:lnTo>
                    <a:pt x="242865" y="12213"/>
                  </a:lnTo>
                  <a:lnTo>
                    <a:pt x="242809" y="12324"/>
                  </a:lnTo>
                  <a:lnTo>
                    <a:pt x="242809" y="12492"/>
                  </a:lnTo>
                  <a:lnTo>
                    <a:pt x="242809" y="12659"/>
                  </a:lnTo>
                  <a:lnTo>
                    <a:pt x="242865" y="12826"/>
                  </a:lnTo>
                  <a:lnTo>
                    <a:pt x="243033" y="13105"/>
                  </a:lnTo>
                  <a:lnTo>
                    <a:pt x="243311" y="13272"/>
                  </a:lnTo>
                  <a:lnTo>
                    <a:pt x="243479" y="13328"/>
                  </a:lnTo>
                  <a:lnTo>
                    <a:pt x="243813" y="13328"/>
                  </a:lnTo>
                  <a:lnTo>
                    <a:pt x="243925" y="13272"/>
                  </a:lnTo>
                  <a:lnTo>
                    <a:pt x="244204" y="13105"/>
                  </a:lnTo>
                  <a:lnTo>
                    <a:pt x="244371" y="12826"/>
                  </a:lnTo>
                  <a:lnTo>
                    <a:pt x="244427" y="12659"/>
                  </a:lnTo>
                  <a:lnTo>
                    <a:pt x="244427" y="12492"/>
                  </a:lnTo>
                  <a:lnTo>
                    <a:pt x="244427" y="12324"/>
                  </a:lnTo>
                  <a:lnTo>
                    <a:pt x="244371" y="12213"/>
                  </a:lnTo>
                  <a:lnTo>
                    <a:pt x="244204" y="11934"/>
                  </a:lnTo>
                  <a:lnTo>
                    <a:pt x="243925" y="11767"/>
                  </a:lnTo>
                  <a:lnTo>
                    <a:pt x="243813" y="11711"/>
                  </a:lnTo>
                  <a:close/>
                  <a:moveTo>
                    <a:pt x="248553" y="11711"/>
                  </a:moveTo>
                  <a:lnTo>
                    <a:pt x="248386" y="11767"/>
                  </a:lnTo>
                  <a:lnTo>
                    <a:pt x="248107" y="11934"/>
                  </a:lnTo>
                  <a:lnTo>
                    <a:pt x="247940" y="12213"/>
                  </a:lnTo>
                  <a:lnTo>
                    <a:pt x="247884" y="12324"/>
                  </a:lnTo>
                  <a:lnTo>
                    <a:pt x="247884" y="12492"/>
                  </a:lnTo>
                  <a:lnTo>
                    <a:pt x="247884" y="12659"/>
                  </a:lnTo>
                  <a:lnTo>
                    <a:pt x="247940" y="12826"/>
                  </a:lnTo>
                  <a:lnTo>
                    <a:pt x="248107" y="13105"/>
                  </a:lnTo>
                  <a:lnTo>
                    <a:pt x="248386" y="13272"/>
                  </a:lnTo>
                  <a:lnTo>
                    <a:pt x="248553" y="13328"/>
                  </a:lnTo>
                  <a:lnTo>
                    <a:pt x="248888" y="13328"/>
                  </a:lnTo>
                  <a:lnTo>
                    <a:pt x="249055" y="13272"/>
                  </a:lnTo>
                  <a:lnTo>
                    <a:pt x="249278" y="13105"/>
                  </a:lnTo>
                  <a:lnTo>
                    <a:pt x="249446" y="12826"/>
                  </a:lnTo>
                  <a:lnTo>
                    <a:pt x="249501" y="12659"/>
                  </a:lnTo>
                  <a:lnTo>
                    <a:pt x="249557" y="12492"/>
                  </a:lnTo>
                  <a:lnTo>
                    <a:pt x="249501" y="12324"/>
                  </a:lnTo>
                  <a:lnTo>
                    <a:pt x="249446" y="12213"/>
                  </a:lnTo>
                  <a:lnTo>
                    <a:pt x="249278" y="11934"/>
                  </a:lnTo>
                  <a:lnTo>
                    <a:pt x="249055" y="11767"/>
                  </a:lnTo>
                  <a:lnTo>
                    <a:pt x="248888" y="11711"/>
                  </a:lnTo>
                  <a:close/>
                  <a:moveTo>
                    <a:pt x="253628" y="11711"/>
                  </a:moveTo>
                  <a:lnTo>
                    <a:pt x="253461" y="11767"/>
                  </a:lnTo>
                  <a:lnTo>
                    <a:pt x="253182" y="11934"/>
                  </a:lnTo>
                  <a:lnTo>
                    <a:pt x="253015" y="12213"/>
                  </a:lnTo>
                  <a:lnTo>
                    <a:pt x="252959" y="12324"/>
                  </a:lnTo>
                  <a:lnTo>
                    <a:pt x="252959" y="12492"/>
                  </a:lnTo>
                  <a:lnTo>
                    <a:pt x="252959" y="12659"/>
                  </a:lnTo>
                  <a:lnTo>
                    <a:pt x="253015" y="12826"/>
                  </a:lnTo>
                  <a:lnTo>
                    <a:pt x="253182" y="13105"/>
                  </a:lnTo>
                  <a:lnTo>
                    <a:pt x="253461" y="13272"/>
                  </a:lnTo>
                  <a:lnTo>
                    <a:pt x="253628" y="13328"/>
                  </a:lnTo>
                  <a:lnTo>
                    <a:pt x="253963" y="13328"/>
                  </a:lnTo>
                  <a:lnTo>
                    <a:pt x="254130" y="13272"/>
                  </a:lnTo>
                  <a:lnTo>
                    <a:pt x="254353" y="13105"/>
                  </a:lnTo>
                  <a:lnTo>
                    <a:pt x="254576" y="12826"/>
                  </a:lnTo>
                  <a:lnTo>
                    <a:pt x="254576" y="12659"/>
                  </a:lnTo>
                  <a:lnTo>
                    <a:pt x="254632" y="12492"/>
                  </a:lnTo>
                  <a:lnTo>
                    <a:pt x="254576" y="12324"/>
                  </a:lnTo>
                  <a:lnTo>
                    <a:pt x="254576" y="12213"/>
                  </a:lnTo>
                  <a:lnTo>
                    <a:pt x="254353" y="11934"/>
                  </a:lnTo>
                  <a:lnTo>
                    <a:pt x="254130" y="11767"/>
                  </a:lnTo>
                  <a:lnTo>
                    <a:pt x="253963" y="11711"/>
                  </a:lnTo>
                  <a:close/>
                  <a:moveTo>
                    <a:pt x="263666" y="11711"/>
                  </a:moveTo>
                  <a:lnTo>
                    <a:pt x="263499" y="11767"/>
                  </a:lnTo>
                  <a:lnTo>
                    <a:pt x="263220" y="11934"/>
                  </a:lnTo>
                  <a:lnTo>
                    <a:pt x="263053" y="12213"/>
                  </a:lnTo>
                  <a:lnTo>
                    <a:pt x="262997" y="12324"/>
                  </a:lnTo>
                  <a:lnTo>
                    <a:pt x="262997" y="12492"/>
                  </a:lnTo>
                  <a:lnTo>
                    <a:pt x="262997" y="12659"/>
                  </a:lnTo>
                  <a:lnTo>
                    <a:pt x="263053" y="12826"/>
                  </a:lnTo>
                  <a:lnTo>
                    <a:pt x="263220" y="13105"/>
                  </a:lnTo>
                  <a:lnTo>
                    <a:pt x="263499" y="13272"/>
                  </a:lnTo>
                  <a:lnTo>
                    <a:pt x="263666" y="13328"/>
                  </a:lnTo>
                  <a:lnTo>
                    <a:pt x="264001" y="13328"/>
                  </a:lnTo>
                  <a:lnTo>
                    <a:pt x="264168" y="13272"/>
                  </a:lnTo>
                  <a:lnTo>
                    <a:pt x="264391" y="13105"/>
                  </a:lnTo>
                  <a:lnTo>
                    <a:pt x="264614" y="12826"/>
                  </a:lnTo>
                  <a:lnTo>
                    <a:pt x="264670" y="12659"/>
                  </a:lnTo>
                  <a:lnTo>
                    <a:pt x="264670" y="12492"/>
                  </a:lnTo>
                  <a:lnTo>
                    <a:pt x="264670" y="12324"/>
                  </a:lnTo>
                  <a:lnTo>
                    <a:pt x="264614" y="12213"/>
                  </a:lnTo>
                  <a:lnTo>
                    <a:pt x="264391" y="11934"/>
                  </a:lnTo>
                  <a:lnTo>
                    <a:pt x="264168" y="11767"/>
                  </a:lnTo>
                  <a:lnTo>
                    <a:pt x="264001" y="11711"/>
                  </a:lnTo>
                  <a:close/>
                  <a:moveTo>
                    <a:pt x="272087" y="11711"/>
                  </a:moveTo>
                  <a:lnTo>
                    <a:pt x="271920" y="11767"/>
                  </a:lnTo>
                  <a:lnTo>
                    <a:pt x="271697" y="11934"/>
                  </a:lnTo>
                  <a:lnTo>
                    <a:pt x="271529" y="12213"/>
                  </a:lnTo>
                  <a:lnTo>
                    <a:pt x="271474" y="12324"/>
                  </a:lnTo>
                  <a:lnTo>
                    <a:pt x="271418" y="12492"/>
                  </a:lnTo>
                  <a:lnTo>
                    <a:pt x="271474" y="12659"/>
                  </a:lnTo>
                  <a:lnTo>
                    <a:pt x="271529" y="12826"/>
                  </a:lnTo>
                  <a:lnTo>
                    <a:pt x="271697" y="13105"/>
                  </a:lnTo>
                  <a:lnTo>
                    <a:pt x="271920" y="13272"/>
                  </a:lnTo>
                  <a:lnTo>
                    <a:pt x="272087" y="13328"/>
                  </a:lnTo>
                  <a:lnTo>
                    <a:pt x="272422" y="13328"/>
                  </a:lnTo>
                  <a:lnTo>
                    <a:pt x="272589" y="13272"/>
                  </a:lnTo>
                  <a:lnTo>
                    <a:pt x="272868" y="13105"/>
                  </a:lnTo>
                  <a:lnTo>
                    <a:pt x="273035" y="12826"/>
                  </a:lnTo>
                  <a:lnTo>
                    <a:pt x="273091" y="12659"/>
                  </a:lnTo>
                  <a:lnTo>
                    <a:pt x="273091" y="12492"/>
                  </a:lnTo>
                  <a:lnTo>
                    <a:pt x="273091" y="12324"/>
                  </a:lnTo>
                  <a:lnTo>
                    <a:pt x="273035" y="12213"/>
                  </a:lnTo>
                  <a:lnTo>
                    <a:pt x="272868" y="11934"/>
                  </a:lnTo>
                  <a:lnTo>
                    <a:pt x="272589" y="11767"/>
                  </a:lnTo>
                  <a:lnTo>
                    <a:pt x="272422" y="11711"/>
                  </a:lnTo>
                  <a:close/>
                  <a:moveTo>
                    <a:pt x="282292" y="11711"/>
                  </a:moveTo>
                  <a:lnTo>
                    <a:pt x="282125" y="11767"/>
                  </a:lnTo>
                  <a:lnTo>
                    <a:pt x="281846" y="11934"/>
                  </a:lnTo>
                  <a:lnTo>
                    <a:pt x="281679" y="12213"/>
                  </a:lnTo>
                  <a:lnTo>
                    <a:pt x="281623" y="12324"/>
                  </a:lnTo>
                  <a:lnTo>
                    <a:pt x="281623" y="12492"/>
                  </a:lnTo>
                  <a:lnTo>
                    <a:pt x="281623" y="12659"/>
                  </a:lnTo>
                  <a:lnTo>
                    <a:pt x="281679" y="12826"/>
                  </a:lnTo>
                  <a:lnTo>
                    <a:pt x="281846" y="13105"/>
                  </a:lnTo>
                  <a:lnTo>
                    <a:pt x="282125" y="13272"/>
                  </a:lnTo>
                  <a:lnTo>
                    <a:pt x="282292" y="13328"/>
                  </a:lnTo>
                  <a:lnTo>
                    <a:pt x="282571" y="13328"/>
                  </a:lnTo>
                  <a:lnTo>
                    <a:pt x="282739" y="13272"/>
                  </a:lnTo>
                  <a:lnTo>
                    <a:pt x="283017" y="13105"/>
                  </a:lnTo>
                  <a:lnTo>
                    <a:pt x="283185" y="12826"/>
                  </a:lnTo>
                  <a:lnTo>
                    <a:pt x="283241" y="12659"/>
                  </a:lnTo>
                  <a:lnTo>
                    <a:pt x="283241" y="12492"/>
                  </a:lnTo>
                  <a:lnTo>
                    <a:pt x="283241" y="12324"/>
                  </a:lnTo>
                  <a:lnTo>
                    <a:pt x="283185" y="12213"/>
                  </a:lnTo>
                  <a:lnTo>
                    <a:pt x="283017" y="11934"/>
                  </a:lnTo>
                  <a:lnTo>
                    <a:pt x="282739" y="11767"/>
                  </a:lnTo>
                  <a:lnTo>
                    <a:pt x="282571" y="11711"/>
                  </a:lnTo>
                  <a:close/>
                  <a:moveTo>
                    <a:pt x="35189" y="15057"/>
                  </a:moveTo>
                  <a:lnTo>
                    <a:pt x="35022" y="15113"/>
                  </a:lnTo>
                  <a:lnTo>
                    <a:pt x="34743" y="15280"/>
                  </a:lnTo>
                  <a:lnTo>
                    <a:pt x="34576" y="15559"/>
                  </a:lnTo>
                  <a:lnTo>
                    <a:pt x="34520" y="15670"/>
                  </a:lnTo>
                  <a:lnTo>
                    <a:pt x="34520" y="15838"/>
                  </a:lnTo>
                  <a:lnTo>
                    <a:pt x="34520" y="16005"/>
                  </a:lnTo>
                  <a:lnTo>
                    <a:pt x="34576" y="16172"/>
                  </a:lnTo>
                  <a:lnTo>
                    <a:pt x="34743" y="16451"/>
                  </a:lnTo>
                  <a:lnTo>
                    <a:pt x="35022" y="16618"/>
                  </a:lnTo>
                  <a:lnTo>
                    <a:pt x="35189" y="16674"/>
                  </a:lnTo>
                  <a:lnTo>
                    <a:pt x="35524" y="16674"/>
                  </a:lnTo>
                  <a:lnTo>
                    <a:pt x="35635" y="16618"/>
                  </a:lnTo>
                  <a:lnTo>
                    <a:pt x="35914" y="16451"/>
                  </a:lnTo>
                  <a:lnTo>
                    <a:pt x="36081" y="16172"/>
                  </a:lnTo>
                  <a:lnTo>
                    <a:pt x="36137" y="16005"/>
                  </a:lnTo>
                  <a:lnTo>
                    <a:pt x="36137" y="15838"/>
                  </a:lnTo>
                  <a:lnTo>
                    <a:pt x="36137" y="15670"/>
                  </a:lnTo>
                  <a:lnTo>
                    <a:pt x="36081" y="15559"/>
                  </a:lnTo>
                  <a:lnTo>
                    <a:pt x="35914" y="15280"/>
                  </a:lnTo>
                  <a:lnTo>
                    <a:pt x="35635" y="15113"/>
                  </a:lnTo>
                  <a:lnTo>
                    <a:pt x="35524" y="15057"/>
                  </a:lnTo>
                  <a:close/>
                  <a:moveTo>
                    <a:pt x="38535" y="15057"/>
                  </a:moveTo>
                  <a:lnTo>
                    <a:pt x="38368" y="15113"/>
                  </a:lnTo>
                  <a:lnTo>
                    <a:pt x="38089" y="15280"/>
                  </a:lnTo>
                  <a:lnTo>
                    <a:pt x="37922" y="15559"/>
                  </a:lnTo>
                  <a:lnTo>
                    <a:pt x="37866" y="15670"/>
                  </a:lnTo>
                  <a:lnTo>
                    <a:pt x="37866" y="15838"/>
                  </a:lnTo>
                  <a:lnTo>
                    <a:pt x="37866" y="16005"/>
                  </a:lnTo>
                  <a:lnTo>
                    <a:pt x="37922" y="16172"/>
                  </a:lnTo>
                  <a:lnTo>
                    <a:pt x="38089" y="16451"/>
                  </a:lnTo>
                  <a:lnTo>
                    <a:pt x="38368" y="16618"/>
                  </a:lnTo>
                  <a:lnTo>
                    <a:pt x="38535" y="16674"/>
                  </a:lnTo>
                  <a:lnTo>
                    <a:pt x="38870" y="16674"/>
                  </a:lnTo>
                  <a:lnTo>
                    <a:pt x="39037" y="16618"/>
                  </a:lnTo>
                  <a:lnTo>
                    <a:pt x="39260" y="16451"/>
                  </a:lnTo>
                  <a:lnTo>
                    <a:pt x="39483" y="16172"/>
                  </a:lnTo>
                  <a:lnTo>
                    <a:pt x="39539" y="16005"/>
                  </a:lnTo>
                  <a:lnTo>
                    <a:pt x="39539" y="15838"/>
                  </a:lnTo>
                  <a:lnTo>
                    <a:pt x="39539" y="15670"/>
                  </a:lnTo>
                  <a:lnTo>
                    <a:pt x="39483" y="15559"/>
                  </a:lnTo>
                  <a:lnTo>
                    <a:pt x="39260" y="15280"/>
                  </a:lnTo>
                  <a:lnTo>
                    <a:pt x="39037" y="15113"/>
                  </a:lnTo>
                  <a:lnTo>
                    <a:pt x="38870" y="15057"/>
                  </a:lnTo>
                  <a:close/>
                  <a:moveTo>
                    <a:pt x="41881" y="15057"/>
                  </a:moveTo>
                  <a:lnTo>
                    <a:pt x="41769" y="15113"/>
                  </a:lnTo>
                  <a:lnTo>
                    <a:pt x="41491" y="15280"/>
                  </a:lnTo>
                  <a:lnTo>
                    <a:pt x="41323" y="15559"/>
                  </a:lnTo>
                  <a:lnTo>
                    <a:pt x="41268" y="15670"/>
                  </a:lnTo>
                  <a:lnTo>
                    <a:pt x="41212" y="15838"/>
                  </a:lnTo>
                  <a:lnTo>
                    <a:pt x="41268" y="16005"/>
                  </a:lnTo>
                  <a:lnTo>
                    <a:pt x="41323" y="16172"/>
                  </a:lnTo>
                  <a:lnTo>
                    <a:pt x="41491" y="16451"/>
                  </a:lnTo>
                  <a:lnTo>
                    <a:pt x="41769" y="16618"/>
                  </a:lnTo>
                  <a:lnTo>
                    <a:pt x="41881" y="16674"/>
                  </a:lnTo>
                  <a:lnTo>
                    <a:pt x="42216" y="16674"/>
                  </a:lnTo>
                  <a:lnTo>
                    <a:pt x="42383" y="16618"/>
                  </a:lnTo>
                  <a:lnTo>
                    <a:pt x="42662" y="16451"/>
                  </a:lnTo>
                  <a:lnTo>
                    <a:pt x="42829" y="16172"/>
                  </a:lnTo>
                  <a:lnTo>
                    <a:pt x="42885" y="16005"/>
                  </a:lnTo>
                  <a:lnTo>
                    <a:pt x="42885" y="15838"/>
                  </a:lnTo>
                  <a:lnTo>
                    <a:pt x="42885" y="15670"/>
                  </a:lnTo>
                  <a:lnTo>
                    <a:pt x="42829" y="15559"/>
                  </a:lnTo>
                  <a:lnTo>
                    <a:pt x="42662" y="15280"/>
                  </a:lnTo>
                  <a:lnTo>
                    <a:pt x="42383" y="15113"/>
                  </a:lnTo>
                  <a:lnTo>
                    <a:pt x="42216" y="15057"/>
                  </a:lnTo>
                  <a:close/>
                  <a:moveTo>
                    <a:pt x="45227" y="15057"/>
                  </a:moveTo>
                  <a:lnTo>
                    <a:pt x="45060" y="15113"/>
                  </a:lnTo>
                  <a:lnTo>
                    <a:pt x="44781" y="15280"/>
                  </a:lnTo>
                  <a:lnTo>
                    <a:pt x="44614" y="15559"/>
                  </a:lnTo>
                  <a:lnTo>
                    <a:pt x="44558" y="15670"/>
                  </a:lnTo>
                  <a:lnTo>
                    <a:pt x="44558" y="15838"/>
                  </a:lnTo>
                  <a:lnTo>
                    <a:pt x="44558" y="16005"/>
                  </a:lnTo>
                  <a:lnTo>
                    <a:pt x="44614" y="16172"/>
                  </a:lnTo>
                  <a:lnTo>
                    <a:pt x="44781" y="16451"/>
                  </a:lnTo>
                  <a:lnTo>
                    <a:pt x="45060" y="16618"/>
                  </a:lnTo>
                  <a:lnTo>
                    <a:pt x="45227" y="16674"/>
                  </a:lnTo>
                  <a:lnTo>
                    <a:pt x="45562" y="16674"/>
                  </a:lnTo>
                  <a:lnTo>
                    <a:pt x="45729" y="16618"/>
                  </a:lnTo>
                  <a:lnTo>
                    <a:pt x="45952" y="16451"/>
                  </a:lnTo>
                  <a:lnTo>
                    <a:pt x="46175" y="16172"/>
                  </a:lnTo>
                  <a:lnTo>
                    <a:pt x="46175" y="16005"/>
                  </a:lnTo>
                  <a:lnTo>
                    <a:pt x="46231" y="15838"/>
                  </a:lnTo>
                  <a:lnTo>
                    <a:pt x="46175" y="15670"/>
                  </a:lnTo>
                  <a:lnTo>
                    <a:pt x="46175" y="15559"/>
                  </a:lnTo>
                  <a:lnTo>
                    <a:pt x="45952" y="15280"/>
                  </a:lnTo>
                  <a:lnTo>
                    <a:pt x="45729" y="15113"/>
                  </a:lnTo>
                  <a:lnTo>
                    <a:pt x="45562" y="15057"/>
                  </a:lnTo>
                  <a:close/>
                  <a:moveTo>
                    <a:pt x="50358" y="15001"/>
                  </a:moveTo>
                  <a:lnTo>
                    <a:pt x="50190" y="15057"/>
                  </a:lnTo>
                  <a:lnTo>
                    <a:pt x="50023" y="15113"/>
                  </a:lnTo>
                  <a:lnTo>
                    <a:pt x="49744" y="15280"/>
                  </a:lnTo>
                  <a:lnTo>
                    <a:pt x="49577" y="15559"/>
                  </a:lnTo>
                  <a:lnTo>
                    <a:pt x="49521" y="15670"/>
                  </a:lnTo>
                  <a:lnTo>
                    <a:pt x="49521" y="15838"/>
                  </a:lnTo>
                  <a:lnTo>
                    <a:pt x="49521" y="16005"/>
                  </a:lnTo>
                  <a:lnTo>
                    <a:pt x="49577" y="16172"/>
                  </a:lnTo>
                  <a:lnTo>
                    <a:pt x="49744" y="16451"/>
                  </a:lnTo>
                  <a:lnTo>
                    <a:pt x="50023" y="16618"/>
                  </a:lnTo>
                  <a:lnTo>
                    <a:pt x="50190" y="16674"/>
                  </a:lnTo>
                  <a:lnTo>
                    <a:pt x="50525" y="16674"/>
                  </a:lnTo>
                  <a:lnTo>
                    <a:pt x="50692" y="16618"/>
                  </a:lnTo>
                  <a:lnTo>
                    <a:pt x="50915" y="16451"/>
                  </a:lnTo>
                  <a:lnTo>
                    <a:pt x="51138" y="16172"/>
                  </a:lnTo>
                  <a:lnTo>
                    <a:pt x="51138" y="16005"/>
                  </a:lnTo>
                  <a:lnTo>
                    <a:pt x="51194" y="15838"/>
                  </a:lnTo>
                  <a:lnTo>
                    <a:pt x="51138" y="15670"/>
                  </a:lnTo>
                  <a:lnTo>
                    <a:pt x="51138" y="15559"/>
                  </a:lnTo>
                  <a:lnTo>
                    <a:pt x="50915" y="15280"/>
                  </a:lnTo>
                  <a:lnTo>
                    <a:pt x="50692" y="15113"/>
                  </a:lnTo>
                  <a:lnTo>
                    <a:pt x="50525" y="15057"/>
                  </a:lnTo>
                  <a:lnTo>
                    <a:pt x="50358" y="15001"/>
                  </a:lnTo>
                  <a:close/>
                  <a:moveTo>
                    <a:pt x="58778" y="15001"/>
                  </a:moveTo>
                  <a:lnTo>
                    <a:pt x="58611" y="15057"/>
                  </a:lnTo>
                  <a:lnTo>
                    <a:pt x="58444" y="15113"/>
                  </a:lnTo>
                  <a:lnTo>
                    <a:pt x="58221" y="15280"/>
                  </a:lnTo>
                  <a:lnTo>
                    <a:pt x="57998" y="15559"/>
                  </a:lnTo>
                  <a:lnTo>
                    <a:pt x="57998" y="15670"/>
                  </a:lnTo>
                  <a:lnTo>
                    <a:pt x="57942" y="15838"/>
                  </a:lnTo>
                  <a:lnTo>
                    <a:pt x="57998" y="16005"/>
                  </a:lnTo>
                  <a:lnTo>
                    <a:pt x="57998" y="16172"/>
                  </a:lnTo>
                  <a:lnTo>
                    <a:pt x="58221" y="16451"/>
                  </a:lnTo>
                  <a:lnTo>
                    <a:pt x="58444" y="16618"/>
                  </a:lnTo>
                  <a:lnTo>
                    <a:pt x="58611" y="16674"/>
                  </a:lnTo>
                  <a:lnTo>
                    <a:pt x="58946" y="16674"/>
                  </a:lnTo>
                  <a:lnTo>
                    <a:pt x="59113" y="16618"/>
                  </a:lnTo>
                  <a:lnTo>
                    <a:pt x="59392" y="16451"/>
                  </a:lnTo>
                  <a:lnTo>
                    <a:pt x="59559" y="16172"/>
                  </a:lnTo>
                  <a:lnTo>
                    <a:pt x="59615" y="16005"/>
                  </a:lnTo>
                  <a:lnTo>
                    <a:pt x="59615" y="15838"/>
                  </a:lnTo>
                  <a:lnTo>
                    <a:pt x="59615" y="15670"/>
                  </a:lnTo>
                  <a:lnTo>
                    <a:pt x="59559" y="15559"/>
                  </a:lnTo>
                  <a:lnTo>
                    <a:pt x="59392" y="15280"/>
                  </a:lnTo>
                  <a:lnTo>
                    <a:pt x="59113" y="15113"/>
                  </a:lnTo>
                  <a:lnTo>
                    <a:pt x="58946" y="15057"/>
                  </a:lnTo>
                  <a:lnTo>
                    <a:pt x="58778" y="15001"/>
                  </a:lnTo>
                  <a:close/>
                  <a:moveTo>
                    <a:pt x="63853" y="15001"/>
                  </a:moveTo>
                  <a:lnTo>
                    <a:pt x="63686" y="15057"/>
                  </a:lnTo>
                  <a:lnTo>
                    <a:pt x="63519" y="15113"/>
                  </a:lnTo>
                  <a:lnTo>
                    <a:pt x="63240" y="15280"/>
                  </a:lnTo>
                  <a:lnTo>
                    <a:pt x="63072" y="15559"/>
                  </a:lnTo>
                  <a:lnTo>
                    <a:pt x="63017" y="15670"/>
                  </a:lnTo>
                  <a:lnTo>
                    <a:pt x="63017" y="15838"/>
                  </a:lnTo>
                  <a:lnTo>
                    <a:pt x="63017" y="16005"/>
                  </a:lnTo>
                  <a:lnTo>
                    <a:pt x="63072" y="16172"/>
                  </a:lnTo>
                  <a:lnTo>
                    <a:pt x="63240" y="16451"/>
                  </a:lnTo>
                  <a:lnTo>
                    <a:pt x="63519" y="16618"/>
                  </a:lnTo>
                  <a:lnTo>
                    <a:pt x="63686" y="16674"/>
                  </a:lnTo>
                  <a:lnTo>
                    <a:pt x="64020" y="16674"/>
                  </a:lnTo>
                  <a:lnTo>
                    <a:pt x="64132" y="16618"/>
                  </a:lnTo>
                  <a:lnTo>
                    <a:pt x="64411" y="16451"/>
                  </a:lnTo>
                  <a:lnTo>
                    <a:pt x="64578" y="16172"/>
                  </a:lnTo>
                  <a:lnTo>
                    <a:pt x="64634" y="16005"/>
                  </a:lnTo>
                  <a:lnTo>
                    <a:pt x="64634" y="15838"/>
                  </a:lnTo>
                  <a:lnTo>
                    <a:pt x="64634" y="15670"/>
                  </a:lnTo>
                  <a:lnTo>
                    <a:pt x="64578" y="15559"/>
                  </a:lnTo>
                  <a:lnTo>
                    <a:pt x="64411" y="15280"/>
                  </a:lnTo>
                  <a:lnTo>
                    <a:pt x="64132" y="15113"/>
                  </a:lnTo>
                  <a:lnTo>
                    <a:pt x="64020" y="15057"/>
                  </a:lnTo>
                  <a:lnTo>
                    <a:pt x="63853" y="15001"/>
                  </a:lnTo>
                  <a:close/>
                  <a:moveTo>
                    <a:pt x="67143" y="15001"/>
                  </a:moveTo>
                  <a:lnTo>
                    <a:pt x="66976" y="15057"/>
                  </a:lnTo>
                  <a:lnTo>
                    <a:pt x="66809" y="15113"/>
                  </a:lnTo>
                  <a:lnTo>
                    <a:pt x="66586" y="15280"/>
                  </a:lnTo>
                  <a:lnTo>
                    <a:pt x="66363" y="15559"/>
                  </a:lnTo>
                  <a:lnTo>
                    <a:pt x="66363" y="15670"/>
                  </a:lnTo>
                  <a:lnTo>
                    <a:pt x="66307" y="15838"/>
                  </a:lnTo>
                  <a:lnTo>
                    <a:pt x="66363" y="16005"/>
                  </a:lnTo>
                  <a:lnTo>
                    <a:pt x="66363" y="16172"/>
                  </a:lnTo>
                  <a:lnTo>
                    <a:pt x="66586" y="16451"/>
                  </a:lnTo>
                  <a:lnTo>
                    <a:pt x="66809" y="16618"/>
                  </a:lnTo>
                  <a:lnTo>
                    <a:pt x="66976" y="16674"/>
                  </a:lnTo>
                  <a:lnTo>
                    <a:pt x="67311" y="16674"/>
                  </a:lnTo>
                  <a:lnTo>
                    <a:pt x="67478" y="16618"/>
                  </a:lnTo>
                  <a:lnTo>
                    <a:pt x="67757" y="16451"/>
                  </a:lnTo>
                  <a:lnTo>
                    <a:pt x="67924" y="16172"/>
                  </a:lnTo>
                  <a:lnTo>
                    <a:pt x="67980" y="16005"/>
                  </a:lnTo>
                  <a:lnTo>
                    <a:pt x="67980" y="15838"/>
                  </a:lnTo>
                  <a:lnTo>
                    <a:pt x="67980" y="15670"/>
                  </a:lnTo>
                  <a:lnTo>
                    <a:pt x="67924" y="15559"/>
                  </a:lnTo>
                  <a:lnTo>
                    <a:pt x="67757" y="15280"/>
                  </a:lnTo>
                  <a:lnTo>
                    <a:pt x="67478" y="15113"/>
                  </a:lnTo>
                  <a:lnTo>
                    <a:pt x="67311" y="15057"/>
                  </a:lnTo>
                  <a:lnTo>
                    <a:pt x="67143" y="15001"/>
                  </a:lnTo>
                  <a:close/>
                  <a:moveTo>
                    <a:pt x="72218" y="15001"/>
                  </a:moveTo>
                  <a:lnTo>
                    <a:pt x="72051" y="15057"/>
                  </a:lnTo>
                  <a:lnTo>
                    <a:pt x="71884" y="15113"/>
                  </a:lnTo>
                  <a:lnTo>
                    <a:pt x="71605" y="15280"/>
                  </a:lnTo>
                  <a:lnTo>
                    <a:pt x="71438" y="15559"/>
                  </a:lnTo>
                  <a:lnTo>
                    <a:pt x="71382" y="15670"/>
                  </a:lnTo>
                  <a:lnTo>
                    <a:pt x="71382" y="15838"/>
                  </a:lnTo>
                  <a:lnTo>
                    <a:pt x="71382" y="16005"/>
                  </a:lnTo>
                  <a:lnTo>
                    <a:pt x="71438" y="16172"/>
                  </a:lnTo>
                  <a:lnTo>
                    <a:pt x="71605" y="16451"/>
                  </a:lnTo>
                  <a:lnTo>
                    <a:pt x="71884" y="16618"/>
                  </a:lnTo>
                  <a:lnTo>
                    <a:pt x="72051" y="16674"/>
                  </a:lnTo>
                  <a:lnTo>
                    <a:pt x="72386" y="16674"/>
                  </a:lnTo>
                  <a:lnTo>
                    <a:pt x="72553" y="16618"/>
                  </a:lnTo>
                  <a:lnTo>
                    <a:pt x="72776" y="16451"/>
                  </a:lnTo>
                  <a:lnTo>
                    <a:pt x="72999" y="16172"/>
                  </a:lnTo>
                  <a:lnTo>
                    <a:pt x="72999" y="16005"/>
                  </a:lnTo>
                  <a:lnTo>
                    <a:pt x="73055" y="15838"/>
                  </a:lnTo>
                  <a:lnTo>
                    <a:pt x="72999" y="15670"/>
                  </a:lnTo>
                  <a:lnTo>
                    <a:pt x="72999" y="15559"/>
                  </a:lnTo>
                  <a:lnTo>
                    <a:pt x="72776" y="15280"/>
                  </a:lnTo>
                  <a:lnTo>
                    <a:pt x="72553" y="15113"/>
                  </a:lnTo>
                  <a:lnTo>
                    <a:pt x="72386" y="15057"/>
                  </a:lnTo>
                  <a:lnTo>
                    <a:pt x="72218" y="15001"/>
                  </a:lnTo>
                  <a:close/>
                  <a:moveTo>
                    <a:pt x="75508" y="15001"/>
                  </a:moveTo>
                  <a:lnTo>
                    <a:pt x="75341" y="15057"/>
                  </a:lnTo>
                  <a:lnTo>
                    <a:pt x="75230" y="15113"/>
                  </a:lnTo>
                  <a:lnTo>
                    <a:pt x="74951" y="15280"/>
                  </a:lnTo>
                  <a:lnTo>
                    <a:pt x="74784" y="15559"/>
                  </a:lnTo>
                  <a:lnTo>
                    <a:pt x="74728" y="15670"/>
                  </a:lnTo>
                  <a:lnTo>
                    <a:pt x="74728" y="15838"/>
                  </a:lnTo>
                  <a:lnTo>
                    <a:pt x="74728" y="16005"/>
                  </a:lnTo>
                  <a:lnTo>
                    <a:pt x="74784" y="16172"/>
                  </a:lnTo>
                  <a:lnTo>
                    <a:pt x="74951" y="16451"/>
                  </a:lnTo>
                  <a:lnTo>
                    <a:pt x="75230" y="16618"/>
                  </a:lnTo>
                  <a:lnTo>
                    <a:pt x="75341" y="16674"/>
                  </a:lnTo>
                  <a:lnTo>
                    <a:pt x="75676" y="16674"/>
                  </a:lnTo>
                  <a:lnTo>
                    <a:pt x="75843" y="16618"/>
                  </a:lnTo>
                  <a:lnTo>
                    <a:pt x="76122" y="16451"/>
                  </a:lnTo>
                  <a:lnTo>
                    <a:pt x="76289" y="16172"/>
                  </a:lnTo>
                  <a:lnTo>
                    <a:pt x="76345" y="16005"/>
                  </a:lnTo>
                  <a:lnTo>
                    <a:pt x="76345" y="15838"/>
                  </a:lnTo>
                  <a:lnTo>
                    <a:pt x="76345" y="15670"/>
                  </a:lnTo>
                  <a:lnTo>
                    <a:pt x="76289" y="15559"/>
                  </a:lnTo>
                  <a:lnTo>
                    <a:pt x="76122" y="15280"/>
                  </a:lnTo>
                  <a:lnTo>
                    <a:pt x="75843" y="15113"/>
                  </a:lnTo>
                  <a:lnTo>
                    <a:pt x="75676" y="15057"/>
                  </a:lnTo>
                  <a:lnTo>
                    <a:pt x="75508" y="15001"/>
                  </a:lnTo>
                  <a:close/>
                  <a:moveTo>
                    <a:pt x="78966" y="15001"/>
                  </a:moveTo>
                  <a:lnTo>
                    <a:pt x="78799" y="15057"/>
                  </a:lnTo>
                  <a:lnTo>
                    <a:pt x="78631" y="15113"/>
                  </a:lnTo>
                  <a:lnTo>
                    <a:pt x="78353" y="15280"/>
                  </a:lnTo>
                  <a:lnTo>
                    <a:pt x="78185" y="15559"/>
                  </a:lnTo>
                  <a:lnTo>
                    <a:pt x="78130" y="15670"/>
                  </a:lnTo>
                  <a:lnTo>
                    <a:pt x="78130" y="15838"/>
                  </a:lnTo>
                  <a:lnTo>
                    <a:pt x="78130" y="16005"/>
                  </a:lnTo>
                  <a:lnTo>
                    <a:pt x="78185" y="16172"/>
                  </a:lnTo>
                  <a:lnTo>
                    <a:pt x="78353" y="16451"/>
                  </a:lnTo>
                  <a:lnTo>
                    <a:pt x="78631" y="16618"/>
                  </a:lnTo>
                  <a:lnTo>
                    <a:pt x="78799" y="16674"/>
                  </a:lnTo>
                  <a:lnTo>
                    <a:pt x="79133" y="16674"/>
                  </a:lnTo>
                  <a:lnTo>
                    <a:pt x="79301" y="16618"/>
                  </a:lnTo>
                  <a:lnTo>
                    <a:pt x="79524" y="16451"/>
                  </a:lnTo>
                  <a:lnTo>
                    <a:pt x="79691" y="16172"/>
                  </a:lnTo>
                  <a:lnTo>
                    <a:pt x="79747" y="16005"/>
                  </a:lnTo>
                  <a:lnTo>
                    <a:pt x="79803" y="15838"/>
                  </a:lnTo>
                  <a:lnTo>
                    <a:pt x="79747" y="15670"/>
                  </a:lnTo>
                  <a:lnTo>
                    <a:pt x="79691" y="15559"/>
                  </a:lnTo>
                  <a:lnTo>
                    <a:pt x="79524" y="15280"/>
                  </a:lnTo>
                  <a:lnTo>
                    <a:pt x="79301" y="15113"/>
                  </a:lnTo>
                  <a:lnTo>
                    <a:pt x="79133" y="15057"/>
                  </a:lnTo>
                  <a:lnTo>
                    <a:pt x="78966" y="15001"/>
                  </a:lnTo>
                  <a:close/>
                  <a:moveTo>
                    <a:pt x="89004" y="15001"/>
                  </a:moveTo>
                  <a:lnTo>
                    <a:pt x="88837" y="15057"/>
                  </a:lnTo>
                  <a:lnTo>
                    <a:pt x="88670" y="15113"/>
                  </a:lnTo>
                  <a:lnTo>
                    <a:pt x="88391" y="15280"/>
                  </a:lnTo>
                  <a:lnTo>
                    <a:pt x="88223" y="15559"/>
                  </a:lnTo>
                  <a:lnTo>
                    <a:pt x="88168" y="15670"/>
                  </a:lnTo>
                  <a:lnTo>
                    <a:pt x="88168" y="15838"/>
                  </a:lnTo>
                  <a:lnTo>
                    <a:pt x="88168" y="16005"/>
                  </a:lnTo>
                  <a:lnTo>
                    <a:pt x="88223" y="16172"/>
                  </a:lnTo>
                  <a:lnTo>
                    <a:pt x="88391" y="16451"/>
                  </a:lnTo>
                  <a:lnTo>
                    <a:pt x="88670" y="16618"/>
                  </a:lnTo>
                  <a:lnTo>
                    <a:pt x="88837" y="16674"/>
                  </a:lnTo>
                  <a:lnTo>
                    <a:pt x="89171" y="16674"/>
                  </a:lnTo>
                  <a:lnTo>
                    <a:pt x="89339" y="16618"/>
                  </a:lnTo>
                  <a:lnTo>
                    <a:pt x="89562" y="16451"/>
                  </a:lnTo>
                  <a:lnTo>
                    <a:pt x="89729" y="16172"/>
                  </a:lnTo>
                  <a:lnTo>
                    <a:pt x="89785" y="16005"/>
                  </a:lnTo>
                  <a:lnTo>
                    <a:pt x="89841" y="15838"/>
                  </a:lnTo>
                  <a:lnTo>
                    <a:pt x="89785" y="15670"/>
                  </a:lnTo>
                  <a:lnTo>
                    <a:pt x="89729" y="15559"/>
                  </a:lnTo>
                  <a:lnTo>
                    <a:pt x="89562" y="15280"/>
                  </a:lnTo>
                  <a:lnTo>
                    <a:pt x="89339" y="15113"/>
                  </a:lnTo>
                  <a:lnTo>
                    <a:pt x="89171" y="15057"/>
                  </a:lnTo>
                  <a:lnTo>
                    <a:pt x="89004" y="15001"/>
                  </a:lnTo>
                  <a:close/>
                  <a:moveTo>
                    <a:pt x="130997" y="15057"/>
                  </a:moveTo>
                  <a:lnTo>
                    <a:pt x="130829" y="15113"/>
                  </a:lnTo>
                  <a:lnTo>
                    <a:pt x="130551" y="15280"/>
                  </a:lnTo>
                  <a:lnTo>
                    <a:pt x="130383" y="15559"/>
                  </a:lnTo>
                  <a:lnTo>
                    <a:pt x="130327" y="15670"/>
                  </a:lnTo>
                  <a:lnTo>
                    <a:pt x="130327" y="15838"/>
                  </a:lnTo>
                  <a:lnTo>
                    <a:pt x="130327" y="16005"/>
                  </a:lnTo>
                  <a:lnTo>
                    <a:pt x="130383" y="16172"/>
                  </a:lnTo>
                  <a:lnTo>
                    <a:pt x="130551" y="16451"/>
                  </a:lnTo>
                  <a:lnTo>
                    <a:pt x="130829" y="16618"/>
                  </a:lnTo>
                  <a:lnTo>
                    <a:pt x="130997" y="16674"/>
                  </a:lnTo>
                  <a:lnTo>
                    <a:pt x="131331" y="16674"/>
                  </a:lnTo>
                  <a:lnTo>
                    <a:pt x="131499" y="16618"/>
                  </a:lnTo>
                  <a:lnTo>
                    <a:pt x="131722" y="16451"/>
                  </a:lnTo>
                  <a:lnTo>
                    <a:pt x="131889" y="16172"/>
                  </a:lnTo>
                  <a:lnTo>
                    <a:pt x="131945" y="16005"/>
                  </a:lnTo>
                  <a:lnTo>
                    <a:pt x="132000" y="15838"/>
                  </a:lnTo>
                  <a:lnTo>
                    <a:pt x="131945" y="15670"/>
                  </a:lnTo>
                  <a:lnTo>
                    <a:pt x="131889" y="15559"/>
                  </a:lnTo>
                  <a:lnTo>
                    <a:pt x="131722" y="15280"/>
                  </a:lnTo>
                  <a:lnTo>
                    <a:pt x="131499" y="15113"/>
                  </a:lnTo>
                  <a:lnTo>
                    <a:pt x="131331" y="15057"/>
                  </a:lnTo>
                  <a:close/>
                  <a:moveTo>
                    <a:pt x="134343" y="15057"/>
                  </a:moveTo>
                  <a:lnTo>
                    <a:pt x="134175" y="15113"/>
                  </a:lnTo>
                  <a:lnTo>
                    <a:pt x="133952" y="15280"/>
                  </a:lnTo>
                  <a:lnTo>
                    <a:pt x="133729" y="15559"/>
                  </a:lnTo>
                  <a:lnTo>
                    <a:pt x="133729" y="15670"/>
                  </a:lnTo>
                  <a:lnTo>
                    <a:pt x="133673" y="15838"/>
                  </a:lnTo>
                  <a:lnTo>
                    <a:pt x="133729" y="16005"/>
                  </a:lnTo>
                  <a:lnTo>
                    <a:pt x="133729" y="16172"/>
                  </a:lnTo>
                  <a:lnTo>
                    <a:pt x="133952" y="16451"/>
                  </a:lnTo>
                  <a:lnTo>
                    <a:pt x="134175" y="16618"/>
                  </a:lnTo>
                  <a:lnTo>
                    <a:pt x="134343" y="16674"/>
                  </a:lnTo>
                  <a:lnTo>
                    <a:pt x="134677" y="16674"/>
                  </a:lnTo>
                  <a:lnTo>
                    <a:pt x="134845" y="16618"/>
                  </a:lnTo>
                  <a:lnTo>
                    <a:pt x="135123" y="16451"/>
                  </a:lnTo>
                  <a:lnTo>
                    <a:pt x="135291" y="16172"/>
                  </a:lnTo>
                  <a:lnTo>
                    <a:pt x="135346" y="16005"/>
                  </a:lnTo>
                  <a:lnTo>
                    <a:pt x="135346" y="15838"/>
                  </a:lnTo>
                  <a:lnTo>
                    <a:pt x="135346" y="15670"/>
                  </a:lnTo>
                  <a:lnTo>
                    <a:pt x="135291" y="15559"/>
                  </a:lnTo>
                  <a:lnTo>
                    <a:pt x="135123" y="15280"/>
                  </a:lnTo>
                  <a:lnTo>
                    <a:pt x="134845" y="15113"/>
                  </a:lnTo>
                  <a:lnTo>
                    <a:pt x="134677" y="15057"/>
                  </a:lnTo>
                  <a:close/>
                  <a:moveTo>
                    <a:pt x="137744" y="15057"/>
                  </a:moveTo>
                  <a:lnTo>
                    <a:pt x="137577" y="15113"/>
                  </a:lnTo>
                  <a:lnTo>
                    <a:pt x="137298" y="15280"/>
                  </a:lnTo>
                  <a:lnTo>
                    <a:pt x="137131" y="15559"/>
                  </a:lnTo>
                  <a:lnTo>
                    <a:pt x="137075" y="15670"/>
                  </a:lnTo>
                  <a:lnTo>
                    <a:pt x="137075" y="15838"/>
                  </a:lnTo>
                  <a:lnTo>
                    <a:pt x="137075" y="16005"/>
                  </a:lnTo>
                  <a:lnTo>
                    <a:pt x="137131" y="16172"/>
                  </a:lnTo>
                  <a:lnTo>
                    <a:pt x="137298" y="16451"/>
                  </a:lnTo>
                  <a:lnTo>
                    <a:pt x="137577" y="16618"/>
                  </a:lnTo>
                  <a:lnTo>
                    <a:pt x="137744" y="16674"/>
                  </a:lnTo>
                  <a:lnTo>
                    <a:pt x="138023" y="16674"/>
                  </a:lnTo>
                  <a:lnTo>
                    <a:pt x="138191" y="16618"/>
                  </a:lnTo>
                  <a:lnTo>
                    <a:pt x="138469" y="16451"/>
                  </a:lnTo>
                  <a:lnTo>
                    <a:pt x="138637" y="16172"/>
                  </a:lnTo>
                  <a:lnTo>
                    <a:pt x="138692" y="16005"/>
                  </a:lnTo>
                  <a:lnTo>
                    <a:pt x="138692" y="15838"/>
                  </a:lnTo>
                  <a:lnTo>
                    <a:pt x="138692" y="15670"/>
                  </a:lnTo>
                  <a:lnTo>
                    <a:pt x="138637" y="15559"/>
                  </a:lnTo>
                  <a:lnTo>
                    <a:pt x="138469" y="15280"/>
                  </a:lnTo>
                  <a:lnTo>
                    <a:pt x="138191" y="15113"/>
                  </a:lnTo>
                  <a:lnTo>
                    <a:pt x="138023" y="15057"/>
                  </a:lnTo>
                  <a:close/>
                  <a:moveTo>
                    <a:pt x="141035" y="15057"/>
                  </a:moveTo>
                  <a:lnTo>
                    <a:pt x="140867" y="15113"/>
                  </a:lnTo>
                  <a:lnTo>
                    <a:pt x="140644" y="15280"/>
                  </a:lnTo>
                  <a:lnTo>
                    <a:pt x="140421" y="15559"/>
                  </a:lnTo>
                  <a:lnTo>
                    <a:pt x="140365" y="15670"/>
                  </a:lnTo>
                  <a:lnTo>
                    <a:pt x="140365" y="15838"/>
                  </a:lnTo>
                  <a:lnTo>
                    <a:pt x="140365" y="16005"/>
                  </a:lnTo>
                  <a:lnTo>
                    <a:pt x="140421" y="16172"/>
                  </a:lnTo>
                  <a:lnTo>
                    <a:pt x="140644" y="16451"/>
                  </a:lnTo>
                  <a:lnTo>
                    <a:pt x="140867" y="16618"/>
                  </a:lnTo>
                  <a:lnTo>
                    <a:pt x="141035" y="16674"/>
                  </a:lnTo>
                  <a:lnTo>
                    <a:pt x="141369" y="16674"/>
                  </a:lnTo>
                  <a:lnTo>
                    <a:pt x="141537" y="16618"/>
                  </a:lnTo>
                  <a:lnTo>
                    <a:pt x="141815" y="16451"/>
                  </a:lnTo>
                  <a:lnTo>
                    <a:pt x="141983" y="16172"/>
                  </a:lnTo>
                  <a:lnTo>
                    <a:pt x="142039" y="16005"/>
                  </a:lnTo>
                  <a:lnTo>
                    <a:pt x="142039" y="15838"/>
                  </a:lnTo>
                  <a:lnTo>
                    <a:pt x="142039" y="15670"/>
                  </a:lnTo>
                  <a:lnTo>
                    <a:pt x="141983" y="15559"/>
                  </a:lnTo>
                  <a:lnTo>
                    <a:pt x="141815" y="15280"/>
                  </a:lnTo>
                  <a:lnTo>
                    <a:pt x="141537" y="15113"/>
                  </a:lnTo>
                  <a:lnTo>
                    <a:pt x="141369" y="15057"/>
                  </a:lnTo>
                  <a:close/>
                  <a:moveTo>
                    <a:pt x="146165" y="15001"/>
                  </a:moveTo>
                  <a:lnTo>
                    <a:pt x="145998" y="15057"/>
                  </a:lnTo>
                  <a:lnTo>
                    <a:pt x="145831" y="15113"/>
                  </a:lnTo>
                  <a:lnTo>
                    <a:pt x="145552" y="15280"/>
                  </a:lnTo>
                  <a:lnTo>
                    <a:pt x="145385" y="15559"/>
                  </a:lnTo>
                  <a:lnTo>
                    <a:pt x="145329" y="15670"/>
                  </a:lnTo>
                  <a:lnTo>
                    <a:pt x="145329" y="15838"/>
                  </a:lnTo>
                  <a:lnTo>
                    <a:pt x="145329" y="16005"/>
                  </a:lnTo>
                  <a:lnTo>
                    <a:pt x="145385" y="16172"/>
                  </a:lnTo>
                  <a:lnTo>
                    <a:pt x="145552" y="16451"/>
                  </a:lnTo>
                  <a:lnTo>
                    <a:pt x="145831" y="16618"/>
                  </a:lnTo>
                  <a:lnTo>
                    <a:pt x="145998" y="16674"/>
                  </a:lnTo>
                  <a:lnTo>
                    <a:pt x="146333" y="16674"/>
                  </a:lnTo>
                  <a:lnTo>
                    <a:pt x="146444" y="16618"/>
                  </a:lnTo>
                  <a:lnTo>
                    <a:pt x="146723" y="16451"/>
                  </a:lnTo>
                  <a:lnTo>
                    <a:pt x="146890" y="16172"/>
                  </a:lnTo>
                  <a:lnTo>
                    <a:pt x="146946" y="16005"/>
                  </a:lnTo>
                  <a:lnTo>
                    <a:pt x="147002" y="15838"/>
                  </a:lnTo>
                  <a:lnTo>
                    <a:pt x="146946" y="15670"/>
                  </a:lnTo>
                  <a:lnTo>
                    <a:pt x="146890" y="15559"/>
                  </a:lnTo>
                  <a:lnTo>
                    <a:pt x="146723" y="15280"/>
                  </a:lnTo>
                  <a:lnTo>
                    <a:pt x="146444" y="15113"/>
                  </a:lnTo>
                  <a:lnTo>
                    <a:pt x="146333" y="15057"/>
                  </a:lnTo>
                  <a:lnTo>
                    <a:pt x="146165" y="15001"/>
                  </a:lnTo>
                  <a:close/>
                  <a:moveTo>
                    <a:pt x="154586" y="15001"/>
                  </a:moveTo>
                  <a:lnTo>
                    <a:pt x="154419" y="15057"/>
                  </a:lnTo>
                  <a:lnTo>
                    <a:pt x="154251" y="15113"/>
                  </a:lnTo>
                  <a:lnTo>
                    <a:pt x="154028" y="15280"/>
                  </a:lnTo>
                  <a:lnTo>
                    <a:pt x="153805" y="15559"/>
                  </a:lnTo>
                  <a:lnTo>
                    <a:pt x="153750" y="15670"/>
                  </a:lnTo>
                  <a:lnTo>
                    <a:pt x="153750" y="15838"/>
                  </a:lnTo>
                  <a:lnTo>
                    <a:pt x="153750" y="16005"/>
                  </a:lnTo>
                  <a:lnTo>
                    <a:pt x="153805" y="16172"/>
                  </a:lnTo>
                  <a:lnTo>
                    <a:pt x="154028" y="16451"/>
                  </a:lnTo>
                  <a:lnTo>
                    <a:pt x="154251" y="16618"/>
                  </a:lnTo>
                  <a:lnTo>
                    <a:pt x="154419" y="16674"/>
                  </a:lnTo>
                  <a:lnTo>
                    <a:pt x="154753" y="16674"/>
                  </a:lnTo>
                  <a:lnTo>
                    <a:pt x="154921" y="16618"/>
                  </a:lnTo>
                  <a:lnTo>
                    <a:pt x="155200" y="16451"/>
                  </a:lnTo>
                  <a:lnTo>
                    <a:pt x="155367" y="16172"/>
                  </a:lnTo>
                  <a:lnTo>
                    <a:pt x="155423" y="16005"/>
                  </a:lnTo>
                  <a:lnTo>
                    <a:pt x="155423" y="15838"/>
                  </a:lnTo>
                  <a:lnTo>
                    <a:pt x="155423" y="15670"/>
                  </a:lnTo>
                  <a:lnTo>
                    <a:pt x="155367" y="15559"/>
                  </a:lnTo>
                  <a:lnTo>
                    <a:pt x="155200" y="15280"/>
                  </a:lnTo>
                  <a:lnTo>
                    <a:pt x="154921" y="15113"/>
                  </a:lnTo>
                  <a:lnTo>
                    <a:pt x="154753" y="15057"/>
                  </a:lnTo>
                  <a:lnTo>
                    <a:pt x="154586" y="15001"/>
                  </a:lnTo>
                  <a:close/>
                  <a:moveTo>
                    <a:pt x="159605" y="15001"/>
                  </a:moveTo>
                  <a:lnTo>
                    <a:pt x="159438" y="15057"/>
                  </a:lnTo>
                  <a:lnTo>
                    <a:pt x="159326" y="15113"/>
                  </a:lnTo>
                  <a:lnTo>
                    <a:pt x="159047" y="15280"/>
                  </a:lnTo>
                  <a:lnTo>
                    <a:pt x="158880" y="15559"/>
                  </a:lnTo>
                  <a:lnTo>
                    <a:pt x="158824" y="15670"/>
                  </a:lnTo>
                  <a:lnTo>
                    <a:pt x="158824" y="15838"/>
                  </a:lnTo>
                  <a:lnTo>
                    <a:pt x="158824" y="16005"/>
                  </a:lnTo>
                  <a:lnTo>
                    <a:pt x="158880" y="16172"/>
                  </a:lnTo>
                  <a:lnTo>
                    <a:pt x="159047" y="16451"/>
                  </a:lnTo>
                  <a:lnTo>
                    <a:pt x="159326" y="16618"/>
                  </a:lnTo>
                  <a:lnTo>
                    <a:pt x="159438" y="16674"/>
                  </a:lnTo>
                  <a:lnTo>
                    <a:pt x="159772" y="16674"/>
                  </a:lnTo>
                  <a:lnTo>
                    <a:pt x="159940" y="16618"/>
                  </a:lnTo>
                  <a:lnTo>
                    <a:pt x="160219" y="16451"/>
                  </a:lnTo>
                  <a:lnTo>
                    <a:pt x="160386" y="16172"/>
                  </a:lnTo>
                  <a:lnTo>
                    <a:pt x="160442" y="16005"/>
                  </a:lnTo>
                  <a:lnTo>
                    <a:pt x="160442" y="15838"/>
                  </a:lnTo>
                  <a:lnTo>
                    <a:pt x="160442" y="15670"/>
                  </a:lnTo>
                  <a:lnTo>
                    <a:pt x="160386" y="15559"/>
                  </a:lnTo>
                  <a:lnTo>
                    <a:pt x="160219" y="15280"/>
                  </a:lnTo>
                  <a:lnTo>
                    <a:pt x="159940" y="15113"/>
                  </a:lnTo>
                  <a:lnTo>
                    <a:pt x="159772" y="15057"/>
                  </a:lnTo>
                  <a:lnTo>
                    <a:pt x="159605" y="15001"/>
                  </a:lnTo>
                  <a:close/>
                  <a:moveTo>
                    <a:pt x="162951" y="15001"/>
                  </a:moveTo>
                  <a:lnTo>
                    <a:pt x="162784" y="15057"/>
                  </a:lnTo>
                  <a:lnTo>
                    <a:pt x="162617" y="15113"/>
                  </a:lnTo>
                  <a:lnTo>
                    <a:pt x="162338" y="15280"/>
                  </a:lnTo>
                  <a:lnTo>
                    <a:pt x="162170" y="15559"/>
                  </a:lnTo>
                  <a:lnTo>
                    <a:pt x="162115" y="15670"/>
                  </a:lnTo>
                  <a:lnTo>
                    <a:pt x="162115" y="15838"/>
                  </a:lnTo>
                  <a:lnTo>
                    <a:pt x="162115" y="16005"/>
                  </a:lnTo>
                  <a:lnTo>
                    <a:pt x="162170" y="16172"/>
                  </a:lnTo>
                  <a:lnTo>
                    <a:pt x="162338" y="16451"/>
                  </a:lnTo>
                  <a:lnTo>
                    <a:pt x="162617" y="16618"/>
                  </a:lnTo>
                  <a:lnTo>
                    <a:pt x="162784" y="16674"/>
                  </a:lnTo>
                  <a:lnTo>
                    <a:pt x="163118" y="16674"/>
                  </a:lnTo>
                  <a:lnTo>
                    <a:pt x="163286" y="16618"/>
                  </a:lnTo>
                  <a:lnTo>
                    <a:pt x="163509" y="16451"/>
                  </a:lnTo>
                  <a:lnTo>
                    <a:pt x="163732" y="16172"/>
                  </a:lnTo>
                  <a:lnTo>
                    <a:pt x="163788" y="16005"/>
                  </a:lnTo>
                  <a:lnTo>
                    <a:pt x="163788" y="15838"/>
                  </a:lnTo>
                  <a:lnTo>
                    <a:pt x="163788" y="15670"/>
                  </a:lnTo>
                  <a:lnTo>
                    <a:pt x="163732" y="15559"/>
                  </a:lnTo>
                  <a:lnTo>
                    <a:pt x="163509" y="15280"/>
                  </a:lnTo>
                  <a:lnTo>
                    <a:pt x="163286" y="15113"/>
                  </a:lnTo>
                  <a:lnTo>
                    <a:pt x="163118" y="15057"/>
                  </a:lnTo>
                  <a:lnTo>
                    <a:pt x="162951" y="15001"/>
                  </a:lnTo>
                  <a:close/>
                  <a:moveTo>
                    <a:pt x="168026" y="15001"/>
                  </a:moveTo>
                  <a:lnTo>
                    <a:pt x="167859" y="15057"/>
                  </a:lnTo>
                  <a:lnTo>
                    <a:pt x="167691" y="15113"/>
                  </a:lnTo>
                  <a:lnTo>
                    <a:pt x="167412" y="15280"/>
                  </a:lnTo>
                  <a:lnTo>
                    <a:pt x="167245" y="15559"/>
                  </a:lnTo>
                  <a:lnTo>
                    <a:pt x="167189" y="15670"/>
                  </a:lnTo>
                  <a:lnTo>
                    <a:pt x="167189" y="15838"/>
                  </a:lnTo>
                  <a:lnTo>
                    <a:pt x="167189" y="16005"/>
                  </a:lnTo>
                  <a:lnTo>
                    <a:pt x="167245" y="16172"/>
                  </a:lnTo>
                  <a:lnTo>
                    <a:pt x="167412" y="16451"/>
                  </a:lnTo>
                  <a:lnTo>
                    <a:pt x="167691" y="16618"/>
                  </a:lnTo>
                  <a:lnTo>
                    <a:pt x="167859" y="16674"/>
                  </a:lnTo>
                  <a:lnTo>
                    <a:pt x="168193" y="16674"/>
                  </a:lnTo>
                  <a:lnTo>
                    <a:pt x="168361" y="16618"/>
                  </a:lnTo>
                  <a:lnTo>
                    <a:pt x="168584" y="16451"/>
                  </a:lnTo>
                  <a:lnTo>
                    <a:pt x="168751" y="16172"/>
                  </a:lnTo>
                  <a:lnTo>
                    <a:pt x="168807" y="16005"/>
                  </a:lnTo>
                  <a:lnTo>
                    <a:pt x="168862" y="15838"/>
                  </a:lnTo>
                  <a:lnTo>
                    <a:pt x="168807" y="15670"/>
                  </a:lnTo>
                  <a:lnTo>
                    <a:pt x="168751" y="15559"/>
                  </a:lnTo>
                  <a:lnTo>
                    <a:pt x="168584" y="15280"/>
                  </a:lnTo>
                  <a:lnTo>
                    <a:pt x="168361" y="15113"/>
                  </a:lnTo>
                  <a:lnTo>
                    <a:pt x="168193" y="15057"/>
                  </a:lnTo>
                  <a:lnTo>
                    <a:pt x="168026" y="15001"/>
                  </a:lnTo>
                  <a:close/>
                  <a:moveTo>
                    <a:pt x="171316" y="15001"/>
                  </a:moveTo>
                  <a:lnTo>
                    <a:pt x="171149" y="15057"/>
                  </a:lnTo>
                  <a:lnTo>
                    <a:pt x="171037" y="15113"/>
                  </a:lnTo>
                  <a:lnTo>
                    <a:pt x="170758" y="15280"/>
                  </a:lnTo>
                  <a:lnTo>
                    <a:pt x="170591" y="15559"/>
                  </a:lnTo>
                  <a:lnTo>
                    <a:pt x="170535" y="15670"/>
                  </a:lnTo>
                  <a:lnTo>
                    <a:pt x="170480" y="15838"/>
                  </a:lnTo>
                  <a:lnTo>
                    <a:pt x="170535" y="16005"/>
                  </a:lnTo>
                  <a:lnTo>
                    <a:pt x="170591" y="16172"/>
                  </a:lnTo>
                  <a:lnTo>
                    <a:pt x="170758" y="16451"/>
                  </a:lnTo>
                  <a:lnTo>
                    <a:pt x="171037" y="16618"/>
                  </a:lnTo>
                  <a:lnTo>
                    <a:pt x="171149" y="16674"/>
                  </a:lnTo>
                  <a:lnTo>
                    <a:pt x="171483" y="16674"/>
                  </a:lnTo>
                  <a:lnTo>
                    <a:pt x="171651" y="16618"/>
                  </a:lnTo>
                  <a:lnTo>
                    <a:pt x="171930" y="16451"/>
                  </a:lnTo>
                  <a:lnTo>
                    <a:pt x="172097" y="16172"/>
                  </a:lnTo>
                  <a:lnTo>
                    <a:pt x="172153" y="16005"/>
                  </a:lnTo>
                  <a:lnTo>
                    <a:pt x="172153" y="15838"/>
                  </a:lnTo>
                  <a:lnTo>
                    <a:pt x="172153" y="15670"/>
                  </a:lnTo>
                  <a:lnTo>
                    <a:pt x="172097" y="15559"/>
                  </a:lnTo>
                  <a:lnTo>
                    <a:pt x="171930" y="15280"/>
                  </a:lnTo>
                  <a:lnTo>
                    <a:pt x="171651" y="15113"/>
                  </a:lnTo>
                  <a:lnTo>
                    <a:pt x="171483" y="15057"/>
                  </a:lnTo>
                  <a:lnTo>
                    <a:pt x="171316" y="15001"/>
                  </a:lnTo>
                  <a:close/>
                  <a:moveTo>
                    <a:pt x="174774" y="15001"/>
                  </a:moveTo>
                  <a:lnTo>
                    <a:pt x="174606" y="15057"/>
                  </a:lnTo>
                  <a:lnTo>
                    <a:pt x="174439" y="15113"/>
                  </a:lnTo>
                  <a:lnTo>
                    <a:pt x="174160" y="15280"/>
                  </a:lnTo>
                  <a:lnTo>
                    <a:pt x="173993" y="15559"/>
                  </a:lnTo>
                  <a:lnTo>
                    <a:pt x="173937" y="15670"/>
                  </a:lnTo>
                  <a:lnTo>
                    <a:pt x="173937" y="15838"/>
                  </a:lnTo>
                  <a:lnTo>
                    <a:pt x="173937" y="16005"/>
                  </a:lnTo>
                  <a:lnTo>
                    <a:pt x="173993" y="16172"/>
                  </a:lnTo>
                  <a:lnTo>
                    <a:pt x="174160" y="16451"/>
                  </a:lnTo>
                  <a:lnTo>
                    <a:pt x="174439" y="16618"/>
                  </a:lnTo>
                  <a:lnTo>
                    <a:pt x="174606" y="16674"/>
                  </a:lnTo>
                  <a:lnTo>
                    <a:pt x="174941" y="16674"/>
                  </a:lnTo>
                  <a:lnTo>
                    <a:pt x="175053" y="16618"/>
                  </a:lnTo>
                  <a:lnTo>
                    <a:pt x="175331" y="16451"/>
                  </a:lnTo>
                  <a:lnTo>
                    <a:pt x="175499" y="16172"/>
                  </a:lnTo>
                  <a:lnTo>
                    <a:pt x="175554" y="16005"/>
                  </a:lnTo>
                  <a:lnTo>
                    <a:pt x="175610" y="15838"/>
                  </a:lnTo>
                  <a:lnTo>
                    <a:pt x="175554" y="15670"/>
                  </a:lnTo>
                  <a:lnTo>
                    <a:pt x="175499" y="15559"/>
                  </a:lnTo>
                  <a:lnTo>
                    <a:pt x="175331" y="15280"/>
                  </a:lnTo>
                  <a:lnTo>
                    <a:pt x="175053" y="15113"/>
                  </a:lnTo>
                  <a:lnTo>
                    <a:pt x="174941" y="15057"/>
                  </a:lnTo>
                  <a:lnTo>
                    <a:pt x="174774" y="15001"/>
                  </a:lnTo>
                  <a:close/>
                  <a:moveTo>
                    <a:pt x="184812" y="15001"/>
                  </a:moveTo>
                  <a:lnTo>
                    <a:pt x="184644" y="15057"/>
                  </a:lnTo>
                  <a:lnTo>
                    <a:pt x="184477" y="15113"/>
                  </a:lnTo>
                  <a:lnTo>
                    <a:pt x="184198" y="15280"/>
                  </a:lnTo>
                  <a:lnTo>
                    <a:pt x="184031" y="15559"/>
                  </a:lnTo>
                  <a:lnTo>
                    <a:pt x="183975" y="15670"/>
                  </a:lnTo>
                  <a:lnTo>
                    <a:pt x="183975" y="15838"/>
                  </a:lnTo>
                  <a:lnTo>
                    <a:pt x="183975" y="16005"/>
                  </a:lnTo>
                  <a:lnTo>
                    <a:pt x="184031" y="16172"/>
                  </a:lnTo>
                  <a:lnTo>
                    <a:pt x="184198" y="16451"/>
                  </a:lnTo>
                  <a:lnTo>
                    <a:pt x="184477" y="16618"/>
                  </a:lnTo>
                  <a:lnTo>
                    <a:pt x="184644" y="16674"/>
                  </a:lnTo>
                  <a:lnTo>
                    <a:pt x="184979" y="16674"/>
                  </a:lnTo>
                  <a:lnTo>
                    <a:pt x="185091" y="16618"/>
                  </a:lnTo>
                  <a:lnTo>
                    <a:pt x="185369" y="16451"/>
                  </a:lnTo>
                  <a:lnTo>
                    <a:pt x="185537" y="16172"/>
                  </a:lnTo>
                  <a:lnTo>
                    <a:pt x="185593" y="16005"/>
                  </a:lnTo>
                  <a:lnTo>
                    <a:pt x="185648" y="15838"/>
                  </a:lnTo>
                  <a:lnTo>
                    <a:pt x="185593" y="15670"/>
                  </a:lnTo>
                  <a:lnTo>
                    <a:pt x="185537" y="15559"/>
                  </a:lnTo>
                  <a:lnTo>
                    <a:pt x="185369" y="15280"/>
                  </a:lnTo>
                  <a:lnTo>
                    <a:pt x="185091" y="15113"/>
                  </a:lnTo>
                  <a:lnTo>
                    <a:pt x="184979" y="15057"/>
                  </a:lnTo>
                  <a:lnTo>
                    <a:pt x="184812" y="15001"/>
                  </a:lnTo>
                  <a:close/>
                  <a:moveTo>
                    <a:pt x="226804" y="15057"/>
                  </a:moveTo>
                  <a:lnTo>
                    <a:pt x="226637" y="15113"/>
                  </a:lnTo>
                  <a:lnTo>
                    <a:pt x="226358" y="15280"/>
                  </a:lnTo>
                  <a:lnTo>
                    <a:pt x="226191" y="15559"/>
                  </a:lnTo>
                  <a:lnTo>
                    <a:pt x="226135" y="15670"/>
                  </a:lnTo>
                  <a:lnTo>
                    <a:pt x="226135" y="15838"/>
                  </a:lnTo>
                  <a:lnTo>
                    <a:pt x="226135" y="16005"/>
                  </a:lnTo>
                  <a:lnTo>
                    <a:pt x="226191" y="16172"/>
                  </a:lnTo>
                  <a:lnTo>
                    <a:pt x="226358" y="16451"/>
                  </a:lnTo>
                  <a:lnTo>
                    <a:pt x="226637" y="16618"/>
                  </a:lnTo>
                  <a:lnTo>
                    <a:pt x="226804" y="16674"/>
                  </a:lnTo>
                  <a:lnTo>
                    <a:pt x="227139" y="16674"/>
                  </a:lnTo>
                  <a:lnTo>
                    <a:pt x="227250" y="16618"/>
                  </a:lnTo>
                  <a:lnTo>
                    <a:pt x="227529" y="16451"/>
                  </a:lnTo>
                  <a:lnTo>
                    <a:pt x="227697" y="16172"/>
                  </a:lnTo>
                  <a:lnTo>
                    <a:pt x="227752" y="16005"/>
                  </a:lnTo>
                  <a:lnTo>
                    <a:pt x="227808" y="15838"/>
                  </a:lnTo>
                  <a:lnTo>
                    <a:pt x="227752" y="15670"/>
                  </a:lnTo>
                  <a:lnTo>
                    <a:pt x="227697" y="15559"/>
                  </a:lnTo>
                  <a:lnTo>
                    <a:pt x="227529" y="15280"/>
                  </a:lnTo>
                  <a:lnTo>
                    <a:pt x="227250" y="15113"/>
                  </a:lnTo>
                  <a:lnTo>
                    <a:pt x="227139" y="15057"/>
                  </a:lnTo>
                  <a:close/>
                  <a:moveTo>
                    <a:pt x="230150" y="15057"/>
                  </a:moveTo>
                  <a:lnTo>
                    <a:pt x="229983" y="15113"/>
                  </a:lnTo>
                  <a:lnTo>
                    <a:pt x="229760" y="15280"/>
                  </a:lnTo>
                  <a:lnTo>
                    <a:pt x="229537" y="15559"/>
                  </a:lnTo>
                  <a:lnTo>
                    <a:pt x="229481" y="15670"/>
                  </a:lnTo>
                  <a:lnTo>
                    <a:pt x="229481" y="15838"/>
                  </a:lnTo>
                  <a:lnTo>
                    <a:pt x="229481" y="16005"/>
                  </a:lnTo>
                  <a:lnTo>
                    <a:pt x="229537" y="16172"/>
                  </a:lnTo>
                  <a:lnTo>
                    <a:pt x="229760" y="16451"/>
                  </a:lnTo>
                  <a:lnTo>
                    <a:pt x="229983" y="16618"/>
                  </a:lnTo>
                  <a:lnTo>
                    <a:pt x="230150" y="16674"/>
                  </a:lnTo>
                  <a:lnTo>
                    <a:pt x="230485" y="16674"/>
                  </a:lnTo>
                  <a:lnTo>
                    <a:pt x="230652" y="16618"/>
                  </a:lnTo>
                  <a:lnTo>
                    <a:pt x="230931" y="16451"/>
                  </a:lnTo>
                  <a:lnTo>
                    <a:pt x="231098" y="16172"/>
                  </a:lnTo>
                  <a:lnTo>
                    <a:pt x="231154" y="16005"/>
                  </a:lnTo>
                  <a:lnTo>
                    <a:pt x="231154" y="15838"/>
                  </a:lnTo>
                  <a:lnTo>
                    <a:pt x="231154" y="15670"/>
                  </a:lnTo>
                  <a:lnTo>
                    <a:pt x="231098" y="15559"/>
                  </a:lnTo>
                  <a:lnTo>
                    <a:pt x="230931" y="15280"/>
                  </a:lnTo>
                  <a:lnTo>
                    <a:pt x="230652" y="15113"/>
                  </a:lnTo>
                  <a:lnTo>
                    <a:pt x="230485" y="15057"/>
                  </a:lnTo>
                  <a:close/>
                  <a:moveTo>
                    <a:pt x="233496" y="15057"/>
                  </a:moveTo>
                  <a:lnTo>
                    <a:pt x="233385" y="15113"/>
                  </a:lnTo>
                  <a:lnTo>
                    <a:pt x="233106" y="15280"/>
                  </a:lnTo>
                  <a:lnTo>
                    <a:pt x="232939" y="15559"/>
                  </a:lnTo>
                  <a:lnTo>
                    <a:pt x="232883" y="15670"/>
                  </a:lnTo>
                  <a:lnTo>
                    <a:pt x="232883" y="15838"/>
                  </a:lnTo>
                  <a:lnTo>
                    <a:pt x="232883" y="16005"/>
                  </a:lnTo>
                  <a:lnTo>
                    <a:pt x="232939" y="16172"/>
                  </a:lnTo>
                  <a:lnTo>
                    <a:pt x="233106" y="16451"/>
                  </a:lnTo>
                  <a:lnTo>
                    <a:pt x="233385" y="16618"/>
                  </a:lnTo>
                  <a:lnTo>
                    <a:pt x="233496" y="16674"/>
                  </a:lnTo>
                  <a:lnTo>
                    <a:pt x="233831" y="16674"/>
                  </a:lnTo>
                  <a:lnTo>
                    <a:pt x="233998" y="16618"/>
                  </a:lnTo>
                  <a:lnTo>
                    <a:pt x="234277" y="16451"/>
                  </a:lnTo>
                  <a:lnTo>
                    <a:pt x="234444" y="16172"/>
                  </a:lnTo>
                  <a:lnTo>
                    <a:pt x="234500" y="16005"/>
                  </a:lnTo>
                  <a:lnTo>
                    <a:pt x="234500" y="15838"/>
                  </a:lnTo>
                  <a:lnTo>
                    <a:pt x="234500" y="15670"/>
                  </a:lnTo>
                  <a:lnTo>
                    <a:pt x="234444" y="15559"/>
                  </a:lnTo>
                  <a:lnTo>
                    <a:pt x="234277" y="15280"/>
                  </a:lnTo>
                  <a:lnTo>
                    <a:pt x="233998" y="15113"/>
                  </a:lnTo>
                  <a:lnTo>
                    <a:pt x="233831" y="15057"/>
                  </a:lnTo>
                  <a:close/>
                  <a:moveTo>
                    <a:pt x="236842" y="15057"/>
                  </a:moveTo>
                  <a:lnTo>
                    <a:pt x="236675" y="15113"/>
                  </a:lnTo>
                  <a:lnTo>
                    <a:pt x="236396" y="15280"/>
                  </a:lnTo>
                  <a:lnTo>
                    <a:pt x="236229" y="15559"/>
                  </a:lnTo>
                  <a:lnTo>
                    <a:pt x="236173" y="15670"/>
                  </a:lnTo>
                  <a:lnTo>
                    <a:pt x="236173" y="15838"/>
                  </a:lnTo>
                  <a:lnTo>
                    <a:pt x="236173" y="16005"/>
                  </a:lnTo>
                  <a:lnTo>
                    <a:pt x="236229" y="16172"/>
                  </a:lnTo>
                  <a:lnTo>
                    <a:pt x="236396" y="16451"/>
                  </a:lnTo>
                  <a:lnTo>
                    <a:pt x="236675" y="16618"/>
                  </a:lnTo>
                  <a:lnTo>
                    <a:pt x="236842" y="16674"/>
                  </a:lnTo>
                  <a:lnTo>
                    <a:pt x="237177" y="16674"/>
                  </a:lnTo>
                  <a:lnTo>
                    <a:pt x="237344" y="16618"/>
                  </a:lnTo>
                  <a:lnTo>
                    <a:pt x="237567" y="16451"/>
                  </a:lnTo>
                  <a:lnTo>
                    <a:pt x="237790" y="16172"/>
                  </a:lnTo>
                  <a:lnTo>
                    <a:pt x="237790" y="16005"/>
                  </a:lnTo>
                  <a:lnTo>
                    <a:pt x="237846" y="15838"/>
                  </a:lnTo>
                  <a:lnTo>
                    <a:pt x="237790" y="15670"/>
                  </a:lnTo>
                  <a:lnTo>
                    <a:pt x="237790" y="15559"/>
                  </a:lnTo>
                  <a:lnTo>
                    <a:pt x="237567" y="15280"/>
                  </a:lnTo>
                  <a:lnTo>
                    <a:pt x="237344" y="15113"/>
                  </a:lnTo>
                  <a:lnTo>
                    <a:pt x="237177" y="15057"/>
                  </a:lnTo>
                  <a:close/>
                  <a:moveTo>
                    <a:pt x="241973" y="15001"/>
                  </a:moveTo>
                  <a:lnTo>
                    <a:pt x="241806" y="15057"/>
                  </a:lnTo>
                  <a:lnTo>
                    <a:pt x="241638" y="15113"/>
                  </a:lnTo>
                  <a:lnTo>
                    <a:pt x="241359" y="15280"/>
                  </a:lnTo>
                  <a:lnTo>
                    <a:pt x="241192" y="15559"/>
                  </a:lnTo>
                  <a:lnTo>
                    <a:pt x="241136" y="15670"/>
                  </a:lnTo>
                  <a:lnTo>
                    <a:pt x="241136" y="15838"/>
                  </a:lnTo>
                  <a:lnTo>
                    <a:pt x="241136" y="16005"/>
                  </a:lnTo>
                  <a:lnTo>
                    <a:pt x="241192" y="16172"/>
                  </a:lnTo>
                  <a:lnTo>
                    <a:pt x="241359" y="16451"/>
                  </a:lnTo>
                  <a:lnTo>
                    <a:pt x="241638" y="16618"/>
                  </a:lnTo>
                  <a:lnTo>
                    <a:pt x="241806" y="16674"/>
                  </a:lnTo>
                  <a:lnTo>
                    <a:pt x="242140" y="16674"/>
                  </a:lnTo>
                  <a:lnTo>
                    <a:pt x="242308" y="16618"/>
                  </a:lnTo>
                  <a:lnTo>
                    <a:pt x="242531" y="16451"/>
                  </a:lnTo>
                  <a:lnTo>
                    <a:pt x="242754" y="16172"/>
                  </a:lnTo>
                  <a:lnTo>
                    <a:pt x="242754" y="16005"/>
                  </a:lnTo>
                  <a:lnTo>
                    <a:pt x="242809" y="15838"/>
                  </a:lnTo>
                  <a:lnTo>
                    <a:pt x="242754" y="15670"/>
                  </a:lnTo>
                  <a:lnTo>
                    <a:pt x="242754" y="15559"/>
                  </a:lnTo>
                  <a:lnTo>
                    <a:pt x="242531" y="15280"/>
                  </a:lnTo>
                  <a:lnTo>
                    <a:pt x="242308" y="15113"/>
                  </a:lnTo>
                  <a:lnTo>
                    <a:pt x="242140" y="15057"/>
                  </a:lnTo>
                  <a:lnTo>
                    <a:pt x="241973" y="15001"/>
                  </a:lnTo>
                  <a:close/>
                  <a:moveTo>
                    <a:pt x="250394" y="15001"/>
                  </a:moveTo>
                  <a:lnTo>
                    <a:pt x="250226" y="15057"/>
                  </a:lnTo>
                  <a:lnTo>
                    <a:pt x="250059" y="15113"/>
                  </a:lnTo>
                  <a:lnTo>
                    <a:pt x="249836" y="15280"/>
                  </a:lnTo>
                  <a:lnTo>
                    <a:pt x="249669" y="15559"/>
                  </a:lnTo>
                  <a:lnTo>
                    <a:pt x="249613" y="15670"/>
                  </a:lnTo>
                  <a:lnTo>
                    <a:pt x="249557" y="15838"/>
                  </a:lnTo>
                  <a:lnTo>
                    <a:pt x="249613" y="16005"/>
                  </a:lnTo>
                  <a:lnTo>
                    <a:pt x="249669" y="16172"/>
                  </a:lnTo>
                  <a:lnTo>
                    <a:pt x="249836" y="16451"/>
                  </a:lnTo>
                  <a:lnTo>
                    <a:pt x="250059" y="16618"/>
                  </a:lnTo>
                  <a:lnTo>
                    <a:pt x="250226" y="16674"/>
                  </a:lnTo>
                  <a:lnTo>
                    <a:pt x="250561" y="16674"/>
                  </a:lnTo>
                  <a:lnTo>
                    <a:pt x="250728" y="16618"/>
                  </a:lnTo>
                  <a:lnTo>
                    <a:pt x="251007" y="16451"/>
                  </a:lnTo>
                  <a:lnTo>
                    <a:pt x="251174" y="16172"/>
                  </a:lnTo>
                  <a:lnTo>
                    <a:pt x="251230" y="16005"/>
                  </a:lnTo>
                  <a:lnTo>
                    <a:pt x="251230" y="15838"/>
                  </a:lnTo>
                  <a:lnTo>
                    <a:pt x="251230" y="15670"/>
                  </a:lnTo>
                  <a:lnTo>
                    <a:pt x="251174" y="15559"/>
                  </a:lnTo>
                  <a:lnTo>
                    <a:pt x="251007" y="15280"/>
                  </a:lnTo>
                  <a:lnTo>
                    <a:pt x="250728" y="15113"/>
                  </a:lnTo>
                  <a:lnTo>
                    <a:pt x="250561" y="15057"/>
                  </a:lnTo>
                  <a:lnTo>
                    <a:pt x="250394" y="15001"/>
                  </a:lnTo>
                  <a:close/>
                  <a:moveTo>
                    <a:pt x="255469" y="15001"/>
                  </a:moveTo>
                  <a:lnTo>
                    <a:pt x="255301" y="15057"/>
                  </a:lnTo>
                  <a:lnTo>
                    <a:pt x="255134" y="15113"/>
                  </a:lnTo>
                  <a:lnTo>
                    <a:pt x="254855" y="15280"/>
                  </a:lnTo>
                  <a:lnTo>
                    <a:pt x="254688" y="15559"/>
                  </a:lnTo>
                  <a:lnTo>
                    <a:pt x="254632" y="15670"/>
                  </a:lnTo>
                  <a:lnTo>
                    <a:pt x="254632" y="15838"/>
                  </a:lnTo>
                  <a:lnTo>
                    <a:pt x="254632" y="16005"/>
                  </a:lnTo>
                  <a:lnTo>
                    <a:pt x="254688" y="16172"/>
                  </a:lnTo>
                  <a:lnTo>
                    <a:pt x="254855" y="16451"/>
                  </a:lnTo>
                  <a:lnTo>
                    <a:pt x="255134" y="16618"/>
                  </a:lnTo>
                  <a:lnTo>
                    <a:pt x="255301" y="16674"/>
                  </a:lnTo>
                  <a:lnTo>
                    <a:pt x="255636" y="16674"/>
                  </a:lnTo>
                  <a:lnTo>
                    <a:pt x="255747" y="16618"/>
                  </a:lnTo>
                  <a:lnTo>
                    <a:pt x="256026" y="16451"/>
                  </a:lnTo>
                  <a:lnTo>
                    <a:pt x="256194" y="16172"/>
                  </a:lnTo>
                  <a:lnTo>
                    <a:pt x="256249" y="16005"/>
                  </a:lnTo>
                  <a:lnTo>
                    <a:pt x="256305" y="15838"/>
                  </a:lnTo>
                  <a:lnTo>
                    <a:pt x="256249" y="15670"/>
                  </a:lnTo>
                  <a:lnTo>
                    <a:pt x="256194" y="15559"/>
                  </a:lnTo>
                  <a:lnTo>
                    <a:pt x="256026" y="15280"/>
                  </a:lnTo>
                  <a:lnTo>
                    <a:pt x="255747" y="15113"/>
                  </a:lnTo>
                  <a:lnTo>
                    <a:pt x="255636" y="15057"/>
                  </a:lnTo>
                  <a:lnTo>
                    <a:pt x="255469" y="15001"/>
                  </a:lnTo>
                  <a:close/>
                  <a:moveTo>
                    <a:pt x="258759" y="15001"/>
                  </a:moveTo>
                  <a:lnTo>
                    <a:pt x="258591" y="15057"/>
                  </a:lnTo>
                  <a:lnTo>
                    <a:pt x="258424" y="15113"/>
                  </a:lnTo>
                  <a:lnTo>
                    <a:pt x="258201" y="15280"/>
                  </a:lnTo>
                  <a:lnTo>
                    <a:pt x="257978" y="15559"/>
                  </a:lnTo>
                  <a:lnTo>
                    <a:pt x="257978" y="15670"/>
                  </a:lnTo>
                  <a:lnTo>
                    <a:pt x="257922" y="15838"/>
                  </a:lnTo>
                  <a:lnTo>
                    <a:pt x="257978" y="16005"/>
                  </a:lnTo>
                  <a:lnTo>
                    <a:pt x="257978" y="16172"/>
                  </a:lnTo>
                  <a:lnTo>
                    <a:pt x="258201" y="16451"/>
                  </a:lnTo>
                  <a:lnTo>
                    <a:pt x="258424" y="16618"/>
                  </a:lnTo>
                  <a:lnTo>
                    <a:pt x="258591" y="16674"/>
                  </a:lnTo>
                  <a:lnTo>
                    <a:pt x="258926" y="16674"/>
                  </a:lnTo>
                  <a:lnTo>
                    <a:pt x="259093" y="16618"/>
                  </a:lnTo>
                  <a:lnTo>
                    <a:pt x="259372" y="16451"/>
                  </a:lnTo>
                  <a:lnTo>
                    <a:pt x="259540" y="16172"/>
                  </a:lnTo>
                  <a:lnTo>
                    <a:pt x="259595" y="16005"/>
                  </a:lnTo>
                  <a:lnTo>
                    <a:pt x="259595" y="15838"/>
                  </a:lnTo>
                  <a:lnTo>
                    <a:pt x="259595" y="15670"/>
                  </a:lnTo>
                  <a:lnTo>
                    <a:pt x="259540" y="15559"/>
                  </a:lnTo>
                  <a:lnTo>
                    <a:pt x="259372" y="15280"/>
                  </a:lnTo>
                  <a:lnTo>
                    <a:pt x="259093" y="15113"/>
                  </a:lnTo>
                  <a:lnTo>
                    <a:pt x="258926" y="15057"/>
                  </a:lnTo>
                  <a:lnTo>
                    <a:pt x="258759" y="15001"/>
                  </a:lnTo>
                  <a:close/>
                  <a:moveTo>
                    <a:pt x="263834" y="15001"/>
                  </a:moveTo>
                  <a:lnTo>
                    <a:pt x="263666" y="15057"/>
                  </a:lnTo>
                  <a:lnTo>
                    <a:pt x="263499" y="15113"/>
                  </a:lnTo>
                  <a:lnTo>
                    <a:pt x="263220" y="15280"/>
                  </a:lnTo>
                  <a:lnTo>
                    <a:pt x="263053" y="15559"/>
                  </a:lnTo>
                  <a:lnTo>
                    <a:pt x="262997" y="15670"/>
                  </a:lnTo>
                  <a:lnTo>
                    <a:pt x="262997" y="15838"/>
                  </a:lnTo>
                  <a:lnTo>
                    <a:pt x="262997" y="16005"/>
                  </a:lnTo>
                  <a:lnTo>
                    <a:pt x="263053" y="16172"/>
                  </a:lnTo>
                  <a:lnTo>
                    <a:pt x="263220" y="16451"/>
                  </a:lnTo>
                  <a:lnTo>
                    <a:pt x="263499" y="16618"/>
                  </a:lnTo>
                  <a:lnTo>
                    <a:pt x="263666" y="16674"/>
                  </a:lnTo>
                  <a:lnTo>
                    <a:pt x="264001" y="16674"/>
                  </a:lnTo>
                  <a:lnTo>
                    <a:pt x="264168" y="16618"/>
                  </a:lnTo>
                  <a:lnTo>
                    <a:pt x="264391" y="16451"/>
                  </a:lnTo>
                  <a:lnTo>
                    <a:pt x="264614" y="16172"/>
                  </a:lnTo>
                  <a:lnTo>
                    <a:pt x="264670" y="16005"/>
                  </a:lnTo>
                  <a:lnTo>
                    <a:pt x="264670" y="15838"/>
                  </a:lnTo>
                  <a:lnTo>
                    <a:pt x="264670" y="15670"/>
                  </a:lnTo>
                  <a:lnTo>
                    <a:pt x="264614" y="15559"/>
                  </a:lnTo>
                  <a:lnTo>
                    <a:pt x="264391" y="15280"/>
                  </a:lnTo>
                  <a:lnTo>
                    <a:pt x="264168" y="15113"/>
                  </a:lnTo>
                  <a:lnTo>
                    <a:pt x="264001" y="15057"/>
                  </a:lnTo>
                  <a:lnTo>
                    <a:pt x="263834" y="15001"/>
                  </a:lnTo>
                  <a:close/>
                  <a:moveTo>
                    <a:pt x="267124" y="15001"/>
                  </a:moveTo>
                  <a:lnTo>
                    <a:pt x="266957" y="15057"/>
                  </a:lnTo>
                  <a:lnTo>
                    <a:pt x="266845" y="15113"/>
                  </a:lnTo>
                  <a:lnTo>
                    <a:pt x="266566" y="15280"/>
                  </a:lnTo>
                  <a:lnTo>
                    <a:pt x="266399" y="15559"/>
                  </a:lnTo>
                  <a:lnTo>
                    <a:pt x="266343" y="15670"/>
                  </a:lnTo>
                  <a:lnTo>
                    <a:pt x="266343" y="15838"/>
                  </a:lnTo>
                  <a:lnTo>
                    <a:pt x="266343" y="16005"/>
                  </a:lnTo>
                  <a:lnTo>
                    <a:pt x="266399" y="16172"/>
                  </a:lnTo>
                  <a:lnTo>
                    <a:pt x="266566" y="16451"/>
                  </a:lnTo>
                  <a:lnTo>
                    <a:pt x="266845" y="16618"/>
                  </a:lnTo>
                  <a:lnTo>
                    <a:pt x="266957" y="16674"/>
                  </a:lnTo>
                  <a:lnTo>
                    <a:pt x="267291" y="16674"/>
                  </a:lnTo>
                  <a:lnTo>
                    <a:pt x="267458" y="16618"/>
                  </a:lnTo>
                  <a:lnTo>
                    <a:pt x="267737" y="16451"/>
                  </a:lnTo>
                  <a:lnTo>
                    <a:pt x="267905" y="16172"/>
                  </a:lnTo>
                  <a:lnTo>
                    <a:pt x="267960" y="16005"/>
                  </a:lnTo>
                  <a:lnTo>
                    <a:pt x="267960" y="15838"/>
                  </a:lnTo>
                  <a:lnTo>
                    <a:pt x="267960" y="15670"/>
                  </a:lnTo>
                  <a:lnTo>
                    <a:pt x="267905" y="15559"/>
                  </a:lnTo>
                  <a:lnTo>
                    <a:pt x="267737" y="15280"/>
                  </a:lnTo>
                  <a:lnTo>
                    <a:pt x="267458" y="15113"/>
                  </a:lnTo>
                  <a:lnTo>
                    <a:pt x="267291" y="15057"/>
                  </a:lnTo>
                  <a:lnTo>
                    <a:pt x="267124" y="15001"/>
                  </a:lnTo>
                  <a:close/>
                  <a:moveTo>
                    <a:pt x="270581" y="15001"/>
                  </a:moveTo>
                  <a:lnTo>
                    <a:pt x="270414" y="15057"/>
                  </a:lnTo>
                  <a:lnTo>
                    <a:pt x="270247" y="15113"/>
                  </a:lnTo>
                  <a:lnTo>
                    <a:pt x="269968" y="15280"/>
                  </a:lnTo>
                  <a:lnTo>
                    <a:pt x="269801" y="15559"/>
                  </a:lnTo>
                  <a:lnTo>
                    <a:pt x="269745" y="15670"/>
                  </a:lnTo>
                  <a:lnTo>
                    <a:pt x="269745" y="15838"/>
                  </a:lnTo>
                  <a:lnTo>
                    <a:pt x="269745" y="16005"/>
                  </a:lnTo>
                  <a:lnTo>
                    <a:pt x="269801" y="16172"/>
                  </a:lnTo>
                  <a:lnTo>
                    <a:pt x="269968" y="16451"/>
                  </a:lnTo>
                  <a:lnTo>
                    <a:pt x="270247" y="16618"/>
                  </a:lnTo>
                  <a:lnTo>
                    <a:pt x="270414" y="16674"/>
                  </a:lnTo>
                  <a:lnTo>
                    <a:pt x="270749" y="16674"/>
                  </a:lnTo>
                  <a:lnTo>
                    <a:pt x="270916" y="16618"/>
                  </a:lnTo>
                  <a:lnTo>
                    <a:pt x="271139" y="16451"/>
                  </a:lnTo>
                  <a:lnTo>
                    <a:pt x="271362" y="16172"/>
                  </a:lnTo>
                  <a:lnTo>
                    <a:pt x="271362" y="16005"/>
                  </a:lnTo>
                  <a:lnTo>
                    <a:pt x="271418" y="15838"/>
                  </a:lnTo>
                  <a:lnTo>
                    <a:pt x="271362" y="15670"/>
                  </a:lnTo>
                  <a:lnTo>
                    <a:pt x="271362" y="15559"/>
                  </a:lnTo>
                  <a:lnTo>
                    <a:pt x="271139" y="15280"/>
                  </a:lnTo>
                  <a:lnTo>
                    <a:pt x="270916" y="15113"/>
                  </a:lnTo>
                  <a:lnTo>
                    <a:pt x="270749" y="15057"/>
                  </a:lnTo>
                  <a:lnTo>
                    <a:pt x="270581" y="15001"/>
                  </a:lnTo>
                  <a:close/>
                  <a:moveTo>
                    <a:pt x="280619" y="15001"/>
                  </a:moveTo>
                  <a:lnTo>
                    <a:pt x="280452" y="15057"/>
                  </a:lnTo>
                  <a:lnTo>
                    <a:pt x="280285" y="15113"/>
                  </a:lnTo>
                  <a:lnTo>
                    <a:pt x="280006" y="15280"/>
                  </a:lnTo>
                  <a:lnTo>
                    <a:pt x="279839" y="15559"/>
                  </a:lnTo>
                  <a:lnTo>
                    <a:pt x="279783" y="15670"/>
                  </a:lnTo>
                  <a:lnTo>
                    <a:pt x="279783" y="15838"/>
                  </a:lnTo>
                  <a:lnTo>
                    <a:pt x="279783" y="16005"/>
                  </a:lnTo>
                  <a:lnTo>
                    <a:pt x="279839" y="16172"/>
                  </a:lnTo>
                  <a:lnTo>
                    <a:pt x="280006" y="16451"/>
                  </a:lnTo>
                  <a:lnTo>
                    <a:pt x="280285" y="16618"/>
                  </a:lnTo>
                  <a:lnTo>
                    <a:pt x="280452" y="16674"/>
                  </a:lnTo>
                  <a:lnTo>
                    <a:pt x="280787" y="16674"/>
                  </a:lnTo>
                  <a:lnTo>
                    <a:pt x="280954" y="16618"/>
                  </a:lnTo>
                  <a:lnTo>
                    <a:pt x="281177" y="16451"/>
                  </a:lnTo>
                  <a:lnTo>
                    <a:pt x="281400" y="16172"/>
                  </a:lnTo>
                  <a:lnTo>
                    <a:pt x="281400" y="16005"/>
                  </a:lnTo>
                  <a:lnTo>
                    <a:pt x="281456" y="15838"/>
                  </a:lnTo>
                  <a:lnTo>
                    <a:pt x="281400" y="15670"/>
                  </a:lnTo>
                  <a:lnTo>
                    <a:pt x="281400" y="15559"/>
                  </a:lnTo>
                  <a:lnTo>
                    <a:pt x="281177" y="15280"/>
                  </a:lnTo>
                  <a:lnTo>
                    <a:pt x="280954" y="15113"/>
                  </a:lnTo>
                  <a:lnTo>
                    <a:pt x="280787" y="15057"/>
                  </a:lnTo>
                  <a:lnTo>
                    <a:pt x="280619" y="15001"/>
                  </a:lnTo>
                  <a:close/>
                </a:path>
              </a:pathLst>
            </a:custGeom>
            <a:solidFill>
              <a:srgbClr val="3230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5" name="Google Shape;4505;p117"/>
            <p:cNvSpPr/>
            <p:nvPr/>
          </p:nvSpPr>
          <p:spPr>
            <a:xfrm>
              <a:off x="18861" y="217501"/>
              <a:ext cx="9187662" cy="542679"/>
            </a:xfrm>
            <a:custGeom>
              <a:avLst/>
              <a:gdLst/>
              <a:ahLst/>
              <a:cxnLst/>
              <a:rect l="l" t="t" r="r" b="b"/>
              <a:pathLst>
                <a:path w="283242" h="16730" extrusionOk="0">
                  <a:moveTo>
                    <a:pt x="14333" y="0"/>
                  </a:moveTo>
                  <a:lnTo>
                    <a:pt x="14333" y="1673"/>
                  </a:lnTo>
                  <a:lnTo>
                    <a:pt x="17734" y="1673"/>
                  </a:lnTo>
                  <a:lnTo>
                    <a:pt x="17734" y="0"/>
                  </a:lnTo>
                  <a:close/>
                  <a:moveTo>
                    <a:pt x="24371" y="0"/>
                  </a:moveTo>
                  <a:lnTo>
                    <a:pt x="24371" y="1673"/>
                  </a:lnTo>
                  <a:lnTo>
                    <a:pt x="27772" y="1673"/>
                  </a:lnTo>
                  <a:lnTo>
                    <a:pt x="27772" y="0"/>
                  </a:lnTo>
                  <a:close/>
                  <a:moveTo>
                    <a:pt x="34409" y="0"/>
                  </a:moveTo>
                  <a:lnTo>
                    <a:pt x="34409" y="1673"/>
                  </a:lnTo>
                  <a:lnTo>
                    <a:pt x="37811" y="1673"/>
                  </a:lnTo>
                  <a:lnTo>
                    <a:pt x="37811" y="0"/>
                  </a:lnTo>
                  <a:close/>
                  <a:moveTo>
                    <a:pt x="51250" y="0"/>
                  </a:moveTo>
                  <a:lnTo>
                    <a:pt x="51250" y="1673"/>
                  </a:lnTo>
                  <a:lnTo>
                    <a:pt x="54652" y="1673"/>
                  </a:lnTo>
                  <a:lnTo>
                    <a:pt x="54652" y="0"/>
                  </a:lnTo>
                  <a:close/>
                  <a:moveTo>
                    <a:pt x="76457" y="0"/>
                  </a:moveTo>
                  <a:lnTo>
                    <a:pt x="76457" y="1673"/>
                  </a:lnTo>
                  <a:lnTo>
                    <a:pt x="79859" y="1673"/>
                  </a:lnTo>
                  <a:lnTo>
                    <a:pt x="79859" y="0"/>
                  </a:lnTo>
                  <a:close/>
                  <a:moveTo>
                    <a:pt x="88224" y="0"/>
                  </a:moveTo>
                  <a:lnTo>
                    <a:pt x="88224" y="1673"/>
                  </a:lnTo>
                  <a:lnTo>
                    <a:pt x="91626" y="1673"/>
                  </a:lnTo>
                  <a:lnTo>
                    <a:pt x="91626" y="0"/>
                  </a:lnTo>
                  <a:close/>
                  <a:moveTo>
                    <a:pt x="110140" y="0"/>
                  </a:moveTo>
                  <a:lnTo>
                    <a:pt x="110140" y="1673"/>
                  </a:lnTo>
                  <a:lnTo>
                    <a:pt x="113542" y="1673"/>
                  </a:lnTo>
                  <a:lnTo>
                    <a:pt x="113542" y="0"/>
                  </a:lnTo>
                  <a:close/>
                  <a:moveTo>
                    <a:pt x="120178" y="0"/>
                  </a:moveTo>
                  <a:lnTo>
                    <a:pt x="120178" y="1673"/>
                  </a:lnTo>
                  <a:lnTo>
                    <a:pt x="123580" y="1673"/>
                  </a:lnTo>
                  <a:lnTo>
                    <a:pt x="123580" y="0"/>
                  </a:lnTo>
                  <a:close/>
                  <a:moveTo>
                    <a:pt x="130216" y="0"/>
                  </a:moveTo>
                  <a:lnTo>
                    <a:pt x="130216" y="1673"/>
                  </a:lnTo>
                  <a:lnTo>
                    <a:pt x="133618" y="1673"/>
                  </a:lnTo>
                  <a:lnTo>
                    <a:pt x="133618" y="0"/>
                  </a:lnTo>
                  <a:close/>
                  <a:moveTo>
                    <a:pt x="147002" y="0"/>
                  </a:moveTo>
                  <a:lnTo>
                    <a:pt x="147002" y="1673"/>
                  </a:lnTo>
                  <a:lnTo>
                    <a:pt x="150404" y="1673"/>
                  </a:lnTo>
                  <a:lnTo>
                    <a:pt x="150404" y="0"/>
                  </a:lnTo>
                  <a:close/>
                  <a:moveTo>
                    <a:pt x="172265" y="0"/>
                  </a:moveTo>
                  <a:lnTo>
                    <a:pt x="172265" y="1673"/>
                  </a:lnTo>
                  <a:lnTo>
                    <a:pt x="175667" y="1673"/>
                  </a:lnTo>
                  <a:lnTo>
                    <a:pt x="175667" y="0"/>
                  </a:lnTo>
                  <a:close/>
                  <a:moveTo>
                    <a:pt x="184032" y="0"/>
                  </a:moveTo>
                  <a:lnTo>
                    <a:pt x="184032" y="1673"/>
                  </a:lnTo>
                  <a:lnTo>
                    <a:pt x="187433" y="1673"/>
                  </a:lnTo>
                  <a:lnTo>
                    <a:pt x="187433" y="0"/>
                  </a:lnTo>
                  <a:close/>
                  <a:moveTo>
                    <a:pt x="205948" y="0"/>
                  </a:moveTo>
                  <a:lnTo>
                    <a:pt x="205948" y="1673"/>
                  </a:lnTo>
                  <a:lnTo>
                    <a:pt x="209350" y="1673"/>
                  </a:lnTo>
                  <a:lnTo>
                    <a:pt x="209350" y="0"/>
                  </a:lnTo>
                  <a:close/>
                  <a:moveTo>
                    <a:pt x="215986" y="0"/>
                  </a:moveTo>
                  <a:lnTo>
                    <a:pt x="215986" y="1673"/>
                  </a:lnTo>
                  <a:lnTo>
                    <a:pt x="219388" y="1673"/>
                  </a:lnTo>
                  <a:lnTo>
                    <a:pt x="219388" y="0"/>
                  </a:lnTo>
                  <a:close/>
                  <a:moveTo>
                    <a:pt x="226024" y="0"/>
                  </a:moveTo>
                  <a:lnTo>
                    <a:pt x="226024" y="1673"/>
                  </a:lnTo>
                  <a:lnTo>
                    <a:pt x="229426" y="1673"/>
                  </a:lnTo>
                  <a:lnTo>
                    <a:pt x="229426" y="0"/>
                  </a:lnTo>
                  <a:close/>
                  <a:moveTo>
                    <a:pt x="242866" y="0"/>
                  </a:moveTo>
                  <a:lnTo>
                    <a:pt x="242866" y="1673"/>
                  </a:lnTo>
                  <a:lnTo>
                    <a:pt x="246268" y="1673"/>
                  </a:lnTo>
                  <a:lnTo>
                    <a:pt x="246268" y="0"/>
                  </a:lnTo>
                  <a:close/>
                  <a:moveTo>
                    <a:pt x="268072" y="0"/>
                  </a:moveTo>
                  <a:lnTo>
                    <a:pt x="268072" y="1673"/>
                  </a:lnTo>
                  <a:lnTo>
                    <a:pt x="271474" y="1673"/>
                  </a:lnTo>
                  <a:lnTo>
                    <a:pt x="271474" y="0"/>
                  </a:lnTo>
                  <a:close/>
                  <a:moveTo>
                    <a:pt x="279839" y="0"/>
                  </a:moveTo>
                  <a:lnTo>
                    <a:pt x="279839" y="1673"/>
                  </a:lnTo>
                  <a:lnTo>
                    <a:pt x="283241" y="1673"/>
                  </a:lnTo>
                  <a:lnTo>
                    <a:pt x="283241" y="0"/>
                  </a:lnTo>
                  <a:close/>
                  <a:moveTo>
                    <a:pt x="2510" y="3346"/>
                  </a:moveTo>
                  <a:lnTo>
                    <a:pt x="2510" y="5075"/>
                  </a:lnTo>
                  <a:lnTo>
                    <a:pt x="5912" y="5075"/>
                  </a:lnTo>
                  <a:lnTo>
                    <a:pt x="5912" y="3346"/>
                  </a:lnTo>
                  <a:close/>
                  <a:moveTo>
                    <a:pt x="31118" y="3346"/>
                  </a:moveTo>
                  <a:lnTo>
                    <a:pt x="31118" y="5075"/>
                  </a:lnTo>
                  <a:lnTo>
                    <a:pt x="34520" y="5075"/>
                  </a:lnTo>
                  <a:lnTo>
                    <a:pt x="34520" y="3346"/>
                  </a:lnTo>
                  <a:close/>
                  <a:moveTo>
                    <a:pt x="47849" y="3346"/>
                  </a:moveTo>
                  <a:lnTo>
                    <a:pt x="47849" y="5075"/>
                  </a:lnTo>
                  <a:lnTo>
                    <a:pt x="51250" y="5075"/>
                  </a:lnTo>
                  <a:lnTo>
                    <a:pt x="51250" y="3346"/>
                  </a:lnTo>
                  <a:close/>
                  <a:moveTo>
                    <a:pt x="54652" y="3346"/>
                  </a:moveTo>
                  <a:lnTo>
                    <a:pt x="54652" y="5075"/>
                  </a:lnTo>
                  <a:lnTo>
                    <a:pt x="58054" y="5075"/>
                  </a:lnTo>
                  <a:lnTo>
                    <a:pt x="58054" y="3346"/>
                  </a:lnTo>
                  <a:close/>
                  <a:moveTo>
                    <a:pt x="59671" y="3346"/>
                  </a:moveTo>
                  <a:lnTo>
                    <a:pt x="59671" y="5075"/>
                  </a:lnTo>
                  <a:lnTo>
                    <a:pt x="63073" y="5075"/>
                  </a:lnTo>
                  <a:lnTo>
                    <a:pt x="63073" y="3346"/>
                  </a:lnTo>
                  <a:close/>
                  <a:moveTo>
                    <a:pt x="64690" y="3346"/>
                  </a:moveTo>
                  <a:lnTo>
                    <a:pt x="64690" y="5075"/>
                  </a:lnTo>
                  <a:lnTo>
                    <a:pt x="68092" y="5075"/>
                  </a:lnTo>
                  <a:lnTo>
                    <a:pt x="68092" y="3346"/>
                  </a:lnTo>
                  <a:close/>
                  <a:moveTo>
                    <a:pt x="73055" y="3346"/>
                  </a:moveTo>
                  <a:lnTo>
                    <a:pt x="73055" y="5075"/>
                  </a:lnTo>
                  <a:lnTo>
                    <a:pt x="76457" y="5075"/>
                  </a:lnTo>
                  <a:lnTo>
                    <a:pt x="76457" y="3346"/>
                  </a:lnTo>
                  <a:close/>
                  <a:moveTo>
                    <a:pt x="98318" y="3346"/>
                  </a:moveTo>
                  <a:lnTo>
                    <a:pt x="98318" y="5075"/>
                  </a:lnTo>
                  <a:lnTo>
                    <a:pt x="101719" y="5075"/>
                  </a:lnTo>
                  <a:lnTo>
                    <a:pt x="101719" y="3346"/>
                  </a:lnTo>
                  <a:close/>
                  <a:moveTo>
                    <a:pt x="126926" y="3346"/>
                  </a:moveTo>
                  <a:lnTo>
                    <a:pt x="126926" y="5075"/>
                  </a:lnTo>
                  <a:lnTo>
                    <a:pt x="130328" y="5075"/>
                  </a:lnTo>
                  <a:lnTo>
                    <a:pt x="130328" y="3346"/>
                  </a:lnTo>
                  <a:close/>
                  <a:moveTo>
                    <a:pt x="143656" y="3346"/>
                  </a:moveTo>
                  <a:lnTo>
                    <a:pt x="143656" y="5075"/>
                  </a:lnTo>
                  <a:lnTo>
                    <a:pt x="147058" y="5075"/>
                  </a:lnTo>
                  <a:lnTo>
                    <a:pt x="147058" y="3346"/>
                  </a:lnTo>
                  <a:close/>
                  <a:moveTo>
                    <a:pt x="150404" y="3346"/>
                  </a:moveTo>
                  <a:lnTo>
                    <a:pt x="150404" y="5075"/>
                  </a:lnTo>
                  <a:lnTo>
                    <a:pt x="153806" y="5075"/>
                  </a:lnTo>
                  <a:lnTo>
                    <a:pt x="153806" y="3346"/>
                  </a:lnTo>
                  <a:close/>
                  <a:moveTo>
                    <a:pt x="155423" y="3346"/>
                  </a:moveTo>
                  <a:lnTo>
                    <a:pt x="155423" y="5075"/>
                  </a:lnTo>
                  <a:lnTo>
                    <a:pt x="158825" y="5075"/>
                  </a:lnTo>
                  <a:lnTo>
                    <a:pt x="158825" y="3346"/>
                  </a:lnTo>
                  <a:close/>
                  <a:moveTo>
                    <a:pt x="160498" y="3346"/>
                  </a:moveTo>
                  <a:lnTo>
                    <a:pt x="160498" y="5075"/>
                  </a:lnTo>
                  <a:lnTo>
                    <a:pt x="163900" y="5075"/>
                  </a:lnTo>
                  <a:lnTo>
                    <a:pt x="163900" y="3346"/>
                  </a:lnTo>
                  <a:close/>
                  <a:moveTo>
                    <a:pt x="168863" y="3346"/>
                  </a:moveTo>
                  <a:lnTo>
                    <a:pt x="168863" y="5075"/>
                  </a:lnTo>
                  <a:lnTo>
                    <a:pt x="172265" y="5075"/>
                  </a:lnTo>
                  <a:lnTo>
                    <a:pt x="172265" y="3346"/>
                  </a:lnTo>
                  <a:close/>
                  <a:moveTo>
                    <a:pt x="194125" y="3346"/>
                  </a:moveTo>
                  <a:lnTo>
                    <a:pt x="194125" y="5075"/>
                  </a:lnTo>
                  <a:lnTo>
                    <a:pt x="197527" y="5075"/>
                  </a:lnTo>
                  <a:lnTo>
                    <a:pt x="197527" y="3346"/>
                  </a:lnTo>
                  <a:close/>
                  <a:moveTo>
                    <a:pt x="222734" y="3346"/>
                  </a:moveTo>
                  <a:lnTo>
                    <a:pt x="222734" y="5075"/>
                  </a:lnTo>
                  <a:lnTo>
                    <a:pt x="226136" y="5075"/>
                  </a:lnTo>
                  <a:lnTo>
                    <a:pt x="226136" y="3346"/>
                  </a:lnTo>
                  <a:close/>
                  <a:moveTo>
                    <a:pt x="239464" y="3346"/>
                  </a:moveTo>
                  <a:lnTo>
                    <a:pt x="239464" y="5075"/>
                  </a:lnTo>
                  <a:lnTo>
                    <a:pt x="242866" y="5075"/>
                  </a:lnTo>
                  <a:lnTo>
                    <a:pt x="242866" y="3346"/>
                  </a:lnTo>
                  <a:close/>
                  <a:moveTo>
                    <a:pt x="246268" y="3346"/>
                  </a:moveTo>
                  <a:lnTo>
                    <a:pt x="246268" y="5075"/>
                  </a:lnTo>
                  <a:lnTo>
                    <a:pt x="249669" y="5075"/>
                  </a:lnTo>
                  <a:lnTo>
                    <a:pt x="249669" y="3346"/>
                  </a:lnTo>
                  <a:close/>
                  <a:moveTo>
                    <a:pt x="251287" y="3346"/>
                  </a:moveTo>
                  <a:lnTo>
                    <a:pt x="251287" y="5075"/>
                  </a:lnTo>
                  <a:lnTo>
                    <a:pt x="254688" y="5075"/>
                  </a:lnTo>
                  <a:lnTo>
                    <a:pt x="254688" y="3346"/>
                  </a:lnTo>
                  <a:close/>
                  <a:moveTo>
                    <a:pt x="256306" y="3346"/>
                  </a:moveTo>
                  <a:lnTo>
                    <a:pt x="256306" y="5075"/>
                  </a:lnTo>
                  <a:lnTo>
                    <a:pt x="259707" y="5075"/>
                  </a:lnTo>
                  <a:lnTo>
                    <a:pt x="259707" y="3346"/>
                  </a:lnTo>
                  <a:close/>
                  <a:moveTo>
                    <a:pt x="264671" y="3346"/>
                  </a:moveTo>
                  <a:lnTo>
                    <a:pt x="264671" y="5075"/>
                  </a:lnTo>
                  <a:lnTo>
                    <a:pt x="268072" y="5075"/>
                  </a:lnTo>
                  <a:lnTo>
                    <a:pt x="268072" y="3346"/>
                  </a:lnTo>
                  <a:close/>
                  <a:moveTo>
                    <a:pt x="3347" y="11655"/>
                  </a:moveTo>
                  <a:lnTo>
                    <a:pt x="3347" y="13384"/>
                  </a:lnTo>
                  <a:lnTo>
                    <a:pt x="6748" y="13384"/>
                  </a:lnTo>
                  <a:lnTo>
                    <a:pt x="6748" y="11655"/>
                  </a:lnTo>
                  <a:close/>
                  <a:moveTo>
                    <a:pt x="28609" y="11655"/>
                  </a:moveTo>
                  <a:lnTo>
                    <a:pt x="28609" y="13384"/>
                  </a:lnTo>
                  <a:lnTo>
                    <a:pt x="32011" y="13384"/>
                  </a:lnTo>
                  <a:lnTo>
                    <a:pt x="32011" y="11655"/>
                  </a:lnTo>
                  <a:close/>
                  <a:moveTo>
                    <a:pt x="40376" y="11655"/>
                  </a:moveTo>
                  <a:lnTo>
                    <a:pt x="40376" y="13384"/>
                  </a:lnTo>
                  <a:lnTo>
                    <a:pt x="43778" y="13384"/>
                  </a:lnTo>
                  <a:lnTo>
                    <a:pt x="43778" y="11655"/>
                  </a:lnTo>
                  <a:close/>
                  <a:moveTo>
                    <a:pt x="62181" y="11655"/>
                  </a:moveTo>
                  <a:lnTo>
                    <a:pt x="62181" y="13384"/>
                  </a:lnTo>
                  <a:lnTo>
                    <a:pt x="65582" y="13384"/>
                  </a:lnTo>
                  <a:lnTo>
                    <a:pt x="65582" y="11655"/>
                  </a:lnTo>
                  <a:close/>
                  <a:moveTo>
                    <a:pt x="72219" y="11655"/>
                  </a:moveTo>
                  <a:lnTo>
                    <a:pt x="72219" y="13384"/>
                  </a:lnTo>
                  <a:lnTo>
                    <a:pt x="75621" y="13384"/>
                  </a:lnTo>
                  <a:lnTo>
                    <a:pt x="75621" y="11655"/>
                  </a:lnTo>
                  <a:close/>
                  <a:moveTo>
                    <a:pt x="82257" y="11655"/>
                  </a:moveTo>
                  <a:lnTo>
                    <a:pt x="82257" y="13384"/>
                  </a:lnTo>
                  <a:lnTo>
                    <a:pt x="85659" y="13384"/>
                  </a:lnTo>
                  <a:lnTo>
                    <a:pt x="85659" y="11655"/>
                  </a:lnTo>
                  <a:close/>
                  <a:moveTo>
                    <a:pt x="99210" y="11655"/>
                  </a:moveTo>
                  <a:lnTo>
                    <a:pt x="99210" y="13384"/>
                  </a:lnTo>
                  <a:lnTo>
                    <a:pt x="102612" y="13384"/>
                  </a:lnTo>
                  <a:lnTo>
                    <a:pt x="102612" y="11655"/>
                  </a:lnTo>
                  <a:close/>
                  <a:moveTo>
                    <a:pt x="124417" y="11655"/>
                  </a:moveTo>
                  <a:lnTo>
                    <a:pt x="124417" y="13384"/>
                  </a:lnTo>
                  <a:lnTo>
                    <a:pt x="127818" y="13384"/>
                  </a:lnTo>
                  <a:lnTo>
                    <a:pt x="127818" y="11655"/>
                  </a:lnTo>
                  <a:close/>
                  <a:moveTo>
                    <a:pt x="136183" y="11655"/>
                  </a:moveTo>
                  <a:lnTo>
                    <a:pt x="136183" y="13384"/>
                  </a:lnTo>
                  <a:lnTo>
                    <a:pt x="139585" y="13384"/>
                  </a:lnTo>
                  <a:lnTo>
                    <a:pt x="139585" y="11655"/>
                  </a:lnTo>
                  <a:close/>
                  <a:moveTo>
                    <a:pt x="157988" y="11655"/>
                  </a:moveTo>
                  <a:lnTo>
                    <a:pt x="157988" y="13384"/>
                  </a:lnTo>
                  <a:lnTo>
                    <a:pt x="161390" y="13384"/>
                  </a:lnTo>
                  <a:lnTo>
                    <a:pt x="161390" y="11655"/>
                  </a:lnTo>
                  <a:close/>
                  <a:moveTo>
                    <a:pt x="168026" y="11655"/>
                  </a:moveTo>
                  <a:lnTo>
                    <a:pt x="168026" y="13384"/>
                  </a:lnTo>
                  <a:lnTo>
                    <a:pt x="171428" y="13384"/>
                  </a:lnTo>
                  <a:lnTo>
                    <a:pt x="171428" y="11655"/>
                  </a:lnTo>
                  <a:close/>
                  <a:moveTo>
                    <a:pt x="178064" y="11655"/>
                  </a:moveTo>
                  <a:lnTo>
                    <a:pt x="178064" y="13384"/>
                  </a:lnTo>
                  <a:lnTo>
                    <a:pt x="181466" y="13384"/>
                  </a:lnTo>
                  <a:lnTo>
                    <a:pt x="181466" y="11655"/>
                  </a:lnTo>
                  <a:close/>
                  <a:moveTo>
                    <a:pt x="194962" y="11655"/>
                  </a:moveTo>
                  <a:lnTo>
                    <a:pt x="194962" y="13384"/>
                  </a:lnTo>
                  <a:lnTo>
                    <a:pt x="198364" y="13384"/>
                  </a:lnTo>
                  <a:lnTo>
                    <a:pt x="198364" y="11655"/>
                  </a:lnTo>
                  <a:close/>
                  <a:moveTo>
                    <a:pt x="220224" y="11655"/>
                  </a:moveTo>
                  <a:lnTo>
                    <a:pt x="220224" y="13384"/>
                  </a:lnTo>
                  <a:lnTo>
                    <a:pt x="223626" y="13384"/>
                  </a:lnTo>
                  <a:lnTo>
                    <a:pt x="223626" y="11655"/>
                  </a:lnTo>
                  <a:close/>
                  <a:moveTo>
                    <a:pt x="231991" y="11655"/>
                  </a:moveTo>
                  <a:lnTo>
                    <a:pt x="231991" y="13384"/>
                  </a:lnTo>
                  <a:lnTo>
                    <a:pt x="235393" y="13384"/>
                  </a:lnTo>
                  <a:lnTo>
                    <a:pt x="235393" y="11655"/>
                  </a:lnTo>
                  <a:close/>
                  <a:moveTo>
                    <a:pt x="253796" y="11655"/>
                  </a:moveTo>
                  <a:lnTo>
                    <a:pt x="253796" y="13384"/>
                  </a:lnTo>
                  <a:lnTo>
                    <a:pt x="257198" y="13384"/>
                  </a:lnTo>
                  <a:lnTo>
                    <a:pt x="257198" y="11655"/>
                  </a:lnTo>
                  <a:close/>
                  <a:moveTo>
                    <a:pt x="263834" y="11655"/>
                  </a:moveTo>
                  <a:lnTo>
                    <a:pt x="263834" y="13384"/>
                  </a:lnTo>
                  <a:lnTo>
                    <a:pt x="267236" y="13384"/>
                  </a:lnTo>
                  <a:lnTo>
                    <a:pt x="267236" y="11655"/>
                  </a:lnTo>
                  <a:close/>
                  <a:moveTo>
                    <a:pt x="273872" y="11655"/>
                  </a:moveTo>
                  <a:lnTo>
                    <a:pt x="273872" y="13384"/>
                  </a:lnTo>
                  <a:lnTo>
                    <a:pt x="277274" y="13384"/>
                  </a:lnTo>
                  <a:lnTo>
                    <a:pt x="277274" y="11655"/>
                  </a:lnTo>
                  <a:close/>
                  <a:moveTo>
                    <a:pt x="1" y="15001"/>
                  </a:moveTo>
                  <a:lnTo>
                    <a:pt x="1" y="16730"/>
                  </a:lnTo>
                  <a:lnTo>
                    <a:pt x="3402" y="16730"/>
                  </a:lnTo>
                  <a:lnTo>
                    <a:pt x="3402" y="15001"/>
                  </a:lnTo>
                  <a:close/>
                  <a:moveTo>
                    <a:pt x="6748" y="15001"/>
                  </a:moveTo>
                  <a:lnTo>
                    <a:pt x="6748" y="16730"/>
                  </a:lnTo>
                  <a:lnTo>
                    <a:pt x="10150" y="16730"/>
                  </a:lnTo>
                  <a:lnTo>
                    <a:pt x="10150" y="15001"/>
                  </a:lnTo>
                  <a:close/>
                  <a:moveTo>
                    <a:pt x="11767" y="15001"/>
                  </a:moveTo>
                  <a:lnTo>
                    <a:pt x="11767" y="16730"/>
                  </a:lnTo>
                  <a:lnTo>
                    <a:pt x="15169" y="16730"/>
                  </a:lnTo>
                  <a:lnTo>
                    <a:pt x="15169" y="15001"/>
                  </a:lnTo>
                  <a:close/>
                  <a:moveTo>
                    <a:pt x="16786" y="15001"/>
                  </a:moveTo>
                  <a:lnTo>
                    <a:pt x="16786" y="16730"/>
                  </a:lnTo>
                  <a:lnTo>
                    <a:pt x="20188" y="16730"/>
                  </a:lnTo>
                  <a:lnTo>
                    <a:pt x="20188" y="15001"/>
                  </a:lnTo>
                  <a:close/>
                  <a:moveTo>
                    <a:pt x="25207" y="15001"/>
                  </a:moveTo>
                  <a:lnTo>
                    <a:pt x="25207" y="16730"/>
                  </a:lnTo>
                  <a:lnTo>
                    <a:pt x="28609" y="16730"/>
                  </a:lnTo>
                  <a:lnTo>
                    <a:pt x="28609" y="15001"/>
                  </a:lnTo>
                  <a:close/>
                  <a:moveTo>
                    <a:pt x="50358" y="15001"/>
                  </a:moveTo>
                  <a:lnTo>
                    <a:pt x="50358" y="16730"/>
                  </a:lnTo>
                  <a:lnTo>
                    <a:pt x="53760" y="16730"/>
                  </a:lnTo>
                  <a:lnTo>
                    <a:pt x="53760" y="15001"/>
                  </a:lnTo>
                  <a:close/>
                  <a:moveTo>
                    <a:pt x="78967" y="15001"/>
                  </a:moveTo>
                  <a:lnTo>
                    <a:pt x="78967" y="16730"/>
                  </a:lnTo>
                  <a:lnTo>
                    <a:pt x="82368" y="16730"/>
                  </a:lnTo>
                  <a:lnTo>
                    <a:pt x="82368" y="15001"/>
                  </a:lnTo>
                  <a:close/>
                  <a:moveTo>
                    <a:pt x="95808" y="15001"/>
                  </a:moveTo>
                  <a:lnTo>
                    <a:pt x="95808" y="16730"/>
                  </a:lnTo>
                  <a:lnTo>
                    <a:pt x="99210" y="16730"/>
                  </a:lnTo>
                  <a:lnTo>
                    <a:pt x="99210" y="15001"/>
                  </a:lnTo>
                  <a:close/>
                  <a:moveTo>
                    <a:pt x="102612" y="15001"/>
                  </a:moveTo>
                  <a:lnTo>
                    <a:pt x="102612" y="16730"/>
                  </a:lnTo>
                  <a:lnTo>
                    <a:pt x="105958" y="16730"/>
                  </a:lnTo>
                  <a:lnTo>
                    <a:pt x="105958" y="15001"/>
                  </a:lnTo>
                  <a:close/>
                  <a:moveTo>
                    <a:pt x="107631" y="15001"/>
                  </a:moveTo>
                  <a:lnTo>
                    <a:pt x="107631" y="16730"/>
                  </a:lnTo>
                  <a:lnTo>
                    <a:pt x="110977" y="16730"/>
                  </a:lnTo>
                  <a:lnTo>
                    <a:pt x="110977" y="15001"/>
                  </a:lnTo>
                  <a:close/>
                  <a:moveTo>
                    <a:pt x="112650" y="15001"/>
                  </a:moveTo>
                  <a:lnTo>
                    <a:pt x="112650" y="16730"/>
                  </a:lnTo>
                  <a:lnTo>
                    <a:pt x="116052" y="16730"/>
                  </a:lnTo>
                  <a:lnTo>
                    <a:pt x="116052" y="15001"/>
                  </a:lnTo>
                  <a:close/>
                  <a:moveTo>
                    <a:pt x="121015" y="15001"/>
                  </a:moveTo>
                  <a:lnTo>
                    <a:pt x="121015" y="16730"/>
                  </a:lnTo>
                  <a:lnTo>
                    <a:pt x="124417" y="16730"/>
                  </a:lnTo>
                  <a:lnTo>
                    <a:pt x="124417" y="15001"/>
                  </a:lnTo>
                  <a:close/>
                  <a:moveTo>
                    <a:pt x="146166" y="15001"/>
                  </a:moveTo>
                  <a:lnTo>
                    <a:pt x="146166" y="16730"/>
                  </a:lnTo>
                  <a:lnTo>
                    <a:pt x="149568" y="16730"/>
                  </a:lnTo>
                  <a:lnTo>
                    <a:pt x="149568" y="15001"/>
                  </a:lnTo>
                  <a:close/>
                  <a:moveTo>
                    <a:pt x="174774" y="15001"/>
                  </a:moveTo>
                  <a:lnTo>
                    <a:pt x="174774" y="16730"/>
                  </a:lnTo>
                  <a:lnTo>
                    <a:pt x="178176" y="16730"/>
                  </a:lnTo>
                  <a:lnTo>
                    <a:pt x="178176" y="15001"/>
                  </a:lnTo>
                  <a:close/>
                  <a:moveTo>
                    <a:pt x="191616" y="15001"/>
                  </a:moveTo>
                  <a:lnTo>
                    <a:pt x="191616" y="16730"/>
                  </a:lnTo>
                  <a:lnTo>
                    <a:pt x="195018" y="16730"/>
                  </a:lnTo>
                  <a:lnTo>
                    <a:pt x="195018" y="15001"/>
                  </a:lnTo>
                  <a:close/>
                  <a:moveTo>
                    <a:pt x="198364" y="15001"/>
                  </a:moveTo>
                  <a:lnTo>
                    <a:pt x="198364" y="16730"/>
                  </a:lnTo>
                  <a:lnTo>
                    <a:pt x="201765" y="16730"/>
                  </a:lnTo>
                  <a:lnTo>
                    <a:pt x="201765" y="15001"/>
                  </a:lnTo>
                  <a:close/>
                  <a:moveTo>
                    <a:pt x="203383" y="15001"/>
                  </a:moveTo>
                  <a:lnTo>
                    <a:pt x="203383" y="16730"/>
                  </a:lnTo>
                  <a:lnTo>
                    <a:pt x="206784" y="16730"/>
                  </a:lnTo>
                  <a:lnTo>
                    <a:pt x="206784" y="15001"/>
                  </a:lnTo>
                  <a:close/>
                  <a:moveTo>
                    <a:pt x="208402" y="15001"/>
                  </a:moveTo>
                  <a:lnTo>
                    <a:pt x="208402" y="16730"/>
                  </a:lnTo>
                  <a:lnTo>
                    <a:pt x="211804" y="16730"/>
                  </a:lnTo>
                  <a:lnTo>
                    <a:pt x="211804" y="15001"/>
                  </a:lnTo>
                  <a:close/>
                  <a:moveTo>
                    <a:pt x="216823" y="15001"/>
                  </a:moveTo>
                  <a:lnTo>
                    <a:pt x="216823" y="16730"/>
                  </a:lnTo>
                  <a:lnTo>
                    <a:pt x="220224" y="16730"/>
                  </a:lnTo>
                  <a:lnTo>
                    <a:pt x="220224" y="15001"/>
                  </a:lnTo>
                  <a:close/>
                  <a:moveTo>
                    <a:pt x="241973" y="15001"/>
                  </a:moveTo>
                  <a:lnTo>
                    <a:pt x="241973" y="16730"/>
                  </a:lnTo>
                  <a:lnTo>
                    <a:pt x="245375" y="16730"/>
                  </a:lnTo>
                  <a:lnTo>
                    <a:pt x="245375" y="15001"/>
                  </a:lnTo>
                  <a:close/>
                  <a:moveTo>
                    <a:pt x="270582" y="15001"/>
                  </a:moveTo>
                  <a:lnTo>
                    <a:pt x="270582" y="16730"/>
                  </a:lnTo>
                  <a:lnTo>
                    <a:pt x="273984" y="16730"/>
                  </a:lnTo>
                  <a:lnTo>
                    <a:pt x="273984" y="1500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506" name="Google Shape;4506;p117"/>
          <p:cNvSpPr/>
          <p:nvPr/>
        </p:nvSpPr>
        <p:spPr>
          <a:xfrm>
            <a:off x="-1069525" y="-3263275"/>
            <a:ext cx="13261500" cy="3263400"/>
          </a:xfrm>
          <a:prstGeom prst="rect">
            <a:avLst/>
          </a:pr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7" name="Google Shape;4507;p117"/>
          <p:cNvSpPr/>
          <p:nvPr/>
        </p:nvSpPr>
        <p:spPr>
          <a:xfrm>
            <a:off x="9144000" y="-1294225"/>
            <a:ext cx="9948600" cy="7173900"/>
          </a:xfrm>
          <a:prstGeom prst="rect">
            <a:avLst/>
          </a:pr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8" name="Google Shape;4508;p117"/>
          <p:cNvSpPr/>
          <p:nvPr/>
        </p:nvSpPr>
        <p:spPr>
          <a:xfrm>
            <a:off x="-5113275" y="5143500"/>
            <a:ext cx="14445000" cy="3263400"/>
          </a:xfrm>
          <a:prstGeom prst="rect">
            <a:avLst/>
          </a:pr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9" name="Google Shape;4509;p117"/>
          <p:cNvSpPr/>
          <p:nvPr/>
        </p:nvSpPr>
        <p:spPr>
          <a:xfrm>
            <a:off x="-5113275" y="-815825"/>
            <a:ext cx="5113200" cy="6277500"/>
          </a:xfrm>
          <a:prstGeom prst="rect">
            <a:avLst/>
          </a:pr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3: z-Blank, with ASU network pattern edges — black">
  <p:cSld name="CUSTOM_22_1_1_1_1_1_1_1_1_1_1_1_1_1_1_1_1_1_1_2">
    <p:bg>
      <p:bgPr>
        <a:solidFill>
          <a:schemeClr val="dk1"/>
        </a:solidFill>
        <a:effectLst/>
      </p:bgPr>
    </p:bg>
    <p:spTree>
      <p:nvGrpSpPr>
        <p:cNvPr id="1" name="Shape 4510"/>
        <p:cNvGrpSpPr/>
        <p:nvPr/>
      </p:nvGrpSpPr>
      <p:grpSpPr>
        <a:xfrm>
          <a:off x="0" y="0"/>
          <a:ext cx="0" cy="0"/>
          <a:chOff x="0" y="0"/>
          <a:chExt cx="0" cy="0"/>
        </a:xfrm>
      </p:grpSpPr>
      <p:grpSp>
        <p:nvGrpSpPr>
          <p:cNvPr id="4511" name="Google Shape;4511;p118"/>
          <p:cNvGrpSpPr/>
          <p:nvPr/>
        </p:nvGrpSpPr>
        <p:grpSpPr>
          <a:xfrm rot="10218403">
            <a:off x="-675851" y="-1262943"/>
            <a:ext cx="3264305" cy="2910457"/>
            <a:chOff x="1572350" y="1151675"/>
            <a:chExt cx="4851050" cy="4325200"/>
          </a:xfrm>
        </p:grpSpPr>
        <p:sp>
          <p:nvSpPr>
            <p:cNvPr id="4512" name="Google Shape;4512;p118"/>
            <p:cNvSpPr/>
            <p:nvPr/>
          </p:nvSpPr>
          <p:spPr>
            <a:xfrm>
              <a:off x="3968050" y="3267050"/>
              <a:ext cx="2041825" cy="1687950"/>
            </a:xfrm>
            <a:custGeom>
              <a:avLst/>
              <a:gdLst/>
              <a:ahLst/>
              <a:cxnLst/>
              <a:rect l="l" t="t" r="r" b="b"/>
              <a:pathLst>
                <a:path w="81673" h="67518" extrusionOk="0">
                  <a:moveTo>
                    <a:pt x="62229" y="676"/>
                  </a:moveTo>
                  <a:lnTo>
                    <a:pt x="80917" y="40638"/>
                  </a:lnTo>
                  <a:lnTo>
                    <a:pt x="57298" y="66722"/>
                  </a:lnTo>
                  <a:lnTo>
                    <a:pt x="32964" y="54475"/>
                  </a:lnTo>
                  <a:lnTo>
                    <a:pt x="955" y="36662"/>
                  </a:lnTo>
                  <a:lnTo>
                    <a:pt x="27277" y="3579"/>
                  </a:lnTo>
                  <a:lnTo>
                    <a:pt x="62229" y="676"/>
                  </a:lnTo>
                  <a:close/>
                  <a:moveTo>
                    <a:pt x="62587" y="0"/>
                  </a:moveTo>
                  <a:lnTo>
                    <a:pt x="27079" y="2943"/>
                  </a:lnTo>
                  <a:lnTo>
                    <a:pt x="26959" y="2982"/>
                  </a:lnTo>
                  <a:lnTo>
                    <a:pt x="0" y="36860"/>
                  </a:lnTo>
                  <a:lnTo>
                    <a:pt x="32645" y="55032"/>
                  </a:lnTo>
                  <a:lnTo>
                    <a:pt x="57418" y="67518"/>
                  </a:lnTo>
                  <a:lnTo>
                    <a:pt x="81673" y="40717"/>
                  </a:lnTo>
                  <a:lnTo>
                    <a:pt x="62706" y="199"/>
                  </a:lnTo>
                  <a:lnTo>
                    <a:pt x="62587" y="0"/>
                  </a:lnTo>
                  <a:close/>
                </a:path>
              </a:pathLst>
            </a:custGeom>
            <a:solidFill>
              <a:srgbClr val="545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13" name="Google Shape;4513;p118"/>
            <p:cNvSpPr/>
            <p:nvPr/>
          </p:nvSpPr>
          <p:spPr>
            <a:xfrm>
              <a:off x="3938225" y="4013600"/>
              <a:ext cx="1469250" cy="918525"/>
            </a:xfrm>
            <a:custGeom>
              <a:avLst/>
              <a:gdLst/>
              <a:ahLst/>
              <a:cxnLst/>
              <a:rect l="l" t="t" r="r" b="b"/>
              <a:pathLst>
                <a:path w="58770" h="36741" extrusionOk="0">
                  <a:moveTo>
                    <a:pt x="24852" y="676"/>
                  </a:moveTo>
                  <a:lnTo>
                    <a:pt x="55708" y="12565"/>
                  </a:lnTo>
                  <a:lnTo>
                    <a:pt x="3340" y="6760"/>
                  </a:lnTo>
                  <a:lnTo>
                    <a:pt x="24852" y="676"/>
                  </a:lnTo>
                  <a:close/>
                  <a:moveTo>
                    <a:pt x="24892" y="0"/>
                  </a:moveTo>
                  <a:lnTo>
                    <a:pt x="0" y="7038"/>
                  </a:lnTo>
                  <a:lnTo>
                    <a:pt x="57378" y="13400"/>
                  </a:lnTo>
                  <a:lnTo>
                    <a:pt x="58133" y="36741"/>
                  </a:lnTo>
                  <a:lnTo>
                    <a:pt x="58770" y="36741"/>
                  </a:lnTo>
                  <a:lnTo>
                    <a:pt x="58014" y="12764"/>
                  </a:lnTo>
                  <a:lnTo>
                    <a:pt x="24892" y="0"/>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14" name="Google Shape;4514;p118"/>
            <p:cNvSpPr/>
            <p:nvPr/>
          </p:nvSpPr>
          <p:spPr>
            <a:xfrm>
              <a:off x="4769250" y="3825700"/>
              <a:ext cx="621325" cy="828100"/>
            </a:xfrm>
            <a:custGeom>
              <a:avLst/>
              <a:gdLst/>
              <a:ahLst/>
              <a:cxnLst/>
              <a:rect l="l" t="t" r="r" b="b"/>
              <a:pathLst>
                <a:path w="24853" h="33124" extrusionOk="0">
                  <a:moveTo>
                    <a:pt x="17656" y="1591"/>
                  </a:moveTo>
                  <a:lnTo>
                    <a:pt x="24057" y="20479"/>
                  </a:lnTo>
                  <a:lnTo>
                    <a:pt x="1512" y="31692"/>
                  </a:lnTo>
                  <a:lnTo>
                    <a:pt x="17656" y="1591"/>
                  </a:lnTo>
                  <a:close/>
                  <a:moveTo>
                    <a:pt x="17815" y="1"/>
                  </a:moveTo>
                  <a:lnTo>
                    <a:pt x="1" y="33123"/>
                  </a:lnTo>
                  <a:lnTo>
                    <a:pt x="1" y="33123"/>
                  </a:lnTo>
                  <a:lnTo>
                    <a:pt x="24853" y="20797"/>
                  </a:lnTo>
                  <a:lnTo>
                    <a:pt x="17815" y="1"/>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15" name="Google Shape;4515;p118"/>
            <p:cNvSpPr/>
            <p:nvPr/>
          </p:nvSpPr>
          <p:spPr>
            <a:xfrm>
              <a:off x="4550575" y="3238225"/>
              <a:ext cx="1476200" cy="1111375"/>
            </a:xfrm>
            <a:custGeom>
              <a:avLst/>
              <a:gdLst/>
              <a:ahLst/>
              <a:cxnLst/>
              <a:rect l="l" t="t" r="r" b="b"/>
              <a:pathLst>
                <a:path w="59048" h="44455" extrusionOk="0">
                  <a:moveTo>
                    <a:pt x="38530" y="3300"/>
                  </a:moveTo>
                  <a:lnTo>
                    <a:pt x="35031" y="28669"/>
                  </a:lnTo>
                  <a:lnTo>
                    <a:pt x="26919" y="24136"/>
                  </a:lnTo>
                  <a:lnTo>
                    <a:pt x="32208" y="14712"/>
                  </a:lnTo>
                  <a:lnTo>
                    <a:pt x="35787" y="8311"/>
                  </a:lnTo>
                  <a:lnTo>
                    <a:pt x="38530" y="3300"/>
                  </a:lnTo>
                  <a:close/>
                  <a:moveTo>
                    <a:pt x="4056" y="5050"/>
                  </a:moveTo>
                  <a:lnTo>
                    <a:pt x="25925" y="24096"/>
                  </a:lnTo>
                  <a:lnTo>
                    <a:pt x="756" y="30936"/>
                  </a:lnTo>
                  <a:lnTo>
                    <a:pt x="4056" y="5050"/>
                  </a:lnTo>
                  <a:close/>
                  <a:moveTo>
                    <a:pt x="35508" y="29663"/>
                  </a:moveTo>
                  <a:lnTo>
                    <a:pt x="56940" y="41592"/>
                  </a:lnTo>
                  <a:lnTo>
                    <a:pt x="33560" y="43779"/>
                  </a:lnTo>
                  <a:lnTo>
                    <a:pt x="35508" y="29663"/>
                  </a:lnTo>
                  <a:close/>
                  <a:moveTo>
                    <a:pt x="39484" y="0"/>
                  </a:moveTo>
                  <a:lnTo>
                    <a:pt x="39365" y="40"/>
                  </a:lnTo>
                  <a:lnTo>
                    <a:pt x="39286" y="80"/>
                  </a:lnTo>
                  <a:lnTo>
                    <a:pt x="39286" y="119"/>
                  </a:lnTo>
                  <a:lnTo>
                    <a:pt x="38809" y="1392"/>
                  </a:lnTo>
                  <a:lnTo>
                    <a:pt x="38371" y="2267"/>
                  </a:lnTo>
                  <a:lnTo>
                    <a:pt x="37337" y="4135"/>
                  </a:lnTo>
                  <a:lnTo>
                    <a:pt x="34117" y="9981"/>
                  </a:lnTo>
                  <a:lnTo>
                    <a:pt x="26442" y="23699"/>
                  </a:lnTo>
                  <a:lnTo>
                    <a:pt x="3579" y="3778"/>
                  </a:lnTo>
                  <a:lnTo>
                    <a:pt x="0" y="31771"/>
                  </a:lnTo>
                  <a:lnTo>
                    <a:pt x="26442" y="24613"/>
                  </a:lnTo>
                  <a:lnTo>
                    <a:pt x="34912" y="29345"/>
                  </a:lnTo>
                  <a:lnTo>
                    <a:pt x="32844" y="44455"/>
                  </a:lnTo>
                  <a:lnTo>
                    <a:pt x="59048" y="42069"/>
                  </a:lnTo>
                  <a:lnTo>
                    <a:pt x="35628" y="28987"/>
                  </a:lnTo>
                  <a:lnTo>
                    <a:pt x="39604" y="199"/>
                  </a:lnTo>
                  <a:lnTo>
                    <a:pt x="39604" y="119"/>
                  </a:lnTo>
                  <a:lnTo>
                    <a:pt x="39564" y="80"/>
                  </a:lnTo>
                  <a:lnTo>
                    <a:pt x="39484" y="0"/>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16" name="Google Shape;4516;p118"/>
            <p:cNvSpPr/>
            <p:nvPr/>
          </p:nvSpPr>
          <p:spPr>
            <a:xfrm>
              <a:off x="4560500" y="4022550"/>
              <a:ext cx="25" cy="25"/>
            </a:xfrm>
            <a:custGeom>
              <a:avLst/>
              <a:gdLst/>
              <a:ahLst/>
              <a:cxnLst/>
              <a:rect l="l" t="t" r="r" b="b"/>
              <a:pathLst>
                <a:path w="1" h="1" fill="none" extrusionOk="0">
                  <a:moveTo>
                    <a:pt x="1" y="0"/>
                  </a:moveTo>
                  <a:lnTo>
                    <a:pt x="1" y="0"/>
                  </a:lnTo>
                </a:path>
              </a:pathLst>
            </a:custGeom>
            <a:solidFill>
              <a:srgbClr val="5E5E5E"/>
            </a:solidFill>
            <a:ln w="11925" cap="rnd" cmpd="sng">
              <a:solidFill>
                <a:srgbClr val="FAFAF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17" name="Google Shape;4517;p118"/>
            <p:cNvSpPr/>
            <p:nvPr/>
          </p:nvSpPr>
          <p:spPr>
            <a:xfrm>
              <a:off x="5320975" y="4864525"/>
              <a:ext cx="162050" cy="162050"/>
            </a:xfrm>
            <a:custGeom>
              <a:avLst/>
              <a:gdLst/>
              <a:ahLst/>
              <a:cxnLst/>
              <a:rect l="l" t="t" r="r" b="b"/>
              <a:pathLst>
                <a:path w="6482" h="6482" extrusionOk="0">
                  <a:moveTo>
                    <a:pt x="2903" y="0"/>
                  </a:moveTo>
                  <a:lnTo>
                    <a:pt x="2585" y="40"/>
                  </a:lnTo>
                  <a:lnTo>
                    <a:pt x="2306" y="119"/>
                  </a:lnTo>
                  <a:lnTo>
                    <a:pt x="1988" y="239"/>
                  </a:lnTo>
                  <a:lnTo>
                    <a:pt x="1710" y="398"/>
                  </a:lnTo>
                  <a:lnTo>
                    <a:pt x="1432" y="557"/>
                  </a:lnTo>
                  <a:lnTo>
                    <a:pt x="1153" y="756"/>
                  </a:lnTo>
                  <a:lnTo>
                    <a:pt x="915" y="994"/>
                  </a:lnTo>
                  <a:lnTo>
                    <a:pt x="716" y="1233"/>
                  </a:lnTo>
                  <a:lnTo>
                    <a:pt x="517" y="1471"/>
                  </a:lnTo>
                  <a:lnTo>
                    <a:pt x="358" y="1750"/>
                  </a:lnTo>
                  <a:lnTo>
                    <a:pt x="239" y="2028"/>
                  </a:lnTo>
                  <a:lnTo>
                    <a:pt x="120" y="2346"/>
                  </a:lnTo>
                  <a:lnTo>
                    <a:pt x="40" y="2624"/>
                  </a:lnTo>
                  <a:lnTo>
                    <a:pt x="0" y="2943"/>
                  </a:lnTo>
                  <a:lnTo>
                    <a:pt x="0" y="3261"/>
                  </a:lnTo>
                  <a:lnTo>
                    <a:pt x="0" y="3579"/>
                  </a:lnTo>
                  <a:lnTo>
                    <a:pt x="80" y="3857"/>
                  </a:lnTo>
                  <a:lnTo>
                    <a:pt x="159" y="4175"/>
                  </a:lnTo>
                  <a:lnTo>
                    <a:pt x="239" y="4493"/>
                  </a:lnTo>
                  <a:lnTo>
                    <a:pt x="398" y="4772"/>
                  </a:lnTo>
                  <a:lnTo>
                    <a:pt x="557" y="5050"/>
                  </a:lnTo>
                  <a:lnTo>
                    <a:pt x="756" y="5328"/>
                  </a:lnTo>
                  <a:lnTo>
                    <a:pt x="994" y="5567"/>
                  </a:lnTo>
                  <a:lnTo>
                    <a:pt x="1233" y="5766"/>
                  </a:lnTo>
                  <a:lnTo>
                    <a:pt x="1471" y="5965"/>
                  </a:lnTo>
                  <a:lnTo>
                    <a:pt x="1750" y="6124"/>
                  </a:lnTo>
                  <a:lnTo>
                    <a:pt x="2028" y="6243"/>
                  </a:lnTo>
                  <a:lnTo>
                    <a:pt x="2346" y="6362"/>
                  </a:lnTo>
                  <a:lnTo>
                    <a:pt x="2625" y="6402"/>
                  </a:lnTo>
                  <a:lnTo>
                    <a:pt x="2943" y="6442"/>
                  </a:lnTo>
                  <a:lnTo>
                    <a:pt x="3261" y="6481"/>
                  </a:lnTo>
                  <a:lnTo>
                    <a:pt x="3579" y="6442"/>
                  </a:lnTo>
                  <a:lnTo>
                    <a:pt x="3897" y="6402"/>
                  </a:lnTo>
                  <a:lnTo>
                    <a:pt x="4175" y="6322"/>
                  </a:lnTo>
                  <a:lnTo>
                    <a:pt x="4493" y="6203"/>
                  </a:lnTo>
                  <a:lnTo>
                    <a:pt x="4772" y="6084"/>
                  </a:lnTo>
                  <a:lnTo>
                    <a:pt x="5090" y="5925"/>
                  </a:lnTo>
                  <a:lnTo>
                    <a:pt x="5328" y="5686"/>
                  </a:lnTo>
                  <a:lnTo>
                    <a:pt x="5567" y="5487"/>
                  </a:lnTo>
                  <a:lnTo>
                    <a:pt x="5806" y="5249"/>
                  </a:lnTo>
                  <a:lnTo>
                    <a:pt x="5965" y="4970"/>
                  </a:lnTo>
                  <a:lnTo>
                    <a:pt x="6124" y="4732"/>
                  </a:lnTo>
                  <a:lnTo>
                    <a:pt x="6243" y="4414"/>
                  </a:lnTo>
                  <a:lnTo>
                    <a:pt x="6362" y="4135"/>
                  </a:lnTo>
                  <a:lnTo>
                    <a:pt x="6442" y="3817"/>
                  </a:lnTo>
                  <a:lnTo>
                    <a:pt x="6482" y="3539"/>
                  </a:lnTo>
                  <a:lnTo>
                    <a:pt x="6482" y="3221"/>
                  </a:lnTo>
                  <a:lnTo>
                    <a:pt x="6482" y="2903"/>
                  </a:lnTo>
                  <a:lnTo>
                    <a:pt x="6442" y="2585"/>
                  </a:lnTo>
                  <a:lnTo>
                    <a:pt x="6362" y="2267"/>
                  </a:lnTo>
                  <a:lnTo>
                    <a:pt x="6243" y="1988"/>
                  </a:lnTo>
                  <a:lnTo>
                    <a:pt x="6084" y="1670"/>
                  </a:lnTo>
                  <a:lnTo>
                    <a:pt x="5925" y="1392"/>
                  </a:lnTo>
                  <a:lnTo>
                    <a:pt x="5726" y="1153"/>
                  </a:lnTo>
                  <a:lnTo>
                    <a:pt x="5487" y="915"/>
                  </a:lnTo>
                  <a:lnTo>
                    <a:pt x="5249" y="676"/>
                  </a:lnTo>
                  <a:lnTo>
                    <a:pt x="5010" y="517"/>
                  </a:lnTo>
                  <a:lnTo>
                    <a:pt x="4732" y="358"/>
                  </a:lnTo>
                  <a:lnTo>
                    <a:pt x="4454" y="199"/>
                  </a:lnTo>
                  <a:lnTo>
                    <a:pt x="4136" y="119"/>
                  </a:lnTo>
                  <a:lnTo>
                    <a:pt x="3857" y="40"/>
                  </a:lnTo>
                  <a:lnTo>
                    <a:pt x="3539" y="0"/>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18" name="Google Shape;4518;p118"/>
            <p:cNvSpPr/>
            <p:nvPr/>
          </p:nvSpPr>
          <p:spPr>
            <a:xfrm>
              <a:off x="5457150" y="3205400"/>
              <a:ext cx="141175" cy="141200"/>
            </a:xfrm>
            <a:custGeom>
              <a:avLst/>
              <a:gdLst/>
              <a:ahLst/>
              <a:cxnLst/>
              <a:rect l="l" t="t" r="r" b="b"/>
              <a:pathLst>
                <a:path w="5647" h="5648" extrusionOk="0">
                  <a:moveTo>
                    <a:pt x="2546" y="1"/>
                  </a:moveTo>
                  <a:lnTo>
                    <a:pt x="2267" y="41"/>
                  </a:lnTo>
                  <a:lnTo>
                    <a:pt x="2029" y="120"/>
                  </a:lnTo>
                  <a:lnTo>
                    <a:pt x="1750" y="200"/>
                  </a:lnTo>
                  <a:lnTo>
                    <a:pt x="1512" y="319"/>
                  </a:lnTo>
                  <a:lnTo>
                    <a:pt x="1233" y="478"/>
                  </a:lnTo>
                  <a:lnTo>
                    <a:pt x="1035" y="637"/>
                  </a:lnTo>
                  <a:lnTo>
                    <a:pt x="796" y="836"/>
                  </a:lnTo>
                  <a:lnTo>
                    <a:pt x="637" y="1075"/>
                  </a:lnTo>
                  <a:lnTo>
                    <a:pt x="478" y="1273"/>
                  </a:lnTo>
                  <a:lnTo>
                    <a:pt x="319" y="1512"/>
                  </a:lnTo>
                  <a:lnTo>
                    <a:pt x="200" y="1751"/>
                  </a:lnTo>
                  <a:lnTo>
                    <a:pt x="120" y="2029"/>
                  </a:lnTo>
                  <a:lnTo>
                    <a:pt x="80" y="2267"/>
                  </a:lnTo>
                  <a:lnTo>
                    <a:pt x="40" y="2546"/>
                  </a:lnTo>
                  <a:lnTo>
                    <a:pt x="1" y="2824"/>
                  </a:lnTo>
                  <a:lnTo>
                    <a:pt x="40" y="3102"/>
                  </a:lnTo>
                  <a:lnTo>
                    <a:pt x="80" y="3381"/>
                  </a:lnTo>
                  <a:lnTo>
                    <a:pt x="120" y="3619"/>
                  </a:lnTo>
                  <a:lnTo>
                    <a:pt x="239" y="3898"/>
                  </a:lnTo>
                  <a:lnTo>
                    <a:pt x="359" y="4136"/>
                  </a:lnTo>
                  <a:lnTo>
                    <a:pt x="518" y="4415"/>
                  </a:lnTo>
                  <a:lnTo>
                    <a:pt x="677" y="4613"/>
                  </a:lnTo>
                  <a:lnTo>
                    <a:pt x="875" y="4852"/>
                  </a:lnTo>
                  <a:lnTo>
                    <a:pt x="1074" y="5011"/>
                  </a:lnTo>
                  <a:lnTo>
                    <a:pt x="1313" y="5170"/>
                  </a:lnTo>
                  <a:lnTo>
                    <a:pt x="1551" y="5329"/>
                  </a:lnTo>
                  <a:lnTo>
                    <a:pt x="1790" y="5448"/>
                  </a:lnTo>
                  <a:lnTo>
                    <a:pt x="2068" y="5528"/>
                  </a:lnTo>
                  <a:lnTo>
                    <a:pt x="2307" y="5568"/>
                  </a:lnTo>
                  <a:lnTo>
                    <a:pt x="2585" y="5608"/>
                  </a:lnTo>
                  <a:lnTo>
                    <a:pt x="2864" y="5647"/>
                  </a:lnTo>
                  <a:lnTo>
                    <a:pt x="3142" y="5608"/>
                  </a:lnTo>
                  <a:lnTo>
                    <a:pt x="3381" y="5568"/>
                  </a:lnTo>
                  <a:lnTo>
                    <a:pt x="3659" y="5528"/>
                  </a:lnTo>
                  <a:lnTo>
                    <a:pt x="3937" y="5409"/>
                  </a:lnTo>
                  <a:lnTo>
                    <a:pt x="4176" y="5289"/>
                  </a:lnTo>
                  <a:lnTo>
                    <a:pt x="4414" y="5130"/>
                  </a:lnTo>
                  <a:lnTo>
                    <a:pt x="4653" y="4971"/>
                  </a:lnTo>
                  <a:lnTo>
                    <a:pt x="4852" y="4773"/>
                  </a:lnTo>
                  <a:lnTo>
                    <a:pt x="5051" y="4574"/>
                  </a:lnTo>
                  <a:lnTo>
                    <a:pt x="5210" y="4335"/>
                  </a:lnTo>
                  <a:lnTo>
                    <a:pt x="5369" y="4097"/>
                  </a:lnTo>
                  <a:lnTo>
                    <a:pt x="5448" y="3858"/>
                  </a:lnTo>
                  <a:lnTo>
                    <a:pt x="5567" y="3580"/>
                  </a:lnTo>
                  <a:lnTo>
                    <a:pt x="5607" y="3341"/>
                  </a:lnTo>
                  <a:lnTo>
                    <a:pt x="5647" y="3063"/>
                  </a:lnTo>
                  <a:lnTo>
                    <a:pt x="5647" y="2784"/>
                  </a:lnTo>
                  <a:lnTo>
                    <a:pt x="5647" y="2506"/>
                  </a:lnTo>
                  <a:lnTo>
                    <a:pt x="5607" y="2267"/>
                  </a:lnTo>
                  <a:lnTo>
                    <a:pt x="5528" y="1989"/>
                  </a:lnTo>
                  <a:lnTo>
                    <a:pt x="5448" y="1711"/>
                  </a:lnTo>
                  <a:lnTo>
                    <a:pt x="5329" y="1472"/>
                  </a:lnTo>
                  <a:lnTo>
                    <a:pt x="5170" y="1234"/>
                  </a:lnTo>
                  <a:lnTo>
                    <a:pt x="5011" y="995"/>
                  </a:lnTo>
                  <a:lnTo>
                    <a:pt x="4812" y="796"/>
                  </a:lnTo>
                  <a:lnTo>
                    <a:pt x="4613" y="597"/>
                  </a:lnTo>
                  <a:lnTo>
                    <a:pt x="4375" y="438"/>
                  </a:lnTo>
                  <a:lnTo>
                    <a:pt x="4136" y="279"/>
                  </a:lnTo>
                  <a:lnTo>
                    <a:pt x="3897" y="200"/>
                  </a:lnTo>
                  <a:lnTo>
                    <a:pt x="3619" y="81"/>
                  </a:lnTo>
                  <a:lnTo>
                    <a:pt x="3381" y="41"/>
                  </a:lnTo>
                  <a:lnTo>
                    <a:pt x="3102" y="1"/>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19" name="Google Shape;4519;p118"/>
            <p:cNvSpPr/>
            <p:nvPr/>
          </p:nvSpPr>
          <p:spPr>
            <a:xfrm>
              <a:off x="4476000" y="3938050"/>
              <a:ext cx="168025" cy="168025"/>
            </a:xfrm>
            <a:custGeom>
              <a:avLst/>
              <a:gdLst/>
              <a:ahLst/>
              <a:cxnLst/>
              <a:rect l="l" t="t" r="r" b="b"/>
              <a:pathLst>
                <a:path w="6721" h="6721" extrusionOk="0">
                  <a:moveTo>
                    <a:pt x="3023" y="0"/>
                  </a:moveTo>
                  <a:lnTo>
                    <a:pt x="2705" y="80"/>
                  </a:lnTo>
                  <a:lnTo>
                    <a:pt x="2387" y="159"/>
                  </a:lnTo>
                  <a:lnTo>
                    <a:pt x="2069" y="279"/>
                  </a:lnTo>
                  <a:lnTo>
                    <a:pt x="1751" y="398"/>
                  </a:lnTo>
                  <a:lnTo>
                    <a:pt x="1472" y="597"/>
                  </a:lnTo>
                  <a:lnTo>
                    <a:pt x="1194" y="795"/>
                  </a:lnTo>
                  <a:lnTo>
                    <a:pt x="955" y="1034"/>
                  </a:lnTo>
                  <a:lnTo>
                    <a:pt x="717" y="1273"/>
                  </a:lnTo>
                  <a:lnTo>
                    <a:pt x="518" y="1551"/>
                  </a:lnTo>
                  <a:lnTo>
                    <a:pt x="359" y="1829"/>
                  </a:lnTo>
                  <a:lnTo>
                    <a:pt x="240" y="2108"/>
                  </a:lnTo>
                  <a:lnTo>
                    <a:pt x="120" y="2426"/>
                  </a:lnTo>
                  <a:lnTo>
                    <a:pt x="41" y="2744"/>
                  </a:lnTo>
                  <a:lnTo>
                    <a:pt x="1" y="3062"/>
                  </a:lnTo>
                  <a:lnTo>
                    <a:pt x="1" y="3380"/>
                  </a:lnTo>
                  <a:lnTo>
                    <a:pt x="1" y="3698"/>
                  </a:lnTo>
                  <a:lnTo>
                    <a:pt x="81" y="4016"/>
                  </a:lnTo>
                  <a:lnTo>
                    <a:pt x="160" y="4334"/>
                  </a:lnTo>
                  <a:lnTo>
                    <a:pt x="279" y="4652"/>
                  </a:lnTo>
                  <a:lnTo>
                    <a:pt x="399" y="4971"/>
                  </a:lnTo>
                  <a:lnTo>
                    <a:pt x="597" y="5249"/>
                  </a:lnTo>
                  <a:lnTo>
                    <a:pt x="796" y="5527"/>
                  </a:lnTo>
                  <a:lnTo>
                    <a:pt x="1035" y="5766"/>
                  </a:lnTo>
                  <a:lnTo>
                    <a:pt x="1273" y="6004"/>
                  </a:lnTo>
                  <a:lnTo>
                    <a:pt x="1552" y="6203"/>
                  </a:lnTo>
                  <a:lnTo>
                    <a:pt x="1830" y="6362"/>
                  </a:lnTo>
                  <a:lnTo>
                    <a:pt x="2108" y="6482"/>
                  </a:lnTo>
                  <a:lnTo>
                    <a:pt x="2427" y="6601"/>
                  </a:lnTo>
                  <a:lnTo>
                    <a:pt x="2745" y="6680"/>
                  </a:lnTo>
                  <a:lnTo>
                    <a:pt x="3063" y="6720"/>
                  </a:lnTo>
                  <a:lnTo>
                    <a:pt x="3699" y="6720"/>
                  </a:lnTo>
                  <a:lnTo>
                    <a:pt x="4017" y="6641"/>
                  </a:lnTo>
                  <a:lnTo>
                    <a:pt x="4335" y="6561"/>
                  </a:lnTo>
                  <a:lnTo>
                    <a:pt x="4653" y="6482"/>
                  </a:lnTo>
                  <a:lnTo>
                    <a:pt x="4971" y="6322"/>
                  </a:lnTo>
                  <a:lnTo>
                    <a:pt x="5250" y="6124"/>
                  </a:lnTo>
                  <a:lnTo>
                    <a:pt x="5528" y="5925"/>
                  </a:lnTo>
                  <a:lnTo>
                    <a:pt x="5767" y="5686"/>
                  </a:lnTo>
                  <a:lnTo>
                    <a:pt x="6005" y="5448"/>
                  </a:lnTo>
                  <a:lnTo>
                    <a:pt x="6204" y="5169"/>
                  </a:lnTo>
                  <a:lnTo>
                    <a:pt x="6363" y="4891"/>
                  </a:lnTo>
                  <a:lnTo>
                    <a:pt x="6482" y="4613"/>
                  </a:lnTo>
                  <a:lnTo>
                    <a:pt x="6602" y="4295"/>
                  </a:lnTo>
                  <a:lnTo>
                    <a:pt x="6681" y="3976"/>
                  </a:lnTo>
                  <a:lnTo>
                    <a:pt x="6721" y="3658"/>
                  </a:lnTo>
                  <a:lnTo>
                    <a:pt x="6721" y="3340"/>
                  </a:lnTo>
                  <a:lnTo>
                    <a:pt x="6721" y="3022"/>
                  </a:lnTo>
                  <a:lnTo>
                    <a:pt x="6641" y="2704"/>
                  </a:lnTo>
                  <a:lnTo>
                    <a:pt x="6562" y="2386"/>
                  </a:lnTo>
                  <a:lnTo>
                    <a:pt x="6482" y="2068"/>
                  </a:lnTo>
                  <a:lnTo>
                    <a:pt x="6323" y="1750"/>
                  </a:lnTo>
                  <a:lnTo>
                    <a:pt x="6124" y="1471"/>
                  </a:lnTo>
                  <a:lnTo>
                    <a:pt x="5926" y="1193"/>
                  </a:lnTo>
                  <a:lnTo>
                    <a:pt x="5687" y="954"/>
                  </a:lnTo>
                  <a:lnTo>
                    <a:pt x="5448" y="716"/>
                  </a:lnTo>
                  <a:lnTo>
                    <a:pt x="5170" y="517"/>
                  </a:lnTo>
                  <a:lnTo>
                    <a:pt x="4892" y="358"/>
                  </a:lnTo>
                  <a:lnTo>
                    <a:pt x="4613" y="239"/>
                  </a:lnTo>
                  <a:lnTo>
                    <a:pt x="4295" y="119"/>
                  </a:lnTo>
                  <a:lnTo>
                    <a:pt x="3977" y="40"/>
                  </a:lnTo>
                  <a:lnTo>
                    <a:pt x="3659" y="0"/>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20" name="Google Shape;4520;p118"/>
            <p:cNvSpPr/>
            <p:nvPr/>
          </p:nvSpPr>
          <p:spPr>
            <a:xfrm>
              <a:off x="5916425" y="4199475"/>
              <a:ext cx="169000" cy="169025"/>
            </a:xfrm>
            <a:custGeom>
              <a:avLst/>
              <a:gdLst/>
              <a:ahLst/>
              <a:cxnLst/>
              <a:rect l="l" t="t" r="r" b="b"/>
              <a:pathLst>
                <a:path w="6760" h="6761" extrusionOk="0">
                  <a:moveTo>
                    <a:pt x="3340" y="1"/>
                  </a:moveTo>
                  <a:lnTo>
                    <a:pt x="3022" y="41"/>
                  </a:lnTo>
                  <a:lnTo>
                    <a:pt x="2704" y="80"/>
                  </a:lnTo>
                  <a:lnTo>
                    <a:pt x="2386" y="160"/>
                  </a:lnTo>
                  <a:lnTo>
                    <a:pt x="2068" y="279"/>
                  </a:lnTo>
                  <a:lnTo>
                    <a:pt x="1789" y="438"/>
                  </a:lnTo>
                  <a:lnTo>
                    <a:pt x="1471" y="597"/>
                  </a:lnTo>
                  <a:lnTo>
                    <a:pt x="1193" y="796"/>
                  </a:lnTo>
                  <a:lnTo>
                    <a:pt x="954" y="1035"/>
                  </a:lnTo>
                  <a:lnTo>
                    <a:pt x="756" y="1313"/>
                  </a:lnTo>
                  <a:lnTo>
                    <a:pt x="557" y="1552"/>
                  </a:lnTo>
                  <a:lnTo>
                    <a:pt x="398" y="1830"/>
                  </a:lnTo>
                  <a:lnTo>
                    <a:pt x="239" y="2148"/>
                  </a:lnTo>
                  <a:lnTo>
                    <a:pt x="159" y="2426"/>
                  </a:lnTo>
                  <a:lnTo>
                    <a:pt x="80" y="2744"/>
                  </a:lnTo>
                  <a:lnTo>
                    <a:pt x="40" y="3063"/>
                  </a:lnTo>
                  <a:lnTo>
                    <a:pt x="0" y="3420"/>
                  </a:lnTo>
                  <a:lnTo>
                    <a:pt x="40" y="3739"/>
                  </a:lnTo>
                  <a:lnTo>
                    <a:pt x="80" y="4057"/>
                  </a:lnTo>
                  <a:lnTo>
                    <a:pt x="159" y="4375"/>
                  </a:lnTo>
                  <a:lnTo>
                    <a:pt x="278" y="4693"/>
                  </a:lnTo>
                  <a:lnTo>
                    <a:pt x="437" y="4971"/>
                  </a:lnTo>
                  <a:lnTo>
                    <a:pt x="596" y="5289"/>
                  </a:lnTo>
                  <a:lnTo>
                    <a:pt x="795" y="5568"/>
                  </a:lnTo>
                  <a:lnTo>
                    <a:pt x="1034" y="5806"/>
                  </a:lnTo>
                  <a:lnTo>
                    <a:pt x="1272" y="6005"/>
                  </a:lnTo>
                  <a:lnTo>
                    <a:pt x="1551" y="6204"/>
                  </a:lnTo>
                  <a:lnTo>
                    <a:pt x="1829" y="6363"/>
                  </a:lnTo>
                  <a:lnTo>
                    <a:pt x="2147" y="6522"/>
                  </a:lnTo>
                  <a:lnTo>
                    <a:pt x="2426" y="6601"/>
                  </a:lnTo>
                  <a:lnTo>
                    <a:pt x="2744" y="6681"/>
                  </a:lnTo>
                  <a:lnTo>
                    <a:pt x="3062" y="6721"/>
                  </a:lnTo>
                  <a:lnTo>
                    <a:pt x="3380" y="6760"/>
                  </a:lnTo>
                  <a:lnTo>
                    <a:pt x="3738" y="6721"/>
                  </a:lnTo>
                  <a:lnTo>
                    <a:pt x="4056" y="6681"/>
                  </a:lnTo>
                  <a:lnTo>
                    <a:pt x="4374" y="6601"/>
                  </a:lnTo>
                  <a:lnTo>
                    <a:pt x="4692" y="6482"/>
                  </a:lnTo>
                  <a:lnTo>
                    <a:pt x="4970" y="6323"/>
                  </a:lnTo>
                  <a:lnTo>
                    <a:pt x="5288" y="6164"/>
                  </a:lnTo>
                  <a:lnTo>
                    <a:pt x="5567" y="5965"/>
                  </a:lnTo>
                  <a:lnTo>
                    <a:pt x="5805" y="5727"/>
                  </a:lnTo>
                  <a:lnTo>
                    <a:pt x="6004" y="5488"/>
                  </a:lnTo>
                  <a:lnTo>
                    <a:pt x="6203" y="5210"/>
                  </a:lnTo>
                  <a:lnTo>
                    <a:pt x="6362" y="4931"/>
                  </a:lnTo>
                  <a:lnTo>
                    <a:pt x="6521" y="4613"/>
                  </a:lnTo>
                  <a:lnTo>
                    <a:pt x="6601" y="4335"/>
                  </a:lnTo>
                  <a:lnTo>
                    <a:pt x="6680" y="4017"/>
                  </a:lnTo>
                  <a:lnTo>
                    <a:pt x="6720" y="3699"/>
                  </a:lnTo>
                  <a:lnTo>
                    <a:pt x="6760" y="3381"/>
                  </a:lnTo>
                  <a:lnTo>
                    <a:pt x="6720" y="3023"/>
                  </a:lnTo>
                  <a:lnTo>
                    <a:pt x="6680" y="2705"/>
                  </a:lnTo>
                  <a:lnTo>
                    <a:pt x="6601" y="2387"/>
                  </a:lnTo>
                  <a:lnTo>
                    <a:pt x="6481" y="2068"/>
                  </a:lnTo>
                  <a:lnTo>
                    <a:pt x="6322" y="1790"/>
                  </a:lnTo>
                  <a:lnTo>
                    <a:pt x="6163" y="1472"/>
                  </a:lnTo>
                  <a:lnTo>
                    <a:pt x="5964" y="1194"/>
                  </a:lnTo>
                  <a:lnTo>
                    <a:pt x="5726" y="955"/>
                  </a:lnTo>
                  <a:lnTo>
                    <a:pt x="5448" y="756"/>
                  </a:lnTo>
                  <a:lnTo>
                    <a:pt x="5209" y="557"/>
                  </a:lnTo>
                  <a:lnTo>
                    <a:pt x="4931" y="398"/>
                  </a:lnTo>
                  <a:lnTo>
                    <a:pt x="4613" y="239"/>
                  </a:lnTo>
                  <a:lnTo>
                    <a:pt x="4334" y="160"/>
                  </a:lnTo>
                  <a:lnTo>
                    <a:pt x="4016" y="80"/>
                  </a:lnTo>
                  <a:lnTo>
                    <a:pt x="3698" y="41"/>
                  </a:lnTo>
                  <a:lnTo>
                    <a:pt x="3340" y="1"/>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21" name="Google Shape;4521;p118"/>
            <p:cNvSpPr/>
            <p:nvPr/>
          </p:nvSpPr>
          <p:spPr>
            <a:xfrm>
              <a:off x="5308050" y="4268075"/>
              <a:ext cx="141175" cy="141175"/>
            </a:xfrm>
            <a:custGeom>
              <a:avLst/>
              <a:gdLst/>
              <a:ahLst/>
              <a:cxnLst/>
              <a:rect l="l" t="t" r="r" b="b"/>
              <a:pathLst>
                <a:path w="5647" h="5647" extrusionOk="0">
                  <a:moveTo>
                    <a:pt x="2545" y="0"/>
                  </a:moveTo>
                  <a:lnTo>
                    <a:pt x="2267" y="40"/>
                  </a:lnTo>
                  <a:lnTo>
                    <a:pt x="1988" y="120"/>
                  </a:lnTo>
                  <a:lnTo>
                    <a:pt x="1750" y="199"/>
                  </a:lnTo>
                  <a:lnTo>
                    <a:pt x="1472" y="319"/>
                  </a:lnTo>
                  <a:lnTo>
                    <a:pt x="1233" y="478"/>
                  </a:lnTo>
                  <a:lnTo>
                    <a:pt x="994" y="676"/>
                  </a:lnTo>
                  <a:lnTo>
                    <a:pt x="796" y="835"/>
                  </a:lnTo>
                  <a:lnTo>
                    <a:pt x="597" y="1074"/>
                  </a:lnTo>
                  <a:lnTo>
                    <a:pt x="438" y="1273"/>
                  </a:lnTo>
                  <a:lnTo>
                    <a:pt x="318" y="1511"/>
                  </a:lnTo>
                  <a:lnTo>
                    <a:pt x="199" y="1790"/>
                  </a:lnTo>
                  <a:lnTo>
                    <a:pt x="120" y="2028"/>
                  </a:lnTo>
                  <a:lnTo>
                    <a:pt x="40" y="2307"/>
                  </a:lnTo>
                  <a:lnTo>
                    <a:pt x="0" y="2545"/>
                  </a:lnTo>
                  <a:lnTo>
                    <a:pt x="0" y="2824"/>
                  </a:lnTo>
                  <a:lnTo>
                    <a:pt x="0" y="3102"/>
                  </a:lnTo>
                  <a:lnTo>
                    <a:pt x="40" y="3380"/>
                  </a:lnTo>
                  <a:lnTo>
                    <a:pt x="120" y="3659"/>
                  </a:lnTo>
                  <a:lnTo>
                    <a:pt x="199" y="3897"/>
                  </a:lnTo>
                  <a:lnTo>
                    <a:pt x="318" y="4176"/>
                  </a:lnTo>
                  <a:lnTo>
                    <a:pt x="477" y="4414"/>
                  </a:lnTo>
                  <a:lnTo>
                    <a:pt x="676" y="4653"/>
                  </a:lnTo>
                  <a:lnTo>
                    <a:pt x="875" y="4851"/>
                  </a:lnTo>
                  <a:lnTo>
                    <a:pt x="1074" y="5011"/>
                  </a:lnTo>
                  <a:lnTo>
                    <a:pt x="1273" y="5209"/>
                  </a:lnTo>
                  <a:lnTo>
                    <a:pt x="1511" y="5329"/>
                  </a:lnTo>
                  <a:lnTo>
                    <a:pt x="1790" y="5448"/>
                  </a:lnTo>
                  <a:lnTo>
                    <a:pt x="2028" y="5527"/>
                  </a:lnTo>
                  <a:lnTo>
                    <a:pt x="2307" y="5607"/>
                  </a:lnTo>
                  <a:lnTo>
                    <a:pt x="2585" y="5647"/>
                  </a:lnTo>
                  <a:lnTo>
                    <a:pt x="2823" y="5647"/>
                  </a:lnTo>
                  <a:lnTo>
                    <a:pt x="3102" y="5607"/>
                  </a:lnTo>
                  <a:lnTo>
                    <a:pt x="3380" y="5567"/>
                  </a:lnTo>
                  <a:lnTo>
                    <a:pt x="3658" y="5527"/>
                  </a:lnTo>
                  <a:lnTo>
                    <a:pt x="3897" y="5408"/>
                  </a:lnTo>
                  <a:lnTo>
                    <a:pt x="4175" y="5289"/>
                  </a:lnTo>
                  <a:lnTo>
                    <a:pt x="4414" y="5130"/>
                  </a:lnTo>
                  <a:lnTo>
                    <a:pt x="4653" y="4971"/>
                  </a:lnTo>
                  <a:lnTo>
                    <a:pt x="4851" y="4772"/>
                  </a:lnTo>
                  <a:lnTo>
                    <a:pt x="5050" y="4573"/>
                  </a:lnTo>
                  <a:lnTo>
                    <a:pt x="5209" y="4335"/>
                  </a:lnTo>
                  <a:lnTo>
                    <a:pt x="5329" y="4096"/>
                  </a:lnTo>
                  <a:lnTo>
                    <a:pt x="5448" y="3857"/>
                  </a:lnTo>
                  <a:lnTo>
                    <a:pt x="5527" y="3619"/>
                  </a:lnTo>
                  <a:lnTo>
                    <a:pt x="5607" y="3341"/>
                  </a:lnTo>
                  <a:lnTo>
                    <a:pt x="5647" y="3062"/>
                  </a:lnTo>
                  <a:lnTo>
                    <a:pt x="5647" y="2784"/>
                  </a:lnTo>
                  <a:lnTo>
                    <a:pt x="5647" y="2545"/>
                  </a:lnTo>
                  <a:lnTo>
                    <a:pt x="5607" y="2267"/>
                  </a:lnTo>
                  <a:lnTo>
                    <a:pt x="5527" y="1989"/>
                  </a:lnTo>
                  <a:lnTo>
                    <a:pt x="5408" y="1710"/>
                  </a:lnTo>
                  <a:lnTo>
                    <a:pt x="5289" y="1472"/>
                  </a:lnTo>
                  <a:lnTo>
                    <a:pt x="5169" y="1233"/>
                  </a:lnTo>
                  <a:lnTo>
                    <a:pt x="4971" y="995"/>
                  </a:lnTo>
                  <a:lnTo>
                    <a:pt x="4772" y="796"/>
                  </a:lnTo>
                  <a:lnTo>
                    <a:pt x="4573" y="597"/>
                  </a:lnTo>
                  <a:lnTo>
                    <a:pt x="4334" y="438"/>
                  </a:lnTo>
                  <a:lnTo>
                    <a:pt x="4096" y="319"/>
                  </a:lnTo>
                  <a:lnTo>
                    <a:pt x="3857" y="199"/>
                  </a:lnTo>
                  <a:lnTo>
                    <a:pt x="3619" y="120"/>
                  </a:lnTo>
                  <a:lnTo>
                    <a:pt x="3340" y="40"/>
                  </a:lnTo>
                  <a:lnTo>
                    <a:pt x="3062" y="0"/>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22" name="Google Shape;4522;p118"/>
            <p:cNvSpPr/>
            <p:nvPr/>
          </p:nvSpPr>
          <p:spPr>
            <a:xfrm>
              <a:off x="4575425" y="3277975"/>
              <a:ext cx="141175" cy="141175"/>
            </a:xfrm>
            <a:custGeom>
              <a:avLst/>
              <a:gdLst/>
              <a:ahLst/>
              <a:cxnLst/>
              <a:rect l="l" t="t" r="r" b="b"/>
              <a:pathLst>
                <a:path w="5647" h="5647" extrusionOk="0">
                  <a:moveTo>
                    <a:pt x="2784" y="1"/>
                  </a:moveTo>
                  <a:lnTo>
                    <a:pt x="2545" y="40"/>
                  </a:lnTo>
                  <a:lnTo>
                    <a:pt x="2267" y="80"/>
                  </a:lnTo>
                  <a:lnTo>
                    <a:pt x="1988" y="120"/>
                  </a:lnTo>
                  <a:lnTo>
                    <a:pt x="1710" y="239"/>
                  </a:lnTo>
                  <a:lnTo>
                    <a:pt x="1471" y="359"/>
                  </a:lnTo>
                  <a:lnTo>
                    <a:pt x="1233" y="518"/>
                  </a:lnTo>
                  <a:lnTo>
                    <a:pt x="994" y="677"/>
                  </a:lnTo>
                  <a:lnTo>
                    <a:pt x="795" y="875"/>
                  </a:lnTo>
                  <a:lnTo>
                    <a:pt x="597" y="1074"/>
                  </a:lnTo>
                  <a:lnTo>
                    <a:pt x="438" y="1313"/>
                  </a:lnTo>
                  <a:lnTo>
                    <a:pt x="318" y="1551"/>
                  </a:lnTo>
                  <a:lnTo>
                    <a:pt x="199" y="1790"/>
                  </a:lnTo>
                  <a:lnTo>
                    <a:pt x="120" y="2029"/>
                  </a:lnTo>
                  <a:lnTo>
                    <a:pt x="40" y="2307"/>
                  </a:lnTo>
                  <a:lnTo>
                    <a:pt x="0" y="2585"/>
                  </a:lnTo>
                  <a:lnTo>
                    <a:pt x="0" y="2864"/>
                  </a:lnTo>
                  <a:lnTo>
                    <a:pt x="0" y="3102"/>
                  </a:lnTo>
                  <a:lnTo>
                    <a:pt x="40" y="3381"/>
                  </a:lnTo>
                  <a:lnTo>
                    <a:pt x="120" y="3659"/>
                  </a:lnTo>
                  <a:lnTo>
                    <a:pt x="199" y="3937"/>
                  </a:lnTo>
                  <a:lnTo>
                    <a:pt x="318" y="4176"/>
                  </a:lnTo>
                  <a:lnTo>
                    <a:pt x="477" y="4414"/>
                  </a:lnTo>
                  <a:lnTo>
                    <a:pt x="676" y="4653"/>
                  </a:lnTo>
                  <a:lnTo>
                    <a:pt x="835" y="4852"/>
                  </a:lnTo>
                  <a:lnTo>
                    <a:pt x="1074" y="5051"/>
                  </a:lnTo>
                  <a:lnTo>
                    <a:pt x="1273" y="5210"/>
                  </a:lnTo>
                  <a:lnTo>
                    <a:pt x="1511" y="5329"/>
                  </a:lnTo>
                  <a:lnTo>
                    <a:pt x="1790" y="5448"/>
                  </a:lnTo>
                  <a:lnTo>
                    <a:pt x="2028" y="5528"/>
                  </a:lnTo>
                  <a:lnTo>
                    <a:pt x="2306" y="5607"/>
                  </a:lnTo>
                  <a:lnTo>
                    <a:pt x="2545" y="5647"/>
                  </a:lnTo>
                  <a:lnTo>
                    <a:pt x="3102" y="5647"/>
                  </a:lnTo>
                  <a:lnTo>
                    <a:pt x="3380" y="5607"/>
                  </a:lnTo>
                  <a:lnTo>
                    <a:pt x="3658" y="5528"/>
                  </a:lnTo>
                  <a:lnTo>
                    <a:pt x="3897" y="5448"/>
                  </a:lnTo>
                  <a:lnTo>
                    <a:pt x="4175" y="5329"/>
                  </a:lnTo>
                  <a:lnTo>
                    <a:pt x="4414" y="5170"/>
                  </a:lnTo>
                  <a:lnTo>
                    <a:pt x="4652" y="4971"/>
                  </a:lnTo>
                  <a:lnTo>
                    <a:pt x="4851" y="4812"/>
                  </a:lnTo>
                  <a:lnTo>
                    <a:pt x="5050" y="4573"/>
                  </a:lnTo>
                  <a:lnTo>
                    <a:pt x="5209" y="4375"/>
                  </a:lnTo>
                  <a:lnTo>
                    <a:pt x="5328" y="4136"/>
                  </a:lnTo>
                  <a:lnTo>
                    <a:pt x="5448" y="3858"/>
                  </a:lnTo>
                  <a:lnTo>
                    <a:pt x="5527" y="3619"/>
                  </a:lnTo>
                  <a:lnTo>
                    <a:pt x="5607" y="3341"/>
                  </a:lnTo>
                  <a:lnTo>
                    <a:pt x="5647" y="3102"/>
                  </a:lnTo>
                  <a:lnTo>
                    <a:pt x="5647" y="2824"/>
                  </a:lnTo>
                  <a:lnTo>
                    <a:pt x="5647" y="2545"/>
                  </a:lnTo>
                  <a:lnTo>
                    <a:pt x="5567" y="2267"/>
                  </a:lnTo>
                  <a:lnTo>
                    <a:pt x="5527" y="1989"/>
                  </a:lnTo>
                  <a:lnTo>
                    <a:pt x="5408" y="1750"/>
                  </a:lnTo>
                  <a:lnTo>
                    <a:pt x="5289" y="1472"/>
                  </a:lnTo>
                  <a:lnTo>
                    <a:pt x="5169" y="1233"/>
                  </a:lnTo>
                  <a:lnTo>
                    <a:pt x="4971" y="995"/>
                  </a:lnTo>
                  <a:lnTo>
                    <a:pt x="4772" y="796"/>
                  </a:lnTo>
                  <a:lnTo>
                    <a:pt x="4573" y="637"/>
                  </a:lnTo>
                  <a:lnTo>
                    <a:pt x="4334" y="478"/>
                  </a:lnTo>
                  <a:lnTo>
                    <a:pt x="4096" y="319"/>
                  </a:lnTo>
                  <a:lnTo>
                    <a:pt x="3857" y="199"/>
                  </a:lnTo>
                  <a:lnTo>
                    <a:pt x="3619" y="120"/>
                  </a:lnTo>
                  <a:lnTo>
                    <a:pt x="3340" y="40"/>
                  </a:lnTo>
                  <a:lnTo>
                    <a:pt x="3062" y="40"/>
                  </a:lnTo>
                  <a:lnTo>
                    <a:pt x="2784" y="1"/>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23" name="Google Shape;4523;p118"/>
            <p:cNvSpPr/>
            <p:nvPr/>
          </p:nvSpPr>
          <p:spPr>
            <a:xfrm>
              <a:off x="4717575" y="4565300"/>
              <a:ext cx="141175" cy="141175"/>
            </a:xfrm>
            <a:custGeom>
              <a:avLst/>
              <a:gdLst/>
              <a:ahLst/>
              <a:cxnLst/>
              <a:rect l="l" t="t" r="r" b="b"/>
              <a:pathLst>
                <a:path w="5647" h="5647" extrusionOk="0">
                  <a:moveTo>
                    <a:pt x="2505" y="1"/>
                  </a:moveTo>
                  <a:lnTo>
                    <a:pt x="2267" y="40"/>
                  </a:lnTo>
                  <a:lnTo>
                    <a:pt x="1988" y="120"/>
                  </a:lnTo>
                  <a:lnTo>
                    <a:pt x="1710" y="239"/>
                  </a:lnTo>
                  <a:lnTo>
                    <a:pt x="1472" y="358"/>
                  </a:lnTo>
                  <a:lnTo>
                    <a:pt x="1233" y="478"/>
                  </a:lnTo>
                  <a:lnTo>
                    <a:pt x="994" y="676"/>
                  </a:lnTo>
                  <a:lnTo>
                    <a:pt x="796" y="875"/>
                  </a:lnTo>
                  <a:lnTo>
                    <a:pt x="597" y="1074"/>
                  </a:lnTo>
                  <a:lnTo>
                    <a:pt x="438" y="1313"/>
                  </a:lnTo>
                  <a:lnTo>
                    <a:pt x="318" y="1551"/>
                  </a:lnTo>
                  <a:lnTo>
                    <a:pt x="199" y="1790"/>
                  </a:lnTo>
                  <a:lnTo>
                    <a:pt x="80" y="2028"/>
                  </a:lnTo>
                  <a:lnTo>
                    <a:pt x="40" y="2307"/>
                  </a:lnTo>
                  <a:lnTo>
                    <a:pt x="0" y="2585"/>
                  </a:lnTo>
                  <a:lnTo>
                    <a:pt x="0" y="2824"/>
                  </a:lnTo>
                  <a:lnTo>
                    <a:pt x="0" y="3102"/>
                  </a:lnTo>
                  <a:lnTo>
                    <a:pt x="40" y="3380"/>
                  </a:lnTo>
                  <a:lnTo>
                    <a:pt x="120" y="3659"/>
                  </a:lnTo>
                  <a:lnTo>
                    <a:pt x="199" y="3897"/>
                  </a:lnTo>
                  <a:lnTo>
                    <a:pt x="318" y="4176"/>
                  </a:lnTo>
                  <a:lnTo>
                    <a:pt x="477" y="4414"/>
                  </a:lnTo>
                  <a:lnTo>
                    <a:pt x="637" y="4653"/>
                  </a:lnTo>
                  <a:lnTo>
                    <a:pt x="835" y="4852"/>
                  </a:lnTo>
                  <a:lnTo>
                    <a:pt x="1074" y="5050"/>
                  </a:lnTo>
                  <a:lnTo>
                    <a:pt x="1273" y="5209"/>
                  </a:lnTo>
                  <a:lnTo>
                    <a:pt x="1511" y="5329"/>
                  </a:lnTo>
                  <a:lnTo>
                    <a:pt x="1750" y="5448"/>
                  </a:lnTo>
                  <a:lnTo>
                    <a:pt x="2028" y="5528"/>
                  </a:lnTo>
                  <a:lnTo>
                    <a:pt x="2307" y="5607"/>
                  </a:lnTo>
                  <a:lnTo>
                    <a:pt x="2545" y="5647"/>
                  </a:lnTo>
                  <a:lnTo>
                    <a:pt x="3102" y="5647"/>
                  </a:lnTo>
                  <a:lnTo>
                    <a:pt x="3380" y="5607"/>
                  </a:lnTo>
                  <a:lnTo>
                    <a:pt x="3658" y="5528"/>
                  </a:lnTo>
                  <a:lnTo>
                    <a:pt x="3897" y="5448"/>
                  </a:lnTo>
                  <a:lnTo>
                    <a:pt x="4175" y="5329"/>
                  </a:lnTo>
                  <a:lnTo>
                    <a:pt x="4414" y="5170"/>
                  </a:lnTo>
                  <a:lnTo>
                    <a:pt x="4653" y="4971"/>
                  </a:lnTo>
                  <a:lnTo>
                    <a:pt x="4851" y="4772"/>
                  </a:lnTo>
                  <a:lnTo>
                    <a:pt x="5010" y="4573"/>
                  </a:lnTo>
                  <a:lnTo>
                    <a:pt x="5169" y="4374"/>
                  </a:lnTo>
                  <a:lnTo>
                    <a:pt x="5328" y="4136"/>
                  </a:lnTo>
                  <a:lnTo>
                    <a:pt x="5448" y="3858"/>
                  </a:lnTo>
                  <a:lnTo>
                    <a:pt x="5527" y="3619"/>
                  </a:lnTo>
                  <a:lnTo>
                    <a:pt x="5607" y="3341"/>
                  </a:lnTo>
                  <a:lnTo>
                    <a:pt x="5607" y="3062"/>
                  </a:lnTo>
                  <a:lnTo>
                    <a:pt x="5647" y="2824"/>
                  </a:lnTo>
                  <a:lnTo>
                    <a:pt x="5607" y="2545"/>
                  </a:lnTo>
                  <a:lnTo>
                    <a:pt x="5567" y="2267"/>
                  </a:lnTo>
                  <a:lnTo>
                    <a:pt x="5527" y="1989"/>
                  </a:lnTo>
                  <a:lnTo>
                    <a:pt x="5408" y="1750"/>
                  </a:lnTo>
                  <a:lnTo>
                    <a:pt x="5289" y="1472"/>
                  </a:lnTo>
                  <a:lnTo>
                    <a:pt x="5130" y="1233"/>
                  </a:lnTo>
                  <a:lnTo>
                    <a:pt x="4971" y="995"/>
                  </a:lnTo>
                  <a:lnTo>
                    <a:pt x="4772" y="796"/>
                  </a:lnTo>
                  <a:lnTo>
                    <a:pt x="4573" y="597"/>
                  </a:lnTo>
                  <a:lnTo>
                    <a:pt x="4334" y="438"/>
                  </a:lnTo>
                  <a:lnTo>
                    <a:pt x="4096" y="319"/>
                  </a:lnTo>
                  <a:lnTo>
                    <a:pt x="3857" y="199"/>
                  </a:lnTo>
                  <a:lnTo>
                    <a:pt x="3579" y="120"/>
                  </a:lnTo>
                  <a:lnTo>
                    <a:pt x="3340" y="40"/>
                  </a:lnTo>
                  <a:lnTo>
                    <a:pt x="3062" y="1"/>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24" name="Google Shape;4524;p118"/>
            <p:cNvSpPr/>
            <p:nvPr/>
          </p:nvSpPr>
          <p:spPr>
            <a:xfrm>
              <a:off x="5161925" y="3794900"/>
              <a:ext cx="101400" cy="100425"/>
            </a:xfrm>
            <a:custGeom>
              <a:avLst/>
              <a:gdLst/>
              <a:ahLst/>
              <a:cxnLst/>
              <a:rect l="l" t="t" r="r" b="b"/>
              <a:pathLst>
                <a:path w="4056" h="4017" extrusionOk="0">
                  <a:moveTo>
                    <a:pt x="2028" y="0"/>
                  </a:moveTo>
                  <a:lnTo>
                    <a:pt x="1630" y="40"/>
                  </a:lnTo>
                  <a:lnTo>
                    <a:pt x="1273" y="159"/>
                  </a:lnTo>
                  <a:lnTo>
                    <a:pt x="875" y="358"/>
                  </a:lnTo>
                  <a:lnTo>
                    <a:pt x="597" y="597"/>
                  </a:lnTo>
                  <a:lnTo>
                    <a:pt x="318" y="915"/>
                  </a:lnTo>
                  <a:lnTo>
                    <a:pt x="159" y="1273"/>
                  </a:lnTo>
                  <a:lnTo>
                    <a:pt x="40" y="1631"/>
                  </a:lnTo>
                  <a:lnTo>
                    <a:pt x="0" y="2028"/>
                  </a:lnTo>
                  <a:lnTo>
                    <a:pt x="40" y="2426"/>
                  </a:lnTo>
                  <a:lnTo>
                    <a:pt x="159" y="2784"/>
                  </a:lnTo>
                  <a:lnTo>
                    <a:pt x="358" y="3142"/>
                  </a:lnTo>
                  <a:lnTo>
                    <a:pt x="636" y="3460"/>
                  </a:lnTo>
                  <a:lnTo>
                    <a:pt x="955" y="3698"/>
                  </a:lnTo>
                  <a:lnTo>
                    <a:pt x="1273" y="3897"/>
                  </a:lnTo>
                  <a:lnTo>
                    <a:pt x="1670" y="3977"/>
                  </a:lnTo>
                  <a:lnTo>
                    <a:pt x="2028" y="4016"/>
                  </a:lnTo>
                  <a:lnTo>
                    <a:pt x="2426" y="3977"/>
                  </a:lnTo>
                  <a:lnTo>
                    <a:pt x="2823" y="3857"/>
                  </a:lnTo>
                  <a:lnTo>
                    <a:pt x="3181" y="3659"/>
                  </a:lnTo>
                  <a:lnTo>
                    <a:pt x="3499" y="3420"/>
                  </a:lnTo>
                  <a:lnTo>
                    <a:pt x="3738" y="3102"/>
                  </a:lnTo>
                  <a:lnTo>
                    <a:pt x="3897" y="2744"/>
                  </a:lnTo>
                  <a:lnTo>
                    <a:pt x="4016" y="2386"/>
                  </a:lnTo>
                  <a:lnTo>
                    <a:pt x="4056" y="1988"/>
                  </a:lnTo>
                  <a:lnTo>
                    <a:pt x="4016" y="1591"/>
                  </a:lnTo>
                  <a:lnTo>
                    <a:pt x="3897" y="1233"/>
                  </a:lnTo>
                  <a:lnTo>
                    <a:pt x="3698" y="875"/>
                  </a:lnTo>
                  <a:lnTo>
                    <a:pt x="3420" y="557"/>
                  </a:lnTo>
                  <a:lnTo>
                    <a:pt x="3141" y="318"/>
                  </a:lnTo>
                  <a:lnTo>
                    <a:pt x="2784" y="120"/>
                  </a:lnTo>
                  <a:lnTo>
                    <a:pt x="2426" y="40"/>
                  </a:lnTo>
                  <a:lnTo>
                    <a:pt x="2028" y="0"/>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25" name="Google Shape;4525;p118"/>
            <p:cNvSpPr/>
            <p:nvPr/>
          </p:nvSpPr>
          <p:spPr>
            <a:xfrm>
              <a:off x="3475975" y="1202350"/>
              <a:ext cx="2910650" cy="2071675"/>
            </a:xfrm>
            <a:custGeom>
              <a:avLst/>
              <a:gdLst/>
              <a:ahLst/>
              <a:cxnLst/>
              <a:rect l="l" t="t" r="r" b="b"/>
              <a:pathLst>
                <a:path w="116426" h="82867" extrusionOk="0">
                  <a:moveTo>
                    <a:pt x="68870" y="2546"/>
                  </a:moveTo>
                  <a:lnTo>
                    <a:pt x="88990" y="16900"/>
                  </a:lnTo>
                  <a:lnTo>
                    <a:pt x="64058" y="11015"/>
                  </a:lnTo>
                  <a:lnTo>
                    <a:pt x="68870" y="2546"/>
                  </a:lnTo>
                  <a:close/>
                  <a:moveTo>
                    <a:pt x="29067" y="3818"/>
                  </a:moveTo>
                  <a:lnTo>
                    <a:pt x="36304" y="23898"/>
                  </a:lnTo>
                  <a:lnTo>
                    <a:pt x="29465" y="29545"/>
                  </a:lnTo>
                  <a:lnTo>
                    <a:pt x="29067" y="3818"/>
                  </a:lnTo>
                  <a:close/>
                  <a:moveTo>
                    <a:pt x="91972" y="18252"/>
                  </a:moveTo>
                  <a:lnTo>
                    <a:pt x="114159" y="23501"/>
                  </a:lnTo>
                  <a:lnTo>
                    <a:pt x="115591" y="35072"/>
                  </a:lnTo>
                  <a:lnTo>
                    <a:pt x="91972" y="18252"/>
                  </a:lnTo>
                  <a:close/>
                  <a:moveTo>
                    <a:pt x="54754" y="9464"/>
                  </a:moveTo>
                  <a:lnTo>
                    <a:pt x="63064" y="11453"/>
                  </a:lnTo>
                  <a:lnTo>
                    <a:pt x="44336" y="44376"/>
                  </a:lnTo>
                  <a:lnTo>
                    <a:pt x="37060" y="24097"/>
                  </a:lnTo>
                  <a:lnTo>
                    <a:pt x="54754" y="9464"/>
                  </a:lnTo>
                  <a:close/>
                  <a:moveTo>
                    <a:pt x="28829" y="30857"/>
                  </a:moveTo>
                  <a:lnTo>
                    <a:pt x="29226" y="57935"/>
                  </a:lnTo>
                  <a:lnTo>
                    <a:pt x="21552" y="36901"/>
                  </a:lnTo>
                  <a:lnTo>
                    <a:pt x="28829" y="30857"/>
                  </a:lnTo>
                  <a:close/>
                  <a:moveTo>
                    <a:pt x="36543" y="24535"/>
                  </a:moveTo>
                  <a:lnTo>
                    <a:pt x="43938" y="45092"/>
                  </a:lnTo>
                  <a:lnTo>
                    <a:pt x="43740" y="45410"/>
                  </a:lnTo>
                  <a:lnTo>
                    <a:pt x="44098" y="45609"/>
                  </a:lnTo>
                  <a:lnTo>
                    <a:pt x="44137" y="45688"/>
                  </a:lnTo>
                  <a:lnTo>
                    <a:pt x="44257" y="45688"/>
                  </a:lnTo>
                  <a:lnTo>
                    <a:pt x="44296" y="45728"/>
                  </a:lnTo>
                  <a:lnTo>
                    <a:pt x="44296" y="45688"/>
                  </a:lnTo>
                  <a:lnTo>
                    <a:pt x="74755" y="49426"/>
                  </a:lnTo>
                  <a:lnTo>
                    <a:pt x="59883" y="74357"/>
                  </a:lnTo>
                  <a:lnTo>
                    <a:pt x="30022" y="59685"/>
                  </a:lnTo>
                  <a:lnTo>
                    <a:pt x="29942" y="59566"/>
                  </a:lnTo>
                  <a:lnTo>
                    <a:pt x="29902" y="59566"/>
                  </a:lnTo>
                  <a:lnTo>
                    <a:pt x="29465" y="30340"/>
                  </a:lnTo>
                  <a:lnTo>
                    <a:pt x="36543" y="24535"/>
                  </a:lnTo>
                  <a:close/>
                  <a:moveTo>
                    <a:pt x="28073" y="61474"/>
                  </a:moveTo>
                  <a:lnTo>
                    <a:pt x="13679" y="82111"/>
                  </a:lnTo>
                  <a:lnTo>
                    <a:pt x="1472" y="77936"/>
                  </a:lnTo>
                  <a:lnTo>
                    <a:pt x="28073" y="61474"/>
                  </a:lnTo>
                  <a:close/>
                  <a:moveTo>
                    <a:pt x="28391" y="1"/>
                  </a:moveTo>
                  <a:lnTo>
                    <a:pt x="28829" y="30062"/>
                  </a:lnTo>
                  <a:lnTo>
                    <a:pt x="20797" y="36702"/>
                  </a:lnTo>
                  <a:lnTo>
                    <a:pt x="29226" y="59764"/>
                  </a:lnTo>
                  <a:lnTo>
                    <a:pt x="28988" y="60162"/>
                  </a:lnTo>
                  <a:lnTo>
                    <a:pt x="1" y="78095"/>
                  </a:lnTo>
                  <a:lnTo>
                    <a:pt x="13918" y="82867"/>
                  </a:lnTo>
                  <a:lnTo>
                    <a:pt x="29425" y="60599"/>
                  </a:lnTo>
                  <a:lnTo>
                    <a:pt x="29902" y="60321"/>
                  </a:lnTo>
                  <a:lnTo>
                    <a:pt x="60122" y="75192"/>
                  </a:lnTo>
                  <a:lnTo>
                    <a:pt x="75828" y="48909"/>
                  </a:lnTo>
                  <a:lnTo>
                    <a:pt x="44654" y="45092"/>
                  </a:lnTo>
                  <a:lnTo>
                    <a:pt x="63701" y="11612"/>
                  </a:lnTo>
                  <a:lnTo>
                    <a:pt x="90341" y="17854"/>
                  </a:lnTo>
                  <a:lnTo>
                    <a:pt x="116426" y="36463"/>
                  </a:lnTo>
                  <a:lnTo>
                    <a:pt x="114756" y="22984"/>
                  </a:lnTo>
                  <a:lnTo>
                    <a:pt x="90620" y="17298"/>
                  </a:lnTo>
                  <a:lnTo>
                    <a:pt x="68671" y="1631"/>
                  </a:lnTo>
                  <a:lnTo>
                    <a:pt x="63422" y="10856"/>
                  </a:lnTo>
                  <a:lnTo>
                    <a:pt x="54595" y="8789"/>
                  </a:lnTo>
                  <a:lnTo>
                    <a:pt x="36821" y="23461"/>
                  </a:lnTo>
                  <a:lnTo>
                    <a:pt x="28391" y="1"/>
                  </a:lnTo>
                  <a:close/>
                </a:path>
              </a:pathLst>
            </a:custGeom>
            <a:solidFill>
              <a:srgbClr val="545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26" name="Google Shape;4526;p118"/>
            <p:cNvSpPr/>
            <p:nvPr/>
          </p:nvSpPr>
          <p:spPr>
            <a:xfrm>
              <a:off x="3486925" y="1242125"/>
              <a:ext cx="1707825" cy="1914600"/>
            </a:xfrm>
            <a:custGeom>
              <a:avLst/>
              <a:gdLst/>
              <a:ahLst/>
              <a:cxnLst/>
              <a:rect l="l" t="t" r="r" b="b"/>
              <a:pathLst>
                <a:path w="68313" h="76584" extrusionOk="0">
                  <a:moveTo>
                    <a:pt x="28033" y="0"/>
                  </a:moveTo>
                  <a:lnTo>
                    <a:pt x="20438" y="35111"/>
                  </a:lnTo>
                  <a:lnTo>
                    <a:pt x="0" y="76305"/>
                  </a:lnTo>
                  <a:lnTo>
                    <a:pt x="557" y="76584"/>
                  </a:lnTo>
                  <a:lnTo>
                    <a:pt x="21035" y="35350"/>
                  </a:lnTo>
                  <a:lnTo>
                    <a:pt x="21035" y="35310"/>
                  </a:lnTo>
                  <a:lnTo>
                    <a:pt x="28550" y="637"/>
                  </a:lnTo>
                  <a:lnTo>
                    <a:pt x="68312" y="835"/>
                  </a:lnTo>
                  <a:lnTo>
                    <a:pt x="68312" y="199"/>
                  </a:lnTo>
                  <a:lnTo>
                    <a:pt x="28033" y="0"/>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27" name="Google Shape;4527;p118"/>
            <p:cNvSpPr/>
            <p:nvPr/>
          </p:nvSpPr>
          <p:spPr>
            <a:xfrm>
              <a:off x="3775200" y="1242125"/>
              <a:ext cx="2600500" cy="2037875"/>
            </a:xfrm>
            <a:custGeom>
              <a:avLst/>
              <a:gdLst/>
              <a:ahLst/>
              <a:cxnLst/>
              <a:rect l="l" t="t" r="r" b="b"/>
              <a:pathLst>
                <a:path w="104020" h="81515" extrusionOk="0">
                  <a:moveTo>
                    <a:pt x="56543" y="995"/>
                  </a:moveTo>
                  <a:lnTo>
                    <a:pt x="61195" y="34435"/>
                  </a:lnTo>
                  <a:lnTo>
                    <a:pt x="32685" y="43382"/>
                  </a:lnTo>
                  <a:lnTo>
                    <a:pt x="42984" y="7754"/>
                  </a:lnTo>
                  <a:lnTo>
                    <a:pt x="56543" y="995"/>
                  </a:lnTo>
                  <a:close/>
                  <a:moveTo>
                    <a:pt x="99924" y="22944"/>
                  </a:moveTo>
                  <a:lnTo>
                    <a:pt x="63581" y="47040"/>
                  </a:lnTo>
                  <a:lnTo>
                    <a:pt x="61871" y="34872"/>
                  </a:lnTo>
                  <a:lnTo>
                    <a:pt x="99924" y="22944"/>
                  </a:lnTo>
                  <a:close/>
                  <a:moveTo>
                    <a:pt x="61275" y="35071"/>
                  </a:moveTo>
                  <a:lnTo>
                    <a:pt x="62984" y="47398"/>
                  </a:lnTo>
                  <a:lnTo>
                    <a:pt x="40956" y="59327"/>
                  </a:lnTo>
                  <a:lnTo>
                    <a:pt x="32725" y="44058"/>
                  </a:lnTo>
                  <a:lnTo>
                    <a:pt x="61275" y="35071"/>
                  </a:lnTo>
                  <a:close/>
                  <a:moveTo>
                    <a:pt x="40678" y="60201"/>
                  </a:moveTo>
                  <a:lnTo>
                    <a:pt x="47556" y="72925"/>
                  </a:lnTo>
                  <a:lnTo>
                    <a:pt x="3658" y="80282"/>
                  </a:lnTo>
                  <a:lnTo>
                    <a:pt x="3658" y="80282"/>
                  </a:lnTo>
                  <a:lnTo>
                    <a:pt x="40678" y="60201"/>
                  </a:lnTo>
                  <a:close/>
                  <a:moveTo>
                    <a:pt x="57060" y="0"/>
                  </a:moveTo>
                  <a:lnTo>
                    <a:pt x="42427" y="7317"/>
                  </a:lnTo>
                  <a:lnTo>
                    <a:pt x="31930" y="43620"/>
                  </a:lnTo>
                  <a:lnTo>
                    <a:pt x="31890" y="43620"/>
                  </a:lnTo>
                  <a:lnTo>
                    <a:pt x="9305" y="34912"/>
                  </a:lnTo>
                  <a:lnTo>
                    <a:pt x="9106" y="35509"/>
                  </a:lnTo>
                  <a:lnTo>
                    <a:pt x="31890" y="44296"/>
                  </a:lnTo>
                  <a:lnTo>
                    <a:pt x="32089" y="44217"/>
                  </a:lnTo>
                  <a:lnTo>
                    <a:pt x="40399" y="59645"/>
                  </a:lnTo>
                  <a:lnTo>
                    <a:pt x="0" y="81514"/>
                  </a:lnTo>
                  <a:lnTo>
                    <a:pt x="48511" y="73403"/>
                  </a:lnTo>
                  <a:lnTo>
                    <a:pt x="41234" y="59883"/>
                  </a:lnTo>
                  <a:lnTo>
                    <a:pt x="63064" y="48074"/>
                  </a:lnTo>
                  <a:lnTo>
                    <a:pt x="63064" y="48113"/>
                  </a:lnTo>
                  <a:lnTo>
                    <a:pt x="104019" y="20995"/>
                  </a:lnTo>
                  <a:lnTo>
                    <a:pt x="104019" y="20995"/>
                  </a:lnTo>
                  <a:lnTo>
                    <a:pt x="61791" y="34236"/>
                  </a:lnTo>
                  <a:lnTo>
                    <a:pt x="57060" y="0"/>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28" name="Google Shape;4528;p118"/>
            <p:cNvSpPr/>
            <p:nvPr/>
          </p:nvSpPr>
          <p:spPr>
            <a:xfrm>
              <a:off x="4215575" y="2341575"/>
              <a:ext cx="356875" cy="355900"/>
            </a:xfrm>
            <a:custGeom>
              <a:avLst/>
              <a:gdLst/>
              <a:ahLst/>
              <a:cxnLst/>
              <a:rect l="l" t="t" r="r" b="b"/>
              <a:pathLst>
                <a:path w="14275" h="14236" fill="none" extrusionOk="0">
                  <a:moveTo>
                    <a:pt x="14275" y="0"/>
                  </a:moveTo>
                  <a:lnTo>
                    <a:pt x="0" y="14235"/>
                  </a:lnTo>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29" name="Google Shape;4529;p118"/>
            <p:cNvSpPr/>
            <p:nvPr/>
          </p:nvSpPr>
          <p:spPr>
            <a:xfrm>
              <a:off x="4191700" y="1243125"/>
              <a:ext cx="2214825" cy="1835075"/>
            </a:xfrm>
            <a:custGeom>
              <a:avLst/>
              <a:gdLst/>
              <a:ahLst/>
              <a:cxnLst/>
              <a:rect l="l" t="t" r="r" b="b"/>
              <a:pathLst>
                <a:path w="88593" h="73403" extrusionOk="0">
                  <a:moveTo>
                    <a:pt x="200" y="0"/>
                  </a:moveTo>
                  <a:lnTo>
                    <a:pt x="1" y="597"/>
                  </a:lnTo>
                  <a:lnTo>
                    <a:pt x="25807" y="7794"/>
                  </a:lnTo>
                  <a:lnTo>
                    <a:pt x="46364" y="47676"/>
                  </a:lnTo>
                  <a:lnTo>
                    <a:pt x="46483" y="47914"/>
                  </a:lnTo>
                  <a:lnTo>
                    <a:pt x="85411" y="35111"/>
                  </a:lnTo>
                  <a:lnTo>
                    <a:pt x="85411" y="35111"/>
                  </a:lnTo>
                  <a:lnTo>
                    <a:pt x="31175" y="72885"/>
                  </a:lnTo>
                  <a:lnTo>
                    <a:pt x="31572" y="73402"/>
                  </a:lnTo>
                  <a:lnTo>
                    <a:pt x="88552" y="33719"/>
                  </a:lnTo>
                  <a:lnTo>
                    <a:pt x="88592" y="33640"/>
                  </a:lnTo>
                  <a:lnTo>
                    <a:pt x="88592" y="33520"/>
                  </a:lnTo>
                  <a:lnTo>
                    <a:pt x="88513" y="33480"/>
                  </a:lnTo>
                  <a:lnTo>
                    <a:pt x="88393" y="33441"/>
                  </a:lnTo>
                  <a:lnTo>
                    <a:pt x="46802" y="47159"/>
                  </a:lnTo>
                  <a:lnTo>
                    <a:pt x="26284" y="7237"/>
                  </a:lnTo>
                  <a:lnTo>
                    <a:pt x="200" y="0"/>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30" name="Google Shape;4530;p118"/>
            <p:cNvSpPr/>
            <p:nvPr/>
          </p:nvSpPr>
          <p:spPr>
            <a:xfrm>
              <a:off x="4516775" y="2272975"/>
              <a:ext cx="128250" cy="128250"/>
            </a:xfrm>
            <a:custGeom>
              <a:avLst/>
              <a:gdLst/>
              <a:ahLst/>
              <a:cxnLst/>
              <a:rect l="l" t="t" r="r" b="b"/>
              <a:pathLst>
                <a:path w="5130" h="5130" extrusionOk="0">
                  <a:moveTo>
                    <a:pt x="2306" y="0"/>
                  </a:moveTo>
                  <a:lnTo>
                    <a:pt x="2028" y="40"/>
                  </a:lnTo>
                  <a:lnTo>
                    <a:pt x="1790" y="120"/>
                  </a:lnTo>
                  <a:lnTo>
                    <a:pt x="1551" y="199"/>
                  </a:lnTo>
                  <a:lnTo>
                    <a:pt x="1352" y="279"/>
                  </a:lnTo>
                  <a:lnTo>
                    <a:pt x="1114" y="438"/>
                  </a:lnTo>
                  <a:lnTo>
                    <a:pt x="756" y="756"/>
                  </a:lnTo>
                  <a:lnTo>
                    <a:pt x="438" y="1114"/>
                  </a:lnTo>
                  <a:lnTo>
                    <a:pt x="279" y="1352"/>
                  </a:lnTo>
                  <a:lnTo>
                    <a:pt x="199" y="1551"/>
                  </a:lnTo>
                  <a:lnTo>
                    <a:pt x="120" y="1790"/>
                  </a:lnTo>
                  <a:lnTo>
                    <a:pt x="40" y="2028"/>
                  </a:lnTo>
                  <a:lnTo>
                    <a:pt x="0" y="2307"/>
                  </a:lnTo>
                  <a:lnTo>
                    <a:pt x="0" y="2545"/>
                  </a:lnTo>
                  <a:lnTo>
                    <a:pt x="0" y="2824"/>
                  </a:lnTo>
                  <a:lnTo>
                    <a:pt x="40" y="3062"/>
                  </a:lnTo>
                  <a:lnTo>
                    <a:pt x="120" y="3341"/>
                  </a:lnTo>
                  <a:lnTo>
                    <a:pt x="199" y="3579"/>
                  </a:lnTo>
                  <a:lnTo>
                    <a:pt x="279" y="3778"/>
                  </a:lnTo>
                  <a:lnTo>
                    <a:pt x="438" y="4017"/>
                  </a:lnTo>
                  <a:lnTo>
                    <a:pt x="756" y="4374"/>
                  </a:lnTo>
                  <a:lnTo>
                    <a:pt x="1114" y="4692"/>
                  </a:lnTo>
                  <a:lnTo>
                    <a:pt x="1352" y="4812"/>
                  </a:lnTo>
                  <a:lnTo>
                    <a:pt x="1551" y="4931"/>
                  </a:lnTo>
                  <a:lnTo>
                    <a:pt x="1790" y="5011"/>
                  </a:lnTo>
                  <a:lnTo>
                    <a:pt x="2028" y="5090"/>
                  </a:lnTo>
                  <a:lnTo>
                    <a:pt x="2306" y="5130"/>
                  </a:lnTo>
                  <a:lnTo>
                    <a:pt x="2823" y="5130"/>
                  </a:lnTo>
                  <a:lnTo>
                    <a:pt x="3102" y="5090"/>
                  </a:lnTo>
                  <a:lnTo>
                    <a:pt x="3340" y="5011"/>
                  </a:lnTo>
                  <a:lnTo>
                    <a:pt x="3579" y="4931"/>
                  </a:lnTo>
                  <a:lnTo>
                    <a:pt x="3778" y="4812"/>
                  </a:lnTo>
                  <a:lnTo>
                    <a:pt x="4016" y="4692"/>
                  </a:lnTo>
                  <a:lnTo>
                    <a:pt x="4374" y="4374"/>
                  </a:lnTo>
                  <a:lnTo>
                    <a:pt x="4692" y="4017"/>
                  </a:lnTo>
                  <a:lnTo>
                    <a:pt x="4812" y="3778"/>
                  </a:lnTo>
                  <a:lnTo>
                    <a:pt x="4931" y="3579"/>
                  </a:lnTo>
                  <a:lnTo>
                    <a:pt x="5010" y="3341"/>
                  </a:lnTo>
                  <a:lnTo>
                    <a:pt x="5090" y="3062"/>
                  </a:lnTo>
                  <a:lnTo>
                    <a:pt x="5130" y="2824"/>
                  </a:lnTo>
                  <a:lnTo>
                    <a:pt x="5130" y="2545"/>
                  </a:lnTo>
                  <a:lnTo>
                    <a:pt x="5130" y="2307"/>
                  </a:lnTo>
                  <a:lnTo>
                    <a:pt x="5090" y="2028"/>
                  </a:lnTo>
                  <a:lnTo>
                    <a:pt x="5010" y="1790"/>
                  </a:lnTo>
                  <a:lnTo>
                    <a:pt x="4931" y="1551"/>
                  </a:lnTo>
                  <a:lnTo>
                    <a:pt x="4812" y="1352"/>
                  </a:lnTo>
                  <a:lnTo>
                    <a:pt x="4692" y="1114"/>
                  </a:lnTo>
                  <a:lnTo>
                    <a:pt x="4374" y="756"/>
                  </a:lnTo>
                  <a:lnTo>
                    <a:pt x="4016" y="438"/>
                  </a:lnTo>
                  <a:lnTo>
                    <a:pt x="3778" y="279"/>
                  </a:lnTo>
                  <a:lnTo>
                    <a:pt x="3579" y="199"/>
                  </a:lnTo>
                  <a:lnTo>
                    <a:pt x="3340" y="120"/>
                  </a:lnTo>
                  <a:lnTo>
                    <a:pt x="3102" y="40"/>
                  </a:lnTo>
                  <a:lnTo>
                    <a:pt x="2823" y="0"/>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31" name="Google Shape;4531;p118"/>
            <p:cNvSpPr/>
            <p:nvPr/>
          </p:nvSpPr>
          <p:spPr>
            <a:xfrm>
              <a:off x="4130075" y="2611950"/>
              <a:ext cx="172000" cy="172000"/>
            </a:xfrm>
            <a:custGeom>
              <a:avLst/>
              <a:gdLst/>
              <a:ahLst/>
              <a:cxnLst/>
              <a:rect l="l" t="t" r="r" b="b"/>
              <a:pathLst>
                <a:path w="6880" h="6880" extrusionOk="0">
                  <a:moveTo>
                    <a:pt x="3062" y="1"/>
                  </a:moveTo>
                  <a:lnTo>
                    <a:pt x="2744" y="80"/>
                  </a:lnTo>
                  <a:lnTo>
                    <a:pt x="2386" y="160"/>
                  </a:lnTo>
                  <a:lnTo>
                    <a:pt x="2108" y="279"/>
                  </a:lnTo>
                  <a:lnTo>
                    <a:pt x="1790" y="398"/>
                  </a:lnTo>
                  <a:lnTo>
                    <a:pt x="1512" y="597"/>
                  </a:lnTo>
                  <a:lnTo>
                    <a:pt x="1233" y="796"/>
                  </a:lnTo>
                  <a:lnTo>
                    <a:pt x="995" y="995"/>
                  </a:lnTo>
                  <a:lnTo>
                    <a:pt x="796" y="1233"/>
                  </a:lnTo>
                  <a:lnTo>
                    <a:pt x="597" y="1512"/>
                  </a:lnTo>
                  <a:lnTo>
                    <a:pt x="398" y="1790"/>
                  </a:lnTo>
                  <a:lnTo>
                    <a:pt x="279" y="2108"/>
                  </a:lnTo>
                  <a:lnTo>
                    <a:pt x="160" y="2426"/>
                  </a:lnTo>
                  <a:lnTo>
                    <a:pt x="80" y="2744"/>
                  </a:lnTo>
                  <a:lnTo>
                    <a:pt x="1" y="3062"/>
                  </a:lnTo>
                  <a:lnTo>
                    <a:pt x="1" y="3420"/>
                  </a:lnTo>
                  <a:lnTo>
                    <a:pt x="1" y="3778"/>
                  </a:lnTo>
                  <a:lnTo>
                    <a:pt x="80" y="4136"/>
                  </a:lnTo>
                  <a:lnTo>
                    <a:pt x="160" y="4454"/>
                  </a:lnTo>
                  <a:lnTo>
                    <a:pt x="279" y="4772"/>
                  </a:lnTo>
                  <a:lnTo>
                    <a:pt x="398" y="5090"/>
                  </a:lnTo>
                  <a:lnTo>
                    <a:pt x="597" y="5369"/>
                  </a:lnTo>
                  <a:lnTo>
                    <a:pt x="796" y="5607"/>
                  </a:lnTo>
                  <a:lnTo>
                    <a:pt x="995" y="5846"/>
                  </a:lnTo>
                  <a:lnTo>
                    <a:pt x="1233" y="6084"/>
                  </a:lnTo>
                  <a:lnTo>
                    <a:pt x="1512" y="6283"/>
                  </a:lnTo>
                  <a:lnTo>
                    <a:pt x="1790" y="6442"/>
                  </a:lnTo>
                  <a:lnTo>
                    <a:pt x="2108" y="6601"/>
                  </a:lnTo>
                  <a:lnTo>
                    <a:pt x="2386" y="6721"/>
                  </a:lnTo>
                  <a:lnTo>
                    <a:pt x="2744" y="6800"/>
                  </a:lnTo>
                  <a:lnTo>
                    <a:pt x="3062" y="6840"/>
                  </a:lnTo>
                  <a:lnTo>
                    <a:pt x="3420" y="6880"/>
                  </a:lnTo>
                  <a:lnTo>
                    <a:pt x="3778" y="6840"/>
                  </a:lnTo>
                  <a:lnTo>
                    <a:pt x="4136" y="6800"/>
                  </a:lnTo>
                  <a:lnTo>
                    <a:pt x="4454" y="6721"/>
                  </a:lnTo>
                  <a:lnTo>
                    <a:pt x="4772" y="6601"/>
                  </a:lnTo>
                  <a:lnTo>
                    <a:pt x="5050" y="6442"/>
                  </a:lnTo>
                  <a:lnTo>
                    <a:pt x="5329" y="6283"/>
                  </a:lnTo>
                  <a:lnTo>
                    <a:pt x="5607" y="6084"/>
                  </a:lnTo>
                  <a:lnTo>
                    <a:pt x="5846" y="5846"/>
                  </a:lnTo>
                  <a:lnTo>
                    <a:pt x="6084" y="5607"/>
                  </a:lnTo>
                  <a:lnTo>
                    <a:pt x="6283" y="5369"/>
                  </a:lnTo>
                  <a:lnTo>
                    <a:pt x="6442" y="5090"/>
                  </a:lnTo>
                  <a:lnTo>
                    <a:pt x="6601" y="4772"/>
                  </a:lnTo>
                  <a:lnTo>
                    <a:pt x="6720" y="4454"/>
                  </a:lnTo>
                  <a:lnTo>
                    <a:pt x="6800" y="4136"/>
                  </a:lnTo>
                  <a:lnTo>
                    <a:pt x="6840" y="3778"/>
                  </a:lnTo>
                  <a:lnTo>
                    <a:pt x="6880" y="3420"/>
                  </a:lnTo>
                  <a:lnTo>
                    <a:pt x="6840" y="3062"/>
                  </a:lnTo>
                  <a:lnTo>
                    <a:pt x="6800" y="2744"/>
                  </a:lnTo>
                  <a:lnTo>
                    <a:pt x="6720" y="2426"/>
                  </a:lnTo>
                  <a:lnTo>
                    <a:pt x="6601" y="2108"/>
                  </a:lnTo>
                  <a:lnTo>
                    <a:pt x="6442" y="1790"/>
                  </a:lnTo>
                  <a:lnTo>
                    <a:pt x="6283" y="1512"/>
                  </a:lnTo>
                  <a:lnTo>
                    <a:pt x="6084" y="1233"/>
                  </a:lnTo>
                  <a:lnTo>
                    <a:pt x="5846" y="995"/>
                  </a:lnTo>
                  <a:lnTo>
                    <a:pt x="5607" y="796"/>
                  </a:lnTo>
                  <a:lnTo>
                    <a:pt x="5329" y="597"/>
                  </a:lnTo>
                  <a:lnTo>
                    <a:pt x="5050" y="398"/>
                  </a:lnTo>
                  <a:lnTo>
                    <a:pt x="4772" y="279"/>
                  </a:lnTo>
                  <a:lnTo>
                    <a:pt x="4454" y="160"/>
                  </a:lnTo>
                  <a:lnTo>
                    <a:pt x="4136" y="80"/>
                  </a:lnTo>
                  <a:lnTo>
                    <a:pt x="3778" y="1"/>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32" name="Google Shape;4532;p118"/>
            <p:cNvSpPr/>
            <p:nvPr/>
          </p:nvSpPr>
          <p:spPr>
            <a:xfrm>
              <a:off x="4800075" y="1388250"/>
              <a:ext cx="85525" cy="85525"/>
            </a:xfrm>
            <a:custGeom>
              <a:avLst/>
              <a:gdLst/>
              <a:ahLst/>
              <a:cxnLst/>
              <a:rect l="l" t="t" r="r" b="b"/>
              <a:pathLst>
                <a:path w="3421" h="3421" extrusionOk="0">
                  <a:moveTo>
                    <a:pt x="1353" y="1"/>
                  </a:moveTo>
                  <a:lnTo>
                    <a:pt x="1034" y="120"/>
                  </a:lnTo>
                  <a:lnTo>
                    <a:pt x="756" y="279"/>
                  </a:lnTo>
                  <a:lnTo>
                    <a:pt x="478" y="478"/>
                  </a:lnTo>
                  <a:lnTo>
                    <a:pt x="279" y="756"/>
                  </a:lnTo>
                  <a:lnTo>
                    <a:pt x="120" y="1034"/>
                  </a:lnTo>
                  <a:lnTo>
                    <a:pt x="40" y="1353"/>
                  </a:lnTo>
                  <a:lnTo>
                    <a:pt x="1" y="1710"/>
                  </a:lnTo>
                  <a:lnTo>
                    <a:pt x="40" y="2028"/>
                  </a:lnTo>
                  <a:lnTo>
                    <a:pt x="120" y="2386"/>
                  </a:lnTo>
                  <a:lnTo>
                    <a:pt x="279" y="2665"/>
                  </a:lnTo>
                  <a:lnTo>
                    <a:pt x="478" y="2903"/>
                  </a:lnTo>
                  <a:lnTo>
                    <a:pt x="756" y="3142"/>
                  </a:lnTo>
                  <a:lnTo>
                    <a:pt x="1034" y="3301"/>
                  </a:lnTo>
                  <a:lnTo>
                    <a:pt x="1353" y="3380"/>
                  </a:lnTo>
                  <a:lnTo>
                    <a:pt x="1710" y="3420"/>
                  </a:lnTo>
                  <a:lnTo>
                    <a:pt x="2068" y="3380"/>
                  </a:lnTo>
                  <a:lnTo>
                    <a:pt x="2386" y="3301"/>
                  </a:lnTo>
                  <a:lnTo>
                    <a:pt x="2665" y="3142"/>
                  </a:lnTo>
                  <a:lnTo>
                    <a:pt x="2943" y="2903"/>
                  </a:lnTo>
                  <a:lnTo>
                    <a:pt x="3142" y="2665"/>
                  </a:lnTo>
                  <a:lnTo>
                    <a:pt x="3301" y="2386"/>
                  </a:lnTo>
                  <a:lnTo>
                    <a:pt x="3380" y="2028"/>
                  </a:lnTo>
                  <a:lnTo>
                    <a:pt x="3420" y="1710"/>
                  </a:lnTo>
                  <a:lnTo>
                    <a:pt x="3380" y="1353"/>
                  </a:lnTo>
                  <a:lnTo>
                    <a:pt x="3301" y="1034"/>
                  </a:lnTo>
                  <a:lnTo>
                    <a:pt x="3142" y="756"/>
                  </a:lnTo>
                  <a:lnTo>
                    <a:pt x="2943" y="478"/>
                  </a:lnTo>
                  <a:lnTo>
                    <a:pt x="2665" y="279"/>
                  </a:lnTo>
                  <a:lnTo>
                    <a:pt x="2386" y="120"/>
                  </a:lnTo>
                  <a:lnTo>
                    <a:pt x="2068" y="1"/>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33" name="Google Shape;4533;p118"/>
            <p:cNvSpPr/>
            <p:nvPr/>
          </p:nvSpPr>
          <p:spPr>
            <a:xfrm>
              <a:off x="5087375" y="1151675"/>
              <a:ext cx="214725" cy="214725"/>
            </a:xfrm>
            <a:custGeom>
              <a:avLst/>
              <a:gdLst/>
              <a:ahLst/>
              <a:cxnLst/>
              <a:rect l="l" t="t" r="r" b="b"/>
              <a:pathLst>
                <a:path w="8589" h="8589" extrusionOk="0">
                  <a:moveTo>
                    <a:pt x="3857" y="0"/>
                  </a:moveTo>
                  <a:lnTo>
                    <a:pt x="3459" y="80"/>
                  </a:lnTo>
                  <a:lnTo>
                    <a:pt x="3022" y="199"/>
                  </a:lnTo>
                  <a:lnTo>
                    <a:pt x="2624" y="318"/>
                  </a:lnTo>
                  <a:lnTo>
                    <a:pt x="2266" y="517"/>
                  </a:lnTo>
                  <a:lnTo>
                    <a:pt x="1909" y="716"/>
                  </a:lnTo>
                  <a:lnTo>
                    <a:pt x="1591" y="994"/>
                  </a:lnTo>
                  <a:lnTo>
                    <a:pt x="1272" y="1272"/>
                  </a:lnTo>
                  <a:lnTo>
                    <a:pt x="994" y="1551"/>
                  </a:lnTo>
                  <a:lnTo>
                    <a:pt x="756" y="1909"/>
                  </a:lnTo>
                  <a:lnTo>
                    <a:pt x="517" y="2227"/>
                  </a:lnTo>
                  <a:lnTo>
                    <a:pt x="358" y="2624"/>
                  </a:lnTo>
                  <a:lnTo>
                    <a:pt x="199" y="3022"/>
                  </a:lnTo>
                  <a:lnTo>
                    <a:pt x="80" y="3420"/>
                  </a:lnTo>
                  <a:lnTo>
                    <a:pt x="40" y="3857"/>
                  </a:lnTo>
                  <a:lnTo>
                    <a:pt x="0" y="4294"/>
                  </a:lnTo>
                  <a:lnTo>
                    <a:pt x="40" y="4732"/>
                  </a:lnTo>
                  <a:lnTo>
                    <a:pt x="80" y="5169"/>
                  </a:lnTo>
                  <a:lnTo>
                    <a:pt x="199" y="5567"/>
                  </a:lnTo>
                  <a:lnTo>
                    <a:pt x="358" y="5964"/>
                  </a:lnTo>
                  <a:lnTo>
                    <a:pt x="517" y="6322"/>
                  </a:lnTo>
                  <a:lnTo>
                    <a:pt x="756" y="6680"/>
                  </a:lnTo>
                  <a:lnTo>
                    <a:pt x="994" y="7038"/>
                  </a:lnTo>
                  <a:lnTo>
                    <a:pt x="1272" y="7316"/>
                  </a:lnTo>
                  <a:lnTo>
                    <a:pt x="1591" y="7595"/>
                  </a:lnTo>
                  <a:lnTo>
                    <a:pt x="1909" y="7833"/>
                  </a:lnTo>
                  <a:lnTo>
                    <a:pt x="2266" y="8072"/>
                  </a:lnTo>
                  <a:lnTo>
                    <a:pt x="2624" y="8231"/>
                  </a:lnTo>
                  <a:lnTo>
                    <a:pt x="3022" y="8390"/>
                  </a:lnTo>
                  <a:lnTo>
                    <a:pt x="3459" y="8509"/>
                  </a:lnTo>
                  <a:lnTo>
                    <a:pt x="3857" y="8549"/>
                  </a:lnTo>
                  <a:lnTo>
                    <a:pt x="4294" y="8589"/>
                  </a:lnTo>
                  <a:lnTo>
                    <a:pt x="4732" y="8549"/>
                  </a:lnTo>
                  <a:lnTo>
                    <a:pt x="5169" y="8509"/>
                  </a:lnTo>
                  <a:lnTo>
                    <a:pt x="5567" y="8390"/>
                  </a:lnTo>
                  <a:lnTo>
                    <a:pt x="5964" y="8231"/>
                  </a:lnTo>
                  <a:lnTo>
                    <a:pt x="6362" y="8072"/>
                  </a:lnTo>
                  <a:lnTo>
                    <a:pt x="6720" y="7833"/>
                  </a:lnTo>
                  <a:lnTo>
                    <a:pt x="7038" y="7595"/>
                  </a:lnTo>
                  <a:lnTo>
                    <a:pt x="7356" y="7316"/>
                  </a:lnTo>
                  <a:lnTo>
                    <a:pt x="7634" y="7038"/>
                  </a:lnTo>
                  <a:lnTo>
                    <a:pt x="7873" y="6680"/>
                  </a:lnTo>
                  <a:lnTo>
                    <a:pt x="8072" y="6322"/>
                  </a:lnTo>
                  <a:lnTo>
                    <a:pt x="8271" y="5964"/>
                  </a:lnTo>
                  <a:lnTo>
                    <a:pt x="8390" y="5567"/>
                  </a:lnTo>
                  <a:lnTo>
                    <a:pt x="8509" y="5169"/>
                  </a:lnTo>
                  <a:lnTo>
                    <a:pt x="8589" y="4732"/>
                  </a:lnTo>
                  <a:lnTo>
                    <a:pt x="8589" y="4294"/>
                  </a:lnTo>
                  <a:lnTo>
                    <a:pt x="8589" y="3857"/>
                  </a:lnTo>
                  <a:lnTo>
                    <a:pt x="8509" y="3420"/>
                  </a:lnTo>
                  <a:lnTo>
                    <a:pt x="8390" y="3022"/>
                  </a:lnTo>
                  <a:lnTo>
                    <a:pt x="8271" y="2624"/>
                  </a:lnTo>
                  <a:lnTo>
                    <a:pt x="8072" y="2227"/>
                  </a:lnTo>
                  <a:lnTo>
                    <a:pt x="7873" y="1909"/>
                  </a:lnTo>
                  <a:lnTo>
                    <a:pt x="7634" y="1551"/>
                  </a:lnTo>
                  <a:lnTo>
                    <a:pt x="7356" y="1272"/>
                  </a:lnTo>
                  <a:lnTo>
                    <a:pt x="7038" y="994"/>
                  </a:lnTo>
                  <a:lnTo>
                    <a:pt x="6720" y="716"/>
                  </a:lnTo>
                  <a:lnTo>
                    <a:pt x="6362" y="517"/>
                  </a:lnTo>
                  <a:lnTo>
                    <a:pt x="5964" y="318"/>
                  </a:lnTo>
                  <a:lnTo>
                    <a:pt x="5567" y="199"/>
                  </a:lnTo>
                  <a:lnTo>
                    <a:pt x="5169" y="80"/>
                  </a:lnTo>
                  <a:lnTo>
                    <a:pt x="4732" y="0"/>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34" name="Google Shape;4534;p118"/>
            <p:cNvSpPr/>
            <p:nvPr/>
          </p:nvSpPr>
          <p:spPr>
            <a:xfrm>
              <a:off x="4108200" y="1164575"/>
              <a:ext cx="172000" cy="172000"/>
            </a:xfrm>
            <a:custGeom>
              <a:avLst/>
              <a:gdLst/>
              <a:ahLst/>
              <a:cxnLst/>
              <a:rect l="l" t="t" r="r" b="b"/>
              <a:pathLst>
                <a:path w="6880" h="6880" extrusionOk="0">
                  <a:moveTo>
                    <a:pt x="3102" y="1"/>
                  </a:moveTo>
                  <a:lnTo>
                    <a:pt x="2744" y="80"/>
                  </a:lnTo>
                  <a:lnTo>
                    <a:pt x="2426" y="160"/>
                  </a:lnTo>
                  <a:lnTo>
                    <a:pt x="2108" y="279"/>
                  </a:lnTo>
                  <a:lnTo>
                    <a:pt x="1790" y="399"/>
                  </a:lnTo>
                  <a:lnTo>
                    <a:pt x="1512" y="597"/>
                  </a:lnTo>
                  <a:lnTo>
                    <a:pt x="1273" y="796"/>
                  </a:lnTo>
                  <a:lnTo>
                    <a:pt x="995" y="995"/>
                  </a:lnTo>
                  <a:lnTo>
                    <a:pt x="796" y="1234"/>
                  </a:lnTo>
                  <a:lnTo>
                    <a:pt x="597" y="1512"/>
                  </a:lnTo>
                  <a:lnTo>
                    <a:pt x="438" y="1790"/>
                  </a:lnTo>
                  <a:lnTo>
                    <a:pt x="279" y="2108"/>
                  </a:lnTo>
                  <a:lnTo>
                    <a:pt x="160" y="2426"/>
                  </a:lnTo>
                  <a:lnTo>
                    <a:pt x="80" y="2745"/>
                  </a:lnTo>
                  <a:lnTo>
                    <a:pt x="41" y="3063"/>
                  </a:lnTo>
                  <a:lnTo>
                    <a:pt x="1" y="3421"/>
                  </a:lnTo>
                  <a:lnTo>
                    <a:pt x="41" y="3778"/>
                  </a:lnTo>
                  <a:lnTo>
                    <a:pt x="80" y="4136"/>
                  </a:lnTo>
                  <a:lnTo>
                    <a:pt x="160" y="4454"/>
                  </a:lnTo>
                  <a:lnTo>
                    <a:pt x="279" y="4772"/>
                  </a:lnTo>
                  <a:lnTo>
                    <a:pt x="438" y="5051"/>
                  </a:lnTo>
                  <a:lnTo>
                    <a:pt x="597" y="5369"/>
                  </a:lnTo>
                  <a:lnTo>
                    <a:pt x="796" y="5607"/>
                  </a:lnTo>
                  <a:lnTo>
                    <a:pt x="995" y="5846"/>
                  </a:lnTo>
                  <a:lnTo>
                    <a:pt x="1273" y="6085"/>
                  </a:lnTo>
                  <a:lnTo>
                    <a:pt x="1512" y="6283"/>
                  </a:lnTo>
                  <a:lnTo>
                    <a:pt x="1790" y="6443"/>
                  </a:lnTo>
                  <a:lnTo>
                    <a:pt x="2108" y="6602"/>
                  </a:lnTo>
                  <a:lnTo>
                    <a:pt x="2426" y="6721"/>
                  </a:lnTo>
                  <a:lnTo>
                    <a:pt x="2744" y="6800"/>
                  </a:lnTo>
                  <a:lnTo>
                    <a:pt x="3102" y="6840"/>
                  </a:lnTo>
                  <a:lnTo>
                    <a:pt x="3460" y="6880"/>
                  </a:lnTo>
                  <a:lnTo>
                    <a:pt x="3778" y="6840"/>
                  </a:lnTo>
                  <a:lnTo>
                    <a:pt x="4136" y="6800"/>
                  </a:lnTo>
                  <a:lnTo>
                    <a:pt x="4454" y="6721"/>
                  </a:lnTo>
                  <a:lnTo>
                    <a:pt x="4772" y="6602"/>
                  </a:lnTo>
                  <a:lnTo>
                    <a:pt x="5090" y="6443"/>
                  </a:lnTo>
                  <a:lnTo>
                    <a:pt x="5369" y="6283"/>
                  </a:lnTo>
                  <a:lnTo>
                    <a:pt x="5647" y="6085"/>
                  </a:lnTo>
                  <a:lnTo>
                    <a:pt x="5886" y="5846"/>
                  </a:lnTo>
                  <a:lnTo>
                    <a:pt x="6084" y="5607"/>
                  </a:lnTo>
                  <a:lnTo>
                    <a:pt x="6283" y="5369"/>
                  </a:lnTo>
                  <a:lnTo>
                    <a:pt x="6482" y="5051"/>
                  </a:lnTo>
                  <a:lnTo>
                    <a:pt x="6601" y="4772"/>
                  </a:lnTo>
                  <a:lnTo>
                    <a:pt x="6721" y="4454"/>
                  </a:lnTo>
                  <a:lnTo>
                    <a:pt x="6800" y="4136"/>
                  </a:lnTo>
                  <a:lnTo>
                    <a:pt x="6880" y="3778"/>
                  </a:lnTo>
                  <a:lnTo>
                    <a:pt x="6880" y="3421"/>
                  </a:lnTo>
                  <a:lnTo>
                    <a:pt x="6880" y="3063"/>
                  </a:lnTo>
                  <a:lnTo>
                    <a:pt x="6800" y="2745"/>
                  </a:lnTo>
                  <a:lnTo>
                    <a:pt x="6721" y="2426"/>
                  </a:lnTo>
                  <a:lnTo>
                    <a:pt x="6601" y="2108"/>
                  </a:lnTo>
                  <a:lnTo>
                    <a:pt x="6482" y="1790"/>
                  </a:lnTo>
                  <a:lnTo>
                    <a:pt x="6283" y="1512"/>
                  </a:lnTo>
                  <a:lnTo>
                    <a:pt x="6084" y="1234"/>
                  </a:lnTo>
                  <a:lnTo>
                    <a:pt x="5886" y="995"/>
                  </a:lnTo>
                  <a:lnTo>
                    <a:pt x="5647" y="796"/>
                  </a:lnTo>
                  <a:lnTo>
                    <a:pt x="5369" y="597"/>
                  </a:lnTo>
                  <a:lnTo>
                    <a:pt x="5090" y="399"/>
                  </a:lnTo>
                  <a:lnTo>
                    <a:pt x="4772" y="279"/>
                  </a:lnTo>
                  <a:lnTo>
                    <a:pt x="4454" y="160"/>
                  </a:lnTo>
                  <a:lnTo>
                    <a:pt x="4136" y="80"/>
                  </a:lnTo>
                  <a:lnTo>
                    <a:pt x="3778" y="1"/>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35" name="Google Shape;4535;p118"/>
            <p:cNvSpPr/>
            <p:nvPr/>
          </p:nvSpPr>
          <p:spPr>
            <a:xfrm>
              <a:off x="5272250" y="2345550"/>
              <a:ext cx="172000" cy="172000"/>
            </a:xfrm>
            <a:custGeom>
              <a:avLst/>
              <a:gdLst/>
              <a:ahLst/>
              <a:cxnLst/>
              <a:rect l="l" t="t" r="r" b="b"/>
              <a:pathLst>
                <a:path w="6880" h="6880" extrusionOk="0">
                  <a:moveTo>
                    <a:pt x="3102" y="0"/>
                  </a:moveTo>
                  <a:lnTo>
                    <a:pt x="2744" y="80"/>
                  </a:lnTo>
                  <a:lnTo>
                    <a:pt x="2426" y="159"/>
                  </a:lnTo>
                  <a:lnTo>
                    <a:pt x="2108" y="278"/>
                  </a:lnTo>
                  <a:lnTo>
                    <a:pt x="1790" y="398"/>
                  </a:lnTo>
                  <a:lnTo>
                    <a:pt x="1512" y="597"/>
                  </a:lnTo>
                  <a:lnTo>
                    <a:pt x="1273" y="795"/>
                  </a:lnTo>
                  <a:lnTo>
                    <a:pt x="995" y="994"/>
                  </a:lnTo>
                  <a:lnTo>
                    <a:pt x="796" y="1233"/>
                  </a:lnTo>
                  <a:lnTo>
                    <a:pt x="597" y="1511"/>
                  </a:lnTo>
                  <a:lnTo>
                    <a:pt x="398" y="1789"/>
                  </a:lnTo>
                  <a:lnTo>
                    <a:pt x="279" y="2108"/>
                  </a:lnTo>
                  <a:lnTo>
                    <a:pt x="160" y="2426"/>
                  </a:lnTo>
                  <a:lnTo>
                    <a:pt x="80" y="2744"/>
                  </a:lnTo>
                  <a:lnTo>
                    <a:pt x="41" y="3102"/>
                  </a:lnTo>
                  <a:lnTo>
                    <a:pt x="1" y="3420"/>
                  </a:lnTo>
                  <a:lnTo>
                    <a:pt x="41" y="3778"/>
                  </a:lnTo>
                  <a:lnTo>
                    <a:pt x="80" y="4135"/>
                  </a:lnTo>
                  <a:lnTo>
                    <a:pt x="160" y="4454"/>
                  </a:lnTo>
                  <a:lnTo>
                    <a:pt x="279" y="4772"/>
                  </a:lnTo>
                  <a:lnTo>
                    <a:pt x="398" y="5090"/>
                  </a:lnTo>
                  <a:lnTo>
                    <a:pt x="597" y="5368"/>
                  </a:lnTo>
                  <a:lnTo>
                    <a:pt x="796" y="5607"/>
                  </a:lnTo>
                  <a:lnTo>
                    <a:pt x="995" y="5885"/>
                  </a:lnTo>
                  <a:lnTo>
                    <a:pt x="1273" y="6084"/>
                  </a:lnTo>
                  <a:lnTo>
                    <a:pt x="1512" y="6283"/>
                  </a:lnTo>
                  <a:lnTo>
                    <a:pt x="1790" y="6442"/>
                  </a:lnTo>
                  <a:lnTo>
                    <a:pt x="2108" y="6601"/>
                  </a:lnTo>
                  <a:lnTo>
                    <a:pt x="2426" y="6720"/>
                  </a:lnTo>
                  <a:lnTo>
                    <a:pt x="2744" y="6800"/>
                  </a:lnTo>
                  <a:lnTo>
                    <a:pt x="3102" y="6839"/>
                  </a:lnTo>
                  <a:lnTo>
                    <a:pt x="3420" y="6879"/>
                  </a:lnTo>
                  <a:lnTo>
                    <a:pt x="3778" y="6839"/>
                  </a:lnTo>
                  <a:lnTo>
                    <a:pt x="4136" y="6800"/>
                  </a:lnTo>
                  <a:lnTo>
                    <a:pt x="4454" y="6720"/>
                  </a:lnTo>
                  <a:lnTo>
                    <a:pt x="4772" y="6601"/>
                  </a:lnTo>
                  <a:lnTo>
                    <a:pt x="5090" y="6442"/>
                  </a:lnTo>
                  <a:lnTo>
                    <a:pt x="5369" y="6283"/>
                  </a:lnTo>
                  <a:lnTo>
                    <a:pt x="5607" y="6084"/>
                  </a:lnTo>
                  <a:lnTo>
                    <a:pt x="5886" y="5885"/>
                  </a:lnTo>
                  <a:lnTo>
                    <a:pt x="6085" y="5607"/>
                  </a:lnTo>
                  <a:lnTo>
                    <a:pt x="6283" y="5368"/>
                  </a:lnTo>
                  <a:lnTo>
                    <a:pt x="6442" y="5090"/>
                  </a:lnTo>
                  <a:lnTo>
                    <a:pt x="6601" y="4772"/>
                  </a:lnTo>
                  <a:lnTo>
                    <a:pt x="6721" y="4454"/>
                  </a:lnTo>
                  <a:lnTo>
                    <a:pt x="6800" y="4135"/>
                  </a:lnTo>
                  <a:lnTo>
                    <a:pt x="6840" y="3778"/>
                  </a:lnTo>
                  <a:lnTo>
                    <a:pt x="6880" y="3420"/>
                  </a:lnTo>
                  <a:lnTo>
                    <a:pt x="6840" y="3102"/>
                  </a:lnTo>
                  <a:lnTo>
                    <a:pt x="6800" y="2744"/>
                  </a:lnTo>
                  <a:lnTo>
                    <a:pt x="6721" y="2426"/>
                  </a:lnTo>
                  <a:lnTo>
                    <a:pt x="6601" y="2108"/>
                  </a:lnTo>
                  <a:lnTo>
                    <a:pt x="6442" y="1789"/>
                  </a:lnTo>
                  <a:lnTo>
                    <a:pt x="6283" y="1511"/>
                  </a:lnTo>
                  <a:lnTo>
                    <a:pt x="6085" y="1233"/>
                  </a:lnTo>
                  <a:lnTo>
                    <a:pt x="5886" y="994"/>
                  </a:lnTo>
                  <a:lnTo>
                    <a:pt x="5607" y="795"/>
                  </a:lnTo>
                  <a:lnTo>
                    <a:pt x="5369" y="597"/>
                  </a:lnTo>
                  <a:lnTo>
                    <a:pt x="5090" y="398"/>
                  </a:lnTo>
                  <a:lnTo>
                    <a:pt x="4772" y="278"/>
                  </a:lnTo>
                  <a:lnTo>
                    <a:pt x="4454" y="159"/>
                  </a:lnTo>
                  <a:lnTo>
                    <a:pt x="4136" y="80"/>
                  </a:lnTo>
                  <a:lnTo>
                    <a:pt x="3778" y="0"/>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36" name="Google Shape;4536;p118"/>
            <p:cNvSpPr/>
            <p:nvPr/>
          </p:nvSpPr>
          <p:spPr>
            <a:xfrm>
              <a:off x="6332925" y="2049300"/>
              <a:ext cx="86500" cy="85525"/>
            </a:xfrm>
            <a:custGeom>
              <a:avLst/>
              <a:gdLst/>
              <a:ahLst/>
              <a:cxnLst/>
              <a:rect l="l" t="t" r="r" b="b"/>
              <a:pathLst>
                <a:path w="3460" h="3421" extrusionOk="0">
                  <a:moveTo>
                    <a:pt x="1710" y="1"/>
                  </a:moveTo>
                  <a:lnTo>
                    <a:pt x="1392" y="41"/>
                  </a:lnTo>
                  <a:lnTo>
                    <a:pt x="1074" y="120"/>
                  </a:lnTo>
                  <a:lnTo>
                    <a:pt x="756" y="279"/>
                  </a:lnTo>
                  <a:lnTo>
                    <a:pt x="518" y="518"/>
                  </a:lnTo>
                  <a:lnTo>
                    <a:pt x="319" y="756"/>
                  </a:lnTo>
                  <a:lnTo>
                    <a:pt x="160" y="1035"/>
                  </a:lnTo>
                  <a:lnTo>
                    <a:pt x="40" y="1353"/>
                  </a:lnTo>
                  <a:lnTo>
                    <a:pt x="1" y="1711"/>
                  </a:lnTo>
                  <a:lnTo>
                    <a:pt x="40" y="2069"/>
                  </a:lnTo>
                  <a:lnTo>
                    <a:pt x="160" y="2387"/>
                  </a:lnTo>
                  <a:lnTo>
                    <a:pt x="319" y="2665"/>
                  </a:lnTo>
                  <a:lnTo>
                    <a:pt x="518" y="2943"/>
                  </a:lnTo>
                  <a:lnTo>
                    <a:pt x="756" y="3142"/>
                  </a:lnTo>
                  <a:lnTo>
                    <a:pt x="1074" y="3301"/>
                  </a:lnTo>
                  <a:lnTo>
                    <a:pt x="1392" y="3381"/>
                  </a:lnTo>
                  <a:lnTo>
                    <a:pt x="1710" y="3420"/>
                  </a:lnTo>
                  <a:lnTo>
                    <a:pt x="2068" y="3381"/>
                  </a:lnTo>
                  <a:lnTo>
                    <a:pt x="2386" y="3301"/>
                  </a:lnTo>
                  <a:lnTo>
                    <a:pt x="2704" y="3142"/>
                  </a:lnTo>
                  <a:lnTo>
                    <a:pt x="2943" y="2943"/>
                  </a:lnTo>
                  <a:lnTo>
                    <a:pt x="3142" y="2665"/>
                  </a:lnTo>
                  <a:lnTo>
                    <a:pt x="3301" y="2387"/>
                  </a:lnTo>
                  <a:lnTo>
                    <a:pt x="3420" y="2069"/>
                  </a:lnTo>
                  <a:lnTo>
                    <a:pt x="3460" y="1711"/>
                  </a:lnTo>
                  <a:lnTo>
                    <a:pt x="3420" y="1353"/>
                  </a:lnTo>
                  <a:lnTo>
                    <a:pt x="3301" y="1035"/>
                  </a:lnTo>
                  <a:lnTo>
                    <a:pt x="3142" y="756"/>
                  </a:lnTo>
                  <a:lnTo>
                    <a:pt x="2943" y="518"/>
                  </a:lnTo>
                  <a:lnTo>
                    <a:pt x="2704" y="279"/>
                  </a:lnTo>
                  <a:lnTo>
                    <a:pt x="2386" y="120"/>
                  </a:lnTo>
                  <a:lnTo>
                    <a:pt x="2068" y="41"/>
                  </a:lnTo>
                  <a:lnTo>
                    <a:pt x="1710" y="1"/>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37" name="Google Shape;4537;p118"/>
            <p:cNvSpPr/>
            <p:nvPr/>
          </p:nvSpPr>
          <p:spPr>
            <a:xfrm>
              <a:off x="6251425" y="1692425"/>
              <a:ext cx="171975" cy="172000"/>
            </a:xfrm>
            <a:custGeom>
              <a:avLst/>
              <a:gdLst/>
              <a:ahLst/>
              <a:cxnLst/>
              <a:rect l="l" t="t" r="r" b="b"/>
              <a:pathLst>
                <a:path w="6879" h="6880" extrusionOk="0">
                  <a:moveTo>
                    <a:pt x="3459" y="1"/>
                  </a:moveTo>
                  <a:lnTo>
                    <a:pt x="3102" y="41"/>
                  </a:lnTo>
                  <a:lnTo>
                    <a:pt x="2744" y="81"/>
                  </a:lnTo>
                  <a:lnTo>
                    <a:pt x="2426" y="160"/>
                  </a:lnTo>
                  <a:lnTo>
                    <a:pt x="2107" y="279"/>
                  </a:lnTo>
                  <a:lnTo>
                    <a:pt x="1789" y="438"/>
                  </a:lnTo>
                  <a:lnTo>
                    <a:pt x="1511" y="597"/>
                  </a:lnTo>
                  <a:lnTo>
                    <a:pt x="1272" y="796"/>
                  </a:lnTo>
                  <a:lnTo>
                    <a:pt x="994" y="1035"/>
                  </a:lnTo>
                  <a:lnTo>
                    <a:pt x="795" y="1273"/>
                  </a:lnTo>
                  <a:lnTo>
                    <a:pt x="597" y="1512"/>
                  </a:lnTo>
                  <a:lnTo>
                    <a:pt x="437" y="1830"/>
                  </a:lnTo>
                  <a:lnTo>
                    <a:pt x="278" y="2108"/>
                  </a:lnTo>
                  <a:lnTo>
                    <a:pt x="159" y="2427"/>
                  </a:lnTo>
                  <a:lnTo>
                    <a:pt x="80" y="2745"/>
                  </a:lnTo>
                  <a:lnTo>
                    <a:pt x="40" y="3102"/>
                  </a:lnTo>
                  <a:lnTo>
                    <a:pt x="0" y="3460"/>
                  </a:lnTo>
                  <a:lnTo>
                    <a:pt x="40" y="3818"/>
                  </a:lnTo>
                  <a:lnTo>
                    <a:pt x="80" y="4136"/>
                  </a:lnTo>
                  <a:lnTo>
                    <a:pt x="159" y="4454"/>
                  </a:lnTo>
                  <a:lnTo>
                    <a:pt x="278" y="4773"/>
                  </a:lnTo>
                  <a:lnTo>
                    <a:pt x="437" y="5091"/>
                  </a:lnTo>
                  <a:lnTo>
                    <a:pt x="597" y="5369"/>
                  </a:lnTo>
                  <a:lnTo>
                    <a:pt x="795" y="5647"/>
                  </a:lnTo>
                  <a:lnTo>
                    <a:pt x="994" y="5886"/>
                  </a:lnTo>
                  <a:lnTo>
                    <a:pt x="1272" y="6085"/>
                  </a:lnTo>
                  <a:lnTo>
                    <a:pt x="1511" y="6284"/>
                  </a:lnTo>
                  <a:lnTo>
                    <a:pt x="1789" y="6482"/>
                  </a:lnTo>
                  <a:lnTo>
                    <a:pt x="2107" y="6602"/>
                  </a:lnTo>
                  <a:lnTo>
                    <a:pt x="2426" y="6721"/>
                  </a:lnTo>
                  <a:lnTo>
                    <a:pt x="2744" y="6800"/>
                  </a:lnTo>
                  <a:lnTo>
                    <a:pt x="3102" y="6880"/>
                  </a:lnTo>
                  <a:lnTo>
                    <a:pt x="3778" y="6880"/>
                  </a:lnTo>
                  <a:lnTo>
                    <a:pt x="4135" y="6800"/>
                  </a:lnTo>
                  <a:lnTo>
                    <a:pt x="4453" y="6721"/>
                  </a:lnTo>
                  <a:lnTo>
                    <a:pt x="4772" y="6602"/>
                  </a:lnTo>
                  <a:lnTo>
                    <a:pt x="5090" y="6482"/>
                  </a:lnTo>
                  <a:lnTo>
                    <a:pt x="5368" y="6284"/>
                  </a:lnTo>
                  <a:lnTo>
                    <a:pt x="5646" y="6085"/>
                  </a:lnTo>
                  <a:lnTo>
                    <a:pt x="5885" y="5886"/>
                  </a:lnTo>
                  <a:lnTo>
                    <a:pt x="6084" y="5647"/>
                  </a:lnTo>
                  <a:lnTo>
                    <a:pt x="6283" y="5369"/>
                  </a:lnTo>
                  <a:lnTo>
                    <a:pt x="6481" y="5091"/>
                  </a:lnTo>
                  <a:lnTo>
                    <a:pt x="6601" y="4773"/>
                  </a:lnTo>
                  <a:lnTo>
                    <a:pt x="6720" y="4454"/>
                  </a:lnTo>
                  <a:lnTo>
                    <a:pt x="6799" y="4136"/>
                  </a:lnTo>
                  <a:lnTo>
                    <a:pt x="6879" y="3818"/>
                  </a:lnTo>
                  <a:lnTo>
                    <a:pt x="6879" y="3460"/>
                  </a:lnTo>
                  <a:lnTo>
                    <a:pt x="6879" y="3102"/>
                  </a:lnTo>
                  <a:lnTo>
                    <a:pt x="6799" y="2745"/>
                  </a:lnTo>
                  <a:lnTo>
                    <a:pt x="6720" y="2427"/>
                  </a:lnTo>
                  <a:lnTo>
                    <a:pt x="6601" y="2108"/>
                  </a:lnTo>
                  <a:lnTo>
                    <a:pt x="6481" y="1830"/>
                  </a:lnTo>
                  <a:lnTo>
                    <a:pt x="6283" y="1512"/>
                  </a:lnTo>
                  <a:lnTo>
                    <a:pt x="6084" y="1273"/>
                  </a:lnTo>
                  <a:lnTo>
                    <a:pt x="5885" y="1035"/>
                  </a:lnTo>
                  <a:lnTo>
                    <a:pt x="5646" y="796"/>
                  </a:lnTo>
                  <a:lnTo>
                    <a:pt x="5368" y="597"/>
                  </a:lnTo>
                  <a:lnTo>
                    <a:pt x="5090" y="438"/>
                  </a:lnTo>
                  <a:lnTo>
                    <a:pt x="4772" y="279"/>
                  </a:lnTo>
                  <a:lnTo>
                    <a:pt x="4453" y="160"/>
                  </a:lnTo>
                  <a:lnTo>
                    <a:pt x="4135" y="81"/>
                  </a:lnTo>
                  <a:lnTo>
                    <a:pt x="3778" y="41"/>
                  </a:lnTo>
                  <a:lnTo>
                    <a:pt x="3459" y="1"/>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38" name="Google Shape;4538;p118"/>
            <p:cNvSpPr/>
            <p:nvPr/>
          </p:nvSpPr>
          <p:spPr>
            <a:xfrm>
              <a:off x="4868675" y="2955900"/>
              <a:ext cx="214725" cy="214750"/>
            </a:xfrm>
            <a:custGeom>
              <a:avLst/>
              <a:gdLst/>
              <a:ahLst/>
              <a:cxnLst/>
              <a:rect l="l" t="t" r="r" b="b"/>
              <a:pathLst>
                <a:path w="8589" h="8590" extrusionOk="0">
                  <a:moveTo>
                    <a:pt x="3857" y="1"/>
                  </a:moveTo>
                  <a:lnTo>
                    <a:pt x="3420" y="80"/>
                  </a:lnTo>
                  <a:lnTo>
                    <a:pt x="3022" y="160"/>
                  </a:lnTo>
                  <a:lnTo>
                    <a:pt x="2625" y="319"/>
                  </a:lnTo>
                  <a:lnTo>
                    <a:pt x="2227" y="517"/>
                  </a:lnTo>
                  <a:lnTo>
                    <a:pt x="1909" y="716"/>
                  </a:lnTo>
                  <a:lnTo>
                    <a:pt x="1551" y="955"/>
                  </a:lnTo>
                  <a:lnTo>
                    <a:pt x="1273" y="1233"/>
                  </a:lnTo>
                  <a:lnTo>
                    <a:pt x="994" y="1551"/>
                  </a:lnTo>
                  <a:lnTo>
                    <a:pt x="716" y="1869"/>
                  </a:lnTo>
                  <a:lnTo>
                    <a:pt x="517" y="2227"/>
                  </a:lnTo>
                  <a:lnTo>
                    <a:pt x="318" y="2625"/>
                  </a:lnTo>
                  <a:lnTo>
                    <a:pt x="199" y="2983"/>
                  </a:lnTo>
                  <a:lnTo>
                    <a:pt x="80" y="3420"/>
                  </a:lnTo>
                  <a:lnTo>
                    <a:pt x="0" y="3858"/>
                  </a:lnTo>
                  <a:lnTo>
                    <a:pt x="0" y="4295"/>
                  </a:lnTo>
                  <a:lnTo>
                    <a:pt x="0" y="4732"/>
                  </a:lnTo>
                  <a:lnTo>
                    <a:pt x="80" y="5130"/>
                  </a:lnTo>
                  <a:lnTo>
                    <a:pt x="199" y="5567"/>
                  </a:lnTo>
                  <a:lnTo>
                    <a:pt x="318" y="5965"/>
                  </a:lnTo>
                  <a:lnTo>
                    <a:pt x="517" y="6323"/>
                  </a:lnTo>
                  <a:lnTo>
                    <a:pt x="716" y="6681"/>
                  </a:lnTo>
                  <a:lnTo>
                    <a:pt x="994" y="6999"/>
                  </a:lnTo>
                  <a:lnTo>
                    <a:pt x="1273" y="7317"/>
                  </a:lnTo>
                  <a:lnTo>
                    <a:pt x="1551" y="7595"/>
                  </a:lnTo>
                  <a:lnTo>
                    <a:pt x="1909" y="7834"/>
                  </a:lnTo>
                  <a:lnTo>
                    <a:pt x="2227" y="8072"/>
                  </a:lnTo>
                  <a:lnTo>
                    <a:pt x="2625" y="8231"/>
                  </a:lnTo>
                  <a:lnTo>
                    <a:pt x="3022" y="8390"/>
                  </a:lnTo>
                  <a:lnTo>
                    <a:pt x="3420" y="8470"/>
                  </a:lnTo>
                  <a:lnTo>
                    <a:pt x="3857" y="8550"/>
                  </a:lnTo>
                  <a:lnTo>
                    <a:pt x="4295" y="8589"/>
                  </a:lnTo>
                  <a:lnTo>
                    <a:pt x="4732" y="8550"/>
                  </a:lnTo>
                  <a:lnTo>
                    <a:pt x="5169" y="8470"/>
                  </a:lnTo>
                  <a:lnTo>
                    <a:pt x="5567" y="8390"/>
                  </a:lnTo>
                  <a:lnTo>
                    <a:pt x="5965" y="8231"/>
                  </a:lnTo>
                  <a:lnTo>
                    <a:pt x="6322" y="8072"/>
                  </a:lnTo>
                  <a:lnTo>
                    <a:pt x="6680" y="7834"/>
                  </a:lnTo>
                  <a:lnTo>
                    <a:pt x="7038" y="7595"/>
                  </a:lnTo>
                  <a:lnTo>
                    <a:pt x="7317" y="7317"/>
                  </a:lnTo>
                  <a:lnTo>
                    <a:pt x="7595" y="6999"/>
                  </a:lnTo>
                  <a:lnTo>
                    <a:pt x="7873" y="6681"/>
                  </a:lnTo>
                  <a:lnTo>
                    <a:pt x="8072" y="6323"/>
                  </a:lnTo>
                  <a:lnTo>
                    <a:pt x="8231" y="5965"/>
                  </a:lnTo>
                  <a:lnTo>
                    <a:pt x="8390" y="5567"/>
                  </a:lnTo>
                  <a:lnTo>
                    <a:pt x="8509" y="5130"/>
                  </a:lnTo>
                  <a:lnTo>
                    <a:pt x="8549" y="4732"/>
                  </a:lnTo>
                  <a:lnTo>
                    <a:pt x="8589" y="4295"/>
                  </a:lnTo>
                  <a:lnTo>
                    <a:pt x="8549" y="3858"/>
                  </a:lnTo>
                  <a:lnTo>
                    <a:pt x="8509" y="3420"/>
                  </a:lnTo>
                  <a:lnTo>
                    <a:pt x="8390" y="2983"/>
                  </a:lnTo>
                  <a:lnTo>
                    <a:pt x="8231" y="2625"/>
                  </a:lnTo>
                  <a:lnTo>
                    <a:pt x="8072" y="2227"/>
                  </a:lnTo>
                  <a:lnTo>
                    <a:pt x="7873" y="1869"/>
                  </a:lnTo>
                  <a:lnTo>
                    <a:pt x="7595" y="1551"/>
                  </a:lnTo>
                  <a:lnTo>
                    <a:pt x="7317" y="1233"/>
                  </a:lnTo>
                  <a:lnTo>
                    <a:pt x="7038" y="955"/>
                  </a:lnTo>
                  <a:lnTo>
                    <a:pt x="6680" y="716"/>
                  </a:lnTo>
                  <a:lnTo>
                    <a:pt x="6322" y="517"/>
                  </a:lnTo>
                  <a:lnTo>
                    <a:pt x="5965" y="319"/>
                  </a:lnTo>
                  <a:lnTo>
                    <a:pt x="5567" y="160"/>
                  </a:lnTo>
                  <a:lnTo>
                    <a:pt x="5169" y="80"/>
                  </a:lnTo>
                  <a:lnTo>
                    <a:pt x="4732" y="1"/>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39" name="Google Shape;4539;p118"/>
            <p:cNvSpPr/>
            <p:nvPr/>
          </p:nvSpPr>
          <p:spPr>
            <a:xfrm>
              <a:off x="1862600" y="3088100"/>
              <a:ext cx="2253575" cy="2372875"/>
            </a:xfrm>
            <a:custGeom>
              <a:avLst/>
              <a:gdLst/>
              <a:ahLst/>
              <a:cxnLst/>
              <a:rect l="l" t="t" r="r" b="b"/>
              <a:pathLst>
                <a:path w="90143" h="94915" extrusionOk="0">
                  <a:moveTo>
                    <a:pt x="43024" y="30141"/>
                  </a:moveTo>
                  <a:lnTo>
                    <a:pt x="50301" y="41792"/>
                  </a:lnTo>
                  <a:lnTo>
                    <a:pt x="45171" y="40002"/>
                  </a:lnTo>
                  <a:lnTo>
                    <a:pt x="43024" y="30141"/>
                  </a:lnTo>
                  <a:close/>
                  <a:moveTo>
                    <a:pt x="1432" y="717"/>
                  </a:moveTo>
                  <a:lnTo>
                    <a:pt x="64973" y="2904"/>
                  </a:lnTo>
                  <a:lnTo>
                    <a:pt x="83980" y="43780"/>
                  </a:lnTo>
                  <a:lnTo>
                    <a:pt x="50738" y="65172"/>
                  </a:lnTo>
                  <a:lnTo>
                    <a:pt x="45330" y="40718"/>
                  </a:lnTo>
                  <a:lnTo>
                    <a:pt x="51812" y="43024"/>
                  </a:lnTo>
                  <a:lnTo>
                    <a:pt x="51812" y="43024"/>
                  </a:lnTo>
                  <a:lnTo>
                    <a:pt x="41593" y="26682"/>
                  </a:lnTo>
                  <a:lnTo>
                    <a:pt x="44456" y="39724"/>
                  </a:lnTo>
                  <a:lnTo>
                    <a:pt x="30777" y="34873"/>
                  </a:lnTo>
                  <a:lnTo>
                    <a:pt x="1432" y="717"/>
                  </a:lnTo>
                  <a:close/>
                  <a:moveTo>
                    <a:pt x="84218" y="44853"/>
                  </a:moveTo>
                  <a:lnTo>
                    <a:pt x="89427" y="76783"/>
                  </a:lnTo>
                  <a:lnTo>
                    <a:pt x="57736" y="93523"/>
                  </a:lnTo>
                  <a:lnTo>
                    <a:pt x="84218" y="44853"/>
                  </a:lnTo>
                  <a:close/>
                  <a:moveTo>
                    <a:pt x="1" y="1"/>
                  </a:moveTo>
                  <a:lnTo>
                    <a:pt x="30380" y="35350"/>
                  </a:lnTo>
                  <a:lnTo>
                    <a:pt x="30419" y="35430"/>
                  </a:lnTo>
                  <a:lnTo>
                    <a:pt x="44615" y="40480"/>
                  </a:lnTo>
                  <a:lnTo>
                    <a:pt x="50301" y="66206"/>
                  </a:lnTo>
                  <a:lnTo>
                    <a:pt x="83542" y="44814"/>
                  </a:lnTo>
                  <a:lnTo>
                    <a:pt x="56384" y="94716"/>
                  </a:lnTo>
                  <a:lnTo>
                    <a:pt x="56384" y="94796"/>
                  </a:lnTo>
                  <a:lnTo>
                    <a:pt x="56424" y="94875"/>
                  </a:lnTo>
                  <a:lnTo>
                    <a:pt x="56464" y="94915"/>
                  </a:lnTo>
                  <a:lnTo>
                    <a:pt x="56543" y="94875"/>
                  </a:lnTo>
                  <a:lnTo>
                    <a:pt x="90143" y="77141"/>
                  </a:lnTo>
                  <a:lnTo>
                    <a:pt x="84735" y="43939"/>
                  </a:lnTo>
                  <a:lnTo>
                    <a:pt x="85252" y="42945"/>
                  </a:lnTo>
                  <a:lnTo>
                    <a:pt x="84536" y="43422"/>
                  </a:lnTo>
                  <a:lnTo>
                    <a:pt x="65371" y="2307"/>
                  </a:lnTo>
                  <a:lnTo>
                    <a:pt x="1" y="1"/>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40" name="Google Shape;4540;p118"/>
            <p:cNvSpPr/>
            <p:nvPr/>
          </p:nvSpPr>
          <p:spPr>
            <a:xfrm>
              <a:off x="1589250" y="3124900"/>
              <a:ext cx="2383800" cy="2334100"/>
            </a:xfrm>
            <a:custGeom>
              <a:avLst/>
              <a:gdLst/>
              <a:ahLst/>
              <a:cxnLst/>
              <a:rect l="l" t="t" r="r" b="b"/>
              <a:pathLst>
                <a:path w="95352" h="93364" extrusionOk="0">
                  <a:moveTo>
                    <a:pt x="74515" y="6561"/>
                  </a:moveTo>
                  <a:lnTo>
                    <a:pt x="66563" y="40837"/>
                  </a:lnTo>
                  <a:lnTo>
                    <a:pt x="62428" y="40638"/>
                  </a:lnTo>
                  <a:lnTo>
                    <a:pt x="74515" y="6561"/>
                  </a:lnTo>
                  <a:close/>
                  <a:moveTo>
                    <a:pt x="74436" y="2505"/>
                  </a:moveTo>
                  <a:lnTo>
                    <a:pt x="52726" y="26721"/>
                  </a:lnTo>
                  <a:lnTo>
                    <a:pt x="52845" y="26800"/>
                  </a:lnTo>
                  <a:lnTo>
                    <a:pt x="41393" y="33361"/>
                  </a:lnTo>
                  <a:lnTo>
                    <a:pt x="4136" y="45091"/>
                  </a:lnTo>
                  <a:lnTo>
                    <a:pt x="4136" y="45091"/>
                  </a:lnTo>
                  <a:lnTo>
                    <a:pt x="74436" y="2505"/>
                  </a:lnTo>
                  <a:close/>
                  <a:moveTo>
                    <a:pt x="75271" y="2545"/>
                  </a:moveTo>
                  <a:lnTo>
                    <a:pt x="61553" y="41234"/>
                  </a:lnTo>
                  <a:lnTo>
                    <a:pt x="66404" y="41433"/>
                  </a:lnTo>
                  <a:lnTo>
                    <a:pt x="61115" y="64217"/>
                  </a:lnTo>
                  <a:lnTo>
                    <a:pt x="67438" y="92329"/>
                  </a:lnTo>
                  <a:lnTo>
                    <a:pt x="67438" y="92329"/>
                  </a:lnTo>
                  <a:lnTo>
                    <a:pt x="18251" y="73005"/>
                  </a:lnTo>
                  <a:lnTo>
                    <a:pt x="27397" y="66563"/>
                  </a:lnTo>
                  <a:lnTo>
                    <a:pt x="54237" y="26005"/>
                  </a:lnTo>
                  <a:lnTo>
                    <a:pt x="75271" y="2545"/>
                  </a:lnTo>
                  <a:close/>
                  <a:moveTo>
                    <a:pt x="76702" y="0"/>
                  </a:moveTo>
                  <a:lnTo>
                    <a:pt x="75907" y="875"/>
                  </a:lnTo>
                  <a:lnTo>
                    <a:pt x="80" y="46801"/>
                  </a:lnTo>
                  <a:lnTo>
                    <a:pt x="0" y="46881"/>
                  </a:lnTo>
                  <a:lnTo>
                    <a:pt x="40" y="46960"/>
                  </a:lnTo>
                  <a:lnTo>
                    <a:pt x="80" y="47000"/>
                  </a:lnTo>
                  <a:lnTo>
                    <a:pt x="159" y="47000"/>
                  </a:lnTo>
                  <a:lnTo>
                    <a:pt x="41632" y="33958"/>
                  </a:lnTo>
                  <a:lnTo>
                    <a:pt x="41672" y="33958"/>
                  </a:lnTo>
                  <a:lnTo>
                    <a:pt x="52248" y="27914"/>
                  </a:lnTo>
                  <a:lnTo>
                    <a:pt x="26920" y="66126"/>
                  </a:lnTo>
                  <a:lnTo>
                    <a:pt x="16939" y="73164"/>
                  </a:lnTo>
                  <a:lnTo>
                    <a:pt x="68352" y="93363"/>
                  </a:lnTo>
                  <a:lnTo>
                    <a:pt x="61752" y="64217"/>
                  </a:lnTo>
                  <a:lnTo>
                    <a:pt x="67040" y="41473"/>
                  </a:lnTo>
                  <a:lnTo>
                    <a:pt x="95311" y="42745"/>
                  </a:lnTo>
                  <a:lnTo>
                    <a:pt x="95351" y="42109"/>
                  </a:lnTo>
                  <a:lnTo>
                    <a:pt x="67199" y="40837"/>
                  </a:lnTo>
                  <a:lnTo>
                    <a:pt x="76424" y="1233"/>
                  </a:lnTo>
                  <a:lnTo>
                    <a:pt x="76702" y="398"/>
                  </a:lnTo>
                  <a:lnTo>
                    <a:pt x="76702" y="398"/>
                  </a:lnTo>
                  <a:lnTo>
                    <a:pt x="76583" y="477"/>
                  </a:lnTo>
                  <a:lnTo>
                    <a:pt x="76583" y="477"/>
                  </a:lnTo>
                  <a:lnTo>
                    <a:pt x="76702" y="0"/>
                  </a:lnTo>
                  <a:close/>
                </a:path>
              </a:pathLst>
            </a:custGeom>
            <a:solidFill>
              <a:srgbClr val="545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41" name="Google Shape;4541;p118"/>
            <p:cNvSpPr/>
            <p:nvPr/>
          </p:nvSpPr>
          <p:spPr>
            <a:xfrm>
              <a:off x="1620050" y="3054325"/>
              <a:ext cx="1676025" cy="2386775"/>
            </a:xfrm>
            <a:custGeom>
              <a:avLst/>
              <a:gdLst/>
              <a:ahLst/>
              <a:cxnLst/>
              <a:rect l="l" t="t" r="r" b="b"/>
              <a:pathLst>
                <a:path w="67041" h="95471" extrusionOk="0">
                  <a:moveTo>
                    <a:pt x="10140" y="3778"/>
                  </a:moveTo>
                  <a:lnTo>
                    <a:pt x="14673" y="59923"/>
                  </a:lnTo>
                  <a:lnTo>
                    <a:pt x="717" y="48869"/>
                  </a:lnTo>
                  <a:lnTo>
                    <a:pt x="10140" y="3778"/>
                  </a:lnTo>
                  <a:close/>
                  <a:moveTo>
                    <a:pt x="40360" y="37178"/>
                  </a:moveTo>
                  <a:lnTo>
                    <a:pt x="59645" y="66722"/>
                  </a:lnTo>
                  <a:lnTo>
                    <a:pt x="26443" y="68829"/>
                  </a:lnTo>
                  <a:lnTo>
                    <a:pt x="26443" y="68829"/>
                  </a:lnTo>
                  <a:lnTo>
                    <a:pt x="40360" y="37178"/>
                  </a:lnTo>
                  <a:close/>
                  <a:moveTo>
                    <a:pt x="1472" y="50260"/>
                  </a:moveTo>
                  <a:lnTo>
                    <a:pt x="14753" y="60758"/>
                  </a:lnTo>
                  <a:lnTo>
                    <a:pt x="15866" y="74476"/>
                  </a:lnTo>
                  <a:lnTo>
                    <a:pt x="15866" y="74476"/>
                  </a:lnTo>
                  <a:lnTo>
                    <a:pt x="1472" y="50260"/>
                  </a:lnTo>
                  <a:close/>
                  <a:moveTo>
                    <a:pt x="10299" y="0"/>
                  </a:moveTo>
                  <a:lnTo>
                    <a:pt x="10260" y="80"/>
                  </a:lnTo>
                  <a:lnTo>
                    <a:pt x="1" y="49147"/>
                  </a:lnTo>
                  <a:lnTo>
                    <a:pt x="80" y="49187"/>
                  </a:lnTo>
                  <a:lnTo>
                    <a:pt x="16741" y="77180"/>
                  </a:lnTo>
                  <a:lnTo>
                    <a:pt x="15429" y="61314"/>
                  </a:lnTo>
                  <a:lnTo>
                    <a:pt x="25051" y="68909"/>
                  </a:lnTo>
                  <a:lnTo>
                    <a:pt x="24773" y="68909"/>
                  </a:lnTo>
                  <a:lnTo>
                    <a:pt x="66683" y="95471"/>
                  </a:lnTo>
                  <a:lnTo>
                    <a:pt x="67041" y="94954"/>
                  </a:lnTo>
                  <a:lnTo>
                    <a:pt x="26801" y="69426"/>
                  </a:lnTo>
                  <a:lnTo>
                    <a:pt x="60758" y="67318"/>
                  </a:lnTo>
                  <a:lnTo>
                    <a:pt x="40241" y="35826"/>
                  </a:lnTo>
                  <a:lnTo>
                    <a:pt x="25807" y="68670"/>
                  </a:lnTo>
                  <a:lnTo>
                    <a:pt x="15389" y="60440"/>
                  </a:lnTo>
                  <a:lnTo>
                    <a:pt x="10458" y="80"/>
                  </a:lnTo>
                  <a:lnTo>
                    <a:pt x="10458" y="40"/>
                  </a:lnTo>
                  <a:lnTo>
                    <a:pt x="10379" y="0"/>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42" name="Google Shape;4542;p118"/>
            <p:cNvSpPr/>
            <p:nvPr/>
          </p:nvSpPr>
          <p:spPr>
            <a:xfrm>
              <a:off x="2866625" y="3743200"/>
              <a:ext cx="100425" cy="100425"/>
            </a:xfrm>
            <a:custGeom>
              <a:avLst/>
              <a:gdLst/>
              <a:ahLst/>
              <a:cxnLst/>
              <a:rect l="l" t="t" r="r" b="b"/>
              <a:pathLst>
                <a:path w="4017" h="4017" extrusionOk="0">
                  <a:moveTo>
                    <a:pt x="1750" y="1"/>
                  </a:moveTo>
                  <a:lnTo>
                    <a:pt x="1392" y="80"/>
                  </a:lnTo>
                  <a:lnTo>
                    <a:pt x="1034" y="239"/>
                  </a:lnTo>
                  <a:lnTo>
                    <a:pt x="716" y="438"/>
                  </a:lnTo>
                  <a:lnTo>
                    <a:pt x="438" y="716"/>
                  </a:lnTo>
                  <a:lnTo>
                    <a:pt x="239" y="1074"/>
                  </a:lnTo>
                  <a:lnTo>
                    <a:pt x="80" y="1432"/>
                  </a:lnTo>
                  <a:lnTo>
                    <a:pt x="0" y="1830"/>
                  </a:lnTo>
                  <a:lnTo>
                    <a:pt x="0" y="2227"/>
                  </a:lnTo>
                  <a:lnTo>
                    <a:pt x="80" y="2625"/>
                  </a:lnTo>
                  <a:lnTo>
                    <a:pt x="239" y="2983"/>
                  </a:lnTo>
                  <a:lnTo>
                    <a:pt x="477" y="3301"/>
                  </a:lnTo>
                  <a:lnTo>
                    <a:pt x="756" y="3579"/>
                  </a:lnTo>
                  <a:lnTo>
                    <a:pt x="1074" y="3778"/>
                  </a:lnTo>
                  <a:lnTo>
                    <a:pt x="1471" y="3937"/>
                  </a:lnTo>
                  <a:lnTo>
                    <a:pt x="1869" y="4017"/>
                  </a:lnTo>
                  <a:lnTo>
                    <a:pt x="2267" y="4017"/>
                  </a:lnTo>
                  <a:lnTo>
                    <a:pt x="2625" y="3937"/>
                  </a:lnTo>
                  <a:lnTo>
                    <a:pt x="2982" y="3778"/>
                  </a:lnTo>
                  <a:lnTo>
                    <a:pt x="3301" y="3540"/>
                  </a:lnTo>
                  <a:lnTo>
                    <a:pt x="3579" y="3261"/>
                  </a:lnTo>
                  <a:lnTo>
                    <a:pt x="3817" y="2943"/>
                  </a:lnTo>
                  <a:lnTo>
                    <a:pt x="3937" y="2545"/>
                  </a:lnTo>
                  <a:lnTo>
                    <a:pt x="4016" y="2148"/>
                  </a:lnTo>
                  <a:lnTo>
                    <a:pt x="4016" y="1750"/>
                  </a:lnTo>
                  <a:lnTo>
                    <a:pt x="3937" y="1392"/>
                  </a:lnTo>
                  <a:lnTo>
                    <a:pt x="3778" y="1035"/>
                  </a:lnTo>
                  <a:lnTo>
                    <a:pt x="3539" y="716"/>
                  </a:lnTo>
                  <a:lnTo>
                    <a:pt x="3261" y="438"/>
                  </a:lnTo>
                  <a:lnTo>
                    <a:pt x="2943" y="199"/>
                  </a:lnTo>
                  <a:lnTo>
                    <a:pt x="2585" y="80"/>
                  </a:lnTo>
                  <a:lnTo>
                    <a:pt x="2147" y="1"/>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43" name="Google Shape;4543;p118"/>
            <p:cNvSpPr/>
            <p:nvPr/>
          </p:nvSpPr>
          <p:spPr>
            <a:xfrm>
              <a:off x="3896475" y="4102075"/>
              <a:ext cx="168025" cy="168000"/>
            </a:xfrm>
            <a:custGeom>
              <a:avLst/>
              <a:gdLst/>
              <a:ahLst/>
              <a:cxnLst/>
              <a:rect l="l" t="t" r="r" b="b"/>
              <a:pathLst>
                <a:path w="6721" h="6720" extrusionOk="0">
                  <a:moveTo>
                    <a:pt x="2943" y="0"/>
                  </a:moveTo>
                  <a:lnTo>
                    <a:pt x="2625" y="80"/>
                  </a:lnTo>
                  <a:lnTo>
                    <a:pt x="2307" y="159"/>
                  </a:lnTo>
                  <a:lnTo>
                    <a:pt x="2028" y="278"/>
                  </a:lnTo>
                  <a:lnTo>
                    <a:pt x="1710" y="398"/>
                  </a:lnTo>
                  <a:lnTo>
                    <a:pt x="1472" y="596"/>
                  </a:lnTo>
                  <a:lnTo>
                    <a:pt x="1193" y="795"/>
                  </a:lnTo>
                  <a:lnTo>
                    <a:pt x="955" y="994"/>
                  </a:lnTo>
                  <a:lnTo>
                    <a:pt x="756" y="1233"/>
                  </a:lnTo>
                  <a:lnTo>
                    <a:pt x="557" y="1511"/>
                  </a:lnTo>
                  <a:lnTo>
                    <a:pt x="398" y="1789"/>
                  </a:lnTo>
                  <a:lnTo>
                    <a:pt x="239" y="2107"/>
                  </a:lnTo>
                  <a:lnTo>
                    <a:pt x="120" y="2426"/>
                  </a:lnTo>
                  <a:lnTo>
                    <a:pt x="40" y="2783"/>
                  </a:lnTo>
                  <a:lnTo>
                    <a:pt x="0" y="3102"/>
                  </a:lnTo>
                  <a:lnTo>
                    <a:pt x="0" y="3420"/>
                  </a:lnTo>
                  <a:lnTo>
                    <a:pt x="40" y="3778"/>
                  </a:lnTo>
                  <a:lnTo>
                    <a:pt x="80" y="4096"/>
                  </a:lnTo>
                  <a:lnTo>
                    <a:pt x="159" y="4414"/>
                  </a:lnTo>
                  <a:lnTo>
                    <a:pt x="279" y="4692"/>
                  </a:lnTo>
                  <a:lnTo>
                    <a:pt x="438" y="4970"/>
                  </a:lnTo>
                  <a:lnTo>
                    <a:pt x="597" y="5249"/>
                  </a:lnTo>
                  <a:lnTo>
                    <a:pt x="796" y="5527"/>
                  </a:lnTo>
                  <a:lnTo>
                    <a:pt x="994" y="5766"/>
                  </a:lnTo>
                  <a:lnTo>
                    <a:pt x="1233" y="5964"/>
                  </a:lnTo>
                  <a:lnTo>
                    <a:pt x="1511" y="6163"/>
                  </a:lnTo>
                  <a:lnTo>
                    <a:pt x="1790" y="6322"/>
                  </a:lnTo>
                  <a:lnTo>
                    <a:pt x="2108" y="6481"/>
                  </a:lnTo>
                  <a:lnTo>
                    <a:pt x="2426" y="6601"/>
                  </a:lnTo>
                  <a:lnTo>
                    <a:pt x="2784" y="6680"/>
                  </a:lnTo>
                  <a:lnTo>
                    <a:pt x="3102" y="6720"/>
                  </a:lnTo>
                  <a:lnTo>
                    <a:pt x="3420" y="6720"/>
                  </a:lnTo>
                  <a:lnTo>
                    <a:pt x="3778" y="6680"/>
                  </a:lnTo>
                  <a:lnTo>
                    <a:pt x="4096" y="6640"/>
                  </a:lnTo>
                  <a:lnTo>
                    <a:pt x="4414" y="6561"/>
                  </a:lnTo>
                  <a:lnTo>
                    <a:pt x="4692" y="6442"/>
                  </a:lnTo>
                  <a:lnTo>
                    <a:pt x="5010" y="6283"/>
                  </a:lnTo>
                  <a:lnTo>
                    <a:pt x="5249" y="6124"/>
                  </a:lnTo>
                  <a:lnTo>
                    <a:pt x="5527" y="5925"/>
                  </a:lnTo>
                  <a:lnTo>
                    <a:pt x="5766" y="5726"/>
                  </a:lnTo>
                  <a:lnTo>
                    <a:pt x="5965" y="5448"/>
                  </a:lnTo>
                  <a:lnTo>
                    <a:pt x="6164" y="5209"/>
                  </a:lnTo>
                  <a:lnTo>
                    <a:pt x="6323" y="4931"/>
                  </a:lnTo>
                  <a:lnTo>
                    <a:pt x="6482" y="4613"/>
                  </a:lnTo>
                  <a:lnTo>
                    <a:pt x="6601" y="4294"/>
                  </a:lnTo>
                  <a:lnTo>
                    <a:pt x="6680" y="3937"/>
                  </a:lnTo>
                  <a:lnTo>
                    <a:pt x="6720" y="3618"/>
                  </a:lnTo>
                  <a:lnTo>
                    <a:pt x="6720" y="3261"/>
                  </a:lnTo>
                  <a:lnTo>
                    <a:pt x="6680" y="2942"/>
                  </a:lnTo>
                  <a:lnTo>
                    <a:pt x="6641" y="2624"/>
                  </a:lnTo>
                  <a:lnTo>
                    <a:pt x="6561" y="2306"/>
                  </a:lnTo>
                  <a:lnTo>
                    <a:pt x="6442" y="2028"/>
                  </a:lnTo>
                  <a:lnTo>
                    <a:pt x="6283" y="1710"/>
                  </a:lnTo>
                  <a:lnTo>
                    <a:pt x="6124" y="1432"/>
                  </a:lnTo>
                  <a:lnTo>
                    <a:pt x="5925" y="1193"/>
                  </a:lnTo>
                  <a:lnTo>
                    <a:pt x="5726" y="954"/>
                  </a:lnTo>
                  <a:lnTo>
                    <a:pt x="5488" y="756"/>
                  </a:lnTo>
                  <a:lnTo>
                    <a:pt x="5209" y="557"/>
                  </a:lnTo>
                  <a:lnTo>
                    <a:pt x="4931" y="358"/>
                  </a:lnTo>
                  <a:lnTo>
                    <a:pt x="4613" y="239"/>
                  </a:lnTo>
                  <a:lnTo>
                    <a:pt x="4295" y="119"/>
                  </a:lnTo>
                  <a:lnTo>
                    <a:pt x="3937" y="40"/>
                  </a:lnTo>
                  <a:lnTo>
                    <a:pt x="3619" y="0"/>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44" name="Google Shape;4544;p118"/>
            <p:cNvSpPr/>
            <p:nvPr/>
          </p:nvSpPr>
          <p:spPr>
            <a:xfrm>
              <a:off x="3261275" y="5409275"/>
              <a:ext cx="67600" cy="67600"/>
            </a:xfrm>
            <a:custGeom>
              <a:avLst/>
              <a:gdLst/>
              <a:ahLst/>
              <a:cxnLst/>
              <a:rect l="l" t="t" r="r" b="b"/>
              <a:pathLst>
                <a:path w="2704" h="2704" extrusionOk="0">
                  <a:moveTo>
                    <a:pt x="1431" y="0"/>
                  </a:moveTo>
                  <a:lnTo>
                    <a:pt x="1193" y="40"/>
                  </a:lnTo>
                  <a:lnTo>
                    <a:pt x="915" y="80"/>
                  </a:lnTo>
                  <a:lnTo>
                    <a:pt x="676" y="199"/>
                  </a:lnTo>
                  <a:lnTo>
                    <a:pt x="477" y="318"/>
                  </a:lnTo>
                  <a:lnTo>
                    <a:pt x="278" y="517"/>
                  </a:lnTo>
                  <a:lnTo>
                    <a:pt x="159" y="756"/>
                  </a:lnTo>
                  <a:lnTo>
                    <a:pt x="40" y="994"/>
                  </a:lnTo>
                  <a:lnTo>
                    <a:pt x="0" y="1273"/>
                  </a:lnTo>
                  <a:lnTo>
                    <a:pt x="0" y="1511"/>
                  </a:lnTo>
                  <a:lnTo>
                    <a:pt x="80" y="1789"/>
                  </a:lnTo>
                  <a:lnTo>
                    <a:pt x="159" y="2028"/>
                  </a:lnTo>
                  <a:lnTo>
                    <a:pt x="318" y="2227"/>
                  </a:lnTo>
                  <a:lnTo>
                    <a:pt x="517" y="2426"/>
                  </a:lnTo>
                  <a:lnTo>
                    <a:pt x="716" y="2545"/>
                  </a:lnTo>
                  <a:lnTo>
                    <a:pt x="954" y="2664"/>
                  </a:lnTo>
                  <a:lnTo>
                    <a:pt x="1233" y="2704"/>
                  </a:lnTo>
                  <a:lnTo>
                    <a:pt x="1511" y="2704"/>
                  </a:lnTo>
                  <a:lnTo>
                    <a:pt x="1750" y="2624"/>
                  </a:lnTo>
                  <a:lnTo>
                    <a:pt x="1988" y="2545"/>
                  </a:lnTo>
                  <a:lnTo>
                    <a:pt x="2227" y="2386"/>
                  </a:lnTo>
                  <a:lnTo>
                    <a:pt x="2386" y="2187"/>
                  </a:lnTo>
                  <a:lnTo>
                    <a:pt x="2545" y="1988"/>
                  </a:lnTo>
                  <a:lnTo>
                    <a:pt x="2624" y="1750"/>
                  </a:lnTo>
                  <a:lnTo>
                    <a:pt x="2704" y="1471"/>
                  </a:lnTo>
                  <a:lnTo>
                    <a:pt x="2664" y="1193"/>
                  </a:lnTo>
                  <a:lnTo>
                    <a:pt x="2624" y="954"/>
                  </a:lnTo>
                  <a:lnTo>
                    <a:pt x="2505" y="716"/>
                  </a:lnTo>
                  <a:lnTo>
                    <a:pt x="2386" y="477"/>
                  </a:lnTo>
                  <a:lnTo>
                    <a:pt x="2187" y="318"/>
                  </a:lnTo>
                  <a:lnTo>
                    <a:pt x="1948" y="159"/>
                  </a:lnTo>
                  <a:lnTo>
                    <a:pt x="1710" y="80"/>
                  </a:lnTo>
                  <a:lnTo>
                    <a:pt x="1431" y="0"/>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45" name="Google Shape;4545;p118"/>
            <p:cNvSpPr/>
            <p:nvPr/>
          </p:nvSpPr>
          <p:spPr>
            <a:xfrm>
              <a:off x="4049550" y="4952000"/>
              <a:ext cx="117325" cy="117325"/>
            </a:xfrm>
            <a:custGeom>
              <a:avLst/>
              <a:gdLst/>
              <a:ahLst/>
              <a:cxnLst/>
              <a:rect l="l" t="t" r="r" b="b"/>
              <a:pathLst>
                <a:path w="4693" h="4693" extrusionOk="0">
                  <a:moveTo>
                    <a:pt x="2546" y="0"/>
                  </a:moveTo>
                  <a:lnTo>
                    <a:pt x="2068" y="40"/>
                  </a:lnTo>
                  <a:lnTo>
                    <a:pt x="1631" y="120"/>
                  </a:lnTo>
                  <a:lnTo>
                    <a:pt x="1194" y="318"/>
                  </a:lnTo>
                  <a:lnTo>
                    <a:pt x="836" y="557"/>
                  </a:lnTo>
                  <a:lnTo>
                    <a:pt x="518" y="875"/>
                  </a:lnTo>
                  <a:lnTo>
                    <a:pt x="279" y="1273"/>
                  </a:lnTo>
                  <a:lnTo>
                    <a:pt x="160" y="1471"/>
                  </a:lnTo>
                  <a:lnTo>
                    <a:pt x="80" y="1710"/>
                  </a:lnTo>
                  <a:lnTo>
                    <a:pt x="41" y="1949"/>
                  </a:lnTo>
                  <a:lnTo>
                    <a:pt x="1" y="2187"/>
                  </a:lnTo>
                  <a:lnTo>
                    <a:pt x="1" y="2625"/>
                  </a:lnTo>
                  <a:lnTo>
                    <a:pt x="120" y="3102"/>
                  </a:lnTo>
                  <a:lnTo>
                    <a:pt x="279" y="3499"/>
                  </a:lnTo>
                  <a:lnTo>
                    <a:pt x="557" y="3857"/>
                  </a:lnTo>
                  <a:lnTo>
                    <a:pt x="876" y="4175"/>
                  </a:lnTo>
                  <a:lnTo>
                    <a:pt x="1273" y="4454"/>
                  </a:lnTo>
                  <a:lnTo>
                    <a:pt x="1472" y="4533"/>
                  </a:lnTo>
                  <a:lnTo>
                    <a:pt x="1711" y="4613"/>
                  </a:lnTo>
                  <a:lnTo>
                    <a:pt x="1949" y="4692"/>
                  </a:lnTo>
                  <a:lnTo>
                    <a:pt x="2625" y="4692"/>
                  </a:lnTo>
                  <a:lnTo>
                    <a:pt x="3063" y="4613"/>
                  </a:lnTo>
                  <a:lnTo>
                    <a:pt x="3500" y="4414"/>
                  </a:lnTo>
                  <a:lnTo>
                    <a:pt x="3858" y="4175"/>
                  </a:lnTo>
                  <a:lnTo>
                    <a:pt x="4176" y="3817"/>
                  </a:lnTo>
                  <a:lnTo>
                    <a:pt x="4454" y="3460"/>
                  </a:lnTo>
                  <a:lnTo>
                    <a:pt x="4534" y="3221"/>
                  </a:lnTo>
                  <a:lnTo>
                    <a:pt x="4613" y="3022"/>
                  </a:lnTo>
                  <a:lnTo>
                    <a:pt x="4653" y="2784"/>
                  </a:lnTo>
                  <a:lnTo>
                    <a:pt x="4693" y="2545"/>
                  </a:lnTo>
                  <a:lnTo>
                    <a:pt x="4693" y="2068"/>
                  </a:lnTo>
                  <a:lnTo>
                    <a:pt x="4574" y="1631"/>
                  </a:lnTo>
                  <a:lnTo>
                    <a:pt x="4414" y="1233"/>
                  </a:lnTo>
                  <a:lnTo>
                    <a:pt x="4136" y="835"/>
                  </a:lnTo>
                  <a:lnTo>
                    <a:pt x="3818" y="517"/>
                  </a:lnTo>
                  <a:lnTo>
                    <a:pt x="3460" y="279"/>
                  </a:lnTo>
                  <a:lnTo>
                    <a:pt x="3222" y="159"/>
                  </a:lnTo>
                  <a:lnTo>
                    <a:pt x="2983" y="80"/>
                  </a:lnTo>
                  <a:lnTo>
                    <a:pt x="2784" y="40"/>
                  </a:lnTo>
                  <a:lnTo>
                    <a:pt x="2546" y="0"/>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46" name="Google Shape;4546;p118"/>
            <p:cNvSpPr/>
            <p:nvPr/>
          </p:nvSpPr>
          <p:spPr>
            <a:xfrm>
              <a:off x="3039575" y="4649800"/>
              <a:ext cx="168025" cy="168025"/>
            </a:xfrm>
            <a:custGeom>
              <a:avLst/>
              <a:gdLst/>
              <a:ahLst/>
              <a:cxnLst/>
              <a:rect l="l" t="t" r="r" b="b"/>
              <a:pathLst>
                <a:path w="6721" h="6721" extrusionOk="0">
                  <a:moveTo>
                    <a:pt x="2943" y="0"/>
                  </a:moveTo>
                  <a:lnTo>
                    <a:pt x="2625" y="80"/>
                  </a:lnTo>
                  <a:lnTo>
                    <a:pt x="2307" y="159"/>
                  </a:lnTo>
                  <a:lnTo>
                    <a:pt x="2029" y="279"/>
                  </a:lnTo>
                  <a:lnTo>
                    <a:pt x="1751" y="398"/>
                  </a:lnTo>
                  <a:lnTo>
                    <a:pt x="1472" y="597"/>
                  </a:lnTo>
                  <a:lnTo>
                    <a:pt x="1194" y="756"/>
                  </a:lnTo>
                  <a:lnTo>
                    <a:pt x="955" y="994"/>
                  </a:lnTo>
                  <a:lnTo>
                    <a:pt x="756" y="1233"/>
                  </a:lnTo>
                  <a:lnTo>
                    <a:pt x="558" y="1511"/>
                  </a:lnTo>
                  <a:lnTo>
                    <a:pt x="399" y="1790"/>
                  </a:lnTo>
                  <a:lnTo>
                    <a:pt x="240" y="2108"/>
                  </a:lnTo>
                  <a:lnTo>
                    <a:pt x="120" y="2426"/>
                  </a:lnTo>
                  <a:lnTo>
                    <a:pt x="41" y="2744"/>
                  </a:lnTo>
                  <a:lnTo>
                    <a:pt x="1" y="3102"/>
                  </a:lnTo>
                  <a:lnTo>
                    <a:pt x="1" y="3420"/>
                  </a:lnTo>
                  <a:lnTo>
                    <a:pt x="41" y="3738"/>
                  </a:lnTo>
                  <a:lnTo>
                    <a:pt x="80" y="4056"/>
                  </a:lnTo>
                  <a:lnTo>
                    <a:pt x="160" y="4374"/>
                  </a:lnTo>
                  <a:lnTo>
                    <a:pt x="279" y="4692"/>
                  </a:lnTo>
                  <a:lnTo>
                    <a:pt x="438" y="4971"/>
                  </a:lnTo>
                  <a:lnTo>
                    <a:pt x="597" y="5249"/>
                  </a:lnTo>
                  <a:lnTo>
                    <a:pt x="796" y="5527"/>
                  </a:lnTo>
                  <a:lnTo>
                    <a:pt x="995" y="5766"/>
                  </a:lnTo>
                  <a:lnTo>
                    <a:pt x="1273" y="5965"/>
                  </a:lnTo>
                  <a:lnTo>
                    <a:pt x="1512" y="6164"/>
                  </a:lnTo>
                  <a:lnTo>
                    <a:pt x="1790" y="6323"/>
                  </a:lnTo>
                  <a:lnTo>
                    <a:pt x="2108" y="6482"/>
                  </a:lnTo>
                  <a:lnTo>
                    <a:pt x="2426" y="6561"/>
                  </a:lnTo>
                  <a:lnTo>
                    <a:pt x="2784" y="6641"/>
                  </a:lnTo>
                  <a:lnTo>
                    <a:pt x="3102" y="6681"/>
                  </a:lnTo>
                  <a:lnTo>
                    <a:pt x="3460" y="6720"/>
                  </a:lnTo>
                  <a:lnTo>
                    <a:pt x="3778" y="6681"/>
                  </a:lnTo>
                  <a:lnTo>
                    <a:pt x="4097" y="6641"/>
                  </a:lnTo>
                  <a:lnTo>
                    <a:pt x="4415" y="6561"/>
                  </a:lnTo>
                  <a:lnTo>
                    <a:pt x="4693" y="6442"/>
                  </a:lnTo>
                  <a:lnTo>
                    <a:pt x="5011" y="6283"/>
                  </a:lnTo>
                  <a:lnTo>
                    <a:pt x="5289" y="6124"/>
                  </a:lnTo>
                  <a:lnTo>
                    <a:pt x="5528" y="5925"/>
                  </a:lnTo>
                  <a:lnTo>
                    <a:pt x="5767" y="5686"/>
                  </a:lnTo>
                  <a:lnTo>
                    <a:pt x="5965" y="5448"/>
                  </a:lnTo>
                  <a:lnTo>
                    <a:pt x="6164" y="5209"/>
                  </a:lnTo>
                  <a:lnTo>
                    <a:pt x="6363" y="4891"/>
                  </a:lnTo>
                  <a:lnTo>
                    <a:pt x="6482" y="4613"/>
                  </a:lnTo>
                  <a:lnTo>
                    <a:pt x="6602" y="4255"/>
                  </a:lnTo>
                  <a:lnTo>
                    <a:pt x="6681" y="3937"/>
                  </a:lnTo>
                  <a:lnTo>
                    <a:pt x="6721" y="3619"/>
                  </a:lnTo>
                  <a:lnTo>
                    <a:pt x="6721" y="3261"/>
                  </a:lnTo>
                  <a:lnTo>
                    <a:pt x="6721" y="2943"/>
                  </a:lnTo>
                  <a:lnTo>
                    <a:pt x="6641" y="2625"/>
                  </a:lnTo>
                  <a:lnTo>
                    <a:pt x="6562" y="2307"/>
                  </a:lnTo>
                  <a:lnTo>
                    <a:pt x="6443" y="1988"/>
                  </a:lnTo>
                  <a:lnTo>
                    <a:pt x="6283" y="1710"/>
                  </a:lnTo>
                  <a:lnTo>
                    <a:pt x="6124" y="1432"/>
                  </a:lnTo>
                  <a:lnTo>
                    <a:pt x="5926" y="1193"/>
                  </a:lnTo>
                  <a:lnTo>
                    <a:pt x="5727" y="955"/>
                  </a:lnTo>
                  <a:lnTo>
                    <a:pt x="5488" y="716"/>
                  </a:lnTo>
                  <a:lnTo>
                    <a:pt x="5210" y="517"/>
                  </a:lnTo>
                  <a:lnTo>
                    <a:pt x="4932" y="358"/>
                  </a:lnTo>
                  <a:lnTo>
                    <a:pt x="4613" y="239"/>
                  </a:lnTo>
                  <a:lnTo>
                    <a:pt x="4295" y="120"/>
                  </a:lnTo>
                  <a:lnTo>
                    <a:pt x="3937" y="40"/>
                  </a:lnTo>
                  <a:lnTo>
                    <a:pt x="3619" y="0"/>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47" name="Google Shape;4547;p118"/>
            <p:cNvSpPr/>
            <p:nvPr/>
          </p:nvSpPr>
          <p:spPr>
            <a:xfrm>
              <a:off x="1572350" y="4220350"/>
              <a:ext cx="117325" cy="117325"/>
            </a:xfrm>
            <a:custGeom>
              <a:avLst/>
              <a:gdLst/>
              <a:ahLst/>
              <a:cxnLst/>
              <a:rect l="l" t="t" r="r" b="b"/>
              <a:pathLst>
                <a:path w="4693" h="4693" extrusionOk="0">
                  <a:moveTo>
                    <a:pt x="2068" y="1"/>
                  </a:moveTo>
                  <a:lnTo>
                    <a:pt x="1631" y="80"/>
                  </a:lnTo>
                  <a:lnTo>
                    <a:pt x="1193" y="279"/>
                  </a:lnTo>
                  <a:lnTo>
                    <a:pt x="835" y="518"/>
                  </a:lnTo>
                  <a:lnTo>
                    <a:pt x="517" y="876"/>
                  </a:lnTo>
                  <a:lnTo>
                    <a:pt x="279" y="1233"/>
                  </a:lnTo>
                  <a:lnTo>
                    <a:pt x="159" y="1472"/>
                  </a:lnTo>
                  <a:lnTo>
                    <a:pt x="80" y="1671"/>
                  </a:lnTo>
                  <a:lnTo>
                    <a:pt x="40" y="1909"/>
                  </a:lnTo>
                  <a:lnTo>
                    <a:pt x="0" y="2148"/>
                  </a:lnTo>
                  <a:lnTo>
                    <a:pt x="0" y="2625"/>
                  </a:lnTo>
                  <a:lnTo>
                    <a:pt x="120" y="3063"/>
                  </a:lnTo>
                  <a:lnTo>
                    <a:pt x="279" y="3460"/>
                  </a:lnTo>
                  <a:lnTo>
                    <a:pt x="557" y="3858"/>
                  </a:lnTo>
                  <a:lnTo>
                    <a:pt x="875" y="4176"/>
                  </a:lnTo>
                  <a:lnTo>
                    <a:pt x="1273" y="4414"/>
                  </a:lnTo>
                  <a:lnTo>
                    <a:pt x="1472" y="4534"/>
                  </a:lnTo>
                  <a:lnTo>
                    <a:pt x="1710" y="4613"/>
                  </a:lnTo>
                  <a:lnTo>
                    <a:pt x="1949" y="4653"/>
                  </a:lnTo>
                  <a:lnTo>
                    <a:pt x="2187" y="4693"/>
                  </a:lnTo>
                  <a:lnTo>
                    <a:pt x="2625" y="4693"/>
                  </a:lnTo>
                  <a:lnTo>
                    <a:pt x="3102" y="4574"/>
                  </a:lnTo>
                  <a:lnTo>
                    <a:pt x="3499" y="4375"/>
                  </a:lnTo>
                  <a:lnTo>
                    <a:pt x="3857" y="4136"/>
                  </a:lnTo>
                  <a:lnTo>
                    <a:pt x="4175" y="3818"/>
                  </a:lnTo>
                  <a:lnTo>
                    <a:pt x="4454" y="3420"/>
                  </a:lnTo>
                  <a:lnTo>
                    <a:pt x="4533" y="3222"/>
                  </a:lnTo>
                  <a:lnTo>
                    <a:pt x="4613" y="2983"/>
                  </a:lnTo>
                  <a:lnTo>
                    <a:pt x="4653" y="2744"/>
                  </a:lnTo>
                  <a:lnTo>
                    <a:pt x="4692" y="2506"/>
                  </a:lnTo>
                  <a:lnTo>
                    <a:pt x="4692" y="2068"/>
                  </a:lnTo>
                  <a:lnTo>
                    <a:pt x="4573" y="1591"/>
                  </a:lnTo>
                  <a:lnTo>
                    <a:pt x="4414" y="1194"/>
                  </a:lnTo>
                  <a:lnTo>
                    <a:pt x="4175" y="836"/>
                  </a:lnTo>
                  <a:lnTo>
                    <a:pt x="3817" y="518"/>
                  </a:lnTo>
                  <a:lnTo>
                    <a:pt x="3460" y="239"/>
                  </a:lnTo>
                  <a:lnTo>
                    <a:pt x="3221" y="160"/>
                  </a:lnTo>
                  <a:lnTo>
                    <a:pt x="2982" y="80"/>
                  </a:lnTo>
                  <a:lnTo>
                    <a:pt x="2784" y="1"/>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48" name="Google Shape;4548;p118"/>
            <p:cNvSpPr/>
            <p:nvPr/>
          </p:nvSpPr>
          <p:spPr>
            <a:xfrm>
              <a:off x="1968975" y="4893350"/>
              <a:ext cx="117325" cy="117325"/>
            </a:xfrm>
            <a:custGeom>
              <a:avLst/>
              <a:gdLst/>
              <a:ahLst/>
              <a:cxnLst/>
              <a:rect l="l" t="t" r="r" b="b"/>
              <a:pathLst>
                <a:path w="4693" h="4693" extrusionOk="0">
                  <a:moveTo>
                    <a:pt x="2068" y="0"/>
                  </a:moveTo>
                  <a:lnTo>
                    <a:pt x="1631" y="120"/>
                  </a:lnTo>
                  <a:lnTo>
                    <a:pt x="1233" y="279"/>
                  </a:lnTo>
                  <a:lnTo>
                    <a:pt x="836" y="557"/>
                  </a:lnTo>
                  <a:lnTo>
                    <a:pt x="517" y="875"/>
                  </a:lnTo>
                  <a:lnTo>
                    <a:pt x="279" y="1273"/>
                  </a:lnTo>
                  <a:lnTo>
                    <a:pt x="160" y="1471"/>
                  </a:lnTo>
                  <a:lnTo>
                    <a:pt x="80" y="1710"/>
                  </a:lnTo>
                  <a:lnTo>
                    <a:pt x="40" y="1949"/>
                  </a:lnTo>
                  <a:lnTo>
                    <a:pt x="1" y="2187"/>
                  </a:lnTo>
                  <a:lnTo>
                    <a:pt x="40" y="2625"/>
                  </a:lnTo>
                  <a:lnTo>
                    <a:pt x="120" y="3062"/>
                  </a:lnTo>
                  <a:lnTo>
                    <a:pt x="319" y="3499"/>
                  </a:lnTo>
                  <a:lnTo>
                    <a:pt x="557" y="3857"/>
                  </a:lnTo>
                  <a:lnTo>
                    <a:pt x="875" y="4175"/>
                  </a:lnTo>
                  <a:lnTo>
                    <a:pt x="1273" y="4454"/>
                  </a:lnTo>
                  <a:lnTo>
                    <a:pt x="1472" y="4533"/>
                  </a:lnTo>
                  <a:lnTo>
                    <a:pt x="1710" y="4613"/>
                  </a:lnTo>
                  <a:lnTo>
                    <a:pt x="1949" y="4652"/>
                  </a:lnTo>
                  <a:lnTo>
                    <a:pt x="2188" y="4692"/>
                  </a:lnTo>
                  <a:lnTo>
                    <a:pt x="2625" y="4692"/>
                  </a:lnTo>
                  <a:lnTo>
                    <a:pt x="3102" y="4573"/>
                  </a:lnTo>
                  <a:lnTo>
                    <a:pt x="3500" y="4414"/>
                  </a:lnTo>
                  <a:lnTo>
                    <a:pt x="3858" y="4136"/>
                  </a:lnTo>
                  <a:lnTo>
                    <a:pt x="4176" y="3817"/>
                  </a:lnTo>
                  <a:lnTo>
                    <a:pt x="4454" y="3420"/>
                  </a:lnTo>
                  <a:lnTo>
                    <a:pt x="4534" y="3221"/>
                  </a:lnTo>
                  <a:lnTo>
                    <a:pt x="4613" y="2982"/>
                  </a:lnTo>
                  <a:lnTo>
                    <a:pt x="4693" y="2744"/>
                  </a:lnTo>
                  <a:lnTo>
                    <a:pt x="4693" y="2545"/>
                  </a:lnTo>
                  <a:lnTo>
                    <a:pt x="4693" y="2068"/>
                  </a:lnTo>
                  <a:lnTo>
                    <a:pt x="4613" y="1631"/>
                  </a:lnTo>
                  <a:lnTo>
                    <a:pt x="4414" y="1193"/>
                  </a:lnTo>
                  <a:lnTo>
                    <a:pt x="4176" y="835"/>
                  </a:lnTo>
                  <a:lnTo>
                    <a:pt x="3818" y="517"/>
                  </a:lnTo>
                  <a:lnTo>
                    <a:pt x="3460" y="279"/>
                  </a:lnTo>
                  <a:lnTo>
                    <a:pt x="3221" y="159"/>
                  </a:lnTo>
                  <a:lnTo>
                    <a:pt x="3023" y="80"/>
                  </a:lnTo>
                  <a:lnTo>
                    <a:pt x="2784" y="40"/>
                  </a:lnTo>
                  <a:lnTo>
                    <a:pt x="2545" y="0"/>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49" name="Google Shape;4549;p118"/>
            <p:cNvSpPr/>
            <p:nvPr/>
          </p:nvSpPr>
          <p:spPr>
            <a:xfrm>
              <a:off x="2182700" y="4698500"/>
              <a:ext cx="168025" cy="168025"/>
            </a:xfrm>
            <a:custGeom>
              <a:avLst/>
              <a:gdLst/>
              <a:ahLst/>
              <a:cxnLst/>
              <a:rect l="l" t="t" r="r" b="b"/>
              <a:pathLst>
                <a:path w="6721" h="6721" extrusionOk="0">
                  <a:moveTo>
                    <a:pt x="2983" y="1"/>
                  </a:moveTo>
                  <a:lnTo>
                    <a:pt x="2625" y="80"/>
                  </a:lnTo>
                  <a:lnTo>
                    <a:pt x="2347" y="160"/>
                  </a:lnTo>
                  <a:lnTo>
                    <a:pt x="2028" y="279"/>
                  </a:lnTo>
                  <a:lnTo>
                    <a:pt x="1750" y="398"/>
                  </a:lnTo>
                  <a:lnTo>
                    <a:pt x="1472" y="597"/>
                  </a:lnTo>
                  <a:lnTo>
                    <a:pt x="1193" y="796"/>
                  </a:lnTo>
                  <a:lnTo>
                    <a:pt x="955" y="995"/>
                  </a:lnTo>
                  <a:lnTo>
                    <a:pt x="756" y="1233"/>
                  </a:lnTo>
                  <a:lnTo>
                    <a:pt x="557" y="1512"/>
                  </a:lnTo>
                  <a:lnTo>
                    <a:pt x="398" y="1790"/>
                  </a:lnTo>
                  <a:lnTo>
                    <a:pt x="239" y="2108"/>
                  </a:lnTo>
                  <a:lnTo>
                    <a:pt x="160" y="2426"/>
                  </a:lnTo>
                  <a:lnTo>
                    <a:pt x="80" y="2744"/>
                  </a:lnTo>
                  <a:lnTo>
                    <a:pt x="1" y="3102"/>
                  </a:lnTo>
                  <a:lnTo>
                    <a:pt x="1" y="3420"/>
                  </a:lnTo>
                  <a:lnTo>
                    <a:pt x="40" y="3738"/>
                  </a:lnTo>
                  <a:lnTo>
                    <a:pt x="80" y="4096"/>
                  </a:lnTo>
                  <a:lnTo>
                    <a:pt x="160" y="4375"/>
                  </a:lnTo>
                  <a:lnTo>
                    <a:pt x="279" y="4693"/>
                  </a:lnTo>
                  <a:lnTo>
                    <a:pt x="438" y="4971"/>
                  </a:lnTo>
                  <a:lnTo>
                    <a:pt x="597" y="5249"/>
                  </a:lnTo>
                  <a:lnTo>
                    <a:pt x="796" y="5528"/>
                  </a:lnTo>
                  <a:lnTo>
                    <a:pt x="1034" y="5766"/>
                  </a:lnTo>
                  <a:lnTo>
                    <a:pt x="1273" y="5965"/>
                  </a:lnTo>
                  <a:lnTo>
                    <a:pt x="1512" y="6164"/>
                  </a:lnTo>
                  <a:lnTo>
                    <a:pt x="1830" y="6323"/>
                  </a:lnTo>
                  <a:lnTo>
                    <a:pt x="2108" y="6482"/>
                  </a:lnTo>
                  <a:lnTo>
                    <a:pt x="2466" y="6601"/>
                  </a:lnTo>
                  <a:lnTo>
                    <a:pt x="2784" y="6641"/>
                  </a:lnTo>
                  <a:lnTo>
                    <a:pt x="3102" y="6721"/>
                  </a:lnTo>
                  <a:lnTo>
                    <a:pt x="3460" y="6721"/>
                  </a:lnTo>
                  <a:lnTo>
                    <a:pt x="3778" y="6681"/>
                  </a:lnTo>
                  <a:lnTo>
                    <a:pt x="4096" y="6641"/>
                  </a:lnTo>
                  <a:lnTo>
                    <a:pt x="4414" y="6562"/>
                  </a:lnTo>
                  <a:lnTo>
                    <a:pt x="4732" y="6442"/>
                  </a:lnTo>
                  <a:lnTo>
                    <a:pt x="5011" y="6283"/>
                  </a:lnTo>
                  <a:lnTo>
                    <a:pt x="5289" y="6124"/>
                  </a:lnTo>
                  <a:lnTo>
                    <a:pt x="5528" y="5925"/>
                  </a:lnTo>
                  <a:lnTo>
                    <a:pt x="5766" y="5687"/>
                  </a:lnTo>
                  <a:lnTo>
                    <a:pt x="6005" y="5448"/>
                  </a:lnTo>
                  <a:lnTo>
                    <a:pt x="6204" y="5210"/>
                  </a:lnTo>
                  <a:lnTo>
                    <a:pt x="6363" y="4892"/>
                  </a:lnTo>
                  <a:lnTo>
                    <a:pt x="6482" y="4613"/>
                  </a:lnTo>
                  <a:lnTo>
                    <a:pt x="6601" y="4255"/>
                  </a:lnTo>
                  <a:lnTo>
                    <a:pt x="6681" y="3937"/>
                  </a:lnTo>
                  <a:lnTo>
                    <a:pt x="6720" y="3619"/>
                  </a:lnTo>
                  <a:lnTo>
                    <a:pt x="6720" y="3261"/>
                  </a:lnTo>
                  <a:lnTo>
                    <a:pt x="6720" y="2943"/>
                  </a:lnTo>
                  <a:lnTo>
                    <a:pt x="6641" y="2625"/>
                  </a:lnTo>
                  <a:lnTo>
                    <a:pt x="6561" y="2307"/>
                  </a:lnTo>
                  <a:lnTo>
                    <a:pt x="6442" y="1989"/>
                  </a:lnTo>
                  <a:lnTo>
                    <a:pt x="6323" y="1711"/>
                  </a:lnTo>
                  <a:lnTo>
                    <a:pt x="6124" y="1432"/>
                  </a:lnTo>
                  <a:lnTo>
                    <a:pt x="5965" y="1194"/>
                  </a:lnTo>
                  <a:lnTo>
                    <a:pt x="5726" y="955"/>
                  </a:lnTo>
                  <a:lnTo>
                    <a:pt x="5488" y="716"/>
                  </a:lnTo>
                  <a:lnTo>
                    <a:pt x="5209" y="557"/>
                  </a:lnTo>
                  <a:lnTo>
                    <a:pt x="4931" y="359"/>
                  </a:lnTo>
                  <a:lnTo>
                    <a:pt x="4613" y="239"/>
                  </a:lnTo>
                  <a:lnTo>
                    <a:pt x="4295" y="120"/>
                  </a:lnTo>
                  <a:lnTo>
                    <a:pt x="3977" y="40"/>
                  </a:lnTo>
                  <a:lnTo>
                    <a:pt x="3619" y="1"/>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50" name="Google Shape;4550;p118"/>
            <p:cNvSpPr/>
            <p:nvPr/>
          </p:nvSpPr>
          <p:spPr>
            <a:xfrm>
              <a:off x="3068425" y="4078200"/>
              <a:ext cx="139175" cy="140200"/>
            </a:xfrm>
            <a:custGeom>
              <a:avLst/>
              <a:gdLst/>
              <a:ahLst/>
              <a:cxnLst/>
              <a:rect l="l" t="t" r="r" b="b"/>
              <a:pathLst>
                <a:path w="5567" h="5608" extrusionOk="0">
                  <a:moveTo>
                    <a:pt x="2704" y="1"/>
                  </a:moveTo>
                  <a:lnTo>
                    <a:pt x="2426" y="40"/>
                  </a:lnTo>
                  <a:lnTo>
                    <a:pt x="2187" y="80"/>
                  </a:lnTo>
                  <a:lnTo>
                    <a:pt x="1909" y="160"/>
                  </a:lnTo>
                  <a:lnTo>
                    <a:pt x="1670" y="239"/>
                  </a:lnTo>
                  <a:lnTo>
                    <a:pt x="1432" y="359"/>
                  </a:lnTo>
                  <a:lnTo>
                    <a:pt x="1193" y="518"/>
                  </a:lnTo>
                  <a:lnTo>
                    <a:pt x="994" y="677"/>
                  </a:lnTo>
                  <a:lnTo>
                    <a:pt x="795" y="836"/>
                  </a:lnTo>
                  <a:lnTo>
                    <a:pt x="597" y="1035"/>
                  </a:lnTo>
                  <a:lnTo>
                    <a:pt x="437" y="1273"/>
                  </a:lnTo>
                  <a:lnTo>
                    <a:pt x="318" y="1512"/>
                  </a:lnTo>
                  <a:lnTo>
                    <a:pt x="199" y="1750"/>
                  </a:lnTo>
                  <a:lnTo>
                    <a:pt x="80" y="2029"/>
                  </a:lnTo>
                  <a:lnTo>
                    <a:pt x="40" y="2307"/>
                  </a:lnTo>
                  <a:lnTo>
                    <a:pt x="0" y="2585"/>
                  </a:lnTo>
                  <a:lnTo>
                    <a:pt x="0" y="2864"/>
                  </a:lnTo>
                  <a:lnTo>
                    <a:pt x="0" y="3142"/>
                  </a:lnTo>
                  <a:lnTo>
                    <a:pt x="40" y="3420"/>
                  </a:lnTo>
                  <a:lnTo>
                    <a:pt x="119" y="3659"/>
                  </a:lnTo>
                  <a:lnTo>
                    <a:pt x="199" y="3937"/>
                  </a:lnTo>
                  <a:lnTo>
                    <a:pt x="318" y="4176"/>
                  </a:lnTo>
                  <a:lnTo>
                    <a:pt x="477" y="4375"/>
                  </a:lnTo>
                  <a:lnTo>
                    <a:pt x="636" y="4613"/>
                  </a:lnTo>
                  <a:lnTo>
                    <a:pt x="835" y="4812"/>
                  </a:lnTo>
                  <a:lnTo>
                    <a:pt x="1034" y="4971"/>
                  </a:lnTo>
                  <a:lnTo>
                    <a:pt x="1233" y="5130"/>
                  </a:lnTo>
                  <a:lnTo>
                    <a:pt x="1471" y="5289"/>
                  </a:lnTo>
                  <a:lnTo>
                    <a:pt x="1750" y="5408"/>
                  </a:lnTo>
                  <a:lnTo>
                    <a:pt x="2028" y="5488"/>
                  </a:lnTo>
                  <a:lnTo>
                    <a:pt x="2306" y="5568"/>
                  </a:lnTo>
                  <a:lnTo>
                    <a:pt x="2585" y="5607"/>
                  </a:lnTo>
                  <a:lnTo>
                    <a:pt x="2863" y="5607"/>
                  </a:lnTo>
                  <a:lnTo>
                    <a:pt x="3102" y="5568"/>
                  </a:lnTo>
                  <a:lnTo>
                    <a:pt x="3380" y="5528"/>
                  </a:lnTo>
                  <a:lnTo>
                    <a:pt x="3658" y="5448"/>
                  </a:lnTo>
                  <a:lnTo>
                    <a:pt x="3897" y="5369"/>
                  </a:lnTo>
                  <a:lnTo>
                    <a:pt x="4135" y="5249"/>
                  </a:lnTo>
                  <a:lnTo>
                    <a:pt x="4374" y="5090"/>
                  </a:lnTo>
                  <a:lnTo>
                    <a:pt x="4573" y="4931"/>
                  </a:lnTo>
                  <a:lnTo>
                    <a:pt x="4772" y="4772"/>
                  </a:lnTo>
                  <a:lnTo>
                    <a:pt x="4970" y="4573"/>
                  </a:lnTo>
                  <a:lnTo>
                    <a:pt x="5129" y="4335"/>
                  </a:lnTo>
                  <a:lnTo>
                    <a:pt x="5249" y="4096"/>
                  </a:lnTo>
                  <a:lnTo>
                    <a:pt x="5368" y="3858"/>
                  </a:lnTo>
                  <a:lnTo>
                    <a:pt x="5448" y="3579"/>
                  </a:lnTo>
                  <a:lnTo>
                    <a:pt x="5527" y="3301"/>
                  </a:lnTo>
                  <a:lnTo>
                    <a:pt x="5567" y="3023"/>
                  </a:lnTo>
                  <a:lnTo>
                    <a:pt x="5567" y="2744"/>
                  </a:lnTo>
                  <a:lnTo>
                    <a:pt x="5567" y="2466"/>
                  </a:lnTo>
                  <a:lnTo>
                    <a:pt x="5487" y="2188"/>
                  </a:lnTo>
                  <a:lnTo>
                    <a:pt x="5448" y="1949"/>
                  </a:lnTo>
                  <a:lnTo>
                    <a:pt x="5328" y="1711"/>
                  </a:lnTo>
                  <a:lnTo>
                    <a:pt x="5209" y="1432"/>
                  </a:lnTo>
                  <a:lnTo>
                    <a:pt x="5090" y="1233"/>
                  </a:lnTo>
                  <a:lnTo>
                    <a:pt x="4931" y="995"/>
                  </a:lnTo>
                  <a:lnTo>
                    <a:pt x="4732" y="796"/>
                  </a:lnTo>
                  <a:lnTo>
                    <a:pt x="4533" y="637"/>
                  </a:lnTo>
                  <a:lnTo>
                    <a:pt x="4294" y="478"/>
                  </a:lnTo>
                  <a:lnTo>
                    <a:pt x="4056" y="319"/>
                  </a:lnTo>
                  <a:lnTo>
                    <a:pt x="3817" y="200"/>
                  </a:lnTo>
                  <a:lnTo>
                    <a:pt x="3539" y="120"/>
                  </a:lnTo>
                  <a:lnTo>
                    <a:pt x="3261" y="40"/>
                  </a:lnTo>
                  <a:lnTo>
                    <a:pt x="2982" y="40"/>
                  </a:lnTo>
                  <a:lnTo>
                    <a:pt x="2704" y="1"/>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51" name="Google Shape;4551;p118"/>
            <p:cNvSpPr/>
            <p:nvPr/>
          </p:nvSpPr>
          <p:spPr>
            <a:xfrm>
              <a:off x="2567400" y="3906225"/>
              <a:ext cx="117325" cy="118325"/>
            </a:xfrm>
            <a:custGeom>
              <a:avLst/>
              <a:gdLst/>
              <a:ahLst/>
              <a:cxnLst/>
              <a:rect l="l" t="t" r="r" b="b"/>
              <a:pathLst>
                <a:path w="4693" h="4733" extrusionOk="0">
                  <a:moveTo>
                    <a:pt x="2546" y="1"/>
                  </a:moveTo>
                  <a:lnTo>
                    <a:pt x="2068" y="41"/>
                  </a:lnTo>
                  <a:lnTo>
                    <a:pt x="1631" y="120"/>
                  </a:lnTo>
                  <a:lnTo>
                    <a:pt x="1233" y="319"/>
                  </a:lnTo>
                  <a:lnTo>
                    <a:pt x="836" y="557"/>
                  </a:lnTo>
                  <a:lnTo>
                    <a:pt x="518" y="876"/>
                  </a:lnTo>
                  <a:lnTo>
                    <a:pt x="279" y="1273"/>
                  </a:lnTo>
                  <a:lnTo>
                    <a:pt x="160" y="1512"/>
                  </a:lnTo>
                  <a:lnTo>
                    <a:pt x="80" y="1711"/>
                  </a:lnTo>
                  <a:lnTo>
                    <a:pt x="40" y="1949"/>
                  </a:lnTo>
                  <a:lnTo>
                    <a:pt x="1" y="2188"/>
                  </a:lnTo>
                  <a:lnTo>
                    <a:pt x="40" y="2665"/>
                  </a:lnTo>
                  <a:lnTo>
                    <a:pt x="120" y="3102"/>
                  </a:lnTo>
                  <a:lnTo>
                    <a:pt x="319" y="3500"/>
                  </a:lnTo>
                  <a:lnTo>
                    <a:pt x="557" y="3898"/>
                  </a:lnTo>
                  <a:lnTo>
                    <a:pt x="875" y="4216"/>
                  </a:lnTo>
                  <a:lnTo>
                    <a:pt x="1273" y="4454"/>
                  </a:lnTo>
                  <a:lnTo>
                    <a:pt x="1472" y="4534"/>
                  </a:lnTo>
                  <a:lnTo>
                    <a:pt x="1710" y="4613"/>
                  </a:lnTo>
                  <a:lnTo>
                    <a:pt x="1949" y="4693"/>
                  </a:lnTo>
                  <a:lnTo>
                    <a:pt x="2188" y="4733"/>
                  </a:lnTo>
                  <a:lnTo>
                    <a:pt x="2665" y="4693"/>
                  </a:lnTo>
                  <a:lnTo>
                    <a:pt x="3102" y="4613"/>
                  </a:lnTo>
                  <a:lnTo>
                    <a:pt x="3500" y="4414"/>
                  </a:lnTo>
                  <a:lnTo>
                    <a:pt x="3858" y="4176"/>
                  </a:lnTo>
                  <a:lnTo>
                    <a:pt x="4176" y="3858"/>
                  </a:lnTo>
                  <a:lnTo>
                    <a:pt x="4454" y="3460"/>
                  </a:lnTo>
                  <a:lnTo>
                    <a:pt x="4534" y="3261"/>
                  </a:lnTo>
                  <a:lnTo>
                    <a:pt x="4613" y="3023"/>
                  </a:lnTo>
                  <a:lnTo>
                    <a:pt x="4693" y="2784"/>
                  </a:lnTo>
                  <a:lnTo>
                    <a:pt x="4693" y="2546"/>
                  </a:lnTo>
                  <a:lnTo>
                    <a:pt x="4693" y="2068"/>
                  </a:lnTo>
                  <a:lnTo>
                    <a:pt x="4613" y="1631"/>
                  </a:lnTo>
                  <a:lnTo>
                    <a:pt x="4414" y="1233"/>
                  </a:lnTo>
                  <a:lnTo>
                    <a:pt x="4176" y="836"/>
                  </a:lnTo>
                  <a:lnTo>
                    <a:pt x="3858" y="518"/>
                  </a:lnTo>
                  <a:lnTo>
                    <a:pt x="3460" y="279"/>
                  </a:lnTo>
                  <a:lnTo>
                    <a:pt x="3221" y="200"/>
                  </a:lnTo>
                  <a:lnTo>
                    <a:pt x="3023" y="120"/>
                  </a:lnTo>
                  <a:lnTo>
                    <a:pt x="2784" y="41"/>
                  </a:lnTo>
                  <a:lnTo>
                    <a:pt x="2546" y="1"/>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52" name="Google Shape;4552;p118"/>
            <p:cNvSpPr/>
            <p:nvPr/>
          </p:nvSpPr>
          <p:spPr>
            <a:xfrm>
              <a:off x="3448150" y="3110975"/>
              <a:ext cx="92475" cy="92475"/>
            </a:xfrm>
            <a:custGeom>
              <a:avLst/>
              <a:gdLst/>
              <a:ahLst/>
              <a:cxnLst/>
              <a:rect l="l" t="t" r="r" b="b"/>
              <a:pathLst>
                <a:path w="3699" h="3699" extrusionOk="0">
                  <a:moveTo>
                    <a:pt x="1829" y="1"/>
                  </a:moveTo>
                  <a:lnTo>
                    <a:pt x="1472" y="40"/>
                  </a:lnTo>
                  <a:lnTo>
                    <a:pt x="1114" y="160"/>
                  </a:lnTo>
                  <a:lnTo>
                    <a:pt x="796" y="319"/>
                  </a:lnTo>
                  <a:lnTo>
                    <a:pt x="517" y="557"/>
                  </a:lnTo>
                  <a:lnTo>
                    <a:pt x="319" y="796"/>
                  </a:lnTo>
                  <a:lnTo>
                    <a:pt x="120" y="1114"/>
                  </a:lnTo>
                  <a:lnTo>
                    <a:pt x="0" y="1472"/>
                  </a:lnTo>
                  <a:lnTo>
                    <a:pt x="0" y="1869"/>
                  </a:lnTo>
                  <a:lnTo>
                    <a:pt x="0" y="2227"/>
                  </a:lnTo>
                  <a:lnTo>
                    <a:pt x="120" y="2585"/>
                  </a:lnTo>
                  <a:lnTo>
                    <a:pt x="319" y="2903"/>
                  </a:lnTo>
                  <a:lnTo>
                    <a:pt x="517" y="3182"/>
                  </a:lnTo>
                  <a:lnTo>
                    <a:pt x="796" y="3380"/>
                  </a:lnTo>
                  <a:lnTo>
                    <a:pt x="1114" y="3579"/>
                  </a:lnTo>
                  <a:lnTo>
                    <a:pt x="1472" y="3659"/>
                  </a:lnTo>
                  <a:lnTo>
                    <a:pt x="1829" y="3698"/>
                  </a:lnTo>
                  <a:lnTo>
                    <a:pt x="2227" y="3659"/>
                  </a:lnTo>
                  <a:lnTo>
                    <a:pt x="2585" y="3579"/>
                  </a:lnTo>
                  <a:lnTo>
                    <a:pt x="2863" y="3380"/>
                  </a:lnTo>
                  <a:lnTo>
                    <a:pt x="3142" y="3182"/>
                  </a:lnTo>
                  <a:lnTo>
                    <a:pt x="3380" y="2903"/>
                  </a:lnTo>
                  <a:lnTo>
                    <a:pt x="3539" y="2585"/>
                  </a:lnTo>
                  <a:lnTo>
                    <a:pt x="3659" y="2227"/>
                  </a:lnTo>
                  <a:lnTo>
                    <a:pt x="3698" y="1869"/>
                  </a:lnTo>
                  <a:lnTo>
                    <a:pt x="3659" y="1472"/>
                  </a:lnTo>
                  <a:lnTo>
                    <a:pt x="3539" y="1114"/>
                  </a:lnTo>
                  <a:lnTo>
                    <a:pt x="3380" y="796"/>
                  </a:lnTo>
                  <a:lnTo>
                    <a:pt x="3142" y="557"/>
                  </a:lnTo>
                  <a:lnTo>
                    <a:pt x="2863" y="319"/>
                  </a:lnTo>
                  <a:lnTo>
                    <a:pt x="2585" y="160"/>
                  </a:lnTo>
                  <a:lnTo>
                    <a:pt x="2227" y="40"/>
                  </a:lnTo>
                  <a:lnTo>
                    <a:pt x="1829" y="1"/>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53" name="Google Shape;4553;p118"/>
            <p:cNvSpPr/>
            <p:nvPr/>
          </p:nvSpPr>
          <p:spPr>
            <a:xfrm>
              <a:off x="3764250" y="3208400"/>
              <a:ext cx="112375" cy="112350"/>
            </a:xfrm>
            <a:custGeom>
              <a:avLst/>
              <a:gdLst/>
              <a:ahLst/>
              <a:cxnLst/>
              <a:rect l="l" t="t" r="r" b="b"/>
              <a:pathLst>
                <a:path w="4495" h="4494" extrusionOk="0">
                  <a:moveTo>
                    <a:pt x="2267" y="0"/>
                  </a:moveTo>
                  <a:lnTo>
                    <a:pt x="1790" y="40"/>
                  </a:lnTo>
                  <a:lnTo>
                    <a:pt x="1393" y="199"/>
                  </a:lnTo>
                  <a:lnTo>
                    <a:pt x="995" y="398"/>
                  </a:lnTo>
                  <a:lnTo>
                    <a:pt x="677" y="676"/>
                  </a:lnTo>
                  <a:lnTo>
                    <a:pt x="399" y="994"/>
                  </a:lnTo>
                  <a:lnTo>
                    <a:pt x="200" y="1392"/>
                  </a:lnTo>
                  <a:lnTo>
                    <a:pt x="41" y="1790"/>
                  </a:lnTo>
                  <a:lnTo>
                    <a:pt x="1" y="2267"/>
                  </a:lnTo>
                  <a:lnTo>
                    <a:pt x="41" y="2704"/>
                  </a:lnTo>
                  <a:lnTo>
                    <a:pt x="200" y="3142"/>
                  </a:lnTo>
                  <a:lnTo>
                    <a:pt x="399" y="3499"/>
                  </a:lnTo>
                  <a:lnTo>
                    <a:pt x="677" y="3857"/>
                  </a:lnTo>
                  <a:lnTo>
                    <a:pt x="995" y="4136"/>
                  </a:lnTo>
                  <a:lnTo>
                    <a:pt x="1393" y="4334"/>
                  </a:lnTo>
                  <a:lnTo>
                    <a:pt x="1790" y="4454"/>
                  </a:lnTo>
                  <a:lnTo>
                    <a:pt x="2267" y="4493"/>
                  </a:lnTo>
                  <a:lnTo>
                    <a:pt x="2705" y="4454"/>
                  </a:lnTo>
                  <a:lnTo>
                    <a:pt x="3142" y="4334"/>
                  </a:lnTo>
                  <a:lnTo>
                    <a:pt x="3500" y="4136"/>
                  </a:lnTo>
                  <a:lnTo>
                    <a:pt x="3858" y="3857"/>
                  </a:lnTo>
                  <a:lnTo>
                    <a:pt x="4136" y="3499"/>
                  </a:lnTo>
                  <a:lnTo>
                    <a:pt x="4335" y="3142"/>
                  </a:lnTo>
                  <a:lnTo>
                    <a:pt x="4454" y="2704"/>
                  </a:lnTo>
                  <a:lnTo>
                    <a:pt x="4494" y="2267"/>
                  </a:lnTo>
                  <a:lnTo>
                    <a:pt x="4454" y="1790"/>
                  </a:lnTo>
                  <a:lnTo>
                    <a:pt x="4335" y="1392"/>
                  </a:lnTo>
                  <a:lnTo>
                    <a:pt x="4136" y="994"/>
                  </a:lnTo>
                  <a:lnTo>
                    <a:pt x="3858" y="676"/>
                  </a:lnTo>
                  <a:lnTo>
                    <a:pt x="3500" y="398"/>
                  </a:lnTo>
                  <a:lnTo>
                    <a:pt x="3142" y="199"/>
                  </a:lnTo>
                  <a:lnTo>
                    <a:pt x="2705" y="40"/>
                  </a:lnTo>
                  <a:lnTo>
                    <a:pt x="2267" y="0"/>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54" name="Google Shape;4554;p118"/>
            <p:cNvSpPr/>
            <p:nvPr/>
          </p:nvSpPr>
          <p:spPr>
            <a:xfrm>
              <a:off x="1820850" y="3036425"/>
              <a:ext cx="118325" cy="119300"/>
            </a:xfrm>
            <a:custGeom>
              <a:avLst/>
              <a:gdLst/>
              <a:ahLst/>
              <a:cxnLst/>
              <a:rect l="l" t="t" r="r" b="b"/>
              <a:pathLst>
                <a:path w="4733" h="4772" extrusionOk="0">
                  <a:moveTo>
                    <a:pt x="2546" y="0"/>
                  </a:moveTo>
                  <a:lnTo>
                    <a:pt x="2069" y="40"/>
                  </a:lnTo>
                  <a:lnTo>
                    <a:pt x="1631" y="120"/>
                  </a:lnTo>
                  <a:lnTo>
                    <a:pt x="1234" y="318"/>
                  </a:lnTo>
                  <a:lnTo>
                    <a:pt x="836" y="557"/>
                  </a:lnTo>
                  <a:lnTo>
                    <a:pt x="518" y="915"/>
                  </a:lnTo>
                  <a:lnTo>
                    <a:pt x="240" y="1312"/>
                  </a:lnTo>
                  <a:lnTo>
                    <a:pt x="160" y="1511"/>
                  </a:lnTo>
                  <a:lnTo>
                    <a:pt x="80" y="1750"/>
                  </a:lnTo>
                  <a:lnTo>
                    <a:pt x="41" y="1988"/>
                  </a:lnTo>
                  <a:lnTo>
                    <a:pt x="1" y="2227"/>
                  </a:lnTo>
                  <a:lnTo>
                    <a:pt x="1" y="2704"/>
                  </a:lnTo>
                  <a:lnTo>
                    <a:pt x="120" y="3142"/>
                  </a:lnTo>
                  <a:lnTo>
                    <a:pt x="279" y="3539"/>
                  </a:lnTo>
                  <a:lnTo>
                    <a:pt x="558" y="3937"/>
                  </a:lnTo>
                  <a:lnTo>
                    <a:pt x="876" y="4255"/>
                  </a:lnTo>
                  <a:lnTo>
                    <a:pt x="1273" y="4494"/>
                  </a:lnTo>
                  <a:lnTo>
                    <a:pt x="1472" y="4613"/>
                  </a:lnTo>
                  <a:lnTo>
                    <a:pt x="1711" y="4692"/>
                  </a:lnTo>
                  <a:lnTo>
                    <a:pt x="1949" y="4732"/>
                  </a:lnTo>
                  <a:lnTo>
                    <a:pt x="2188" y="4772"/>
                  </a:lnTo>
                  <a:lnTo>
                    <a:pt x="2665" y="4772"/>
                  </a:lnTo>
                  <a:lnTo>
                    <a:pt x="3102" y="4653"/>
                  </a:lnTo>
                  <a:lnTo>
                    <a:pt x="3540" y="4494"/>
                  </a:lnTo>
                  <a:lnTo>
                    <a:pt x="3898" y="4215"/>
                  </a:lnTo>
                  <a:lnTo>
                    <a:pt x="4216" y="3897"/>
                  </a:lnTo>
                  <a:lnTo>
                    <a:pt x="4494" y="3499"/>
                  </a:lnTo>
                  <a:lnTo>
                    <a:pt x="4574" y="3301"/>
                  </a:lnTo>
                  <a:lnTo>
                    <a:pt x="4653" y="3062"/>
                  </a:lnTo>
                  <a:lnTo>
                    <a:pt x="4733" y="2823"/>
                  </a:lnTo>
                  <a:lnTo>
                    <a:pt x="4733" y="2585"/>
                  </a:lnTo>
                  <a:lnTo>
                    <a:pt x="4733" y="2108"/>
                  </a:lnTo>
                  <a:lnTo>
                    <a:pt x="4653" y="1670"/>
                  </a:lnTo>
                  <a:lnTo>
                    <a:pt x="4454" y="1233"/>
                  </a:lnTo>
                  <a:lnTo>
                    <a:pt x="4216" y="875"/>
                  </a:lnTo>
                  <a:lnTo>
                    <a:pt x="3858" y="557"/>
                  </a:lnTo>
                  <a:lnTo>
                    <a:pt x="3460" y="279"/>
                  </a:lnTo>
                  <a:lnTo>
                    <a:pt x="3261" y="199"/>
                  </a:lnTo>
                  <a:lnTo>
                    <a:pt x="3023" y="120"/>
                  </a:lnTo>
                  <a:lnTo>
                    <a:pt x="2784" y="40"/>
                  </a:lnTo>
                  <a:lnTo>
                    <a:pt x="2546" y="0"/>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55" name="Google Shape;4555;p118"/>
            <p:cNvSpPr/>
            <p:nvPr/>
          </p:nvSpPr>
          <p:spPr>
            <a:xfrm>
              <a:off x="3957100" y="2074150"/>
              <a:ext cx="95475" cy="95475"/>
            </a:xfrm>
            <a:custGeom>
              <a:avLst/>
              <a:gdLst/>
              <a:ahLst/>
              <a:cxnLst/>
              <a:rect l="l" t="t" r="r" b="b"/>
              <a:pathLst>
                <a:path w="3819" h="3819" extrusionOk="0">
                  <a:moveTo>
                    <a:pt x="1909" y="1"/>
                  </a:moveTo>
                  <a:lnTo>
                    <a:pt x="1552" y="41"/>
                  </a:lnTo>
                  <a:lnTo>
                    <a:pt x="1194" y="160"/>
                  </a:lnTo>
                  <a:lnTo>
                    <a:pt x="876" y="359"/>
                  </a:lnTo>
                  <a:lnTo>
                    <a:pt x="597" y="558"/>
                  </a:lnTo>
                  <a:lnTo>
                    <a:pt x="359" y="876"/>
                  </a:lnTo>
                  <a:lnTo>
                    <a:pt x="160" y="1194"/>
                  </a:lnTo>
                  <a:lnTo>
                    <a:pt x="41" y="1552"/>
                  </a:lnTo>
                  <a:lnTo>
                    <a:pt x="1" y="1910"/>
                  </a:lnTo>
                  <a:lnTo>
                    <a:pt x="41" y="2307"/>
                  </a:lnTo>
                  <a:lnTo>
                    <a:pt x="160" y="2665"/>
                  </a:lnTo>
                  <a:lnTo>
                    <a:pt x="359" y="2983"/>
                  </a:lnTo>
                  <a:lnTo>
                    <a:pt x="597" y="3261"/>
                  </a:lnTo>
                  <a:lnTo>
                    <a:pt x="876" y="3500"/>
                  </a:lnTo>
                  <a:lnTo>
                    <a:pt x="1194" y="3699"/>
                  </a:lnTo>
                  <a:lnTo>
                    <a:pt x="1552" y="3778"/>
                  </a:lnTo>
                  <a:lnTo>
                    <a:pt x="1909" y="3818"/>
                  </a:lnTo>
                  <a:lnTo>
                    <a:pt x="2307" y="3778"/>
                  </a:lnTo>
                  <a:lnTo>
                    <a:pt x="2665" y="3699"/>
                  </a:lnTo>
                  <a:lnTo>
                    <a:pt x="2983" y="3500"/>
                  </a:lnTo>
                  <a:lnTo>
                    <a:pt x="3261" y="3261"/>
                  </a:lnTo>
                  <a:lnTo>
                    <a:pt x="3500" y="2983"/>
                  </a:lnTo>
                  <a:lnTo>
                    <a:pt x="3699" y="2665"/>
                  </a:lnTo>
                  <a:lnTo>
                    <a:pt x="3778" y="2307"/>
                  </a:lnTo>
                  <a:lnTo>
                    <a:pt x="3818" y="1910"/>
                  </a:lnTo>
                  <a:lnTo>
                    <a:pt x="3778" y="1552"/>
                  </a:lnTo>
                  <a:lnTo>
                    <a:pt x="3699" y="1194"/>
                  </a:lnTo>
                  <a:lnTo>
                    <a:pt x="3500" y="876"/>
                  </a:lnTo>
                  <a:lnTo>
                    <a:pt x="3261" y="558"/>
                  </a:lnTo>
                  <a:lnTo>
                    <a:pt x="2983" y="359"/>
                  </a:lnTo>
                  <a:lnTo>
                    <a:pt x="2665" y="160"/>
                  </a:lnTo>
                  <a:lnTo>
                    <a:pt x="2307" y="41"/>
                  </a:lnTo>
                  <a:lnTo>
                    <a:pt x="1909" y="1"/>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556" name="Google Shape;4556;p118"/>
          <p:cNvGrpSpPr/>
          <p:nvPr/>
        </p:nvGrpSpPr>
        <p:grpSpPr>
          <a:xfrm>
            <a:off x="6196822" y="2757208"/>
            <a:ext cx="3264272" cy="2910427"/>
            <a:chOff x="1572350" y="1151675"/>
            <a:chExt cx="4851050" cy="4325200"/>
          </a:xfrm>
        </p:grpSpPr>
        <p:sp>
          <p:nvSpPr>
            <p:cNvPr id="4557" name="Google Shape;4557;p118"/>
            <p:cNvSpPr/>
            <p:nvPr/>
          </p:nvSpPr>
          <p:spPr>
            <a:xfrm>
              <a:off x="3968050" y="3267050"/>
              <a:ext cx="2041825" cy="1687950"/>
            </a:xfrm>
            <a:custGeom>
              <a:avLst/>
              <a:gdLst/>
              <a:ahLst/>
              <a:cxnLst/>
              <a:rect l="l" t="t" r="r" b="b"/>
              <a:pathLst>
                <a:path w="81673" h="67518" extrusionOk="0">
                  <a:moveTo>
                    <a:pt x="62229" y="676"/>
                  </a:moveTo>
                  <a:lnTo>
                    <a:pt x="80917" y="40638"/>
                  </a:lnTo>
                  <a:lnTo>
                    <a:pt x="57298" y="66722"/>
                  </a:lnTo>
                  <a:lnTo>
                    <a:pt x="32964" y="54475"/>
                  </a:lnTo>
                  <a:lnTo>
                    <a:pt x="955" y="36662"/>
                  </a:lnTo>
                  <a:lnTo>
                    <a:pt x="27277" y="3579"/>
                  </a:lnTo>
                  <a:lnTo>
                    <a:pt x="62229" y="676"/>
                  </a:lnTo>
                  <a:close/>
                  <a:moveTo>
                    <a:pt x="62587" y="0"/>
                  </a:moveTo>
                  <a:lnTo>
                    <a:pt x="27079" y="2943"/>
                  </a:lnTo>
                  <a:lnTo>
                    <a:pt x="26959" y="2982"/>
                  </a:lnTo>
                  <a:lnTo>
                    <a:pt x="0" y="36860"/>
                  </a:lnTo>
                  <a:lnTo>
                    <a:pt x="32645" y="55032"/>
                  </a:lnTo>
                  <a:lnTo>
                    <a:pt x="57418" y="67518"/>
                  </a:lnTo>
                  <a:lnTo>
                    <a:pt x="81673" y="40717"/>
                  </a:lnTo>
                  <a:lnTo>
                    <a:pt x="62706" y="199"/>
                  </a:lnTo>
                  <a:lnTo>
                    <a:pt x="62587" y="0"/>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58" name="Google Shape;4558;p118"/>
            <p:cNvSpPr/>
            <p:nvPr/>
          </p:nvSpPr>
          <p:spPr>
            <a:xfrm>
              <a:off x="3938225" y="4013600"/>
              <a:ext cx="1469250" cy="918525"/>
            </a:xfrm>
            <a:custGeom>
              <a:avLst/>
              <a:gdLst/>
              <a:ahLst/>
              <a:cxnLst/>
              <a:rect l="l" t="t" r="r" b="b"/>
              <a:pathLst>
                <a:path w="58770" h="36741" extrusionOk="0">
                  <a:moveTo>
                    <a:pt x="24852" y="676"/>
                  </a:moveTo>
                  <a:lnTo>
                    <a:pt x="55708" y="12565"/>
                  </a:lnTo>
                  <a:lnTo>
                    <a:pt x="3340" y="6760"/>
                  </a:lnTo>
                  <a:lnTo>
                    <a:pt x="24852" y="676"/>
                  </a:lnTo>
                  <a:close/>
                  <a:moveTo>
                    <a:pt x="24892" y="0"/>
                  </a:moveTo>
                  <a:lnTo>
                    <a:pt x="0" y="7038"/>
                  </a:lnTo>
                  <a:lnTo>
                    <a:pt x="57378" y="13400"/>
                  </a:lnTo>
                  <a:lnTo>
                    <a:pt x="58133" y="36741"/>
                  </a:lnTo>
                  <a:lnTo>
                    <a:pt x="58770" y="36741"/>
                  </a:lnTo>
                  <a:lnTo>
                    <a:pt x="58014" y="12764"/>
                  </a:lnTo>
                  <a:lnTo>
                    <a:pt x="24892" y="0"/>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59" name="Google Shape;4559;p118"/>
            <p:cNvSpPr/>
            <p:nvPr/>
          </p:nvSpPr>
          <p:spPr>
            <a:xfrm>
              <a:off x="4769250" y="3825700"/>
              <a:ext cx="621325" cy="828100"/>
            </a:xfrm>
            <a:custGeom>
              <a:avLst/>
              <a:gdLst/>
              <a:ahLst/>
              <a:cxnLst/>
              <a:rect l="l" t="t" r="r" b="b"/>
              <a:pathLst>
                <a:path w="24853" h="33124" extrusionOk="0">
                  <a:moveTo>
                    <a:pt x="17656" y="1591"/>
                  </a:moveTo>
                  <a:lnTo>
                    <a:pt x="24057" y="20479"/>
                  </a:lnTo>
                  <a:lnTo>
                    <a:pt x="1512" y="31692"/>
                  </a:lnTo>
                  <a:lnTo>
                    <a:pt x="17656" y="1591"/>
                  </a:lnTo>
                  <a:close/>
                  <a:moveTo>
                    <a:pt x="17815" y="1"/>
                  </a:moveTo>
                  <a:lnTo>
                    <a:pt x="1" y="33123"/>
                  </a:lnTo>
                  <a:lnTo>
                    <a:pt x="1" y="33123"/>
                  </a:lnTo>
                  <a:lnTo>
                    <a:pt x="24853" y="20797"/>
                  </a:lnTo>
                  <a:lnTo>
                    <a:pt x="17815" y="1"/>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60" name="Google Shape;4560;p118"/>
            <p:cNvSpPr/>
            <p:nvPr/>
          </p:nvSpPr>
          <p:spPr>
            <a:xfrm>
              <a:off x="4550575" y="3238225"/>
              <a:ext cx="1476200" cy="1111375"/>
            </a:xfrm>
            <a:custGeom>
              <a:avLst/>
              <a:gdLst/>
              <a:ahLst/>
              <a:cxnLst/>
              <a:rect l="l" t="t" r="r" b="b"/>
              <a:pathLst>
                <a:path w="59048" h="44455" extrusionOk="0">
                  <a:moveTo>
                    <a:pt x="38530" y="3300"/>
                  </a:moveTo>
                  <a:lnTo>
                    <a:pt x="35031" y="28669"/>
                  </a:lnTo>
                  <a:lnTo>
                    <a:pt x="26919" y="24136"/>
                  </a:lnTo>
                  <a:lnTo>
                    <a:pt x="32208" y="14712"/>
                  </a:lnTo>
                  <a:lnTo>
                    <a:pt x="35787" y="8311"/>
                  </a:lnTo>
                  <a:lnTo>
                    <a:pt x="38530" y="3300"/>
                  </a:lnTo>
                  <a:close/>
                  <a:moveTo>
                    <a:pt x="4056" y="5050"/>
                  </a:moveTo>
                  <a:lnTo>
                    <a:pt x="25925" y="24096"/>
                  </a:lnTo>
                  <a:lnTo>
                    <a:pt x="756" y="30936"/>
                  </a:lnTo>
                  <a:lnTo>
                    <a:pt x="4056" y="5050"/>
                  </a:lnTo>
                  <a:close/>
                  <a:moveTo>
                    <a:pt x="35508" y="29663"/>
                  </a:moveTo>
                  <a:lnTo>
                    <a:pt x="56940" y="41592"/>
                  </a:lnTo>
                  <a:lnTo>
                    <a:pt x="33560" y="43779"/>
                  </a:lnTo>
                  <a:lnTo>
                    <a:pt x="35508" y="29663"/>
                  </a:lnTo>
                  <a:close/>
                  <a:moveTo>
                    <a:pt x="39484" y="0"/>
                  </a:moveTo>
                  <a:lnTo>
                    <a:pt x="39365" y="40"/>
                  </a:lnTo>
                  <a:lnTo>
                    <a:pt x="39286" y="80"/>
                  </a:lnTo>
                  <a:lnTo>
                    <a:pt x="39286" y="119"/>
                  </a:lnTo>
                  <a:lnTo>
                    <a:pt x="38809" y="1392"/>
                  </a:lnTo>
                  <a:lnTo>
                    <a:pt x="38371" y="2267"/>
                  </a:lnTo>
                  <a:lnTo>
                    <a:pt x="37337" y="4135"/>
                  </a:lnTo>
                  <a:lnTo>
                    <a:pt x="34117" y="9981"/>
                  </a:lnTo>
                  <a:lnTo>
                    <a:pt x="26442" y="23699"/>
                  </a:lnTo>
                  <a:lnTo>
                    <a:pt x="3579" y="3778"/>
                  </a:lnTo>
                  <a:lnTo>
                    <a:pt x="0" y="31771"/>
                  </a:lnTo>
                  <a:lnTo>
                    <a:pt x="26442" y="24613"/>
                  </a:lnTo>
                  <a:lnTo>
                    <a:pt x="34912" y="29345"/>
                  </a:lnTo>
                  <a:lnTo>
                    <a:pt x="32844" y="44455"/>
                  </a:lnTo>
                  <a:lnTo>
                    <a:pt x="59048" y="42069"/>
                  </a:lnTo>
                  <a:lnTo>
                    <a:pt x="35628" y="28987"/>
                  </a:lnTo>
                  <a:lnTo>
                    <a:pt x="39604" y="199"/>
                  </a:lnTo>
                  <a:lnTo>
                    <a:pt x="39604" y="119"/>
                  </a:lnTo>
                  <a:lnTo>
                    <a:pt x="39564" y="80"/>
                  </a:lnTo>
                  <a:lnTo>
                    <a:pt x="39484" y="0"/>
                  </a:lnTo>
                  <a:close/>
                </a:path>
              </a:pathLst>
            </a:custGeom>
            <a:solidFill>
              <a:srgbClr val="545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61" name="Google Shape;4561;p118"/>
            <p:cNvSpPr/>
            <p:nvPr/>
          </p:nvSpPr>
          <p:spPr>
            <a:xfrm>
              <a:off x="4560500" y="4022550"/>
              <a:ext cx="25" cy="25"/>
            </a:xfrm>
            <a:custGeom>
              <a:avLst/>
              <a:gdLst/>
              <a:ahLst/>
              <a:cxnLst/>
              <a:rect l="l" t="t" r="r" b="b"/>
              <a:pathLst>
                <a:path w="1" h="1" fill="none" extrusionOk="0">
                  <a:moveTo>
                    <a:pt x="1" y="0"/>
                  </a:moveTo>
                  <a:lnTo>
                    <a:pt x="1" y="0"/>
                  </a:lnTo>
                </a:path>
              </a:pathLst>
            </a:custGeom>
            <a:solidFill>
              <a:srgbClr val="5E5E5E"/>
            </a:solidFill>
            <a:ln w="11925" cap="rnd" cmpd="sng">
              <a:solidFill>
                <a:srgbClr val="FAFAF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62" name="Google Shape;4562;p118"/>
            <p:cNvSpPr/>
            <p:nvPr/>
          </p:nvSpPr>
          <p:spPr>
            <a:xfrm>
              <a:off x="5320975" y="4864525"/>
              <a:ext cx="162050" cy="162050"/>
            </a:xfrm>
            <a:custGeom>
              <a:avLst/>
              <a:gdLst/>
              <a:ahLst/>
              <a:cxnLst/>
              <a:rect l="l" t="t" r="r" b="b"/>
              <a:pathLst>
                <a:path w="6482" h="6482" extrusionOk="0">
                  <a:moveTo>
                    <a:pt x="2903" y="0"/>
                  </a:moveTo>
                  <a:lnTo>
                    <a:pt x="2585" y="40"/>
                  </a:lnTo>
                  <a:lnTo>
                    <a:pt x="2306" y="119"/>
                  </a:lnTo>
                  <a:lnTo>
                    <a:pt x="1988" y="239"/>
                  </a:lnTo>
                  <a:lnTo>
                    <a:pt x="1710" y="398"/>
                  </a:lnTo>
                  <a:lnTo>
                    <a:pt x="1432" y="557"/>
                  </a:lnTo>
                  <a:lnTo>
                    <a:pt x="1153" y="756"/>
                  </a:lnTo>
                  <a:lnTo>
                    <a:pt x="915" y="994"/>
                  </a:lnTo>
                  <a:lnTo>
                    <a:pt x="716" y="1233"/>
                  </a:lnTo>
                  <a:lnTo>
                    <a:pt x="517" y="1471"/>
                  </a:lnTo>
                  <a:lnTo>
                    <a:pt x="358" y="1750"/>
                  </a:lnTo>
                  <a:lnTo>
                    <a:pt x="239" y="2028"/>
                  </a:lnTo>
                  <a:lnTo>
                    <a:pt x="120" y="2346"/>
                  </a:lnTo>
                  <a:lnTo>
                    <a:pt x="40" y="2624"/>
                  </a:lnTo>
                  <a:lnTo>
                    <a:pt x="0" y="2943"/>
                  </a:lnTo>
                  <a:lnTo>
                    <a:pt x="0" y="3261"/>
                  </a:lnTo>
                  <a:lnTo>
                    <a:pt x="0" y="3579"/>
                  </a:lnTo>
                  <a:lnTo>
                    <a:pt x="80" y="3857"/>
                  </a:lnTo>
                  <a:lnTo>
                    <a:pt x="159" y="4175"/>
                  </a:lnTo>
                  <a:lnTo>
                    <a:pt x="239" y="4493"/>
                  </a:lnTo>
                  <a:lnTo>
                    <a:pt x="398" y="4772"/>
                  </a:lnTo>
                  <a:lnTo>
                    <a:pt x="557" y="5050"/>
                  </a:lnTo>
                  <a:lnTo>
                    <a:pt x="756" y="5328"/>
                  </a:lnTo>
                  <a:lnTo>
                    <a:pt x="994" y="5567"/>
                  </a:lnTo>
                  <a:lnTo>
                    <a:pt x="1233" y="5766"/>
                  </a:lnTo>
                  <a:lnTo>
                    <a:pt x="1471" y="5965"/>
                  </a:lnTo>
                  <a:lnTo>
                    <a:pt x="1750" y="6124"/>
                  </a:lnTo>
                  <a:lnTo>
                    <a:pt x="2028" y="6243"/>
                  </a:lnTo>
                  <a:lnTo>
                    <a:pt x="2346" y="6362"/>
                  </a:lnTo>
                  <a:lnTo>
                    <a:pt x="2625" y="6402"/>
                  </a:lnTo>
                  <a:lnTo>
                    <a:pt x="2943" y="6442"/>
                  </a:lnTo>
                  <a:lnTo>
                    <a:pt x="3261" y="6481"/>
                  </a:lnTo>
                  <a:lnTo>
                    <a:pt x="3579" y="6442"/>
                  </a:lnTo>
                  <a:lnTo>
                    <a:pt x="3897" y="6402"/>
                  </a:lnTo>
                  <a:lnTo>
                    <a:pt x="4175" y="6322"/>
                  </a:lnTo>
                  <a:lnTo>
                    <a:pt x="4493" y="6203"/>
                  </a:lnTo>
                  <a:lnTo>
                    <a:pt x="4772" y="6084"/>
                  </a:lnTo>
                  <a:lnTo>
                    <a:pt x="5090" y="5925"/>
                  </a:lnTo>
                  <a:lnTo>
                    <a:pt x="5328" y="5686"/>
                  </a:lnTo>
                  <a:lnTo>
                    <a:pt x="5567" y="5487"/>
                  </a:lnTo>
                  <a:lnTo>
                    <a:pt x="5806" y="5249"/>
                  </a:lnTo>
                  <a:lnTo>
                    <a:pt x="5965" y="4970"/>
                  </a:lnTo>
                  <a:lnTo>
                    <a:pt x="6124" y="4732"/>
                  </a:lnTo>
                  <a:lnTo>
                    <a:pt x="6243" y="4414"/>
                  </a:lnTo>
                  <a:lnTo>
                    <a:pt x="6362" y="4135"/>
                  </a:lnTo>
                  <a:lnTo>
                    <a:pt x="6442" y="3817"/>
                  </a:lnTo>
                  <a:lnTo>
                    <a:pt x="6482" y="3539"/>
                  </a:lnTo>
                  <a:lnTo>
                    <a:pt x="6482" y="3221"/>
                  </a:lnTo>
                  <a:lnTo>
                    <a:pt x="6482" y="2903"/>
                  </a:lnTo>
                  <a:lnTo>
                    <a:pt x="6442" y="2585"/>
                  </a:lnTo>
                  <a:lnTo>
                    <a:pt x="6362" y="2267"/>
                  </a:lnTo>
                  <a:lnTo>
                    <a:pt x="6243" y="1988"/>
                  </a:lnTo>
                  <a:lnTo>
                    <a:pt x="6084" y="1670"/>
                  </a:lnTo>
                  <a:lnTo>
                    <a:pt x="5925" y="1392"/>
                  </a:lnTo>
                  <a:lnTo>
                    <a:pt x="5726" y="1153"/>
                  </a:lnTo>
                  <a:lnTo>
                    <a:pt x="5487" y="915"/>
                  </a:lnTo>
                  <a:lnTo>
                    <a:pt x="5249" y="676"/>
                  </a:lnTo>
                  <a:lnTo>
                    <a:pt x="5010" y="517"/>
                  </a:lnTo>
                  <a:lnTo>
                    <a:pt x="4732" y="358"/>
                  </a:lnTo>
                  <a:lnTo>
                    <a:pt x="4454" y="199"/>
                  </a:lnTo>
                  <a:lnTo>
                    <a:pt x="4136" y="119"/>
                  </a:lnTo>
                  <a:lnTo>
                    <a:pt x="3857" y="40"/>
                  </a:lnTo>
                  <a:lnTo>
                    <a:pt x="3539" y="0"/>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63" name="Google Shape;4563;p118"/>
            <p:cNvSpPr/>
            <p:nvPr/>
          </p:nvSpPr>
          <p:spPr>
            <a:xfrm>
              <a:off x="5457150" y="3205400"/>
              <a:ext cx="141175" cy="141200"/>
            </a:xfrm>
            <a:custGeom>
              <a:avLst/>
              <a:gdLst/>
              <a:ahLst/>
              <a:cxnLst/>
              <a:rect l="l" t="t" r="r" b="b"/>
              <a:pathLst>
                <a:path w="5647" h="5648" extrusionOk="0">
                  <a:moveTo>
                    <a:pt x="2546" y="1"/>
                  </a:moveTo>
                  <a:lnTo>
                    <a:pt x="2267" y="41"/>
                  </a:lnTo>
                  <a:lnTo>
                    <a:pt x="2029" y="120"/>
                  </a:lnTo>
                  <a:lnTo>
                    <a:pt x="1750" y="200"/>
                  </a:lnTo>
                  <a:lnTo>
                    <a:pt x="1512" y="319"/>
                  </a:lnTo>
                  <a:lnTo>
                    <a:pt x="1233" y="478"/>
                  </a:lnTo>
                  <a:lnTo>
                    <a:pt x="1035" y="637"/>
                  </a:lnTo>
                  <a:lnTo>
                    <a:pt x="796" y="836"/>
                  </a:lnTo>
                  <a:lnTo>
                    <a:pt x="637" y="1075"/>
                  </a:lnTo>
                  <a:lnTo>
                    <a:pt x="478" y="1273"/>
                  </a:lnTo>
                  <a:lnTo>
                    <a:pt x="319" y="1512"/>
                  </a:lnTo>
                  <a:lnTo>
                    <a:pt x="200" y="1751"/>
                  </a:lnTo>
                  <a:lnTo>
                    <a:pt x="120" y="2029"/>
                  </a:lnTo>
                  <a:lnTo>
                    <a:pt x="80" y="2267"/>
                  </a:lnTo>
                  <a:lnTo>
                    <a:pt x="40" y="2546"/>
                  </a:lnTo>
                  <a:lnTo>
                    <a:pt x="1" y="2824"/>
                  </a:lnTo>
                  <a:lnTo>
                    <a:pt x="40" y="3102"/>
                  </a:lnTo>
                  <a:lnTo>
                    <a:pt x="80" y="3381"/>
                  </a:lnTo>
                  <a:lnTo>
                    <a:pt x="120" y="3619"/>
                  </a:lnTo>
                  <a:lnTo>
                    <a:pt x="239" y="3898"/>
                  </a:lnTo>
                  <a:lnTo>
                    <a:pt x="359" y="4136"/>
                  </a:lnTo>
                  <a:lnTo>
                    <a:pt x="518" y="4415"/>
                  </a:lnTo>
                  <a:lnTo>
                    <a:pt x="677" y="4613"/>
                  </a:lnTo>
                  <a:lnTo>
                    <a:pt x="875" y="4852"/>
                  </a:lnTo>
                  <a:lnTo>
                    <a:pt x="1074" y="5011"/>
                  </a:lnTo>
                  <a:lnTo>
                    <a:pt x="1313" y="5170"/>
                  </a:lnTo>
                  <a:lnTo>
                    <a:pt x="1551" y="5329"/>
                  </a:lnTo>
                  <a:lnTo>
                    <a:pt x="1790" y="5448"/>
                  </a:lnTo>
                  <a:lnTo>
                    <a:pt x="2068" y="5528"/>
                  </a:lnTo>
                  <a:lnTo>
                    <a:pt x="2307" y="5568"/>
                  </a:lnTo>
                  <a:lnTo>
                    <a:pt x="2585" y="5608"/>
                  </a:lnTo>
                  <a:lnTo>
                    <a:pt x="2864" y="5647"/>
                  </a:lnTo>
                  <a:lnTo>
                    <a:pt x="3142" y="5608"/>
                  </a:lnTo>
                  <a:lnTo>
                    <a:pt x="3381" y="5568"/>
                  </a:lnTo>
                  <a:lnTo>
                    <a:pt x="3659" y="5528"/>
                  </a:lnTo>
                  <a:lnTo>
                    <a:pt x="3937" y="5409"/>
                  </a:lnTo>
                  <a:lnTo>
                    <a:pt x="4176" y="5289"/>
                  </a:lnTo>
                  <a:lnTo>
                    <a:pt x="4414" y="5130"/>
                  </a:lnTo>
                  <a:lnTo>
                    <a:pt x="4653" y="4971"/>
                  </a:lnTo>
                  <a:lnTo>
                    <a:pt x="4852" y="4773"/>
                  </a:lnTo>
                  <a:lnTo>
                    <a:pt x="5051" y="4574"/>
                  </a:lnTo>
                  <a:lnTo>
                    <a:pt x="5210" y="4335"/>
                  </a:lnTo>
                  <a:lnTo>
                    <a:pt x="5369" y="4097"/>
                  </a:lnTo>
                  <a:lnTo>
                    <a:pt x="5448" y="3858"/>
                  </a:lnTo>
                  <a:lnTo>
                    <a:pt x="5567" y="3580"/>
                  </a:lnTo>
                  <a:lnTo>
                    <a:pt x="5607" y="3341"/>
                  </a:lnTo>
                  <a:lnTo>
                    <a:pt x="5647" y="3063"/>
                  </a:lnTo>
                  <a:lnTo>
                    <a:pt x="5647" y="2784"/>
                  </a:lnTo>
                  <a:lnTo>
                    <a:pt x="5647" y="2506"/>
                  </a:lnTo>
                  <a:lnTo>
                    <a:pt x="5607" y="2267"/>
                  </a:lnTo>
                  <a:lnTo>
                    <a:pt x="5528" y="1989"/>
                  </a:lnTo>
                  <a:lnTo>
                    <a:pt x="5448" y="1711"/>
                  </a:lnTo>
                  <a:lnTo>
                    <a:pt x="5329" y="1472"/>
                  </a:lnTo>
                  <a:lnTo>
                    <a:pt x="5170" y="1234"/>
                  </a:lnTo>
                  <a:lnTo>
                    <a:pt x="5011" y="995"/>
                  </a:lnTo>
                  <a:lnTo>
                    <a:pt x="4812" y="796"/>
                  </a:lnTo>
                  <a:lnTo>
                    <a:pt x="4613" y="597"/>
                  </a:lnTo>
                  <a:lnTo>
                    <a:pt x="4375" y="438"/>
                  </a:lnTo>
                  <a:lnTo>
                    <a:pt x="4136" y="279"/>
                  </a:lnTo>
                  <a:lnTo>
                    <a:pt x="3897" y="200"/>
                  </a:lnTo>
                  <a:lnTo>
                    <a:pt x="3619" y="81"/>
                  </a:lnTo>
                  <a:lnTo>
                    <a:pt x="3381" y="41"/>
                  </a:lnTo>
                  <a:lnTo>
                    <a:pt x="3102" y="1"/>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64" name="Google Shape;4564;p118"/>
            <p:cNvSpPr/>
            <p:nvPr/>
          </p:nvSpPr>
          <p:spPr>
            <a:xfrm>
              <a:off x="4476000" y="3938050"/>
              <a:ext cx="168025" cy="168025"/>
            </a:xfrm>
            <a:custGeom>
              <a:avLst/>
              <a:gdLst/>
              <a:ahLst/>
              <a:cxnLst/>
              <a:rect l="l" t="t" r="r" b="b"/>
              <a:pathLst>
                <a:path w="6721" h="6721" extrusionOk="0">
                  <a:moveTo>
                    <a:pt x="3023" y="0"/>
                  </a:moveTo>
                  <a:lnTo>
                    <a:pt x="2705" y="80"/>
                  </a:lnTo>
                  <a:lnTo>
                    <a:pt x="2387" y="159"/>
                  </a:lnTo>
                  <a:lnTo>
                    <a:pt x="2069" y="279"/>
                  </a:lnTo>
                  <a:lnTo>
                    <a:pt x="1751" y="398"/>
                  </a:lnTo>
                  <a:lnTo>
                    <a:pt x="1472" y="597"/>
                  </a:lnTo>
                  <a:lnTo>
                    <a:pt x="1194" y="795"/>
                  </a:lnTo>
                  <a:lnTo>
                    <a:pt x="955" y="1034"/>
                  </a:lnTo>
                  <a:lnTo>
                    <a:pt x="717" y="1273"/>
                  </a:lnTo>
                  <a:lnTo>
                    <a:pt x="518" y="1551"/>
                  </a:lnTo>
                  <a:lnTo>
                    <a:pt x="359" y="1829"/>
                  </a:lnTo>
                  <a:lnTo>
                    <a:pt x="240" y="2108"/>
                  </a:lnTo>
                  <a:lnTo>
                    <a:pt x="120" y="2426"/>
                  </a:lnTo>
                  <a:lnTo>
                    <a:pt x="41" y="2744"/>
                  </a:lnTo>
                  <a:lnTo>
                    <a:pt x="1" y="3062"/>
                  </a:lnTo>
                  <a:lnTo>
                    <a:pt x="1" y="3380"/>
                  </a:lnTo>
                  <a:lnTo>
                    <a:pt x="1" y="3698"/>
                  </a:lnTo>
                  <a:lnTo>
                    <a:pt x="81" y="4016"/>
                  </a:lnTo>
                  <a:lnTo>
                    <a:pt x="160" y="4334"/>
                  </a:lnTo>
                  <a:lnTo>
                    <a:pt x="279" y="4652"/>
                  </a:lnTo>
                  <a:lnTo>
                    <a:pt x="399" y="4971"/>
                  </a:lnTo>
                  <a:lnTo>
                    <a:pt x="597" y="5249"/>
                  </a:lnTo>
                  <a:lnTo>
                    <a:pt x="796" y="5527"/>
                  </a:lnTo>
                  <a:lnTo>
                    <a:pt x="1035" y="5766"/>
                  </a:lnTo>
                  <a:lnTo>
                    <a:pt x="1273" y="6004"/>
                  </a:lnTo>
                  <a:lnTo>
                    <a:pt x="1552" y="6203"/>
                  </a:lnTo>
                  <a:lnTo>
                    <a:pt x="1830" y="6362"/>
                  </a:lnTo>
                  <a:lnTo>
                    <a:pt x="2108" y="6482"/>
                  </a:lnTo>
                  <a:lnTo>
                    <a:pt x="2427" y="6601"/>
                  </a:lnTo>
                  <a:lnTo>
                    <a:pt x="2745" y="6680"/>
                  </a:lnTo>
                  <a:lnTo>
                    <a:pt x="3063" y="6720"/>
                  </a:lnTo>
                  <a:lnTo>
                    <a:pt x="3699" y="6720"/>
                  </a:lnTo>
                  <a:lnTo>
                    <a:pt x="4017" y="6641"/>
                  </a:lnTo>
                  <a:lnTo>
                    <a:pt x="4335" y="6561"/>
                  </a:lnTo>
                  <a:lnTo>
                    <a:pt x="4653" y="6482"/>
                  </a:lnTo>
                  <a:lnTo>
                    <a:pt x="4971" y="6322"/>
                  </a:lnTo>
                  <a:lnTo>
                    <a:pt x="5250" y="6124"/>
                  </a:lnTo>
                  <a:lnTo>
                    <a:pt x="5528" y="5925"/>
                  </a:lnTo>
                  <a:lnTo>
                    <a:pt x="5767" y="5686"/>
                  </a:lnTo>
                  <a:lnTo>
                    <a:pt x="6005" y="5448"/>
                  </a:lnTo>
                  <a:lnTo>
                    <a:pt x="6204" y="5169"/>
                  </a:lnTo>
                  <a:lnTo>
                    <a:pt x="6363" y="4891"/>
                  </a:lnTo>
                  <a:lnTo>
                    <a:pt x="6482" y="4613"/>
                  </a:lnTo>
                  <a:lnTo>
                    <a:pt x="6602" y="4295"/>
                  </a:lnTo>
                  <a:lnTo>
                    <a:pt x="6681" y="3976"/>
                  </a:lnTo>
                  <a:lnTo>
                    <a:pt x="6721" y="3658"/>
                  </a:lnTo>
                  <a:lnTo>
                    <a:pt x="6721" y="3340"/>
                  </a:lnTo>
                  <a:lnTo>
                    <a:pt x="6721" y="3022"/>
                  </a:lnTo>
                  <a:lnTo>
                    <a:pt x="6641" y="2704"/>
                  </a:lnTo>
                  <a:lnTo>
                    <a:pt x="6562" y="2386"/>
                  </a:lnTo>
                  <a:lnTo>
                    <a:pt x="6482" y="2068"/>
                  </a:lnTo>
                  <a:lnTo>
                    <a:pt x="6323" y="1750"/>
                  </a:lnTo>
                  <a:lnTo>
                    <a:pt x="6124" y="1471"/>
                  </a:lnTo>
                  <a:lnTo>
                    <a:pt x="5926" y="1193"/>
                  </a:lnTo>
                  <a:lnTo>
                    <a:pt x="5687" y="954"/>
                  </a:lnTo>
                  <a:lnTo>
                    <a:pt x="5448" y="716"/>
                  </a:lnTo>
                  <a:lnTo>
                    <a:pt x="5170" y="517"/>
                  </a:lnTo>
                  <a:lnTo>
                    <a:pt x="4892" y="358"/>
                  </a:lnTo>
                  <a:lnTo>
                    <a:pt x="4613" y="239"/>
                  </a:lnTo>
                  <a:lnTo>
                    <a:pt x="4295" y="119"/>
                  </a:lnTo>
                  <a:lnTo>
                    <a:pt x="3977" y="40"/>
                  </a:lnTo>
                  <a:lnTo>
                    <a:pt x="3659" y="0"/>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65" name="Google Shape;4565;p118"/>
            <p:cNvSpPr/>
            <p:nvPr/>
          </p:nvSpPr>
          <p:spPr>
            <a:xfrm>
              <a:off x="5916425" y="4199475"/>
              <a:ext cx="169000" cy="169025"/>
            </a:xfrm>
            <a:custGeom>
              <a:avLst/>
              <a:gdLst/>
              <a:ahLst/>
              <a:cxnLst/>
              <a:rect l="l" t="t" r="r" b="b"/>
              <a:pathLst>
                <a:path w="6760" h="6761" extrusionOk="0">
                  <a:moveTo>
                    <a:pt x="3340" y="1"/>
                  </a:moveTo>
                  <a:lnTo>
                    <a:pt x="3022" y="41"/>
                  </a:lnTo>
                  <a:lnTo>
                    <a:pt x="2704" y="80"/>
                  </a:lnTo>
                  <a:lnTo>
                    <a:pt x="2386" y="160"/>
                  </a:lnTo>
                  <a:lnTo>
                    <a:pt x="2068" y="279"/>
                  </a:lnTo>
                  <a:lnTo>
                    <a:pt x="1789" y="438"/>
                  </a:lnTo>
                  <a:lnTo>
                    <a:pt x="1471" y="597"/>
                  </a:lnTo>
                  <a:lnTo>
                    <a:pt x="1193" y="796"/>
                  </a:lnTo>
                  <a:lnTo>
                    <a:pt x="954" y="1035"/>
                  </a:lnTo>
                  <a:lnTo>
                    <a:pt x="756" y="1313"/>
                  </a:lnTo>
                  <a:lnTo>
                    <a:pt x="557" y="1552"/>
                  </a:lnTo>
                  <a:lnTo>
                    <a:pt x="398" y="1830"/>
                  </a:lnTo>
                  <a:lnTo>
                    <a:pt x="239" y="2148"/>
                  </a:lnTo>
                  <a:lnTo>
                    <a:pt x="159" y="2426"/>
                  </a:lnTo>
                  <a:lnTo>
                    <a:pt x="80" y="2744"/>
                  </a:lnTo>
                  <a:lnTo>
                    <a:pt x="40" y="3063"/>
                  </a:lnTo>
                  <a:lnTo>
                    <a:pt x="0" y="3420"/>
                  </a:lnTo>
                  <a:lnTo>
                    <a:pt x="40" y="3739"/>
                  </a:lnTo>
                  <a:lnTo>
                    <a:pt x="80" y="4057"/>
                  </a:lnTo>
                  <a:lnTo>
                    <a:pt x="159" y="4375"/>
                  </a:lnTo>
                  <a:lnTo>
                    <a:pt x="278" y="4693"/>
                  </a:lnTo>
                  <a:lnTo>
                    <a:pt x="437" y="4971"/>
                  </a:lnTo>
                  <a:lnTo>
                    <a:pt x="596" y="5289"/>
                  </a:lnTo>
                  <a:lnTo>
                    <a:pt x="795" y="5568"/>
                  </a:lnTo>
                  <a:lnTo>
                    <a:pt x="1034" y="5806"/>
                  </a:lnTo>
                  <a:lnTo>
                    <a:pt x="1272" y="6005"/>
                  </a:lnTo>
                  <a:lnTo>
                    <a:pt x="1551" y="6204"/>
                  </a:lnTo>
                  <a:lnTo>
                    <a:pt x="1829" y="6363"/>
                  </a:lnTo>
                  <a:lnTo>
                    <a:pt x="2147" y="6522"/>
                  </a:lnTo>
                  <a:lnTo>
                    <a:pt x="2426" y="6601"/>
                  </a:lnTo>
                  <a:lnTo>
                    <a:pt x="2744" y="6681"/>
                  </a:lnTo>
                  <a:lnTo>
                    <a:pt x="3062" y="6721"/>
                  </a:lnTo>
                  <a:lnTo>
                    <a:pt x="3380" y="6760"/>
                  </a:lnTo>
                  <a:lnTo>
                    <a:pt x="3738" y="6721"/>
                  </a:lnTo>
                  <a:lnTo>
                    <a:pt x="4056" y="6681"/>
                  </a:lnTo>
                  <a:lnTo>
                    <a:pt x="4374" y="6601"/>
                  </a:lnTo>
                  <a:lnTo>
                    <a:pt x="4692" y="6482"/>
                  </a:lnTo>
                  <a:lnTo>
                    <a:pt x="4970" y="6323"/>
                  </a:lnTo>
                  <a:lnTo>
                    <a:pt x="5288" y="6164"/>
                  </a:lnTo>
                  <a:lnTo>
                    <a:pt x="5567" y="5965"/>
                  </a:lnTo>
                  <a:lnTo>
                    <a:pt x="5805" y="5727"/>
                  </a:lnTo>
                  <a:lnTo>
                    <a:pt x="6004" y="5488"/>
                  </a:lnTo>
                  <a:lnTo>
                    <a:pt x="6203" y="5210"/>
                  </a:lnTo>
                  <a:lnTo>
                    <a:pt x="6362" y="4931"/>
                  </a:lnTo>
                  <a:lnTo>
                    <a:pt x="6521" y="4613"/>
                  </a:lnTo>
                  <a:lnTo>
                    <a:pt x="6601" y="4335"/>
                  </a:lnTo>
                  <a:lnTo>
                    <a:pt x="6680" y="4017"/>
                  </a:lnTo>
                  <a:lnTo>
                    <a:pt x="6720" y="3699"/>
                  </a:lnTo>
                  <a:lnTo>
                    <a:pt x="6760" y="3381"/>
                  </a:lnTo>
                  <a:lnTo>
                    <a:pt x="6720" y="3023"/>
                  </a:lnTo>
                  <a:lnTo>
                    <a:pt x="6680" y="2705"/>
                  </a:lnTo>
                  <a:lnTo>
                    <a:pt x="6601" y="2387"/>
                  </a:lnTo>
                  <a:lnTo>
                    <a:pt x="6481" y="2068"/>
                  </a:lnTo>
                  <a:lnTo>
                    <a:pt x="6322" y="1790"/>
                  </a:lnTo>
                  <a:lnTo>
                    <a:pt x="6163" y="1472"/>
                  </a:lnTo>
                  <a:lnTo>
                    <a:pt x="5964" y="1194"/>
                  </a:lnTo>
                  <a:lnTo>
                    <a:pt x="5726" y="955"/>
                  </a:lnTo>
                  <a:lnTo>
                    <a:pt x="5448" y="756"/>
                  </a:lnTo>
                  <a:lnTo>
                    <a:pt x="5209" y="557"/>
                  </a:lnTo>
                  <a:lnTo>
                    <a:pt x="4931" y="398"/>
                  </a:lnTo>
                  <a:lnTo>
                    <a:pt x="4613" y="239"/>
                  </a:lnTo>
                  <a:lnTo>
                    <a:pt x="4334" y="160"/>
                  </a:lnTo>
                  <a:lnTo>
                    <a:pt x="4016" y="80"/>
                  </a:lnTo>
                  <a:lnTo>
                    <a:pt x="3698" y="41"/>
                  </a:lnTo>
                  <a:lnTo>
                    <a:pt x="3340" y="1"/>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66" name="Google Shape;4566;p118"/>
            <p:cNvSpPr/>
            <p:nvPr/>
          </p:nvSpPr>
          <p:spPr>
            <a:xfrm>
              <a:off x="5308050" y="4268075"/>
              <a:ext cx="141175" cy="141175"/>
            </a:xfrm>
            <a:custGeom>
              <a:avLst/>
              <a:gdLst/>
              <a:ahLst/>
              <a:cxnLst/>
              <a:rect l="l" t="t" r="r" b="b"/>
              <a:pathLst>
                <a:path w="5647" h="5647" extrusionOk="0">
                  <a:moveTo>
                    <a:pt x="2545" y="0"/>
                  </a:moveTo>
                  <a:lnTo>
                    <a:pt x="2267" y="40"/>
                  </a:lnTo>
                  <a:lnTo>
                    <a:pt x="1988" y="120"/>
                  </a:lnTo>
                  <a:lnTo>
                    <a:pt x="1750" y="199"/>
                  </a:lnTo>
                  <a:lnTo>
                    <a:pt x="1472" y="319"/>
                  </a:lnTo>
                  <a:lnTo>
                    <a:pt x="1233" y="478"/>
                  </a:lnTo>
                  <a:lnTo>
                    <a:pt x="994" y="676"/>
                  </a:lnTo>
                  <a:lnTo>
                    <a:pt x="796" y="835"/>
                  </a:lnTo>
                  <a:lnTo>
                    <a:pt x="597" y="1074"/>
                  </a:lnTo>
                  <a:lnTo>
                    <a:pt x="438" y="1273"/>
                  </a:lnTo>
                  <a:lnTo>
                    <a:pt x="318" y="1511"/>
                  </a:lnTo>
                  <a:lnTo>
                    <a:pt x="199" y="1790"/>
                  </a:lnTo>
                  <a:lnTo>
                    <a:pt x="120" y="2028"/>
                  </a:lnTo>
                  <a:lnTo>
                    <a:pt x="40" y="2307"/>
                  </a:lnTo>
                  <a:lnTo>
                    <a:pt x="0" y="2545"/>
                  </a:lnTo>
                  <a:lnTo>
                    <a:pt x="0" y="2824"/>
                  </a:lnTo>
                  <a:lnTo>
                    <a:pt x="0" y="3102"/>
                  </a:lnTo>
                  <a:lnTo>
                    <a:pt x="40" y="3380"/>
                  </a:lnTo>
                  <a:lnTo>
                    <a:pt x="120" y="3659"/>
                  </a:lnTo>
                  <a:lnTo>
                    <a:pt x="199" y="3897"/>
                  </a:lnTo>
                  <a:lnTo>
                    <a:pt x="318" y="4176"/>
                  </a:lnTo>
                  <a:lnTo>
                    <a:pt x="477" y="4414"/>
                  </a:lnTo>
                  <a:lnTo>
                    <a:pt x="676" y="4653"/>
                  </a:lnTo>
                  <a:lnTo>
                    <a:pt x="875" y="4851"/>
                  </a:lnTo>
                  <a:lnTo>
                    <a:pt x="1074" y="5011"/>
                  </a:lnTo>
                  <a:lnTo>
                    <a:pt x="1273" y="5209"/>
                  </a:lnTo>
                  <a:lnTo>
                    <a:pt x="1511" y="5329"/>
                  </a:lnTo>
                  <a:lnTo>
                    <a:pt x="1790" y="5448"/>
                  </a:lnTo>
                  <a:lnTo>
                    <a:pt x="2028" y="5527"/>
                  </a:lnTo>
                  <a:lnTo>
                    <a:pt x="2307" y="5607"/>
                  </a:lnTo>
                  <a:lnTo>
                    <a:pt x="2585" y="5647"/>
                  </a:lnTo>
                  <a:lnTo>
                    <a:pt x="2823" y="5647"/>
                  </a:lnTo>
                  <a:lnTo>
                    <a:pt x="3102" y="5607"/>
                  </a:lnTo>
                  <a:lnTo>
                    <a:pt x="3380" y="5567"/>
                  </a:lnTo>
                  <a:lnTo>
                    <a:pt x="3658" y="5527"/>
                  </a:lnTo>
                  <a:lnTo>
                    <a:pt x="3897" y="5408"/>
                  </a:lnTo>
                  <a:lnTo>
                    <a:pt x="4175" y="5289"/>
                  </a:lnTo>
                  <a:lnTo>
                    <a:pt x="4414" y="5130"/>
                  </a:lnTo>
                  <a:lnTo>
                    <a:pt x="4653" y="4971"/>
                  </a:lnTo>
                  <a:lnTo>
                    <a:pt x="4851" y="4772"/>
                  </a:lnTo>
                  <a:lnTo>
                    <a:pt x="5050" y="4573"/>
                  </a:lnTo>
                  <a:lnTo>
                    <a:pt x="5209" y="4335"/>
                  </a:lnTo>
                  <a:lnTo>
                    <a:pt x="5329" y="4096"/>
                  </a:lnTo>
                  <a:lnTo>
                    <a:pt x="5448" y="3857"/>
                  </a:lnTo>
                  <a:lnTo>
                    <a:pt x="5527" y="3619"/>
                  </a:lnTo>
                  <a:lnTo>
                    <a:pt x="5607" y="3341"/>
                  </a:lnTo>
                  <a:lnTo>
                    <a:pt x="5647" y="3062"/>
                  </a:lnTo>
                  <a:lnTo>
                    <a:pt x="5647" y="2784"/>
                  </a:lnTo>
                  <a:lnTo>
                    <a:pt x="5647" y="2545"/>
                  </a:lnTo>
                  <a:lnTo>
                    <a:pt x="5607" y="2267"/>
                  </a:lnTo>
                  <a:lnTo>
                    <a:pt x="5527" y="1989"/>
                  </a:lnTo>
                  <a:lnTo>
                    <a:pt x="5408" y="1710"/>
                  </a:lnTo>
                  <a:lnTo>
                    <a:pt x="5289" y="1472"/>
                  </a:lnTo>
                  <a:lnTo>
                    <a:pt x="5169" y="1233"/>
                  </a:lnTo>
                  <a:lnTo>
                    <a:pt x="4971" y="995"/>
                  </a:lnTo>
                  <a:lnTo>
                    <a:pt x="4772" y="796"/>
                  </a:lnTo>
                  <a:lnTo>
                    <a:pt x="4573" y="597"/>
                  </a:lnTo>
                  <a:lnTo>
                    <a:pt x="4334" y="438"/>
                  </a:lnTo>
                  <a:lnTo>
                    <a:pt x="4096" y="319"/>
                  </a:lnTo>
                  <a:lnTo>
                    <a:pt x="3857" y="199"/>
                  </a:lnTo>
                  <a:lnTo>
                    <a:pt x="3619" y="120"/>
                  </a:lnTo>
                  <a:lnTo>
                    <a:pt x="3340" y="40"/>
                  </a:lnTo>
                  <a:lnTo>
                    <a:pt x="3062" y="0"/>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67" name="Google Shape;4567;p118"/>
            <p:cNvSpPr/>
            <p:nvPr/>
          </p:nvSpPr>
          <p:spPr>
            <a:xfrm>
              <a:off x="4575425" y="3277975"/>
              <a:ext cx="141175" cy="141175"/>
            </a:xfrm>
            <a:custGeom>
              <a:avLst/>
              <a:gdLst/>
              <a:ahLst/>
              <a:cxnLst/>
              <a:rect l="l" t="t" r="r" b="b"/>
              <a:pathLst>
                <a:path w="5647" h="5647" extrusionOk="0">
                  <a:moveTo>
                    <a:pt x="2784" y="1"/>
                  </a:moveTo>
                  <a:lnTo>
                    <a:pt x="2545" y="40"/>
                  </a:lnTo>
                  <a:lnTo>
                    <a:pt x="2267" y="80"/>
                  </a:lnTo>
                  <a:lnTo>
                    <a:pt x="1988" y="120"/>
                  </a:lnTo>
                  <a:lnTo>
                    <a:pt x="1710" y="239"/>
                  </a:lnTo>
                  <a:lnTo>
                    <a:pt x="1471" y="359"/>
                  </a:lnTo>
                  <a:lnTo>
                    <a:pt x="1233" y="518"/>
                  </a:lnTo>
                  <a:lnTo>
                    <a:pt x="994" y="677"/>
                  </a:lnTo>
                  <a:lnTo>
                    <a:pt x="795" y="875"/>
                  </a:lnTo>
                  <a:lnTo>
                    <a:pt x="597" y="1074"/>
                  </a:lnTo>
                  <a:lnTo>
                    <a:pt x="438" y="1313"/>
                  </a:lnTo>
                  <a:lnTo>
                    <a:pt x="318" y="1551"/>
                  </a:lnTo>
                  <a:lnTo>
                    <a:pt x="199" y="1790"/>
                  </a:lnTo>
                  <a:lnTo>
                    <a:pt x="120" y="2029"/>
                  </a:lnTo>
                  <a:lnTo>
                    <a:pt x="40" y="2307"/>
                  </a:lnTo>
                  <a:lnTo>
                    <a:pt x="0" y="2585"/>
                  </a:lnTo>
                  <a:lnTo>
                    <a:pt x="0" y="2864"/>
                  </a:lnTo>
                  <a:lnTo>
                    <a:pt x="0" y="3102"/>
                  </a:lnTo>
                  <a:lnTo>
                    <a:pt x="40" y="3381"/>
                  </a:lnTo>
                  <a:lnTo>
                    <a:pt x="120" y="3659"/>
                  </a:lnTo>
                  <a:lnTo>
                    <a:pt x="199" y="3937"/>
                  </a:lnTo>
                  <a:lnTo>
                    <a:pt x="318" y="4176"/>
                  </a:lnTo>
                  <a:lnTo>
                    <a:pt x="477" y="4414"/>
                  </a:lnTo>
                  <a:lnTo>
                    <a:pt x="676" y="4653"/>
                  </a:lnTo>
                  <a:lnTo>
                    <a:pt x="835" y="4852"/>
                  </a:lnTo>
                  <a:lnTo>
                    <a:pt x="1074" y="5051"/>
                  </a:lnTo>
                  <a:lnTo>
                    <a:pt x="1273" y="5210"/>
                  </a:lnTo>
                  <a:lnTo>
                    <a:pt x="1511" y="5329"/>
                  </a:lnTo>
                  <a:lnTo>
                    <a:pt x="1790" y="5448"/>
                  </a:lnTo>
                  <a:lnTo>
                    <a:pt x="2028" y="5528"/>
                  </a:lnTo>
                  <a:lnTo>
                    <a:pt x="2306" y="5607"/>
                  </a:lnTo>
                  <a:lnTo>
                    <a:pt x="2545" y="5647"/>
                  </a:lnTo>
                  <a:lnTo>
                    <a:pt x="3102" y="5647"/>
                  </a:lnTo>
                  <a:lnTo>
                    <a:pt x="3380" y="5607"/>
                  </a:lnTo>
                  <a:lnTo>
                    <a:pt x="3658" y="5528"/>
                  </a:lnTo>
                  <a:lnTo>
                    <a:pt x="3897" y="5448"/>
                  </a:lnTo>
                  <a:lnTo>
                    <a:pt x="4175" y="5329"/>
                  </a:lnTo>
                  <a:lnTo>
                    <a:pt x="4414" y="5170"/>
                  </a:lnTo>
                  <a:lnTo>
                    <a:pt x="4652" y="4971"/>
                  </a:lnTo>
                  <a:lnTo>
                    <a:pt x="4851" y="4812"/>
                  </a:lnTo>
                  <a:lnTo>
                    <a:pt x="5050" y="4573"/>
                  </a:lnTo>
                  <a:lnTo>
                    <a:pt x="5209" y="4375"/>
                  </a:lnTo>
                  <a:lnTo>
                    <a:pt x="5328" y="4136"/>
                  </a:lnTo>
                  <a:lnTo>
                    <a:pt x="5448" y="3858"/>
                  </a:lnTo>
                  <a:lnTo>
                    <a:pt x="5527" y="3619"/>
                  </a:lnTo>
                  <a:lnTo>
                    <a:pt x="5607" y="3341"/>
                  </a:lnTo>
                  <a:lnTo>
                    <a:pt x="5647" y="3102"/>
                  </a:lnTo>
                  <a:lnTo>
                    <a:pt x="5647" y="2824"/>
                  </a:lnTo>
                  <a:lnTo>
                    <a:pt x="5647" y="2545"/>
                  </a:lnTo>
                  <a:lnTo>
                    <a:pt x="5567" y="2267"/>
                  </a:lnTo>
                  <a:lnTo>
                    <a:pt x="5527" y="1989"/>
                  </a:lnTo>
                  <a:lnTo>
                    <a:pt x="5408" y="1750"/>
                  </a:lnTo>
                  <a:lnTo>
                    <a:pt x="5289" y="1472"/>
                  </a:lnTo>
                  <a:lnTo>
                    <a:pt x="5169" y="1233"/>
                  </a:lnTo>
                  <a:lnTo>
                    <a:pt x="4971" y="995"/>
                  </a:lnTo>
                  <a:lnTo>
                    <a:pt x="4772" y="796"/>
                  </a:lnTo>
                  <a:lnTo>
                    <a:pt x="4573" y="637"/>
                  </a:lnTo>
                  <a:lnTo>
                    <a:pt x="4334" y="478"/>
                  </a:lnTo>
                  <a:lnTo>
                    <a:pt x="4096" y="319"/>
                  </a:lnTo>
                  <a:lnTo>
                    <a:pt x="3857" y="199"/>
                  </a:lnTo>
                  <a:lnTo>
                    <a:pt x="3619" y="120"/>
                  </a:lnTo>
                  <a:lnTo>
                    <a:pt x="3340" y="40"/>
                  </a:lnTo>
                  <a:lnTo>
                    <a:pt x="3062" y="40"/>
                  </a:lnTo>
                  <a:lnTo>
                    <a:pt x="2784" y="1"/>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68" name="Google Shape;4568;p118"/>
            <p:cNvSpPr/>
            <p:nvPr/>
          </p:nvSpPr>
          <p:spPr>
            <a:xfrm>
              <a:off x="4717575" y="4565300"/>
              <a:ext cx="141175" cy="141175"/>
            </a:xfrm>
            <a:custGeom>
              <a:avLst/>
              <a:gdLst/>
              <a:ahLst/>
              <a:cxnLst/>
              <a:rect l="l" t="t" r="r" b="b"/>
              <a:pathLst>
                <a:path w="5647" h="5647" extrusionOk="0">
                  <a:moveTo>
                    <a:pt x="2505" y="1"/>
                  </a:moveTo>
                  <a:lnTo>
                    <a:pt x="2267" y="40"/>
                  </a:lnTo>
                  <a:lnTo>
                    <a:pt x="1988" y="120"/>
                  </a:lnTo>
                  <a:lnTo>
                    <a:pt x="1710" y="239"/>
                  </a:lnTo>
                  <a:lnTo>
                    <a:pt x="1472" y="358"/>
                  </a:lnTo>
                  <a:lnTo>
                    <a:pt x="1233" y="478"/>
                  </a:lnTo>
                  <a:lnTo>
                    <a:pt x="994" y="676"/>
                  </a:lnTo>
                  <a:lnTo>
                    <a:pt x="796" y="875"/>
                  </a:lnTo>
                  <a:lnTo>
                    <a:pt x="597" y="1074"/>
                  </a:lnTo>
                  <a:lnTo>
                    <a:pt x="438" y="1313"/>
                  </a:lnTo>
                  <a:lnTo>
                    <a:pt x="318" y="1551"/>
                  </a:lnTo>
                  <a:lnTo>
                    <a:pt x="199" y="1790"/>
                  </a:lnTo>
                  <a:lnTo>
                    <a:pt x="80" y="2028"/>
                  </a:lnTo>
                  <a:lnTo>
                    <a:pt x="40" y="2307"/>
                  </a:lnTo>
                  <a:lnTo>
                    <a:pt x="0" y="2585"/>
                  </a:lnTo>
                  <a:lnTo>
                    <a:pt x="0" y="2824"/>
                  </a:lnTo>
                  <a:lnTo>
                    <a:pt x="0" y="3102"/>
                  </a:lnTo>
                  <a:lnTo>
                    <a:pt x="40" y="3380"/>
                  </a:lnTo>
                  <a:lnTo>
                    <a:pt x="120" y="3659"/>
                  </a:lnTo>
                  <a:lnTo>
                    <a:pt x="199" y="3897"/>
                  </a:lnTo>
                  <a:lnTo>
                    <a:pt x="318" y="4176"/>
                  </a:lnTo>
                  <a:lnTo>
                    <a:pt x="477" y="4414"/>
                  </a:lnTo>
                  <a:lnTo>
                    <a:pt x="637" y="4653"/>
                  </a:lnTo>
                  <a:lnTo>
                    <a:pt x="835" y="4852"/>
                  </a:lnTo>
                  <a:lnTo>
                    <a:pt x="1074" y="5050"/>
                  </a:lnTo>
                  <a:lnTo>
                    <a:pt x="1273" y="5209"/>
                  </a:lnTo>
                  <a:lnTo>
                    <a:pt x="1511" y="5329"/>
                  </a:lnTo>
                  <a:lnTo>
                    <a:pt x="1750" y="5448"/>
                  </a:lnTo>
                  <a:lnTo>
                    <a:pt x="2028" y="5528"/>
                  </a:lnTo>
                  <a:lnTo>
                    <a:pt x="2307" y="5607"/>
                  </a:lnTo>
                  <a:lnTo>
                    <a:pt x="2545" y="5647"/>
                  </a:lnTo>
                  <a:lnTo>
                    <a:pt x="3102" y="5647"/>
                  </a:lnTo>
                  <a:lnTo>
                    <a:pt x="3380" y="5607"/>
                  </a:lnTo>
                  <a:lnTo>
                    <a:pt x="3658" y="5528"/>
                  </a:lnTo>
                  <a:lnTo>
                    <a:pt x="3897" y="5448"/>
                  </a:lnTo>
                  <a:lnTo>
                    <a:pt x="4175" y="5329"/>
                  </a:lnTo>
                  <a:lnTo>
                    <a:pt x="4414" y="5170"/>
                  </a:lnTo>
                  <a:lnTo>
                    <a:pt x="4653" y="4971"/>
                  </a:lnTo>
                  <a:lnTo>
                    <a:pt x="4851" y="4772"/>
                  </a:lnTo>
                  <a:lnTo>
                    <a:pt x="5010" y="4573"/>
                  </a:lnTo>
                  <a:lnTo>
                    <a:pt x="5169" y="4374"/>
                  </a:lnTo>
                  <a:lnTo>
                    <a:pt x="5328" y="4136"/>
                  </a:lnTo>
                  <a:lnTo>
                    <a:pt x="5448" y="3858"/>
                  </a:lnTo>
                  <a:lnTo>
                    <a:pt x="5527" y="3619"/>
                  </a:lnTo>
                  <a:lnTo>
                    <a:pt x="5607" y="3341"/>
                  </a:lnTo>
                  <a:lnTo>
                    <a:pt x="5607" y="3062"/>
                  </a:lnTo>
                  <a:lnTo>
                    <a:pt x="5647" y="2824"/>
                  </a:lnTo>
                  <a:lnTo>
                    <a:pt x="5607" y="2545"/>
                  </a:lnTo>
                  <a:lnTo>
                    <a:pt x="5567" y="2267"/>
                  </a:lnTo>
                  <a:lnTo>
                    <a:pt x="5527" y="1989"/>
                  </a:lnTo>
                  <a:lnTo>
                    <a:pt x="5408" y="1750"/>
                  </a:lnTo>
                  <a:lnTo>
                    <a:pt x="5289" y="1472"/>
                  </a:lnTo>
                  <a:lnTo>
                    <a:pt x="5130" y="1233"/>
                  </a:lnTo>
                  <a:lnTo>
                    <a:pt x="4971" y="995"/>
                  </a:lnTo>
                  <a:lnTo>
                    <a:pt x="4772" y="796"/>
                  </a:lnTo>
                  <a:lnTo>
                    <a:pt x="4573" y="597"/>
                  </a:lnTo>
                  <a:lnTo>
                    <a:pt x="4334" y="438"/>
                  </a:lnTo>
                  <a:lnTo>
                    <a:pt x="4096" y="319"/>
                  </a:lnTo>
                  <a:lnTo>
                    <a:pt x="3857" y="199"/>
                  </a:lnTo>
                  <a:lnTo>
                    <a:pt x="3579" y="120"/>
                  </a:lnTo>
                  <a:lnTo>
                    <a:pt x="3340" y="40"/>
                  </a:lnTo>
                  <a:lnTo>
                    <a:pt x="3062" y="1"/>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69" name="Google Shape;4569;p118"/>
            <p:cNvSpPr/>
            <p:nvPr/>
          </p:nvSpPr>
          <p:spPr>
            <a:xfrm>
              <a:off x="5161925" y="3794900"/>
              <a:ext cx="101400" cy="100425"/>
            </a:xfrm>
            <a:custGeom>
              <a:avLst/>
              <a:gdLst/>
              <a:ahLst/>
              <a:cxnLst/>
              <a:rect l="l" t="t" r="r" b="b"/>
              <a:pathLst>
                <a:path w="4056" h="4017" extrusionOk="0">
                  <a:moveTo>
                    <a:pt x="2028" y="0"/>
                  </a:moveTo>
                  <a:lnTo>
                    <a:pt x="1630" y="40"/>
                  </a:lnTo>
                  <a:lnTo>
                    <a:pt x="1273" y="159"/>
                  </a:lnTo>
                  <a:lnTo>
                    <a:pt x="875" y="358"/>
                  </a:lnTo>
                  <a:lnTo>
                    <a:pt x="597" y="597"/>
                  </a:lnTo>
                  <a:lnTo>
                    <a:pt x="318" y="915"/>
                  </a:lnTo>
                  <a:lnTo>
                    <a:pt x="159" y="1273"/>
                  </a:lnTo>
                  <a:lnTo>
                    <a:pt x="40" y="1631"/>
                  </a:lnTo>
                  <a:lnTo>
                    <a:pt x="0" y="2028"/>
                  </a:lnTo>
                  <a:lnTo>
                    <a:pt x="40" y="2426"/>
                  </a:lnTo>
                  <a:lnTo>
                    <a:pt x="159" y="2784"/>
                  </a:lnTo>
                  <a:lnTo>
                    <a:pt x="358" y="3142"/>
                  </a:lnTo>
                  <a:lnTo>
                    <a:pt x="636" y="3460"/>
                  </a:lnTo>
                  <a:lnTo>
                    <a:pt x="955" y="3698"/>
                  </a:lnTo>
                  <a:lnTo>
                    <a:pt x="1273" y="3897"/>
                  </a:lnTo>
                  <a:lnTo>
                    <a:pt x="1670" y="3977"/>
                  </a:lnTo>
                  <a:lnTo>
                    <a:pt x="2028" y="4016"/>
                  </a:lnTo>
                  <a:lnTo>
                    <a:pt x="2426" y="3977"/>
                  </a:lnTo>
                  <a:lnTo>
                    <a:pt x="2823" y="3857"/>
                  </a:lnTo>
                  <a:lnTo>
                    <a:pt x="3181" y="3659"/>
                  </a:lnTo>
                  <a:lnTo>
                    <a:pt x="3499" y="3420"/>
                  </a:lnTo>
                  <a:lnTo>
                    <a:pt x="3738" y="3102"/>
                  </a:lnTo>
                  <a:lnTo>
                    <a:pt x="3897" y="2744"/>
                  </a:lnTo>
                  <a:lnTo>
                    <a:pt x="4016" y="2386"/>
                  </a:lnTo>
                  <a:lnTo>
                    <a:pt x="4056" y="1988"/>
                  </a:lnTo>
                  <a:lnTo>
                    <a:pt x="4016" y="1591"/>
                  </a:lnTo>
                  <a:lnTo>
                    <a:pt x="3897" y="1233"/>
                  </a:lnTo>
                  <a:lnTo>
                    <a:pt x="3698" y="875"/>
                  </a:lnTo>
                  <a:lnTo>
                    <a:pt x="3420" y="557"/>
                  </a:lnTo>
                  <a:lnTo>
                    <a:pt x="3141" y="318"/>
                  </a:lnTo>
                  <a:lnTo>
                    <a:pt x="2784" y="120"/>
                  </a:lnTo>
                  <a:lnTo>
                    <a:pt x="2426" y="40"/>
                  </a:lnTo>
                  <a:lnTo>
                    <a:pt x="2028" y="0"/>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70" name="Google Shape;4570;p118"/>
            <p:cNvSpPr/>
            <p:nvPr/>
          </p:nvSpPr>
          <p:spPr>
            <a:xfrm>
              <a:off x="3475975" y="1202350"/>
              <a:ext cx="2910650" cy="2071675"/>
            </a:xfrm>
            <a:custGeom>
              <a:avLst/>
              <a:gdLst/>
              <a:ahLst/>
              <a:cxnLst/>
              <a:rect l="l" t="t" r="r" b="b"/>
              <a:pathLst>
                <a:path w="116426" h="82867" extrusionOk="0">
                  <a:moveTo>
                    <a:pt x="68870" y="2546"/>
                  </a:moveTo>
                  <a:lnTo>
                    <a:pt x="88990" y="16900"/>
                  </a:lnTo>
                  <a:lnTo>
                    <a:pt x="64058" y="11015"/>
                  </a:lnTo>
                  <a:lnTo>
                    <a:pt x="68870" y="2546"/>
                  </a:lnTo>
                  <a:close/>
                  <a:moveTo>
                    <a:pt x="29067" y="3818"/>
                  </a:moveTo>
                  <a:lnTo>
                    <a:pt x="36304" y="23898"/>
                  </a:lnTo>
                  <a:lnTo>
                    <a:pt x="29465" y="29545"/>
                  </a:lnTo>
                  <a:lnTo>
                    <a:pt x="29067" y="3818"/>
                  </a:lnTo>
                  <a:close/>
                  <a:moveTo>
                    <a:pt x="91972" y="18252"/>
                  </a:moveTo>
                  <a:lnTo>
                    <a:pt x="114159" y="23501"/>
                  </a:lnTo>
                  <a:lnTo>
                    <a:pt x="115591" y="35072"/>
                  </a:lnTo>
                  <a:lnTo>
                    <a:pt x="91972" y="18252"/>
                  </a:lnTo>
                  <a:close/>
                  <a:moveTo>
                    <a:pt x="54754" y="9464"/>
                  </a:moveTo>
                  <a:lnTo>
                    <a:pt x="63064" y="11453"/>
                  </a:lnTo>
                  <a:lnTo>
                    <a:pt x="44336" y="44376"/>
                  </a:lnTo>
                  <a:lnTo>
                    <a:pt x="37060" y="24097"/>
                  </a:lnTo>
                  <a:lnTo>
                    <a:pt x="54754" y="9464"/>
                  </a:lnTo>
                  <a:close/>
                  <a:moveTo>
                    <a:pt x="28829" y="30857"/>
                  </a:moveTo>
                  <a:lnTo>
                    <a:pt x="29226" y="57935"/>
                  </a:lnTo>
                  <a:lnTo>
                    <a:pt x="21552" y="36901"/>
                  </a:lnTo>
                  <a:lnTo>
                    <a:pt x="28829" y="30857"/>
                  </a:lnTo>
                  <a:close/>
                  <a:moveTo>
                    <a:pt x="36543" y="24535"/>
                  </a:moveTo>
                  <a:lnTo>
                    <a:pt x="43938" y="45092"/>
                  </a:lnTo>
                  <a:lnTo>
                    <a:pt x="43740" y="45410"/>
                  </a:lnTo>
                  <a:lnTo>
                    <a:pt x="44098" y="45609"/>
                  </a:lnTo>
                  <a:lnTo>
                    <a:pt x="44137" y="45688"/>
                  </a:lnTo>
                  <a:lnTo>
                    <a:pt x="44257" y="45688"/>
                  </a:lnTo>
                  <a:lnTo>
                    <a:pt x="44296" y="45728"/>
                  </a:lnTo>
                  <a:lnTo>
                    <a:pt x="44296" y="45688"/>
                  </a:lnTo>
                  <a:lnTo>
                    <a:pt x="74755" y="49426"/>
                  </a:lnTo>
                  <a:lnTo>
                    <a:pt x="59883" y="74357"/>
                  </a:lnTo>
                  <a:lnTo>
                    <a:pt x="30022" y="59685"/>
                  </a:lnTo>
                  <a:lnTo>
                    <a:pt x="29942" y="59566"/>
                  </a:lnTo>
                  <a:lnTo>
                    <a:pt x="29902" y="59566"/>
                  </a:lnTo>
                  <a:lnTo>
                    <a:pt x="29465" y="30340"/>
                  </a:lnTo>
                  <a:lnTo>
                    <a:pt x="36543" y="24535"/>
                  </a:lnTo>
                  <a:close/>
                  <a:moveTo>
                    <a:pt x="28073" y="61474"/>
                  </a:moveTo>
                  <a:lnTo>
                    <a:pt x="13679" y="82111"/>
                  </a:lnTo>
                  <a:lnTo>
                    <a:pt x="1472" y="77936"/>
                  </a:lnTo>
                  <a:lnTo>
                    <a:pt x="28073" y="61474"/>
                  </a:lnTo>
                  <a:close/>
                  <a:moveTo>
                    <a:pt x="28391" y="1"/>
                  </a:moveTo>
                  <a:lnTo>
                    <a:pt x="28829" y="30062"/>
                  </a:lnTo>
                  <a:lnTo>
                    <a:pt x="20797" y="36702"/>
                  </a:lnTo>
                  <a:lnTo>
                    <a:pt x="29226" y="59764"/>
                  </a:lnTo>
                  <a:lnTo>
                    <a:pt x="28988" y="60162"/>
                  </a:lnTo>
                  <a:lnTo>
                    <a:pt x="1" y="78095"/>
                  </a:lnTo>
                  <a:lnTo>
                    <a:pt x="13918" y="82867"/>
                  </a:lnTo>
                  <a:lnTo>
                    <a:pt x="29425" y="60599"/>
                  </a:lnTo>
                  <a:lnTo>
                    <a:pt x="29902" y="60321"/>
                  </a:lnTo>
                  <a:lnTo>
                    <a:pt x="60122" y="75192"/>
                  </a:lnTo>
                  <a:lnTo>
                    <a:pt x="75828" y="48909"/>
                  </a:lnTo>
                  <a:lnTo>
                    <a:pt x="44654" y="45092"/>
                  </a:lnTo>
                  <a:lnTo>
                    <a:pt x="63701" y="11612"/>
                  </a:lnTo>
                  <a:lnTo>
                    <a:pt x="90341" y="17854"/>
                  </a:lnTo>
                  <a:lnTo>
                    <a:pt x="116426" y="36463"/>
                  </a:lnTo>
                  <a:lnTo>
                    <a:pt x="114756" y="22984"/>
                  </a:lnTo>
                  <a:lnTo>
                    <a:pt x="90620" y="17298"/>
                  </a:lnTo>
                  <a:lnTo>
                    <a:pt x="68671" y="1631"/>
                  </a:lnTo>
                  <a:lnTo>
                    <a:pt x="63422" y="10856"/>
                  </a:lnTo>
                  <a:lnTo>
                    <a:pt x="54595" y="8789"/>
                  </a:lnTo>
                  <a:lnTo>
                    <a:pt x="36821" y="23461"/>
                  </a:lnTo>
                  <a:lnTo>
                    <a:pt x="28391" y="1"/>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71" name="Google Shape;4571;p118"/>
            <p:cNvSpPr/>
            <p:nvPr/>
          </p:nvSpPr>
          <p:spPr>
            <a:xfrm>
              <a:off x="3486925" y="1242125"/>
              <a:ext cx="1707825" cy="1914600"/>
            </a:xfrm>
            <a:custGeom>
              <a:avLst/>
              <a:gdLst/>
              <a:ahLst/>
              <a:cxnLst/>
              <a:rect l="l" t="t" r="r" b="b"/>
              <a:pathLst>
                <a:path w="68313" h="76584" extrusionOk="0">
                  <a:moveTo>
                    <a:pt x="28033" y="0"/>
                  </a:moveTo>
                  <a:lnTo>
                    <a:pt x="20438" y="35111"/>
                  </a:lnTo>
                  <a:lnTo>
                    <a:pt x="0" y="76305"/>
                  </a:lnTo>
                  <a:lnTo>
                    <a:pt x="557" y="76584"/>
                  </a:lnTo>
                  <a:lnTo>
                    <a:pt x="21035" y="35350"/>
                  </a:lnTo>
                  <a:lnTo>
                    <a:pt x="21035" y="35310"/>
                  </a:lnTo>
                  <a:lnTo>
                    <a:pt x="28550" y="637"/>
                  </a:lnTo>
                  <a:lnTo>
                    <a:pt x="68312" y="835"/>
                  </a:lnTo>
                  <a:lnTo>
                    <a:pt x="68312" y="199"/>
                  </a:lnTo>
                  <a:lnTo>
                    <a:pt x="28033" y="0"/>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72" name="Google Shape;4572;p118"/>
            <p:cNvSpPr/>
            <p:nvPr/>
          </p:nvSpPr>
          <p:spPr>
            <a:xfrm>
              <a:off x="3775200" y="1242125"/>
              <a:ext cx="2600500" cy="2037875"/>
            </a:xfrm>
            <a:custGeom>
              <a:avLst/>
              <a:gdLst/>
              <a:ahLst/>
              <a:cxnLst/>
              <a:rect l="l" t="t" r="r" b="b"/>
              <a:pathLst>
                <a:path w="104020" h="81515" extrusionOk="0">
                  <a:moveTo>
                    <a:pt x="56543" y="995"/>
                  </a:moveTo>
                  <a:lnTo>
                    <a:pt x="61195" y="34435"/>
                  </a:lnTo>
                  <a:lnTo>
                    <a:pt x="32685" y="43382"/>
                  </a:lnTo>
                  <a:lnTo>
                    <a:pt x="42984" y="7754"/>
                  </a:lnTo>
                  <a:lnTo>
                    <a:pt x="56543" y="995"/>
                  </a:lnTo>
                  <a:close/>
                  <a:moveTo>
                    <a:pt x="99924" y="22944"/>
                  </a:moveTo>
                  <a:lnTo>
                    <a:pt x="63581" y="47040"/>
                  </a:lnTo>
                  <a:lnTo>
                    <a:pt x="61871" y="34872"/>
                  </a:lnTo>
                  <a:lnTo>
                    <a:pt x="99924" y="22944"/>
                  </a:lnTo>
                  <a:close/>
                  <a:moveTo>
                    <a:pt x="61275" y="35071"/>
                  </a:moveTo>
                  <a:lnTo>
                    <a:pt x="62984" y="47398"/>
                  </a:lnTo>
                  <a:lnTo>
                    <a:pt x="40956" y="59327"/>
                  </a:lnTo>
                  <a:lnTo>
                    <a:pt x="32725" y="44058"/>
                  </a:lnTo>
                  <a:lnTo>
                    <a:pt x="61275" y="35071"/>
                  </a:lnTo>
                  <a:close/>
                  <a:moveTo>
                    <a:pt x="40678" y="60201"/>
                  </a:moveTo>
                  <a:lnTo>
                    <a:pt x="47556" y="72925"/>
                  </a:lnTo>
                  <a:lnTo>
                    <a:pt x="3658" y="80282"/>
                  </a:lnTo>
                  <a:lnTo>
                    <a:pt x="3658" y="80282"/>
                  </a:lnTo>
                  <a:lnTo>
                    <a:pt x="40678" y="60201"/>
                  </a:lnTo>
                  <a:close/>
                  <a:moveTo>
                    <a:pt x="57060" y="0"/>
                  </a:moveTo>
                  <a:lnTo>
                    <a:pt x="42427" y="7317"/>
                  </a:lnTo>
                  <a:lnTo>
                    <a:pt x="31930" y="43620"/>
                  </a:lnTo>
                  <a:lnTo>
                    <a:pt x="31890" y="43620"/>
                  </a:lnTo>
                  <a:lnTo>
                    <a:pt x="9305" y="34912"/>
                  </a:lnTo>
                  <a:lnTo>
                    <a:pt x="9106" y="35509"/>
                  </a:lnTo>
                  <a:lnTo>
                    <a:pt x="31890" y="44296"/>
                  </a:lnTo>
                  <a:lnTo>
                    <a:pt x="32089" y="44217"/>
                  </a:lnTo>
                  <a:lnTo>
                    <a:pt x="40399" y="59645"/>
                  </a:lnTo>
                  <a:lnTo>
                    <a:pt x="0" y="81514"/>
                  </a:lnTo>
                  <a:lnTo>
                    <a:pt x="48511" y="73403"/>
                  </a:lnTo>
                  <a:lnTo>
                    <a:pt x="41234" y="59883"/>
                  </a:lnTo>
                  <a:lnTo>
                    <a:pt x="63064" y="48074"/>
                  </a:lnTo>
                  <a:lnTo>
                    <a:pt x="63064" y="48113"/>
                  </a:lnTo>
                  <a:lnTo>
                    <a:pt x="104019" y="20995"/>
                  </a:lnTo>
                  <a:lnTo>
                    <a:pt x="104019" y="20995"/>
                  </a:lnTo>
                  <a:lnTo>
                    <a:pt x="61791" y="34236"/>
                  </a:lnTo>
                  <a:lnTo>
                    <a:pt x="57060" y="0"/>
                  </a:lnTo>
                  <a:close/>
                </a:path>
              </a:pathLst>
            </a:custGeom>
            <a:solidFill>
              <a:srgbClr val="545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73" name="Google Shape;4573;p118"/>
            <p:cNvSpPr/>
            <p:nvPr/>
          </p:nvSpPr>
          <p:spPr>
            <a:xfrm>
              <a:off x="4215575" y="2341575"/>
              <a:ext cx="356875" cy="355900"/>
            </a:xfrm>
            <a:custGeom>
              <a:avLst/>
              <a:gdLst/>
              <a:ahLst/>
              <a:cxnLst/>
              <a:rect l="l" t="t" r="r" b="b"/>
              <a:pathLst>
                <a:path w="14275" h="14236" fill="none" extrusionOk="0">
                  <a:moveTo>
                    <a:pt x="14275" y="0"/>
                  </a:moveTo>
                  <a:lnTo>
                    <a:pt x="0" y="14235"/>
                  </a:lnTo>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74" name="Google Shape;4574;p118"/>
            <p:cNvSpPr/>
            <p:nvPr/>
          </p:nvSpPr>
          <p:spPr>
            <a:xfrm>
              <a:off x="4191700" y="1243125"/>
              <a:ext cx="2214825" cy="1835075"/>
            </a:xfrm>
            <a:custGeom>
              <a:avLst/>
              <a:gdLst/>
              <a:ahLst/>
              <a:cxnLst/>
              <a:rect l="l" t="t" r="r" b="b"/>
              <a:pathLst>
                <a:path w="88593" h="73403" extrusionOk="0">
                  <a:moveTo>
                    <a:pt x="200" y="0"/>
                  </a:moveTo>
                  <a:lnTo>
                    <a:pt x="1" y="597"/>
                  </a:lnTo>
                  <a:lnTo>
                    <a:pt x="25807" y="7794"/>
                  </a:lnTo>
                  <a:lnTo>
                    <a:pt x="46364" y="47676"/>
                  </a:lnTo>
                  <a:lnTo>
                    <a:pt x="46483" y="47914"/>
                  </a:lnTo>
                  <a:lnTo>
                    <a:pt x="85411" y="35111"/>
                  </a:lnTo>
                  <a:lnTo>
                    <a:pt x="85411" y="35111"/>
                  </a:lnTo>
                  <a:lnTo>
                    <a:pt x="31175" y="72885"/>
                  </a:lnTo>
                  <a:lnTo>
                    <a:pt x="31572" y="73402"/>
                  </a:lnTo>
                  <a:lnTo>
                    <a:pt x="88552" y="33719"/>
                  </a:lnTo>
                  <a:lnTo>
                    <a:pt x="88592" y="33640"/>
                  </a:lnTo>
                  <a:lnTo>
                    <a:pt x="88592" y="33520"/>
                  </a:lnTo>
                  <a:lnTo>
                    <a:pt x="88513" y="33480"/>
                  </a:lnTo>
                  <a:lnTo>
                    <a:pt x="88393" y="33441"/>
                  </a:lnTo>
                  <a:lnTo>
                    <a:pt x="46802" y="47159"/>
                  </a:lnTo>
                  <a:lnTo>
                    <a:pt x="26284" y="7237"/>
                  </a:lnTo>
                  <a:lnTo>
                    <a:pt x="200" y="0"/>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75" name="Google Shape;4575;p118"/>
            <p:cNvSpPr/>
            <p:nvPr/>
          </p:nvSpPr>
          <p:spPr>
            <a:xfrm>
              <a:off x="4516775" y="2272975"/>
              <a:ext cx="128250" cy="128250"/>
            </a:xfrm>
            <a:custGeom>
              <a:avLst/>
              <a:gdLst/>
              <a:ahLst/>
              <a:cxnLst/>
              <a:rect l="l" t="t" r="r" b="b"/>
              <a:pathLst>
                <a:path w="5130" h="5130" extrusionOk="0">
                  <a:moveTo>
                    <a:pt x="2306" y="0"/>
                  </a:moveTo>
                  <a:lnTo>
                    <a:pt x="2028" y="40"/>
                  </a:lnTo>
                  <a:lnTo>
                    <a:pt x="1790" y="120"/>
                  </a:lnTo>
                  <a:lnTo>
                    <a:pt x="1551" y="199"/>
                  </a:lnTo>
                  <a:lnTo>
                    <a:pt x="1352" y="279"/>
                  </a:lnTo>
                  <a:lnTo>
                    <a:pt x="1114" y="438"/>
                  </a:lnTo>
                  <a:lnTo>
                    <a:pt x="756" y="756"/>
                  </a:lnTo>
                  <a:lnTo>
                    <a:pt x="438" y="1114"/>
                  </a:lnTo>
                  <a:lnTo>
                    <a:pt x="279" y="1352"/>
                  </a:lnTo>
                  <a:lnTo>
                    <a:pt x="199" y="1551"/>
                  </a:lnTo>
                  <a:lnTo>
                    <a:pt x="120" y="1790"/>
                  </a:lnTo>
                  <a:lnTo>
                    <a:pt x="40" y="2028"/>
                  </a:lnTo>
                  <a:lnTo>
                    <a:pt x="0" y="2307"/>
                  </a:lnTo>
                  <a:lnTo>
                    <a:pt x="0" y="2545"/>
                  </a:lnTo>
                  <a:lnTo>
                    <a:pt x="0" y="2824"/>
                  </a:lnTo>
                  <a:lnTo>
                    <a:pt x="40" y="3062"/>
                  </a:lnTo>
                  <a:lnTo>
                    <a:pt x="120" y="3341"/>
                  </a:lnTo>
                  <a:lnTo>
                    <a:pt x="199" y="3579"/>
                  </a:lnTo>
                  <a:lnTo>
                    <a:pt x="279" y="3778"/>
                  </a:lnTo>
                  <a:lnTo>
                    <a:pt x="438" y="4017"/>
                  </a:lnTo>
                  <a:lnTo>
                    <a:pt x="756" y="4374"/>
                  </a:lnTo>
                  <a:lnTo>
                    <a:pt x="1114" y="4692"/>
                  </a:lnTo>
                  <a:lnTo>
                    <a:pt x="1352" y="4812"/>
                  </a:lnTo>
                  <a:lnTo>
                    <a:pt x="1551" y="4931"/>
                  </a:lnTo>
                  <a:lnTo>
                    <a:pt x="1790" y="5011"/>
                  </a:lnTo>
                  <a:lnTo>
                    <a:pt x="2028" y="5090"/>
                  </a:lnTo>
                  <a:lnTo>
                    <a:pt x="2306" y="5130"/>
                  </a:lnTo>
                  <a:lnTo>
                    <a:pt x="2823" y="5130"/>
                  </a:lnTo>
                  <a:lnTo>
                    <a:pt x="3102" y="5090"/>
                  </a:lnTo>
                  <a:lnTo>
                    <a:pt x="3340" y="5011"/>
                  </a:lnTo>
                  <a:lnTo>
                    <a:pt x="3579" y="4931"/>
                  </a:lnTo>
                  <a:lnTo>
                    <a:pt x="3778" y="4812"/>
                  </a:lnTo>
                  <a:lnTo>
                    <a:pt x="4016" y="4692"/>
                  </a:lnTo>
                  <a:lnTo>
                    <a:pt x="4374" y="4374"/>
                  </a:lnTo>
                  <a:lnTo>
                    <a:pt x="4692" y="4017"/>
                  </a:lnTo>
                  <a:lnTo>
                    <a:pt x="4812" y="3778"/>
                  </a:lnTo>
                  <a:lnTo>
                    <a:pt x="4931" y="3579"/>
                  </a:lnTo>
                  <a:lnTo>
                    <a:pt x="5010" y="3341"/>
                  </a:lnTo>
                  <a:lnTo>
                    <a:pt x="5090" y="3062"/>
                  </a:lnTo>
                  <a:lnTo>
                    <a:pt x="5130" y="2824"/>
                  </a:lnTo>
                  <a:lnTo>
                    <a:pt x="5130" y="2545"/>
                  </a:lnTo>
                  <a:lnTo>
                    <a:pt x="5130" y="2307"/>
                  </a:lnTo>
                  <a:lnTo>
                    <a:pt x="5090" y="2028"/>
                  </a:lnTo>
                  <a:lnTo>
                    <a:pt x="5010" y="1790"/>
                  </a:lnTo>
                  <a:lnTo>
                    <a:pt x="4931" y="1551"/>
                  </a:lnTo>
                  <a:lnTo>
                    <a:pt x="4812" y="1352"/>
                  </a:lnTo>
                  <a:lnTo>
                    <a:pt x="4692" y="1114"/>
                  </a:lnTo>
                  <a:lnTo>
                    <a:pt x="4374" y="756"/>
                  </a:lnTo>
                  <a:lnTo>
                    <a:pt x="4016" y="438"/>
                  </a:lnTo>
                  <a:lnTo>
                    <a:pt x="3778" y="279"/>
                  </a:lnTo>
                  <a:lnTo>
                    <a:pt x="3579" y="199"/>
                  </a:lnTo>
                  <a:lnTo>
                    <a:pt x="3340" y="120"/>
                  </a:lnTo>
                  <a:lnTo>
                    <a:pt x="3102" y="40"/>
                  </a:lnTo>
                  <a:lnTo>
                    <a:pt x="2823" y="0"/>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76" name="Google Shape;4576;p118"/>
            <p:cNvSpPr/>
            <p:nvPr/>
          </p:nvSpPr>
          <p:spPr>
            <a:xfrm>
              <a:off x="4130075" y="2611950"/>
              <a:ext cx="172000" cy="172000"/>
            </a:xfrm>
            <a:custGeom>
              <a:avLst/>
              <a:gdLst/>
              <a:ahLst/>
              <a:cxnLst/>
              <a:rect l="l" t="t" r="r" b="b"/>
              <a:pathLst>
                <a:path w="6880" h="6880" extrusionOk="0">
                  <a:moveTo>
                    <a:pt x="3062" y="1"/>
                  </a:moveTo>
                  <a:lnTo>
                    <a:pt x="2744" y="80"/>
                  </a:lnTo>
                  <a:lnTo>
                    <a:pt x="2386" y="160"/>
                  </a:lnTo>
                  <a:lnTo>
                    <a:pt x="2108" y="279"/>
                  </a:lnTo>
                  <a:lnTo>
                    <a:pt x="1790" y="398"/>
                  </a:lnTo>
                  <a:lnTo>
                    <a:pt x="1512" y="597"/>
                  </a:lnTo>
                  <a:lnTo>
                    <a:pt x="1233" y="796"/>
                  </a:lnTo>
                  <a:lnTo>
                    <a:pt x="995" y="995"/>
                  </a:lnTo>
                  <a:lnTo>
                    <a:pt x="796" y="1233"/>
                  </a:lnTo>
                  <a:lnTo>
                    <a:pt x="597" y="1512"/>
                  </a:lnTo>
                  <a:lnTo>
                    <a:pt x="398" y="1790"/>
                  </a:lnTo>
                  <a:lnTo>
                    <a:pt x="279" y="2108"/>
                  </a:lnTo>
                  <a:lnTo>
                    <a:pt x="160" y="2426"/>
                  </a:lnTo>
                  <a:lnTo>
                    <a:pt x="80" y="2744"/>
                  </a:lnTo>
                  <a:lnTo>
                    <a:pt x="1" y="3062"/>
                  </a:lnTo>
                  <a:lnTo>
                    <a:pt x="1" y="3420"/>
                  </a:lnTo>
                  <a:lnTo>
                    <a:pt x="1" y="3778"/>
                  </a:lnTo>
                  <a:lnTo>
                    <a:pt x="80" y="4136"/>
                  </a:lnTo>
                  <a:lnTo>
                    <a:pt x="160" y="4454"/>
                  </a:lnTo>
                  <a:lnTo>
                    <a:pt x="279" y="4772"/>
                  </a:lnTo>
                  <a:lnTo>
                    <a:pt x="398" y="5090"/>
                  </a:lnTo>
                  <a:lnTo>
                    <a:pt x="597" y="5369"/>
                  </a:lnTo>
                  <a:lnTo>
                    <a:pt x="796" y="5607"/>
                  </a:lnTo>
                  <a:lnTo>
                    <a:pt x="995" y="5846"/>
                  </a:lnTo>
                  <a:lnTo>
                    <a:pt x="1233" y="6084"/>
                  </a:lnTo>
                  <a:lnTo>
                    <a:pt x="1512" y="6283"/>
                  </a:lnTo>
                  <a:lnTo>
                    <a:pt x="1790" y="6442"/>
                  </a:lnTo>
                  <a:lnTo>
                    <a:pt x="2108" y="6601"/>
                  </a:lnTo>
                  <a:lnTo>
                    <a:pt x="2386" y="6721"/>
                  </a:lnTo>
                  <a:lnTo>
                    <a:pt x="2744" y="6800"/>
                  </a:lnTo>
                  <a:lnTo>
                    <a:pt x="3062" y="6840"/>
                  </a:lnTo>
                  <a:lnTo>
                    <a:pt x="3420" y="6880"/>
                  </a:lnTo>
                  <a:lnTo>
                    <a:pt x="3778" y="6840"/>
                  </a:lnTo>
                  <a:lnTo>
                    <a:pt x="4136" y="6800"/>
                  </a:lnTo>
                  <a:lnTo>
                    <a:pt x="4454" y="6721"/>
                  </a:lnTo>
                  <a:lnTo>
                    <a:pt x="4772" y="6601"/>
                  </a:lnTo>
                  <a:lnTo>
                    <a:pt x="5050" y="6442"/>
                  </a:lnTo>
                  <a:lnTo>
                    <a:pt x="5329" y="6283"/>
                  </a:lnTo>
                  <a:lnTo>
                    <a:pt x="5607" y="6084"/>
                  </a:lnTo>
                  <a:lnTo>
                    <a:pt x="5846" y="5846"/>
                  </a:lnTo>
                  <a:lnTo>
                    <a:pt x="6084" y="5607"/>
                  </a:lnTo>
                  <a:lnTo>
                    <a:pt x="6283" y="5369"/>
                  </a:lnTo>
                  <a:lnTo>
                    <a:pt x="6442" y="5090"/>
                  </a:lnTo>
                  <a:lnTo>
                    <a:pt x="6601" y="4772"/>
                  </a:lnTo>
                  <a:lnTo>
                    <a:pt x="6720" y="4454"/>
                  </a:lnTo>
                  <a:lnTo>
                    <a:pt x="6800" y="4136"/>
                  </a:lnTo>
                  <a:lnTo>
                    <a:pt x="6840" y="3778"/>
                  </a:lnTo>
                  <a:lnTo>
                    <a:pt x="6880" y="3420"/>
                  </a:lnTo>
                  <a:lnTo>
                    <a:pt x="6840" y="3062"/>
                  </a:lnTo>
                  <a:lnTo>
                    <a:pt x="6800" y="2744"/>
                  </a:lnTo>
                  <a:lnTo>
                    <a:pt x="6720" y="2426"/>
                  </a:lnTo>
                  <a:lnTo>
                    <a:pt x="6601" y="2108"/>
                  </a:lnTo>
                  <a:lnTo>
                    <a:pt x="6442" y="1790"/>
                  </a:lnTo>
                  <a:lnTo>
                    <a:pt x="6283" y="1512"/>
                  </a:lnTo>
                  <a:lnTo>
                    <a:pt x="6084" y="1233"/>
                  </a:lnTo>
                  <a:lnTo>
                    <a:pt x="5846" y="995"/>
                  </a:lnTo>
                  <a:lnTo>
                    <a:pt x="5607" y="796"/>
                  </a:lnTo>
                  <a:lnTo>
                    <a:pt x="5329" y="597"/>
                  </a:lnTo>
                  <a:lnTo>
                    <a:pt x="5050" y="398"/>
                  </a:lnTo>
                  <a:lnTo>
                    <a:pt x="4772" y="279"/>
                  </a:lnTo>
                  <a:lnTo>
                    <a:pt x="4454" y="160"/>
                  </a:lnTo>
                  <a:lnTo>
                    <a:pt x="4136" y="80"/>
                  </a:lnTo>
                  <a:lnTo>
                    <a:pt x="3778" y="1"/>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77" name="Google Shape;4577;p118"/>
            <p:cNvSpPr/>
            <p:nvPr/>
          </p:nvSpPr>
          <p:spPr>
            <a:xfrm>
              <a:off x="4800075" y="1388250"/>
              <a:ext cx="85525" cy="85525"/>
            </a:xfrm>
            <a:custGeom>
              <a:avLst/>
              <a:gdLst/>
              <a:ahLst/>
              <a:cxnLst/>
              <a:rect l="l" t="t" r="r" b="b"/>
              <a:pathLst>
                <a:path w="3421" h="3421" extrusionOk="0">
                  <a:moveTo>
                    <a:pt x="1353" y="1"/>
                  </a:moveTo>
                  <a:lnTo>
                    <a:pt x="1034" y="120"/>
                  </a:lnTo>
                  <a:lnTo>
                    <a:pt x="756" y="279"/>
                  </a:lnTo>
                  <a:lnTo>
                    <a:pt x="478" y="478"/>
                  </a:lnTo>
                  <a:lnTo>
                    <a:pt x="279" y="756"/>
                  </a:lnTo>
                  <a:lnTo>
                    <a:pt x="120" y="1034"/>
                  </a:lnTo>
                  <a:lnTo>
                    <a:pt x="40" y="1353"/>
                  </a:lnTo>
                  <a:lnTo>
                    <a:pt x="1" y="1710"/>
                  </a:lnTo>
                  <a:lnTo>
                    <a:pt x="40" y="2028"/>
                  </a:lnTo>
                  <a:lnTo>
                    <a:pt x="120" y="2386"/>
                  </a:lnTo>
                  <a:lnTo>
                    <a:pt x="279" y="2665"/>
                  </a:lnTo>
                  <a:lnTo>
                    <a:pt x="478" y="2903"/>
                  </a:lnTo>
                  <a:lnTo>
                    <a:pt x="756" y="3142"/>
                  </a:lnTo>
                  <a:lnTo>
                    <a:pt x="1034" y="3301"/>
                  </a:lnTo>
                  <a:lnTo>
                    <a:pt x="1353" y="3380"/>
                  </a:lnTo>
                  <a:lnTo>
                    <a:pt x="1710" y="3420"/>
                  </a:lnTo>
                  <a:lnTo>
                    <a:pt x="2068" y="3380"/>
                  </a:lnTo>
                  <a:lnTo>
                    <a:pt x="2386" y="3301"/>
                  </a:lnTo>
                  <a:lnTo>
                    <a:pt x="2665" y="3142"/>
                  </a:lnTo>
                  <a:lnTo>
                    <a:pt x="2943" y="2903"/>
                  </a:lnTo>
                  <a:lnTo>
                    <a:pt x="3142" y="2665"/>
                  </a:lnTo>
                  <a:lnTo>
                    <a:pt x="3301" y="2386"/>
                  </a:lnTo>
                  <a:lnTo>
                    <a:pt x="3380" y="2028"/>
                  </a:lnTo>
                  <a:lnTo>
                    <a:pt x="3420" y="1710"/>
                  </a:lnTo>
                  <a:lnTo>
                    <a:pt x="3380" y="1353"/>
                  </a:lnTo>
                  <a:lnTo>
                    <a:pt x="3301" y="1034"/>
                  </a:lnTo>
                  <a:lnTo>
                    <a:pt x="3142" y="756"/>
                  </a:lnTo>
                  <a:lnTo>
                    <a:pt x="2943" y="478"/>
                  </a:lnTo>
                  <a:lnTo>
                    <a:pt x="2665" y="279"/>
                  </a:lnTo>
                  <a:lnTo>
                    <a:pt x="2386" y="120"/>
                  </a:lnTo>
                  <a:lnTo>
                    <a:pt x="2068" y="1"/>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78" name="Google Shape;4578;p118"/>
            <p:cNvSpPr/>
            <p:nvPr/>
          </p:nvSpPr>
          <p:spPr>
            <a:xfrm>
              <a:off x="5087375" y="1151675"/>
              <a:ext cx="214725" cy="214725"/>
            </a:xfrm>
            <a:custGeom>
              <a:avLst/>
              <a:gdLst/>
              <a:ahLst/>
              <a:cxnLst/>
              <a:rect l="l" t="t" r="r" b="b"/>
              <a:pathLst>
                <a:path w="8589" h="8589" extrusionOk="0">
                  <a:moveTo>
                    <a:pt x="3857" y="0"/>
                  </a:moveTo>
                  <a:lnTo>
                    <a:pt x="3459" y="80"/>
                  </a:lnTo>
                  <a:lnTo>
                    <a:pt x="3022" y="199"/>
                  </a:lnTo>
                  <a:lnTo>
                    <a:pt x="2624" y="318"/>
                  </a:lnTo>
                  <a:lnTo>
                    <a:pt x="2266" y="517"/>
                  </a:lnTo>
                  <a:lnTo>
                    <a:pt x="1909" y="716"/>
                  </a:lnTo>
                  <a:lnTo>
                    <a:pt x="1591" y="994"/>
                  </a:lnTo>
                  <a:lnTo>
                    <a:pt x="1272" y="1272"/>
                  </a:lnTo>
                  <a:lnTo>
                    <a:pt x="994" y="1551"/>
                  </a:lnTo>
                  <a:lnTo>
                    <a:pt x="756" y="1909"/>
                  </a:lnTo>
                  <a:lnTo>
                    <a:pt x="517" y="2227"/>
                  </a:lnTo>
                  <a:lnTo>
                    <a:pt x="358" y="2624"/>
                  </a:lnTo>
                  <a:lnTo>
                    <a:pt x="199" y="3022"/>
                  </a:lnTo>
                  <a:lnTo>
                    <a:pt x="80" y="3420"/>
                  </a:lnTo>
                  <a:lnTo>
                    <a:pt x="40" y="3857"/>
                  </a:lnTo>
                  <a:lnTo>
                    <a:pt x="0" y="4294"/>
                  </a:lnTo>
                  <a:lnTo>
                    <a:pt x="40" y="4732"/>
                  </a:lnTo>
                  <a:lnTo>
                    <a:pt x="80" y="5169"/>
                  </a:lnTo>
                  <a:lnTo>
                    <a:pt x="199" y="5567"/>
                  </a:lnTo>
                  <a:lnTo>
                    <a:pt x="358" y="5964"/>
                  </a:lnTo>
                  <a:lnTo>
                    <a:pt x="517" y="6322"/>
                  </a:lnTo>
                  <a:lnTo>
                    <a:pt x="756" y="6680"/>
                  </a:lnTo>
                  <a:lnTo>
                    <a:pt x="994" y="7038"/>
                  </a:lnTo>
                  <a:lnTo>
                    <a:pt x="1272" y="7316"/>
                  </a:lnTo>
                  <a:lnTo>
                    <a:pt x="1591" y="7595"/>
                  </a:lnTo>
                  <a:lnTo>
                    <a:pt x="1909" y="7833"/>
                  </a:lnTo>
                  <a:lnTo>
                    <a:pt x="2266" y="8072"/>
                  </a:lnTo>
                  <a:lnTo>
                    <a:pt x="2624" y="8231"/>
                  </a:lnTo>
                  <a:lnTo>
                    <a:pt x="3022" y="8390"/>
                  </a:lnTo>
                  <a:lnTo>
                    <a:pt x="3459" y="8509"/>
                  </a:lnTo>
                  <a:lnTo>
                    <a:pt x="3857" y="8549"/>
                  </a:lnTo>
                  <a:lnTo>
                    <a:pt x="4294" y="8589"/>
                  </a:lnTo>
                  <a:lnTo>
                    <a:pt x="4732" y="8549"/>
                  </a:lnTo>
                  <a:lnTo>
                    <a:pt x="5169" y="8509"/>
                  </a:lnTo>
                  <a:lnTo>
                    <a:pt x="5567" y="8390"/>
                  </a:lnTo>
                  <a:lnTo>
                    <a:pt x="5964" y="8231"/>
                  </a:lnTo>
                  <a:lnTo>
                    <a:pt x="6362" y="8072"/>
                  </a:lnTo>
                  <a:lnTo>
                    <a:pt x="6720" y="7833"/>
                  </a:lnTo>
                  <a:lnTo>
                    <a:pt x="7038" y="7595"/>
                  </a:lnTo>
                  <a:lnTo>
                    <a:pt x="7356" y="7316"/>
                  </a:lnTo>
                  <a:lnTo>
                    <a:pt x="7634" y="7038"/>
                  </a:lnTo>
                  <a:lnTo>
                    <a:pt x="7873" y="6680"/>
                  </a:lnTo>
                  <a:lnTo>
                    <a:pt x="8072" y="6322"/>
                  </a:lnTo>
                  <a:lnTo>
                    <a:pt x="8271" y="5964"/>
                  </a:lnTo>
                  <a:lnTo>
                    <a:pt x="8390" y="5567"/>
                  </a:lnTo>
                  <a:lnTo>
                    <a:pt x="8509" y="5169"/>
                  </a:lnTo>
                  <a:lnTo>
                    <a:pt x="8589" y="4732"/>
                  </a:lnTo>
                  <a:lnTo>
                    <a:pt x="8589" y="4294"/>
                  </a:lnTo>
                  <a:lnTo>
                    <a:pt x="8589" y="3857"/>
                  </a:lnTo>
                  <a:lnTo>
                    <a:pt x="8509" y="3420"/>
                  </a:lnTo>
                  <a:lnTo>
                    <a:pt x="8390" y="3022"/>
                  </a:lnTo>
                  <a:lnTo>
                    <a:pt x="8271" y="2624"/>
                  </a:lnTo>
                  <a:lnTo>
                    <a:pt x="8072" y="2227"/>
                  </a:lnTo>
                  <a:lnTo>
                    <a:pt x="7873" y="1909"/>
                  </a:lnTo>
                  <a:lnTo>
                    <a:pt x="7634" y="1551"/>
                  </a:lnTo>
                  <a:lnTo>
                    <a:pt x="7356" y="1272"/>
                  </a:lnTo>
                  <a:lnTo>
                    <a:pt x="7038" y="994"/>
                  </a:lnTo>
                  <a:lnTo>
                    <a:pt x="6720" y="716"/>
                  </a:lnTo>
                  <a:lnTo>
                    <a:pt x="6362" y="517"/>
                  </a:lnTo>
                  <a:lnTo>
                    <a:pt x="5964" y="318"/>
                  </a:lnTo>
                  <a:lnTo>
                    <a:pt x="5567" y="199"/>
                  </a:lnTo>
                  <a:lnTo>
                    <a:pt x="5169" y="80"/>
                  </a:lnTo>
                  <a:lnTo>
                    <a:pt x="4732" y="0"/>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79" name="Google Shape;4579;p118"/>
            <p:cNvSpPr/>
            <p:nvPr/>
          </p:nvSpPr>
          <p:spPr>
            <a:xfrm>
              <a:off x="4108200" y="1164575"/>
              <a:ext cx="172000" cy="172000"/>
            </a:xfrm>
            <a:custGeom>
              <a:avLst/>
              <a:gdLst/>
              <a:ahLst/>
              <a:cxnLst/>
              <a:rect l="l" t="t" r="r" b="b"/>
              <a:pathLst>
                <a:path w="6880" h="6880" extrusionOk="0">
                  <a:moveTo>
                    <a:pt x="3102" y="1"/>
                  </a:moveTo>
                  <a:lnTo>
                    <a:pt x="2744" y="80"/>
                  </a:lnTo>
                  <a:lnTo>
                    <a:pt x="2426" y="160"/>
                  </a:lnTo>
                  <a:lnTo>
                    <a:pt x="2108" y="279"/>
                  </a:lnTo>
                  <a:lnTo>
                    <a:pt x="1790" y="399"/>
                  </a:lnTo>
                  <a:lnTo>
                    <a:pt x="1512" y="597"/>
                  </a:lnTo>
                  <a:lnTo>
                    <a:pt x="1273" y="796"/>
                  </a:lnTo>
                  <a:lnTo>
                    <a:pt x="995" y="995"/>
                  </a:lnTo>
                  <a:lnTo>
                    <a:pt x="796" y="1234"/>
                  </a:lnTo>
                  <a:lnTo>
                    <a:pt x="597" y="1512"/>
                  </a:lnTo>
                  <a:lnTo>
                    <a:pt x="438" y="1790"/>
                  </a:lnTo>
                  <a:lnTo>
                    <a:pt x="279" y="2108"/>
                  </a:lnTo>
                  <a:lnTo>
                    <a:pt x="160" y="2426"/>
                  </a:lnTo>
                  <a:lnTo>
                    <a:pt x="80" y="2745"/>
                  </a:lnTo>
                  <a:lnTo>
                    <a:pt x="41" y="3063"/>
                  </a:lnTo>
                  <a:lnTo>
                    <a:pt x="1" y="3421"/>
                  </a:lnTo>
                  <a:lnTo>
                    <a:pt x="41" y="3778"/>
                  </a:lnTo>
                  <a:lnTo>
                    <a:pt x="80" y="4136"/>
                  </a:lnTo>
                  <a:lnTo>
                    <a:pt x="160" y="4454"/>
                  </a:lnTo>
                  <a:lnTo>
                    <a:pt x="279" y="4772"/>
                  </a:lnTo>
                  <a:lnTo>
                    <a:pt x="438" y="5051"/>
                  </a:lnTo>
                  <a:lnTo>
                    <a:pt x="597" y="5369"/>
                  </a:lnTo>
                  <a:lnTo>
                    <a:pt x="796" y="5607"/>
                  </a:lnTo>
                  <a:lnTo>
                    <a:pt x="995" y="5846"/>
                  </a:lnTo>
                  <a:lnTo>
                    <a:pt x="1273" y="6085"/>
                  </a:lnTo>
                  <a:lnTo>
                    <a:pt x="1512" y="6283"/>
                  </a:lnTo>
                  <a:lnTo>
                    <a:pt x="1790" y="6443"/>
                  </a:lnTo>
                  <a:lnTo>
                    <a:pt x="2108" y="6602"/>
                  </a:lnTo>
                  <a:lnTo>
                    <a:pt x="2426" y="6721"/>
                  </a:lnTo>
                  <a:lnTo>
                    <a:pt x="2744" y="6800"/>
                  </a:lnTo>
                  <a:lnTo>
                    <a:pt x="3102" y="6840"/>
                  </a:lnTo>
                  <a:lnTo>
                    <a:pt x="3460" y="6880"/>
                  </a:lnTo>
                  <a:lnTo>
                    <a:pt x="3778" y="6840"/>
                  </a:lnTo>
                  <a:lnTo>
                    <a:pt x="4136" y="6800"/>
                  </a:lnTo>
                  <a:lnTo>
                    <a:pt x="4454" y="6721"/>
                  </a:lnTo>
                  <a:lnTo>
                    <a:pt x="4772" y="6602"/>
                  </a:lnTo>
                  <a:lnTo>
                    <a:pt x="5090" y="6443"/>
                  </a:lnTo>
                  <a:lnTo>
                    <a:pt x="5369" y="6283"/>
                  </a:lnTo>
                  <a:lnTo>
                    <a:pt x="5647" y="6085"/>
                  </a:lnTo>
                  <a:lnTo>
                    <a:pt x="5886" y="5846"/>
                  </a:lnTo>
                  <a:lnTo>
                    <a:pt x="6084" y="5607"/>
                  </a:lnTo>
                  <a:lnTo>
                    <a:pt x="6283" y="5369"/>
                  </a:lnTo>
                  <a:lnTo>
                    <a:pt x="6482" y="5051"/>
                  </a:lnTo>
                  <a:lnTo>
                    <a:pt x="6601" y="4772"/>
                  </a:lnTo>
                  <a:lnTo>
                    <a:pt x="6721" y="4454"/>
                  </a:lnTo>
                  <a:lnTo>
                    <a:pt x="6800" y="4136"/>
                  </a:lnTo>
                  <a:lnTo>
                    <a:pt x="6880" y="3778"/>
                  </a:lnTo>
                  <a:lnTo>
                    <a:pt x="6880" y="3421"/>
                  </a:lnTo>
                  <a:lnTo>
                    <a:pt x="6880" y="3063"/>
                  </a:lnTo>
                  <a:lnTo>
                    <a:pt x="6800" y="2745"/>
                  </a:lnTo>
                  <a:lnTo>
                    <a:pt x="6721" y="2426"/>
                  </a:lnTo>
                  <a:lnTo>
                    <a:pt x="6601" y="2108"/>
                  </a:lnTo>
                  <a:lnTo>
                    <a:pt x="6482" y="1790"/>
                  </a:lnTo>
                  <a:lnTo>
                    <a:pt x="6283" y="1512"/>
                  </a:lnTo>
                  <a:lnTo>
                    <a:pt x="6084" y="1234"/>
                  </a:lnTo>
                  <a:lnTo>
                    <a:pt x="5886" y="995"/>
                  </a:lnTo>
                  <a:lnTo>
                    <a:pt x="5647" y="796"/>
                  </a:lnTo>
                  <a:lnTo>
                    <a:pt x="5369" y="597"/>
                  </a:lnTo>
                  <a:lnTo>
                    <a:pt x="5090" y="399"/>
                  </a:lnTo>
                  <a:lnTo>
                    <a:pt x="4772" y="279"/>
                  </a:lnTo>
                  <a:lnTo>
                    <a:pt x="4454" y="160"/>
                  </a:lnTo>
                  <a:lnTo>
                    <a:pt x="4136" y="80"/>
                  </a:lnTo>
                  <a:lnTo>
                    <a:pt x="3778" y="1"/>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80" name="Google Shape;4580;p118"/>
            <p:cNvSpPr/>
            <p:nvPr/>
          </p:nvSpPr>
          <p:spPr>
            <a:xfrm>
              <a:off x="5272250" y="2345550"/>
              <a:ext cx="172000" cy="172000"/>
            </a:xfrm>
            <a:custGeom>
              <a:avLst/>
              <a:gdLst/>
              <a:ahLst/>
              <a:cxnLst/>
              <a:rect l="l" t="t" r="r" b="b"/>
              <a:pathLst>
                <a:path w="6880" h="6880" extrusionOk="0">
                  <a:moveTo>
                    <a:pt x="3102" y="0"/>
                  </a:moveTo>
                  <a:lnTo>
                    <a:pt x="2744" y="80"/>
                  </a:lnTo>
                  <a:lnTo>
                    <a:pt x="2426" y="159"/>
                  </a:lnTo>
                  <a:lnTo>
                    <a:pt x="2108" y="278"/>
                  </a:lnTo>
                  <a:lnTo>
                    <a:pt x="1790" y="398"/>
                  </a:lnTo>
                  <a:lnTo>
                    <a:pt x="1512" y="597"/>
                  </a:lnTo>
                  <a:lnTo>
                    <a:pt x="1273" y="795"/>
                  </a:lnTo>
                  <a:lnTo>
                    <a:pt x="995" y="994"/>
                  </a:lnTo>
                  <a:lnTo>
                    <a:pt x="796" y="1233"/>
                  </a:lnTo>
                  <a:lnTo>
                    <a:pt x="597" y="1511"/>
                  </a:lnTo>
                  <a:lnTo>
                    <a:pt x="398" y="1789"/>
                  </a:lnTo>
                  <a:lnTo>
                    <a:pt x="279" y="2108"/>
                  </a:lnTo>
                  <a:lnTo>
                    <a:pt x="160" y="2426"/>
                  </a:lnTo>
                  <a:lnTo>
                    <a:pt x="80" y="2744"/>
                  </a:lnTo>
                  <a:lnTo>
                    <a:pt x="41" y="3102"/>
                  </a:lnTo>
                  <a:lnTo>
                    <a:pt x="1" y="3420"/>
                  </a:lnTo>
                  <a:lnTo>
                    <a:pt x="41" y="3778"/>
                  </a:lnTo>
                  <a:lnTo>
                    <a:pt x="80" y="4135"/>
                  </a:lnTo>
                  <a:lnTo>
                    <a:pt x="160" y="4454"/>
                  </a:lnTo>
                  <a:lnTo>
                    <a:pt x="279" y="4772"/>
                  </a:lnTo>
                  <a:lnTo>
                    <a:pt x="398" y="5090"/>
                  </a:lnTo>
                  <a:lnTo>
                    <a:pt x="597" y="5368"/>
                  </a:lnTo>
                  <a:lnTo>
                    <a:pt x="796" y="5607"/>
                  </a:lnTo>
                  <a:lnTo>
                    <a:pt x="995" y="5885"/>
                  </a:lnTo>
                  <a:lnTo>
                    <a:pt x="1273" y="6084"/>
                  </a:lnTo>
                  <a:lnTo>
                    <a:pt x="1512" y="6283"/>
                  </a:lnTo>
                  <a:lnTo>
                    <a:pt x="1790" y="6442"/>
                  </a:lnTo>
                  <a:lnTo>
                    <a:pt x="2108" y="6601"/>
                  </a:lnTo>
                  <a:lnTo>
                    <a:pt x="2426" y="6720"/>
                  </a:lnTo>
                  <a:lnTo>
                    <a:pt x="2744" y="6800"/>
                  </a:lnTo>
                  <a:lnTo>
                    <a:pt x="3102" y="6839"/>
                  </a:lnTo>
                  <a:lnTo>
                    <a:pt x="3420" y="6879"/>
                  </a:lnTo>
                  <a:lnTo>
                    <a:pt x="3778" y="6839"/>
                  </a:lnTo>
                  <a:lnTo>
                    <a:pt x="4136" y="6800"/>
                  </a:lnTo>
                  <a:lnTo>
                    <a:pt x="4454" y="6720"/>
                  </a:lnTo>
                  <a:lnTo>
                    <a:pt x="4772" y="6601"/>
                  </a:lnTo>
                  <a:lnTo>
                    <a:pt x="5090" y="6442"/>
                  </a:lnTo>
                  <a:lnTo>
                    <a:pt x="5369" y="6283"/>
                  </a:lnTo>
                  <a:lnTo>
                    <a:pt x="5607" y="6084"/>
                  </a:lnTo>
                  <a:lnTo>
                    <a:pt x="5886" y="5885"/>
                  </a:lnTo>
                  <a:lnTo>
                    <a:pt x="6085" y="5607"/>
                  </a:lnTo>
                  <a:lnTo>
                    <a:pt x="6283" y="5368"/>
                  </a:lnTo>
                  <a:lnTo>
                    <a:pt x="6442" y="5090"/>
                  </a:lnTo>
                  <a:lnTo>
                    <a:pt x="6601" y="4772"/>
                  </a:lnTo>
                  <a:lnTo>
                    <a:pt x="6721" y="4454"/>
                  </a:lnTo>
                  <a:lnTo>
                    <a:pt x="6800" y="4135"/>
                  </a:lnTo>
                  <a:lnTo>
                    <a:pt x="6840" y="3778"/>
                  </a:lnTo>
                  <a:lnTo>
                    <a:pt x="6880" y="3420"/>
                  </a:lnTo>
                  <a:lnTo>
                    <a:pt x="6840" y="3102"/>
                  </a:lnTo>
                  <a:lnTo>
                    <a:pt x="6800" y="2744"/>
                  </a:lnTo>
                  <a:lnTo>
                    <a:pt x="6721" y="2426"/>
                  </a:lnTo>
                  <a:lnTo>
                    <a:pt x="6601" y="2108"/>
                  </a:lnTo>
                  <a:lnTo>
                    <a:pt x="6442" y="1789"/>
                  </a:lnTo>
                  <a:lnTo>
                    <a:pt x="6283" y="1511"/>
                  </a:lnTo>
                  <a:lnTo>
                    <a:pt x="6085" y="1233"/>
                  </a:lnTo>
                  <a:lnTo>
                    <a:pt x="5886" y="994"/>
                  </a:lnTo>
                  <a:lnTo>
                    <a:pt x="5607" y="795"/>
                  </a:lnTo>
                  <a:lnTo>
                    <a:pt x="5369" y="597"/>
                  </a:lnTo>
                  <a:lnTo>
                    <a:pt x="5090" y="398"/>
                  </a:lnTo>
                  <a:lnTo>
                    <a:pt x="4772" y="278"/>
                  </a:lnTo>
                  <a:lnTo>
                    <a:pt x="4454" y="159"/>
                  </a:lnTo>
                  <a:lnTo>
                    <a:pt x="4136" y="80"/>
                  </a:lnTo>
                  <a:lnTo>
                    <a:pt x="3778" y="0"/>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81" name="Google Shape;4581;p118"/>
            <p:cNvSpPr/>
            <p:nvPr/>
          </p:nvSpPr>
          <p:spPr>
            <a:xfrm>
              <a:off x="6332925" y="2049300"/>
              <a:ext cx="86500" cy="85525"/>
            </a:xfrm>
            <a:custGeom>
              <a:avLst/>
              <a:gdLst/>
              <a:ahLst/>
              <a:cxnLst/>
              <a:rect l="l" t="t" r="r" b="b"/>
              <a:pathLst>
                <a:path w="3460" h="3421" extrusionOk="0">
                  <a:moveTo>
                    <a:pt x="1710" y="1"/>
                  </a:moveTo>
                  <a:lnTo>
                    <a:pt x="1392" y="41"/>
                  </a:lnTo>
                  <a:lnTo>
                    <a:pt x="1074" y="120"/>
                  </a:lnTo>
                  <a:lnTo>
                    <a:pt x="756" y="279"/>
                  </a:lnTo>
                  <a:lnTo>
                    <a:pt x="518" y="518"/>
                  </a:lnTo>
                  <a:lnTo>
                    <a:pt x="319" y="756"/>
                  </a:lnTo>
                  <a:lnTo>
                    <a:pt x="160" y="1035"/>
                  </a:lnTo>
                  <a:lnTo>
                    <a:pt x="40" y="1353"/>
                  </a:lnTo>
                  <a:lnTo>
                    <a:pt x="1" y="1711"/>
                  </a:lnTo>
                  <a:lnTo>
                    <a:pt x="40" y="2069"/>
                  </a:lnTo>
                  <a:lnTo>
                    <a:pt x="160" y="2387"/>
                  </a:lnTo>
                  <a:lnTo>
                    <a:pt x="319" y="2665"/>
                  </a:lnTo>
                  <a:lnTo>
                    <a:pt x="518" y="2943"/>
                  </a:lnTo>
                  <a:lnTo>
                    <a:pt x="756" y="3142"/>
                  </a:lnTo>
                  <a:lnTo>
                    <a:pt x="1074" y="3301"/>
                  </a:lnTo>
                  <a:lnTo>
                    <a:pt x="1392" y="3381"/>
                  </a:lnTo>
                  <a:lnTo>
                    <a:pt x="1710" y="3420"/>
                  </a:lnTo>
                  <a:lnTo>
                    <a:pt x="2068" y="3381"/>
                  </a:lnTo>
                  <a:lnTo>
                    <a:pt x="2386" y="3301"/>
                  </a:lnTo>
                  <a:lnTo>
                    <a:pt x="2704" y="3142"/>
                  </a:lnTo>
                  <a:lnTo>
                    <a:pt x="2943" y="2943"/>
                  </a:lnTo>
                  <a:lnTo>
                    <a:pt x="3142" y="2665"/>
                  </a:lnTo>
                  <a:lnTo>
                    <a:pt x="3301" y="2387"/>
                  </a:lnTo>
                  <a:lnTo>
                    <a:pt x="3420" y="2069"/>
                  </a:lnTo>
                  <a:lnTo>
                    <a:pt x="3460" y="1711"/>
                  </a:lnTo>
                  <a:lnTo>
                    <a:pt x="3420" y="1353"/>
                  </a:lnTo>
                  <a:lnTo>
                    <a:pt x="3301" y="1035"/>
                  </a:lnTo>
                  <a:lnTo>
                    <a:pt x="3142" y="756"/>
                  </a:lnTo>
                  <a:lnTo>
                    <a:pt x="2943" y="518"/>
                  </a:lnTo>
                  <a:lnTo>
                    <a:pt x="2704" y="279"/>
                  </a:lnTo>
                  <a:lnTo>
                    <a:pt x="2386" y="120"/>
                  </a:lnTo>
                  <a:lnTo>
                    <a:pt x="2068" y="41"/>
                  </a:lnTo>
                  <a:lnTo>
                    <a:pt x="1710" y="1"/>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82" name="Google Shape;4582;p118"/>
            <p:cNvSpPr/>
            <p:nvPr/>
          </p:nvSpPr>
          <p:spPr>
            <a:xfrm>
              <a:off x="6251425" y="1692425"/>
              <a:ext cx="171975" cy="172000"/>
            </a:xfrm>
            <a:custGeom>
              <a:avLst/>
              <a:gdLst/>
              <a:ahLst/>
              <a:cxnLst/>
              <a:rect l="l" t="t" r="r" b="b"/>
              <a:pathLst>
                <a:path w="6879" h="6880" extrusionOk="0">
                  <a:moveTo>
                    <a:pt x="3459" y="1"/>
                  </a:moveTo>
                  <a:lnTo>
                    <a:pt x="3102" y="41"/>
                  </a:lnTo>
                  <a:lnTo>
                    <a:pt x="2744" y="81"/>
                  </a:lnTo>
                  <a:lnTo>
                    <a:pt x="2426" y="160"/>
                  </a:lnTo>
                  <a:lnTo>
                    <a:pt x="2107" y="279"/>
                  </a:lnTo>
                  <a:lnTo>
                    <a:pt x="1789" y="438"/>
                  </a:lnTo>
                  <a:lnTo>
                    <a:pt x="1511" y="597"/>
                  </a:lnTo>
                  <a:lnTo>
                    <a:pt x="1272" y="796"/>
                  </a:lnTo>
                  <a:lnTo>
                    <a:pt x="994" y="1035"/>
                  </a:lnTo>
                  <a:lnTo>
                    <a:pt x="795" y="1273"/>
                  </a:lnTo>
                  <a:lnTo>
                    <a:pt x="597" y="1512"/>
                  </a:lnTo>
                  <a:lnTo>
                    <a:pt x="437" y="1830"/>
                  </a:lnTo>
                  <a:lnTo>
                    <a:pt x="278" y="2108"/>
                  </a:lnTo>
                  <a:lnTo>
                    <a:pt x="159" y="2427"/>
                  </a:lnTo>
                  <a:lnTo>
                    <a:pt x="80" y="2745"/>
                  </a:lnTo>
                  <a:lnTo>
                    <a:pt x="40" y="3102"/>
                  </a:lnTo>
                  <a:lnTo>
                    <a:pt x="0" y="3460"/>
                  </a:lnTo>
                  <a:lnTo>
                    <a:pt x="40" y="3818"/>
                  </a:lnTo>
                  <a:lnTo>
                    <a:pt x="80" y="4136"/>
                  </a:lnTo>
                  <a:lnTo>
                    <a:pt x="159" y="4454"/>
                  </a:lnTo>
                  <a:lnTo>
                    <a:pt x="278" y="4773"/>
                  </a:lnTo>
                  <a:lnTo>
                    <a:pt x="437" y="5091"/>
                  </a:lnTo>
                  <a:lnTo>
                    <a:pt x="597" y="5369"/>
                  </a:lnTo>
                  <a:lnTo>
                    <a:pt x="795" y="5647"/>
                  </a:lnTo>
                  <a:lnTo>
                    <a:pt x="994" y="5886"/>
                  </a:lnTo>
                  <a:lnTo>
                    <a:pt x="1272" y="6085"/>
                  </a:lnTo>
                  <a:lnTo>
                    <a:pt x="1511" y="6284"/>
                  </a:lnTo>
                  <a:lnTo>
                    <a:pt x="1789" y="6482"/>
                  </a:lnTo>
                  <a:lnTo>
                    <a:pt x="2107" y="6602"/>
                  </a:lnTo>
                  <a:lnTo>
                    <a:pt x="2426" y="6721"/>
                  </a:lnTo>
                  <a:lnTo>
                    <a:pt x="2744" y="6800"/>
                  </a:lnTo>
                  <a:lnTo>
                    <a:pt x="3102" y="6880"/>
                  </a:lnTo>
                  <a:lnTo>
                    <a:pt x="3778" y="6880"/>
                  </a:lnTo>
                  <a:lnTo>
                    <a:pt x="4135" y="6800"/>
                  </a:lnTo>
                  <a:lnTo>
                    <a:pt x="4453" y="6721"/>
                  </a:lnTo>
                  <a:lnTo>
                    <a:pt x="4772" y="6602"/>
                  </a:lnTo>
                  <a:lnTo>
                    <a:pt x="5090" y="6482"/>
                  </a:lnTo>
                  <a:lnTo>
                    <a:pt x="5368" y="6284"/>
                  </a:lnTo>
                  <a:lnTo>
                    <a:pt x="5646" y="6085"/>
                  </a:lnTo>
                  <a:lnTo>
                    <a:pt x="5885" y="5886"/>
                  </a:lnTo>
                  <a:lnTo>
                    <a:pt x="6084" y="5647"/>
                  </a:lnTo>
                  <a:lnTo>
                    <a:pt x="6283" y="5369"/>
                  </a:lnTo>
                  <a:lnTo>
                    <a:pt x="6481" y="5091"/>
                  </a:lnTo>
                  <a:lnTo>
                    <a:pt x="6601" y="4773"/>
                  </a:lnTo>
                  <a:lnTo>
                    <a:pt x="6720" y="4454"/>
                  </a:lnTo>
                  <a:lnTo>
                    <a:pt x="6799" y="4136"/>
                  </a:lnTo>
                  <a:lnTo>
                    <a:pt x="6879" y="3818"/>
                  </a:lnTo>
                  <a:lnTo>
                    <a:pt x="6879" y="3460"/>
                  </a:lnTo>
                  <a:lnTo>
                    <a:pt x="6879" y="3102"/>
                  </a:lnTo>
                  <a:lnTo>
                    <a:pt x="6799" y="2745"/>
                  </a:lnTo>
                  <a:lnTo>
                    <a:pt x="6720" y="2427"/>
                  </a:lnTo>
                  <a:lnTo>
                    <a:pt x="6601" y="2108"/>
                  </a:lnTo>
                  <a:lnTo>
                    <a:pt x="6481" y="1830"/>
                  </a:lnTo>
                  <a:lnTo>
                    <a:pt x="6283" y="1512"/>
                  </a:lnTo>
                  <a:lnTo>
                    <a:pt x="6084" y="1273"/>
                  </a:lnTo>
                  <a:lnTo>
                    <a:pt x="5885" y="1035"/>
                  </a:lnTo>
                  <a:lnTo>
                    <a:pt x="5646" y="796"/>
                  </a:lnTo>
                  <a:lnTo>
                    <a:pt x="5368" y="597"/>
                  </a:lnTo>
                  <a:lnTo>
                    <a:pt x="5090" y="438"/>
                  </a:lnTo>
                  <a:lnTo>
                    <a:pt x="4772" y="279"/>
                  </a:lnTo>
                  <a:lnTo>
                    <a:pt x="4453" y="160"/>
                  </a:lnTo>
                  <a:lnTo>
                    <a:pt x="4135" y="81"/>
                  </a:lnTo>
                  <a:lnTo>
                    <a:pt x="3778" y="41"/>
                  </a:lnTo>
                  <a:lnTo>
                    <a:pt x="3459" y="1"/>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83" name="Google Shape;4583;p118"/>
            <p:cNvSpPr/>
            <p:nvPr/>
          </p:nvSpPr>
          <p:spPr>
            <a:xfrm>
              <a:off x="4868675" y="2955900"/>
              <a:ext cx="214725" cy="214750"/>
            </a:xfrm>
            <a:custGeom>
              <a:avLst/>
              <a:gdLst/>
              <a:ahLst/>
              <a:cxnLst/>
              <a:rect l="l" t="t" r="r" b="b"/>
              <a:pathLst>
                <a:path w="8589" h="8590" extrusionOk="0">
                  <a:moveTo>
                    <a:pt x="3857" y="1"/>
                  </a:moveTo>
                  <a:lnTo>
                    <a:pt x="3420" y="80"/>
                  </a:lnTo>
                  <a:lnTo>
                    <a:pt x="3022" y="160"/>
                  </a:lnTo>
                  <a:lnTo>
                    <a:pt x="2625" y="319"/>
                  </a:lnTo>
                  <a:lnTo>
                    <a:pt x="2227" y="517"/>
                  </a:lnTo>
                  <a:lnTo>
                    <a:pt x="1909" y="716"/>
                  </a:lnTo>
                  <a:lnTo>
                    <a:pt x="1551" y="955"/>
                  </a:lnTo>
                  <a:lnTo>
                    <a:pt x="1273" y="1233"/>
                  </a:lnTo>
                  <a:lnTo>
                    <a:pt x="994" y="1551"/>
                  </a:lnTo>
                  <a:lnTo>
                    <a:pt x="716" y="1869"/>
                  </a:lnTo>
                  <a:lnTo>
                    <a:pt x="517" y="2227"/>
                  </a:lnTo>
                  <a:lnTo>
                    <a:pt x="318" y="2625"/>
                  </a:lnTo>
                  <a:lnTo>
                    <a:pt x="199" y="2983"/>
                  </a:lnTo>
                  <a:lnTo>
                    <a:pt x="80" y="3420"/>
                  </a:lnTo>
                  <a:lnTo>
                    <a:pt x="0" y="3858"/>
                  </a:lnTo>
                  <a:lnTo>
                    <a:pt x="0" y="4295"/>
                  </a:lnTo>
                  <a:lnTo>
                    <a:pt x="0" y="4732"/>
                  </a:lnTo>
                  <a:lnTo>
                    <a:pt x="80" y="5130"/>
                  </a:lnTo>
                  <a:lnTo>
                    <a:pt x="199" y="5567"/>
                  </a:lnTo>
                  <a:lnTo>
                    <a:pt x="318" y="5965"/>
                  </a:lnTo>
                  <a:lnTo>
                    <a:pt x="517" y="6323"/>
                  </a:lnTo>
                  <a:lnTo>
                    <a:pt x="716" y="6681"/>
                  </a:lnTo>
                  <a:lnTo>
                    <a:pt x="994" y="6999"/>
                  </a:lnTo>
                  <a:lnTo>
                    <a:pt x="1273" y="7317"/>
                  </a:lnTo>
                  <a:lnTo>
                    <a:pt x="1551" y="7595"/>
                  </a:lnTo>
                  <a:lnTo>
                    <a:pt x="1909" y="7834"/>
                  </a:lnTo>
                  <a:lnTo>
                    <a:pt x="2227" y="8072"/>
                  </a:lnTo>
                  <a:lnTo>
                    <a:pt x="2625" y="8231"/>
                  </a:lnTo>
                  <a:lnTo>
                    <a:pt x="3022" y="8390"/>
                  </a:lnTo>
                  <a:lnTo>
                    <a:pt x="3420" y="8470"/>
                  </a:lnTo>
                  <a:lnTo>
                    <a:pt x="3857" y="8550"/>
                  </a:lnTo>
                  <a:lnTo>
                    <a:pt x="4295" y="8589"/>
                  </a:lnTo>
                  <a:lnTo>
                    <a:pt x="4732" y="8550"/>
                  </a:lnTo>
                  <a:lnTo>
                    <a:pt x="5169" y="8470"/>
                  </a:lnTo>
                  <a:lnTo>
                    <a:pt x="5567" y="8390"/>
                  </a:lnTo>
                  <a:lnTo>
                    <a:pt x="5965" y="8231"/>
                  </a:lnTo>
                  <a:lnTo>
                    <a:pt x="6322" y="8072"/>
                  </a:lnTo>
                  <a:lnTo>
                    <a:pt x="6680" y="7834"/>
                  </a:lnTo>
                  <a:lnTo>
                    <a:pt x="7038" y="7595"/>
                  </a:lnTo>
                  <a:lnTo>
                    <a:pt x="7317" y="7317"/>
                  </a:lnTo>
                  <a:lnTo>
                    <a:pt x="7595" y="6999"/>
                  </a:lnTo>
                  <a:lnTo>
                    <a:pt x="7873" y="6681"/>
                  </a:lnTo>
                  <a:lnTo>
                    <a:pt x="8072" y="6323"/>
                  </a:lnTo>
                  <a:lnTo>
                    <a:pt x="8231" y="5965"/>
                  </a:lnTo>
                  <a:lnTo>
                    <a:pt x="8390" y="5567"/>
                  </a:lnTo>
                  <a:lnTo>
                    <a:pt x="8509" y="5130"/>
                  </a:lnTo>
                  <a:lnTo>
                    <a:pt x="8549" y="4732"/>
                  </a:lnTo>
                  <a:lnTo>
                    <a:pt x="8589" y="4295"/>
                  </a:lnTo>
                  <a:lnTo>
                    <a:pt x="8549" y="3858"/>
                  </a:lnTo>
                  <a:lnTo>
                    <a:pt x="8509" y="3420"/>
                  </a:lnTo>
                  <a:lnTo>
                    <a:pt x="8390" y="2983"/>
                  </a:lnTo>
                  <a:lnTo>
                    <a:pt x="8231" y="2625"/>
                  </a:lnTo>
                  <a:lnTo>
                    <a:pt x="8072" y="2227"/>
                  </a:lnTo>
                  <a:lnTo>
                    <a:pt x="7873" y="1869"/>
                  </a:lnTo>
                  <a:lnTo>
                    <a:pt x="7595" y="1551"/>
                  </a:lnTo>
                  <a:lnTo>
                    <a:pt x="7317" y="1233"/>
                  </a:lnTo>
                  <a:lnTo>
                    <a:pt x="7038" y="955"/>
                  </a:lnTo>
                  <a:lnTo>
                    <a:pt x="6680" y="716"/>
                  </a:lnTo>
                  <a:lnTo>
                    <a:pt x="6322" y="517"/>
                  </a:lnTo>
                  <a:lnTo>
                    <a:pt x="5965" y="319"/>
                  </a:lnTo>
                  <a:lnTo>
                    <a:pt x="5567" y="160"/>
                  </a:lnTo>
                  <a:lnTo>
                    <a:pt x="5169" y="80"/>
                  </a:lnTo>
                  <a:lnTo>
                    <a:pt x="4732" y="1"/>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84" name="Google Shape;4584;p118"/>
            <p:cNvSpPr/>
            <p:nvPr/>
          </p:nvSpPr>
          <p:spPr>
            <a:xfrm>
              <a:off x="1862600" y="3088100"/>
              <a:ext cx="2253575" cy="2372875"/>
            </a:xfrm>
            <a:custGeom>
              <a:avLst/>
              <a:gdLst/>
              <a:ahLst/>
              <a:cxnLst/>
              <a:rect l="l" t="t" r="r" b="b"/>
              <a:pathLst>
                <a:path w="90143" h="94915" extrusionOk="0">
                  <a:moveTo>
                    <a:pt x="43024" y="30141"/>
                  </a:moveTo>
                  <a:lnTo>
                    <a:pt x="50301" y="41792"/>
                  </a:lnTo>
                  <a:lnTo>
                    <a:pt x="45171" y="40002"/>
                  </a:lnTo>
                  <a:lnTo>
                    <a:pt x="43024" y="30141"/>
                  </a:lnTo>
                  <a:close/>
                  <a:moveTo>
                    <a:pt x="1432" y="717"/>
                  </a:moveTo>
                  <a:lnTo>
                    <a:pt x="64973" y="2904"/>
                  </a:lnTo>
                  <a:lnTo>
                    <a:pt x="83980" y="43780"/>
                  </a:lnTo>
                  <a:lnTo>
                    <a:pt x="50738" y="65172"/>
                  </a:lnTo>
                  <a:lnTo>
                    <a:pt x="45330" y="40718"/>
                  </a:lnTo>
                  <a:lnTo>
                    <a:pt x="51812" y="43024"/>
                  </a:lnTo>
                  <a:lnTo>
                    <a:pt x="51812" y="43024"/>
                  </a:lnTo>
                  <a:lnTo>
                    <a:pt x="41593" y="26682"/>
                  </a:lnTo>
                  <a:lnTo>
                    <a:pt x="44456" y="39724"/>
                  </a:lnTo>
                  <a:lnTo>
                    <a:pt x="30777" y="34873"/>
                  </a:lnTo>
                  <a:lnTo>
                    <a:pt x="1432" y="717"/>
                  </a:lnTo>
                  <a:close/>
                  <a:moveTo>
                    <a:pt x="84218" y="44853"/>
                  </a:moveTo>
                  <a:lnTo>
                    <a:pt x="89427" y="76783"/>
                  </a:lnTo>
                  <a:lnTo>
                    <a:pt x="57736" y="93523"/>
                  </a:lnTo>
                  <a:lnTo>
                    <a:pt x="84218" y="44853"/>
                  </a:lnTo>
                  <a:close/>
                  <a:moveTo>
                    <a:pt x="1" y="1"/>
                  </a:moveTo>
                  <a:lnTo>
                    <a:pt x="30380" y="35350"/>
                  </a:lnTo>
                  <a:lnTo>
                    <a:pt x="30419" y="35430"/>
                  </a:lnTo>
                  <a:lnTo>
                    <a:pt x="44615" y="40480"/>
                  </a:lnTo>
                  <a:lnTo>
                    <a:pt x="50301" y="66206"/>
                  </a:lnTo>
                  <a:lnTo>
                    <a:pt x="83542" y="44814"/>
                  </a:lnTo>
                  <a:lnTo>
                    <a:pt x="56384" y="94716"/>
                  </a:lnTo>
                  <a:lnTo>
                    <a:pt x="56384" y="94796"/>
                  </a:lnTo>
                  <a:lnTo>
                    <a:pt x="56424" y="94875"/>
                  </a:lnTo>
                  <a:lnTo>
                    <a:pt x="56464" y="94915"/>
                  </a:lnTo>
                  <a:lnTo>
                    <a:pt x="56543" y="94875"/>
                  </a:lnTo>
                  <a:lnTo>
                    <a:pt x="90143" y="77141"/>
                  </a:lnTo>
                  <a:lnTo>
                    <a:pt x="84735" y="43939"/>
                  </a:lnTo>
                  <a:lnTo>
                    <a:pt x="85252" y="42945"/>
                  </a:lnTo>
                  <a:lnTo>
                    <a:pt x="84536" y="43422"/>
                  </a:lnTo>
                  <a:lnTo>
                    <a:pt x="65371" y="2307"/>
                  </a:lnTo>
                  <a:lnTo>
                    <a:pt x="1" y="1"/>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85" name="Google Shape;4585;p118"/>
            <p:cNvSpPr/>
            <p:nvPr/>
          </p:nvSpPr>
          <p:spPr>
            <a:xfrm>
              <a:off x="1589250" y="3124900"/>
              <a:ext cx="2383800" cy="2334100"/>
            </a:xfrm>
            <a:custGeom>
              <a:avLst/>
              <a:gdLst/>
              <a:ahLst/>
              <a:cxnLst/>
              <a:rect l="l" t="t" r="r" b="b"/>
              <a:pathLst>
                <a:path w="95352" h="93364" extrusionOk="0">
                  <a:moveTo>
                    <a:pt x="74515" y="6561"/>
                  </a:moveTo>
                  <a:lnTo>
                    <a:pt x="66563" y="40837"/>
                  </a:lnTo>
                  <a:lnTo>
                    <a:pt x="62428" y="40638"/>
                  </a:lnTo>
                  <a:lnTo>
                    <a:pt x="74515" y="6561"/>
                  </a:lnTo>
                  <a:close/>
                  <a:moveTo>
                    <a:pt x="74436" y="2505"/>
                  </a:moveTo>
                  <a:lnTo>
                    <a:pt x="52726" y="26721"/>
                  </a:lnTo>
                  <a:lnTo>
                    <a:pt x="52845" y="26800"/>
                  </a:lnTo>
                  <a:lnTo>
                    <a:pt x="41393" y="33361"/>
                  </a:lnTo>
                  <a:lnTo>
                    <a:pt x="4136" y="45091"/>
                  </a:lnTo>
                  <a:lnTo>
                    <a:pt x="4136" y="45091"/>
                  </a:lnTo>
                  <a:lnTo>
                    <a:pt x="74436" y="2505"/>
                  </a:lnTo>
                  <a:close/>
                  <a:moveTo>
                    <a:pt x="75271" y="2545"/>
                  </a:moveTo>
                  <a:lnTo>
                    <a:pt x="61553" y="41234"/>
                  </a:lnTo>
                  <a:lnTo>
                    <a:pt x="66404" y="41433"/>
                  </a:lnTo>
                  <a:lnTo>
                    <a:pt x="61115" y="64217"/>
                  </a:lnTo>
                  <a:lnTo>
                    <a:pt x="67438" y="92329"/>
                  </a:lnTo>
                  <a:lnTo>
                    <a:pt x="67438" y="92329"/>
                  </a:lnTo>
                  <a:lnTo>
                    <a:pt x="18251" y="73005"/>
                  </a:lnTo>
                  <a:lnTo>
                    <a:pt x="27397" y="66563"/>
                  </a:lnTo>
                  <a:lnTo>
                    <a:pt x="54237" y="26005"/>
                  </a:lnTo>
                  <a:lnTo>
                    <a:pt x="75271" y="2545"/>
                  </a:lnTo>
                  <a:close/>
                  <a:moveTo>
                    <a:pt x="76702" y="0"/>
                  </a:moveTo>
                  <a:lnTo>
                    <a:pt x="75907" y="875"/>
                  </a:lnTo>
                  <a:lnTo>
                    <a:pt x="80" y="46801"/>
                  </a:lnTo>
                  <a:lnTo>
                    <a:pt x="0" y="46881"/>
                  </a:lnTo>
                  <a:lnTo>
                    <a:pt x="40" y="46960"/>
                  </a:lnTo>
                  <a:lnTo>
                    <a:pt x="80" y="47000"/>
                  </a:lnTo>
                  <a:lnTo>
                    <a:pt x="159" y="47000"/>
                  </a:lnTo>
                  <a:lnTo>
                    <a:pt x="41632" y="33958"/>
                  </a:lnTo>
                  <a:lnTo>
                    <a:pt x="41672" y="33958"/>
                  </a:lnTo>
                  <a:lnTo>
                    <a:pt x="52248" y="27914"/>
                  </a:lnTo>
                  <a:lnTo>
                    <a:pt x="26920" y="66126"/>
                  </a:lnTo>
                  <a:lnTo>
                    <a:pt x="16939" y="73164"/>
                  </a:lnTo>
                  <a:lnTo>
                    <a:pt x="68352" y="93363"/>
                  </a:lnTo>
                  <a:lnTo>
                    <a:pt x="61752" y="64217"/>
                  </a:lnTo>
                  <a:lnTo>
                    <a:pt x="67040" y="41473"/>
                  </a:lnTo>
                  <a:lnTo>
                    <a:pt x="95311" y="42745"/>
                  </a:lnTo>
                  <a:lnTo>
                    <a:pt x="95351" y="42109"/>
                  </a:lnTo>
                  <a:lnTo>
                    <a:pt x="67199" y="40837"/>
                  </a:lnTo>
                  <a:lnTo>
                    <a:pt x="76424" y="1233"/>
                  </a:lnTo>
                  <a:lnTo>
                    <a:pt x="76702" y="398"/>
                  </a:lnTo>
                  <a:lnTo>
                    <a:pt x="76702" y="398"/>
                  </a:lnTo>
                  <a:lnTo>
                    <a:pt x="76583" y="477"/>
                  </a:lnTo>
                  <a:lnTo>
                    <a:pt x="76583" y="477"/>
                  </a:lnTo>
                  <a:lnTo>
                    <a:pt x="76702" y="0"/>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86" name="Google Shape;4586;p118"/>
            <p:cNvSpPr/>
            <p:nvPr/>
          </p:nvSpPr>
          <p:spPr>
            <a:xfrm>
              <a:off x="1620050" y="3054325"/>
              <a:ext cx="1676025" cy="2386775"/>
            </a:xfrm>
            <a:custGeom>
              <a:avLst/>
              <a:gdLst/>
              <a:ahLst/>
              <a:cxnLst/>
              <a:rect l="l" t="t" r="r" b="b"/>
              <a:pathLst>
                <a:path w="67041" h="95471" extrusionOk="0">
                  <a:moveTo>
                    <a:pt x="10140" y="3778"/>
                  </a:moveTo>
                  <a:lnTo>
                    <a:pt x="14673" y="59923"/>
                  </a:lnTo>
                  <a:lnTo>
                    <a:pt x="717" y="48869"/>
                  </a:lnTo>
                  <a:lnTo>
                    <a:pt x="10140" y="3778"/>
                  </a:lnTo>
                  <a:close/>
                  <a:moveTo>
                    <a:pt x="40360" y="37178"/>
                  </a:moveTo>
                  <a:lnTo>
                    <a:pt x="59645" y="66722"/>
                  </a:lnTo>
                  <a:lnTo>
                    <a:pt x="26443" y="68829"/>
                  </a:lnTo>
                  <a:lnTo>
                    <a:pt x="26443" y="68829"/>
                  </a:lnTo>
                  <a:lnTo>
                    <a:pt x="40360" y="37178"/>
                  </a:lnTo>
                  <a:close/>
                  <a:moveTo>
                    <a:pt x="1472" y="50260"/>
                  </a:moveTo>
                  <a:lnTo>
                    <a:pt x="14753" y="60758"/>
                  </a:lnTo>
                  <a:lnTo>
                    <a:pt x="15866" y="74476"/>
                  </a:lnTo>
                  <a:lnTo>
                    <a:pt x="15866" y="74476"/>
                  </a:lnTo>
                  <a:lnTo>
                    <a:pt x="1472" y="50260"/>
                  </a:lnTo>
                  <a:close/>
                  <a:moveTo>
                    <a:pt x="10299" y="0"/>
                  </a:moveTo>
                  <a:lnTo>
                    <a:pt x="10260" y="80"/>
                  </a:lnTo>
                  <a:lnTo>
                    <a:pt x="1" y="49147"/>
                  </a:lnTo>
                  <a:lnTo>
                    <a:pt x="80" y="49187"/>
                  </a:lnTo>
                  <a:lnTo>
                    <a:pt x="16741" y="77180"/>
                  </a:lnTo>
                  <a:lnTo>
                    <a:pt x="15429" y="61314"/>
                  </a:lnTo>
                  <a:lnTo>
                    <a:pt x="25051" y="68909"/>
                  </a:lnTo>
                  <a:lnTo>
                    <a:pt x="24773" y="68909"/>
                  </a:lnTo>
                  <a:lnTo>
                    <a:pt x="66683" y="95471"/>
                  </a:lnTo>
                  <a:lnTo>
                    <a:pt x="67041" y="94954"/>
                  </a:lnTo>
                  <a:lnTo>
                    <a:pt x="26801" y="69426"/>
                  </a:lnTo>
                  <a:lnTo>
                    <a:pt x="60758" y="67318"/>
                  </a:lnTo>
                  <a:lnTo>
                    <a:pt x="40241" y="35826"/>
                  </a:lnTo>
                  <a:lnTo>
                    <a:pt x="25807" y="68670"/>
                  </a:lnTo>
                  <a:lnTo>
                    <a:pt x="15389" y="60440"/>
                  </a:lnTo>
                  <a:lnTo>
                    <a:pt x="10458" y="80"/>
                  </a:lnTo>
                  <a:lnTo>
                    <a:pt x="10458" y="40"/>
                  </a:lnTo>
                  <a:lnTo>
                    <a:pt x="10379" y="0"/>
                  </a:lnTo>
                  <a:close/>
                </a:path>
              </a:pathLst>
            </a:custGeom>
            <a:solidFill>
              <a:srgbClr val="545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87" name="Google Shape;4587;p118"/>
            <p:cNvSpPr/>
            <p:nvPr/>
          </p:nvSpPr>
          <p:spPr>
            <a:xfrm>
              <a:off x="2866625" y="3743200"/>
              <a:ext cx="100425" cy="100425"/>
            </a:xfrm>
            <a:custGeom>
              <a:avLst/>
              <a:gdLst/>
              <a:ahLst/>
              <a:cxnLst/>
              <a:rect l="l" t="t" r="r" b="b"/>
              <a:pathLst>
                <a:path w="4017" h="4017" extrusionOk="0">
                  <a:moveTo>
                    <a:pt x="1750" y="1"/>
                  </a:moveTo>
                  <a:lnTo>
                    <a:pt x="1392" y="80"/>
                  </a:lnTo>
                  <a:lnTo>
                    <a:pt x="1034" y="239"/>
                  </a:lnTo>
                  <a:lnTo>
                    <a:pt x="716" y="438"/>
                  </a:lnTo>
                  <a:lnTo>
                    <a:pt x="438" y="716"/>
                  </a:lnTo>
                  <a:lnTo>
                    <a:pt x="239" y="1074"/>
                  </a:lnTo>
                  <a:lnTo>
                    <a:pt x="80" y="1432"/>
                  </a:lnTo>
                  <a:lnTo>
                    <a:pt x="0" y="1830"/>
                  </a:lnTo>
                  <a:lnTo>
                    <a:pt x="0" y="2227"/>
                  </a:lnTo>
                  <a:lnTo>
                    <a:pt x="80" y="2625"/>
                  </a:lnTo>
                  <a:lnTo>
                    <a:pt x="239" y="2983"/>
                  </a:lnTo>
                  <a:lnTo>
                    <a:pt x="477" y="3301"/>
                  </a:lnTo>
                  <a:lnTo>
                    <a:pt x="756" y="3579"/>
                  </a:lnTo>
                  <a:lnTo>
                    <a:pt x="1074" y="3778"/>
                  </a:lnTo>
                  <a:lnTo>
                    <a:pt x="1471" y="3937"/>
                  </a:lnTo>
                  <a:lnTo>
                    <a:pt x="1869" y="4017"/>
                  </a:lnTo>
                  <a:lnTo>
                    <a:pt x="2267" y="4017"/>
                  </a:lnTo>
                  <a:lnTo>
                    <a:pt x="2625" y="3937"/>
                  </a:lnTo>
                  <a:lnTo>
                    <a:pt x="2982" y="3778"/>
                  </a:lnTo>
                  <a:lnTo>
                    <a:pt x="3301" y="3540"/>
                  </a:lnTo>
                  <a:lnTo>
                    <a:pt x="3579" y="3261"/>
                  </a:lnTo>
                  <a:lnTo>
                    <a:pt x="3817" y="2943"/>
                  </a:lnTo>
                  <a:lnTo>
                    <a:pt x="3937" y="2545"/>
                  </a:lnTo>
                  <a:lnTo>
                    <a:pt x="4016" y="2148"/>
                  </a:lnTo>
                  <a:lnTo>
                    <a:pt x="4016" y="1750"/>
                  </a:lnTo>
                  <a:lnTo>
                    <a:pt x="3937" y="1392"/>
                  </a:lnTo>
                  <a:lnTo>
                    <a:pt x="3778" y="1035"/>
                  </a:lnTo>
                  <a:lnTo>
                    <a:pt x="3539" y="716"/>
                  </a:lnTo>
                  <a:lnTo>
                    <a:pt x="3261" y="438"/>
                  </a:lnTo>
                  <a:lnTo>
                    <a:pt x="2943" y="199"/>
                  </a:lnTo>
                  <a:lnTo>
                    <a:pt x="2585" y="80"/>
                  </a:lnTo>
                  <a:lnTo>
                    <a:pt x="2147" y="1"/>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88" name="Google Shape;4588;p118"/>
            <p:cNvSpPr/>
            <p:nvPr/>
          </p:nvSpPr>
          <p:spPr>
            <a:xfrm>
              <a:off x="3896475" y="4102075"/>
              <a:ext cx="168025" cy="168000"/>
            </a:xfrm>
            <a:custGeom>
              <a:avLst/>
              <a:gdLst/>
              <a:ahLst/>
              <a:cxnLst/>
              <a:rect l="l" t="t" r="r" b="b"/>
              <a:pathLst>
                <a:path w="6721" h="6720" extrusionOk="0">
                  <a:moveTo>
                    <a:pt x="2943" y="0"/>
                  </a:moveTo>
                  <a:lnTo>
                    <a:pt x="2625" y="80"/>
                  </a:lnTo>
                  <a:lnTo>
                    <a:pt x="2307" y="159"/>
                  </a:lnTo>
                  <a:lnTo>
                    <a:pt x="2028" y="278"/>
                  </a:lnTo>
                  <a:lnTo>
                    <a:pt x="1710" y="398"/>
                  </a:lnTo>
                  <a:lnTo>
                    <a:pt x="1472" y="596"/>
                  </a:lnTo>
                  <a:lnTo>
                    <a:pt x="1193" y="795"/>
                  </a:lnTo>
                  <a:lnTo>
                    <a:pt x="955" y="994"/>
                  </a:lnTo>
                  <a:lnTo>
                    <a:pt x="756" y="1233"/>
                  </a:lnTo>
                  <a:lnTo>
                    <a:pt x="557" y="1511"/>
                  </a:lnTo>
                  <a:lnTo>
                    <a:pt x="398" y="1789"/>
                  </a:lnTo>
                  <a:lnTo>
                    <a:pt x="239" y="2107"/>
                  </a:lnTo>
                  <a:lnTo>
                    <a:pt x="120" y="2426"/>
                  </a:lnTo>
                  <a:lnTo>
                    <a:pt x="40" y="2783"/>
                  </a:lnTo>
                  <a:lnTo>
                    <a:pt x="0" y="3102"/>
                  </a:lnTo>
                  <a:lnTo>
                    <a:pt x="0" y="3420"/>
                  </a:lnTo>
                  <a:lnTo>
                    <a:pt x="40" y="3778"/>
                  </a:lnTo>
                  <a:lnTo>
                    <a:pt x="80" y="4096"/>
                  </a:lnTo>
                  <a:lnTo>
                    <a:pt x="159" y="4414"/>
                  </a:lnTo>
                  <a:lnTo>
                    <a:pt x="279" y="4692"/>
                  </a:lnTo>
                  <a:lnTo>
                    <a:pt x="438" y="4970"/>
                  </a:lnTo>
                  <a:lnTo>
                    <a:pt x="597" y="5249"/>
                  </a:lnTo>
                  <a:lnTo>
                    <a:pt x="796" y="5527"/>
                  </a:lnTo>
                  <a:lnTo>
                    <a:pt x="994" y="5766"/>
                  </a:lnTo>
                  <a:lnTo>
                    <a:pt x="1233" y="5964"/>
                  </a:lnTo>
                  <a:lnTo>
                    <a:pt x="1511" y="6163"/>
                  </a:lnTo>
                  <a:lnTo>
                    <a:pt x="1790" y="6322"/>
                  </a:lnTo>
                  <a:lnTo>
                    <a:pt x="2108" y="6481"/>
                  </a:lnTo>
                  <a:lnTo>
                    <a:pt x="2426" y="6601"/>
                  </a:lnTo>
                  <a:lnTo>
                    <a:pt x="2784" y="6680"/>
                  </a:lnTo>
                  <a:lnTo>
                    <a:pt x="3102" y="6720"/>
                  </a:lnTo>
                  <a:lnTo>
                    <a:pt x="3420" y="6720"/>
                  </a:lnTo>
                  <a:lnTo>
                    <a:pt x="3778" y="6680"/>
                  </a:lnTo>
                  <a:lnTo>
                    <a:pt x="4096" y="6640"/>
                  </a:lnTo>
                  <a:lnTo>
                    <a:pt x="4414" y="6561"/>
                  </a:lnTo>
                  <a:lnTo>
                    <a:pt x="4692" y="6442"/>
                  </a:lnTo>
                  <a:lnTo>
                    <a:pt x="5010" y="6283"/>
                  </a:lnTo>
                  <a:lnTo>
                    <a:pt x="5249" y="6124"/>
                  </a:lnTo>
                  <a:lnTo>
                    <a:pt x="5527" y="5925"/>
                  </a:lnTo>
                  <a:lnTo>
                    <a:pt x="5766" y="5726"/>
                  </a:lnTo>
                  <a:lnTo>
                    <a:pt x="5965" y="5448"/>
                  </a:lnTo>
                  <a:lnTo>
                    <a:pt x="6164" y="5209"/>
                  </a:lnTo>
                  <a:lnTo>
                    <a:pt x="6323" y="4931"/>
                  </a:lnTo>
                  <a:lnTo>
                    <a:pt x="6482" y="4613"/>
                  </a:lnTo>
                  <a:lnTo>
                    <a:pt x="6601" y="4294"/>
                  </a:lnTo>
                  <a:lnTo>
                    <a:pt x="6680" y="3937"/>
                  </a:lnTo>
                  <a:lnTo>
                    <a:pt x="6720" y="3618"/>
                  </a:lnTo>
                  <a:lnTo>
                    <a:pt x="6720" y="3261"/>
                  </a:lnTo>
                  <a:lnTo>
                    <a:pt x="6680" y="2942"/>
                  </a:lnTo>
                  <a:lnTo>
                    <a:pt x="6641" y="2624"/>
                  </a:lnTo>
                  <a:lnTo>
                    <a:pt x="6561" y="2306"/>
                  </a:lnTo>
                  <a:lnTo>
                    <a:pt x="6442" y="2028"/>
                  </a:lnTo>
                  <a:lnTo>
                    <a:pt x="6283" y="1710"/>
                  </a:lnTo>
                  <a:lnTo>
                    <a:pt x="6124" y="1432"/>
                  </a:lnTo>
                  <a:lnTo>
                    <a:pt x="5925" y="1193"/>
                  </a:lnTo>
                  <a:lnTo>
                    <a:pt x="5726" y="954"/>
                  </a:lnTo>
                  <a:lnTo>
                    <a:pt x="5488" y="756"/>
                  </a:lnTo>
                  <a:lnTo>
                    <a:pt x="5209" y="557"/>
                  </a:lnTo>
                  <a:lnTo>
                    <a:pt x="4931" y="358"/>
                  </a:lnTo>
                  <a:lnTo>
                    <a:pt x="4613" y="239"/>
                  </a:lnTo>
                  <a:lnTo>
                    <a:pt x="4295" y="119"/>
                  </a:lnTo>
                  <a:lnTo>
                    <a:pt x="3937" y="40"/>
                  </a:lnTo>
                  <a:lnTo>
                    <a:pt x="3619" y="0"/>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89" name="Google Shape;4589;p118"/>
            <p:cNvSpPr/>
            <p:nvPr/>
          </p:nvSpPr>
          <p:spPr>
            <a:xfrm>
              <a:off x="3261275" y="5409275"/>
              <a:ext cx="67600" cy="67600"/>
            </a:xfrm>
            <a:custGeom>
              <a:avLst/>
              <a:gdLst/>
              <a:ahLst/>
              <a:cxnLst/>
              <a:rect l="l" t="t" r="r" b="b"/>
              <a:pathLst>
                <a:path w="2704" h="2704" extrusionOk="0">
                  <a:moveTo>
                    <a:pt x="1431" y="0"/>
                  </a:moveTo>
                  <a:lnTo>
                    <a:pt x="1193" y="40"/>
                  </a:lnTo>
                  <a:lnTo>
                    <a:pt x="915" y="80"/>
                  </a:lnTo>
                  <a:lnTo>
                    <a:pt x="676" y="199"/>
                  </a:lnTo>
                  <a:lnTo>
                    <a:pt x="477" y="318"/>
                  </a:lnTo>
                  <a:lnTo>
                    <a:pt x="278" y="517"/>
                  </a:lnTo>
                  <a:lnTo>
                    <a:pt x="159" y="756"/>
                  </a:lnTo>
                  <a:lnTo>
                    <a:pt x="40" y="994"/>
                  </a:lnTo>
                  <a:lnTo>
                    <a:pt x="0" y="1273"/>
                  </a:lnTo>
                  <a:lnTo>
                    <a:pt x="0" y="1511"/>
                  </a:lnTo>
                  <a:lnTo>
                    <a:pt x="80" y="1789"/>
                  </a:lnTo>
                  <a:lnTo>
                    <a:pt x="159" y="2028"/>
                  </a:lnTo>
                  <a:lnTo>
                    <a:pt x="318" y="2227"/>
                  </a:lnTo>
                  <a:lnTo>
                    <a:pt x="517" y="2426"/>
                  </a:lnTo>
                  <a:lnTo>
                    <a:pt x="716" y="2545"/>
                  </a:lnTo>
                  <a:lnTo>
                    <a:pt x="954" y="2664"/>
                  </a:lnTo>
                  <a:lnTo>
                    <a:pt x="1233" y="2704"/>
                  </a:lnTo>
                  <a:lnTo>
                    <a:pt x="1511" y="2704"/>
                  </a:lnTo>
                  <a:lnTo>
                    <a:pt x="1750" y="2624"/>
                  </a:lnTo>
                  <a:lnTo>
                    <a:pt x="1988" y="2545"/>
                  </a:lnTo>
                  <a:lnTo>
                    <a:pt x="2227" y="2386"/>
                  </a:lnTo>
                  <a:lnTo>
                    <a:pt x="2386" y="2187"/>
                  </a:lnTo>
                  <a:lnTo>
                    <a:pt x="2545" y="1988"/>
                  </a:lnTo>
                  <a:lnTo>
                    <a:pt x="2624" y="1750"/>
                  </a:lnTo>
                  <a:lnTo>
                    <a:pt x="2704" y="1471"/>
                  </a:lnTo>
                  <a:lnTo>
                    <a:pt x="2664" y="1193"/>
                  </a:lnTo>
                  <a:lnTo>
                    <a:pt x="2624" y="954"/>
                  </a:lnTo>
                  <a:lnTo>
                    <a:pt x="2505" y="716"/>
                  </a:lnTo>
                  <a:lnTo>
                    <a:pt x="2386" y="477"/>
                  </a:lnTo>
                  <a:lnTo>
                    <a:pt x="2187" y="318"/>
                  </a:lnTo>
                  <a:lnTo>
                    <a:pt x="1948" y="159"/>
                  </a:lnTo>
                  <a:lnTo>
                    <a:pt x="1710" y="80"/>
                  </a:lnTo>
                  <a:lnTo>
                    <a:pt x="1431" y="0"/>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90" name="Google Shape;4590;p118"/>
            <p:cNvSpPr/>
            <p:nvPr/>
          </p:nvSpPr>
          <p:spPr>
            <a:xfrm>
              <a:off x="4049550" y="4952000"/>
              <a:ext cx="117325" cy="117325"/>
            </a:xfrm>
            <a:custGeom>
              <a:avLst/>
              <a:gdLst/>
              <a:ahLst/>
              <a:cxnLst/>
              <a:rect l="l" t="t" r="r" b="b"/>
              <a:pathLst>
                <a:path w="4693" h="4693" extrusionOk="0">
                  <a:moveTo>
                    <a:pt x="2546" y="0"/>
                  </a:moveTo>
                  <a:lnTo>
                    <a:pt x="2068" y="40"/>
                  </a:lnTo>
                  <a:lnTo>
                    <a:pt x="1631" y="120"/>
                  </a:lnTo>
                  <a:lnTo>
                    <a:pt x="1194" y="318"/>
                  </a:lnTo>
                  <a:lnTo>
                    <a:pt x="836" y="557"/>
                  </a:lnTo>
                  <a:lnTo>
                    <a:pt x="518" y="875"/>
                  </a:lnTo>
                  <a:lnTo>
                    <a:pt x="279" y="1273"/>
                  </a:lnTo>
                  <a:lnTo>
                    <a:pt x="160" y="1471"/>
                  </a:lnTo>
                  <a:lnTo>
                    <a:pt x="80" y="1710"/>
                  </a:lnTo>
                  <a:lnTo>
                    <a:pt x="41" y="1949"/>
                  </a:lnTo>
                  <a:lnTo>
                    <a:pt x="1" y="2187"/>
                  </a:lnTo>
                  <a:lnTo>
                    <a:pt x="1" y="2625"/>
                  </a:lnTo>
                  <a:lnTo>
                    <a:pt x="120" y="3102"/>
                  </a:lnTo>
                  <a:lnTo>
                    <a:pt x="279" y="3499"/>
                  </a:lnTo>
                  <a:lnTo>
                    <a:pt x="557" y="3857"/>
                  </a:lnTo>
                  <a:lnTo>
                    <a:pt x="876" y="4175"/>
                  </a:lnTo>
                  <a:lnTo>
                    <a:pt x="1273" y="4454"/>
                  </a:lnTo>
                  <a:lnTo>
                    <a:pt x="1472" y="4533"/>
                  </a:lnTo>
                  <a:lnTo>
                    <a:pt x="1711" y="4613"/>
                  </a:lnTo>
                  <a:lnTo>
                    <a:pt x="1949" y="4692"/>
                  </a:lnTo>
                  <a:lnTo>
                    <a:pt x="2625" y="4692"/>
                  </a:lnTo>
                  <a:lnTo>
                    <a:pt x="3063" y="4613"/>
                  </a:lnTo>
                  <a:lnTo>
                    <a:pt x="3500" y="4414"/>
                  </a:lnTo>
                  <a:lnTo>
                    <a:pt x="3858" y="4175"/>
                  </a:lnTo>
                  <a:lnTo>
                    <a:pt x="4176" y="3817"/>
                  </a:lnTo>
                  <a:lnTo>
                    <a:pt x="4454" y="3460"/>
                  </a:lnTo>
                  <a:lnTo>
                    <a:pt x="4534" y="3221"/>
                  </a:lnTo>
                  <a:lnTo>
                    <a:pt x="4613" y="3022"/>
                  </a:lnTo>
                  <a:lnTo>
                    <a:pt x="4653" y="2784"/>
                  </a:lnTo>
                  <a:lnTo>
                    <a:pt x="4693" y="2545"/>
                  </a:lnTo>
                  <a:lnTo>
                    <a:pt x="4693" y="2068"/>
                  </a:lnTo>
                  <a:lnTo>
                    <a:pt x="4574" y="1631"/>
                  </a:lnTo>
                  <a:lnTo>
                    <a:pt x="4414" y="1233"/>
                  </a:lnTo>
                  <a:lnTo>
                    <a:pt x="4136" y="835"/>
                  </a:lnTo>
                  <a:lnTo>
                    <a:pt x="3818" y="517"/>
                  </a:lnTo>
                  <a:lnTo>
                    <a:pt x="3460" y="279"/>
                  </a:lnTo>
                  <a:lnTo>
                    <a:pt x="3222" y="159"/>
                  </a:lnTo>
                  <a:lnTo>
                    <a:pt x="2983" y="80"/>
                  </a:lnTo>
                  <a:lnTo>
                    <a:pt x="2784" y="40"/>
                  </a:lnTo>
                  <a:lnTo>
                    <a:pt x="2546" y="0"/>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91" name="Google Shape;4591;p118"/>
            <p:cNvSpPr/>
            <p:nvPr/>
          </p:nvSpPr>
          <p:spPr>
            <a:xfrm>
              <a:off x="3039575" y="4649800"/>
              <a:ext cx="168025" cy="168025"/>
            </a:xfrm>
            <a:custGeom>
              <a:avLst/>
              <a:gdLst/>
              <a:ahLst/>
              <a:cxnLst/>
              <a:rect l="l" t="t" r="r" b="b"/>
              <a:pathLst>
                <a:path w="6721" h="6721" extrusionOk="0">
                  <a:moveTo>
                    <a:pt x="2943" y="0"/>
                  </a:moveTo>
                  <a:lnTo>
                    <a:pt x="2625" y="80"/>
                  </a:lnTo>
                  <a:lnTo>
                    <a:pt x="2307" y="159"/>
                  </a:lnTo>
                  <a:lnTo>
                    <a:pt x="2029" y="279"/>
                  </a:lnTo>
                  <a:lnTo>
                    <a:pt x="1751" y="398"/>
                  </a:lnTo>
                  <a:lnTo>
                    <a:pt x="1472" y="597"/>
                  </a:lnTo>
                  <a:lnTo>
                    <a:pt x="1194" y="756"/>
                  </a:lnTo>
                  <a:lnTo>
                    <a:pt x="955" y="994"/>
                  </a:lnTo>
                  <a:lnTo>
                    <a:pt x="756" y="1233"/>
                  </a:lnTo>
                  <a:lnTo>
                    <a:pt x="558" y="1511"/>
                  </a:lnTo>
                  <a:lnTo>
                    <a:pt x="399" y="1790"/>
                  </a:lnTo>
                  <a:lnTo>
                    <a:pt x="240" y="2108"/>
                  </a:lnTo>
                  <a:lnTo>
                    <a:pt x="120" y="2426"/>
                  </a:lnTo>
                  <a:lnTo>
                    <a:pt x="41" y="2744"/>
                  </a:lnTo>
                  <a:lnTo>
                    <a:pt x="1" y="3102"/>
                  </a:lnTo>
                  <a:lnTo>
                    <a:pt x="1" y="3420"/>
                  </a:lnTo>
                  <a:lnTo>
                    <a:pt x="41" y="3738"/>
                  </a:lnTo>
                  <a:lnTo>
                    <a:pt x="80" y="4056"/>
                  </a:lnTo>
                  <a:lnTo>
                    <a:pt x="160" y="4374"/>
                  </a:lnTo>
                  <a:lnTo>
                    <a:pt x="279" y="4692"/>
                  </a:lnTo>
                  <a:lnTo>
                    <a:pt x="438" y="4971"/>
                  </a:lnTo>
                  <a:lnTo>
                    <a:pt x="597" y="5249"/>
                  </a:lnTo>
                  <a:lnTo>
                    <a:pt x="796" y="5527"/>
                  </a:lnTo>
                  <a:lnTo>
                    <a:pt x="995" y="5766"/>
                  </a:lnTo>
                  <a:lnTo>
                    <a:pt x="1273" y="5965"/>
                  </a:lnTo>
                  <a:lnTo>
                    <a:pt x="1512" y="6164"/>
                  </a:lnTo>
                  <a:lnTo>
                    <a:pt x="1790" y="6323"/>
                  </a:lnTo>
                  <a:lnTo>
                    <a:pt x="2108" y="6482"/>
                  </a:lnTo>
                  <a:lnTo>
                    <a:pt x="2426" y="6561"/>
                  </a:lnTo>
                  <a:lnTo>
                    <a:pt x="2784" y="6641"/>
                  </a:lnTo>
                  <a:lnTo>
                    <a:pt x="3102" y="6681"/>
                  </a:lnTo>
                  <a:lnTo>
                    <a:pt x="3460" y="6720"/>
                  </a:lnTo>
                  <a:lnTo>
                    <a:pt x="3778" y="6681"/>
                  </a:lnTo>
                  <a:lnTo>
                    <a:pt x="4097" y="6641"/>
                  </a:lnTo>
                  <a:lnTo>
                    <a:pt x="4415" y="6561"/>
                  </a:lnTo>
                  <a:lnTo>
                    <a:pt x="4693" y="6442"/>
                  </a:lnTo>
                  <a:lnTo>
                    <a:pt x="5011" y="6283"/>
                  </a:lnTo>
                  <a:lnTo>
                    <a:pt x="5289" y="6124"/>
                  </a:lnTo>
                  <a:lnTo>
                    <a:pt x="5528" y="5925"/>
                  </a:lnTo>
                  <a:lnTo>
                    <a:pt x="5767" y="5686"/>
                  </a:lnTo>
                  <a:lnTo>
                    <a:pt x="5965" y="5448"/>
                  </a:lnTo>
                  <a:lnTo>
                    <a:pt x="6164" y="5209"/>
                  </a:lnTo>
                  <a:lnTo>
                    <a:pt x="6363" y="4891"/>
                  </a:lnTo>
                  <a:lnTo>
                    <a:pt x="6482" y="4613"/>
                  </a:lnTo>
                  <a:lnTo>
                    <a:pt x="6602" y="4255"/>
                  </a:lnTo>
                  <a:lnTo>
                    <a:pt x="6681" y="3937"/>
                  </a:lnTo>
                  <a:lnTo>
                    <a:pt x="6721" y="3619"/>
                  </a:lnTo>
                  <a:lnTo>
                    <a:pt x="6721" y="3261"/>
                  </a:lnTo>
                  <a:lnTo>
                    <a:pt x="6721" y="2943"/>
                  </a:lnTo>
                  <a:lnTo>
                    <a:pt x="6641" y="2625"/>
                  </a:lnTo>
                  <a:lnTo>
                    <a:pt x="6562" y="2307"/>
                  </a:lnTo>
                  <a:lnTo>
                    <a:pt x="6443" y="1988"/>
                  </a:lnTo>
                  <a:lnTo>
                    <a:pt x="6283" y="1710"/>
                  </a:lnTo>
                  <a:lnTo>
                    <a:pt x="6124" y="1432"/>
                  </a:lnTo>
                  <a:lnTo>
                    <a:pt x="5926" y="1193"/>
                  </a:lnTo>
                  <a:lnTo>
                    <a:pt x="5727" y="955"/>
                  </a:lnTo>
                  <a:lnTo>
                    <a:pt x="5488" y="716"/>
                  </a:lnTo>
                  <a:lnTo>
                    <a:pt x="5210" y="517"/>
                  </a:lnTo>
                  <a:lnTo>
                    <a:pt x="4932" y="358"/>
                  </a:lnTo>
                  <a:lnTo>
                    <a:pt x="4613" y="239"/>
                  </a:lnTo>
                  <a:lnTo>
                    <a:pt x="4295" y="120"/>
                  </a:lnTo>
                  <a:lnTo>
                    <a:pt x="3937" y="40"/>
                  </a:lnTo>
                  <a:lnTo>
                    <a:pt x="3619" y="0"/>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92" name="Google Shape;4592;p118"/>
            <p:cNvSpPr/>
            <p:nvPr/>
          </p:nvSpPr>
          <p:spPr>
            <a:xfrm>
              <a:off x="1572350" y="4220350"/>
              <a:ext cx="117325" cy="117325"/>
            </a:xfrm>
            <a:custGeom>
              <a:avLst/>
              <a:gdLst/>
              <a:ahLst/>
              <a:cxnLst/>
              <a:rect l="l" t="t" r="r" b="b"/>
              <a:pathLst>
                <a:path w="4693" h="4693" extrusionOk="0">
                  <a:moveTo>
                    <a:pt x="2068" y="1"/>
                  </a:moveTo>
                  <a:lnTo>
                    <a:pt x="1631" y="80"/>
                  </a:lnTo>
                  <a:lnTo>
                    <a:pt x="1193" y="279"/>
                  </a:lnTo>
                  <a:lnTo>
                    <a:pt x="835" y="518"/>
                  </a:lnTo>
                  <a:lnTo>
                    <a:pt x="517" y="876"/>
                  </a:lnTo>
                  <a:lnTo>
                    <a:pt x="279" y="1233"/>
                  </a:lnTo>
                  <a:lnTo>
                    <a:pt x="159" y="1472"/>
                  </a:lnTo>
                  <a:lnTo>
                    <a:pt x="80" y="1671"/>
                  </a:lnTo>
                  <a:lnTo>
                    <a:pt x="40" y="1909"/>
                  </a:lnTo>
                  <a:lnTo>
                    <a:pt x="0" y="2148"/>
                  </a:lnTo>
                  <a:lnTo>
                    <a:pt x="0" y="2625"/>
                  </a:lnTo>
                  <a:lnTo>
                    <a:pt x="120" y="3063"/>
                  </a:lnTo>
                  <a:lnTo>
                    <a:pt x="279" y="3460"/>
                  </a:lnTo>
                  <a:lnTo>
                    <a:pt x="557" y="3858"/>
                  </a:lnTo>
                  <a:lnTo>
                    <a:pt x="875" y="4176"/>
                  </a:lnTo>
                  <a:lnTo>
                    <a:pt x="1273" y="4414"/>
                  </a:lnTo>
                  <a:lnTo>
                    <a:pt x="1472" y="4534"/>
                  </a:lnTo>
                  <a:lnTo>
                    <a:pt x="1710" y="4613"/>
                  </a:lnTo>
                  <a:lnTo>
                    <a:pt x="1949" y="4653"/>
                  </a:lnTo>
                  <a:lnTo>
                    <a:pt x="2187" y="4693"/>
                  </a:lnTo>
                  <a:lnTo>
                    <a:pt x="2625" y="4693"/>
                  </a:lnTo>
                  <a:lnTo>
                    <a:pt x="3102" y="4574"/>
                  </a:lnTo>
                  <a:lnTo>
                    <a:pt x="3499" y="4375"/>
                  </a:lnTo>
                  <a:lnTo>
                    <a:pt x="3857" y="4136"/>
                  </a:lnTo>
                  <a:lnTo>
                    <a:pt x="4175" y="3818"/>
                  </a:lnTo>
                  <a:lnTo>
                    <a:pt x="4454" y="3420"/>
                  </a:lnTo>
                  <a:lnTo>
                    <a:pt x="4533" y="3222"/>
                  </a:lnTo>
                  <a:lnTo>
                    <a:pt x="4613" y="2983"/>
                  </a:lnTo>
                  <a:lnTo>
                    <a:pt x="4653" y="2744"/>
                  </a:lnTo>
                  <a:lnTo>
                    <a:pt x="4692" y="2506"/>
                  </a:lnTo>
                  <a:lnTo>
                    <a:pt x="4692" y="2068"/>
                  </a:lnTo>
                  <a:lnTo>
                    <a:pt x="4573" y="1591"/>
                  </a:lnTo>
                  <a:lnTo>
                    <a:pt x="4414" y="1194"/>
                  </a:lnTo>
                  <a:lnTo>
                    <a:pt x="4175" y="836"/>
                  </a:lnTo>
                  <a:lnTo>
                    <a:pt x="3817" y="518"/>
                  </a:lnTo>
                  <a:lnTo>
                    <a:pt x="3460" y="239"/>
                  </a:lnTo>
                  <a:lnTo>
                    <a:pt x="3221" y="160"/>
                  </a:lnTo>
                  <a:lnTo>
                    <a:pt x="2982" y="80"/>
                  </a:lnTo>
                  <a:lnTo>
                    <a:pt x="2784" y="1"/>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93" name="Google Shape;4593;p118"/>
            <p:cNvSpPr/>
            <p:nvPr/>
          </p:nvSpPr>
          <p:spPr>
            <a:xfrm>
              <a:off x="1968975" y="4893350"/>
              <a:ext cx="117325" cy="117325"/>
            </a:xfrm>
            <a:custGeom>
              <a:avLst/>
              <a:gdLst/>
              <a:ahLst/>
              <a:cxnLst/>
              <a:rect l="l" t="t" r="r" b="b"/>
              <a:pathLst>
                <a:path w="4693" h="4693" extrusionOk="0">
                  <a:moveTo>
                    <a:pt x="2068" y="0"/>
                  </a:moveTo>
                  <a:lnTo>
                    <a:pt x="1631" y="120"/>
                  </a:lnTo>
                  <a:lnTo>
                    <a:pt x="1233" y="279"/>
                  </a:lnTo>
                  <a:lnTo>
                    <a:pt x="836" y="557"/>
                  </a:lnTo>
                  <a:lnTo>
                    <a:pt x="517" y="875"/>
                  </a:lnTo>
                  <a:lnTo>
                    <a:pt x="279" y="1273"/>
                  </a:lnTo>
                  <a:lnTo>
                    <a:pt x="160" y="1471"/>
                  </a:lnTo>
                  <a:lnTo>
                    <a:pt x="80" y="1710"/>
                  </a:lnTo>
                  <a:lnTo>
                    <a:pt x="40" y="1949"/>
                  </a:lnTo>
                  <a:lnTo>
                    <a:pt x="1" y="2187"/>
                  </a:lnTo>
                  <a:lnTo>
                    <a:pt x="40" y="2625"/>
                  </a:lnTo>
                  <a:lnTo>
                    <a:pt x="120" y="3062"/>
                  </a:lnTo>
                  <a:lnTo>
                    <a:pt x="319" y="3499"/>
                  </a:lnTo>
                  <a:lnTo>
                    <a:pt x="557" y="3857"/>
                  </a:lnTo>
                  <a:lnTo>
                    <a:pt x="875" y="4175"/>
                  </a:lnTo>
                  <a:lnTo>
                    <a:pt x="1273" y="4454"/>
                  </a:lnTo>
                  <a:lnTo>
                    <a:pt x="1472" y="4533"/>
                  </a:lnTo>
                  <a:lnTo>
                    <a:pt x="1710" y="4613"/>
                  </a:lnTo>
                  <a:lnTo>
                    <a:pt x="1949" y="4652"/>
                  </a:lnTo>
                  <a:lnTo>
                    <a:pt x="2188" y="4692"/>
                  </a:lnTo>
                  <a:lnTo>
                    <a:pt x="2625" y="4692"/>
                  </a:lnTo>
                  <a:lnTo>
                    <a:pt x="3102" y="4573"/>
                  </a:lnTo>
                  <a:lnTo>
                    <a:pt x="3500" y="4414"/>
                  </a:lnTo>
                  <a:lnTo>
                    <a:pt x="3858" y="4136"/>
                  </a:lnTo>
                  <a:lnTo>
                    <a:pt x="4176" y="3817"/>
                  </a:lnTo>
                  <a:lnTo>
                    <a:pt x="4454" y="3420"/>
                  </a:lnTo>
                  <a:lnTo>
                    <a:pt x="4534" y="3221"/>
                  </a:lnTo>
                  <a:lnTo>
                    <a:pt x="4613" y="2982"/>
                  </a:lnTo>
                  <a:lnTo>
                    <a:pt x="4693" y="2744"/>
                  </a:lnTo>
                  <a:lnTo>
                    <a:pt x="4693" y="2545"/>
                  </a:lnTo>
                  <a:lnTo>
                    <a:pt x="4693" y="2068"/>
                  </a:lnTo>
                  <a:lnTo>
                    <a:pt x="4613" y="1631"/>
                  </a:lnTo>
                  <a:lnTo>
                    <a:pt x="4414" y="1193"/>
                  </a:lnTo>
                  <a:lnTo>
                    <a:pt x="4176" y="835"/>
                  </a:lnTo>
                  <a:lnTo>
                    <a:pt x="3818" y="517"/>
                  </a:lnTo>
                  <a:lnTo>
                    <a:pt x="3460" y="279"/>
                  </a:lnTo>
                  <a:lnTo>
                    <a:pt x="3221" y="159"/>
                  </a:lnTo>
                  <a:lnTo>
                    <a:pt x="3023" y="80"/>
                  </a:lnTo>
                  <a:lnTo>
                    <a:pt x="2784" y="40"/>
                  </a:lnTo>
                  <a:lnTo>
                    <a:pt x="2545" y="0"/>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94" name="Google Shape;4594;p118"/>
            <p:cNvSpPr/>
            <p:nvPr/>
          </p:nvSpPr>
          <p:spPr>
            <a:xfrm>
              <a:off x="2182700" y="4698500"/>
              <a:ext cx="168025" cy="168025"/>
            </a:xfrm>
            <a:custGeom>
              <a:avLst/>
              <a:gdLst/>
              <a:ahLst/>
              <a:cxnLst/>
              <a:rect l="l" t="t" r="r" b="b"/>
              <a:pathLst>
                <a:path w="6721" h="6721" extrusionOk="0">
                  <a:moveTo>
                    <a:pt x="2983" y="1"/>
                  </a:moveTo>
                  <a:lnTo>
                    <a:pt x="2625" y="80"/>
                  </a:lnTo>
                  <a:lnTo>
                    <a:pt x="2347" y="160"/>
                  </a:lnTo>
                  <a:lnTo>
                    <a:pt x="2028" y="279"/>
                  </a:lnTo>
                  <a:lnTo>
                    <a:pt x="1750" y="398"/>
                  </a:lnTo>
                  <a:lnTo>
                    <a:pt x="1472" y="597"/>
                  </a:lnTo>
                  <a:lnTo>
                    <a:pt x="1193" y="796"/>
                  </a:lnTo>
                  <a:lnTo>
                    <a:pt x="955" y="995"/>
                  </a:lnTo>
                  <a:lnTo>
                    <a:pt x="756" y="1233"/>
                  </a:lnTo>
                  <a:lnTo>
                    <a:pt x="557" y="1512"/>
                  </a:lnTo>
                  <a:lnTo>
                    <a:pt x="398" y="1790"/>
                  </a:lnTo>
                  <a:lnTo>
                    <a:pt x="239" y="2108"/>
                  </a:lnTo>
                  <a:lnTo>
                    <a:pt x="160" y="2426"/>
                  </a:lnTo>
                  <a:lnTo>
                    <a:pt x="80" y="2744"/>
                  </a:lnTo>
                  <a:lnTo>
                    <a:pt x="1" y="3102"/>
                  </a:lnTo>
                  <a:lnTo>
                    <a:pt x="1" y="3420"/>
                  </a:lnTo>
                  <a:lnTo>
                    <a:pt x="40" y="3738"/>
                  </a:lnTo>
                  <a:lnTo>
                    <a:pt x="80" y="4096"/>
                  </a:lnTo>
                  <a:lnTo>
                    <a:pt x="160" y="4375"/>
                  </a:lnTo>
                  <a:lnTo>
                    <a:pt x="279" y="4693"/>
                  </a:lnTo>
                  <a:lnTo>
                    <a:pt x="438" y="4971"/>
                  </a:lnTo>
                  <a:lnTo>
                    <a:pt x="597" y="5249"/>
                  </a:lnTo>
                  <a:lnTo>
                    <a:pt x="796" y="5528"/>
                  </a:lnTo>
                  <a:lnTo>
                    <a:pt x="1034" y="5766"/>
                  </a:lnTo>
                  <a:lnTo>
                    <a:pt x="1273" y="5965"/>
                  </a:lnTo>
                  <a:lnTo>
                    <a:pt x="1512" y="6164"/>
                  </a:lnTo>
                  <a:lnTo>
                    <a:pt x="1830" y="6323"/>
                  </a:lnTo>
                  <a:lnTo>
                    <a:pt x="2108" y="6482"/>
                  </a:lnTo>
                  <a:lnTo>
                    <a:pt x="2466" y="6601"/>
                  </a:lnTo>
                  <a:lnTo>
                    <a:pt x="2784" y="6641"/>
                  </a:lnTo>
                  <a:lnTo>
                    <a:pt x="3102" y="6721"/>
                  </a:lnTo>
                  <a:lnTo>
                    <a:pt x="3460" y="6721"/>
                  </a:lnTo>
                  <a:lnTo>
                    <a:pt x="3778" y="6681"/>
                  </a:lnTo>
                  <a:lnTo>
                    <a:pt x="4096" y="6641"/>
                  </a:lnTo>
                  <a:lnTo>
                    <a:pt x="4414" y="6562"/>
                  </a:lnTo>
                  <a:lnTo>
                    <a:pt x="4732" y="6442"/>
                  </a:lnTo>
                  <a:lnTo>
                    <a:pt x="5011" y="6283"/>
                  </a:lnTo>
                  <a:lnTo>
                    <a:pt x="5289" y="6124"/>
                  </a:lnTo>
                  <a:lnTo>
                    <a:pt x="5528" y="5925"/>
                  </a:lnTo>
                  <a:lnTo>
                    <a:pt x="5766" y="5687"/>
                  </a:lnTo>
                  <a:lnTo>
                    <a:pt x="6005" y="5448"/>
                  </a:lnTo>
                  <a:lnTo>
                    <a:pt x="6204" y="5210"/>
                  </a:lnTo>
                  <a:lnTo>
                    <a:pt x="6363" y="4892"/>
                  </a:lnTo>
                  <a:lnTo>
                    <a:pt x="6482" y="4613"/>
                  </a:lnTo>
                  <a:lnTo>
                    <a:pt x="6601" y="4255"/>
                  </a:lnTo>
                  <a:lnTo>
                    <a:pt x="6681" y="3937"/>
                  </a:lnTo>
                  <a:lnTo>
                    <a:pt x="6720" y="3619"/>
                  </a:lnTo>
                  <a:lnTo>
                    <a:pt x="6720" y="3261"/>
                  </a:lnTo>
                  <a:lnTo>
                    <a:pt x="6720" y="2943"/>
                  </a:lnTo>
                  <a:lnTo>
                    <a:pt x="6641" y="2625"/>
                  </a:lnTo>
                  <a:lnTo>
                    <a:pt x="6561" y="2307"/>
                  </a:lnTo>
                  <a:lnTo>
                    <a:pt x="6442" y="1989"/>
                  </a:lnTo>
                  <a:lnTo>
                    <a:pt x="6323" y="1711"/>
                  </a:lnTo>
                  <a:lnTo>
                    <a:pt x="6124" y="1432"/>
                  </a:lnTo>
                  <a:lnTo>
                    <a:pt x="5965" y="1194"/>
                  </a:lnTo>
                  <a:lnTo>
                    <a:pt x="5726" y="955"/>
                  </a:lnTo>
                  <a:lnTo>
                    <a:pt x="5488" y="716"/>
                  </a:lnTo>
                  <a:lnTo>
                    <a:pt x="5209" y="557"/>
                  </a:lnTo>
                  <a:lnTo>
                    <a:pt x="4931" y="359"/>
                  </a:lnTo>
                  <a:lnTo>
                    <a:pt x="4613" y="239"/>
                  </a:lnTo>
                  <a:lnTo>
                    <a:pt x="4295" y="120"/>
                  </a:lnTo>
                  <a:lnTo>
                    <a:pt x="3977" y="40"/>
                  </a:lnTo>
                  <a:lnTo>
                    <a:pt x="3619" y="1"/>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95" name="Google Shape;4595;p118"/>
            <p:cNvSpPr/>
            <p:nvPr/>
          </p:nvSpPr>
          <p:spPr>
            <a:xfrm>
              <a:off x="3068425" y="4078200"/>
              <a:ext cx="139175" cy="140200"/>
            </a:xfrm>
            <a:custGeom>
              <a:avLst/>
              <a:gdLst/>
              <a:ahLst/>
              <a:cxnLst/>
              <a:rect l="l" t="t" r="r" b="b"/>
              <a:pathLst>
                <a:path w="5567" h="5608" extrusionOk="0">
                  <a:moveTo>
                    <a:pt x="2704" y="1"/>
                  </a:moveTo>
                  <a:lnTo>
                    <a:pt x="2426" y="40"/>
                  </a:lnTo>
                  <a:lnTo>
                    <a:pt x="2187" y="80"/>
                  </a:lnTo>
                  <a:lnTo>
                    <a:pt x="1909" y="160"/>
                  </a:lnTo>
                  <a:lnTo>
                    <a:pt x="1670" y="239"/>
                  </a:lnTo>
                  <a:lnTo>
                    <a:pt x="1432" y="359"/>
                  </a:lnTo>
                  <a:lnTo>
                    <a:pt x="1193" y="518"/>
                  </a:lnTo>
                  <a:lnTo>
                    <a:pt x="994" y="677"/>
                  </a:lnTo>
                  <a:lnTo>
                    <a:pt x="795" y="836"/>
                  </a:lnTo>
                  <a:lnTo>
                    <a:pt x="597" y="1035"/>
                  </a:lnTo>
                  <a:lnTo>
                    <a:pt x="437" y="1273"/>
                  </a:lnTo>
                  <a:lnTo>
                    <a:pt x="318" y="1512"/>
                  </a:lnTo>
                  <a:lnTo>
                    <a:pt x="199" y="1750"/>
                  </a:lnTo>
                  <a:lnTo>
                    <a:pt x="80" y="2029"/>
                  </a:lnTo>
                  <a:lnTo>
                    <a:pt x="40" y="2307"/>
                  </a:lnTo>
                  <a:lnTo>
                    <a:pt x="0" y="2585"/>
                  </a:lnTo>
                  <a:lnTo>
                    <a:pt x="0" y="2864"/>
                  </a:lnTo>
                  <a:lnTo>
                    <a:pt x="0" y="3142"/>
                  </a:lnTo>
                  <a:lnTo>
                    <a:pt x="40" y="3420"/>
                  </a:lnTo>
                  <a:lnTo>
                    <a:pt x="119" y="3659"/>
                  </a:lnTo>
                  <a:lnTo>
                    <a:pt x="199" y="3937"/>
                  </a:lnTo>
                  <a:lnTo>
                    <a:pt x="318" y="4176"/>
                  </a:lnTo>
                  <a:lnTo>
                    <a:pt x="477" y="4375"/>
                  </a:lnTo>
                  <a:lnTo>
                    <a:pt x="636" y="4613"/>
                  </a:lnTo>
                  <a:lnTo>
                    <a:pt x="835" y="4812"/>
                  </a:lnTo>
                  <a:lnTo>
                    <a:pt x="1034" y="4971"/>
                  </a:lnTo>
                  <a:lnTo>
                    <a:pt x="1233" y="5130"/>
                  </a:lnTo>
                  <a:lnTo>
                    <a:pt x="1471" y="5289"/>
                  </a:lnTo>
                  <a:lnTo>
                    <a:pt x="1750" y="5408"/>
                  </a:lnTo>
                  <a:lnTo>
                    <a:pt x="2028" y="5488"/>
                  </a:lnTo>
                  <a:lnTo>
                    <a:pt x="2306" y="5568"/>
                  </a:lnTo>
                  <a:lnTo>
                    <a:pt x="2585" y="5607"/>
                  </a:lnTo>
                  <a:lnTo>
                    <a:pt x="2863" y="5607"/>
                  </a:lnTo>
                  <a:lnTo>
                    <a:pt x="3102" y="5568"/>
                  </a:lnTo>
                  <a:lnTo>
                    <a:pt x="3380" y="5528"/>
                  </a:lnTo>
                  <a:lnTo>
                    <a:pt x="3658" y="5448"/>
                  </a:lnTo>
                  <a:lnTo>
                    <a:pt x="3897" y="5369"/>
                  </a:lnTo>
                  <a:lnTo>
                    <a:pt x="4135" y="5249"/>
                  </a:lnTo>
                  <a:lnTo>
                    <a:pt x="4374" y="5090"/>
                  </a:lnTo>
                  <a:lnTo>
                    <a:pt x="4573" y="4931"/>
                  </a:lnTo>
                  <a:lnTo>
                    <a:pt x="4772" y="4772"/>
                  </a:lnTo>
                  <a:lnTo>
                    <a:pt x="4970" y="4573"/>
                  </a:lnTo>
                  <a:lnTo>
                    <a:pt x="5129" y="4335"/>
                  </a:lnTo>
                  <a:lnTo>
                    <a:pt x="5249" y="4096"/>
                  </a:lnTo>
                  <a:lnTo>
                    <a:pt x="5368" y="3858"/>
                  </a:lnTo>
                  <a:lnTo>
                    <a:pt x="5448" y="3579"/>
                  </a:lnTo>
                  <a:lnTo>
                    <a:pt x="5527" y="3301"/>
                  </a:lnTo>
                  <a:lnTo>
                    <a:pt x="5567" y="3023"/>
                  </a:lnTo>
                  <a:lnTo>
                    <a:pt x="5567" y="2744"/>
                  </a:lnTo>
                  <a:lnTo>
                    <a:pt x="5567" y="2466"/>
                  </a:lnTo>
                  <a:lnTo>
                    <a:pt x="5487" y="2188"/>
                  </a:lnTo>
                  <a:lnTo>
                    <a:pt x="5448" y="1949"/>
                  </a:lnTo>
                  <a:lnTo>
                    <a:pt x="5328" y="1711"/>
                  </a:lnTo>
                  <a:lnTo>
                    <a:pt x="5209" y="1432"/>
                  </a:lnTo>
                  <a:lnTo>
                    <a:pt x="5090" y="1233"/>
                  </a:lnTo>
                  <a:lnTo>
                    <a:pt x="4931" y="995"/>
                  </a:lnTo>
                  <a:lnTo>
                    <a:pt x="4732" y="796"/>
                  </a:lnTo>
                  <a:lnTo>
                    <a:pt x="4533" y="637"/>
                  </a:lnTo>
                  <a:lnTo>
                    <a:pt x="4294" y="478"/>
                  </a:lnTo>
                  <a:lnTo>
                    <a:pt x="4056" y="319"/>
                  </a:lnTo>
                  <a:lnTo>
                    <a:pt x="3817" y="200"/>
                  </a:lnTo>
                  <a:lnTo>
                    <a:pt x="3539" y="120"/>
                  </a:lnTo>
                  <a:lnTo>
                    <a:pt x="3261" y="40"/>
                  </a:lnTo>
                  <a:lnTo>
                    <a:pt x="2982" y="40"/>
                  </a:lnTo>
                  <a:lnTo>
                    <a:pt x="2704" y="1"/>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96" name="Google Shape;4596;p118"/>
            <p:cNvSpPr/>
            <p:nvPr/>
          </p:nvSpPr>
          <p:spPr>
            <a:xfrm>
              <a:off x="2567400" y="3906225"/>
              <a:ext cx="117325" cy="118325"/>
            </a:xfrm>
            <a:custGeom>
              <a:avLst/>
              <a:gdLst/>
              <a:ahLst/>
              <a:cxnLst/>
              <a:rect l="l" t="t" r="r" b="b"/>
              <a:pathLst>
                <a:path w="4693" h="4733" extrusionOk="0">
                  <a:moveTo>
                    <a:pt x="2546" y="1"/>
                  </a:moveTo>
                  <a:lnTo>
                    <a:pt x="2068" y="41"/>
                  </a:lnTo>
                  <a:lnTo>
                    <a:pt x="1631" y="120"/>
                  </a:lnTo>
                  <a:lnTo>
                    <a:pt x="1233" y="319"/>
                  </a:lnTo>
                  <a:lnTo>
                    <a:pt x="836" y="557"/>
                  </a:lnTo>
                  <a:lnTo>
                    <a:pt x="518" y="876"/>
                  </a:lnTo>
                  <a:lnTo>
                    <a:pt x="279" y="1273"/>
                  </a:lnTo>
                  <a:lnTo>
                    <a:pt x="160" y="1512"/>
                  </a:lnTo>
                  <a:lnTo>
                    <a:pt x="80" y="1711"/>
                  </a:lnTo>
                  <a:lnTo>
                    <a:pt x="40" y="1949"/>
                  </a:lnTo>
                  <a:lnTo>
                    <a:pt x="1" y="2188"/>
                  </a:lnTo>
                  <a:lnTo>
                    <a:pt x="40" y="2665"/>
                  </a:lnTo>
                  <a:lnTo>
                    <a:pt x="120" y="3102"/>
                  </a:lnTo>
                  <a:lnTo>
                    <a:pt x="319" y="3500"/>
                  </a:lnTo>
                  <a:lnTo>
                    <a:pt x="557" y="3898"/>
                  </a:lnTo>
                  <a:lnTo>
                    <a:pt x="875" y="4216"/>
                  </a:lnTo>
                  <a:lnTo>
                    <a:pt x="1273" y="4454"/>
                  </a:lnTo>
                  <a:lnTo>
                    <a:pt x="1472" y="4534"/>
                  </a:lnTo>
                  <a:lnTo>
                    <a:pt x="1710" y="4613"/>
                  </a:lnTo>
                  <a:lnTo>
                    <a:pt x="1949" y="4693"/>
                  </a:lnTo>
                  <a:lnTo>
                    <a:pt x="2188" y="4733"/>
                  </a:lnTo>
                  <a:lnTo>
                    <a:pt x="2665" y="4693"/>
                  </a:lnTo>
                  <a:lnTo>
                    <a:pt x="3102" y="4613"/>
                  </a:lnTo>
                  <a:lnTo>
                    <a:pt x="3500" y="4414"/>
                  </a:lnTo>
                  <a:lnTo>
                    <a:pt x="3858" y="4176"/>
                  </a:lnTo>
                  <a:lnTo>
                    <a:pt x="4176" y="3858"/>
                  </a:lnTo>
                  <a:lnTo>
                    <a:pt x="4454" y="3460"/>
                  </a:lnTo>
                  <a:lnTo>
                    <a:pt x="4534" y="3261"/>
                  </a:lnTo>
                  <a:lnTo>
                    <a:pt x="4613" y="3023"/>
                  </a:lnTo>
                  <a:lnTo>
                    <a:pt x="4693" y="2784"/>
                  </a:lnTo>
                  <a:lnTo>
                    <a:pt x="4693" y="2546"/>
                  </a:lnTo>
                  <a:lnTo>
                    <a:pt x="4693" y="2068"/>
                  </a:lnTo>
                  <a:lnTo>
                    <a:pt x="4613" y="1631"/>
                  </a:lnTo>
                  <a:lnTo>
                    <a:pt x="4414" y="1233"/>
                  </a:lnTo>
                  <a:lnTo>
                    <a:pt x="4176" y="836"/>
                  </a:lnTo>
                  <a:lnTo>
                    <a:pt x="3858" y="518"/>
                  </a:lnTo>
                  <a:lnTo>
                    <a:pt x="3460" y="279"/>
                  </a:lnTo>
                  <a:lnTo>
                    <a:pt x="3221" y="200"/>
                  </a:lnTo>
                  <a:lnTo>
                    <a:pt x="3023" y="120"/>
                  </a:lnTo>
                  <a:lnTo>
                    <a:pt x="2784" y="41"/>
                  </a:lnTo>
                  <a:lnTo>
                    <a:pt x="2546" y="1"/>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97" name="Google Shape;4597;p118"/>
            <p:cNvSpPr/>
            <p:nvPr/>
          </p:nvSpPr>
          <p:spPr>
            <a:xfrm>
              <a:off x="3448150" y="3110975"/>
              <a:ext cx="92475" cy="92475"/>
            </a:xfrm>
            <a:custGeom>
              <a:avLst/>
              <a:gdLst/>
              <a:ahLst/>
              <a:cxnLst/>
              <a:rect l="l" t="t" r="r" b="b"/>
              <a:pathLst>
                <a:path w="3699" h="3699" extrusionOk="0">
                  <a:moveTo>
                    <a:pt x="1829" y="1"/>
                  </a:moveTo>
                  <a:lnTo>
                    <a:pt x="1472" y="40"/>
                  </a:lnTo>
                  <a:lnTo>
                    <a:pt x="1114" y="160"/>
                  </a:lnTo>
                  <a:lnTo>
                    <a:pt x="796" y="319"/>
                  </a:lnTo>
                  <a:lnTo>
                    <a:pt x="517" y="557"/>
                  </a:lnTo>
                  <a:lnTo>
                    <a:pt x="319" y="796"/>
                  </a:lnTo>
                  <a:lnTo>
                    <a:pt x="120" y="1114"/>
                  </a:lnTo>
                  <a:lnTo>
                    <a:pt x="0" y="1472"/>
                  </a:lnTo>
                  <a:lnTo>
                    <a:pt x="0" y="1869"/>
                  </a:lnTo>
                  <a:lnTo>
                    <a:pt x="0" y="2227"/>
                  </a:lnTo>
                  <a:lnTo>
                    <a:pt x="120" y="2585"/>
                  </a:lnTo>
                  <a:lnTo>
                    <a:pt x="319" y="2903"/>
                  </a:lnTo>
                  <a:lnTo>
                    <a:pt x="517" y="3182"/>
                  </a:lnTo>
                  <a:lnTo>
                    <a:pt x="796" y="3380"/>
                  </a:lnTo>
                  <a:lnTo>
                    <a:pt x="1114" y="3579"/>
                  </a:lnTo>
                  <a:lnTo>
                    <a:pt x="1472" y="3659"/>
                  </a:lnTo>
                  <a:lnTo>
                    <a:pt x="1829" y="3698"/>
                  </a:lnTo>
                  <a:lnTo>
                    <a:pt x="2227" y="3659"/>
                  </a:lnTo>
                  <a:lnTo>
                    <a:pt x="2585" y="3579"/>
                  </a:lnTo>
                  <a:lnTo>
                    <a:pt x="2863" y="3380"/>
                  </a:lnTo>
                  <a:lnTo>
                    <a:pt x="3142" y="3182"/>
                  </a:lnTo>
                  <a:lnTo>
                    <a:pt x="3380" y="2903"/>
                  </a:lnTo>
                  <a:lnTo>
                    <a:pt x="3539" y="2585"/>
                  </a:lnTo>
                  <a:lnTo>
                    <a:pt x="3659" y="2227"/>
                  </a:lnTo>
                  <a:lnTo>
                    <a:pt x="3698" y="1869"/>
                  </a:lnTo>
                  <a:lnTo>
                    <a:pt x="3659" y="1472"/>
                  </a:lnTo>
                  <a:lnTo>
                    <a:pt x="3539" y="1114"/>
                  </a:lnTo>
                  <a:lnTo>
                    <a:pt x="3380" y="796"/>
                  </a:lnTo>
                  <a:lnTo>
                    <a:pt x="3142" y="557"/>
                  </a:lnTo>
                  <a:lnTo>
                    <a:pt x="2863" y="319"/>
                  </a:lnTo>
                  <a:lnTo>
                    <a:pt x="2585" y="160"/>
                  </a:lnTo>
                  <a:lnTo>
                    <a:pt x="2227" y="40"/>
                  </a:lnTo>
                  <a:lnTo>
                    <a:pt x="1829" y="1"/>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98" name="Google Shape;4598;p118"/>
            <p:cNvSpPr/>
            <p:nvPr/>
          </p:nvSpPr>
          <p:spPr>
            <a:xfrm>
              <a:off x="3764250" y="3208400"/>
              <a:ext cx="112375" cy="112350"/>
            </a:xfrm>
            <a:custGeom>
              <a:avLst/>
              <a:gdLst/>
              <a:ahLst/>
              <a:cxnLst/>
              <a:rect l="l" t="t" r="r" b="b"/>
              <a:pathLst>
                <a:path w="4495" h="4494" extrusionOk="0">
                  <a:moveTo>
                    <a:pt x="2267" y="0"/>
                  </a:moveTo>
                  <a:lnTo>
                    <a:pt x="1790" y="40"/>
                  </a:lnTo>
                  <a:lnTo>
                    <a:pt x="1393" y="199"/>
                  </a:lnTo>
                  <a:lnTo>
                    <a:pt x="995" y="398"/>
                  </a:lnTo>
                  <a:lnTo>
                    <a:pt x="677" y="676"/>
                  </a:lnTo>
                  <a:lnTo>
                    <a:pt x="399" y="994"/>
                  </a:lnTo>
                  <a:lnTo>
                    <a:pt x="200" y="1392"/>
                  </a:lnTo>
                  <a:lnTo>
                    <a:pt x="41" y="1790"/>
                  </a:lnTo>
                  <a:lnTo>
                    <a:pt x="1" y="2267"/>
                  </a:lnTo>
                  <a:lnTo>
                    <a:pt x="41" y="2704"/>
                  </a:lnTo>
                  <a:lnTo>
                    <a:pt x="200" y="3142"/>
                  </a:lnTo>
                  <a:lnTo>
                    <a:pt x="399" y="3499"/>
                  </a:lnTo>
                  <a:lnTo>
                    <a:pt x="677" y="3857"/>
                  </a:lnTo>
                  <a:lnTo>
                    <a:pt x="995" y="4136"/>
                  </a:lnTo>
                  <a:lnTo>
                    <a:pt x="1393" y="4334"/>
                  </a:lnTo>
                  <a:lnTo>
                    <a:pt x="1790" y="4454"/>
                  </a:lnTo>
                  <a:lnTo>
                    <a:pt x="2267" y="4493"/>
                  </a:lnTo>
                  <a:lnTo>
                    <a:pt x="2705" y="4454"/>
                  </a:lnTo>
                  <a:lnTo>
                    <a:pt x="3142" y="4334"/>
                  </a:lnTo>
                  <a:lnTo>
                    <a:pt x="3500" y="4136"/>
                  </a:lnTo>
                  <a:lnTo>
                    <a:pt x="3858" y="3857"/>
                  </a:lnTo>
                  <a:lnTo>
                    <a:pt x="4136" y="3499"/>
                  </a:lnTo>
                  <a:lnTo>
                    <a:pt x="4335" y="3142"/>
                  </a:lnTo>
                  <a:lnTo>
                    <a:pt x="4454" y="2704"/>
                  </a:lnTo>
                  <a:lnTo>
                    <a:pt x="4494" y="2267"/>
                  </a:lnTo>
                  <a:lnTo>
                    <a:pt x="4454" y="1790"/>
                  </a:lnTo>
                  <a:lnTo>
                    <a:pt x="4335" y="1392"/>
                  </a:lnTo>
                  <a:lnTo>
                    <a:pt x="4136" y="994"/>
                  </a:lnTo>
                  <a:lnTo>
                    <a:pt x="3858" y="676"/>
                  </a:lnTo>
                  <a:lnTo>
                    <a:pt x="3500" y="398"/>
                  </a:lnTo>
                  <a:lnTo>
                    <a:pt x="3142" y="199"/>
                  </a:lnTo>
                  <a:lnTo>
                    <a:pt x="2705" y="40"/>
                  </a:lnTo>
                  <a:lnTo>
                    <a:pt x="2267" y="0"/>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99" name="Google Shape;4599;p118"/>
            <p:cNvSpPr/>
            <p:nvPr/>
          </p:nvSpPr>
          <p:spPr>
            <a:xfrm>
              <a:off x="1820850" y="3036425"/>
              <a:ext cx="118325" cy="119300"/>
            </a:xfrm>
            <a:custGeom>
              <a:avLst/>
              <a:gdLst/>
              <a:ahLst/>
              <a:cxnLst/>
              <a:rect l="l" t="t" r="r" b="b"/>
              <a:pathLst>
                <a:path w="4733" h="4772" extrusionOk="0">
                  <a:moveTo>
                    <a:pt x="2546" y="0"/>
                  </a:moveTo>
                  <a:lnTo>
                    <a:pt x="2069" y="40"/>
                  </a:lnTo>
                  <a:lnTo>
                    <a:pt x="1631" y="120"/>
                  </a:lnTo>
                  <a:lnTo>
                    <a:pt x="1234" y="318"/>
                  </a:lnTo>
                  <a:lnTo>
                    <a:pt x="836" y="557"/>
                  </a:lnTo>
                  <a:lnTo>
                    <a:pt x="518" y="915"/>
                  </a:lnTo>
                  <a:lnTo>
                    <a:pt x="240" y="1312"/>
                  </a:lnTo>
                  <a:lnTo>
                    <a:pt x="160" y="1511"/>
                  </a:lnTo>
                  <a:lnTo>
                    <a:pt x="80" y="1750"/>
                  </a:lnTo>
                  <a:lnTo>
                    <a:pt x="41" y="1988"/>
                  </a:lnTo>
                  <a:lnTo>
                    <a:pt x="1" y="2227"/>
                  </a:lnTo>
                  <a:lnTo>
                    <a:pt x="1" y="2704"/>
                  </a:lnTo>
                  <a:lnTo>
                    <a:pt x="120" y="3142"/>
                  </a:lnTo>
                  <a:lnTo>
                    <a:pt x="279" y="3539"/>
                  </a:lnTo>
                  <a:lnTo>
                    <a:pt x="558" y="3937"/>
                  </a:lnTo>
                  <a:lnTo>
                    <a:pt x="876" y="4255"/>
                  </a:lnTo>
                  <a:lnTo>
                    <a:pt x="1273" y="4494"/>
                  </a:lnTo>
                  <a:lnTo>
                    <a:pt x="1472" y="4613"/>
                  </a:lnTo>
                  <a:lnTo>
                    <a:pt x="1711" y="4692"/>
                  </a:lnTo>
                  <a:lnTo>
                    <a:pt x="1949" y="4732"/>
                  </a:lnTo>
                  <a:lnTo>
                    <a:pt x="2188" y="4772"/>
                  </a:lnTo>
                  <a:lnTo>
                    <a:pt x="2665" y="4772"/>
                  </a:lnTo>
                  <a:lnTo>
                    <a:pt x="3102" y="4653"/>
                  </a:lnTo>
                  <a:lnTo>
                    <a:pt x="3540" y="4494"/>
                  </a:lnTo>
                  <a:lnTo>
                    <a:pt x="3898" y="4215"/>
                  </a:lnTo>
                  <a:lnTo>
                    <a:pt x="4216" y="3897"/>
                  </a:lnTo>
                  <a:lnTo>
                    <a:pt x="4494" y="3499"/>
                  </a:lnTo>
                  <a:lnTo>
                    <a:pt x="4574" y="3301"/>
                  </a:lnTo>
                  <a:lnTo>
                    <a:pt x="4653" y="3062"/>
                  </a:lnTo>
                  <a:lnTo>
                    <a:pt x="4733" y="2823"/>
                  </a:lnTo>
                  <a:lnTo>
                    <a:pt x="4733" y="2585"/>
                  </a:lnTo>
                  <a:lnTo>
                    <a:pt x="4733" y="2108"/>
                  </a:lnTo>
                  <a:lnTo>
                    <a:pt x="4653" y="1670"/>
                  </a:lnTo>
                  <a:lnTo>
                    <a:pt x="4454" y="1233"/>
                  </a:lnTo>
                  <a:lnTo>
                    <a:pt x="4216" y="875"/>
                  </a:lnTo>
                  <a:lnTo>
                    <a:pt x="3858" y="557"/>
                  </a:lnTo>
                  <a:lnTo>
                    <a:pt x="3460" y="279"/>
                  </a:lnTo>
                  <a:lnTo>
                    <a:pt x="3261" y="199"/>
                  </a:lnTo>
                  <a:lnTo>
                    <a:pt x="3023" y="120"/>
                  </a:lnTo>
                  <a:lnTo>
                    <a:pt x="2784" y="40"/>
                  </a:lnTo>
                  <a:lnTo>
                    <a:pt x="2546" y="0"/>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00" name="Google Shape;4600;p118"/>
            <p:cNvSpPr/>
            <p:nvPr/>
          </p:nvSpPr>
          <p:spPr>
            <a:xfrm>
              <a:off x="3957100" y="2074150"/>
              <a:ext cx="95475" cy="95475"/>
            </a:xfrm>
            <a:custGeom>
              <a:avLst/>
              <a:gdLst/>
              <a:ahLst/>
              <a:cxnLst/>
              <a:rect l="l" t="t" r="r" b="b"/>
              <a:pathLst>
                <a:path w="3819" h="3819" extrusionOk="0">
                  <a:moveTo>
                    <a:pt x="1909" y="1"/>
                  </a:moveTo>
                  <a:lnTo>
                    <a:pt x="1552" y="41"/>
                  </a:lnTo>
                  <a:lnTo>
                    <a:pt x="1194" y="160"/>
                  </a:lnTo>
                  <a:lnTo>
                    <a:pt x="876" y="359"/>
                  </a:lnTo>
                  <a:lnTo>
                    <a:pt x="597" y="558"/>
                  </a:lnTo>
                  <a:lnTo>
                    <a:pt x="359" y="876"/>
                  </a:lnTo>
                  <a:lnTo>
                    <a:pt x="160" y="1194"/>
                  </a:lnTo>
                  <a:lnTo>
                    <a:pt x="41" y="1552"/>
                  </a:lnTo>
                  <a:lnTo>
                    <a:pt x="1" y="1910"/>
                  </a:lnTo>
                  <a:lnTo>
                    <a:pt x="41" y="2307"/>
                  </a:lnTo>
                  <a:lnTo>
                    <a:pt x="160" y="2665"/>
                  </a:lnTo>
                  <a:lnTo>
                    <a:pt x="359" y="2983"/>
                  </a:lnTo>
                  <a:lnTo>
                    <a:pt x="597" y="3261"/>
                  </a:lnTo>
                  <a:lnTo>
                    <a:pt x="876" y="3500"/>
                  </a:lnTo>
                  <a:lnTo>
                    <a:pt x="1194" y="3699"/>
                  </a:lnTo>
                  <a:lnTo>
                    <a:pt x="1552" y="3778"/>
                  </a:lnTo>
                  <a:lnTo>
                    <a:pt x="1909" y="3818"/>
                  </a:lnTo>
                  <a:lnTo>
                    <a:pt x="2307" y="3778"/>
                  </a:lnTo>
                  <a:lnTo>
                    <a:pt x="2665" y="3699"/>
                  </a:lnTo>
                  <a:lnTo>
                    <a:pt x="2983" y="3500"/>
                  </a:lnTo>
                  <a:lnTo>
                    <a:pt x="3261" y="3261"/>
                  </a:lnTo>
                  <a:lnTo>
                    <a:pt x="3500" y="2983"/>
                  </a:lnTo>
                  <a:lnTo>
                    <a:pt x="3699" y="2665"/>
                  </a:lnTo>
                  <a:lnTo>
                    <a:pt x="3778" y="2307"/>
                  </a:lnTo>
                  <a:lnTo>
                    <a:pt x="3818" y="1910"/>
                  </a:lnTo>
                  <a:lnTo>
                    <a:pt x="3778" y="1552"/>
                  </a:lnTo>
                  <a:lnTo>
                    <a:pt x="3699" y="1194"/>
                  </a:lnTo>
                  <a:lnTo>
                    <a:pt x="3500" y="876"/>
                  </a:lnTo>
                  <a:lnTo>
                    <a:pt x="3261" y="558"/>
                  </a:lnTo>
                  <a:lnTo>
                    <a:pt x="2983" y="359"/>
                  </a:lnTo>
                  <a:lnTo>
                    <a:pt x="2665" y="160"/>
                  </a:lnTo>
                  <a:lnTo>
                    <a:pt x="2307" y="41"/>
                  </a:lnTo>
                  <a:lnTo>
                    <a:pt x="1909" y="1"/>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601" name="Google Shape;4601;p118"/>
          <p:cNvGrpSpPr/>
          <p:nvPr/>
        </p:nvGrpSpPr>
        <p:grpSpPr>
          <a:xfrm rot="-2700000">
            <a:off x="11566" y="3977770"/>
            <a:ext cx="1755181" cy="1699685"/>
            <a:chOff x="1196600" y="239100"/>
            <a:chExt cx="2608450" cy="2525975"/>
          </a:xfrm>
        </p:grpSpPr>
        <p:sp>
          <p:nvSpPr>
            <p:cNvPr id="4602" name="Google Shape;4602;p118"/>
            <p:cNvSpPr/>
            <p:nvPr/>
          </p:nvSpPr>
          <p:spPr>
            <a:xfrm>
              <a:off x="1213475" y="271900"/>
              <a:ext cx="2059750" cy="2462350"/>
            </a:xfrm>
            <a:custGeom>
              <a:avLst/>
              <a:gdLst/>
              <a:ahLst/>
              <a:cxnLst/>
              <a:rect l="l" t="t" r="r" b="b"/>
              <a:pathLst>
                <a:path w="82390" h="98494" extrusionOk="0">
                  <a:moveTo>
                    <a:pt x="14037" y="1035"/>
                  </a:moveTo>
                  <a:lnTo>
                    <a:pt x="35827" y="10975"/>
                  </a:lnTo>
                  <a:lnTo>
                    <a:pt x="17019" y="26801"/>
                  </a:lnTo>
                  <a:lnTo>
                    <a:pt x="14037" y="1035"/>
                  </a:lnTo>
                  <a:close/>
                  <a:moveTo>
                    <a:pt x="16542" y="28034"/>
                  </a:moveTo>
                  <a:lnTo>
                    <a:pt x="17457" y="36185"/>
                  </a:lnTo>
                  <a:lnTo>
                    <a:pt x="2466" y="39883"/>
                  </a:lnTo>
                  <a:lnTo>
                    <a:pt x="16542" y="28034"/>
                  </a:lnTo>
                  <a:close/>
                  <a:moveTo>
                    <a:pt x="41513" y="54158"/>
                  </a:moveTo>
                  <a:lnTo>
                    <a:pt x="46523" y="56305"/>
                  </a:lnTo>
                  <a:lnTo>
                    <a:pt x="48074" y="66246"/>
                  </a:lnTo>
                  <a:lnTo>
                    <a:pt x="48074" y="66246"/>
                  </a:lnTo>
                  <a:lnTo>
                    <a:pt x="41513" y="54158"/>
                  </a:lnTo>
                  <a:close/>
                  <a:moveTo>
                    <a:pt x="42467" y="30698"/>
                  </a:moveTo>
                  <a:lnTo>
                    <a:pt x="46404" y="55550"/>
                  </a:lnTo>
                  <a:lnTo>
                    <a:pt x="40082" y="52885"/>
                  </a:lnTo>
                  <a:lnTo>
                    <a:pt x="49307" y="69785"/>
                  </a:lnTo>
                  <a:lnTo>
                    <a:pt x="47199" y="56583"/>
                  </a:lnTo>
                  <a:lnTo>
                    <a:pt x="60559" y="62230"/>
                  </a:lnTo>
                  <a:lnTo>
                    <a:pt x="81196" y="97738"/>
                  </a:lnTo>
                  <a:lnTo>
                    <a:pt x="24614" y="92131"/>
                  </a:lnTo>
                  <a:lnTo>
                    <a:pt x="18172" y="36662"/>
                  </a:lnTo>
                  <a:lnTo>
                    <a:pt x="42467" y="30698"/>
                  </a:lnTo>
                  <a:close/>
                  <a:moveTo>
                    <a:pt x="13282" y="1"/>
                  </a:moveTo>
                  <a:lnTo>
                    <a:pt x="16423" y="27278"/>
                  </a:lnTo>
                  <a:lnTo>
                    <a:pt x="1" y="41116"/>
                  </a:lnTo>
                  <a:lnTo>
                    <a:pt x="17536" y="36821"/>
                  </a:lnTo>
                  <a:lnTo>
                    <a:pt x="24057" y="92688"/>
                  </a:lnTo>
                  <a:lnTo>
                    <a:pt x="82389" y="98493"/>
                  </a:lnTo>
                  <a:lnTo>
                    <a:pt x="61037" y="61832"/>
                  </a:lnTo>
                  <a:lnTo>
                    <a:pt x="60997" y="61753"/>
                  </a:lnTo>
                  <a:lnTo>
                    <a:pt x="47080" y="55828"/>
                  </a:lnTo>
                  <a:lnTo>
                    <a:pt x="42984" y="29942"/>
                  </a:lnTo>
                  <a:lnTo>
                    <a:pt x="18093" y="36026"/>
                  </a:lnTo>
                  <a:lnTo>
                    <a:pt x="17099" y="27557"/>
                  </a:lnTo>
                  <a:lnTo>
                    <a:pt x="37020" y="10816"/>
                  </a:lnTo>
                  <a:lnTo>
                    <a:pt x="13282" y="1"/>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03" name="Google Shape;4603;p118"/>
            <p:cNvSpPr/>
            <p:nvPr/>
          </p:nvSpPr>
          <p:spPr>
            <a:xfrm>
              <a:off x="1242325" y="534350"/>
              <a:ext cx="2532900" cy="2075650"/>
            </a:xfrm>
            <a:custGeom>
              <a:avLst/>
              <a:gdLst/>
              <a:ahLst/>
              <a:cxnLst/>
              <a:rect l="l" t="t" r="r" b="b"/>
              <a:pathLst>
                <a:path w="101316" h="83026" extrusionOk="0">
                  <a:moveTo>
                    <a:pt x="35349" y="41950"/>
                  </a:moveTo>
                  <a:lnTo>
                    <a:pt x="39206" y="43222"/>
                  </a:lnTo>
                  <a:lnTo>
                    <a:pt x="25090" y="76583"/>
                  </a:lnTo>
                  <a:lnTo>
                    <a:pt x="35349" y="41950"/>
                  </a:lnTo>
                  <a:close/>
                  <a:moveTo>
                    <a:pt x="35707" y="756"/>
                  </a:moveTo>
                  <a:lnTo>
                    <a:pt x="91414" y="7436"/>
                  </a:lnTo>
                  <a:lnTo>
                    <a:pt x="75748" y="19484"/>
                  </a:lnTo>
                  <a:lnTo>
                    <a:pt x="75708" y="19524"/>
                  </a:lnTo>
                  <a:lnTo>
                    <a:pt x="46483" y="58372"/>
                  </a:lnTo>
                  <a:lnTo>
                    <a:pt x="24096" y="80560"/>
                  </a:lnTo>
                  <a:lnTo>
                    <a:pt x="40081" y="42825"/>
                  </a:lnTo>
                  <a:lnTo>
                    <a:pt x="35548" y="41314"/>
                  </a:lnTo>
                  <a:lnTo>
                    <a:pt x="41910" y="19842"/>
                  </a:lnTo>
                  <a:lnTo>
                    <a:pt x="35707" y="756"/>
                  </a:lnTo>
                  <a:close/>
                  <a:moveTo>
                    <a:pt x="97617" y="42348"/>
                  </a:moveTo>
                  <a:lnTo>
                    <a:pt x="24931" y="80639"/>
                  </a:lnTo>
                  <a:lnTo>
                    <a:pt x="48033" y="57736"/>
                  </a:lnTo>
                  <a:lnTo>
                    <a:pt x="47954" y="57656"/>
                  </a:lnTo>
                  <a:lnTo>
                    <a:pt x="59724" y="51811"/>
                  </a:lnTo>
                  <a:lnTo>
                    <a:pt x="97617" y="42348"/>
                  </a:lnTo>
                  <a:close/>
                  <a:moveTo>
                    <a:pt x="34792" y="0"/>
                  </a:moveTo>
                  <a:lnTo>
                    <a:pt x="41234" y="19842"/>
                  </a:lnTo>
                  <a:lnTo>
                    <a:pt x="34912" y="41115"/>
                  </a:lnTo>
                  <a:lnTo>
                    <a:pt x="199" y="29703"/>
                  </a:lnTo>
                  <a:lnTo>
                    <a:pt x="0" y="30300"/>
                  </a:lnTo>
                  <a:lnTo>
                    <a:pt x="34753" y="41751"/>
                  </a:lnTo>
                  <a:lnTo>
                    <a:pt x="22864" y="81792"/>
                  </a:lnTo>
                  <a:lnTo>
                    <a:pt x="22546" y="82588"/>
                  </a:lnTo>
                  <a:lnTo>
                    <a:pt x="22665" y="82548"/>
                  </a:lnTo>
                  <a:lnTo>
                    <a:pt x="22506" y="83025"/>
                  </a:lnTo>
                  <a:lnTo>
                    <a:pt x="23381" y="82150"/>
                  </a:lnTo>
                  <a:lnTo>
                    <a:pt x="101236" y="41155"/>
                  </a:lnTo>
                  <a:lnTo>
                    <a:pt x="101315" y="41115"/>
                  </a:lnTo>
                  <a:lnTo>
                    <a:pt x="101315" y="41036"/>
                  </a:lnTo>
                  <a:lnTo>
                    <a:pt x="101315" y="40916"/>
                  </a:lnTo>
                  <a:lnTo>
                    <a:pt x="101236" y="40837"/>
                  </a:lnTo>
                  <a:lnTo>
                    <a:pt x="101196" y="40797"/>
                  </a:lnTo>
                  <a:lnTo>
                    <a:pt x="101117" y="40797"/>
                  </a:lnTo>
                  <a:lnTo>
                    <a:pt x="59525" y="51175"/>
                  </a:lnTo>
                  <a:lnTo>
                    <a:pt x="48590" y="56623"/>
                  </a:lnTo>
                  <a:lnTo>
                    <a:pt x="76185" y="19961"/>
                  </a:lnTo>
                  <a:lnTo>
                    <a:pt x="93045" y="6999"/>
                  </a:lnTo>
                  <a:lnTo>
                    <a:pt x="34792" y="0"/>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04" name="Google Shape;4604;p118"/>
            <p:cNvSpPr/>
            <p:nvPr/>
          </p:nvSpPr>
          <p:spPr>
            <a:xfrm>
              <a:off x="2120075" y="537325"/>
              <a:ext cx="1637250" cy="2199900"/>
            </a:xfrm>
            <a:custGeom>
              <a:avLst/>
              <a:gdLst/>
              <a:ahLst/>
              <a:cxnLst/>
              <a:rect l="l" t="t" r="r" b="b"/>
              <a:pathLst>
                <a:path w="65490" h="87996" extrusionOk="0">
                  <a:moveTo>
                    <a:pt x="57259" y="8907"/>
                  </a:moveTo>
                  <a:lnTo>
                    <a:pt x="64655" y="40439"/>
                  </a:lnTo>
                  <a:lnTo>
                    <a:pt x="54078" y="31016"/>
                  </a:lnTo>
                  <a:lnTo>
                    <a:pt x="57259" y="8907"/>
                  </a:lnTo>
                  <a:close/>
                  <a:moveTo>
                    <a:pt x="40320" y="19962"/>
                  </a:moveTo>
                  <a:lnTo>
                    <a:pt x="24494" y="50698"/>
                  </a:lnTo>
                  <a:lnTo>
                    <a:pt x="6999" y="20041"/>
                  </a:lnTo>
                  <a:lnTo>
                    <a:pt x="40320" y="19962"/>
                  </a:lnTo>
                  <a:close/>
                  <a:moveTo>
                    <a:pt x="53998" y="31771"/>
                  </a:moveTo>
                  <a:lnTo>
                    <a:pt x="64734" y="41354"/>
                  </a:lnTo>
                  <a:lnTo>
                    <a:pt x="46324" y="85212"/>
                  </a:lnTo>
                  <a:lnTo>
                    <a:pt x="53998" y="31771"/>
                  </a:lnTo>
                  <a:close/>
                  <a:moveTo>
                    <a:pt x="239" y="1"/>
                  </a:moveTo>
                  <a:lnTo>
                    <a:pt x="1" y="597"/>
                  </a:lnTo>
                  <a:lnTo>
                    <a:pt x="39564" y="19325"/>
                  </a:lnTo>
                  <a:lnTo>
                    <a:pt x="5925" y="19405"/>
                  </a:lnTo>
                  <a:lnTo>
                    <a:pt x="24534" y="52050"/>
                  </a:lnTo>
                  <a:lnTo>
                    <a:pt x="40916" y="20121"/>
                  </a:lnTo>
                  <a:lnTo>
                    <a:pt x="53402" y="31254"/>
                  </a:lnTo>
                  <a:lnTo>
                    <a:pt x="45330" y="87638"/>
                  </a:lnTo>
                  <a:lnTo>
                    <a:pt x="45330" y="87757"/>
                  </a:lnTo>
                  <a:lnTo>
                    <a:pt x="45409" y="87837"/>
                  </a:lnTo>
                  <a:lnTo>
                    <a:pt x="45489" y="87916"/>
                  </a:lnTo>
                  <a:lnTo>
                    <a:pt x="45568" y="87956"/>
                  </a:lnTo>
                  <a:lnTo>
                    <a:pt x="45688" y="87996"/>
                  </a:lnTo>
                  <a:lnTo>
                    <a:pt x="45767" y="87956"/>
                  </a:lnTo>
                  <a:lnTo>
                    <a:pt x="45887" y="87876"/>
                  </a:lnTo>
                  <a:lnTo>
                    <a:pt x="45926" y="87797"/>
                  </a:lnTo>
                  <a:lnTo>
                    <a:pt x="65450" y="41274"/>
                  </a:lnTo>
                  <a:lnTo>
                    <a:pt x="65490" y="41274"/>
                  </a:lnTo>
                  <a:lnTo>
                    <a:pt x="65490" y="41235"/>
                  </a:lnTo>
                  <a:lnTo>
                    <a:pt x="65490" y="41195"/>
                  </a:lnTo>
                  <a:lnTo>
                    <a:pt x="65490" y="41155"/>
                  </a:lnTo>
                  <a:lnTo>
                    <a:pt x="57100" y="5448"/>
                  </a:lnTo>
                  <a:lnTo>
                    <a:pt x="53521" y="30499"/>
                  </a:lnTo>
                  <a:lnTo>
                    <a:pt x="41672" y="19922"/>
                  </a:lnTo>
                  <a:lnTo>
                    <a:pt x="42387" y="19922"/>
                  </a:lnTo>
                  <a:lnTo>
                    <a:pt x="40877" y="19246"/>
                  </a:lnTo>
                  <a:lnTo>
                    <a:pt x="40717" y="19087"/>
                  </a:lnTo>
                  <a:lnTo>
                    <a:pt x="40717" y="19166"/>
                  </a:lnTo>
                  <a:lnTo>
                    <a:pt x="239" y="1"/>
                  </a:ln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05" name="Google Shape;4605;p118"/>
            <p:cNvSpPr/>
            <p:nvPr/>
          </p:nvSpPr>
          <p:spPr>
            <a:xfrm>
              <a:off x="3218525" y="2685525"/>
              <a:ext cx="79550" cy="79550"/>
            </a:xfrm>
            <a:custGeom>
              <a:avLst/>
              <a:gdLst/>
              <a:ahLst/>
              <a:cxnLst/>
              <a:rect l="l" t="t" r="r" b="b"/>
              <a:pathLst>
                <a:path w="3182" h="3182" extrusionOk="0">
                  <a:moveTo>
                    <a:pt x="1511" y="0"/>
                  </a:moveTo>
                  <a:lnTo>
                    <a:pt x="1193" y="40"/>
                  </a:lnTo>
                  <a:lnTo>
                    <a:pt x="915" y="159"/>
                  </a:lnTo>
                  <a:lnTo>
                    <a:pt x="636" y="318"/>
                  </a:lnTo>
                  <a:lnTo>
                    <a:pt x="438" y="517"/>
                  </a:lnTo>
                  <a:lnTo>
                    <a:pt x="239" y="756"/>
                  </a:lnTo>
                  <a:lnTo>
                    <a:pt x="120" y="1074"/>
                  </a:lnTo>
                  <a:lnTo>
                    <a:pt x="40" y="1392"/>
                  </a:lnTo>
                  <a:lnTo>
                    <a:pt x="0" y="1710"/>
                  </a:lnTo>
                  <a:lnTo>
                    <a:pt x="80" y="1988"/>
                  </a:lnTo>
                  <a:lnTo>
                    <a:pt x="159" y="2267"/>
                  </a:lnTo>
                  <a:lnTo>
                    <a:pt x="318" y="2545"/>
                  </a:lnTo>
                  <a:lnTo>
                    <a:pt x="517" y="2783"/>
                  </a:lnTo>
                  <a:lnTo>
                    <a:pt x="795" y="2942"/>
                  </a:lnTo>
                  <a:lnTo>
                    <a:pt x="1074" y="3102"/>
                  </a:lnTo>
                  <a:lnTo>
                    <a:pt x="1392" y="3181"/>
                  </a:lnTo>
                  <a:lnTo>
                    <a:pt x="1710" y="3181"/>
                  </a:lnTo>
                  <a:lnTo>
                    <a:pt x="1988" y="3141"/>
                  </a:lnTo>
                  <a:lnTo>
                    <a:pt x="2306" y="3022"/>
                  </a:lnTo>
                  <a:lnTo>
                    <a:pt x="2545" y="2863"/>
                  </a:lnTo>
                  <a:lnTo>
                    <a:pt x="2784" y="2664"/>
                  </a:lnTo>
                  <a:lnTo>
                    <a:pt x="2982" y="2426"/>
                  </a:lnTo>
                  <a:lnTo>
                    <a:pt x="3102" y="2107"/>
                  </a:lnTo>
                  <a:lnTo>
                    <a:pt x="3181" y="1829"/>
                  </a:lnTo>
                  <a:lnTo>
                    <a:pt x="3181" y="1511"/>
                  </a:lnTo>
                  <a:lnTo>
                    <a:pt x="3141" y="1193"/>
                  </a:lnTo>
                  <a:lnTo>
                    <a:pt x="3022" y="915"/>
                  </a:lnTo>
                  <a:lnTo>
                    <a:pt x="2863" y="636"/>
                  </a:lnTo>
                  <a:lnTo>
                    <a:pt x="2664" y="437"/>
                  </a:lnTo>
                  <a:lnTo>
                    <a:pt x="2426" y="239"/>
                  </a:lnTo>
                  <a:lnTo>
                    <a:pt x="2147" y="80"/>
                  </a:lnTo>
                  <a:lnTo>
                    <a:pt x="1829" y="0"/>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06" name="Google Shape;4606;p118"/>
            <p:cNvSpPr/>
            <p:nvPr/>
          </p:nvSpPr>
          <p:spPr>
            <a:xfrm>
              <a:off x="1196600" y="1236150"/>
              <a:ext cx="95450" cy="95475"/>
            </a:xfrm>
            <a:custGeom>
              <a:avLst/>
              <a:gdLst/>
              <a:ahLst/>
              <a:cxnLst/>
              <a:rect l="l" t="t" r="r" b="b"/>
              <a:pathLst>
                <a:path w="3818" h="3819" extrusionOk="0">
                  <a:moveTo>
                    <a:pt x="1789" y="1"/>
                  </a:moveTo>
                  <a:lnTo>
                    <a:pt x="1431" y="41"/>
                  </a:lnTo>
                  <a:lnTo>
                    <a:pt x="1074" y="200"/>
                  </a:lnTo>
                  <a:lnTo>
                    <a:pt x="795" y="359"/>
                  </a:lnTo>
                  <a:lnTo>
                    <a:pt x="517" y="637"/>
                  </a:lnTo>
                  <a:lnTo>
                    <a:pt x="278" y="915"/>
                  </a:lnTo>
                  <a:lnTo>
                    <a:pt x="119" y="1273"/>
                  </a:lnTo>
                  <a:lnTo>
                    <a:pt x="40" y="1631"/>
                  </a:lnTo>
                  <a:lnTo>
                    <a:pt x="0" y="2029"/>
                  </a:lnTo>
                  <a:lnTo>
                    <a:pt x="80" y="2387"/>
                  </a:lnTo>
                  <a:lnTo>
                    <a:pt x="199" y="2744"/>
                  </a:lnTo>
                  <a:lnTo>
                    <a:pt x="398" y="3023"/>
                  </a:lnTo>
                  <a:lnTo>
                    <a:pt x="636" y="3301"/>
                  </a:lnTo>
                  <a:lnTo>
                    <a:pt x="915" y="3540"/>
                  </a:lnTo>
                  <a:lnTo>
                    <a:pt x="1272" y="3699"/>
                  </a:lnTo>
                  <a:lnTo>
                    <a:pt x="1670" y="3778"/>
                  </a:lnTo>
                  <a:lnTo>
                    <a:pt x="2028" y="3818"/>
                  </a:lnTo>
                  <a:lnTo>
                    <a:pt x="2386" y="3739"/>
                  </a:lnTo>
                  <a:lnTo>
                    <a:pt x="2744" y="3619"/>
                  </a:lnTo>
                  <a:lnTo>
                    <a:pt x="3062" y="3420"/>
                  </a:lnTo>
                  <a:lnTo>
                    <a:pt x="3340" y="3182"/>
                  </a:lnTo>
                  <a:lnTo>
                    <a:pt x="3539" y="2904"/>
                  </a:lnTo>
                  <a:lnTo>
                    <a:pt x="3698" y="2546"/>
                  </a:lnTo>
                  <a:lnTo>
                    <a:pt x="3817" y="2148"/>
                  </a:lnTo>
                  <a:lnTo>
                    <a:pt x="3817" y="1790"/>
                  </a:lnTo>
                  <a:lnTo>
                    <a:pt x="3777" y="1432"/>
                  </a:lnTo>
                  <a:lnTo>
                    <a:pt x="3618" y="1074"/>
                  </a:lnTo>
                  <a:lnTo>
                    <a:pt x="3459" y="756"/>
                  </a:lnTo>
                  <a:lnTo>
                    <a:pt x="3181" y="478"/>
                  </a:lnTo>
                  <a:lnTo>
                    <a:pt x="2903" y="279"/>
                  </a:lnTo>
                  <a:lnTo>
                    <a:pt x="2545" y="120"/>
                  </a:lnTo>
                  <a:lnTo>
                    <a:pt x="2187" y="1"/>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07" name="Google Shape;4607;p118"/>
            <p:cNvSpPr/>
            <p:nvPr/>
          </p:nvSpPr>
          <p:spPr>
            <a:xfrm>
              <a:off x="1750275" y="2517525"/>
              <a:ext cx="137225" cy="137200"/>
            </a:xfrm>
            <a:custGeom>
              <a:avLst/>
              <a:gdLst/>
              <a:ahLst/>
              <a:cxnLst/>
              <a:rect l="l" t="t" r="r" b="b"/>
              <a:pathLst>
                <a:path w="5489" h="5488" extrusionOk="0">
                  <a:moveTo>
                    <a:pt x="2546" y="0"/>
                  </a:moveTo>
                  <a:lnTo>
                    <a:pt x="2307" y="40"/>
                  </a:lnTo>
                  <a:lnTo>
                    <a:pt x="2029" y="80"/>
                  </a:lnTo>
                  <a:lnTo>
                    <a:pt x="1790" y="159"/>
                  </a:lnTo>
                  <a:lnTo>
                    <a:pt x="1552" y="278"/>
                  </a:lnTo>
                  <a:lnTo>
                    <a:pt x="1313" y="398"/>
                  </a:lnTo>
                  <a:lnTo>
                    <a:pt x="1114" y="557"/>
                  </a:lnTo>
                  <a:lnTo>
                    <a:pt x="876" y="716"/>
                  </a:lnTo>
                  <a:lnTo>
                    <a:pt x="717" y="915"/>
                  </a:lnTo>
                  <a:lnTo>
                    <a:pt x="518" y="1113"/>
                  </a:lnTo>
                  <a:lnTo>
                    <a:pt x="398" y="1312"/>
                  </a:lnTo>
                  <a:lnTo>
                    <a:pt x="239" y="1591"/>
                  </a:lnTo>
                  <a:lnTo>
                    <a:pt x="160" y="1829"/>
                  </a:lnTo>
                  <a:lnTo>
                    <a:pt x="80" y="2108"/>
                  </a:lnTo>
                  <a:lnTo>
                    <a:pt x="1" y="2386"/>
                  </a:lnTo>
                  <a:lnTo>
                    <a:pt x="1" y="2624"/>
                  </a:lnTo>
                  <a:lnTo>
                    <a:pt x="1" y="2903"/>
                  </a:lnTo>
                  <a:lnTo>
                    <a:pt x="41" y="3181"/>
                  </a:lnTo>
                  <a:lnTo>
                    <a:pt x="80" y="3420"/>
                  </a:lnTo>
                  <a:lnTo>
                    <a:pt x="160" y="3698"/>
                  </a:lnTo>
                  <a:lnTo>
                    <a:pt x="239" y="3937"/>
                  </a:lnTo>
                  <a:lnTo>
                    <a:pt x="398" y="4175"/>
                  </a:lnTo>
                  <a:lnTo>
                    <a:pt x="518" y="4374"/>
                  </a:lnTo>
                  <a:lnTo>
                    <a:pt x="717" y="4573"/>
                  </a:lnTo>
                  <a:lnTo>
                    <a:pt x="876" y="4772"/>
                  </a:lnTo>
                  <a:lnTo>
                    <a:pt x="1074" y="4931"/>
                  </a:lnTo>
                  <a:lnTo>
                    <a:pt x="1313" y="5090"/>
                  </a:lnTo>
                  <a:lnTo>
                    <a:pt x="1552" y="5209"/>
                  </a:lnTo>
                  <a:lnTo>
                    <a:pt x="1830" y="5328"/>
                  </a:lnTo>
                  <a:lnTo>
                    <a:pt x="2108" y="5408"/>
                  </a:lnTo>
                  <a:lnTo>
                    <a:pt x="2347" y="5448"/>
                  </a:lnTo>
                  <a:lnTo>
                    <a:pt x="2625" y="5487"/>
                  </a:lnTo>
                  <a:lnTo>
                    <a:pt x="2903" y="5487"/>
                  </a:lnTo>
                  <a:lnTo>
                    <a:pt x="3182" y="5448"/>
                  </a:lnTo>
                  <a:lnTo>
                    <a:pt x="3420" y="5408"/>
                  </a:lnTo>
                  <a:lnTo>
                    <a:pt x="3659" y="5328"/>
                  </a:lnTo>
                  <a:lnTo>
                    <a:pt x="3937" y="5209"/>
                  </a:lnTo>
                  <a:lnTo>
                    <a:pt x="4136" y="5090"/>
                  </a:lnTo>
                  <a:lnTo>
                    <a:pt x="4375" y="4931"/>
                  </a:lnTo>
                  <a:lnTo>
                    <a:pt x="4574" y="4772"/>
                  </a:lnTo>
                  <a:lnTo>
                    <a:pt x="4772" y="4573"/>
                  </a:lnTo>
                  <a:lnTo>
                    <a:pt x="4931" y="4374"/>
                  </a:lnTo>
                  <a:lnTo>
                    <a:pt x="5090" y="4175"/>
                  </a:lnTo>
                  <a:lnTo>
                    <a:pt x="5210" y="3897"/>
                  </a:lnTo>
                  <a:lnTo>
                    <a:pt x="5329" y="3658"/>
                  </a:lnTo>
                  <a:lnTo>
                    <a:pt x="5409" y="3380"/>
                  </a:lnTo>
                  <a:lnTo>
                    <a:pt x="5448" y="3102"/>
                  </a:lnTo>
                  <a:lnTo>
                    <a:pt x="5488" y="2863"/>
                  </a:lnTo>
                  <a:lnTo>
                    <a:pt x="5488" y="2585"/>
                  </a:lnTo>
                  <a:lnTo>
                    <a:pt x="5448" y="2306"/>
                  </a:lnTo>
                  <a:lnTo>
                    <a:pt x="5369" y="2068"/>
                  </a:lnTo>
                  <a:lnTo>
                    <a:pt x="5289" y="1789"/>
                  </a:lnTo>
                  <a:lnTo>
                    <a:pt x="5210" y="1551"/>
                  </a:lnTo>
                  <a:lnTo>
                    <a:pt x="5090" y="1312"/>
                  </a:lnTo>
                  <a:lnTo>
                    <a:pt x="4931" y="1113"/>
                  </a:lnTo>
                  <a:lnTo>
                    <a:pt x="4772" y="915"/>
                  </a:lnTo>
                  <a:lnTo>
                    <a:pt x="4574" y="716"/>
                  </a:lnTo>
                  <a:lnTo>
                    <a:pt x="4375" y="557"/>
                  </a:lnTo>
                  <a:lnTo>
                    <a:pt x="4136" y="398"/>
                  </a:lnTo>
                  <a:lnTo>
                    <a:pt x="3898" y="278"/>
                  </a:lnTo>
                  <a:lnTo>
                    <a:pt x="3659" y="159"/>
                  </a:lnTo>
                  <a:lnTo>
                    <a:pt x="3381" y="80"/>
                  </a:lnTo>
                  <a:lnTo>
                    <a:pt x="3102" y="40"/>
                  </a:lnTo>
                  <a:lnTo>
                    <a:pt x="2824" y="0"/>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08" name="Google Shape;4608;p118"/>
            <p:cNvSpPr/>
            <p:nvPr/>
          </p:nvSpPr>
          <p:spPr>
            <a:xfrm>
              <a:off x="2386475" y="1930025"/>
              <a:ext cx="94475" cy="95450"/>
            </a:xfrm>
            <a:custGeom>
              <a:avLst/>
              <a:gdLst/>
              <a:ahLst/>
              <a:cxnLst/>
              <a:rect l="l" t="t" r="r" b="b"/>
              <a:pathLst>
                <a:path w="3779" h="3818" extrusionOk="0">
                  <a:moveTo>
                    <a:pt x="1790" y="0"/>
                  </a:moveTo>
                  <a:lnTo>
                    <a:pt x="1393" y="40"/>
                  </a:lnTo>
                  <a:lnTo>
                    <a:pt x="1074" y="199"/>
                  </a:lnTo>
                  <a:lnTo>
                    <a:pt x="756" y="358"/>
                  </a:lnTo>
                  <a:lnTo>
                    <a:pt x="478" y="597"/>
                  </a:lnTo>
                  <a:lnTo>
                    <a:pt x="239" y="915"/>
                  </a:lnTo>
                  <a:lnTo>
                    <a:pt x="80" y="1273"/>
                  </a:lnTo>
                  <a:lnTo>
                    <a:pt x="1" y="1631"/>
                  </a:lnTo>
                  <a:lnTo>
                    <a:pt x="1" y="2028"/>
                  </a:lnTo>
                  <a:lnTo>
                    <a:pt x="41" y="2386"/>
                  </a:lnTo>
                  <a:lnTo>
                    <a:pt x="160" y="2744"/>
                  </a:lnTo>
                  <a:lnTo>
                    <a:pt x="359" y="3022"/>
                  </a:lnTo>
                  <a:lnTo>
                    <a:pt x="597" y="3301"/>
                  </a:lnTo>
                  <a:lnTo>
                    <a:pt x="915" y="3539"/>
                  </a:lnTo>
                  <a:lnTo>
                    <a:pt x="1273" y="3698"/>
                  </a:lnTo>
                  <a:lnTo>
                    <a:pt x="1631" y="3778"/>
                  </a:lnTo>
                  <a:lnTo>
                    <a:pt x="1989" y="3818"/>
                  </a:lnTo>
                  <a:lnTo>
                    <a:pt x="2387" y="3738"/>
                  </a:lnTo>
                  <a:lnTo>
                    <a:pt x="2705" y="3619"/>
                  </a:lnTo>
                  <a:lnTo>
                    <a:pt x="3023" y="3420"/>
                  </a:lnTo>
                  <a:lnTo>
                    <a:pt x="3301" y="3181"/>
                  </a:lnTo>
                  <a:lnTo>
                    <a:pt x="3540" y="2903"/>
                  </a:lnTo>
                  <a:lnTo>
                    <a:pt x="3699" y="2545"/>
                  </a:lnTo>
                  <a:lnTo>
                    <a:pt x="3778" y="2147"/>
                  </a:lnTo>
                  <a:lnTo>
                    <a:pt x="3778" y="1790"/>
                  </a:lnTo>
                  <a:lnTo>
                    <a:pt x="3739" y="1432"/>
                  </a:lnTo>
                  <a:lnTo>
                    <a:pt x="3619" y="1074"/>
                  </a:lnTo>
                  <a:lnTo>
                    <a:pt x="3420" y="756"/>
                  </a:lnTo>
                  <a:lnTo>
                    <a:pt x="3182" y="477"/>
                  </a:lnTo>
                  <a:lnTo>
                    <a:pt x="2864" y="279"/>
                  </a:lnTo>
                  <a:lnTo>
                    <a:pt x="2506" y="120"/>
                  </a:lnTo>
                  <a:lnTo>
                    <a:pt x="2148" y="0"/>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09" name="Google Shape;4609;p118"/>
            <p:cNvSpPr/>
            <p:nvPr/>
          </p:nvSpPr>
          <p:spPr>
            <a:xfrm>
              <a:off x="2236375" y="978700"/>
              <a:ext cx="94475" cy="95450"/>
            </a:xfrm>
            <a:custGeom>
              <a:avLst/>
              <a:gdLst/>
              <a:ahLst/>
              <a:cxnLst/>
              <a:rect l="l" t="t" r="r" b="b"/>
              <a:pathLst>
                <a:path w="3779" h="3818" extrusionOk="0">
                  <a:moveTo>
                    <a:pt x="1790" y="0"/>
                  </a:moveTo>
                  <a:lnTo>
                    <a:pt x="1392" y="80"/>
                  </a:lnTo>
                  <a:lnTo>
                    <a:pt x="1074" y="199"/>
                  </a:lnTo>
                  <a:lnTo>
                    <a:pt x="756" y="398"/>
                  </a:lnTo>
                  <a:lnTo>
                    <a:pt x="478" y="636"/>
                  </a:lnTo>
                  <a:lnTo>
                    <a:pt x="239" y="915"/>
                  </a:lnTo>
                  <a:lnTo>
                    <a:pt x="80" y="1273"/>
                  </a:lnTo>
                  <a:lnTo>
                    <a:pt x="1" y="1670"/>
                  </a:lnTo>
                  <a:lnTo>
                    <a:pt x="1" y="2028"/>
                  </a:lnTo>
                  <a:lnTo>
                    <a:pt x="40" y="2386"/>
                  </a:lnTo>
                  <a:lnTo>
                    <a:pt x="160" y="2744"/>
                  </a:lnTo>
                  <a:lnTo>
                    <a:pt x="359" y="3062"/>
                  </a:lnTo>
                  <a:lnTo>
                    <a:pt x="597" y="3340"/>
                  </a:lnTo>
                  <a:lnTo>
                    <a:pt x="915" y="3539"/>
                  </a:lnTo>
                  <a:lnTo>
                    <a:pt x="1273" y="3698"/>
                  </a:lnTo>
                  <a:lnTo>
                    <a:pt x="1631" y="3818"/>
                  </a:lnTo>
                  <a:lnTo>
                    <a:pt x="2029" y="3818"/>
                  </a:lnTo>
                  <a:lnTo>
                    <a:pt x="2386" y="3778"/>
                  </a:lnTo>
                  <a:lnTo>
                    <a:pt x="2705" y="3619"/>
                  </a:lnTo>
                  <a:lnTo>
                    <a:pt x="3023" y="3460"/>
                  </a:lnTo>
                  <a:lnTo>
                    <a:pt x="3301" y="3181"/>
                  </a:lnTo>
                  <a:lnTo>
                    <a:pt x="3540" y="2903"/>
                  </a:lnTo>
                  <a:lnTo>
                    <a:pt x="3699" y="2545"/>
                  </a:lnTo>
                  <a:lnTo>
                    <a:pt x="3778" y="2187"/>
                  </a:lnTo>
                  <a:lnTo>
                    <a:pt x="3778" y="1790"/>
                  </a:lnTo>
                  <a:lnTo>
                    <a:pt x="3738" y="1432"/>
                  </a:lnTo>
                  <a:lnTo>
                    <a:pt x="3619" y="1074"/>
                  </a:lnTo>
                  <a:lnTo>
                    <a:pt x="3420" y="796"/>
                  </a:lnTo>
                  <a:lnTo>
                    <a:pt x="3182" y="517"/>
                  </a:lnTo>
                  <a:lnTo>
                    <a:pt x="2864" y="279"/>
                  </a:lnTo>
                  <a:lnTo>
                    <a:pt x="2546" y="120"/>
                  </a:lnTo>
                  <a:lnTo>
                    <a:pt x="2148" y="40"/>
                  </a:lnTo>
                  <a:lnTo>
                    <a:pt x="1790" y="0"/>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10" name="Google Shape;4610;p118"/>
            <p:cNvSpPr/>
            <p:nvPr/>
          </p:nvSpPr>
          <p:spPr>
            <a:xfrm>
              <a:off x="2175750" y="1551275"/>
              <a:ext cx="117325" cy="117325"/>
            </a:xfrm>
            <a:custGeom>
              <a:avLst/>
              <a:gdLst/>
              <a:ahLst/>
              <a:cxnLst/>
              <a:rect l="l" t="t" r="r" b="b"/>
              <a:pathLst>
                <a:path w="4693" h="4693" extrusionOk="0">
                  <a:moveTo>
                    <a:pt x="2187" y="1"/>
                  </a:moveTo>
                  <a:lnTo>
                    <a:pt x="1750" y="40"/>
                  </a:lnTo>
                  <a:lnTo>
                    <a:pt x="1312" y="199"/>
                  </a:lnTo>
                  <a:lnTo>
                    <a:pt x="955" y="438"/>
                  </a:lnTo>
                  <a:lnTo>
                    <a:pt x="597" y="756"/>
                  </a:lnTo>
                  <a:lnTo>
                    <a:pt x="318" y="1114"/>
                  </a:lnTo>
                  <a:lnTo>
                    <a:pt x="199" y="1353"/>
                  </a:lnTo>
                  <a:lnTo>
                    <a:pt x="119" y="1551"/>
                  </a:lnTo>
                  <a:lnTo>
                    <a:pt x="40" y="1790"/>
                  </a:lnTo>
                  <a:lnTo>
                    <a:pt x="0" y="2029"/>
                  </a:lnTo>
                  <a:lnTo>
                    <a:pt x="0" y="2466"/>
                  </a:lnTo>
                  <a:lnTo>
                    <a:pt x="80" y="2943"/>
                  </a:lnTo>
                  <a:lnTo>
                    <a:pt x="239" y="3381"/>
                  </a:lnTo>
                  <a:lnTo>
                    <a:pt x="438" y="3738"/>
                  </a:lnTo>
                  <a:lnTo>
                    <a:pt x="756" y="4096"/>
                  </a:lnTo>
                  <a:lnTo>
                    <a:pt x="1114" y="4375"/>
                  </a:lnTo>
                  <a:lnTo>
                    <a:pt x="1352" y="4494"/>
                  </a:lnTo>
                  <a:lnTo>
                    <a:pt x="1551" y="4573"/>
                  </a:lnTo>
                  <a:lnTo>
                    <a:pt x="1790" y="4653"/>
                  </a:lnTo>
                  <a:lnTo>
                    <a:pt x="2028" y="4693"/>
                  </a:lnTo>
                  <a:lnTo>
                    <a:pt x="2505" y="4693"/>
                  </a:lnTo>
                  <a:lnTo>
                    <a:pt x="2943" y="4613"/>
                  </a:lnTo>
                  <a:lnTo>
                    <a:pt x="3380" y="4454"/>
                  </a:lnTo>
                  <a:lnTo>
                    <a:pt x="3738" y="4216"/>
                  </a:lnTo>
                  <a:lnTo>
                    <a:pt x="4096" y="3937"/>
                  </a:lnTo>
                  <a:lnTo>
                    <a:pt x="4374" y="3540"/>
                  </a:lnTo>
                  <a:lnTo>
                    <a:pt x="4493" y="3341"/>
                  </a:lnTo>
                  <a:lnTo>
                    <a:pt x="4573" y="3142"/>
                  </a:lnTo>
                  <a:lnTo>
                    <a:pt x="4652" y="2903"/>
                  </a:lnTo>
                  <a:lnTo>
                    <a:pt x="4692" y="2665"/>
                  </a:lnTo>
                  <a:lnTo>
                    <a:pt x="4692" y="2188"/>
                  </a:lnTo>
                  <a:lnTo>
                    <a:pt x="4613" y="1750"/>
                  </a:lnTo>
                  <a:lnTo>
                    <a:pt x="4493" y="1313"/>
                  </a:lnTo>
                  <a:lnTo>
                    <a:pt x="4255" y="915"/>
                  </a:lnTo>
                  <a:lnTo>
                    <a:pt x="3937" y="597"/>
                  </a:lnTo>
                  <a:lnTo>
                    <a:pt x="3579" y="319"/>
                  </a:lnTo>
                  <a:lnTo>
                    <a:pt x="3340" y="199"/>
                  </a:lnTo>
                  <a:lnTo>
                    <a:pt x="3141" y="120"/>
                  </a:lnTo>
                  <a:lnTo>
                    <a:pt x="2903" y="40"/>
                  </a:lnTo>
                  <a:lnTo>
                    <a:pt x="2664" y="1"/>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11" name="Google Shape;4611;p118"/>
            <p:cNvSpPr/>
            <p:nvPr/>
          </p:nvSpPr>
          <p:spPr>
            <a:xfrm>
              <a:off x="3687725" y="1511525"/>
              <a:ext cx="117325" cy="117325"/>
            </a:xfrm>
            <a:custGeom>
              <a:avLst/>
              <a:gdLst/>
              <a:ahLst/>
              <a:cxnLst/>
              <a:rect l="l" t="t" r="r" b="b"/>
              <a:pathLst>
                <a:path w="4693" h="4693" extrusionOk="0">
                  <a:moveTo>
                    <a:pt x="2187" y="0"/>
                  </a:moveTo>
                  <a:lnTo>
                    <a:pt x="1750" y="40"/>
                  </a:lnTo>
                  <a:lnTo>
                    <a:pt x="1312" y="199"/>
                  </a:lnTo>
                  <a:lnTo>
                    <a:pt x="955" y="438"/>
                  </a:lnTo>
                  <a:lnTo>
                    <a:pt x="597" y="756"/>
                  </a:lnTo>
                  <a:lnTo>
                    <a:pt x="318" y="1114"/>
                  </a:lnTo>
                  <a:lnTo>
                    <a:pt x="199" y="1312"/>
                  </a:lnTo>
                  <a:lnTo>
                    <a:pt x="119" y="1551"/>
                  </a:lnTo>
                  <a:lnTo>
                    <a:pt x="40" y="1789"/>
                  </a:lnTo>
                  <a:lnTo>
                    <a:pt x="0" y="2028"/>
                  </a:lnTo>
                  <a:lnTo>
                    <a:pt x="0" y="2465"/>
                  </a:lnTo>
                  <a:lnTo>
                    <a:pt x="80" y="2943"/>
                  </a:lnTo>
                  <a:lnTo>
                    <a:pt x="199" y="3340"/>
                  </a:lnTo>
                  <a:lnTo>
                    <a:pt x="438" y="3738"/>
                  </a:lnTo>
                  <a:lnTo>
                    <a:pt x="756" y="4056"/>
                  </a:lnTo>
                  <a:lnTo>
                    <a:pt x="1114" y="4334"/>
                  </a:lnTo>
                  <a:lnTo>
                    <a:pt x="1352" y="4454"/>
                  </a:lnTo>
                  <a:lnTo>
                    <a:pt x="1551" y="4533"/>
                  </a:lnTo>
                  <a:lnTo>
                    <a:pt x="1790" y="4613"/>
                  </a:lnTo>
                  <a:lnTo>
                    <a:pt x="2028" y="4652"/>
                  </a:lnTo>
                  <a:lnTo>
                    <a:pt x="2465" y="4692"/>
                  </a:lnTo>
                  <a:lnTo>
                    <a:pt x="2943" y="4613"/>
                  </a:lnTo>
                  <a:lnTo>
                    <a:pt x="3340" y="4454"/>
                  </a:lnTo>
                  <a:lnTo>
                    <a:pt x="3738" y="4215"/>
                  </a:lnTo>
                  <a:lnTo>
                    <a:pt x="4096" y="3897"/>
                  </a:lnTo>
                  <a:lnTo>
                    <a:pt x="4374" y="3539"/>
                  </a:lnTo>
                  <a:lnTo>
                    <a:pt x="4454" y="3340"/>
                  </a:lnTo>
                  <a:lnTo>
                    <a:pt x="4573" y="3102"/>
                  </a:lnTo>
                  <a:lnTo>
                    <a:pt x="4613" y="2863"/>
                  </a:lnTo>
                  <a:lnTo>
                    <a:pt x="4692" y="2664"/>
                  </a:lnTo>
                  <a:lnTo>
                    <a:pt x="4692" y="2187"/>
                  </a:lnTo>
                  <a:lnTo>
                    <a:pt x="4613" y="1750"/>
                  </a:lnTo>
                  <a:lnTo>
                    <a:pt x="4454" y="1312"/>
                  </a:lnTo>
                  <a:lnTo>
                    <a:pt x="4215" y="915"/>
                  </a:lnTo>
                  <a:lnTo>
                    <a:pt x="3937" y="597"/>
                  </a:lnTo>
                  <a:lnTo>
                    <a:pt x="3539" y="318"/>
                  </a:lnTo>
                  <a:lnTo>
                    <a:pt x="3340" y="199"/>
                  </a:lnTo>
                  <a:lnTo>
                    <a:pt x="3141" y="119"/>
                  </a:lnTo>
                  <a:lnTo>
                    <a:pt x="2903" y="40"/>
                  </a:lnTo>
                  <a:lnTo>
                    <a:pt x="2664" y="0"/>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12" name="Google Shape;4612;p118"/>
            <p:cNvSpPr/>
            <p:nvPr/>
          </p:nvSpPr>
          <p:spPr>
            <a:xfrm>
              <a:off x="2675750" y="1764000"/>
              <a:ext cx="117325" cy="117325"/>
            </a:xfrm>
            <a:custGeom>
              <a:avLst/>
              <a:gdLst/>
              <a:ahLst/>
              <a:cxnLst/>
              <a:rect l="l" t="t" r="r" b="b"/>
              <a:pathLst>
                <a:path w="4693" h="4693" extrusionOk="0">
                  <a:moveTo>
                    <a:pt x="2188" y="1"/>
                  </a:moveTo>
                  <a:lnTo>
                    <a:pt x="1750" y="80"/>
                  </a:lnTo>
                  <a:lnTo>
                    <a:pt x="1313" y="239"/>
                  </a:lnTo>
                  <a:lnTo>
                    <a:pt x="915" y="478"/>
                  </a:lnTo>
                  <a:lnTo>
                    <a:pt x="597" y="796"/>
                  </a:lnTo>
                  <a:lnTo>
                    <a:pt x="319" y="1154"/>
                  </a:lnTo>
                  <a:lnTo>
                    <a:pt x="200" y="1353"/>
                  </a:lnTo>
                  <a:lnTo>
                    <a:pt x="120" y="1591"/>
                  </a:lnTo>
                  <a:lnTo>
                    <a:pt x="41" y="1830"/>
                  </a:lnTo>
                  <a:lnTo>
                    <a:pt x="1" y="2029"/>
                  </a:lnTo>
                  <a:lnTo>
                    <a:pt x="1" y="2506"/>
                  </a:lnTo>
                  <a:lnTo>
                    <a:pt x="41" y="2943"/>
                  </a:lnTo>
                  <a:lnTo>
                    <a:pt x="200" y="3381"/>
                  </a:lnTo>
                  <a:lnTo>
                    <a:pt x="438" y="3778"/>
                  </a:lnTo>
                  <a:lnTo>
                    <a:pt x="756" y="4096"/>
                  </a:lnTo>
                  <a:lnTo>
                    <a:pt x="1114" y="4375"/>
                  </a:lnTo>
                  <a:lnTo>
                    <a:pt x="1313" y="4494"/>
                  </a:lnTo>
                  <a:lnTo>
                    <a:pt x="1552" y="4574"/>
                  </a:lnTo>
                  <a:lnTo>
                    <a:pt x="1790" y="4653"/>
                  </a:lnTo>
                  <a:lnTo>
                    <a:pt x="2029" y="4693"/>
                  </a:lnTo>
                  <a:lnTo>
                    <a:pt x="2466" y="4693"/>
                  </a:lnTo>
                  <a:lnTo>
                    <a:pt x="2943" y="4653"/>
                  </a:lnTo>
                  <a:lnTo>
                    <a:pt x="3341" y="4494"/>
                  </a:lnTo>
                  <a:lnTo>
                    <a:pt x="3739" y="4256"/>
                  </a:lnTo>
                  <a:lnTo>
                    <a:pt x="4057" y="3937"/>
                  </a:lnTo>
                  <a:lnTo>
                    <a:pt x="4335" y="3580"/>
                  </a:lnTo>
                  <a:lnTo>
                    <a:pt x="4454" y="3381"/>
                  </a:lnTo>
                  <a:lnTo>
                    <a:pt x="4534" y="3142"/>
                  </a:lnTo>
                  <a:lnTo>
                    <a:pt x="4613" y="2904"/>
                  </a:lnTo>
                  <a:lnTo>
                    <a:pt x="4653" y="2665"/>
                  </a:lnTo>
                  <a:lnTo>
                    <a:pt x="4693" y="2228"/>
                  </a:lnTo>
                  <a:lnTo>
                    <a:pt x="4613" y="1750"/>
                  </a:lnTo>
                  <a:lnTo>
                    <a:pt x="4454" y="1353"/>
                  </a:lnTo>
                  <a:lnTo>
                    <a:pt x="4216" y="955"/>
                  </a:lnTo>
                  <a:lnTo>
                    <a:pt x="3898" y="637"/>
                  </a:lnTo>
                  <a:lnTo>
                    <a:pt x="3540" y="359"/>
                  </a:lnTo>
                  <a:lnTo>
                    <a:pt x="3341" y="239"/>
                  </a:lnTo>
                  <a:lnTo>
                    <a:pt x="3102" y="160"/>
                  </a:lnTo>
                  <a:lnTo>
                    <a:pt x="2864" y="80"/>
                  </a:lnTo>
                  <a:lnTo>
                    <a:pt x="2665" y="41"/>
                  </a:lnTo>
                  <a:lnTo>
                    <a:pt x="2188" y="1"/>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13" name="Google Shape;4613;p118"/>
            <p:cNvSpPr/>
            <p:nvPr/>
          </p:nvSpPr>
          <p:spPr>
            <a:xfrm>
              <a:off x="2067400" y="484650"/>
              <a:ext cx="115325" cy="116325"/>
            </a:xfrm>
            <a:custGeom>
              <a:avLst/>
              <a:gdLst/>
              <a:ahLst/>
              <a:cxnLst/>
              <a:rect l="l" t="t" r="r" b="b"/>
              <a:pathLst>
                <a:path w="4613" h="4653" extrusionOk="0">
                  <a:moveTo>
                    <a:pt x="2147" y="0"/>
                  </a:moveTo>
                  <a:lnTo>
                    <a:pt x="1710" y="80"/>
                  </a:lnTo>
                  <a:lnTo>
                    <a:pt x="1312" y="239"/>
                  </a:lnTo>
                  <a:lnTo>
                    <a:pt x="915" y="477"/>
                  </a:lnTo>
                  <a:lnTo>
                    <a:pt x="597" y="756"/>
                  </a:lnTo>
                  <a:lnTo>
                    <a:pt x="318" y="1114"/>
                  </a:lnTo>
                  <a:lnTo>
                    <a:pt x="199" y="1352"/>
                  </a:lnTo>
                  <a:lnTo>
                    <a:pt x="119" y="1551"/>
                  </a:lnTo>
                  <a:lnTo>
                    <a:pt x="40" y="1790"/>
                  </a:lnTo>
                  <a:lnTo>
                    <a:pt x="0" y="2028"/>
                  </a:lnTo>
                  <a:lnTo>
                    <a:pt x="0" y="2465"/>
                  </a:lnTo>
                  <a:lnTo>
                    <a:pt x="80" y="2903"/>
                  </a:lnTo>
                  <a:lnTo>
                    <a:pt x="239" y="3340"/>
                  </a:lnTo>
                  <a:lnTo>
                    <a:pt x="437" y="3698"/>
                  </a:lnTo>
                  <a:lnTo>
                    <a:pt x="756" y="4056"/>
                  </a:lnTo>
                  <a:lnTo>
                    <a:pt x="1113" y="4295"/>
                  </a:lnTo>
                  <a:lnTo>
                    <a:pt x="1312" y="4414"/>
                  </a:lnTo>
                  <a:lnTo>
                    <a:pt x="1551" y="4493"/>
                  </a:lnTo>
                  <a:lnTo>
                    <a:pt x="1750" y="4573"/>
                  </a:lnTo>
                  <a:lnTo>
                    <a:pt x="1988" y="4613"/>
                  </a:lnTo>
                  <a:lnTo>
                    <a:pt x="2465" y="4652"/>
                  </a:lnTo>
                  <a:lnTo>
                    <a:pt x="2903" y="4573"/>
                  </a:lnTo>
                  <a:lnTo>
                    <a:pt x="3300" y="4414"/>
                  </a:lnTo>
                  <a:lnTo>
                    <a:pt x="3698" y="4175"/>
                  </a:lnTo>
                  <a:lnTo>
                    <a:pt x="4016" y="3897"/>
                  </a:lnTo>
                  <a:lnTo>
                    <a:pt x="4294" y="3499"/>
                  </a:lnTo>
                  <a:lnTo>
                    <a:pt x="4414" y="3300"/>
                  </a:lnTo>
                  <a:lnTo>
                    <a:pt x="4493" y="3102"/>
                  </a:lnTo>
                  <a:lnTo>
                    <a:pt x="4573" y="2863"/>
                  </a:lnTo>
                  <a:lnTo>
                    <a:pt x="4613" y="2625"/>
                  </a:lnTo>
                  <a:lnTo>
                    <a:pt x="4613" y="2187"/>
                  </a:lnTo>
                  <a:lnTo>
                    <a:pt x="4533" y="1750"/>
                  </a:lnTo>
                  <a:lnTo>
                    <a:pt x="4374" y="1312"/>
                  </a:lnTo>
                  <a:lnTo>
                    <a:pt x="4175" y="954"/>
                  </a:lnTo>
                  <a:lnTo>
                    <a:pt x="3857" y="597"/>
                  </a:lnTo>
                  <a:lnTo>
                    <a:pt x="3499" y="358"/>
                  </a:lnTo>
                  <a:lnTo>
                    <a:pt x="3300" y="239"/>
                  </a:lnTo>
                  <a:lnTo>
                    <a:pt x="3062" y="159"/>
                  </a:lnTo>
                  <a:lnTo>
                    <a:pt x="2863" y="80"/>
                  </a:lnTo>
                  <a:lnTo>
                    <a:pt x="2624" y="40"/>
                  </a:lnTo>
                  <a:lnTo>
                    <a:pt x="2147" y="0"/>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14" name="Google Shape;4614;p118"/>
            <p:cNvSpPr/>
            <p:nvPr/>
          </p:nvSpPr>
          <p:spPr>
            <a:xfrm>
              <a:off x="3489900" y="655625"/>
              <a:ext cx="119300" cy="119300"/>
            </a:xfrm>
            <a:custGeom>
              <a:avLst/>
              <a:gdLst/>
              <a:ahLst/>
              <a:cxnLst/>
              <a:rect l="l" t="t" r="r" b="b"/>
              <a:pathLst>
                <a:path w="4772" h="4772" extrusionOk="0">
                  <a:moveTo>
                    <a:pt x="2227" y="0"/>
                  </a:moveTo>
                  <a:lnTo>
                    <a:pt x="1790" y="80"/>
                  </a:lnTo>
                  <a:lnTo>
                    <a:pt x="1352" y="239"/>
                  </a:lnTo>
                  <a:lnTo>
                    <a:pt x="955" y="438"/>
                  </a:lnTo>
                  <a:lnTo>
                    <a:pt x="637" y="756"/>
                  </a:lnTo>
                  <a:lnTo>
                    <a:pt x="358" y="1154"/>
                  </a:lnTo>
                  <a:lnTo>
                    <a:pt x="239" y="1352"/>
                  </a:lnTo>
                  <a:lnTo>
                    <a:pt x="120" y="1591"/>
                  </a:lnTo>
                  <a:lnTo>
                    <a:pt x="80" y="1829"/>
                  </a:lnTo>
                  <a:lnTo>
                    <a:pt x="40" y="2068"/>
                  </a:lnTo>
                  <a:lnTo>
                    <a:pt x="0" y="2505"/>
                  </a:lnTo>
                  <a:lnTo>
                    <a:pt x="80" y="2983"/>
                  </a:lnTo>
                  <a:lnTo>
                    <a:pt x="239" y="3420"/>
                  </a:lnTo>
                  <a:lnTo>
                    <a:pt x="478" y="3778"/>
                  </a:lnTo>
                  <a:lnTo>
                    <a:pt x="796" y="4136"/>
                  </a:lnTo>
                  <a:lnTo>
                    <a:pt x="1154" y="4414"/>
                  </a:lnTo>
                  <a:lnTo>
                    <a:pt x="1352" y="4533"/>
                  </a:lnTo>
                  <a:lnTo>
                    <a:pt x="1591" y="4613"/>
                  </a:lnTo>
                  <a:lnTo>
                    <a:pt x="1830" y="4692"/>
                  </a:lnTo>
                  <a:lnTo>
                    <a:pt x="2068" y="4732"/>
                  </a:lnTo>
                  <a:lnTo>
                    <a:pt x="2545" y="4772"/>
                  </a:lnTo>
                  <a:lnTo>
                    <a:pt x="2983" y="4692"/>
                  </a:lnTo>
                  <a:lnTo>
                    <a:pt x="3420" y="4533"/>
                  </a:lnTo>
                  <a:lnTo>
                    <a:pt x="3818" y="4295"/>
                  </a:lnTo>
                  <a:lnTo>
                    <a:pt x="4136" y="3977"/>
                  </a:lnTo>
                  <a:lnTo>
                    <a:pt x="4414" y="3619"/>
                  </a:lnTo>
                  <a:lnTo>
                    <a:pt x="4533" y="3380"/>
                  </a:lnTo>
                  <a:lnTo>
                    <a:pt x="4653" y="3181"/>
                  </a:lnTo>
                  <a:lnTo>
                    <a:pt x="4692" y="2943"/>
                  </a:lnTo>
                  <a:lnTo>
                    <a:pt x="4732" y="2704"/>
                  </a:lnTo>
                  <a:lnTo>
                    <a:pt x="4772" y="2227"/>
                  </a:lnTo>
                  <a:lnTo>
                    <a:pt x="4692" y="1790"/>
                  </a:lnTo>
                  <a:lnTo>
                    <a:pt x="4533" y="1352"/>
                  </a:lnTo>
                  <a:lnTo>
                    <a:pt x="4295" y="955"/>
                  </a:lnTo>
                  <a:lnTo>
                    <a:pt x="3977" y="597"/>
                  </a:lnTo>
                  <a:lnTo>
                    <a:pt x="3619" y="318"/>
                  </a:lnTo>
                  <a:lnTo>
                    <a:pt x="3420" y="199"/>
                  </a:lnTo>
                  <a:lnTo>
                    <a:pt x="3181" y="120"/>
                  </a:lnTo>
                  <a:lnTo>
                    <a:pt x="2943" y="40"/>
                  </a:lnTo>
                  <a:lnTo>
                    <a:pt x="2704" y="0"/>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15" name="Google Shape;4615;p118"/>
            <p:cNvSpPr/>
            <p:nvPr/>
          </p:nvSpPr>
          <p:spPr>
            <a:xfrm>
              <a:off x="3094250" y="981675"/>
              <a:ext cx="95475" cy="95450"/>
            </a:xfrm>
            <a:custGeom>
              <a:avLst/>
              <a:gdLst/>
              <a:ahLst/>
              <a:cxnLst/>
              <a:rect l="l" t="t" r="r" b="b"/>
              <a:pathLst>
                <a:path w="3819" h="3818" extrusionOk="0">
                  <a:moveTo>
                    <a:pt x="1790" y="1"/>
                  </a:moveTo>
                  <a:lnTo>
                    <a:pt x="1432" y="40"/>
                  </a:lnTo>
                  <a:lnTo>
                    <a:pt x="1074" y="160"/>
                  </a:lnTo>
                  <a:lnTo>
                    <a:pt x="756" y="358"/>
                  </a:lnTo>
                  <a:lnTo>
                    <a:pt x="478" y="597"/>
                  </a:lnTo>
                  <a:lnTo>
                    <a:pt x="279" y="915"/>
                  </a:lnTo>
                  <a:lnTo>
                    <a:pt x="80" y="1273"/>
                  </a:lnTo>
                  <a:lnTo>
                    <a:pt x="1" y="1631"/>
                  </a:lnTo>
                  <a:lnTo>
                    <a:pt x="1" y="2028"/>
                  </a:lnTo>
                  <a:lnTo>
                    <a:pt x="41" y="2386"/>
                  </a:lnTo>
                  <a:lnTo>
                    <a:pt x="160" y="2744"/>
                  </a:lnTo>
                  <a:lnTo>
                    <a:pt x="359" y="3023"/>
                  </a:lnTo>
                  <a:lnTo>
                    <a:pt x="597" y="3301"/>
                  </a:lnTo>
                  <a:lnTo>
                    <a:pt x="915" y="3539"/>
                  </a:lnTo>
                  <a:lnTo>
                    <a:pt x="1273" y="3699"/>
                  </a:lnTo>
                  <a:lnTo>
                    <a:pt x="1631" y="3778"/>
                  </a:lnTo>
                  <a:lnTo>
                    <a:pt x="2029" y="3818"/>
                  </a:lnTo>
                  <a:lnTo>
                    <a:pt x="2387" y="3738"/>
                  </a:lnTo>
                  <a:lnTo>
                    <a:pt x="2705" y="3619"/>
                  </a:lnTo>
                  <a:lnTo>
                    <a:pt x="3023" y="3420"/>
                  </a:lnTo>
                  <a:lnTo>
                    <a:pt x="3301" y="3182"/>
                  </a:lnTo>
                  <a:lnTo>
                    <a:pt x="3540" y="2864"/>
                  </a:lnTo>
                  <a:lnTo>
                    <a:pt x="3699" y="2545"/>
                  </a:lnTo>
                  <a:lnTo>
                    <a:pt x="3778" y="2148"/>
                  </a:lnTo>
                  <a:lnTo>
                    <a:pt x="3818" y="1790"/>
                  </a:lnTo>
                  <a:lnTo>
                    <a:pt x="3739" y="1432"/>
                  </a:lnTo>
                  <a:lnTo>
                    <a:pt x="3619" y="1074"/>
                  </a:lnTo>
                  <a:lnTo>
                    <a:pt x="3420" y="756"/>
                  </a:lnTo>
                  <a:lnTo>
                    <a:pt x="3182" y="478"/>
                  </a:lnTo>
                  <a:lnTo>
                    <a:pt x="2864" y="279"/>
                  </a:lnTo>
                  <a:lnTo>
                    <a:pt x="2546" y="120"/>
                  </a:lnTo>
                  <a:lnTo>
                    <a:pt x="2148" y="1"/>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16" name="Google Shape;4616;p118"/>
            <p:cNvSpPr/>
            <p:nvPr/>
          </p:nvSpPr>
          <p:spPr>
            <a:xfrm>
              <a:off x="1505750" y="239100"/>
              <a:ext cx="95450" cy="94475"/>
            </a:xfrm>
            <a:custGeom>
              <a:avLst/>
              <a:gdLst/>
              <a:ahLst/>
              <a:cxnLst/>
              <a:rect l="l" t="t" r="r" b="b"/>
              <a:pathLst>
                <a:path w="3818" h="3779" extrusionOk="0">
                  <a:moveTo>
                    <a:pt x="1790" y="1"/>
                  </a:moveTo>
                  <a:lnTo>
                    <a:pt x="1432" y="41"/>
                  </a:lnTo>
                  <a:lnTo>
                    <a:pt x="1074" y="160"/>
                  </a:lnTo>
                  <a:lnTo>
                    <a:pt x="756" y="359"/>
                  </a:lnTo>
                  <a:lnTo>
                    <a:pt x="477" y="597"/>
                  </a:lnTo>
                  <a:lnTo>
                    <a:pt x="279" y="915"/>
                  </a:lnTo>
                  <a:lnTo>
                    <a:pt x="80" y="1273"/>
                  </a:lnTo>
                  <a:lnTo>
                    <a:pt x="0" y="1631"/>
                  </a:lnTo>
                  <a:lnTo>
                    <a:pt x="0" y="1989"/>
                  </a:lnTo>
                  <a:lnTo>
                    <a:pt x="40" y="2387"/>
                  </a:lnTo>
                  <a:lnTo>
                    <a:pt x="159" y="2705"/>
                  </a:lnTo>
                  <a:lnTo>
                    <a:pt x="358" y="3023"/>
                  </a:lnTo>
                  <a:lnTo>
                    <a:pt x="597" y="3301"/>
                  </a:lnTo>
                  <a:lnTo>
                    <a:pt x="915" y="3540"/>
                  </a:lnTo>
                  <a:lnTo>
                    <a:pt x="1273" y="3699"/>
                  </a:lnTo>
                  <a:lnTo>
                    <a:pt x="1630" y="3778"/>
                  </a:lnTo>
                  <a:lnTo>
                    <a:pt x="2028" y="3778"/>
                  </a:lnTo>
                  <a:lnTo>
                    <a:pt x="2386" y="3738"/>
                  </a:lnTo>
                  <a:lnTo>
                    <a:pt x="2704" y="3619"/>
                  </a:lnTo>
                  <a:lnTo>
                    <a:pt x="3022" y="3420"/>
                  </a:lnTo>
                  <a:lnTo>
                    <a:pt x="3300" y="3182"/>
                  </a:lnTo>
                  <a:lnTo>
                    <a:pt x="3539" y="2864"/>
                  </a:lnTo>
                  <a:lnTo>
                    <a:pt x="3698" y="2506"/>
                  </a:lnTo>
                  <a:lnTo>
                    <a:pt x="3778" y="2148"/>
                  </a:lnTo>
                  <a:lnTo>
                    <a:pt x="3817" y="1790"/>
                  </a:lnTo>
                  <a:lnTo>
                    <a:pt x="3738" y="1392"/>
                  </a:lnTo>
                  <a:lnTo>
                    <a:pt x="3619" y="1074"/>
                  </a:lnTo>
                  <a:lnTo>
                    <a:pt x="3420" y="756"/>
                  </a:lnTo>
                  <a:lnTo>
                    <a:pt x="3181" y="478"/>
                  </a:lnTo>
                  <a:lnTo>
                    <a:pt x="2863" y="239"/>
                  </a:lnTo>
                  <a:lnTo>
                    <a:pt x="2545" y="80"/>
                  </a:lnTo>
                  <a:lnTo>
                    <a:pt x="2147" y="1"/>
                  </a:lnTo>
                  <a:close/>
                </a:path>
              </a:pathLst>
            </a:custGeom>
            <a:solidFill>
              <a:srgbClr val="5E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617" name="Google Shape;4617;p118"/>
          <p:cNvSpPr/>
          <p:nvPr/>
        </p:nvSpPr>
        <p:spPr>
          <a:xfrm>
            <a:off x="-332325" y="-3263275"/>
            <a:ext cx="12524400" cy="3263400"/>
          </a:xfrm>
          <a:prstGeom prst="rect">
            <a:avLst/>
          </a:pr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18" name="Google Shape;4618;p118"/>
          <p:cNvSpPr/>
          <p:nvPr/>
        </p:nvSpPr>
        <p:spPr>
          <a:xfrm>
            <a:off x="9144000" y="-1294225"/>
            <a:ext cx="9948600" cy="7173900"/>
          </a:xfrm>
          <a:prstGeom prst="rect">
            <a:avLst/>
          </a:pr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19" name="Google Shape;4619;p118"/>
          <p:cNvSpPr/>
          <p:nvPr/>
        </p:nvSpPr>
        <p:spPr>
          <a:xfrm>
            <a:off x="-5113275" y="5143500"/>
            <a:ext cx="15054600" cy="3263400"/>
          </a:xfrm>
          <a:prstGeom prst="rect">
            <a:avLst/>
          </a:pr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20" name="Google Shape;4620;p118"/>
          <p:cNvSpPr/>
          <p:nvPr/>
        </p:nvSpPr>
        <p:spPr>
          <a:xfrm>
            <a:off x="-5113275" y="-815825"/>
            <a:ext cx="5113200" cy="6277500"/>
          </a:xfrm>
          <a:prstGeom prst="rect">
            <a:avLst/>
          </a:pr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3: Agenda slide options divider (choose from following templates →)">
  <p:cSld name="CUSTOM_21_1">
    <p:bg>
      <p:bgPr>
        <a:solidFill>
          <a:schemeClr val="lt2"/>
        </a:solidFill>
        <a:effectLst/>
      </p:bgPr>
    </p:bg>
    <p:spTree>
      <p:nvGrpSpPr>
        <p:cNvPr id="1" name="Shape 31"/>
        <p:cNvGrpSpPr/>
        <p:nvPr/>
      </p:nvGrpSpPr>
      <p:grpSpPr>
        <a:xfrm>
          <a:off x="0" y="0"/>
          <a:ext cx="0" cy="0"/>
          <a:chOff x="0" y="0"/>
          <a:chExt cx="0" cy="0"/>
        </a:xfrm>
      </p:grpSpPr>
      <p:sp>
        <p:nvSpPr>
          <p:cNvPr id="32" name="Google Shape;32;p8"/>
          <p:cNvSpPr txBox="1"/>
          <p:nvPr/>
        </p:nvSpPr>
        <p:spPr>
          <a:xfrm>
            <a:off x="2411725" y="1065053"/>
            <a:ext cx="6288300" cy="2992200"/>
          </a:xfrm>
          <a:prstGeom prst="rect">
            <a:avLst/>
          </a:prstGeom>
          <a:noFill/>
          <a:ln>
            <a:noFill/>
          </a:ln>
        </p:spPr>
        <p:txBody>
          <a:bodyPr spcFirstLastPara="1" wrap="square" lIns="0" tIns="0" rIns="0" bIns="0" anchor="ctr" anchorCtr="0">
            <a:spAutoFit/>
          </a:bodyPr>
          <a:lstStyle/>
          <a:p>
            <a:pPr marL="0" lvl="0" indent="0" algn="l" rtl="0">
              <a:lnSpc>
                <a:spcPct val="90000"/>
              </a:lnSpc>
              <a:spcBef>
                <a:spcPts val="0"/>
              </a:spcBef>
              <a:spcAft>
                <a:spcPts val="0"/>
              </a:spcAft>
              <a:buNone/>
            </a:pPr>
            <a:r>
              <a:rPr lang="en" sz="7200" b="1">
                <a:solidFill>
                  <a:srgbClr val="FFFFFF"/>
                </a:solidFill>
                <a:highlight>
                  <a:srgbClr val="191919"/>
                </a:highlight>
              </a:rPr>
              <a:t>Agenda or schedule slide options</a:t>
            </a:r>
            <a:endParaRPr sz="7200" b="1" dirty="0">
              <a:solidFill>
                <a:srgbClr val="FFFFFF"/>
              </a:solidFill>
              <a:highlight>
                <a:srgbClr val="191919"/>
              </a:highlight>
            </a:endParaRPr>
          </a:p>
        </p:txBody>
      </p:sp>
      <p:sp>
        <p:nvSpPr>
          <p:cNvPr id="33" name="Google Shape;33;p8"/>
          <p:cNvSpPr/>
          <p:nvPr/>
        </p:nvSpPr>
        <p:spPr>
          <a:xfrm>
            <a:off x="0" y="0"/>
            <a:ext cx="2168400" cy="5143500"/>
          </a:xfrm>
          <a:prstGeom prst="rightArrowCallout">
            <a:avLst>
              <a:gd name="adj1" fmla="val 25000"/>
              <a:gd name="adj2" fmla="val 25000"/>
              <a:gd name="adj3" fmla="val 25000"/>
              <a:gd name="adj4" fmla="val 64977"/>
            </a:avLst>
          </a:pr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zz-Not intended for us. Included so the full ASU color palette is available for your use in the color picker.">
  <p:cSld name="CUSTOM_30">
    <p:spTree>
      <p:nvGrpSpPr>
        <p:cNvPr id="1" name="Shape 4630"/>
        <p:cNvGrpSpPr/>
        <p:nvPr/>
      </p:nvGrpSpPr>
      <p:grpSpPr>
        <a:xfrm>
          <a:off x="0" y="0"/>
          <a:ext cx="0" cy="0"/>
          <a:chOff x="0" y="0"/>
          <a:chExt cx="0" cy="0"/>
        </a:xfrm>
      </p:grpSpPr>
      <p:graphicFrame>
        <p:nvGraphicFramePr>
          <p:cNvPr id="4631" name="Google Shape;4631;p120"/>
          <p:cNvGraphicFramePr/>
          <p:nvPr>
            <p:extLst>
              <p:ext uri="{D42A27DB-BD31-4B8C-83A1-F6EECF244321}">
                <p14:modId xmlns:p14="http://schemas.microsoft.com/office/powerpoint/2010/main" val="2767649681"/>
              </p:ext>
            </p:extLst>
          </p:nvPr>
        </p:nvGraphicFramePr>
        <p:xfrm>
          <a:off x="419007" y="1003232"/>
          <a:ext cx="6127275" cy="3907490"/>
        </p:xfrm>
        <a:graphic>
          <a:graphicData uri="http://schemas.openxmlformats.org/drawingml/2006/table">
            <a:tbl>
              <a:tblPr>
                <a:noFill/>
                <a:tableStyleId>{C9D0A139-A388-4AB7-8CF6-93BC545BE00A}</a:tableStyleId>
              </a:tblPr>
              <a:tblGrid>
                <a:gridCol w="987375">
                  <a:extLst>
                    <a:ext uri="{9D8B030D-6E8A-4147-A177-3AD203B41FA5}">
                      <a16:colId xmlns:a16="http://schemas.microsoft.com/office/drawing/2014/main" val="20000"/>
                    </a:ext>
                  </a:extLst>
                </a:gridCol>
                <a:gridCol w="571100">
                  <a:extLst>
                    <a:ext uri="{9D8B030D-6E8A-4147-A177-3AD203B41FA5}">
                      <a16:colId xmlns:a16="http://schemas.microsoft.com/office/drawing/2014/main" val="20001"/>
                    </a:ext>
                  </a:extLst>
                </a:gridCol>
                <a:gridCol w="571100">
                  <a:extLst>
                    <a:ext uri="{9D8B030D-6E8A-4147-A177-3AD203B41FA5}">
                      <a16:colId xmlns:a16="http://schemas.microsoft.com/office/drawing/2014/main" val="20002"/>
                    </a:ext>
                  </a:extLst>
                </a:gridCol>
                <a:gridCol w="555800">
                  <a:extLst>
                    <a:ext uri="{9D8B030D-6E8A-4147-A177-3AD203B41FA5}">
                      <a16:colId xmlns:a16="http://schemas.microsoft.com/office/drawing/2014/main" val="20003"/>
                    </a:ext>
                  </a:extLst>
                </a:gridCol>
                <a:gridCol w="586400">
                  <a:extLst>
                    <a:ext uri="{9D8B030D-6E8A-4147-A177-3AD203B41FA5}">
                      <a16:colId xmlns:a16="http://schemas.microsoft.com/office/drawing/2014/main" val="20004"/>
                    </a:ext>
                  </a:extLst>
                </a:gridCol>
                <a:gridCol w="571100">
                  <a:extLst>
                    <a:ext uri="{9D8B030D-6E8A-4147-A177-3AD203B41FA5}">
                      <a16:colId xmlns:a16="http://schemas.microsoft.com/office/drawing/2014/main" val="20005"/>
                    </a:ext>
                  </a:extLst>
                </a:gridCol>
                <a:gridCol w="571100">
                  <a:extLst>
                    <a:ext uri="{9D8B030D-6E8A-4147-A177-3AD203B41FA5}">
                      <a16:colId xmlns:a16="http://schemas.microsoft.com/office/drawing/2014/main" val="20006"/>
                    </a:ext>
                  </a:extLst>
                </a:gridCol>
                <a:gridCol w="571100">
                  <a:extLst>
                    <a:ext uri="{9D8B030D-6E8A-4147-A177-3AD203B41FA5}">
                      <a16:colId xmlns:a16="http://schemas.microsoft.com/office/drawing/2014/main" val="20007"/>
                    </a:ext>
                  </a:extLst>
                </a:gridCol>
                <a:gridCol w="571100">
                  <a:extLst>
                    <a:ext uri="{9D8B030D-6E8A-4147-A177-3AD203B41FA5}">
                      <a16:colId xmlns:a16="http://schemas.microsoft.com/office/drawing/2014/main" val="20008"/>
                    </a:ext>
                  </a:extLst>
                </a:gridCol>
                <a:gridCol w="571100">
                  <a:extLst>
                    <a:ext uri="{9D8B030D-6E8A-4147-A177-3AD203B41FA5}">
                      <a16:colId xmlns:a16="http://schemas.microsoft.com/office/drawing/2014/main" val="20009"/>
                    </a:ext>
                  </a:extLst>
                </a:gridCol>
              </a:tblGrid>
              <a:tr h="801350">
                <a:tc>
                  <a:txBody>
                    <a:bodyPr/>
                    <a:lstStyle/>
                    <a:p>
                      <a:pPr marL="0" marR="0" lvl="0" indent="0" algn="l" rtl="0">
                        <a:lnSpc>
                          <a:spcPct val="100000"/>
                        </a:lnSpc>
                        <a:spcBef>
                          <a:spcPts val="0"/>
                        </a:spcBef>
                        <a:spcAft>
                          <a:spcPts val="0"/>
                        </a:spcAft>
                        <a:buNone/>
                      </a:pPr>
                      <a:r>
                        <a:rPr lang="en" sz="800" b="1"/>
                        <a:t>Primary colors</a:t>
                      </a:r>
                      <a:r>
                        <a:rPr lang="en" sz="800"/>
                        <a:t>. These should be your first color choices and used more prominently than secondary colors</a:t>
                      </a:r>
                      <a:endParaRPr sz="800" u="none" strike="noStrike" cap="none" dirty="0"/>
                    </a:p>
                  </a:txBody>
                  <a:tcPr marL="0" marR="91425" marT="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endParaRPr sz="700" u="none" strike="noStrike" cap="none" dirty="0"/>
                    </a:p>
                  </a:txBody>
                  <a:tcPr marL="0" marR="91425" marT="91425"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FC627"/>
                    </a:solidFill>
                  </a:tcPr>
                </a:tc>
                <a:tc>
                  <a:txBody>
                    <a:bodyPr/>
                    <a:lstStyle/>
                    <a:p>
                      <a:pPr marL="0" marR="0" lvl="0" indent="0" algn="l" rtl="0">
                        <a:lnSpc>
                          <a:spcPct val="100000"/>
                        </a:lnSpc>
                        <a:spcBef>
                          <a:spcPts val="0"/>
                        </a:spcBef>
                        <a:spcAft>
                          <a:spcPts val="0"/>
                        </a:spcAft>
                        <a:buClr>
                          <a:srgbClr val="000000"/>
                        </a:buClr>
                        <a:buSzPts val="900"/>
                        <a:buFont typeface="Arial"/>
                        <a:buNone/>
                      </a:pPr>
                      <a:endParaRPr sz="700" u="none" strike="noStrike" cap="none" dirty="0"/>
                    </a:p>
                  </a:txBody>
                  <a:tcPr marL="0" marR="91425" marT="91425"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FC627"/>
                    </a:solidFill>
                  </a:tcPr>
                </a:tc>
                <a:tc>
                  <a:txBody>
                    <a:bodyPr/>
                    <a:lstStyle/>
                    <a:p>
                      <a:pPr marL="0" marR="0" lvl="0" indent="0" algn="l" rtl="0">
                        <a:lnSpc>
                          <a:spcPct val="100000"/>
                        </a:lnSpc>
                        <a:spcBef>
                          <a:spcPts val="0"/>
                        </a:spcBef>
                        <a:spcAft>
                          <a:spcPts val="0"/>
                        </a:spcAft>
                        <a:buClr>
                          <a:srgbClr val="000000"/>
                        </a:buClr>
                        <a:buSzPts val="900"/>
                        <a:buFont typeface="Arial"/>
                        <a:buNone/>
                      </a:pPr>
                      <a:endParaRPr sz="700" u="none" strike="noStrike" cap="none" dirty="0"/>
                    </a:p>
                  </a:txBody>
                  <a:tcPr marL="0" marR="91425" marT="91425"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8C1D40"/>
                    </a:solidFill>
                  </a:tcPr>
                </a:tc>
                <a:tc>
                  <a:txBody>
                    <a:bodyPr/>
                    <a:lstStyle/>
                    <a:p>
                      <a:pPr marL="0" marR="0" lvl="0" indent="0" algn="l" rtl="0">
                        <a:lnSpc>
                          <a:spcPct val="100000"/>
                        </a:lnSpc>
                        <a:spcBef>
                          <a:spcPts val="0"/>
                        </a:spcBef>
                        <a:spcAft>
                          <a:spcPts val="0"/>
                        </a:spcAft>
                        <a:buNone/>
                      </a:pPr>
                      <a:endParaRPr sz="700" u="none" strike="noStrike" cap="none" dirty="0"/>
                    </a:p>
                  </a:txBody>
                  <a:tcPr marL="0" marR="91425" marT="91425"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8C1D40"/>
                    </a:solidFill>
                  </a:tcPr>
                </a:tc>
                <a:tc>
                  <a:txBody>
                    <a:bodyPr/>
                    <a:lstStyle/>
                    <a:p>
                      <a:pPr marL="0" marR="0" lvl="0" indent="0" algn="l" rtl="0">
                        <a:lnSpc>
                          <a:spcPct val="100000"/>
                        </a:lnSpc>
                        <a:spcBef>
                          <a:spcPts val="0"/>
                        </a:spcBef>
                        <a:spcAft>
                          <a:spcPts val="0"/>
                        </a:spcAft>
                        <a:buClr>
                          <a:srgbClr val="000000"/>
                        </a:buClr>
                        <a:buSzPts val="900"/>
                        <a:buFont typeface="Arial"/>
                        <a:buNone/>
                      </a:pPr>
                      <a:endParaRPr sz="700" u="none" strike="noStrike" cap="none" dirty="0"/>
                    </a:p>
                  </a:txBody>
                  <a:tcPr marL="0" marR="91425" marT="91425"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191919"/>
                    </a:solidFill>
                  </a:tcPr>
                </a:tc>
                <a:tc>
                  <a:txBody>
                    <a:bodyPr/>
                    <a:lstStyle/>
                    <a:p>
                      <a:pPr marL="0" marR="0" lvl="0" indent="0" algn="l" rtl="0">
                        <a:lnSpc>
                          <a:spcPct val="100000"/>
                        </a:lnSpc>
                        <a:spcBef>
                          <a:spcPts val="0"/>
                        </a:spcBef>
                        <a:spcAft>
                          <a:spcPts val="0"/>
                        </a:spcAft>
                        <a:buNone/>
                      </a:pPr>
                      <a:endParaRPr sz="700" u="none" strike="noStrike" cap="none" dirty="0"/>
                    </a:p>
                  </a:txBody>
                  <a:tcPr marL="0" marR="91425" marT="91425" marB="0">
                    <a:lnL w="9525" cap="flat" cmpd="sng">
                      <a:solidFill>
                        <a:srgbClr val="9E9E9E">
                          <a:alpha val="0"/>
                        </a:srgbClr>
                      </a:solidFill>
                      <a:prstDash val="solid"/>
                      <a:round/>
                      <a:headEnd type="none" w="sm" len="sm"/>
                      <a:tailEnd type="none" w="sm" len="sm"/>
                    </a:lnL>
                    <a:lnR w="9525" cap="flat" cmpd="sng">
                      <a:solidFill>
                        <a:srgbClr val="E8E8E8"/>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191919"/>
                    </a:solidFill>
                  </a:tcPr>
                </a:tc>
                <a:tc gridSpan="2">
                  <a:txBody>
                    <a:bodyPr/>
                    <a:lstStyle/>
                    <a:p>
                      <a:pPr marL="0" marR="0" lvl="0" indent="0" algn="l" rtl="0">
                        <a:lnSpc>
                          <a:spcPct val="100000"/>
                        </a:lnSpc>
                        <a:spcBef>
                          <a:spcPts val="0"/>
                        </a:spcBef>
                        <a:spcAft>
                          <a:spcPts val="0"/>
                        </a:spcAft>
                        <a:buClr>
                          <a:srgbClr val="000000"/>
                        </a:buClr>
                        <a:buSzPts val="900"/>
                        <a:buFont typeface="Arial"/>
                        <a:buNone/>
                      </a:pPr>
                      <a:endParaRPr sz="700" u="none" strike="noStrike" cap="none" dirty="0"/>
                    </a:p>
                  </a:txBody>
                  <a:tcPr marL="0" marR="91425" marT="91425" marB="0">
                    <a:lnL w="9525" cap="flat" cmpd="sng">
                      <a:solidFill>
                        <a:srgbClr val="E8E8E8"/>
                      </a:solidFill>
                      <a:prstDash val="solid"/>
                      <a:round/>
                      <a:headEnd type="none" w="sm" len="sm"/>
                      <a:tailEnd type="none" w="sm" len="sm"/>
                    </a:lnL>
                    <a:lnR w="9525" cap="flat" cmpd="sng">
                      <a:solidFill>
                        <a:srgbClr val="E8E8E8"/>
                      </a:solidFill>
                      <a:prstDash val="solid"/>
                      <a:round/>
                      <a:headEnd type="none" w="sm" len="sm"/>
                      <a:tailEnd type="none" w="sm" len="sm"/>
                    </a:lnR>
                    <a:lnT w="9525" cap="flat" cmpd="sng">
                      <a:solidFill>
                        <a:srgbClr val="E8E8E8"/>
                      </a:solidFill>
                      <a:prstDash val="solid"/>
                      <a:round/>
                      <a:headEnd type="none" w="sm" len="sm"/>
                      <a:tailEnd type="none" w="sm" len="sm"/>
                    </a:lnT>
                    <a:lnB w="9525" cap="flat" cmpd="sng">
                      <a:solidFill>
                        <a:srgbClr val="E8E8E8"/>
                      </a:solidFill>
                      <a:prstDash val="solid"/>
                      <a:round/>
                      <a:headEnd type="none" w="sm" len="sm"/>
                      <a:tailEnd type="none" w="sm" len="sm"/>
                    </a:lnB>
                    <a:solidFill>
                      <a:srgbClr val="FFFFFF"/>
                    </a:solidFill>
                  </a:tcPr>
                </a:tc>
                <a:tc hMerge="1">
                  <a:txBody>
                    <a:bodyPr/>
                    <a:lstStyle/>
                    <a:p>
                      <a:endParaRPr lang="en-US"/>
                    </a:p>
                  </a:txBody>
                  <a:tcPr/>
                </a:tc>
                <a:tc>
                  <a:txBody>
                    <a:bodyPr/>
                    <a:lstStyle/>
                    <a:p>
                      <a:pPr marL="0" marR="0" lvl="0" indent="0" algn="l" rtl="0">
                        <a:lnSpc>
                          <a:spcPct val="100000"/>
                        </a:lnSpc>
                        <a:spcBef>
                          <a:spcPts val="0"/>
                        </a:spcBef>
                        <a:spcAft>
                          <a:spcPts val="0"/>
                        </a:spcAft>
                        <a:buNone/>
                      </a:pPr>
                      <a:endParaRPr sz="700" u="none" strike="noStrike" cap="none" dirty="0"/>
                    </a:p>
                  </a:txBody>
                  <a:tcPr marL="0" marR="91425" marT="91425" marB="0">
                    <a:lnL w="9525" cap="flat" cmpd="sng">
                      <a:solidFill>
                        <a:srgbClr val="E8E8E8"/>
                      </a:solidFill>
                      <a:prstDash val="solid"/>
                      <a:round/>
                      <a:headEnd type="none" w="sm" len="sm"/>
                      <a:tailEnd type="none" w="sm" len="sm"/>
                    </a:lnL>
                    <a:lnR w="9525" cap="flat" cmpd="sng">
                      <a:solidFill>
                        <a:srgbClr val="E8E8E8">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424975">
                <a:tc>
                  <a:txBody>
                    <a:bodyPr/>
                    <a:lstStyle/>
                    <a:p>
                      <a:pPr marL="0" marR="0" lvl="0" indent="0" algn="l" rtl="0">
                        <a:lnSpc>
                          <a:spcPct val="100000"/>
                        </a:lnSpc>
                        <a:spcBef>
                          <a:spcPts val="0"/>
                        </a:spcBef>
                        <a:spcAft>
                          <a:spcPts val="0"/>
                        </a:spcAft>
                        <a:buNone/>
                      </a:pPr>
                      <a:endParaRPr sz="500" b="1" dirty="0">
                        <a:solidFill>
                          <a:srgbClr val="191919"/>
                        </a:solidFill>
                      </a:endParaRPr>
                    </a:p>
                  </a:txBody>
                  <a:tcPr marL="0" marR="91425" marT="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gridSpan="2">
                  <a:txBody>
                    <a:bodyPr/>
                    <a:lstStyle/>
                    <a:p>
                      <a:pPr marL="0" lvl="0" indent="0" algn="l" rtl="0">
                        <a:spcBef>
                          <a:spcPts val="0"/>
                        </a:spcBef>
                        <a:spcAft>
                          <a:spcPts val="0"/>
                        </a:spcAft>
                        <a:buNone/>
                      </a:pPr>
                      <a:r>
                        <a:rPr lang="en" sz="700" b="1">
                          <a:solidFill>
                            <a:srgbClr val="191919"/>
                          </a:solidFill>
                        </a:rPr>
                        <a:t>ASU Gold</a:t>
                      </a:r>
                      <a:endParaRPr sz="700" b="1" dirty="0">
                        <a:solidFill>
                          <a:srgbClr val="191919"/>
                        </a:solidFill>
                      </a:endParaRPr>
                    </a:p>
                    <a:p>
                      <a:pPr marL="0" lvl="0" indent="0" algn="l" rtl="0">
                        <a:spcBef>
                          <a:spcPts val="0"/>
                        </a:spcBef>
                        <a:spcAft>
                          <a:spcPts val="0"/>
                        </a:spcAft>
                        <a:buNone/>
                      </a:pPr>
                      <a:r>
                        <a:rPr lang="en" sz="700">
                          <a:solidFill>
                            <a:srgbClr val="191919"/>
                          </a:solidFill>
                        </a:rPr>
                        <a:t>#FFC627</a:t>
                      </a:r>
                      <a:endParaRPr sz="700" dirty="0">
                        <a:solidFill>
                          <a:srgbClr val="191919"/>
                        </a:solidFill>
                      </a:endParaRPr>
                    </a:p>
                  </a:txBody>
                  <a:tcPr marL="0" marR="91425" marT="91425"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tc gridSpan="2">
                  <a:txBody>
                    <a:bodyPr/>
                    <a:lstStyle/>
                    <a:p>
                      <a:pPr marL="0" lvl="0" indent="0" algn="l" rtl="0">
                        <a:spcBef>
                          <a:spcPts val="0"/>
                        </a:spcBef>
                        <a:spcAft>
                          <a:spcPts val="0"/>
                        </a:spcAft>
                        <a:buNone/>
                      </a:pPr>
                      <a:r>
                        <a:rPr lang="en" sz="700" b="1">
                          <a:solidFill>
                            <a:srgbClr val="191919"/>
                          </a:solidFill>
                        </a:rPr>
                        <a:t>ASU Maroon</a:t>
                      </a:r>
                      <a:r>
                        <a:rPr lang="en" sz="700">
                          <a:solidFill>
                            <a:srgbClr val="191919"/>
                          </a:solidFill>
                        </a:rPr>
                        <a:t> </a:t>
                      </a:r>
                      <a:br>
                        <a:rPr lang="en" sz="700">
                          <a:solidFill>
                            <a:srgbClr val="191919"/>
                          </a:solidFill>
                        </a:rPr>
                      </a:br>
                      <a:r>
                        <a:rPr lang="en" sz="700">
                          <a:solidFill>
                            <a:srgbClr val="191919"/>
                          </a:solidFill>
                        </a:rPr>
                        <a:t>#8C1D40</a:t>
                      </a:r>
                      <a:endParaRPr sz="700" dirty="0">
                        <a:solidFill>
                          <a:srgbClr val="191919"/>
                        </a:solidFill>
                      </a:endParaRPr>
                    </a:p>
                  </a:txBody>
                  <a:tcPr marL="0" marR="91425" marT="91425"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tc gridSpan="2">
                  <a:txBody>
                    <a:bodyPr/>
                    <a:lstStyle/>
                    <a:p>
                      <a:pPr marL="0" lvl="0" indent="0" algn="l" rtl="0">
                        <a:spcBef>
                          <a:spcPts val="0"/>
                        </a:spcBef>
                        <a:spcAft>
                          <a:spcPts val="0"/>
                        </a:spcAft>
                        <a:buNone/>
                      </a:pPr>
                      <a:r>
                        <a:rPr lang="en" sz="700" b="1">
                          <a:solidFill>
                            <a:srgbClr val="191919"/>
                          </a:solidFill>
                        </a:rPr>
                        <a:t>ASU Black</a:t>
                      </a:r>
                      <a:r>
                        <a:rPr lang="en" sz="700">
                          <a:solidFill>
                            <a:srgbClr val="191919"/>
                          </a:solidFill>
                        </a:rPr>
                        <a:t> </a:t>
                      </a:r>
                      <a:br>
                        <a:rPr lang="en" sz="700">
                          <a:solidFill>
                            <a:srgbClr val="191919"/>
                          </a:solidFill>
                        </a:rPr>
                      </a:br>
                      <a:r>
                        <a:rPr lang="en" sz="700">
                          <a:solidFill>
                            <a:srgbClr val="191919"/>
                          </a:solidFill>
                        </a:rPr>
                        <a:t>#000000</a:t>
                      </a:r>
                      <a:endParaRPr sz="700" dirty="0">
                        <a:solidFill>
                          <a:srgbClr val="191919"/>
                        </a:solidFill>
                      </a:endParaRPr>
                    </a:p>
                  </a:txBody>
                  <a:tcPr marL="0" marR="91425" marT="91425"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tc gridSpan="2">
                  <a:txBody>
                    <a:bodyPr/>
                    <a:lstStyle/>
                    <a:p>
                      <a:pPr marL="0" lvl="0" indent="0" algn="l" rtl="0">
                        <a:spcBef>
                          <a:spcPts val="0"/>
                        </a:spcBef>
                        <a:spcAft>
                          <a:spcPts val="0"/>
                        </a:spcAft>
                        <a:buNone/>
                      </a:pPr>
                      <a:r>
                        <a:rPr lang="en" sz="700" b="1">
                          <a:solidFill>
                            <a:srgbClr val="191919"/>
                          </a:solidFill>
                        </a:rPr>
                        <a:t>ASU White</a:t>
                      </a:r>
                      <a:r>
                        <a:rPr lang="en" sz="700">
                          <a:solidFill>
                            <a:srgbClr val="191919"/>
                          </a:solidFill>
                        </a:rPr>
                        <a:t> </a:t>
                      </a:r>
                      <a:br>
                        <a:rPr lang="en" sz="700">
                          <a:solidFill>
                            <a:srgbClr val="191919"/>
                          </a:solidFill>
                        </a:rPr>
                      </a:br>
                      <a:r>
                        <a:rPr lang="en" sz="700">
                          <a:solidFill>
                            <a:srgbClr val="191919"/>
                          </a:solidFill>
                        </a:rPr>
                        <a:t>#FFFFFF</a:t>
                      </a:r>
                      <a:endParaRPr sz="700" dirty="0">
                        <a:solidFill>
                          <a:srgbClr val="191919"/>
                        </a:solidFill>
                      </a:endParaRPr>
                    </a:p>
                  </a:txBody>
                  <a:tcPr marL="0" marR="91425" marT="91425"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E8E8E8"/>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tc>
                  <a:txBody>
                    <a:bodyPr/>
                    <a:lstStyle/>
                    <a:p>
                      <a:pPr marL="0" marR="0" lvl="0" indent="0" algn="l" rtl="0">
                        <a:lnSpc>
                          <a:spcPct val="100000"/>
                        </a:lnSpc>
                        <a:spcBef>
                          <a:spcPts val="0"/>
                        </a:spcBef>
                        <a:spcAft>
                          <a:spcPts val="0"/>
                        </a:spcAft>
                        <a:buNone/>
                      </a:pPr>
                      <a:endParaRPr sz="700" u="none" strike="noStrike" cap="none" dirty="0"/>
                    </a:p>
                  </a:txBody>
                  <a:tcPr marL="0" marR="91425" marT="91425"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191919">
                          <a:alpha val="0"/>
                        </a:srgbClr>
                      </a:solidFill>
                      <a:prstDash val="solid"/>
                      <a:round/>
                      <a:headEnd type="none" w="sm" len="sm"/>
                      <a:tailEnd type="none" w="sm" len="sm"/>
                    </a:lnB>
                  </a:tcPr>
                </a:tc>
                <a:extLst>
                  <a:ext uri="{0D108BD9-81ED-4DB2-BD59-A6C34878D82A}">
                    <a16:rowId xmlns:a16="http://schemas.microsoft.com/office/drawing/2014/main" val="10001"/>
                  </a:ext>
                </a:extLst>
              </a:tr>
              <a:tr h="362750">
                <a:tc>
                  <a:txBody>
                    <a:bodyPr/>
                    <a:lstStyle/>
                    <a:p>
                      <a:pPr marL="0" marR="0" lvl="0" indent="0" algn="l" rtl="0">
                        <a:lnSpc>
                          <a:spcPct val="100000"/>
                        </a:lnSpc>
                        <a:spcBef>
                          <a:spcPts val="0"/>
                        </a:spcBef>
                        <a:spcAft>
                          <a:spcPts val="0"/>
                        </a:spcAft>
                        <a:buNone/>
                      </a:pPr>
                      <a:r>
                        <a:rPr lang="en" sz="600" b="1"/>
                        <a:t>Secondary colors</a:t>
                      </a:r>
                      <a:r>
                        <a:rPr lang="en" sz="600"/>
                        <a:t>. Use as accents. Only use in addition to primary. May not to be used without primary brand colors. </a:t>
                      </a:r>
                      <a:endParaRPr sz="600" u="none" strike="noStrike" cap="none" dirty="0"/>
                    </a:p>
                  </a:txBody>
                  <a:tcPr marL="0" marR="91425" marT="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endParaRPr sz="700" u="none" strike="noStrike" cap="none" dirty="0"/>
                    </a:p>
                  </a:txBody>
                  <a:tcPr marL="0" marR="91425" marT="91425"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78BE20"/>
                    </a:solidFill>
                  </a:tcPr>
                </a:tc>
                <a:tc>
                  <a:txBody>
                    <a:bodyPr/>
                    <a:lstStyle/>
                    <a:p>
                      <a:pPr marL="0" marR="0" lvl="0" indent="0" algn="l" rtl="0">
                        <a:lnSpc>
                          <a:spcPct val="100000"/>
                        </a:lnSpc>
                        <a:spcBef>
                          <a:spcPts val="0"/>
                        </a:spcBef>
                        <a:spcAft>
                          <a:spcPts val="0"/>
                        </a:spcAft>
                        <a:buClr>
                          <a:srgbClr val="000000"/>
                        </a:buClr>
                        <a:buSzPts val="900"/>
                        <a:buFont typeface="Arial"/>
                        <a:buNone/>
                      </a:pPr>
                      <a:endParaRPr sz="700" u="none" strike="noStrike" cap="none" dirty="0"/>
                    </a:p>
                  </a:txBody>
                  <a:tcPr marL="0" marR="91425" marT="91425"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00A3E0"/>
                    </a:solidFill>
                  </a:tcPr>
                </a:tc>
                <a:tc>
                  <a:txBody>
                    <a:bodyPr/>
                    <a:lstStyle/>
                    <a:p>
                      <a:pPr marL="0" marR="0" lvl="0" indent="0" algn="l" rtl="0">
                        <a:lnSpc>
                          <a:spcPct val="100000"/>
                        </a:lnSpc>
                        <a:spcBef>
                          <a:spcPts val="0"/>
                        </a:spcBef>
                        <a:spcAft>
                          <a:spcPts val="0"/>
                        </a:spcAft>
                        <a:buClr>
                          <a:srgbClr val="000000"/>
                        </a:buClr>
                        <a:buSzPts val="900"/>
                        <a:buFont typeface="Arial"/>
                        <a:buNone/>
                      </a:pPr>
                      <a:endParaRPr sz="700" u="none" strike="noStrike" cap="none" dirty="0"/>
                    </a:p>
                  </a:txBody>
                  <a:tcPr marL="0" marR="91425" marT="91425"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F7F32"/>
                    </a:solidFill>
                  </a:tcPr>
                </a:tc>
                <a:tc>
                  <a:txBody>
                    <a:bodyPr/>
                    <a:lstStyle/>
                    <a:p>
                      <a:pPr marL="0" marR="0" lvl="0" indent="0" algn="l" rtl="0">
                        <a:lnSpc>
                          <a:spcPct val="100000"/>
                        </a:lnSpc>
                        <a:spcBef>
                          <a:spcPts val="0"/>
                        </a:spcBef>
                        <a:spcAft>
                          <a:spcPts val="0"/>
                        </a:spcAft>
                        <a:buClr>
                          <a:srgbClr val="000000"/>
                        </a:buClr>
                        <a:buSzPts val="900"/>
                        <a:buFont typeface="Arial"/>
                        <a:buNone/>
                      </a:pPr>
                      <a:endParaRPr sz="700" u="none" strike="noStrike" cap="none" dirty="0"/>
                    </a:p>
                  </a:txBody>
                  <a:tcPr marL="0" marR="91425" marT="91425"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AF674B"/>
                    </a:solidFill>
                  </a:tcPr>
                </a:tc>
                <a:tc>
                  <a:txBody>
                    <a:bodyPr/>
                    <a:lstStyle/>
                    <a:p>
                      <a:pPr marL="0" marR="0" lvl="0" indent="0" algn="l" rtl="0">
                        <a:lnSpc>
                          <a:spcPct val="100000"/>
                        </a:lnSpc>
                        <a:spcBef>
                          <a:spcPts val="0"/>
                        </a:spcBef>
                        <a:spcAft>
                          <a:spcPts val="0"/>
                        </a:spcAft>
                        <a:buClr>
                          <a:srgbClr val="000000"/>
                        </a:buClr>
                        <a:buSzPts val="900"/>
                        <a:buFont typeface="Arial"/>
                        <a:buNone/>
                      </a:pPr>
                      <a:endParaRPr sz="700" u="none" strike="noStrike" cap="none" dirty="0"/>
                    </a:p>
                  </a:txBody>
                  <a:tcPr marL="0" marR="91425" marT="91425"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4AB7C4"/>
                    </a:solidFill>
                  </a:tcPr>
                </a:tc>
                <a:tc>
                  <a:txBody>
                    <a:bodyPr/>
                    <a:lstStyle/>
                    <a:p>
                      <a:pPr marL="0" marR="0" lvl="0" indent="0" algn="l" rtl="0">
                        <a:lnSpc>
                          <a:spcPct val="100000"/>
                        </a:lnSpc>
                        <a:spcBef>
                          <a:spcPts val="0"/>
                        </a:spcBef>
                        <a:spcAft>
                          <a:spcPts val="0"/>
                        </a:spcAft>
                        <a:buClr>
                          <a:srgbClr val="000000"/>
                        </a:buClr>
                        <a:buSzPts val="900"/>
                        <a:buFont typeface="Arial"/>
                        <a:buNone/>
                      </a:pPr>
                      <a:endParaRPr sz="700" u="none" strike="noStrike" cap="none" dirty="0"/>
                    </a:p>
                  </a:txBody>
                  <a:tcPr marL="0" marR="91425" marT="91425"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E74973"/>
                    </a:solidFill>
                  </a:tcPr>
                </a:tc>
                <a:tc>
                  <a:txBody>
                    <a:bodyPr/>
                    <a:lstStyle/>
                    <a:p>
                      <a:pPr marL="0" marR="0" lvl="0" indent="0" algn="l" rtl="0">
                        <a:lnSpc>
                          <a:spcPct val="100000"/>
                        </a:lnSpc>
                        <a:spcBef>
                          <a:spcPts val="0"/>
                        </a:spcBef>
                        <a:spcAft>
                          <a:spcPts val="0"/>
                        </a:spcAft>
                        <a:buClr>
                          <a:srgbClr val="000000"/>
                        </a:buClr>
                        <a:buSzPts val="900"/>
                        <a:buFont typeface="Arial"/>
                        <a:buNone/>
                      </a:pPr>
                      <a:endParaRPr sz="700" u="none" strike="noStrike" cap="none" dirty="0"/>
                    </a:p>
                  </a:txBody>
                  <a:tcPr marL="0" marR="91425" marT="91425" marB="0">
                    <a:lnL w="9525" cap="flat" cmpd="sng">
                      <a:solidFill>
                        <a:srgbClr val="9E9E9E">
                          <a:alpha val="0"/>
                        </a:srgbClr>
                      </a:solidFill>
                      <a:prstDash val="solid"/>
                      <a:round/>
                      <a:headEnd type="none" w="sm" len="sm"/>
                      <a:tailEnd type="none" w="sm" len="sm"/>
                    </a:lnL>
                    <a:lnR w="9525" cap="flat" cmpd="sng">
                      <a:solidFill>
                        <a:srgbClr val="191919">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747474"/>
                    </a:solidFill>
                  </a:tcPr>
                </a:tc>
                <a:tc>
                  <a:txBody>
                    <a:bodyPr/>
                    <a:lstStyle/>
                    <a:p>
                      <a:pPr marL="0" marR="0" lvl="0" indent="0" algn="l" rtl="0">
                        <a:lnSpc>
                          <a:spcPct val="100000"/>
                        </a:lnSpc>
                        <a:spcBef>
                          <a:spcPts val="0"/>
                        </a:spcBef>
                        <a:spcAft>
                          <a:spcPts val="0"/>
                        </a:spcAft>
                        <a:buClr>
                          <a:srgbClr val="000000"/>
                        </a:buClr>
                        <a:buSzPts val="900"/>
                        <a:buFont typeface="Arial"/>
                        <a:buNone/>
                      </a:pPr>
                      <a:endParaRPr sz="700" u="none" strike="noStrike" cap="none" dirty="0"/>
                    </a:p>
                  </a:txBody>
                  <a:tcPr marL="0" marR="91425" marT="91425" marB="0">
                    <a:lnL w="9525" cap="flat" cmpd="sng">
                      <a:solidFill>
                        <a:srgbClr val="191919">
                          <a:alpha val="0"/>
                        </a:srgbClr>
                      </a:solidFill>
                      <a:prstDash val="solid"/>
                      <a:round/>
                      <a:headEnd type="none" w="sm" len="sm"/>
                      <a:tailEnd type="none" w="sm" len="sm"/>
                    </a:lnL>
                    <a:lnR w="9525" cap="flat" cmpd="sng">
                      <a:solidFill>
                        <a:srgbClr val="191919">
                          <a:alpha val="0"/>
                        </a:srgbClr>
                      </a:solidFill>
                      <a:prstDash val="solid"/>
                      <a:round/>
                      <a:headEnd type="none" w="sm" len="sm"/>
                      <a:tailEnd type="none" w="sm" len="sm"/>
                    </a:lnR>
                    <a:lnT w="9525" cap="flat" cmpd="sng">
                      <a:solidFill>
                        <a:srgbClr val="191919">
                          <a:alpha val="0"/>
                        </a:srgbClr>
                      </a:solidFill>
                      <a:prstDash val="solid"/>
                      <a:round/>
                      <a:headEnd type="none" w="sm" len="sm"/>
                      <a:tailEnd type="none" w="sm" len="sm"/>
                    </a:lnT>
                    <a:lnB w="9525" cap="flat" cmpd="sng">
                      <a:solidFill>
                        <a:srgbClr val="191919">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endParaRPr sz="700" u="none" strike="noStrike" cap="none" dirty="0"/>
                    </a:p>
                  </a:txBody>
                  <a:tcPr marL="0" marR="91425" marT="91425" marB="0">
                    <a:lnL w="9525" cap="flat" cmpd="sng">
                      <a:solidFill>
                        <a:srgbClr val="191919">
                          <a:alpha val="0"/>
                        </a:srgbClr>
                      </a:solidFill>
                      <a:prstDash val="solid"/>
                      <a:round/>
                      <a:headEnd type="none" w="sm" len="sm"/>
                      <a:tailEnd type="none" w="sm" len="sm"/>
                    </a:lnL>
                    <a:lnR w="9525" cap="flat" cmpd="sng">
                      <a:solidFill>
                        <a:srgbClr val="191919">
                          <a:alpha val="0"/>
                        </a:srgbClr>
                      </a:solidFill>
                      <a:prstDash val="solid"/>
                      <a:round/>
                      <a:headEnd type="none" w="sm" len="sm"/>
                      <a:tailEnd type="none" w="sm" len="sm"/>
                    </a:lnR>
                    <a:lnT w="9525" cap="flat" cmpd="sng">
                      <a:solidFill>
                        <a:srgbClr val="191919">
                          <a:alpha val="0"/>
                        </a:srgbClr>
                      </a:solidFill>
                      <a:prstDash val="solid"/>
                      <a:round/>
                      <a:headEnd type="none" w="sm" len="sm"/>
                      <a:tailEnd type="none" w="sm" len="sm"/>
                    </a:lnT>
                    <a:lnB w="9525" cap="flat" cmpd="sng">
                      <a:solidFill>
                        <a:srgbClr val="191919">
                          <a:alpha val="0"/>
                        </a:srgbClr>
                      </a:solidFill>
                      <a:prstDash val="solid"/>
                      <a:round/>
                      <a:headEnd type="none" w="sm" len="sm"/>
                      <a:tailEnd type="none" w="sm" len="sm"/>
                    </a:lnB>
                  </a:tcPr>
                </a:tc>
                <a:extLst>
                  <a:ext uri="{0D108BD9-81ED-4DB2-BD59-A6C34878D82A}">
                    <a16:rowId xmlns:a16="http://schemas.microsoft.com/office/drawing/2014/main" val="10002"/>
                  </a:ext>
                </a:extLst>
              </a:tr>
              <a:tr h="479275">
                <a:tc>
                  <a:txBody>
                    <a:bodyPr/>
                    <a:lstStyle/>
                    <a:p>
                      <a:pPr marL="0" marR="0" lvl="0" indent="0" algn="l" rtl="0">
                        <a:lnSpc>
                          <a:spcPct val="100000"/>
                        </a:lnSpc>
                        <a:spcBef>
                          <a:spcPts val="0"/>
                        </a:spcBef>
                        <a:spcAft>
                          <a:spcPts val="0"/>
                        </a:spcAft>
                        <a:buNone/>
                      </a:pPr>
                      <a:endParaRPr sz="500" b="1" dirty="0">
                        <a:solidFill>
                          <a:srgbClr val="191919"/>
                        </a:solidFill>
                      </a:endParaRPr>
                    </a:p>
                  </a:txBody>
                  <a:tcPr marL="0" marR="91425" marT="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 sz="700" b="1">
                          <a:solidFill>
                            <a:srgbClr val="191919"/>
                          </a:solidFill>
                        </a:rPr>
                        <a:t>ASU </a:t>
                      </a:r>
                      <a:r>
                        <a:rPr lang="en" sz="700" b="1" u="none" strike="noStrike" cap="none">
                          <a:solidFill>
                            <a:srgbClr val="191919"/>
                          </a:solidFill>
                        </a:rPr>
                        <a:t>Gree</a:t>
                      </a:r>
                      <a:r>
                        <a:rPr lang="en" sz="700" b="1">
                          <a:solidFill>
                            <a:srgbClr val="191919"/>
                          </a:solidFill>
                        </a:rPr>
                        <a:t>n</a:t>
                      </a:r>
                      <a:r>
                        <a:rPr lang="en" sz="700" u="none" strike="noStrike" cap="none">
                          <a:solidFill>
                            <a:srgbClr val="191919"/>
                          </a:solidFill>
                        </a:rPr>
                        <a:t> #78BE20</a:t>
                      </a:r>
                      <a:endParaRPr sz="700" u="none" strike="noStrike" cap="none" dirty="0">
                        <a:solidFill>
                          <a:srgbClr val="191919"/>
                        </a:solidFill>
                      </a:endParaRPr>
                    </a:p>
                  </a:txBody>
                  <a:tcPr marL="0" marR="91425" marT="91425"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 sz="700" b="1">
                          <a:solidFill>
                            <a:srgbClr val="191919"/>
                          </a:solidFill>
                        </a:rPr>
                        <a:t>ASU </a:t>
                      </a:r>
                      <a:r>
                        <a:rPr lang="en" sz="700" b="1" u="none" strike="noStrike" cap="none">
                          <a:solidFill>
                            <a:srgbClr val="191919"/>
                          </a:solidFill>
                        </a:rPr>
                        <a:t>Blue</a:t>
                      </a:r>
                      <a:endParaRPr sz="700" b="1" dirty="0">
                        <a:solidFill>
                          <a:srgbClr val="191919"/>
                        </a:solidFill>
                      </a:endParaRPr>
                    </a:p>
                    <a:p>
                      <a:pPr marL="0" marR="0" lvl="0" indent="0" algn="l" rtl="0">
                        <a:lnSpc>
                          <a:spcPct val="100000"/>
                        </a:lnSpc>
                        <a:spcBef>
                          <a:spcPts val="0"/>
                        </a:spcBef>
                        <a:spcAft>
                          <a:spcPts val="0"/>
                        </a:spcAft>
                        <a:buClr>
                          <a:srgbClr val="000000"/>
                        </a:buClr>
                        <a:buSzPts val="900"/>
                        <a:buFont typeface="Arial"/>
                        <a:buNone/>
                      </a:pPr>
                      <a:r>
                        <a:rPr lang="en" sz="700" u="none" strike="noStrike" cap="none">
                          <a:solidFill>
                            <a:srgbClr val="191919"/>
                          </a:solidFill>
                        </a:rPr>
                        <a:t>#00A3E0</a:t>
                      </a:r>
                      <a:endParaRPr sz="700" u="none" strike="noStrike" cap="none" dirty="0">
                        <a:solidFill>
                          <a:srgbClr val="191919"/>
                        </a:solidFill>
                      </a:endParaRPr>
                    </a:p>
                  </a:txBody>
                  <a:tcPr marL="0" marR="91425" marT="91425"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 sz="700" b="1">
                          <a:solidFill>
                            <a:srgbClr val="191919"/>
                          </a:solidFill>
                        </a:rPr>
                        <a:t>ASU </a:t>
                      </a:r>
                      <a:r>
                        <a:rPr lang="en" sz="700" b="1" u="none" strike="noStrike" cap="none">
                          <a:solidFill>
                            <a:srgbClr val="191919"/>
                          </a:solidFill>
                        </a:rPr>
                        <a:t>Orange</a:t>
                      </a:r>
                      <a:endParaRPr sz="700" dirty="0">
                        <a:solidFill>
                          <a:srgbClr val="191919"/>
                        </a:solidFill>
                      </a:endParaRPr>
                    </a:p>
                    <a:p>
                      <a:pPr marL="0" marR="0" lvl="0" indent="0" algn="l" rtl="0">
                        <a:lnSpc>
                          <a:spcPct val="100000"/>
                        </a:lnSpc>
                        <a:spcBef>
                          <a:spcPts val="0"/>
                        </a:spcBef>
                        <a:spcAft>
                          <a:spcPts val="0"/>
                        </a:spcAft>
                        <a:buClr>
                          <a:srgbClr val="000000"/>
                        </a:buClr>
                        <a:buSzPts val="900"/>
                        <a:buFont typeface="Arial"/>
                        <a:buNone/>
                      </a:pPr>
                      <a:r>
                        <a:rPr lang="en" sz="700" u="none" strike="noStrike" cap="none">
                          <a:solidFill>
                            <a:srgbClr val="191919"/>
                          </a:solidFill>
                        </a:rPr>
                        <a:t>#FF7F32</a:t>
                      </a:r>
                      <a:endParaRPr sz="700" u="none" strike="noStrike" cap="none" dirty="0"/>
                    </a:p>
                  </a:txBody>
                  <a:tcPr marL="0" marR="91425" marT="91425"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700" b="1">
                          <a:solidFill>
                            <a:srgbClr val="191919"/>
                          </a:solidFill>
                        </a:rPr>
                        <a:t>ASU Copper</a:t>
                      </a:r>
                      <a:endParaRPr sz="700" dirty="0">
                        <a:solidFill>
                          <a:srgbClr val="191919"/>
                        </a:solidFill>
                      </a:endParaRPr>
                    </a:p>
                    <a:p>
                      <a:pPr marL="0" lvl="0" indent="0" algn="l" rtl="0">
                        <a:spcBef>
                          <a:spcPts val="0"/>
                        </a:spcBef>
                        <a:spcAft>
                          <a:spcPts val="0"/>
                        </a:spcAft>
                        <a:buNone/>
                      </a:pPr>
                      <a:r>
                        <a:rPr lang="en" sz="700">
                          <a:solidFill>
                            <a:srgbClr val="191919"/>
                          </a:solidFill>
                        </a:rPr>
                        <a:t>#AF674B</a:t>
                      </a:r>
                      <a:endParaRPr sz="700" dirty="0">
                        <a:solidFill>
                          <a:srgbClr val="191919"/>
                        </a:solidFill>
                      </a:endParaRPr>
                    </a:p>
                  </a:txBody>
                  <a:tcPr marL="0" marR="91425" marT="91425"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700" b="1">
                          <a:solidFill>
                            <a:srgbClr val="191919"/>
                          </a:solidFill>
                        </a:rPr>
                        <a:t>ASU Turquoise</a:t>
                      </a:r>
                      <a:endParaRPr sz="700" dirty="0">
                        <a:solidFill>
                          <a:srgbClr val="191919"/>
                        </a:solidFill>
                      </a:endParaRPr>
                    </a:p>
                    <a:p>
                      <a:pPr marL="0" lvl="0" indent="0" algn="l" rtl="0">
                        <a:spcBef>
                          <a:spcPts val="0"/>
                        </a:spcBef>
                        <a:spcAft>
                          <a:spcPts val="0"/>
                        </a:spcAft>
                        <a:buNone/>
                      </a:pPr>
                      <a:r>
                        <a:rPr lang="en" sz="700">
                          <a:solidFill>
                            <a:srgbClr val="191919"/>
                          </a:solidFill>
                        </a:rPr>
                        <a:t>#4AB7C4</a:t>
                      </a:r>
                      <a:endParaRPr sz="700" dirty="0">
                        <a:solidFill>
                          <a:srgbClr val="191919"/>
                        </a:solidFill>
                      </a:endParaRPr>
                    </a:p>
                  </a:txBody>
                  <a:tcPr marL="0" marR="91425" marT="91425"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700" b="1">
                          <a:solidFill>
                            <a:srgbClr val="191919"/>
                          </a:solidFill>
                        </a:rPr>
                        <a:t>ASU Pink</a:t>
                      </a:r>
                      <a:endParaRPr sz="700" dirty="0">
                        <a:solidFill>
                          <a:srgbClr val="191919"/>
                        </a:solidFill>
                      </a:endParaRPr>
                    </a:p>
                    <a:p>
                      <a:pPr marL="0" lvl="0" indent="0" algn="l" rtl="0">
                        <a:spcBef>
                          <a:spcPts val="0"/>
                        </a:spcBef>
                        <a:spcAft>
                          <a:spcPts val="0"/>
                        </a:spcAft>
                        <a:buNone/>
                      </a:pPr>
                      <a:r>
                        <a:rPr lang="en" sz="700">
                          <a:solidFill>
                            <a:srgbClr val="191919"/>
                          </a:solidFill>
                        </a:rPr>
                        <a:t>#E74973</a:t>
                      </a:r>
                      <a:endParaRPr sz="700" dirty="0">
                        <a:solidFill>
                          <a:srgbClr val="191919"/>
                        </a:solidFill>
                      </a:endParaRPr>
                    </a:p>
                  </a:txBody>
                  <a:tcPr marL="0" marR="91425" marT="91425"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700" b="1">
                          <a:solidFill>
                            <a:srgbClr val="191919"/>
                          </a:solidFill>
                        </a:rPr>
                        <a:t>ASU Gray</a:t>
                      </a:r>
                      <a:endParaRPr sz="700" b="1" dirty="0">
                        <a:solidFill>
                          <a:srgbClr val="191919"/>
                        </a:solidFill>
                      </a:endParaRPr>
                    </a:p>
                    <a:p>
                      <a:pPr marL="0" lvl="0" indent="0" algn="l" rtl="0">
                        <a:spcBef>
                          <a:spcPts val="0"/>
                        </a:spcBef>
                        <a:spcAft>
                          <a:spcPts val="0"/>
                        </a:spcAft>
                        <a:buNone/>
                      </a:pPr>
                      <a:r>
                        <a:rPr lang="en" sz="700">
                          <a:solidFill>
                            <a:srgbClr val="191919"/>
                          </a:solidFill>
                        </a:rPr>
                        <a:t>#747474</a:t>
                      </a:r>
                      <a:endParaRPr dirty="0"/>
                    </a:p>
                  </a:txBody>
                  <a:tcPr marL="0" marR="91425" marT="91425" marB="0">
                    <a:lnL w="9525" cap="flat" cmpd="sng">
                      <a:solidFill>
                        <a:srgbClr val="9E9E9E">
                          <a:alpha val="0"/>
                        </a:srgbClr>
                      </a:solidFill>
                      <a:prstDash val="solid"/>
                      <a:round/>
                      <a:headEnd type="none" w="sm" len="sm"/>
                      <a:tailEnd type="none" w="sm" len="sm"/>
                    </a:lnL>
                    <a:lnR w="9525" cap="flat" cmpd="sng">
                      <a:solidFill>
                        <a:srgbClr val="191919">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gridSpan="2">
                  <a:txBody>
                    <a:bodyPr/>
                    <a:lstStyle/>
                    <a:p>
                      <a:pPr marL="0" lvl="0" indent="0" algn="l" rtl="0">
                        <a:spcBef>
                          <a:spcPts val="0"/>
                        </a:spcBef>
                        <a:spcAft>
                          <a:spcPts val="0"/>
                        </a:spcAft>
                        <a:buNone/>
                      </a:pPr>
                      <a:endParaRPr dirty="0"/>
                    </a:p>
                  </a:txBody>
                  <a:tcPr marL="91425" marR="91425" marT="91425" marB="0">
                    <a:lnL w="9525" cap="flat" cmpd="sng">
                      <a:solidFill>
                        <a:srgbClr val="191919">
                          <a:alpha val="0"/>
                        </a:srgbClr>
                      </a:solidFill>
                      <a:prstDash val="solid"/>
                      <a:round/>
                      <a:headEnd type="none" w="sm" len="sm"/>
                      <a:tailEnd type="none" w="sm" len="sm"/>
                    </a:lnL>
                    <a:lnR w="9525" cap="flat" cmpd="sng">
                      <a:solidFill>
                        <a:srgbClr val="191919">
                          <a:alpha val="0"/>
                        </a:srgbClr>
                      </a:solidFill>
                      <a:prstDash val="solid"/>
                      <a:round/>
                      <a:headEnd type="none" w="sm" len="sm"/>
                      <a:tailEnd type="none" w="sm" len="sm"/>
                    </a:lnR>
                    <a:lnT w="9525" cap="flat" cmpd="sng">
                      <a:solidFill>
                        <a:srgbClr val="191919">
                          <a:alpha val="0"/>
                        </a:srgbClr>
                      </a:solidFill>
                      <a:prstDash val="solid"/>
                      <a:round/>
                      <a:headEnd type="none" w="sm" len="sm"/>
                      <a:tailEnd type="none" w="sm" len="sm"/>
                    </a:lnT>
                    <a:lnB w="9525" cap="flat" cmpd="sng">
                      <a:solidFill>
                        <a:srgbClr val="191919">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3"/>
                  </a:ext>
                </a:extLst>
              </a:tr>
              <a:tr h="314625">
                <a:tc>
                  <a:txBody>
                    <a:bodyPr/>
                    <a:lstStyle/>
                    <a:p>
                      <a:pPr marL="0" marR="0" lvl="0" indent="0" algn="l" rtl="0">
                        <a:lnSpc>
                          <a:spcPct val="100000"/>
                        </a:lnSpc>
                        <a:spcBef>
                          <a:spcPts val="0"/>
                        </a:spcBef>
                        <a:spcAft>
                          <a:spcPts val="0"/>
                        </a:spcAft>
                        <a:buNone/>
                      </a:pPr>
                      <a:r>
                        <a:rPr lang="en" sz="500" b="1"/>
                        <a:t>ASU Grayscale. </a:t>
                      </a:r>
                      <a:r>
                        <a:rPr lang="en" sz="500"/>
                        <a:t>For text, line and fill colors. ASU Gray is a part of this scale.</a:t>
                      </a:r>
                      <a:endParaRPr sz="500" dirty="0"/>
                    </a:p>
                  </a:txBody>
                  <a:tcPr marL="0" marR="91425" marT="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endParaRPr sz="700" u="none" strike="noStrike" cap="none" dirty="0"/>
                    </a:p>
                  </a:txBody>
                  <a:tcPr marL="0" marR="91425" marT="91425"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000000"/>
                    </a:solidFill>
                  </a:tcPr>
                </a:tc>
                <a:tc>
                  <a:txBody>
                    <a:bodyPr/>
                    <a:lstStyle/>
                    <a:p>
                      <a:pPr marL="0" marR="0" lvl="0" indent="0" algn="l" rtl="0">
                        <a:lnSpc>
                          <a:spcPct val="100000"/>
                        </a:lnSpc>
                        <a:spcBef>
                          <a:spcPts val="0"/>
                        </a:spcBef>
                        <a:spcAft>
                          <a:spcPts val="0"/>
                        </a:spcAft>
                        <a:buClr>
                          <a:srgbClr val="000000"/>
                        </a:buClr>
                        <a:buSzPts val="900"/>
                        <a:buFont typeface="Arial"/>
                        <a:buNone/>
                      </a:pPr>
                      <a:endParaRPr sz="700" u="none" strike="noStrike" cap="none" dirty="0"/>
                    </a:p>
                  </a:txBody>
                  <a:tcPr marL="0" marR="91425" marT="91425"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191919"/>
                    </a:solidFill>
                  </a:tcPr>
                </a:tc>
                <a:tc>
                  <a:txBody>
                    <a:bodyPr/>
                    <a:lstStyle/>
                    <a:p>
                      <a:pPr marL="0" marR="0" lvl="0" indent="0" algn="l" rtl="0">
                        <a:lnSpc>
                          <a:spcPct val="100000"/>
                        </a:lnSpc>
                        <a:spcBef>
                          <a:spcPts val="0"/>
                        </a:spcBef>
                        <a:spcAft>
                          <a:spcPts val="0"/>
                        </a:spcAft>
                        <a:buClr>
                          <a:srgbClr val="000000"/>
                        </a:buClr>
                        <a:buSzPts val="900"/>
                        <a:buFont typeface="Arial"/>
                        <a:buNone/>
                      </a:pPr>
                      <a:endParaRPr sz="700" u="none" strike="noStrike" cap="none" dirty="0"/>
                    </a:p>
                  </a:txBody>
                  <a:tcPr marL="0" marR="91425" marT="91425"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484848"/>
                    </a:solidFill>
                  </a:tcPr>
                </a:tc>
                <a:tc>
                  <a:txBody>
                    <a:bodyPr/>
                    <a:lstStyle/>
                    <a:p>
                      <a:pPr marL="0" marR="0" lvl="0" indent="0" algn="l" rtl="0">
                        <a:lnSpc>
                          <a:spcPct val="100000"/>
                        </a:lnSpc>
                        <a:spcBef>
                          <a:spcPts val="0"/>
                        </a:spcBef>
                        <a:spcAft>
                          <a:spcPts val="0"/>
                        </a:spcAft>
                        <a:buClr>
                          <a:srgbClr val="000000"/>
                        </a:buClr>
                        <a:buSzPts val="900"/>
                        <a:buFont typeface="Arial"/>
                        <a:buNone/>
                      </a:pPr>
                      <a:endParaRPr sz="700" u="none" strike="noStrike" cap="none" dirty="0"/>
                    </a:p>
                  </a:txBody>
                  <a:tcPr marL="0" marR="91425" marT="91425"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747474"/>
                    </a:solidFill>
                  </a:tcPr>
                </a:tc>
                <a:tc>
                  <a:txBody>
                    <a:bodyPr/>
                    <a:lstStyle/>
                    <a:p>
                      <a:pPr marL="0" marR="0" lvl="0" indent="0" algn="l" rtl="0">
                        <a:lnSpc>
                          <a:spcPct val="100000"/>
                        </a:lnSpc>
                        <a:spcBef>
                          <a:spcPts val="0"/>
                        </a:spcBef>
                        <a:spcAft>
                          <a:spcPts val="0"/>
                        </a:spcAft>
                        <a:buClr>
                          <a:srgbClr val="000000"/>
                        </a:buClr>
                        <a:buSzPts val="900"/>
                        <a:buFont typeface="Arial"/>
                        <a:buNone/>
                      </a:pPr>
                      <a:endParaRPr sz="700" u="none" strike="noStrike" cap="none" dirty="0"/>
                    </a:p>
                  </a:txBody>
                  <a:tcPr marL="0" marR="91425" marT="91425"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BFBFBF"/>
                    </a:solidFill>
                  </a:tcPr>
                </a:tc>
                <a:tc>
                  <a:txBody>
                    <a:bodyPr/>
                    <a:lstStyle/>
                    <a:p>
                      <a:pPr marL="0" marR="0" lvl="0" indent="0" algn="l" rtl="0">
                        <a:lnSpc>
                          <a:spcPct val="100000"/>
                        </a:lnSpc>
                        <a:spcBef>
                          <a:spcPts val="0"/>
                        </a:spcBef>
                        <a:spcAft>
                          <a:spcPts val="0"/>
                        </a:spcAft>
                        <a:buClr>
                          <a:srgbClr val="000000"/>
                        </a:buClr>
                        <a:buSzPts val="900"/>
                        <a:buFont typeface="Arial"/>
                        <a:buNone/>
                      </a:pPr>
                      <a:endParaRPr sz="700" u="none" strike="noStrike" cap="none" dirty="0"/>
                    </a:p>
                  </a:txBody>
                  <a:tcPr marL="0" marR="91425" marT="91425"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D0D0D0"/>
                    </a:solidFill>
                  </a:tcPr>
                </a:tc>
                <a:tc>
                  <a:txBody>
                    <a:bodyPr/>
                    <a:lstStyle/>
                    <a:p>
                      <a:pPr marL="0" marR="0" lvl="0" indent="0" algn="l" rtl="0">
                        <a:lnSpc>
                          <a:spcPct val="100000"/>
                        </a:lnSpc>
                        <a:spcBef>
                          <a:spcPts val="0"/>
                        </a:spcBef>
                        <a:spcAft>
                          <a:spcPts val="0"/>
                        </a:spcAft>
                        <a:buClr>
                          <a:srgbClr val="000000"/>
                        </a:buClr>
                        <a:buSzPts val="900"/>
                        <a:buFont typeface="Arial"/>
                        <a:buNone/>
                      </a:pPr>
                      <a:endParaRPr sz="700" u="none" strike="noStrike" cap="none" dirty="0"/>
                    </a:p>
                  </a:txBody>
                  <a:tcPr marL="0" marR="91425" marT="91425"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E8E8E8"/>
                    </a:solidFill>
                  </a:tcPr>
                </a:tc>
                <a:tc>
                  <a:txBody>
                    <a:bodyPr/>
                    <a:lstStyle/>
                    <a:p>
                      <a:pPr marL="0" marR="0" lvl="0" indent="0" algn="l" rtl="0">
                        <a:lnSpc>
                          <a:spcPct val="100000"/>
                        </a:lnSpc>
                        <a:spcBef>
                          <a:spcPts val="0"/>
                        </a:spcBef>
                        <a:spcAft>
                          <a:spcPts val="0"/>
                        </a:spcAft>
                        <a:buClr>
                          <a:srgbClr val="000000"/>
                        </a:buClr>
                        <a:buSzPts val="900"/>
                        <a:buFont typeface="Arial"/>
                        <a:buNone/>
                      </a:pPr>
                      <a:endParaRPr sz="700" u="none" strike="noStrike" cap="none" dirty="0"/>
                    </a:p>
                  </a:txBody>
                  <a:tcPr marL="0" marR="91425" marT="91425" marB="0">
                    <a:lnL w="9525" cap="flat" cmpd="sng">
                      <a:solidFill>
                        <a:srgbClr val="9E9E9E">
                          <a:alpha val="0"/>
                        </a:srgbClr>
                      </a:solidFill>
                      <a:prstDash val="solid"/>
                      <a:round/>
                      <a:headEnd type="none" w="sm" len="sm"/>
                      <a:tailEnd type="none" w="sm" len="sm"/>
                    </a:lnL>
                    <a:lnR w="9525" cap="flat" cmpd="sng">
                      <a:solidFill>
                        <a:srgbClr val="FAFAFA"/>
                      </a:solidFill>
                      <a:prstDash val="solid"/>
                      <a:round/>
                      <a:headEnd type="none" w="sm" len="sm"/>
                      <a:tailEnd type="none" w="sm" len="sm"/>
                    </a:lnR>
                    <a:lnT w="9525" cap="flat" cmpd="sng">
                      <a:solidFill>
                        <a:srgbClr val="191919">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AFAFA"/>
                    </a:solidFill>
                  </a:tcPr>
                </a:tc>
                <a:tc>
                  <a:txBody>
                    <a:bodyPr/>
                    <a:lstStyle/>
                    <a:p>
                      <a:pPr marL="0" marR="0" lvl="0" indent="0" algn="l" rtl="0">
                        <a:lnSpc>
                          <a:spcPct val="100000"/>
                        </a:lnSpc>
                        <a:spcBef>
                          <a:spcPts val="0"/>
                        </a:spcBef>
                        <a:spcAft>
                          <a:spcPts val="0"/>
                        </a:spcAft>
                        <a:buClr>
                          <a:srgbClr val="000000"/>
                        </a:buClr>
                        <a:buSzPts val="900"/>
                        <a:buFont typeface="Arial"/>
                        <a:buNone/>
                      </a:pPr>
                      <a:endParaRPr sz="700" u="none" strike="noStrike" cap="none" dirty="0"/>
                    </a:p>
                  </a:txBody>
                  <a:tcPr marL="0" marR="91425" marT="91425" marB="0">
                    <a:lnL w="9525" cap="flat" cmpd="sng">
                      <a:solidFill>
                        <a:srgbClr val="FAFAFA"/>
                      </a:solidFill>
                      <a:prstDash val="solid"/>
                      <a:round/>
                      <a:headEnd type="none" w="sm" len="sm"/>
                      <a:tailEnd type="none" w="sm" len="sm"/>
                    </a:lnL>
                    <a:lnR w="9525" cap="flat" cmpd="sng">
                      <a:solidFill>
                        <a:srgbClr val="FAFAFA"/>
                      </a:solidFill>
                      <a:prstDash val="solid"/>
                      <a:round/>
                      <a:headEnd type="none" w="sm" len="sm"/>
                      <a:tailEnd type="none" w="sm" len="sm"/>
                    </a:lnR>
                    <a:lnT w="9525" cap="flat" cmpd="sng">
                      <a:solidFill>
                        <a:srgbClr val="191919">
                          <a:alpha val="0"/>
                        </a:srgbClr>
                      </a:solidFill>
                      <a:prstDash val="solid"/>
                      <a:round/>
                      <a:headEnd type="none" w="sm" len="sm"/>
                      <a:tailEnd type="none" w="sm" len="sm"/>
                    </a:lnT>
                    <a:lnB w="9525" cap="flat" cmpd="sng">
                      <a:solidFill>
                        <a:srgbClr val="FAFAFA"/>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367650">
                <a:tc>
                  <a:txBody>
                    <a:bodyPr/>
                    <a:lstStyle/>
                    <a:p>
                      <a:pPr marL="0" lvl="0" indent="0" algn="l" rtl="0">
                        <a:spcBef>
                          <a:spcPts val="0"/>
                        </a:spcBef>
                        <a:spcAft>
                          <a:spcPts val="0"/>
                        </a:spcAft>
                        <a:buNone/>
                      </a:pPr>
                      <a:endParaRPr sz="600" b="1" dirty="0"/>
                    </a:p>
                  </a:txBody>
                  <a:tcPr marL="0"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700" b="1"/>
                        <a:t>ASU Black</a:t>
                      </a:r>
                      <a:endParaRPr sz="700" b="1" dirty="0"/>
                    </a:p>
                    <a:p>
                      <a:pPr marL="0" lvl="0" indent="0" algn="l" rtl="0">
                        <a:spcBef>
                          <a:spcPts val="0"/>
                        </a:spcBef>
                        <a:spcAft>
                          <a:spcPts val="0"/>
                        </a:spcAft>
                        <a:buNone/>
                      </a:pPr>
                      <a:r>
                        <a:rPr lang="en" sz="700"/>
                        <a:t>#000000</a:t>
                      </a:r>
                      <a:endParaRPr sz="700" u="none" strike="noStrike" cap="none" dirty="0"/>
                    </a:p>
                  </a:txBody>
                  <a:tcPr marL="0" marR="91425" marT="91425"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 sz="700" b="1">
                          <a:solidFill>
                            <a:srgbClr val="191919"/>
                          </a:solidFill>
                        </a:rPr>
                        <a:t>Gray</a:t>
                      </a:r>
                      <a:r>
                        <a:rPr lang="en" sz="700" b="1" u="none" strike="noStrike" cap="none">
                          <a:solidFill>
                            <a:srgbClr val="191919"/>
                          </a:solidFill>
                        </a:rPr>
                        <a:t> 1</a:t>
                      </a:r>
                      <a:endParaRPr sz="700" b="1" dirty="0">
                        <a:solidFill>
                          <a:srgbClr val="191919"/>
                        </a:solidFill>
                      </a:endParaRPr>
                    </a:p>
                    <a:p>
                      <a:pPr marL="0" marR="0" lvl="0" indent="0" algn="l" rtl="0">
                        <a:lnSpc>
                          <a:spcPct val="100000"/>
                        </a:lnSpc>
                        <a:spcBef>
                          <a:spcPts val="0"/>
                        </a:spcBef>
                        <a:spcAft>
                          <a:spcPts val="0"/>
                        </a:spcAft>
                        <a:buClr>
                          <a:srgbClr val="000000"/>
                        </a:buClr>
                        <a:buSzPts val="900"/>
                        <a:buFont typeface="Arial"/>
                        <a:buNone/>
                      </a:pPr>
                      <a:r>
                        <a:rPr lang="en" sz="700" u="none" strike="noStrike" cap="none">
                          <a:solidFill>
                            <a:srgbClr val="191919"/>
                          </a:solidFill>
                        </a:rPr>
                        <a:t>#191919</a:t>
                      </a:r>
                      <a:endParaRPr sz="700" u="none" strike="noStrike" cap="none" dirty="0">
                        <a:solidFill>
                          <a:srgbClr val="191919"/>
                        </a:solidFill>
                      </a:endParaRPr>
                    </a:p>
                    <a:p>
                      <a:pPr marL="0" marR="0" lvl="0" indent="0" algn="l" rtl="0">
                        <a:lnSpc>
                          <a:spcPct val="100000"/>
                        </a:lnSpc>
                        <a:spcBef>
                          <a:spcPts val="0"/>
                        </a:spcBef>
                        <a:spcAft>
                          <a:spcPts val="0"/>
                        </a:spcAft>
                        <a:buClr>
                          <a:srgbClr val="000000"/>
                        </a:buClr>
                        <a:buSzPts val="900"/>
                        <a:buFont typeface="Arial"/>
                        <a:buNone/>
                      </a:pPr>
                      <a:endParaRPr sz="700" u="none" strike="noStrike" cap="none" dirty="0">
                        <a:solidFill>
                          <a:srgbClr val="191919"/>
                        </a:solidFill>
                      </a:endParaRPr>
                    </a:p>
                  </a:txBody>
                  <a:tcPr marL="0" marR="91425" marT="91425"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 sz="700" b="1">
                          <a:solidFill>
                            <a:srgbClr val="191919"/>
                          </a:solidFill>
                        </a:rPr>
                        <a:t>Gray</a:t>
                      </a:r>
                      <a:r>
                        <a:rPr lang="en" sz="700" b="1" u="none" strike="noStrike" cap="none">
                          <a:solidFill>
                            <a:srgbClr val="191919"/>
                          </a:solidFill>
                        </a:rPr>
                        <a:t> 2</a:t>
                      </a:r>
                      <a:endParaRPr sz="700" b="1" dirty="0">
                        <a:solidFill>
                          <a:srgbClr val="191919"/>
                        </a:solidFill>
                      </a:endParaRPr>
                    </a:p>
                    <a:p>
                      <a:pPr marL="0" marR="0" lvl="0" indent="0" algn="l" rtl="0">
                        <a:lnSpc>
                          <a:spcPct val="100000"/>
                        </a:lnSpc>
                        <a:spcBef>
                          <a:spcPts val="0"/>
                        </a:spcBef>
                        <a:spcAft>
                          <a:spcPts val="0"/>
                        </a:spcAft>
                        <a:buClr>
                          <a:srgbClr val="000000"/>
                        </a:buClr>
                        <a:buSzPts val="900"/>
                        <a:buFont typeface="Arial"/>
                        <a:buNone/>
                      </a:pPr>
                      <a:r>
                        <a:rPr lang="en" sz="700" u="none" strike="noStrike" cap="none">
                          <a:solidFill>
                            <a:srgbClr val="191919"/>
                          </a:solidFill>
                        </a:rPr>
                        <a:t>#484848</a:t>
                      </a:r>
                      <a:endParaRPr sz="700" u="none" strike="noStrike" cap="none" dirty="0">
                        <a:solidFill>
                          <a:srgbClr val="191919"/>
                        </a:solidFill>
                      </a:endParaRPr>
                    </a:p>
                    <a:p>
                      <a:pPr marL="0" marR="0" lvl="0" indent="0" algn="l" rtl="0">
                        <a:lnSpc>
                          <a:spcPct val="100000"/>
                        </a:lnSpc>
                        <a:spcBef>
                          <a:spcPts val="0"/>
                        </a:spcBef>
                        <a:spcAft>
                          <a:spcPts val="0"/>
                        </a:spcAft>
                        <a:buClr>
                          <a:srgbClr val="000000"/>
                        </a:buClr>
                        <a:buSzPts val="900"/>
                        <a:buFont typeface="Arial"/>
                        <a:buNone/>
                      </a:pPr>
                      <a:endParaRPr sz="700" u="none" strike="noStrike" cap="none" dirty="0">
                        <a:solidFill>
                          <a:srgbClr val="191919"/>
                        </a:solidFill>
                      </a:endParaRPr>
                    </a:p>
                  </a:txBody>
                  <a:tcPr marL="0" marR="91425" marT="91425"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 sz="700" b="1">
                          <a:solidFill>
                            <a:srgbClr val="191919"/>
                          </a:solidFill>
                        </a:rPr>
                        <a:t>ASU Gray</a:t>
                      </a:r>
                      <a:endParaRPr sz="700" b="1" dirty="0">
                        <a:solidFill>
                          <a:srgbClr val="191919"/>
                        </a:solidFill>
                      </a:endParaRPr>
                    </a:p>
                    <a:p>
                      <a:pPr marL="0" marR="0" lvl="0" indent="0" algn="l" rtl="0">
                        <a:lnSpc>
                          <a:spcPct val="100000"/>
                        </a:lnSpc>
                        <a:spcBef>
                          <a:spcPts val="0"/>
                        </a:spcBef>
                        <a:spcAft>
                          <a:spcPts val="0"/>
                        </a:spcAft>
                        <a:buClr>
                          <a:srgbClr val="000000"/>
                        </a:buClr>
                        <a:buSzPts val="900"/>
                        <a:buFont typeface="Arial"/>
                        <a:buNone/>
                      </a:pPr>
                      <a:r>
                        <a:rPr lang="en" sz="700" u="none" strike="noStrike" cap="none">
                          <a:solidFill>
                            <a:srgbClr val="191919"/>
                          </a:solidFill>
                        </a:rPr>
                        <a:t>#747474</a:t>
                      </a:r>
                      <a:br>
                        <a:rPr lang="en" sz="700" u="none" strike="noStrike" cap="none">
                          <a:solidFill>
                            <a:srgbClr val="191919"/>
                          </a:solidFill>
                        </a:rPr>
                      </a:br>
                      <a:r>
                        <a:rPr lang="en" sz="700" u="none" strike="noStrike" cap="none">
                          <a:solidFill>
                            <a:srgbClr val="191919"/>
                          </a:solidFill>
                        </a:rPr>
                        <a:t>(</a:t>
                      </a:r>
                      <a:r>
                        <a:rPr lang="en" sz="700">
                          <a:solidFill>
                            <a:srgbClr val="191919"/>
                          </a:solidFill>
                        </a:rPr>
                        <a:t>Gray 3)</a:t>
                      </a:r>
                      <a:endParaRPr sz="700" u="none" strike="noStrike" cap="none" dirty="0">
                        <a:solidFill>
                          <a:srgbClr val="191919"/>
                        </a:solidFill>
                      </a:endParaRPr>
                    </a:p>
                    <a:p>
                      <a:pPr marL="0" marR="0" lvl="0" indent="0" algn="l" rtl="0">
                        <a:lnSpc>
                          <a:spcPct val="100000"/>
                        </a:lnSpc>
                        <a:spcBef>
                          <a:spcPts val="0"/>
                        </a:spcBef>
                        <a:spcAft>
                          <a:spcPts val="0"/>
                        </a:spcAft>
                        <a:buClr>
                          <a:srgbClr val="000000"/>
                        </a:buClr>
                        <a:buSzPts val="900"/>
                        <a:buFont typeface="Arial"/>
                        <a:buNone/>
                      </a:pPr>
                      <a:endParaRPr sz="700" u="none" strike="noStrike" cap="none" dirty="0"/>
                    </a:p>
                  </a:txBody>
                  <a:tcPr marL="0" marR="91425" marT="91425"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 sz="700" b="1">
                          <a:solidFill>
                            <a:srgbClr val="191919"/>
                          </a:solidFill>
                        </a:rPr>
                        <a:t>Gray</a:t>
                      </a:r>
                      <a:r>
                        <a:rPr lang="en" sz="700" b="1" u="none" strike="noStrike" cap="none">
                          <a:solidFill>
                            <a:srgbClr val="191919"/>
                          </a:solidFill>
                        </a:rPr>
                        <a:t> 4</a:t>
                      </a:r>
                      <a:endParaRPr sz="700" b="1" dirty="0">
                        <a:solidFill>
                          <a:srgbClr val="191919"/>
                        </a:solidFill>
                      </a:endParaRPr>
                    </a:p>
                    <a:p>
                      <a:pPr marL="0" marR="0" lvl="0" indent="0" algn="l" rtl="0">
                        <a:lnSpc>
                          <a:spcPct val="100000"/>
                        </a:lnSpc>
                        <a:spcBef>
                          <a:spcPts val="0"/>
                        </a:spcBef>
                        <a:spcAft>
                          <a:spcPts val="0"/>
                        </a:spcAft>
                        <a:buClr>
                          <a:srgbClr val="000000"/>
                        </a:buClr>
                        <a:buSzPts val="900"/>
                        <a:buFont typeface="Arial"/>
                        <a:buNone/>
                      </a:pPr>
                      <a:r>
                        <a:rPr lang="en" sz="700" u="none" strike="noStrike" cap="none">
                          <a:solidFill>
                            <a:srgbClr val="191919"/>
                          </a:solidFill>
                        </a:rPr>
                        <a:t>#BFBFBF</a:t>
                      </a:r>
                      <a:endParaRPr sz="700" u="none" strike="noStrike" cap="none" dirty="0">
                        <a:solidFill>
                          <a:srgbClr val="191919"/>
                        </a:solidFill>
                      </a:endParaRPr>
                    </a:p>
                    <a:p>
                      <a:pPr marL="0" marR="0" lvl="0" indent="0" algn="l" rtl="0">
                        <a:lnSpc>
                          <a:spcPct val="100000"/>
                        </a:lnSpc>
                        <a:spcBef>
                          <a:spcPts val="0"/>
                        </a:spcBef>
                        <a:spcAft>
                          <a:spcPts val="0"/>
                        </a:spcAft>
                        <a:buClr>
                          <a:srgbClr val="000000"/>
                        </a:buClr>
                        <a:buSzPts val="900"/>
                        <a:buFont typeface="Arial"/>
                        <a:buNone/>
                      </a:pPr>
                      <a:endParaRPr sz="700" u="none" strike="noStrike" cap="none" dirty="0">
                        <a:solidFill>
                          <a:srgbClr val="191919"/>
                        </a:solidFill>
                      </a:endParaRPr>
                    </a:p>
                  </a:txBody>
                  <a:tcPr marL="0" marR="91425" marT="91425"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 sz="700" b="1">
                          <a:solidFill>
                            <a:srgbClr val="191919"/>
                          </a:solidFill>
                        </a:rPr>
                        <a:t>Gray</a:t>
                      </a:r>
                      <a:r>
                        <a:rPr lang="en" sz="700" b="1" u="none" strike="noStrike" cap="none">
                          <a:solidFill>
                            <a:srgbClr val="191919"/>
                          </a:solidFill>
                        </a:rPr>
                        <a:t> 5</a:t>
                      </a:r>
                      <a:endParaRPr sz="700" b="1" dirty="0">
                        <a:solidFill>
                          <a:srgbClr val="191919"/>
                        </a:solidFill>
                      </a:endParaRPr>
                    </a:p>
                    <a:p>
                      <a:pPr marL="0" marR="0" lvl="0" indent="0" algn="l" rtl="0">
                        <a:lnSpc>
                          <a:spcPct val="100000"/>
                        </a:lnSpc>
                        <a:spcBef>
                          <a:spcPts val="0"/>
                        </a:spcBef>
                        <a:spcAft>
                          <a:spcPts val="0"/>
                        </a:spcAft>
                        <a:buClr>
                          <a:srgbClr val="000000"/>
                        </a:buClr>
                        <a:buSzPts val="900"/>
                        <a:buFont typeface="Arial"/>
                        <a:buNone/>
                      </a:pPr>
                      <a:r>
                        <a:rPr lang="en" sz="700" u="none" strike="noStrike" cap="none">
                          <a:solidFill>
                            <a:srgbClr val="191919"/>
                          </a:solidFill>
                        </a:rPr>
                        <a:t>#D0D0D0</a:t>
                      </a:r>
                      <a:endParaRPr sz="700" u="none" strike="noStrike" cap="none" dirty="0">
                        <a:solidFill>
                          <a:srgbClr val="191919"/>
                        </a:solidFill>
                      </a:endParaRPr>
                    </a:p>
                    <a:p>
                      <a:pPr marL="0" marR="0" lvl="0" indent="0" algn="l" rtl="0">
                        <a:lnSpc>
                          <a:spcPct val="100000"/>
                        </a:lnSpc>
                        <a:spcBef>
                          <a:spcPts val="0"/>
                        </a:spcBef>
                        <a:spcAft>
                          <a:spcPts val="0"/>
                        </a:spcAft>
                        <a:buClr>
                          <a:srgbClr val="000000"/>
                        </a:buClr>
                        <a:buSzPts val="900"/>
                        <a:buFont typeface="Arial"/>
                        <a:buNone/>
                      </a:pPr>
                      <a:endParaRPr sz="700" u="none" strike="noStrike" cap="none" dirty="0">
                        <a:solidFill>
                          <a:srgbClr val="191919"/>
                        </a:solidFill>
                      </a:endParaRPr>
                    </a:p>
                  </a:txBody>
                  <a:tcPr marL="0" marR="91425" marT="91425"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 sz="700" b="1">
                          <a:solidFill>
                            <a:srgbClr val="191919"/>
                          </a:solidFill>
                        </a:rPr>
                        <a:t>Gray</a:t>
                      </a:r>
                      <a:r>
                        <a:rPr lang="en" sz="700" b="1" u="none" strike="noStrike" cap="none">
                          <a:solidFill>
                            <a:srgbClr val="191919"/>
                          </a:solidFill>
                        </a:rPr>
                        <a:t> 6</a:t>
                      </a:r>
                      <a:endParaRPr sz="700" b="1" dirty="0">
                        <a:solidFill>
                          <a:srgbClr val="191919"/>
                        </a:solidFill>
                      </a:endParaRPr>
                    </a:p>
                    <a:p>
                      <a:pPr marL="0" marR="0" lvl="0" indent="0" algn="l" rtl="0">
                        <a:lnSpc>
                          <a:spcPct val="100000"/>
                        </a:lnSpc>
                        <a:spcBef>
                          <a:spcPts val="0"/>
                        </a:spcBef>
                        <a:spcAft>
                          <a:spcPts val="0"/>
                        </a:spcAft>
                        <a:buClr>
                          <a:srgbClr val="000000"/>
                        </a:buClr>
                        <a:buSzPts val="900"/>
                        <a:buFont typeface="Arial"/>
                        <a:buNone/>
                      </a:pPr>
                      <a:r>
                        <a:rPr lang="en" sz="700" u="none" strike="noStrike" cap="none">
                          <a:solidFill>
                            <a:srgbClr val="191919"/>
                          </a:solidFill>
                        </a:rPr>
                        <a:t>#E8E8E8</a:t>
                      </a:r>
                      <a:endParaRPr sz="700" u="none" strike="noStrike" cap="none" dirty="0">
                        <a:solidFill>
                          <a:srgbClr val="191919"/>
                        </a:solidFill>
                      </a:endParaRPr>
                    </a:p>
                    <a:p>
                      <a:pPr marL="0" marR="0" lvl="0" indent="0" algn="l" rtl="0">
                        <a:lnSpc>
                          <a:spcPct val="100000"/>
                        </a:lnSpc>
                        <a:spcBef>
                          <a:spcPts val="0"/>
                        </a:spcBef>
                        <a:spcAft>
                          <a:spcPts val="0"/>
                        </a:spcAft>
                        <a:buClr>
                          <a:srgbClr val="000000"/>
                        </a:buClr>
                        <a:buSzPts val="900"/>
                        <a:buFont typeface="Arial"/>
                        <a:buNone/>
                      </a:pPr>
                      <a:endParaRPr sz="700" u="none" strike="noStrike" cap="none" dirty="0">
                        <a:solidFill>
                          <a:srgbClr val="191919"/>
                        </a:solidFill>
                      </a:endParaRPr>
                    </a:p>
                  </a:txBody>
                  <a:tcPr marL="0" marR="91425" marT="91425"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 sz="700" b="1">
                          <a:solidFill>
                            <a:srgbClr val="191919"/>
                          </a:solidFill>
                        </a:rPr>
                        <a:t>Gray</a:t>
                      </a:r>
                      <a:r>
                        <a:rPr lang="en" sz="700" b="1" u="none" strike="noStrike" cap="none">
                          <a:solidFill>
                            <a:srgbClr val="191919"/>
                          </a:solidFill>
                        </a:rPr>
                        <a:t> </a:t>
                      </a:r>
                      <a:r>
                        <a:rPr lang="en" sz="700" b="1">
                          <a:solidFill>
                            <a:srgbClr val="191919"/>
                          </a:solidFill>
                        </a:rPr>
                        <a:t>7</a:t>
                      </a:r>
                      <a:r>
                        <a:rPr lang="en" sz="700" u="none" strike="noStrike" cap="none">
                          <a:solidFill>
                            <a:srgbClr val="191919"/>
                          </a:solidFill>
                        </a:rPr>
                        <a:t> #FAFAFA</a:t>
                      </a:r>
                      <a:endParaRPr sz="700" u="none" strike="noStrike" cap="none" dirty="0">
                        <a:solidFill>
                          <a:srgbClr val="191919"/>
                        </a:solidFill>
                      </a:endParaRPr>
                    </a:p>
                    <a:p>
                      <a:pPr marL="0" marR="0" lvl="0" indent="0" algn="l" rtl="0">
                        <a:lnSpc>
                          <a:spcPct val="100000"/>
                        </a:lnSpc>
                        <a:spcBef>
                          <a:spcPts val="0"/>
                        </a:spcBef>
                        <a:spcAft>
                          <a:spcPts val="0"/>
                        </a:spcAft>
                        <a:buClr>
                          <a:srgbClr val="000000"/>
                        </a:buClr>
                        <a:buSzPts val="900"/>
                        <a:buFont typeface="Arial"/>
                        <a:buNone/>
                      </a:pPr>
                      <a:endParaRPr sz="700" u="none" strike="noStrike" cap="none" dirty="0">
                        <a:solidFill>
                          <a:srgbClr val="191919"/>
                        </a:solidFill>
                      </a:endParaRPr>
                    </a:p>
                  </a:txBody>
                  <a:tcPr marL="0" marR="91425" marT="91425"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700" b="1">
                          <a:solidFill>
                            <a:srgbClr val="191919"/>
                          </a:solidFill>
                        </a:rPr>
                        <a:t>ASU White</a:t>
                      </a:r>
                      <a:r>
                        <a:rPr lang="en" sz="700">
                          <a:solidFill>
                            <a:srgbClr val="191919"/>
                          </a:solidFill>
                        </a:rPr>
                        <a:t> #FFFFFF</a:t>
                      </a:r>
                      <a:endParaRPr sz="700" u="none" strike="noStrike" cap="none" dirty="0"/>
                    </a:p>
                  </a:txBody>
                  <a:tcPr marL="0" marR="91425" marT="91425"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FAFAFA"/>
                      </a:solidFill>
                      <a:prstDash val="solid"/>
                      <a:round/>
                      <a:headEnd type="none" w="sm" len="sm"/>
                      <a:tailEnd type="none" w="sm" len="sm"/>
                    </a:lnT>
                    <a:lnB w="9525" cap="flat" cmpd="sng">
                      <a:solidFill>
                        <a:srgbClr val="191919">
                          <a:alpha val="0"/>
                        </a:srgbClr>
                      </a:solidFill>
                      <a:prstDash val="solid"/>
                      <a:round/>
                      <a:headEnd type="none" w="sm" len="sm"/>
                      <a:tailEnd type="none" w="sm" len="sm"/>
                    </a:lnB>
                  </a:tcPr>
                </a:tc>
                <a:extLst>
                  <a:ext uri="{0D108BD9-81ED-4DB2-BD59-A6C34878D82A}">
                    <a16:rowId xmlns:a16="http://schemas.microsoft.com/office/drawing/2014/main" val="10005"/>
                  </a:ext>
                </a:extLst>
              </a:tr>
              <a:tr h="198100">
                <a:tc rowSpan="2">
                  <a:txBody>
                    <a:bodyPr/>
                    <a:lstStyle/>
                    <a:p>
                      <a:pPr marL="0" lvl="0" indent="0" algn="l" rtl="0">
                        <a:spcBef>
                          <a:spcPts val="0"/>
                        </a:spcBef>
                        <a:spcAft>
                          <a:spcPts val="0"/>
                        </a:spcAft>
                        <a:buNone/>
                      </a:pPr>
                      <a:r>
                        <a:rPr lang="en" sz="500" b="1"/>
                        <a:t>Color tints.</a:t>
                      </a:r>
                      <a:r>
                        <a:rPr lang="en" sz="500"/>
                        <a:t> Brand palette tint variations for use in data visualizations and spreadsheets</a:t>
                      </a:r>
                      <a:endParaRPr sz="500" dirty="0"/>
                    </a:p>
                  </a:txBody>
                  <a:tcPr marL="0" marR="91425" marT="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endParaRPr sz="700" u="none" strike="noStrike" cap="none" dirty="0"/>
                    </a:p>
                  </a:txBody>
                  <a:tcPr marL="0" marR="91425" marT="91425"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FF1C9"/>
                    </a:solidFill>
                  </a:tcPr>
                </a:tc>
                <a:tc>
                  <a:txBody>
                    <a:bodyPr/>
                    <a:lstStyle/>
                    <a:p>
                      <a:pPr marL="0" marR="0" lvl="0" indent="0" algn="l" rtl="0">
                        <a:lnSpc>
                          <a:spcPct val="100000"/>
                        </a:lnSpc>
                        <a:spcBef>
                          <a:spcPts val="0"/>
                        </a:spcBef>
                        <a:spcAft>
                          <a:spcPts val="0"/>
                        </a:spcAft>
                        <a:buClr>
                          <a:srgbClr val="000000"/>
                        </a:buClr>
                        <a:buSzPts val="900"/>
                        <a:buFont typeface="Arial"/>
                        <a:buNone/>
                      </a:pPr>
                      <a:endParaRPr sz="700" u="none" strike="noStrike" cap="none" dirty="0"/>
                    </a:p>
                  </a:txBody>
                  <a:tcPr marL="0" marR="91425" marT="91425"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DFC9CF"/>
                    </a:solidFill>
                  </a:tcPr>
                </a:tc>
                <a:tc>
                  <a:txBody>
                    <a:bodyPr/>
                    <a:lstStyle/>
                    <a:p>
                      <a:pPr marL="0" marR="0" lvl="0" indent="0" algn="l" rtl="0">
                        <a:lnSpc>
                          <a:spcPct val="100000"/>
                        </a:lnSpc>
                        <a:spcBef>
                          <a:spcPts val="0"/>
                        </a:spcBef>
                        <a:spcAft>
                          <a:spcPts val="0"/>
                        </a:spcAft>
                        <a:buClr>
                          <a:srgbClr val="000000"/>
                        </a:buClr>
                        <a:buSzPts val="900"/>
                        <a:buFont typeface="Arial"/>
                        <a:buNone/>
                      </a:pPr>
                      <a:endParaRPr sz="700" u="none" strike="noStrike" cap="none" dirty="0"/>
                    </a:p>
                  </a:txBody>
                  <a:tcPr marL="0" marR="91425" marT="91425"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E9F5DB"/>
                    </a:solidFill>
                  </a:tcPr>
                </a:tc>
                <a:tc>
                  <a:txBody>
                    <a:bodyPr/>
                    <a:lstStyle/>
                    <a:p>
                      <a:pPr marL="0" marR="0" lvl="0" indent="0" algn="l" rtl="0">
                        <a:lnSpc>
                          <a:spcPct val="100000"/>
                        </a:lnSpc>
                        <a:spcBef>
                          <a:spcPts val="0"/>
                        </a:spcBef>
                        <a:spcAft>
                          <a:spcPts val="0"/>
                        </a:spcAft>
                        <a:buClr>
                          <a:srgbClr val="000000"/>
                        </a:buClr>
                        <a:buSzPts val="900"/>
                        <a:buFont typeface="Arial"/>
                        <a:buNone/>
                      </a:pPr>
                      <a:endParaRPr sz="700" u="none" strike="noStrike" cap="none" dirty="0"/>
                    </a:p>
                  </a:txBody>
                  <a:tcPr marL="0" marR="91425" marT="91425"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D6F0FA"/>
                    </a:solidFill>
                  </a:tcPr>
                </a:tc>
                <a:tc>
                  <a:txBody>
                    <a:bodyPr/>
                    <a:lstStyle/>
                    <a:p>
                      <a:pPr marL="0" marR="0" lvl="0" indent="0" algn="l" rtl="0">
                        <a:lnSpc>
                          <a:spcPct val="100000"/>
                        </a:lnSpc>
                        <a:spcBef>
                          <a:spcPts val="0"/>
                        </a:spcBef>
                        <a:spcAft>
                          <a:spcPts val="0"/>
                        </a:spcAft>
                        <a:buClr>
                          <a:srgbClr val="000000"/>
                        </a:buClr>
                        <a:buSzPts val="900"/>
                        <a:buFont typeface="Arial"/>
                        <a:buNone/>
                      </a:pPr>
                      <a:endParaRPr sz="700" u="none" strike="noStrike" cap="none" dirty="0"/>
                    </a:p>
                  </a:txBody>
                  <a:tcPr marL="0" marR="91425" marT="91425"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FEADE"/>
                    </a:solidFill>
                  </a:tcPr>
                </a:tc>
                <a:tc>
                  <a:txBody>
                    <a:bodyPr/>
                    <a:lstStyle/>
                    <a:p>
                      <a:pPr marL="0" marR="0" lvl="0" indent="0" algn="l" rtl="0">
                        <a:lnSpc>
                          <a:spcPct val="100000"/>
                        </a:lnSpc>
                        <a:spcBef>
                          <a:spcPts val="0"/>
                        </a:spcBef>
                        <a:spcAft>
                          <a:spcPts val="0"/>
                        </a:spcAft>
                        <a:buClr>
                          <a:srgbClr val="000000"/>
                        </a:buClr>
                        <a:buSzPts val="900"/>
                        <a:buFont typeface="Arial"/>
                        <a:buNone/>
                      </a:pPr>
                      <a:endParaRPr sz="700" u="none" strike="noStrike" cap="none" dirty="0"/>
                    </a:p>
                  </a:txBody>
                  <a:tcPr marL="0" marR="91425" marT="91425"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EBD9D2"/>
                    </a:solidFill>
                  </a:tcPr>
                </a:tc>
                <a:tc>
                  <a:txBody>
                    <a:bodyPr/>
                    <a:lstStyle/>
                    <a:p>
                      <a:pPr marL="0" marR="0" lvl="0" indent="0" algn="l" rtl="0">
                        <a:lnSpc>
                          <a:spcPct val="100000"/>
                        </a:lnSpc>
                        <a:spcBef>
                          <a:spcPts val="0"/>
                        </a:spcBef>
                        <a:spcAft>
                          <a:spcPts val="0"/>
                        </a:spcAft>
                        <a:buNone/>
                      </a:pPr>
                      <a:endParaRPr sz="700" u="none" strike="noStrike" cap="none" dirty="0"/>
                    </a:p>
                  </a:txBody>
                  <a:tcPr marL="0" marR="91425" marT="91425"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D2EDF0"/>
                    </a:solidFill>
                  </a:tcPr>
                </a:tc>
                <a:tc>
                  <a:txBody>
                    <a:bodyPr/>
                    <a:lstStyle/>
                    <a:p>
                      <a:pPr marL="0" marR="0" lvl="0" indent="0" algn="l" rtl="0">
                        <a:lnSpc>
                          <a:spcPct val="100000"/>
                        </a:lnSpc>
                        <a:spcBef>
                          <a:spcPts val="0"/>
                        </a:spcBef>
                        <a:spcAft>
                          <a:spcPts val="0"/>
                        </a:spcAft>
                        <a:buNone/>
                      </a:pPr>
                      <a:endParaRPr sz="700" u="none" strike="noStrike" cap="none" dirty="0"/>
                    </a:p>
                  </a:txBody>
                  <a:tcPr marL="0" marR="91425" marT="91425" marB="0">
                    <a:lnL w="9525" cap="flat" cmpd="sng">
                      <a:solidFill>
                        <a:srgbClr val="9E9E9E">
                          <a:alpha val="0"/>
                        </a:srgbClr>
                      </a:solidFill>
                      <a:prstDash val="solid"/>
                      <a:round/>
                      <a:headEnd type="none" w="sm" len="sm"/>
                      <a:tailEnd type="none" w="sm" len="sm"/>
                    </a:lnL>
                    <a:lnR w="9525" cap="flat" cmpd="sng">
                      <a:solidFill>
                        <a:srgbClr val="191919">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9D1DC"/>
                    </a:solidFill>
                  </a:tcPr>
                </a:tc>
                <a:tc>
                  <a:txBody>
                    <a:bodyPr/>
                    <a:lstStyle/>
                    <a:p>
                      <a:pPr marL="0" marR="0" lvl="0" indent="0" algn="l" rtl="0">
                        <a:lnSpc>
                          <a:spcPct val="100000"/>
                        </a:lnSpc>
                        <a:spcBef>
                          <a:spcPts val="0"/>
                        </a:spcBef>
                        <a:spcAft>
                          <a:spcPts val="0"/>
                        </a:spcAft>
                        <a:buClr>
                          <a:srgbClr val="000000"/>
                        </a:buClr>
                        <a:buSzPts val="900"/>
                        <a:buFont typeface="Arial"/>
                        <a:buNone/>
                      </a:pPr>
                      <a:endParaRPr sz="700" u="none" strike="noStrike" cap="none" dirty="0"/>
                    </a:p>
                  </a:txBody>
                  <a:tcPr marL="0" marR="91425" marT="91425" marB="0">
                    <a:lnL w="9525" cap="flat" cmpd="sng">
                      <a:solidFill>
                        <a:srgbClr val="191919">
                          <a:alpha val="0"/>
                        </a:srgbClr>
                      </a:solidFill>
                      <a:prstDash val="solid"/>
                      <a:round/>
                      <a:headEnd type="none" w="sm" len="sm"/>
                      <a:tailEnd type="none" w="sm" len="sm"/>
                    </a:lnL>
                    <a:lnR w="9525" cap="flat" cmpd="sng">
                      <a:solidFill>
                        <a:srgbClr val="191919">
                          <a:alpha val="0"/>
                        </a:srgbClr>
                      </a:solidFill>
                      <a:prstDash val="solid"/>
                      <a:round/>
                      <a:headEnd type="none" w="sm" len="sm"/>
                      <a:tailEnd type="none" w="sm" len="sm"/>
                    </a:lnR>
                    <a:lnT w="9525" cap="flat" cmpd="sng">
                      <a:solidFill>
                        <a:srgbClr val="191919">
                          <a:alpha val="0"/>
                        </a:srgbClr>
                      </a:solidFill>
                      <a:prstDash val="solid"/>
                      <a:round/>
                      <a:headEnd type="none" w="sm" len="sm"/>
                      <a:tailEnd type="none" w="sm" len="sm"/>
                    </a:lnT>
                    <a:lnB w="9525" cap="flat" cmpd="sng">
                      <a:solidFill>
                        <a:srgbClr val="191919">
                          <a:alpha val="0"/>
                        </a:srgbClr>
                      </a:solidFill>
                      <a:prstDash val="solid"/>
                      <a:round/>
                      <a:headEnd type="none" w="sm" len="sm"/>
                      <a:tailEnd type="none" w="sm" len="sm"/>
                    </a:lnB>
                  </a:tcPr>
                </a:tc>
                <a:extLst>
                  <a:ext uri="{0D108BD9-81ED-4DB2-BD59-A6C34878D82A}">
                    <a16:rowId xmlns:a16="http://schemas.microsoft.com/office/drawing/2014/main" val="10006"/>
                  </a:ext>
                </a:extLst>
              </a:tr>
              <a:tr h="66172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900"/>
                        <a:buFont typeface="Arial"/>
                        <a:buNone/>
                      </a:pPr>
                      <a:r>
                        <a:rPr lang="en" sz="700"/>
                        <a:t>25% ASU Gold</a:t>
                      </a:r>
                      <a:endParaRPr sz="700" dirty="0"/>
                    </a:p>
                    <a:p>
                      <a:pPr marL="0" marR="0" lvl="0" indent="0" algn="l" rtl="0">
                        <a:lnSpc>
                          <a:spcPct val="100000"/>
                        </a:lnSpc>
                        <a:spcBef>
                          <a:spcPts val="0"/>
                        </a:spcBef>
                        <a:spcAft>
                          <a:spcPts val="0"/>
                        </a:spcAft>
                        <a:buClr>
                          <a:srgbClr val="000000"/>
                        </a:buClr>
                        <a:buSzPts val="900"/>
                        <a:buFont typeface="Arial"/>
                        <a:buNone/>
                      </a:pPr>
                      <a:r>
                        <a:rPr lang="en" sz="700"/>
                        <a:t>#FFF1C9</a:t>
                      </a:r>
                      <a:endParaRPr sz="700" dirty="0"/>
                    </a:p>
                  </a:txBody>
                  <a:tcPr marL="0" marR="91425" marT="91425"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 sz="700"/>
                        <a:t>25% ASU Maroon</a:t>
                      </a:r>
                      <a:endParaRPr sz="700" dirty="0"/>
                    </a:p>
                    <a:p>
                      <a:pPr marL="0" marR="0" lvl="0" indent="0" algn="l" rtl="0">
                        <a:lnSpc>
                          <a:spcPct val="100000"/>
                        </a:lnSpc>
                        <a:spcBef>
                          <a:spcPts val="0"/>
                        </a:spcBef>
                        <a:spcAft>
                          <a:spcPts val="0"/>
                        </a:spcAft>
                        <a:buClr>
                          <a:srgbClr val="000000"/>
                        </a:buClr>
                        <a:buSzPts val="900"/>
                        <a:buFont typeface="Arial"/>
                        <a:buNone/>
                      </a:pPr>
                      <a:r>
                        <a:rPr lang="en" sz="700"/>
                        <a:t>#DFC9CF</a:t>
                      </a:r>
                      <a:endParaRPr sz="700" u="none" strike="noStrike" cap="none" dirty="0"/>
                    </a:p>
                  </a:txBody>
                  <a:tcPr marL="0" marR="91425" marT="91425"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 sz="700">
                          <a:solidFill>
                            <a:srgbClr val="191919"/>
                          </a:solidFill>
                        </a:rPr>
                        <a:t>25% ASU Green</a:t>
                      </a:r>
                      <a:endParaRPr sz="700" dirty="0">
                        <a:solidFill>
                          <a:srgbClr val="191919"/>
                        </a:solidFill>
                      </a:endParaRPr>
                    </a:p>
                    <a:p>
                      <a:pPr marL="0" marR="0" lvl="0" indent="0" algn="l" rtl="0">
                        <a:lnSpc>
                          <a:spcPct val="100000"/>
                        </a:lnSpc>
                        <a:spcBef>
                          <a:spcPts val="0"/>
                        </a:spcBef>
                        <a:spcAft>
                          <a:spcPts val="0"/>
                        </a:spcAft>
                        <a:buClr>
                          <a:srgbClr val="000000"/>
                        </a:buClr>
                        <a:buSzPts val="900"/>
                        <a:buFont typeface="Arial"/>
                        <a:buNone/>
                      </a:pPr>
                      <a:r>
                        <a:rPr lang="en" sz="700">
                          <a:solidFill>
                            <a:srgbClr val="191919"/>
                          </a:solidFill>
                        </a:rPr>
                        <a:t>#E9F5DB</a:t>
                      </a:r>
                      <a:endParaRPr sz="700" u="none" strike="noStrike" cap="none" dirty="0">
                        <a:solidFill>
                          <a:srgbClr val="191919"/>
                        </a:solidFill>
                      </a:endParaRPr>
                    </a:p>
                  </a:txBody>
                  <a:tcPr marL="0" marR="91425" marT="91425"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 sz="700"/>
                        <a:t>25% ASU Blue</a:t>
                      </a:r>
                      <a:endParaRPr sz="700" dirty="0"/>
                    </a:p>
                    <a:p>
                      <a:pPr marL="0" marR="0" lvl="0" indent="0" algn="l" rtl="0">
                        <a:lnSpc>
                          <a:spcPct val="100000"/>
                        </a:lnSpc>
                        <a:spcBef>
                          <a:spcPts val="0"/>
                        </a:spcBef>
                        <a:spcAft>
                          <a:spcPts val="0"/>
                        </a:spcAft>
                        <a:buClr>
                          <a:srgbClr val="000000"/>
                        </a:buClr>
                        <a:buSzPts val="900"/>
                        <a:buFont typeface="Arial"/>
                        <a:buNone/>
                      </a:pPr>
                      <a:r>
                        <a:rPr lang="en" sz="700"/>
                        <a:t>#D6F0FA</a:t>
                      </a:r>
                      <a:endParaRPr sz="700" u="none" strike="noStrike" cap="none" dirty="0"/>
                    </a:p>
                  </a:txBody>
                  <a:tcPr marL="0" marR="91425" marT="91425"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en" sz="700">
                          <a:solidFill>
                            <a:srgbClr val="191919"/>
                          </a:solidFill>
                        </a:rPr>
                        <a:t>25% ASU Orange</a:t>
                      </a:r>
                      <a:endParaRPr sz="700" dirty="0">
                        <a:solidFill>
                          <a:srgbClr val="191919"/>
                        </a:solidFill>
                      </a:endParaRPr>
                    </a:p>
                    <a:p>
                      <a:pPr marL="0" marR="0" lvl="0" indent="0" algn="l" rtl="0">
                        <a:lnSpc>
                          <a:spcPct val="100000"/>
                        </a:lnSpc>
                        <a:spcBef>
                          <a:spcPts val="0"/>
                        </a:spcBef>
                        <a:spcAft>
                          <a:spcPts val="0"/>
                        </a:spcAft>
                        <a:buClr>
                          <a:srgbClr val="000000"/>
                        </a:buClr>
                        <a:buSzPts val="900"/>
                        <a:buFont typeface="Arial"/>
                        <a:buNone/>
                      </a:pPr>
                      <a:r>
                        <a:rPr lang="en" sz="700">
                          <a:solidFill>
                            <a:srgbClr val="191919"/>
                          </a:solidFill>
                        </a:rPr>
                        <a:t>#FFEADE</a:t>
                      </a:r>
                      <a:endParaRPr sz="700" u="none" strike="noStrike" cap="none" dirty="0">
                        <a:solidFill>
                          <a:srgbClr val="191919"/>
                        </a:solidFill>
                      </a:endParaRPr>
                    </a:p>
                  </a:txBody>
                  <a:tcPr marL="0" marR="91425" marT="91425"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700">
                          <a:solidFill>
                            <a:srgbClr val="191919"/>
                          </a:solidFill>
                        </a:rPr>
                        <a:t>25% ASU Copper</a:t>
                      </a:r>
                      <a:endParaRPr sz="700" dirty="0">
                        <a:solidFill>
                          <a:srgbClr val="191919"/>
                        </a:solidFill>
                      </a:endParaRPr>
                    </a:p>
                    <a:p>
                      <a:pPr marL="0" lvl="0" indent="0" algn="l" rtl="0">
                        <a:spcBef>
                          <a:spcPts val="0"/>
                        </a:spcBef>
                        <a:spcAft>
                          <a:spcPts val="0"/>
                        </a:spcAft>
                        <a:buNone/>
                      </a:pPr>
                      <a:r>
                        <a:rPr lang="en" sz="700">
                          <a:solidFill>
                            <a:srgbClr val="191919"/>
                          </a:solidFill>
                        </a:rPr>
                        <a:t>#EBD9D2</a:t>
                      </a:r>
                      <a:endParaRPr dirty="0"/>
                    </a:p>
                  </a:txBody>
                  <a:tcPr marL="0" marR="91425" marT="91425"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700">
                          <a:solidFill>
                            <a:srgbClr val="191919"/>
                          </a:solidFill>
                        </a:rPr>
                        <a:t>25% ASU Turquoise </a:t>
                      </a:r>
                      <a:endParaRPr sz="700" dirty="0">
                        <a:solidFill>
                          <a:srgbClr val="191919"/>
                        </a:solidFill>
                      </a:endParaRPr>
                    </a:p>
                    <a:p>
                      <a:pPr marL="0" lvl="0" indent="0" algn="l" rtl="0">
                        <a:spcBef>
                          <a:spcPts val="0"/>
                        </a:spcBef>
                        <a:spcAft>
                          <a:spcPts val="0"/>
                        </a:spcAft>
                        <a:buNone/>
                      </a:pPr>
                      <a:r>
                        <a:rPr lang="en" sz="700">
                          <a:solidFill>
                            <a:srgbClr val="191919"/>
                          </a:solidFill>
                        </a:rPr>
                        <a:t>#D2EDF0</a:t>
                      </a:r>
                      <a:endParaRPr sz="700" dirty="0">
                        <a:solidFill>
                          <a:srgbClr val="191919"/>
                        </a:solidFill>
                      </a:endParaRPr>
                    </a:p>
                  </a:txBody>
                  <a:tcPr marL="0" marR="91425" marT="91425"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700" dirty="0">
                          <a:solidFill>
                            <a:srgbClr val="191919"/>
                          </a:solidFill>
                        </a:rPr>
                        <a:t>25% ASU Pink </a:t>
                      </a:r>
                      <a:endParaRPr sz="700" dirty="0">
                        <a:solidFill>
                          <a:srgbClr val="191919"/>
                        </a:solidFill>
                      </a:endParaRPr>
                    </a:p>
                    <a:p>
                      <a:pPr marL="0" lvl="0" indent="0" algn="l" rtl="0">
                        <a:spcBef>
                          <a:spcPts val="0"/>
                        </a:spcBef>
                        <a:spcAft>
                          <a:spcPts val="0"/>
                        </a:spcAft>
                        <a:buNone/>
                      </a:pPr>
                      <a:r>
                        <a:rPr lang="en" sz="700" dirty="0">
                          <a:solidFill>
                            <a:srgbClr val="191919"/>
                          </a:solidFill>
                        </a:rPr>
                        <a:t>#F9D1DC</a:t>
                      </a:r>
                      <a:endParaRPr sz="700" dirty="0">
                        <a:solidFill>
                          <a:srgbClr val="191919"/>
                        </a:solidFill>
                      </a:endParaRPr>
                    </a:p>
                  </a:txBody>
                  <a:tcPr marL="0" marR="91425" marT="91425" marB="0">
                    <a:lnL w="9525" cap="flat" cmpd="sng">
                      <a:solidFill>
                        <a:srgbClr val="9E9E9E">
                          <a:alpha val="0"/>
                        </a:srgbClr>
                      </a:solidFill>
                      <a:prstDash val="solid"/>
                      <a:round/>
                      <a:headEnd type="none" w="sm" len="sm"/>
                      <a:tailEnd type="none" w="sm" len="sm"/>
                    </a:lnL>
                    <a:lnR w="9525" cap="flat" cmpd="sng">
                      <a:solidFill>
                        <a:srgbClr val="191919">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600" dirty="0">
                        <a:solidFill>
                          <a:srgbClr val="191919"/>
                        </a:solidFill>
                      </a:endParaRPr>
                    </a:p>
                  </a:txBody>
                  <a:tcPr marL="91425" marR="91425" marT="91425" marB="0">
                    <a:lnL w="9525" cap="flat" cmpd="sng">
                      <a:solidFill>
                        <a:srgbClr val="191919">
                          <a:alpha val="0"/>
                        </a:srgbClr>
                      </a:solidFill>
                      <a:prstDash val="solid"/>
                      <a:round/>
                      <a:headEnd type="none" w="sm" len="sm"/>
                      <a:tailEnd type="none" w="sm" len="sm"/>
                    </a:lnL>
                    <a:lnR w="9525" cap="flat" cmpd="sng">
                      <a:solidFill>
                        <a:srgbClr val="191919">
                          <a:alpha val="0"/>
                        </a:srgbClr>
                      </a:solidFill>
                      <a:prstDash val="solid"/>
                      <a:round/>
                      <a:headEnd type="none" w="sm" len="sm"/>
                      <a:tailEnd type="none" w="sm" len="sm"/>
                    </a:lnR>
                    <a:lnT w="9525" cap="flat" cmpd="sng">
                      <a:solidFill>
                        <a:srgbClr val="191919">
                          <a:alpha val="0"/>
                        </a:srgbClr>
                      </a:solidFill>
                      <a:prstDash val="solid"/>
                      <a:round/>
                      <a:headEnd type="none" w="sm" len="sm"/>
                      <a:tailEnd type="none" w="sm" len="sm"/>
                    </a:lnT>
                    <a:lnB w="9525" cap="flat" cmpd="sng">
                      <a:solidFill>
                        <a:srgbClr val="191919">
                          <a:alpha val="0"/>
                        </a:srgbClr>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graphicFrame>
        <p:nvGraphicFramePr>
          <p:cNvPr id="4632" name="Google Shape;4632;p120"/>
          <p:cNvGraphicFramePr/>
          <p:nvPr>
            <p:extLst>
              <p:ext uri="{D42A27DB-BD31-4B8C-83A1-F6EECF244321}">
                <p14:modId xmlns:p14="http://schemas.microsoft.com/office/powerpoint/2010/main" val="2811807656"/>
              </p:ext>
            </p:extLst>
          </p:nvPr>
        </p:nvGraphicFramePr>
        <p:xfrm>
          <a:off x="5969457" y="4050235"/>
          <a:ext cx="1023025" cy="821125"/>
        </p:xfrm>
        <a:graphic>
          <a:graphicData uri="http://schemas.openxmlformats.org/drawingml/2006/table">
            <a:tbl>
              <a:tblPr>
                <a:noFill/>
                <a:tableStyleId>{C9D0A139-A388-4AB7-8CF6-93BC545BE00A}</a:tableStyleId>
              </a:tblPr>
              <a:tblGrid>
                <a:gridCol w="200000">
                  <a:extLst>
                    <a:ext uri="{9D8B030D-6E8A-4147-A177-3AD203B41FA5}">
                      <a16:colId xmlns:a16="http://schemas.microsoft.com/office/drawing/2014/main" val="20000"/>
                    </a:ext>
                  </a:extLst>
                </a:gridCol>
                <a:gridCol w="823025">
                  <a:extLst>
                    <a:ext uri="{9D8B030D-6E8A-4147-A177-3AD203B41FA5}">
                      <a16:colId xmlns:a16="http://schemas.microsoft.com/office/drawing/2014/main" val="20001"/>
                    </a:ext>
                  </a:extLst>
                </a:gridCol>
              </a:tblGrid>
              <a:tr h="198125">
                <a:tc>
                  <a:txBody>
                    <a:bodyPr/>
                    <a:lstStyle/>
                    <a:p>
                      <a:pPr marL="0" lvl="0" indent="0" algn="l" rtl="0">
                        <a:spcBef>
                          <a:spcPts val="0"/>
                        </a:spcBef>
                        <a:spcAft>
                          <a:spcPts val="0"/>
                        </a:spcAft>
                        <a:buNone/>
                      </a:pPr>
                      <a:endParaRPr sz="700" u="none" strike="noStrike" cap="none" dirty="0"/>
                    </a:p>
                  </a:txBody>
                  <a:tcPr marL="0" marR="0" marT="0" marB="0">
                    <a:lnL w="9525" cap="flat" cmpd="sng">
                      <a:solidFill>
                        <a:srgbClr val="191919">
                          <a:alpha val="0"/>
                        </a:srgbClr>
                      </a:solidFill>
                      <a:prstDash val="solid"/>
                      <a:round/>
                      <a:headEnd type="none" w="sm" len="sm"/>
                      <a:tailEnd type="none" w="sm" len="sm"/>
                    </a:lnL>
                    <a:lnR w="9525" cap="flat" cmpd="sng">
                      <a:solidFill>
                        <a:srgbClr val="191919">
                          <a:alpha val="0"/>
                        </a:srgbClr>
                      </a:solidFill>
                      <a:prstDash val="solid"/>
                      <a:round/>
                      <a:headEnd type="none" w="sm" len="sm"/>
                      <a:tailEnd type="none" w="sm" len="sm"/>
                    </a:lnR>
                    <a:lnT w="9525" cap="flat" cmpd="sng">
                      <a:solidFill>
                        <a:srgbClr val="191919">
                          <a:alpha val="0"/>
                        </a:srgbClr>
                      </a:solidFill>
                      <a:prstDash val="solid"/>
                      <a:round/>
                      <a:headEnd type="none" w="sm" len="sm"/>
                      <a:tailEnd type="none" w="sm" len="sm"/>
                    </a:lnT>
                    <a:lnB w="9525" cap="flat" cmpd="sng">
                      <a:solidFill>
                        <a:srgbClr val="191919">
                          <a:alpha val="0"/>
                        </a:srgbClr>
                      </a:solidFill>
                      <a:prstDash val="solid"/>
                      <a:round/>
                      <a:headEnd type="none" w="sm" len="sm"/>
                      <a:tailEnd type="none" w="sm" len="sm"/>
                    </a:lnB>
                    <a:solidFill>
                      <a:srgbClr val="CC2F2F"/>
                    </a:solidFill>
                  </a:tcPr>
                </a:tc>
                <a:tc rowSpan="2">
                  <a:txBody>
                    <a:bodyPr/>
                    <a:lstStyle/>
                    <a:p>
                      <a:pPr marL="0" lvl="0" indent="0" algn="l" rtl="0">
                        <a:spcBef>
                          <a:spcPts val="0"/>
                        </a:spcBef>
                        <a:spcAft>
                          <a:spcPts val="0"/>
                        </a:spcAft>
                        <a:buNone/>
                      </a:pPr>
                      <a:r>
                        <a:rPr lang="en" sz="600" b="1">
                          <a:solidFill>
                            <a:srgbClr val="191919"/>
                          </a:solidFill>
                        </a:rPr>
                        <a:t>Error Red</a:t>
                      </a:r>
                      <a:endParaRPr sz="600" b="1" dirty="0">
                        <a:solidFill>
                          <a:srgbClr val="191919"/>
                        </a:solidFill>
                      </a:endParaRPr>
                    </a:p>
                    <a:p>
                      <a:pPr marL="0" lvl="0" indent="0" algn="l" rtl="0">
                        <a:spcBef>
                          <a:spcPts val="0"/>
                        </a:spcBef>
                        <a:spcAft>
                          <a:spcPts val="0"/>
                        </a:spcAft>
                        <a:buNone/>
                      </a:pPr>
                      <a:r>
                        <a:rPr lang="en" sz="600">
                          <a:solidFill>
                            <a:srgbClr val="191919"/>
                          </a:solidFill>
                        </a:rPr>
                        <a:t>#CC2F2F </a:t>
                      </a:r>
                      <a:br>
                        <a:rPr lang="en" sz="600">
                          <a:solidFill>
                            <a:srgbClr val="191919"/>
                          </a:solidFill>
                        </a:rPr>
                      </a:br>
                      <a:endParaRPr sz="600" dirty="0">
                        <a:solidFill>
                          <a:srgbClr val="191919"/>
                        </a:solidFill>
                      </a:endParaRPr>
                    </a:p>
                    <a:p>
                      <a:pPr marL="0" lvl="0" indent="0" algn="l" rtl="0">
                        <a:spcBef>
                          <a:spcPts val="0"/>
                        </a:spcBef>
                        <a:spcAft>
                          <a:spcPts val="0"/>
                        </a:spcAft>
                        <a:buNone/>
                      </a:pPr>
                      <a:r>
                        <a:rPr lang="en" sz="600" b="1">
                          <a:solidFill>
                            <a:srgbClr val="191919"/>
                          </a:solidFill>
                        </a:rPr>
                        <a:t>For digital use only</a:t>
                      </a:r>
                      <a:r>
                        <a:rPr lang="en" sz="600">
                          <a:solidFill>
                            <a:srgbClr val="191919"/>
                          </a:solidFill>
                        </a:rPr>
                        <a:t> to indicate system errors, issues or negative number values.</a:t>
                      </a:r>
                      <a:endParaRPr sz="700" dirty="0"/>
                    </a:p>
                  </a:txBody>
                  <a:tcPr marL="45700" marR="0" marT="0" marB="0">
                    <a:lnL w="9525" cap="flat" cmpd="sng">
                      <a:solidFill>
                        <a:srgbClr val="191919">
                          <a:alpha val="0"/>
                        </a:srgbClr>
                      </a:solidFill>
                      <a:prstDash val="solid"/>
                      <a:round/>
                      <a:headEnd type="none" w="sm" len="sm"/>
                      <a:tailEnd type="none" w="sm" len="sm"/>
                    </a:lnL>
                    <a:lnR w="9525" cap="flat" cmpd="sng">
                      <a:solidFill>
                        <a:srgbClr val="191919">
                          <a:alpha val="0"/>
                        </a:srgbClr>
                      </a:solidFill>
                      <a:prstDash val="solid"/>
                      <a:round/>
                      <a:headEnd type="none" w="sm" len="sm"/>
                      <a:tailEnd type="none" w="sm" len="sm"/>
                    </a:lnR>
                    <a:lnT w="9525" cap="flat" cmpd="sng">
                      <a:solidFill>
                        <a:srgbClr val="191919">
                          <a:alpha val="0"/>
                        </a:srgbClr>
                      </a:solidFill>
                      <a:prstDash val="solid"/>
                      <a:round/>
                      <a:headEnd type="none" w="sm" len="sm"/>
                      <a:tailEnd type="none" w="sm" len="sm"/>
                    </a:lnT>
                    <a:lnB w="9525" cap="flat" cmpd="sng">
                      <a:solidFill>
                        <a:srgbClr val="191919">
                          <a:alpha val="0"/>
                        </a:srgbClr>
                      </a:solidFill>
                      <a:prstDash val="solid"/>
                      <a:round/>
                      <a:headEnd type="none" w="sm" len="sm"/>
                      <a:tailEnd type="none" w="sm" len="sm"/>
                    </a:lnB>
                  </a:tcPr>
                </a:tc>
                <a:extLst>
                  <a:ext uri="{0D108BD9-81ED-4DB2-BD59-A6C34878D82A}">
                    <a16:rowId xmlns:a16="http://schemas.microsoft.com/office/drawing/2014/main" val="10000"/>
                  </a:ext>
                </a:extLst>
              </a:tr>
              <a:tr h="623000">
                <a:tc>
                  <a:txBody>
                    <a:bodyPr/>
                    <a:lstStyle/>
                    <a:p>
                      <a:pPr marL="0" lvl="0" indent="0" algn="l" rtl="0">
                        <a:spcBef>
                          <a:spcPts val="0"/>
                        </a:spcBef>
                        <a:spcAft>
                          <a:spcPts val="0"/>
                        </a:spcAft>
                        <a:buNone/>
                      </a:pPr>
                      <a:endParaRPr sz="600" dirty="0">
                        <a:solidFill>
                          <a:srgbClr val="191919"/>
                        </a:solidFill>
                      </a:endParaRPr>
                    </a:p>
                  </a:txBody>
                  <a:tcPr marL="0" marR="0" marT="0" marB="0">
                    <a:lnL w="9525" cap="flat" cmpd="sng">
                      <a:solidFill>
                        <a:srgbClr val="191919">
                          <a:alpha val="0"/>
                        </a:srgbClr>
                      </a:solidFill>
                      <a:prstDash val="solid"/>
                      <a:round/>
                      <a:headEnd type="none" w="sm" len="sm"/>
                      <a:tailEnd type="none" w="sm" len="sm"/>
                    </a:lnL>
                    <a:lnR w="9525" cap="flat" cmpd="sng">
                      <a:solidFill>
                        <a:srgbClr val="191919">
                          <a:alpha val="0"/>
                        </a:srgbClr>
                      </a:solidFill>
                      <a:prstDash val="solid"/>
                      <a:round/>
                      <a:headEnd type="none" w="sm" len="sm"/>
                      <a:tailEnd type="none" w="sm" len="sm"/>
                    </a:lnR>
                    <a:lnT w="9525" cap="flat" cmpd="sng">
                      <a:solidFill>
                        <a:srgbClr val="191919">
                          <a:alpha val="0"/>
                        </a:srgbClr>
                      </a:solidFill>
                      <a:prstDash val="solid"/>
                      <a:round/>
                      <a:headEnd type="none" w="sm" len="sm"/>
                      <a:tailEnd type="none" w="sm" len="sm"/>
                    </a:lnT>
                    <a:lnB w="9525" cap="flat" cmpd="sng">
                      <a:solidFill>
                        <a:srgbClr val="191919">
                          <a:alpha val="0"/>
                        </a:srgbClr>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1"/>
                  </a:ext>
                </a:extLst>
              </a:tr>
            </a:tbl>
          </a:graphicData>
        </a:graphic>
      </p:graphicFrame>
      <p:sp>
        <p:nvSpPr>
          <p:cNvPr id="4633" name="Google Shape;4633;p120"/>
          <p:cNvSpPr txBox="1"/>
          <p:nvPr/>
        </p:nvSpPr>
        <p:spPr>
          <a:xfrm>
            <a:off x="424925" y="315900"/>
            <a:ext cx="8294400" cy="4434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800"/>
              </a:spcAft>
              <a:buNone/>
            </a:pPr>
            <a:r>
              <a:rPr lang="en" sz="3200" b="1">
                <a:solidFill>
                  <a:srgbClr val="191919"/>
                </a:solidFill>
              </a:rPr>
              <a:t>ASU color palette </a:t>
            </a:r>
            <a:endParaRPr sz="3200" b="1" dirty="0">
              <a:solidFill>
                <a:srgbClr val="191919"/>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3: Section intro slide options divider (choose from following templates →)">
  <p:cSld name="CUSTOM_20_1_1">
    <p:bg>
      <p:bgPr>
        <a:solidFill>
          <a:schemeClr val="lt2"/>
        </a:solidFill>
        <a:effectLst/>
      </p:bgPr>
    </p:bg>
    <p:spTree>
      <p:nvGrpSpPr>
        <p:cNvPr id="1" name="Shape 42"/>
        <p:cNvGrpSpPr/>
        <p:nvPr/>
      </p:nvGrpSpPr>
      <p:grpSpPr>
        <a:xfrm>
          <a:off x="0" y="0"/>
          <a:ext cx="0" cy="0"/>
          <a:chOff x="0" y="0"/>
          <a:chExt cx="0" cy="0"/>
        </a:xfrm>
      </p:grpSpPr>
      <p:sp>
        <p:nvSpPr>
          <p:cNvPr id="43" name="Google Shape;43;p11"/>
          <p:cNvSpPr txBox="1"/>
          <p:nvPr/>
        </p:nvSpPr>
        <p:spPr>
          <a:xfrm>
            <a:off x="2411725" y="1579270"/>
            <a:ext cx="6288300" cy="1995000"/>
          </a:xfrm>
          <a:prstGeom prst="rect">
            <a:avLst/>
          </a:prstGeom>
          <a:noFill/>
          <a:ln>
            <a:noFill/>
          </a:ln>
        </p:spPr>
        <p:txBody>
          <a:bodyPr spcFirstLastPara="1" wrap="square" lIns="0" tIns="0" rIns="0" bIns="0" anchor="ctr" anchorCtr="0">
            <a:spAutoFit/>
          </a:bodyPr>
          <a:lstStyle/>
          <a:p>
            <a:pPr marL="0" lvl="0" indent="0" algn="l" rtl="0">
              <a:lnSpc>
                <a:spcPct val="90000"/>
              </a:lnSpc>
              <a:spcBef>
                <a:spcPts val="0"/>
              </a:spcBef>
              <a:spcAft>
                <a:spcPts val="0"/>
              </a:spcAft>
              <a:buNone/>
            </a:pPr>
            <a:r>
              <a:rPr lang="en" sz="7200" b="1">
                <a:solidFill>
                  <a:srgbClr val="FFFFFF"/>
                </a:solidFill>
                <a:highlight>
                  <a:srgbClr val="191919"/>
                </a:highlight>
              </a:rPr>
              <a:t>Section intro slide options</a:t>
            </a:r>
            <a:endParaRPr sz="7200" b="1" dirty="0">
              <a:solidFill>
                <a:srgbClr val="FFFFFF"/>
              </a:solidFill>
              <a:highlight>
                <a:srgbClr val="191919"/>
              </a:highlight>
            </a:endParaRPr>
          </a:p>
        </p:txBody>
      </p:sp>
      <p:sp>
        <p:nvSpPr>
          <p:cNvPr id="44" name="Google Shape;44;p11"/>
          <p:cNvSpPr/>
          <p:nvPr/>
        </p:nvSpPr>
        <p:spPr>
          <a:xfrm>
            <a:off x="0" y="0"/>
            <a:ext cx="2168400" cy="5143500"/>
          </a:xfrm>
          <a:prstGeom prst="rightArrowCallout">
            <a:avLst>
              <a:gd name="adj1" fmla="val 25000"/>
              <a:gd name="adj2" fmla="val 25000"/>
              <a:gd name="adj3" fmla="val 25000"/>
              <a:gd name="adj4" fmla="val 64977"/>
            </a:avLst>
          </a:pr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3: Section intro — black">
  <p:cSld name="CUSTOM_19_1_1">
    <p:bg>
      <p:bgPr>
        <a:solidFill>
          <a:schemeClr val="dk1"/>
        </a:solidFill>
        <a:effectLst/>
      </p:bgPr>
    </p:bg>
    <p:spTree>
      <p:nvGrpSpPr>
        <p:cNvPr id="1" name="Shape 45"/>
        <p:cNvGrpSpPr/>
        <p:nvPr/>
      </p:nvGrpSpPr>
      <p:grpSpPr>
        <a:xfrm>
          <a:off x="0" y="0"/>
          <a:ext cx="0" cy="0"/>
          <a:chOff x="0" y="0"/>
          <a:chExt cx="0" cy="0"/>
        </a:xfrm>
      </p:grpSpPr>
      <p:pic>
        <p:nvPicPr>
          <p:cNvPr id="46" name="Google Shape;46;p12"/>
          <p:cNvPicPr preferRelativeResize="0"/>
          <p:nvPr/>
        </p:nvPicPr>
        <p:blipFill rotWithShape="1">
          <a:blip r:embed="rId2">
            <a:alphaModFix/>
          </a:blip>
          <a:srcRect l="7060" t="13180" r="5884" b="8919"/>
          <a:stretch/>
        </p:blipFill>
        <p:spPr>
          <a:xfrm>
            <a:off x="7964425" y="4428975"/>
            <a:ext cx="930449" cy="489050"/>
          </a:xfrm>
          <a:prstGeom prst="rect">
            <a:avLst/>
          </a:prstGeom>
          <a:noFill/>
          <a:ln>
            <a:noFill/>
          </a:ln>
        </p:spPr>
      </p:pic>
      <p:sp>
        <p:nvSpPr>
          <p:cNvPr id="47" name="Google Shape;47;p12"/>
          <p:cNvSpPr txBox="1">
            <a:spLocks noGrp="1"/>
          </p:cNvSpPr>
          <p:nvPr>
            <p:ph type="title"/>
          </p:nvPr>
        </p:nvSpPr>
        <p:spPr>
          <a:xfrm>
            <a:off x="420625" y="320050"/>
            <a:ext cx="8411700" cy="4508100"/>
          </a:xfrm>
          <a:prstGeom prst="rect">
            <a:avLst/>
          </a:prstGeom>
        </p:spPr>
        <p:txBody>
          <a:bodyPr spcFirstLastPara="1" wrap="square" lIns="0" tIns="0" rIns="0" bIns="0" anchor="ctr" anchorCtr="0">
            <a:normAutofit/>
          </a:bodyPr>
          <a:lstStyle>
            <a:lvl1pPr lvl="0" rtl="0">
              <a:lnSpc>
                <a:spcPct val="90000"/>
              </a:lnSpc>
              <a:spcBef>
                <a:spcPts val="0"/>
              </a:spcBef>
              <a:spcAft>
                <a:spcPts val="0"/>
              </a:spcAft>
              <a:buClr>
                <a:schemeClr val="accent1"/>
              </a:buClr>
              <a:buSzPts val="4800"/>
              <a:buNone/>
              <a:defRPr sz="4800">
                <a:solidFill>
                  <a:schemeClr val="accent1"/>
                </a:solidFill>
              </a:defRPr>
            </a:lvl1pPr>
            <a:lvl2pPr lvl="1" rtl="0">
              <a:spcBef>
                <a:spcPts val="0"/>
              </a:spcBef>
              <a:spcAft>
                <a:spcPts val="0"/>
              </a:spcAft>
              <a:buSzPts val="3600"/>
              <a:buNone/>
              <a:defRPr sz="3600"/>
            </a:lvl2pPr>
            <a:lvl3pPr lvl="2" rtl="0">
              <a:spcBef>
                <a:spcPts val="800"/>
              </a:spcBef>
              <a:spcAft>
                <a:spcPts val="0"/>
              </a:spcAft>
              <a:buSzPts val="3600"/>
              <a:buNone/>
              <a:defRPr sz="3600"/>
            </a:lvl3pPr>
            <a:lvl4pPr lvl="3" rtl="0">
              <a:spcBef>
                <a:spcPts val="800"/>
              </a:spcBef>
              <a:spcAft>
                <a:spcPts val="0"/>
              </a:spcAft>
              <a:buSzPts val="3600"/>
              <a:buNone/>
              <a:defRPr sz="3600"/>
            </a:lvl4pPr>
            <a:lvl5pPr lvl="4" rtl="0">
              <a:spcBef>
                <a:spcPts val="800"/>
              </a:spcBef>
              <a:spcAft>
                <a:spcPts val="0"/>
              </a:spcAft>
              <a:buSzPts val="3600"/>
              <a:buNone/>
              <a:defRPr sz="3600"/>
            </a:lvl5pPr>
            <a:lvl6pPr lvl="5" rtl="0">
              <a:spcBef>
                <a:spcPts val="800"/>
              </a:spcBef>
              <a:spcAft>
                <a:spcPts val="0"/>
              </a:spcAft>
              <a:buSzPts val="3600"/>
              <a:buNone/>
              <a:defRPr sz="3600"/>
            </a:lvl6pPr>
            <a:lvl7pPr lvl="6" rtl="0">
              <a:spcBef>
                <a:spcPts val="800"/>
              </a:spcBef>
              <a:spcAft>
                <a:spcPts val="0"/>
              </a:spcAft>
              <a:buSzPts val="3600"/>
              <a:buNone/>
              <a:defRPr sz="3600"/>
            </a:lvl7pPr>
            <a:lvl8pPr lvl="7" rtl="0">
              <a:spcBef>
                <a:spcPts val="800"/>
              </a:spcBef>
              <a:spcAft>
                <a:spcPts val="0"/>
              </a:spcAft>
              <a:buSzPts val="3600"/>
              <a:buNone/>
              <a:defRPr sz="3600"/>
            </a:lvl8pPr>
            <a:lvl9pPr lvl="8" rtl="0">
              <a:spcBef>
                <a:spcPts val="800"/>
              </a:spcBef>
              <a:spcAft>
                <a:spcPts val="800"/>
              </a:spcAft>
              <a:buSzPts val="3600"/>
              <a:buNone/>
              <a:defRPr sz="3600"/>
            </a:lvl9pPr>
          </a:lstStyle>
          <a:p>
            <a:r>
              <a:rPr lang="en-US"/>
              <a:t>Click to edit Master title style</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3: Section intro — gold">
  <p:cSld name="CUSTOM_20_1_2">
    <p:bg>
      <p:bgPr>
        <a:solidFill>
          <a:schemeClr val="accent1"/>
        </a:solidFill>
        <a:effectLst/>
      </p:bgPr>
    </p:bg>
    <p:spTree>
      <p:nvGrpSpPr>
        <p:cNvPr id="1" name="Shape 48"/>
        <p:cNvGrpSpPr/>
        <p:nvPr/>
      </p:nvGrpSpPr>
      <p:grpSpPr>
        <a:xfrm>
          <a:off x="0" y="0"/>
          <a:ext cx="0" cy="0"/>
          <a:chOff x="0" y="0"/>
          <a:chExt cx="0" cy="0"/>
        </a:xfrm>
      </p:grpSpPr>
      <p:sp>
        <p:nvSpPr>
          <p:cNvPr id="49" name="Google Shape;49;p13"/>
          <p:cNvSpPr txBox="1">
            <a:spLocks noGrp="1"/>
          </p:cNvSpPr>
          <p:nvPr>
            <p:ph type="title"/>
          </p:nvPr>
        </p:nvSpPr>
        <p:spPr>
          <a:xfrm>
            <a:off x="573025" y="472450"/>
            <a:ext cx="8411700" cy="4508100"/>
          </a:xfrm>
          <a:prstGeom prst="rect">
            <a:avLst/>
          </a:prstGeom>
        </p:spPr>
        <p:txBody>
          <a:bodyPr spcFirstLastPara="1" wrap="square" lIns="0" tIns="0" rIns="0" bIns="0" anchor="ctr" anchorCtr="0">
            <a:normAutofit/>
          </a:bodyPr>
          <a:lstStyle>
            <a:lvl1pPr lvl="0" rtl="0">
              <a:lnSpc>
                <a:spcPct val="90000"/>
              </a:lnSpc>
              <a:spcBef>
                <a:spcPts val="0"/>
              </a:spcBef>
              <a:spcAft>
                <a:spcPts val="0"/>
              </a:spcAft>
              <a:buSzPts val="4800"/>
              <a:buNone/>
              <a:defRPr sz="4800"/>
            </a:lvl1pPr>
            <a:lvl2pPr lvl="1" rtl="0">
              <a:spcBef>
                <a:spcPts val="0"/>
              </a:spcBef>
              <a:spcAft>
                <a:spcPts val="0"/>
              </a:spcAft>
              <a:buSzPts val="3600"/>
              <a:buNone/>
              <a:defRPr sz="3600"/>
            </a:lvl2pPr>
            <a:lvl3pPr lvl="2" rtl="0">
              <a:spcBef>
                <a:spcPts val="800"/>
              </a:spcBef>
              <a:spcAft>
                <a:spcPts val="0"/>
              </a:spcAft>
              <a:buSzPts val="3600"/>
              <a:buNone/>
              <a:defRPr sz="3600"/>
            </a:lvl3pPr>
            <a:lvl4pPr lvl="3" rtl="0">
              <a:spcBef>
                <a:spcPts val="800"/>
              </a:spcBef>
              <a:spcAft>
                <a:spcPts val="0"/>
              </a:spcAft>
              <a:buSzPts val="3600"/>
              <a:buNone/>
              <a:defRPr sz="3600"/>
            </a:lvl4pPr>
            <a:lvl5pPr lvl="4" rtl="0">
              <a:spcBef>
                <a:spcPts val="800"/>
              </a:spcBef>
              <a:spcAft>
                <a:spcPts val="0"/>
              </a:spcAft>
              <a:buSzPts val="3600"/>
              <a:buNone/>
              <a:defRPr sz="3600"/>
            </a:lvl5pPr>
            <a:lvl6pPr lvl="5" rtl="0">
              <a:spcBef>
                <a:spcPts val="800"/>
              </a:spcBef>
              <a:spcAft>
                <a:spcPts val="0"/>
              </a:spcAft>
              <a:buSzPts val="3600"/>
              <a:buNone/>
              <a:defRPr sz="3600"/>
            </a:lvl6pPr>
            <a:lvl7pPr lvl="6" rtl="0">
              <a:spcBef>
                <a:spcPts val="800"/>
              </a:spcBef>
              <a:spcAft>
                <a:spcPts val="0"/>
              </a:spcAft>
              <a:buSzPts val="3600"/>
              <a:buNone/>
              <a:defRPr sz="3600"/>
            </a:lvl7pPr>
            <a:lvl8pPr lvl="7" rtl="0">
              <a:spcBef>
                <a:spcPts val="800"/>
              </a:spcBef>
              <a:spcAft>
                <a:spcPts val="0"/>
              </a:spcAft>
              <a:buSzPts val="3600"/>
              <a:buNone/>
              <a:defRPr sz="3600"/>
            </a:lvl8pPr>
            <a:lvl9pPr lvl="8" rtl="0">
              <a:spcBef>
                <a:spcPts val="800"/>
              </a:spcBef>
              <a:spcAft>
                <a:spcPts val="800"/>
              </a:spcAft>
              <a:buSzPts val="3600"/>
              <a:buNone/>
              <a:defRPr sz="3600"/>
            </a:lvl9pPr>
          </a:lstStyle>
          <a:p>
            <a:r>
              <a:rPr lang="en-US"/>
              <a:t>Click to edit Master title style</a:t>
            </a:r>
            <a:endParaRPr/>
          </a:p>
        </p:txBody>
      </p:sp>
      <p:pic>
        <p:nvPicPr>
          <p:cNvPr id="50" name="Google Shape;50;p13" descr="ASU_Horiz_RGB_Digital_MaroonGold.png"/>
          <p:cNvPicPr preferRelativeResize="0"/>
          <p:nvPr/>
        </p:nvPicPr>
        <p:blipFill rotWithShape="1">
          <a:blip r:embed="rId2">
            <a:alphaModFix/>
          </a:blip>
          <a:srcRect l="3729" t="13552" r="59274" b="16227"/>
          <a:stretch/>
        </p:blipFill>
        <p:spPr>
          <a:xfrm>
            <a:off x="8116825" y="4576775"/>
            <a:ext cx="867900" cy="4572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3: Section intro — maroon">
  <p:cSld name="CUSTOM_19_1_2">
    <p:bg>
      <p:bgPr>
        <a:solidFill>
          <a:schemeClr val="accent2"/>
        </a:solidFill>
        <a:effectLst/>
      </p:bgPr>
    </p:bg>
    <p:spTree>
      <p:nvGrpSpPr>
        <p:cNvPr id="1" name="Shape 51"/>
        <p:cNvGrpSpPr/>
        <p:nvPr/>
      </p:nvGrpSpPr>
      <p:grpSpPr>
        <a:xfrm>
          <a:off x="0" y="0"/>
          <a:ext cx="0" cy="0"/>
          <a:chOff x="0" y="0"/>
          <a:chExt cx="0" cy="0"/>
        </a:xfrm>
      </p:grpSpPr>
      <p:pic>
        <p:nvPicPr>
          <p:cNvPr id="52" name="Google Shape;52;p14"/>
          <p:cNvPicPr preferRelativeResize="0"/>
          <p:nvPr/>
        </p:nvPicPr>
        <p:blipFill rotWithShape="1">
          <a:blip r:embed="rId2">
            <a:alphaModFix/>
          </a:blip>
          <a:srcRect l="7060" t="13180" r="5884" b="8919"/>
          <a:stretch/>
        </p:blipFill>
        <p:spPr>
          <a:xfrm>
            <a:off x="7964425" y="4428975"/>
            <a:ext cx="930449" cy="489050"/>
          </a:xfrm>
          <a:prstGeom prst="rect">
            <a:avLst/>
          </a:prstGeom>
          <a:noFill/>
          <a:ln>
            <a:noFill/>
          </a:ln>
        </p:spPr>
      </p:pic>
      <p:sp>
        <p:nvSpPr>
          <p:cNvPr id="53" name="Google Shape;53;p14"/>
          <p:cNvSpPr txBox="1">
            <a:spLocks noGrp="1"/>
          </p:cNvSpPr>
          <p:nvPr>
            <p:ph type="title"/>
          </p:nvPr>
        </p:nvSpPr>
        <p:spPr>
          <a:xfrm>
            <a:off x="420625" y="320050"/>
            <a:ext cx="8411700" cy="4508100"/>
          </a:xfrm>
          <a:prstGeom prst="rect">
            <a:avLst/>
          </a:prstGeom>
        </p:spPr>
        <p:txBody>
          <a:bodyPr spcFirstLastPara="1" wrap="square" lIns="0" tIns="0" rIns="0" bIns="0" anchor="ctr" anchorCtr="0">
            <a:normAutofit/>
          </a:bodyPr>
          <a:lstStyle>
            <a:lvl1pPr lvl="0" rtl="0">
              <a:lnSpc>
                <a:spcPct val="90000"/>
              </a:lnSpc>
              <a:spcBef>
                <a:spcPts val="0"/>
              </a:spcBef>
              <a:spcAft>
                <a:spcPts val="0"/>
              </a:spcAft>
              <a:buClr>
                <a:schemeClr val="lt1"/>
              </a:buClr>
              <a:buSzPts val="4800"/>
              <a:buNone/>
              <a:defRPr sz="4800">
                <a:solidFill>
                  <a:schemeClr val="lt1"/>
                </a:solidFill>
              </a:defRPr>
            </a:lvl1pPr>
            <a:lvl2pPr lvl="1" rtl="0">
              <a:spcBef>
                <a:spcPts val="0"/>
              </a:spcBef>
              <a:spcAft>
                <a:spcPts val="0"/>
              </a:spcAft>
              <a:buSzPts val="3600"/>
              <a:buNone/>
              <a:defRPr sz="3600"/>
            </a:lvl2pPr>
            <a:lvl3pPr lvl="2" rtl="0">
              <a:spcBef>
                <a:spcPts val="800"/>
              </a:spcBef>
              <a:spcAft>
                <a:spcPts val="0"/>
              </a:spcAft>
              <a:buSzPts val="3600"/>
              <a:buNone/>
              <a:defRPr sz="3600"/>
            </a:lvl3pPr>
            <a:lvl4pPr lvl="3" rtl="0">
              <a:spcBef>
                <a:spcPts val="800"/>
              </a:spcBef>
              <a:spcAft>
                <a:spcPts val="0"/>
              </a:spcAft>
              <a:buSzPts val="3600"/>
              <a:buNone/>
              <a:defRPr sz="3600"/>
            </a:lvl4pPr>
            <a:lvl5pPr lvl="4" rtl="0">
              <a:spcBef>
                <a:spcPts val="800"/>
              </a:spcBef>
              <a:spcAft>
                <a:spcPts val="0"/>
              </a:spcAft>
              <a:buSzPts val="3600"/>
              <a:buNone/>
              <a:defRPr sz="3600"/>
            </a:lvl5pPr>
            <a:lvl6pPr lvl="5" rtl="0">
              <a:spcBef>
                <a:spcPts val="800"/>
              </a:spcBef>
              <a:spcAft>
                <a:spcPts val="0"/>
              </a:spcAft>
              <a:buSzPts val="3600"/>
              <a:buNone/>
              <a:defRPr sz="3600"/>
            </a:lvl6pPr>
            <a:lvl7pPr lvl="6" rtl="0">
              <a:spcBef>
                <a:spcPts val="800"/>
              </a:spcBef>
              <a:spcAft>
                <a:spcPts val="0"/>
              </a:spcAft>
              <a:buSzPts val="3600"/>
              <a:buNone/>
              <a:defRPr sz="3600"/>
            </a:lvl7pPr>
            <a:lvl8pPr lvl="7" rtl="0">
              <a:spcBef>
                <a:spcPts val="800"/>
              </a:spcBef>
              <a:spcAft>
                <a:spcPts val="0"/>
              </a:spcAft>
              <a:buSzPts val="3600"/>
              <a:buNone/>
              <a:defRPr sz="3600"/>
            </a:lvl8pPr>
            <a:lvl9pPr lvl="8" rtl="0">
              <a:spcBef>
                <a:spcPts val="800"/>
              </a:spcBef>
              <a:spcAft>
                <a:spcPts val="800"/>
              </a:spcAft>
              <a:buSzPts val="3600"/>
              <a:buNone/>
              <a:defRPr sz="3600"/>
            </a:lvl9pPr>
          </a:lstStyle>
          <a:p>
            <a:r>
              <a:rPr lang="en-US"/>
              <a:t>Click to edit Master title style</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20625" y="320050"/>
            <a:ext cx="8411400" cy="455100"/>
          </a:xfrm>
          <a:prstGeom prst="rect">
            <a:avLst/>
          </a:prstGeom>
          <a:noFill/>
          <a:ln>
            <a:noFill/>
          </a:ln>
        </p:spPr>
        <p:txBody>
          <a:bodyPr spcFirstLastPara="1" wrap="square" lIns="0" tIns="0" rIns="0" bIns="0" anchor="t" anchorCtr="0">
            <a:noAutofit/>
          </a:bodyPr>
          <a:lstStyle>
            <a:lvl1pPr lvl="0">
              <a:lnSpc>
                <a:spcPct val="90000"/>
              </a:lnSpc>
              <a:spcBef>
                <a:spcPts val="0"/>
              </a:spcBef>
              <a:spcAft>
                <a:spcPts val="0"/>
              </a:spcAft>
              <a:buClr>
                <a:schemeClr val="dk1"/>
              </a:buClr>
              <a:buSzPts val="3200"/>
              <a:buNone/>
              <a:defRPr sz="3200" b="1">
                <a:solidFill>
                  <a:schemeClr val="dk1"/>
                </a:solidFill>
              </a:defRPr>
            </a:lvl1pPr>
            <a:lvl2pPr lvl="1">
              <a:lnSpc>
                <a:spcPct val="115000"/>
              </a:lnSpc>
              <a:spcBef>
                <a:spcPts val="0"/>
              </a:spcBef>
              <a:spcAft>
                <a:spcPts val="0"/>
              </a:spcAft>
              <a:buClr>
                <a:schemeClr val="dk1"/>
              </a:buClr>
              <a:buSzPts val="2800"/>
              <a:buNone/>
              <a:defRPr sz="2800">
                <a:solidFill>
                  <a:schemeClr val="dk1"/>
                </a:solidFill>
              </a:defRPr>
            </a:lvl2pPr>
            <a:lvl3pPr lvl="2">
              <a:lnSpc>
                <a:spcPct val="115000"/>
              </a:lnSpc>
              <a:spcBef>
                <a:spcPts val="800"/>
              </a:spcBef>
              <a:spcAft>
                <a:spcPts val="0"/>
              </a:spcAft>
              <a:buClr>
                <a:schemeClr val="dk1"/>
              </a:buClr>
              <a:buSzPts val="2800"/>
              <a:buNone/>
              <a:defRPr sz="2800">
                <a:solidFill>
                  <a:schemeClr val="dk1"/>
                </a:solidFill>
              </a:defRPr>
            </a:lvl3pPr>
            <a:lvl4pPr lvl="3">
              <a:lnSpc>
                <a:spcPct val="115000"/>
              </a:lnSpc>
              <a:spcBef>
                <a:spcPts val="800"/>
              </a:spcBef>
              <a:spcAft>
                <a:spcPts val="0"/>
              </a:spcAft>
              <a:buClr>
                <a:schemeClr val="dk1"/>
              </a:buClr>
              <a:buSzPts val="2800"/>
              <a:buNone/>
              <a:defRPr sz="2800">
                <a:solidFill>
                  <a:schemeClr val="dk1"/>
                </a:solidFill>
              </a:defRPr>
            </a:lvl4pPr>
            <a:lvl5pPr lvl="4">
              <a:lnSpc>
                <a:spcPct val="115000"/>
              </a:lnSpc>
              <a:spcBef>
                <a:spcPts val="800"/>
              </a:spcBef>
              <a:spcAft>
                <a:spcPts val="0"/>
              </a:spcAft>
              <a:buClr>
                <a:schemeClr val="dk1"/>
              </a:buClr>
              <a:buSzPts val="2800"/>
              <a:buNone/>
              <a:defRPr sz="2800">
                <a:solidFill>
                  <a:schemeClr val="dk1"/>
                </a:solidFill>
              </a:defRPr>
            </a:lvl5pPr>
            <a:lvl6pPr lvl="5">
              <a:lnSpc>
                <a:spcPct val="115000"/>
              </a:lnSpc>
              <a:spcBef>
                <a:spcPts val="800"/>
              </a:spcBef>
              <a:spcAft>
                <a:spcPts val="0"/>
              </a:spcAft>
              <a:buClr>
                <a:schemeClr val="dk1"/>
              </a:buClr>
              <a:buSzPts val="2800"/>
              <a:buNone/>
              <a:defRPr sz="2800">
                <a:solidFill>
                  <a:schemeClr val="dk1"/>
                </a:solidFill>
              </a:defRPr>
            </a:lvl6pPr>
            <a:lvl7pPr lvl="6">
              <a:lnSpc>
                <a:spcPct val="115000"/>
              </a:lnSpc>
              <a:spcBef>
                <a:spcPts val="800"/>
              </a:spcBef>
              <a:spcAft>
                <a:spcPts val="0"/>
              </a:spcAft>
              <a:buClr>
                <a:schemeClr val="dk1"/>
              </a:buClr>
              <a:buSzPts val="2800"/>
              <a:buNone/>
              <a:defRPr sz="2800">
                <a:solidFill>
                  <a:schemeClr val="dk1"/>
                </a:solidFill>
              </a:defRPr>
            </a:lvl7pPr>
            <a:lvl8pPr lvl="7">
              <a:lnSpc>
                <a:spcPct val="115000"/>
              </a:lnSpc>
              <a:spcBef>
                <a:spcPts val="800"/>
              </a:spcBef>
              <a:spcAft>
                <a:spcPts val="0"/>
              </a:spcAft>
              <a:buClr>
                <a:schemeClr val="dk1"/>
              </a:buClr>
              <a:buSzPts val="2800"/>
              <a:buNone/>
              <a:defRPr sz="2800">
                <a:solidFill>
                  <a:schemeClr val="dk1"/>
                </a:solidFill>
              </a:defRPr>
            </a:lvl8pPr>
            <a:lvl9pPr lvl="8">
              <a:lnSpc>
                <a:spcPct val="115000"/>
              </a:lnSpc>
              <a:spcBef>
                <a:spcPts val="800"/>
              </a:spcBef>
              <a:spcAft>
                <a:spcPts val="80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20900" y="994550"/>
            <a:ext cx="8384700" cy="3833400"/>
          </a:xfrm>
          <a:prstGeom prst="rect">
            <a:avLst/>
          </a:prstGeom>
          <a:noFill/>
          <a:ln>
            <a:noFill/>
          </a:ln>
        </p:spPr>
        <p:txBody>
          <a:bodyPr spcFirstLastPara="1" wrap="square" lIns="0" tIns="0" rIns="0" bIns="0" anchor="t" anchorCtr="0">
            <a:noAutofit/>
          </a:bodyPr>
          <a:lstStyle>
            <a:lvl1pPr marL="457200" lvl="0" indent="-355600">
              <a:lnSpc>
                <a:spcPct val="115000"/>
              </a:lnSpc>
              <a:spcBef>
                <a:spcPts val="0"/>
              </a:spcBef>
              <a:spcAft>
                <a:spcPts val="0"/>
              </a:spcAft>
              <a:buClr>
                <a:schemeClr val="dk1"/>
              </a:buClr>
              <a:buSzPts val="2000"/>
              <a:buChar char="●"/>
              <a:defRPr sz="2000">
                <a:solidFill>
                  <a:schemeClr val="dk1"/>
                </a:solidFill>
              </a:defRPr>
            </a:lvl1pPr>
            <a:lvl2pPr marL="914400" lvl="1" indent="-355600">
              <a:lnSpc>
                <a:spcPct val="115000"/>
              </a:lnSpc>
              <a:spcBef>
                <a:spcPts val="800"/>
              </a:spcBef>
              <a:spcAft>
                <a:spcPts val="0"/>
              </a:spcAft>
              <a:buClr>
                <a:schemeClr val="dk1"/>
              </a:buClr>
              <a:buSzPts val="2000"/>
              <a:buChar char="○"/>
              <a:defRPr sz="2000">
                <a:solidFill>
                  <a:schemeClr val="dk1"/>
                </a:solidFill>
              </a:defRPr>
            </a:lvl2pPr>
            <a:lvl3pPr marL="1371600" lvl="2" indent="-355600">
              <a:lnSpc>
                <a:spcPct val="115000"/>
              </a:lnSpc>
              <a:spcBef>
                <a:spcPts val="800"/>
              </a:spcBef>
              <a:spcAft>
                <a:spcPts val="0"/>
              </a:spcAft>
              <a:buClr>
                <a:schemeClr val="dk1"/>
              </a:buClr>
              <a:buSzPts val="2000"/>
              <a:buChar char="■"/>
              <a:defRPr sz="2000">
                <a:solidFill>
                  <a:schemeClr val="dk1"/>
                </a:solidFill>
              </a:defRPr>
            </a:lvl3pPr>
            <a:lvl4pPr marL="1828800" lvl="3" indent="-355600">
              <a:lnSpc>
                <a:spcPct val="115000"/>
              </a:lnSpc>
              <a:spcBef>
                <a:spcPts val="800"/>
              </a:spcBef>
              <a:spcAft>
                <a:spcPts val="0"/>
              </a:spcAft>
              <a:buClr>
                <a:schemeClr val="dk1"/>
              </a:buClr>
              <a:buSzPts val="2000"/>
              <a:buChar char="●"/>
              <a:defRPr sz="2000">
                <a:solidFill>
                  <a:schemeClr val="dk1"/>
                </a:solidFill>
              </a:defRPr>
            </a:lvl4pPr>
            <a:lvl5pPr marL="2286000" lvl="4" indent="-355600">
              <a:lnSpc>
                <a:spcPct val="115000"/>
              </a:lnSpc>
              <a:spcBef>
                <a:spcPts val="800"/>
              </a:spcBef>
              <a:spcAft>
                <a:spcPts val="0"/>
              </a:spcAft>
              <a:buClr>
                <a:schemeClr val="dk1"/>
              </a:buClr>
              <a:buSzPts val="2000"/>
              <a:buChar char="○"/>
              <a:defRPr sz="2000">
                <a:solidFill>
                  <a:schemeClr val="dk1"/>
                </a:solidFill>
              </a:defRPr>
            </a:lvl5pPr>
            <a:lvl6pPr marL="2743200" lvl="5" indent="-355600">
              <a:lnSpc>
                <a:spcPct val="115000"/>
              </a:lnSpc>
              <a:spcBef>
                <a:spcPts val="800"/>
              </a:spcBef>
              <a:spcAft>
                <a:spcPts val="0"/>
              </a:spcAft>
              <a:buClr>
                <a:schemeClr val="dk1"/>
              </a:buClr>
              <a:buSzPts val="2000"/>
              <a:buChar char="■"/>
              <a:defRPr sz="2000">
                <a:solidFill>
                  <a:schemeClr val="dk1"/>
                </a:solidFill>
              </a:defRPr>
            </a:lvl6pPr>
            <a:lvl7pPr marL="3200400" lvl="6" indent="-355600">
              <a:lnSpc>
                <a:spcPct val="115000"/>
              </a:lnSpc>
              <a:spcBef>
                <a:spcPts val="800"/>
              </a:spcBef>
              <a:spcAft>
                <a:spcPts val="0"/>
              </a:spcAft>
              <a:buClr>
                <a:schemeClr val="dk1"/>
              </a:buClr>
              <a:buSzPts val="2000"/>
              <a:buChar char="●"/>
              <a:defRPr sz="2000">
                <a:solidFill>
                  <a:schemeClr val="dk1"/>
                </a:solidFill>
              </a:defRPr>
            </a:lvl7pPr>
            <a:lvl8pPr marL="3657600" lvl="7" indent="-355600">
              <a:lnSpc>
                <a:spcPct val="115000"/>
              </a:lnSpc>
              <a:spcBef>
                <a:spcPts val="800"/>
              </a:spcBef>
              <a:spcAft>
                <a:spcPts val="0"/>
              </a:spcAft>
              <a:buClr>
                <a:schemeClr val="dk1"/>
              </a:buClr>
              <a:buSzPts val="2000"/>
              <a:buChar char="○"/>
              <a:defRPr sz="2000">
                <a:solidFill>
                  <a:schemeClr val="dk1"/>
                </a:solidFill>
              </a:defRPr>
            </a:lvl8pPr>
            <a:lvl9pPr marL="4114800" lvl="8" indent="-355600">
              <a:lnSpc>
                <a:spcPct val="115000"/>
              </a:lnSpc>
              <a:spcBef>
                <a:spcPts val="800"/>
              </a:spcBef>
              <a:spcAft>
                <a:spcPts val="800"/>
              </a:spcAft>
              <a:buClr>
                <a:schemeClr val="dk1"/>
              </a:buClr>
              <a:buSzPts val="2000"/>
              <a:buChar char="■"/>
              <a:defRPr sz="2000">
                <a:solidFill>
                  <a:schemeClr val="dk1"/>
                </a:solidFill>
              </a:defRPr>
            </a:lvl9pPr>
          </a:lstStyle>
          <a:p>
            <a:endParaRPr/>
          </a:p>
        </p:txBody>
      </p:sp>
      <p:sp>
        <p:nvSpPr>
          <p:cNvPr id="8" name="Google Shape;8;p1"/>
          <p:cNvSpPr txBox="1"/>
          <p:nvPr/>
        </p:nvSpPr>
        <p:spPr>
          <a:xfrm>
            <a:off x="7762875" y="5007025"/>
            <a:ext cx="1042800" cy="615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400"/>
              <a:buFont typeface="Arial"/>
              <a:buNone/>
            </a:pPr>
            <a:r>
              <a:rPr lang="en" sz="400" i="0" u="none" strike="noStrike" cap="none">
                <a:solidFill>
                  <a:schemeClr val="lt2"/>
                </a:solidFill>
              </a:rPr>
              <a:t>Copyright © 202</a:t>
            </a:r>
            <a:r>
              <a:rPr lang="en" sz="400">
                <a:solidFill>
                  <a:schemeClr val="lt2"/>
                </a:solidFill>
              </a:rPr>
              <a:t>3 </a:t>
            </a:r>
            <a:r>
              <a:rPr lang="en" sz="400" i="0" u="none" strike="noStrike" cap="none">
                <a:solidFill>
                  <a:schemeClr val="lt2"/>
                </a:solidFill>
              </a:rPr>
              <a:t>Arizona Board of Regents</a:t>
            </a:r>
            <a:endParaRPr sz="400" i="0" u="none" strike="noStrike" cap="none" dirty="0">
              <a:solidFill>
                <a:schemeClr val="lt2"/>
              </a:solidFill>
            </a:endParaRPr>
          </a:p>
        </p:txBody>
      </p:sp>
      <p:sp>
        <p:nvSpPr>
          <p:cNvPr id="2" name="Slide Number Placeholder 1">
            <a:extLst>
              <a:ext uri="{FF2B5EF4-FFF2-40B4-BE49-F238E27FC236}">
                <a16:creationId xmlns:a16="http://schemas.microsoft.com/office/drawing/2014/main" id="{FEB5DE41-A736-7740-1780-70BF671D4104}"/>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82000"/>
                  </a:schemeClr>
                </a:solidFill>
              </a:defRPr>
            </a:lvl1pPr>
          </a:lstStyle>
          <a:p>
            <a:fld id="{03A3443A-035E-4F09-8A92-13C81B986589}" type="slidenum">
              <a:rPr lang="en-US" smtClean="0"/>
              <a:t>‹#›</a:t>
            </a:fld>
            <a:endParaRPr lang="en-US"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4"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8" r:id="rId14"/>
    <p:sldLayoutId id="2147483672" r:id="rId15"/>
    <p:sldLayoutId id="2147483674" r:id="rId16"/>
    <p:sldLayoutId id="2147483675" r:id="rId17"/>
    <p:sldLayoutId id="2147483676" r:id="rId18"/>
    <p:sldLayoutId id="2147483678" r:id="rId19"/>
    <p:sldLayoutId id="2147483686" r:id="rId20"/>
    <p:sldLayoutId id="2147483688" r:id="rId21"/>
    <p:sldLayoutId id="2147483689" r:id="rId22"/>
    <p:sldLayoutId id="2147483691" r:id="rId23"/>
    <p:sldLayoutId id="2147483710" r:id="rId24"/>
    <p:sldLayoutId id="2147483728" r:id="rId25"/>
    <p:sldLayoutId id="2147483731" r:id="rId26"/>
    <p:sldLayoutId id="2147483732" r:id="rId27"/>
    <p:sldLayoutId id="2147483733" r:id="rId28"/>
    <p:sldLayoutId id="2147483734" r:id="rId29"/>
    <p:sldLayoutId id="2147483736" r:id="rId30"/>
    <p:sldLayoutId id="2147483742" r:id="rId31"/>
    <p:sldLayoutId id="2147483746" r:id="rId32"/>
    <p:sldLayoutId id="2147483748" r:id="rId33"/>
    <p:sldLayoutId id="2147483749" r:id="rId34"/>
    <p:sldLayoutId id="2147483750" r:id="rId35"/>
    <p:sldLayoutId id="2147483751" r:id="rId36"/>
    <p:sldLayoutId id="2147483752" r:id="rId37"/>
    <p:sldLayoutId id="2147483753" r:id="rId38"/>
    <p:sldLayoutId id="2147483754" r:id="rId39"/>
    <p:sldLayoutId id="2147483755" r:id="rId40"/>
    <p:sldLayoutId id="2147483756" r:id="rId41"/>
    <p:sldLayoutId id="2147483757" r:id="rId42"/>
    <p:sldLayoutId id="2147483758" r:id="rId43"/>
    <p:sldLayoutId id="2147483759" r:id="rId44"/>
    <p:sldLayoutId id="2147483760" r:id="rId45"/>
    <p:sldLayoutId id="2147483761" r:id="rId46"/>
    <p:sldLayoutId id="2147483762" r:id="rId47"/>
    <p:sldLayoutId id="2147483763" r:id="rId48"/>
    <p:sldLayoutId id="2147483764" r:id="rId49"/>
    <p:sldLayoutId id="2147483766" r:id="rId50"/>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65">
          <p15:clr>
            <a:srgbClr val="FF00FF"/>
          </p15:clr>
        </p15:guide>
        <p15:guide id="2" pos="5478">
          <p15:clr>
            <a:srgbClr val="FF00FF"/>
          </p15:clr>
        </p15:guide>
        <p15:guide id="3" pos="2909">
          <p15:clr>
            <a:srgbClr val="FF00FF"/>
          </p15:clr>
        </p15:guide>
        <p15:guide id="4" pos="5547">
          <p15:clr>
            <a:srgbClr val="FF00FF"/>
          </p15:clr>
        </p15:guide>
        <p15:guide id="5" pos="202">
          <p15:clr>
            <a:srgbClr val="FF00FF"/>
          </p15:clr>
        </p15:guide>
        <p15:guide id="6" pos="467">
          <p15:clr>
            <a:srgbClr val="FF00FF"/>
          </p15:clr>
        </p15:guide>
        <p15:guide id="7" pos="530">
          <p15:clr>
            <a:srgbClr val="FF00FF"/>
          </p15:clr>
        </p15:guide>
        <p15:guide id="8" pos="732">
          <p15:clr>
            <a:srgbClr val="FF00FF"/>
          </p15:clr>
        </p15:guide>
        <p15:guide id="9" pos="795">
          <p15:clr>
            <a:srgbClr val="FF00FF"/>
          </p15:clr>
        </p15:guide>
        <p15:guide id="10" pos="991">
          <p15:clr>
            <a:srgbClr val="FF00FF"/>
          </p15:clr>
        </p15:guide>
        <p15:guide id="11" pos="1060">
          <p15:clr>
            <a:srgbClr val="FF00FF"/>
          </p15:clr>
        </p15:guide>
        <p15:guide id="12" pos="1267">
          <p15:clr>
            <a:srgbClr val="FF00FF"/>
          </p15:clr>
        </p15:guide>
        <p15:guide id="13" pos="1319">
          <p15:clr>
            <a:srgbClr val="FF00FF"/>
          </p15:clr>
        </p15:guide>
        <p15:guide id="14" pos="1521">
          <p15:clr>
            <a:srgbClr val="FF00FF"/>
          </p15:clr>
        </p15:guide>
        <p15:guide id="15" pos="1584">
          <p15:clr>
            <a:srgbClr val="FF00FF"/>
          </p15:clr>
        </p15:guide>
        <p15:guide id="16" pos="1786">
          <p15:clr>
            <a:srgbClr val="FF00FF"/>
          </p15:clr>
        </p15:guide>
        <p15:guide id="17" pos="1849">
          <p15:clr>
            <a:srgbClr val="FF00FF"/>
          </p15:clr>
        </p15:guide>
        <p15:guide id="18" pos="2051">
          <p15:clr>
            <a:srgbClr val="FF00FF"/>
          </p15:clr>
        </p15:guide>
        <p15:guide id="19" pos="2114">
          <p15:clr>
            <a:srgbClr val="FF00FF"/>
          </p15:clr>
        </p15:guide>
        <p15:guide id="20" pos="2316">
          <p15:clr>
            <a:srgbClr val="FF00FF"/>
          </p15:clr>
        </p15:guide>
        <p15:guide id="21" pos="2379">
          <p15:clr>
            <a:srgbClr val="FF00FF"/>
          </p15:clr>
        </p15:guide>
        <p15:guide id="22" pos="2575">
          <p15:clr>
            <a:srgbClr val="FF00FF"/>
          </p15:clr>
        </p15:guide>
        <p15:guide id="23" pos="2644">
          <p15:clr>
            <a:srgbClr val="FF00FF"/>
          </p15:clr>
        </p15:guide>
        <p15:guide id="24" pos="2851">
          <p15:clr>
            <a:srgbClr val="FF00FF"/>
          </p15:clr>
        </p15:guide>
        <p15:guide id="25" pos="3110">
          <p15:clr>
            <a:srgbClr val="FF00FF"/>
          </p15:clr>
        </p15:guide>
        <p15:guide id="26" pos="3174">
          <p15:clr>
            <a:srgbClr val="FF00FF"/>
          </p15:clr>
        </p15:guide>
        <p15:guide id="27" pos="3375">
          <p15:clr>
            <a:srgbClr val="FF00FF"/>
          </p15:clr>
        </p15:guide>
        <p15:guide id="28" pos="3439">
          <p15:clr>
            <a:srgbClr val="FF00FF"/>
          </p15:clr>
        </p15:guide>
        <p15:guide id="29" pos="3640">
          <p15:clr>
            <a:srgbClr val="FF00FF"/>
          </p15:clr>
        </p15:guide>
        <p15:guide id="30" pos="3698">
          <p15:clr>
            <a:srgbClr val="FF00FF"/>
          </p15:clr>
        </p15:guide>
        <p15:guide id="31" pos="3905">
          <p15:clr>
            <a:srgbClr val="FF00FF"/>
          </p15:clr>
        </p15:guide>
        <p15:guide id="32" pos="3963">
          <p15:clr>
            <a:srgbClr val="FF00FF"/>
          </p15:clr>
        </p15:guide>
        <p15:guide id="33" pos="4164">
          <p15:clr>
            <a:srgbClr val="FF00FF"/>
          </p15:clr>
        </p15:guide>
        <p15:guide id="34" pos="4228">
          <p15:clr>
            <a:srgbClr val="FF00FF"/>
          </p15:clr>
        </p15:guide>
        <p15:guide id="35" pos="4429">
          <p15:clr>
            <a:srgbClr val="FF00FF"/>
          </p15:clr>
        </p15:guide>
        <p15:guide id="36" pos="4493">
          <p15:clr>
            <a:srgbClr val="FF00FF"/>
          </p15:clr>
        </p15:guide>
        <p15:guide id="37" pos="4694">
          <p15:clr>
            <a:srgbClr val="FF00FF"/>
          </p15:clr>
        </p15:guide>
        <p15:guide id="38" pos="4752">
          <p15:clr>
            <a:srgbClr val="FF00FF"/>
          </p15:clr>
        </p15:guide>
        <p15:guide id="39" pos="4954">
          <p15:clr>
            <a:srgbClr val="FF00FF"/>
          </p15:clr>
        </p15:guide>
        <p15:guide id="40" pos="5017">
          <p15:clr>
            <a:srgbClr val="FF00FF"/>
          </p15:clr>
        </p15:guide>
        <p15:guide id="41" pos="5219">
          <p15:clr>
            <a:srgbClr val="FF00FF"/>
          </p15:clr>
        </p15:guide>
        <p15:guide id="42" pos="5288">
          <p15:clr>
            <a:srgbClr val="FF00FF"/>
          </p15:clr>
        </p15:guide>
        <p15:guide id="43" orient="horz" pos="559">
          <p15:clr>
            <a:srgbClr val="FF00FF"/>
          </p15:clr>
        </p15:guide>
        <p15:guide id="44" orient="horz" pos="3041">
          <p15:clr>
            <a:srgbClr val="FF00FF"/>
          </p15:clr>
        </p15:guide>
        <p15:guide id="45" orient="horz" pos="202">
          <p15:clr>
            <a:srgbClr val="FF00FF"/>
          </p15:clr>
        </p15:guide>
        <p15:guide id="46" orient="horz" pos="1619">
          <p15:clr>
            <a:srgbClr val="00FFFF"/>
          </p15:clr>
        </p15:guide>
        <p15:guide id="47" pos="2880">
          <p15:clr>
            <a:srgbClr val="00FFFF"/>
          </p15:clr>
        </p15:guide>
        <p15:guide id="48" orient="horz" pos="626">
          <p15:clr>
            <a:srgbClr val="FF00FF"/>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39.png"/><Relationship Id="rId3" Type="http://schemas.openxmlformats.org/officeDocument/2006/relationships/image" Target="../media/image2.png"/><Relationship Id="rId7" Type="http://schemas.openxmlformats.org/officeDocument/2006/relationships/image" Target="../media/image34.png"/><Relationship Id="rId12" Type="http://schemas.openxmlformats.org/officeDocument/2006/relationships/hyperlink" Target="https://slice-ml-eda.github.io/" TargetMode="External"/><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jp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https://ieee-ceda.org/technical-committee/datc" TargetMode="External"/><Relationship Id="rId7"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hyperlink" Target="https://github.com/ieee-ceda-datc/Robust-Design-Flow"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github.com/ieee-ceda-datc/Robust-Design-Flow" TargetMode="External"/><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hyperlink" Target="https://github.com/ABKGroup/NanGate45-Synopsys-Enablemen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hyperlink" Target="https://github.com/TILOS-AI-Institute/MacroPlacement" TargetMode="External"/><Relationship Id="rId7"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54.png"/><Relationship Id="rId11" Type="http://schemas.openxmlformats.org/officeDocument/2006/relationships/hyperlink" Target="https://github.com/drexel-ice/EDA-schema" TargetMode="External"/><Relationship Id="rId5" Type="http://schemas.openxmlformats.org/officeDocument/2006/relationships/image" Target="../media/image53.png"/><Relationship Id="rId10" Type="http://schemas.openxmlformats.org/officeDocument/2006/relationships/hyperlink" Target="https://github.com/NVlabs/CircuitOps" TargetMode="External"/><Relationship Id="rId4" Type="http://schemas.openxmlformats.org/officeDocument/2006/relationships/image" Target="../media/image52.jpeg"/><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jpeg"/><Relationship Id="rId3" Type="http://schemas.openxmlformats.org/officeDocument/2006/relationships/image" Target="../media/image13.png"/><Relationship Id="rId7" Type="http://schemas.openxmlformats.org/officeDocument/2006/relationships/image" Target="../media/image17.svg"/><Relationship Id="rId12"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16.png"/><Relationship Id="rId11" Type="http://schemas.openxmlformats.org/officeDocument/2006/relationships/image" Target="../media/image21.jpe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8" Type="http://schemas.openxmlformats.org/officeDocument/2006/relationships/hyperlink" Target="https://ieeexplore.ieee.org/Xplorehelp/overview-of-ieee-xplore/about-content#reproducibility-badges" TargetMode="External"/><Relationship Id="rId3" Type="http://schemas.openxmlformats.org/officeDocument/2006/relationships/hyperlink" Target="https://github.com/ml-eda/artifact-evaluation" TargetMode="External"/><Relationship Id="rId7" Type="http://schemas.openxmlformats.org/officeDocument/2006/relationships/hyperlink" Target="https://www.acm.org/publications/policies/artifact-review-and-badging-current" TargetMode="External"/><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hyperlink" Target="https://reproml.or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jpeg"/><Relationship Id="rId3" Type="http://schemas.openxmlformats.org/officeDocument/2006/relationships/image" Target="../media/image13.png"/><Relationship Id="rId7" Type="http://schemas.openxmlformats.org/officeDocument/2006/relationships/image" Target="../media/image17.svg"/><Relationship Id="rId12"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16.png"/><Relationship Id="rId11" Type="http://schemas.openxmlformats.org/officeDocument/2006/relationships/image" Target="../media/image21.jpe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2.jpeg"/><Relationship Id="rId7" Type="http://schemas.openxmlformats.org/officeDocument/2006/relationships/image" Target="../media/image54.png"/><Relationship Id="rId2" Type="http://schemas.openxmlformats.org/officeDocument/2006/relationships/image" Target="../media/image63.png"/><Relationship Id="rId1" Type="http://schemas.openxmlformats.org/officeDocument/2006/relationships/slideLayout" Target="../slideLayouts/slideLayout17.xml"/><Relationship Id="rId6" Type="http://schemas.openxmlformats.org/officeDocument/2006/relationships/image" Target="../media/image53.png"/><Relationship Id="rId5" Type="http://schemas.openxmlformats.org/officeDocument/2006/relationships/image" Target="../media/image65.png"/><Relationship Id="rId10" Type="http://schemas.openxmlformats.org/officeDocument/2006/relationships/image" Target="../media/image55.png"/><Relationship Id="rId4" Type="http://schemas.openxmlformats.org/officeDocument/2006/relationships/image" Target="../media/image64.png"/><Relationship Id="rId9" Type="http://schemas.openxmlformats.org/officeDocument/2006/relationships/hyperlink" Target="mailto:is338@drexel.ed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jpeg"/><Relationship Id="rId3" Type="http://schemas.openxmlformats.org/officeDocument/2006/relationships/image" Target="../media/image13.png"/><Relationship Id="rId7" Type="http://schemas.openxmlformats.org/officeDocument/2006/relationships/image" Target="../media/image17.svg"/><Relationship Id="rId12" Type="http://schemas.openxmlformats.org/officeDocument/2006/relationships/image" Target="../media/image22.png"/><Relationship Id="rId17" Type="http://schemas.openxmlformats.org/officeDocument/2006/relationships/image" Target="../media/image29.svg"/><Relationship Id="rId2" Type="http://schemas.openxmlformats.org/officeDocument/2006/relationships/notesSlide" Target="../notesSlides/notesSlide5.xml"/><Relationship Id="rId16" Type="http://schemas.openxmlformats.org/officeDocument/2006/relationships/image" Target="../media/image28.png"/><Relationship Id="rId1" Type="http://schemas.openxmlformats.org/officeDocument/2006/relationships/slideLayout" Target="../slideLayouts/slideLayout17.xml"/><Relationship Id="rId6" Type="http://schemas.openxmlformats.org/officeDocument/2006/relationships/image" Target="../media/image16.png"/><Relationship Id="rId11" Type="http://schemas.openxmlformats.org/officeDocument/2006/relationships/image" Target="../media/image21.jpe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79"/>
        <p:cNvGrpSpPr/>
        <p:nvPr/>
      </p:nvGrpSpPr>
      <p:grpSpPr>
        <a:xfrm>
          <a:off x="0" y="0"/>
          <a:ext cx="0" cy="0"/>
          <a:chOff x="0" y="0"/>
          <a:chExt cx="0" cy="0"/>
        </a:xfrm>
      </p:grpSpPr>
      <p:sp>
        <p:nvSpPr>
          <p:cNvPr id="4680" name="Google Shape;4680;p125"/>
          <p:cNvSpPr txBox="1">
            <a:spLocks noGrp="1"/>
          </p:cNvSpPr>
          <p:nvPr>
            <p:ph type="ctrTitle"/>
          </p:nvPr>
        </p:nvSpPr>
        <p:spPr>
          <a:xfrm>
            <a:off x="420624" y="1687795"/>
            <a:ext cx="8418575" cy="443198"/>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US" sz="3200" dirty="0"/>
              <a:t>Invited: Toward an ML EDA Commons</a:t>
            </a:r>
            <a:endParaRPr sz="3200" dirty="0"/>
          </a:p>
        </p:txBody>
      </p:sp>
      <p:sp>
        <p:nvSpPr>
          <p:cNvPr id="4681" name="Google Shape;4681;p125"/>
          <p:cNvSpPr txBox="1">
            <a:spLocks noGrp="1"/>
          </p:cNvSpPr>
          <p:nvPr>
            <p:ph type="subTitle" idx="1"/>
          </p:nvPr>
        </p:nvSpPr>
        <p:spPr>
          <a:xfrm>
            <a:off x="420624" y="2218760"/>
            <a:ext cx="8488425" cy="246221"/>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US" sz="1600" dirty="0"/>
              <a:t>Establishing Standards, Accessibility, and Reproducibility in ML-driven EDA Research</a:t>
            </a:r>
            <a:endParaRPr dirty="0"/>
          </a:p>
        </p:txBody>
      </p:sp>
      <p:pic>
        <p:nvPicPr>
          <p:cNvPr id="1030" name="Picture 6">
            <a:extLst>
              <a:ext uri="{FF2B5EF4-FFF2-40B4-BE49-F238E27FC236}">
                <a16:creationId xmlns:a16="http://schemas.microsoft.com/office/drawing/2014/main" id="{81FD04E3-708C-FFE8-705B-C35408F355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18" t="35377" b="35172"/>
          <a:stretch/>
        </p:blipFill>
        <p:spPr bwMode="auto">
          <a:xfrm>
            <a:off x="4150624" y="4395104"/>
            <a:ext cx="3250924" cy="5434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yellow logo&#10;&#10;AI-generated content may be incorrect.">
            <a:extLst>
              <a:ext uri="{FF2B5EF4-FFF2-40B4-BE49-F238E27FC236}">
                <a16:creationId xmlns:a16="http://schemas.microsoft.com/office/drawing/2014/main" id="{B7DB31AC-5954-505F-546D-E8429171094D}"/>
              </a:ext>
            </a:extLst>
          </p:cNvPr>
          <p:cNvPicPr>
            <a:picLocks noChangeAspect="1"/>
          </p:cNvPicPr>
          <p:nvPr/>
        </p:nvPicPr>
        <p:blipFill>
          <a:blip r:embed="rId4"/>
          <a:stretch>
            <a:fillRect/>
          </a:stretch>
        </p:blipFill>
        <p:spPr>
          <a:xfrm>
            <a:off x="420624" y="4481979"/>
            <a:ext cx="2400299" cy="456535"/>
          </a:xfrm>
          <a:prstGeom prst="rect">
            <a:avLst/>
          </a:prstGeom>
        </p:spPr>
      </p:pic>
      <p:pic>
        <p:nvPicPr>
          <p:cNvPr id="5" name="Graphic 4">
            <a:extLst>
              <a:ext uri="{FF2B5EF4-FFF2-40B4-BE49-F238E27FC236}">
                <a16:creationId xmlns:a16="http://schemas.microsoft.com/office/drawing/2014/main" id="{B5D36DA6-92AC-B2CA-BF00-FD62F922B70F}"/>
              </a:ext>
            </a:extLst>
          </p:cNvPr>
          <p:cNvPicPr>
            <a:picLocks noChangeAspect="1"/>
          </p:cNvPicPr>
          <p:nvPr/>
        </p:nvPicPr>
        <p:blipFill>
          <a:blip r:embed="rId5">
            <a:extLst>
              <a:ext uri="{96DAC541-7B7A-43D3-8B79-37D633B846F1}">
                <asvg:svgBlip xmlns:asvg="http://schemas.microsoft.com/office/drawing/2016/SVG/main" r:embed="rId6"/>
              </a:ext>
            </a:extLst>
          </a:blip>
          <a:srcRect t="36767" b="37805"/>
          <a:stretch/>
        </p:blipFill>
        <p:spPr>
          <a:xfrm>
            <a:off x="4150624" y="3550209"/>
            <a:ext cx="2364476" cy="601248"/>
          </a:xfrm>
          <a:prstGeom prst="rect">
            <a:avLst/>
          </a:prstGeom>
        </p:spPr>
      </p:pic>
      <p:pic>
        <p:nvPicPr>
          <p:cNvPr id="25" name="Google Shape;25;p6" descr="ASU_Horiz_RGB_Digital_MaroonGold.png"/>
          <p:cNvPicPr preferRelativeResize="0"/>
          <p:nvPr/>
        </p:nvPicPr>
        <p:blipFill rotWithShape="1">
          <a:blip r:embed="rId7">
            <a:alphaModFix/>
          </a:blip>
          <a:srcRect l="3993" t="13045" r="2039" b="14158"/>
          <a:stretch/>
        </p:blipFill>
        <p:spPr>
          <a:xfrm>
            <a:off x="420624" y="3604729"/>
            <a:ext cx="2526719" cy="543262"/>
          </a:xfrm>
          <a:prstGeom prst="rect">
            <a:avLst/>
          </a:prstGeom>
          <a:noFill/>
          <a:ln>
            <a:noFill/>
          </a:ln>
        </p:spPr>
      </p:pic>
      <p:sp>
        <p:nvSpPr>
          <p:cNvPr id="6" name="TextBox 5">
            <a:extLst>
              <a:ext uri="{FF2B5EF4-FFF2-40B4-BE49-F238E27FC236}">
                <a16:creationId xmlns:a16="http://schemas.microsoft.com/office/drawing/2014/main" id="{2322D635-C9F4-C170-9A34-9C6845D46E90}"/>
              </a:ext>
            </a:extLst>
          </p:cNvPr>
          <p:cNvSpPr txBox="1"/>
          <p:nvPr/>
        </p:nvSpPr>
        <p:spPr>
          <a:xfrm>
            <a:off x="350774" y="2719947"/>
            <a:ext cx="6109365" cy="307777"/>
          </a:xfrm>
          <a:prstGeom prst="rect">
            <a:avLst/>
          </a:prstGeom>
          <a:noFill/>
        </p:spPr>
        <p:txBody>
          <a:bodyPr wrap="none" rtlCol="0">
            <a:spAutoFit/>
          </a:bodyPr>
          <a:lstStyle/>
          <a:p>
            <a:r>
              <a:rPr lang="en-US" dirty="0"/>
              <a:t>Vidya A. Chhabria, Jiang Hu, Andrew B. Kahng, and Sachin S. Sapatnekar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200">
          <a:extLst>
            <a:ext uri="{FF2B5EF4-FFF2-40B4-BE49-F238E27FC236}">
              <a16:creationId xmlns:a16="http://schemas.microsoft.com/office/drawing/2014/main" id="{0423D8FE-51C5-AB39-219E-57C41D10DD05}"/>
            </a:ext>
          </a:extLst>
        </p:cNvPr>
        <p:cNvGrpSpPr/>
        <p:nvPr/>
      </p:nvGrpSpPr>
      <p:grpSpPr>
        <a:xfrm>
          <a:off x="0" y="0"/>
          <a:ext cx="0" cy="0"/>
          <a:chOff x="0" y="0"/>
          <a:chExt cx="0" cy="0"/>
        </a:xfrm>
      </p:grpSpPr>
      <p:sp>
        <p:nvSpPr>
          <p:cNvPr id="5201" name="Google Shape;5201;p179">
            <a:extLst>
              <a:ext uri="{FF2B5EF4-FFF2-40B4-BE49-F238E27FC236}">
                <a16:creationId xmlns:a16="http://schemas.microsoft.com/office/drawing/2014/main" id="{1D94CBCF-9D8B-EC2D-5B7D-090C85554216}"/>
              </a:ext>
            </a:extLst>
          </p:cNvPr>
          <p:cNvSpPr txBox="1">
            <a:spLocks noGrp="1"/>
          </p:cNvSpPr>
          <p:nvPr>
            <p:ph type="title"/>
          </p:nvPr>
        </p:nvSpPr>
        <p:spPr>
          <a:xfrm>
            <a:off x="420625" y="320050"/>
            <a:ext cx="8411400" cy="436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dirty="0"/>
              <a:t>Agenda</a:t>
            </a:r>
            <a:endParaRPr dirty="0"/>
          </a:p>
        </p:txBody>
      </p:sp>
      <p:sp>
        <p:nvSpPr>
          <p:cNvPr id="5202" name="Google Shape;5202;p179">
            <a:extLst>
              <a:ext uri="{FF2B5EF4-FFF2-40B4-BE49-F238E27FC236}">
                <a16:creationId xmlns:a16="http://schemas.microsoft.com/office/drawing/2014/main" id="{C9CAC7C3-DB19-09DE-9CE1-C94BA8FC377E}"/>
              </a:ext>
            </a:extLst>
          </p:cNvPr>
          <p:cNvSpPr txBox="1">
            <a:spLocks noGrp="1"/>
          </p:cNvSpPr>
          <p:nvPr>
            <p:ph type="body" idx="4294967295"/>
          </p:nvPr>
        </p:nvSpPr>
        <p:spPr>
          <a:xfrm>
            <a:off x="524775" y="893131"/>
            <a:ext cx="8190962" cy="3916200"/>
          </a:xfrm>
          <a:prstGeom prst="rect">
            <a:avLst/>
          </a:prstGeom>
        </p:spPr>
        <p:txBody>
          <a:bodyPr spcFirstLastPara="1" wrap="square" lIns="0" tIns="0" rIns="0" bIns="0" anchor="t" anchorCtr="0">
            <a:noAutofit/>
          </a:bodyPr>
          <a:lstStyle/>
          <a:p>
            <a:pPr marL="342900" indent="-342900">
              <a:lnSpc>
                <a:spcPct val="100000"/>
              </a:lnSpc>
            </a:pPr>
            <a:r>
              <a:rPr lang="en" dirty="0">
                <a:solidFill>
                  <a:schemeClr val="bg2"/>
                </a:solidFill>
              </a:rPr>
              <a:t>Vision of an ML EDA Commons</a:t>
            </a:r>
          </a:p>
          <a:p>
            <a:pPr marL="342900" indent="-342900">
              <a:lnSpc>
                <a:spcPct val="100000"/>
              </a:lnSpc>
            </a:pPr>
            <a:r>
              <a:rPr lang="en" dirty="0">
                <a:solidFill>
                  <a:schemeClr val="accent2"/>
                </a:solidFill>
              </a:rPr>
              <a:t>Efforts toward ML EDA Commons </a:t>
            </a:r>
          </a:p>
          <a:p>
            <a:pPr marL="800100" lvl="1" indent="-342900">
              <a:lnSpc>
                <a:spcPct val="100000"/>
              </a:lnSpc>
            </a:pPr>
            <a:r>
              <a:rPr lang="en" dirty="0">
                <a:solidFill>
                  <a:schemeClr val="accent2"/>
                </a:solidFill>
              </a:rPr>
              <a:t>Infrastructure development efforts</a:t>
            </a:r>
          </a:p>
          <a:p>
            <a:pPr marL="800100" lvl="1" indent="-342900">
              <a:lnSpc>
                <a:spcPct val="100000"/>
              </a:lnSpc>
            </a:pPr>
            <a:r>
              <a:rPr lang="en" dirty="0">
                <a:solidFill>
                  <a:schemeClr val="bg2"/>
                </a:solidFill>
              </a:rPr>
              <a:t>Benchmarks and standardization efforts</a:t>
            </a:r>
          </a:p>
          <a:p>
            <a:pPr marL="800100" lvl="1" indent="-342900">
              <a:lnSpc>
                <a:spcPct val="100000"/>
              </a:lnSpc>
            </a:pPr>
            <a:r>
              <a:rPr lang="en" dirty="0">
                <a:solidFill>
                  <a:schemeClr val="bg2"/>
                </a:solidFill>
              </a:rPr>
              <a:t>Accessibility and reproducibility efforts</a:t>
            </a:r>
          </a:p>
          <a:p>
            <a:pPr marL="342900" indent="-342900">
              <a:lnSpc>
                <a:spcPct val="100000"/>
              </a:lnSpc>
            </a:pPr>
            <a:r>
              <a:rPr lang="en-US" dirty="0">
                <a:solidFill>
                  <a:schemeClr val="bg2"/>
                </a:solidFill>
              </a:rPr>
              <a:t>Governance</a:t>
            </a:r>
            <a:r>
              <a:rPr lang="en" dirty="0">
                <a:solidFill>
                  <a:schemeClr val="bg2"/>
                </a:solidFill>
              </a:rPr>
              <a:t> and roadmap</a:t>
            </a:r>
          </a:p>
          <a:p>
            <a:pPr marL="342900" indent="-342900">
              <a:lnSpc>
                <a:spcPct val="100000"/>
              </a:lnSpc>
            </a:pPr>
            <a:r>
              <a:rPr lang="en" dirty="0">
                <a:solidFill>
                  <a:schemeClr val="bg2"/>
                </a:solidFill>
              </a:rPr>
              <a:t>Conclusion</a:t>
            </a:r>
          </a:p>
          <a:p>
            <a:pPr marL="342900" indent="-342900">
              <a:spcAft>
                <a:spcPts val="800"/>
              </a:spcAft>
            </a:pPr>
            <a:endParaRPr sz="1050" dirty="0"/>
          </a:p>
        </p:txBody>
      </p:sp>
      <p:sp>
        <p:nvSpPr>
          <p:cNvPr id="2" name="Slide Number Placeholder 1">
            <a:extLst>
              <a:ext uri="{FF2B5EF4-FFF2-40B4-BE49-F238E27FC236}">
                <a16:creationId xmlns:a16="http://schemas.microsoft.com/office/drawing/2014/main" id="{D14644BB-E688-A210-C684-AA60B8C84E34}"/>
              </a:ext>
            </a:extLst>
          </p:cNvPr>
          <p:cNvSpPr>
            <a:spLocks noGrp="1"/>
          </p:cNvSpPr>
          <p:nvPr>
            <p:ph type="sldNum" sz="quarter" idx="10"/>
          </p:nvPr>
        </p:nvSpPr>
        <p:spPr/>
        <p:txBody>
          <a:bodyPr/>
          <a:lstStyle/>
          <a:p>
            <a:fld id="{03A3443A-035E-4F09-8A92-13C81B986589}" type="slidenum">
              <a:rPr lang="en-US" smtClean="0"/>
              <a:t>10</a:t>
            </a:fld>
            <a:endParaRPr lang="en-US" dirty="0"/>
          </a:p>
        </p:txBody>
      </p:sp>
      <p:pic>
        <p:nvPicPr>
          <p:cNvPr id="3" name="Picture 2">
            <a:extLst>
              <a:ext uri="{FF2B5EF4-FFF2-40B4-BE49-F238E27FC236}">
                <a16:creationId xmlns:a16="http://schemas.microsoft.com/office/drawing/2014/main" id="{BE0D7DC4-8BAA-B8F5-4B3A-C5E001953314}"/>
              </a:ext>
            </a:extLst>
          </p:cNvPr>
          <p:cNvPicPr>
            <a:picLocks noChangeAspect="1"/>
          </p:cNvPicPr>
          <p:nvPr/>
        </p:nvPicPr>
        <p:blipFill>
          <a:blip r:embed="rId3"/>
          <a:stretch>
            <a:fillRect/>
          </a:stretch>
        </p:blipFill>
        <p:spPr>
          <a:xfrm>
            <a:off x="6139021" y="538300"/>
            <a:ext cx="2822140" cy="3031377"/>
          </a:xfrm>
          <a:prstGeom prst="rect">
            <a:avLst/>
          </a:prstGeom>
        </p:spPr>
      </p:pic>
      <p:sp>
        <p:nvSpPr>
          <p:cNvPr id="39" name="Rectangle 38">
            <a:extLst>
              <a:ext uri="{FF2B5EF4-FFF2-40B4-BE49-F238E27FC236}">
                <a16:creationId xmlns:a16="http://schemas.microsoft.com/office/drawing/2014/main" id="{6D15FD6B-CBE6-B274-9A63-E3EB5DF155D2}"/>
              </a:ext>
            </a:extLst>
          </p:cNvPr>
          <p:cNvSpPr/>
          <p:nvPr/>
        </p:nvSpPr>
        <p:spPr>
          <a:xfrm>
            <a:off x="6002868" y="2831632"/>
            <a:ext cx="3056466" cy="43650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spTree>
    <p:extLst>
      <p:ext uri="{BB962C8B-B14F-4D97-AF65-F5344CB8AC3E}">
        <p14:creationId xmlns:p14="http://schemas.microsoft.com/office/powerpoint/2010/main" val="10648504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2E4AA-4920-3D3C-8827-C4B20FB2780B}"/>
              </a:ext>
            </a:extLst>
          </p:cNvPr>
          <p:cNvSpPr>
            <a:spLocks noGrp="1"/>
          </p:cNvSpPr>
          <p:nvPr>
            <p:ph type="title"/>
          </p:nvPr>
        </p:nvSpPr>
        <p:spPr>
          <a:xfrm>
            <a:off x="420625" y="320050"/>
            <a:ext cx="8630778" cy="436500"/>
          </a:xfrm>
        </p:spPr>
        <p:txBody>
          <a:bodyPr/>
          <a:lstStyle/>
          <a:p>
            <a:r>
              <a:rPr lang="en-US" sz="2800" dirty="0"/>
              <a:t>Shared open infrastructure development efforts</a:t>
            </a:r>
          </a:p>
        </p:txBody>
      </p:sp>
      <p:sp>
        <p:nvSpPr>
          <p:cNvPr id="4" name="Subtitle 3">
            <a:extLst>
              <a:ext uri="{FF2B5EF4-FFF2-40B4-BE49-F238E27FC236}">
                <a16:creationId xmlns:a16="http://schemas.microsoft.com/office/drawing/2014/main" id="{CBBA73D7-7006-BE62-6D58-8B3E6C7A9B5C}"/>
              </a:ext>
            </a:extLst>
          </p:cNvPr>
          <p:cNvSpPr>
            <a:spLocks noGrp="1"/>
          </p:cNvSpPr>
          <p:nvPr>
            <p:ph type="subTitle" idx="2"/>
          </p:nvPr>
        </p:nvSpPr>
        <p:spPr>
          <a:xfrm>
            <a:off x="424450" y="756623"/>
            <a:ext cx="8384700" cy="283154"/>
          </a:xfrm>
        </p:spPr>
        <p:txBody>
          <a:bodyPr/>
          <a:lstStyle/>
          <a:p>
            <a:r>
              <a:rPr lang="en-US" dirty="0"/>
              <a:t>ML EDA Infrastructure: SLICE for RTL2GDS flow</a:t>
            </a:r>
          </a:p>
        </p:txBody>
      </p:sp>
      <p:sp>
        <p:nvSpPr>
          <p:cNvPr id="5" name="Slide Number Placeholder 4">
            <a:extLst>
              <a:ext uri="{FF2B5EF4-FFF2-40B4-BE49-F238E27FC236}">
                <a16:creationId xmlns:a16="http://schemas.microsoft.com/office/drawing/2014/main" id="{CC52E8A0-FA23-1332-4668-15EF2E75B348}"/>
              </a:ext>
            </a:extLst>
          </p:cNvPr>
          <p:cNvSpPr>
            <a:spLocks noGrp="1"/>
          </p:cNvSpPr>
          <p:nvPr>
            <p:ph type="sldNum" sz="quarter" idx="10"/>
          </p:nvPr>
        </p:nvSpPr>
        <p:spPr>
          <a:xfrm>
            <a:off x="6742244" y="4823450"/>
            <a:ext cx="2057400" cy="274637"/>
          </a:xfrm>
        </p:spPr>
        <p:txBody>
          <a:bodyPr/>
          <a:lstStyle/>
          <a:p>
            <a:fld id="{03A3443A-035E-4F09-8A92-13C81B986589}" type="slidenum">
              <a:rPr lang="en-US" smtClean="0"/>
              <a:t>11</a:t>
            </a:fld>
            <a:endParaRPr lang="en-US" dirty="0"/>
          </a:p>
        </p:txBody>
      </p:sp>
      <p:pic>
        <p:nvPicPr>
          <p:cNvPr id="6" name="Google Shape;50;p13" descr="ASU_Horiz_RGB_Digital_MaroonGold.png">
            <a:extLst>
              <a:ext uri="{FF2B5EF4-FFF2-40B4-BE49-F238E27FC236}">
                <a16:creationId xmlns:a16="http://schemas.microsoft.com/office/drawing/2014/main" id="{02DCD901-157F-7D96-F6E9-917B5EF4F0C1}"/>
              </a:ext>
            </a:extLst>
          </p:cNvPr>
          <p:cNvPicPr preferRelativeResize="0"/>
          <p:nvPr/>
        </p:nvPicPr>
        <p:blipFill rotWithShape="1">
          <a:blip r:embed="rId3">
            <a:alphaModFix/>
          </a:blip>
          <a:srcRect l="5756" t="20436" r="59274" b="16227"/>
          <a:stretch/>
        </p:blipFill>
        <p:spPr>
          <a:xfrm>
            <a:off x="6747397" y="4584046"/>
            <a:ext cx="999671" cy="462506"/>
          </a:xfrm>
          <a:prstGeom prst="rect">
            <a:avLst/>
          </a:prstGeom>
          <a:noFill/>
          <a:ln>
            <a:noFill/>
          </a:ln>
        </p:spPr>
      </p:pic>
      <p:pic>
        <p:nvPicPr>
          <p:cNvPr id="7" name="Picture 6">
            <a:extLst>
              <a:ext uri="{FF2B5EF4-FFF2-40B4-BE49-F238E27FC236}">
                <a16:creationId xmlns:a16="http://schemas.microsoft.com/office/drawing/2014/main" id="{D80CF92E-69CC-A527-7065-55C9C7EA1B6A}"/>
              </a:ext>
            </a:extLst>
          </p:cNvPr>
          <p:cNvPicPr>
            <a:picLocks noChangeAspect="1"/>
          </p:cNvPicPr>
          <p:nvPr/>
        </p:nvPicPr>
        <p:blipFill rotWithShape="1">
          <a:blip r:embed="rId4">
            <a:clrChange>
              <a:clrFrom>
                <a:srgbClr val="FFFFFF"/>
              </a:clrFrom>
              <a:clrTo>
                <a:srgbClr val="FFFFFF">
                  <a:alpha val="0"/>
                </a:srgbClr>
              </a:clrTo>
            </a:clrChange>
          </a:blip>
          <a:srcRect t="13359" b="15212"/>
          <a:stretch/>
        </p:blipFill>
        <p:spPr>
          <a:xfrm>
            <a:off x="3691368" y="4531335"/>
            <a:ext cx="773208" cy="552291"/>
          </a:xfrm>
          <a:prstGeom prst="rect">
            <a:avLst/>
          </a:prstGeom>
        </p:spPr>
      </p:pic>
      <p:pic>
        <p:nvPicPr>
          <p:cNvPr id="8" name="Picture 7">
            <a:extLst>
              <a:ext uri="{FF2B5EF4-FFF2-40B4-BE49-F238E27FC236}">
                <a16:creationId xmlns:a16="http://schemas.microsoft.com/office/drawing/2014/main" id="{59BA854C-2707-FAFB-FAF2-3F33A61D86F6}"/>
              </a:ext>
            </a:extLst>
          </p:cNvPr>
          <p:cNvPicPr>
            <a:picLocks noChangeAspect="1"/>
          </p:cNvPicPr>
          <p:nvPr/>
        </p:nvPicPr>
        <p:blipFill rotWithShape="1">
          <a:blip r:embed="rId5"/>
          <a:srcRect l="42500" t="26667" r="42734" b="26667"/>
          <a:stretch/>
        </p:blipFill>
        <p:spPr>
          <a:xfrm>
            <a:off x="3180617" y="4519054"/>
            <a:ext cx="515531" cy="610999"/>
          </a:xfrm>
          <a:prstGeom prst="rect">
            <a:avLst/>
          </a:prstGeom>
        </p:spPr>
      </p:pic>
      <p:pic>
        <p:nvPicPr>
          <p:cNvPr id="9" name="Picture 4" descr="UCSD Logo png transparent">
            <a:extLst>
              <a:ext uri="{FF2B5EF4-FFF2-40B4-BE49-F238E27FC236}">
                <a16:creationId xmlns:a16="http://schemas.microsoft.com/office/drawing/2014/main" id="{69A1B233-5FBB-6FC4-8B41-3A80289B864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3300" b="16782"/>
          <a:stretch/>
        </p:blipFill>
        <p:spPr bwMode="auto">
          <a:xfrm>
            <a:off x="4426565" y="4548321"/>
            <a:ext cx="773208" cy="5406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Duke University Logo transparent PNG - StickPNG">
            <a:extLst>
              <a:ext uri="{FF2B5EF4-FFF2-40B4-BE49-F238E27FC236}">
                <a16:creationId xmlns:a16="http://schemas.microsoft.com/office/drawing/2014/main" id="{73737F31-4D22-7B63-9E69-BE3942C7BA8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252" b="8438"/>
          <a:stretch/>
        </p:blipFill>
        <p:spPr bwMode="auto">
          <a:xfrm>
            <a:off x="2190523" y="4632071"/>
            <a:ext cx="943030" cy="42186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Seal and Logo of University of Minnesota Stock Vector Image &amp; Art - Alamy">
            <a:extLst>
              <a:ext uri="{FF2B5EF4-FFF2-40B4-BE49-F238E27FC236}">
                <a16:creationId xmlns:a16="http://schemas.microsoft.com/office/drawing/2014/main" id="{7E84DA2D-FADF-C12D-F25F-E6F5566C522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3334" b="21721"/>
          <a:stretch/>
        </p:blipFill>
        <p:spPr bwMode="auto">
          <a:xfrm>
            <a:off x="5238388" y="4597056"/>
            <a:ext cx="749327" cy="52038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HIPS Alliance">
            <a:extLst>
              <a:ext uri="{FF2B5EF4-FFF2-40B4-BE49-F238E27FC236}">
                <a16:creationId xmlns:a16="http://schemas.microsoft.com/office/drawing/2014/main" id="{B9929CCE-A556-0075-360E-0B2CE790AFF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0305" y="4646267"/>
            <a:ext cx="1106089" cy="3705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5603C6A4-A3D2-BB35-54EB-7C44517378E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87716" y="4602556"/>
            <a:ext cx="705903" cy="44399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DE8A7D4D-4DCA-6038-81C0-50BDD667D2CC}"/>
              </a:ext>
            </a:extLst>
          </p:cNvPr>
          <p:cNvPicPr>
            <a:picLocks noChangeAspect="1"/>
          </p:cNvPicPr>
          <p:nvPr/>
        </p:nvPicPr>
        <p:blipFill>
          <a:blip r:embed="rId11"/>
          <a:srcRect r="52140"/>
          <a:stretch/>
        </p:blipFill>
        <p:spPr>
          <a:xfrm>
            <a:off x="2560442" y="1050596"/>
            <a:ext cx="3488676" cy="3219386"/>
          </a:xfrm>
          <a:prstGeom prst="rect">
            <a:avLst/>
          </a:prstGeom>
        </p:spPr>
      </p:pic>
      <p:pic>
        <p:nvPicPr>
          <p:cNvPr id="18" name="Picture 17">
            <a:extLst>
              <a:ext uri="{FF2B5EF4-FFF2-40B4-BE49-F238E27FC236}">
                <a16:creationId xmlns:a16="http://schemas.microsoft.com/office/drawing/2014/main" id="{BC41D831-8799-C2BB-4094-A6F6E8C0702F}"/>
              </a:ext>
            </a:extLst>
          </p:cNvPr>
          <p:cNvPicPr>
            <a:picLocks noChangeAspect="1"/>
          </p:cNvPicPr>
          <p:nvPr/>
        </p:nvPicPr>
        <p:blipFill>
          <a:blip r:embed="rId11"/>
          <a:srcRect l="51229" t="12816"/>
          <a:stretch/>
        </p:blipFill>
        <p:spPr>
          <a:xfrm>
            <a:off x="5878242" y="1667950"/>
            <a:ext cx="3201202" cy="2527326"/>
          </a:xfrm>
          <a:prstGeom prst="rect">
            <a:avLst/>
          </a:prstGeom>
        </p:spPr>
      </p:pic>
      <p:sp>
        <p:nvSpPr>
          <p:cNvPr id="19" name="TextBox 18">
            <a:extLst>
              <a:ext uri="{FF2B5EF4-FFF2-40B4-BE49-F238E27FC236}">
                <a16:creationId xmlns:a16="http://schemas.microsoft.com/office/drawing/2014/main" id="{8BDCE01E-8777-2A27-F584-19AE431BAD60}"/>
              </a:ext>
            </a:extLst>
          </p:cNvPr>
          <p:cNvSpPr txBox="1"/>
          <p:nvPr/>
        </p:nvSpPr>
        <p:spPr>
          <a:xfrm>
            <a:off x="5944337" y="750584"/>
            <a:ext cx="2571921" cy="307777"/>
          </a:xfrm>
          <a:prstGeom prst="rect">
            <a:avLst/>
          </a:prstGeom>
          <a:solidFill>
            <a:srgbClr val="FEC527"/>
          </a:solidFill>
        </p:spPr>
        <p:txBody>
          <a:bodyPr wrap="square" rtlCol="0">
            <a:spAutoFit/>
          </a:bodyPr>
          <a:lstStyle/>
          <a:p>
            <a:r>
              <a:rPr lang="en-US" dirty="0">
                <a:hlinkClick r:id="rId12"/>
              </a:rPr>
              <a:t>https://slice-ml-eda.github.io/</a:t>
            </a:r>
            <a:r>
              <a:rPr lang="en-US" dirty="0"/>
              <a:t> </a:t>
            </a:r>
          </a:p>
        </p:txBody>
      </p:sp>
      <p:pic>
        <p:nvPicPr>
          <p:cNvPr id="3" name="Picture 2">
            <a:extLst>
              <a:ext uri="{FF2B5EF4-FFF2-40B4-BE49-F238E27FC236}">
                <a16:creationId xmlns:a16="http://schemas.microsoft.com/office/drawing/2014/main" id="{186A5013-940E-F15A-D484-CF1B471E9E69}"/>
              </a:ext>
            </a:extLst>
          </p:cNvPr>
          <p:cNvPicPr>
            <a:picLocks noChangeAspect="1"/>
          </p:cNvPicPr>
          <p:nvPr/>
        </p:nvPicPr>
        <p:blipFill>
          <a:blip r:embed="rId13"/>
          <a:stretch>
            <a:fillRect/>
          </a:stretch>
        </p:blipFill>
        <p:spPr>
          <a:xfrm>
            <a:off x="64556" y="1523180"/>
            <a:ext cx="2512516" cy="2695969"/>
          </a:xfrm>
          <a:prstGeom prst="rect">
            <a:avLst/>
          </a:prstGeom>
        </p:spPr>
      </p:pic>
    </p:spTree>
    <p:extLst>
      <p:ext uri="{BB962C8B-B14F-4D97-AF65-F5344CB8AC3E}">
        <p14:creationId xmlns:p14="http://schemas.microsoft.com/office/powerpoint/2010/main" val="11264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4F10E-066C-5FC8-5FDF-470B0D559DDD}"/>
              </a:ext>
            </a:extLst>
          </p:cNvPr>
          <p:cNvSpPr>
            <a:spLocks noGrp="1"/>
          </p:cNvSpPr>
          <p:nvPr>
            <p:ph type="title"/>
          </p:nvPr>
        </p:nvSpPr>
        <p:spPr/>
        <p:txBody>
          <a:bodyPr/>
          <a:lstStyle/>
          <a:p>
            <a:r>
              <a:rPr lang="en-US" sz="2800" dirty="0"/>
              <a:t>Open flows and design enablement efforts</a:t>
            </a:r>
          </a:p>
        </p:txBody>
      </p:sp>
      <p:sp>
        <p:nvSpPr>
          <p:cNvPr id="3" name="Text Placeholder 2">
            <a:extLst>
              <a:ext uri="{FF2B5EF4-FFF2-40B4-BE49-F238E27FC236}">
                <a16:creationId xmlns:a16="http://schemas.microsoft.com/office/drawing/2014/main" id="{68969BC4-7138-26D8-CEAD-27F2E33770DC}"/>
              </a:ext>
            </a:extLst>
          </p:cNvPr>
          <p:cNvSpPr>
            <a:spLocks noGrp="1"/>
          </p:cNvSpPr>
          <p:nvPr>
            <p:ph type="body" idx="1"/>
          </p:nvPr>
        </p:nvSpPr>
        <p:spPr/>
        <p:txBody>
          <a:bodyPr/>
          <a:lstStyle/>
          <a:p>
            <a:r>
              <a:rPr lang="en-US" sz="1500" dirty="0"/>
              <a:t>A member technical committee of IEEE Council on EDA (CEDA) </a:t>
            </a:r>
            <a:br>
              <a:rPr lang="en-US" sz="1500" dirty="0"/>
            </a:br>
            <a:r>
              <a:rPr lang="en-US" sz="1600" dirty="0">
                <a:hlinkClick r:id="rId3"/>
              </a:rPr>
              <a:t>https://ieee-ceda.org/technical-committee/datc</a:t>
            </a:r>
            <a:r>
              <a:rPr lang="en-US" sz="1600" dirty="0"/>
              <a:t> </a:t>
            </a:r>
            <a:endParaRPr lang="en-US" sz="1500" dirty="0"/>
          </a:p>
          <a:p>
            <a:r>
              <a:rPr lang="en-US" sz="1500" dirty="0"/>
              <a:t>Since 2016, DATC has maintained Robust Design Flow (RDF) for RTL2GDSII</a:t>
            </a:r>
          </a:p>
          <a:p>
            <a:pPr lvl="1">
              <a:spcBef>
                <a:spcPts val="200"/>
              </a:spcBef>
            </a:pPr>
            <a:r>
              <a:rPr lang="en-US" sz="1400" dirty="0"/>
              <a:t>An academic reference RTL-to-GDS design flow incorporating numerous contest-winning point tools and the OpenROAD tool chain, to preserve and integrate leading research codes</a:t>
            </a:r>
            <a:br>
              <a:rPr lang="en-US" sz="1400" dirty="0"/>
            </a:br>
            <a:r>
              <a:rPr lang="en-US" altLang="ko-KR" sz="1400" dirty="0">
                <a:hlinkClick r:id="rId4"/>
              </a:rPr>
              <a:t>https://github.com/ieee-ceda-datc/Robust-Design-Flow</a:t>
            </a:r>
            <a:endParaRPr lang="en-US" sz="1400" dirty="0"/>
          </a:p>
          <a:p>
            <a:pPr lvl="1"/>
            <a:endParaRPr lang="en-US" sz="1350" dirty="0"/>
          </a:p>
          <a:p>
            <a:pPr marL="558800" lvl="1" indent="0">
              <a:buNone/>
            </a:pPr>
            <a:endParaRPr lang="en-US" sz="1350" dirty="0"/>
          </a:p>
          <a:p>
            <a:pPr marL="558800" lvl="1" indent="0">
              <a:buNone/>
            </a:pPr>
            <a:endParaRPr lang="en-US" sz="1350" dirty="0"/>
          </a:p>
          <a:p>
            <a:r>
              <a:rPr lang="en-US" sz="1500" dirty="0"/>
              <a:t>Other efforts:</a:t>
            </a:r>
          </a:p>
          <a:p>
            <a:pPr lvl="1">
              <a:spcBef>
                <a:spcPts val="200"/>
              </a:spcBef>
            </a:pPr>
            <a:r>
              <a:rPr lang="en-US" sz="1500" dirty="0"/>
              <a:t>Advancing benchmarks and baselines for ML enablement</a:t>
            </a:r>
          </a:p>
          <a:p>
            <a:pPr lvl="1">
              <a:spcBef>
                <a:spcPts val="200"/>
              </a:spcBef>
            </a:pPr>
            <a:r>
              <a:rPr lang="en-US" sz="1500" dirty="0"/>
              <a:t>“Leaderboard” using Metrics2.1 and autotuning and calibration</a:t>
            </a:r>
          </a:p>
          <a:p>
            <a:endParaRPr lang="en-US" dirty="0"/>
          </a:p>
        </p:txBody>
      </p:sp>
      <p:sp>
        <p:nvSpPr>
          <p:cNvPr id="4" name="Subtitle 3">
            <a:extLst>
              <a:ext uri="{FF2B5EF4-FFF2-40B4-BE49-F238E27FC236}">
                <a16:creationId xmlns:a16="http://schemas.microsoft.com/office/drawing/2014/main" id="{9A2CD586-4203-9835-C8D8-561F86937514}"/>
              </a:ext>
            </a:extLst>
          </p:cNvPr>
          <p:cNvSpPr>
            <a:spLocks noGrp="1"/>
          </p:cNvSpPr>
          <p:nvPr>
            <p:ph type="subTitle" idx="2"/>
          </p:nvPr>
        </p:nvSpPr>
        <p:spPr>
          <a:xfrm>
            <a:off x="424450" y="756623"/>
            <a:ext cx="8384700" cy="283154"/>
          </a:xfrm>
        </p:spPr>
        <p:txBody>
          <a:bodyPr/>
          <a:lstStyle/>
          <a:p>
            <a:r>
              <a:rPr lang="en-US" dirty="0"/>
              <a:t>IEEE DATC Efforts </a:t>
            </a:r>
          </a:p>
        </p:txBody>
      </p:sp>
      <p:sp>
        <p:nvSpPr>
          <p:cNvPr id="5" name="Slide Number Placeholder 4">
            <a:extLst>
              <a:ext uri="{FF2B5EF4-FFF2-40B4-BE49-F238E27FC236}">
                <a16:creationId xmlns:a16="http://schemas.microsoft.com/office/drawing/2014/main" id="{8ACC89A9-3D1C-5F18-9EDA-A505BF8B1E51}"/>
              </a:ext>
            </a:extLst>
          </p:cNvPr>
          <p:cNvSpPr>
            <a:spLocks noGrp="1"/>
          </p:cNvSpPr>
          <p:nvPr>
            <p:ph type="sldNum" sz="quarter" idx="10"/>
          </p:nvPr>
        </p:nvSpPr>
        <p:spPr/>
        <p:txBody>
          <a:bodyPr/>
          <a:lstStyle/>
          <a:p>
            <a:fld id="{03A3443A-035E-4F09-8A92-13C81B986589}" type="slidenum">
              <a:rPr lang="en-US" smtClean="0"/>
              <a:t>12</a:t>
            </a:fld>
            <a:endParaRPr lang="en-US" dirty="0"/>
          </a:p>
        </p:txBody>
      </p:sp>
      <p:pic>
        <p:nvPicPr>
          <p:cNvPr id="6" name="Picture 5">
            <a:extLst>
              <a:ext uri="{FF2B5EF4-FFF2-40B4-BE49-F238E27FC236}">
                <a16:creationId xmlns:a16="http://schemas.microsoft.com/office/drawing/2014/main" id="{55ACDACE-B9C1-3238-DF8C-73F215781FBA}"/>
              </a:ext>
            </a:extLst>
          </p:cNvPr>
          <p:cNvPicPr>
            <a:picLocks noChangeAspect="1"/>
          </p:cNvPicPr>
          <p:nvPr/>
        </p:nvPicPr>
        <p:blipFill>
          <a:blip r:embed="rId5"/>
          <a:stretch>
            <a:fillRect/>
          </a:stretch>
        </p:blipFill>
        <p:spPr>
          <a:xfrm>
            <a:off x="2627897" y="2746846"/>
            <a:ext cx="1672238" cy="945000"/>
          </a:xfrm>
          <a:prstGeom prst="rect">
            <a:avLst/>
          </a:prstGeom>
          <a:ln w="6350">
            <a:solidFill>
              <a:schemeClr val="tx1"/>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D950135A-1B7B-E3C6-1F4F-9868F045EB39}"/>
              </a:ext>
            </a:extLst>
          </p:cNvPr>
          <p:cNvPicPr>
            <a:picLocks noChangeAspect="1"/>
          </p:cNvPicPr>
          <p:nvPr/>
        </p:nvPicPr>
        <p:blipFill>
          <a:blip r:embed="rId6"/>
          <a:stretch>
            <a:fillRect/>
          </a:stretch>
        </p:blipFill>
        <p:spPr>
          <a:xfrm>
            <a:off x="4460785" y="2746846"/>
            <a:ext cx="1682669" cy="945000"/>
          </a:xfrm>
          <a:prstGeom prst="rect">
            <a:avLst/>
          </a:prstGeom>
          <a:ln w="6350">
            <a:solidFill>
              <a:schemeClr val="tx1"/>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1E9C3B3A-31C3-A6C1-D0E6-C94596E78036}"/>
              </a:ext>
            </a:extLst>
          </p:cNvPr>
          <p:cNvPicPr>
            <a:picLocks noChangeAspect="1"/>
          </p:cNvPicPr>
          <p:nvPr/>
        </p:nvPicPr>
        <p:blipFill>
          <a:blip r:embed="rId7"/>
          <a:stretch>
            <a:fillRect/>
          </a:stretch>
        </p:blipFill>
        <p:spPr>
          <a:xfrm>
            <a:off x="848940" y="2746846"/>
            <a:ext cx="1678119" cy="945000"/>
          </a:xfrm>
          <a:prstGeom prst="rect">
            <a:avLst/>
          </a:prstGeom>
          <a:ln w="6350">
            <a:solidFill>
              <a:schemeClr val="tx1"/>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617C7120-2026-A891-08A3-75C1E5B542B6}"/>
              </a:ext>
            </a:extLst>
          </p:cNvPr>
          <p:cNvPicPr>
            <a:picLocks noChangeAspect="1"/>
          </p:cNvPicPr>
          <p:nvPr/>
        </p:nvPicPr>
        <p:blipFill>
          <a:blip r:embed="rId8"/>
          <a:stretch>
            <a:fillRect/>
          </a:stretch>
        </p:blipFill>
        <p:spPr>
          <a:xfrm>
            <a:off x="6304104" y="2746846"/>
            <a:ext cx="1833351" cy="945000"/>
          </a:xfrm>
          <a:prstGeom prst="rect">
            <a:avLst/>
          </a:prstGeom>
          <a:ln>
            <a:solidFill>
              <a:schemeClr val="tx1"/>
            </a:solidFill>
          </a:ln>
          <a:effectLst>
            <a:outerShdw blurRad="50800" dist="50800" dir="5400000" sx="102000" sy="102000" algn="ctr" rotWithShape="0">
              <a:srgbClr val="000000">
                <a:alpha val="43137"/>
              </a:srgbClr>
            </a:outerShdw>
          </a:effectLst>
        </p:spPr>
      </p:pic>
      <p:sp>
        <p:nvSpPr>
          <p:cNvPr id="10" name="TextBox 9">
            <a:extLst>
              <a:ext uri="{FF2B5EF4-FFF2-40B4-BE49-F238E27FC236}">
                <a16:creationId xmlns:a16="http://schemas.microsoft.com/office/drawing/2014/main" id="{C0F7554D-5A63-A721-86DF-3465F842265B}"/>
              </a:ext>
            </a:extLst>
          </p:cNvPr>
          <p:cNvSpPr txBox="1"/>
          <p:nvPr/>
        </p:nvSpPr>
        <p:spPr>
          <a:xfrm>
            <a:off x="221267" y="4604159"/>
            <a:ext cx="4218434" cy="415498"/>
          </a:xfrm>
          <a:prstGeom prst="rect">
            <a:avLst/>
          </a:prstGeom>
          <a:noFill/>
        </p:spPr>
        <p:txBody>
          <a:bodyPr wrap="square" rtlCol="0">
            <a:spAutoFit/>
          </a:bodyPr>
          <a:lstStyle/>
          <a:p>
            <a:r>
              <a:rPr lang="en-US" altLang="ko-KR" sz="1050" b="0" i="0" dirty="0">
                <a:solidFill>
                  <a:srgbClr val="0000FF"/>
                </a:solidFill>
                <a:effectLst/>
                <a:latin typeface="Verdana" panose="020B0604030504040204" pitchFamily="34" charset="0"/>
              </a:rPr>
              <a:t>V. A. Chhabria et al., "Strengthening the Foundations of IC Physical Design and ML EDA Research“, ICCAD 2024 </a:t>
            </a:r>
            <a:endParaRPr lang="ko-KR" altLang="en-US" sz="1050" dirty="0">
              <a:solidFill>
                <a:srgbClr val="0000FF"/>
              </a:solidFill>
            </a:endParaRPr>
          </a:p>
        </p:txBody>
      </p:sp>
    </p:spTree>
    <p:extLst>
      <p:ext uri="{BB962C8B-B14F-4D97-AF65-F5344CB8AC3E}">
        <p14:creationId xmlns:p14="http://schemas.microsoft.com/office/powerpoint/2010/main" val="2833645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E3CFE-0ED9-54C6-0DBD-AF7F8CD26F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B4A7DF-10F7-3550-4DEB-DF90ED6FD9B5}"/>
              </a:ext>
            </a:extLst>
          </p:cNvPr>
          <p:cNvSpPr>
            <a:spLocks noGrp="1"/>
          </p:cNvSpPr>
          <p:nvPr>
            <p:ph type="title"/>
          </p:nvPr>
        </p:nvSpPr>
        <p:spPr>
          <a:xfrm>
            <a:off x="420625" y="320050"/>
            <a:ext cx="8384700" cy="436500"/>
          </a:xfrm>
        </p:spPr>
        <p:txBody>
          <a:bodyPr/>
          <a:lstStyle/>
          <a:p>
            <a:r>
              <a:rPr lang="en-US" sz="2400" dirty="0"/>
              <a:t>Efforts towards open data via proxies</a:t>
            </a:r>
          </a:p>
        </p:txBody>
      </p:sp>
      <p:sp>
        <p:nvSpPr>
          <p:cNvPr id="4" name="Subtitle 3">
            <a:extLst>
              <a:ext uri="{FF2B5EF4-FFF2-40B4-BE49-F238E27FC236}">
                <a16:creationId xmlns:a16="http://schemas.microsoft.com/office/drawing/2014/main" id="{D1576BA0-B618-4C2E-EED9-308BBCD02612}"/>
              </a:ext>
            </a:extLst>
          </p:cNvPr>
          <p:cNvSpPr>
            <a:spLocks noGrp="1"/>
          </p:cNvSpPr>
          <p:nvPr>
            <p:ph type="subTitle" idx="2"/>
          </p:nvPr>
        </p:nvSpPr>
        <p:spPr>
          <a:xfrm>
            <a:off x="424450" y="756623"/>
            <a:ext cx="8384700" cy="283154"/>
          </a:xfrm>
        </p:spPr>
        <p:txBody>
          <a:bodyPr/>
          <a:lstStyle/>
          <a:p>
            <a:r>
              <a:rPr lang="en-US" dirty="0"/>
              <a:t>PDK Proxies</a:t>
            </a:r>
          </a:p>
        </p:txBody>
      </p:sp>
      <p:sp>
        <p:nvSpPr>
          <p:cNvPr id="5" name="Slide Number Placeholder 4">
            <a:extLst>
              <a:ext uri="{FF2B5EF4-FFF2-40B4-BE49-F238E27FC236}">
                <a16:creationId xmlns:a16="http://schemas.microsoft.com/office/drawing/2014/main" id="{2E598E6D-7B12-A72A-E524-B94BCD559C45}"/>
              </a:ext>
            </a:extLst>
          </p:cNvPr>
          <p:cNvSpPr>
            <a:spLocks noGrp="1"/>
          </p:cNvSpPr>
          <p:nvPr>
            <p:ph type="sldNum" sz="quarter" idx="10"/>
          </p:nvPr>
        </p:nvSpPr>
        <p:spPr/>
        <p:txBody>
          <a:bodyPr/>
          <a:lstStyle/>
          <a:p>
            <a:fld id="{03A3443A-035E-4F09-8A92-13C81B986589}" type="slidenum">
              <a:rPr lang="en-US" smtClean="0"/>
              <a:t>13</a:t>
            </a:fld>
            <a:endParaRPr lang="en-US" dirty="0"/>
          </a:p>
        </p:txBody>
      </p:sp>
      <p:sp>
        <p:nvSpPr>
          <p:cNvPr id="16" name="Text Placeholder 15">
            <a:extLst>
              <a:ext uri="{FF2B5EF4-FFF2-40B4-BE49-F238E27FC236}">
                <a16:creationId xmlns:a16="http://schemas.microsoft.com/office/drawing/2014/main" id="{E4E721AA-BD08-D037-8F35-EABFB2EA888B}"/>
              </a:ext>
            </a:extLst>
          </p:cNvPr>
          <p:cNvSpPr>
            <a:spLocks noGrp="1"/>
          </p:cNvSpPr>
          <p:nvPr>
            <p:ph type="body" idx="1"/>
          </p:nvPr>
        </p:nvSpPr>
        <p:spPr>
          <a:xfrm>
            <a:off x="420900" y="1125700"/>
            <a:ext cx="5565571" cy="3702300"/>
          </a:xfrm>
        </p:spPr>
        <p:txBody>
          <a:bodyPr/>
          <a:lstStyle/>
          <a:p>
            <a:pPr marL="227012" indent="-227012">
              <a:lnSpc>
                <a:spcPct val="85000"/>
              </a:lnSpc>
              <a:spcBef>
                <a:spcPts val="840"/>
              </a:spcBef>
              <a:buClr>
                <a:srgbClr val="C00000"/>
              </a:buClr>
              <a:buSzPts val="2800"/>
              <a:buFont typeface="Arial"/>
              <a:buChar char="•"/>
            </a:pPr>
            <a:r>
              <a:rPr lang="en-US" sz="1800" dirty="0"/>
              <a:t>Calibration of proxy design enablement</a:t>
            </a:r>
            <a:endParaRPr lang="en-US" sz="1600" dirty="0"/>
          </a:p>
          <a:p>
            <a:pPr marL="458787" lvl="1" indent="-231775">
              <a:lnSpc>
                <a:spcPct val="85000"/>
              </a:lnSpc>
              <a:spcBef>
                <a:spcPts val="720"/>
              </a:spcBef>
              <a:buSzPts val="2400"/>
              <a:buFont typeface="Arial"/>
              <a:buChar char="•"/>
            </a:pPr>
            <a:r>
              <a:rPr lang="en-US" sz="1600" dirty="0"/>
              <a:t>RDF-2023: autotuning flow to narrow gap between ASAP7 and commercial 7nm </a:t>
            </a:r>
          </a:p>
          <a:p>
            <a:pPr marL="458787" lvl="1" indent="-231775">
              <a:lnSpc>
                <a:spcPct val="85000"/>
              </a:lnSpc>
              <a:spcBef>
                <a:spcPts val="720"/>
              </a:spcBef>
              <a:buSzPts val="2400"/>
              <a:buFont typeface="Arial"/>
              <a:buChar char="•"/>
            </a:pPr>
            <a:r>
              <a:rPr lang="en-US" sz="1600" dirty="0"/>
              <a:t>RDF-2024: additional scaling factors enable matching of multiple PVT corners </a:t>
            </a:r>
            <a:r>
              <a:rPr lang="en-US" sz="1400" dirty="0"/>
              <a:t>(</a:t>
            </a:r>
            <a:r>
              <a:rPr lang="en-US" altLang="ko-KR" sz="1400" dirty="0">
                <a:hlinkClick r:id="rId3"/>
              </a:rPr>
              <a:t>https://github.com/ieee-ceda-datc/Robust-Design-Flow</a:t>
            </a:r>
            <a:r>
              <a:rPr lang="en-US" altLang="ko-KR" sz="1400" dirty="0"/>
              <a:t>)</a:t>
            </a:r>
            <a:endParaRPr lang="en-US" sz="1400" dirty="0"/>
          </a:p>
          <a:p>
            <a:pPr marL="227012" indent="-227012">
              <a:lnSpc>
                <a:spcPct val="85000"/>
              </a:lnSpc>
              <a:spcBef>
                <a:spcPts val="840"/>
              </a:spcBef>
              <a:buClr>
                <a:srgbClr val="C00000"/>
              </a:buClr>
              <a:buSzPts val="2800"/>
              <a:buFont typeface="Arial"/>
              <a:buChar char="•"/>
            </a:pPr>
            <a:r>
              <a:rPr lang="en-US" sz="1800" dirty="0"/>
              <a:t>Expansion of NanGate45 research enablement</a:t>
            </a:r>
          </a:p>
          <a:p>
            <a:pPr marL="461962" lvl="1" indent="-230187">
              <a:lnSpc>
                <a:spcPct val="85000"/>
              </a:lnSpc>
              <a:spcBef>
                <a:spcPts val="720"/>
              </a:spcBef>
              <a:buSzPts val="2400"/>
              <a:buFont typeface="Arial"/>
              <a:buChar char="•"/>
            </a:pPr>
            <a:r>
              <a:rPr lang="en-US" sz="1600" dirty="0"/>
              <a:t>NanGate45 (FreePDK45) was released with only Cadence enablement</a:t>
            </a:r>
          </a:p>
          <a:p>
            <a:pPr marL="461962" lvl="1" indent="-230187">
              <a:lnSpc>
                <a:spcPct val="85000"/>
              </a:lnSpc>
              <a:spcBef>
                <a:spcPts val="720"/>
              </a:spcBef>
              <a:buSzPts val="2400"/>
              <a:buFont typeface="Arial"/>
              <a:buChar char="•"/>
            </a:pPr>
            <a:r>
              <a:rPr lang="en-US" sz="1600" dirty="0"/>
              <a:t>Recently: TLUPlus is developed and made public for Synopsys users </a:t>
            </a:r>
            <a:r>
              <a:rPr lang="en-US" sz="1400" dirty="0"/>
              <a:t>(</a:t>
            </a:r>
            <a:r>
              <a:rPr lang="en-US" sz="1400" dirty="0">
                <a:hlinkClick r:id="rId4"/>
              </a:rPr>
              <a:t>https://github.com/ABKGroup/NanGate45-Synopsys-Enablement</a:t>
            </a:r>
            <a:r>
              <a:rPr lang="en-US" sz="1400" dirty="0"/>
              <a:t>)</a:t>
            </a:r>
          </a:p>
          <a:p>
            <a:endParaRPr lang="en-US" sz="1600" dirty="0"/>
          </a:p>
        </p:txBody>
      </p:sp>
      <p:pic>
        <p:nvPicPr>
          <p:cNvPr id="17" name="Google Shape;160;g3016ab5cf83_1_14">
            <a:extLst>
              <a:ext uri="{FF2B5EF4-FFF2-40B4-BE49-F238E27FC236}">
                <a16:creationId xmlns:a16="http://schemas.microsoft.com/office/drawing/2014/main" id="{7EC2490B-99A7-81C6-EE66-3DE08BCA6B48}"/>
              </a:ext>
            </a:extLst>
          </p:cNvPr>
          <p:cNvPicPr preferRelativeResize="0"/>
          <p:nvPr/>
        </p:nvPicPr>
        <p:blipFill rotWithShape="1">
          <a:blip r:embed="rId5">
            <a:clrChange>
              <a:clrFrom>
                <a:srgbClr val="FFFFFF"/>
              </a:clrFrom>
              <a:clrTo>
                <a:srgbClr val="FFFFFF">
                  <a:alpha val="0"/>
                </a:srgbClr>
              </a:clrTo>
            </a:clrChange>
            <a:alphaModFix/>
          </a:blip>
          <a:srcRect/>
          <a:stretch/>
        </p:blipFill>
        <p:spPr>
          <a:xfrm>
            <a:off x="5941993" y="227863"/>
            <a:ext cx="2863332" cy="2340809"/>
          </a:xfrm>
          <a:prstGeom prst="rect">
            <a:avLst/>
          </a:prstGeom>
          <a:noFill/>
          <a:ln>
            <a:noFill/>
          </a:ln>
        </p:spPr>
      </p:pic>
      <p:pic>
        <p:nvPicPr>
          <p:cNvPr id="19" name="Picture 18">
            <a:extLst>
              <a:ext uri="{FF2B5EF4-FFF2-40B4-BE49-F238E27FC236}">
                <a16:creationId xmlns:a16="http://schemas.microsoft.com/office/drawing/2014/main" id="{214006B4-A51A-9990-8801-DE56BA124D9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6027503" y="2611634"/>
            <a:ext cx="2777822" cy="2155629"/>
          </a:xfrm>
          <a:prstGeom prst="rect">
            <a:avLst/>
          </a:prstGeom>
        </p:spPr>
      </p:pic>
      <p:sp>
        <p:nvSpPr>
          <p:cNvPr id="21" name="TextBox 20">
            <a:extLst>
              <a:ext uri="{FF2B5EF4-FFF2-40B4-BE49-F238E27FC236}">
                <a16:creationId xmlns:a16="http://schemas.microsoft.com/office/drawing/2014/main" id="{FAA60F56-5E11-D71C-EA59-089170CDCA32}"/>
              </a:ext>
            </a:extLst>
          </p:cNvPr>
          <p:cNvSpPr txBox="1"/>
          <p:nvPr/>
        </p:nvSpPr>
        <p:spPr>
          <a:xfrm>
            <a:off x="221267" y="4604159"/>
            <a:ext cx="4218434" cy="415498"/>
          </a:xfrm>
          <a:prstGeom prst="rect">
            <a:avLst/>
          </a:prstGeom>
          <a:noFill/>
        </p:spPr>
        <p:txBody>
          <a:bodyPr wrap="square" rtlCol="0">
            <a:spAutoFit/>
          </a:bodyPr>
          <a:lstStyle/>
          <a:p>
            <a:r>
              <a:rPr lang="en-US" altLang="ko-KR" sz="1050" b="0" i="0" dirty="0">
                <a:solidFill>
                  <a:srgbClr val="0000FF"/>
                </a:solidFill>
                <a:effectLst/>
                <a:latin typeface="Verdana" panose="020B0604030504040204" pitchFamily="34" charset="0"/>
              </a:rPr>
              <a:t>V. A. Chhabria et al., "Strengthening the Foundations of IC Physical Design and ML EDA Research“, ICCAD 2024 </a:t>
            </a:r>
            <a:endParaRPr lang="ko-KR" altLang="en-US" sz="1050" dirty="0">
              <a:solidFill>
                <a:srgbClr val="0000FF"/>
              </a:solidFill>
            </a:endParaRPr>
          </a:p>
        </p:txBody>
      </p:sp>
    </p:spTree>
    <p:extLst>
      <p:ext uri="{BB962C8B-B14F-4D97-AF65-F5344CB8AC3E}">
        <p14:creationId xmlns:p14="http://schemas.microsoft.com/office/powerpoint/2010/main" val="372647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200">
          <a:extLst>
            <a:ext uri="{FF2B5EF4-FFF2-40B4-BE49-F238E27FC236}">
              <a16:creationId xmlns:a16="http://schemas.microsoft.com/office/drawing/2014/main" id="{EA9C0447-D549-CE3D-00C4-04D0127E666B}"/>
            </a:ext>
          </a:extLst>
        </p:cNvPr>
        <p:cNvGrpSpPr/>
        <p:nvPr/>
      </p:nvGrpSpPr>
      <p:grpSpPr>
        <a:xfrm>
          <a:off x="0" y="0"/>
          <a:ext cx="0" cy="0"/>
          <a:chOff x="0" y="0"/>
          <a:chExt cx="0" cy="0"/>
        </a:xfrm>
      </p:grpSpPr>
      <p:sp>
        <p:nvSpPr>
          <p:cNvPr id="5201" name="Google Shape;5201;p179">
            <a:extLst>
              <a:ext uri="{FF2B5EF4-FFF2-40B4-BE49-F238E27FC236}">
                <a16:creationId xmlns:a16="http://schemas.microsoft.com/office/drawing/2014/main" id="{F9636FAA-C6E4-9811-9E57-F7BC7BDE5130}"/>
              </a:ext>
            </a:extLst>
          </p:cNvPr>
          <p:cNvSpPr txBox="1">
            <a:spLocks noGrp="1"/>
          </p:cNvSpPr>
          <p:nvPr>
            <p:ph type="title"/>
          </p:nvPr>
        </p:nvSpPr>
        <p:spPr>
          <a:xfrm>
            <a:off x="420625" y="320050"/>
            <a:ext cx="8411400" cy="436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dirty="0"/>
              <a:t>Agenda</a:t>
            </a:r>
            <a:endParaRPr dirty="0"/>
          </a:p>
        </p:txBody>
      </p:sp>
      <p:sp>
        <p:nvSpPr>
          <p:cNvPr id="5202" name="Google Shape;5202;p179">
            <a:extLst>
              <a:ext uri="{FF2B5EF4-FFF2-40B4-BE49-F238E27FC236}">
                <a16:creationId xmlns:a16="http://schemas.microsoft.com/office/drawing/2014/main" id="{221E134A-D403-DCDD-49FA-DEBB0756A47B}"/>
              </a:ext>
            </a:extLst>
          </p:cNvPr>
          <p:cNvSpPr txBox="1">
            <a:spLocks noGrp="1"/>
          </p:cNvSpPr>
          <p:nvPr>
            <p:ph type="body" idx="4294967295"/>
          </p:nvPr>
        </p:nvSpPr>
        <p:spPr>
          <a:xfrm>
            <a:off x="524775" y="893131"/>
            <a:ext cx="8190962" cy="3916200"/>
          </a:xfrm>
          <a:prstGeom prst="rect">
            <a:avLst/>
          </a:prstGeom>
        </p:spPr>
        <p:txBody>
          <a:bodyPr spcFirstLastPara="1" wrap="square" lIns="0" tIns="0" rIns="0" bIns="0" anchor="t" anchorCtr="0">
            <a:noAutofit/>
          </a:bodyPr>
          <a:lstStyle/>
          <a:p>
            <a:pPr marL="342900" indent="-342900">
              <a:lnSpc>
                <a:spcPct val="100000"/>
              </a:lnSpc>
            </a:pPr>
            <a:r>
              <a:rPr lang="en" dirty="0">
                <a:solidFill>
                  <a:schemeClr val="bg2"/>
                </a:solidFill>
              </a:rPr>
              <a:t>Vision of an ML EDA Commons</a:t>
            </a:r>
          </a:p>
          <a:p>
            <a:pPr marL="342900" indent="-342900">
              <a:lnSpc>
                <a:spcPct val="100000"/>
              </a:lnSpc>
            </a:pPr>
            <a:r>
              <a:rPr lang="en" dirty="0">
                <a:solidFill>
                  <a:schemeClr val="bg2"/>
                </a:solidFill>
              </a:rPr>
              <a:t>Efforts toward ML EDA Commons</a:t>
            </a:r>
          </a:p>
          <a:p>
            <a:pPr marL="800100" lvl="1" indent="-342900">
              <a:lnSpc>
                <a:spcPct val="100000"/>
              </a:lnSpc>
            </a:pPr>
            <a:r>
              <a:rPr lang="en" dirty="0">
                <a:solidFill>
                  <a:schemeClr val="bg2"/>
                </a:solidFill>
              </a:rPr>
              <a:t>Infrastructure development efforts</a:t>
            </a:r>
          </a:p>
          <a:p>
            <a:pPr marL="800100" lvl="1" indent="-342900">
              <a:lnSpc>
                <a:spcPct val="100000"/>
              </a:lnSpc>
            </a:pPr>
            <a:r>
              <a:rPr lang="en" dirty="0">
                <a:solidFill>
                  <a:schemeClr val="accent2"/>
                </a:solidFill>
              </a:rPr>
              <a:t>Benchmarks and standardization efforts</a:t>
            </a:r>
          </a:p>
          <a:p>
            <a:pPr marL="800100" lvl="1" indent="-342900">
              <a:lnSpc>
                <a:spcPct val="100000"/>
              </a:lnSpc>
            </a:pPr>
            <a:r>
              <a:rPr lang="en" dirty="0">
                <a:solidFill>
                  <a:schemeClr val="bg2"/>
                </a:solidFill>
              </a:rPr>
              <a:t>Accessibility and reproducibility efforts</a:t>
            </a:r>
          </a:p>
          <a:p>
            <a:pPr marL="342900" indent="-342900">
              <a:lnSpc>
                <a:spcPct val="100000"/>
              </a:lnSpc>
            </a:pPr>
            <a:r>
              <a:rPr lang="en" dirty="0">
                <a:solidFill>
                  <a:schemeClr val="bg2"/>
                </a:solidFill>
              </a:rPr>
              <a:t>Governance and roadmap </a:t>
            </a:r>
          </a:p>
          <a:p>
            <a:pPr marL="342900" indent="-342900">
              <a:lnSpc>
                <a:spcPct val="100000"/>
              </a:lnSpc>
            </a:pPr>
            <a:r>
              <a:rPr lang="en" dirty="0">
                <a:solidFill>
                  <a:schemeClr val="bg2"/>
                </a:solidFill>
              </a:rPr>
              <a:t>Conclusion</a:t>
            </a:r>
          </a:p>
          <a:p>
            <a:pPr marL="342900" indent="-342900">
              <a:spcAft>
                <a:spcPts val="800"/>
              </a:spcAft>
            </a:pPr>
            <a:endParaRPr sz="1050" dirty="0"/>
          </a:p>
        </p:txBody>
      </p:sp>
      <p:sp>
        <p:nvSpPr>
          <p:cNvPr id="2" name="Slide Number Placeholder 1">
            <a:extLst>
              <a:ext uri="{FF2B5EF4-FFF2-40B4-BE49-F238E27FC236}">
                <a16:creationId xmlns:a16="http://schemas.microsoft.com/office/drawing/2014/main" id="{8CCC9637-C469-5146-5295-EF0EB2F53C85}"/>
              </a:ext>
            </a:extLst>
          </p:cNvPr>
          <p:cNvSpPr>
            <a:spLocks noGrp="1"/>
          </p:cNvSpPr>
          <p:nvPr>
            <p:ph type="sldNum" sz="quarter" idx="10"/>
          </p:nvPr>
        </p:nvSpPr>
        <p:spPr/>
        <p:txBody>
          <a:bodyPr/>
          <a:lstStyle/>
          <a:p>
            <a:fld id="{03A3443A-035E-4F09-8A92-13C81B986589}" type="slidenum">
              <a:rPr lang="en-US" smtClean="0"/>
              <a:t>14</a:t>
            </a:fld>
            <a:endParaRPr lang="en-US" dirty="0"/>
          </a:p>
        </p:txBody>
      </p:sp>
      <p:pic>
        <p:nvPicPr>
          <p:cNvPr id="3" name="Picture 2">
            <a:extLst>
              <a:ext uri="{FF2B5EF4-FFF2-40B4-BE49-F238E27FC236}">
                <a16:creationId xmlns:a16="http://schemas.microsoft.com/office/drawing/2014/main" id="{8663EFFF-C7DB-85D5-0F69-17DAE83B2FC6}"/>
              </a:ext>
            </a:extLst>
          </p:cNvPr>
          <p:cNvPicPr>
            <a:picLocks noChangeAspect="1"/>
          </p:cNvPicPr>
          <p:nvPr/>
        </p:nvPicPr>
        <p:blipFill>
          <a:blip r:embed="rId3"/>
          <a:stretch>
            <a:fillRect/>
          </a:stretch>
        </p:blipFill>
        <p:spPr>
          <a:xfrm>
            <a:off x="6139021" y="538300"/>
            <a:ext cx="2822140" cy="3031377"/>
          </a:xfrm>
          <a:prstGeom prst="rect">
            <a:avLst/>
          </a:prstGeom>
        </p:spPr>
      </p:pic>
      <p:sp>
        <p:nvSpPr>
          <p:cNvPr id="4" name="Rectangle 3">
            <a:extLst>
              <a:ext uri="{FF2B5EF4-FFF2-40B4-BE49-F238E27FC236}">
                <a16:creationId xmlns:a16="http://schemas.microsoft.com/office/drawing/2014/main" id="{8D83D99C-887D-8515-CDCC-AFA2F77DA1EE}"/>
              </a:ext>
            </a:extLst>
          </p:cNvPr>
          <p:cNvSpPr/>
          <p:nvPr/>
        </p:nvSpPr>
        <p:spPr>
          <a:xfrm>
            <a:off x="6333067" y="1168400"/>
            <a:ext cx="694266" cy="170180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spTree>
    <p:extLst>
      <p:ext uri="{BB962C8B-B14F-4D97-AF65-F5344CB8AC3E}">
        <p14:creationId xmlns:p14="http://schemas.microsoft.com/office/powerpoint/2010/main" val="1809171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8E3D7-448A-7C2E-E9C8-DF22C0DD049E}"/>
              </a:ext>
            </a:extLst>
          </p:cNvPr>
          <p:cNvSpPr>
            <a:spLocks noGrp="1"/>
          </p:cNvSpPr>
          <p:nvPr>
            <p:ph type="title"/>
          </p:nvPr>
        </p:nvSpPr>
        <p:spPr/>
        <p:txBody>
          <a:bodyPr/>
          <a:lstStyle/>
          <a:p>
            <a:r>
              <a:rPr lang="en-US" sz="3200" dirty="0"/>
              <a:t>Efforts toward establishing benchmarks</a:t>
            </a:r>
            <a:endParaRPr lang="en-US" dirty="0"/>
          </a:p>
        </p:txBody>
      </p:sp>
      <p:sp>
        <p:nvSpPr>
          <p:cNvPr id="3" name="Text Placeholder 2">
            <a:extLst>
              <a:ext uri="{FF2B5EF4-FFF2-40B4-BE49-F238E27FC236}">
                <a16:creationId xmlns:a16="http://schemas.microsoft.com/office/drawing/2014/main" id="{5681627A-F9F6-F5BA-7F33-6E8944C23115}"/>
              </a:ext>
            </a:extLst>
          </p:cNvPr>
          <p:cNvSpPr>
            <a:spLocks noGrp="1"/>
          </p:cNvSpPr>
          <p:nvPr>
            <p:ph type="body" idx="1"/>
          </p:nvPr>
        </p:nvSpPr>
        <p:spPr>
          <a:xfrm>
            <a:off x="320899" y="1011565"/>
            <a:ext cx="8384700" cy="994040"/>
          </a:xfrm>
        </p:spPr>
        <p:txBody>
          <a:bodyPr/>
          <a:lstStyle/>
          <a:p>
            <a:pPr indent="-182880">
              <a:lnSpc>
                <a:spcPct val="100000"/>
              </a:lnSpc>
            </a:pPr>
            <a:r>
              <a:rPr lang="en-US" sz="1600" b="1" dirty="0"/>
              <a:t>MemPool Cluster </a:t>
            </a:r>
            <a:r>
              <a:rPr lang="en-US" sz="1600" dirty="0"/>
              <a:t>has been enabled on MacroPlacement</a:t>
            </a:r>
          </a:p>
          <a:p>
            <a:pPr lvl="1" indent="-182880">
              <a:lnSpc>
                <a:spcPct val="100000"/>
              </a:lnSpc>
              <a:spcBef>
                <a:spcPts val="200"/>
              </a:spcBef>
            </a:pPr>
            <a:r>
              <a:rPr lang="en-US" sz="1400" dirty="0"/>
              <a:t>1,296 macros, 10.5M instances</a:t>
            </a:r>
          </a:p>
          <a:p>
            <a:pPr indent="-182880">
              <a:lnSpc>
                <a:spcPct val="100000"/>
              </a:lnSpc>
            </a:pPr>
            <a:r>
              <a:rPr lang="en-US" sz="1600" dirty="0"/>
              <a:t>Protobuf to LEF/DEF converter has been added</a:t>
            </a:r>
          </a:p>
          <a:p>
            <a:pPr lvl="1" indent="-182880">
              <a:lnSpc>
                <a:spcPct val="100000"/>
              </a:lnSpc>
              <a:spcBef>
                <a:spcPts val="200"/>
              </a:spcBef>
            </a:pPr>
            <a:r>
              <a:rPr lang="en-US" sz="1400" dirty="0"/>
              <a:t>Protobuf is used in Google AlphaChip / Circuit Training (CT)</a:t>
            </a:r>
          </a:p>
          <a:p>
            <a:pPr indent="-182880">
              <a:lnSpc>
                <a:spcPct val="100000"/>
              </a:lnSpc>
            </a:pPr>
            <a:r>
              <a:rPr lang="en-US" sz="1600" dirty="0"/>
              <a:t>New scaled testcases:  X2, X4 scaled </a:t>
            </a:r>
            <a:r>
              <a:rPr lang="en-US" sz="1600" b="1" dirty="0"/>
              <a:t>CT-Ariane</a:t>
            </a:r>
            <a:r>
              <a:rPr lang="en-US" sz="1600" dirty="0"/>
              <a:t> (TSMC N7), and </a:t>
            </a:r>
            <a:r>
              <a:rPr lang="en-US" sz="1600" b="1" dirty="0"/>
              <a:t>Ariane-133</a:t>
            </a:r>
            <a:r>
              <a:rPr lang="en-US" sz="1600" dirty="0"/>
              <a:t> (NG45)</a:t>
            </a:r>
          </a:p>
          <a:p>
            <a:endParaRPr lang="en-US" sz="1400" dirty="0"/>
          </a:p>
        </p:txBody>
      </p:sp>
      <p:sp>
        <p:nvSpPr>
          <p:cNvPr id="4" name="Subtitle 3">
            <a:extLst>
              <a:ext uri="{FF2B5EF4-FFF2-40B4-BE49-F238E27FC236}">
                <a16:creationId xmlns:a16="http://schemas.microsoft.com/office/drawing/2014/main" id="{38EE3CE3-9046-46E7-2552-68C9DF7E57E7}"/>
              </a:ext>
            </a:extLst>
          </p:cNvPr>
          <p:cNvSpPr>
            <a:spLocks noGrp="1"/>
          </p:cNvSpPr>
          <p:nvPr>
            <p:ph type="subTitle" idx="2"/>
          </p:nvPr>
        </p:nvSpPr>
        <p:spPr>
          <a:xfrm>
            <a:off x="424450" y="756623"/>
            <a:ext cx="8384700" cy="283154"/>
          </a:xfrm>
        </p:spPr>
        <p:txBody>
          <a:bodyPr/>
          <a:lstStyle/>
          <a:p>
            <a:r>
              <a:rPr lang="en-US" dirty="0"/>
              <a:t>Expansion of Modern Floorplan Benchmarks</a:t>
            </a:r>
          </a:p>
        </p:txBody>
      </p:sp>
      <p:sp>
        <p:nvSpPr>
          <p:cNvPr id="5" name="Slide Number Placeholder 4">
            <a:extLst>
              <a:ext uri="{FF2B5EF4-FFF2-40B4-BE49-F238E27FC236}">
                <a16:creationId xmlns:a16="http://schemas.microsoft.com/office/drawing/2014/main" id="{54538CC3-2693-7733-9A44-B7185E415195}"/>
              </a:ext>
            </a:extLst>
          </p:cNvPr>
          <p:cNvSpPr>
            <a:spLocks noGrp="1"/>
          </p:cNvSpPr>
          <p:nvPr>
            <p:ph type="sldNum" sz="quarter" idx="10"/>
          </p:nvPr>
        </p:nvSpPr>
        <p:spPr>
          <a:xfrm>
            <a:off x="6455476" y="4017800"/>
            <a:ext cx="2057400" cy="274637"/>
          </a:xfrm>
        </p:spPr>
        <p:txBody>
          <a:bodyPr/>
          <a:lstStyle/>
          <a:p>
            <a:fld id="{03A3443A-035E-4F09-8A92-13C81B986589}" type="slidenum">
              <a:rPr lang="en-US" smtClean="0"/>
              <a:t>15</a:t>
            </a:fld>
            <a:endParaRPr lang="en-US" dirty="0"/>
          </a:p>
        </p:txBody>
      </p:sp>
      <p:sp>
        <p:nvSpPr>
          <p:cNvPr id="25" name="TextBox 24">
            <a:extLst>
              <a:ext uri="{FF2B5EF4-FFF2-40B4-BE49-F238E27FC236}">
                <a16:creationId xmlns:a16="http://schemas.microsoft.com/office/drawing/2014/main" id="{326F6964-6099-C48B-4C07-8BC4CF659911}"/>
              </a:ext>
            </a:extLst>
          </p:cNvPr>
          <p:cNvSpPr txBox="1"/>
          <p:nvPr/>
        </p:nvSpPr>
        <p:spPr>
          <a:xfrm>
            <a:off x="6684389" y="1300623"/>
            <a:ext cx="2207099" cy="461665"/>
          </a:xfrm>
          <a:prstGeom prst="rect">
            <a:avLst/>
          </a:prstGeom>
          <a:solidFill>
            <a:srgbClr val="FEC527"/>
          </a:solidFill>
        </p:spPr>
        <p:txBody>
          <a:bodyPr wrap="square" rtlCol="0">
            <a:spAutoFit/>
          </a:bodyPr>
          <a:lstStyle/>
          <a:p>
            <a:r>
              <a:rPr lang="en-US" sz="1200" dirty="0">
                <a:hlinkClick r:id="rId3"/>
              </a:rPr>
              <a:t>https://github.com/TILOS-AI-Institute/MacroPlacement</a:t>
            </a:r>
            <a:endParaRPr lang="en-US" sz="1200" dirty="0"/>
          </a:p>
        </p:txBody>
      </p:sp>
      <p:sp>
        <p:nvSpPr>
          <p:cNvPr id="26" name="TextBox 25">
            <a:extLst>
              <a:ext uri="{FF2B5EF4-FFF2-40B4-BE49-F238E27FC236}">
                <a16:creationId xmlns:a16="http://schemas.microsoft.com/office/drawing/2014/main" id="{426933A0-6360-8A35-383E-BE210E654A56}"/>
              </a:ext>
            </a:extLst>
          </p:cNvPr>
          <p:cNvSpPr txBox="1"/>
          <p:nvPr/>
        </p:nvSpPr>
        <p:spPr>
          <a:xfrm>
            <a:off x="576465" y="2210670"/>
            <a:ext cx="7295114" cy="307777"/>
          </a:xfrm>
          <a:prstGeom prst="rect">
            <a:avLst/>
          </a:prstGeom>
          <a:solidFill>
            <a:schemeClr val="accent1">
              <a:lumMod val="20000"/>
              <a:lumOff val="80000"/>
            </a:schemeClr>
          </a:solidFill>
        </p:spPr>
        <p:txBody>
          <a:bodyPr wrap="square" rtlCol="0">
            <a:spAutoFit/>
          </a:bodyPr>
          <a:lstStyle/>
          <a:p>
            <a:pPr algn="ctr"/>
            <a:r>
              <a:rPr lang="en-US" b="1" dirty="0"/>
              <a:t>CT-Ariane-X4 (Xflip-Yflip version): macro placement solutions</a:t>
            </a:r>
          </a:p>
        </p:txBody>
      </p:sp>
      <p:grpSp>
        <p:nvGrpSpPr>
          <p:cNvPr id="27" name="Group 26">
            <a:extLst>
              <a:ext uri="{FF2B5EF4-FFF2-40B4-BE49-F238E27FC236}">
                <a16:creationId xmlns:a16="http://schemas.microsoft.com/office/drawing/2014/main" id="{BAC68D23-0A8A-2BBB-646E-39F73133ECC9}"/>
              </a:ext>
            </a:extLst>
          </p:cNvPr>
          <p:cNvGrpSpPr/>
          <p:nvPr/>
        </p:nvGrpSpPr>
        <p:grpSpPr>
          <a:xfrm>
            <a:off x="338400" y="2581629"/>
            <a:ext cx="8431431" cy="2042236"/>
            <a:chOff x="303810" y="3901364"/>
            <a:chExt cx="8431431" cy="2042236"/>
          </a:xfrm>
        </p:grpSpPr>
        <p:grpSp>
          <p:nvGrpSpPr>
            <p:cNvPr id="28" name="Group 27">
              <a:extLst>
                <a:ext uri="{FF2B5EF4-FFF2-40B4-BE49-F238E27FC236}">
                  <a16:creationId xmlns:a16="http://schemas.microsoft.com/office/drawing/2014/main" id="{4FAD164B-FF63-0EE5-E66B-D4D6069B103C}"/>
                </a:ext>
              </a:extLst>
            </p:cNvPr>
            <p:cNvGrpSpPr/>
            <p:nvPr/>
          </p:nvGrpSpPr>
          <p:grpSpPr>
            <a:xfrm>
              <a:off x="303810" y="3901364"/>
              <a:ext cx="1994604" cy="2011680"/>
              <a:chOff x="303810" y="3901364"/>
              <a:chExt cx="1994604" cy="2011680"/>
            </a:xfrm>
          </p:grpSpPr>
          <p:pic>
            <p:nvPicPr>
              <p:cNvPr id="38" name="Picture 37">
                <a:extLst>
                  <a:ext uri="{FF2B5EF4-FFF2-40B4-BE49-F238E27FC236}">
                    <a16:creationId xmlns:a16="http://schemas.microsoft.com/office/drawing/2014/main" id="{D53A02E7-3858-6948-CC99-F3B92F71B8F1}"/>
                  </a:ext>
                </a:extLst>
              </p:cNvPr>
              <p:cNvPicPr>
                <a:picLocks noChangeAspect="1"/>
              </p:cNvPicPr>
              <p:nvPr/>
            </p:nvPicPr>
            <p:blipFill>
              <a:blip r:embed="rId4"/>
              <a:stretch>
                <a:fillRect/>
              </a:stretch>
            </p:blipFill>
            <p:spPr>
              <a:xfrm>
                <a:off x="334631" y="3901364"/>
                <a:ext cx="1963783" cy="2011680"/>
              </a:xfrm>
              <a:prstGeom prst="rect">
                <a:avLst/>
              </a:prstGeom>
            </p:spPr>
          </p:pic>
          <p:sp>
            <p:nvSpPr>
              <p:cNvPr id="39" name="TextBox 38">
                <a:extLst>
                  <a:ext uri="{FF2B5EF4-FFF2-40B4-BE49-F238E27FC236}">
                    <a16:creationId xmlns:a16="http://schemas.microsoft.com/office/drawing/2014/main" id="{25C7F8B7-8527-B645-C37C-2829F1475BAC}"/>
                  </a:ext>
                </a:extLst>
              </p:cNvPr>
              <p:cNvSpPr txBox="1"/>
              <p:nvPr/>
            </p:nvSpPr>
            <p:spPr>
              <a:xfrm>
                <a:off x="303810" y="3902378"/>
                <a:ext cx="1390944" cy="369332"/>
              </a:xfrm>
              <a:prstGeom prst="rect">
                <a:avLst/>
              </a:prstGeom>
              <a:noFill/>
            </p:spPr>
            <p:txBody>
              <a:bodyPr wrap="square" rtlCol="0">
                <a:spAutoFit/>
              </a:bodyPr>
              <a:lstStyle/>
              <a:p>
                <a:pPr algn="ctr"/>
                <a:r>
                  <a:rPr lang="en-US" b="1" dirty="0">
                    <a:solidFill>
                      <a:srgbClr val="FFFF00"/>
                    </a:solidFill>
                  </a:rPr>
                  <a:t>AlphaChip</a:t>
                </a:r>
              </a:p>
            </p:txBody>
          </p:sp>
        </p:grpSp>
        <p:grpSp>
          <p:nvGrpSpPr>
            <p:cNvPr id="29" name="Group 28">
              <a:extLst>
                <a:ext uri="{FF2B5EF4-FFF2-40B4-BE49-F238E27FC236}">
                  <a16:creationId xmlns:a16="http://schemas.microsoft.com/office/drawing/2014/main" id="{1D39DBF3-9FBF-DF5C-344E-0C4576C896A0}"/>
                </a:ext>
              </a:extLst>
            </p:cNvPr>
            <p:cNvGrpSpPr/>
            <p:nvPr/>
          </p:nvGrpSpPr>
          <p:grpSpPr>
            <a:xfrm>
              <a:off x="6568850" y="3921839"/>
              <a:ext cx="2166391" cy="2021761"/>
              <a:chOff x="6568850" y="3921839"/>
              <a:chExt cx="2166391" cy="2021761"/>
            </a:xfrm>
          </p:grpSpPr>
          <p:pic>
            <p:nvPicPr>
              <p:cNvPr id="36" name="Picture 35">
                <a:extLst>
                  <a:ext uri="{FF2B5EF4-FFF2-40B4-BE49-F238E27FC236}">
                    <a16:creationId xmlns:a16="http://schemas.microsoft.com/office/drawing/2014/main" id="{F1D8804C-A3C0-2EC3-28B8-460A78724168}"/>
                  </a:ext>
                </a:extLst>
              </p:cNvPr>
              <p:cNvPicPr>
                <a:picLocks noChangeAspect="1"/>
              </p:cNvPicPr>
              <p:nvPr/>
            </p:nvPicPr>
            <p:blipFill>
              <a:blip r:embed="rId5"/>
              <a:stretch>
                <a:fillRect/>
              </a:stretch>
            </p:blipFill>
            <p:spPr>
              <a:xfrm>
                <a:off x="6771458" y="3931920"/>
                <a:ext cx="1963783" cy="2011680"/>
              </a:xfrm>
              <a:prstGeom prst="rect">
                <a:avLst/>
              </a:prstGeom>
            </p:spPr>
          </p:pic>
          <p:sp>
            <p:nvSpPr>
              <p:cNvPr id="37" name="TextBox 36">
                <a:extLst>
                  <a:ext uri="{FF2B5EF4-FFF2-40B4-BE49-F238E27FC236}">
                    <a16:creationId xmlns:a16="http://schemas.microsoft.com/office/drawing/2014/main" id="{DF8D26B9-B31F-649F-BDBB-B629157112A0}"/>
                  </a:ext>
                </a:extLst>
              </p:cNvPr>
              <p:cNvSpPr txBox="1"/>
              <p:nvPr/>
            </p:nvSpPr>
            <p:spPr>
              <a:xfrm>
                <a:off x="6568850" y="3921839"/>
                <a:ext cx="1333500" cy="369332"/>
              </a:xfrm>
              <a:prstGeom prst="rect">
                <a:avLst/>
              </a:prstGeom>
              <a:noFill/>
            </p:spPr>
            <p:txBody>
              <a:bodyPr wrap="square" rtlCol="0">
                <a:spAutoFit/>
              </a:bodyPr>
              <a:lstStyle/>
              <a:p>
                <a:pPr algn="ctr"/>
                <a:r>
                  <a:rPr lang="en-US" b="1" dirty="0">
                    <a:solidFill>
                      <a:srgbClr val="FFFF00"/>
                    </a:solidFill>
                  </a:rPr>
                  <a:t>Human</a:t>
                </a:r>
              </a:p>
            </p:txBody>
          </p:sp>
        </p:grpSp>
        <p:grpSp>
          <p:nvGrpSpPr>
            <p:cNvPr id="30" name="Group 29">
              <a:extLst>
                <a:ext uri="{FF2B5EF4-FFF2-40B4-BE49-F238E27FC236}">
                  <a16:creationId xmlns:a16="http://schemas.microsoft.com/office/drawing/2014/main" id="{B7118E5A-2923-3149-8329-1FDC9A5DF5BC}"/>
                </a:ext>
              </a:extLst>
            </p:cNvPr>
            <p:cNvGrpSpPr/>
            <p:nvPr/>
          </p:nvGrpSpPr>
          <p:grpSpPr>
            <a:xfrm>
              <a:off x="4478659" y="3917992"/>
              <a:ext cx="2110973" cy="2011680"/>
              <a:chOff x="4478659" y="3917992"/>
              <a:chExt cx="2110973" cy="2011680"/>
            </a:xfrm>
          </p:grpSpPr>
          <p:pic>
            <p:nvPicPr>
              <p:cNvPr id="34" name="Picture 33">
                <a:extLst>
                  <a:ext uri="{FF2B5EF4-FFF2-40B4-BE49-F238E27FC236}">
                    <a16:creationId xmlns:a16="http://schemas.microsoft.com/office/drawing/2014/main" id="{BB4321B4-2D98-5886-354D-A066CC149B3D}"/>
                  </a:ext>
                </a:extLst>
              </p:cNvPr>
              <p:cNvPicPr>
                <a:picLocks noChangeAspect="1"/>
              </p:cNvPicPr>
              <p:nvPr/>
            </p:nvPicPr>
            <p:blipFill>
              <a:blip r:embed="rId6"/>
              <a:stretch>
                <a:fillRect/>
              </a:stretch>
            </p:blipFill>
            <p:spPr>
              <a:xfrm>
                <a:off x="4625849" y="3917992"/>
                <a:ext cx="1963783" cy="2011680"/>
              </a:xfrm>
              <a:prstGeom prst="rect">
                <a:avLst/>
              </a:prstGeom>
            </p:spPr>
          </p:pic>
          <p:sp>
            <p:nvSpPr>
              <p:cNvPr id="35" name="TextBox 34">
                <a:extLst>
                  <a:ext uri="{FF2B5EF4-FFF2-40B4-BE49-F238E27FC236}">
                    <a16:creationId xmlns:a16="http://schemas.microsoft.com/office/drawing/2014/main" id="{6EC17523-FE78-5590-F12F-C026B03BF756}"/>
                  </a:ext>
                </a:extLst>
              </p:cNvPr>
              <p:cNvSpPr txBox="1"/>
              <p:nvPr/>
            </p:nvSpPr>
            <p:spPr>
              <a:xfrm>
                <a:off x="4478659" y="3931920"/>
                <a:ext cx="1333500" cy="369332"/>
              </a:xfrm>
              <a:prstGeom prst="rect">
                <a:avLst/>
              </a:prstGeom>
              <a:noFill/>
            </p:spPr>
            <p:txBody>
              <a:bodyPr wrap="square" rtlCol="0">
                <a:spAutoFit/>
              </a:bodyPr>
              <a:lstStyle/>
              <a:p>
                <a:pPr algn="ctr"/>
                <a:r>
                  <a:rPr lang="en-US" b="1" dirty="0">
                    <a:solidFill>
                      <a:srgbClr val="FFFF00"/>
                    </a:solidFill>
                  </a:rPr>
                  <a:t>RePlAce</a:t>
                </a:r>
              </a:p>
            </p:txBody>
          </p:sp>
        </p:grpSp>
        <p:grpSp>
          <p:nvGrpSpPr>
            <p:cNvPr id="31" name="Group 30">
              <a:extLst>
                <a:ext uri="{FF2B5EF4-FFF2-40B4-BE49-F238E27FC236}">
                  <a16:creationId xmlns:a16="http://schemas.microsoft.com/office/drawing/2014/main" id="{2B990A98-35C3-C930-6B5C-7F19B3448024}"/>
                </a:ext>
              </a:extLst>
            </p:cNvPr>
            <p:cNvGrpSpPr/>
            <p:nvPr/>
          </p:nvGrpSpPr>
          <p:grpSpPr>
            <a:xfrm>
              <a:off x="2064570" y="3901364"/>
              <a:ext cx="2379453" cy="2011680"/>
              <a:chOff x="2110974" y="3901364"/>
              <a:chExt cx="2379453" cy="2011680"/>
            </a:xfrm>
          </p:grpSpPr>
          <p:pic>
            <p:nvPicPr>
              <p:cNvPr id="32" name="Picture 31">
                <a:extLst>
                  <a:ext uri="{FF2B5EF4-FFF2-40B4-BE49-F238E27FC236}">
                    <a16:creationId xmlns:a16="http://schemas.microsoft.com/office/drawing/2014/main" id="{C5D58CBF-31E4-E2A0-926D-C6516FBB441A}"/>
                  </a:ext>
                </a:extLst>
              </p:cNvPr>
              <p:cNvPicPr>
                <a:picLocks noChangeAspect="1"/>
              </p:cNvPicPr>
              <p:nvPr/>
            </p:nvPicPr>
            <p:blipFill>
              <a:blip r:embed="rId7"/>
              <a:stretch>
                <a:fillRect/>
              </a:stretch>
            </p:blipFill>
            <p:spPr>
              <a:xfrm>
                <a:off x="2526644" y="3901364"/>
                <a:ext cx="1963783" cy="2011680"/>
              </a:xfrm>
              <a:prstGeom prst="rect">
                <a:avLst/>
              </a:prstGeom>
            </p:spPr>
          </p:pic>
          <p:sp>
            <p:nvSpPr>
              <p:cNvPr id="33" name="TextBox 32">
                <a:extLst>
                  <a:ext uri="{FF2B5EF4-FFF2-40B4-BE49-F238E27FC236}">
                    <a16:creationId xmlns:a16="http://schemas.microsoft.com/office/drawing/2014/main" id="{4036C024-F8F8-85D1-1B8F-144024F9CC1C}"/>
                  </a:ext>
                </a:extLst>
              </p:cNvPr>
              <p:cNvSpPr txBox="1"/>
              <p:nvPr/>
            </p:nvSpPr>
            <p:spPr>
              <a:xfrm>
                <a:off x="2110974" y="3901364"/>
                <a:ext cx="1333500" cy="369332"/>
              </a:xfrm>
              <a:prstGeom prst="rect">
                <a:avLst/>
              </a:prstGeom>
              <a:noFill/>
            </p:spPr>
            <p:txBody>
              <a:bodyPr wrap="square" rtlCol="0">
                <a:spAutoFit/>
              </a:bodyPr>
              <a:lstStyle/>
              <a:p>
                <a:pPr algn="ctr"/>
                <a:r>
                  <a:rPr lang="en-US" b="1" dirty="0">
                    <a:solidFill>
                      <a:srgbClr val="FFFF00"/>
                    </a:solidFill>
                  </a:rPr>
                  <a:t>SA</a:t>
                </a:r>
              </a:p>
            </p:txBody>
          </p:sp>
        </p:grpSp>
      </p:grpSp>
      <p:sp>
        <p:nvSpPr>
          <p:cNvPr id="40" name="TextBox 39">
            <a:extLst>
              <a:ext uri="{FF2B5EF4-FFF2-40B4-BE49-F238E27FC236}">
                <a16:creationId xmlns:a16="http://schemas.microsoft.com/office/drawing/2014/main" id="{AA7BE659-CB55-8A19-6DDD-11118449B40E}"/>
              </a:ext>
            </a:extLst>
          </p:cNvPr>
          <p:cNvSpPr txBox="1"/>
          <p:nvPr/>
        </p:nvSpPr>
        <p:spPr>
          <a:xfrm>
            <a:off x="399975" y="4543467"/>
            <a:ext cx="8369856" cy="584775"/>
          </a:xfrm>
          <a:prstGeom prst="rect">
            <a:avLst/>
          </a:prstGeom>
          <a:noFill/>
        </p:spPr>
        <p:txBody>
          <a:bodyPr wrap="square" rtlCol="0">
            <a:spAutoFit/>
          </a:bodyPr>
          <a:lstStyle/>
          <a:p>
            <a:pPr algn="ctr"/>
            <a:r>
              <a:rPr lang="en-US" sz="1600" b="1" dirty="0"/>
              <a:t>AlphaChip</a:t>
            </a:r>
            <a:r>
              <a:rPr lang="en-US" sz="1600" dirty="0"/>
              <a:t> = Circuit Training (AlphaChip) fine-tuned from Google’s pre-trained checkpoint</a:t>
            </a:r>
          </a:p>
          <a:p>
            <a:pPr algn="ctr"/>
            <a:r>
              <a:rPr lang="en-US" sz="1600" b="1" dirty="0"/>
              <a:t>CT-Ariane-X4</a:t>
            </a:r>
            <a:r>
              <a:rPr lang="en-US" sz="1600" dirty="0"/>
              <a:t> has 532 macros, 332K instances (scaled from Google’s Ariane protobuf)</a:t>
            </a:r>
          </a:p>
        </p:txBody>
      </p:sp>
      <p:sp>
        <p:nvSpPr>
          <p:cNvPr id="41" name="TextBox 40">
            <a:extLst>
              <a:ext uri="{FF2B5EF4-FFF2-40B4-BE49-F238E27FC236}">
                <a16:creationId xmlns:a16="http://schemas.microsoft.com/office/drawing/2014/main" id="{D6D63054-67B1-C86C-6BF3-6BDD34CB8B5D}"/>
              </a:ext>
            </a:extLst>
          </p:cNvPr>
          <p:cNvSpPr txBox="1"/>
          <p:nvPr/>
        </p:nvSpPr>
        <p:spPr>
          <a:xfrm>
            <a:off x="6687975" y="2196889"/>
            <a:ext cx="2436480" cy="415498"/>
          </a:xfrm>
          <a:prstGeom prst="rect">
            <a:avLst/>
          </a:prstGeom>
          <a:noFill/>
        </p:spPr>
        <p:txBody>
          <a:bodyPr wrap="square" rtlCol="0">
            <a:spAutoFit/>
          </a:bodyPr>
          <a:lstStyle/>
          <a:p>
            <a:pPr algn="ctr"/>
            <a:r>
              <a:rPr lang="en-US" sz="1050" dirty="0">
                <a:solidFill>
                  <a:srgbClr val="0000FF"/>
                </a:solidFill>
              </a:rPr>
              <a:t>Gate-level detailed placement</a:t>
            </a:r>
          </a:p>
          <a:p>
            <a:pPr algn="ctr"/>
            <a:r>
              <a:rPr lang="en-US" sz="1050" dirty="0">
                <a:solidFill>
                  <a:srgbClr val="0000FF"/>
                </a:solidFill>
              </a:rPr>
              <a:t>from macro placement: Innovus 21.1</a:t>
            </a:r>
          </a:p>
        </p:txBody>
      </p:sp>
    </p:spTree>
    <p:extLst>
      <p:ext uri="{BB962C8B-B14F-4D97-AF65-F5344CB8AC3E}">
        <p14:creationId xmlns:p14="http://schemas.microsoft.com/office/powerpoint/2010/main" val="298899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0" grpId="0"/>
      <p:bldP spid="41"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BEE8B-D2FC-5F9E-D3A7-7447C6ACC343}"/>
              </a:ext>
            </a:extLst>
          </p:cNvPr>
          <p:cNvSpPr>
            <a:spLocks noGrp="1"/>
          </p:cNvSpPr>
          <p:nvPr>
            <p:ph type="title"/>
          </p:nvPr>
        </p:nvSpPr>
        <p:spPr/>
        <p:txBody>
          <a:bodyPr/>
          <a:lstStyle/>
          <a:p>
            <a:r>
              <a:rPr lang="en-US" dirty="0"/>
              <a:t>Leaderboard and calibration efforts</a:t>
            </a:r>
          </a:p>
        </p:txBody>
      </p:sp>
      <p:sp>
        <p:nvSpPr>
          <p:cNvPr id="3" name="Text Placeholder 2">
            <a:extLst>
              <a:ext uri="{FF2B5EF4-FFF2-40B4-BE49-F238E27FC236}">
                <a16:creationId xmlns:a16="http://schemas.microsoft.com/office/drawing/2014/main" id="{72466AB4-C213-FE06-6653-28BB45650194}"/>
              </a:ext>
            </a:extLst>
          </p:cNvPr>
          <p:cNvSpPr>
            <a:spLocks noGrp="1"/>
          </p:cNvSpPr>
          <p:nvPr>
            <p:ph type="body" idx="1"/>
          </p:nvPr>
        </p:nvSpPr>
        <p:spPr>
          <a:xfrm>
            <a:off x="264513" y="1050749"/>
            <a:ext cx="8511097" cy="2158528"/>
          </a:xfrm>
        </p:spPr>
        <p:txBody>
          <a:bodyPr/>
          <a:lstStyle/>
          <a:p>
            <a:pPr>
              <a:lnSpc>
                <a:spcPct val="100000"/>
              </a:lnSpc>
            </a:pPr>
            <a:r>
              <a:rPr lang="en-US" sz="1800" dirty="0"/>
              <a:t>Revisited the Autotuning studies from METRICS2.1</a:t>
            </a:r>
          </a:p>
          <a:p>
            <a:pPr lvl="1">
              <a:lnSpc>
                <a:spcPct val="100000"/>
              </a:lnSpc>
              <a:spcBef>
                <a:spcPts val="200"/>
              </a:spcBef>
            </a:pPr>
            <a:r>
              <a:rPr lang="en-US" sz="1600" dirty="0"/>
              <a:t>Added newly enabled knobs of OpenROAD such as: </a:t>
            </a:r>
            <a:br>
              <a:rPr lang="en-US" sz="1600" dirty="0"/>
            </a:br>
            <a:r>
              <a:rPr lang="en-US" sz="1600" dirty="0"/>
              <a:t>(i) ENABLE_DPO, (ii) TNS_END_PERCENT</a:t>
            </a:r>
          </a:p>
          <a:p>
            <a:pPr lvl="1">
              <a:lnSpc>
                <a:spcPct val="100000"/>
              </a:lnSpc>
              <a:spcBef>
                <a:spcPts val="200"/>
              </a:spcBef>
            </a:pPr>
            <a:r>
              <a:rPr lang="en-US" sz="1600" dirty="0"/>
              <a:t>Extended autotuning studies to find the </a:t>
            </a:r>
            <a:r>
              <a:rPr lang="en-US" sz="1600" b="1" dirty="0"/>
              <a:t>best implementations </a:t>
            </a:r>
            <a:r>
              <a:rPr lang="en-US" sz="1600" dirty="0"/>
              <a:t>in terms of power and area using an </a:t>
            </a:r>
            <a:r>
              <a:rPr lang="en-US" sz="1600" u="sng" dirty="0"/>
              <a:t>unnamed commercial tool</a:t>
            </a:r>
            <a:r>
              <a:rPr lang="en-US" sz="1600" dirty="0"/>
              <a:t> flow</a:t>
            </a:r>
            <a:endParaRPr lang="en-US" sz="1600" u="sng" dirty="0"/>
          </a:p>
          <a:p>
            <a:pPr lvl="1">
              <a:lnSpc>
                <a:spcPct val="100000"/>
              </a:lnSpc>
              <a:spcBef>
                <a:spcPts val="200"/>
              </a:spcBef>
            </a:pPr>
            <a:r>
              <a:rPr lang="en-US" sz="1600" dirty="0"/>
              <a:t>Also added results from </a:t>
            </a:r>
            <a:r>
              <a:rPr lang="en-US" sz="1600" b="1" dirty="0"/>
              <a:t>hybrid flow</a:t>
            </a:r>
            <a:r>
              <a:rPr lang="en-US" sz="1600" dirty="0"/>
              <a:t> </a:t>
            </a:r>
          </a:p>
          <a:p>
            <a:pPr lvl="2">
              <a:lnSpc>
                <a:spcPct val="100000"/>
              </a:lnSpc>
              <a:spcBef>
                <a:spcPts val="200"/>
              </a:spcBef>
            </a:pPr>
            <a:r>
              <a:rPr lang="en-US" sz="1600" dirty="0"/>
              <a:t>Synthesis using </a:t>
            </a:r>
            <a:r>
              <a:rPr lang="en-US" sz="1600" u="sng" dirty="0"/>
              <a:t>unnamed commercial tool</a:t>
            </a:r>
            <a:r>
              <a:rPr lang="en-US" sz="1600" dirty="0"/>
              <a:t>, P&amp;R using </a:t>
            </a:r>
            <a:r>
              <a:rPr lang="en-US" sz="1600" u="sng" dirty="0"/>
              <a:t>ORFS</a:t>
            </a:r>
          </a:p>
          <a:p>
            <a:pPr lvl="1">
              <a:lnSpc>
                <a:spcPct val="100000"/>
              </a:lnSpc>
              <a:spcBef>
                <a:spcPts val="200"/>
              </a:spcBef>
            </a:pPr>
            <a:r>
              <a:rPr lang="en-US" sz="1600" dirty="0"/>
              <a:t>All results evaluated using Open RCX and OpenSTA </a:t>
            </a:r>
            <a:endParaRPr lang="en-US" sz="1400" dirty="0"/>
          </a:p>
        </p:txBody>
      </p:sp>
      <p:sp>
        <p:nvSpPr>
          <p:cNvPr id="4" name="Subtitle 3">
            <a:extLst>
              <a:ext uri="{FF2B5EF4-FFF2-40B4-BE49-F238E27FC236}">
                <a16:creationId xmlns:a16="http://schemas.microsoft.com/office/drawing/2014/main" id="{3FEB695D-FF13-7351-CF08-D358B83CBCA1}"/>
              </a:ext>
            </a:extLst>
          </p:cNvPr>
          <p:cNvSpPr>
            <a:spLocks noGrp="1"/>
          </p:cNvSpPr>
          <p:nvPr>
            <p:ph type="subTitle" idx="2"/>
          </p:nvPr>
        </p:nvSpPr>
        <p:spPr>
          <a:xfrm>
            <a:off x="424450" y="756623"/>
            <a:ext cx="8384700" cy="283154"/>
          </a:xfrm>
        </p:spPr>
        <p:txBody>
          <a:bodyPr/>
          <a:lstStyle/>
          <a:p>
            <a:r>
              <a:rPr lang="en-US" dirty="0"/>
              <a:t>IEEE DATC-driven efforts</a:t>
            </a:r>
          </a:p>
        </p:txBody>
      </p:sp>
      <p:sp>
        <p:nvSpPr>
          <p:cNvPr id="5" name="Slide Number Placeholder 4">
            <a:extLst>
              <a:ext uri="{FF2B5EF4-FFF2-40B4-BE49-F238E27FC236}">
                <a16:creationId xmlns:a16="http://schemas.microsoft.com/office/drawing/2014/main" id="{215488F3-3869-7DA3-9A84-B459A54C8058}"/>
              </a:ext>
            </a:extLst>
          </p:cNvPr>
          <p:cNvSpPr>
            <a:spLocks noGrp="1"/>
          </p:cNvSpPr>
          <p:nvPr>
            <p:ph type="sldNum" sz="quarter" idx="10"/>
          </p:nvPr>
        </p:nvSpPr>
        <p:spPr>
          <a:xfrm>
            <a:off x="6532703" y="3477428"/>
            <a:ext cx="2057400" cy="274637"/>
          </a:xfrm>
        </p:spPr>
        <p:txBody>
          <a:bodyPr/>
          <a:lstStyle/>
          <a:p>
            <a:fld id="{03A3443A-035E-4F09-8A92-13C81B986589}" type="slidenum">
              <a:rPr lang="en-US" smtClean="0"/>
              <a:t>16</a:t>
            </a:fld>
            <a:endParaRPr lang="en-US" dirty="0"/>
          </a:p>
        </p:txBody>
      </p:sp>
      <p:pic>
        <p:nvPicPr>
          <p:cNvPr id="7" name="Picture 6">
            <a:extLst>
              <a:ext uri="{FF2B5EF4-FFF2-40B4-BE49-F238E27FC236}">
                <a16:creationId xmlns:a16="http://schemas.microsoft.com/office/drawing/2014/main" id="{716BA68D-6BF7-C450-2147-E91AE5C3D586}"/>
              </a:ext>
            </a:extLst>
          </p:cNvPr>
          <p:cNvPicPr>
            <a:picLocks noChangeAspect="1"/>
          </p:cNvPicPr>
          <p:nvPr/>
        </p:nvPicPr>
        <p:blipFill>
          <a:blip r:embed="rId3"/>
          <a:stretch>
            <a:fillRect/>
          </a:stretch>
        </p:blipFill>
        <p:spPr>
          <a:xfrm>
            <a:off x="4570553" y="3358365"/>
            <a:ext cx="4448258" cy="1524000"/>
          </a:xfrm>
          <a:prstGeom prst="rect">
            <a:avLst/>
          </a:prstGeom>
        </p:spPr>
      </p:pic>
      <p:sp>
        <p:nvSpPr>
          <p:cNvPr id="8" name="Rectangle 7">
            <a:extLst>
              <a:ext uri="{FF2B5EF4-FFF2-40B4-BE49-F238E27FC236}">
                <a16:creationId xmlns:a16="http://schemas.microsoft.com/office/drawing/2014/main" id="{EFCCF003-84DD-E00A-4C29-9A7AD9AD5D7E}"/>
              </a:ext>
            </a:extLst>
          </p:cNvPr>
          <p:cNvSpPr/>
          <p:nvPr/>
        </p:nvSpPr>
        <p:spPr bwMode="auto">
          <a:xfrm>
            <a:off x="6203883" y="3759243"/>
            <a:ext cx="1126435" cy="556592"/>
          </a:xfrm>
          <a:prstGeom prst="rect">
            <a:avLst/>
          </a:prstGeom>
          <a:noFill/>
          <a:ln w="44450" cap="flat" cmpd="sng" algn="ctr">
            <a:solidFill>
              <a:srgbClr val="1B00C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Narrow" pitchFamily="34" charset="0"/>
            </a:endParaRPr>
          </a:p>
        </p:txBody>
      </p:sp>
      <p:sp>
        <p:nvSpPr>
          <p:cNvPr id="9" name="Rectangle 8">
            <a:extLst>
              <a:ext uri="{FF2B5EF4-FFF2-40B4-BE49-F238E27FC236}">
                <a16:creationId xmlns:a16="http://schemas.microsoft.com/office/drawing/2014/main" id="{EA28F352-2E95-6214-FEDD-E0826277B71F}"/>
              </a:ext>
            </a:extLst>
          </p:cNvPr>
          <p:cNvSpPr/>
          <p:nvPr/>
        </p:nvSpPr>
        <p:spPr bwMode="auto">
          <a:xfrm>
            <a:off x="7320379" y="4309209"/>
            <a:ext cx="1083365" cy="556592"/>
          </a:xfrm>
          <a:prstGeom prst="rect">
            <a:avLst/>
          </a:prstGeom>
          <a:noFill/>
          <a:ln w="44450" cap="flat" cmpd="sng" algn="ctr">
            <a:solidFill>
              <a:srgbClr val="1B00C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Narrow" pitchFamily="34" charset="0"/>
            </a:endParaRPr>
          </a:p>
        </p:txBody>
      </p:sp>
      <p:sp>
        <p:nvSpPr>
          <p:cNvPr id="10" name="TextBox 9">
            <a:extLst>
              <a:ext uri="{FF2B5EF4-FFF2-40B4-BE49-F238E27FC236}">
                <a16:creationId xmlns:a16="http://schemas.microsoft.com/office/drawing/2014/main" id="{62132D59-42A8-3F40-EDC2-BFB447ACF684}"/>
              </a:ext>
            </a:extLst>
          </p:cNvPr>
          <p:cNvSpPr txBox="1"/>
          <p:nvPr/>
        </p:nvSpPr>
        <p:spPr>
          <a:xfrm>
            <a:off x="125189" y="4604159"/>
            <a:ext cx="4218434" cy="415498"/>
          </a:xfrm>
          <a:prstGeom prst="rect">
            <a:avLst/>
          </a:prstGeom>
          <a:noFill/>
        </p:spPr>
        <p:txBody>
          <a:bodyPr wrap="square" rtlCol="0">
            <a:spAutoFit/>
          </a:bodyPr>
          <a:lstStyle/>
          <a:p>
            <a:r>
              <a:rPr lang="en-US" altLang="ko-KR" sz="1050" b="0" i="0" dirty="0">
                <a:solidFill>
                  <a:srgbClr val="0000FF"/>
                </a:solidFill>
                <a:effectLst/>
                <a:latin typeface="Verdana" panose="020B0604030504040204" pitchFamily="34" charset="0"/>
              </a:rPr>
              <a:t>V. A. Chhabria et al., "Strengthening the Foundations of IC Physical Design and ML EDA Research“, ICCAD 2024 </a:t>
            </a:r>
            <a:endParaRPr lang="ko-KR" altLang="en-US" sz="1050" dirty="0">
              <a:solidFill>
                <a:srgbClr val="0000FF"/>
              </a:solidFill>
            </a:endParaRPr>
          </a:p>
        </p:txBody>
      </p:sp>
      <p:sp>
        <p:nvSpPr>
          <p:cNvPr id="12" name="TextBox 11">
            <a:extLst>
              <a:ext uri="{FF2B5EF4-FFF2-40B4-BE49-F238E27FC236}">
                <a16:creationId xmlns:a16="http://schemas.microsoft.com/office/drawing/2014/main" id="{E6951C07-FCC1-B0FC-86F9-04854C5FB1EB}"/>
              </a:ext>
            </a:extLst>
          </p:cNvPr>
          <p:cNvSpPr txBox="1"/>
          <p:nvPr/>
        </p:nvSpPr>
        <p:spPr>
          <a:xfrm>
            <a:off x="6577955" y="2897880"/>
            <a:ext cx="2440856" cy="430887"/>
          </a:xfrm>
          <a:prstGeom prst="rect">
            <a:avLst/>
          </a:prstGeom>
          <a:solidFill>
            <a:srgbClr val="FFFF00"/>
          </a:solidFill>
        </p:spPr>
        <p:txBody>
          <a:bodyPr wrap="square" rtlCol="0">
            <a:spAutoFit/>
          </a:bodyPr>
          <a:lstStyle/>
          <a:p>
            <a:r>
              <a:rPr lang="en-US" altLang="ko-KR" sz="1100" dirty="0">
                <a:solidFill>
                  <a:srgbClr val="002060"/>
                </a:solidFill>
                <a:sym typeface="Wingdings" panose="05000000000000000000" pitchFamily="2" charset="2"/>
              </a:rPr>
              <a:t>Hybrid flow data </a:t>
            </a:r>
            <a:r>
              <a:rPr lang="en-US" altLang="ko-KR" sz="1100" b="1" dirty="0">
                <a:solidFill>
                  <a:srgbClr val="FF0000"/>
                </a:solidFill>
                <a:sym typeface="Wingdings" panose="05000000000000000000" pitchFamily="2" charset="2"/>
              </a:rPr>
              <a:t>(OR*) </a:t>
            </a:r>
            <a:r>
              <a:rPr lang="en-US" altLang="ko-KR" sz="1100" dirty="0">
                <a:solidFill>
                  <a:srgbClr val="002060"/>
                </a:solidFill>
                <a:sym typeface="Wingdings" panose="05000000000000000000" pitchFamily="2" charset="2"/>
              </a:rPr>
              <a:t>indicates, e.g., room for improvement in Yosys </a:t>
            </a:r>
            <a:endParaRPr lang="ko-KR" altLang="en-US" sz="1100" dirty="0">
              <a:solidFill>
                <a:srgbClr val="002060"/>
              </a:solidFill>
            </a:endParaRPr>
          </a:p>
        </p:txBody>
      </p:sp>
      <p:sp>
        <p:nvSpPr>
          <p:cNvPr id="13" name="Rectangle 12">
            <a:extLst>
              <a:ext uri="{FF2B5EF4-FFF2-40B4-BE49-F238E27FC236}">
                <a16:creationId xmlns:a16="http://schemas.microsoft.com/office/drawing/2014/main" id="{05AFA2C5-642D-96B8-ECE4-295373677500}"/>
              </a:ext>
            </a:extLst>
          </p:cNvPr>
          <p:cNvSpPr/>
          <p:nvPr/>
        </p:nvSpPr>
        <p:spPr bwMode="auto">
          <a:xfrm>
            <a:off x="5647442" y="4666365"/>
            <a:ext cx="374374" cy="216000"/>
          </a:xfrm>
          <a:prstGeom prst="rect">
            <a:avLst/>
          </a:prstGeom>
          <a:noFill/>
          <a:ln w="444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Narrow" pitchFamily="34" charset="0"/>
            </a:endParaRPr>
          </a:p>
        </p:txBody>
      </p:sp>
      <p:sp>
        <p:nvSpPr>
          <p:cNvPr id="14" name="Rectangle 13">
            <a:extLst>
              <a:ext uri="{FF2B5EF4-FFF2-40B4-BE49-F238E27FC236}">
                <a16:creationId xmlns:a16="http://schemas.microsoft.com/office/drawing/2014/main" id="{9A4431BC-EEC8-AE58-3A34-A821B4EFE82C}"/>
              </a:ext>
            </a:extLst>
          </p:cNvPr>
          <p:cNvSpPr/>
          <p:nvPr/>
        </p:nvSpPr>
        <p:spPr bwMode="auto">
          <a:xfrm>
            <a:off x="5637353" y="4106511"/>
            <a:ext cx="374374" cy="216000"/>
          </a:xfrm>
          <a:prstGeom prst="rect">
            <a:avLst/>
          </a:prstGeom>
          <a:noFill/>
          <a:ln w="444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Narrow" pitchFamily="34" charset="0"/>
            </a:endParaRPr>
          </a:p>
        </p:txBody>
      </p:sp>
      <p:sp>
        <p:nvSpPr>
          <p:cNvPr id="17" name="Text Placeholder 2">
            <a:extLst>
              <a:ext uri="{FF2B5EF4-FFF2-40B4-BE49-F238E27FC236}">
                <a16:creationId xmlns:a16="http://schemas.microsoft.com/office/drawing/2014/main" id="{B2C259D7-F142-DDC6-E9EF-4191EB6616BF}"/>
              </a:ext>
            </a:extLst>
          </p:cNvPr>
          <p:cNvSpPr txBox="1">
            <a:spLocks/>
          </p:cNvSpPr>
          <p:nvPr/>
        </p:nvSpPr>
        <p:spPr>
          <a:xfrm>
            <a:off x="368391" y="2897880"/>
            <a:ext cx="4147000" cy="161939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eaLnBrk="1" hangingPunct="1">
              <a:lnSpc>
                <a:spcPct val="115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55600" algn="l" rtl="0" eaLnBrk="1" hangingPunct="1">
              <a:lnSpc>
                <a:spcPct val="115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rtl="0" eaLnBrk="1" hangingPunct="1">
              <a:lnSpc>
                <a:spcPct val="115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rtl="0" eaLnBrk="1" hangingPunct="1">
              <a:lnSpc>
                <a:spcPct val="115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eaLnBrk="1" hangingPunct="1">
              <a:lnSpc>
                <a:spcPct val="115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eaLnBrk="1" hangingPunct="1">
              <a:lnSpc>
                <a:spcPct val="115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eaLnBrk="1" hangingPunct="1">
              <a:lnSpc>
                <a:spcPct val="115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eaLnBrk="1" hangingPunct="1">
              <a:lnSpc>
                <a:spcPct val="115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eaLnBrk="1" hangingPunct="1">
              <a:lnSpc>
                <a:spcPct val="115000"/>
              </a:lnSpc>
              <a:spcBef>
                <a:spcPts val="800"/>
              </a:spcBef>
              <a:spcAft>
                <a:spcPts val="80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a:lnSpc>
                <a:spcPct val="100000"/>
              </a:lnSpc>
              <a:spcBef>
                <a:spcPts val="2436"/>
              </a:spcBef>
            </a:pPr>
            <a:r>
              <a:rPr lang="en-US" sz="1800" dirty="0"/>
              <a:t>Leaderboards in RDF enable:  </a:t>
            </a:r>
          </a:p>
          <a:p>
            <a:pPr lvl="1">
              <a:lnSpc>
                <a:spcPct val="100000"/>
              </a:lnSpc>
              <a:spcBef>
                <a:spcPts val="200"/>
              </a:spcBef>
            </a:pPr>
            <a:r>
              <a:rPr lang="en-US" sz="1600" dirty="0"/>
              <a:t>Tracking progress in the rapidly </a:t>
            </a:r>
            <a:br>
              <a:rPr lang="en-US" sz="1600" dirty="0"/>
            </a:br>
            <a:r>
              <a:rPr lang="en-US" sz="1600" dirty="0"/>
              <a:t>evolving OpenROAD</a:t>
            </a:r>
          </a:p>
          <a:p>
            <a:pPr lvl="1">
              <a:lnSpc>
                <a:spcPct val="100000"/>
              </a:lnSpc>
              <a:spcBef>
                <a:spcPts val="200"/>
              </a:spcBef>
            </a:pPr>
            <a:r>
              <a:rPr lang="en-US" sz="1600" dirty="0"/>
              <a:t>Standardized baseline to easily </a:t>
            </a:r>
            <a:br>
              <a:rPr lang="en-US" sz="1600" dirty="0"/>
            </a:br>
            <a:r>
              <a:rPr lang="en-US" sz="1600" dirty="0"/>
              <a:t>plug, assess new EDA algorithms</a:t>
            </a:r>
            <a:endParaRPr lang="en-US" sz="1800" dirty="0"/>
          </a:p>
        </p:txBody>
      </p:sp>
    </p:spTree>
    <p:extLst>
      <p:ext uri="{BB962C8B-B14F-4D97-AF65-F5344CB8AC3E}">
        <p14:creationId xmlns:p14="http://schemas.microsoft.com/office/powerpoint/2010/main" val="80101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P spid="12" grpId="0" animBg="1"/>
      <p:bldP spid="13" grpId="0" animBg="1"/>
      <p:bldP spid="14" grpId="0" animBg="1"/>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E05F8-5CAD-6C37-57DC-8B899C636AD8}"/>
              </a:ext>
            </a:extLst>
          </p:cNvPr>
          <p:cNvSpPr>
            <a:spLocks noGrp="1"/>
          </p:cNvSpPr>
          <p:nvPr>
            <p:ph type="title"/>
          </p:nvPr>
        </p:nvSpPr>
        <p:spPr/>
        <p:txBody>
          <a:bodyPr/>
          <a:lstStyle/>
          <a:p>
            <a:r>
              <a:rPr lang="en-US" sz="2800" dirty="0"/>
              <a:t>Establishing standard formats for ML EDA</a:t>
            </a:r>
          </a:p>
        </p:txBody>
      </p:sp>
      <p:sp>
        <p:nvSpPr>
          <p:cNvPr id="4" name="Subtitle 3">
            <a:extLst>
              <a:ext uri="{FF2B5EF4-FFF2-40B4-BE49-F238E27FC236}">
                <a16:creationId xmlns:a16="http://schemas.microsoft.com/office/drawing/2014/main" id="{FD69536F-2B10-3B2D-B8FD-DF49D298DB85}"/>
              </a:ext>
            </a:extLst>
          </p:cNvPr>
          <p:cNvSpPr>
            <a:spLocks noGrp="1"/>
          </p:cNvSpPr>
          <p:nvPr>
            <p:ph type="subTitle" idx="2"/>
          </p:nvPr>
        </p:nvSpPr>
        <p:spPr>
          <a:xfrm>
            <a:off x="424450" y="756623"/>
            <a:ext cx="8384700" cy="283154"/>
          </a:xfrm>
        </p:spPr>
        <p:txBody>
          <a:bodyPr/>
          <a:lstStyle/>
          <a:p>
            <a:r>
              <a:rPr lang="en-US" dirty="0"/>
              <a:t>CircuitOps and EDA Schema</a:t>
            </a:r>
          </a:p>
        </p:txBody>
      </p:sp>
      <p:sp>
        <p:nvSpPr>
          <p:cNvPr id="5" name="Slide Number Placeholder 4">
            <a:extLst>
              <a:ext uri="{FF2B5EF4-FFF2-40B4-BE49-F238E27FC236}">
                <a16:creationId xmlns:a16="http://schemas.microsoft.com/office/drawing/2014/main" id="{77AEC888-D84B-ABBF-BA69-B79E34D840FF}"/>
              </a:ext>
            </a:extLst>
          </p:cNvPr>
          <p:cNvSpPr>
            <a:spLocks noGrp="1"/>
          </p:cNvSpPr>
          <p:nvPr>
            <p:ph type="sldNum" sz="quarter" idx="10"/>
          </p:nvPr>
        </p:nvSpPr>
        <p:spPr/>
        <p:txBody>
          <a:bodyPr/>
          <a:lstStyle/>
          <a:p>
            <a:fld id="{03A3443A-035E-4F09-8A92-13C81B986589}" type="slidenum">
              <a:rPr lang="en-US" smtClean="0"/>
              <a:t>17</a:t>
            </a:fld>
            <a:endParaRPr lang="en-US" dirty="0"/>
          </a:p>
        </p:txBody>
      </p:sp>
      <p:sp>
        <p:nvSpPr>
          <p:cNvPr id="7" name="TextBox 6">
            <a:extLst>
              <a:ext uri="{FF2B5EF4-FFF2-40B4-BE49-F238E27FC236}">
                <a16:creationId xmlns:a16="http://schemas.microsoft.com/office/drawing/2014/main" id="{2E291104-DAEF-2D80-EC39-6A0E77615D9A}"/>
              </a:ext>
            </a:extLst>
          </p:cNvPr>
          <p:cNvSpPr txBox="1"/>
          <p:nvPr/>
        </p:nvSpPr>
        <p:spPr>
          <a:xfrm>
            <a:off x="54127" y="4373542"/>
            <a:ext cx="4406393" cy="430887"/>
          </a:xfrm>
          <a:prstGeom prst="rect">
            <a:avLst/>
          </a:prstGeom>
          <a:solidFill>
            <a:srgbClr val="FFFF00"/>
          </a:solidFill>
        </p:spPr>
        <p:txBody>
          <a:bodyPr wrap="square">
            <a:spAutoFit/>
          </a:bodyPr>
          <a:lstStyle/>
          <a:p>
            <a:r>
              <a:rPr lang="en-US" sz="1100" dirty="0">
                <a:latin typeface="+mj-lt"/>
              </a:rPr>
              <a:t>Liang et. al “CircuitOps: An ML Infrastructure Enabling Generative AI for VLSI Circuit Optimization,” ICCAD 2023.</a:t>
            </a:r>
          </a:p>
        </p:txBody>
      </p:sp>
      <p:pic>
        <p:nvPicPr>
          <p:cNvPr id="25" name="Picture 24">
            <a:extLst>
              <a:ext uri="{FF2B5EF4-FFF2-40B4-BE49-F238E27FC236}">
                <a16:creationId xmlns:a16="http://schemas.microsoft.com/office/drawing/2014/main" id="{D81324AC-EE51-D299-D983-4F1F191548EF}"/>
              </a:ext>
            </a:extLst>
          </p:cNvPr>
          <p:cNvPicPr>
            <a:picLocks noChangeAspect="1"/>
          </p:cNvPicPr>
          <p:nvPr/>
        </p:nvPicPr>
        <p:blipFill>
          <a:blip r:embed="rId3"/>
          <a:stretch>
            <a:fillRect/>
          </a:stretch>
        </p:blipFill>
        <p:spPr>
          <a:xfrm>
            <a:off x="241320" y="1336745"/>
            <a:ext cx="4320830" cy="2313235"/>
          </a:xfrm>
          <a:prstGeom prst="rect">
            <a:avLst/>
          </a:prstGeom>
        </p:spPr>
      </p:pic>
      <p:pic>
        <p:nvPicPr>
          <p:cNvPr id="27" name="Picture 26" descr="A diagram of a process&#10;&#10;Description automatically generated">
            <a:extLst>
              <a:ext uri="{FF2B5EF4-FFF2-40B4-BE49-F238E27FC236}">
                <a16:creationId xmlns:a16="http://schemas.microsoft.com/office/drawing/2014/main" id="{7497D178-BBA1-376D-CDE8-B9FF95E7C069}"/>
              </a:ext>
            </a:extLst>
          </p:cNvPr>
          <p:cNvPicPr>
            <a:picLocks noChangeAspect="1"/>
          </p:cNvPicPr>
          <p:nvPr/>
        </p:nvPicPr>
        <p:blipFill rotWithShape="1">
          <a:blip r:embed="rId4"/>
          <a:srcRect r="198" b="8527"/>
          <a:stretch/>
        </p:blipFill>
        <p:spPr>
          <a:xfrm>
            <a:off x="4679096" y="1522107"/>
            <a:ext cx="2788867" cy="1975389"/>
          </a:xfrm>
          <a:prstGeom prst="rect">
            <a:avLst/>
          </a:prstGeom>
        </p:spPr>
      </p:pic>
      <p:pic>
        <p:nvPicPr>
          <p:cNvPr id="28" name="Picture 27">
            <a:extLst>
              <a:ext uri="{FF2B5EF4-FFF2-40B4-BE49-F238E27FC236}">
                <a16:creationId xmlns:a16="http://schemas.microsoft.com/office/drawing/2014/main" id="{998A6F7C-9CF7-1A3B-CA27-0B246F1CA150}"/>
              </a:ext>
            </a:extLst>
          </p:cNvPr>
          <p:cNvPicPr>
            <a:picLocks noChangeAspect="1"/>
          </p:cNvPicPr>
          <p:nvPr/>
        </p:nvPicPr>
        <p:blipFill>
          <a:blip r:embed="rId5"/>
          <a:stretch>
            <a:fillRect/>
          </a:stretch>
        </p:blipFill>
        <p:spPr>
          <a:xfrm>
            <a:off x="7639555" y="2255883"/>
            <a:ext cx="1391990" cy="942495"/>
          </a:xfrm>
          <a:prstGeom prst="rect">
            <a:avLst/>
          </a:prstGeom>
        </p:spPr>
      </p:pic>
      <p:pic>
        <p:nvPicPr>
          <p:cNvPr id="29" name="Picture 28" descr="A diagram of a network&#10;&#10;Description automatically generated">
            <a:extLst>
              <a:ext uri="{FF2B5EF4-FFF2-40B4-BE49-F238E27FC236}">
                <a16:creationId xmlns:a16="http://schemas.microsoft.com/office/drawing/2014/main" id="{D8808966-A936-AED8-1173-D17BBE1AF421}"/>
              </a:ext>
            </a:extLst>
          </p:cNvPr>
          <p:cNvPicPr>
            <a:picLocks noChangeAspect="1"/>
          </p:cNvPicPr>
          <p:nvPr/>
        </p:nvPicPr>
        <p:blipFill>
          <a:blip r:embed="rId6"/>
          <a:stretch>
            <a:fillRect/>
          </a:stretch>
        </p:blipFill>
        <p:spPr>
          <a:xfrm>
            <a:off x="7426004" y="1107122"/>
            <a:ext cx="1674029" cy="1153277"/>
          </a:xfrm>
          <a:prstGeom prst="rect">
            <a:avLst/>
          </a:prstGeom>
        </p:spPr>
      </p:pic>
      <p:sp>
        <p:nvSpPr>
          <p:cNvPr id="32" name="TextBox 31">
            <a:extLst>
              <a:ext uri="{FF2B5EF4-FFF2-40B4-BE49-F238E27FC236}">
                <a16:creationId xmlns:a16="http://schemas.microsoft.com/office/drawing/2014/main" id="{09420BEF-A49C-B21C-B65F-136D7CE7094F}"/>
              </a:ext>
            </a:extLst>
          </p:cNvPr>
          <p:cNvSpPr txBox="1"/>
          <p:nvPr/>
        </p:nvSpPr>
        <p:spPr>
          <a:xfrm>
            <a:off x="7806459" y="985100"/>
            <a:ext cx="918252" cy="22313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Gill Sans MT"/>
                <a:ea typeface="+mn-lt"/>
                <a:cs typeface="+mn-lt"/>
              </a:rPr>
              <a:t>Netlist Graph</a:t>
            </a:r>
            <a:endParaRPr kumimoji="0" lang="en-US" sz="10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33" name="TextBox 32">
            <a:extLst>
              <a:ext uri="{FF2B5EF4-FFF2-40B4-BE49-F238E27FC236}">
                <a16:creationId xmlns:a16="http://schemas.microsoft.com/office/drawing/2014/main" id="{6B6C0E52-D8E7-006E-4E6E-2B1EBC2C06E2}"/>
              </a:ext>
            </a:extLst>
          </p:cNvPr>
          <p:cNvSpPr txBox="1"/>
          <p:nvPr/>
        </p:nvSpPr>
        <p:spPr>
          <a:xfrm>
            <a:off x="7704361" y="3219551"/>
            <a:ext cx="1117314" cy="22313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Gill Sans MT"/>
                <a:ea typeface="+mn-lt"/>
                <a:cs typeface="+mn-lt"/>
              </a:rPr>
              <a:t>Timing Path Graph</a:t>
            </a:r>
            <a:endParaRPr kumimoji="0" lang="en-US" sz="10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35" name="TextBox 34">
            <a:extLst>
              <a:ext uri="{FF2B5EF4-FFF2-40B4-BE49-F238E27FC236}">
                <a16:creationId xmlns:a16="http://schemas.microsoft.com/office/drawing/2014/main" id="{CF05D19E-FB17-2BA0-F48D-3E159B1D6EAF}"/>
              </a:ext>
            </a:extLst>
          </p:cNvPr>
          <p:cNvSpPr txBox="1"/>
          <p:nvPr/>
        </p:nvSpPr>
        <p:spPr>
          <a:xfrm>
            <a:off x="4751363" y="4383821"/>
            <a:ext cx="4338510" cy="430887"/>
          </a:xfrm>
          <a:prstGeom prst="rect">
            <a:avLst/>
          </a:prstGeom>
          <a:solidFill>
            <a:srgbClr val="FFFF00"/>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mj-lt"/>
                <a:ea typeface="+mn-ea"/>
                <a:cs typeface="+mn-cs"/>
              </a:rPr>
              <a:t>Pratik Shrestha et. </a:t>
            </a:r>
            <a:r>
              <a:rPr lang="de-DE" sz="1100" kern="1200" dirty="0">
                <a:solidFill>
                  <a:prstClr val="black"/>
                </a:solidFill>
                <a:latin typeface="+mj-lt"/>
                <a:ea typeface="+mn-ea"/>
                <a:cs typeface="+mn-cs"/>
              </a:rPr>
              <a:t>a</a:t>
            </a:r>
            <a:r>
              <a:rPr kumimoji="0" lang="de-DE" sz="1100" b="0" i="0" u="none" strike="noStrike" kern="1200" cap="none" spc="0" normalizeH="0" baseline="0" noProof="0" dirty="0">
                <a:ln>
                  <a:noFill/>
                </a:ln>
                <a:solidFill>
                  <a:prstClr val="black"/>
                </a:solidFill>
                <a:effectLst/>
                <a:uLnTx/>
                <a:uFillTx/>
                <a:latin typeface="+mj-lt"/>
                <a:ea typeface="+mn-ea"/>
                <a:cs typeface="+mn-cs"/>
              </a:rPr>
              <a:t>l.</a:t>
            </a:r>
            <a:r>
              <a:rPr lang="en-US" sz="1100" dirty="0">
                <a:latin typeface="+mj-lt"/>
              </a:rPr>
              <a:t> “</a:t>
            </a:r>
            <a:r>
              <a:rPr kumimoji="0" lang="de-DE" sz="1100" b="0" i="0" u="none" strike="noStrike" kern="1200" cap="none" spc="0" normalizeH="0" baseline="0" noProof="0" dirty="0">
                <a:ln>
                  <a:noFill/>
                </a:ln>
                <a:solidFill>
                  <a:prstClr val="black"/>
                </a:solidFill>
                <a:effectLst/>
                <a:uLnTx/>
                <a:uFillTx/>
                <a:latin typeface="+mj-lt"/>
                <a:ea typeface="+mn-ea"/>
                <a:cs typeface="+mn-cs"/>
              </a:rPr>
              <a:t>EDA-schema: Graph Datamodel Schema and Dataset for Design Automation</a:t>
            </a:r>
            <a:r>
              <a:rPr lang="en-US" sz="1100" dirty="0">
                <a:latin typeface="+mj-lt"/>
              </a:rPr>
              <a:t>,” GLSVLSI 2024. </a:t>
            </a:r>
            <a:endParaRPr kumimoji="0" lang="de-DE" sz="1100" b="0" i="0" u="none" strike="noStrike" kern="1200" cap="none" spc="0" normalizeH="0" baseline="0" noProof="0" dirty="0">
              <a:ln>
                <a:noFill/>
              </a:ln>
              <a:solidFill>
                <a:prstClr val="black"/>
              </a:solidFill>
              <a:effectLst/>
              <a:uLnTx/>
              <a:uFillTx/>
              <a:latin typeface="+mj-lt"/>
              <a:ea typeface="+mn-ea"/>
              <a:cs typeface="+mn-cs"/>
            </a:endParaRPr>
          </a:p>
        </p:txBody>
      </p:sp>
      <p:pic>
        <p:nvPicPr>
          <p:cNvPr id="36" name="Picture 16" descr="UR.4col.v1.eps">
            <a:extLst>
              <a:ext uri="{FF2B5EF4-FFF2-40B4-BE49-F238E27FC236}">
                <a16:creationId xmlns:a16="http://schemas.microsoft.com/office/drawing/2014/main" id="{B0696357-59EF-A005-6F22-30AAB46F4F1C}"/>
              </a:ext>
            </a:extLst>
          </p:cNvPr>
          <p:cNvPicPr>
            <a:picLocks noChangeAspect="1"/>
          </p:cNvPicPr>
          <p:nvPr/>
        </p:nvPicPr>
        <p:blipFill>
          <a:blip r:embed="rId7" cstate="print"/>
          <a:stretch>
            <a:fillRect/>
          </a:stretch>
        </p:blipFill>
        <p:spPr bwMode="auto">
          <a:xfrm>
            <a:off x="7972559" y="3808581"/>
            <a:ext cx="1154913" cy="305712"/>
          </a:xfrm>
          <a:prstGeom prst="rect">
            <a:avLst/>
          </a:prstGeom>
          <a:noFill/>
          <a:ln w="9525">
            <a:noFill/>
            <a:miter lim="800000"/>
            <a:headEnd/>
            <a:tailEnd/>
          </a:ln>
        </p:spPr>
      </p:pic>
      <p:pic>
        <p:nvPicPr>
          <p:cNvPr id="1026" name="Picture 2" descr="Logos &amp; Brand Guidelines | NVIDIA">
            <a:extLst>
              <a:ext uri="{FF2B5EF4-FFF2-40B4-BE49-F238E27FC236}">
                <a16:creationId xmlns:a16="http://schemas.microsoft.com/office/drawing/2014/main" id="{01983CB8-2092-B2B4-0BBD-2D46F4FB6E1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2267" t="12370" r="23333"/>
          <a:stretch/>
        </p:blipFill>
        <p:spPr bwMode="auto">
          <a:xfrm>
            <a:off x="152400" y="3884649"/>
            <a:ext cx="541962" cy="488893"/>
          </a:xfrm>
          <a:prstGeom prst="rect">
            <a:avLst/>
          </a:prstGeom>
          <a:noFill/>
          <a:extLst>
            <a:ext uri="{909E8E84-426E-40DD-AFC4-6F175D3DCCD1}">
              <a14:hiddenFill xmlns:a14="http://schemas.microsoft.com/office/drawing/2010/main">
                <a:solidFill>
                  <a:srgbClr val="FFFFFF"/>
                </a:solidFill>
              </a14:hiddenFill>
            </a:ext>
          </a:extLst>
        </p:spPr>
      </p:pic>
      <p:pic>
        <p:nvPicPr>
          <p:cNvPr id="38" name="Google Shape;50;p13" descr="ASU_Horiz_RGB_Digital_MaroonGold.png">
            <a:extLst>
              <a:ext uri="{FF2B5EF4-FFF2-40B4-BE49-F238E27FC236}">
                <a16:creationId xmlns:a16="http://schemas.microsoft.com/office/drawing/2014/main" id="{C0B2C5F9-734F-33A2-B136-BFCAD843C787}"/>
              </a:ext>
            </a:extLst>
          </p:cNvPr>
          <p:cNvPicPr preferRelativeResize="0"/>
          <p:nvPr/>
        </p:nvPicPr>
        <p:blipFill rotWithShape="1">
          <a:blip r:embed="rId9">
            <a:alphaModFix/>
          </a:blip>
          <a:srcRect l="5756" t="20436" r="59274" b="16227"/>
          <a:stretch/>
        </p:blipFill>
        <p:spPr>
          <a:xfrm>
            <a:off x="710517" y="3920058"/>
            <a:ext cx="656918" cy="346592"/>
          </a:xfrm>
          <a:prstGeom prst="rect">
            <a:avLst/>
          </a:prstGeom>
          <a:noFill/>
          <a:ln>
            <a:noFill/>
          </a:ln>
        </p:spPr>
      </p:pic>
      <p:sp>
        <p:nvSpPr>
          <p:cNvPr id="6" name="TextBox 5">
            <a:extLst>
              <a:ext uri="{FF2B5EF4-FFF2-40B4-BE49-F238E27FC236}">
                <a16:creationId xmlns:a16="http://schemas.microsoft.com/office/drawing/2014/main" id="{FDF49648-04D2-78DA-E28C-4BB2927A7A34}"/>
              </a:ext>
            </a:extLst>
          </p:cNvPr>
          <p:cNvSpPr txBox="1"/>
          <p:nvPr/>
        </p:nvSpPr>
        <p:spPr>
          <a:xfrm>
            <a:off x="1383590" y="3979394"/>
            <a:ext cx="4729480" cy="307777"/>
          </a:xfrm>
          <a:prstGeom prst="rect">
            <a:avLst/>
          </a:prstGeom>
          <a:noFill/>
        </p:spPr>
        <p:txBody>
          <a:bodyPr wrap="square">
            <a:spAutoFit/>
          </a:bodyPr>
          <a:lstStyle/>
          <a:p>
            <a:r>
              <a:rPr lang="en-US" dirty="0">
                <a:hlinkClick r:id="rId10"/>
              </a:rPr>
              <a:t>https://github.com/NVlabs/CircuitOps</a:t>
            </a:r>
            <a:r>
              <a:rPr lang="en-US" dirty="0"/>
              <a:t> </a:t>
            </a:r>
          </a:p>
        </p:txBody>
      </p:sp>
      <p:sp>
        <p:nvSpPr>
          <p:cNvPr id="9" name="TextBox 8">
            <a:extLst>
              <a:ext uri="{FF2B5EF4-FFF2-40B4-BE49-F238E27FC236}">
                <a16:creationId xmlns:a16="http://schemas.microsoft.com/office/drawing/2014/main" id="{D1B983AF-8FFD-AE75-7DD6-5F1441DA7022}"/>
              </a:ext>
            </a:extLst>
          </p:cNvPr>
          <p:cNvSpPr txBox="1"/>
          <p:nvPr/>
        </p:nvSpPr>
        <p:spPr>
          <a:xfrm>
            <a:off x="4751363" y="4028712"/>
            <a:ext cx="3559517" cy="307777"/>
          </a:xfrm>
          <a:prstGeom prst="rect">
            <a:avLst/>
          </a:prstGeom>
          <a:noFill/>
        </p:spPr>
        <p:txBody>
          <a:bodyPr wrap="square">
            <a:spAutoFit/>
          </a:bodyPr>
          <a:lstStyle/>
          <a:p>
            <a:r>
              <a:rPr lang="en-US" dirty="0">
                <a:hlinkClick r:id="rId11"/>
              </a:rPr>
              <a:t>https://github.com/drexel-ice/EDA-schema</a:t>
            </a:r>
            <a:r>
              <a:rPr lang="en-US" dirty="0"/>
              <a:t> </a:t>
            </a:r>
          </a:p>
        </p:txBody>
      </p:sp>
    </p:spTree>
    <p:extLst>
      <p:ext uri="{BB962C8B-B14F-4D97-AF65-F5344CB8AC3E}">
        <p14:creationId xmlns:p14="http://schemas.microsoft.com/office/powerpoint/2010/main" val="257308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5"/>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2" grpId="0"/>
      <p:bldP spid="33" grpId="0"/>
      <p:bldP spid="35" grpId="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D1CFE407-40C5-B280-AE4C-6817CA8E8898}"/>
              </a:ext>
            </a:extLst>
          </p:cNvPr>
          <p:cNvSpPr>
            <a:spLocks noGrp="1"/>
          </p:cNvSpPr>
          <p:nvPr>
            <p:ph type="subTitle" idx="2"/>
          </p:nvPr>
        </p:nvSpPr>
        <p:spPr>
          <a:xfrm>
            <a:off x="424450" y="756623"/>
            <a:ext cx="8384700" cy="283154"/>
          </a:xfrm>
        </p:spPr>
        <p:txBody>
          <a:bodyPr/>
          <a:lstStyle/>
          <a:p>
            <a:r>
              <a:rPr lang="en-US" dirty="0"/>
              <a:t>Si2 ML EDA Schema Effort</a:t>
            </a:r>
          </a:p>
        </p:txBody>
      </p:sp>
      <p:sp>
        <p:nvSpPr>
          <p:cNvPr id="5" name="Slide Number Placeholder 4">
            <a:extLst>
              <a:ext uri="{FF2B5EF4-FFF2-40B4-BE49-F238E27FC236}">
                <a16:creationId xmlns:a16="http://schemas.microsoft.com/office/drawing/2014/main" id="{74ECD5CA-1CDE-4881-D25B-8AA38EF87BCA}"/>
              </a:ext>
            </a:extLst>
          </p:cNvPr>
          <p:cNvSpPr>
            <a:spLocks noGrp="1"/>
          </p:cNvSpPr>
          <p:nvPr>
            <p:ph type="sldNum" sz="quarter" idx="10"/>
          </p:nvPr>
        </p:nvSpPr>
        <p:spPr/>
        <p:txBody>
          <a:bodyPr/>
          <a:lstStyle/>
          <a:p>
            <a:fld id="{03A3443A-035E-4F09-8A92-13C81B986589}" type="slidenum">
              <a:rPr lang="en-US" smtClean="0"/>
              <a:t>18</a:t>
            </a:fld>
            <a:endParaRPr lang="en-US" dirty="0"/>
          </a:p>
        </p:txBody>
      </p:sp>
      <p:sp>
        <p:nvSpPr>
          <p:cNvPr id="16" name="Text Placeholder 2">
            <a:extLst>
              <a:ext uri="{FF2B5EF4-FFF2-40B4-BE49-F238E27FC236}">
                <a16:creationId xmlns:a16="http://schemas.microsoft.com/office/drawing/2014/main" id="{F71A46A5-A447-168B-4226-4F67ACD958B6}"/>
              </a:ext>
            </a:extLst>
          </p:cNvPr>
          <p:cNvSpPr txBox="1">
            <a:spLocks/>
          </p:cNvSpPr>
          <p:nvPr/>
        </p:nvSpPr>
        <p:spPr>
          <a:xfrm>
            <a:off x="167941" y="1209862"/>
            <a:ext cx="4956766" cy="332790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eaLnBrk="1" hangingPunct="1">
              <a:lnSpc>
                <a:spcPct val="115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55600" algn="l" rtl="0" eaLnBrk="1" hangingPunct="1">
              <a:lnSpc>
                <a:spcPct val="115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rtl="0" eaLnBrk="1" hangingPunct="1">
              <a:lnSpc>
                <a:spcPct val="115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rtl="0" eaLnBrk="1" hangingPunct="1">
              <a:lnSpc>
                <a:spcPct val="115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eaLnBrk="1" hangingPunct="1">
              <a:lnSpc>
                <a:spcPct val="115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eaLnBrk="1" hangingPunct="1">
              <a:lnSpc>
                <a:spcPct val="115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eaLnBrk="1" hangingPunct="1">
              <a:lnSpc>
                <a:spcPct val="115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eaLnBrk="1" hangingPunct="1">
              <a:lnSpc>
                <a:spcPct val="115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eaLnBrk="1" hangingPunct="1">
              <a:lnSpc>
                <a:spcPct val="115000"/>
              </a:lnSpc>
              <a:spcBef>
                <a:spcPts val="800"/>
              </a:spcBef>
              <a:spcAft>
                <a:spcPts val="80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marL="101600" indent="0">
              <a:lnSpc>
                <a:spcPct val="100000"/>
              </a:lnSpc>
              <a:buClrTx/>
              <a:buSzPct val="75000"/>
              <a:buNone/>
            </a:pPr>
            <a:r>
              <a:rPr lang="en-US" sz="1600" dirty="0"/>
              <a:t>Components of the proposed ML EDA schema</a:t>
            </a:r>
          </a:p>
          <a:p>
            <a:pPr>
              <a:lnSpc>
                <a:spcPct val="100000"/>
              </a:lnSpc>
              <a:buClrTx/>
              <a:buSzPct val="75000"/>
            </a:pPr>
            <a:r>
              <a:rPr lang="en-US" sz="1600" dirty="0"/>
              <a:t>Taxonomy</a:t>
            </a:r>
          </a:p>
          <a:p>
            <a:pPr lvl="1">
              <a:lnSpc>
                <a:spcPct val="100000"/>
              </a:lnSpc>
              <a:spcBef>
                <a:spcPts val="0"/>
              </a:spcBef>
              <a:buClrTx/>
              <a:buSzPct val="75000"/>
            </a:pPr>
            <a:r>
              <a:rPr lang="en-US" sz="1600" dirty="0"/>
              <a:t>Standard EDA taxonomy definition</a:t>
            </a:r>
          </a:p>
          <a:p>
            <a:pPr lvl="1">
              <a:lnSpc>
                <a:spcPct val="100000"/>
              </a:lnSpc>
              <a:spcBef>
                <a:spcPts val="0"/>
              </a:spcBef>
              <a:buClrTx/>
              <a:buSzPct val="75000"/>
            </a:pPr>
            <a:r>
              <a:rPr lang="en-US" sz="1600" dirty="0"/>
              <a:t>Resource description framework</a:t>
            </a:r>
          </a:p>
          <a:p>
            <a:pPr>
              <a:lnSpc>
                <a:spcPct val="100000"/>
              </a:lnSpc>
              <a:buClrTx/>
              <a:buSzPct val="75000"/>
            </a:pPr>
            <a:r>
              <a:rPr lang="en-US" sz="1600" dirty="0"/>
              <a:t>Croissant Metadata</a:t>
            </a:r>
          </a:p>
          <a:p>
            <a:pPr lvl="1">
              <a:lnSpc>
                <a:spcPct val="100000"/>
              </a:lnSpc>
              <a:spcBef>
                <a:spcPts val="0"/>
              </a:spcBef>
              <a:buClrTx/>
              <a:buSzPct val="75000"/>
            </a:pPr>
            <a:r>
              <a:rPr lang="en-US" sz="1600" dirty="0" err="1"/>
              <a:t>MLCommons</a:t>
            </a:r>
            <a:r>
              <a:rPr lang="en-US" sz="1600" dirty="0"/>
              <a:t> proposed standard </a:t>
            </a:r>
            <a:br>
              <a:rPr lang="en-US" sz="1600" dirty="0"/>
            </a:br>
            <a:r>
              <a:rPr lang="en-US" sz="1600" dirty="0"/>
              <a:t>file format for describing datasets</a:t>
            </a:r>
          </a:p>
          <a:p>
            <a:pPr>
              <a:lnSpc>
                <a:spcPct val="100000"/>
              </a:lnSpc>
              <a:buClrTx/>
              <a:buSzPct val="75000"/>
            </a:pPr>
            <a:r>
              <a:rPr lang="en-US" sz="1600" dirty="0"/>
              <a:t>Communication across servers</a:t>
            </a:r>
          </a:p>
          <a:p>
            <a:pPr lvl="1">
              <a:lnSpc>
                <a:spcPct val="100000"/>
              </a:lnSpc>
              <a:spcBef>
                <a:spcPts val="0"/>
              </a:spcBef>
              <a:buClrTx/>
              <a:buSzPct val="75000"/>
            </a:pPr>
            <a:r>
              <a:rPr lang="en-US" sz="1600" dirty="0" err="1"/>
              <a:t>gRPC</a:t>
            </a:r>
            <a:r>
              <a:rPr lang="en-US" sz="1600" dirty="0"/>
              <a:t> and protobuf files</a:t>
            </a:r>
          </a:p>
          <a:p>
            <a:pPr>
              <a:lnSpc>
                <a:spcPct val="100000"/>
              </a:lnSpc>
              <a:buClrTx/>
              <a:buSzPct val="75000"/>
            </a:pPr>
            <a:r>
              <a:rPr lang="en-US" sz="1600" dirty="0"/>
              <a:t>Currently being developed to support the applications EDA schema and CircuitOps support</a:t>
            </a:r>
          </a:p>
        </p:txBody>
      </p:sp>
      <p:pic>
        <p:nvPicPr>
          <p:cNvPr id="3" name="Picture 16" descr="UR.4col.v1.eps">
            <a:extLst>
              <a:ext uri="{FF2B5EF4-FFF2-40B4-BE49-F238E27FC236}">
                <a16:creationId xmlns:a16="http://schemas.microsoft.com/office/drawing/2014/main" id="{B4809CBD-8583-2034-9663-A240FE82ED68}"/>
              </a:ext>
            </a:extLst>
          </p:cNvPr>
          <p:cNvPicPr>
            <a:picLocks noChangeAspect="1"/>
          </p:cNvPicPr>
          <p:nvPr/>
        </p:nvPicPr>
        <p:blipFill>
          <a:blip r:embed="rId3" cstate="print"/>
          <a:stretch>
            <a:fillRect/>
          </a:stretch>
        </p:blipFill>
        <p:spPr bwMode="auto">
          <a:xfrm>
            <a:off x="1344925" y="4697412"/>
            <a:ext cx="1301399" cy="344488"/>
          </a:xfrm>
          <a:prstGeom prst="rect">
            <a:avLst/>
          </a:prstGeom>
          <a:noFill/>
          <a:ln w="9525">
            <a:noFill/>
            <a:miter lim="800000"/>
            <a:headEnd/>
            <a:tailEnd/>
          </a:ln>
        </p:spPr>
      </p:pic>
      <p:pic>
        <p:nvPicPr>
          <p:cNvPr id="10" name="Google Shape;50;p13" descr="ASU_Horiz_RGB_Digital_MaroonGold.png">
            <a:extLst>
              <a:ext uri="{FF2B5EF4-FFF2-40B4-BE49-F238E27FC236}">
                <a16:creationId xmlns:a16="http://schemas.microsoft.com/office/drawing/2014/main" id="{FD1B57D3-B71C-F7F9-2CBC-13BA9E25550B}"/>
              </a:ext>
            </a:extLst>
          </p:cNvPr>
          <p:cNvPicPr preferRelativeResize="0"/>
          <p:nvPr/>
        </p:nvPicPr>
        <p:blipFill rotWithShape="1">
          <a:blip r:embed="rId4">
            <a:alphaModFix/>
          </a:blip>
          <a:srcRect l="5756" t="20436" r="59274" b="16227"/>
          <a:stretch/>
        </p:blipFill>
        <p:spPr>
          <a:xfrm>
            <a:off x="543942" y="4709125"/>
            <a:ext cx="815521" cy="377307"/>
          </a:xfrm>
          <a:prstGeom prst="rect">
            <a:avLst/>
          </a:prstGeom>
          <a:noFill/>
          <a:ln>
            <a:noFill/>
          </a:ln>
        </p:spPr>
      </p:pic>
      <p:pic>
        <p:nvPicPr>
          <p:cNvPr id="17" name="Picture 16">
            <a:extLst>
              <a:ext uri="{FF2B5EF4-FFF2-40B4-BE49-F238E27FC236}">
                <a16:creationId xmlns:a16="http://schemas.microsoft.com/office/drawing/2014/main" id="{336CE610-06E1-E404-2C3A-5C65A6DF0003}"/>
              </a:ext>
            </a:extLst>
          </p:cNvPr>
          <p:cNvPicPr>
            <a:picLocks noChangeAspect="1"/>
          </p:cNvPicPr>
          <p:nvPr/>
        </p:nvPicPr>
        <p:blipFill>
          <a:blip r:embed="rId5"/>
          <a:srcRect t="14377" b="6803"/>
          <a:stretch/>
        </p:blipFill>
        <p:spPr>
          <a:xfrm>
            <a:off x="58064" y="4688753"/>
            <a:ext cx="528431" cy="377307"/>
          </a:xfrm>
          <a:prstGeom prst="rect">
            <a:avLst/>
          </a:prstGeom>
        </p:spPr>
      </p:pic>
      <p:sp>
        <p:nvSpPr>
          <p:cNvPr id="22" name="Title 1">
            <a:extLst>
              <a:ext uri="{FF2B5EF4-FFF2-40B4-BE49-F238E27FC236}">
                <a16:creationId xmlns:a16="http://schemas.microsoft.com/office/drawing/2014/main" id="{2449B4F1-CD4E-66DC-7ED9-869A8D63793D}"/>
              </a:ext>
            </a:extLst>
          </p:cNvPr>
          <p:cNvSpPr>
            <a:spLocks noGrp="1"/>
          </p:cNvSpPr>
          <p:nvPr>
            <p:ph type="title"/>
          </p:nvPr>
        </p:nvSpPr>
        <p:spPr>
          <a:xfrm>
            <a:off x="420625" y="320050"/>
            <a:ext cx="8411400" cy="436500"/>
          </a:xfrm>
        </p:spPr>
        <p:txBody>
          <a:bodyPr/>
          <a:lstStyle/>
          <a:p>
            <a:r>
              <a:rPr lang="en-US" sz="2800" dirty="0"/>
              <a:t>Establishing standard formats for ML EDA</a:t>
            </a:r>
          </a:p>
        </p:txBody>
      </p:sp>
      <p:pic>
        <p:nvPicPr>
          <p:cNvPr id="88" name="Picture 87">
            <a:extLst>
              <a:ext uri="{FF2B5EF4-FFF2-40B4-BE49-F238E27FC236}">
                <a16:creationId xmlns:a16="http://schemas.microsoft.com/office/drawing/2014/main" id="{D66661F9-2BBA-F739-9151-1520474AD265}"/>
              </a:ext>
            </a:extLst>
          </p:cNvPr>
          <p:cNvPicPr>
            <a:picLocks noChangeAspect="1"/>
          </p:cNvPicPr>
          <p:nvPr/>
        </p:nvPicPr>
        <p:blipFill>
          <a:blip r:embed="rId6"/>
          <a:stretch>
            <a:fillRect/>
          </a:stretch>
        </p:blipFill>
        <p:spPr>
          <a:xfrm>
            <a:off x="4402461" y="1131061"/>
            <a:ext cx="4573598" cy="2604078"/>
          </a:xfrm>
          <a:prstGeom prst="rect">
            <a:avLst/>
          </a:prstGeom>
        </p:spPr>
      </p:pic>
    </p:spTree>
    <p:extLst>
      <p:ext uri="{BB962C8B-B14F-4D97-AF65-F5344CB8AC3E}">
        <p14:creationId xmlns:p14="http://schemas.microsoft.com/office/powerpoint/2010/main" val="29710955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200">
          <a:extLst>
            <a:ext uri="{FF2B5EF4-FFF2-40B4-BE49-F238E27FC236}">
              <a16:creationId xmlns:a16="http://schemas.microsoft.com/office/drawing/2014/main" id="{06D8FF45-D180-41DF-ABB6-3AD401018E0F}"/>
            </a:ext>
          </a:extLst>
        </p:cNvPr>
        <p:cNvGrpSpPr/>
        <p:nvPr/>
      </p:nvGrpSpPr>
      <p:grpSpPr>
        <a:xfrm>
          <a:off x="0" y="0"/>
          <a:ext cx="0" cy="0"/>
          <a:chOff x="0" y="0"/>
          <a:chExt cx="0" cy="0"/>
        </a:xfrm>
      </p:grpSpPr>
      <p:sp>
        <p:nvSpPr>
          <p:cNvPr id="5201" name="Google Shape;5201;p179">
            <a:extLst>
              <a:ext uri="{FF2B5EF4-FFF2-40B4-BE49-F238E27FC236}">
                <a16:creationId xmlns:a16="http://schemas.microsoft.com/office/drawing/2014/main" id="{5C0A4881-A352-6DF0-746C-3B47A2F97EF9}"/>
              </a:ext>
            </a:extLst>
          </p:cNvPr>
          <p:cNvSpPr txBox="1">
            <a:spLocks noGrp="1"/>
          </p:cNvSpPr>
          <p:nvPr>
            <p:ph type="title"/>
          </p:nvPr>
        </p:nvSpPr>
        <p:spPr>
          <a:xfrm>
            <a:off x="420625" y="320050"/>
            <a:ext cx="8411400" cy="436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dirty="0"/>
              <a:t>Agenda</a:t>
            </a:r>
            <a:endParaRPr dirty="0"/>
          </a:p>
        </p:txBody>
      </p:sp>
      <p:sp>
        <p:nvSpPr>
          <p:cNvPr id="5202" name="Google Shape;5202;p179">
            <a:extLst>
              <a:ext uri="{FF2B5EF4-FFF2-40B4-BE49-F238E27FC236}">
                <a16:creationId xmlns:a16="http://schemas.microsoft.com/office/drawing/2014/main" id="{35D1E048-731F-BB8C-057E-7381DDC059D9}"/>
              </a:ext>
            </a:extLst>
          </p:cNvPr>
          <p:cNvSpPr txBox="1">
            <a:spLocks noGrp="1"/>
          </p:cNvSpPr>
          <p:nvPr>
            <p:ph type="body" idx="4294967295"/>
          </p:nvPr>
        </p:nvSpPr>
        <p:spPr>
          <a:xfrm>
            <a:off x="524775" y="893131"/>
            <a:ext cx="8190962" cy="3916200"/>
          </a:xfrm>
          <a:prstGeom prst="rect">
            <a:avLst/>
          </a:prstGeom>
        </p:spPr>
        <p:txBody>
          <a:bodyPr spcFirstLastPara="1" wrap="square" lIns="0" tIns="0" rIns="0" bIns="0" anchor="t" anchorCtr="0">
            <a:noAutofit/>
          </a:bodyPr>
          <a:lstStyle/>
          <a:p>
            <a:pPr marL="342900" indent="-342900">
              <a:lnSpc>
                <a:spcPct val="100000"/>
              </a:lnSpc>
            </a:pPr>
            <a:r>
              <a:rPr lang="en" dirty="0">
                <a:solidFill>
                  <a:schemeClr val="bg2"/>
                </a:solidFill>
              </a:rPr>
              <a:t>Vision of an ML EDA Commons</a:t>
            </a:r>
          </a:p>
          <a:p>
            <a:pPr marL="342900" indent="-342900">
              <a:lnSpc>
                <a:spcPct val="100000"/>
              </a:lnSpc>
            </a:pPr>
            <a:r>
              <a:rPr lang="en" dirty="0">
                <a:solidFill>
                  <a:schemeClr val="bg2"/>
                </a:solidFill>
              </a:rPr>
              <a:t>Efforts toward ML EDA Commons</a:t>
            </a:r>
          </a:p>
          <a:p>
            <a:pPr marL="800100" lvl="1" indent="-342900">
              <a:lnSpc>
                <a:spcPct val="100000"/>
              </a:lnSpc>
            </a:pPr>
            <a:r>
              <a:rPr lang="en" dirty="0">
                <a:solidFill>
                  <a:schemeClr val="bg2"/>
                </a:solidFill>
              </a:rPr>
              <a:t>Infrastructure development efforts</a:t>
            </a:r>
          </a:p>
          <a:p>
            <a:pPr marL="800100" lvl="1" indent="-342900">
              <a:lnSpc>
                <a:spcPct val="100000"/>
              </a:lnSpc>
            </a:pPr>
            <a:r>
              <a:rPr lang="en" dirty="0">
                <a:solidFill>
                  <a:schemeClr val="bg2"/>
                </a:solidFill>
              </a:rPr>
              <a:t>Benchmarks and standardization efforts</a:t>
            </a:r>
          </a:p>
          <a:p>
            <a:pPr marL="800100" lvl="1" indent="-342900">
              <a:lnSpc>
                <a:spcPct val="100000"/>
              </a:lnSpc>
            </a:pPr>
            <a:r>
              <a:rPr lang="en" dirty="0">
                <a:solidFill>
                  <a:schemeClr val="accent2"/>
                </a:solidFill>
              </a:rPr>
              <a:t>Accessibility and reproducibility efforts</a:t>
            </a:r>
          </a:p>
          <a:p>
            <a:pPr marL="342900" indent="-342900">
              <a:lnSpc>
                <a:spcPct val="100000"/>
              </a:lnSpc>
            </a:pPr>
            <a:r>
              <a:rPr lang="en" dirty="0">
                <a:solidFill>
                  <a:schemeClr val="bg2"/>
                </a:solidFill>
              </a:rPr>
              <a:t>Governance and roadmap  </a:t>
            </a:r>
          </a:p>
          <a:p>
            <a:pPr marL="342900" indent="-342900">
              <a:lnSpc>
                <a:spcPct val="100000"/>
              </a:lnSpc>
            </a:pPr>
            <a:r>
              <a:rPr lang="en" dirty="0">
                <a:solidFill>
                  <a:schemeClr val="bg2"/>
                </a:solidFill>
              </a:rPr>
              <a:t>Conclusion</a:t>
            </a:r>
          </a:p>
          <a:p>
            <a:pPr marL="342900" indent="-342900">
              <a:spcAft>
                <a:spcPts val="800"/>
              </a:spcAft>
            </a:pPr>
            <a:endParaRPr sz="1050" dirty="0"/>
          </a:p>
        </p:txBody>
      </p:sp>
      <p:sp>
        <p:nvSpPr>
          <p:cNvPr id="2" name="Slide Number Placeholder 1">
            <a:extLst>
              <a:ext uri="{FF2B5EF4-FFF2-40B4-BE49-F238E27FC236}">
                <a16:creationId xmlns:a16="http://schemas.microsoft.com/office/drawing/2014/main" id="{9C44438E-A0E9-1164-D6D7-02A8547F271E}"/>
              </a:ext>
            </a:extLst>
          </p:cNvPr>
          <p:cNvSpPr>
            <a:spLocks noGrp="1"/>
          </p:cNvSpPr>
          <p:nvPr>
            <p:ph type="sldNum" sz="quarter" idx="10"/>
          </p:nvPr>
        </p:nvSpPr>
        <p:spPr/>
        <p:txBody>
          <a:bodyPr/>
          <a:lstStyle/>
          <a:p>
            <a:fld id="{03A3443A-035E-4F09-8A92-13C81B986589}" type="slidenum">
              <a:rPr lang="en-US" smtClean="0"/>
              <a:t>19</a:t>
            </a:fld>
            <a:endParaRPr lang="en-US" dirty="0"/>
          </a:p>
        </p:txBody>
      </p:sp>
      <p:pic>
        <p:nvPicPr>
          <p:cNvPr id="4" name="Picture 3">
            <a:extLst>
              <a:ext uri="{FF2B5EF4-FFF2-40B4-BE49-F238E27FC236}">
                <a16:creationId xmlns:a16="http://schemas.microsoft.com/office/drawing/2014/main" id="{E5D85FF7-0B3A-BF9A-4F55-9CDA1D3F0A06}"/>
              </a:ext>
            </a:extLst>
          </p:cNvPr>
          <p:cNvPicPr>
            <a:picLocks noChangeAspect="1"/>
          </p:cNvPicPr>
          <p:nvPr/>
        </p:nvPicPr>
        <p:blipFill>
          <a:blip r:embed="rId3"/>
          <a:stretch>
            <a:fillRect/>
          </a:stretch>
        </p:blipFill>
        <p:spPr>
          <a:xfrm>
            <a:off x="6139021" y="538300"/>
            <a:ext cx="2822140" cy="3031377"/>
          </a:xfrm>
          <a:prstGeom prst="rect">
            <a:avLst/>
          </a:prstGeom>
        </p:spPr>
      </p:pic>
      <p:sp>
        <p:nvSpPr>
          <p:cNvPr id="5" name="Rectangle 4">
            <a:extLst>
              <a:ext uri="{FF2B5EF4-FFF2-40B4-BE49-F238E27FC236}">
                <a16:creationId xmlns:a16="http://schemas.microsoft.com/office/drawing/2014/main" id="{2A459938-922E-2F65-19E1-2AC095D9BA25}"/>
              </a:ext>
            </a:extLst>
          </p:cNvPr>
          <p:cNvSpPr/>
          <p:nvPr/>
        </p:nvSpPr>
        <p:spPr>
          <a:xfrm>
            <a:off x="7069667" y="1103236"/>
            <a:ext cx="1762358" cy="170180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spTree>
    <p:extLst>
      <p:ext uri="{BB962C8B-B14F-4D97-AF65-F5344CB8AC3E}">
        <p14:creationId xmlns:p14="http://schemas.microsoft.com/office/powerpoint/2010/main" val="469991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9BB58-0642-E620-3898-62CFC9BFBD1A}"/>
              </a:ext>
            </a:extLst>
          </p:cNvPr>
          <p:cNvSpPr>
            <a:spLocks noGrp="1"/>
          </p:cNvSpPr>
          <p:nvPr>
            <p:ph type="title"/>
          </p:nvPr>
        </p:nvSpPr>
        <p:spPr/>
        <p:txBody>
          <a:bodyPr/>
          <a:lstStyle/>
          <a:p>
            <a:r>
              <a:rPr lang="en-US" dirty="0"/>
              <a:t>What can we learn from the success of AI?</a:t>
            </a:r>
          </a:p>
        </p:txBody>
      </p:sp>
      <p:sp>
        <p:nvSpPr>
          <p:cNvPr id="5" name="Slide Number Placeholder 4">
            <a:extLst>
              <a:ext uri="{FF2B5EF4-FFF2-40B4-BE49-F238E27FC236}">
                <a16:creationId xmlns:a16="http://schemas.microsoft.com/office/drawing/2014/main" id="{F0FF4CFC-EEED-C209-43BC-327342925324}"/>
              </a:ext>
            </a:extLst>
          </p:cNvPr>
          <p:cNvSpPr>
            <a:spLocks noGrp="1"/>
          </p:cNvSpPr>
          <p:nvPr>
            <p:ph type="sldNum" sz="quarter" idx="10"/>
          </p:nvPr>
        </p:nvSpPr>
        <p:spPr/>
        <p:txBody>
          <a:bodyPr/>
          <a:lstStyle/>
          <a:p>
            <a:fld id="{03A3443A-035E-4F09-8A92-13C81B986589}" type="slidenum">
              <a:rPr lang="en-US" smtClean="0"/>
              <a:t>2</a:t>
            </a:fld>
            <a:endParaRPr lang="en-US" dirty="0"/>
          </a:p>
        </p:txBody>
      </p:sp>
      <p:sp>
        <p:nvSpPr>
          <p:cNvPr id="6" name="Rectangle: Rounded Corners 5">
            <a:extLst>
              <a:ext uri="{FF2B5EF4-FFF2-40B4-BE49-F238E27FC236}">
                <a16:creationId xmlns:a16="http://schemas.microsoft.com/office/drawing/2014/main" id="{B881BAA7-7D64-3DF6-9D49-61A314788DFC}"/>
              </a:ext>
            </a:extLst>
          </p:cNvPr>
          <p:cNvSpPr/>
          <p:nvPr/>
        </p:nvSpPr>
        <p:spPr>
          <a:xfrm>
            <a:off x="311128" y="1130876"/>
            <a:ext cx="4471519" cy="3636387"/>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AI Open Ecosystem and Shared Infrastructure</a:t>
            </a:r>
          </a:p>
        </p:txBody>
      </p:sp>
      <p:grpSp>
        <p:nvGrpSpPr>
          <p:cNvPr id="19" name="Group 18">
            <a:extLst>
              <a:ext uri="{FF2B5EF4-FFF2-40B4-BE49-F238E27FC236}">
                <a16:creationId xmlns:a16="http://schemas.microsoft.com/office/drawing/2014/main" id="{2BD9F6D7-5CAD-6F48-B759-D1AB89A3CA71}"/>
              </a:ext>
            </a:extLst>
          </p:cNvPr>
          <p:cNvGrpSpPr/>
          <p:nvPr/>
        </p:nvGrpSpPr>
        <p:grpSpPr>
          <a:xfrm>
            <a:off x="495924" y="1645514"/>
            <a:ext cx="2464548" cy="1098183"/>
            <a:chOff x="717667" y="1645514"/>
            <a:chExt cx="2464548" cy="1098183"/>
          </a:xfrm>
        </p:grpSpPr>
        <p:sp>
          <p:nvSpPr>
            <p:cNvPr id="7" name="Rectangle: Rounded Corners 6">
              <a:extLst>
                <a:ext uri="{FF2B5EF4-FFF2-40B4-BE49-F238E27FC236}">
                  <a16:creationId xmlns:a16="http://schemas.microsoft.com/office/drawing/2014/main" id="{69AB24DB-4C65-FBF2-F21B-DA8365BA8D40}"/>
                </a:ext>
              </a:extLst>
            </p:cNvPr>
            <p:cNvSpPr/>
            <p:nvPr/>
          </p:nvSpPr>
          <p:spPr>
            <a:xfrm>
              <a:off x="717667" y="1645514"/>
              <a:ext cx="2464548" cy="1098183"/>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Collaborative Frameworks</a:t>
              </a:r>
            </a:p>
          </p:txBody>
        </p:sp>
        <p:pic>
          <p:nvPicPr>
            <p:cNvPr id="1026" name="Picture 2">
              <a:extLst>
                <a:ext uri="{FF2B5EF4-FFF2-40B4-BE49-F238E27FC236}">
                  <a16:creationId xmlns:a16="http://schemas.microsoft.com/office/drawing/2014/main" id="{C81EE4B5-3235-3B21-3709-9623B4CD79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428" y="2029717"/>
              <a:ext cx="1016039" cy="2520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ensorFlow TFX Customer Reviews 2025 | SoftwareReviews">
              <a:extLst>
                <a:ext uri="{FF2B5EF4-FFF2-40B4-BE49-F238E27FC236}">
                  <a16:creationId xmlns:a16="http://schemas.microsoft.com/office/drawing/2014/main" id="{E7210398-2073-68D3-8572-A716327571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2044" y="1909628"/>
              <a:ext cx="1360170" cy="45701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ean assets · huggingface/brand-assets at 7e7df7d">
              <a:extLst>
                <a:ext uri="{FF2B5EF4-FFF2-40B4-BE49-F238E27FC236}">
                  <a16:creationId xmlns:a16="http://schemas.microsoft.com/office/drawing/2014/main" id="{5E9A8724-BF18-A364-9435-35F61F9ED1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4748" y="2243679"/>
              <a:ext cx="1737822" cy="4619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5642D946-69D6-4E38-197E-F519E279FCCC}"/>
              </a:ext>
            </a:extLst>
          </p:cNvPr>
          <p:cNvGrpSpPr/>
          <p:nvPr/>
        </p:nvGrpSpPr>
        <p:grpSpPr>
          <a:xfrm>
            <a:off x="473293" y="2842637"/>
            <a:ext cx="2454469" cy="832041"/>
            <a:chOff x="704787" y="2890745"/>
            <a:chExt cx="2615755" cy="832041"/>
          </a:xfrm>
        </p:grpSpPr>
        <p:sp>
          <p:nvSpPr>
            <p:cNvPr id="12" name="Rectangle: Rounded Corners 11">
              <a:extLst>
                <a:ext uri="{FF2B5EF4-FFF2-40B4-BE49-F238E27FC236}">
                  <a16:creationId xmlns:a16="http://schemas.microsoft.com/office/drawing/2014/main" id="{57CEA500-EA1E-8D10-3A38-878BF81F01EF}"/>
                </a:ext>
              </a:extLst>
            </p:cNvPr>
            <p:cNvSpPr/>
            <p:nvPr/>
          </p:nvSpPr>
          <p:spPr>
            <a:xfrm>
              <a:off x="717666" y="2890745"/>
              <a:ext cx="2602876" cy="832041"/>
            </a:xfrm>
            <a:prstGeom prst="roundRect">
              <a:avLst/>
            </a:prstGeom>
            <a:solidFill>
              <a:srgbClr val="EAEEF2"/>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Community platforms</a:t>
              </a:r>
            </a:p>
          </p:txBody>
        </p:sp>
        <p:pic>
          <p:nvPicPr>
            <p:cNvPr id="14" name="Graphic 13">
              <a:extLst>
                <a:ext uri="{FF2B5EF4-FFF2-40B4-BE49-F238E27FC236}">
                  <a16:creationId xmlns:a16="http://schemas.microsoft.com/office/drawing/2014/main" id="{D6BAAF58-56BE-897D-E751-95BF2EC4115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4787" y="3130290"/>
              <a:ext cx="1303490" cy="592496"/>
            </a:xfrm>
            <a:prstGeom prst="rect">
              <a:avLst/>
            </a:prstGeom>
          </p:spPr>
        </p:pic>
        <p:pic>
          <p:nvPicPr>
            <p:cNvPr id="1042" name="Picture 18" descr="GitHub logo lockup spacing guide">
              <a:extLst>
                <a:ext uri="{FF2B5EF4-FFF2-40B4-BE49-F238E27FC236}">
                  <a16:creationId xmlns:a16="http://schemas.microsoft.com/office/drawing/2014/main" id="{786921E9-3496-94AA-E3CC-2BEECF0730D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4184" t="21986" r="24774" b="64073"/>
            <a:stretch/>
          </p:blipFill>
          <p:spPr bwMode="auto">
            <a:xfrm>
              <a:off x="1850116" y="3252648"/>
              <a:ext cx="1278000" cy="3477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84B18895-6F38-0771-2022-7EDFFAA12699}"/>
              </a:ext>
            </a:extLst>
          </p:cNvPr>
          <p:cNvGrpSpPr/>
          <p:nvPr/>
        </p:nvGrpSpPr>
        <p:grpSpPr>
          <a:xfrm>
            <a:off x="495923" y="3773618"/>
            <a:ext cx="2431839" cy="832041"/>
            <a:chOff x="717666" y="3868439"/>
            <a:chExt cx="2431839" cy="832041"/>
          </a:xfrm>
        </p:grpSpPr>
        <p:sp>
          <p:nvSpPr>
            <p:cNvPr id="18" name="Rectangle: Rounded Corners 17">
              <a:extLst>
                <a:ext uri="{FF2B5EF4-FFF2-40B4-BE49-F238E27FC236}">
                  <a16:creationId xmlns:a16="http://schemas.microsoft.com/office/drawing/2014/main" id="{929B9EAF-1172-6ADA-C302-55889055D712}"/>
                </a:ext>
              </a:extLst>
            </p:cNvPr>
            <p:cNvSpPr/>
            <p:nvPr/>
          </p:nvSpPr>
          <p:spPr>
            <a:xfrm>
              <a:off x="717666" y="3868439"/>
              <a:ext cx="2431839" cy="832041"/>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Datasets</a:t>
              </a:r>
            </a:p>
          </p:txBody>
        </p:sp>
        <p:pic>
          <p:nvPicPr>
            <p:cNvPr id="17" name="Picture 16">
              <a:extLst>
                <a:ext uri="{FF2B5EF4-FFF2-40B4-BE49-F238E27FC236}">
                  <a16:creationId xmlns:a16="http://schemas.microsoft.com/office/drawing/2014/main" id="{1C9EC74F-6EDF-ADFB-ECF3-B97ED955C013}"/>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799887" y="4318305"/>
              <a:ext cx="1065190" cy="217300"/>
            </a:xfrm>
            <a:prstGeom prst="rect">
              <a:avLst/>
            </a:prstGeom>
          </p:spPr>
        </p:pic>
        <p:pic>
          <p:nvPicPr>
            <p:cNvPr id="1048" name="Picture 24" descr="Logo">
              <a:extLst>
                <a:ext uri="{FF2B5EF4-FFF2-40B4-BE49-F238E27FC236}">
                  <a16:creationId xmlns:a16="http://schemas.microsoft.com/office/drawing/2014/main" id="{9C469B21-CCA6-EA99-6260-EEE1DC0466F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7619" y="4243915"/>
              <a:ext cx="1183278" cy="3660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id="{771BE043-9BEC-EEA5-BA74-8F0591CB7261}"/>
              </a:ext>
            </a:extLst>
          </p:cNvPr>
          <p:cNvGrpSpPr/>
          <p:nvPr/>
        </p:nvGrpSpPr>
        <p:grpSpPr>
          <a:xfrm>
            <a:off x="3027789" y="1645515"/>
            <a:ext cx="1625598" cy="1265246"/>
            <a:chOff x="3186235" y="1645515"/>
            <a:chExt cx="1625598" cy="1265246"/>
          </a:xfrm>
        </p:grpSpPr>
        <p:sp>
          <p:nvSpPr>
            <p:cNvPr id="23" name="Rectangle: Rounded Corners 22">
              <a:extLst>
                <a:ext uri="{FF2B5EF4-FFF2-40B4-BE49-F238E27FC236}">
                  <a16:creationId xmlns:a16="http://schemas.microsoft.com/office/drawing/2014/main" id="{802CA4B7-B76E-96F2-8154-AF62E3CC9D5C}"/>
                </a:ext>
              </a:extLst>
            </p:cNvPr>
            <p:cNvSpPr/>
            <p:nvPr/>
          </p:nvSpPr>
          <p:spPr>
            <a:xfrm>
              <a:off x="3186235" y="1645515"/>
              <a:ext cx="1625598" cy="1265246"/>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Pre-trained models</a:t>
              </a:r>
            </a:p>
          </p:txBody>
        </p:sp>
        <p:pic>
          <p:nvPicPr>
            <p:cNvPr id="1050" name="Picture 26" descr="Meta's Llama 4 is Coming Soon">
              <a:extLst>
                <a:ext uri="{FF2B5EF4-FFF2-40B4-BE49-F238E27FC236}">
                  <a16:creationId xmlns:a16="http://schemas.microsoft.com/office/drawing/2014/main" id="{2CD56239-FE03-E2F5-BED3-376D0C783CEE}"/>
                </a:ext>
              </a:extLst>
            </p:cNvPr>
            <p:cNvPicPr>
              <a:picLocks noChangeAspect="1" noChangeArrowheads="1"/>
            </p:cNvPicPr>
            <p:nvPr/>
          </p:nvPicPr>
          <p:blipFill rotWithShape="1">
            <a:blip r:embed="rId11">
              <a:clrChange>
                <a:clrFrom>
                  <a:srgbClr val="F1F5F8"/>
                </a:clrFrom>
                <a:clrTo>
                  <a:srgbClr val="F1F5F8">
                    <a:alpha val="0"/>
                  </a:srgbClr>
                </a:clrTo>
              </a:clrChange>
              <a:extLst>
                <a:ext uri="{28A0092B-C50C-407E-A947-70E740481C1C}">
                  <a14:useLocalDpi xmlns:a14="http://schemas.microsoft.com/office/drawing/2010/main" val="0"/>
                </a:ext>
              </a:extLst>
            </a:blip>
            <a:srcRect l="13630" t="33114" r="20506" b="34706"/>
            <a:stretch/>
          </p:blipFill>
          <p:spPr bwMode="auto">
            <a:xfrm>
              <a:off x="3455392" y="2184458"/>
              <a:ext cx="1100281" cy="302441"/>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a:extLst>
                <a:ext uri="{FF2B5EF4-FFF2-40B4-BE49-F238E27FC236}">
                  <a16:creationId xmlns:a16="http://schemas.microsoft.com/office/drawing/2014/main" id="{2AFE9DE0-9ACB-963E-37DE-AFD51E92D50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60379" y="2502067"/>
              <a:ext cx="1490308" cy="3172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37D63EAD-6CEF-EE75-3B09-3D43298D566B}"/>
              </a:ext>
            </a:extLst>
          </p:cNvPr>
          <p:cNvGrpSpPr/>
          <p:nvPr/>
        </p:nvGrpSpPr>
        <p:grpSpPr>
          <a:xfrm>
            <a:off x="3009983" y="3061790"/>
            <a:ext cx="1643403" cy="1513476"/>
            <a:chOff x="3181447" y="2873401"/>
            <a:chExt cx="1643403" cy="1513476"/>
          </a:xfrm>
        </p:grpSpPr>
        <p:sp>
          <p:nvSpPr>
            <p:cNvPr id="31" name="Rectangle: Rounded Corners 30">
              <a:extLst>
                <a:ext uri="{FF2B5EF4-FFF2-40B4-BE49-F238E27FC236}">
                  <a16:creationId xmlns:a16="http://schemas.microsoft.com/office/drawing/2014/main" id="{ABF5C9CD-9DB4-988F-5309-E7FBC760C0B0}"/>
                </a:ext>
              </a:extLst>
            </p:cNvPr>
            <p:cNvSpPr/>
            <p:nvPr/>
          </p:nvSpPr>
          <p:spPr>
            <a:xfrm>
              <a:off x="3186235" y="2873401"/>
              <a:ext cx="1638615" cy="1513476"/>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Frameworks</a:t>
              </a:r>
            </a:p>
          </p:txBody>
        </p:sp>
        <p:pic>
          <p:nvPicPr>
            <p:cNvPr id="1054" name="Picture 30" descr="Understanding ONNX: Enhancing AI Model Interoperability ...">
              <a:extLst>
                <a:ext uri="{FF2B5EF4-FFF2-40B4-BE49-F238E27FC236}">
                  <a16:creationId xmlns:a16="http://schemas.microsoft.com/office/drawing/2014/main" id="{F145E38D-2CD9-3FEA-8299-87D579A797EA}"/>
                </a:ext>
              </a:extLst>
            </p:cNvPr>
            <p:cNvPicPr>
              <a:picLocks noChangeAspect="1" noChangeArrowheads="1"/>
            </p:cNvPicPr>
            <p:nvPr/>
          </p:nvPicPr>
          <p:blipFill rotWithShape="1">
            <a:blip r:embed="rId13">
              <a:clrChange>
                <a:clrFrom>
                  <a:srgbClr val="FAFAFA"/>
                </a:clrFrom>
                <a:clrTo>
                  <a:srgbClr val="FAFAFA">
                    <a:alpha val="0"/>
                  </a:srgbClr>
                </a:clrTo>
              </a:clrChange>
              <a:extLst>
                <a:ext uri="{28A0092B-C50C-407E-A947-70E740481C1C}">
                  <a14:useLocalDpi xmlns:a14="http://schemas.microsoft.com/office/drawing/2010/main" val="0"/>
                </a:ext>
              </a:extLst>
            </a:blip>
            <a:srcRect l="28146" t="39935" r="28145" b="39161"/>
            <a:stretch/>
          </p:blipFill>
          <p:spPr bwMode="auto">
            <a:xfrm>
              <a:off x="3199252" y="3178292"/>
              <a:ext cx="1498223" cy="40335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464E0414-B585-BC06-B0B5-8FC339E64DC4}"/>
                </a:ext>
              </a:extLst>
            </p:cNvPr>
            <p:cNvPicPr>
              <a:picLocks noChangeAspect="1" noChangeArrowheads="1"/>
            </p:cNvPicPr>
            <p:nvPr/>
          </p:nvPicPr>
          <p:blipFill rotWithShape="1">
            <a:blip r:embed="rId14">
              <a:clrChange>
                <a:clrFrom>
                  <a:srgbClr val="F7F7F7"/>
                </a:clrFrom>
                <a:clrTo>
                  <a:srgbClr val="F7F7F7">
                    <a:alpha val="0"/>
                  </a:srgbClr>
                </a:clrTo>
              </a:clrChange>
              <a:extLst>
                <a:ext uri="{28A0092B-C50C-407E-A947-70E740481C1C}">
                  <a14:useLocalDpi xmlns:a14="http://schemas.microsoft.com/office/drawing/2010/main" val="0"/>
                </a:ext>
              </a:extLst>
            </a:blip>
            <a:srcRect l="13591" t="6674" b="13136"/>
            <a:stretch/>
          </p:blipFill>
          <p:spPr bwMode="auto">
            <a:xfrm>
              <a:off x="3181447" y="3540059"/>
              <a:ext cx="1595471" cy="832041"/>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Subtitle 9">
            <a:extLst>
              <a:ext uri="{FF2B5EF4-FFF2-40B4-BE49-F238E27FC236}">
                <a16:creationId xmlns:a16="http://schemas.microsoft.com/office/drawing/2014/main" id="{969BE191-7D65-0D15-356D-DD69E180FB47}"/>
              </a:ext>
            </a:extLst>
          </p:cNvPr>
          <p:cNvSpPr>
            <a:spLocks noGrp="1"/>
          </p:cNvSpPr>
          <p:nvPr>
            <p:ph type="subTitle" idx="2"/>
          </p:nvPr>
        </p:nvSpPr>
        <p:spPr>
          <a:xfrm>
            <a:off x="424450" y="756623"/>
            <a:ext cx="8384700" cy="283154"/>
          </a:xfrm>
        </p:spPr>
        <p:txBody>
          <a:bodyPr/>
          <a:lstStyle/>
          <a:p>
            <a:r>
              <a:rPr lang="en-US" dirty="0"/>
              <a:t>Open ecosystem and shared infrastructure</a:t>
            </a:r>
          </a:p>
        </p:txBody>
      </p:sp>
    </p:spTree>
    <p:extLst>
      <p:ext uri="{BB962C8B-B14F-4D97-AF65-F5344CB8AC3E}">
        <p14:creationId xmlns:p14="http://schemas.microsoft.com/office/powerpoint/2010/main" val="44627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par>
                                <p:cTn id="20" presetID="10" presetClass="entr" presetSubtype="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A7F9F-455E-FBA3-310C-3C875AA88250}"/>
              </a:ext>
            </a:extLst>
          </p:cNvPr>
          <p:cNvSpPr>
            <a:spLocks noGrp="1"/>
          </p:cNvSpPr>
          <p:nvPr>
            <p:ph type="title"/>
          </p:nvPr>
        </p:nvSpPr>
        <p:spPr>
          <a:xfrm>
            <a:off x="420624" y="320050"/>
            <a:ext cx="8723375" cy="436500"/>
          </a:xfrm>
        </p:spPr>
        <p:txBody>
          <a:bodyPr/>
          <a:lstStyle/>
          <a:p>
            <a:r>
              <a:rPr lang="en-US" sz="2800" dirty="0"/>
              <a:t>Efforts towards accessible ML EDA research</a:t>
            </a:r>
          </a:p>
        </p:txBody>
      </p:sp>
      <p:sp>
        <p:nvSpPr>
          <p:cNvPr id="3" name="Text Placeholder 2">
            <a:extLst>
              <a:ext uri="{FF2B5EF4-FFF2-40B4-BE49-F238E27FC236}">
                <a16:creationId xmlns:a16="http://schemas.microsoft.com/office/drawing/2014/main" id="{AC36DC25-ECD3-BB37-9C5B-D9AB3E116904}"/>
              </a:ext>
            </a:extLst>
          </p:cNvPr>
          <p:cNvSpPr>
            <a:spLocks noGrp="1"/>
          </p:cNvSpPr>
          <p:nvPr>
            <p:ph type="body" idx="1"/>
          </p:nvPr>
        </p:nvSpPr>
        <p:spPr>
          <a:xfrm>
            <a:off x="420900" y="1125700"/>
            <a:ext cx="8291300" cy="3702300"/>
          </a:xfrm>
        </p:spPr>
        <p:txBody>
          <a:bodyPr/>
          <a:lstStyle/>
          <a:p>
            <a:r>
              <a:rPr lang="en-US" sz="1800" dirty="0"/>
              <a:t>Lower the barriers to entry</a:t>
            </a:r>
          </a:p>
          <a:p>
            <a:r>
              <a:rPr lang="en-US" sz="1800" dirty="0"/>
              <a:t>Proxies (PDKs, tools, IP, and design) are critical for accessibility</a:t>
            </a:r>
          </a:p>
          <a:p>
            <a:r>
              <a:rPr lang="en-US" sz="1800" dirty="0"/>
              <a:t>Open-source tools can serve as a playground for ML EDA research </a:t>
            </a:r>
          </a:p>
        </p:txBody>
      </p:sp>
      <p:sp>
        <p:nvSpPr>
          <p:cNvPr id="4" name="Subtitle 3">
            <a:extLst>
              <a:ext uri="{FF2B5EF4-FFF2-40B4-BE49-F238E27FC236}">
                <a16:creationId xmlns:a16="http://schemas.microsoft.com/office/drawing/2014/main" id="{11D8F7BA-DFA5-847D-8C23-5F56729AD876}"/>
              </a:ext>
            </a:extLst>
          </p:cNvPr>
          <p:cNvSpPr>
            <a:spLocks noGrp="1"/>
          </p:cNvSpPr>
          <p:nvPr>
            <p:ph type="subTitle" idx="2"/>
          </p:nvPr>
        </p:nvSpPr>
        <p:spPr>
          <a:xfrm>
            <a:off x="424450" y="756623"/>
            <a:ext cx="8384700" cy="566309"/>
          </a:xfrm>
        </p:spPr>
        <p:txBody>
          <a:bodyPr/>
          <a:lstStyle/>
          <a:p>
            <a:r>
              <a:rPr lang="en-US" sz="1600" dirty="0"/>
              <a:t>Critical role of open-source for accessibility</a:t>
            </a:r>
          </a:p>
          <a:p>
            <a:endParaRPr lang="en-US" dirty="0"/>
          </a:p>
        </p:txBody>
      </p:sp>
      <p:sp>
        <p:nvSpPr>
          <p:cNvPr id="5" name="Slide Number Placeholder 4">
            <a:extLst>
              <a:ext uri="{FF2B5EF4-FFF2-40B4-BE49-F238E27FC236}">
                <a16:creationId xmlns:a16="http://schemas.microsoft.com/office/drawing/2014/main" id="{9DD89E28-8665-2BB9-CB79-32209873F935}"/>
              </a:ext>
            </a:extLst>
          </p:cNvPr>
          <p:cNvSpPr>
            <a:spLocks noGrp="1"/>
          </p:cNvSpPr>
          <p:nvPr>
            <p:ph type="sldNum" sz="quarter" idx="10"/>
          </p:nvPr>
        </p:nvSpPr>
        <p:spPr/>
        <p:txBody>
          <a:bodyPr/>
          <a:lstStyle/>
          <a:p>
            <a:fld id="{03A3443A-035E-4F09-8A92-13C81B986589}" type="slidenum">
              <a:rPr lang="en-US" smtClean="0"/>
              <a:t>20</a:t>
            </a:fld>
            <a:endParaRPr lang="en-US" dirty="0"/>
          </a:p>
        </p:txBody>
      </p:sp>
      <p:pic>
        <p:nvPicPr>
          <p:cNvPr id="13" name="Picture 12">
            <a:extLst>
              <a:ext uri="{FF2B5EF4-FFF2-40B4-BE49-F238E27FC236}">
                <a16:creationId xmlns:a16="http://schemas.microsoft.com/office/drawing/2014/main" id="{1F92E106-52A5-36C2-1C75-1C79404C647B}"/>
              </a:ext>
            </a:extLst>
          </p:cNvPr>
          <p:cNvPicPr>
            <a:picLocks noChangeAspect="1"/>
          </p:cNvPicPr>
          <p:nvPr/>
        </p:nvPicPr>
        <p:blipFill>
          <a:blip r:embed="rId3"/>
          <a:stretch>
            <a:fillRect/>
          </a:stretch>
        </p:blipFill>
        <p:spPr>
          <a:xfrm>
            <a:off x="331881" y="2021417"/>
            <a:ext cx="6246244" cy="3026833"/>
          </a:xfrm>
          <a:prstGeom prst="rect">
            <a:avLst/>
          </a:prstGeom>
        </p:spPr>
      </p:pic>
      <p:sp>
        <p:nvSpPr>
          <p:cNvPr id="15" name="TextBox 14">
            <a:extLst>
              <a:ext uri="{FF2B5EF4-FFF2-40B4-BE49-F238E27FC236}">
                <a16:creationId xmlns:a16="http://schemas.microsoft.com/office/drawing/2014/main" id="{63D168B8-CCD9-46A1-0ED1-ABC0EC121EDC}"/>
              </a:ext>
            </a:extLst>
          </p:cNvPr>
          <p:cNvSpPr txBox="1"/>
          <p:nvPr/>
        </p:nvSpPr>
        <p:spPr>
          <a:xfrm>
            <a:off x="6627244" y="4091421"/>
            <a:ext cx="2609850" cy="600164"/>
          </a:xfrm>
          <a:prstGeom prst="rect">
            <a:avLst/>
          </a:prstGeom>
          <a:noFill/>
        </p:spPr>
        <p:txBody>
          <a:bodyPr wrap="square">
            <a:spAutoFit/>
          </a:bodyPr>
          <a:lstStyle/>
          <a:p>
            <a:r>
              <a:rPr lang="en-US" sz="1100" b="0" i="0" dirty="0">
                <a:solidFill>
                  <a:srgbClr val="333333"/>
                </a:solidFill>
                <a:effectLst/>
                <a:highlight>
                  <a:srgbClr val="FFFF00"/>
                </a:highlight>
                <a:latin typeface="+mj-lt"/>
              </a:rPr>
              <a:t>V. A. Chhabria </a:t>
            </a:r>
            <a:r>
              <a:rPr lang="en-US" sz="1100" b="0" i="1" dirty="0">
                <a:solidFill>
                  <a:srgbClr val="333333"/>
                </a:solidFill>
                <a:effectLst/>
                <a:highlight>
                  <a:srgbClr val="FFFF00"/>
                </a:highlight>
                <a:latin typeface="+mj-lt"/>
              </a:rPr>
              <a:t>et al</a:t>
            </a:r>
            <a:r>
              <a:rPr lang="en-US" sz="1100" b="0" i="0" dirty="0">
                <a:solidFill>
                  <a:srgbClr val="333333"/>
                </a:solidFill>
                <a:effectLst/>
                <a:highlight>
                  <a:srgbClr val="FFFF00"/>
                </a:highlight>
                <a:latin typeface="+mj-lt"/>
              </a:rPr>
              <a:t>., "OpenROAD and </a:t>
            </a:r>
            <a:r>
              <a:rPr lang="en-US" sz="1100" b="0" i="0" dirty="0" err="1">
                <a:solidFill>
                  <a:srgbClr val="333333"/>
                </a:solidFill>
                <a:effectLst/>
                <a:highlight>
                  <a:srgbClr val="FFFF00"/>
                </a:highlight>
                <a:latin typeface="+mj-lt"/>
              </a:rPr>
              <a:t>CircuitOps</a:t>
            </a:r>
            <a:r>
              <a:rPr lang="en-US" sz="1100" b="0" i="0" dirty="0">
                <a:solidFill>
                  <a:srgbClr val="333333"/>
                </a:solidFill>
                <a:effectLst/>
                <a:highlight>
                  <a:srgbClr val="FFFF00"/>
                </a:highlight>
                <a:latin typeface="+mj-lt"/>
              </a:rPr>
              <a:t>: Infrastructure for ML EDA Research and Education," </a:t>
            </a:r>
            <a:r>
              <a:rPr lang="en-US" sz="1100" b="0" i="1" dirty="0">
                <a:solidFill>
                  <a:srgbClr val="333333"/>
                </a:solidFill>
                <a:effectLst/>
                <a:highlight>
                  <a:srgbClr val="FFFF00"/>
                </a:highlight>
                <a:latin typeface="+mj-lt"/>
              </a:rPr>
              <a:t>VTS 2024. </a:t>
            </a:r>
            <a:endParaRPr lang="en-US" sz="1100" dirty="0">
              <a:highlight>
                <a:srgbClr val="FFFF00"/>
              </a:highlight>
              <a:latin typeface="+mj-lt"/>
            </a:endParaRPr>
          </a:p>
        </p:txBody>
      </p:sp>
    </p:spTree>
    <p:extLst>
      <p:ext uri="{BB962C8B-B14F-4D97-AF65-F5344CB8AC3E}">
        <p14:creationId xmlns:p14="http://schemas.microsoft.com/office/powerpoint/2010/main" val="293039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D317D-BAB6-F412-A767-CC9BA857630F}"/>
              </a:ext>
            </a:extLst>
          </p:cNvPr>
          <p:cNvSpPr>
            <a:spLocks noGrp="1"/>
          </p:cNvSpPr>
          <p:nvPr>
            <p:ph type="title"/>
          </p:nvPr>
        </p:nvSpPr>
        <p:spPr/>
        <p:txBody>
          <a:bodyPr/>
          <a:lstStyle/>
          <a:p>
            <a:r>
              <a:rPr lang="en-US" sz="2400" dirty="0"/>
              <a:t>Efforts toward reproducible research</a:t>
            </a:r>
          </a:p>
        </p:txBody>
      </p:sp>
      <p:sp>
        <p:nvSpPr>
          <p:cNvPr id="4" name="Subtitle 3">
            <a:extLst>
              <a:ext uri="{FF2B5EF4-FFF2-40B4-BE49-F238E27FC236}">
                <a16:creationId xmlns:a16="http://schemas.microsoft.com/office/drawing/2014/main" id="{98F36B37-D230-5CA9-3135-DA2544A19B4A}"/>
              </a:ext>
            </a:extLst>
          </p:cNvPr>
          <p:cNvSpPr>
            <a:spLocks noGrp="1"/>
          </p:cNvSpPr>
          <p:nvPr>
            <p:ph type="subTitle" idx="2"/>
          </p:nvPr>
        </p:nvSpPr>
        <p:spPr>
          <a:xfrm>
            <a:off x="424450" y="756623"/>
            <a:ext cx="8384700" cy="283154"/>
          </a:xfrm>
        </p:spPr>
        <p:txBody>
          <a:bodyPr/>
          <a:lstStyle/>
          <a:p>
            <a:r>
              <a:rPr lang="en-US" dirty="0"/>
              <a:t>Artifact evaluation at MLCAD 2024</a:t>
            </a:r>
          </a:p>
        </p:txBody>
      </p:sp>
      <p:sp>
        <p:nvSpPr>
          <p:cNvPr id="5" name="Slide Number Placeholder 4">
            <a:extLst>
              <a:ext uri="{FF2B5EF4-FFF2-40B4-BE49-F238E27FC236}">
                <a16:creationId xmlns:a16="http://schemas.microsoft.com/office/drawing/2014/main" id="{5EA0510D-F379-811A-7DC4-235626989CD1}"/>
              </a:ext>
            </a:extLst>
          </p:cNvPr>
          <p:cNvSpPr>
            <a:spLocks noGrp="1"/>
          </p:cNvSpPr>
          <p:nvPr>
            <p:ph type="sldNum" sz="quarter" idx="10"/>
          </p:nvPr>
        </p:nvSpPr>
        <p:spPr/>
        <p:txBody>
          <a:bodyPr/>
          <a:lstStyle/>
          <a:p>
            <a:fld id="{03A3443A-035E-4F09-8A92-13C81B986589}" type="slidenum">
              <a:rPr lang="en-US" smtClean="0"/>
              <a:t>21</a:t>
            </a:fld>
            <a:endParaRPr lang="en-US" dirty="0"/>
          </a:p>
        </p:txBody>
      </p:sp>
      <p:sp>
        <p:nvSpPr>
          <p:cNvPr id="8" name="Text Placeholder 2">
            <a:extLst>
              <a:ext uri="{FF2B5EF4-FFF2-40B4-BE49-F238E27FC236}">
                <a16:creationId xmlns:a16="http://schemas.microsoft.com/office/drawing/2014/main" id="{F7653A1F-2886-F717-1DA4-6623303483E2}"/>
              </a:ext>
            </a:extLst>
          </p:cNvPr>
          <p:cNvSpPr txBox="1">
            <a:spLocks/>
          </p:cNvSpPr>
          <p:nvPr/>
        </p:nvSpPr>
        <p:spPr>
          <a:xfrm>
            <a:off x="284481" y="1125700"/>
            <a:ext cx="5382902" cy="332790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eaLnBrk="1" hangingPunct="1">
              <a:lnSpc>
                <a:spcPct val="115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55600" algn="l" rtl="0" eaLnBrk="1" hangingPunct="1">
              <a:lnSpc>
                <a:spcPct val="115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rtl="0" eaLnBrk="1" hangingPunct="1">
              <a:lnSpc>
                <a:spcPct val="115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rtl="0" eaLnBrk="1" hangingPunct="1">
              <a:lnSpc>
                <a:spcPct val="115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eaLnBrk="1" hangingPunct="1">
              <a:lnSpc>
                <a:spcPct val="115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eaLnBrk="1" hangingPunct="1">
              <a:lnSpc>
                <a:spcPct val="115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eaLnBrk="1" hangingPunct="1">
              <a:lnSpc>
                <a:spcPct val="115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eaLnBrk="1" hangingPunct="1">
              <a:lnSpc>
                <a:spcPct val="115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eaLnBrk="1" hangingPunct="1">
              <a:lnSpc>
                <a:spcPct val="115000"/>
              </a:lnSpc>
              <a:spcBef>
                <a:spcPts val="800"/>
              </a:spcBef>
              <a:spcAft>
                <a:spcPts val="80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a:lnSpc>
                <a:spcPct val="100000"/>
              </a:lnSpc>
              <a:buClrTx/>
              <a:buSzPct val="75000"/>
            </a:pPr>
            <a:r>
              <a:rPr lang="en-US" sz="1600" dirty="0"/>
              <a:t>Artifact evaluation badges area available from IEEE and ACM to encourage reproducible research</a:t>
            </a:r>
          </a:p>
          <a:p>
            <a:pPr marL="101600" indent="0">
              <a:lnSpc>
                <a:spcPct val="100000"/>
              </a:lnSpc>
              <a:buClrTx/>
              <a:buSzPct val="75000"/>
              <a:buNone/>
            </a:pPr>
            <a:endParaRPr lang="en-US" sz="1600" dirty="0"/>
          </a:p>
          <a:p>
            <a:pPr>
              <a:lnSpc>
                <a:spcPct val="100000"/>
              </a:lnSpc>
              <a:buClrTx/>
              <a:buSzPct val="75000"/>
            </a:pPr>
            <a:r>
              <a:rPr lang="en-US" sz="1600" dirty="0"/>
              <a:t>MLCAD 2024 tailored ACM badge awarding criteria for ML EDA research</a:t>
            </a:r>
            <a:br>
              <a:rPr lang="en-US" sz="1600" dirty="0"/>
            </a:br>
            <a:r>
              <a:rPr lang="en-US" sz="1600" dirty="0">
                <a:hlinkClick r:id="rId3"/>
              </a:rPr>
              <a:t>https://github.com/ml-eda/artifact-evaluation</a:t>
            </a:r>
            <a:r>
              <a:rPr lang="en-US" sz="1600" dirty="0"/>
              <a:t> </a:t>
            </a:r>
          </a:p>
          <a:p>
            <a:pPr marL="101600" indent="0">
              <a:lnSpc>
                <a:spcPct val="100000"/>
              </a:lnSpc>
              <a:buClrTx/>
              <a:buSzPct val="75000"/>
              <a:buNone/>
            </a:pPr>
            <a:endParaRPr lang="en-US" sz="1600" dirty="0"/>
          </a:p>
          <a:p>
            <a:pPr>
              <a:lnSpc>
                <a:spcPct val="100000"/>
              </a:lnSpc>
              <a:buClrTx/>
              <a:buSzPct val="75000"/>
            </a:pPr>
            <a:r>
              <a:rPr lang="en-US" sz="1600" dirty="0"/>
              <a:t>Criteria to be revised with inputs from IEEE CEDA DATC and ACM for MLCAD2025 to encourage:</a:t>
            </a:r>
          </a:p>
          <a:p>
            <a:pPr lvl="1">
              <a:lnSpc>
                <a:spcPct val="100000"/>
              </a:lnSpc>
              <a:spcBef>
                <a:spcPts val="200"/>
              </a:spcBef>
              <a:buClrTx/>
              <a:buSzPct val="75000"/>
            </a:pPr>
            <a:r>
              <a:rPr lang="en-US" sz="1600" dirty="0"/>
              <a:t>Artifact availability with meaningful data</a:t>
            </a:r>
          </a:p>
          <a:p>
            <a:pPr lvl="1">
              <a:lnSpc>
                <a:spcPct val="100000"/>
              </a:lnSpc>
              <a:spcBef>
                <a:spcPts val="200"/>
              </a:spcBef>
              <a:buClrTx/>
              <a:buSzPct val="75000"/>
            </a:pPr>
            <a:r>
              <a:rPr lang="en-US" sz="1600" dirty="0"/>
              <a:t>Use of proxies to demonstrate key ideas of papers for functionality</a:t>
            </a:r>
          </a:p>
          <a:p>
            <a:pPr lvl="1">
              <a:lnSpc>
                <a:spcPct val="100000"/>
              </a:lnSpc>
              <a:spcBef>
                <a:spcPts val="200"/>
              </a:spcBef>
              <a:buClrTx/>
              <a:buSzPct val="75000"/>
            </a:pPr>
            <a:r>
              <a:rPr lang="en-US" sz="1600" dirty="0"/>
              <a:t>Hosting ML EDA research reproducibility challenges with incentives inspired by: </a:t>
            </a:r>
            <a:r>
              <a:rPr lang="en-US" sz="1600" dirty="0">
                <a:hlinkClick r:id="rId4"/>
              </a:rPr>
              <a:t>https://reproml.org/</a:t>
            </a:r>
            <a:r>
              <a:rPr lang="en-US" sz="1600" dirty="0"/>
              <a:t> </a:t>
            </a:r>
          </a:p>
          <a:p>
            <a:pPr lvl="1">
              <a:lnSpc>
                <a:spcPct val="100000"/>
              </a:lnSpc>
              <a:buClrTx/>
              <a:buSzPct val="75000"/>
            </a:pPr>
            <a:endParaRPr lang="en-US" sz="1600" dirty="0"/>
          </a:p>
          <a:p>
            <a:pPr>
              <a:lnSpc>
                <a:spcPct val="100000"/>
              </a:lnSpc>
              <a:buClrTx/>
              <a:buSzPct val="75000"/>
            </a:pPr>
            <a:endParaRPr lang="en-US" sz="1600" dirty="0"/>
          </a:p>
        </p:txBody>
      </p:sp>
      <p:pic>
        <p:nvPicPr>
          <p:cNvPr id="1026" name="Picture 2">
            <a:extLst>
              <a:ext uri="{FF2B5EF4-FFF2-40B4-BE49-F238E27FC236}">
                <a16:creationId xmlns:a16="http://schemas.microsoft.com/office/drawing/2014/main" id="{E5DFBBFC-1B86-04FD-334E-695FE4A0361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08700" y="1379570"/>
            <a:ext cx="3080323" cy="1540162"/>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1C8846F2-A234-4342-7388-3D164A56C17C}"/>
              </a:ext>
            </a:extLst>
          </p:cNvPr>
          <p:cNvGrpSpPr/>
          <p:nvPr/>
        </p:nvGrpSpPr>
        <p:grpSpPr>
          <a:xfrm>
            <a:off x="5760666" y="3492475"/>
            <a:ext cx="3451967" cy="1228536"/>
            <a:chOff x="3442052" y="1047642"/>
            <a:chExt cx="3074149" cy="1097025"/>
          </a:xfrm>
        </p:grpSpPr>
        <p:pic>
          <p:nvPicPr>
            <p:cNvPr id="1030" name="Picture 6" descr="DSN 2024 Artifacts list">
              <a:extLst>
                <a:ext uri="{FF2B5EF4-FFF2-40B4-BE49-F238E27FC236}">
                  <a16:creationId xmlns:a16="http://schemas.microsoft.com/office/drawing/2014/main" id="{216A807F-F16E-57E6-4785-9A657BD6C46F}"/>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852" t="65032" r="73396" b="8078"/>
            <a:stretch/>
          </p:blipFill>
          <p:spPr bwMode="auto">
            <a:xfrm>
              <a:off x="3442052" y="1540627"/>
              <a:ext cx="892232" cy="6040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DSN 2024 Artifacts list">
              <a:extLst>
                <a:ext uri="{FF2B5EF4-FFF2-40B4-BE49-F238E27FC236}">
                  <a16:creationId xmlns:a16="http://schemas.microsoft.com/office/drawing/2014/main" id="{BCAE12B1-58CD-6E93-7640-112C57FDB22A}"/>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5145" t="9960" r="39365" b="63300"/>
            <a:stretch/>
          </p:blipFill>
          <p:spPr bwMode="auto">
            <a:xfrm>
              <a:off x="4452968" y="1047642"/>
              <a:ext cx="957500" cy="60066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DSN 2024 Artifacts list">
              <a:extLst>
                <a:ext uri="{FF2B5EF4-FFF2-40B4-BE49-F238E27FC236}">
                  <a16:creationId xmlns:a16="http://schemas.microsoft.com/office/drawing/2014/main" id="{CC6E820C-D1CD-D514-B07A-CCCB0466687B}"/>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245" t="9861" r="72708" b="65962"/>
            <a:stretch/>
          </p:blipFill>
          <p:spPr bwMode="auto">
            <a:xfrm>
              <a:off x="3442052" y="1047642"/>
              <a:ext cx="903317" cy="54309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DSN 2024 Artifacts list">
              <a:extLst>
                <a:ext uri="{FF2B5EF4-FFF2-40B4-BE49-F238E27FC236}">
                  <a16:creationId xmlns:a16="http://schemas.microsoft.com/office/drawing/2014/main" id="{5BEE240E-088D-7821-6513-B22BFC8DD988}"/>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5366" t="68247" r="39143" b="10639"/>
            <a:stretch/>
          </p:blipFill>
          <p:spPr bwMode="auto">
            <a:xfrm>
              <a:off x="4452968" y="1610664"/>
              <a:ext cx="957500" cy="47430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DSN 2024 Artifacts list">
              <a:extLst>
                <a:ext uri="{FF2B5EF4-FFF2-40B4-BE49-F238E27FC236}">
                  <a16:creationId xmlns:a16="http://schemas.microsoft.com/office/drawing/2014/main" id="{37F7159E-E36B-38A6-A737-69A0931CC64F}"/>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68488" t="66746" r="2301" b="8337"/>
            <a:stretch/>
          </p:blipFill>
          <p:spPr bwMode="auto">
            <a:xfrm>
              <a:off x="5360670" y="1584944"/>
              <a:ext cx="1097280" cy="5597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DSN 2024 Artifacts list">
              <a:extLst>
                <a:ext uri="{FF2B5EF4-FFF2-40B4-BE49-F238E27FC236}">
                  <a16:creationId xmlns:a16="http://schemas.microsoft.com/office/drawing/2014/main" id="{2AC0CB12-0D5B-03EA-809E-5F220CCD444A}"/>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68327" t="11580" b="63996"/>
            <a:stretch/>
          </p:blipFill>
          <p:spPr bwMode="auto">
            <a:xfrm>
              <a:off x="5326437" y="1062024"/>
              <a:ext cx="1189764" cy="54864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C5173D26-13A1-E776-8C21-034D676B2D8A}"/>
              </a:ext>
            </a:extLst>
          </p:cNvPr>
          <p:cNvSpPr txBox="1"/>
          <p:nvPr/>
        </p:nvSpPr>
        <p:spPr>
          <a:xfrm>
            <a:off x="5641096" y="891028"/>
            <a:ext cx="3502904" cy="461665"/>
          </a:xfrm>
          <a:prstGeom prst="rect">
            <a:avLst/>
          </a:prstGeom>
          <a:noFill/>
        </p:spPr>
        <p:txBody>
          <a:bodyPr wrap="square">
            <a:spAutoFit/>
          </a:bodyPr>
          <a:lstStyle/>
          <a:p>
            <a:r>
              <a:rPr lang="en-US" sz="1200" dirty="0">
                <a:hlinkClick r:id="rId7"/>
              </a:rPr>
              <a:t>https://www.acm.org/publications/policies/artifact-review-and-badging-current</a:t>
            </a:r>
            <a:r>
              <a:rPr lang="en-US" sz="1200" dirty="0"/>
              <a:t> </a:t>
            </a:r>
          </a:p>
        </p:txBody>
      </p:sp>
      <p:sp>
        <p:nvSpPr>
          <p:cNvPr id="17" name="TextBox 16">
            <a:extLst>
              <a:ext uri="{FF2B5EF4-FFF2-40B4-BE49-F238E27FC236}">
                <a16:creationId xmlns:a16="http://schemas.microsoft.com/office/drawing/2014/main" id="{11B59901-FC3D-28A8-05A7-505A3F4A6FC4}"/>
              </a:ext>
            </a:extLst>
          </p:cNvPr>
          <p:cNvSpPr txBox="1"/>
          <p:nvPr/>
        </p:nvSpPr>
        <p:spPr>
          <a:xfrm>
            <a:off x="5527439" y="3000664"/>
            <a:ext cx="3642847" cy="461665"/>
          </a:xfrm>
          <a:prstGeom prst="rect">
            <a:avLst/>
          </a:prstGeom>
          <a:noFill/>
        </p:spPr>
        <p:txBody>
          <a:bodyPr wrap="square">
            <a:spAutoFit/>
          </a:bodyPr>
          <a:lstStyle/>
          <a:p>
            <a:r>
              <a:rPr lang="en-US" sz="1200" dirty="0">
                <a:hlinkClick r:id="rId8"/>
              </a:rPr>
              <a:t>https://ieeexplore.ieee.org/Xplorehelp/overview-of-ieee-xplore/about-content#reproducibility-badges</a:t>
            </a:r>
            <a:r>
              <a:rPr lang="en-US" sz="1200" dirty="0"/>
              <a:t> </a:t>
            </a:r>
          </a:p>
        </p:txBody>
      </p:sp>
    </p:spTree>
    <p:extLst>
      <p:ext uri="{BB962C8B-B14F-4D97-AF65-F5344CB8AC3E}">
        <p14:creationId xmlns:p14="http://schemas.microsoft.com/office/powerpoint/2010/main" val="51908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00">
          <a:extLst>
            <a:ext uri="{FF2B5EF4-FFF2-40B4-BE49-F238E27FC236}">
              <a16:creationId xmlns:a16="http://schemas.microsoft.com/office/drawing/2014/main" id="{4D61FF7D-B67E-014D-FC30-F82150FD94E2}"/>
            </a:ext>
          </a:extLst>
        </p:cNvPr>
        <p:cNvGrpSpPr/>
        <p:nvPr/>
      </p:nvGrpSpPr>
      <p:grpSpPr>
        <a:xfrm>
          <a:off x="0" y="0"/>
          <a:ext cx="0" cy="0"/>
          <a:chOff x="0" y="0"/>
          <a:chExt cx="0" cy="0"/>
        </a:xfrm>
      </p:grpSpPr>
      <p:sp>
        <p:nvSpPr>
          <p:cNvPr id="5201" name="Google Shape;5201;p179">
            <a:extLst>
              <a:ext uri="{FF2B5EF4-FFF2-40B4-BE49-F238E27FC236}">
                <a16:creationId xmlns:a16="http://schemas.microsoft.com/office/drawing/2014/main" id="{D9635A43-D018-F830-A59E-7C471E57D00F}"/>
              </a:ext>
            </a:extLst>
          </p:cNvPr>
          <p:cNvSpPr txBox="1">
            <a:spLocks noGrp="1"/>
          </p:cNvSpPr>
          <p:nvPr>
            <p:ph type="title"/>
          </p:nvPr>
        </p:nvSpPr>
        <p:spPr>
          <a:xfrm>
            <a:off x="420625" y="320050"/>
            <a:ext cx="8411400" cy="436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dirty="0"/>
              <a:t>Agenda</a:t>
            </a:r>
            <a:endParaRPr dirty="0"/>
          </a:p>
        </p:txBody>
      </p:sp>
      <p:sp>
        <p:nvSpPr>
          <p:cNvPr id="5202" name="Google Shape;5202;p179">
            <a:extLst>
              <a:ext uri="{FF2B5EF4-FFF2-40B4-BE49-F238E27FC236}">
                <a16:creationId xmlns:a16="http://schemas.microsoft.com/office/drawing/2014/main" id="{46FDDF63-0724-1E06-F8D4-E8413FC05FF9}"/>
              </a:ext>
            </a:extLst>
          </p:cNvPr>
          <p:cNvSpPr txBox="1">
            <a:spLocks noGrp="1"/>
          </p:cNvSpPr>
          <p:nvPr>
            <p:ph type="body" idx="4294967295"/>
          </p:nvPr>
        </p:nvSpPr>
        <p:spPr>
          <a:xfrm>
            <a:off x="524775" y="893131"/>
            <a:ext cx="8190962" cy="3916200"/>
          </a:xfrm>
          <a:prstGeom prst="rect">
            <a:avLst/>
          </a:prstGeom>
        </p:spPr>
        <p:txBody>
          <a:bodyPr spcFirstLastPara="1" wrap="square" lIns="0" tIns="0" rIns="0" bIns="0" anchor="t" anchorCtr="0">
            <a:noAutofit/>
          </a:bodyPr>
          <a:lstStyle/>
          <a:p>
            <a:pPr marL="342900" indent="-342900">
              <a:lnSpc>
                <a:spcPct val="100000"/>
              </a:lnSpc>
            </a:pPr>
            <a:r>
              <a:rPr lang="en" dirty="0">
                <a:solidFill>
                  <a:schemeClr val="bg2"/>
                </a:solidFill>
              </a:rPr>
              <a:t>Vision of an ML EDA Commons</a:t>
            </a:r>
          </a:p>
          <a:p>
            <a:pPr marL="342900" indent="-342900">
              <a:lnSpc>
                <a:spcPct val="100000"/>
              </a:lnSpc>
            </a:pPr>
            <a:r>
              <a:rPr lang="en" dirty="0">
                <a:solidFill>
                  <a:schemeClr val="bg2"/>
                </a:solidFill>
              </a:rPr>
              <a:t>Efforts toward ML EDA Commons</a:t>
            </a:r>
          </a:p>
          <a:p>
            <a:pPr marL="800100" lvl="1" indent="-342900">
              <a:lnSpc>
                <a:spcPct val="100000"/>
              </a:lnSpc>
            </a:pPr>
            <a:r>
              <a:rPr lang="en" dirty="0">
                <a:solidFill>
                  <a:schemeClr val="bg2"/>
                </a:solidFill>
              </a:rPr>
              <a:t>Infrastructure development efforts</a:t>
            </a:r>
          </a:p>
          <a:p>
            <a:pPr marL="800100" lvl="1" indent="-342900">
              <a:lnSpc>
                <a:spcPct val="100000"/>
              </a:lnSpc>
            </a:pPr>
            <a:r>
              <a:rPr lang="en" dirty="0">
                <a:solidFill>
                  <a:schemeClr val="bg2"/>
                </a:solidFill>
              </a:rPr>
              <a:t>Benchmarks and standardization efforts</a:t>
            </a:r>
          </a:p>
          <a:p>
            <a:pPr marL="800100" lvl="1" indent="-342900">
              <a:lnSpc>
                <a:spcPct val="100000"/>
              </a:lnSpc>
            </a:pPr>
            <a:r>
              <a:rPr lang="en" dirty="0">
                <a:solidFill>
                  <a:schemeClr val="bg2"/>
                </a:solidFill>
              </a:rPr>
              <a:t>Accessibility and reproducibility efforts</a:t>
            </a:r>
          </a:p>
          <a:p>
            <a:pPr marL="342900" indent="-342900">
              <a:lnSpc>
                <a:spcPct val="100000"/>
              </a:lnSpc>
            </a:pPr>
            <a:r>
              <a:rPr lang="en" dirty="0">
                <a:solidFill>
                  <a:schemeClr val="accent2"/>
                </a:solidFill>
              </a:rPr>
              <a:t>Governance and roadmap  </a:t>
            </a:r>
          </a:p>
          <a:p>
            <a:pPr marL="342900" indent="-342900">
              <a:lnSpc>
                <a:spcPct val="100000"/>
              </a:lnSpc>
            </a:pPr>
            <a:r>
              <a:rPr lang="en" dirty="0">
                <a:solidFill>
                  <a:schemeClr val="accent2"/>
                </a:solidFill>
              </a:rPr>
              <a:t>Conclusion</a:t>
            </a:r>
          </a:p>
          <a:p>
            <a:pPr marL="342900" indent="-342900">
              <a:spcAft>
                <a:spcPts val="800"/>
              </a:spcAft>
            </a:pPr>
            <a:endParaRPr sz="1050" dirty="0"/>
          </a:p>
        </p:txBody>
      </p:sp>
      <p:sp>
        <p:nvSpPr>
          <p:cNvPr id="2" name="Slide Number Placeholder 1">
            <a:extLst>
              <a:ext uri="{FF2B5EF4-FFF2-40B4-BE49-F238E27FC236}">
                <a16:creationId xmlns:a16="http://schemas.microsoft.com/office/drawing/2014/main" id="{43F0FC8E-2EA4-9394-F0B8-DA185962AC65}"/>
              </a:ext>
            </a:extLst>
          </p:cNvPr>
          <p:cNvSpPr>
            <a:spLocks noGrp="1"/>
          </p:cNvSpPr>
          <p:nvPr>
            <p:ph type="sldNum" sz="quarter" idx="10"/>
          </p:nvPr>
        </p:nvSpPr>
        <p:spPr/>
        <p:txBody>
          <a:bodyPr/>
          <a:lstStyle/>
          <a:p>
            <a:fld id="{03A3443A-035E-4F09-8A92-13C81B986589}" type="slidenum">
              <a:rPr lang="en-US" smtClean="0"/>
              <a:t>22</a:t>
            </a:fld>
            <a:endParaRPr lang="en-US" dirty="0"/>
          </a:p>
        </p:txBody>
      </p:sp>
      <p:pic>
        <p:nvPicPr>
          <p:cNvPr id="4" name="Picture 3">
            <a:extLst>
              <a:ext uri="{FF2B5EF4-FFF2-40B4-BE49-F238E27FC236}">
                <a16:creationId xmlns:a16="http://schemas.microsoft.com/office/drawing/2014/main" id="{F21BBE58-646F-1E9B-64DA-2C36ACC97C39}"/>
              </a:ext>
            </a:extLst>
          </p:cNvPr>
          <p:cNvPicPr>
            <a:picLocks noChangeAspect="1"/>
          </p:cNvPicPr>
          <p:nvPr/>
        </p:nvPicPr>
        <p:blipFill>
          <a:blip r:embed="rId3"/>
          <a:stretch>
            <a:fillRect/>
          </a:stretch>
        </p:blipFill>
        <p:spPr>
          <a:xfrm>
            <a:off x="6139021" y="538300"/>
            <a:ext cx="2822140" cy="3031377"/>
          </a:xfrm>
          <a:prstGeom prst="rect">
            <a:avLst/>
          </a:prstGeom>
        </p:spPr>
      </p:pic>
      <p:sp>
        <p:nvSpPr>
          <p:cNvPr id="3" name="Rectangle 2">
            <a:extLst>
              <a:ext uri="{FF2B5EF4-FFF2-40B4-BE49-F238E27FC236}">
                <a16:creationId xmlns:a16="http://schemas.microsoft.com/office/drawing/2014/main" id="{0EE02199-08E3-7E05-38AE-481977C85CC6}"/>
              </a:ext>
            </a:extLst>
          </p:cNvPr>
          <p:cNvSpPr/>
          <p:nvPr/>
        </p:nvSpPr>
        <p:spPr>
          <a:xfrm>
            <a:off x="5935133" y="538299"/>
            <a:ext cx="3141134" cy="2933033"/>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spTree>
    <p:extLst>
      <p:ext uri="{BB962C8B-B14F-4D97-AF65-F5344CB8AC3E}">
        <p14:creationId xmlns:p14="http://schemas.microsoft.com/office/powerpoint/2010/main" val="962407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2914E-710C-7D7D-6EA4-C25FEB14B062}"/>
              </a:ext>
            </a:extLst>
          </p:cNvPr>
          <p:cNvSpPr>
            <a:spLocks noGrp="1"/>
          </p:cNvSpPr>
          <p:nvPr>
            <p:ph type="title"/>
          </p:nvPr>
        </p:nvSpPr>
        <p:spPr/>
        <p:txBody>
          <a:bodyPr/>
          <a:lstStyle/>
          <a:p>
            <a:r>
              <a:rPr lang="en-US" dirty="0"/>
              <a:t>Governance</a:t>
            </a:r>
          </a:p>
        </p:txBody>
      </p:sp>
      <p:sp>
        <p:nvSpPr>
          <p:cNvPr id="4" name="Subtitle 3">
            <a:extLst>
              <a:ext uri="{FF2B5EF4-FFF2-40B4-BE49-F238E27FC236}">
                <a16:creationId xmlns:a16="http://schemas.microsoft.com/office/drawing/2014/main" id="{8FCC7DDF-9A69-83C6-0052-A0FE5506F30A}"/>
              </a:ext>
            </a:extLst>
          </p:cNvPr>
          <p:cNvSpPr>
            <a:spLocks noGrp="1"/>
          </p:cNvSpPr>
          <p:nvPr>
            <p:ph type="subTitle" idx="2"/>
          </p:nvPr>
        </p:nvSpPr>
        <p:spPr>
          <a:xfrm>
            <a:off x="424450" y="756623"/>
            <a:ext cx="8384700" cy="283154"/>
          </a:xfrm>
        </p:spPr>
        <p:txBody>
          <a:bodyPr/>
          <a:lstStyle/>
          <a:p>
            <a:r>
              <a:rPr lang="en-US" dirty="0"/>
              <a:t>Key stakeholders and roles</a:t>
            </a:r>
          </a:p>
        </p:txBody>
      </p:sp>
      <p:sp>
        <p:nvSpPr>
          <p:cNvPr id="5" name="Slide Number Placeholder 4">
            <a:extLst>
              <a:ext uri="{FF2B5EF4-FFF2-40B4-BE49-F238E27FC236}">
                <a16:creationId xmlns:a16="http://schemas.microsoft.com/office/drawing/2014/main" id="{A6AF5072-5E9A-A4F5-98B1-EE775453E4D7}"/>
              </a:ext>
            </a:extLst>
          </p:cNvPr>
          <p:cNvSpPr>
            <a:spLocks noGrp="1"/>
          </p:cNvSpPr>
          <p:nvPr>
            <p:ph type="sldNum" sz="quarter" idx="10"/>
          </p:nvPr>
        </p:nvSpPr>
        <p:spPr/>
        <p:txBody>
          <a:bodyPr/>
          <a:lstStyle/>
          <a:p>
            <a:fld id="{03A3443A-035E-4F09-8A92-13C81B986589}" type="slidenum">
              <a:rPr lang="en-US" smtClean="0"/>
              <a:t>23</a:t>
            </a:fld>
            <a:endParaRPr lang="en-US" dirty="0"/>
          </a:p>
        </p:txBody>
      </p:sp>
      <p:grpSp>
        <p:nvGrpSpPr>
          <p:cNvPr id="29" name="Group 28">
            <a:extLst>
              <a:ext uri="{FF2B5EF4-FFF2-40B4-BE49-F238E27FC236}">
                <a16:creationId xmlns:a16="http://schemas.microsoft.com/office/drawing/2014/main" id="{911BF662-636A-8AE0-9C5F-52C8343EB107}"/>
              </a:ext>
            </a:extLst>
          </p:cNvPr>
          <p:cNvGrpSpPr/>
          <p:nvPr/>
        </p:nvGrpSpPr>
        <p:grpSpPr>
          <a:xfrm>
            <a:off x="2415454" y="1171746"/>
            <a:ext cx="1555026" cy="3763073"/>
            <a:chOff x="1342266" y="1171746"/>
            <a:chExt cx="1555026" cy="3885014"/>
          </a:xfrm>
        </p:grpSpPr>
        <p:grpSp>
          <p:nvGrpSpPr>
            <p:cNvPr id="10" name="Group 9">
              <a:extLst>
                <a:ext uri="{FF2B5EF4-FFF2-40B4-BE49-F238E27FC236}">
                  <a16:creationId xmlns:a16="http://schemas.microsoft.com/office/drawing/2014/main" id="{84B0DE31-6D2D-BEE5-9D93-475E8C4D5C8A}"/>
                </a:ext>
              </a:extLst>
            </p:cNvPr>
            <p:cNvGrpSpPr/>
            <p:nvPr/>
          </p:nvGrpSpPr>
          <p:grpSpPr>
            <a:xfrm>
              <a:off x="1850499" y="1171746"/>
              <a:ext cx="558699" cy="3595518"/>
              <a:chOff x="120562" y="1848018"/>
              <a:chExt cx="1022010" cy="2306683"/>
            </a:xfrm>
            <a:gradFill flip="none" rotWithShape="1">
              <a:gsLst>
                <a:gs pos="0">
                  <a:schemeClr val="bg1"/>
                </a:gs>
                <a:gs pos="100000">
                  <a:schemeClr val="accent1"/>
                </a:gs>
              </a:gsLst>
              <a:lin ang="5400000" scaled="1"/>
              <a:tileRect/>
            </a:gradFill>
          </p:grpSpPr>
          <p:grpSp>
            <p:nvGrpSpPr>
              <p:cNvPr id="11" name="Group 10">
                <a:extLst>
                  <a:ext uri="{FF2B5EF4-FFF2-40B4-BE49-F238E27FC236}">
                    <a16:creationId xmlns:a16="http://schemas.microsoft.com/office/drawing/2014/main" id="{9659E62C-E45F-23DF-DF55-76F52075DF66}"/>
                  </a:ext>
                </a:extLst>
              </p:cNvPr>
              <p:cNvGrpSpPr/>
              <p:nvPr/>
            </p:nvGrpSpPr>
            <p:grpSpPr>
              <a:xfrm>
                <a:off x="120562" y="3877038"/>
                <a:ext cx="985173" cy="277663"/>
                <a:chOff x="7051318" y="4814032"/>
                <a:chExt cx="1585496" cy="446859"/>
              </a:xfrm>
              <a:grpFill/>
            </p:grpSpPr>
            <p:sp>
              <p:nvSpPr>
                <p:cNvPr id="16" name="Cylinder 15">
                  <a:extLst>
                    <a:ext uri="{FF2B5EF4-FFF2-40B4-BE49-F238E27FC236}">
                      <a16:creationId xmlns:a16="http://schemas.microsoft.com/office/drawing/2014/main" id="{DA88E959-3014-E8AF-E214-D0CD4AC7D098}"/>
                    </a:ext>
                  </a:extLst>
                </p:cNvPr>
                <p:cNvSpPr/>
                <p:nvPr/>
              </p:nvSpPr>
              <p:spPr>
                <a:xfrm>
                  <a:off x="7051318" y="4962985"/>
                  <a:ext cx="1585496" cy="297906"/>
                </a:xfrm>
                <a:prstGeom prst="can">
                  <a:avLst>
                    <a:gd name="adj" fmla="val 50000"/>
                  </a:avLst>
                </a:prstGeom>
                <a:grpFill/>
                <a:ln w="19050" cap="flat" cmpd="sng" algn="ctr">
                  <a:solidFill>
                    <a:srgbClr val="156082">
                      <a:shade val="15000"/>
                    </a:srgbClr>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7" name="Cylinder 16">
                  <a:extLst>
                    <a:ext uri="{FF2B5EF4-FFF2-40B4-BE49-F238E27FC236}">
                      <a16:creationId xmlns:a16="http://schemas.microsoft.com/office/drawing/2014/main" id="{FD830EA6-F191-A9AD-0E2A-A2EFA504FD67}"/>
                    </a:ext>
                  </a:extLst>
                </p:cNvPr>
                <p:cNvSpPr/>
                <p:nvPr/>
              </p:nvSpPr>
              <p:spPr>
                <a:xfrm>
                  <a:off x="7212999" y="4814032"/>
                  <a:ext cx="1262134" cy="297906"/>
                </a:xfrm>
                <a:prstGeom prst="can">
                  <a:avLst>
                    <a:gd name="adj" fmla="val 50000"/>
                  </a:avLst>
                </a:prstGeom>
                <a:grpFill/>
                <a:ln w="19050" cap="flat" cmpd="sng" algn="ctr">
                  <a:solidFill>
                    <a:srgbClr val="156082">
                      <a:shade val="15000"/>
                    </a:srgbClr>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12" name="Cylinder 11">
                <a:extLst>
                  <a:ext uri="{FF2B5EF4-FFF2-40B4-BE49-F238E27FC236}">
                    <a16:creationId xmlns:a16="http://schemas.microsoft.com/office/drawing/2014/main" id="{09B5879C-2579-C078-6B59-C7C5A9C6DED7}"/>
                  </a:ext>
                </a:extLst>
              </p:cNvPr>
              <p:cNvSpPr/>
              <p:nvPr/>
            </p:nvSpPr>
            <p:spPr>
              <a:xfrm>
                <a:off x="346075" y="1986850"/>
                <a:ext cx="572096" cy="1990634"/>
              </a:xfrm>
              <a:prstGeom prst="can">
                <a:avLst/>
              </a:prstGeom>
              <a:grpFill/>
              <a:ln w="19050" cap="flat" cmpd="sng" algn="ctr">
                <a:solidFill>
                  <a:srgbClr val="156082">
                    <a:shade val="15000"/>
                  </a:srgbClr>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13" name="Group 12">
                <a:extLst>
                  <a:ext uri="{FF2B5EF4-FFF2-40B4-BE49-F238E27FC236}">
                    <a16:creationId xmlns:a16="http://schemas.microsoft.com/office/drawing/2014/main" id="{3DABB597-7A31-6C17-EC1F-4A476DD0FC26}"/>
                  </a:ext>
                </a:extLst>
              </p:cNvPr>
              <p:cNvGrpSpPr/>
              <p:nvPr/>
            </p:nvGrpSpPr>
            <p:grpSpPr>
              <a:xfrm>
                <a:off x="157399" y="1848018"/>
                <a:ext cx="985173" cy="277663"/>
                <a:chOff x="7051318" y="1548614"/>
                <a:chExt cx="1585496" cy="446859"/>
              </a:xfrm>
              <a:grpFill/>
            </p:grpSpPr>
            <p:sp>
              <p:nvSpPr>
                <p:cNvPr id="14" name="Cylinder 13">
                  <a:extLst>
                    <a:ext uri="{FF2B5EF4-FFF2-40B4-BE49-F238E27FC236}">
                      <a16:creationId xmlns:a16="http://schemas.microsoft.com/office/drawing/2014/main" id="{75492D68-58A4-7430-68CD-685F6A5FE03B}"/>
                    </a:ext>
                  </a:extLst>
                </p:cNvPr>
                <p:cNvSpPr/>
                <p:nvPr/>
              </p:nvSpPr>
              <p:spPr>
                <a:xfrm>
                  <a:off x="7212999" y="1697567"/>
                  <a:ext cx="1262134" cy="297906"/>
                </a:xfrm>
                <a:prstGeom prst="can">
                  <a:avLst>
                    <a:gd name="adj" fmla="val 50000"/>
                  </a:avLst>
                </a:prstGeom>
                <a:grpFill/>
                <a:ln w="19050" cap="flat" cmpd="sng" algn="ctr">
                  <a:solidFill>
                    <a:srgbClr val="156082">
                      <a:shade val="15000"/>
                    </a:srgbClr>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 name="Cylinder 14">
                  <a:extLst>
                    <a:ext uri="{FF2B5EF4-FFF2-40B4-BE49-F238E27FC236}">
                      <a16:creationId xmlns:a16="http://schemas.microsoft.com/office/drawing/2014/main" id="{71AB169E-BAE2-BDEF-8452-F25712A179AF}"/>
                    </a:ext>
                  </a:extLst>
                </p:cNvPr>
                <p:cNvSpPr/>
                <p:nvPr/>
              </p:nvSpPr>
              <p:spPr>
                <a:xfrm>
                  <a:off x="7051318" y="1548614"/>
                  <a:ext cx="1585496" cy="297906"/>
                </a:xfrm>
                <a:prstGeom prst="can">
                  <a:avLst>
                    <a:gd name="adj" fmla="val 50000"/>
                  </a:avLst>
                </a:prstGeom>
                <a:grpFill/>
                <a:ln w="19050" cap="flat" cmpd="sng" algn="ctr">
                  <a:solidFill>
                    <a:srgbClr val="156082">
                      <a:shade val="15000"/>
                    </a:srgbClr>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sp>
          <p:nvSpPr>
            <p:cNvPr id="19" name="TextBox 18">
              <a:extLst>
                <a:ext uri="{FF2B5EF4-FFF2-40B4-BE49-F238E27FC236}">
                  <a16:creationId xmlns:a16="http://schemas.microsoft.com/office/drawing/2014/main" id="{EF6380AA-2A86-BC22-8569-31F4D9207158}"/>
                </a:ext>
              </a:extLst>
            </p:cNvPr>
            <p:cNvSpPr txBox="1"/>
            <p:nvPr/>
          </p:nvSpPr>
          <p:spPr>
            <a:xfrm>
              <a:off x="1342266" y="4748983"/>
              <a:ext cx="1555026"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Academia</a:t>
              </a:r>
            </a:p>
          </p:txBody>
        </p:sp>
      </p:grpSp>
      <p:grpSp>
        <p:nvGrpSpPr>
          <p:cNvPr id="60" name="Group 59">
            <a:extLst>
              <a:ext uri="{FF2B5EF4-FFF2-40B4-BE49-F238E27FC236}">
                <a16:creationId xmlns:a16="http://schemas.microsoft.com/office/drawing/2014/main" id="{C49A31D5-39CC-D617-11DF-C6AA6FAF6CDE}"/>
              </a:ext>
            </a:extLst>
          </p:cNvPr>
          <p:cNvGrpSpPr/>
          <p:nvPr/>
        </p:nvGrpSpPr>
        <p:grpSpPr>
          <a:xfrm>
            <a:off x="3495826" y="1171746"/>
            <a:ext cx="1555026" cy="3763073"/>
            <a:chOff x="1342266" y="1171746"/>
            <a:chExt cx="1555026" cy="3885014"/>
          </a:xfrm>
        </p:grpSpPr>
        <p:grpSp>
          <p:nvGrpSpPr>
            <p:cNvPr id="61" name="Group 60">
              <a:extLst>
                <a:ext uri="{FF2B5EF4-FFF2-40B4-BE49-F238E27FC236}">
                  <a16:creationId xmlns:a16="http://schemas.microsoft.com/office/drawing/2014/main" id="{18410078-F303-73E3-1A61-19B47C93527F}"/>
                </a:ext>
              </a:extLst>
            </p:cNvPr>
            <p:cNvGrpSpPr/>
            <p:nvPr/>
          </p:nvGrpSpPr>
          <p:grpSpPr>
            <a:xfrm>
              <a:off x="1850499" y="1171746"/>
              <a:ext cx="558699" cy="3595518"/>
              <a:chOff x="120562" y="1848018"/>
              <a:chExt cx="1022010" cy="2306683"/>
            </a:xfrm>
            <a:gradFill flip="none" rotWithShape="1">
              <a:gsLst>
                <a:gs pos="0">
                  <a:schemeClr val="bg1"/>
                </a:gs>
                <a:gs pos="100000">
                  <a:schemeClr val="accent1"/>
                </a:gs>
              </a:gsLst>
              <a:lin ang="5400000" scaled="1"/>
              <a:tileRect/>
            </a:gradFill>
          </p:grpSpPr>
          <p:grpSp>
            <p:nvGrpSpPr>
              <p:cNvPr id="63" name="Group 62">
                <a:extLst>
                  <a:ext uri="{FF2B5EF4-FFF2-40B4-BE49-F238E27FC236}">
                    <a16:creationId xmlns:a16="http://schemas.microsoft.com/office/drawing/2014/main" id="{7F289A81-C7AF-F667-9F79-977EA4C1899B}"/>
                  </a:ext>
                </a:extLst>
              </p:cNvPr>
              <p:cNvGrpSpPr/>
              <p:nvPr/>
            </p:nvGrpSpPr>
            <p:grpSpPr>
              <a:xfrm>
                <a:off x="120562" y="3877038"/>
                <a:ext cx="985173" cy="277663"/>
                <a:chOff x="7051318" y="4814032"/>
                <a:chExt cx="1585496" cy="446859"/>
              </a:xfrm>
              <a:grpFill/>
            </p:grpSpPr>
            <p:sp>
              <p:nvSpPr>
                <p:cNvPr id="68" name="Cylinder 67">
                  <a:extLst>
                    <a:ext uri="{FF2B5EF4-FFF2-40B4-BE49-F238E27FC236}">
                      <a16:creationId xmlns:a16="http://schemas.microsoft.com/office/drawing/2014/main" id="{F1178E2B-C6EF-B8E4-97B4-F65B70B2F0CE}"/>
                    </a:ext>
                  </a:extLst>
                </p:cNvPr>
                <p:cNvSpPr/>
                <p:nvPr/>
              </p:nvSpPr>
              <p:spPr>
                <a:xfrm>
                  <a:off x="7051318" y="4962985"/>
                  <a:ext cx="1585496" cy="297906"/>
                </a:xfrm>
                <a:prstGeom prst="can">
                  <a:avLst>
                    <a:gd name="adj" fmla="val 50000"/>
                  </a:avLst>
                </a:prstGeom>
                <a:grpFill/>
                <a:ln w="19050" cap="flat" cmpd="sng" algn="ctr">
                  <a:solidFill>
                    <a:srgbClr val="156082">
                      <a:shade val="15000"/>
                    </a:srgbClr>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9" name="Cylinder 68">
                  <a:extLst>
                    <a:ext uri="{FF2B5EF4-FFF2-40B4-BE49-F238E27FC236}">
                      <a16:creationId xmlns:a16="http://schemas.microsoft.com/office/drawing/2014/main" id="{F6D9DF52-249E-921E-70BF-6A3ADB27B8BD}"/>
                    </a:ext>
                  </a:extLst>
                </p:cNvPr>
                <p:cNvSpPr/>
                <p:nvPr/>
              </p:nvSpPr>
              <p:spPr>
                <a:xfrm>
                  <a:off x="7212999" y="4814032"/>
                  <a:ext cx="1262134" cy="297906"/>
                </a:xfrm>
                <a:prstGeom prst="can">
                  <a:avLst>
                    <a:gd name="adj" fmla="val 50000"/>
                  </a:avLst>
                </a:prstGeom>
                <a:grpFill/>
                <a:ln w="19050" cap="flat" cmpd="sng" algn="ctr">
                  <a:solidFill>
                    <a:srgbClr val="156082">
                      <a:shade val="15000"/>
                    </a:srgbClr>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64" name="Cylinder 63">
                <a:extLst>
                  <a:ext uri="{FF2B5EF4-FFF2-40B4-BE49-F238E27FC236}">
                    <a16:creationId xmlns:a16="http://schemas.microsoft.com/office/drawing/2014/main" id="{8BF1FEB0-E6AD-2342-9E53-F7A829AE3B79}"/>
                  </a:ext>
                </a:extLst>
              </p:cNvPr>
              <p:cNvSpPr/>
              <p:nvPr/>
            </p:nvSpPr>
            <p:spPr>
              <a:xfrm>
                <a:off x="346075" y="1986850"/>
                <a:ext cx="572096" cy="1990634"/>
              </a:xfrm>
              <a:prstGeom prst="can">
                <a:avLst/>
              </a:prstGeom>
              <a:grpFill/>
              <a:ln w="19050" cap="flat" cmpd="sng" algn="ctr">
                <a:solidFill>
                  <a:srgbClr val="156082">
                    <a:shade val="15000"/>
                  </a:srgbClr>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65" name="Group 64">
                <a:extLst>
                  <a:ext uri="{FF2B5EF4-FFF2-40B4-BE49-F238E27FC236}">
                    <a16:creationId xmlns:a16="http://schemas.microsoft.com/office/drawing/2014/main" id="{0EFE011C-E5E3-52EB-7EB7-D7C59C95EAE0}"/>
                  </a:ext>
                </a:extLst>
              </p:cNvPr>
              <p:cNvGrpSpPr/>
              <p:nvPr/>
            </p:nvGrpSpPr>
            <p:grpSpPr>
              <a:xfrm>
                <a:off x="157399" y="1848018"/>
                <a:ext cx="985173" cy="277663"/>
                <a:chOff x="7051318" y="1548614"/>
                <a:chExt cx="1585496" cy="446859"/>
              </a:xfrm>
              <a:grpFill/>
            </p:grpSpPr>
            <p:sp>
              <p:nvSpPr>
                <p:cNvPr id="66" name="Cylinder 65">
                  <a:extLst>
                    <a:ext uri="{FF2B5EF4-FFF2-40B4-BE49-F238E27FC236}">
                      <a16:creationId xmlns:a16="http://schemas.microsoft.com/office/drawing/2014/main" id="{212492A2-D724-E5D3-61CA-71C76F1655BE}"/>
                    </a:ext>
                  </a:extLst>
                </p:cNvPr>
                <p:cNvSpPr/>
                <p:nvPr/>
              </p:nvSpPr>
              <p:spPr>
                <a:xfrm>
                  <a:off x="7212999" y="1697567"/>
                  <a:ext cx="1262134" cy="297906"/>
                </a:xfrm>
                <a:prstGeom prst="can">
                  <a:avLst>
                    <a:gd name="adj" fmla="val 50000"/>
                  </a:avLst>
                </a:prstGeom>
                <a:grpFill/>
                <a:ln w="19050" cap="flat" cmpd="sng" algn="ctr">
                  <a:solidFill>
                    <a:srgbClr val="156082">
                      <a:shade val="15000"/>
                    </a:srgbClr>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7" name="Cylinder 66">
                  <a:extLst>
                    <a:ext uri="{FF2B5EF4-FFF2-40B4-BE49-F238E27FC236}">
                      <a16:creationId xmlns:a16="http://schemas.microsoft.com/office/drawing/2014/main" id="{FFF879A8-1806-E19A-3376-1AD8D66A000E}"/>
                    </a:ext>
                  </a:extLst>
                </p:cNvPr>
                <p:cNvSpPr/>
                <p:nvPr/>
              </p:nvSpPr>
              <p:spPr>
                <a:xfrm>
                  <a:off x="7051318" y="1548614"/>
                  <a:ext cx="1585496" cy="297906"/>
                </a:xfrm>
                <a:prstGeom prst="can">
                  <a:avLst>
                    <a:gd name="adj" fmla="val 50000"/>
                  </a:avLst>
                </a:prstGeom>
                <a:grpFill/>
                <a:ln w="19050" cap="flat" cmpd="sng" algn="ctr">
                  <a:solidFill>
                    <a:srgbClr val="156082">
                      <a:shade val="15000"/>
                    </a:srgbClr>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sp>
          <p:nvSpPr>
            <p:cNvPr id="62" name="TextBox 61">
              <a:extLst>
                <a:ext uri="{FF2B5EF4-FFF2-40B4-BE49-F238E27FC236}">
                  <a16:creationId xmlns:a16="http://schemas.microsoft.com/office/drawing/2014/main" id="{033663E1-4537-6D48-28EC-97E02142A790}"/>
                </a:ext>
              </a:extLst>
            </p:cNvPr>
            <p:cNvSpPr txBox="1"/>
            <p:nvPr/>
          </p:nvSpPr>
          <p:spPr>
            <a:xfrm>
              <a:off x="1342266" y="4748983"/>
              <a:ext cx="1555026"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Industry</a:t>
              </a:r>
            </a:p>
          </p:txBody>
        </p:sp>
      </p:grpSp>
      <p:grpSp>
        <p:nvGrpSpPr>
          <p:cNvPr id="70" name="Group 69">
            <a:extLst>
              <a:ext uri="{FF2B5EF4-FFF2-40B4-BE49-F238E27FC236}">
                <a16:creationId xmlns:a16="http://schemas.microsoft.com/office/drawing/2014/main" id="{79933170-8F6A-DD79-D11F-778B97534C1F}"/>
              </a:ext>
            </a:extLst>
          </p:cNvPr>
          <p:cNvGrpSpPr/>
          <p:nvPr/>
        </p:nvGrpSpPr>
        <p:grpSpPr>
          <a:xfrm>
            <a:off x="4630178" y="1171747"/>
            <a:ext cx="1555026" cy="3988177"/>
            <a:chOff x="1342266" y="1171746"/>
            <a:chExt cx="1555026" cy="4117412"/>
          </a:xfrm>
        </p:grpSpPr>
        <p:grpSp>
          <p:nvGrpSpPr>
            <p:cNvPr id="71" name="Group 70">
              <a:extLst>
                <a:ext uri="{FF2B5EF4-FFF2-40B4-BE49-F238E27FC236}">
                  <a16:creationId xmlns:a16="http://schemas.microsoft.com/office/drawing/2014/main" id="{92E51463-B65B-D024-BBEC-2C0D709C6363}"/>
                </a:ext>
              </a:extLst>
            </p:cNvPr>
            <p:cNvGrpSpPr/>
            <p:nvPr/>
          </p:nvGrpSpPr>
          <p:grpSpPr>
            <a:xfrm>
              <a:off x="1850499" y="1171746"/>
              <a:ext cx="558699" cy="3595518"/>
              <a:chOff x="120562" y="1848018"/>
              <a:chExt cx="1022010" cy="2306683"/>
            </a:xfrm>
            <a:gradFill flip="none" rotWithShape="1">
              <a:gsLst>
                <a:gs pos="0">
                  <a:schemeClr val="bg1"/>
                </a:gs>
                <a:gs pos="100000">
                  <a:schemeClr val="accent1"/>
                </a:gs>
              </a:gsLst>
              <a:lin ang="5400000" scaled="1"/>
              <a:tileRect/>
            </a:gradFill>
          </p:grpSpPr>
          <p:grpSp>
            <p:nvGrpSpPr>
              <p:cNvPr id="73" name="Group 72">
                <a:extLst>
                  <a:ext uri="{FF2B5EF4-FFF2-40B4-BE49-F238E27FC236}">
                    <a16:creationId xmlns:a16="http://schemas.microsoft.com/office/drawing/2014/main" id="{134C76C9-EF87-A912-6AD0-870FD79234F1}"/>
                  </a:ext>
                </a:extLst>
              </p:cNvPr>
              <p:cNvGrpSpPr/>
              <p:nvPr/>
            </p:nvGrpSpPr>
            <p:grpSpPr>
              <a:xfrm>
                <a:off x="120562" y="3877038"/>
                <a:ext cx="985173" cy="277663"/>
                <a:chOff x="7051318" y="4814032"/>
                <a:chExt cx="1585496" cy="446859"/>
              </a:xfrm>
              <a:grpFill/>
            </p:grpSpPr>
            <p:sp>
              <p:nvSpPr>
                <p:cNvPr id="78" name="Cylinder 77">
                  <a:extLst>
                    <a:ext uri="{FF2B5EF4-FFF2-40B4-BE49-F238E27FC236}">
                      <a16:creationId xmlns:a16="http://schemas.microsoft.com/office/drawing/2014/main" id="{93A05EB1-CE67-D865-2C7F-18E93100955F}"/>
                    </a:ext>
                  </a:extLst>
                </p:cNvPr>
                <p:cNvSpPr/>
                <p:nvPr/>
              </p:nvSpPr>
              <p:spPr>
                <a:xfrm>
                  <a:off x="7051318" y="4962985"/>
                  <a:ext cx="1585496" cy="297906"/>
                </a:xfrm>
                <a:prstGeom prst="can">
                  <a:avLst>
                    <a:gd name="adj" fmla="val 50000"/>
                  </a:avLst>
                </a:prstGeom>
                <a:grpFill/>
                <a:ln w="19050" cap="flat" cmpd="sng" algn="ctr">
                  <a:solidFill>
                    <a:srgbClr val="156082">
                      <a:shade val="15000"/>
                    </a:srgbClr>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9" name="Cylinder 78">
                  <a:extLst>
                    <a:ext uri="{FF2B5EF4-FFF2-40B4-BE49-F238E27FC236}">
                      <a16:creationId xmlns:a16="http://schemas.microsoft.com/office/drawing/2014/main" id="{80263C67-8F62-8E88-20B8-FED266562AFF}"/>
                    </a:ext>
                  </a:extLst>
                </p:cNvPr>
                <p:cNvSpPr/>
                <p:nvPr/>
              </p:nvSpPr>
              <p:spPr>
                <a:xfrm>
                  <a:off x="7212999" y="4814032"/>
                  <a:ext cx="1262134" cy="297906"/>
                </a:xfrm>
                <a:prstGeom prst="can">
                  <a:avLst>
                    <a:gd name="adj" fmla="val 50000"/>
                  </a:avLst>
                </a:prstGeom>
                <a:grpFill/>
                <a:ln w="19050" cap="flat" cmpd="sng" algn="ctr">
                  <a:solidFill>
                    <a:srgbClr val="156082">
                      <a:shade val="15000"/>
                    </a:srgbClr>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74" name="Cylinder 73">
                <a:extLst>
                  <a:ext uri="{FF2B5EF4-FFF2-40B4-BE49-F238E27FC236}">
                    <a16:creationId xmlns:a16="http://schemas.microsoft.com/office/drawing/2014/main" id="{2EB88DA5-2243-55E8-34A4-EC0F9CC48501}"/>
                  </a:ext>
                </a:extLst>
              </p:cNvPr>
              <p:cNvSpPr/>
              <p:nvPr/>
            </p:nvSpPr>
            <p:spPr>
              <a:xfrm>
                <a:off x="346075" y="1986850"/>
                <a:ext cx="572096" cy="1990634"/>
              </a:xfrm>
              <a:prstGeom prst="can">
                <a:avLst/>
              </a:prstGeom>
              <a:grpFill/>
              <a:ln w="19050" cap="flat" cmpd="sng" algn="ctr">
                <a:solidFill>
                  <a:srgbClr val="156082">
                    <a:shade val="15000"/>
                  </a:srgbClr>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75" name="Group 74">
                <a:extLst>
                  <a:ext uri="{FF2B5EF4-FFF2-40B4-BE49-F238E27FC236}">
                    <a16:creationId xmlns:a16="http://schemas.microsoft.com/office/drawing/2014/main" id="{A99ACC2C-0513-0E5D-EA78-1FB31005EAAA}"/>
                  </a:ext>
                </a:extLst>
              </p:cNvPr>
              <p:cNvGrpSpPr/>
              <p:nvPr/>
            </p:nvGrpSpPr>
            <p:grpSpPr>
              <a:xfrm>
                <a:off x="157399" y="1848018"/>
                <a:ext cx="985173" cy="277663"/>
                <a:chOff x="7051318" y="1548614"/>
                <a:chExt cx="1585496" cy="446859"/>
              </a:xfrm>
              <a:grpFill/>
            </p:grpSpPr>
            <p:sp>
              <p:nvSpPr>
                <p:cNvPr id="76" name="Cylinder 75">
                  <a:extLst>
                    <a:ext uri="{FF2B5EF4-FFF2-40B4-BE49-F238E27FC236}">
                      <a16:creationId xmlns:a16="http://schemas.microsoft.com/office/drawing/2014/main" id="{662584FA-37FA-8F14-91D2-643B8C8FD67A}"/>
                    </a:ext>
                  </a:extLst>
                </p:cNvPr>
                <p:cNvSpPr/>
                <p:nvPr/>
              </p:nvSpPr>
              <p:spPr>
                <a:xfrm>
                  <a:off x="7212999" y="1697567"/>
                  <a:ext cx="1262134" cy="297906"/>
                </a:xfrm>
                <a:prstGeom prst="can">
                  <a:avLst>
                    <a:gd name="adj" fmla="val 50000"/>
                  </a:avLst>
                </a:prstGeom>
                <a:grpFill/>
                <a:ln w="19050" cap="flat" cmpd="sng" algn="ctr">
                  <a:solidFill>
                    <a:srgbClr val="156082">
                      <a:shade val="15000"/>
                    </a:srgbClr>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7" name="Cylinder 76">
                  <a:extLst>
                    <a:ext uri="{FF2B5EF4-FFF2-40B4-BE49-F238E27FC236}">
                      <a16:creationId xmlns:a16="http://schemas.microsoft.com/office/drawing/2014/main" id="{19011A7D-7EF8-F4FA-811B-5BB3F8A9CBAB}"/>
                    </a:ext>
                  </a:extLst>
                </p:cNvPr>
                <p:cNvSpPr/>
                <p:nvPr/>
              </p:nvSpPr>
              <p:spPr>
                <a:xfrm>
                  <a:off x="7051318" y="1548614"/>
                  <a:ext cx="1585496" cy="297906"/>
                </a:xfrm>
                <a:prstGeom prst="can">
                  <a:avLst>
                    <a:gd name="adj" fmla="val 50000"/>
                  </a:avLst>
                </a:prstGeom>
                <a:grpFill/>
                <a:ln w="19050" cap="flat" cmpd="sng" algn="ctr">
                  <a:solidFill>
                    <a:srgbClr val="156082">
                      <a:shade val="15000"/>
                    </a:srgbClr>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sp>
          <p:nvSpPr>
            <p:cNvPr id="72" name="TextBox 71">
              <a:extLst>
                <a:ext uri="{FF2B5EF4-FFF2-40B4-BE49-F238E27FC236}">
                  <a16:creationId xmlns:a16="http://schemas.microsoft.com/office/drawing/2014/main" id="{AE3B9E7E-3970-9BA2-51E7-ECC2175127DE}"/>
                </a:ext>
              </a:extLst>
            </p:cNvPr>
            <p:cNvSpPr txBox="1"/>
            <p:nvPr/>
          </p:nvSpPr>
          <p:spPr>
            <a:xfrm>
              <a:off x="1342266" y="4748983"/>
              <a:ext cx="1555026" cy="54017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Professional societies</a:t>
              </a:r>
            </a:p>
          </p:txBody>
        </p:sp>
      </p:grpSp>
      <p:grpSp>
        <p:nvGrpSpPr>
          <p:cNvPr id="80" name="Group 79">
            <a:extLst>
              <a:ext uri="{FF2B5EF4-FFF2-40B4-BE49-F238E27FC236}">
                <a16:creationId xmlns:a16="http://schemas.microsoft.com/office/drawing/2014/main" id="{F690C3DF-E6AB-D98B-7694-7733FD62E876}"/>
              </a:ext>
            </a:extLst>
          </p:cNvPr>
          <p:cNvGrpSpPr/>
          <p:nvPr/>
        </p:nvGrpSpPr>
        <p:grpSpPr>
          <a:xfrm>
            <a:off x="5699513" y="1171746"/>
            <a:ext cx="1555026" cy="3988177"/>
            <a:chOff x="1342266" y="1171746"/>
            <a:chExt cx="1555026" cy="4117412"/>
          </a:xfrm>
        </p:grpSpPr>
        <p:grpSp>
          <p:nvGrpSpPr>
            <p:cNvPr id="81" name="Group 80">
              <a:extLst>
                <a:ext uri="{FF2B5EF4-FFF2-40B4-BE49-F238E27FC236}">
                  <a16:creationId xmlns:a16="http://schemas.microsoft.com/office/drawing/2014/main" id="{C4F666DF-A66F-54C4-B93A-FA0F260990DD}"/>
                </a:ext>
              </a:extLst>
            </p:cNvPr>
            <p:cNvGrpSpPr/>
            <p:nvPr/>
          </p:nvGrpSpPr>
          <p:grpSpPr>
            <a:xfrm>
              <a:off x="1850499" y="1171746"/>
              <a:ext cx="558699" cy="3595518"/>
              <a:chOff x="120562" y="1848018"/>
              <a:chExt cx="1022010" cy="2306683"/>
            </a:xfrm>
            <a:gradFill flip="none" rotWithShape="1">
              <a:gsLst>
                <a:gs pos="0">
                  <a:schemeClr val="bg1"/>
                </a:gs>
                <a:gs pos="100000">
                  <a:schemeClr val="accent1"/>
                </a:gs>
              </a:gsLst>
              <a:lin ang="5400000" scaled="1"/>
              <a:tileRect/>
            </a:gradFill>
          </p:grpSpPr>
          <p:grpSp>
            <p:nvGrpSpPr>
              <p:cNvPr id="83" name="Group 82">
                <a:extLst>
                  <a:ext uri="{FF2B5EF4-FFF2-40B4-BE49-F238E27FC236}">
                    <a16:creationId xmlns:a16="http://schemas.microsoft.com/office/drawing/2014/main" id="{E1A7F69C-DBB8-5237-F068-8A1C1378BB05}"/>
                  </a:ext>
                </a:extLst>
              </p:cNvPr>
              <p:cNvGrpSpPr/>
              <p:nvPr/>
            </p:nvGrpSpPr>
            <p:grpSpPr>
              <a:xfrm>
                <a:off x="120562" y="3877038"/>
                <a:ext cx="985173" cy="277663"/>
                <a:chOff x="7051318" y="4814032"/>
                <a:chExt cx="1585496" cy="446859"/>
              </a:xfrm>
              <a:grpFill/>
            </p:grpSpPr>
            <p:sp>
              <p:nvSpPr>
                <p:cNvPr id="88" name="Cylinder 87">
                  <a:extLst>
                    <a:ext uri="{FF2B5EF4-FFF2-40B4-BE49-F238E27FC236}">
                      <a16:creationId xmlns:a16="http://schemas.microsoft.com/office/drawing/2014/main" id="{90CFA286-D074-BFE9-7C6A-DDC726C7E412}"/>
                    </a:ext>
                  </a:extLst>
                </p:cNvPr>
                <p:cNvSpPr/>
                <p:nvPr/>
              </p:nvSpPr>
              <p:spPr>
                <a:xfrm>
                  <a:off x="7051318" y="4962985"/>
                  <a:ext cx="1585496" cy="297906"/>
                </a:xfrm>
                <a:prstGeom prst="can">
                  <a:avLst>
                    <a:gd name="adj" fmla="val 50000"/>
                  </a:avLst>
                </a:prstGeom>
                <a:grpFill/>
                <a:ln w="19050" cap="flat" cmpd="sng" algn="ctr">
                  <a:solidFill>
                    <a:srgbClr val="156082">
                      <a:shade val="15000"/>
                    </a:srgbClr>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9" name="Cylinder 88">
                  <a:extLst>
                    <a:ext uri="{FF2B5EF4-FFF2-40B4-BE49-F238E27FC236}">
                      <a16:creationId xmlns:a16="http://schemas.microsoft.com/office/drawing/2014/main" id="{05C65074-E1F8-E0EC-27B4-18B40E2B1565}"/>
                    </a:ext>
                  </a:extLst>
                </p:cNvPr>
                <p:cNvSpPr/>
                <p:nvPr/>
              </p:nvSpPr>
              <p:spPr>
                <a:xfrm>
                  <a:off x="7212999" y="4814032"/>
                  <a:ext cx="1262134" cy="297906"/>
                </a:xfrm>
                <a:prstGeom prst="can">
                  <a:avLst>
                    <a:gd name="adj" fmla="val 50000"/>
                  </a:avLst>
                </a:prstGeom>
                <a:grpFill/>
                <a:ln w="19050" cap="flat" cmpd="sng" algn="ctr">
                  <a:solidFill>
                    <a:srgbClr val="156082">
                      <a:shade val="15000"/>
                    </a:srgbClr>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84" name="Cylinder 83">
                <a:extLst>
                  <a:ext uri="{FF2B5EF4-FFF2-40B4-BE49-F238E27FC236}">
                    <a16:creationId xmlns:a16="http://schemas.microsoft.com/office/drawing/2014/main" id="{7D88EA3A-DDF4-0DB4-9B46-9A00992593A9}"/>
                  </a:ext>
                </a:extLst>
              </p:cNvPr>
              <p:cNvSpPr/>
              <p:nvPr/>
            </p:nvSpPr>
            <p:spPr>
              <a:xfrm>
                <a:off x="346075" y="1986850"/>
                <a:ext cx="572096" cy="1990634"/>
              </a:xfrm>
              <a:prstGeom prst="can">
                <a:avLst/>
              </a:prstGeom>
              <a:grpFill/>
              <a:ln w="19050" cap="flat" cmpd="sng" algn="ctr">
                <a:solidFill>
                  <a:srgbClr val="156082">
                    <a:shade val="15000"/>
                  </a:srgbClr>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85" name="Group 84">
                <a:extLst>
                  <a:ext uri="{FF2B5EF4-FFF2-40B4-BE49-F238E27FC236}">
                    <a16:creationId xmlns:a16="http://schemas.microsoft.com/office/drawing/2014/main" id="{518A242F-1E12-7E75-087D-9C65E2F90F98}"/>
                  </a:ext>
                </a:extLst>
              </p:cNvPr>
              <p:cNvGrpSpPr/>
              <p:nvPr/>
            </p:nvGrpSpPr>
            <p:grpSpPr>
              <a:xfrm>
                <a:off x="157399" y="1848018"/>
                <a:ext cx="985173" cy="277663"/>
                <a:chOff x="7051318" y="1548614"/>
                <a:chExt cx="1585496" cy="446859"/>
              </a:xfrm>
              <a:grpFill/>
            </p:grpSpPr>
            <p:sp>
              <p:nvSpPr>
                <p:cNvPr id="86" name="Cylinder 85">
                  <a:extLst>
                    <a:ext uri="{FF2B5EF4-FFF2-40B4-BE49-F238E27FC236}">
                      <a16:creationId xmlns:a16="http://schemas.microsoft.com/office/drawing/2014/main" id="{8274AF30-F732-1FEC-4EB0-1B8E2DB3DD9B}"/>
                    </a:ext>
                  </a:extLst>
                </p:cNvPr>
                <p:cNvSpPr/>
                <p:nvPr/>
              </p:nvSpPr>
              <p:spPr>
                <a:xfrm>
                  <a:off x="7212999" y="1697567"/>
                  <a:ext cx="1262134" cy="297906"/>
                </a:xfrm>
                <a:prstGeom prst="can">
                  <a:avLst>
                    <a:gd name="adj" fmla="val 50000"/>
                  </a:avLst>
                </a:prstGeom>
                <a:grpFill/>
                <a:ln w="19050" cap="flat" cmpd="sng" algn="ctr">
                  <a:solidFill>
                    <a:srgbClr val="156082">
                      <a:shade val="15000"/>
                    </a:srgbClr>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7" name="Cylinder 86">
                  <a:extLst>
                    <a:ext uri="{FF2B5EF4-FFF2-40B4-BE49-F238E27FC236}">
                      <a16:creationId xmlns:a16="http://schemas.microsoft.com/office/drawing/2014/main" id="{E0C09F51-1F96-3BF5-D8D1-EEDA7FD7FE9E}"/>
                    </a:ext>
                  </a:extLst>
                </p:cNvPr>
                <p:cNvSpPr/>
                <p:nvPr/>
              </p:nvSpPr>
              <p:spPr>
                <a:xfrm>
                  <a:off x="7051318" y="1548614"/>
                  <a:ext cx="1585496" cy="297906"/>
                </a:xfrm>
                <a:prstGeom prst="can">
                  <a:avLst>
                    <a:gd name="adj" fmla="val 50000"/>
                  </a:avLst>
                </a:prstGeom>
                <a:grpFill/>
                <a:ln w="19050" cap="flat" cmpd="sng" algn="ctr">
                  <a:solidFill>
                    <a:srgbClr val="156082">
                      <a:shade val="15000"/>
                    </a:srgbClr>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sp>
          <p:nvSpPr>
            <p:cNvPr id="82" name="TextBox 81">
              <a:extLst>
                <a:ext uri="{FF2B5EF4-FFF2-40B4-BE49-F238E27FC236}">
                  <a16:creationId xmlns:a16="http://schemas.microsoft.com/office/drawing/2014/main" id="{29CD4EA5-87D9-3155-3E2D-22B1E0E390D7}"/>
                </a:ext>
              </a:extLst>
            </p:cNvPr>
            <p:cNvSpPr txBox="1"/>
            <p:nvPr/>
          </p:nvSpPr>
          <p:spPr>
            <a:xfrm>
              <a:off x="1342266" y="4748983"/>
              <a:ext cx="1555026" cy="54017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Government agencies</a:t>
              </a:r>
            </a:p>
          </p:txBody>
        </p:sp>
      </p:grpSp>
      <p:grpSp>
        <p:nvGrpSpPr>
          <p:cNvPr id="90" name="Group 89">
            <a:extLst>
              <a:ext uri="{FF2B5EF4-FFF2-40B4-BE49-F238E27FC236}">
                <a16:creationId xmlns:a16="http://schemas.microsoft.com/office/drawing/2014/main" id="{2C16EB8C-D45F-E18C-674E-77E1A0092101}"/>
              </a:ext>
            </a:extLst>
          </p:cNvPr>
          <p:cNvGrpSpPr/>
          <p:nvPr/>
        </p:nvGrpSpPr>
        <p:grpSpPr>
          <a:xfrm>
            <a:off x="6779224" y="1171746"/>
            <a:ext cx="1555026" cy="3988177"/>
            <a:chOff x="1342266" y="1171746"/>
            <a:chExt cx="1555026" cy="4117412"/>
          </a:xfrm>
        </p:grpSpPr>
        <p:grpSp>
          <p:nvGrpSpPr>
            <p:cNvPr id="91" name="Group 90">
              <a:extLst>
                <a:ext uri="{FF2B5EF4-FFF2-40B4-BE49-F238E27FC236}">
                  <a16:creationId xmlns:a16="http://schemas.microsoft.com/office/drawing/2014/main" id="{C0AEC093-C9BF-62C6-A82D-90A9508E559F}"/>
                </a:ext>
              </a:extLst>
            </p:cNvPr>
            <p:cNvGrpSpPr/>
            <p:nvPr/>
          </p:nvGrpSpPr>
          <p:grpSpPr>
            <a:xfrm>
              <a:off x="1850499" y="1171746"/>
              <a:ext cx="558699" cy="3595518"/>
              <a:chOff x="120562" y="1848018"/>
              <a:chExt cx="1022010" cy="2306683"/>
            </a:xfrm>
            <a:gradFill flip="none" rotWithShape="1">
              <a:gsLst>
                <a:gs pos="0">
                  <a:schemeClr val="bg1"/>
                </a:gs>
                <a:gs pos="100000">
                  <a:schemeClr val="accent1"/>
                </a:gs>
              </a:gsLst>
              <a:lin ang="5400000" scaled="1"/>
              <a:tileRect/>
            </a:gradFill>
          </p:grpSpPr>
          <p:grpSp>
            <p:nvGrpSpPr>
              <p:cNvPr id="93" name="Group 92">
                <a:extLst>
                  <a:ext uri="{FF2B5EF4-FFF2-40B4-BE49-F238E27FC236}">
                    <a16:creationId xmlns:a16="http://schemas.microsoft.com/office/drawing/2014/main" id="{4C73DF47-431B-C378-3A56-467886B580FC}"/>
                  </a:ext>
                </a:extLst>
              </p:cNvPr>
              <p:cNvGrpSpPr/>
              <p:nvPr/>
            </p:nvGrpSpPr>
            <p:grpSpPr>
              <a:xfrm>
                <a:off x="120562" y="3877038"/>
                <a:ext cx="985173" cy="277663"/>
                <a:chOff x="7051318" y="4814032"/>
                <a:chExt cx="1585496" cy="446859"/>
              </a:xfrm>
              <a:grpFill/>
            </p:grpSpPr>
            <p:sp>
              <p:nvSpPr>
                <p:cNvPr id="98" name="Cylinder 97">
                  <a:extLst>
                    <a:ext uri="{FF2B5EF4-FFF2-40B4-BE49-F238E27FC236}">
                      <a16:creationId xmlns:a16="http://schemas.microsoft.com/office/drawing/2014/main" id="{92E109BD-D0AC-35FA-E029-60E99B6ABA81}"/>
                    </a:ext>
                  </a:extLst>
                </p:cNvPr>
                <p:cNvSpPr/>
                <p:nvPr/>
              </p:nvSpPr>
              <p:spPr>
                <a:xfrm>
                  <a:off x="7051318" y="4962985"/>
                  <a:ext cx="1585496" cy="297906"/>
                </a:xfrm>
                <a:prstGeom prst="can">
                  <a:avLst>
                    <a:gd name="adj" fmla="val 50000"/>
                  </a:avLst>
                </a:prstGeom>
                <a:grpFill/>
                <a:ln w="19050" cap="flat" cmpd="sng" algn="ctr">
                  <a:solidFill>
                    <a:srgbClr val="156082">
                      <a:shade val="15000"/>
                    </a:srgbClr>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9" name="Cylinder 98">
                  <a:extLst>
                    <a:ext uri="{FF2B5EF4-FFF2-40B4-BE49-F238E27FC236}">
                      <a16:creationId xmlns:a16="http://schemas.microsoft.com/office/drawing/2014/main" id="{9EFA7B36-E4AA-EAA5-D8A1-04A8AC5DBECE}"/>
                    </a:ext>
                  </a:extLst>
                </p:cNvPr>
                <p:cNvSpPr/>
                <p:nvPr/>
              </p:nvSpPr>
              <p:spPr>
                <a:xfrm>
                  <a:off x="7212999" y="4814032"/>
                  <a:ext cx="1262134" cy="297906"/>
                </a:xfrm>
                <a:prstGeom prst="can">
                  <a:avLst>
                    <a:gd name="adj" fmla="val 50000"/>
                  </a:avLst>
                </a:prstGeom>
                <a:grpFill/>
                <a:ln w="19050" cap="flat" cmpd="sng" algn="ctr">
                  <a:solidFill>
                    <a:srgbClr val="156082">
                      <a:shade val="15000"/>
                    </a:srgbClr>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94" name="Cylinder 93">
                <a:extLst>
                  <a:ext uri="{FF2B5EF4-FFF2-40B4-BE49-F238E27FC236}">
                    <a16:creationId xmlns:a16="http://schemas.microsoft.com/office/drawing/2014/main" id="{3257003D-35C9-12B1-F38D-22C6F321E1D2}"/>
                  </a:ext>
                </a:extLst>
              </p:cNvPr>
              <p:cNvSpPr/>
              <p:nvPr/>
            </p:nvSpPr>
            <p:spPr>
              <a:xfrm>
                <a:off x="346075" y="1986850"/>
                <a:ext cx="572096" cy="1990634"/>
              </a:xfrm>
              <a:prstGeom prst="can">
                <a:avLst/>
              </a:prstGeom>
              <a:grpFill/>
              <a:ln w="19050" cap="flat" cmpd="sng" algn="ctr">
                <a:solidFill>
                  <a:srgbClr val="156082">
                    <a:shade val="15000"/>
                  </a:srgbClr>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95" name="Group 94">
                <a:extLst>
                  <a:ext uri="{FF2B5EF4-FFF2-40B4-BE49-F238E27FC236}">
                    <a16:creationId xmlns:a16="http://schemas.microsoft.com/office/drawing/2014/main" id="{14509DF9-B5EA-5B3C-09DA-5D1C202B8559}"/>
                  </a:ext>
                </a:extLst>
              </p:cNvPr>
              <p:cNvGrpSpPr/>
              <p:nvPr/>
            </p:nvGrpSpPr>
            <p:grpSpPr>
              <a:xfrm>
                <a:off x="157399" y="1848018"/>
                <a:ext cx="985173" cy="277663"/>
                <a:chOff x="7051318" y="1548614"/>
                <a:chExt cx="1585496" cy="446859"/>
              </a:xfrm>
              <a:grpFill/>
            </p:grpSpPr>
            <p:sp>
              <p:nvSpPr>
                <p:cNvPr id="96" name="Cylinder 95">
                  <a:extLst>
                    <a:ext uri="{FF2B5EF4-FFF2-40B4-BE49-F238E27FC236}">
                      <a16:creationId xmlns:a16="http://schemas.microsoft.com/office/drawing/2014/main" id="{FB29ACB5-C3F1-842A-C4CC-CF959BAA45E8}"/>
                    </a:ext>
                  </a:extLst>
                </p:cNvPr>
                <p:cNvSpPr/>
                <p:nvPr/>
              </p:nvSpPr>
              <p:spPr>
                <a:xfrm>
                  <a:off x="7212999" y="1697567"/>
                  <a:ext cx="1262134" cy="297906"/>
                </a:xfrm>
                <a:prstGeom prst="can">
                  <a:avLst>
                    <a:gd name="adj" fmla="val 50000"/>
                  </a:avLst>
                </a:prstGeom>
                <a:grpFill/>
                <a:ln w="19050" cap="flat" cmpd="sng" algn="ctr">
                  <a:solidFill>
                    <a:srgbClr val="156082">
                      <a:shade val="15000"/>
                    </a:srgbClr>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7" name="Cylinder 96">
                  <a:extLst>
                    <a:ext uri="{FF2B5EF4-FFF2-40B4-BE49-F238E27FC236}">
                      <a16:creationId xmlns:a16="http://schemas.microsoft.com/office/drawing/2014/main" id="{1798FC9F-2A14-488D-8E75-3E9C73F274B7}"/>
                    </a:ext>
                  </a:extLst>
                </p:cNvPr>
                <p:cNvSpPr/>
                <p:nvPr/>
              </p:nvSpPr>
              <p:spPr>
                <a:xfrm>
                  <a:off x="7051318" y="1548614"/>
                  <a:ext cx="1585496" cy="297906"/>
                </a:xfrm>
                <a:prstGeom prst="can">
                  <a:avLst>
                    <a:gd name="adj" fmla="val 50000"/>
                  </a:avLst>
                </a:prstGeom>
                <a:grpFill/>
                <a:ln w="19050" cap="flat" cmpd="sng" algn="ctr">
                  <a:solidFill>
                    <a:srgbClr val="156082">
                      <a:shade val="15000"/>
                    </a:srgbClr>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sp>
          <p:nvSpPr>
            <p:cNvPr id="92" name="TextBox 91">
              <a:extLst>
                <a:ext uri="{FF2B5EF4-FFF2-40B4-BE49-F238E27FC236}">
                  <a16:creationId xmlns:a16="http://schemas.microsoft.com/office/drawing/2014/main" id="{41D25C55-2DC9-5F24-2A7B-1E373E3B177D}"/>
                </a:ext>
              </a:extLst>
            </p:cNvPr>
            <p:cNvSpPr txBox="1"/>
            <p:nvPr/>
          </p:nvSpPr>
          <p:spPr>
            <a:xfrm>
              <a:off x="1342266" y="4748983"/>
              <a:ext cx="1555026" cy="54017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Open-source community</a:t>
              </a:r>
            </a:p>
          </p:txBody>
        </p:sp>
      </p:grpSp>
      <p:sp>
        <p:nvSpPr>
          <p:cNvPr id="100" name="Flowchart: Alternate Process 99">
            <a:extLst>
              <a:ext uri="{FF2B5EF4-FFF2-40B4-BE49-F238E27FC236}">
                <a16:creationId xmlns:a16="http://schemas.microsoft.com/office/drawing/2014/main" id="{90142341-E923-964A-666B-DA8F0A4AA9A9}"/>
              </a:ext>
            </a:extLst>
          </p:cNvPr>
          <p:cNvSpPr/>
          <p:nvPr/>
        </p:nvSpPr>
        <p:spPr>
          <a:xfrm>
            <a:off x="355904" y="1639667"/>
            <a:ext cx="7764187" cy="329684"/>
          </a:xfrm>
          <a:prstGeom prst="flowChartAlternateProcess">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Define standards</a:t>
            </a:r>
          </a:p>
        </p:txBody>
      </p:sp>
      <p:sp>
        <p:nvSpPr>
          <p:cNvPr id="101" name="Flowchart: Alternate Process 100">
            <a:extLst>
              <a:ext uri="{FF2B5EF4-FFF2-40B4-BE49-F238E27FC236}">
                <a16:creationId xmlns:a16="http://schemas.microsoft.com/office/drawing/2014/main" id="{6D7F9B60-B842-BF0E-BA05-FA0F3B20CD9B}"/>
              </a:ext>
            </a:extLst>
          </p:cNvPr>
          <p:cNvSpPr/>
          <p:nvPr/>
        </p:nvSpPr>
        <p:spPr>
          <a:xfrm>
            <a:off x="355904" y="2088494"/>
            <a:ext cx="7764187" cy="329684"/>
          </a:xfrm>
          <a:prstGeom prst="flowChartAlternateProcess">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Develop infrastructure</a:t>
            </a:r>
          </a:p>
        </p:txBody>
      </p:sp>
      <p:sp>
        <p:nvSpPr>
          <p:cNvPr id="102" name="Flowchart: Alternate Process 101">
            <a:extLst>
              <a:ext uri="{FF2B5EF4-FFF2-40B4-BE49-F238E27FC236}">
                <a16:creationId xmlns:a16="http://schemas.microsoft.com/office/drawing/2014/main" id="{93B50727-35F0-DE02-9EF3-4DF8090CB279}"/>
              </a:ext>
            </a:extLst>
          </p:cNvPr>
          <p:cNvSpPr/>
          <p:nvPr/>
        </p:nvSpPr>
        <p:spPr>
          <a:xfrm>
            <a:off x="355904" y="2536862"/>
            <a:ext cx="7764187" cy="329684"/>
          </a:xfrm>
          <a:prstGeom prst="flowChartAlternateProcess">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Provide incentives</a:t>
            </a:r>
          </a:p>
        </p:txBody>
      </p:sp>
      <p:sp>
        <p:nvSpPr>
          <p:cNvPr id="104" name="Flowchart: Alternate Process 103">
            <a:extLst>
              <a:ext uri="{FF2B5EF4-FFF2-40B4-BE49-F238E27FC236}">
                <a16:creationId xmlns:a16="http://schemas.microsoft.com/office/drawing/2014/main" id="{7A1B44B4-4CC6-7DDB-CE0E-C4A068C6F687}"/>
              </a:ext>
            </a:extLst>
          </p:cNvPr>
          <p:cNvSpPr/>
          <p:nvPr/>
        </p:nvSpPr>
        <p:spPr>
          <a:xfrm>
            <a:off x="355904" y="2986732"/>
            <a:ext cx="7764187" cy="329684"/>
          </a:xfrm>
          <a:prstGeom prst="flowChartAlternateProcess">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Serve on advisory boards</a:t>
            </a:r>
          </a:p>
        </p:txBody>
      </p:sp>
      <p:sp>
        <p:nvSpPr>
          <p:cNvPr id="105" name="Flowchart: Alternate Process 104">
            <a:extLst>
              <a:ext uri="{FF2B5EF4-FFF2-40B4-BE49-F238E27FC236}">
                <a16:creationId xmlns:a16="http://schemas.microsoft.com/office/drawing/2014/main" id="{2398AD81-A0D1-3D9E-4154-AF809AAB8B21}"/>
              </a:ext>
            </a:extLst>
          </p:cNvPr>
          <p:cNvSpPr/>
          <p:nvPr/>
        </p:nvSpPr>
        <p:spPr>
          <a:xfrm>
            <a:off x="355904" y="3435437"/>
            <a:ext cx="7764187" cy="329684"/>
          </a:xfrm>
          <a:prstGeom prst="flowChartAlternateProcess">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Ensure sustenance</a:t>
            </a:r>
          </a:p>
        </p:txBody>
      </p:sp>
      <p:sp>
        <p:nvSpPr>
          <p:cNvPr id="106" name="Flowchart: Alternate Process 105">
            <a:extLst>
              <a:ext uri="{FF2B5EF4-FFF2-40B4-BE49-F238E27FC236}">
                <a16:creationId xmlns:a16="http://schemas.microsoft.com/office/drawing/2014/main" id="{75E6146D-455F-9C8D-D058-EDBCA191F317}"/>
              </a:ext>
            </a:extLst>
          </p:cNvPr>
          <p:cNvSpPr/>
          <p:nvPr/>
        </p:nvSpPr>
        <p:spPr>
          <a:xfrm>
            <a:off x="355904" y="3887153"/>
            <a:ext cx="7764187" cy="329684"/>
          </a:xfrm>
          <a:prstGeom prst="flowChartAlternateProcess">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Engage community</a:t>
            </a:r>
          </a:p>
        </p:txBody>
      </p:sp>
      <p:sp>
        <p:nvSpPr>
          <p:cNvPr id="107" name="Flowchart: Process 106">
            <a:extLst>
              <a:ext uri="{FF2B5EF4-FFF2-40B4-BE49-F238E27FC236}">
                <a16:creationId xmlns:a16="http://schemas.microsoft.com/office/drawing/2014/main" id="{A9768F1A-8E09-68C1-D6DF-93ADB34ED191}"/>
              </a:ext>
            </a:extLst>
          </p:cNvPr>
          <p:cNvSpPr/>
          <p:nvPr/>
        </p:nvSpPr>
        <p:spPr>
          <a:xfrm>
            <a:off x="3046967" y="1699517"/>
            <a:ext cx="313407" cy="209983"/>
          </a:xfrm>
          <a:prstGeom prst="flowChartProces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Flowchart: Process 109">
            <a:extLst>
              <a:ext uri="{FF2B5EF4-FFF2-40B4-BE49-F238E27FC236}">
                <a16:creationId xmlns:a16="http://schemas.microsoft.com/office/drawing/2014/main" id="{24BB8ECA-3AD8-825E-ABCB-B11801BFDE03}"/>
              </a:ext>
            </a:extLst>
          </p:cNvPr>
          <p:cNvSpPr/>
          <p:nvPr/>
        </p:nvSpPr>
        <p:spPr>
          <a:xfrm>
            <a:off x="3046967" y="2156703"/>
            <a:ext cx="313407" cy="209983"/>
          </a:xfrm>
          <a:prstGeom prst="flowChartProcess">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Flowchart: Process 110">
            <a:extLst>
              <a:ext uri="{FF2B5EF4-FFF2-40B4-BE49-F238E27FC236}">
                <a16:creationId xmlns:a16="http://schemas.microsoft.com/office/drawing/2014/main" id="{D1C30A51-5291-BCB7-79F7-6409835CE582}"/>
              </a:ext>
            </a:extLst>
          </p:cNvPr>
          <p:cNvSpPr/>
          <p:nvPr/>
        </p:nvSpPr>
        <p:spPr>
          <a:xfrm>
            <a:off x="4133704" y="2596712"/>
            <a:ext cx="313407" cy="209983"/>
          </a:xfrm>
          <a:prstGeom prst="flowChartProcess">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Flowchart: Process 111">
            <a:extLst>
              <a:ext uri="{FF2B5EF4-FFF2-40B4-BE49-F238E27FC236}">
                <a16:creationId xmlns:a16="http://schemas.microsoft.com/office/drawing/2014/main" id="{45D8D964-1852-3EFA-D145-4BB1C9540E7F}"/>
              </a:ext>
            </a:extLst>
          </p:cNvPr>
          <p:cNvSpPr/>
          <p:nvPr/>
        </p:nvSpPr>
        <p:spPr>
          <a:xfrm>
            <a:off x="3046967" y="3045372"/>
            <a:ext cx="313407" cy="209983"/>
          </a:xfrm>
          <a:prstGeom prst="flowChartProcess">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Flowchart: Process 112">
            <a:extLst>
              <a:ext uri="{FF2B5EF4-FFF2-40B4-BE49-F238E27FC236}">
                <a16:creationId xmlns:a16="http://schemas.microsoft.com/office/drawing/2014/main" id="{24EA07BF-5945-D65F-12C9-9F90DD1657AD}"/>
              </a:ext>
            </a:extLst>
          </p:cNvPr>
          <p:cNvSpPr/>
          <p:nvPr/>
        </p:nvSpPr>
        <p:spPr>
          <a:xfrm>
            <a:off x="3046967" y="3495287"/>
            <a:ext cx="313407" cy="209983"/>
          </a:xfrm>
          <a:prstGeom prst="flowChartProcess">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Flowchart: Process 113">
            <a:extLst>
              <a:ext uri="{FF2B5EF4-FFF2-40B4-BE49-F238E27FC236}">
                <a16:creationId xmlns:a16="http://schemas.microsoft.com/office/drawing/2014/main" id="{74D06828-76AA-B68D-9B66-9FBBA7F7336C}"/>
              </a:ext>
            </a:extLst>
          </p:cNvPr>
          <p:cNvSpPr/>
          <p:nvPr/>
        </p:nvSpPr>
        <p:spPr>
          <a:xfrm>
            <a:off x="3046967" y="3946160"/>
            <a:ext cx="313407" cy="209983"/>
          </a:xfrm>
          <a:prstGeom prst="flowChartProcess">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Flowchart: Process 114">
            <a:extLst>
              <a:ext uri="{FF2B5EF4-FFF2-40B4-BE49-F238E27FC236}">
                <a16:creationId xmlns:a16="http://schemas.microsoft.com/office/drawing/2014/main" id="{C07704BD-5892-5925-CE5D-24CD7C32BBC1}"/>
              </a:ext>
            </a:extLst>
          </p:cNvPr>
          <p:cNvSpPr/>
          <p:nvPr/>
        </p:nvSpPr>
        <p:spPr>
          <a:xfrm>
            <a:off x="4127116" y="1699517"/>
            <a:ext cx="313407" cy="209983"/>
          </a:xfrm>
          <a:prstGeom prst="flowChartProces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Flowchart: Process 115">
            <a:extLst>
              <a:ext uri="{FF2B5EF4-FFF2-40B4-BE49-F238E27FC236}">
                <a16:creationId xmlns:a16="http://schemas.microsoft.com/office/drawing/2014/main" id="{25458589-FC23-DC92-3A7C-FD9753044FEA}"/>
              </a:ext>
            </a:extLst>
          </p:cNvPr>
          <p:cNvSpPr/>
          <p:nvPr/>
        </p:nvSpPr>
        <p:spPr>
          <a:xfrm>
            <a:off x="4127116" y="2156703"/>
            <a:ext cx="313407" cy="209983"/>
          </a:xfrm>
          <a:prstGeom prst="flowChartProcess">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Flowchart: Process 116">
            <a:extLst>
              <a:ext uri="{FF2B5EF4-FFF2-40B4-BE49-F238E27FC236}">
                <a16:creationId xmlns:a16="http://schemas.microsoft.com/office/drawing/2014/main" id="{06FE870B-0F0A-81FA-37FF-B2FF90A460BF}"/>
              </a:ext>
            </a:extLst>
          </p:cNvPr>
          <p:cNvSpPr/>
          <p:nvPr/>
        </p:nvSpPr>
        <p:spPr>
          <a:xfrm>
            <a:off x="4126270" y="3045372"/>
            <a:ext cx="313407" cy="209983"/>
          </a:xfrm>
          <a:prstGeom prst="flowChartProcess">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Flowchart: Process 117">
            <a:extLst>
              <a:ext uri="{FF2B5EF4-FFF2-40B4-BE49-F238E27FC236}">
                <a16:creationId xmlns:a16="http://schemas.microsoft.com/office/drawing/2014/main" id="{C0C55D11-D773-899A-8609-D9FD7BE0E90F}"/>
              </a:ext>
            </a:extLst>
          </p:cNvPr>
          <p:cNvSpPr/>
          <p:nvPr/>
        </p:nvSpPr>
        <p:spPr>
          <a:xfrm>
            <a:off x="4126270" y="3495287"/>
            <a:ext cx="313407" cy="209983"/>
          </a:xfrm>
          <a:prstGeom prst="flowChartProcess">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Flowchart: Process 118">
            <a:extLst>
              <a:ext uri="{FF2B5EF4-FFF2-40B4-BE49-F238E27FC236}">
                <a16:creationId xmlns:a16="http://schemas.microsoft.com/office/drawing/2014/main" id="{FEA0793E-3F44-9B2D-BA57-6F8C9CDDF48F}"/>
              </a:ext>
            </a:extLst>
          </p:cNvPr>
          <p:cNvSpPr/>
          <p:nvPr/>
        </p:nvSpPr>
        <p:spPr>
          <a:xfrm>
            <a:off x="4126270" y="3946160"/>
            <a:ext cx="313407" cy="209983"/>
          </a:xfrm>
          <a:prstGeom prst="flowChartProcess">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Flowchart: Process 119">
            <a:extLst>
              <a:ext uri="{FF2B5EF4-FFF2-40B4-BE49-F238E27FC236}">
                <a16:creationId xmlns:a16="http://schemas.microsoft.com/office/drawing/2014/main" id="{2E3D683F-12B0-D15B-E52A-6E0355C2F3FC}"/>
              </a:ext>
            </a:extLst>
          </p:cNvPr>
          <p:cNvSpPr/>
          <p:nvPr/>
        </p:nvSpPr>
        <p:spPr>
          <a:xfrm>
            <a:off x="5262537" y="1699517"/>
            <a:ext cx="313407" cy="209983"/>
          </a:xfrm>
          <a:prstGeom prst="flowChartProces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Flowchart: Process 120">
            <a:extLst>
              <a:ext uri="{FF2B5EF4-FFF2-40B4-BE49-F238E27FC236}">
                <a16:creationId xmlns:a16="http://schemas.microsoft.com/office/drawing/2014/main" id="{9C203DDA-9600-7ABA-A5F2-7F52EC5F65AF}"/>
              </a:ext>
            </a:extLst>
          </p:cNvPr>
          <p:cNvSpPr/>
          <p:nvPr/>
        </p:nvSpPr>
        <p:spPr>
          <a:xfrm>
            <a:off x="5261691" y="3495287"/>
            <a:ext cx="313407" cy="209983"/>
          </a:xfrm>
          <a:prstGeom prst="flowChartProcess">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Flowchart: Process 121">
            <a:extLst>
              <a:ext uri="{FF2B5EF4-FFF2-40B4-BE49-F238E27FC236}">
                <a16:creationId xmlns:a16="http://schemas.microsoft.com/office/drawing/2014/main" id="{3F22DC8E-A4EA-E7AC-4C2C-B888CFA28439}"/>
              </a:ext>
            </a:extLst>
          </p:cNvPr>
          <p:cNvSpPr/>
          <p:nvPr/>
        </p:nvSpPr>
        <p:spPr>
          <a:xfrm>
            <a:off x="5261691" y="3946160"/>
            <a:ext cx="313407" cy="209983"/>
          </a:xfrm>
          <a:prstGeom prst="flowChartProcess">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Flowchart: Process 122">
            <a:extLst>
              <a:ext uri="{FF2B5EF4-FFF2-40B4-BE49-F238E27FC236}">
                <a16:creationId xmlns:a16="http://schemas.microsoft.com/office/drawing/2014/main" id="{8633D6AA-A9B4-732F-B9C0-12BD9F5C37AC}"/>
              </a:ext>
            </a:extLst>
          </p:cNvPr>
          <p:cNvSpPr/>
          <p:nvPr/>
        </p:nvSpPr>
        <p:spPr>
          <a:xfrm>
            <a:off x="6331466" y="2596712"/>
            <a:ext cx="313407" cy="209983"/>
          </a:xfrm>
          <a:prstGeom prst="flowChartProcess">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Flowchart: Process 123">
            <a:extLst>
              <a:ext uri="{FF2B5EF4-FFF2-40B4-BE49-F238E27FC236}">
                <a16:creationId xmlns:a16="http://schemas.microsoft.com/office/drawing/2014/main" id="{DBB84BD4-6238-8722-91D0-A6F611FCF2AE}"/>
              </a:ext>
            </a:extLst>
          </p:cNvPr>
          <p:cNvSpPr/>
          <p:nvPr/>
        </p:nvSpPr>
        <p:spPr>
          <a:xfrm>
            <a:off x="6324878" y="1699517"/>
            <a:ext cx="313407" cy="209983"/>
          </a:xfrm>
          <a:prstGeom prst="flowChartProces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Flowchart: Process 124">
            <a:extLst>
              <a:ext uri="{FF2B5EF4-FFF2-40B4-BE49-F238E27FC236}">
                <a16:creationId xmlns:a16="http://schemas.microsoft.com/office/drawing/2014/main" id="{7D3D2F59-033D-C1B2-7512-44C2C90E56D7}"/>
              </a:ext>
            </a:extLst>
          </p:cNvPr>
          <p:cNvSpPr/>
          <p:nvPr/>
        </p:nvSpPr>
        <p:spPr>
          <a:xfrm>
            <a:off x="6324032" y="3045372"/>
            <a:ext cx="313407" cy="209983"/>
          </a:xfrm>
          <a:prstGeom prst="flowChartProcess">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Flowchart: Process 125">
            <a:extLst>
              <a:ext uri="{FF2B5EF4-FFF2-40B4-BE49-F238E27FC236}">
                <a16:creationId xmlns:a16="http://schemas.microsoft.com/office/drawing/2014/main" id="{FBFB3795-D55C-B32C-2998-3F0947A302F8}"/>
              </a:ext>
            </a:extLst>
          </p:cNvPr>
          <p:cNvSpPr/>
          <p:nvPr/>
        </p:nvSpPr>
        <p:spPr>
          <a:xfrm>
            <a:off x="7411664" y="1699517"/>
            <a:ext cx="313407" cy="209983"/>
          </a:xfrm>
          <a:prstGeom prst="flowChartProcess">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Flowchart: Process 126">
            <a:extLst>
              <a:ext uri="{FF2B5EF4-FFF2-40B4-BE49-F238E27FC236}">
                <a16:creationId xmlns:a16="http://schemas.microsoft.com/office/drawing/2014/main" id="{DAAE8A6A-B6CA-6E2F-5127-AF5842AD9D29}"/>
              </a:ext>
            </a:extLst>
          </p:cNvPr>
          <p:cNvSpPr/>
          <p:nvPr/>
        </p:nvSpPr>
        <p:spPr>
          <a:xfrm>
            <a:off x="7411664" y="2156703"/>
            <a:ext cx="313407" cy="209983"/>
          </a:xfrm>
          <a:prstGeom prst="flowChartProcess">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Flowchart: Process 127">
            <a:extLst>
              <a:ext uri="{FF2B5EF4-FFF2-40B4-BE49-F238E27FC236}">
                <a16:creationId xmlns:a16="http://schemas.microsoft.com/office/drawing/2014/main" id="{8F1F1DA3-907A-A0FC-E175-7B0121EB8C9A}"/>
              </a:ext>
            </a:extLst>
          </p:cNvPr>
          <p:cNvSpPr/>
          <p:nvPr/>
        </p:nvSpPr>
        <p:spPr>
          <a:xfrm>
            <a:off x="7410818" y="3495287"/>
            <a:ext cx="313407" cy="209983"/>
          </a:xfrm>
          <a:prstGeom prst="flowChartProcess">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7918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2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1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1" grpId="0" animBg="1"/>
      <p:bldP spid="102" grpId="0" animBg="1"/>
      <p:bldP spid="104" grpId="0" animBg="1"/>
      <p:bldP spid="105" grpId="0" animBg="1"/>
      <p:bldP spid="106" grpId="0" animBg="1"/>
      <p:bldP spid="107"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70CA-5776-7AE1-9398-19D7A750BA39}"/>
              </a:ext>
            </a:extLst>
          </p:cNvPr>
          <p:cNvSpPr>
            <a:spLocks noGrp="1"/>
          </p:cNvSpPr>
          <p:nvPr>
            <p:ph type="title"/>
          </p:nvPr>
        </p:nvSpPr>
        <p:spPr/>
        <p:txBody>
          <a:bodyPr/>
          <a:lstStyle/>
          <a:p>
            <a:r>
              <a:rPr lang="en-US" dirty="0"/>
              <a:t>Steps to establish the Commons</a:t>
            </a:r>
          </a:p>
        </p:txBody>
      </p:sp>
      <p:sp>
        <p:nvSpPr>
          <p:cNvPr id="4" name="Subtitle 3">
            <a:extLst>
              <a:ext uri="{FF2B5EF4-FFF2-40B4-BE49-F238E27FC236}">
                <a16:creationId xmlns:a16="http://schemas.microsoft.com/office/drawing/2014/main" id="{D934359B-359C-88C0-B5CD-542105FFDBAE}"/>
              </a:ext>
            </a:extLst>
          </p:cNvPr>
          <p:cNvSpPr>
            <a:spLocks noGrp="1"/>
          </p:cNvSpPr>
          <p:nvPr>
            <p:ph type="subTitle" idx="2"/>
          </p:nvPr>
        </p:nvSpPr>
        <p:spPr/>
        <p:txBody>
          <a:bodyPr/>
          <a:lstStyle/>
          <a:p>
            <a:endParaRPr lang="en-US"/>
          </a:p>
        </p:txBody>
      </p:sp>
      <p:sp>
        <p:nvSpPr>
          <p:cNvPr id="5" name="Slide Number Placeholder 4">
            <a:extLst>
              <a:ext uri="{FF2B5EF4-FFF2-40B4-BE49-F238E27FC236}">
                <a16:creationId xmlns:a16="http://schemas.microsoft.com/office/drawing/2014/main" id="{690805D6-AD6E-2ED7-9A93-7332750D3D63}"/>
              </a:ext>
            </a:extLst>
          </p:cNvPr>
          <p:cNvSpPr>
            <a:spLocks noGrp="1"/>
          </p:cNvSpPr>
          <p:nvPr>
            <p:ph type="sldNum" sz="quarter" idx="10"/>
          </p:nvPr>
        </p:nvSpPr>
        <p:spPr/>
        <p:txBody>
          <a:bodyPr/>
          <a:lstStyle/>
          <a:p>
            <a:fld id="{03A3443A-035E-4F09-8A92-13C81B986589}" type="slidenum">
              <a:rPr lang="en-US" smtClean="0"/>
              <a:t>24</a:t>
            </a:fld>
            <a:endParaRPr lang="en-US" dirty="0"/>
          </a:p>
        </p:txBody>
      </p:sp>
      <p:sp>
        <p:nvSpPr>
          <p:cNvPr id="8" name="Freeform: Shape 7">
            <a:extLst>
              <a:ext uri="{FF2B5EF4-FFF2-40B4-BE49-F238E27FC236}">
                <a16:creationId xmlns:a16="http://schemas.microsoft.com/office/drawing/2014/main" id="{41F054BC-4F61-A40A-E3A6-30469E9069FB}"/>
              </a:ext>
            </a:extLst>
          </p:cNvPr>
          <p:cNvSpPr/>
          <p:nvPr/>
        </p:nvSpPr>
        <p:spPr>
          <a:xfrm>
            <a:off x="414669" y="1306698"/>
            <a:ext cx="2677536" cy="1071014"/>
          </a:xfrm>
          <a:custGeom>
            <a:avLst/>
            <a:gdLst>
              <a:gd name="connsiteX0" fmla="*/ 0 w 2677536"/>
              <a:gd name="connsiteY0" fmla="*/ 0 h 1071014"/>
              <a:gd name="connsiteX1" fmla="*/ 2142029 w 2677536"/>
              <a:gd name="connsiteY1" fmla="*/ 0 h 1071014"/>
              <a:gd name="connsiteX2" fmla="*/ 2677536 w 2677536"/>
              <a:gd name="connsiteY2" fmla="*/ 535507 h 1071014"/>
              <a:gd name="connsiteX3" fmla="*/ 2142029 w 2677536"/>
              <a:gd name="connsiteY3" fmla="*/ 1071014 h 1071014"/>
              <a:gd name="connsiteX4" fmla="*/ 0 w 2677536"/>
              <a:gd name="connsiteY4" fmla="*/ 1071014 h 1071014"/>
              <a:gd name="connsiteX5" fmla="*/ 535507 w 2677536"/>
              <a:gd name="connsiteY5" fmla="*/ 535507 h 1071014"/>
              <a:gd name="connsiteX6" fmla="*/ 0 w 2677536"/>
              <a:gd name="connsiteY6" fmla="*/ 0 h 1071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7536" h="1071014">
                <a:moveTo>
                  <a:pt x="0" y="0"/>
                </a:moveTo>
                <a:lnTo>
                  <a:pt x="2142029" y="0"/>
                </a:lnTo>
                <a:lnTo>
                  <a:pt x="2677536" y="535507"/>
                </a:lnTo>
                <a:lnTo>
                  <a:pt x="2142029" y="1071014"/>
                </a:lnTo>
                <a:lnTo>
                  <a:pt x="0" y="1071014"/>
                </a:lnTo>
                <a:lnTo>
                  <a:pt x="535507" y="535507"/>
                </a:lnTo>
                <a:lnTo>
                  <a:pt x="0"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55827" tIns="10160" rIns="535507" bIns="10160" numCol="1" spcCol="1270" anchor="ctr" anchorCtr="0">
            <a:noAutofit/>
          </a:bodyPr>
          <a:lstStyle/>
          <a:p>
            <a:pPr marL="0" lvl="0" indent="0" algn="ctr" defTabSz="711200">
              <a:lnSpc>
                <a:spcPct val="90000"/>
              </a:lnSpc>
              <a:spcBef>
                <a:spcPct val="0"/>
              </a:spcBef>
              <a:spcAft>
                <a:spcPct val="35000"/>
              </a:spcAft>
              <a:buNone/>
            </a:pPr>
            <a:r>
              <a:rPr lang="en-US" sz="1600" kern="1200" dirty="0"/>
              <a:t>ML EDA infrastructure (e.g., datasets)</a:t>
            </a:r>
          </a:p>
        </p:txBody>
      </p:sp>
      <p:sp>
        <p:nvSpPr>
          <p:cNvPr id="11" name="Freeform: Shape 10">
            <a:extLst>
              <a:ext uri="{FF2B5EF4-FFF2-40B4-BE49-F238E27FC236}">
                <a16:creationId xmlns:a16="http://schemas.microsoft.com/office/drawing/2014/main" id="{0A54395E-F95A-D412-192C-9C7FA005DFCC}"/>
              </a:ext>
            </a:extLst>
          </p:cNvPr>
          <p:cNvSpPr/>
          <p:nvPr/>
        </p:nvSpPr>
        <p:spPr>
          <a:xfrm>
            <a:off x="2744125" y="1397735"/>
            <a:ext cx="2222354" cy="888941"/>
          </a:xfrm>
          <a:custGeom>
            <a:avLst/>
            <a:gdLst>
              <a:gd name="connsiteX0" fmla="*/ 0 w 2222354"/>
              <a:gd name="connsiteY0" fmla="*/ 0 h 888941"/>
              <a:gd name="connsiteX1" fmla="*/ 1777884 w 2222354"/>
              <a:gd name="connsiteY1" fmla="*/ 0 h 888941"/>
              <a:gd name="connsiteX2" fmla="*/ 2222354 w 2222354"/>
              <a:gd name="connsiteY2" fmla="*/ 444471 h 888941"/>
              <a:gd name="connsiteX3" fmla="*/ 1777884 w 2222354"/>
              <a:gd name="connsiteY3" fmla="*/ 888941 h 888941"/>
              <a:gd name="connsiteX4" fmla="*/ 0 w 2222354"/>
              <a:gd name="connsiteY4" fmla="*/ 888941 h 888941"/>
              <a:gd name="connsiteX5" fmla="*/ 444471 w 2222354"/>
              <a:gd name="connsiteY5" fmla="*/ 444471 h 888941"/>
              <a:gd name="connsiteX6" fmla="*/ 0 w 2222354"/>
              <a:gd name="connsiteY6" fmla="*/ 0 h 88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2354" h="888941">
                <a:moveTo>
                  <a:pt x="0" y="0"/>
                </a:moveTo>
                <a:lnTo>
                  <a:pt x="1777884" y="0"/>
                </a:lnTo>
                <a:lnTo>
                  <a:pt x="2222354" y="444471"/>
                </a:lnTo>
                <a:lnTo>
                  <a:pt x="1777884" y="888941"/>
                </a:lnTo>
                <a:lnTo>
                  <a:pt x="0" y="888941"/>
                </a:lnTo>
                <a:lnTo>
                  <a:pt x="444471" y="444471"/>
                </a:lnTo>
                <a:lnTo>
                  <a:pt x="0" y="0"/>
                </a:lnTo>
                <a:close/>
              </a:path>
            </a:pathLst>
          </a:cu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462251" tIns="8890" rIns="44447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Large</a:t>
            </a:r>
            <a:r>
              <a:rPr lang="en-US" sz="1400" kern="1200" dirty="0"/>
              <a:t> </a:t>
            </a:r>
            <a:r>
              <a:rPr lang="en-US" sz="1400" b="1" kern="1200" dirty="0"/>
              <a:t>scale datasets </a:t>
            </a:r>
            <a:r>
              <a:rPr lang="en-US" sz="1400" kern="1200" dirty="0"/>
              <a:t>with proxies (PDKs,  designs)</a:t>
            </a:r>
          </a:p>
        </p:txBody>
      </p:sp>
      <p:sp>
        <p:nvSpPr>
          <p:cNvPr id="12" name="Freeform: Shape 11">
            <a:extLst>
              <a:ext uri="{FF2B5EF4-FFF2-40B4-BE49-F238E27FC236}">
                <a16:creationId xmlns:a16="http://schemas.microsoft.com/office/drawing/2014/main" id="{288516E2-81D0-78DC-8A79-C2B69C870A25}"/>
              </a:ext>
            </a:extLst>
          </p:cNvPr>
          <p:cNvSpPr/>
          <p:nvPr/>
        </p:nvSpPr>
        <p:spPr>
          <a:xfrm>
            <a:off x="4655350" y="1397735"/>
            <a:ext cx="2222354" cy="888941"/>
          </a:xfrm>
          <a:custGeom>
            <a:avLst/>
            <a:gdLst>
              <a:gd name="connsiteX0" fmla="*/ 0 w 2222354"/>
              <a:gd name="connsiteY0" fmla="*/ 0 h 888941"/>
              <a:gd name="connsiteX1" fmla="*/ 1777884 w 2222354"/>
              <a:gd name="connsiteY1" fmla="*/ 0 h 888941"/>
              <a:gd name="connsiteX2" fmla="*/ 2222354 w 2222354"/>
              <a:gd name="connsiteY2" fmla="*/ 444471 h 888941"/>
              <a:gd name="connsiteX3" fmla="*/ 1777884 w 2222354"/>
              <a:gd name="connsiteY3" fmla="*/ 888941 h 888941"/>
              <a:gd name="connsiteX4" fmla="*/ 0 w 2222354"/>
              <a:gd name="connsiteY4" fmla="*/ 888941 h 888941"/>
              <a:gd name="connsiteX5" fmla="*/ 444471 w 2222354"/>
              <a:gd name="connsiteY5" fmla="*/ 444471 h 888941"/>
              <a:gd name="connsiteX6" fmla="*/ 0 w 2222354"/>
              <a:gd name="connsiteY6" fmla="*/ 0 h 88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2354" h="888941">
                <a:moveTo>
                  <a:pt x="0" y="0"/>
                </a:moveTo>
                <a:lnTo>
                  <a:pt x="1777884" y="0"/>
                </a:lnTo>
                <a:lnTo>
                  <a:pt x="2222354" y="444471"/>
                </a:lnTo>
                <a:lnTo>
                  <a:pt x="1777884" y="888941"/>
                </a:lnTo>
                <a:lnTo>
                  <a:pt x="0" y="888941"/>
                </a:lnTo>
                <a:lnTo>
                  <a:pt x="444471" y="444471"/>
                </a:lnTo>
                <a:lnTo>
                  <a:pt x="0" y="0"/>
                </a:lnTo>
                <a:close/>
              </a:path>
            </a:pathLst>
          </a:custGeom>
        </p:spPr>
        <p:style>
          <a:lnRef idx="2">
            <a:schemeClr val="accent5">
              <a:tint val="40000"/>
              <a:alpha val="90000"/>
              <a:hueOff val="-1565715"/>
              <a:satOff val="-2161"/>
              <a:lumOff val="-127"/>
              <a:alphaOff val="0"/>
            </a:schemeClr>
          </a:lnRef>
          <a:fillRef idx="1">
            <a:schemeClr val="accent5">
              <a:tint val="40000"/>
              <a:alpha val="90000"/>
              <a:hueOff val="-1565715"/>
              <a:satOff val="-2161"/>
              <a:lumOff val="-127"/>
              <a:alphaOff val="0"/>
            </a:schemeClr>
          </a:fillRef>
          <a:effectRef idx="0">
            <a:schemeClr val="accent5">
              <a:tint val="40000"/>
              <a:alpha val="90000"/>
              <a:hueOff val="-1565715"/>
              <a:satOff val="-2161"/>
              <a:lumOff val="-127"/>
              <a:alphaOff val="0"/>
            </a:schemeClr>
          </a:effectRef>
          <a:fontRef idx="minor">
            <a:schemeClr val="dk1">
              <a:hueOff val="0"/>
              <a:satOff val="0"/>
              <a:lumOff val="0"/>
              <a:alphaOff val="0"/>
            </a:schemeClr>
          </a:fontRef>
        </p:style>
        <p:txBody>
          <a:bodyPr spcFirstLastPara="0" vert="horz" wrap="square" lIns="462251" tIns="8890" rIns="44447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High quality complete data</a:t>
            </a:r>
            <a:r>
              <a:rPr lang="en-US" sz="1400" kern="1200" dirty="0"/>
              <a:t> and golden evaluators</a:t>
            </a:r>
          </a:p>
        </p:txBody>
      </p:sp>
      <p:sp>
        <p:nvSpPr>
          <p:cNvPr id="13" name="Freeform: Shape 12">
            <a:extLst>
              <a:ext uri="{FF2B5EF4-FFF2-40B4-BE49-F238E27FC236}">
                <a16:creationId xmlns:a16="http://schemas.microsoft.com/office/drawing/2014/main" id="{BAC57749-6A48-E218-9CC7-E8BE00905670}"/>
              </a:ext>
            </a:extLst>
          </p:cNvPr>
          <p:cNvSpPr/>
          <p:nvPr/>
        </p:nvSpPr>
        <p:spPr>
          <a:xfrm>
            <a:off x="6566575" y="1397735"/>
            <a:ext cx="2222354" cy="888941"/>
          </a:xfrm>
          <a:custGeom>
            <a:avLst/>
            <a:gdLst>
              <a:gd name="connsiteX0" fmla="*/ 0 w 2222354"/>
              <a:gd name="connsiteY0" fmla="*/ 0 h 888941"/>
              <a:gd name="connsiteX1" fmla="*/ 1777884 w 2222354"/>
              <a:gd name="connsiteY1" fmla="*/ 0 h 888941"/>
              <a:gd name="connsiteX2" fmla="*/ 2222354 w 2222354"/>
              <a:gd name="connsiteY2" fmla="*/ 444471 h 888941"/>
              <a:gd name="connsiteX3" fmla="*/ 1777884 w 2222354"/>
              <a:gd name="connsiteY3" fmla="*/ 888941 h 888941"/>
              <a:gd name="connsiteX4" fmla="*/ 0 w 2222354"/>
              <a:gd name="connsiteY4" fmla="*/ 888941 h 888941"/>
              <a:gd name="connsiteX5" fmla="*/ 444471 w 2222354"/>
              <a:gd name="connsiteY5" fmla="*/ 444471 h 888941"/>
              <a:gd name="connsiteX6" fmla="*/ 0 w 2222354"/>
              <a:gd name="connsiteY6" fmla="*/ 0 h 88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2354" h="888941">
                <a:moveTo>
                  <a:pt x="0" y="0"/>
                </a:moveTo>
                <a:lnTo>
                  <a:pt x="1777884" y="0"/>
                </a:lnTo>
                <a:lnTo>
                  <a:pt x="2222354" y="444471"/>
                </a:lnTo>
                <a:lnTo>
                  <a:pt x="1777884" y="888941"/>
                </a:lnTo>
                <a:lnTo>
                  <a:pt x="0" y="888941"/>
                </a:lnTo>
                <a:lnTo>
                  <a:pt x="444471" y="444471"/>
                </a:lnTo>
                <a:lnTo>
                  <a:pt x="0" y="0"/>
                </a:lnTo>
                <a:close/>
              </a:path>
            </a:pathLst>
          </a:custGeom>
        </p:spPr>
        <p:style>
          <a:lnRef idx="2">
            <a:schemeClr val="accent5">
              <a:tint val="40000"/>
              <a:alpha val="90000"/>
              <a:hueOff val="-3131430"/>
              <a:satOff val="-4322"/>
              <a:lumOff val="-254"/>
              <a:alphaOff val="0"/>
            </a:schemeClr>
          </a:lnRef>
          <a:fillRef idx="1">
            <a:schemeClr val="accent5">
              <a:tint val="40000"/>
              <a:alpha val="90000"/>
              <a:hueOff val="-3131430"/>
              <a:satOff val="-4322"/>
              <a:lumOff val="-254"/>
              <a:alphaOff val="0"/>
            </a:schemeClr>
          </a:fillRef>
          <a:effectRef idx="0">
            <a:schemeClr val="accent5">
              <a:tint val="40000"/>
              <a:alpha val="90000"/>
              <a:hueOff val="-3131430"/>
              <a:satOff val="-4322"/>
              <a:lumOff val="-254"/>
              <a:alphaOff val="0"/>
            </a:schemeClr>
          </a:effectRef>
          <a:fontRef idx="minor">
            <a:schemeClr val="dk1">
              <a:hueOff val="0"/>
              <a:satOff val="0"/>
              <a:lumOff val="0"/>
              <a:alphaOff val="0"/>
            </a:schemeClr>
          </a:fontRef>
        </p:style>
        <p:txBody>
          <a:bodyPr spcFirstLastPara="0" vert="horz" wrap="square" lIns="462251" tIns="8890" rIns="444470" bIns="8890" numCol="1" spcCol="1270" anchor="ctr" anchorCtr="0">
            <a:noAutofit/>
          </a:bodyPr>
          <a:lstStyle/>
          <a:p>
            <a:pPr marL="0" lvl="0" indent="0" algn="ctr" defTabSz="622300">
              <a:lnSpc>
                <a:spcPct val="90000"/>
              </a:lnSpc>
              <a:spcBef>
                <a:spcPct val="0"/>
              </a:spcBef>
              <a:spcAft>
                <a:spcPct val="35000"/>
              </a:spcAft>
              <a:buNone/>
            </a:pPr>
            <a:r>
              <a:rPr lang="en-US" sz="1400" kern="1200" dirty="0"/>
              <a:t>Maintenance and relevance updates </a:t>
            </a:r>
          </a:p>
        </p:txBody>
      </p:sp>
      <p:sp>
        <p:nvSpPr>
          <p:cNvPr id="14" name="Freeform: Shape 13">
            <a:extLst>
              <a:ext uri="{FF2B5EF4-FFF2-40B4-BE49-F238E27FC236}">
                <a16:creationId xmlns:a16="http://schemas.microsoft.com/office/drawing/2014/main" id="{0C2D2162-8B2D-C740-2EEC-7904F1625F78}"/>
              </a:ext>
            </a:extLst>
          </p:cNvPr>
          <p:cNvSpPr/>
          <p:nvPr/>
        </p:nvSpPr>
        <p:spPr>
          <a:xfrm>
            <a:off x="414669" y="2527655"/>
            <a:ext cx="2677536" cy="1071014"/>
          </a:xfrm>
          <a:custGeom>
            <a:avLst/>
            <a:gdLst>
              <a:gd name="connsiteX0" fmla="*/ 0 w 2677536"/>
              <a:gd name="connsiteY0" fmla="*/ 0 h 1071014"/>
              <a:gd name="connsiteX1" fmla="*/ 2142029 w 2677536"/>
              <a:gd name="connsiteY1" fmla="*/ 0 h 1071014"/>
              <a:gd name="connsiteX2" fmla="*/ 2677536 w 2677536"/>
              <a:gd name="connsiteY2" fmla="*/ 535507 h 1071014"/>
              <a:gd name="connsiteX3" fmla="*/ 2142029 w 2677536"/>
              <a:gd name="connsiteY3" fmla="*/ 1071014 h 1071014"/>
              <a:gd name="connsiteX4" fmla="*/ 0 w 2677536"/>
              <a:gd name="connsiteY4" fmla="*/ 1071014 h 1071014"/>
              <a:gd name="connsiteX5" fmla="*/ 535507 w 2677536"/>
              <a:gd name="connsiteY5" fmla="*/ 535507 h 1071014"/>
              <a:gd name="connsiteX6" fmla="*/ 0 w 2677536"/>
              <a:gd name="connsiteY6" fmla="*/ 0 h 1071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7536" h="1071014">
                <a:moveTo>
                  <a:pt x="0" y="0"/>
                </a:moveTo>
                <a:lnTo>
                  <a:pt x="2142029" y="0"/>
                </a:lnTo>
                <a:lnTo>
                  <a:pt x="2677536" y="535507"/>
                </a:lnTo>
                <a:lnTo>
                  <a:pt x="2142029" y="1071014"/>
                </a:lnTo>
                <a:lnTo>
                  <a:pt x="0" y="1071014"/>
                </a:lnTo>
                <a:lnTo>
                  <a:pt x="535507" y="535507"/>
                </a:lnTo>
                <a:lnTo>
                  <a:pt x="0" y="0"/>
                </a:lnTo>
                <a:close/>
              </a:path>
            </a:pathLst>
          </a:custGeom>
        </p:spPr>
        <p:style>
          <a:lnRef idx="2">
            <a:schemeClr val="lt1">
              <a:hueOff val="0"/>
              <a:satOff val="0"/>
              <a:lumOff val="0"/>
              <a:alphaOff val="0"/>
            </a:schemeClr>
          </a:lnRef>
          <a:fillRef idx="1">
            <a:schemeClr val="accent5">
              <a:hueOff val="-5890179"/>
              <a:satOff val="-18726"/>
              <a:lumOff val="2647"/>
              <a:alphaOff val="0"/>
            </a:schemeClr>
          </a:fillRef>
          <a:effectRef idx="0">
            <a:schemeClr val="accent5">
              <a:hueOff val="-5890179"/>
              <a:satOff val="-18726"/>
              <a:lumOff val="2647"/>
              <a:alphaOff val="0"/>
            </a:schemeClr>
          </a:effectRef>
          <a:fontRef idx="minor">
            <a:schemeClr val="lt1"/>
          </a:fontRef>
        </p:style>
        <p:txBody>
          <a:bodyPr spcFirstLastPara="0" vert="horz" wrap="square" lIns="555827" tIns="10160" rIns="535507" bIns="10160" numCol="1" spcCol="1270" anchor="ctr" anchorCtr="0">
            <a:noAutofit/>
          </a:bodyPr>
          <a:lstStyle/>
          <a:p>
            <a:pPr marL="0" lvl="0" indent="0" algn="ctr" defTabSz="711200">
              <a:lnSpc>
                <a:spcPct val="90000"/>
              </a:lnSpc>
              <a:spcBef>
                <a:spcPct val="0"/>
              </a:spcBef>
              <a:spcAft>
                <a:spcPct val="35000"/>
              </a:spcAft>
              <a:buNone/>
            </a:pPr>
            <a:r>
              <a:rPr lang="en-US" sz="1600" kern="1200" dirty="0"/>
              <a:t>Standardization and governance (e.g., standard data formats)</a:t>
            </a:r>
          </a:p>
        </p:txBody>
      </p:sp>
      <p:sp>
        <p:nvSpPr>
          <p:cNvPr id="15" name="Freeform: Shape 14">
            <a:extLst>
              <a:ext uri="{FF2B5EF4-FFF2-40B4-BE49-F238E27FC236}">
                <a16:creationId xmlns:a16="http://schemas.microsoft.com/office/drawing/2014/main" id="{E91C1777-FA4A-3BE2-03E1-5A3C3331DB58}"/>
              </a:ext>
            </a:extLst>
          </p:cNvPr>
          <p:cNvSpPr/>
          <p:nvPr/>
        </p:nvSpPr>
        <p:spPr>
          <a:xfrm>
            <a:off x="2744125" y="2618691"/>
            <a:ext cx="2222354" cy="888941"/>
          </a:xfrm>
          <a:custGeom>
            <a:avLst/>
            <a:gdLst>
              <a:gd name="connsiteX0" fmla="*/ 0 w 2222354"/>
              <a:gd name="connsiteY0" fmla="*/ 0 h 888941"/>
              <a:gd name="connsiteX1" fmla="*/ 1777884 w 2222354"/>
              <a:gd name="connsiteY1" fmla="*/ 0 h 888941"/>
              <a:gd name="connsiteX2" fmla="*/ 2222354 w 2222354"/>
              <a:gd name="connsiteY2" fmla="*/ 444471 h 888941"/>
              <a:gd name="connsiteX3" fmla="*/ 1777884 w 2222354"/>
              <a:gd name="connsiteY3" fmla="*/ 888941 h 888941"/>
              <a:gd name="connsiteX4" fmla="*/ 0 w 2222354"/>
              <a:gd name="connsiteY4" fmla="*/ 888941 h 888941"/>
              <a:gd name="connsiteX5" fmla="*/ 444471 w 2222354"/>
              <a:gd name="connsiteY5" fmla="*/ 444471 h 888941"/>
              <a:gd name="connsiteX6" fmla="*/ 0 w 2222354"/>
              <a:gd name="connsiteY6" fmla="*/ 0 h 88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2354" h="888941">
                <a:moveTo>
                  <a:pt x="0" y="0"/>
                </a:moveTo>
                <a:lnTo>
                  <a:pt x="1777884" y="0"/>
                </a:lnTo>
                <a:lnTo>
                  <a:pt x="2222354" y="444471"/>
                </a:lnTo>
                <a:lnTo>
                  <a:pt x="1777884" y="888941"/>
                </a:lnTo>
                <a:lnTo>
                  <a:pt x="0" y="888941"/>
                </a:lnTo>
                <a:lnTo>
                  <a:pt x="444471" y="444471"/>
                </a:lnTo>
                <a:lnTo>
                  <a:pt x="0" y="0"/>
                </a:lnTo>
                <a:close/>
              </a:path>
            </a:pathLst>
          </a:custGeom>
        </p:spPr>
        <p:style>
          <a:lnRef idx="2">
            <a:schemeClr val="accent5">
              <a:tint val="40000"/>
              <a:alpha val="90000"/>
              <a:hueOff val="-4697145"/>
              <a:satOff val="-6484"/>
              <a:lumOff val="-381"/>
              <a:alphaOff val="0"/>
            </a:schemeClr>
          </a:lnRef>
          <a:fillRef idx="1">
            <a:schemeClr val="accent5">
              <a:tint val="40000"/>
              <a:alpha val="90000"/>
              <a:hueOff val="-4697145"/>
              <a:satOff val="-6484"/>
              <a:lumOff val="-381"/>
              <a:alphaOff val="0"/>
            </a:schemeClr>
          </a:fillRef>
          <a:effectRef idx="0">
            <a:schemeClr val="accent5">
              <a:tint val="40000"/>
              <a:alpha val="90000"/>
              <a:hueOff val="-4697145"/>
              <a:satOff val="-6484"/>
              <a:lumOff val="-381"/>
              <a:alphaOff val="0"/>
            </a:schemeClr>
          </a:effectRef>
          <a:fontRef idx="minor">
            <a:schemeClr val="dk1">
              <a:hueOff val="0"/>
              <a:satOff val="0"/>
              <a:lumOff val="0"/>
              <a:alphaOff val="0"/>
            </a:schemeClr>
          </a:fontRef>
        </p:style>
        <p:txBody>
          <a:bodyPr spcFirstLastPara="0" vert="horz" wrap="square" lIns="462251" tIns="8890" rIns="44447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Schemas</a:t>
            </a:r>
            <a:r>
              <a:rPr lang="en-US" sz="1400" kern="1200" dirty="0"/>
              <a:t> for interoperability between ML flows and EDA</a:t>
            </a:r>
          </a:p>
        </p:txBody>
      </p:sp>
      <p:sp>
        <p:nvSpPr>
          <p:cNvPr id="16" name="Freeform: Shape 15">
            <a:extLst>
              <a:ext uri="{FF2B5EF4-FFF2-40B4-BE49-F238E27FC236}">
                <a16:creationId xmlns:a16="http://schemas.microsoft.com/office/drawing/2014/main" id="{B5668C8B-AB6E-3843-55C2-EB1F8BBA75D8}"/>
              </a:ext>
            </a:extLst>
          </p:cNvPr>
          <p:cNvSpPr/>
          <p:nvPr/>
        </p:nvSpPr>
        <p:spPr>
          <a:xfrm>
            <a:off x="4655350" y="2618691"/>
            <a:ext cx="2222354" cy="888941"/>
          </a:xfrm>
          <a:custGeom>
            <a:avLst/>
            <a:gdLst>
              <a:gd name="connsiteX0" fmla="*/ 0 w 2222354"/>
              <a:gd name="connsiteY0" fmla="*/ 0 h 888941"/>
              <a:gd name="connsiteX1" fmla="*/ 1777884 w 2222354"/>
              <a:gd name="connsiteY1" fmla="*/ 0 h 888941"/>
              <a:gd name="connsiteX2" fmla="*/ 2222354 w 2222354"/>
              <a:gd name="connsiteY2" fmla="*/ 444471 h 888941"/>
              <a:gd name="connsiteX3" fmla="*/ 1777884 w 2222354"/>
              <a:gd name="connsiteY3" fmla="*/ 888941 h 888941"/>
              <a:gd name="connsiteX4" fmla="*/ 0 w 2222354"/>
              <a:gd name="connsiteY4" fmla="*/ 888941 h 888941"/>
              <a:gd name="connsiteX5" fmla="*/ 444471 w 2222354"/>
              <a:gd name="connsiteY5" fmla="*/ 444471 h 888941"/>
              <a:gd name="connsiteX6" fmla="*/ 0 w 2222354"/>
              <a:gd name="connsiteY6" fmla="*/ 0 h 88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2354" h="888941">
                <a:moveTo>
                  <a:pt x="0" y="0"/>
                </a:moveTo>
                <a:lnTo>
                  <a:pt x="1777884" y="0"/>
                </a:lnTo>
                <a:lnTo>
                  <a:pt x="2222354" y="444471"/>
                </a:lnTo>
                <a:lnTo>
                  <a:pt x="1777884" y="888941"/>
                </a:lnTo>
                <a:lnTo>
                  <a:pt x="0" y="888941"/>
                </a:lnTo>
                <a:lnTo>
                  <a:pt x="444471" y="444471"/>
                </a:lnTo>
                <a:lnTo>
                  <a:pt x="0" y="0"/>
                </a:lnTo>
                <a:close/>
              </a:path>
            </a:pathLst>
          </a:custGeom>
        </p:spPr>
        <p:style>
          <a:lnRef idx="2">
            <a:schemeClr val="accent5">
              <a:tint val="40000"/>
              <a:alpha val="90000"/>
              <a:hueOff val="-6262859"/>
              <a:satOff val="-8645"/>
              <a:lumOff val="-508"/>
              <a:alphaOff val="0"/>
            </a:schemeClr>
          </a:lnRef>
          <a:fillRef idx="1">
            <a:schemeClr val="accent5">
              <a:tint val="40000"/>
              <a:alpha val="90000"/>
              <a:hueOff val="-6262859"/>
              <a:satOff val="-8645"/>
              <a:lumOff val="-508"/>
              <a:alphaOff val="0"/>
            </a:schemeClr>
          </a:fillRef>
          <a:effectRef idx="0">
            <a:schemeClr val="accent5">
              <a:tint val="40000"/>
              <a:alpha val="90000"/>
              <a:hueOff val="-6262859"/>
              <a:satOff val="-8645"/>
              <a:lumOff val="-508"/>
              <a:alphaOff val="0"/>
            </a:schemeClr>
          </a:effectRef>
          <a:fontRef idx="minor">
            <a:schemeClr val="dk1">
              <a:hueOff val="0"/>
              <a:satOff val="0"/>
              <a:lumOff val="0"/>
              <a:alphaOff val="0"/>
            </a:schemeClr>
          </a:fontRef>
        </p:style>
        <p:txBody>
          <a:bodyPr spcFirstLastPara="0" vert="horz" wrap="square" lIns="462251" tIns="8890" rIns="444470" bIns="8890" numCol="1" spcCol="1270" anchor="ctr" anchorCtr="0">
            <a:noAutofit/>
          </a:bodyPr>
          <a:lstStyle/>
          <a:p>
            <a:pPr marL="0" lvl="0" indent="0" algn="ctr" defTabSz="622300">
              <a:lnSpc>
                <a:spcPct val="90000"/>
              </a:lnSpc>
              <a:spcBef>
                <a:spcPct val="0"/>
              </a:spcBef>
              <a:spcAft>
                <a:spcPct val="35000"/>
              </a:spcAft>
              <a:buNone/>
            </a:pPr>
            <a:r>
              <a:rPr lang="en-US" sz="1400" kern="1200" dirty="0"/>
              <a:t>Establish </a:t>
            </a:r>
            <a:r>
              <a:rPr lang="en-US" sz="1400" b="1" kern="1200" dirty="0"/>
              <a:t>policies</a:t>
            </a:r>
            <a:r>
              <a:rPr lang="en-US" sz="1400" kern="1200" dirty="0"/>
              <a:t> &amp; create </a:t>
            </a:r>
            <a:r>
              <a:rPr lang="en-US" sz="1400" b="1" kern="1200" dirty="0"/>
              <a:t>CI/CD pipelines </a:t>
            </a:r>
            <a:r>
              <a:rPr lang="en-US" sz="1400" kern="1200" dirty="0"/>
              <a:t>for contributions</a:t>
            </a:r>
          </a:p>
        </p:txBody>
      </p:sp>
      <p:sp>
        <p:nvSpPr>
          <p:cNvPr id="17" name="Freeform: Shape 16">
            <a:extLst>
              <a:ext uri="{FF2B5EF4-FFF2-40B4-BE49-F238E27FC236}">
                <a16:creationId xmlns:a16="http://schemas.microsoft.com/office/drawing/2014/main" id="{C08ED8C6-922C-BF46-5257-D9C17AC7D9CB}"/>
              </a:ext>
            </a:extLst>
          </p:cNvPr>
          <p:cNvSpPr/>
          <p:nvPr/>
        </p:nvSpPr>
        <p:spPr>
          <a:xfrm>
            <a:off x="6566575" y="2618691"/>
            <a:ext cx="2222354" cy="888941"/>
          </a:xfrm>
          <a:custGeom>
            <a:avLst/>
            <a:gdLst>
              <a:gd name="connsiteX0" fmla="*/ 0 w 2222354"/>
              <a:gd name="connsiteY0" fmla="*/ 0 h 888941"/>
              <a:gd name="connsiteX1" fmla="*/ 1777884 w 2222354"/>
              <a:gd name="connsiteY1" fmla="*/ 0 h 888941"/>
              <a:gd name="connsiteX2" fmla="*/ 2222354 w 2222354"/>
              <a:gd name="connsiteY2" fmla="*/ 444471 h 888941"/>
              <a:gd name="connsiteX3" fmla="*/ 1777884 w 2222354"/>
              <a:gd name="connsiteY3" fmla="*/ 888941 h 888941"/>
              <a:gd name="connsiteX4" fmla="*/ 0 w 2222354"/>
              <a:gd name="connsiteY4" fmla="*/ 888941 h 888941"/>
              <a:gd name="connsiteX5" fmla="*/ 444471 w 2222354"/>
              <a:gd name="connsiteY5" fmla="*/ 444471 h 888941"/>
              <a:gd name="connsiteX6" fmla="*/ 0 w 2222354"/>
              <a:gd name="connsiteY6" fmla="*/ 0 h 88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2354" h="888941">
                <a:moveTo>
                  <a:pt x="0" y="0"/>
                </a:moveTo>
                <a:lnTo>
                  <a:pt x="1777884" y="0"/>
                </a:lnTo>
                <a:lnTo>
                  <a:pt x="2222354" y="444471"/>
                </a:lnTo>
                <a:lnTo>
                  <a:pt x="1777884" y="888941"/>
                </a:lnTo>
                <a:lnTo>
                  <a:pt x="0" y="888941"/>
                </a:lnTo>
                <a:lnTo>
                  <a:pt x="444471" y="444471"/>
                </a:lnTo>
                <a:lnTo>
                  <a:pt x="0" y="0"/>
                </a:lnTo>
                <a:close/>
              </a:path>
            </a:pathLst>
          </a:custGeom>
        </p:spPr>
        <p:style>
          <a:lnRef idx="2">
            <a:schemeClr val="accent5">
              <a:tint val="40000"/>
              <a:alpha val="90000"/>
              <a:hueOff val="-7828575"/>
              <a:satOff val="-10806"/>
              <a:lumOff val="-634"/>
              <a:alphaOff val="0"/>
            </a:schemeClr>
          </a:lnRef>
          <a:fillRef idx="1">
            <a:schemeClr val="accent5">
              <a:tint val="40000"/>
              <a:alpha val="90000"/>
              <a:hueOff val="-7828575"/>
              <a:satOff val="-10806"/>
              <a:lumOff val="-634"/>
              <a:alphaOff val="0"/>
            </a:schemeClr>
          </a:fillRef>
          <a:effectRef idx="0">
            <a:schemeClr val="accent5">
              <a:tint val="40000"/>
              <a:alpha val="90000"/>
              <a:hueOff val="-7828575"/>
              <a:satOff val="-10806"/>
              <a:lumOff val="-634"/>
              <a:alphaOff val="0"/>
            </a:schemeClr>
          </a:effectRef>
          <a:fontRef idx="minor">
            <a:schemeClr val="dk1">
              <a:hueOff val="0"/>
              <a:satOff val="0"/>
              <a:lumOff val="0"/>
              <a:alphaOff val="0"/>
            </a:schemeClr>
          </a:fontRef>
        </p:style>
        <p:txBody>
          <a:bodyPr spcFirstLastPara="0" vert="horz" wrap="square" lIns="462251" tIns="8890" rIns="44447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Adapting standards </a:t>
            </a:r>
            <a:r>
              <a:rPr lang="en-US" sz="1400" kern="1200" dirty="0"/>
              <a:t>to rapidly evolving AI research</a:t>
            </a:r>
          </a:p>
        </p:txBody>
      </p:sp>
      <p:sp>
        <p:nvSpPr>
          <p:cNvPr id="18" name="Freeform: Shape 17">
            <a:extLst>
              <a:ext uri="{FF2B5EF4-FFF2-40B4-BE49-F238E27FC236}">
                <a16:creationId xmlns:a16="http://schemas.microsoft.com/office/drawing/2014/main" id="{A8F67EC9-F812-BAA8-6551-51B9E89B79D6}"/>
              </a:ext>
            </a:extLst>
          </p:cNvPr>
          <p:cNvSpPr/>
          <p:nvPr/>
        </p:nvSpPr>
        <p:spPr>
          <a:xfrm>
            <a:off x="414669" y="3748611"/>
            <a:ext cx="2677536" cy="1071014"/>
          </a:xfrm>
          <a:custGeom>
            <a:avLst/>
            <a:gdLst>
              <a:gd name="connsiteX0" fmla="*/ 0 w 2677536"/>
              <a:gd name="connsiteY0" fmla="*/ 0 h 1071014"/>
              <a:gd name="connsiteX1" fmla="*/ 2142029 w 2677536"/>
              <a:gd name="connsiteY1" fmla="*/ 0 h 1071014"/>
              <a:gd name="connsiteX2" fmla="*/ 2677536 w 2677536"/>
              <a:gd name="connsiteY2" fmla="*/ 535507 h 1071014"/>
              <a:gd name="connsiteX3" fmla="*/ 2142029 w 2677536"/>
              <a:gd name="connsiteY3" fmla="*/ 1071014 h 1071014"/>
              <a:gd name="connsiteX4" fmla="*/ 0 w 2677536"/>
              <a:gd name="connsiteY4" fmla="*/ 1071014 h 1071014"/>
              <a:gd name="connsiteX5" fmla="*/ 535507 w 2677536"/>
              <a:gd name="connsiteY5" fmla="*/ 535507 h 1071014"/>
              <a:gd name="connsiteX6" fmla="*/ 0 w 2677536"/>
              <a:gd name="connsiteY6" fmla="*/ 0 h 1071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7536" h="1071014">
                <a:moveTo>
                  <a:pt x="0" y="0"/>
                </a:moveTo>
                <a:lnTo>
                  <a:pt x="2142029" y="0"/>
                </a:lnTo>
                <a:lnTo>
                  <a:pt x="2677536" y="535507"/>
                </a:lnTo>
                <a:lnTo>
                  <a:pt x="2142029" y="1071014"/>
                </a:lnTo>
                <a:lnTo>
                  <a:pt x="0" y="1071014"/>
                </a:lnTo>
                <a:lnTo>
                  <a:pt x="535507" y="535507"/>
                </a:lnTo>
                <a:lnTo>
                  <a:pt x="0" y="0"/>
                </a:lnTo>
                <a:close/>
              </a:path>
            </a:pathLst>
          </a:custGeom>
        </p:spPr>
        <p:style>
          <a:lnRef idx="2">
            <a:schemeClr val="lt1">
              <a:hueOff val="0"/>
              <a:satOff val="0"/>
              <a:lumOff val="0"/>
              <a:alphaOff val="0"/>
            </a:schemeClr>
          </a:lnRef>
          <a:fillRef idx="1">
            <a:schemeClr val="accent5">
              <a:hueOff val="-11780359"/>
              <a:satOff val="-37452"/>
              <a:lumOff val="5295"/>
              <a:alphaOff val="0"/>
            </a:schemeClr>
          </a:fillRef>
          <a:effectRef idx="0">
            <a:schemeClr val="accent5">
              <a:hueOff val="-11780359"/>
              <a:satOff val="-37452"/>
              <a:lumOff val="5295"/>
              <a:alphaOff val="0"/>
            </a:schemeClr>
          </a:effectRef>
          <a:fontRef idx="minor">
            <a:schemeClr val="lt1"/>
          </a:fontRef>
        </p:style>
        <p:txBody>
          <a:bodyPr spcFirstLastPara="0" vert="horz" wrap="square" lIns="555827" tIns="10160" rIns="535507" bIns="10160" numCol="1" spcCol="1270" anchor="ctr" anchorCtr="0">
            <a:noAutofit/>
          </a:bodyPr>
          <a:lstStyle/>
          <a:p>
            <a:pPr marL="0" lvl="0" indent="0" algn="ctr" defTabSz="711200">
              <a:lnSpc>
                <a:spcPct val="90000"/>
              </a:lnSpc>
              <a:spcBef>
                <a:spcPct val="0"/>
              </a:spcBef>
              <a:spcAft>
                <a:spcPct val="35000"/>
              </a:spcAft>
              <a:buNone/>
            </a:pPr>
            <a:r>
              <a:rPr lang="en-US" sz="1600" kern="1200" dirty="0"/>
              <a:t>Accessibility and reproducibility (e.g., artifact evaluation)</a:t>
            </a:r>
          </a:p>
        </p:txBody>
      </p:sp>
      <p:sp>
        <p:nvSpPr>
          <p:cNvPr id="19" name="Freeform: Shape 18">
            <a:extLst>
              <a:ext uri="{FF2B5EF4-FFF2-40B4-BE49-F238E27FC236}">
                <a16:creationId xmlns:a16="http://schemas.microsoft.com/office/drawing/2014/main" id="{595110EC-8ECF-0714-AE53-41DD7CF445B6}"/>
              </a:ext>
            </a:extLst>
          </p:cNvPr>
          <p:cNvSpPr/>
          <p:nvPr/>
        </p:nvSpPr>
        <p:spPr>
          <a:xfrm>
            <a:off x="2744125" y="3839647"/>
            <a:ext cx="2222354" cy="888941"/>
          </a:xfrm>
          <a:custGeom>
            <a:avLst/>
            <a:gdLst>
              <a:gd name="connsiteX0" fmla="*/ 0 w 2222354"/>
              <a:gd name="connsiteY0" fmla="*/ 0 h 888941"/>
              <a:gd name="connsiteX1" fmla="*/ 1777884 w 2222354"/>
              <a:gd name="connsiteY1" fmla="*/ 0 h 888941"/>
              <a:gd name="connsiteX2" fmla="*/ 2222354 w 2222354"/>
              <a:gd name="connsiteY2" fmla="*/ 444471 h 888941"/>
              <a:gd name="connsiteX3" fmla="*/ 1777884 w 2222354"/>
              <a:gd name="connsiteY3" fmla="*/ 888941 h 888941"/>
              <a:gd name="connsiteX4" fmla="*/ 0 w 2222354"/>
              <a:gd name="connsiteY4" fmla="*/ 888941 h 888941"/>
              <a:gd name="connsiteX5" fmla="*/ 444471 w 2222354"/>
              <a:gd name="connsiteY5" fmla="*/ 444471 h 888941"/>
              <a:gd name="connsiteX6" fmla="*/ 0 w 2222354"/>
              <a:gd name="connsiteY6" fmla="*/ 0 h 88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2354" h="888941">
                <a:moveTo>
                  <a:pt x="0" y="0"/>
                </a:moveTo>
                <a:lnTo>
                  <a:pt x="1777884" y="0"/>
                </a:lnTo>
                <a:lnTo>
                  <a:pt x="2222354" y="444471"/>
                </a:lnTo>
                <a:lnTo>
                  <a:pt x="1777884" y="888941"/>
                </a:lnTo>
                <a:lnTo>
                  <a:pt x="0" y="888941"/>
                </a:lnTo>
                <a:lnTo>
                  <a:pt x="444471" y="444471"/>
                </a:lnTo>
                <a:lnTo>
                  <a:pt x="0" y="0"/>
                </a:lnTo>
                <a:close/>
              </a:path>
            </a:pathLst>
          </a:custGeom>
        </p:spPr>
        <p:style>
          <a:lnRef idx="2">
            <a:schemeClr val="accent5">
              <a:tint val="40000"/>
              <a:alpha val="90000"/>
              <a:hueOff val="-9394289"/>
              <a:satOff val="-12968"/>
              <a:lumOff val="-761"/>
              <a:alphaOff val="0"/>
            </a:schemeClr>
          </a:lnRef>
          <a:fillRef idx="1">
            <a:schemeClr val="accent5">
              <a:tint val="40000"/>
              <a:alpha val="90000"/>
              <a:hueOff val="-9394289"/>
              <a:satOff val="-12968"/>
              <a:lumOff val="-761"/>
              <a:alphaOff val="0"/>
            </a:schemeClr>
          </a:fillRef>
          <a:effectRef idx="0">
            <a:schemeClr val="accent5">
              <a:tint val="40000"/>
              <a:alpha val="90000"/>
              <a:hueOff val="-9394289"/>
              <a:satOff val="-12968"/>
              <a:lumOff val="-761"/>
              <a:alphaOff val="0"/>
            </a:schemeClr>
          </a:effectRef>
          <a:fontRef idx="minor">
            <a:schemeClr val="dk1">
              <a:hueOff val="0"/>
              <a:satOff val="0"/>
              <a:lumOff val="0"/>
              <a:alphaOff val="0"/>
            </a:schemeClr>
          </a:fontRef>
        </p:style>
        <p:txBody>
          <a:bodyPr spcFirstLastPara="0" vert="horz" wrap="square" lIns="462251" tIns="8890" rIns="444470" bIns="8890" numCol="1" spcCol="1270" anchor="ctr" anchorCtr="0">
            <a:noAutofit/>
          </a:bodyPr>
          <a:lstStyle/>
          <a:p>
            <a:pPr marL="0" lvl="0" indent="0" algn="ctr" defTabSz="622300">
              <a:lnSpc>
                <a:spcPct val="90000"/>
              </a:lnSpc>
              <a:spcBef>
                <a:spcPct val="0"/>
              </a:spcBef>
              <a:spcAft>
                <a:spcPct val="35000"/>
              </a:spcAft>
              <a:buNone/>
            </a:pPr>
            <a:r>
              <a:rPr lang="en-US" sz="1400" kern="1200" dirty="0"/>
              <a:t>Establish </a:t>
            </a:r>
            <a:r>
              <a:rPr lang="en-US" sz="1400" b="1" kern="1200" dirty="0"/>
              <a:t>widespread AE practices </a:t>
            </a:r>
            <a:r>
              <a:rPr lang="en-US" sz="1400" kern="1200" dirty="0"/>
              <a:t>at  conferences</a:t>
            </a:r>
          </a:p>
        </p:txBody>
      </p:sp>
      <p:sp>
        <p:nvSpPr>
          <p:cNvPr id="20" name="Freeform: Shape 19">
            <a:extLst>
              <a:ext uri="{FF2B5EF4-FFF2-40B4-BE49-F238E27FC236}">
                <a16:creationId xmlns:a16="http://schemas.microsoft.com/office/drawing/2014/main" id="{BE23E9F3-15BF-89F7-36AE-F57373402B62}"/>
              </a:ext>
            </a:extLst>
          </p:cNvPr>
          <p:cNvSpPr/>
          <p:nvPr/>
        </p:nvSpPr>
        <p:spPr>
          <a:xfrm>
            <a:off x="4655350" y="3839647"/>
            <a:ext cx="2222354" cy="888941"/>
          </a:xfrm>
          <a:custGeom>
            <a:avLst/>
            <a:gdLst>
              <a:gd name="connsiteX0" fmla="*/ 0 w 2222354"/>
              <a:gd name="connsiteY0" fmla="*/ 0 h 888941"/>
              <a:gd name="connsiteX1" fmla="*/ 1777884 w 2222354"/>
              <a:gd name="connsiteY1" fmla="*/ 0 h 888941"/>
              <a:gd name="connsiteX2" fmla="*/ 2222354 w 2222354"/>
              <a:gd name="connsiteY2" fmla="*/ 444471 h 888941"/>
              <a:gd name="connsiteX3" fmla="*/ 1777884 w 2222354"/>
              <a:gd name="connsiteY3" fmla="*/ 888941 h 888941"/>
              <a:gd name="connsiteX4" fmla="*/ 0 w 2222354"/>
              <a:gd name="connsiteY4" fmla="*/ 888941 h 888941"/>
              <a:gd name="connsiteX5" fmla="*/ 444471 w 2222354"/>
              <a:gd name="connsiteY5" fmla="*/ 444471 h 888941"/>
              <a:gd name="connsiteX6" fmla="*/ 0 w 2222354"/>
              <a:gd name="connsiteY6" fmla="*/ 0 h 88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2354" h="888941">
                <a:moveTo>
                  <a:pt x="0" y="0"/>
                </a:moveTo>
                <a:lnTo>
                  <a:pt x="1777884" y="0"/>
                </a:lnTo>
                <a:lnTo>
                  <a:pt x="2222354" y="444471"/>
                </a:lnTo>
                <a:lnTo>
                  <a:pt x="1777884" y="888941"/>
                </a:lnTo>
                <a:lnTo>
                  <a:pt x="0" y="888941"/>
                </a:lnTo>
                <a:lnTo>
                  <a:pt x="444471" y="444471"/>
                </a:lnTo>
                <a:lnTo>
                  <a:pt x="0" y="0"/>
                </a:lnTo>
                <a:close/>
              </a:path>
            </a:pathLst>
          </a:custGeom>
        </p:spPr>
        <p:style>
          <a:lnRef idx="2">
            <a:schemeClr val="accent5">
              <a:tint val="40000"/>
              <a:alpha val="90000"/>
              <a:hueOff val="-10960004"/>
              <a:satOff val="-15129"/>
              <a:lumOff val="-888"/>
              <a:alphaOff val="0"/>
            </a:schemeClr>
          </a:lnRef>
          <a:fillRef idx="1">
            <a:schemeClr val="accent5">
              <a:tint val="40000"/>
              <a:alpha val="90000"/>
              <a:hueOff val="-10960004"/>
              <a:satOff val="-15129"/>
              <a:lumOff val="-888"/>
              <a:alphaOff val="0"/>
            </a:schemeClr>
          </a:fillRef>
          <a:effectRef idx="0">
            <a:schemeClr val="accent5">
              <a:tint val="40000"/>
              <a:alpha val="90000"/>
              <a:hueOff val="-10960004"/>
              <a:satOff val="-15129"/>
              <a:lumOff val="-888"/>
              <a:alphaOff val="0"/>
            </a:schemeClr>
          </a:effectRef>
          <a:fontRef idx="minor">
            <a:schemeClr val="dk1">
              <a:hueOff val="0"/>
              <a:satOff val="0"/>
              <a:lumOff val="0"/>
              <a:alphaOff val="0"/>
            </a:schemeClr>
          </a:fontRef>
        </p:style>
        <p:txBody>
          <a:bodyPr spcFirstLastPara="0" vert="horz" wrap="square" lIns="462251" tIns="8890" rIns="444470" bIns="8890" numCol="1" spcCol="1270" anchor="ctr" anchorCtr="0">
            <a:noAutofit/>
          </a:bodyPr>
          <a:lstStyle/>
          <a:p>
            <a:pPr marL="0" lvl="0" indent="0" algn="ctr" defTabSz="622300">
              <a:lnSpc>
                <a:spcPct val="90000"/>
              </a:lnSpc>
              <a:spcBef>
                <a:spcPct val="0"/>
              </a:spcBef>
              <a:spcAft>
                <a:spcPct val="35000"/>
              </a:spcAft>
              <a:buNone/>
            </a:pPr>
            <a:r>
              <a:rPr lang="en-US" sz="1400" kern="1200" dirty="0"/>
              <a:t>Update taxonomy of AE badge criteria with IEEE/ACM</a:t>
            </a:r>
          </a:p>
        </p:txBody>
      </p:sp>
      <p:sp>
        <p:nvSpPr>
          <p:cNvPr id="21" name="Freeform: Shape 20">
            <a:extLst>
              <a:ext uri="{FF2B5EF4-FFF2-40B4-BE49-F238E27FC236}">
                <a16:creationId xmlns:a16="http://schemas.microsoft.com/office/drawing/2014/main" id="{2239BC2C-55AB-AF5D-0811-BBD6337DD6F7}"/>
              </a:ext>
            </a:extLst>
          </p:cNvPr>
          <p:cNvSpPr/>
          <p:nvPr/>
        </p:nvSpPr>
        <p:spPr>
          <a:xfrm>
            <a:off x="6566575" y="3839647"/>
            <a:ext cx="2222354" cy="888941"/>
          </a:xfrm>
          <a:custGeom>
            <a:avLst/>
            <a:gdLst>
              <a:gd name="connsiteX0" fmla="*/ 0 w 2222354"/>
              <a:gd name="connsiteY0" fmla="*/ 0 h 888941"/>
              <a:gd name="connsiteX1" fmla="*/ 1777884 w 2222354"/>
              <a:gd name="connsiteY1" fmla="*/ 0 h 888941"/>
              <a:gd name="connsiteX2" fmla="*/ 2222354 w 2222354"/>
              <a:gd name="connsiteY2" fmla="*/ 444471 h 888941"/>
              <a:gd name="connsiteX3" fmla="*/ 1777884 w 2222354"/>
              <a:gd name="connsiteY3" fmla="*/ 888941 h 888941"/>
              <a:gd name="connsiteX4" fmla="*/ 0 w 2222354"/>
              <a:gd name="connsiteY4" fmla="*/ 888941 h 888941"/>
              <a:gd name="connsiteX5" fmla="*/ 444471 w 2222354"/>
              <a:gd name="connsiteY5" fmla="*/ 444471 h 888941"/>
              <a:gd name="connsiteX6" fmla="*/ 0 w 2222354"/>
              <a:gd name="connsiteY6" fmla="*/ 0 h 88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2354" h="888941">
                <a:moveTo>
                  <a:pt x="0" y="0"/>
                </a:moveTo>
                <a:lnTo>
                  <a:pt x="1777884" y="0"/>
                </a:lnTo>
                <a:lnTo>
                  <a:pt x="2222354" y="444471"/>
                </a:lnTo>
                <a:lnTo>
                  <a:pt x="1777884" y="888941"/>
                </a:lnTo>
                <a:lnTo>
                  <a:pt x="0" y="888941"/>
                </a:lnTo>
                <a:lnTo>
                  <a:pt x="444471" y="444471"/>
                </a:lnTo>
                <a:lnTo>
                  <a:pt x="0" y="0"/>
                </a:lnTo>
                <a:close/>
              </a:path>
            </a:pathLst>
          </a:custGeom>
        </p:spPr>
        <p:style>
          <a:lnRef idx="2">
            <a:schemeClr val="accent5">
              <a:tint val="40000"/>
              <a:alpha val="90000"/>
              <a:hueOff val="-12525719"/>
              <a:satOff val="-17290"/>
              <a:lumOff val="-1015"/>
              <a:alphaOff val="0"/>
            </a:schemeClr>
          </a:lnRef>
          <a:fillRef idx="1">
            <a:schemeClr val="accent5">
              <a:tint val="40000"/>
              <a:alpha val="90000"/>
              <a:hueOff val="-12525719"/>
              <a:satOff val="-17290"/>
              <a:lumOff val="-1015"/>
              <a:alphaOff val="0"/>
            </a:schemeClr>
          </a:fillRef>
          <a:effectRef idx="0">
            <a:schemeClr val="accent5">
              <a:tint val="40000"/>
              <a:alpha val="90000"/>
              <a:hueOff val="-12525719"/>
              <a:satOff val="-17290"/>
              <a:lumOff val="-1015"/>
              <a:alphaOff val="0"/>
            </a:schemeClr>
          </a:effectRef>
          <a:fontRef idx="minor">
            <a:schemeClr val="dk1">
              <a:hueOff val="0"/>
              <a:satOff val="0"/>
              <a:lumOff val="0"/>
              <a:alphaOff val="0"/>
            </a:schemeClr>
          </a:fontRef>
        </p:style>
        <p:txBody>
          <a:bodyPr spcFirstLastPara="0" vert="horz" wrap="square" lIns="462251" tIns="8890" rIns="44447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Peer review </a:t>
            </a:r>
            <a:r>
              <a:rPr lang="en-US" sz="1400" kern="1200" dirty="0"/>
              <a:t>process that also </a:t>
            </a:r>
            <a:r>
              <a:rPr lang="en-US" sz="1400" b="1" kern="1200" dirty="0"/>
              <a:t>prioritizes reproducibility</a:t>
            </a:r>
          </a:p>
        </p:txBody>
      </p:sp>
      <p:sp>
        <p:nvSpPr>
          <p:cNvPr id="7" name="TextBox 6">
            <a:extLst>
              <a:ext uri="{FF2B5EF4-FFF2-40B4-BE49-F238E27FC236}">
                <a16:creationId xmlns:a16="http://schemas.microsoft.com/office/drawing/2014/main" id="{E9C1AD10-D254-C4E1-DB35-4A3306E6E933}"/>
              </a:ext>
            </a:extLst>
          </p:cNvPr>
          <p:cNvSpPr txBox="1"/>
          <p:nvPr/>
        </p:nvSpPr>
        <p:spPr>
          <a:xfrm>
            <a:off x="2848224" y="774286"/>
            <a:ext cx="1931132" cy="58477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Early stage </a:t>
            </a:r>
            <a:b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(Year 1 and 2)</a:t>
            </a:r>
          </a:p>
        </p:txBody>
      </p:sp>
      <p:sp>
        <p:nvSpPr>
          <p:cNvPr id="9" name="TextBox 8">
            <a:extLst>
              <a:ext uri="{FF2B5EF4-FFF2-40B4-BE49-F238E27FC236}">
                <a16:creationId xmlns:a16="http://schemas.microsoft.com/office/drawing/2014/main" id="{6E04F210-C3D5-75F1-50F0-C4DC5B26CEA5}"/>
              </a:ext>
            </a:extLst>
          </p:cNvPr>
          <p:cNvSpPr txBox="1"/>
          <p:nvPr/>
        </p:nvSpPr>
        <p:spPr>
          <a:xfrm>
            <a:off x="4734174" y="774286"/>
            <a:ext cx="1931132" cy="58477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Intermediate stage (Year 3 and 4)</a:t>
            </a:r>
          </a:p>
        </p:txBody>
      </p:sp>
      <p:sp>
        <p:nvSpPr>
          <p:cNvPr id="10" name="TextBox 9">
            <a:extLst>
              <a:ext uri="{FF2B5EF4-FFF2-40B4-BE49-F238E27FC236}">
                <a16:creationId xmlns:a16="http://schemas.microsoft.com/office/drawing/2014/main" id="{213061F6-9B02-BD08-FF05-B3B0F07DF7C2}"/>
              </a:ext>
            </a:extLst>
          </p:cNvPr>
          <p:cNvSpPr txBox="1"/>
          <p:nvPr/>
        </p:nvSpPr>
        <p:spPr>
          <a:xfrm>
            <a:off x="6584218" y="774286"/>
            <a:ext cx="1931132" cy="58477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Late stage </a:t>
            </a:r>
            <a:b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(Year 5 and beyond)</a:t>
            </a:r>
          </a:p>
        </p:txBody>
      </p:sp>
    </p:spTree>
    <p:extLst>
      <p:ext uri="{BB962C8B-B14F-4D97-AF65-F5344CB8AC3E}">
        <p14:creationId xmlns:p14="http://schemas.microsoft.com/office/powerpoint/2010/main" val="306239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F2499-16E0-695F-99F3-647347045D33}"/>
              </a:ext>
            </a:extLst>
          </p:cNvPr>
          <p:cNvSpPr>
            <a:spLocks noGrp="1"/>
          </p:cNvSpPr>
          <p:nvPr>
            <p:ph type="title"/>
          </p:nvPr>
        </p:nvSpPr>
        <p:spPr/>
        <p:txBody>
          <a:bodyPr/>
          <a:lstStyle/>
          <a:p>
            <a:r>
              <a:rPr lang="en-US" dirty="0"/>
              <a:t>Conclusion</a:t>
            </a:r>
          </a:p>
        </p:txBody>
      </p:sp>
      <p:sp>
        <p:nvSpPr>
          <p:cNvPr id="3" name="Text Placeholder 2">
            <a:extLst>
              <a:ext uri="{FF2B5EF4-FFF2-40B4-BE49-F238E27FC236}">
                <a16:creationId xmlns:a16="http://schemas.microsoft.com/office/drawing/2014/main" id="{509BBE41-89F8-2CEA-7D3D-31E257827674}"/>
              </a:ext>
            </a:extLst>
          </p:cNvPr>
          <p:cNvSpPr>
            <a:spLocks noGrp="1"/>
          </p:cNvSpPr>
          <p:nvPr>
            <p:ph type="body" idx="1"/>
          </p:nvPr>
        </p:nvSpPr>
        <p:spPr>
          <a:xfrm>
            <a:off x="420900" y="1125700"/>
            <a:ext cx="4783560" cy="3702300"/>
          </a:xfrm>
        </p:spPr>
        <p:txBody>
          <a:bodyPr/>
          <a:lstStyle/>
          <a:p>
            <a:r>
              <a:rPr lang="en-US" sz="1600" dirty="0"/>
              <a:t>Aims to bridge the divide between the open culture of ML research and the closed EDA domain to accelerate innovation in ML EDA</a:t>
            </a:r>
          </a:p>
          <a:p>
            <a:r>
              <a:rPr lang="en-US" sz="1600" dirty="0"/>
              <a:t>Components of an ML EDA Commons </a:t>
            </a:r>
          </a:p>
          <a:p>
            <a:pPr lvl="1">
              <a:spcBef>
                <a:spcPts val="200"/>
              </a:spcBef>
            </a:pPr>
            <a:r>
              <a:rPr lang="en-US" sz="1600" dirty="0"/>
              <a:t>ML EDA infrastructure</a:t>
            </a:r>
          </a:p>
          <a:p>
            <a:pPr lvl="1">
              <a:spcBef>
                <a:spcPts val="200"/>
              </a:spcBef>
            </a:pPr>
            <a:r>
              <a:rPr lang="en-US" sz="1600" dirty="0"/>
              <a:t>Governance and standards</a:t>
            </a:r>
          </a:p>
          <a:p>
            <a:pPr lvl="1">
              <a:spcBef>
                <a:spcPts val="200"/>
              </a:spcBef>
            </a:pPr>
            <a:r>
              <a:rPr lang="en-US" sz="1600" dirty="0"/>
              <a:t>Accessibility and reproducibility</a:t>
            </a:r>
          </a:p>
          <a:p>
            <a:r>
              <a:rPr lang="en-US" sz="1600" b="1" dirty="0"/>
              <a:t>Journey ahead requires sustained and expanded effort</a:t>
            </a:r>
          </a:p>
          <a:p>
            <a:pPr lvl="1">
              <a:lnSpc>
                <a:spcPct val="100000"/>
              </a:lnSpc>
            </a:pPr>
            <a:r>
              <a:rPr lang="en-US" sz="1600" b="1" dirty="0"/>
              <a:t>Involvement from key stakeholders</a:t>
            </a:r>
          </a:p>
          <a:p>
            <a:pPr lvl="1">
              <a:lnSpc>
                <a:spcPct val="100000"/>
              </a:lnSpc>
            </a:pPr>
            <a:r>
              <a:rPr lang="en-US" sz="1600" b="1" dirty="0"/>
              <a:t>Changing mindset of researchers, establishing incentives for researchers</a:t>
            </a:r>
          </a:p>
          <a:p>
            <a:pPr lvl="1">
              <a:lnSpc>
                <a:spcPct val="100000"/>
              </a:lnSpc>
            </a:pPr>
            <a:r>
              <a:rPr lang="en-US" sz="1600" dirty="0"/>
              <a:t>….</a:t>
            </a:r>
          </a:p>
        </p:txBody>
      </p:sp>
      <p:sp>
        <p:nvSpPr>
          <p:cNvPr id="4" name="Subtitle 3">
            <a:extLst>
              <a:ext uri="{FF2B5EF4-FFF2-40B4-BE49-F238E27FC236}">
                <a16:creationId xmlns:a16="http://schemas.microsoft.com/office/drawing/2014/main" id="{2FCC20D5-3EE7-2C92-5654-CD4C090CBB3E}"/>
              </a:ext>
            </a:extLst>
          </p:cNvPr>
          <p:cNvSpPr>
            <a:spLocks noGrp="1"/>
          </p:cNvSpPr>
          <p:nvPr>
            <p:ph type="subTitle" idx="2"/>
          </p:nvPr>
        </p:nvSpPr>
        <p:spPr/>
        <p:txBody>
          <a:bodyPr/>
          <a:lstStyle/>
          <a:p>
            <a:endParaRPr lang="en-US" dirty="0"/>
          </a:p>
        </p:txBody>
      </p:sp>
      <p:sp>
        <p:nvSpPr>
          <p:cNvPr id="5" name="Slide Number Placeholder 4">
            <a:extLst>
              <a:ext uri="{FF2B5EF4-FFF2-40B4-BE49-F238E27FC236}">
                <a16:creationId xmlns:a16="http://schemas.microsoft.com/office/drawing/2014/main" id="{B08DD84F-FBA9-31A5-903C-58D5AE96B82D}"/>
              </a:ext>
            </a:extLst>
          </p:cNvPr>
          <p:cNvSpPr>
            <a:spLocks noGrp="1"/>
          </p:cNvSpPr>
          <p:nvPr>
            <p:ph type="sldNum" sz="quarter" idx="10"/>
          </p:nvPr>
        </p:nvSpPr>
        <p:spPr/>
        <p:txBody>
          <a:bodyPr/>
          <a:lstStyle/>
          <a:p>
            <a:fld id="{03A3443A-035E-4F09-8A92-13C81B986589}" type="slidenum">
              <a:rPr lang="en-US" smtClean="0"/>
              <a:t>25</a:t>
            </a:fld>
            <a:endParaRPr lang="en-US" dirty="0"/>
          </a:p>
        </p:txBody>
      </p:sp>
      <p:sp>
        <p:nvSpPr>
          <p:cNvPr id="7" name="Rectangle: Rounded Corners 6">
            <a:extLst>
              <a:ext uri="{FF2B5EF4-FFF2-40B4-BE49-F238E27FC236}">
                <a16:creationId xmlns:a16="http://schemas.microsoft.com/office/drawing/2014/main" id="{947919EE-30D3-F094-3774-227EE3694FB6}"/>
              </a:ext>
            </a:extLst>
          </p:cNvPr>
          <p:cNvSpPr/>
          <p:nvPr/>
        </p:nvSpPr>
        <p:spPr>
          <a:xfrm>
            <a:off x="5212080" y="1098551"/>
            <a:ext cx="3762480" cy="3555383"/>
          </a:xfrm>
          <a:prstGeom prst="roundRect">
            <a:avLst>
              <a:gd name="adj" fmla="val 13238"/>
            </a:avLst>
          </a:prstGeom>
          <a:noFill/>
          <a:ln w="28575" cap="flat" cmpd="sng" algn="ctr">
            <a:solidFill>
              <a:srgbClr val="4EA72E"/>
            </a:solidFill>
            <a:prstDash val="solid"/>
            <a:round/>
            <a:headEnd type="none" w="med" len="med"/>
            <a:tailEnd type="none" w="med" len="me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Rectangle: Rounded Corners 7">
            <a:extLst>
              <a:ext uri="{FF2B5EF4-FFF2-40B4-BE49-F238E27FC236}">
                <a16:creationId xmlns:a16="http://schemas.microsoft.com/office/drawing/2014/main" id="{05AA4F2F-A103-1B0D-A09C-91498E1015A4}"/>
              </a:ext>
            </a:extLst>
          </p:cNvPr>
          <p:cNvSpPr/>
          <p:nvPr/>
        </p:nvSpPr>
        <p:spPr>
          <a:xfrm>
            <a:off x="5276808" y="1481245"/>
            <a:ext cx="1630521" cy="3087708"/>
          </a:xfrm>
          <a:prstGeom prst="roundRect">
            <a:avLst/>
          </a:prstGeom>
          <a:noFill/>
          <a:ln w="28575" cap="flat" cmpd="sng" algn="ctr">
            <a:solidFill>
              <a:srgbClr val="4EA72E"/>
            </a:solidFill>
            <a:prstDash val="solid"/>
            <a:round/>
            <a:headEnd type="none" w="med" len="med"/>
            <a:tailEnd type="none" w="med" len="me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Governance &amp; standards</a:t>
            </a:r>
          </a:p>
        </p:txBody>
      </p:sp>
      <p:sp>
        <p:nvSpPr>
          <p:cNvPr id="9" name="Rectangle: Rounded Corners 8">
            <a:extLst>
              <a:ext uri="{FF2B5EF4-FFF2-40B4-BE49-F238E27FC236}">
                <a16:creationId xmlns:a16="http://schemas.microsoft.com/office/drawing/2014/main" id="{8856CBBA-91E8-47D7-9821-34FDF09EDC3F}"/>
              </a:ext>
            </a:extLst>
          </p:cNvPr>
          <p:cNvSpPr/>
          <p:nvPr/>
        </p:nvSpPr>
        <p:spPr>
          <a:xfrm>
            <a:off x="7230343" y="1481244"/>
            <a:ext cx="1673574" cy="3087709"/>
          </a:xfrm>
          <a:prstGeom prst="roundRect">
            <a:avLst/>
          </a:prstGeom>
          <a:noFill/>
          <a:ln w="28575" cap="flat" cmpd="sng" algn="ctr">
            <a:solidFill>
              <a:srgbClr val="4EA72E"/>
            </a:solidFill>
            <a:prstDash val="solid"/>
            <a:round/>
            <a:headEnd type="none" w="med" len="med"/>
            <a:tailEnd type="none" w="med" len="me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Accessibility &amp; reproducibility</a:t>
            </a:r>
          </a:p>
        </p:txBody>
      </p:sp>
      <p:sp>
        <p:nvSpPr>
          <p:cNvPr id="10" name="TextBox 9">
            <a:extLst>
              <a:ext uri="{FF2B5EF4-FFF2-40B4-BE49-F238E27FC236}">
                <a16:creationId xmlns:a16="http://schemas.microsoft.com/office/drawing/2014/main" id="{EA4B332E-9D49-E0EB-CB50-77FE956EEF1E}"/>
              </a:ext>
            </a:extLst>
          </p:cNvPr>
          <p:cNvSpPr txBox="1"/>
          <p:nvPr/>
        </p:nvSpPr>
        <p:spPr>
          <a:xfrm>
            <a:off x="5276808" y="1126096"/>
            <a:ext cx="3644737"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Components of an ML EDA Commons:</a:t>
            </a:r>
          </a:p>
        </p:txBody>
      </p:sp>
      <p:sp>
        <p:nvSpPr>
          <p:cNvPr id="11" name="Flowchart: Alternate Process 10">
            <a:extLst>
              <a:ext uri="{FF2B5EF4-FFF2-40B4-BE49-F238E27FC236}">
                <a16:creationId xmlns:a16="http://schemas.microsoft.com/office/drawing/2014/main" id="{FB9A43A7-4029-E3E0-7B37-11E12F03C9E8}"/>
              </a:ext>
            </a:extLst>
          </p:cNvPr>
          <p:cNvSpPr/>
          <p:nvPr/>
        </p:nvSpPr>
        <p:spPr>
          <a:xfrm>
            <a:off x="7305719" y="2197771"/>
            <a:ext cx="1526246" cy="480556"/>
          </a:xfrm>
          <a:prstGeom prst="flowChartAlternateProcess">
            <a:avLst/>
          </a:prstGeom>
          <a:solidFill>
            <a:srgbClr val="156082"/>
          </a:solidFill>
          <a:ln w="28575" cap="flat" cmpd="sng" algn="ctr">
            <a:solidFill>
              <a:srgbClr val="156082"/>
            </a:solidFill>
            <a:prstDash val="dash"/>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Aptos" panose="02110004020202020204"/>
                <a:ea typeface="+mn-ea"/>
                <a:cs typeface="+mn-cs"/>
              </a:rPr>
              <a:t>Cloud infrastructure</a:t>
            </a:r>
          </a:p>
        </p:txBody>
      </p:sp>
      <p:sp>
        <p:nvSpPr>
          <p:cNvPr id="12" name="Flowchart: Alternate Process 11">
            <a:extLst>
              <a:ext uri="{FF2B5EF4-FFF2-40B4-BE49-F238E27FC236}">
                <a16:creationId xmlns:a16="http://schemas.microsoft.com/office/drawing/2014/main" id="{BE468A80-39C2-0ADC-28CD-CE822A2B7F07}"/>
              </a:ext>
            </a:extLst>
          </p:cNvPr>
          <p:cNvSpPr/>
          <p:nvPr/>
        </p:nvSpPr>
        <p:spPr>
          <a:xfrm>
            <a:off x="7305719" y="2838466"/>
            <a:ext cx="1526246" cy="305957"/>
          </a:xfrm>
          <a:prstGeom prst="flowChartAlternateProcess">
            <a:avLst/>
          </a:prstGeom>
          <a:solidFill>
            <a:srgbClr val="156082"/>
          </a:solidFill>
          <a:ln w="28575" cap="flat" cmpd="sng" algn="ctr">
            <a:solidFill>
              <a:srgbClr val="156082"/>
            </a:solidFill>
            <a:prstDash val="dash"/>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Aptos" panose="02110004020202020204"/>
                <a:ea typeface="+mn-ea"/>
                <a:cs typeface="+mn-cs"/>
              </a:rPr>
              <a:t>Open-source</a:t>
            </a:r>
          </a:p>
        </p:txBody>
      </p:sp>
      <p:sp>
        <p:nvSpPr>
          <p:cNvPr id="13" name="Flowchart: Alternate Process 12">
            <a:extLst>
              <a:ext uri="{FF2B5EF4-FFF2-40B4-BE49-F238E27FC236}">
                <a16:creationId xmlns:a16="http://schemas.microsoft.com/office/drawing/2014/main" id="{78A7D5EA-CD55-F847-8EAE-717C4BE590B4}"/>
              </a:ext>
            </a:extLst>
          </p:cNvPr>
          <p:cNvSpPr/>
          <p:nvPr/>
        </p:nvSpPr>
        <p:spPr>
          <a:xfrm>
            <a:off x="7305719" y="3331039"/>
            <a:ext cx="1526246" cy="480556"/>
          </a:xfrm>
          <a:prstGeom prst="flowChartAlternateProcess">
            <a:avLst/>
          </a:prstGeom>
          <a:solidFill>
            <a:srgbClr val="156082"/>
          </a:solidFill>
          <a:ln w="28575" cap="flat" cmpd="sng" algn="ctr">
            <a:solidFill>
              <a:srgbClr val="156082"/>
            </a:solidFill>
            <a:prstDash val="dash"/>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Aptos" panose="02110004020202020204"/>
                <a:ea typeface="+mn-ea"/>
                <a:cs typeface="+mn-cs"/>
              </a:rPr>
              <a:t>Research artifacts</a:t>
            </a:r>
          </a:p>
        </p:txBody>
      </p:sp>
      <p:sp>
        <p:nvSpPr>
          <p:cNvPr id="14" name="Flowchart: Alternate Process 13">
            <a:extLst>
              <a:ext uri="{FF2B5EF4-FFF2-40B4-BE49-F238E27FC236}">
                <a16:creationId xmlns:a16="http://schemas.microsoft.com/office/drawing/2014/main" id="{5BF43ED5-198C-595C-CCDE-7F94814BE598}"/>
              </a:ext>
            </a:extLst>
          </p:cNvPr>
          <p:cNvSpPr/>
          <p:nvPr/>
        </p:nvSpPr>
        <p:spPr>
          <a:xfrm>
            <a:off x="5287630" y="2197771"/>
            <a:ext cx="1526246" cy="480556"/>
          </a:xfrm>
          <a:prstGeom prst="flowChartAlternateProcess">
            <a:avLst/>
          </a:prstGeom>
          <a:solidFill>
            <a:srgbClr val="156082"/>
          </a:solidFill>
          <a:ln w="28575" cap="flat" cmpd="sng" algn="ctr">
            <a:solidFill>
              <a:srgbClr val="156082"/>
            </a:solidFill>
            <a:prstDash val="dash"/>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Aptos" panose="02110004020202020204"/>
                <a:ea typeface="+mn-ea"/>
                <a:cs typeface="+mn-cs"/>
              </a:rPr>
              <a:t>Consortium of stakeholders</a:t>
            </a:r>
          </a:p>
        </p:txBody>
      </p:sp>
      <p:sp>
        <p:nvSpPr>
          <p:cNvPr id="15" name="Flowchart: Alternate Process 14">
            <a:extLst>
              <a:ext uri="{FF2B5EF4-FFF2-40B4-BE49-F238E27FC236}">
                <a16:creationId xmlns:a16="http://schemas.microsoft.com/office/drawing/2014/main" id="{C13B0A52-4215-754C-587C-A68FC95BB0C1}"/>
              </a:ext>
            </a:extLst>
          </p:cNvPr>
          <p:cNvSpPr/>
          <p:nvPr/>
        </p:nvSpPr>
        <p:spPr>
          <a:xfrm>
            <a:off x="5287630" y="2827042"/>
            <a:ext cx="1526246" cy="480556"/>
          </a:xfrm>
          <a:prstGeom prst="flowChartAlternateProcess">
            <a:avLst/>
          </a:prstGeom>
          <a:solidFill>
            <a:srgbClr val="156082"/>
          </a:solidFill>
          <a:ln w="28575" cap="flat" cmpd="sng" algn="ctr">
            <a:solidFill>
              <a:srgbClr val="156082"/>
            </a:solidFill>
            <a:prstDash val="dash"/>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Aptos" panose="02110004020202020204"/>
                <a:ea typeface="+mn-ea"/>
                <a:cs typeface="+mn-cs"/>
              </a:rPr>
              <a:t>Formats &amp; quality</a:t>
            </a:r>
          </a:p>
        </p:txBody>
      </p:sp>
      <p:sp>
        <p:nvSpPr>
          <p:cNvPr id="16" name="Flowchart: Alternate Process 15">
            <a:extLst>
              <a:ext uri="{FF2B5EF4-FFF2-40B4-BE49-F238E27FC236}">
                <a16:creationId xmlns:a16="http://schemas.microsoft.com/office/drawing/2014/main" id="{C0D8988B-00D5-A44C-C4C3-D7DC062BB093}"/>
              </a:ext>
            </a:extLst>
          </p:cNvPr>
          <p:cNvSpPr/>
          <p:nvPr/>
        </p:nvSpPr>
        <p:spPr>
          <a:xfrm>
            <a:off x="5287630" y="3470771"/>
            <a:ext cx="1526246" cy="340822"/>
          </a:xfrm>
          <a:prstGeom prst="flowChartAlternateProcess">
            <a:avLst/>
          </a:prstGeom>
          <a:solidFill>
            <a:srgbClr val="156082"/>
          </a:solidFill>
          <a:ln w="28575" cap="flat" cmpd="sng" algn="ctr">
            <a:solidFill>
              <a:srgbClr val="156082"/>
            </a:solidFill>
            <a:prstDash val="dash"/>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Aptos" panose="02110004020202020204"/>
                <a:ea typeface="+mn-ea"/>
                <a:cs typeface="+mn-cs"/>
              </a:rPr>
              <a:t>Sustainability</a:t>
            </a:r>
          </a:p>
        </p:txBody>
      </p:sp>
      <p:sp>
        <p:nvSpPr>
          <p:cNvPr id="17" name="Flowchart: Alternate Process 16">
            <a:extLst>
              <a:ext uri="{FF2B5EF4-FFF2-40B4-BE49-F238E27FC236}">
                <a16:creationId xmlns:a16="http://schemas.microsoft.com/office/drawing/2014/main" id="{A37FC16C-D4BE-EAB1-E263-96823B56924E}"/>
              </a:ext>
            </a:extLst>
          </p:cNvPr>
          <p:cNvSpPr/>
          <p:nvPr/>
        </p:nvSpPr>
        <p:spPr>
          <a:xfrm>
            <a:off x="6047451" y="3936867"/>
            <a:ext cx="2012434" cy="520212"/>
          </a:xfrm>
          <a:prstGeom prst="flowChartAlternateProcess">
            <a:avLst/>
          </a:prstGeom>
          <a:solidFill>
            <a:srgbClr val="156082"/>
          </a:solidFill>
          <a:ln w="28575" cap="flat" cmpd="sng" algn="ctr">
            <a:solidFill>
              <a:srgbClr val="156082"/>
            </a:solidFill>
            <a:prstDash val="dash"/>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Aptos" panose="02110004020202020204"/>
                <a:ea typeface="+mn-ea"/>
                <a:cs typeface="+mn-cs"/>
              </a:rPr>
              <a:t>ML EDA infrastructure</a:t>
            </a:r>
          </a:p>
        </p:txBody>
      </p:sp>
    </p:spTree>
    <p:extLst>
      <p:ext uri="{BB962C8B-B14F-4D97-AF65-F5344CB8AC3E}">
        <p14:creationId xmlns:p14="http://schemas.microsoft.com/office/powerpoint/2010/main" val="6995609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991F8-CCC2-4B91-F6FB-B9860D1A7592}"/>
              </a:ext>
            </a:extLst>
          </p:cNvPr>
          <p:cNvSpPr>
            <a:spLocks noGrp="1"/>
          </p:cNvSpPr>
          <p:nvPr>
            <p:ph type="title"/>
          </p:nvPr>
        </p:nvSpPr>
        <p:spPr/>
        <p:txBody>
          <a:bodyPr/>
          <a:lstStyle/>
          <a:p>
            <a:r>
              <a:rPr lang="en-US" dirty="0"/>
              <a:t>Acknowledgements</a:t>
            </a:r>
          </a:p>
        </p:txBody>
      </p:sp>
      <p:sp>
        <p:nvSpPr>
          <p:cNvPr id="3" name="Text Placeholder 2">
            <a:extLst>
              <a:ext uri="{FF2B5EF4-FFF2-40B4-BE49-F238E27FC236}">
                <a16:creationId xmlns:a16="http://schemas.microsoft.com/office/drawing/2014/main" id="{67B7D1A6-CFA6-00E6-1B50-71DC79F145E6}"/>
              </a:ext>
            </a:extLst>
          </p:cNvPr>
          <p:cNvSpPr>
            <a:spLocks noGrp="1"/>
          </p:cNvSpPr>
          <p:nvPr>
            <p:ph type="body" idx="1"/>
          </p:nvPr>
        </p:nvSpPr>
        <p:spPr>
          <a:xfrm>
            <a:off x="447325" y="1121150"/>
            <a:ext cx="8384700" cy="3702300"/>
          </a:xfrm>
        </p:spPr>
        <p:txBody>
          <a:bodyPr numCol="2"/>
          <a:lstStyle/>
          <a:p>
            <a:r>
              <a:rPr lang="en-US" sz="1800" dirty="0"/>
              <a:t>Ioannis Savidis  (Drexel Univ.)</a:t>
            </a:r>
          </a:p>
          <a:p>
            <a:r>
              <a:rPr lang="en-US" sz="1800" dirty="0"/>
              <a:t>Ivan Kissiov (Siemens)</a:t>
            </a:r>
          </a:p>
          <a:p>
            <a:r>
              <a:rPr lang="en-US" sz="1800" dirty="0"/>
              <a:t>Rongjian Liang (NVIDIA, DATC)</a:t>
            </a:r>
          </a:p>
          <a:p>
            <a:r>
              <a:rPr lang="en-US" sz="1800" dirty="0" err="1"/>
              <a:t>Haoxing</a:t>
            </a:r>
            <a:r>
              <a:rPr lang="en-US" sz="1800" dirty="0"/>
              <a:t> (Mark) Ren (NVIDIA)</a:t>
            </a:r>
          </a:p>
          <a:p>
            <a:r>
              <a:rPr lang="en-US" sz="1800" dirty="0"/>
              <a:t>Sayak Kundu (UCSD)</a:t>
            </a:r>
          </a:p>
          <a:p>
            <a:r>
              <a:rPr lang="en-US" sz="1800" dirty="0"/>
              <a:t>Zhiang Wang (UCSD)</a:t>
            </a:r>
          </a:p>
          <a:p>
            <a:r>
              <a:rPr lang="en-US" sz="1800" dirty="0" err="1"/>
              <a:t>Dooseok</a:t>
            </a:r>
            <a:r>
              <a:rPr lang="en-US" sz="1800" dirty="0"/>
              <a:t> Yoon (UCSD)</a:t>
            </a:r>
          </a:p>
          <a:p>
            <a:r>
              <a:rPr lang="en-US" sz="1800" dirty="0"/>
              <a:t>Vikram Gopalakrishnan (ASU)</a:t>
            </a:r>
          </a:p>
          <a:p>
            <a:r>
              <a:rPr lang="en-US" sz="1800" dirty="0"/>
              <a:t>Bing-Yue Wu (ASU)</a:t>
            </a:r>
          </a:p>
          <a:p>
            <a:r>
              <a:rPr lang="en-US" sz="1800" dirty="0"/>
              <a:t>Pratik Shrestha (Drexel Univ.)</a:t>
            </a:r>
          </a:p>
          <a:p>
            <a:pPr marL="101600" indent="0">
              <a:buNone/>
            </a:pPr>
            <a:endParaRPr lang="en-US" sz="1800" dirty="0"/>
          </a:p>
          <a:p>
            <a:r>
              <a:rPr lang="en-US" sz="1800" dirty="0"/>
              <a:t>SLICE Team </a:t>
            </a:r>
          </a:p>
          <a:p>
            <a:pPr lvl="1">
              <a:lnSpc>
                <a:spcPct val="100000"/>
              </a:lnSpc>
              <a:spcBef>
                <a:spcPts val="200"/>
              </a:spcBef>
            </a:pPr>
            <a:r>
              <a:rPr lang="en-US" sz="1800" dirty="0"/>
              <a:t>Siddharth Garg (NYU)</a:t>
            </a:r>
          </a:p>
          <a:p>
            <a:pPr lvl="1">
              <a:lnSpc>
                <a:spcPct val="100000"/>
              </a:lnSpc>
              <a:spcBef>
                <a:spcPts val="200"/>
              </a:spcBef>
            </a:pPr>
            <a:r>
              <a:rPr lang="en-US" sz="1800" dirty="0"/>
              <a:t>Callie Hao (</a:t>
            </a:r>
            <a:r>
              <a:rPr lang="en-US" sz="1800" dirty="0" err="1"/>
              <a:t>GaTech</a:t>
            </a:r>
            <a:r>
              <a:rPr lang="en-US" sz="1800" dirty="0"/>
              <a:t>)</a:t>
            </a:r>
          </a:p>
          <a:p>
            <a:pPr lvl="1">
              <a:lnSpc>
                <a:spcPct val="100000"/>
              </a:lnSpc>
              <a:spcBef>
                <a:spcPts val="200"/>
              </a:spcBef>
            </a:pPr>
            <a:r>
              <a:rPr lang="en-US" sz="1800" dirty="0"/>
              <a:t>Aakash Tyagi (TAMU)</a:t>
            </a:r>
          </a:p>
          <a:p>
            <a:pPr lvl="1">
              <a:lnSpc>
                <a:spcPct val="100000"/>
              </a:lnSpc>
              <a:spcBef>
                <a:spcPts val="200"/>
              </a:spcBef>
            </a:pPr>
            <a:r>
              <a:rPr lang="en-US" sz="1800" dirty="0"/>
              <a:t>Michael Quinn (TAMU)</a:t>
            </a:r>
          </a:p>
        </p:txBody>
      </p:sp>
      <p:sp>
        <p:nvSpPr>
          <p:cNvPr id="4" name="Subtitle 3">
            <a:extLst>
              <a:ext uri="{FF2B5EF4-FFF2-40B4-BE49-F238E27FC236}">
                <a16:creationId xmlns:a16="http://schemas.microsoft.com/office/drawing/2014/main" id="{B29D01F9-3F3B-7D56-FA33-60A34D32C5FA}"/>
              </a:ext>
            </a:extLst>
          </p:cNvPr>
          <p:cNvSpPr>
            <a:spLocks noGrp="1"/>
          </p:cNvSpPr>
          <p:nvPr>
            <p:ph type="subTitle" idx="2"/>
          </p:nvPr>
        </p:nvSpPr>
        <p:spPr/>
        <p:txBody>
          <a:bodyPr/>
          <a:lstStyle/>
          <a:p>
            <a:endParaRPr lang="en-US" dirty="0"/>
          </a:p>
        </p:txBody>
      </p:sp>
      <p:sp>
        <p:nvSpPr>
          <p:cNvPr id="5" name="Slide Number Placeholder 4">
            <a:extLst>
              <a:ext uri="{FF2B5EF4-FFF2-40B4-BE49-F238E27FC236}">
                <a16:creationId xmlns:a16="http://schemas.microsoft.com/office/drawing/2014/main" id="{2EA81E11-5B3B-9FC5-0082-D0E0DF6661CA}"/>
              </a:ext>
            </a:extLst>
          </p:cNvPr>
          <p:cNvSpPr>
            <a:spLocks noGrp="1"/>
          </p:cNvSpPr>
          <p:nvPr>
            <p:ph type="sldNum" sz="quarter" idx="10"/>
          </p:nvPr>
        </p:nvSpPr>
        <p:spPr/>
        <p:txBody>
          <a:bodyPr/>
          <a:lstStyle/>
          <a:p>
            <a:fld id="{03A3443A-035E-4F09-8A92-13C81B986589}" type="slidenum">
              <a:rPr lang="en-US" smtClean="0"/>
              <a:t>26</a:t>
            </a:fld>
            <a:endParaRPr lang="en-US" dirty="0"/>
          </a:p>
        </p:txBody>
      </p:sp>
    </p:spTree>
    <p:extLst>
      <p:ext uri="{BB962C8B-B14F-4D97-AF65-F5344CB8AC3E}">
        <p14:creationId xmlns:p14="http://schemas.microsoft.com/office/powerpoint/2010/main" val="17205723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33338-D129-D316-A553-30493F7895D8}"/>
              </a:ext>
            </a:extLst>
          </p:cNvPr>
          <p:cNvSpPr>
            <a:spLocks noGrp="1"/>
          </p:cNvSpPr>
          <p:nvPr>
            <p:ph type="title"/>
          </p:nvPr>
        </p:nvSpPr>
        <p:spPr/>
        <p:txBody>
          <a:bodyPr/>
          <a:lstStyle/>
          <a:p>
            <a:r>
              <a:rPr lang="en-US" dirty="0"/>
              <a:t>Backup Slides</a:t>
            </a:r>
          </a:p>
        </p:txBody>
      </p:sp>
      <p:sp>
        <p:nvSpPr>
          <p:cNvPr id="3" name="Text Placeholder 2">
            <a:extLst>
              <a:ext uri="{FF2B5EF4-FFF2-40B4-BE49-F238E27FC236}">
                <a16:creationId xmlns:a16="http://schemas.microsoft.com/office/drawing/2014/main" id="{35A0E76C-BACF-33CB-4F38-8EE4BEDB444D}"/>
              </a:ext>
            </a:extLst>
          </p:cNvPr>
          <p:cNvSpPr>
            <a:spLocks noGrp="1"/>
          </p:cNvSpPr>
          <p:nvPr>
            <p:ph type="body" idx="1"/>
          </p:nvPr>
        </p:nvSpPr>
        <p:spPr/>
        <p:txBody>
          <a:bodyPr/>
          <a:lstStyle/>
          <a:p>
            <a:endParaRPr lang="en-US" dirty="0"/>
          </a:p>
        </p:txBody>
      </p:sp>
      <p:sp>
        <p:nvSpPr>
          <p:cNvPr id="4" name="Subtitle 3">
            <a:extLst>
              <a:ext uri="{FF2B5EF4-FFF2-40B4-BE49-F238E27FC236}">
                <a16:creationId xmlns:a16="http://schemas.microsoft.com/office/drawing/2014/main" id="{9AF980E6-62EF-FFFD-F362-54B7B4D61160}"/>
              </a:ext>
            </a:extLst>
          </p:cNvPr>
          <p:cNvSpPr>
            <a:spLocks noGrp="1"/>
          </p:cNvSpPr>
          <p:nvPr>
            <p:ph type="subTitle" idx="2"/>
          </p:nvPr>
        </p:nvSpPr>
        <p:spPr/>
        <p:txBody>
          <a:bodyPr/>
          <a:lstStyle/>
          <a:p>
            <a:endParaRPr lang="en-US" dirty="0"/>
          </a:p>
        </p:txBody>
      </p:sp>
      <p:sp>
        <p:nvSpPr>
          <p:cNvPr id="5" name="Slide Number Placeholder 4">
            <a:extLst>
              <a:ext uri="{FF2B5EF4-FFF2-40B4-BE49-F238E27FC236}">
                <a16:creationId xmlns:a16="http://schemas.microsoft.com/office/drawing/2014/main" id="{F68EBA2C-24C0-25AF-3F5A-546659BA0609}"/>
              </a:ext>
            </a:extLst>
          </p:cNvPr>
          <p:cNvSpPr>
            <a:spLocks noGrp="1"/>
          </p:cNvSpPr>
          <p:nvPr>
            <p:ph type="sldNum" sz="quarter" idx="10"/>
          </p:nvPr>
        </p:nvSpPr>
        <p:spPr/>
        <p:txBody>
          <a:bodyPr/>
          <a:lstStyle/>
          <a:p>
            <a:fld id="{03A3443A-035E-4F09-8A92-13C81B986589}" type="slidenum">
              <a:rPr lang="en-US" smtClean="0"/>
              <a:t>27</a:t>
            </a:fld>
            <a:endParaRPr lang="en-US" dirty="0"/>
          </a:p>
        </p:txBody>
      </p:sp>
    </p:spTree>
    <p:extLst>
      <p:ext uri="{BB962C8B-B14F-4D97-AF65-F5344CB8AC3E}">
        <p14:creationId xmlns:p14="http://schemas.microsoft.com/office/powerpoint/2010/main" val="18674288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5522B-7B04-B722-86F3-744740467D0B}"/>
              </a:ext>
            </a:extLst>
          </p:cNvPr>
          <p:cNvSpPr>
            <a:spLocks noGrp="1"/>
          </p:cNvSpPr>
          <p:nvPr>
            <p:ph type="title"/>
          </p:nvPr>
        </p:nvSpPr>
        <p:spPr/>
        <p:txBody>
          <a:bodyPr/>
          <a:lstStyle/>
          <a:p>
            <a:r>
              <a:rPr lang="en-US" dirty="0"/>
              <a:t>Road to an ML EDA Commons</a:t>
            </a:r>
          </a:p>
        </p:txBody>
      </p:sp>
      <p:sp>
        <p:nvSpPr>
          <p:cNvPr id="4" name="Subtitle 3">
            <a:extLst>
              <a:ext uri="{FF2B5EF4-FFF2-40B4-BE49-F238E27FC236}">
                <a16:creationId xmlns:a16="http://schemas.microsoft.com/office/drawing/2014/main" id="{0D84BA29-F59F-5E0E-00C3-557F5108E3D4}"/>
              </a:ext>
            </a:extLst>
          </p:cNvPr>
          <p:cNvSpPr>
            <a:spLocks noGrp="1"/>
          </p:cNvSpPr>
          <p:nvPr>
            <p:ph type="subTitle" idx="2"/>
          </p:nvPr>
        </p:nvSpPr>
        <p:spPr>
          <a:xfrm>
            <a:off x="424450" y="756623"/>
            <a:ext cx="8384700" cy="283154"/>
          </a:xfrm>
        </p:spPr>
        <p:txBody>
          <a:bodyPr/>
          <a:lstStyle/>
          <a:p>
            <a:r>
              <a:rPr lang="en-US" dirty="0"/>
              <a:t>Individual-driven efforts</a:t>
            </a:r>
          </a:p>
        </p:txBody>
      </p:sp>
      <p:sp>
        <p:nvSpPr>
          <p:cNvPr id="5" name="Slide Number Placeholder 4">
            <a:extLst>
              <a:ext uri="{FF2B5EF4-FFF2-40B4-BE49-F238E27FC236}">
                <a16:creationId xmlns:a16="http://schemas.microsoft.com/office/drawing/2014/main" id="{9BB8192F-5053-13A5-FA2B-881256A4147E}"/>
              </a:ext>
            </a:extLst>
          </p:cNvPr>
          <p:cNvSpPr>
            <a:spLocks noGrp="1"/>
          </p:cNvSpPr>
          <p:nvPr>
            <p:ph type="sldNum" sz="quarter" idx="10"/>
          </p:nvPr>
        </p:nvSpPr>
        <p:spPr/>
        <p:txBody>
          <a:bodyPr/>
          <a:lstStyle/>
          <a:p>
            <a:fld id="{03A3443A-035E-4F09-8A92-13C81B986589}" type="slidenum">
              <a:rPr lang="en-US" smtClean="0"/>
              <a:t>28</a:t>
            </a:fld>
            <a:endParaRPr lang="en-US" dirty="0"/>
          </a:p>
        </p:txBody>
      </p:sp>
      <p:sp>
        <p:nvSpPr>
          <p:cNvPr id="24" name="Flowchart: Preparation 23">
            <a:extLst>
              <a:ext uri="{FF2B5EF4-FFF2-40B4-BE49-F238E27FC236}">
                <a16:creationId xmlns:a16="http://schemas.microsoft.com/office/drawing/2014/main" id="{40FE0492-B4E1-F510-9175-45B9B01455D6}"/>
              </a:ext>
            </a:extLst>
          </p:cNvPr>
          <p:cNvSpPr/>
          <p:nvPr/>
        </p:nvSpPr>
        <p:spPr>
          <a:xfrm>
            <a:off x="2663895" y="4315507"/>
            <a:ext cx="1509679" cy="503427"/>
          </a:xfrm>
          <a:prstGeom prst="flowChartPreparation">
            <a:avLst/>
          </a:prstGeom>
          <a:solidFill>
            <a:srgbClr val="0F9ED5">
              <a:lumMod val="20000"/>
              <a:lumOff val="80000"/>
              <a:alpha val="50000"/>
            </a:srgbClr>
          </a:solidFill>
          <a:ln>
            <a:solidFill>
              <a:sysClr val="windowText" lastClr="000000"/>
            </a:solid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Proxies</a:t>
            </a:r>
          </a:p>
        </p:txBody>
      </p:sp>
      <p:sp>
        <p:nvSpPr>
          <p:cNvPr id="25" name="Rectangle: Rounded Corners 24">
            <a:extLst>
              <a:ext uri="{FF2B5EF4-FFF2-40B4-BE49-F238E27FC236}">
                <a16:creationId xmlns:a16="http://schemas.microsoft.com/office/drawing/2014/main" id="{BB65B7BD-F768-AF7C-C64B-04C5110BE5FB}"/>
              </a:ext>
            </a:extLst>
          </p:cNvPr>
          <p:cNvSpPr/>
          <p:nvPr/>
        </p:nvSpPr>
        <p:spPr>
          <a:xfrm>
            <a:off x="420627" y="1486518"/>
            <a:ext cx="4342871" cy="3463690"/>
          </a:xfrm>
          <a:prstGeom prst="roundRect">
            <a:avLst/>
          </a:prstGeom>
          <a:noFill/>
          <a:ln w="38100" cap="flat" cmpd="sng" algn="ctr">
            <a:solidFill>
              <a:srgbClr val="156082">
                <a:lumMod val="40000"/>
                <a:lumOff val="60000"/>
              </a:srgbClr>
            </a:solidFill>
            <a:prstDash val="solid"/>
            <a:round/>
            <a:headEnd type="none" w="med" len="med"/>
            <a:tailEnd type="none" w="med" len="me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8" name="Flowchart: Multidocument 27">
            <a:extLst>
              <a:ext uri="{FF2B5EF4-FFF2-40B4-BE49-F238E27FC236}">
                <a16:creationId xmlns:a16="http://schemas.microsoft.com/office/drawing/2014/main" id="{4B94E98E-5F6B-3D9A-355F-625D2029DDED}"/>
              </a:ext>
            </a:extLst>
          </p:cNvPr>
          <p:cNvSpPr/>
          <p:nvPr/>
        </p:nvSpPr>
        <p:spPr>
          <a:xfrm>
            <a:off x="794321" y="2006330"/>
            <a:ext cx="1633212" cy="820892"/>
          </a:xfrm>
          <a:prstGeom prst="flowChartMultidocument">
            <a:avLst/>
          </a:prstGeom>
          <a:solidFill>
            <a:schemeClr val="accent5">
              <a:lumMod val="60000"/>
              <a:lumOff val="40000"/>
              <a:alpha val="50000"/>
            </a:schemeClr>
          </a:solidFill>
          <a:ln>
            <a:solidFill>
              <a:sysClr val="windowText" lastClr="000000"/>
            </a:solid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Benchmarks and metrics</a:t>
            </a:r>
          </a:p>
        </p:txBody>
      </p:sp>
      <p:grpSp>
        <p:nvGrpSpPr>
          <p:cNvPr id="10" name="Group 9">
            <a:extLst>
              <a:ext uri="{FF2B5EF4-FFF2-40B4-BE49-F238E27FC236}">
                <a16:creationId xmlns:a16="http://schemas.microsoft.com/office/drawing/2014/main" id="{239A4866-1A58-2B47-4109-81BDADCED9A1}"/>
              </a:ext>
            </a:extLst>
          </p:cNvPr>
          <p:cNvGrpSpPr/>
          <p:nvPr/>
        </p:nvGrpSpPr>
        <p:grpSpPr>
          <a:xfrm>
            <a:off x="2933475" y="1878294"/>
            <a:ext cx="1697272" cy="718724"/>
            <a:chOff x="2933475" y="1878294"/>
            <a:chExt cx="1697272" cy="718724"/>
          </a:xfrm>
        </p:grpSpPr>
        <p:sp>
          <p:nvSpPr>
            <p:cNvPr id="30" name="Flowchart: Magnetic Disk 29">
              <a:extLst>
                <a:ext uri="{FF2B5EF4-FFF2-40B4-BE49-F238E27FC236}">
                  <a16:creationId xmlns:a16="http://schemas.microsoft.com/office/drawing/2014/main" id="{09306B19-2DB2-E5A9-0C31-ADFC876361A6}"/>
                </a:ext>
              </a:extLst>
            </p:cNvPr>
            <p:cNvSpPr/>
            <p:nvPr/>
          </p:nvSpPr>
          <p:spPr>
            <a:xfrm>
              <a:off x="3280423" y="2129625"/>
              <a:ext cx="1350324" cy="467393"/>
            </a:xfrm>
            <a:prstGeom prst="flowChartMagneticDisk">
              <a:avLst/>
            </a:prstGeom>
            <a:solidFill>
              <a:schemeClr val="accent5">
                <a:lumMod val="20000"/>
                <a:lumOff val="80000"/>
              </a:schemeClr>
            </a:solidFill>
            <a:ln>
              <a:solidFill>
                <a:sysClr val="windowText" lastClr="000000"/>
              </a:solid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Datasets</a:t>
              </a:r>
            </a:p>
          </p:txBody>
        </p:sp>
        <p:sp>
          <p:nvSpPr>
            <p:cNvPr id="26" name="Flowchart: Magnetic Disk 25">
              <a:extLst>
                <a:ext uri="{FF2B5EF4-FFF2-40B4-BE49-F238E27FC236}">
                  <a16:creationId xmlns:a16="http://schemas.microsoft.com/office/drawing/2014/main" id="{4E1A947C-5255-074B-6815-7D700675F664}"/>
                </a:ext>
              </a:extLst>
            </p:cNvPr>
            <p:cNvSpPr/>
            <p:nvPr/>
          </p:nvSpPr>
          <p:spPr>
            <a:xfrm>
              <a:off x="3147673" y="2002791"/>
              <a:ext cx="1350325" cy="467393"/>
            </a:xfrm>
            <a:prstGeom prst="flowChartMagneticDisk">
              <a:avLst/>
            </a:prstGeom>
            <a:solidFill>
              <a:schemeClr val="accent5">
                <a:lumMod val="20000"/>
                <a:lumOff val="80000"/>
              </a:schemeClr>
            </a:solidFill>
            <a:ln>
              <a:solidFill>
                <a:sysClr val="windowText" lastClr="000000"/>
              </a:solid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Datasets</a:t>
              </a:r>
            </a:p>
          </p:txBody>
        </p:sp>
        <p:sp>
          <p:nvSpPr>
            <p:cNvPr id="32" name="Flowchart: Magnetic Disk 31">
              <a:extLst>
                <a:ext uri="{FF2B5EF4-FFF2-40B4-BE49-F238E27FC236}">
                  <a16:creationId xmlns:a16="http://schemas.microsoft.com/office/drawing/2014/main" id="{BD868E71-8C5A-9C2F-42F1-52DF24106408}"/>
                </a:ext>
              </a:extLst>
            </p:cNvPr>
            <p:cNvSpPr/>
            <p:nvPr/>
          </p:nvSpPr>
          <p:spPr>
            <a:xfrm>
              <a:off x="2933475" y="1878294"/>
              <a:ext cx="1350325" cy="467393"/>
            </a:xfrm>
            <a:prstGeom prst="flowChartMagneticDisk">
              <a:avLst/>
            </a:prstGeom>
            <a:solidFill>
              <a:schemeClr val="accent5">
                <a:lumMod val="20000"/>
                <a:lumOff val="80000"/>
              </a:schemeClr>
            </a:solidFill>
            <a:ln>
              <a:solidFill>
                <a:sysClr val="windowText" lastClr="000000"/>
              </a:solid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Datasets</a:t>
              </a:r>
            </a:p>
          </p:txBody>
        </p:sp>
      </p:grpSp>
      <p:grpSp>
        <p:nvGrpSpPr>
          <p:cNvPr id="12" name="Group 11">
            <a:extLst>
              <a:ext uri="{FF2B5EF4-FFF2-40B4-BE49-F238E27FC236}">
                <a16:creationId xmlns:a16="http://schemas.microsoft.com/office/drawing/2014/main" id="{0EB35D23-046F-3191-8D06-8B1867786857}"/>
              </a:ext>
            </a:extLst>
          </p:cNvPr>
          <p:cNvGrpSpPr/>
          <p:nvPr/>
        </p:nvGrpSpPr>
        <p:grpSpPr>
          <a:xfrm>
            <a:off x="2858478" y="2907331"/>
            <a:ext cx="1588584" cy="1017814"/>
            <a:chOff x="2858478" y="2907331"/>
            <a:chExt cx="1588584" cy="1017814"/>
          </a:xfrm>
        </p:grpSpPr>
        <p:sp>
          <p:nvSpPr>
            <p:cNvPr id="29" name="Flowchart: Punched Tape 28">
              <a:extLst>
                <a:ext uri="{FF2B5EF4-FFF2-40B4-BE49-F238E27FC236}">
                  <a16:creationId xmlns:a16="http://schemas.microsoft.com/office/drawing/2014/main" id="{20886558-8A51-627F-6D3E-260D0C57AA85}"/>
                </a:ext>
              </a:extLst>
            </p:cNvPr>
            <p:cNvSpPr/>
            <p:nvPr/>
          </p:nvSpPr>
          <p:spPr>
            <a:xfrm>
              <a:off x="3094516" y="3211392"/>
              <a:ext cx="1352546" cy="713753"/>
            </a:xfrm>
            <a:prstGeom prst="flowChartPunchedTape">
              <a:avLst/>
            </a:prstGeom>
            <a:solidFill>
              <a:srgbClr val="61CBF4"/>
            </a:solidFill>
            <a:ln>
              <a:solidFill>
                <a:sysClr val="windowText" lastClr="000000"/>
              </a:solid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Contests</a:t>
              </a:r>
            </a:p>
          </p:txBody>
        </p:sp>
        <p:sp>
          <p:nvSpPr>
            <p:cNvPr id="34" name="Flowchart: Punched Tape 33">
              <a:extLst>
                <a:ext uri="{FF2B5EF4-FFF2-40B4-BE49-F238E27FC236}">
                  <a16:creationId xmlns:a16="http://schemas.microsoft.com/office/drawing/2014/main" id="{09EBC49F-A30B-15F2-DA23-091DAD057C07}"/>
                </a:ext>
              </a:extLst>
            </p:cNvPr>
            <p:cNvSpPr/>
            <p:nvPr/>
          </p:nvSpPr>
          <p:spPr>
            <a:xfrm>
              <a:off x="2994622" y="3057745"/>
              <a:ext cx="1352546" cy="713753"/>
            </a:xfrm>
            <a:prstGeom prst="flowChartPunchedTape">
              <a:avLst/>
            </a:prstGeom>
            <a:solidFill>
              <a:srgbClr val="61CBF4"/>
            </a:solidFill>
            <a:ln>
              <a:solidFill>
                <a:sysClr val="windowText" lastClr="000000"/>
              </a:solid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Contests</a:t>
              </a:r>
            </a:p>
          </p:txBody>
        </p:sp>
        <p:sp>
          <p:nvSpPr>
            <p:cNvPr id="35" name="Flowchart: Punched Tape 34">
              <a:extLst>
                <a:ext uri="{FF2B5EF4-FFF2-40B4-BE49-F238E27FC236}">
                  <a16:creationId xmlns:a16="http://schemas.microsoft.com/office/drawing/2014/main" id="{8D4509F1-9CD5-4273-5157-8674640646D5}"/>
                </a:ext>
              </a:extLst>
            </p:cNvPr>
            <p:cNvSpPr/>
            <p:nvPr/>
          </p:nvSpPr>
          <p:spPr>
            <a:xfrm>
              <a:off x="2858478" y="2907331"/>
              <a:ext cx="1352546" cy="713753"/>
            </a:xfrm>
            <a:prstGeom prst="flowChartPunchedTape">
              <a:avLst/>
            </a:prstGeom>
            <a:solidFill>
              <a:srgbClr val="61CBF4"/>
            </a:solidFill>
            <a:ln>
              <a:solidFill>
                <a:sysClr val="windowText" lastClr="000000"/>
              </a:solid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Contests</a:t>
              </a:r>
            </a:p>
          </p:txBody>
        </p:sp>
      </p:grpSp>
      <p:grpSp>
        <p:nvGrpSpPr>
          <p:cNvPr id="13" name="Group 12">
            <a:extLst>
              <a:ext uri="{FF2B5EF4-FFF2-40B4-BE49-F238E27FC236}">
                <a16:creationId xmlns:a16="http://schemas.microsoft.com/office/drawing/2014/main" id="{D0E13DBE-D25C-7B7F-18A9-1BF4161D7A7A}"/>
              </a:ext>
            </a:extLst>
          </p:cNvPr>
          <p:cNvGrpSpPr/>
          <p:nvPr/>
        </p:nvGrpSpPr>
        <p:grpSpPr>
          <a:xfrm>
            <a:off x="595792" y="3057744"/>
            <a:ext cx="1876969" cy="1441623"/>
            <a:chOff x="595792" y="3057744"/>
            <a:chExt cx="1876969" cy="1441623"/>
          </a:xfrm>
        </p:grpSpPr>
        <p:sp>
          <p:nvSpPr>
            <p:cNvPr id="27" name="Flowchart: Predefined Process 26">
              <a:extLst>
                <a:ext uri="{FF2B5EF4-FFF2-40B4-BE49-F238E27FC236}">
                  <a16:creationId xmlns:a16="http://schemas.microsoft.com/office/drawing/2014/main" id="{961DB8DE-C8CB-EE12-D5BF-4AA53563EDFC}"/>
                </a:ext>
              </a:extLst>
            </p:cNvPr>
            <p:cNvSpPr/>
            <p:nvPr/>
          </p:nvSpPr>
          <p:spPr>
            <a:xfrm>
              <a:off x="595792" y="3057744"/>
              <a:ext cx="415289" cy="1441623"/>
            </a:xfrm>
            <a:prstGeom prst="flowChartPredefinedProcess">
              <a:avLst/>
            </a:prstGeom>
            <a:solidFill>
              <a:srgbClr val="156082">
                <a:lumMod val="60000"/>
                <a:lumOff val="40000"/>
                <a:alpha val="60000"/>
              </a:srgbClr>
            </a:solidFill>
            <a:ln w="190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Tools &amp; flows</a:t>
              </a:r>
            </a:p>
          </p:txBody>
        </p:sp>
        <p:sp>
          <p:nvSpPr>
            <p:cNvPr id="36" name="Flowchart: Predefined Process 35">
              <a:extLst>
                <a:ext uri="{FF2B5EF4-FFF2-40B4-BE49-F238E27FC236}">
                  <a16:creationId xmlns:a16="http://schemas.microsoft.com/office/drawing/2014/main" id="{56BA2DFF-DB85-6CCE-748F-33665B269AE6}"/>
                </a:ext>
              </a:extLst>
            </p:cNvPr>
            <p:cNvSpPr/>
            <p:nvPr/>
          </p:nvSpPr>
          <p:spPr>
            <a:xfrm>
              <a:off x="1084692" y="3057744"/>
              <a:ext cx="415289" cy="1441623"/>
            </a:xfrm>
            <a:prstGeom prst="flowChartPredefinedProcess">
              <a:avLst/>
            </a:prstGeom>
            <a:solidFill>
              <a:srgbClr val="156082">
                <a:lumMod val="60000"/>
                <a:lumOff val="40000"/>
                <a:alpha val="60000"/>
              </a:srgbClr>
            </a:solidFill>
            <a:ln w="190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Tools &amp; flows</a:t>
              </a:r>
            </a:p>
          </p:txBody>
        </p:sp>
        <p:sp>
          <p:nvSpPr>
            <p:cNvPr id="37" name="Flowchart: Predefined Process 36">
              <a:extLst>
                <a:ext uri="{FF2B5EF4-FFF2-40B4-BE49-F238E27FC236}">
                  <a16:creationId xmlns:a16="http://schemas.microsoft.com/office/drawing/2014/main" id="{6ADAD139-F80E-C0F2-F4CD-0441EDCB285B}"/>
                </a:ext>
              </a:extLst>
            </p:cNvPr>
            <p:cNvSpPr/>
            <p:nvPr/>
          </p:nvSpPr>
          <p:spPr>
            <a:xfrm>
              <a:off x="1573592" y="3057744"/>
              <a:ext cx="415289" cy="1441623"/>
            </a:xfrm>
            <a:prstGeom prst="flowChartPredefinedProcess">
              <a:avLst/>
            </a:prstGeom>
            <a:solidFill>
              <a:srgbClr val="156082">
                <a:lumMod val="60000"/>
                <a:lumOff val="40000"/>
                <a:alpha val="60000"/>
              </a:srgbClr>
            </a:solidFill>
            <a:ln w="190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Tools &amp; flows</a:t>
              </a:r>
            </a:p>
          </p:txBody>
        </p:sp>
        <p:sp>
          <p:nvSpPr>
            <p:cNvPr id="38" name="Flowchart: Predefined Process 37">
              <a:extLst>
                <a:ext uri="{FF2B5EF4-FFF2-40B4-BE49-F238E27FC236}">
                  <a16:creationId xmlns:a16="http://schemas.microsoft.com/office/drawing/2014/main" id="{033F8F34-CBF0-8B64-89C7-93163FBBF114}"/>
                </a:ext>
              </a:extLst>
            </p:cNvPr>
            <p:cNvSpPr/>
            <p:nvPr/>
          </p:nvSpPr>
          <p:spPr>
            <a:xfrm>
              <a:off x="2057472" y="3057744"/>
              <a:ext cx="415289" cy="1441623"/>
            </a:xfrm>
            <a:prstGeom prst="flowChartPredefinedProcess">
              <a:avLst/>
            </a:prstGeom>
            <a:solidFill>
              <a:srgbClr val="156082">
                <a:lumMod val="60000"/>
                <a:lumOff val="40000"/>
                <a:alpha val="60000"/>
              </a:srgbClr>
            </a:solidFill>
            <a:ln w="190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Tools &amp; flows</a:t>
              </a:r>
            </a:p>
          </p:txBody>
        </p:sp>
      </p:grpSp>
      <p:sp>
        <p:nvSpPr>
          <p:cNvPr id="11" name="TextBox 10">
            <a:extLst>
              <a:ext uri="{FF2B5EF4-FFF2-40B4-BE49-F238E27FC236}">
                <a16:creationId xmlns:a16="http://schemas.microsoft.com/office/drawing/2014/main" id="{74BF1266-7CEC-636B-C2B1-0B1E27E6FC13}"/>
              </a:ext>
            </a:extLst>
          </p:cNvPr>
          <p:cNvSpPr txBox="1"/>
          <p:nvPr/>
        </p:nvSpPr>
        <p:spPr>
          <a:xfrm>
            <a:off x="420626" y="1491033"/>
            <a:ext cx="4342872"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Ongoing efforts:</a:t>
            </a:r>
          </a:p>
        </p:txBody>
      </p:sp>
      <p:sp>
        <p:nvSpPr>
          <p:cNvPr id="39" name="Rectangle 38">
            <a:extLst>
              <a:ext uri="{FF2B5EF4-FFF2-40B4-BE49-F238E27FC236}">
                <a16:creationId xmlns:a16="http://schemas.microsoft.com/office/drawing/2014/main" id="{3DB180B2-7CDC-0D91-B6CE-A32ABDB9B29F}"/>
              </a:ext>
            </a:extLst>
          </p:cNvPr>
          <p:cNvSpPr/>
          <p:nvPr/>
        </p:nvSpPr>
        <p:spPr>
          <a:xfrm rot="5400000">
            <a:off x="4429509" y="-2866033"/>
            <a:ext cx="248407" cy="8266179"/>
          </a:xfrm>
          <a:prstGeom prst="rect">
            <a:avLst/>
          </a:prstGeom>
          <a:gradFill flip="none" rotWithShape="1">
            <a:gsLst>
              <a:gs pos="0">
                <a:srgbClr val="0F9ED5">
                  <a:lumMod val="20000"/>
                  <a:lumOff val="80000"/>
                  <a:alpha val="70000"/>
                </a:srgbClr>
              </a:gs>
              <a:gs pos="100000">
                <a:srgbClr val="156082"/>
              </a:gs>
            </a:gsLst>
            <a:lin ang="16200000" scaled="1"/>
            <a:tileRect/>
          </a:gradFill>
          <a:ln w="19050" cap="flat" cmpd="sng" algn="ctr">
            <a:solidFill>
              <a:srgbClr val="156082">
                <a:shade val="15000"/>
              </a:srgbClr>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Nascent                                                                                 	                                             </a:t>
            </a:r>
            <a:r>
              <a:rPr kumimoji="0" lang="en-US" b="0" i="0" u="none" strike="noStrike" kern="1200" cap="none" spc="0" normalizeH="0" baseline="0" noProof="0" dirty="0">
                <a:ln>
                  <a:noFill/>
                </a:ln>
                <a:solidFill>
                  <a:prstClr val="white"/>
                </a:solidFill>
                <a:effectLst/>
                <a:uLnTx/>
                <a:uFillTx/>
                <a:latin typeface="Aptos" panose="02110004020202020204"/>
                <a:ea typeface="+mn-ea"/>
                <a:cs typeface="+mn-cs"/>
              </a:rPr>
              <a:t>Mature           </a:t>
            </a:r>
          </a:p>
        </p:txBody>
      </p:sp>
      <p:sp>
        <p:nvSpPr>
          <p:cNvPr id="9" name="Text Placeholder 2">
            <a:extLst>
              <a:ext uri="{FF2B5EF4-FFF2-40B4-BE49-F238E27FC236}">
                <a16:creationId xmlns:a16="http://schemas.microsoft.com/office/drawing/2014/main" id="{9C0BD664-9344-72F5-FEBA-3EA23C0B4BCE}"/>
              </a:ext>
            </a:extLst>
          </p:cNvPr>
          <p:cNvSpPr txBox="1">
            <a:spLocks/>
          </p:cNvSpPr>
          <p:nvPr/>
        </p:nvSpPr>
        <p:spPr>
          <a:xfrm>
            <a:off x="4954632" y="1428750"/>
            <a:ext cx="4189368" cy="339018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eaLnBrk="1" hangingPunct="1">
              <a:lnSpc>
                <a:spcPct val="115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55600" algn="l" rtl="0" eaLnBrk="1" hangingPunct="1">
              <a:lnSpc>
                <a:spcPct val="115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rtl="0" eaLnBrk="1" hangingPunct="1">
              <a:lnSpc>
                <a:spcPct val="115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rtl="0" eaLnBrk="1" hangingPunct="1">
              <a:lnSpc>
                <a:spcPct val="115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eaLnBrk="1" hangingPunct="1">
              <a:lnSpc>
                <a:spcPct val="115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eaLnBrk="1" hangingPunct="1">
              <a:lnSpc>
                <a:spcPct val="115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eaLnBrk="1" hangingPunct="1">
              <a:lnSpc>
                <a:spcPct val="115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eaLnBrk="1" hangingPunct="1">
              <a:lnSpc>
                <a:spcPct val="115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eaLnBrk="1" hangingPunct="1">
              <a:lnSpc>
                <a:spcPct val="115000"/>
              </a:lnSpc>
              <a:spcBef>
                <a:spcPts val="800"/>
              </a:spcBef>
              <a:spcAft>
                <a:spcPts val="80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a:lnSpc>
                <a:spcPct val="100000"/>
              </a:lnSpc>
              <a:buClrTx/>
              <a:buSzPct val="75000"/>
            </a:pPr>
            <a:r>
              <a:rPr lang="en-US" sz="1600" dirty="0"/>
              <a:t>Benchmarks</a:t>
            </a:r>
          </a:p>
          <a:p>
            <a:pPr lvl="1">
              <a:lnSpc>
                <a:spcPct val="100000"/>
              </a:lnSpc>
              <a:spcBef>
                <a:spcPts val="0"/>
              </a:spcBef>
              <a:buClrTx/>
              <a:buSzPct val="75000"/>
            </a:pPr>
            <a:r>
              <a:rPr lang="en-US" sz="1600" dirty="0"/>
              <a:t>IWLS 2005, IBM power grid 2008 benchmarks,  MacroPlacement etc.</a:t>
            </a:r>
          </a:p>
          <a:p>
            <a:pPr>
              <a:lnSpc>
                <a:spcPct val="100000"/>
              </a:lnSpc>
              <a:buClrTx/>
              <a:buSzPct val="75000"/>
            </a:pPr>
            <a:r>
              <a:rPr lang="en-US" sz="1600" dirty="0"/>
              <a:t>Datasets</a:t>
            </a:r>
          </a:p>
          <a:p>
            <a:pPr lvl="1">
              <a:lnSpc>
                <a:spcPct val="100000"/>
              </a:lnSpc>
              <a:spcBef>
                <a:spcPts val="0"/>
              </a:spcBef>
              <a:buClrTx/>
              <a:buSzPct val="75000"/>
            </a:pPr>
            <a:r>
              <a:rPr lang="en-US" sz="1600" dirty="0"/>
              <a:t>VerilogEval, CVDP, FloorSet, BeGAN benchmarks etc.</a:t>
            </a:r>
          </a:p>
          <a:p>
            <a:pPr>
              <a:lnSpc>
                <a:spcPct val="100000"/>
              </a:lnSpc>
              <a:buClrTx/>
              <a:buSzPct val="75000"/>
            </a:pPr>
            <a:r>
              <a:rPr lang="en-US" sz="1600" dirty="0"/>
              <a:t>Tools and flows</a:t>
            </a:r>
          </a:p>
          <a:p>
            <a:pPr lvl="1">
              <a:lnSpc>
                <a:spcPct val="100000"/>
              </a:lnSpc>
              <a:spcBef>
                <a:spcPts val="0"/>
              </a:spcBef>
              <a:buClrTx/>
              <a:buSzPct val="75000"/>
            </a:pPr>
            <a:r>
              <a:rPr lang="en-US" sz="1600" dirty="0"/>
              <a:t>OpenROAD, ORFS, yosys, etc.</a:t>
            </a:r>
          </a:p>
          <a:p>
            <a:pPr>
              <a:lnSpc>
                <a:spcPct val="100000"/>
              </a:lnSpc>
              <a:buClrTx/>
              <a:buSzPct val="75000"/>
            </a:pPr>
            <a:r>
              <a:rPr lang="en-US" sz="1600" dirty="0"/>
              <a:t>Contests</a:t>
            </a:r>
          </a:p>
          <a:p>
            <a:pPr lvl="1">
              <a:lnSpc>
                <a:spcPct val="100000"/>
              </a:lnSpc>
              <a:spcBef>
                <a:spcPts val="0"/>
              </a:spcBef>
              <a:buClrTx/>
              <a:buSzPct val="75000"/>
            </a:pPr>
            <a:r>
              <a:rPr lang="en-US" sz="1600" dirty="0"/>
              <a:t>ICCAD, MLCAD, ISPD, ICLAD contests etc.</a:t>
            </a:r>
          </a:p>
          <a:p>
            <a:pPr>
              <a:lnSpc>
                <a:spcPct val="100000"/>
              </a:lnSpc>
              <a:buClrTx/>
              <a:buSzPct val="75000"/>
            </a:pPr>
            <a:r>
              <a:rPr lang="en-US" sz="1600" dirty="0"/>
              <a:t>Proxies</a:t>
            </a:r>
          </a:p>
          <a:p>
            <a:pPr lvl="1">
              <a:lnSpc>
                <a:spcPct val="100000"/>
              </a:lnSpc>
              <a:spcBef>
                <a:spcPts val="0"/>
              </a:spcBef>
              <a:buClrTx/>
              <a:buSzPct val="75000"/>
            </a:pPr>
            <a:r>
              <a:rPr lang="en-US" sz="1600" dirty="0"/>
              <a:t>PDKs (ASAP7, NG45) and designs</a:t>
            </a:r>
          </a:p>
          <a:p>
            <a:pPr lvl="1">
              <a:lnSpc>
                <a:spcPct val="100000"/>
              </a:lnSpc>
              <a:spcBef>
                <a:spcPts val="0"/>
              </a:spcBef>
              <a:buClrTx/>
              <a:buSzPct val="75000"/>
            </a:pPr>
            <a:endParaRPr lang="en-US" sz="1600" dirty="0"/>
          </a:p>
          <a:p>
            <a:pPr>
              <a:lnSpc>
                <a:spcPct val="100000"/>
              </a:lnSpc>
              <a:buClrTx/>
              <a:buSzPct val="75000"/>
            </a:pPr>
            <a:endParaRPr lang="en-US" sz="1600" dirty="0"/>
          </a:p>
        </p:txBody>
      </p:sp>
    </p:spTree>
    <p:extLst>
      <p:ext uri="{BB962C8B-B14F-4D97-AF65-F5344CB8AC3E}">
        <p14:creationId xmlns:p14="http://schemas.microsoft.com/office/powerpoint/2010/main" val="335249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Effect transition="in" filter="fade">
                                      <p:cBhvr>
                                        <p:cTn id="13" dur="500"/>
                                        <p:tgtEl>
                                          <p:spTgt spid="9">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500"/>
                                        <p:tgtEl>
                                          <p:spTgt spid="9">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animEffect transition="in" filter="fade">
                                      <p:cBhvr>
                                        <p:cTn id="24" dur="500"/>
                                        <p:tgtEl>
                                          <p:spTgt spid="9">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nodeType="withEffect">
                                  <p:stCondLst>
                                    <p:cond delay="0"/>
                                  </p:stCondLst>
                                  <p:childTnLst>
                                    <p:set>
                                      <p:cBhvr>
                                        <p:cTn id="31" dur="1" fill="hold">
                                          <p:stCondLst>
                                            <p:cond delay="0"/>
                                          </p:stCondLst>
                                        </p:cTn>
                                        <p:tgtEl>
                                          <p:spTgt spid="9">
                                            <p:txEl>
                                              <p:pRg st="4" end="4"/>
                                            </p:txEl>
                                          </p:spTgt>
                                        </p:tgtEl>
                                        <p:attrNameLst>
                                          <p:attrName>style.visibility</p:attrName>
                                        </p:attrNameLst>
                                      </p:cBhvr>
                                      <p:to>
                                        <p:strVal val="visible"/>
                                      </p:to>
                                    </p:set>
                                    <p:animEffect transition="in" filter="fade">
                                      <p:cBhvr>
                                        <p:cTn id="32" dur="500"/>
                                        <p:tgtEl>
                                          <p:spTgt spid="9">
                                            <p:txEl>
                                              <p:pRg st="4" end="4"/>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9">
                                            <p:txEl>
                                              <p:pRg st="5" end="5"/>
                                            </p:txEl>
                                          </p:spTgt>
                                        </p:tgtEl>
                                        <p:attrNameLst>
                                          <p:attrName>style.visibility</p:attrName>
                                        </p:attrNameLst>
                                      </p:cBhvr>
                                      <p:to>
                                        <p:strVal val="visible"/>
                                      </p:to>
                                    </p:set>
                                    <p:animEffect transition="in" filter="fade">
                                      <p:cBhvr>
                                        <p:cTn id="35" dur="500"/>
                                        <p:tgtEl>
                                          <p:spTgt spid="9">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par>
                                <p:cTn id="41" presetID="10" presetClass="entr" presetSubtype="0" fill="hold" nodeType="withEffect">
                                  <p:stCondLst>
                                    <p:cond delay="0"/>
                                  </p:stCondLst>
                                  <p:childTnLst>
                                    <p:set>
                                      <p:cBhvr>
                                        <p:cTn id="42" dur="1" fill="hold">
                                          <p:stCondLst>
                                            <p:cond delay="0"/>
                                          </p:stCondLst>
                                        </p:cTn>
                                        <p:tgtEl>
                                          <p:spTgt spid="9">
                                            <p:txEl>
                                              <p:pRg st="6" end="6"/>
                                            </p:txEl>
                                          </p:spTgt>
                                        </p:tgtEl>
                                        <p:attrNameLst>
                                          <p:attrName>style.visibility</p:attrName>
                                        </p:attrNameLst>
                                      </p:cBhvr>
                                      <p:to>
                                        <p:strVal val="visible"/>
                                      </p:to>
                                    </p:set>
                                    <p:animEffect transition="in" filter="fade">
                                      <p:cBhvr>
                                        <p:cTn id="43" dur="500"/>
                                        <p:tgtEl>
                                          <p:spTgt spid="9">
                                            <p:txEl>
                                              <p:pRg st="6" end="6"/>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9">
                                            <p:txEl>
                                              <p:pRg st="7" end="7"/>
                                            </p:txEl>
                                          </p:spTgt>
                                        </p:tgtEl>
                                        <p:attrNameLst>
                                          <p:attrName>style.visibility</p:attrName>
                                        </p:attrNameLst>
                                      </p:cBhvr>
                                      <p:to>
                                        <p:strVal val="visible"/>
                                      </p:to>
                                    </p:set>
                                    <p:animEffect transition="in" filter="fade">
                                      <p:cBhvr>
                                        <p:cTn id="46" dur="500"/>
                                        <p:tgtEl>
                                          <p:spTgt spid="9">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par>
                                <p:cTn id="52" presetID="1" presetClass="entr" presetSubtype="0" fill="hold" nodeType="withEffect">
                                  <p:stCondLst>
                                    <p:cond delay="0"/>
                                  </p:stCondLst>
                                  <p:childTnLst>
                                    <p:set>
                                      <p:cBhvr>
                                        <p:cTn id="53" dur="1" fill="hold">
                                          <p:stCondLst>
                                            <p:cond delay="0"/>
                                          </p:stCondLst>
                                        </p:cTn>
                                        <p:tgtEl>
                                          <p:spTgt spid="9">
                                            <p:txEl>
                                              <p:pRg st="8" end="8"/>
                                            </p:txEl>
                                          </p:spTgt>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E27BA-536B-B480-6FF1-BE0155AC229D}"/>
              </a:ext>
            </a:extLst>
          </p:cNvPr>
          <p:cNvSpPr>
            <a:spLocks noGrp="1"/>
          </p:cNvSpPr>
          <p:nvPr>
            <p:ph type="title"/>
          </p:nvPr>
        </p:nvSpPr>
        <p:spPr/>
        <p:txBody>
          <a:bodyPr/>
          <a:lstStyle/>
          <a:p>
            <a:r>
              <a:rPr lang="en-US" dirty="0"/>
              <a:t>Road to an ML EDA Commons</a:t>
            </a:r>
          </a:p>
        </p:txBody>
      </p:sp>
      <p:sp>
        <p:nvSpPr>
          <p:cNvPr id="4" name="Subtitle 3">
            <a:extLst>
              <a:ext uri="{FF2B5EF4-FFF2-40B4-BE49-F238E27FC236}">
                <a16:creationId xmlns:a16="http://schemas.microsoft.com/office/drawing/2014/main" id="{CCED5B77-D731-C656-0D40-37BD1246F09A}"/>
              </a:ext>
            </a:extLst>
          </p:cNvPr>
          <p:cNvSpPr>
            <a:spLocks noGrp="1"/>
          </p:cNvSpPr>
          <p:nvPr>
            <p:ph type="subTitle" idx="2"/>
          </p:nvPr>
        </p:nvSpPr>
        <p:spPr>
          <a:xfrm>
            <a:off x="424450" y="756623"/>
            <a:ext cx="8384700" cy="283154"/>
          </a:xfrm>
        </p:spPr>
        <p:txBody>
          <a:bodyPr/>
          <a:lstStyle/>
          <a:p>
            <a:r>
              <a:rPr lang="en-US" dirty="0"/>
              <a:t>Need for unified efforts</a:t>
            </a:r>
          </a:p>
        </p:txBody>
      </p:sp>
      <p:sp>
        <p:nvSpPr>
          <p:cNvPr id="5" name="Slide Number Placeholder 4">
            <a:extLst>
              <a:ext uri="{FF2B5EF4-FFF2-40B4-BE49-F238E27FC236}">
                <a16:creationId xmlns:a16="http://schemas.microsoft.com/office/drawing/2014/main" id="{36E983F5-8131-9D13-129F-D890B0C3D7A9}"/>
              </a:ext>
            </a:extLst>
          </p:cNvPr>
          <p:cNvSpPr>
            <a:spLocks noGrp="1"/>
          </p:cNvSpPr>
          <p:nvPr>
            <p:ph type="sldNum" sz="quarter" idx="10"/>
          </p:nvPr>
        </p:nvSpPr>
        <p:spPr/>
        <p:txBody>
          <a:bodyPr/>
          <a:lstStyle/>
          <a:p>
            <a:fld id="{03A3443A-035E-4F09-8A92-13C81B986589}" type="slidenum">
              <a:rPr lang="en-US" smtClean="0"/>
              <a:t>29</a:t>
            </a:fld>
            <a:endParaRPr lang="en-US" dirty="0"/>
          </a:p>
        </p:txBody>
      </p:sp>
      <p:sp>
        <p:nvSpPr>
          <p:cNvPr id="30" name="Rectangle 29">
            <a:extLst>
              <a:ext uri="{FF2B5EF4-FFF2-40B4-BE49-F238E27FC236}">
                <a16:creationId xmlns:a16="http://schemas.microsoft.com/office/drawing/2014/main" id="{8DC8C500-1F0A-AF17-086C-0B4FE0A70042}"/>
              </a:ext>
            </a:extLst>
          </p:cNvPr>
          <p:cNvSpPr/>
          <p:nvPr/>
        </p:nvSpPr>
        <p:spPr>
          <a:xfrm rot="5400000">
            <a:off x="4343784" y="-2780307"/>
            <a:ext cx="248407" cy="8094723"/>
          </a:xfrm>
          <a:prstGeom prst="rect">
            <a:avLst/>
          </a:prstGeom>
          <a:gradFill flip="none" rotWithShape="1">
            <a:gsLst>
              <a:gs pos="0">
                <a:srgbClr val="0F9ED5">
                  <a:lumMod val="20000"/>
                  <a:lumOff val="80000"/>
                  <a:alpha val="70000"/>
                </a:srgbClr>
              </a:gs>
              <a:gs pos="100000">
                <a:srgbClr val="156082"/>
              </a:gs>
            </a:gsLst>
            <a:lin ang="16200000" scaled="1"/>
            <a:tileRect/>
          </a:gradFill>
          <a:ln w="19050" cap="flat" cmpd="sng" algn="ctr">
            <a:solidFill>
              <a:srgbClr val="156082">
                <a:shade val="15000"/>
              </a:srgbClr>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Nascent                                                                                 	                                             </a:t>
            </a:r>
            <a:r>
              <a:rPr kumimoji="0" lang="en-US" b="0" i="0" u="none" strike="noStrike" kern="1200" cap="none" spc="0" normalizeH="0" baseline="0" noProof="0" dirty="0">
                <a:ln>
                  <a:noFill/>
                </a:ln>
                <a:solidFill>
                  <a:prstClr val="white"/>
                </a:solidFill>
                <a:effectLst/>
                <a:uLnTx/>
                <a:uFillTx/>
                <a:latin typeface="Aptos" panose="02110004020202020204"/>
                <a:ea typeface="+mn-ea"/>
                <a:cs typeface="+mn-cs"/>
              </a:rPr>
              <a:t>Mature           </a:t>
            </a:r>
          </a:p>
        </p:txBody>
      </p:sp>
      <p:sp>
        <p:nvSpPr>
          <p:cNvPr id="3" name="Text Placeholder 2">
            <a:extLst>
              <a:ext uri="{FF2B5EF4-FFF2-40B4-BE49-F238E27FC236}">
                <a16:creationId xmlns:a16="http://schemas.microsoft.com/office/drawing/2014/main" id="{0D06288B-1194-7B34-F44D-3C33C114B51D}"/>
              </a:ext>
            </a:extLst>
          </p:cNvPr>
          <p:cNvSpPr txBox="1">
            <a:spLocks/>
          </p:cNvSpPr>
          <p:nvPr/>
        </p:nvSpPr>
        <p:spPr>
          <a:xfrm>
            <a:off x="3072532" y="1491032"/>
            <a:ext cx="5250201" cy="332790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eaLnBrk="1" hangingPunct="1">
              <a:lnSpc>
                <a:spcPct val="115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55600" algn="l" rtl="0" eaLnBrk="1" hangingPunct="1">
              <a:lnSpc>
                <a:spcPct val="115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rtl="0" eaLnBrk="1" hangingPunct="1">
              <a:lnSpc>
                <a:spcPct val="115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rtl="0" eaLnBrk="1" hangingPunct="1">
              <a:lnSpc>
                <a:spcPct val="115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eaLnBrk="1" hangingPunct="1">
              <a:lnSpc>
                <a:spcPct val="115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eaLnBrk="1" hangingPunct="1">
              <a:lnSpc>
                <a:spcPct val="115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eaLnBrk="1" hangingPunct="1">
              <a:lnSpc>
                <a:spcPct val="115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eaLnBrk="1" hangingPunct="1">
              <a:lnSpc>
                <a:spcPct val="115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eaLnBrk="1" hangingPunct="1">
              <a:lnSpc>
                <a:spcPct val="115000"/>
              </a:lnSpc>
              <a:spcBef>
                <a:spcPts val="800"/>
              </a:spcBef>
              <a:spcAft>
                <a:spcPts val="80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marL="101600" indent="0">
              <a:lnSpc>
                <a:spcPct val="100000"/>
              </a:lnSpc>
              <a:buClrTx/>
              <a:buSzPct val="75000"/>
              <a:buNone/>
            </a:pPr>
            <a:r>
              <a:rPr lang="en-US" sz="1600" dirty="0"/>
              <a:t>Unified ML EDA infrastructure is critical to</a:t>
            </a:r>
          </a:p>
          <a:p>
            <a:pPr>
              <a:lnSpc>
                <a:spcPct val="100000"/>
              </a:lnSpc>
              <a:buClrTx/>
              <a:buSzPct val="75000"/>
            </a:pPr>
            <a:r>
              <a:rPr lang="en-US" sz="1600" dirty="0"/>
              <a:t>Identify gaps in existing infrastructure </a:t>
            </a:r>
            <a:br>
              <a:rPr lang="en-US" sz="1600" dirty="0"/>
            </a:br>
            <a:r>
              <a:rPr lang="en-US" sz="1600" dirty="0"/>
              <a:t>(e.g., what parts of the flow, what can have large impact, gaps in design enablement)</a:t>
            </a:r>
          </a:p>
          <a:p>
            <a:pPr>
              <a:lnSpc>
                <a:spcPct val="100000"/>
              </a:lnSpc>
              <a:buClrTx/>
              <a:buSzPct val="75000"/>
            </a:pPr>
            <a:r>
              <a:rPr lang="en-US" sz="1600" dirty="0"/>
              <a:t>Establish interoperability via standardization</a:t>
            </a:r>
          </a:p>
          <a:p>
            <a:pPr>
              <a:lnSpc>
                <a:spcPct val="100000"/>
              </a:lnSpc>
              <a:buClrTx/>
              <a:buSzPct val="75000"/>
            </a:pPr>
            <a:r>
              <a:rPr lang="en-US" sz="1600" dirty="0"/>
              <a:t>Establish and maintain datasets and benchmarks with complete enablement for the entire physical design flow</a:t>
            </a:r>
          </a:p>
          <a:p>
            <a:pPr>
              <a:lnSpc>
                <a:spcPct val="100000"/>
              </a:lnSpc>
              <a:buClrTx/>
              <a:buSzPct val="75000"/>
            </a:pPr>
            <a:r>
              <a:rPr lang="en-US" sz="1600" dirty="0"/>
              <a:t>Drive contests and live leaderboards on those benchmarks and datasets</a:t>
            </a:r>
          </a:p>
          <a:p>
            <a:pPr>
              <a:lnSpc>
                <a:spcPct val="100000"/>
              </a:lnSpc>
              <a:buClrTx/>
              <a:buSzPct val="75000"/>
            </a:pPr>
            <a:r>
              <a:rPr lang="en-US" sz="1600" dirty="0"/>
              <a:t>Establish meaningful well-maintained proxies</a:t>
            </a:r>
          </a:p>
          <a:p>
            <a:pPr>
              <a:lnSpc>
                <a:spcPct val="100000"/>
              </a:lnSpc>
              <a:buClrTx/>
              <a:buSzPct val="75000"/>
            </a:pPr>
            <a:endParaRPr lang="en-US" sz="1600" dirty="0"/>
          </a:p>
        </p:txBody>
      </p:sp>
      <p:grpSp>
        <p:nvGrpSpPr>
          <p:cNvPr id="16" name="Group 15">
            <a:extLst>
              <a:ext uri="{FF2B5EF4-FFF2-40B4-BE49-F238E27FC236}">
                <a16:creationId xmlns:a16="http://schemas.microsoft.com/office/drawing/2014/main" id="{B9E40C52-ED01-CFAA-9898-C809CA807F14}"/>
              </a:ext>
            </a:extLst>
          </p:cNvPr>
          <p:cNvGrpSpPr/>
          <p:nvPr/>
        </p:nvGrpSpPr>
        <p:grpSpPr>
          <a:xfrm>
            <a:off x="420625" y="1491033"/>
            <a:ext cx="2456403" cy="3555383"/>
            <a:chOff x="420625" y="1491033"/>
            <a:chExt cx="2456403" cy="3555383"/>
          </a:xfrm>
        </p:grpSpPr>
        <p:sp>
          <p:nvSpPr>
            <p:cNvPr id="17" name="Flowchart: Alternate Process 16">
              <a:extLst>
                <a:ext uri="{FF2B5EF4-FFF2-40B4-BE49-F238E27FC236}">
                  <a16:creationId xmlns:a16="http://schemas.microsoft.com/office/drawing/2014/main" id="{2F336261-52C0-285E-9987-0DCD1EC55D89}"/>
                </a:ext>
              </a:extLst>
            </p:cNvPr>
            <p:cNvSpPr/>
            <p:nvPr/>
          </p:nvSpPr>
          <p:spPr>
            <a:xfrm>
              <a:off x="483007" y="2087368"/>
              <a:ext cx="2310883" cy="2903603"/>
            </a:xfrm>
            <a:prstGeom prst="flowChartAlternateProcess">
              <a:avLst/>
            </a:prstGeom>
            <a:noFill/>
            <a:ln w="28575" cap="flat" cmpd="sng" algn="ctr">
              <a:solidFill>
                <a:srgbClr val="156082"/>
              </a:solidFill>
              <a:prstDash val="dash"/>
              <a:round/>
              <a:headEnd type="none" w="med" len="med"/>
              <a:tailEnd type="none" w="med" len="me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ML EDA infrastructure</a:t>
              </a:r>
            </a:p>
          </p:txBody>
        </p:sp>
        <p:sp>
          <p:nvSpPr>
            <p:cNvPr id="18" name="Flowchart: Preparation 17">
              <a:extLst>
                <a:ext uri="{FF2B5EF4-FFF2-40B4-BE49-F238E27FC236}">
                  <a16:creationId xmlns:a16="http://schemas.microsoft.com/office/drawing/2014/main" id="{36C78A50-0F17-F911-F3AA-571D5CF1013C}"/>
                </a:ext>
              </a:extLst>
            </p:cNvPr>
            <p:cNvSpPr/>
            <p:nvPr/>
          </p:nvSpPr>
          <p:spPr>
            <a:xfrm>
              <a:off x="895016" y="4449228"/>
              <a:ext cx="1359852" cy="503427"/>
            </a:xfrm>
            <a:prstGeom prst="flowChartPreparation">
              <a:avLst/>
            </a:prstGeom>
            <a:solidFill>
              <a:srgbClr val="0F9ED5">
                <a:lumMod val="20000"/>
                <a:lumOff val="80000"/>
                <a:alpha val="50000"/>
              </a:srgbClr>
            </a:solidFill>
            <a:ln>
              <a:solidFill>
                <a:sysClr val="windowText" lastClr="000000"/>
              </a:solid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Proxies</a:t>
              </a:r>
            </a:p>
          </p:txBody>
        </p:sp>
        <p:sp>
          <p:nvSpPr>
            <p:cNvPr id="19" name="Rectangle: Rounded Corners 18">
              <a:extLst>
                <a:ext uri="{FF2B5EF4-FFF2-40B4-BE49-F238E27FC236}">
                  <a16:creationId xmlns:a16="http://schemas.microsoft.com/office/drawing/2014/main" id="{36A4A13C-3A9D-9352-9E2F-5AEAF26DBBC7}"/>
                </a:ext>
              </a:extLst>
            </p:cNvPr>
            <p:cNvSpPr/>
            <p:nvPr/>
          </p:nvSpPr>
          <p:spPr>
            <a:xfrm>
              <a:off x="420626" y="1491033"/>
              <a:ext cx="2456402" cy="3555383"/>
            </a:xfrm>
            <a:prstGeom prst="roundRect">
              <a:avLst/>
            </a:prstGeom>
            <a:noFill/>
            <a:ln w="38100" cap="flat" cmpd="sng" algn="ctr">
              <a:solidFill>
                <a:srgbClr val="156082">
                  <a:lumMod val="40000"/>
                  <a:lumOff val="60000"/>
                </a:srgbClr>
              </a:solidFill>
              <a:prstDash val="solid"/>
              <a:round/>
              <a:headEnd type="none" w="med" len="med"/>
              <a:tailEnd type="none" w="med" len="me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 name="Flowchart: Magnetic Disk 19">
              <a:extLst>
                <a:ext uri="{FF2B5EF4-FFF2-40B4-BE49-F238E27FC236}">
                  <a16:creationId xmlns:a16="http://schemas.microsoft.com/office/drawing/2014/main" id="{1DE9ACF8-622B-977A-26BD-A0B1E06875A9}"/>
                </a:ext>
              </a:extLst>
            </p:cNvPr>
            <p:cNvSpPr/>
            <p:nvPr/>
          </p:nvSpPr>
          <p:spPr>
            <a:xfrm>
              <a:off x="1061357" y="2462899"/>
              <a:ext cx="1216314" cy="467393"/>
            </a:xfrm>
            <a:prstGeom prst="flowChartMagneticDisk">
              <a:avLst/>
            </a:prstGeom>
            <a:solidFill>
              <a:srgbClr val="156082">
                <a:lumMod val="20000"/>
                <a:lumOff val="80000"/>
                <a:alpha val="50000"/>
              </a:srgbClr>
            </a:solidFill>
            <a:ln>
              <a:solidFill>
                <a:sysClr val="windowText" lastClr="000000"/>
              </a:solid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Datasets</a:t>
              </a:r>
            </a:p>
          </p:txBody>
        </p:sp>
        <p:sp>
          <p:nvSpPr>
            <p:cNvPr id="21" name="Flowchart: Predefined Process 20">
              <a:extLst>
                <a:ext uri="{FF2B5EF4-FFF2-40B4-BE49-F238E27FC236}">
                  <a16:creationId xmlns:a16="http://schemas.microsoft.com/office/drawing/2014/main" id="{426AEF75-5119-CF84-C3D5-C8A99A219371}"/>
                </a:ext>
              </a:extLst>
            </p:cNvPr>
            <p:cNvSpPr/>
            <p:nvPr/>
          </p:nvSpPr>
          <p:spPr>
            <a:xfrm>
              <a:off x="578406" y="2584540"/>
              <a:ext cx="374074" cy="1919344"/>
            </a:xfrm>
            <a:prstGeom prst="flowChartPredefinedProcess">
              <a:avLst/>
            </a:prstGeom>
            <a:solidFill>
              <a:srgbClr val="156082">
                <a:lumMod val="60000"/>
                <a:lumOff val="40000"/>
                <a:alpha val="60000"/>
              </a:srgbClr>
            </a:solidFill>
            <a:ln w="190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Tools &amp; flows</a:t>
              </a:r>
            </a:p>
          </p:txBody>
        </p:sp>
        <p:sp>
          <p:nvSpPr>
            <p:cNvPr id="22" name="Flowchart: Multidocument 21">
              <a:extLst>
                <a:ext uri="{FF2B5EF4-FFF2-40B4-BE49-F238E27FC236}">
                  <a16:creationId xmlns:a16="http://schemas.microsoft.com/office/drawing/2014/main" id="{91543066-40FB-A0FC-5510-A4868AD97C41}"/>
                </a:ext>
              </a:extLst>
            </p:cNvPr>
            <p:cNvSpPr/>
            <p:nvPr/>
          </p:nvSpPr>
          <p:spPr>
            <a:xfrm>
              <a:off x="1023057" y="2968911"/>
              <a:ext cx="1471125" cy="820892"/>
            </a:xfrm>
            <a:prstGeom prst="flowChartMultidocument">
              <a:avLst/>
            </a:prstGeom>
            <a:solidFill>
              <a:srgbClr val="156082">
                <a:lumMod val="40000"/>
                <a:lumOff val="60000"/>
                <a:alpha val="50000"/>
              </a:srgbClr>
            </a:solidFill>
            <a:ln>
              <a:solidFill>
                <a:sysClr val="windowText" lastClr="000000"/>
              </a:solid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Benchmarks and metrics</a:t>
              </a:r>
            </a:p>
          </p:txBody>
        </p:sp>
        <p:sp>
          <p:nvSpPr>
            <p:cNvPr id="23" name="Flowchart: Punched Tape 22">
              <a:extLst>
                <a:ext uri="{FF2B5EF4-FFF2-40B4-BE49-F238E27FC236}">
                  <a16:creationId xmlns:a16="http://schemas.microsoft.com/office/drawing/2014/main" id="{84E1FC7A-9CCE-3905-4902-6111D25D900C}"/>
                </a:ext>
              </a:extLst>
            </p:cNvPr>
            <p:cNvSpPr/>
            <p:nvPr/>
          </p:nvSpPr>
          <p:spPr>
            <a:xfrm>
              <a:off x="1503510" y="3717930"/>
              <a:ext cx="1218314" cy="713753"/>
            </a:xfrm>
            <a:prstGeom prst="flowChartPunchedTape">
              <a:avLst/>
            </a:prstGeom>
            <a:solidFill>
              <a:srgbClr val="0F9ED5">
                <a:lumMod val="60000"/>
                <a:lumOff val="40000"/>
                <a:alpha val="50000"/>
              </a:srgbClr>
            </a:solidFill>
            <a:ln>
              <a:solidFill>
                <a:sysClr val="windowText" lastClr="000000"/>
              </a:solid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Contests</a:t>
              </a:r>
            </a:p>
          </p:txBody>
        </p:sp>
        <p:sp>
          <p:nvSpPr>
            <p:cNvPr id="24" name="TextBox 23">
              <a:extLst>
                <a:ext uri="{FF2B5EF4-FFF2-40B4-BE49-F238E27FC236}">
                  <a16:creationId xmlns:a16="http://schemas.microsoft.com/office/drawing/2014/main" id="{EC3D2013-DA18-8084-B357-E4B37446F598}"/>
                </a:ext>
              </a:extLst>
            </p:cNvPr>
            <p:cNvSpPr txBox="1"/>
            <p:nvPr/>
          </p:nvSpPr>
          <p:spPr>
            <a:xfrm>
              <a:off x="420625" y="1491033"/>
              <a:ext cx="2456403"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Ongoing efforts:</a:t>
              </a:r>
            </a:p>
          </p:txBody>
        </p:sp>
      </p:grpSp>
    </p:spTree>
    <p:extLst>
      <p:ext uri="{BB962C8B-B14F-4D97-AF65-F5344CB8AC3E}">
        <p14:creationId xmlns:p14="http://schemas.microsoft.com/office/powerpoint/2010/main" val="345572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2A81E-3DF7-18D6-0BA2-6C35DFBC19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6614CF-1055-47C5-21B7-19BDBB9CBB7D}"/>
              </a:ext>
            </a:extLst>
          </p:cNvPr>
          <p:cNvSpPr>
            <a:spLocks noGrp="1"/>
          </p:cNvSpPr>
          <p:nvPr>
            <p:ph type="title"/>
          </p:nvPr>
        </p:nvSpPr>
        <p:spPr/>
        <p:txBody>
          <a:bodyPr/>
          <a:lstStyle/>
          <a:p>
            <a:r>
              <a:rPr lang="en-US" dirty="0"/>
              <a:t>What can we learn from the success of AI?</a:t>
            </a:r>
          </a:p>
        </p:txBody>
      </p:sp>
      <p:sp>
        <p:nvSpPr>
          <p:cNvPr id="4" name="Subtitle 3">
            <a:extLst>
              <a:ext uri="{FF2B5EF4-FFF2-40B4-BE49-F238E27FC236}">
                <a16:creationId xmlns:a16="http://schemas.microsoft.com/office/drawing/2014/main" id="{8A42EE8B-DEF1-AD51-C9A3-5EE7DA11A0B5}"/>
              </a:ext>
            </a:extLst>
          </p:cNvPr>
          <p:cNvSpPr>
            <a:spLocks noGrp="1"/>
          </p:cNvSpPr>
          <p:nvPr>
            <p:ph type="subTitle" idx="2"/>
          </p:nvPr>
        </p:nvSpPr>
        <p:spPr>
          <a:xfrm>
            <a:off x="424450" y="756623"/>
            <a:ext cx="8384700" cy="283154"/>
          </a:xfrm>
        </p:spPr>
        <p:txBody>
          <a:bodyPr/>
          <a:lstStyle/>
          <a:p>
            <a:r>
              <a:rPr lang="en-US" dirty="0"/>
              <a:t>Beyond the infrastructure</a:t>
            </a:r>
          </a:p>
        </p:txBody>
      </p:sp>
      <p:sp>
        <p:nvSpPr>
          <p:cNvPr id="5" name="Slide Number Placeholder 4">
            <a:extLst>
              <a:ext uri="{FF2B5EF4-FFF2-40B4-BE49-F238E27FC236}">
                <a16:creationId xmlns:a16="http://schemas.microsoft.com/office/drawing/2014/main" id="{A5567F16-7FB9-88C2-237C-3DD3B7C8FE85}"/>
              </a:ext>
            </a:extLst>
          </p:cNvPr>
          <p:cNvSpPr>
            <a:spLocks noGrp="1"/>
          </p:cNvSpPr>
          <p:nvPr>
            <p:ph type="sldNum" sz="quarter" idx="10"/>
          </p:nvPr>
        </p:nvSpPr>
        <p:spPr/>
        <p:txBody>
          <a:bodyPr/>
          <a:lstStyle/>
          <a:p>
            <a:fld id="{03A3443A-035E-4F09-8A92-13C81B986589}" type="slidenum">
              <a:rPr lang="en-US" smtClean="0"/>
              <a:t>3</a:t>
            </a:fld>
            <a:endParaRPr lang="en-US" dirty="0"/>
          </a:p>
        </p:txBody>
      </p:sp>
      <p:sp>
        <p:nvSpPr>
          <p:cNvPr id="6" name="Rectangle: Rounded Corners 5">
            <a:extLst>
              <a:ext uri="{FF2B5EF4-FFF2-40B4-BE49-F238E27FC236}">
                <a16:creationId xmlns:a16="http://schemas.microsoft.com/office/drawing/2014/main" id="{3316737E-B71D-03F2-B287-EF2EB85141C4}"/>
              </a:ext>
            </a:extLst>
          </p:cNvPr>
          <p:cNvSpPr/>
          <p:nvPr/>
        </p:nvSpPr>
        <p:spPr>
          <a:xfrm>
            <a:off x="311128" y="1130876"/>
            <a:ext cx="4471519" cy="3636387"/>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AI Open Ecosystem and Shared Infrastructure</a:t>
            </a:r>
          </a:p>
        </p:txBody>
      </p:sp>
      <p:grpSp>
        <p:nvGrpSpPr>
          <p:cNvPr id="19" name="Group 18">
            <a:extLst>
              <a:ext uri="{FF2B5EF4-FFF2-40B4-BE49-F238E27FC236}">
                <a16:creationId xmlns:a16="http://schemas.microsoft.com/office/drawing/2014/main" id="{918944EB-4361-3CF5-A4BC-4D49A27BD36B}"/>
              </a:ext>
            </a:extLst>
          </p:cNvPr>
          <p:cNvGrpSpPr/>
          <p:nvPr/>
        </p:nvGrpSpPr>
        <p:grpSpPr>
          <a:xfrm>
            <a:off x="495924" y="1645514"/>
            <a:ext cx="2464548" cy="1098183"/>
            <a:chOff x="717667" y="1645514"/>
            <a:chExt cx="2464548" cy="1098183"/>
          </a:xfrm>
        </p:grpSpPr>
        <p:sp>
          <p:nvSpPr>
            <p:cNvPr id="7" name="Rectangle: Rounded Corners 6">
              <a:extLst>
                <a:ext uri="{FF2B5EF4-FFF2-40B4-BE49-F238E27FC236}">
                  <a16:creationId xmlns:a16="http://schemas.microsoft.com/office/drawing/2014/main" id="{850A7BCC-AE6F-E0AC-27F3-E7CD5886B14F}"/>
                </a:ext>
              </a:extLst>
            </p:cNvPr>
            <p:cNvSpPr/>
            <p:nvPr/>
          </p:nvSpPr>
          <p:spPr>
            <a:xfrm>
              <a:off x="717667" y="1645514"/>
              <a:ext cx="2464548" cy="1098183"/>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Collaborative Frameworks</a:t>
              </a:r>
            </a:p>
          </p:txBody>
        </p:sp>
        <p:pic>
          <p:nvPicPr>
            <p:cNvPr id="1026" name="Picture 2">
              <a:extLst>
                <a:ext uri="{FF2B5EF4-FFF2-40B4-BE49-F238E27FC236}">
                  <a16:creationId xmlns:a16="http://schemas.microsoft.com/office/drawing/2014/main" id="{E5C6BA8B-EF34-1667-9980-E5FF92248A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428" y="2029717"/>
              <a:ext cx="1016039" cy="2520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ensorFlow TFX Customer Reviews 2025 | SoftwareReviews">
              <a:extLst>
                <a:ext uri="{FF2B5EF4-FFF2-40B4-BE49-F238E27FC236}">
                  <a16:creationId xmlns:a16="http://schemas.microsoft.com/office/drawing/2014/main" id="{359E3E8A-2A6D-288D-C8A3-9FD3ED8163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2044" y="1909628"/>
              <a:ext cx="1360170" cy="45701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ean assets · huggingface/brand-assets at 7e7df7d">
              <a:extLst>
                <a:ext uri="{FF2B5EF4-FFF2-40B4-BE49-F238E27FC236}">
                  <a16:creationId xmlns:a16="http://schemas.microsoft.com/office/drawing/2014/main" id="{42556201-0A5C-1AC1-A095-3274BA84D4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4748" y="2243679"/>
              <a:ext cx="1737822" cy="4619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A9A07177-8C17-D270-14C6-3C10FC17C8FC}"/>
              </a:ext>
            </a:extLst>
          </p:cNvPr>
          <p:cNvGrpSpPr/>
          <p:nvPr/>
        </p:nvGrpSpPr>
        <p:grpSpPr>
          <a:xfrm>
            <a:off x="473293" y="2842637"/>
            <a:ext cx="2454469" cy="832041"/>
            <a:chOff x="704787" y="2890745"/>
            <a:chExt cx="2615755" cy="832041"/>
          </a:xfrm>
        </p:grpSpPr>
        <p:sp>
          <p:nvSpPr>
            <p:cNvPr id="12" name="Rectangle: Rounded Corners 11">
              <a:extLst>
                <a:ext uri="{FF2B5EF4-FFF2-40B4-BE49-F238E27FC236}">
                  <a16:creationId xmlns:a16="http://schemas.microsoft.com/office/drawing/2014/main" id="{D6B45E8A-FC49-3EE0-27AD-0B90181A2D13}"/>
                </a:ext>
              </a:extLst>
            </p:cNvPr>
            <p:cNvSpPr/>
            <p:nvPr/>
          </p:nvSpPr>
          <p:spPr>
            <a:xfrm>
              <a:off x="717666" y="2890745"/>
              <a:ext cx="2602876" cy="832041"/>
            </a:xfrm>
            <a:prstGeom prst="roundRect">
              <a:avLst/>
            </a:prstGeom>
            <a:solidFill>
              <a:srgbClr val="EAEEF2"/>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Community platforms</a:t>
              </a:r>
            </a:p>
          </p:txBody>
        </p:sp>
        <p:pic>
          <p:nvPicPr>
            <p:cNvPr id="14" name="Graphic 13">
              <a:extLst>
                <a:ext uri="{FF2B5EF4-FFF2-40B4-BE49-F238E27FC236}">
                  <a16:creationId xmlns:a16="http://schemas.microsoft.com/office/drawing/2014/main" id="{6330BEA4-174B-78C7-5F81-5EE814621DD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4787" y="3130290"/>
              <a:ext cx="1303490" cy="592496"/>
            </a:xfrm>
            <a:prstGeom prst="rect">
              <a:avLst/>
            </a:prstGeom>
          </p:spPr>
        </p:pic>
        <p:pic>
          <p:nvPicPr>
            <p:cNvPr id="1042" name="Picture 18" descr="GitHub logo lockup spacing guide">
              <a:extLst>
                <a:ext uri="{FF2B5EF4-FFF2-40B4-BE49-F238E27FC236}">
                  <a16:creationId xmlns:a16="http://schemas.microsoft.com/office/drawing/2014/main" id="{F3CEB935-1C80-CB01-2A22-1F1329E5178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4184" t="21986" r="24774" b="64073"/>
            <a:stretch/>
          </p:blipFill>
          <p:spPr bwMode="auto">
            <a:xfrm>
              <a:off x="1850116" y="3252648"/>
              <a:ext cx="1278000" cy="3477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2A6CA778-B835-B150-DA00-6C5FB94F2E14}"/>
              </a:ext>
            </a:extLst>
          </p:cNvPr>
          <p:cNvGrpSpPr/>
          <p:nvPr/>
        </p:nvGrpSpPr>
        <p:grpSpPr>
          <a:xfrm>
            <a:off x="495923" y="3773618"/>
            <a:ext cx="2431839" cy="832041"/>
            <a:chOff x="717666" y="3868439"/>
            <a:chExt cx="2431839" cy="832041"/>
          </a:xfrm>
        </p:grpSpPr>
        <p:sp>
          <p:nvSpPr>
            <p:cNvPr id="18" name="Rectangle: Rounded Corners 17">
              <a:extLst>
                <a:ext uri="{FF2B5EF4-FFF2-40B4-BE49-F238E27FC236}">
                  <a16:creationId xmlns:a16="http://schemas.microsoft.com/office/drawing/2014/main" id="{24E52866-0430-6AC4-8099-EDC3EBB1B358}"/>
                </a:ext>
              </a:extLst>
            </p:cNvPr>
            <p:cNvSpPr/>
            <p:nvPr/>
          </p:nvSpPr>
          <p:spPr>
            <a:xfrm>
              <a:off x="717666" y="3868439"/>
              <a:ext cx="2431839" cy="832041"/>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Datasets</a:t>
              </a:r>
            </a:p>
          </p:txBody>
        </p:sp>
        <p:pic>
          <p:nvPicPr>
            <p:cNvPr id="17" name="Picture 16">
              <a:extLst>
                <a:ext uri="{FF2B5EF4-FFF2-40B4-BE49-F238E27FC236}">
                  <a16:creationId xmlns:a16="http://schemas.microsoft.com/office/drawing/2014/main" id="{993C106C-E27A-D525-1237-6109017E81E5}"/>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799887" y="4318305"/>
              <a:ext cx="1065190" cy="217300"/>
            </a:xfrm>
            <a:prstGeom prst="rect">
              <a:avLst/>
            </a:prstGeom>
          </p:spPr>
        </p:pic>
        <p:pic>
          <p:nvPicPr>
            <p:cNvPr id="1048" name="Picture 24" descr="Logo">
              <a:extLst>
                <a:ext uri="{FF2B5EF4-FFF2-40B4-BE49-F238E27FC236}">
                  <a16:creationId xmlns:a16="http://schemas.microsoft.com/office/drawing/2014/main" id="{CF61184D-AF03-2DBC-2254-5582ED957CC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7619" y="4243915"/>
              <a:ext cx="1183278" cy="3660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id="{3C6E6025-70BD-8A8F-494D-6D6124FAB72A}"/>
              </a:ext>
            </a:extLst>
          </p:cNvPr>
          <p:cNvGrpSpPr/>
          <p:nvPr/>
        </p:nvGrpSpPr>
        <p:grpSpPr>
          <a:xfrm>
            <a:off x="3027789" y="1645515"/>
            <a:ext cx="1625598" cy="1265246"/>
            <a:chOff x="3186235" y="1645515"/>
            <a:chExt cx="1625598" cy="1265246"/>
          </a:xfrm>
        </p:grpSpPr>
        <p:sp>
          <p:nvSpPr>
            <p:cNvPr id="23" name="Rectangle: Rounded Corners 22">
              <a:extLst>
                <a:ext uri="{FF2B5EF4-FFF2-40B4-BE49-F238E27FC236}">
                  <a16:creationId xmlns:a16="http://schemas.microsoft.com/office/drawing/2014/main" id="{93D66B20-0ACA-357B-29BC-4224A117150F}"/>
                </a:ext>
              </a:extLst>
            </p:cNvPr>
            <p:cNvSpPr/>
            <p:nvPr/>
          </p:nvSpPr>
          <p:spPr>
            <a:xfrm>
              <a:off x="3186235" y="1645515"/>
              <a:ext cx="1625598" cy="1265246"/>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Pre-trained models</a:t>
              </a:r>
            </a:p>
          </p:txBody>
        </p:sp>
        <p:pic>
          <p:nvPicPr>
            <p:cNvPr id="1050" name="Picture 26" descr="Meta's Llama 4 is Coming Soon">
              <a:extLst>
                <a:ext uri="{FF2B5EF4-FFF2-40B4-BE49-F238E27FC236}">
                  <a16:creationId xmlns:a16="http://schemas.microsoft.com/office/drawing/2014/main" id="{7EE599F8-59D2-D686-7804-843297152390}"/>
                </a:ext>
              </a:extLst>
            </p:cNvPr>
            <p:cNvPicPr>
              <a:picLocks noChangeAspect="1" noChangeArrowheads="1"/>
            </p:cNvPicPr>
            <p:nvPr/>
          </p:nvPicPr>
          <p:blipFill rotWithShape="1">
            <a:blip r:embed="rId11">
              <a:clrChange>
                <a:clrFrom>
                  <a:srgbClr val="F1F5F8"/>
                </a:clrFrom>
                <a:clrTo>
                  <a:srgbClr val="F1F5F8">
                    <a:alpha val="0"/>
                  </a:srgbClr>
                </a:clrTo>
              </a:clrChange>
              <a:extLst>
                <a:ext uri="{28A0092B-C50C-407E-A947-70E740481C1C}">
                  <a14:useLocalDpi xmlns:a14="http://schemas.microsoft.com/office/drawing/2010/main" val="0"/>
                </a:ext>
              </a:extLst>
            </a:blip>
            <a:srcRect l="13630" t="33114" r="20506" b="34706"/>
            <a:stretch/>
          </p:blipFill>
          <p:spPr bwMode="auto">
            <a:xfrm>
              <a:off x="3455392" y="2184458"/>
              <a:ext cx="1100281" cy="302441"/>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a:extLst>
                <a:ext uri="{FF2B5EF4-FFF2-40B4-BE49-F238E27FC236}">
                  <a16:creationId xmlns:a16="http://schemas.microsoft.com/office/drawing/2014/main" id="{98C06B8A-4549-B3A4-EDA7-B4784FBC06C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60379" y="2502067"/>
              <a:ext cx="1490308" cy="3172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89314A8E-8007-6D20-E6B8-968D22313A96}"/>
              </a:ext>
            </a:extLst>
          </p:cNvPr>
          <p:cNvGrpSpPr/>
          <p:nvPr/>
        </p:nvGrpSpPr>
        <p:grpSpPr>
          <a:xfrm>
            <a:off x="3009983" y="3061790"/>
            <a:ext cx="1643403" cy="1513476"/>
            <a:chOff x="3181447" y="2873401"/>
            <a:chExt cx="1643403" cy="1513476"/>
          </a:xfrm>
        </p:grpSpPr>
        <p:sp>
          <p:nvSpPr>
            <p:cNvPr id="31" name="Rectangle: Rounded Corners 30">
              <a:extLst>
                <a:ext uri="{FF2B5EF4-FFF2-40B4-BE49-F238E27FC236}">
                  <a16:creationId xmlns:a16="http://schemas.microsoft.com/office/drawing/2014/main" id="{D939A850-5738-C165-9C1F-D099DB75E71A}"/>
                </a:ext>
              </a:extLst>
            </p:cNvPr>
            <p:cNvSpPr/>
            <p:nvPr/>
          </p:nvSpPr>
          <p:spPr>
            <a:xfrm>
              <a:off x="3186235" y="2873401"/>
              <a:ext cx="1638615" cy="1513476"/>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Frameworks</a:t>
              </a:r>
            </a:p>
          </p:txBody>
        </p:sp>
        <p:pic>
          <p:nvPicPr>
            <p:cNvPr id="1054" name="Picture 30" descr="Understanding ONNX: Enhancing AI Model Interoperability ...">
              <a:extLst>
                <a:ext uri="{FF2B5EF4-FFF2-40B4-BE49-F238E27FC236}">
                  <a16:creationId xmlns:a16="http://schemas.microsoft.com/office/drawing/2014/main" id="{8931A157-2D69-90BD-EB62-ACBAF5E4AC60}"/>
                </a:ext>
              </a:extLst>
            </p:cNvPr>
            <p:cNvPicPr>
              <a:picLocks noChangeAspect="1" noChangeArrowheads="1"/>
            </p:cNvPicPr>
            <p:nvPr/>
          </p:nvPicPr>
          <p:blipFill rotWithShape="1">
            <a:blip r:embed="rId13">
              <a:clrChange>
                <a:clrFrom>
                  <a:srgbClr val="FAFAFA"/>
                </a:clrFrom>
                <a:clrTo>
                  <a:srgbClr val="FAFAFA">
                    <a:alpha val="0"/>
                  </a:srgbClr>
                </a:clrTo>
              </a:clrChange>
              <a:extLst>
                <a:ext uri="{28A0092B-C50C-407E-A947-70E740481C1C}">
                  <a14:useLocalDpi xmlns:a14="http://schemas.microsoft.com/office/drawing/2010/main" val="0"/>
                </a:ext>
              </a:extLst>
            </a:blip>
            <a:srcRect l="28146" t="39935" r="28145" b="39161"/>
            <a:stretch/>
          </p:blipFill>
          <p:spPr bwMode="auto">
            <a:xfrm>
              <a:off x="3199252" y="3178292"/>
              <a:ext cx="1498223" cy="40335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993D3E39-B23D-2474-EAB2-707A9AF33E89}"/>
                </a:ext>
              </a:extLst>
            </p:cNvPr>
            <p:cNvPicPr>
              <a:picLocks noChangeAspect="1" noChangeArrowheads="1"/>
            </p:cNvPicPr>
            <p:nvPr/>
          </p:nvPicPr>
          <p:blipFill rotWithShape="1">
            <a:blip r:embed="rId14">
              <a:clrChange>
                <a:clrFrom>
                  <a:srgbClr val="F7F7F7"/>
                </a:clrFrom>
                <a:clrTo>
                  <a:srgbClr val="F7F7F7">
                    <a:alpha val="0"/>
                  </a:srgbClr>
                </a:clrTo>
              </a:clrChange>
              <a:extLst>
                <a:ext uri="{28A0092B-C50C-407E-A947-70E740481C1C}">
                  <a14:useLocalDpi xmlns:a14="http://schemas.microsoft.com/office/drawing/2010/main" val="0"/>
                </a:ext>
              </a:extLst>
            </a:blip>
            <a:srcRect l="13591" t="6674" b="13136"/>
            <a:stretch/>
          </p:blipFill>
          <p:spPr bwMode="auto">
            <a:xfrm>
              <a:off x="3181447" y="3540059"/>
              <a:ext cx="1595471" cy="8320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217EE9A1-48FE-5AA1-25F3-D694AD617A3A}"/>
              </a:ext>
            </a:extLst>
          </p:cNvPr>
          <p:cNvGrpSpPr/>
          <p:nvPr/>
        </p:nvGrpSpPr>
        <p:grpSpPr>
          <a:xfrm>
            <a:off x="4922544" y="1130875"/>
            <a:ext cx="4147218" cy="3636387"/>
            <a:chOff x="4922544" y="1130875"/>
            <a:chExt cx="4147218" cy="3636387"/>
          </a:xfrm>
        </p:grpSpPr>
        <p:sp>
          <p:nvSpPr>
            <p:cNvPr id="9" name="Rectangle: Rounded Corners 8">
              <a:extLst>
                <a:ext uri="{FF2B5EF4-FFF2-40B4-BE49-F238E27FC236}">
                  <a16:creationId xmlns:a16="http://schemas.microsoft.com/office/drawing/2014/main" id="{2F604815-5AC4-A434-C46C-83DC8E805B50}"/>
                </a:ext>
              </a:extLst>
            </p:cNvPr>
            <p:cNvSpPr/>
            <p:nvPr/>
          </p:nvSpPr>
          <p:spPr>
            <a:xfrm>
              <a:off x="4922544" y="1130875"/>
              <a:ext cx="4147218" cy="3636387"/>
            </a:xfrm>
            <a:prstGeom prst="roundRect">
              <a:avLst/>
            </a:prstGeom>
            <a:ln>
              <a:solidFill>
                <a:srgbClr val="CCEBD4"/>
              </a:solidFill>
            </a:ln>
          </p:spPr>
          <p:style>
            <a:lnRef idx="2">
              <a:schemeClr val="accent3"/>
            </a:lnRef>
            <a:fillRef idx="1">
              <a:schemeClr val="lt1"/>
            </a:fillRef>
            <a:effectRef idx="0">
              <a:schemeClr val="accent3"/>
            </a:effectRef>
            <a:fontRef idx="minor">
              <a:schemeClr val="dk1"/>
            </a:fontRef>
          </p:style>
          <p:txBody>
            <a:bodyPr rtlCol="0" anchor="t"/>
            <a:lstStyle/>
            <a:p>
              <a:pPr algn="ctr"/>
              <a:endParaRPr lang="en-US" dirty="0">
                <a:solidFill>
                  <a:schemeClr val="tx1"/>
                </a:solidFill>
              </a:endParaRPr>
            </a:p>
          </p:txBody>
        </p:sp>
        <p:pic>
          <p:nvPicPr>
            <p:cNvPr id="8" name="Picture 7">
              <a:extLst>
                <a:ext uri="{FF2B5EF4-FFF2-40B4-BE49-F238E27FC236}">
                  <a16:creationId xmlns:a16="http://schemas.microsoft.com/office/drawing/2014/main" id="{B8E49599-F226-3654-AA21-BAA10205EC6A}"/>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6349108" y="1202831"/>
              <a:ext cx="1471272" cy="507900"/>
            </a:xfrm>
            <a:prstGeom prst="rect">
              <a:avLst/>
            </a:prstGeom>
          </p:spPr>
        </p:pic>
      </p:grpSp>
      <p:sp>
        <p:nvSpPr>
          <p:cNvPr id="13" name="Flowchart: Terminator 12">
            <a:extLst>
              <a:ext uri="{FF2B5EF4-FFF2-40B4-BE49-F238E27FC236}">
                <a16:creationId xmlns:a16="http://schemas.microsoft.com/office/drawing/2014/main" id="{6E2F2CFA-E275-A8D9-46E1-3453EF2B223B}"/>
              </a:ext>
            </a:extLst>
          </p:cNvPr>
          <p:cNvSpPr/>
          <p:nvPr/>
        </p:nvSpPr>
        <p:spPr>
          <a:xfrm>
            <a:off x="5099728" y="3309542"/>
            <a:ext cx="3833625" cy="647108"/>
          </a:xfrm>
          <a:prstGeom prst="flowChartTerminator">
            <a:avLst/>
          </a:prstGeom>
          <a:solidFill>
            <a:srgbClr val="CCEBD4"/>
          </a:solidFill>
          <a:ln>
            <a:solidFill>
              <a:srgbClr val="CCEB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AI Risk &amp; Reliability</a:t>
            </a:r>
          </a:p>
        </p:txBody>
      </p:sp>
      <p:grpSp>
        <p:nvGrpSpPr>
          <p:cNvPr id="26" name="Group 25">
            <a:extLst>
              <a:ext uri="{FF2B5EF4-FFF2-40B4-BE49-F238E27FC236}">
                <a16:creationId xmlns:a16="http://schemas.microsoft.com/office/drawing/2014/main" id="{5C406873-D637-9FAC-AF28-B72EA63FD73D}"/>
              </a:ext>
            </a:extLst>
          </p:cNvPr>
          <p:cNvGrpSpPr/>
          <p:nvPr/>
        </p:nvGrpSpPr>
        <p:grpSpPr>
          <a:xfrm>
            <a:off x="5099728" y="1865345"/>
            <a:ext cx="3833625" cy="795326"/>
            <a:chOff x="5099728" y="1865345"/>
            <a:chExt cx="3833625" cy="795326"/>
          </a:xfrm>
        </p:grpSpPr>
        <p:sp>
          <p:nvSpPr>
            <p:cNvPr id="10" name="Flowchart: Terminator 9">
              <a:extLst>
                <a:ext uri="{FF2B5EF4-FFF2-40B4-BE49-F238E27FC236}">
                  <a16:creationId xmlns:a16="http://schemas.microsoft.com/office/drawing/2014/main" id="{0F06C795-51D0-8DF2-7E5F-5BEF5837230B}"/>
                </a:ext>
              </a:extLst>
            </p:cNvPr>
            <p:cNvSpPr/>
            <p:nvPr/>
          </p:nvSpPr>
          <p:spPr>
            <a:xfrm>
              <a:off x="5099728" y="1865345"/>
              <a:ext cx="3833625" cy="647108"/>
            </a:xfrm>
            <a:prstGeom prst="flowChartTerminator">
              <a:avLst/>
            </a:prstGeom>
            <a:solidFill>
              <a:srgbClr val="CCEBD4"/>
            </a:solidFill>
            <a:ln>
              <a:solidFill>
                <a:srgbClr val="CCEB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Benchmarks</a:t>
              </a:r>
            </a:p>
          </p:txBody>
        </p:sp>
        <p:sp>
          <p:nvSpPr>
            <p:cNvPr id="16" name="TextBox 15">
              <a:extLst>
                <a:ext uri="{FF2B5EF4-FFF2-40B4-BE49-F238E27FC236}">
                  <a16:creationId xmlns:a16="http://schemas.microsoft.com/office/drawing/2014/main" id="{27904892-7A5E-5E63-1BA6-8FC661537FD0}"/>
                </a:ext>
              </a:extLst>
            </p:cNvPr>
            <p:cNvSpPr txBox="1"/>
            <p:nvPr/>
          </p:nvSpPr>
          <p:spPr>
            <a:xfrm>
              <a:off x="6457951" y="1891230"/>
              <a:ext cx="2190126" cy="769441"/>
            </a:xfrm>
            <a:prstGeom prst="rect">
              <a:avLst/>
            </a:prstGeom>
            <a:noFill/>
          </p:spPr>
          <p:txBody>
            <a:bodyPr wrap="square" numCol="2" rtlCol="0">
              <a:spAutoFit/>
            </a:bodyPr>
            <a:lstStyle/>
            <a:p>
              <a:pPr marL="171450" indent="-171450">
                <a:buFont typeface="Arial" panose="020B0604020202020204" pitchFamily="34" charset="0"/>
                <a:buChar char="•"/>
              </a:pPr>
              <a:r>
                <a:rPr lang="en-US" sz="1100" dirty="0"/>
                <a:t>MLPerf</a:t>
              </a:r>
            </a:p>
            <a:p>
              <a:pPr marL="171450" indent="-171450">
                <a:buFont typeface="Arial" panose="020B0604020202020204" pitchFamily="34" charset="0"/>
                <a:buChar char="•"/>
              </a:pPr>
              <a:r>
                <a:rPr lang="en-US" sz="1100" dirty="0"/>
                <a:t>AlgoPerf</a:t>
              </a:r>
            </a:p>
            <a:p>
              <a:pPr marL="171450" indent="-171450">
                <a:buFont typeface="Arial" panose="020B0604020202020204" pitchFamily="34" charset="0"/>
                <a:buChar char="•"/>
              </a:pPr>
              <a:r>
                <a:rPr lang="en-US" sz="1100" dirty="0"/>
                <a:t>….</a:t>
              </a:r>
            </a:p>
            <a:p>
              <a:pPr marL="171450" indent="-171450">
                <a:buFont typeface="Arial" panose="020B0604020202020204" pitchFamily="34" charset="0"/>
                <a:buChar char="•"/>
              </a:pPr>
              <a:endParaRPr lang="en-US" sz="1100" dirty="0"/>
            </a:p>
            <a:p>
              <a:pPr marL="171450" indent="-171450">
                <a:buFont typeface="Arial" panose="020B0604020202020204" pitchFamily="34" charset="0"/>
                <a:buChar char="•"/>
              </a:pPr>
              <a:r>
                <a:rPr lang="en-US" sz="1100" dirty="0"/>
                <a:t>Medical</a:t>
              </a:r>
            </a:p>
            <a:p>
              <a:pPr marL="171450" indent="-171450">
                <a:buFont typeface="Arial" panose="020B0604020202020204" pitchFamily="34" charset="0"/>
                <a:buChar char="•"/>
              </a:pPr>
              <a:r>
                <a:rPr lang="en-US" sz="1100" dirty="0"/>
                <a:t>Automotive</a:t>
              </a:r>
            </a:p>
            <a:p>
              <a:pPr marL="171450" indent="-171450">
                <a:buFont typeface="Arial" panose="020B0604020202020204" pitchFamily="34" charset="0"/>
                <a:buChar char="•"/>
              </a:pPr>
              <a:r>
                <a:rPr lang="en-US" sz="1100" dirty="0"/>
                <a:t>…</a:t>
              </a:r>
            </a:p>
          </p:txBody>
        </p:sp>
      </p:grpSp>
      <p:grpSp>
        <p:nvGrpSpPr>
          <p:cNvPr id="27" name="Group 26">
            <a:extLst>
              <a:ext uri="{FF2B5EF4-FFF2-40B4-BE49-F238E27FC236}">
                <a16:creationId xmlns:a16="http://schemas.microsoft.com/office/drawing/2014/main" id="{CA21AC18-4BDB-4C08-4E05-D9F7F30A6FE6}"/>
              </a:ext>
            </a:extLst>
          </p:cNvPr>
          <p:cNvGrpSpPr/>
          <p:nvPr/>
        </p:nvGrpSpPr>
        <p:grpSpPr>
          <a:xfrm>
            <a:off x="5099728" y="2587207"/>
            <a:ext cx="3833625" cy="777627"/>
            <a:chOff x="5099728" y="2587207"/>
            <a:chExt cx="3833625" cy="777627"/>
          </a:xfrm>
        </p:grpSpPr>
        <p:sp>
          <p:nvSpPr>
            <p:cNvPr id="11" name="Flowchart: Terminator 10">
              <a:extLst>
                <a:ext uri="{FF2B5EF4-FFF2-40B4-BE49-F238E27FC236}">
                  <a16:creationId xmlns:a16="http://schemas.microsoft.com/office/drawing/2014/main" id="{2B9218F6-E52F-DA2D-DF32-0B5766D19994}"/>
                </a:ext>
              </a:extLst>
            </p:cNvPr>
            <p:cNvSpPr/>
            <p:nvPr/>
          </p:nvSpPr>
          <p:spPr>
            <a:xfrm>
              <a:off x="5099728" y="2587207"/>
              <a:ext cx="3833625" cy="647108"/>
            </a:xfrm>
            <a:prstGeom prst="flowChartTerminator">
              <a:avLst/>
            </a:prstGeom>
            <a:solidFill>
              <a:srgbClr val="CCEBD4"/>
            </a:solidFill>
            <a:ln>
              <a:solidFill>
                <a:srgbClr val="CCEB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Data</a:t>
              </a:r>
            </a:p>
          </p:txBody>
        </p:sp>
        <p:sp>
          <p:nvSpPr>
            <p:cNvPr id="22" name="TextBox 21">
              <a:extLst>
                <a:ext uri="{FF2B5EF4-FFF2-40B4-BE49-F238E27FC236}">
                  <a16:creationId xmlns:a16="http://schemas.microsoft.com/office/drawing/2014/main" id="{98829F6A-9921-6979-8ADD-DC4617237F90}"/>
                </a:ext>
              </a:extLst>
            </p:cNvPr>
            <p:cNvSpPr txBox="1"/>
            <p:nvPr/>
          </p:nvSpPr>
          <p:spPr>
            <a:xfrm>
              <a:off x="6457951" y="2595393"/>
              <a:ext cx="2190126" cy="769441"/>
            </a:xfrm>
            <a:prstGeom prst="rect">
              <a:avLst/>
            </a:prstGeom>
            <a:noFill/>
          </p:spPr>
          <p:txBody>
            <a:bodyPr wrap="square" numCol="2" rtlCol="0">
              <a:spAutoFit/>
            </a:bodyPr>
            <a:lstStyle/>
            <a:p>
              <a:pPr marL="171450" indent="-171450">
                <a:buFont typeface="Arial" panose="020B0604020202020204" pitchFamily="34" charset="0"/>
                <a:buChar char="•"/>
              </a:pPr>
              <a:r>
                <a:rPr lang="en-US" sz="1100" dirty="0"/>
                <a:t>Datasets</a:t>
              </a:r>
            </a:p>
            <a:p>
              <a:pPr marL="171450" indent="-171450">
                <a:buFont typeface="Arial" panose="020B0604020202020204" pitchFamily="34" charset="0"/>
                <a:buChar char="•"/>
              </a:pPr>
              <a:r>
                <a:rPr lang="en-US" sz="1100" dirty="0"/>
                <a:t>Croissant metadata</a:t>
              </a:r>
            </a:p>
            <a:p>
              <a:pPr marL="171450" indent="-171450">
                <a:buFont typeface="Arial" panose="020B0604020202020204" pitchFamily="34" charset="0"/>
                <a:buChar char="•"/>
              </a:pPr>
              <a:endParaRPr lang="en-US" sz="1100" dirty="0"/>
            </a:p>
            <a:p>
              <a:pPr marL="171450" indent="-171450">
                <a:buFont typeface="Arial" panose="020B0604020202020204" pitchFamily="34" charset="0"/>
                <a:buChar char="•"/>
              </a:pPr>
              <a:r>
                <a:rPr lang="en-US" sz="1100" dirty="0"/>
                <a:t>MLCube</a:t>
              </a:r>
            </a:p>
            <a:p>
              <a:pPr marL="171450" indent="-171450">
                <a:buFont typeface="Arial" panose="020B0604020202020204" pitchFamily="34" charset="0"/>
                <a:buChar char="•"/>
              </a:pPr>
              <a:r>
                <a:rPr lang="en-US" sz="1100" dirty="0"/>
                <a:t>MLCard</a:t>
              </a:r>
            </a:p>
            <a:p>
              <a:pPr marL="171450" indent="-171450">
                <a:buFont typeface="Arial" panose="020B0604020202020204" pitchFamily="34" charset="0"/>
                <a:buChar char="•"/>
              </a:pPr>
              <a:r>
                <a:rPr lang="en-US" sz="1100" dirty="0"/>
                <a:t>…</a:t>
              </a:r>
            </a:p>
          </p:txBody>
        </p:sp>
      </p:grpSp>
      <p:grpSp>
        <p:nvGrpSpPr>
          <p:cNvPr id="28" name="Group 27">
            <a:extLst>
              <a:ext uri="{FF2B5EF4-FFF2-40B4-BE49-F238E27FC236}">
                <a16:creationId xmlns:a16="http://schemas.microsoft.com/office/drawing/2014/main" id="{8C7D3779-575A-202D-A508-7831C811B8F7}"/>
              </a:ext>
            </a:extLst>
          </p:cNvPr>
          <p:cNvGrpSpPr/>
          <p:nvPr/>
        </p:nvGrpSpPr>
        <p:grpSpPr>
          <a:xfrm>
            <a:off x="5099728" y="4025625"/>
            <a:ext cx="3833625" cy="715241"/>
            <a:chOff x="5099728" y="4025625"/>
            <a:chExt cx="3833625" cy="715241"/>
          </a:xfrm>
        </p:grpSpPr>
        <p:sp>
          <p:nvSpPr>
            <p:cNvPr id="15" name="Flowchart: Terminator 14">
              <a:extLst>
                <a:ext uri="{FF2B5EF4-FFF2-40B4-BE49-F238E27FC236}">
                  <a16:creationId xmlns:a16="http://schemas.microsoft.com/office/drawing/2014/main" id="{E90E13EA-1712-2D54-5D6B-93E20C43809F}"/>
                </a:ext>
              </a:extLst>
            </p:cNvPr>
            <p:cNvSpPr/>
            <p:nvPr/>
          </p:nvSpPr>
          <p:spPr>
            <a:xfrm>
              <a:off x="5099728" y="4025625"/>
              <a:ext cx="3833625" cy="647108"/>
            </a:xfrm>
            <a:prstGeom prst="flowChartTerminator">
              <a:avLst/>
            </a:prstGeom>
            <a:solidFill>
              <a:srgbClr val="CCEBD4"/>
            </a:solidFill>
            <a:ln>
              <a:solidFill>
                <a:srgbClr val="CCEB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Research</a:t>
              </a:r>
            </a:p>
          </p:txBody>
        </p:sp>
        <p:sp>
          <p:nvSpPr>
            <p:cNvPr id="24" name="TextBox 23">
              <a:extLst>
                <a:ext uri="{FF2B5EF4-FFF2-40B4-BE49-F238E27FC236}">
                  <a16:creationId xmlns:a16="http://schemas.microsoft.com/office/drawing/2014/main" id="{2420909E-A1B2-7F63-ECD5-60132D44C1D5}"/>
                </a:ext>
              </a:extLst>
            </p:cNvPr>
            <p:cNvSpPr txBox="1"/>
            <p:nvPr/>
          </p:nvSpPr>
          <p:spPr>
            <a:xfrm>
              <a:off x="6457951" y="4140702"/>
              <a:ext cx="2190126" cy="600164"/>
            </a:xfrm>
            <a:prstGeom prst="rect">
              <a:avLst/>
            </a:prstGeom>
            <a:noFill/>
          </p:spPr>
          <p:txBody>
            <a:bodyPr wrap="square" numCol="2" rtlCol="0">
              <a:spAutoFit/>
            </a:bodyPr>
            <a:lstStyle/>
            <a:p>
              <a:pPr marL="171450" indent="-171450">
                <a:buFont typeface="Arial" panose="020B0604020202020204" pitchFamily="34" charset="0"/>
                <a:buChar char="•"/>
              </a:pPr>
              <a:r>
                <a:rPr lang="en-US" sz="1100" dirty="0"/>
                <a:t>Schema</a:t>
              </a:r>
            </a:p>
            <a:p>
              <a:pPr marL="171450" indent="-171450">
                <a:buFont typeface="Arial" panose="020B0604020202020204" pitchFamily="34" charset="0"/>
                <a:buChar char="•"/>
              </a:pPr>
              <a:r>
                <a:rPr lang="en-US" sz="1100" dirty="0"/>
                <a:t>Algorithms</a:t>
              </a:r>
            </a:p>
            <a:p>
              <a:pPr marL="171450" indent="-171450">
                <a:buFont typeface="Arial" panose="020B0604020202020204" pitchFamily="34" charset="0"/>
                <a:buChar char="•"/>
              </a:pPr>
              <a:endParaRPr lang="en-US" sz="1100" dirty="0"/>
            </a:p>
            <a:p>
              <a:pPr marL="171450" indent="-171450">
                <a:buFont typeface="Arial" panose="020B0604020202020204" pitchFamily="34" charset="0"/>
                <a:buChar char="•"/>
              </a:pPr>
              <a:r>
                <a:rPr lang="en-US" sz="1100" dirty="0"/>
                <a:t>Data-centric</a:t>
              </a:r>
            </a:p>
            <a:p>
              <a:pPr marL="171450" indent="-171450">
                <a:buFont typeface="Arial" panose="020B0604020202020204" pitchFamily="34" charset="0"/>
                <a:buChar char="•"/>
              </a:pPr>
              <a:r>
                <a:rPr lang="en-US" sz="1100" dirty="0"/>
                <a:t>Science</a:t>
              </a:r>
            </a:p>
          </p:txBody>
        </p:sp>
      </p:grpSp>
    </p:spTree>
    <p:extLst>
      <p:ext uri="{BB962C8B-B14F-4D97-AF65-F5344CB8AC3E}">
        <p14:creationId xmlns:p14="http://schemas.microsoft.com/office/powerpoint/2010/main" val="417831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B3FAA-EB17-30A4-274D-666BDCD3CF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29AF69-60BA-8FA4-FA51-98650C3AE173}"/>
              </a:ext>
            </a:extLst>
          </p:cNvPr>
          <p:cNvSpPr>
            <a:spLocks noGrp="1"/>
          </p:cNvSpPr>
          <p:nvPr>
            <p:ph type="title"/>
          </p:nvPr>
        </p:nvSpPr>
        <p:spPr/>
        <p:txBody>
          <a:bodyPr/>
          <a:lstStyle/>
          <a:p>
            <a:r>
              <a:rPr lang="en-US" sz="2800" dirty="0"/>
              <a:t>Establishing standard formats for ML EDA</a:t>
            </a:r>
          </a:p>
        </p:txBody>
      </p:sp>
      <p:sp>
        <p:nvSpPr>
          <p:cNvPr id="4" name="Subtitle 3">
            <a:extLst>
              <a:ext uri="{FF2B5EF4-FFF2-40B4-BE49-F238E27FC236}">
                <a16:creationId xmlns:a16="http://schemas.microsoft.com/office/drawing/2014/main" id="{6B5AA048-1489-3826-3A74-37E990ACAE9F}"/>
              </a:ext>
            </a:extLst>
          </p:cNvPr>
          <p:cNvSpPr>
            <a:spLocks noGrp="1"/>
          </p:cNvSpPr>
          <p:nvPr>
            <p:ph type="subTitle" idx="2"/>
          </p:nvPr>
        </p:nvSpPr>
        <p:spPr>
          <a:xfrm>
            <a:off x="424450" y="756623"/>
            <a:ext cx="8384700" cy="283154"/>
          </a:xfrm>
        </p:spPr>
        <p:txBody>
          <a:bodyPr/>
          <a:lstStyle/>
          <a:p>
            <a:r>
              <a:rPr lang="en-US" dirty="0"/>
              <a:t>CircuitOps</a:t>
            </a:r>
          </a:p>
        </p:txBody>
      </p:sp>
      <p:sp>
        <p:nvSpPr>
          <p:cNvPr id="5" name="Slide Number Placeholder 4">
            <a:extLst>
              <a:ext uri="{FF2B5EF4-FFF2-40B4-BE49-F238E27FC236}">
                <a16:creationId xmlns:a16="http://schemas.microsoft.com/office/drawing/2014/main" id="{72283DD2-2DC9-4CAF-2585-962F3AE4ED3B}"/>
              </a:ext>
            </a:extLst>
          </p:cNvPr>
          <p:cNvSpPr>
            <a:spLocks noGrp="1"/>
          </p:cNvSpPr>
          <p:nvPr>
            <p:ph type="sldNum" sz="quarter" idx="10"/>
          </p:nvPr>
        </p:nvSpPr>
        <p:spPr/>
        <p:txBody>
          <a:bodyPr/>
          <a:lstStyle/>
          <a:p>
            <a:fld id="{03A3443A-035E-4F09-8A92-13C81B986589}" type="slidenum">
              <a:rPr lang="en-US" smtClean="0"/>
              <a:t>30</a:t>
            </a:fld>
            <a:endParaRPr lang="en-US" dirty="0"/>
          </a:p>
        </p:txBody>
      </p:sp>
      <p:sp>
        <p:nvSpPr>
          <p:cNvPr id="7" name="TextBox 6">
            <a:extLst>
              <a:ext uri="{FF2B5EF4-FFF2-40B4-BE49-F238E27FC236}">
                <a16:creationId xmlns:a16="http://schemas.microsoft.com/office/drawing/2014/main" id="{F09B8288-DA9B-B424-95A8-2CC54D0E2086}"/>
              </a:ext>
            </a:extLst>
          </p:cNvPr>
          <p:cNvSpPr txBox="1"/>
          <p:nvPr/>
        </p:nvSpPr>
        <p:spPr>
          <a:xfrm>
            <a:off x="6457950" y="3761488"/>
            <a:ext cx="2664882" cy="954107"/>
          </a:xfrm>
          <a:prstGeom prst="rect">
            <a:avLst/>
          </a:prstGeom>
          <a:solidFill>
            <a:srgbClr val="FFFF00"/>
          </a:solidFill>
        </p:spPr>
        <p:txBody>
          <a:bodyPr wrap="square">
            <a:spAutoFit/>
          </a:bodyPr>
          <a:lstStyle/>
          <a:p>
            <a:r>
              <a:rPr lang="en-US" sz="1400" dirty="0"/>
              <a:t>Liang et. al “CircuitOps: An ML Infrastructure Enabling Generative AI for VLSI Circuit Optimization,” ICCAD 2023.</a:t>
            </a:r>
          </a:p>
        </p:txBody>
      </p:sp>
      <p:grpSp>
        <p:nvGrpSpPr>
          <p:cNvPr id="3" name="Group 2">
            <a:extLst>
              <a:ext uri="{FF2B5EF4-FFF2-40B4-BE49-F238E27FC236}">
                <a16:creationId xmlns:a16="http://schemas.microsoft.com/office/drawing/2014/main" id="{1E40F47F-0EDC-D35F-4C92-F8A5B77251F0}"/>
              </a:ext>
            </a:extLst>
          </p:cNvPr>
          <p:cNvGrpSpPr/>
          <p:nvPr/>
        </p:nvGrpSpPr>
        <p:grpSpPr>
          <a:xfrm>
            <a:off x="250770" y="1096218"/>
            <a:ext cx="6931080" cy="2397195"/>
            <a:chOff x="-2735448" y="-39694"/>
            <a:chExt cx="25637600" cy="6264941"/>
          </a:xfrm>
        </p:grpSpPr>
        <p:pic>
          <p:nvPicPr>
            <p:cNvPr id="6" name="Picture 2" descr="Breakfast Bytes Update: DATE, OpenROAD, Starlink - Breakfast Bytes -  Cadence Blogs - Cadence Community">
              <a:extLst>
                <a:ext uri="{FF2B5EF4-FFF2-40B4-BE49-F238E27FC236}">
                  <a16:creationId xmlns:a16="http://schemas.microsoft.com/office/drawing/2014/main" id="{4DF4210D-FCBB-4727-2C21-A18A048850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5448" y="22332"/>
              <a:ext cx="5532062" cy="467557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9F212B65-A6DC-99D4-16F2-2F1C8DC98739}"/>
                </a:ext>
              </a:extLst>
            </p:cNvPr>
            <p:cNvSpPr/>
            <p:nvPr/>
          </p:nvSpPr>
          <p:spPr>
            <a:xfrm>
              <a:off x="-2644520" y="5010132"/>
              <a:ext cx="5133821" cy="1215115"/>
            </a:xfrm>
            <a:prstGeom prst="roundRect">
              <a:avLst/>
            </a:prstGeom>
            <a:solidFill>
              <a:srgbClr val="FFFFFF"/>
            </a:solidFill>
            <a:ln w="76200" cap="flat" cmpd="sng" algn="ctr">
              <a:solidFill>
                <a:srgbClr val="00B050"/>
              </a:solidFill>
              <a:prstDash val="solid"/>
            </a:ln>
            <a:effectLst/>
          </p:spPr>
          <p:txBody>
            <a:bodyPr rtlCol="0" anchor="ctr"/>
            <a:lstStyle/>
            <a:p>
              <a:pPr marL="0" marR="0" lvl="0" indent="0" algn="ctr" defTabSz="457200" eaLnBrk="1" fontAlgn="auto" latinLnBrk="0" hangingPunct="1">
                <a:lnSpc>
                  <a:spcPct val="9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OpenROAD</a:t>
              </a:r>
            </a:p>
          </p:txBody>
        </p:sp>
        <p:sp>
          <p:nvSpPr>
            <p:cNvPr id="9" name="Arrow: Right 8">
              <a:extLst>
                <a:ext uri="{FF2B5EF4-FFF2-40B4-BE49-F238E27FC236}">
                  <a16:creationId xmlns:a16="http://schemas.microsoft.com/office/drawing/2014/main" id="{1441285C-B312-5F7E-9406-34CEBA74C594}"/>
                </a:ext>
              </a:extLst>
            </p:cNvPr>
            <p:cNvSpPr/>
            <p:nvPr/>
          </p:nvSpPr>
          <p:spPr>
            <a:xfrm>
              <a:off x="3056902" y="2541256"/>
              <a:ext cx="3926017" cy="849729"/>
            </a:xfrm>
            <a:prstGeom prst="rightArrow">
              <a:avLst/>
            </a:prstGeom>
            <a:solidFill>
              <a:srgbClr val="FFFFFF">
                <a:lumMod val="65000"/>
              </a:srgbClr>
            </a:solidFill>
            <a:ln w="25400" cap="flat" cmpd="sng" algn="ctr">
              <a:noFill/>
              <a:prstDash val="solid"/>
            </a:ln>
            <a:effectLst/>
          </p:spPr>
          <p:txBody>
            <a:bodyPr rtlCol="0" anchor="ctr"/>
            <a:lstStyle/>
            <a:p>
              <a:pPr marL="0" marR="0" lvl="0" indent="0" algn="ctr" defTabSz="457200" eaLnBrk="1" fontAlgn="auto" latinLnBrk="0" hangingPunct="1">
                <a:lnSpc>
                  <a:spcPct val="9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7215291-FC5C-BEC9-E7BE-BD8A3E222142}"/>
                </a:ext>
              </a:extLst>
            </p:cNvPr>
            <p:cNvSpPr txBox="1"/>
            <p:nvPr/>
          </p:nvSpPr>
          <p:spPr>
            <a:xfrm>
              <a:off x="2726997" y="874485"/>
              <a:ext cx="4634807" cy="1919449"/>
            </a:xfrm>
            <a:prstGeom prst="rect">
              <a:avLst/>
            </a:prstGeom>
            <a:noFill/>
          </p:spPr>
          <p:txBody>
            <a:bodyPr wrap="square" rtlCol="0">
              <a:spAutoFit/>
            </a:bodyPr>
            <a:lstStyle/>
            <a:p>
              <a:pPr algn="ctr" defTabSz="457200"/>
              <a:r>
                <a:rPr lang="en-US" sz="1000" b="1" dirty="0">
                  <a:solidFill>
                    <a:srgbClr val="000000"/>
                  </a:solidFill>
                  <a:latin typeface="Arial" panose="020B0604020202020204" pitchFamily="34" charset="0"/>
                  <a:cs typeface="Arial" panose="020B0604020202020204" pitchFamily="34" charset="0"/>
                </a:rPr>
                <a:t>IR (LPG) </a:t>
              </a:r>
              <a:r>
                <a:rPr lang="en-US" sz="1000" dirty="0">
                  <a:solidFill>
                    <a:srgbClr val="000000"/>
                  </a:solidFill>
                  <a:latin typeface="Arial" panose="020B0604020202020204" pitchFamily="34" charset="0"/>
                  <a:cs typeface="Arial" panose="020B0604020202020204" pitchFamily="34" charset="0"/>
                </a:rPr>
                <a:t>generated by interacting with OpenDB</a:t>
              </a:r>
            </a:p>
          </p:txBody>
        </p:sp>
        <p:sp>
          <p:nvSpPr>
            <p:cNvPr id="11" name="Rectangle: Rounded Corners 10">
              <a:extLst>
                <a:ext uri="{FF2B5EF4-FFF2-40B4-BE49-F238E27FC236}">
                  <a16:creationId xmlns:a16="http://schemas.microsoft.com/office/drawing/2014/main" id="{1205AA15-80B9-2437-9E88-8FEE483D351B}"/>
                </a:ext>
              </a:extLst>
            </p:cNvPr>
            <p:cNvSpPr/>
            <p:nvPr/>
          </p:nvSpPr>
          <p:spPr>
            <a:xfrm>
              <a:off x="7485134" y="669785"/>
              <a:ext cx="6524749" cy="4894970"/>
            </a:xfrm>
            <a:prstGeom prst="roundRect">
              <a:avLst/>
            </a:prstGeom>
            <a:solidFill>
              <a:srgbClr val="C5E6FF"/>
            </a:solidFill>
            <a:ln w="57150" cap="flat" cmpd="sng" algn="ctr">
              <a:solidFill>
                <a:srgbClr val="008564"/>
              </a:solidFill>
              <a:prstDash val="dash"/>
            </a:ln>
            <a:effectLst/>
          </p:spPr>
          <p:txBody>
            <a:bodyPr rtlCol="0" anchor="ctr"/>
            <a:lstStyle/>
            <a:p>
              <a:pPr marL="0" marR="0" lvl="0" indent="0" algn="ctr" defTabSz="457200" eaLnBrk="1" fontAlgn="auto" latinLnBrk="0" hangingPunct="1">
                <a:lnSpc>
                  <a:spcPct val="9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FBDD0BFE-9EF6-22C7-FF4F-C93D8A37431F}"/>
                </a:ext>
              </a:extLst>
            </p:cNvPr>
            <p:cNvSpPr txBox="1"/>
            <p:nvPr/>
          </p:nvSpPr>
          <p:spPr>
            <a:xfrm>
              <a:off x="7938134" y="1555656"/>
              <a:ext cx="5476470" cy="804359"/>
            </a:xfrm>
            <a:prstGeom prst="rect">
              <a:avLst/>
            </a:prstGeom>
            <a:noFill/>
            <a:ln>
              <a:noFill/>
            </a:ln>
          </p:spPr>
          <p:txBody>
            <a:bodyPr wrap="square" rtlCol="0">
              <a:spAutoFit/>
            </a:bodyPr>
            <a:lstStyle/>
            <a:p>
              <a:pPr algn="ctr" defTabSz="457200"/>
              <a:r>
                <a:rPr lang="en-US" b="1" dirty="0">
                  <a:solidFill>
                    <a:srgbClr val="000000"/>
                  </a:solidFill>
                  <a:latin typeface="Arial" panose="020B0604020202020204" pitchFamily="34" charset="0"/>
                  <a:cs typeface="Arial" panose="020B0604020202020204" pitchFamily="34" charset="0"/>
                </a:rPr>
                <a:t>CircuitOps</a:t>
              </a:r>
            </a:p>
          </p:txBody>
        </p:sp>
        <p:sp>
          <p:nvSpPr>
            <p:cNvPr id="13" name="Rectangle: Rounded Corners 12">
              <a:extLst>
                <a:ext uri="{FF2B5EF4-FFF2-40B4-BE49-F238E27FC236}">
                  <a16:creationId xmlns:a16="http://schemas.microsoft.com/office/drawing/2014/main" id="{22728A05-4678-403D-8183-B52A93AAC479}"/>
                </a:ext>
              </a:extLst>
            </p:cNvPr>
            <p:cNvSpPr/>
            <p:nvPr/>
          </p:nvSpPr>
          <p:spPr>
            <a:xfrm>
              <a:off x="7919981" y="2807900"/>
              <a:ext cx="5711869" cy="2220134"/>
            </a:xfrm>
            <a:prstGeom prst="roundRect">
              <a:avLst/>
            </a:prstGeom>
            <a:solidFill>
              <a:srgbClr val="2CF0C1"/>
            </a:solidFill>
            <a:ln w="25400" cap="flat" cmpd="sng" algn="ctr">
              <a:noFill/>
              <a:prstDash val="solid"/>
            </a:ln>
            <a:effectLst/>
          </p:spPr>
          <p:txBody>
            <a:bodyPr rtlCol="0" anchor="ctr"/>
            <a:lstStyle/>
            <a:p>
              <a:pPr marL="0" marR="0" lvl="0" indent="0" algn="ctr" defTabSz="45720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Operating on AI and parallel-friendly LPG</a:t>
              </a:r>
            </a:p>
          </p:txBody>
        </p:sp>
        <p:sp>
          <p:nvSpPr>
            <p:cNvPr id="14" name="Arrow: Right 13">
              <a:extLst>
                <a:ext uri="{FF2B5EF4-FFF2-40B4-BE49-F238E27FC236}">
                  <a16:creationId xmlns:a16="http://schemas.microsoft.com/office/drawing/2014/main" id="{3947A8E0-1B2F-A9EC-E5BA-F92D2405349B}"/>
                </a:ext>
              </a:extLst>
            </p:cNvPr>
            <p:cNvSpPr/>
            <p:nvPr/>
          </p:nvSpPr>
          <p:spPr>
            <a:xfrm>
              <a:off x="14515134" y="1321207"/>
              <a:ext cx="3110386" cy="849729"/>
            </a:xfrm>
            <a:prstGeom prst="rightArrow">
              <a:avLst/>
            </a:prstGeom>
            <a:solidFill>
              <a:srgbClr val="FFFFFF">
                <a:lumMod val="65000"/>
              </a:srgbClr>
            </a:solidFill>
            <a:ln w="25400" cap="flat" cmpd="sng" algn="ctr">
              <a:noFill/>
              <a:prstDash val="solid"/>
            </a:ln>
            <a:effectLst/>
          </p:spPr>
          <p:txBody>
            <a:bodyPr rtlCol="0" anchor="ctr"/>
            <a:lstStyle/>
            <a:p>
              <a:pPr marL="0" marR="0" lvl="0" indent="0" algn="ctr" defTabSz="457200" eaLnBrk="1" fontAlgn="auto" latinLnBrk="0" hangingPunct="1">
                <a:lnSpc>
                  <a:spcPct val="9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Arrow: Right 14">
              <a:extLst>
                <a:ext uri="{FF2B5EF4-FFF2-40B4-BE49-F238E27FC236}">
                  <a16:creationId xmlns:a16="http://schemas.microsoft.com/office/drawing/2014/main" id="{C7CCDC24-9588-199B-328E-947A2ED2DB35}"/>
                </a:ext>
              </a:extLst>
            </p:cNvPr>
            <p:cNvSpPr/>
            <p:nvPr/>
          </p:nvSpPr>
          <p:spPr>
            <a:xfrm>
              <a:off x="14695483" y="4172153"/>
              <a:ext cx="2930037" cy="849729"/>
            </a:xfrm>
            <a:prstGeom prst="rightArrow">
              <a:avLst/>
            </a:prstGeom>
            <a:solidFill>
              <a:srgbClr val="FFFFFF">
                <a:lumMod val="65000"/>
              </a:srgbClr>
            </a:solidFill>
            <a:ln w="25400" cap="flat" cmpd="sng" algn="ctr">
              <a:noFill/>
              <a:prstDash val="solid"/>
            </a:ln>
            <a:effectLst/>
          </p:spPr>
          <p:txBody>
            <a:bodyPr rtlCol="0" anchor="ctr"/>
            <a:lstStyle/>
            <a:p>
              <a:pPr marL="0" marR="0" lvl="0" indent="0" algn="ctr" defTabSz="457200" eaLnBrk="1" fontAlgn="auto" latinLnBrk="0" hangingPunct="1">
                <a:lnSpc>
                  <a:spcPct val="9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E3117306-119D-1176-A997-FB47131D68B9}"/>
                </a:ext>
              </a:extLst>
            </p:cNvPr>
            <p:cNvSpPr/>
            <p:nvPr/>
          </p:nvSpPr>
          <p:spPr>
            <a:xfrm>
              <a:off x="17902270" y="1050800"/>
              <a:ext cx="4999882" cy="1390539"/>
            </a:xfrm>
            <a:prstGeom prst="roundRect">
              <a:avLst/>
            </a:prstGeom>
            <a:solidFill>
              <a:srgbClr val="FFFFFF"/>
            </a:solidFill>
            <a:ln w="76200" cap="flat" cmpd="sng" algn="ctr">
              <a:solidFill>
                <a:srgbClr val="FFFFFF">
                  <a:lumMod val="50000"/>
                </a:srgbClr>
              </a:solidFill>
              <a:prstDash val="solid"/>
            </a:ln>
            <a:effectLst/>
          </p:spPr>
          <p:txBody>
            <a:bodyPr rtlCol="0" anchor="ctr"/>
            <a:lstStyle/>
            <a:p>
              <a:pPr marL="0" marR="0" lvl="0" indent="0" algn="ctr" defTabSz="457200" eaLnBrk="1" fontAlgn="auto" latinLnBrk="0" hangingPunct="1">
                <a:lnSpc>
                  <a:spcPct val="9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AI Engine1</a:t>
              </a:r>
            </a:p>
          </p:txBody>
        </p:sp>
        <p:sp>
          <p:nvSpPr>
            <p:cNvPr id="17" name="TextBox 16">
              <a:extLst>
                <a:ext uri="{FF2B5EF4-FFF2-40B4-BE49-F238E27FC236}">
                  <a16:creationId xmlns:a16="http://schemas.microsoft.com/office/drawing/2014/main" id="{BF51928F-6C70-8C7F-679F-A0E59E170698}"/>
                </a:ext>
              </a:extLst>
            </p:cNvPr>
            <p:cNvSpPr txBox="1"/>
            <p:nvPr/>
          </p:nvSpPr>
          <p:spPr>
            <a:xfrm>
              <a:off x="13887172" y="-39694"/>
              <a:ext cx="4366305" cy="1206537"/>
            </a:xfrm>
            <a:prstGeom prst="rect">
              <a:avLst/>
            </a:prstGeom>
            <a:noFill/>
          </p:spPr>
          <p:txBody>
            <a:bodyPr wrap="square" rtlCol="0">
              <a:spAutoFit/>
            </a:bodyPr>
            <a:lstStyle/>
            <a:p>
              <a:pPr algn="ctr" defTabSz="457200"/>
              <a:r>
                <a:rPr lang="en-US" sz="1200" b="1" dirty="0">
                  <a:solidFill>
                    <a:srgbClr val="000000"/>
                  </a:solidFill>
                  <a:latin typeface="Arial" panose="020B0604020202020204" pitchFamily="34" charset="0"/>
                  <a:cs typeface="Arial" panose="020B0604020202020204" pitchFamily="34" charset="0"/>
                </a:rPr>
                <a:t>Dataset for task 1</a:t>
              </a:r>
              <a:endParaRPr lang="en-US" sz="1200" dirty="0">
                <a:solidFill>
                  <a:srgbClr val="000000"/>
                </a:solidFill>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9D2B7C61-A835-25EC-7571-B74878669592}"/>
                </a:ext>
              </a:extLst>
            </p:cNvPr>
            <p:cNvSpPr/>
            <p:nvPr/>
          </p:nvSpPr>
          <p:spPr>
            <a:xfrm>
              <a:off x="17748848" y="3910080"/>
              <a:ext cx="4999882" cy="1390539"/>
            </a:xfrm>
            <a:prstGeom prst="roundRect">
              <a:avLst/>
            </a:prstGeom>
            <a:solidFill>
              <a:srgbClr val="FFFFFF"/>
            </a:solidFill>
            <a:ln w="76200" cap="flat" cmpd="sng" algn="ctr">
              <a:solidFill>
                <a:srgbClr val="FFFFFF">
                  <a:lumMod val="50000"/>
                </a:srgbClr>
              </a:solidFill>
              <a:prstDash val="solid"/>
            </a:ln>
            <a:effectLst/>
          </p:spPr>
          <p:txBody>
            <a:bodyPr rtlCol="0" anchor="ctr"/>
            <a:lstStyle/>
            <a:p>
              <a:pPr marL="0" marR="0" lvl="0" indent="0" algn="ctr" defTabSz="457200" eaLnBrk="1" fontAlgn="auto" latinLnBrk="0" hangingPunct="1">
                <a:lnSpc>
                  <a:spcPct val="9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AI Engine i</a:t>
              </a:r>
            </a:p>
          </p:txBody>
        </p:sp>
        <p:sp>
          <p:nvSpPr>
            <p:cNvPr id="19" name="TextBox 18">
              <a:extLst>
                <a:ext uri="{FF2B5EF4-FFF2-40B4-BE49-F238E27FC236}">
                  <a16:creationId xmlns:a16="http://schemas.microsoft.com/office/drawing/2014/main" id="{475C463F-4C0A-7386-F84B-C82EDCAF84C6}"/>
                </a:ext>
              </a:extLst>
            </p:cNvPr>
            <p:cNvSpPr txBox="1"/>
            <p:nvPr/>
          </p:nvSpPr>
          <p:spPr>
            <a:xfrm>
              <a:off x="13797473" y="2959970"/>
              <a:ext cx="4680585" cy="1206537"/>
            </a:xfrm>
            <a:prstGeom prst="rect">
              <a:avLst/>
            </a:prstGeom>
            <a:noFill/>
          </p:spPr>
          <p:txBody>
            <a:bodyPr wrap="square" rtlCol="0">
              <a:spAutoFit/>
            </a:bodyPr>
            <a:lstStyle/>
            <a:p>
              <a:pPr algn="ctr" defTabSz="457200"/>
              <a:r>
                <a:rPr lang="en-US" sz="1200" b="1" dirty="0">
                  <a:solidFill>
                    <a:srgbClr val="000000"/>
                  </a:solidFill>
                  <a:latin typeface="Arial" panose="020B0604020202020204" pitchFamily="34" charset="0"/>
                  <a:cs typeface="Arial" panose="020B0604020202020204" pitchFamily="34" charset="0"/>
                </a:rPr>
                <a:t>Dataset for task i</a:t>
              </a:r>
              <a:endParaRPr lang="en-US" sz="1200" dirty="0">
                <a:solidFill>
                  <a:srgbClr val="000000"/>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4A0F1A21-F07D-E18E-FD34-45BC3F85869B}"/>
                </a:ext>
              </a:extLst>
            </p:cNvPr>
            <p:cNvSpPr txBox="1"/>
            <p:nvPr/>
          </p:nvSpPr>
          <p:spPr>
            <a:xfrm>
              <a:off x="14899659" y="4811947"/>
              <a:ext cx="2054132" cy="723922"/>
            </a:xfrm>
            <a:prstGeom prst="rect">
              <a:avLst/>
            </a:prstGeom>
            <a:noFill/>
          </p:spPr>
          <p:txBody>
            <a:bodyPr wrap="square" rtlCol="0">
              <a:spAutoFit/>
            </a:bodyPr>
            <a:lstStyle/>
            <a:p>
              <a:pPr algn="ctr" defTabSz="457200"/>
              <a:r>
                <a:rPr lang="en-US" sz="1200" b="1" dirty="0">
                  <a:solidFill>
                    <a:srgbClr val="000000"/>
                  </a:solidFill>
                  <a:latin typeface="Arial" panose="020B0604020202020204" pitchFamily="34" charset="0"/>
                  <a:cs typeface="Arial" panose="020B0604020202020204" pitchFamily="34" charset="0"/>
                </a:rPr>
                <a:t>…</a:t>
              </a:r>
              <a:endParaRPr lang="en-US" sz="1200" dirty="0">
                <a:solidFill>
                  <a:srgbClr val="000000"/>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A808BCA4-C534-31FE-EA0A-1238F72A7A3B}"/>
                </a:ext>
              </a:extLst>
            </p:cNvPr>
            <p:cNvSpPr txBox="1"/>
            <p:nvPr/>
          </p:nvSpPr>
          <p:spPr>
            <a:xfrm>
              <a:off x="14695485" y="1947796"/>
              <a:ext cx="2054132" cy="723922"/>
            </a:xfrm>
            <a:prstGeom prst="rect">
              <a:avLst/>
            </a:prstGeom>
            <a:noFill/>
          </p:spPr>
          <p:txBody>
            <a:bodyPr wrap="square" rtlCol="0">
              <a:spAutoFit/>
            </a:bodyPr>
            <a:lstStyle/>
            <a:p>
              <a:pPr algn="ctr" defTabSz="457200"/>
              <a:r>
                <a:rPr lang="en-US" sz="1200" b="1" dirty="0">
                  <a:solidFill>
                    <a:srgbClr val="000000"/>
                  </a:solidFill>
                  <a:latin typeface="Arial" panose="020B0604020202020204" pitchFamily="34" charset="0"/>
                  <a:cs typeface="Arial" panose="020B0604020202020204" pitchFamily="34" charset="0"/>
                </a:rPr>
                <a:t>…</a:t>
              </a:r>
              <a:endParaRPr lang="en-US" sz="1200" dirty="0">
                <a:solidFill>
                  <a:srgbClr val="00000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0F2878F1-C122-E542-D1C1-854E44D2B7A4}"/>
                </a:ext>
              </a:extLst>
            </p:cNvPr>
            <p:cNvSpPr txBox="1"/>
            <p:nvPr/>
          </p:nvSpPr>
          <p:spPr>
            <a:xfrm>
              <a:off x="19005715" y="2353967"/>
              <a:ext cx="2054132" cy="723922"/>
            </a:xfrm>
            <a:prstGeom prst="rect">
              <a:avLst/>
            </a:prstGeom>
            <a:noFill/>
          </p:spPr>
          <p:txBody>
            <a:bodyPr wrap="square" rtlCol="0">
              <a:spAutoFit/>
            </a:bodyPr>
            <a:lstStyle/>
            <a:p>
              <a:pPr algn="ctr" defTabSz="457200"/>
              <a:r>
                <a:rPr lang="en-US" sz="1200" b="1" dirty="0">
                  <a:solidFill>
                    <a:srgbClr val="000000"/>
                  </a:solidFill>
                  <a:latin typeface="Arial" panose="020B0604020202020204" pitchFamily="34" charset="0"/>
                  <a:cs typeface="Arial" panose="020B0604020202020204" pitchFamily="34" charset="0"/>
                </a:rPr>
                <a:t>…</a:t>
              </a:r>
              <a:endParaRPr lang="en-US" sz="1200" dirty="0">
                <a:solidFill>
                  <a:srgbClr val="000000"/>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74A4F955-8FDE-A18A-EF7E-0CF0ACEAD67A}"/>
                </a:ext>
              </a:extLst>
            </p:cNvPr>
            <p:cNvSpPr txBox="1"/>
            <p:nvPr/>
          </p:nvSpPr>
          <p:spPr>
            <a:xfrm>
              <a:off x="19090198" y="5185613"/>
              <a:ext cx="2054132" cy="723922"/>
            </a:xfrm>
            <a:prstGeom prst="rect">
              <a:avLst/>
            </a:prstGeom>
            <a:noFill/>
          </p:spPr>
          <p:txBody>
            <a:bodyPr wrap="square" rtlCol="0">
              <a:spAutoFit/>
            </a:bodyPr>
            <a:lstStyle/>
            <a:p>
              <a:pPr algn="ctr" defTabSz="457200"/>
              <a:r>
                <a:rPr lang="en-US" sz="1200" b="1" dirty="0">
                  <a:solidFill>
                    <a:srgbClr val="000000"/>
                  </a:solidFill>
                  <a:latin typeface="Arial" panose="020B0604020202020204" pitchFamily="34" charset="0"/>
                  <a:cs typeface="Arial" panose="020B0604020202020204" pitchFamily="34" charset="0"/>
                </a:rPr>
                <a:t>…</a:t>
              </a:r>
              <a:endParaRPr lang="en-US" sz="1200" dirty="0">
                <a:solidFill>
                  <a:srgbClr val="000000"/>
                </a:solidFill>
                <a:latin typeface="Arial" panose="020B0604020202020204" pitchFamily="34" charset="0"/>
                <a:cs typeface="Arial" panose="020B0604020202020204" pitchFamily="34" charset="0"/>
              </a:endParaRPr>
            </a:p>
          </p:txBody>
        </p:sp>
      </p:grpSp>
      <p:grpSp>
        <p:nvGrpSpPr>
          <p:cNvPr id="37" name="Group 36">
            <a:extLst>
              <a:ext uri="{FF2B5EF4-FFF2-40B4-BE49-F238E27FC236}">
                <a16:creationId xmlns:a16="http://schemas.microsoft.com/office/drawing/2014/main" id="{758E3771-2236-41D4-509C-88CE86B8094A}"/>
              </a:ext>
            </a:extLst>
          </p:cNvPr>
          <p:cNvGrpSpPr/>
          <p:nvPr/>
        </p:nvGrpSpPr>
        <p:grpSpPr>
          <a:xfrm>
            <a:off x="235533" y="2943416"/>
            <a:ext cx="6313425" cy="2101455"/>
            <a:chOff x="235533" y="2943416"/>
            <a:chExt cx="6313425" cy="2101455"/>
          </a:xfrm>
        </p:grpSpPr>
        <p:pic>
          <p:nvPicPr>
            <p:cNvPr id="24" name="Picture 23">
              <a:extLst>
                <a:ext uri="{FF2B5EF4-FFF2-40B4-BE49-F238E27FC236}">
                  <a16:creationId xmlns:a16="http://schemas.microsoft.com/office/drawing/2014/main" id="{75D62187-B40E-D4F7-CBB0-C432CE7F8EB1}"/>
                </a:ext>
              </a:extLst>
            </p:cNvPr>
            <p:cNvPicPr>
              <a:picLocks noChangeAspect="1"/>
            </p:cNvPicPr>
            <p:nvPr/>
          </p:nvPicPr>
          <p:blipFill rotWithShape="1">
            <a:blip r:embed="rId4"/>
            <a:srcRect t="57634"/>
            <a:stretch/>
          </p:blipFill>
          <p:spPr>
            <a:xfrm>
              <a:off x="235533" y="3612883"/>
              <a:ext cx="6313425" cy="1431988"/>
            </a:xfrm>
            <a:prstGeom prst="rect">
              <a:avLst/>
            </a:prstGeom>
          </p:spPr>
        </p:pic>
        <p:cxnSp>
          <p:nvCxnSpPr>
            <p:cNvPr id="26" name="Straight Connector 25">
              <a:extLst>
                <a:ext uri="{FF2B5EF4-FFF2-40B4-BE49-F238E27FC236}">
                  <a16:creationId xmlns:a16="http://schemas.microsoft.com/office/drawing/2014/main" id="{29C10104-35FE-F574-0190-CE115FF52C57}"/>
                </a:ext>
              </a:extLst>
            </p:cNvPr>
            <p:cNvCxnSpPr>
              <a:cxnSpLocks/>
            </p:cNvCxnSpPr>
            <p:nvPr/>
          </p:nvCxnSpPr>
          <p:spPr>
            <a:xfrm flipV="1">
              <a:off x="302683" y="2943416"/>
              <a:ext cx="2851105" cy="726884"/>
            </a:xfrm>
            <a:prstGeom prst="line">
              <a:avLst/>
            </a:prstGeom>
            <a:ln w="28575">
              <a:solidFill>
                <a:srgbClr val="2CF0C1"/>
              </a:solidFill>
              <a:prstDash val="dash"/>
            </a:ln>
          </p:spPr>
          <p:style>
            <a:lnRef idx="1">
              <a:schemeClr val="accent3"/>
            </a:lnRef>
            <a:fillRef idx="0">
              <a:schemeClr val="accent3"/>
            </a:fillRef>
            <a:effectRef idx="0">
              <a:schemeClr val="accent3"/>
            </a:effectRef>
            <a:fontRef idx="minor">
              <a:schemeClr val="tx1"/>
            </a:fontRef>
          </p:style>
        </p:cxnSp>
        <p:cxnSp>
          <p:nvCxnSpPr>
            <p:cNvPr id="30" name="Straight Connector 29">
              <a:extLst>
                <a:ext uri="{FF2B5EF4-FFF2-40B4-BE49-F238E27FC236}">
                  <a16:creationId xmlns:a16="http://schemas.microsoft.com/office/drawing/2014/main" id="{73D6F7E0-D743-E535-C323-CD2B837A80FA}"/>
                </a:ext>
              </a:extLst>
            </p:cNvPr>
            <p:cNvCxnSpPr>
              <a:cxnSpLocks/>
            </p:cNvCxnSpPr>
            <p:nvPr/>
          </p:nvCxnSpPr>
          <p:spPr>
            <a:xfrm flipH="1" flipV="1">
              <a:off x="4643995" y="2958586"/>
              <a:ext cx="1507300" cy="698073"/>
            </a:xfrm>
            <a:prstGeom prst="line">
              <a:avLst/>
            </a:prstGeom>
            <a:ln w="28575">
              <a:solidFill>
                <a:srgbClr val="2CF0C1"/>
              </a:solidFill>
              <a:prstDash val="dash"/>
            </a:ln>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386260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62500B5D-F41D-93F7-E1B1-09BB10E83021}"/>
              </a:ext>
            </a:extLst>
          </p:cNvPr>
          <p:cNvSpPr>
            <a:spLocks noGrp="1"/>
          </p:cNvSpPr>
          <p:nvPr>
            <p:ph type="subTitle" idx="2"/>
          </p:nvPr>
        </p:nvSpPr>
        <p:spPr>
          <a:xfrm>
            <a:off x="424450" y="756623"/>
            <a:ext cx="8384700" cy="283154"/>
          </a:xfrm>
        </p:spPr>
        <p:txBody>
          <a:bodyPr/>
          <a:lstStyle/>
          <a:p>
            <a:r>
              <a:rPr lang="en-US" dirty="0"/>
              <a:t>EDA schema</a:t>
            </a:r>
          </a:p>
        </p:txBody>
      </p:sp>
      <p:sp>
        <p:nvSpPr>
          <p:cNvPr id="5" name="Slide Number Placeholder 4">
            <a:extLst>
              <a:ext uri="{FF2B5EF4-FFF2-40B4-BE49-F238E27FC236}">
                <a16:creationId xmlns:a16="http://schemas.microsoft.com/office/drawing/2014/main" id="{5E843BCD-7966-EBAF-6C7E-CBE6EFA65D63}"/>
              </a:ext>
            </a:extLst>
          </p:cNvPr>
          <p:cNvSpPr>
            <a:spLocks noGrp="1"/>
          </p:cNvSpPr>
          <p:nvPr>
            <p:ph type="sldNum" sz="quarter" idx="10"/>
          </p:nvPr>
        </p:nvSpPr>
        <p:spPr/>
        <p:txBody>
          <a:bodyPr/>
          <a:lstStyle/>
          <a:p>
            <a:fld id="{03A3443A-035E-4F09-8A92-13C81B986589}" type="slidenum">
              <a:rPr lang="en-US" smtClean="0"/>
              <a:t>31</a:t>
            </a:fld>
            <a:endParaRPr lang="en-US" dirty="0"/>
          </a:p>
        </p:txBody>
      </p:sp>
      <p:pic>
        <p:nvPicPr>
          <p:cNvPr id="8" name="Picture 7" descr="A diagram of a software development&#10;&#10;Description automatically generated">
            <a:extLst>
              <a:ext uri="{FF2B5EF4-FFF2-40B4-BE49-F238E27FC236}">
                <a16:creationId xmlns:a16="http://schemas.microsoft.com/office/drawing/2014/main" id="{C23FC462-25EC-5B78-1327-88E42F8932DA}"/>
              </a:ext>
            </a:extLst>
          </p:cNvPr>
          <p:cNvPicPr>
            <a:picLocks noChangeAspect="1"/>
          </p:cNvPicPr>
          <p:nvPr/>
        </p:nvPicPr>
        <p:blipFill>
          <a:blip r:embed="rId2"/>
          <a:stretch>
            <a:fillRect/>
          </a:stretch>
        </p:blipFill>
        <p:spPr>
          <a:xfrm>
            <a:off x="4802311" y="997677"/>
            <a:ext cx="3713039" cy="2607300"/>
          </a:xfrm>
          <a:prstGeom prst="rect">
            <a:avLst/>
          </a:prstGeom>
        </p:spPr>
      </p:pic>
      <p:pic>
        <p:nvPicPr>
          <p:cNvPr id="45" name="Picture 44" descr="A diagram of a process&#10;&#10;Description automatically generated">
            <a:extLst>
              <a:ext uri="{FF2B5EF4-FFF2-40B4-BE49-F238E27FC236}">
                <a16:creationId xmlns:a16="http://schemas.microsoft.com/office/drawing/2014/main" id="{239882E2-0926-204B-CC19-BAD1DCE1EDA6}"/>
              </a:ext>
            </a:extLst>
          </p:cNvPr>
          <p:cNvPicPr>
            <a:picLocks noChangeAspect="1"/>
          </p:cNvPicPr>
          <p:nvPr/>
        </p:nvPicPr>
        <p:blipFill rotWithShape="1">
          <a:blip r:embed="rId3"/>
          <a:srcRect r="198" b="8527"/>
          <a:stretch/>
        </p:blipFill>
        <p:spPr>
          <a:xfrm>
            <a:off x="188518" y="1265368"/>
            <a:ext cx="2528782" cy="1791168"/>
          </a:xfrm>
          <a:prstGeom prst="rect">
            <a:avLst/>
          </a:prstGeom>
        </p:spPr>
      </p:pic>
      <p:pic>
        <p:nvPicPr>
          <p:cNvPr id="46" name="Picture 45" descr="A diagram of a dotted line&#10;&#10;Description automatically generated">
            <a:extLst>
              <a:ext uri="{FF2B5EF4-FFF2-40B4-BE49-F238E27FC236}">
                <a16:creationId xmlns:a16="http://schemas.microsoft.com/office/drawing/2014/main" id="{82959497-0680-8827-5DEA-D90DF221CFA1}"/>
              </a:ext>
            </a:extLst>
          </p:cNvPr>
          <p:cNvPicPr>
            <a:picLocks noChangeAspect="1"/>
          </p:cNvPicPr>
          <p:nvPr/>
        </p:nvPicPr>
        <p:blipFill>
          <a:blip r:embed="rId4"/>
          <a:stretch>
            <a:fillRect/>
          </a:stretch>
        </p:blipFill>
        <p:spPr>
          <a:xfrm>
            <a:off x="1745870" y="3351999"/>
            <a:ext cx="1604054" cy="1198224"/>
          </a:xfrm>
          <a:prstGeom prst="rect">
            <a:avLst/>
          </a:prstGeom>
        </p:spPr>
      </p:pic>
      <p:pic>
        <p:nvPicPr>
          <p:cNvPr id="47" name="Picture 46" descr="A diagram of a graph&#10;&#10;Description automatically generated">
            <a:extLst>
              <a:ext uri="{FF2B5EF4-FFF2-40B4-BE49-F238E27FC236}">
                <a16:creationId xmlns:a16="http://schemas.microsoft.com/office/drawing/2014/main" id="{2FBE13E6-4256-D740-F169-40D344462765}"/>
              </a:ext>
            </a:extLst>
          </p:cNvPr>
          <p:cNvPicPr>
            <a:picLocks noChangeAspect="1"/>
          </p:cNvPicPr>
          <p:nvPr/>
        </p:nvPicPr>
        <p:blipFill>
          <a:blip r:embed="rId5"/>
          <a:stretch>
            <a:fillRect/>
          </a:stretch>
        </p:blipFill>
        <p:spPr>
          <a:xfrm>
            <a:off x="31370" y="3351999"/>
            <a:ext cx="1604054" cy="1198224"/>
          </a:xfrm>
          <a:prstGeom prst="rect">
            <a:avLst/>
          </a:prstGeom>
        </p:spPr>
      </p:pic>
      <p:pic>
        <p:nvPicPr>
          <p:cNvPr id="48" name="Picture 47">
            <a:extLst>
              <a:ext uri="{FF2B5EF4-FFF2-40B4-BE49-F238E27FC236}">
                <a16:creationId xmlns:a16="http://schemas.microsoft.com/office/drawing/2014/main" id="{C93C156D-9E32-94A5-D874-AA87774271FE}"/>
              </a:ext>
            </a:extLst>
          </p:cNvPr>
          <p:cNvPicPr>
            <a:picLocks noChangeAspect="1"/>
          </p:cNvPicPr>
          <p:nvPr/>
        </p:nvPicPr>
        <p:blipFill>
          <a:blip r:embed="rId6"/>
          <a:stretch>
            <a:fillRect/>
          </a:stretch>
        </p:blipFill>
        <p:spPr>
          <a:xfrm>
            <a:off x="5021406" y="3875573"/>
            <a:ext cx="1391990" cy="942495"/>
          </a:xfrm>
          <a:prstGeom prst="rect">
            <a:avLst/>
          </a:prstGeom>
        </p:spPr>
      </p:pic>
      <p:pic>
        <p:nvPicPr>
          <p:cNvPr id="49" name="Picture 48" descr="A diagram of a network&#10;&#10;Description automatically generated">
            <a:extLst>
              <a:ext uri="{FF2B5EF4-FFF2-40B4-BE49-F238E27FC236}">
                <a16:creationId xmlns:a16="http://schemas.microsoft.com/office/drawing/2014/main" id="{F26C8277-C4F9-5D8D-AF68-4722EBA8D0D4}"/>
              </a:ext>
            </a:extLst>
          </p:cNvPr>
          <p:cNvPicPr>
            <a:picLocks noChangeAspect="1"/>
          </p:cNvPicPr>
          <p:nvPr/>
        </p:nvPicPr>
        <p:blipFill>
          <a:blip r:embed="rId7"/>
          <a:stretch>
            <a:fillRect/>
          </a:stretch>
        </p:blipFill>
        <p:spPr>
          <a:xfrm>
            <a:off x="3366238" y="3618137"/>
            <a:ext cx="1674029" cy="1153277"/>
          </a:xfrm>
          <a:prstGeom prst="rect">
            <a:avLst/>
          </a:prstGeom>
        </p:spPr>
      </p:pic>
      <p:pic>
        <p:nvPicPr>
          <p:cNvPr id="50" name="Picture 49" descr="A diagram of a circuit&#10;&#10;Description automatically generated">
            <a:extLst>
              <a:ext uri="{FF2B5EF4-FFF2-40B4-BE49-F238E27FC236}">
                <a16:creationId xmlns:a16="http://schemas.microsoft.com/office/drawing/2014/main" id="{D44F43EA-3EAD-AC56-5E9A-4351612195FB}"/>
              </a:ext>
            </a:extLst>
          </p:cNvPr>
          <p:cNvPicPr>
            <a:picLocks noChangeAspect="1"/>
          </p:cNvPicPr>
          <p:nvPr/>
        </p:nvPicPr>
        <p:blipFill>
          <a:blip r:embed="rId8"/>
          <a:stretch>
            <a:fillRect/>
          </a:stretch>
        </p:blipFill>
        <p:spPr>
          <a:xfrm>
            <a:off x="3182063" y="1298754"/>
            <a:ext cx="1342269" cy="1173061"/>
          </a:xfrm>
          <a:prstGeom prst="rect">
            <a:avLst/>
          </a:prstGeom>
        </p:spPr>
      </p:pic>
      <p:sp>
        <p:nvSpPr>
          <p:cNvPr id="51" name="TextBox 50">
            <a:extLst>
              <a:ext uri="{FF2B5EF4-FFF2-40B4-BE49-F238E27FC236}">
                <a16:creationId xmlns:a16="http://schemas.microsoft.com/office/drawing/2014/main" id="{D90DE574-9373-D24A-F430-ED322C94DC4D}"/>
              </a:ext>
            </a:extLst>
          </p:cNvPr>
          <p:cNvSpPr txBox="1"/>
          <p:nvPr/>
        </p:nvSpPr>
        <p:spPr>
          <a:xfrm>
            <a:off x="134855" y="2974973"/>
            <a:ext cx="2862494" cy="37702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buClrTx/>
              <a:buFontTx/>
              <a:buNone/>
              <a:defRPr/>
            </a:pPr>
            <a:r>
              <a:rPr lang="en-US" sz="1000" kern="1200" dirty="0">
                <a:solidFill>
                  <a:prstClr val="black"/>
                </a:solidFill>
                <a:latin typeface="Gill Sans MT"/>
                <a:ea typeface="+mn-lt"/>
                <a:cs typeface="+mn-lt"/>
              </a:rPr>
              <a:t>Physical design automation flow and corresponding netlist and circuit data formats</a:t>
            </a:r>
            <a:endParaRPr lang="en-US" sz="1000" kern="1200" dirty="0">
              <a:solidFill>
                <a:prstClr val="black"/>
              </a:solidFill>
              <a:latin typeface="Gill Sans MT"/>
              <a:ea typeface="+mn-ea"/>
              <a:cs typeface="+mn-cs"/>
            </a:endParaRPr>
          </a:p>
        </p:txBody>
      </p:sp>
      <p:sp>
        <p:nvSpPr>
          <p:cNvPr id="52" name="Arrow: Right 51">
            <a:extLst>
              <a:ext uri="{FF2B5EF4-FFF2-40B4-BE49-F238E27FC236}">
                <a16:creationId xmlns:a16="http://schemas.microsoft.com/office/drawing/2014/main" id="{AF747C04-041D-3DBD-FA33-4D524BF4E347}"/>
              </a:ext>
            </a:extLst>
          </p:cNvPr>
          <p:cNvSpPr/>
          <p:nvPr/>
        </p:nvSpPr>
        <p:spPr>
          <a:xfrm>
            <a:off x="2756155" y="1604893"/>
            <a:ext cx="387053" cy="363473"/>
          </a:xfrm>
          <a:prstGeom prst="rightArrow">
            <a:avLst/>
          </a:prstGeom>
          <a:solidFill>
            <a:srgbClr val="727CA3"/>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53" name="Arrow: Right 52">
            <a:extLst>
              <a:ext uri="{FF2B5EF4-FFF2-40B4-BE49-F238E27FC236}">
                <a16:creationId xmlns:a16="http://schemas.microsoft.com/office/drawing/2014/main" id="{3C6A39FC-426F-4832-26B5-EC72ACF6E609}"/>
              </a:ext>
            </a:extLst>
          </p:cNvPr>
          <p:cNvSpPr/>
          <p:nvPr/>
        </p:nvSpPr>
        <p:spPr>
          <a:xfrm rot="5400000">
            <a:off x="3364917" y="2820735"/>
            <a:ext cx="1061312" cy="363473"/>
          </a:xfrm>
          <a:prstGeom prst="rightArrow">
            <a:avLst/>
          </a:prstGeom>
          <a:solidFill>
            <a:srgbClr val="727CA3"/>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54" name="TextBox 53">
            <a:extLst>
              <a:ext uri="{FF2B5EF4-FFF2-40B4-BE49-F238E27FC236}">
                <a16:creationId xmlns:a16="http://schemas.microsoft.com/office/drawing/2014/main" id="{30033446-9ECF-0CF5-6F62-C162F99953E6}"/>
              </a:ext>
            </a:extLst>
          </p:cNvPr>
          <p:cNvSpPr txBox="1"/>
          <p:nvPr/>
        </p:nvSpPr>
        <p:spPr>
          <a:xfrm>
            <a:off x="3085435" y="2423410"/>
            <a:ext cx="622871" cy="22313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Gill Sans MT"/>
                <a:ea typeface="+mn-lt"/>
                <a:cs typeface="+mn-lt"/>
              </a:rPr>
              <a:t>Circuit</a:t>
            </a:r>
            <a:endParaRPr kumimoji="0" lang="en-US" sz="10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55" name="TextBox 54">
            <a:extLst>
              <a:ext uri="{FF2B5EF4-FFF2-40B4-BE49-F238E27FC236}">
                <a16:creationId xmlns:a16="http://schemas.microsoft.com/office/drawing/2014/main" id="{E71DAA68-AF45-BAD7-E204-74E98F4E2B7A}"/>
              </a:ext>
            </a:extLst>
          </p:cNvPr>
          <p:cNvSpPr txBox="1"/>
          <p:nvPr/>
        </p:nvSpPr>
        <p:spPr>
          <a:xfrm>
            <a:off x="3787712" y="4778107"/>
            <a:ext cx="918252" cy="22313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Gill Sans MT"/>
                <a:ea typeface="+mn-lt"/>
                <a:cs typeface="+mn-lt"/>
              </a:rPr>
              <a:t>Netlist Graph</a:t>
            </a:r>
            <a:endParaRPr kumimoji="0" lang="en-US" sz="10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56" name="TextBox 55">
            <a:extLst>
              <a:ext uri="{FF2B5EF4-FFF2-40B4-BE49-F238E27FC236}">
                <a16:creationId xmlns:a16="http://schemas.microsoft.com/office/drawing/2014/main" id="{9302E4BF-9CCF-9BDE-725A-CE7D2E4F0048}"/>
              </a:ext>
            </a:extLst>
          </p:cNvPr>
          <p:cNvSpPr txBox="1"/>
          <p:nvPr/>
        </p:nvSpPr>
        <p:spPr>
          <a:xfrm>
            <a:off x="5050386" y="4789851"/>
            <a:ext cx="1117314" cy="22313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Gill Sans MT"/>
                <a:ea typeface="+mn-lt"/>
                <a:cs typeface="+mn-lt"/>
              </a:rPr>
              <a:t>Timing Path Graph</a:t>
            </a:r>
            <a:endParaRPr kumimoji="0" lang="en-US" sz="10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57" name="TextBox 56">
            <a:extLst>
              <a:ext uri="{FF2B5EF4-FFF2-40B4-BE49-F238E27FC236}">
                <a16:creationId xmlns:a16="http://schemas.microsoft.com/office/drawing/2014/main" id="{8E43CD27-BFCB-4645-A3EC-7F8D84E3C3DA}"/>
              </a:ext>
            </a:extLst>
          </p:cNvPr>
          <p:cNvSpPr txBox="1"/>
          <p:nvPr/>
        </p:nvSpPr>
        <p:spPr>
          <a:xfrm>
            <a:off x="998504" y="4492023"/>
            <a:ext cx="1220055" cy="22313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Gill Sans MT"/>
                <a:ea typeface="+mn-lt"/>
                <a:cs typeface="+mn-lt"/>
              </a:rPr>
              <a:t>Interconnect Graph</a:t>
            </a:r>
            <a:endParaRPr kumimoji="0" lang="en-US" sz="10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58" name="TextBox 57">
            <a:extLst>
              <a:ext uri="{FF2B5EF4-FFF2-40B4-BE49-F238E27FC236}">
                <a16:creationId xmlns:a16="http://schemas.microsoft.com/office/drawing/2014/main" id="{14C2A79E-57CB-7E6F-0F4F-F8B6C49A09BB}"/>
              </a:ext>
            </a:extLst>
          </p:cNvPr>
          <p:cNvSpPr txBox="1"/>
          <p:nvPr/>
        </p:nvSpPr>
        <p:spPr>
          <a:xfrm>
            <a:off x="6642100" y="3744884"/>
            <a:ext cx="2501900" cy="830997"/>
          </a:xfrm>
          <a:prstGeom prst="rect">
            <a:avLst/>
          </a:prstGeom>
          <a:solidFill>
            <a:srgbClr val="FFFF00"/>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Prof. Ioannis Savidis </a:t>
            </a: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hlinkClick r:id="rId9"/>
              </a:rPr>
              <a:t>is338@drexel.edu</a:t>
            </a: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a:t>
            </a:r>
            <a:r>
              <a:rPr kumimoji="0" lang="de-DE"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EDA-schema: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Graph Datamodel Schema and Dataset for Design Automation</a:t>
            </a:r>
          </a:p>
        </p:txBody>
      </p:sp>
      <p:pic>
        <p:nvPicPr>
          <p:cNvPr id="59" name="Picture 16" descr="UR.4col.v1.eps">
            <a:extLst>
              <a:ext uri="{FF2B5EF4-FFF2-40B4-BE49-F238E27FC236}">
                <a16:creationId xmlns:a16="http://schemas.microsoft.com/office/drawing/2014/main" id="{6C6410B9-DB30-EE61-509C-EEB7E78266D9}"/>
              </a:ext>
            </a:extLst>
          </p:cNvPr>
          <p:cNvPicPr>
            <a:picLocks noChangeAspect="1"/>
          </p:cNvPicPr>
          <p:nvPr/>
        </p:nvPicPr>
        <p:blipFill>
          <a:blip r:embed="rId10" cstate="print"/>
          <a:stretch>
            <a:fillRect/>
          </a:stretch>
        </p:blipFill>
        <p:spPr bwMode="auto">
          <a:xfrm>
            <a:off x="6642100" y="4673252"/>
            <a:ext cx="1301399" cy="344488"/>
          </a:xfrm>
          <a:prstGeom prst="rect">
            <a:avLst/>
          </a:prstGeom>
          <a:noFill/>
          <a:ln w="9525">
            <a:noFill/>
            <a:miter lim="800000"/>
            <a:headEnd/>
            <a:tailEnd/>
          </a:ln>
        </p:spPr>
      </p:pic>
      <p:sp>
        <p:nvSpPr>
          <p:cNvPr id="7" name="Title 1">
            <a:extLst>
              <a:ext uri="{FF2B5EF4-FFF2-40B4-BE49-F238E27FC236}">
                <a16:creationId xmlns:a16="http://schemas.microsoft.com/office/drawing/2014/main" id="{8006667F-097F-7EC7-3D0C-A126CA71A976}"/>
              </a:ext>
            </a:extLst>
          </p:cNvPr>
          <p:cNvSpPr>
            <a:spLocks noGrp="1"/>
          </p:cNvSpPr>
          <p:nvPr>
            <p:ph type="title"/>
          </p:nvPr>
        </p:nvSpPr>
        <p:spPr>
          <a:xfrm>
            <a:off x="420625" y="320050"/>
            <a:ext cx="8411400" cy="436500"/>
          </a:xfrm>
        </p:spPr>
        <p:txBody>
          <a:bodyPr/>
          <a:lstStyle/>
          <a:p>
            <a:r>
              <a:rPr lang="en-US" sz="2800" dirty="0"/>
              <a:t>Establishing standard formats for ML EDA</a:t>
            </a:r>
          </a:p>
        </p:txBody>
      </p:sp>
    </p:spTree>
    <p:extLst>
      <p:ext uri="{BB962C8B-B14F-4D97-AF65-F5344CB8AC3E}">
        <p14:creationId xmlns:p14="http://schemas.microsoft.com/office/powerpoint/2010/main" val="2709871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E4396FD-A751-2837-E83A-774F4700DC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899"/>
          <a:stretch/>
        </p:blipFill>
        <p:spPr bwMode="auto">
          <a:xfrm>
            <a:off x="340392" y="872277"/>
            <a:ext cx="5544935" cy="192379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1E219548-8CBB-247E-C3A8-2DE95F04D6EF}"/>
              </a:ext>
            </a:extLst>
          </p:cNvPr>
          <p:cNvGrpSpPr/>
          <p:nvPr/>
        </p:nvGrpSpPr>
        <p:grpSpPr>
          <a:xfrm>
            <a:off x="4572000" y="1246909"/>
            <a:ext cx="4260025" cy="3794991"/>
            <a:chOff x="4572000" y="-654105"/>
            <a:chExt cx="4260025" cy="3794991"/>
          </a:xfrm>
        </p:grpSpPr>
        <p:pic>
          <p:nvPicPr>
            <p:cNvPr id="1028" name="Picture 4">
              <a:extLst>
                <a:ext uri="{FF2B5EF4-FFF2-40B4-BE49-F238E27FC236}">
                  <a16:creationId xmlns:a16="http://schemas.microsoft.com/office/drawing/2014/main" id="{BD1B4A6A-9BFF-A8A4-66D8-6FFDA93FBA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831153"/>
              <a:ext cx="4260025" cy="2309733"/>
            </a:xfrm>
            <a:prstGeom prst="rect">
              <a:avLst/>
            </a:prstGeom>
            <a:noFill/>
            <a:ln w="38100">
              <a:solidFill>
                <a:schemeClr val="accent1"/>
              </a:solidFill>
              <a:prstDash val="sysDash"/>
            </a:ln>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CA52B544-38CF-D734-FB3C-B0C6F95FD567}"/>
                </a:ext>
              </a:extLst>
            </p:cNvPr>
            <p:cNvSpPr/>
            <p:nvPr/>
          </p:nvSpPr>
          <p:spPr>
            <a:xfrm>
              <a:off x="7426036" y="1135949"/>
              <a:ext cx="1405989" cy="193795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lang="en-US" dirty="0"/>
                <a:t>Targeting a diverse set of workloads that was built over time. </a:t>
              </a:r>
            </a:p>
          </p:txBody>
        </p:sp>
        <p:cxnSp>
          <p:nvCxnSpPr>
            <p:cNvPr id="11" name="Straight Connector 10">
              <a:extLst>
                <a:ext uri="{FF2B5EF4-FFF2-40B4-BE49-F238E27FC236}">
                  <a16:creationId xmlns:a16="http://schemas.microsoft.com/office/drawing/2014/main" id="{78F7B883-B709-9843-F5B8-949F9831C494}"/>
                </a:ext>
              </a:extLst>
            </p:cNvPr>
            <p:cNvCxnSpPr>
              <a:cxnSpLocks/>
            </p:cNvCxnSpPr>
            <p:nvPr/>
          </p:nvCxnSpPr>
          <p:spPr>
            <a:xfrm flipH="1">
              <a:off x="4572000" y="-654105"/>
              <a:ext cx="54325" cy="1485258"/>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8055DC0-D65B-1DBE-9265-E12527ED35C5}"/>
                </a:ext>
              </a:extLst>
            </p:cNvPr>
            <p:cNvCxnSpPr>
              <a:cxnSpLocks/>
            </p:cNvCxnSpPr>
            <p:nvPr/>
          </p:nvCxnSpPr>
          <p:spPr>
            <a:xfrm flipH="1" flipV="1">
              <a:off x="5309062" y="-654105"/>
              <a:ext cx="3522963" cy="1485258"/>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AF5FD607-F145-1CC8-781A-5F4DFBC12F71}"/>
              </a:ext>
            </a:extLst>
          </p:cNvPr>
          <p:cNvSpPr>
            <a:spLocks noGrp="1"/>
          </p:cNvSpPr>
          <p:nvPr>
            <p:ph type="title"/>
          </p:nvPr>
        </p:nvSpPr>
        <p:spPr/>
        <p:txBody>
          <a:bodyPr/>
          <a:lstStyle/>
          <a:p>
            <a:r>
              <a:rPr lang="en-US" dirty="0"/>
              <a:t>A case study in success</a:t>
            </a:r>
          </a:p>
        </p:txBody>
      </p:sp>
      <p:sp>
        <p:nvSpPr>
          <p:cNvPr id="4" name="Subtitle 3">
            <a:extLst>
              <a:ext uri="{FF2B5EF4-FFF2-40B4-BE49-F238E27FC236}">
                <a16:creationId xmlns:a16="http://schemas.microsoft.com/office/drawing/2014/main" id="{1269E8E1-3B73-29D9-460C-65D6C2678868}"/>
              </a:ext>
            </a:extLst>
          </p:cNvPr>
          <p:cNvSpPr>
            <a:spLocks noGrp="1"/>
          </p:cNvSpPr>
          <p:nvPr>
            <p:ph type="subTitle" idx="2"/>
          </p:nvPr>
        </p:nvSpPr>
        <p:spPr>
          <a:xfrm>
            <a:off x="424450" y="756623"/>
            <a:ext cx="8384700" cy="283154"/>
          </a:xfrm>
        </p:spPr>
        <p:txBody>
          <a:bodyPr/>
          <a:lstStyle/>
          <a:p>
            <a:r>
              <a:rPr lang="en-US" dirty="0"/>
              <a:t>ML  Commons</a:t>
            </a:r>
          </a:p>
        </p:txBody>
      </p:sp>
      <p:sp>
        <p:nvSpPr>
          <p:cNvPr id="5" name="Slide Number Placeholder 4">
            <a:extLst>
              <a:ext uri="{FF2B5EF4-FFF2-40B4-BE49-F238E27FC236}">
                <a16:creationId xmlns:a16="http://schemas.microsoft.com/office/drawing/2014/main" id="{71B6CA1E-693E-2CF2-D849-8D86F714EA20}"/>
              </a:ext>
            </a:extLst>
          </p:cNvPr>
          <p:cNvSpPr>
            <a:spLocks noGrp="1"/>
          </p:cNvSpPr>
          <p:nvPr>
            <p:ph type="sldNum" sz="quarter" idx="10"/>
          </p:nvPr>
        </p:nvSpPr>
        <p:spPr/>
        <p:txBody>
          <a:bodyPr/>
          <a:lstStyle/>
          <a:p>
            <a:fld id="{03A3443A-035E-4F09-8A92-13C81B986589}" type="slidenum">
              <a:rPr lang="en-US" smtClean="0"/>
              <a:t>4</a:t>
            </a:fld>
            <a:endParaRPr lang="en-US" dirty="0"/>
          </a:p>
        </p:txBody>
      </p:sp>
      <p:sp>
        <p:nvSpPr>
          <p:cNvPr id="6" name="Text Placeholder 2">
            <a:extLst>
              <a:ext uri="{FF2B5EF4-FFF2-40B4-BE49-F238E27FC236}">
                <a16:creationId xmlns:a16="http://schemas.microsoft.com/office/drawing/2014/main" id="{75E0AF62-F710-B89C-8A96-190822FFE3BB}"/>
              </a:ext>
            </a:extLst>
          </p:cNvPr>
          <p:cNvSpPr txBox="1">
            <a:spLocks/>
          </p:cNvSpPr>
          <p:nvPr/>
        </p:nvSpPr>
        <p:spPr>
          <a:xfrm>
            <a:off x="470503" y="2810621"/>
            <a:ext cx="4101497" cy="232466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eaLnBrk="1" hangingPunct="1">
              <a:lnSpc>
                <a:spcPct val="115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55600" algn="l" rtl="0" eaLnBrk="1" hangingPunct="1">
              <a:lnSpc>
                <a:spcPct val="115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rtl="0" eaLnBrk="1" hangingPunct="1">
              <a:lnSpc>
                <a:spcPct val="115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rtl="0" eaLnBrk="1" hangingPunct="1">
              <a:lnSpc>
                <a:spcPct val="115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eaLnBrk="1" hangingPunct="1">
              <a:lnSpc>
                <a:spcPct val="115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eaLnBrk="1" hangingPunct="1">
              <a:lnSpc>
                <a:spcPct val="115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eaLnBrk="1" hangingPunct="1">
              <a:lnSpc>
                <a:spcPct val="115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eaLnBrk="1" hangingPunct="1">
              <a:lnSpc>
                <a:spcPct val="115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eaLnBrk="1" hangingPunct="1">
              <a:lnSpc>
                <a:spcPct val="115000"/>
              </a:lnSpc>
              <a:spcBef>
                <a:spcPts val="800"/>
              </a:spcBef>
              <a:spcAft>
                <a:spcPts val="80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marL="101600" indent="0">
              <a:lnSpc>
                <a:spcPct val="100000"/>
              </a:lnSpc>
              <a:buClrTx/>
              <a:buSzPct val="75000"/>
              <a:buNone/>
            </a:pPr>
            <a:r>
              <a:rPr lang="en-US" sz="1600" dirty="0"/>
              <a:t>Key principles:</a:t>
            </a:r>
          </a:p>
          <a:p>
            <a:pPr>
              <a:lnSpc>
                <a:spcPct val="100000"/>
              </a:lnSpc>
              <a:buClrTx/>
              <a:buSzPct val="100000"/>
            </a:pPr>
            <a:r>
              <a:rPr lang="en-US" sz="1600" dirty="0"/>
              <a:t>Grow AI markets and make the world a better place</a:t>
            </a:r>
          </a:p>
          <a:p>
            <a:pPr>
              <a:lnSpc>
                <a:spcPct val="100000"/>
              </a:lnSpc>
              <a:buClrTx/>
              <a:buSzPct val="100000"/>
            </a:pPr>
            <a:r>
              <a:rPr lang="en-US" sz="1600" dirty="0"/>
              <a:t>Get everyone involved</a:t>
            </a:r>
          </a:p>
          <a:p>
            <a:pPr>
              <a:lnSpc>
                <a:spcPct val="100000"/>
              </a:lnSpc>
              <a:buClrTx/>
              <a:buSzPct val="100000"/>
            </a:pPr>
            <a:r>
              <a:rPr lang="en-US" sz="1600" dirty="0"/>
              <a:t>Act through collaborative engineering</a:t>
            </a:r>
          </a:p>
          <a:p>
            <a:pPr>
              <a:lnSpc>
                <a:spcPct val="100000"/>
              </a:lnSpc>
              <a:buClrTx/>
              <a:buSzPct val="100000"/>
            </a:pPr>
            <a:r>
              <a:rPr lang="en-US" sz="1600" dirty="0"/>
              <a:t>Make fast but consensus-supported decisions</a:t>
            </a:r>
          </a:p>
          <a:p>
            <a:pPr>
              <a:lnSpc>
                <a:spcPct val="100000"/>
              </a:lnSpc>
              <a:buClrTx/>
              <a:buSzPct val="100000"/>
            </a:pPr>
            <a:r>
              <a:rPr lang="en-US" sz="1600" dirty="0"/>
              <a:t>Build a community that people want to be part of</a:t>
            </a:r>
          </a:p>
        </p:txBody>
      </p:sp>
      <p:sp>
        <p:nvSpPr>
          <p:cNvPr id="7" name="TextBox 6">
            <a:extLst>
              <a:ext uri="{FF2B5EF4-FFF2-40B4-BE49-F238E27FC236}">
                <a16:creationId xmlns:a16="http://schemas.microsoft.com/office/drawing/2014/main" id="{EB989B69-D0E5-FC1A-4277-55FC6585BAF0}"/>
              </a:ext>
            </a:extLst>
          </p:cNvPr>
          <p:cNvSpPr txBox="1"/>
          <p:nvPr/>
        </p:nvSpPr>
        <p:spPr>
          <a:xfrm>
            <a:off x="6880174" y="730510"/>
            <a:ext cx="2035909" cy="307777"/>
          </a:xfrm>
          <a:prstGeom prst="rect">
            <a:avLst/>
          </a:prstGeom>
          <a:solidFill>
            <a:srgbClr val="FEC527"/>
          </a:solidFill>
        </p:spPr>
        <p:txBody>
          <a:bodyPr wrap="square">
            <a:spAutoFit/>
          </a:bodyPr>
          <a:lstStyle/>
          <a:p>
            <a:r>
              <a:rPr lang="en-US" dirty="0"/>
              <a:t>https://mlcommons.org/</a:t>
            </a:r>
          </a:p>
        </p:txBody>
      </p:sp>
    </p:spTree>
    <p:extLst>
      <p:ext uri="{BB962C8B-B14F-4D97-AF65-F5344CB8AC3E}">
        <p14:creationId xmlns:p14="http://schemas.microsoft.com/office/powerpoint/2010/main" val="1633076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1EC86-297E-8450-8ACD-7826D7AACD70}"/>
            </a:ext>
          </a:extLst>
        </p:cNvPr>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345CD5F-F5ED-5D8F-BC72-AC5918ECB57B}"/>
              </a:ext>
            </a:extLst>
          </p:cNvPr>
          <p:cNvSpPr/>
          <p:nvPr/>
        </p:nvSpPr>
        <p:spPr>
          <a:xfrm>
            <a:off x="4922544" y="1130875"/>
            <a:ext cx="4147218" cy="3636387"/>
          </a:xfrm>
          <a:prstGeom prst="roundRect">
            <a:avLst/>
          </a:prstGeom>
          <a:ln>
            <a:solidFill>
              <a:srgbClr val="CCEBD4"/>
            </a:solidFill>
          </a:ln>
        </p:spPr>
        <p:style>
          <a:lnRef idx="2">
            <a:schemeClr val="accent3"/>
          </a:lnRef>
          <a:fillRef idx="1">
            <a:schemeClr val="lt1"/>
          </a:fillRef>
          <a:effectRef idx="0">
            <a:schemeClr val="accent3"/>
          </a:effectRef>
          <a:fontRef idx="minor">
            <a:schemeClr val="dk1"/>
          </a:fontRef>
        </p:style>
        <p:txBody>
          <a:bodyPr rtlCol="0" anchor="t"/>
          <a:lstStyle/>
          <a:p>
            <a:pPr algn="ctr"/>
            <a:endParaRPr lang="en-US" dirty="0">
              <a:solidFill>
                <a:schemeClr val="tx1"/>
              </a:solidFill>
            </a:endParaRPr>
          </a:p>
        </p:txBody>
      </p:sp>
      <p:sp>
        <p:nvSpPr>
          <p:cNvPr id="2" name="Title 1">
            <a:extLst>
              <a:ext uri="{FF2B5EF4-FFF2-40B4-BE49-F238E27FC236}">
                <a16:creationId xmlns:a16="http://schemas.microsoft.com/office/drawing/2014/main" id="{CA2E384E-DC6D-0B43-B603-3AA3F120A9B4}"/>
              </a:ext>
            </a:extLst>
          </p:cNvPr>
          <p:cNvSpPr>
            <a:spLocks noGrp="1"/>
          </p:cNvSpPr>
          <p:nvPr>
            <p:ph type="title"/>
          </p:nvPr>
        </p:nvSpPr>
        <p:spPr/>
        <p:txBody>
          <a:bodyPr/>
          <a:lstStyle/>
          <a:p>
            <a:r>
              <a:rPr lang="en-US" dirty="0"/>
              <a:t>What about ML EDA for physical design?</a:t>
            </a:r>
          </a:p>
        </p:txBody>
      </p:sp>
      <p:sp>
        <p:nvSpPr>
          <p:cNvPr id="5" name="Slide Number Placeholder 4">
            <a:extLst>
              <a:ext uri="{FF2B5EF4-FFF2-40B4-BE49-F238E27FC236}">
                <a16:creationId xmlns:a16="http://schemas.microsoft.com/office/drawing/2014/main" id="{E0E36B3A-50D4-0BF0-44AA-75C8B52F83B9}"/>
              </a:ext>
            </a:extLst>
          </p:cNvPr>
          <p:cNvSpPr>
            <a:spLocks noGrp="1"/>
          </p:cNvSpPr>
          <p:nvPr>
            <p:ph type="sldNum" sz="quarter" idx="10"/>
          </p:nvPr>
        </p:nvSpPr>
        <p:spPr/>
        <p:txBody>
          <a:bodyPr/>
          <a:lstStyle/>
          <a:p>
            <a:fld id="{03A3443A-035E-4F09-8A92-13C81B986589}" type="slidenum">
              <a:rPr lang="en-US" smtClean="0"/>
              <a:t>5</a:t>
            </a:fld>
            <a:endParaRPr lang="en-US" dirty="0"/>
          </a:p>
        </p:txBody>
      </p:sp>
      <p:sp>
        <p:nvSpPr>
          <p:cNvPr id="6" name="Rectangle: Rounded Corners 5">
            <a:extLst>
              <a:ext uri="{FF2B5EF4-FFF2-40B4-BE49-F238E27FC236}">
                <a16:creationId xmlns:a16="http://schemas.microsoft.com/office/drawing/2014/main" id="{1C172D67-8CE1-C89C-DD9E-33560F69AF43}"/>
              </a:ext>
            </a:extLst>
          </p:cNvPr>
          <p:cNvSpPr/>
          <p:nvPr/>
        </p:nvSpPr>
        <p:spPr>
          <a:xfrm>
            <a:off x="311128" y="1130876"/>
            <a:ext cx="4471519" cy="3636387"/>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AI Open Ecosystem and Shared Infrastructure</a:t>
            </a:r>
          </a:p>
        </p:txBody>
      </p:sp>
      <p:grpSp>
        <p:nvGrpSpPr>
          <p:cNvPr id="19" name="Group 18">
            <a:extLst>
              <a:ext uri="{FF2B5EF4-FFF2-40B4-BE49-F238E27FC236}">
                <a16:creationId xmlns:a16="http://schemas.microsoft.com/office/drawing/2014/main" id="{97D8D5BF-D60B-57A1-F415-0080F461F151}"/>
              </a:ext>
            </a:extLst>
          </p:cNvPr>
          <p:cNvGrpSpPr/>
          <p:nvPr/>
        </p:nvGrpSpPr>
        <p:grpSpPr>
          <a:xfrm>
            <a:off x="495924" y="1645514"/>
            <a:ext cx="2464548" cy="1098183"/>
            <a:chOff x="717667" y="1645514"/>
            <a:chExt cx="2464548" cy="1098183"/>
          </a:xfrm>
        </p:grpSpPr>
        <p:sp>
          <p:nvSpPr>
            <p:cNvPr id="7" name="Rectangle: Rounded Corners 6">
              <a:extLst>
                <a:ext uri="{FF2B5EF4-FFF2-40B4-BE49-F238E27FC236}">
                  <a16:creationId xmlns:a16="http://schemas.microsoft.com/office/drawing/2014/main" id="{1231B950-399E-AEC7-EB57-B993D974DAED}"/>
                </a:ext>
              </a:extLst>
            </p:cNvPr>
            <p:cNvSpPr/>
            <p:nvPr/>
          </p:nvSpPr>
          <p:spPr>
            <a:xfrm>
              <a:off x="717667" y="1645514"/>
              <a:ext cx="2464548" cy="1098183"/>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Collaborative Frameworks</a:t>
              </a:r>
            </a:p>
          </p:txBody>
        </p:sp>
        <p:pic>
          <p:nvPicPr>
            <p:cNvPr id="1026" name="Picture 2">
              <a:extLst>
                <a:ext uri="{FF2B5EF4-FFF2-40B4-BE49-F238E27FC236}">
                  <a16:creationId xmlns:a16="http://schemas.microsoft.com/office/drawing/2014/main" id="{869A6E7A-0667-2374-8942-D641F8C374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428" y="2029717"/>
              <a:ext cx="1016039" cy="2520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ensorFlow TFX Customer Reviews 2025 | SoftwareReviews">
              <a:extLst>
                <a:ext uri="{FF2B5EF4-FFF2-40B4-BE49-F238E27FC236}">
                  <a16:creationId xmlns:a16="http://schemas.microsoft.com/office/drawing/2014/main" id="{FF944B49-FA22-FE0F-FC86-720ADF3885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2044" y="1909628"/>
              <a:ext cx="1360170" cy="45701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ean assets · huggingface/brand-assets at 7e7df7d">
              <a:extLst>
                <a:ext uri="{FF2B5EF4-FFF2-40B4-BE49-F238E27FC236}">
                  <a16:creationId xmlns:a16="http://schemas.microsoft.com/office/drawing/2014/main" id="{06060089-BC97-6A25-488E-BE4B90F784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4748" y="2243679"/>
              <a:ext cx="1737822" cy="4619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E1D8F622-D588-8612-D499-2B43E833C827}"/>
              </a:ext>
            </a:extLst>
          </p:cNvPr>
          <p:cNvGrpSpPr/>
          <p:nvPr/>
        </p:nvGrpSpPr>
        <p:grpSpPr>
          <a:xfrm>
            <a:off x="473293" y="2842637"/>
            <a:ext cx="2454469" cy="832041"/>
            <a:chOff x="704787" y="2890745"/>
            <a:chExt cx="2615755" cy="832041"/>
          </a:xfrm>
        </p:grpSpPr>
        <p:sp>
          <p:nvSpPr>
            <p:cNvPr id="12" name="Rectangle: Rounded Corners 11">
              <a:extLst>
                <a:ext uri="{FF2B5EF4-FFF2-40B4-BE49-F238E27FC236}">
                  <a16:creationId xmlns:a16="http://schemas.microsoft.com/office/drawing/2014/main" id="{62084E78-D639-26C0-1224-DAA35708F142}"/>
                </a:ext>
              </a:extLst>
            </p:cNvPr>
            <p:cNvSpPr/>
            <p:nvPr/>
          </p:nvSpPr>
          <p:spPr>
            <a:xfrm>
              <a:off x="717666" y="2890745"/>
              <a:ext cx="2602876" cy="832041"/>
            </a:xfrm>
            <a:prstGeom prst="roundRect">
              <a:avLst/>
            </a:prstGeom>
            <a:solidFill>
              <a:srgbClr val="EAEEF2"/>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Community platforms</a:t>
              </a:r>
            </a:p>
          </p:txBody>
        </p:sp>
        <p:pic>
          <p:nvPicPr>
            <p:cNvPr id="14" name="Graphic 13">
              <a:extLst>
                <a:ext uri="{FF2B5EF4-FFF2-40B4-BE49-F238E27FC236}">
                  <a16:creationId xmlns:a16="http://schemas.microsoft.com/office/drawing/2014/main" id="{E730D968-4C3B-00AB-6B1B-E721FE9BF16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4787" y="3130290"/>
              <a:ext cx="1303490" cy="592496"/>
            </a:xfrm>
            <a:prstGeom prst="rect">
              <a:avLst/>
            </a:prstGeom>
          </p:spPr>
        </p:pic>
        <p:pic>
          <p:nvPicPr>
            <p:cNvPr id="1042" name="Picture 18" descr="GitHub logo lockup spacing guide">
              <a:extLst>
                <a:ext uri="{FF2B5EF4-FFF2-40B4-BE49-F238E27FC236}">
                  <a16:creationId xmlns:a16="http://schemas.microsoft.com/office/drawing/2014/main" id="{46B22459-2EE0-38DA-72FE-0F993199C62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4184" t="21986" r="24774" b="64073"/>
            <a:stretch/>
          </p:blipFill>
          <p:spPr bwMode="auto">
            <a:xfrm>
              <a:off x="1850116" y="3252648"/>
              <a:ext cx="1278000" cy="3477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1AF6AB9C-EC28-C10C-383A-BD6191FE57FC}"/>
              </a:ext>
            </a:extLst>
          </p:cNvPr>
          <p:cNvGrpSpPr/>
          <p:nvPr/>
        </p:nvGrpSpPr>
        <p:grpSpPr>
          <a:xfrm>
            <a:off x="495923" y="3773618"/>
            <a:ext cx="2431839" cy="832041"/>
            <a:chOff x="717666" y="3868439"/>
            <a:chExt cx="2431839" cy="832041"/>
          </a:xfrm>
        </p:grpSpPr>
        <p:sp>
          <p:nvSpPr>
            <p:cNvPr id="18" name="Rectangle: Rounded Corners 17">
              <a:extLst>
                <a:ext uri="{FF2B5EF4-FFF2-40B4-BE49-F238E27FC236}">
                  <a16:creationId xmlns:a16="http://schemas.microsoft.com/office/drawing/2014/main" id="{C6B375D2-3BF7-0B7F-A32E-5C12DDF0EC97}"/>
                </a:ext>
              </a:extLst>
            </p:cNvPr>
            <p:cNvSpPr/>
            <p:nvPr/>
          </p:nvSpPr>
          <p:spPr>
            <a:xfrm>
              <a:off x="717666" y="3868439"/>
              <a:ext cx="2431839" cy="832041"/>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Datasets</a:t>
              </a:r>
            </a:p>
          </p:txBody>
        </p:sp>
        <p:pic>
          <p:nvPicPr>
            <p:cNvPr id="17" name="Picture 16">
              <a:extLst>
                <a:ext uri="{FF2B5EF4-FFF2-40B4-BE49-F238E27FC236}">
                  <a16:creationId xmlns:a16="http://schemas.microsoft.com/office/drawing/2014/main" id="{3DE52A7B-A3DF-63C5-00C8-42E8F39B237D}"/>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799887" y="4318305"/>
              <a:ext cx="1065190" cy="217300"/>
            </a:xfrm>
            <a:prstGeom prst="rect">
              <a:avLst/>
            </a:prstGeom>
          </p:spPr>
        </p:pic>
        <p:pic>
          <p:nvPicPr>
            <p:cNvPr id="1048" name="Picture 24" descr="Logo">
              <a:extLst>
                <a:ext uri="{FF2B5EF4-FFF2-40B4-BE49-F238E27FC236}">
                  <a16:creationId xmlns:a16="http://schemas.microsoft.com/office/drawing/2014/main" id="{31B7E35E-EA14-B3AA-6D41-8883EDB85CB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7619" y="4243915"/>
              <a:ext cx="1183278" cy="3660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id="{1D7E87FC-AE1E-C135-534A-1C0C55437EA6}"/>
              </a:ext>
            </a:extLst>
          </p:cNvPr>
          <p:cNvGrpSpPr/>
          <p:nvPr/>
        </p:nvGrpSpPr>
        <p:grpSpPr>
          <a:xfrm>
            <a:off x="3027789" y="1645515"/>
            <a:ext cx="1625598" cy="1265246"/>
            <a:chOff x="3186235" y="1645515"/>
            <a:chExt cx="1625598" cy="1265246"/>
          </a:xfrm>
        </p:grpSpPr>
        <p:sp>
          <p:nvSpPr>
            <p:cNvPr id="23" name="Rectangle: Rounded Corners 22">
              <a:extLst>
                <a:ext uri="{FF2B5EF4-FFF2-40B4-BE49-F238E27FC236}">
                  <a16:creationId xmlns:a16="http://schemas.microsoft.com/office/drawing/2014/main" id="{E4C30066-06AA-C43F-FBE1-085DE9DCA8FF}"/>
                </a:ext>
              </a:extLst>
            </p:cNvPr>
            <p:cNvSpPr/>
            <p:nvPr/>
          </p:nvSpPr>
          <p:spPr>
            <a:xfrm>
              <a:off x="3186235" y="1645515"/>
              <a:ext cx="1625598" cy="1265246"/>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Pre-trained models</a:t>
              </a:r>
            </a:p>
          </p:txBody>
        </p:sp>
        <p:pic>
          <p:nvPicPr>
            <p:cNvPr id="1050" name="Picture 26" descr="Meta's Llama 4 is Coming Soon">
              <a:extLst>
                <a:ext uri="{FF2B5EF4-FFF2-40B4-BE49-F238E27FC236}">
                  <a16:creationId xmlns:a16="http://schemas.microsoft.com/office/drawing/2014/main" id="{BB1AF639-D1D9-F324-93EB-AEF7C4B673D2}"/>
                </a:ext>
              </a:extLst>
            </p:cNvPr>
            <p:cNvPicPr>
              <a:picLocks noChangeAspect="1" noChangeArrowheads="1"/>
            </p:cNvPicPr>
            <p:nvPr/>
          </p:nvPicPr>
          <p:blipFill rotWithShape="1">
            <a:blip r:embed="rId11">
              <a:clrChange>
                <a:clrFrom>
                  <a:srgbClr val="F1F5F8"/>
                </a:clrFrom>
                <a:clrTo>
                  <a:srgbClr val="F1F5F8">
                    <a:alpha val="0"/>
                  </a:srgbClr>
                </a:clrTo>
              </a:clrChange>
              <a:extLst>
                <a:ext uri="{28A0092B-C50C-407E-A947-70E740481C1C}">
                  <a14:useLocalDpi xmlns:a14="http://schemas.microsoft.com/office/drawing/2010/main" val="0"/>
                </a:ext>
              </a:extLst>
            </a:blip>
            <a:srcRect l="13630" t="33114" r="20506" b="34706"/>
            <a:stretch/>
          </p:blipFill>
          <p:spPr bwMode="auto">
            <a:xfrm>
              <a:off x="3455392" y="2184458"/>
              <a:ext cx="1100281" cy="302441"/>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a:extLst>
                <a:ext uri="{FF2B5EF4-FFF2-40B4-BE49-F238E27FC236}">
                  <a16:creationId xmlns:a16="http://schemas.microsoft.com/office/drawing/2014/main" id="{FBEB41B0-1BA9-0FB0-0B5A-D4E9E677210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60379" y="2502067"/>
              <a:ext cx="1490308" cy="3172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4C8CD8D4-6E46-9D70-4B5F-ACA94940156D}"/>
              </a:ext>
            </a:extLst>
          </p:cNvPr>
          <p:cNvGrpSpPr/>
          <p:nvPr/>
        </p:nvGrpSpPr>
        <p:grpSpPr>
          <a:xfrm>
            <a:off x="3009983" y="3061790"/>
            <a:ext cx="1643403" cy="1513476"/>
            <a:chOff x="3181447" y="2873401"/>
            <a:chExt cx="1643403" cy="1513476"/>
          </a:xfrm>
        </p:grpSpPr>
        <p:sp>
          <p:nvSpPr>
            <p:cNvPr id="31" name="Rectangle: Rounded Corners 30">
              <a:extLst>
                <a:ext uri="{FF2B5EF4-FFF2-40B4-BE49-F238E27FC236}">
                  <a16:creationId xmlns:a16="http://schemas.microsoft.com/office/drawing/2014/main" id="{BFE5B46B-8535-A11A-49A9-336C6FFA8096}"/>
                </a:ext>
              </a:extLst>
            </p:cNvPr>
            <p:cNvSpPr/>
            <p:nvPr/>
          </p:nvSpPr>
          <p:spPr>
            <a:xfrm>
              <a:off x="3186235" y="2873401"/>
              <a:ext cx="1638615" cy="1513476"/>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Frameworks</a:t>
              </a:r>
            </a:p>
          </p:txBody>
        </p:sp>
        <p:pic>
          <p:nvPicPr>
            <p:cNvPr id="1054" name="Picture 30" descr="Understanding ONNX: Enhancing AI Model Interoperability ...">
              <a:extLst>
                <a:ext uri="{FF2B5EF4-FFF2-40B4-BE49-F238E27FC236}">
                  <a16:creationId xmlns:a16="http://schemas.microsoft.com/office/drawing/2014/main" id="{0BECE18B-9B75-5C67-3B74-6520BFA9C258}"/>
                </a:ext>
              </a:extLst>
            </p:cNvPr>
            <p:cNvPicPr>
              <a:picLocks noChangeAspect="1" noChangeArrowheads="1"/>
            </p:cNvPicPr>
            <p:nvPr/>
          </p:nvPicPr>
          <p:blipFill rotWithShape="1">
            <a:blip r:embed="rId13">
              <a:clrChange>
                <a:clrFrom>
                  <a:srgbClr val="FAFAFA"/>
                </a:clrFrom>
                <a:clrTo>
                  <a:srgbClr val="FAFAFA">
                    <a:alpha val="0"/>
                  </a:srgbClr>
                </a:clrTo>
              </a:clrChange>
              <a:extLst>
                <a:ext uri="{28A0092B-C50C-407E-A947-70E740481C1C}">
                  <a14:useLocalDpi xmlns:a14="http://schemas.microsoft.com/office/drawing/2010/main" val="0"/>
                </a:ext>
              </a:extLst>
            </a:blip>
            <a:srcRect l="28146" t="39935" r="28145" b="39161"/>
            <a:stretch/>
          </p:blipFill>
          <p:spPr bwMode="auto">
            <a:xfrm>
              <a:off x="3199252" y="3178292"/>
              <a:ext cx="1498223" cy="40335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7680D9AA-5E0F-36BF-6166-51CAC3EB9B05}"/>
                </a:ext>
              </a:extLst>
            </p:cNvPr>
            <p:cNvPicPr>
              <a:picLocks noChangeAspect="1" noChangeArrowheads="1"/>
            </p:cNvPicPr>
            <p:nvPr/>
          </p:nvPicPr>
          <p:blipFill rotWithShape="1">
            <a:blip r:embed="rId14">
              <a:clrChange>
                <a:clrFrom>
                  <a:srgbClr val="F7F7F7"/>
                </a:clrFrom>
                <a:clrTo>
                  <a:srgbClr val="F7F7F7">
                    <a:alpha val="0"/>
                  </a:srgbClr>
                </a:clrTo>
              </a:clrChange>
              <a:extLst>
                <a:ext uri="{28A0092B-C50C-407E-A947-70E740481C1C}">
                  <a14:useLocalDpi xmlns:a14="http://schemas.microsoft.com/office/drawing/2010/main" val="0"/>
                </a:ext>
              </a:extLst>
            </a:blip>
            <a:srcRect l="13591" t="6674" b="13136"/>
            <a:stretch/>
          </p:blipFill>
          <p:spPr bwMode="auto">
            <a:xfrm>
              <a:off x="3181447" y="3540059"/>
              <a:ext cx="1595471" cy="832041"/>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4553E12E-8F33-2E04-47B6-21D72B9317A8}"/>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6349108" y="1202831"/>
            <a:ext cx="1471272" cy="507900"/>
          </a:xfrm>
          <a:prstGeom prst="rect">
            <a:avLst/>
          </a:prstGeom>
        </p:spPr>
      </p:pic>
      <p:sp>
        <p:nvSpPr>
          <p:cNvPr id="10" name="Flowchart: Terminator 9">
            <a:extLst>
              <a:ext uri="{FF2B5EF4-FFF2-40B4-BE49-F238E27FC236}">
                <a16:creationId xmlns:a16="http://schemas.microsoft.com/office/drawing/2014/main" id="{AB1F3486-21B4-F2C1-FDE1-03B8874EBD6C}"/>
              </a:ext>
            </a:extLst>
          </p:cNvPr>
          <p:cNvSpPr/>
          <p:nvPr/>
        </p:nvSpPr>
        <p:spPr>
          <a:xfrm>
            <a:off x="5099728" y="1865345"/>
            <a:ext cx="3833625" cy="647108"/>
          </a:xfrm>
          <a:prstGeom prst="flowChartTerminator">
            <a:avLst/>
          </a:prstGeom>
          <a:solidFill>
            <a:srgbClr val="CCEBD4"/>
          </a:solidFill>
          <a:ln>
            <a:solidFill>
              <a:srgbClr val="CCEB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Benchmarks</a:t>
            </a:r>
          </a:p>
        </p:txBody>
      </p:sp>
      <p:sp>
        <p:nvSpPr>
          <p:cNvPr id="11" name="Flowchart: Terminator 10">
            <a:extLst>
              <a:ext uri="{FF2B5EF4-FFF2-40B4-BE49-F238E27FC236}">
                <a16:creationId xmlns:a16="http://schemas.microsoft.com/office/drawing/2014/main" id="{221839E4-FB54-21EF-118F-30164F64BD40}"/>
              </a:ext>
            </a:extLst>
          </p:cNvPr>
          <p:cNvSpPr/>
          <p:nvPr/>
        </p:nvSpPr>
        <p:spPr>
          <a:xfrm>
            <a:off x="5099728" y="2587207"/>
            <a:ext cx="3833625" cy="647108"/>
          </a:xfrm>
          <a:prstGeom prst="flowChartTerminator">
            <a:avLst/>
          </a:prstGeom>
          <a:solidFill>
            <a:srgbClr val="CCEBD4"/>
          </a:solidFill>
          <a:ln>
            <a:solidFill>
              <a:srgbClr val="CCEB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Data</a:t>
            </a:r>
          </a:p>
        </p:txBody>
      </p:sp>
      <p:sp>
        <p:nvSpPr>
          <p:cNvPr id="13" name="Flowchart: Terminator 12">
            <a:extLst>
              <a:ext uri="{FF2B5EF4-FFF2-40B4-BE49-F238E27FC236}">
                <a16:creationId xmlns:a16="http://schemas.microsoft.com/office/drawing/2014/main" id="{AC594803-CEF1-B623-E1D8-0EC6B0682F0F}"/>
              </a:ext>
            </a:extLst>
          </p:cNvPr>
          <p:cNvSpPr/>
          <p:nvPr/>
        </p:nvSpPr>
        <p:spPr>
          <a:xfrm>
            <a:off x="5099728" y="3309542"/>
            <a:ext cx="3833625" cy="647108"/>
          </a:xfrm>
          <a:prstGeom prst="flowChartTerminator">
            <a:avLst/>
          </a:prstGeom>
          <a:solidFill>
            <a:srgbClr val="CCEBD4"/>
          </a:solidFill>
          <a:ln>
            <a:solidFill>
              <a:srgbClr val="CCEB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AI Risk &amp; Reliability</a:t>
            </a:r>
          </a:p>
        </p:txBody>
      </p:sp>
      <p:sp>
        <p:nvSpPr>
          <p:cNvPr id="15" name="Flowchart: Terminator 14">
            <a:extLst>
              <a:ext uri="{FF2B5EF4-FFF2-40B4-BE49-F238E27FC236}">
                <a16:creationId xmlns:a16="http://schemas.microsoft.com/office/drawing/2014/main" id="{2FC4FFF7-7076-8030-62C9-3C9821F5480D}"/>
              </a:ext>
            </a:extLst>
          </p:cNvPr>
          <p:cNvSpPr/>
          <p:nvPr/>
        </p:nvSpPr>
        <p:spPr>
          <a:xfrm>
            <a:off x="5099728" y="4025625"/>
            <a:ext cx="3833625" cy="647108"/>
          </a:xfrm>
          <a:prstGeom prst="flowChartTerminator">
            <a:avLst/>
          </a:prstGeom>
          <a:solidFill>
            <a:srgbClr val="CCEBD4"/>
          </a:solidFill>
          <a:ln>
            <a:solidFill>
              <a:srgbClr val="CCEB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Research</a:t>
            </a:r>
          </a:p>
        </p:txBody>
      </p:sp>
      <p:sp>
        <p:nvSpPr>
          <p:cNvPr id="16" name="TextBox 15">
            <a:extLst>
              <a:ext uri="{FF2B5EF4-FFF2-40B4-BE49-F238E27FC236}">
                <a16:creationId xmlns:a16="http://schemas.microsoft.com/office/drawing/2014/main" id="{13FB2495-13F7-A9BA-940D-E05BDDDF6F4E}"/>
              </a:ext>
            </a:extLst>
          </p:cNvPr>
          <p:cNvSpPr txBox="1"/>
          <p:nvPr/>
        </p:nvSpPr>
        <p:spPr>
          <a:xfrm>
            <a:off x="6457951" y="1891230"/>
            <a:ext cx="2190126" cy="769441"/>
          </a:xfrm>
          <a:prstGeom prst="rect">
            <a:avLst/>
          </a:prstGeom>
          <a:noFill/>
        </p:spPr>
        <p:txBody>
          <a:bodyPr wrap="square" numCol="2" rtlCol="0">
            <a:spAutoFit/>
          </a:bodyPr>
          <a:lstStyle/>
          <a:p>
            <a:pPr marL="171450" indent="-171450">
              <a:buFont typeface="Arial" panose="020B0604020202020204" pitchFamily="34" charset="0"/>
              <a:buChar char="•"/>
            </a:pPr>
            <a:r>
              <a:rPr lang="en-US" sz="1100" dirty="0"/>
              <a:t>MLPerf</a:t>
            </a:r>
          </a:p>
          <a:p>
            <a:pPr marL="171450" indent="-171450">
              <a:buFont typeface="Arial" panose="020B0604020202020204" pitchFamily="34" charset="0"/>
              <a:buChar char="•"/>
            </a:pPr>
            <a:r>
              <a:rPr lang="en-US" sz="1100" dirty="0"/>
              <a:t>AlgoPerf</a:t>
            </a:r>
          </a:p>
          <a:p>
            <a:pPr marL="171450" indent="-171450">
              <a:buFont typeface="Arial" panose="020B0604020202020204" pitchFamily="34" charset="0"/>
              <a:buChar char="•"/>
            </a:pPr>
            <a:r>
              <a:rPr lang="en-US" sz="1100" dirty="0"/>
              <a:t>….</a:t>
            </a:r>
          </a:p>
          <a:p>
            <a:pPr marL="171450" indent="-171450">
              <a:buFont typeface="Arial" panose="020B0604020202020204" pitchFamily="34" charset="0"/>
              <a:buChar char="•"/>
            </a:pPr>
            <a:endParaRPr lang="en-US" sz="1100" dirty="0"/>
          </a:p>
          <a:p>
            <a:pPr marL="171450" indent="-171450">
              <a:buFont typeface="Arial" panose="020B0604020202020204" pitchFamily="34" charset="0"/>
              <a:buChar char="•"/>
            </a:pPr>
            <a:r>
              <a:rPr lang="en-US" sz="1100" dirty="0"/>
              <a:t>Medical</a:t>
            </a:r>
          </a:p>
          <a:p>
            <a:pPr marL="171450" indent="-171450">
              <a:buFont typeface="Arial" panose="020B0604020202020204" pitchFamily="34" charset="0"/>
              <a:buChar char="•"/>
            </a:pPr>
            <a:r>
              <a:rPr lang="en-US" sz="1100" dirty="0"/>
              <a:t>Automotive</a:t>
            </a:r>
          </a:p>
          <a:p>
            <a:pPr marL="171450" indent="-171450">
              <a:buFont typeface="Arial" panose="020B0604020202020204" pitchFamily="34" charset="0"/>
              <a:buChar char="•"/>
            </a:pPr>
            <a:r>
              <a:rPr lang="en-US" sz="1100" dirty="0"/>
              <a:t>…</a:t>
            </a:r>
          </a:p>
        </p:txBody>
      </p:sp>
      <p:sp>
        <p:nvSpPr>
          <p:cNvPr id="22" name="TextBox 21">
            <a:extLst>
              <a:ext uri="{FF2B5EF4-FFF2-40B4-BE49-F238E27FC236}">
                <a16:creationId xmlns:a16="http://schemas.microsoft.com/office/drawing/2014/main" id="{49962FB3-CBE1-5880-9AB4-7AC0CE5255FA}"/>
              </a:ext>
            </a:extLst>
          </p:cNvPr>
          <p:cNvSpPr txBox="1"/>
          <p:nvPr/>
        </p:nvSpPr>
        <p:spPr>
          <a:xfrm>
            <a:off x="6457951" y="2595393"/>
            <a:ext cx="2190126" cy="769441"/>
          </a:xfrm>
          <a:prstGeom prst="rect">
            <a:avLst/>
          </a:prstGeom>
          <a:noFill/>
        </p:spPr>
        <p:txBody>
          <a:bodyPr wrap="square" numCol="2" rtlCol="0">
            <a:spAutoFit/>
          </a:bodyPr>
          <a:lstStyle/>
          <a:p>
            <a:pPr marL="171450" indent="-171450">
              <a:buFont typeface="Arial" panose="020B0604020202020204" pitchFamily="34" charset="0"/>
              <a:buChar char="•"/>
            </a:pPr>
            <a:r>
              <a:rPr lang="en-US" sz="1100" dirty="0"/>
              <a:t>Datasets</a:t>
            </a:r>
          </a:p>
          <a:p>
            <a:pPr marL="171450" indent="-171450">
              <a:buFont typeface="Arial" panose="020B0604020202020204" pitchFamily="34" charset="0"/>
              <a:buChar char="•"/>
            </a:pPr>
            <a:r>
              <a:rPr lang="en-US" sz="1100" dirty="0"/>
              <a:t>Croissant metadata</a:t>
            </a:r>
          </a:p>
          <a:p>
            <a:pPr marL="171450" indent="-171450">
              <a:buFont typeface="Arial" panose="020B0604020202020204" pitchFamily="34" charset="0"/>
              <a:buChar char="•"/>
            </a:pPr>
            <a:endParaRPr lang="en-US" sz="1100" dirty="0"/>
          </a:p>
          <a:p>
            <a:pPr marL="171450" indent="-171450">
              <a:buFont typeface="Arial" panose="020B0604020202020204" pitchFamily="34" charset="0"/>
              <a:buChar char="•"/>
            </a:pPr>
            <a:r>
              <a:rPr lang="en-US" sz="1100" dirty="0"/>
              <a:t>MLCube</a:t>
            </a:r>
          </a:p>
          <a:p>
            <a:pPr marL="171450" indent="-171450">
              <a:buFont typeface="Arial" panose="020B0604020202020204" pitchFamily="34" charset="0"/>
              <a:buChar char="•"/>
            </a:pPr>
            <a:r>
              <a:rPr lang="en-US" sz="1100" dirty="0"/>
              <a:t>…</a:t>
            </a:r>
          </a:p>
        </p:txBody>
      </p:sp>
      <p:sp>
        <p:nvSpPr>
          <p:cNvPr id="24" name="TextBox 23">
            <a:extLst>
              <a:ext uri="{FF2B5EF4-FFF2-40B4-BE49-F238E27FC236}">
                <a16:creationId xmlns:a16="http://schemas.microsoft.com/office/drawing/2014/main" id="{4010B2F0-A08E-D695-9C1F-8A0635C07F7C}"/>
              </a:ext>
            </a:extLst>
          </p:cNvPr>
          <p:cNvSpPr txBox="1"/>
          <p:nvPr/>
        </p:nvSpPr>
        <p:spPr>
          <a:xfrm>
            <a:off x="6457951" y="4140702"/>
            <a:ext cx="2190126" cy="600164"/>
          </a:xfrm>
          <a:prstGeom prst="rect">
            <a:avLst/>
          </a:prstGeom>
          <a:noFill/>
        </p:spPr>
        <p:txBody>
          <a:bodyPr wrap="square" numCol="2" rtlCol="0">
            <a:spAutoFit/>
          </a:bodyPr>
          <a:lstStyle/>
          <a:p>
            <a:pPr marL="171450" indent="-171450">
              <a:buFont typeface="Arial" panose="020B0604020202020204" pitchFamily="34" charset="0"/>
              <a:buChar char="•"/>
            </a:pPr>
            <a:r>
              <a:rPr lang="en-US" sz="1100" dirty="0"/>
              <a:t>Schema</a:t>
            </a:r>
          </a:p>
          <a:p>
            <a:pPr marL="171450" indent="-171450">
              <a:buFont typeface="Arial" panose="020B0604020202020204" pitchFamily="34" charset="0"/>
              <a:buChar char="•"/>
            </a:pPr>
            <a:r>
              <a:rPr lang="en-US" sz="1100" dirty="0"/>
              <a:t>Algorithms</a:t>
            </a:r>
          </a:p>
          <a:p>
            <a:pPr marL="171450" indent="-171450">
              <a:buFont typeface="Arial" panose="020B0604020202020204" pitchFamily="34" charset="0"/>
              <a:buChar char="•"/>
            </a:pPr>
            <a:endParaRPr lang="en-US" sz="1100" dirty="0"/>
          </a:p>
          <a:p>
            <a:pPr marL="171450" indent="-171450">
              <a:buFont typeface="Arial" panose="020B0604020202020204" pitchFamily="34" charset="0"/>
              <a:buChar char="•"/>
            </a:pPr>
            <a:r>
              <a:rPr lang="en-US" sz="1100" dirty="0"/>
              <a:t>Data-centric</a:t>
            </a:r>
          </a:p>
          <a:p>
            <a:pPr marL="171450" indent="-171450">
              <a:buFont typeface="Arial" panose="020B0604020202020204" pitchFamily="34" charset="0"/>
              <a:buChar char="•"/>
            </a:pPr>
            <a:r>
              <a:rPr lang="en-US" sz="1100" dirty="0"/>
              <a:t>Science</a:t>
            </a:r>
          </a:p>
        </p:txBody>
      </p:sp>
      <p:pic>
        <p:nvPicPr>
          <p:cNvPr id="3" name="Graphic 2" descr="Question Mark with solid fill">
            <a:extLst>
              <a:ext uri="{FF2B5EF4-FFF2-40B4-BE49-F238E27FC236}">
                <a16:creationId xmlns:a16="http://schemas.microsoft.com/office/drawing/2014/main" id="{A0D65E1C-D665-3A13-B22C-9836FE64F7C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045594" y="1824585"/>
            <a:ext cx="2285401" cy="2285401"/>
          </a:xfrm>
          <a:prstGeom prst="rect">
            <a:avLst/>
          </a:prstGeom>
        </p:spPr>
      </p:pic>
      <p:pic>
        <p:nvPicPr>
          <p:cNvPr id="25" name="Graphic 24" descr="Question Mark with solid fill">
            <a:extLst>
              <a:ext uri="{FF2B5EF4-FFF2-40B4-BE49-F238E27FC236}">
                <a16:creationId xmlns:a16="http://schemas.microsoft.com/office/drawing/2014/main" id="{94143EAE-9080-80A7-24A2-2790AF333A6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352485" y="1824585"/>
            <a:ext cx="2285401" cy="2285401"/>
          </a:xfrm>
          <a:prstGeom prst="rect">
            <a:avLst/>
          </a:prstGeom>
        </p:spPr>
      </p:pic>
      <p:sp>
        <p:nvSpPr>
          <p:cNvPr id="27" name="Subtitle 26">
            <a:extLst>
              <a:ext uri="{FF2B5EF4-FFF2-40B4-BE49-F238E27FC236}">
                <a16:creationId xmlns:a16="http://schemas.microsoft.com/office/drawing/2014/main" id="{7782F27E-3DB2-A13E-D1F0-BA317DDABAE3}"/>
              </a:ext>
            </a:extLst>
          </p:cNvPr>
          <p:cNvSpPr>
            <a:spLocks noGrp="1"/>
          </p:cNvSpPr>
          <p:nvPr>
            <p:ph type="subTitle" idx="2"/>
          </p:nvPr>
        </p:nvSpPr>
        <p:spPr/>
        <p:txBody>
          <a:bodyPr/>
          <a:lstStyle/>
          <a:p>
            <a:endParaRPr lang="en-US" dirty="0"/>
          </a:p>
        </p:txBody>
      </p:sp>
    </p:spTree>
    <p:extLst>
      <p:ext uri="{BB962C8B-B14F-4D97-AF65-F5344CB8AC3E}">
        <p14:creationId xmlns:p14="http://schemas.microsoft.com/office/powerpoint/2010/main" val="2677937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5E252-064D-140D-2894-45B91C319726}"/>
              </a:ext>
            </a:extLst>
          </p:cNvPr>
          <p:cNvSpPr>
            <a:spLocks noGrp="1"/>
          </p:cNvSpPr>
          <p:nvPr>
            <p:ph type="title"/>
          </p:nvPr>
        </p:nvSpPr>
        <p:spPr/>
        <p:txBody>
          <a:bodyPr/>
          <a:lstStyle/>
          <a:p>
            <a:r>
              <a:rPr lang="en-US" dirty="0"/>
              <a:t>This talk</a:t>
            </a:r>
          </a:p>
        </p:txBody>
      </p:sp>
      <p:sp>
        <p:nvSpPr>
          <p:cNvPr id="3" name="Text Placeholder 2">
            <a:extLst>
              <a:ext uri="{FF2B5EF4-FFF2-40B4-BE49-F238E27FC236}">
                <a16:creationId xmlns:a16="http://schemas.microsoft.com/office/drawing/2014/main" id="{FC62ED97-41F5-C199-357C-4DC3C398C9AA}"/>
              </a:ext>
            </a:extLst>
          </p:cNvPr>
          <p:cNvSpPr>
            <a:spLocks noGrp="1"/>
          </p:cNvSpPr>
          <p:nvPr>
            <p:ph type="body" idx="1"/>
          </p:nvPr>
        </p:nvSpPr>
        <p:spPr/>
        <p:txBody>
          <a:bodyPr/>
          <a:lstStyle/>
          <a:p>
            <a:pPr algn="l"/>
            <a:r>
              <a:rPr lang="en-US" sz="1800" b="0" i="0" u="none" strike="noStrike" baseline="0" dirty="0">
                <a:latin typeface="+mj-lt"/>
              </a:rPr>
              <a:t>Calls for the establishment of an </a:t>
            </a:r>
            <a:r>
              <a:rPr lang="en-US" sz="1800" b="1" i="0" u="none" strike="noStrike" baseline="0" dirty="0">
                <a:latin typeface="+mj-lt"/>
              </a:rPr>
              <a:t>ML EDA Commons </a:t>
            </a:r>
            <a:r>
              <a:rPr lang="en-US" sz="1800" b="0" i="0" u="none" strike="noStrike" baseline="0" dirty="0">
                <a:latin typeface="+mj-lt"/>
              </a:rPr>
              <a:t>to build ML EDA </a:t>
            </a:r>
            <a:r>
              <a:rPr lang="en-US" sz="1800" b="1" i="1" u="none" strike="noStrike" baseline="0" dirty="0">
                <a:latin typeface="+mj-lt"/>
              </a:rPr>
              <a:t>infrastructure</a:t>
            </a:r>
            <a:r>
              <a:rPr lang="en-US" sz="1800" b="0" i="0" u="none" strike="noStrike" baseline="0" dirty="0">
                <a:latin typeface="+mj-lt"/>
              </a:rPr>
              <a:t> and propel ML EDA research for the RTL-to-GDSII flow </a:t>
            </a:r>
          </a:p>
          <a:p>
            <a:pPr algn="l"/>
            <a:endParaRPr lang="en-US" sz="1800" b="0" i="0" u="none" strike="noStrike" baseline="0" dirty="0">
              <a:latin typeface="+mj-lt"/>
            </a:endParaRPr>
          </a:p>
          <a:p>
            <a:pPr algn="l"/>
            <a:r>
              <a:rPr lang="en-US" sz="1800" b="0" i="0" u="none" strike="noStrike" baseline="0" dirty="0">
                <a:latin typeface="+mj-lt"/>
              </a:rPr>
              <a:t>Highlights existing initiatives towards development of an </a:t>
            </a:r>
            <a:r>
              <a:rPr lang="en-US" sz="1800" b="0" i="1" u="none" strike="noStrike" baseline="0" dirty="0">
                <a:latin typeface="+mj-lt"/>
              </a:rPr>
              <a:t>infrastructure</a:t>
            </a:r>
            <a:r>
              <a:rPr lang="en-US" sz="1800" b="0" i="0" u="none" strike="noStrike" baseline="0" dirty="0">
                <a:latin typeface="+mj-lt"/>
              </a:rPr>
              <a:t> and  identifies critical gaps in establishing an ML EDA Commons</a:t>
            </a:r>
            <a:endParaRPr lang="en-US" sz="1800" dirty="0">
              <a:latin typeface="+mj-lt"/>
            </a:endParaRPr>
          </a:p>
          <a:p>
            <a:pPr algn="l"/>
            <a:endParaRPr lang="en-US" sz="1800" b="0" i="0" u="none" strike="noStrike" baseline="0" dirty="0">
              <a:latin typeface="+mj-lt"/>
            </a:endParaRPr>
          </a:p>
          <a:p>
            <a:pPr algn="l"/>
            <a:r>
              <a:rPr lang="en-US" sz="1800" b="0" i="0" u="none" strike="noStrike" baseline="0" dirty="0">
                <a:latin typeface="+mj-lt"/>
              </a:rPr>
              <a:t>Outlines the scope and visio</a:t>
            </a:r>
            <a:r>
              <a:rPr lang="en-US" sz="1800" dirty="0">
                <a:latin typeface="+mj-lt"/>
              </a:rPr>
              <a:t>n</a:t>
            </a:r>
            <a:r>
              <a:rPr lang="en-US" sz="1800" b="0" i="0" u="none" strike="noStrike" baseline="0" dirty="0">
                <a:latin typeface="+mj-lt"/>
              </a:rPr>
              <a:t> of an ML EDA Commons</a:t>
            </a:r>
          </a:p>
          <a:p>
            <a:pPr lvl="1"/>
            <a:r>
              <a:rPr lang="en-US" sz="1800" dirty="0">
                <a:latin typeface="+mj-lt"/>
              </a:rPr>
              <a:t>Maturing and unifying ML EDA infrastructure</a:t>
            </a:r>
          </a:p>
          <a:p>
            <a:pPr lvl="1"/>
            <a:r>
              <a:rPr lang="en-US" sz="1800" dirty="0">
                <a:latin typeface="+mj-lt"/>
              </a:rPr>
              <a:t>Establishing standards and governance</a:t>
            </a:r>
          </a:p>
          <a:p>
            <a:pPr lvl="1"/>
            <a:r>
              <a:rPr lang="en-US" sz="1800" dirty="0">
                <a:latin typeface="+mj-lt"/>
              </a:rPr>
              <a:t>Prioritizing accessibility and reproducibility</a:t>
            </a:r>
            <a:endParaRPr lang="en-US" sz="1800" b="0" i="0" u="none" strike="noStrike" baseline="0" dirty="0">
              <a:latin typeface="+mj-lt"/>
            </a:endParaRPr>
          </a:p>
        </p:txBody>
      </p:sp>
      <p:sp>
        <p:nvSpPr>
          <p:cNvPr id="4" name="Subtitle 3">
            <a:extLst>
              <a:ext uri="{FF2B5EF4-FFF2-40B4-BE49-F238E27FC236}">
                <a16:creationId xmlns:a16="http://schemas.microsoft.com/office/drawing/2014/main" id="{88F2826A-139C-34BB-5EB3-F91052BEA60D}"/>
              </a:ext>
            </a:extLst>
          </p:cNvPr>
          <p:cNvSpPr>
            <a:spLocks noGrp="1"/>
          </p:cNvSpPr>
          <p:nvPr>
            <p:ph type="subTitle" idx="2"/>
          </p:nvPr>
        </p:nvSpPr>
        <p:spPr/>
        <p:txBody>
          <a:bodyPr/>
          <a:lstStyle/>
          <a:p>
            <a:endParaRPr lang="en-US" dirty="0"/>
          </a:p>
        </p:txBody>
      </p:sp>
      <p:sp>
        <p:nvSpPr>
          <p:cNvPr id="5" name="Slide Number Placeholder 4">
            <a:extLst>
              <a:ext uri="{FF2B5EF4-FFF2-40B4-BE49-F238E27FC236}">
                <a16:creationId xmlns:a16="http://schemas.microsoft.com/office/drawing/2014/main" id="{05D77F0D-FA2D-B075-F203-44768409EDDD}"/>
              </a:ext>
            </a:extLst>
          </p:cNvPr>
          <p:cNvSpPr>
            <a:spLocks noGrp="1"/>
          </p:cNvSpPr>
          <p:nvPr>
            <p:ph type="sldNum" sz="quarter" idx="10"/>
          </p:nvPr>
        </p:nvSpPr>
        <p:spPr/>
        <p:txBody>
          <a:bodyPr/>
          <a:lstStyle/>
          <a:p>
            <a:fld id="{03A3443A-035E-4F09-8A92-13C81B986589}" type="slidenum">
              <a:rPr lang="en-US" smtClean="0"/>
              <a:t>6</a:t>
            </a:fld>
            <a:endParaRPr lang="en-US" dirty="0"/>
          </a:p>
        </p:txBody>
      </p:sp>
    </p:spTree>
    <p:extLst>
      <p:ext uri="{BB962C8B-B14F-4D97-AF65-F5344CB8AC3E}">
        <p14:creationId xmlns:p14="http://schemas.microsoft.com/office/powerpoint/2010/main" val="217479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200">
          <a:extLst>
            <a:ext uri="{FF2B5EF4-FFF2-40B4-BE49-F238E27FC236}">
              <a16:creationId xmlns:a16="http://schemas.microsoft.com/office/drawing/2014/main" id="{0A34E1E9-D496-0400-0FB4-0EA7C24AB08F}"/>
            </a:ext>
          </a:extLst>
        </p:cNvPr>
        <p:cNvGrpSpPr/>
        <p:nvPr/>
      </p:nvGrpSpPr>
      <p:grpSpPr>
        <a:xfrm>
          <a:off x="0" y="0"/>
          <a:ext cx="0" cy="0"/>
          <a:chOff x="0" y="0"/>
          <a:chExt cx="0" cy="0"/>
        </a:xfrm>
      </p:grpSpPr>
      <p:sp>
        <p:nvSpPr>
          <p:cNvPr id="5201" name="Google Shape;5201;p179">
            <a:extLst>
              <a:ext uri="{FF2B5EF4-FFF2-40B4-BE49-F238E27FC236}">
                <a16:creationId xmlns:a16="http://schemas.microsoft.com/office/drawing/2014/main" id="{EF253EE4-C727-672F-A1DF-564825A09A88}"/>
              </a:ext>
            </a:extLst>
          </p:cNvPr>
          <p:cNvSpPr txBox="1">
            <a:spLocks noGrp="1"/>
          </p:cNvSpPr>
          <p:nvPr>
            <p:ph type="title"/>
          </p:nvPr>
        </p:nvSpPr>
        <p:spPr>
          <a:xfrm>
            <a:off x="420625" y="320050"/>
            <a:ext cx="8411400" cy="436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dirty="0"/>
              <a:t>Agenda</a:t>
            </a:r>
            <a:endParaRPr dirty="0"/>
          </a:p>
        </p:txBody>
      </p:sp>
      <p:sp>
        <p:nvSpPr>
          <p:cNvPr id="5202" name="Google Shape;5202;p179">
            <a:extLst>
              <a:ext uri="{FF2B5EF4-FFF2-40B4-BE49-F238E27FC236}">
                <a16:creationId xmlns:a16="http://schemas.microsoft.com/office/drawing/2014/main" id="{3CC7DEBF-CE80-B641-A4DE-E63F9B9D1737}"/>
              </a:ext>
            </a:extLst>
          </p:cNvPr>
          <p:cNvSpPr txBox="1">
            <a:spLocks noGrp="1"/>
          </p:cNvSpPr>
          <p:nvPr>
            <p:ph type="body" idx="4294967295"/>
          </p:nvPr>
        </p:nvSpPr>
        <p:spPr>
          <a:xfrm>
            <a:off x="524775" y="893131"/>
            <a:ext cx="8190962" cy="3916200"/>
          </a:xfrm>
          <a:prstGeom prst="rect">
            <a:avLst/>
          </a:prstGeom>
        </p:spPr>
        <p:txBody>
          <a:bodyPr spcFirstLastPara="1" wrap="square" lIns="0" tIns="0" rIns="0" bIns="0" anchor="t" anchorCtr="0">
            <a:noAutofit/>
          </a:bodyPr>
          <a:lstStyle/>
          <a:p>
            <a:pPr marL="342900" indent="-342900">
              <a:lnSpc>
                <a:spcPct val="100000"/>
              </a:lnSpc>
            </a:pPr>
            <a:r>
              <a:rPr lang="en" dirty="0">
                <a:solidFill>
                  <a:schemeClr val="accent2"/>
                </a:solidFill>
              </a:rPr>
              <a:t>Vision of an ML EDA Commons</a:t>
            </a:r>
          </a:p>
          <a:p>
            <a:pPr marL="342900" indent="-342900">
              <a:lnSpc>
                <a:spcPct val="100000"/>
              </a:lnSpc>
            </a:pPr>
            <a:r>
              <a:rPr lang="en" dirty="0">
                <a:solidFill>
                  <a:schemeClr val="bg2"/>
                </a:solidFill>
              </a:rPr>
              <a:t>Efforts toward ML EDA Commons</a:t>
            </a:r>
          </a:p>
          <a:p>
            <a:pPr marL="800100" lvl="1" indent="-342900">
              <a:lnSpc>
                <a:spcPct val="100000"/>
              </a:lnSpc>
            </a:pPr>
            <a:r>
              <a:rPr lang="en" dirty="0">
                <a:solidFill>
                  <a:schemeClr val="bg2"/>
                </a:solidFill>
              </a:rPr>
              <a:t>Infrastructure development efforts</a:t>
            </a:r>
          </a:p>
          <a:p>
            <a:pPr marL="800100" lvl="1" indent="-342900">
              <a:lnSpc>
                <a:spcPct val="100000"/>
              </a:lnSpc>
            </a:pPr>
            <a:r>
              <a:rPr lang="en" dirty="0">
                <a:solidFill>
                  <a:schemeClr val="bg2"/>
                </a:solidFill>
              </a:rPr>
              <a:t>Benchmarks and standardization efforts</a:t>
            </a:r>
          </a:p>
          <a:p>
            <a:pPr marL="800100" lvl="1" indent="-342900">
              <a:lnSpc>
                <a:spcPct val="100000"/>
              </a:lnSpc>
            </a:pPr>
            <a:r>
              <a:rPr lang="en" dirty="0">
                <a:solidFill>
                  <a:schemeClr val="bg2"/>
                </a:solidFill>
              </a:rPr>
              <a:t>Accessibility and reproducibility efforts</a:t>
            </a:r>
          </a:p>
          <a:p>
            <a:pPr marL="342900" indent="-342900">
              <a:lnSpc>
                <a:spcPct val="100000"/>
              </a:lnSpc>
            </a:pPr>
            <a:r>
              <a:rPr lang="en-US" dirty="0">
                <a:solidFill>
                  <a:schemeClr val="bg2"/>
                </a:solidFill>
              </a:rPr>
              <a:t>Governance and roadmap</a:t>
            </a:r>
            <a:endParaRPr lang="en" dirty="0">
              <a:solidFill>
                <a:schemeClr val="bg2"/>
              </a:solidFill>
            </a:endParaRPr>
          </a:p>
          <a:p>
            <a:pPr marL="342900" indent="-342900">
              <a:lnSpc>
                <a:spcPct val="100000"/>
              </a:lnSpc>
            </a:pPr>
            <a:r>
              <a:rPr lang="en" dirty="0">
                <a:solidFill>
                  <a:schemeClr val="bg2"/>
                </a:solidFill>
              </a:rPr>
              <a:t>Conclusion</a:t>
            </a:r>
          </a:p>
          <a:p>
            <a:pPr marL="342900" indent="-342900">
              <a:spcAft>
                <a:spcPts val="800"/>
              </a:spcAft>
            </a:pPr>
            <a:endParaRPr sz="1050" dirty="0"/>
          </a:p>
        </p:txBody>
      </p:sp>
      <p:sp>
        <p:nvSpPr>
          <p:cNvPr id="2" name="Slide Number Placeholder 1">
            <a:extLst>
              <a:ext uri="{FF2B5EF4-FFF2-40B4-BE49-F238E27FC236}">
                <a16:creationId xmlns:a16="http://schemas.microsoft.com/office/drawing/2014/main" id="{FE6449A7-087E-167F-5CA6-5E3B1DCF1156}"/>
              </a:ext>
            </a:extLst>
          </p:cNvPr>
          <p:cNvSpPr>
            <a:spLocks noGrp="1"/>
          </p:cNvSpPr>
          <p:nvPr>
            <p:ph type="sldNum" sz="quarter" idx="10"/>
          </p:nvPr>
        </p:nvSpPr>
        <p:spPr/>
        <p:txBody>
          <a:bodyPr/>
          <a:lstStyle/>
          <a:p>
            <a:fld id="{03A3443A-035E-4F09-8A92-13C81B986589}" type="slidenum">
              <a:rPr lang="en-US" smtClean="0"/>
              <a:t>7</a:t>
            </a:fld>
            <a:endParaRPr lang="en-US" dirty="0"/>
          </a:p>
        </p:txBody>
      </p:sp>
    </p:spTree>
    <p:extLst>
      <p:ext uri="{BB962C8B-B14F-4D97-AF65-F5344CB8AC3E}">
        <p14:creationId xmlns:p14="http://schemas.microsoft.com/office/powerpoint/2010/main" val="2746644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22DAA-A55E-DC56-3197-B9E179983E3C}"/>
              </a:ext>
            </a:extLst>
          </p:cNvPr>
          <p:cNvSpPr>
            <a:spLocks noGrp="1"/>
          </p:cNvSpPr>
          <p:nvPr>
            <p:ph type="title"/>
          </p:nvPr>
        </p:nvSpPr>
        <p:spPr/>
        <p:txBody>
          <a:bodyPr/>
          <a:lstStyle/>
          <a:p>
            <a:r>
              <a:rPr lang="en-US" dirty="0"/>
              <a:t>A vision for an ML EDA Commons</a:t>
            </a:r>
          </a:p>
        </p:txBody>
      </p:sp>
      <p:sp>
        <p:nvSpPr>
          <p:cNvPr id="4" name="Subtitle 3">
            <a:extLst>
              <a:ext uri="{FF2B5EF4-FFF2-40B4-BE49-F238E27FC236}">
                <a16:creationId xmlns:a16="http://schemas.microsoft.com/office/drawing/2014/main" id="{8F1F5B80-73BE-E7ED-2126-B6D722D96914}"/>
              </a:ext>
            </a:extLst>
          </p:cNvPr>
          <p:cNvSpPr>
            <a:spLocks noGrp="1"/>
          </p:cNvSpPr>
          <p:nvPr>
            <p:ph type="subTitle" idx="2"/>
          </p:nvPr>
        </p:nvSpPr>
        <p:spPr>
          <a:xfrm>
            <a:off x="424450" y="756623"/>
            <a:ext cx="8384700" cy="283154"/>
          </a:xfrm>
        </p:spPr>
        <p:txBody>
          <a:bodyPr/>
          <a:lstStyle/>
          <a:p>
            <a:r>
              <a:rPr lang="en-US" dirty="0"/>
              <a:t>The pillars of an ML EDA commons </a:t>
            </a:r>
          </a:p>
        </p:txBody>
      </p:sp>
      <p:sp>
        <p:nvSpPr>
          <p:cNvPr id="5" name="Slide Number Placeholder 4">
            <a:extLst>
              <a:ext uri="{FF2B5EF4-FFF2-40B4-BE49-F238E27FC236}">
                <a16:creationId xmlns:a16="http://schemas.microsoft.com/office/drawing/2014/main" id="{CABC4D7C-E49E-E737-AF95-F33D576EB4AA}"/>
              </a:ext>
            </a:extLst>
          </p:cNvPr>
          <p:cNvSpPr>
            <a:spLocks noGrp="1"/>
          </p:cNvSpPr>
          <p:nvPr>
            <p:ph type="sldNum" sz="quarter" idx="10"/>
          </p:nvPr>
        </p:nvSpPr>
        <p:spPr/>
        <p:txBody>
          <a:bodyPr/>
          <a:lstStyle/>
          <a:p>
            <a:fld id="{03A3443A-035E-4F09-8A92-13C81B986589}" type="slidenum">
              <a:rPr lang="en-US" smtClean="0"/>
              <a:t>8</a:t>
            </a:fld>
            <a:endParaRPr lang="en-US" dirty="0"/>
          </a:p>
        </p:txBody>
      </p:sp>
      <p:sp>
        <p:nvSpPr>
          <p:cNvPr id="18" name="TextBox 17">
            <a:extLst>
              <a:ext uri="{FF2B5EF4-FFF2-40B4-BE49-F238E27FC236}">
                <a16:creationId xmlns:a16="http://schemas.microsoft.com/office/drawing/2014/main" id="{0367BC31-57B1-9CB9-803A-3EC4324434AF}"/>
              </a:ext>
            </a:extLst>
          </p:cNvPr>
          <p:cNvSpPr txBox="1"/>
          <p:nvPr/>
        </p:nvSpPr>
        <p:spPr>
          <a:xfrm>
            <a:off x="1132872" y="4362505"/>
            <a:ext cx="1927322"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ML EDA </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Commons</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43" name="Group 42">
            <a:extLst>
              <a:ext uri="{FF2B5EF4-FFF2-40B4-BE49-F238E27FC236}">
                <a16:creationId xmlns:a16="http://schemas.microsoft.com/office/drawing/2014/main" id="{4240AFE3-4381-55D9-59F5-1517F136293B}"/>
              </a:ext>
            </a:extLst>
          </p:cNvPr>
          <p:cNvGrpSpPr/>
          <p:nvPr/>
        </p:nvGrpSpPr>
        <p:grpSpPr>
          <a:xfrm>
            <a:off x="420625" y="3799971"/>
            <a:ext cx="3351817" cy="586906"/>
            <a:chOff x="420625" y="3799971"/>
            <a:chExt cx="3351817" cy="586906"/>
          </a:xfrm>
        </p:grpSpPr>
        <p:grpSp>
          <p:nvGrpSpPr>
            <p:cNvPr id="36" name="Group 35">
              <a:extLst>
                <a:ext uri="{FF2B5EF4-FFF2-40B4-BE49-F238E27FC236}">
                  <a16:creationId xmlns:a16="http://schemas.microsoft.com/office/drawing/2014/main" id="{970F8EC3-C525-11C5-DAE5-9E4360BAFA5D}"/>
                </a:ext>
              </a:extLst>
            </p:cNvPr>
            <p:cNvGrpSpPr/>
            <p:nvPr/>
          </p:nvGrpSpPr>
          <p:grpSpPr>
            <a:xfrm>
              <a:off x="420625" y="3799971"/>
              <a:ext cx="3351817" cy="586906"/>
              <a:chOff x="26381" y="4032786"/>
              <a:chExt cx="5666502" cy="586906"/>
            </a:xfrm>
            <a:solidFill>
              <a:schemeClr val="bg2">
                <a:lumMod val="40000"/>
                <a:lumOff val="60000"/>
              </a:schemeClr>
            </a:solidFill>
          </p:grpSpPr>
          <p:sp>
            <p:nvSpPr>
              <p:cNvPr id="7" name="Cube 6">
                <a:extLst>
                  <a:ext uri="{FF2B5EF4-FFF2-40B4-BE49-F238E27FC236}">
                    <a16:creationId xmlns:a16="http://schemas.microsoft.com/office/drawing/2014/main" id="{A671FC90-EBEF-1DC5-0F48-A8A01837639E}"/>
                  </a:ext>
                </a:extLst>
              </p:cNvPr>
              <p:cNvSpPr/>
              <p:nvPr/>
            </p:nvSpPr>
            <p:spPr>
              <a:xfrm flipH="1">
                <a:off x="26381" y="4159751"/>
                <a:ext cx="5666502" cy="459941"/>
              </a:xfrm>
              <a:prstGeom prst="cube">
                <a:avLst>
                  <a:gd name="adj" fmla="val 54358"/>
                </a:avLst>
              </a:prstGeom>
              <a:grp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 name="Cube 7">
                <a:extLst>
                  <a:ext uri="{FF2B5EF4-FFF2-40B4-BE49-F238E27FC236}">
                    <a16:creationId xmlns:a16="http://schemas.microsoft.com/office/drawing/2014/main" id="{727D3F34-740F-6D93-E001-E1092ADC0DB7}"/>
                  </a:ext>
                </a:extLst>
              </p:cNvPr>
              <p:cNvSpPr/>
              <p:nvPr/>
            </p:nvSpPr>
            <p:spPr>
              <a:xfrm flipH="1">
                <a:off x="26381" y="4032786"/>
                <a:ext cx="5666502" cy="465131"/>
              </a:xfrm>
              <a:prstGeom prst="cube">
                <a:avLst>
                  <a:gd name="adj" fmla="val 54358"/>
                </a:avLst>
              </a:prstGeom>
              <a:grp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
          <p:nvSpPr>
            <p:cNvPr id="21" name="TextBox 20">
              <a:extLst>
                <a:ext uri="{FF2B5EF4-FFF2-40B4-BE49-F238E27FC236}">
                  <a16:creationId xmlns:a16="http://schemas.microsoft.com/office/drawing/2014/main" id="{7039A39E-6FAF-6138-BBDB-C9216F0E8809}"/>
                </a:ext>
              </a:extLst>
            </p:cNvPr>
            <p:cNvSpPr txBox="1"/>
            <p:nvPr/>
          </p:nvSpPr>
          <p:spPr>
            <a:xfrm>
              <a:off x="1096872" y="4000874"/>
              <a:ext cx="2114874"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ML EDA Infrastructure</a:t>
              </a:r>
            </a:p>
          </p:txBody>
        </p:sp>
      </p:grpSp>
      <p:sp>
        <p:nvSpPr>
          <p:cNvPr id="42" name="Text Placeholder 2">
            <a:extLst>
              <a:ext uri="{FF2B5EF4-FFF2-40B4-BE49-F238E27FC236}">
                <a16:creationId xmlns:a16="http://schemas.microsoft.com/office/drawing/2014/main" id="{427C988A-F4A5-EB60-F857-54E09874CF95}"/>
              </a:ext>
            </a:extLst>
          </p:cNvPr>
          <p:cNvSpPr txBox="1">
            <a:spLocks/>
          </p:cNvSpPr>
          <p:nvPr/>
        </p:nvSpPr>
        <p:spPr>
          <a:xfrm>
            <a:off x="3878518" y="1428750"/>
            <a:ext cx="4953507" cy="311354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eaLnBrk="1" hangingPunct="1">
              <a:lnSpc>
                <a:spcPct val="115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55600" algn="l" rtl="0" eaLnBrk="1" hangingPunct="1">
              <a:lnSpc>
                <a:spcPct val="115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rtl="0" eaLnBrk="1" hangingPunct="1">
              <a:lnSpc>
                <a:spcPct val="115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rtl="0" eaLnBrk="1" hangingPunct="1">
              <a:lnSpc>
                <a:spcPct val="115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eaLnBrk="1" hangingPunct="1">
              <a:lnSpc>
                <a:spcPct val="115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eaLnBrk="1" hangingPunct="1">
              <a:lnSpc>
                <a:spcPct val="115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eaLnBrk="1" hangingPunct="1">
              <a:lnSpc>
                <a:spcPct val="115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eaLnBrk="1" hangingPunct="1">
              <a:lnSpc>
                <a:spcPct val="115000"/>
              </a:lnSpc>
              <a:spcBef>
                <a:spcPts val="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eaLnBrk="1" hangingPunct="1">
              <a:lnSpc>
                <a:spcPct val="115000"/>
              </a:lnSpc>
              <a:spcBef>
                <a:spcPts val="800"/>
              </a:spcBef>
              <a:spcAft>
                <a:spcPts val="80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a:lnSpc>
                <a:spcPct val="100000"/>
              </a:lnSpc>
              <a:buClrTx/>
              <a:buSzPct val="75000"/>
            </a:pPr>
            <a:r>
              <a:rPr lang="en-US" sz="1600" dirty="0"/>
              <a:t>Foundations: ML EDA infrastructure</a:t>
            </a:r>
          </a:p>
          <a:p>
            <a:pPr lvl="1">
              <a:lnSpc>
                <a:spcPct val="100000"/>
              </a:lnSpc>
              <a:spcBef>
                <a:spcPts val="0"/>
              </a:spcBef>
              <a:buClrTx/>
              <a:buSzPct val="75000"/>
            </a:pPr>
            <a:r>
              <a:rPr lang="en-US" sz="1600" dirty="0"/>
              <a:t>Datasets, models, proxies, contests, etc.</a:t>
            </a:r>
          </a:p>
          <a:p>
            <a:pPr lvl="1">
              <a:lnSpc>
                <a:spcPct val="100000"/>
              </a:lnSpc>
              <a:spcBef>
                <a:spcPts val="0"/>
              </a:spcBef>
              <a:buClrTx/>
              <a:buSzPct val="75000"/>
            </a:pPr>
            <a:r>
              <a:rPr lang="en-US" sz="1600" dirty="0"/>
              <a:t>Python APIs with open-source tools, libraries</a:t>
            </a:r>
          </a:p>
          <a:p>
            <a:pPr>
              <a:lnSpc>
                <a:spcPct val="100000"/>
              </a:lnSpc>
              <a:buClrTx/>
              <a:buSzPct val="75000"/>
            </a:pPr>
            <a:r>
              <a:rPr lang="en-US" sz="1600" dirty="0"/>
              <a:t>Pillar: Standardization</a:t>
            </a:r>
          </a:p>
          <a:p>
            <a:pPr lvl="1">
              <a:lnSpc>
                <a:spcPct val="100000"/>
              </a:lnSpc>
              <a:spcBef>
                <a:spcPts val="0"/>
              </a:spcBef>
              <a:buClrTx/>
              <a:buSzPct val="75000"/>
            </a:pPr>
            <a:r>
              <a:rPr lang="en-US" sz="1600" dirty="0"/>
              <a:t>Benchmarks and metrics</a:t>
            </a:r>
          </a:p>
          <a:p>
            <a:pPr lvl="1">
              <a:lnSpc>
                <a:spcPct val="100000"/>
              </a:lnSpc>
              <a:spcBef>
                <a:spcPts val="0"/>
              </a:spcBef>
              <a:buClrTx/>
              <a:buSzPct val="75000"/>
            </a:pPr>
            <a:r>
              <a:rPr lang="en-US" sz="1600" dirty="0"/>
              <a:t>Data formats standardization and taxonomy</a:t>
            </a:r>
          </a:p>
          <a:p>
            <a:pPr>
              <a:lnSpc>
                <a:spcPct val="100000"/>
              </a:lnSpc>
              <a:buClrTx/>
              <a:buSzPct val="75000"/>
            </a:pPr>
            <a:r>
              <a:rPr lang="en-US" sz="1600" dirty="0"/>
              <a:t>Pillar: Accessibility</a:t>
            </a:r>
          </a:p>
          <a:p>
            <a:pPr lvl="1">
              <a:lnSpc>
                <a:spcPct val="100000"/>
              </a:lnSpc>
              <a:spcBef>
                <a:spcPts val="0"/>
              </a:spcBef>
              <a:buClrTx/>
              <a:buSzPct val="75000"/>
            </a:pPr>
            <a:r>
              <a:rPr lang="en-US" sz="1600" dirty="0"/>
              <a:t>Open datasets and models</a:t>
            </a:r>
          </a:p>
          <a:p>
            <a:pPr lvl="1">
              <a:lnSpc>
                <a:spcPct val="100000"/>
              </a:lnSpc>
              <a:spcBef>
                <a:spcPts val="0"/>
              </a:spcBef>
              <a:buClrTx/>
              <a:buSzPct val="75000"/>
            </a:pPr>
            <a:r>
              <a:rPr lang="en-US" sz="1600" dirty="0"/>
              <a:t>Open-source tools and flows</a:t>
            </a:r>
          </a:p>
          <a:p>
            <a:pPr>
              <a:lnSpc>
                <a:spcPct val="100000"/>
              </a:lnSpc>
              <a:buClrTx/>
              <a:buSzPct val="75000"/>
            </a:pPr>
            <a:r>
              <a:rPr lang="en-US" sz="1600" dirty="0"/>
              <a:t>Pillar: Reproducibility</a:t>
            </a:r>
          </a:p>
          <a:p>
            <a:pPr lvl="1">
              <a:lnSpc>
                <a:spcPct val="100000"/>
              </a:lnSpc>
              <a:spcBef>
                <a:spcPts val="0"/>
              </a:spcBef>
              <a:buClrTx/>
              <a:buSzPct val="75000"/>
            </a:pPr>
            <a:r>
              <a:rPr lang="en-US" sz="1600" dirty="0"/>
              <a:t>Contests and leaderboards</a:t>
            </a:r>
          </a:p>
          <a:p>
            <a:pPr lvl="1">
              <a:lnSpc>
                <a:spcPct val="100000"/>
              </a:lnSpc>
              <a:spcBef>
                <a:spcPts val="0"/>
              </a:spcBef>
              <a:buClrTx/>
              <a:buSzPct val="75000"/>
            </a:pPr>
            <a:r>
              <a:rPr lang="en-US" sz="1600" dirty="0"/>
              <a:t>Artifact and community evaluations</a:t>
            </a:r>
          </a:p>
        </p:txBody>
      </p:sp>
      <p:grpSp>
        <p:nvGrpSpPr>
          <p:cNvPr id="35" name="Group 34">
            <a:extLst>
              <a:ext uri="{FF2B5EF4-FFF2-40B4-BE49-F238E27FC236}">
                <a16:creationId xmlns:a16="http://schemas.microsoft.com/office/drawing/2014/main" id="{D4BCC097-F6DE-43DA-C618-D69D761D66A1}"/>
              </a:ext>
            </a:extLst>
          </p:cNvPr>
          <p:cNvGrpSpPr/>
          <p:nvPr/>
        </p:nvGrpSpPr>
        <p:grpSpPr>
          <a:xfrm>
            <a:off x="2590104" y="1953310"/>
            <a:ext cx="985173" cy="1968576"/>
            <a:chOff x="4550390" y="1848018"/>
            <a:chExt cx="985173" cy="2306683"/>
          </a:xfrm>
          <a:gradFill>
            <a:gsLst>
              <a:gs pos="0">
                <a:schemeClr val="accent1">
                  <a:lumMod val="5000"/>
                  <a:lumOff val="95000"/>
                </a:schemeClr>
              </a:gs>
              <a:gs pos="100000">
                <a:schemeClr val="accent3"/>
              </a:gs>
            </a:gsLst>
            <a:lin ang="5400000" scaled="1"/>
          </a:gradFill>
        </p:grpSpPr>
        <p:grpSp>
          <p:nvGrpSpPr>
            <p:cNvPr id="11" name="Group 10">
              <a:extLst>
                <a:ext uri="{FF2B5EF4-FFF2-40B4-BE49-F238E27FC236}">
                  <a16:creationId xmlns:a16="http://schemas.microsoft.com/office/drawing/2014/main" id="{3198FBB2-1DE2-4D35-18B0-360A8ED779B8}"/>
                </a:ext>
              </a:extLst>
            </p:cNvPr>
            <p:cNvGrpSpPr/>
            <p:nvPr/>
          </p:nvGrpSpPr>
          <p:grpSpPr>
            <a:xfrm>
              <a:off x="4550390" y="3877038"/>
              <a:ext cx="985173" cy="277663"/>
              <a:chOff x="7051318" y="4814032"/>
              <a:chExt cx="1585496" cy="446859"/>
            </a:xfrm>
            <a:grpFill/>
          </p:grpSpPr>
          <p:sp>
            <p:nvSpPr>
              <p:cNvPr id="28" name="Cylinder 27">
                <a:extLst>
                  <a:ext uri="{FF2B5EF4-FFF2-40B4-BE49-F238E27FC236}">
                    <a16:creationId xmlns:a16="http://schemas.microsoft.com/office/drawing/2014/main" id="{D144D653-E732-1FE8-7E35-94767EDAA622}"/>
                  </a:ext>
                </a:extLst>
              </p:cNvPr>
              <p:cNvSpPr/>
              <p:nvPr/>
            </p:nvSpPr>
            <p:spPr>
              <a:xfrm>
                <a:off x="7051318" y="4962985"/>
                <a:ext cx="1585496" cy="297906"/>
              </a:xfrm>
              <a:prstGeom prst="can">
                <a:avLst>
                  <a:gd name="adj" fmla="val 50000"/>
                </a:avLst>
              </a:prstGeom>
              <a:grpFill/>
              <a:ln w="19050" cap="flat" cmpd="sng" algn="ctr">
                <a:solidFill>
                  <a:srgbClr val="156082">
                    <a:shade val="15000"/>
                  </a:srgbClr>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9" name="Cylinder 28">
                <a:extLst>
                  <a:ext uri="{FF2B5EF4-FFF2-40B4-BE49-F238E27FC236}">
                    <a16:creationId xmlns:a16="http://schemas.microsoft.com/office/drawing/2014/main" id="{848F2D2D-E88A-A366-522F-F876A9F14E27}"/>
                  </a:ext>
                </a:extLst>
              </p:cNvPr>
              <p:cNvSpPr/>
              <p:nvPr/>
            </p:nvSpPr>
            <p:spPr>
              <a:xfrm>
                <a:off x="7212999" y="4814032"/>
                <a:ext cx="1262134" cy="297906"/>
              </a:xfrm>
              <a:prstGeom prst="can">
                <a:avLst>
                  <a:gd name="adj" fmla="val 50000"/>
                </a:avLst>
              </a:prstGeom>
              <a:grpFill/>
              <a:ln w="19050" cap="flat" cmpd="sng" algn="ctr">
                <a:solidFill>
                  <a:srgbClr val="156082">
                    <a:shade val="15000"/>
                  </a:srgbClr>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14" name="Cylinder 13">
              <a:extLst>
                <a:ext uri="{FF2B5EF4-FFF2-40B4-BE49-F238E27FC236}">
                  <a16:creationId xmlns:a16="http://schemas.microsoft.com/office/drawing/2014/main" id="{64570290-276D-CEF7-22B6-3D967F8D26E8}"/>
                </a:ext>
              </a:extLst>
            </p:cNvPr>
            <p:cNvSpPr/>
            <p:nvPr/>
          </p:nvSpPr>
          <p:spPr>
            <a:xfrm>
              <a:off x="4756929" y="1986850"/>
              <a:ext cx="572096" cy="1982743"/>
            </a:xfrm>
            <a:prstGeom prst="can">
              <a:avLst/>
            </a:prstGeom>
            <a:grpFill/>
            <a:ln w="19050" cap="flat" cmpd="sng" algn="ctr">
              <a:solidFill>
                <a:srgbClr val="156082">
                  <a:shade val="15000"/>
                </a:srgbClr>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Reproducibility</a:t>
              </a:r>
            </a:p>
          </p:txBody>
        </p:sp>
        <p:grpSp>
          <p:nvGrpSpPr>
            <p:cNvPr id="15" name="Group 14">
              <a:extLst>
                <a:ext uri="{FF2B5EF4-FFF2-40B4-BE49-F238E27FC236}">
                  <a16:creationId xmlns:a16="http://schemas.microsoft.com/office/drawing/2014/main" id="{3BA8BEB9-9741-444A-C119-9D366E18243A}"/>
                </a:ext>
              </a:extLst>
            </p:cNvPr>
            <p:cNvGrpSpPr/>
            <p:nvPr/>
          </p:nvGrpSpPr>
          <p:grpSpPr>
            <a:xfrm>
              <a:off x="4550390" y="1848018"/>
              <a:ext cx="985173" cy="277663"/>
              <a:chOff x="7051318" y="1548614"/>
              <a:chExt cx="1585496" cy="446859"/>
            </a:xfrm>
            <a:grpFill/>
          </p:grpSpPr>
          <p:sp>
            <p:nvSpPr>
              <p:cNvPr id="26" name="Cylinder 25">
                <a:extLst>
                  <a:ext uri="{FF2B5EF4-FFF2-40B4-BE49-F238E27FC236}">
                    <a16:creationId xmlns:a16="http://schemas.microsoft.com/office/drawing/2014/main" id="{9F21DBFC-0C88-B319-9893-B693A734E589}"/>
                  </a:ext>
                </a:extLst>
              </p:cNvPr>
              <p:cNvSpPr/>
              <p:nvPr/>
            </p:nvSpPr>
            <p:spPr>
              <a:xfrm>
                <a:off x="7212999" y="1697567"/>
                <a:ext cx="1262134" cy="297906"/>
              </a:xfrm>
              <a:prstGeom prst="can">
                <a:avLst>
                  <a:gd name="adj" fmla="val 50000"/>
                </a:avLst>
              </a:prstGeom>
              <a:grpFill/>
              <a:ln w="19050" cap="flat" cmpd="sng" algn="ctr">
                <a:solidFill>
                  <a:srgbClr val="156082">
                    <a:shade val="15000"/>
                  </a:srgbClr>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7" name="Cylinder 26">
                <a:extLst>
                  <a:ext uri="{FF2B5EF4-FFF2-40B4-BE49-F238E27FC236}">
                    <a16:creationId xmlns:a16="http://schemas.microsoft.com/office/drawing/2014/main" id="{3202B560-A4E8-2409-37FB-F14F3DB5EA1A}"/>
                  </a:ext>
                </a:extLst>
              </p:cNvPr>
              <p:cNvSpPr/>
              <p:nvPr/>
            </p:nvSpPr>
            <p:spPr>
              <a:xfrm>
                <a:off x="7051318" y="1548614"/>
                <a:ext cx="1585496" cy="297906"/>
              </a:xfrm>
              <a:prstGeom prst="can">
                <a:avLst>
                  <a:gd name="adj" fmla="val 50000"/>
                </a:avLst>
              </a:prstGeom>
              <a:grpFill/>
              <a:ln w="19050" cap="flat" cmpd="sng" algn="ctr">
                <a:solidFill>
                  <a:srgbClr val="156082">
                    <a:shade val="15000"/>
                  </a:srgbClr>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grpSp>
        <p:nvGrpSpPr>
          <p:cNvPr id="34" name="Group 33">
            <a:extLst>
              <a:ext uri="{FF2B5EF4-FFF2-40B4-BE49-F238E27FC236}">
                <a16:creationId xmlns:a16="http://schemas.microsoft.com/office/drawing/2014/main" id="{D96F1568-96A3-82D4-5A0E-A41B25D8503F}"/>
              </a:ext>
            </a:extLst>
          </p:cNvPr>
          <p:cNvGrpSpPr/>
          <p:nvPr/>
        </p:nvGrpSpPr>
        <p:grpSpPr>
          <a:xfrm>
            <a:off x="1561402" y="1953310"/>
            <a:ext cx="985173" cy="1968576"/>
            <a:chOff x="2344963" y="1848018"/>
            <a:chExt cx="985173" cy="2306683"/>
          </a:xfrm>
          <a:gradFill>
            <a:gsLst>
              <a:gs pos="63000">
                <a:schemeClr val="accent1">
                  <a:lumMod val="5000"/>
                  <a:lumOff val="95000"/>
                </a:schemeClr>
              </a:gs>
              <a:gs pos="100000">
                <a:schemeClr val="accent5"/>
              </a:gs>
            </a:gsLst>
            <a:lin ang="5400000" scaled="1"/>
          </a:gradFill>
        </p:grpSpPr>
        <p:grpSp>
          <p:nvGrpSpPr>
            <p:cNvPr id="9" name="Group 8">
              <a:extLst>
                <a:ext uri="{FF2B5EF4-FFF2-40B4-BE49-F238E27FC236}">
                  <a16:creationId xmlns:a16="http://schemas.microsoft.com/office/drawing/2014/main" id="{F089D085-BB88-CC58-931C-89BBB4423E20}"/>
                </a:ext>
              </a:extLst>
            </p:cNvPr>
            <p:cNvGrpSpPr/>
            <p:nvPr/>
          </p:nvGrpSpPr>
          <p:grpSpPr>
            <a:xfrm>
              <a:off x="2344963" y="3877038"/>
              <a:ext cx="985173" cy="277663"/>
              <a:chOff x="7051318" y="4814032"/>
              <a:chExt cx="1585496" cy="446859"/>
            </a:xfrm>
            <a:grpFill/>
          </p:grpSpPr>
          <p:sp>
            <p:nvSpPr>
              <p:cNvPr id="32" name="Cylinder 31">
                <a:extLst>
                  <a:ext uri="{FF2B5EF4-FFF2-40B4-BE49-F238E27FC236}">
                    <a16:creationId xmlns:a16="http://schemas.microsoft.com/office/drawing/2014/main" id="{8206B806-B9EA-F24B-B85C-814359B46966}"/>
                  </a:ext>
                </a:extLst>
              </p:cNvPr>
              <p:cNvSpPr/>
              <p:nvPr/>
            </p:nvSpPr>
            <p:spPr>
              <a:xfrm>
                <a:off x="7051318" y="4962985"/>
                <a:ext cx="1585496" cy="297906"/>
              </a:xfrm>
              <a:prstGeom prst="can">
                <a:avLst>
                  <a:gd name="adj" fmla="val 50000"/>
                </a:avLst>
              </a:prstGeom>
              <a:grpFill/>
              <a:ln w="19050" cap="flat" cmpd="sng" algn="ctr">
                <a:solidFill>
                  <a:srgbClr val="156082">
                    <a:shade val="15000"/>
                  </a:srgbClr>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3" name="Cylinder 32">
                <a:extLst>
                  <a:ext uri="{FF2B5EF4-FFF2-40B4-BE49-F238E27FC236}">
                    <a16:creationId xmlns:a16="http://schemas.microsoft.com/office/drawing/2014/main" id="{CD32700E-F212-854D-7FDE-EF9BD4782879}"/>
                  </a:ext>
                </a:extLst>
              </p:cNvPr>
              <p:cNvSpPr/>
              <p:nvPr/>
            </p:nvSpPr>
            <p:spPr>
              <a:xfrm>
                <a:off x="7212999" y="4814032"/>
                <a:ext cx="1262134" cy="297906"/>
              </a:xfrm>
              <a:prstGeom prst="can">
                <a:avLst>
                  <a:gd name="adj" fmla="val 50000"/>
                </a:avLst>
              </a:prstGeom>
              <a:grpFill/>
              <a:ln w="19050" cap="flat" cmpd="sng" algn="ctr">
                <a:solidFill>
                  <a:srgbClr val="156082">
                    <a:shade val="15000"/>
                  </a:srgbClr>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13" name="Cylinder 12">
              <a:extLst>
                <a:ext uri="{FF2B5EF4-FFF2-40B4-BE49-F238E27FC236}">
                  <a16:creationId xmlns:a16="http://schemas.microsoft.com/office/drawing/2014/main" id="{9980AA6F-D04B-D385-EEFE-8639AC2A0698}"/>
                </a:ext>
              </a:extLst>
            </p:cNvPr>
            <p:cNvSpPr/>
            <p:nvPr/>
          </p:nvSpPr>
          <p:spPr>
            <a:xfrm>
              <a:off x="2551502" y="1986850"/>
              <a:ext cx="572096" cy="1982743"/>
            </a:xfrm>
            <a:prstGeom prst="can">
              <a:avLst/>
            </a:prstGeom>
            <a:grpFill/>
            <a:ln w="19050" cap="flat" cmpd="sng" algn="ctr">
              <a:solidFill>
                <a:srgbClr val="156082">
                  <a:shade val="15000"/>
                </a:srgbClr>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Accessibility</a:t>
              </a:r>
            </a:p>
          </p:txBody>
        </p:sp>
        <p:grpSp>
          <p:nvGrpSpPr>
            <p:cNvPr id="16" name="Group 15">
              <a:extLst>
                <a:ext uri="{FF2B5EF4-FFF2-40B4-BE49-F238E27FC236}">
                  <a16:creationId xmlns:a16="http://schemas.microsoft.com/office/drawing/2014/main" id="{E2547D87-C4D5-4C90-75A6-E3A10C15F6FF}"/>
                </a:ext>
              </a:extLst>
            </p:cNvPr>
            <p:cNvGrpSpPr/>
            <p:nvPr/>
          </p:nvGrpSpPr>
          <p:grpSpPr>
            <a:xfrm>
              <a:off x="2344963" y="1848018"/>
              <a:ext cx="985173" cy="277663"/>
              <a:chOff x="7051318" y="1548614"/>
              <a:chExt cx="1585496" cy="446859"/>
            </a:xfrm>
            <a:grpFill/>
          </p:grpSpPr>
          <p:sp>
            <p:nvSpPr>
              <p:cNvPr id="24" name="Cylinder 23">
                <a:extLst>
                  <a:ext uri="{FF2B5EF4-FFF2-40B4-BE49-F238E27FC236}">
                    <a16:creationId xmlns:a16="http://schemas.microsoft.com/office/drawing/2014/main" id="{5F598B93-F198-AFDD-858A-AA04629BBAEA}"/>
                  </a:ext>
                </a:extLst>
              </p:cNvPr>
              <p:cNvSpPr/>
              <p:nvPr/>
            </p:nvSpPr>
            <p:spPr>
              <a:xfrm>
                <a:off x="7212999" y="1697567"/>
                <a:ext cx="1262134" cy="297906"/>
              </a:xfrm>
              <a:prstGeom prst="can">
                <a:avLst>
                  <a:gd name="adj" fmla="val 50000"/>
                </a:avLst>
              </a:prstGeom>
              <a:grpFill/>
              <a:ln w="19050" cap="flat" cmpd="sng" algn="ctr">
                <a:solidFill>
                  <a:srgbClr val="156082">
                    <a:shade val="15000"/>
                  </a:srgbClr>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5" name="Cylinder 24">
                <a:extLst>
                  <a:ext uri="{FF2B5EF4-FFF2-40B4-BE49-F238E27FC236}">
                    <a16:creationId xmlns:a16="http://schemas.microsoft.com/office/drawing/2014/main" id="{6A6E710F-8A49-6F5D-9610-7162F5D34A3B}"/>
                  </a:ext>
                </a:extLst>
              </p:cNvPr>
              <p:cNvSpPr/>
              <p:nvPr/>
            </p:nvSpPr>
            <p:spPr>
              <a:xfrm>
                <a:off x="7051318" y="1548614"/>
                <a:ext cx="1585496" cy="297906"/>
              </a:xfrm>
              <a:prstGeom prst="can">
                <a:avLst>
                  <a:gd name="adj" fmla="val 50000"/>
                </a:avLst>
              </a:prstGeom>
              <a:grpFill/>
              <a:ln w="19050" cap="flat" cmpd="sng" algn="ctr">
                <a:solidFill>
                  <a:srgbClr val="156082">
                    <a:shade val="15000"/>
                  </a:srgbClr>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grpSp>
        <p:nvGrpSpPr>
          <p:cNvPr id="40" name="Group 39">
            <a:extLst>
              <a:ext uri="{FF2B5EF4-FFF2-40B4-BE49-F238E27FC236}">
                <a16:creationId xmlns:a16="http://schemas.microsoft.com/office/drawing/2014/main" id="{8DC1D3BF-C6A4-964B-A789-DFBC2EA60D8F}"/>
              </a:ext>
            </a:extLst>
          </p:cNvPr>
          <p:cNvGrpSpPr/>
          <p:nvPr/>
        </p:nvGrpSpPr>
        <p:grpSpPr>
          <a:xfrm>
            <a:off x="514805" y="1953310"/>
            <a:ext cx="1022010" cy="1968576"/>
            <a:chOff x="120562" y="1848018"/>
            <a:chExt cx="1022010" cy="2306683"/>
          </a:xfrm>
          <a:gradFill flip="none" rotWithShape="1">
            <a:gsLst>
              <a:gs pos="0">
                <a:schemeClr val="bg1"/>
              </a:gs>
              <a:gs pos="100000">
                <a:schemeClr val="accent4"/>
              </a:gs>
            </a:gsLst>
            <a:lin ang="5400000" scaled="1"/>
            <a:tileRect/>
          </a:gradFill>
        </p:grpSpPr>
        <p:grpSp>
          <p:nvGrpSpPr>
            <p:cNvPr id="10" name="Group 9">
              <a:extLst>
                <a:ext uri="{FF2B5EF4-FFF2-40B4-BE49-F238E27FC236}">
                  <a16:creationId xmlns:a16="http://schemas.microsoft.com/office/drawing/2014/main" id="{60A7FE69-BD06-5822-48FC-6FA778E68FEA}"/>
                </a:ext>
              </a:extLst>
            </p:cNvPr>
            <p:cNvGrpSpPr/>
            <p:nvPr/>
          </p:nvGrpSpPr>
          <p:grpSpPr>
            <a:xfrm>
              <a:off x="120562" y="3877038"/>
              <a:ext cx="985173" cy="277663"/>
              <a:chOff x="7051318" y="4814032"/>
              <a:chExt cx="1585496" cy="446859"/>
            </a:xfrm>
            <a:grpFill/>
          </p:grpSpPr>
          <p:sp>
            <p:nvSpPr>
              <p:cNvPr id="30" name="Cylinder 29">
                <a:extLst>
                  <a:ext uri="{FF2B5EF4-FFF2-40B4-BE49-F238E27FC236}">
                    <a16:creationId xmlns:a16="http://schemas.microsoft.com/office/drawing/2014/main" id="{85CA4462-36C6-5377-EF31-08E7D238383A}"/>
                  </a:ext>
                </a:extLst>
              </p:cNvPr>
              <p:cNvSpPr/>
              <p:nvPr/>
            </p:nvSpPr>
            <p:spPr>
              <a:xfrm>
                <a:off x="7051318" y="4962985"/>
                <a:ext cx="1585496" cy="297906"/>
              </a:xfrm>
              <a:prstGeom prst="can">
                <a:avLst>
                  <a:gd name="adj" fmla="val 50000"/>
                </a:avLst>
              </a:prstGeom>
              <a:grpFill/>
              <a:ln w="19050" cap="flat" cmpd="sng" algn="ctr">
                <a:solidFill>
                  <a:srgbClr val="156082">
                    <a:shade val="15000"/>
                  </a:srgbClr>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1" name="Cylinder 30">
                <a:extLst>
                  <a:ext uri="{FF2B5EF4-FFF2-40B4-BE49-F238E27FC236}">
                    <a16:creationId xmlns:a16="http://schemas.microsoft.com/office/drawing/2014/main" id="{F5BA7C4F-406C-D083-584F-57662F928992}"/>
                  </a:ext>
                </a:extLst>
              </p:cNvPr>
              <p:cNvSpPr/>
              <p:nvPr/>
            </p:nvSpPr>
            <p:spPr>
              <a:xfrm>
                <a:off x="7212999" y="4814032"/>
                <a:ext cx="1262134" cy="297906"/>
              </a:xfrm>
              <a:prstGeom prst="can">
                <a:avLst>
                  <a:gd name="adj" fmla="val 50000"/>
                </a:avLst>
              </a:prstGeom>
              <a:grpFill/>
              <a:ln w="19050" cap="flat" cmpd="sng" algn="ctr">
                <a:solidFill>
                  <a:srgbClr val="156082">
                    <a:shade val="15000"/>
                  </a:srgbClr>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12" name="Cylinder 11">
              <a:extLst>
                <a:ext uri="{FF2B5EF4-FFF2-40B4-BE49-F238E27FC236}">
                  <a16:creationId xmlns:a16="http://schemas.microsoft.com/office/drawing/2014/main" id="{952FE8FD-715F-575D-FF3D-A6419B78BCE9}"/>
                </a:ext>
              </a:extLst>
            </p:cNvPr>
            <p:cNvSpPr/>
            <p:nvPr/>
          </p:nvSpPr>
          <p:spPr>
            <a:xfrm>
              <a:off x="346075" y="1986850"/>
              <a:ext cx="572096" cy="1990634"/>
            </a:xfrm>
            <a:prstGeom prst="can">
              <a:avLst/>
            </a:prstGeom>
            <a:grpFill/>
            <a:ln w="19050" cap="flat" cmpd="sng" algn="ctr">
              <a:solidFill>
                <a:srgbClr val="156082">
                  <a:shade val="15000"/>
                </a:srgbClr>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Standardization</a:t>
              </a:r>
            </a:p>
          </p:txBody>
        </p:sp>
        <p:grpSp>
          <p:nvGrpSpPr>
            <p:cNvPr id="17" name="Group 16">
              <a:extLst>
                <a:ext uri="{FF2B5EF4-FFF2-40B4-BE49-F238E27FC236}">
                  <a16:creationId xmlns:a16="http://schemas.microsoft.com/office/drawing/2014/main" id="{60BA54F9-BE57-F6CC-29C1-FECDA75A0215}"/>
                </a:ext>
              </a:extLst>
            </p:cNvPr>
            <p:cNvGrpSpPr/>
            <p:nvPr/>
          </p:nvGrpSpPr>
          <p:grpSpPr>
            <a:xfrm>
              <a:off x="157399" y="1848018"/>
              <a:ext cx="985173" cy="277663"/>
              <a:chOff x="7051318" y="1548614"/>
              <a:chExt cx="1585496" cy="446859"/>
            </a:xfrm>
            <a:grpFill/>
          </p:grpSpPr>
          <p:sp>
            <p:nvSpPr>
              <p:cNvPr id="22" name="Cylinder 21">
                <a:extLst>
                  <a:ext uri="{FF2B5EF4-FFF2-40B4-BE49-F238E27FC236}">
                    <a16:creationId xmlns:a16="http://schemas.microsoft.com/office/drawing/2014/main" id="{784DAC04-78A9-0186-ADEC-13F8D10256E6}"/>
                  </a:ext>
                </a:extLst>
              </p:cNvPr>
              <p:cNvSpPr/>
              <p:nvPr/>
            </p:nvSpPr>
            <p:spPr>
              <a:xfrm>
                <a:off x="7212999" y="1697567"/>
                <a:ext cx="1262134" cy="297906"/>
              </a:xfrm>
              <a:prstGeom prst="can">
                <a:avLst>
                  <a:gd name="adj" fmla="val 50000"/>
                </a:avLst>
              </a:prstGeom>
              <a:grpFill/>
              <a:ln w="19050" cap="flat" cmpd="sng" algn="ctr">
                <a:solidFill>
                  <a:srgbClr val="156082">
                    <a:shade val="15000"/>
                  </a:srgbClr>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3" name="Cylinder 22">
                <a:extLst>
                  <a:ext uri="{FF2B5EF4-FFF2-40B4-BE49-F238E27FC236}">
                    <a16:creationId xmlns:a16="http://schemas.microsoft.com/office/drawing/2014/main" id="{EF7C34F5-3AA1-DCA6-FA31-A6A1B6447D8E}"/>
                  </a:ext>
                </a:extLst>
              </p:cNvPr>
              <p:cNvSpPr/>
              <p:nvPr/>
            </p:nvSpPr>
            <p:spPr>
              <a:xfrm>
                <a:off x="7051318" y="1548614"/>
                <a:ext cx="1585496" cy="297906"/>
              </a:xfrm>
              <a:prstGeom prst="can">
                <a:avLst>
                  <a:gd name="adj" fmla="val 50000"/>
                </a:avLst>
              </a:prstGeom>
              <a:grpFill/>
              <a:ln w="19050" cap="flat" cmpd="sng" algn="ctr">
                <a:solidFill>
                  <a:srgbClr val="156082">
                    <a:shade val="15000"/>
                  </a:srgbClr>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grpSp>
        <p:nvGrpSpPr>
          <p:cNvPr id="44" name="Group 43">
            <a:extLst>
              <a:ext uri="{FF2B5EF4-FFF2-40B4-BE49-F238E27FC236}">
                <a16:creationId xmlns:a16="http://schemas.microsoft.com/office/drawing/2014/main" id="{41084E9E-B3D0-BE08-0B18-7F5655859ABF}"/>
              </a:ext>
            </a:extLst>
          </p:cNvPr>
          <p:cNvGrpSpPr/>
          <p:nvPr/>
        </p:nvGrpSpPr>
        <p:grpSpPr>
          <a:xfrm>
            <a:off x="543697" y="1382577"/>
            <a:ext cx="3154651" cy="644671"/>
            <a:chOff x="543697" y="1382577"/>
            <a:chExt cx="3154651" cy="644671"/>
          </a:xfrm>
        </p:grpSpPr>
        <p:grpSp>
          <p:nvGrpSpPr>
            <p:cNvPr id="37" name="Group 36">
              <a:extLst>
                <a:ext uri="{FF2B5EF4-FFF2-40B4-BE49-F238E27FC236}">
                  <a16:creationId xmlns:a16="http://schemas.microsoft.com/office/drawing/2014/main" id="{8CB9C650-B5C3-9944-775E-4F40C288E6A7}"/>
                </a:ext>
              </a:extLst>
            </p:cNvPr>
            <p:cNvGrpSpPr/>
            <p:nvPr/>
          </p:nvGrpSpPr>
          <p:grpSpPr>
            <a:xfrm>
              <a:off x="543697" y="1382577"/>
              <a:ext cx="3154651" cy="644671"/>
              <a:chOff x="26383" y="1305984"/>
              <a:chExt cx="5666502" cy="644671"/>
            </a:xfrm>
            <a:gradFill flip="none" rotWithShape="1">
              <a:gsLst>
                <a:gs pos="0">
                  <a:schemeClr val="accent1">
                    <a:lumMod val="0"/>
                    <a:lumOff val="100000"/>
                  </a:schemeClr>
                </a:gs>
                <a:gs pos="100000">
                  <a:schemeClr val="bg2"/>
                </a:gs>
              </a:gsLst>
              <a:path path="circle">
                <a:fillToRect l="50000" t="-80000" r="50000" b="180000"/>
              </a:path>
              <a:tileRect/>
            </a:gradFill>
          </p:grpSpPr>
          <p:sp>
            <p:nvSpPr>
              <p:cNvPr id="19" name="Cube 18">
                <a:extLst>
                  <a:ext uri="{FF2B5EF4-FFF2-40B4-BE49-F238E27FC236}">
                    <a16:creationId xmlns:a16="http://schemas.microsoft.com/office/drawing/2014/main" id="{88536941-CAA3-46CC-7A13-7AE10AD3C1B5}"/>
                  </a:ext>
                </a:extLst>
              </p:cNvPr>
              <p:cNvSpPr/>
              <p:nvPr/>
            </p:nvSpPr>
            <p:spPr>
              <a:xfrm flipH="1">
                <a:off x="26383" y="1784939"/>
                <a:ext cx="5666502" cy="165716"/>
              </a:xfrm>
              <a:prstGeom prst="cube">
                <a:avLst>
                  <a:gd name="adj" fmla="val 35310"/>
                </a:avLst>
              </a:prstGeom>
              <a:grp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0" name="Isosceles Triangle 19">
                <a:extLst>
                  <a:ext uri="{FF2B5EF4-FFF2-40B4-BE49-F238E27FC236}">
                    <a16:creationId xmlns:a16="http://schemas.microsoft.com/office/drawing/2014/main" id="{98E6977D-69A9-F3EA-D1EC-F77896702D02}"/>
                  </a:ext>
                </a:extLst>
              </p:cNvPr>
              <p:cNvSpPr/>
              <p:nvPr/>
            </p:nvSpPr>
            <p:spPr>
              <a:xfrm>
                <a:off x="271190" y="1305984"/>
                <a:ext cx="5380830" cy="535508"/>
              </a:xfrm>
              <a:prstGeom prst="triangle">
                <a:avLst>
                  <a:gd name="adj" fmla="val 51004"/>
                </a:avLst>
              </a:prstGeom>
              <a:grpFill/>
              <a:ln w="19050" cap="flat" cmpd="sng" algn="ctr">
                <a:solidFill>
                  <a:srgbClr val="156082">
                    <a:shade val="15000"/>
                  </a:srgbClr>
                </a:solidFill>
                <a:prstDash val="solid"/>
                <a:miter lim="800000"/>
              </a:ln>
              <a:effectLst/>
              <a:scene3d>
                <a:camera prst="obliqueTopLeft"/>
                <a:lightRig rig="threePt" dir="t"/>
              </a:scene3d>
              <a:sp3d extrusionH="76200" contourW="12700">
                <a:bevelT w="6350" h="571500"/>
                <a:contourClr>
                  <a:sysClr val="window" lastClr="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39" name="TextBox 38">
              <a:extLst>
                <a:ext uri="{FF2B5EF4-FFF2-40B4-BE49-F238E27FC236}">
                  <a16:creationId xmlns:a16="http://schemas.microsoft.com/office/drawing/2014/main" id="{D63F47C5-398F-FED4-1354-4B3613C13C3F}"/>
                </a:ext>
              </a:extLst>
            </p:cNvPr>
            <p:cNvSpPr txBox="1"/>
            <p:nvPr/>
          </p:nvSpPr>
          <p:spPr>
            <a:xfrm>
              <a:off x="633020" y="1589184"/>
              <a:ext cx="3042578" cy="338554"/>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ML EDA Research</a:t>
              </a:r>
            </a:p>
          </p:txBody>
        </p:sp>
      </p:grpSp>
    </p:spTree>
    <p:extLst>
      <p:ext uri="{BB962C8B-B14F-4D97-AF65-F5344CB8AC3E}">
        <p14:creationId xmlns:p14="http://schemas.microsoft.com/office/powerpoint/2010/main" val="346696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nodeType="withEffect">
                                  <p:stCondLst>
                                    <p:cond delay="0"/>
                                  </p:stCondLst>
                                  <p:childTnLst>
                                    <p:set>
                                      <p:cBhvr>
                                        <p:cTn id="9" dur="1" fill="hold">
                                          <p:stCondLst>
                                            <p:cond delay="0"/>
                                          </p:stCondLst>
                                        </p:cTn>
                                        <p:tgtEl>
                                          <p:spTgt spid="42">
                                            <p:txEl>
                                              <p:pRg st="0" end="0"/>
                                            </p:txEl>
                                          </p:spTgt>
                                        </p:tgtEl>
                                        <p:attrNameLst>
                                          <p:attrName>style.visibility</p:attrName>
                                        </p:attrNameLst>
                                      </p:cBhvr>
                                      <p:to>
                                        <p:strVal val="visible"/>
                                      </p:to>
                                    </p:set>
                                    <p:animEffect transition="in" filter="fade">
                                      <p:cBhvr>
                                        <p:cTn id="10" dur="500"/>
                                        <p:tgtEl>
                                          <p:spTgt spid="42">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2">
                                            <p:txEl>
                                              <p:pRg st="1" end="1"/>
                                            </p:txEl>
                                          </p:spTgt>
                                        </p:tgtEl>
                                        <p:attrNameLst>
                                          <p:attrName>style.visibility</p:attrName>
                                        </p:attrNameLst>
                                      </p:cBhvr>
                                      <p:to>
                                        <p:strVal val="visible"/>
                                      </p:to>
                                    </p:set>
                                    <p:animEffect transition="in" filter="fade">
                                      <p:cBhvr>
                                        <p:cTn id="13" dur="500"/>
                                        <p:tgtEl>
                                          <p:spTgt spid="42">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2">
                                            <p:txEl>
                                              <p:pRg st="2" end="2"/>
                                            </p:txEl>
                                          </p:spTgt>
                                        </p:tgtEl>
                                        <p:attrNameLst>
                                          <p:attrName>style.visibility</p:attrName>
                                        </p:attrNameLst>
                                      </p:cBhvr>
                                      <p:to>
                                        <p:strVal val="visible"/>
                                      </p:to>
                                    </p:set>
                                    <p:animEffect transition="in" filter="fade">
                                      <p:cBhvr>
                                        <p:cTn id="16" dur="500"/>
                                        <p:tgtEl>
                                          <p:spTgt spid="4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500"/>
                                        <p:tgtEl>
                                          <p:spTgt spid="40"/>
                                        </p:tgtEl>
                                      </p:cBhvr>
                                    </p:animEffect>
                                  </p:childTnLst>
                                </p:cTn>
                              </p:par>
                              <p:par>
                                <p:cTn id="22" presetID="10" presetClass="entr" presetSubtype="0" fill="hold" nodeType="withEffect">
                                  <p:stCondLst>
                                    <p:cond delay="0"/>
                                  </p:stCondLst>
                                  <p:childTnLst>
                                    <p:set>
                                      <p:cBhvr>
                                        <p:cTn id="23" dur="1" fill="hold">
                                          <p:stCondLst>
                                            <p:cond delay="0"/>
                                          </p:stCondLst>
                                        </p:cTn>
                                        <p:tgtEl>
                                          <p:spTgt spid="42">
                                            <p:txEl>
                                              <p:pRg st="3" end="3"/>
                                            </p:txEl>
                                          </p:spTgt>
                                        </p:tgtEl>
                                        <p:attrNameLst>
                                          <p:attrName>style.visibility</p:attrName>
                                        </p:attrNameLst>
                                      </p:cBhvr>
                                      <p:to>
                                        <p:strVal val="visible"/>
                                      </p:to>
                                    </p:set>
                                    <p:animEffect transition="in" filter="fade">
                                      <p:cBhvr>
                                        <p:cTn id="24" dur="500"/>
                                        <p:tgtEl>
                                          <p:spTgt spid="42">
                                            <p:txEl>
                                              <p:pRg st="3" end="3"/>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2">
                                            <p:txEl>
                                              <p:pRg st="4" end="4"/>
                                            </p:txEl>
                                          </p:spTgt>
                                        </p:tgtEl>
                                        <p:attrNameLst>
                                          <p:attrName>style.visibility</p:attrName>
                                        </p:attrNameLst>
                                      </p:cBhvr>
                                      <p:to>
                                        <p:strVal val="visible"/>
                                      </p:to>
                                    </p:set>
                                    <p:animEffect transition="in" filter="fade">
                                      <p:cBhvr>
                                        <p:cTn id="27" dur="500"/>
                                        <p:tgtEl>
                                          <p:spTgt spid="42">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2">
                                            <p:txEl>
                                              <p:pRg st="5" end="5"/>
                                            </p:txEl>
                                          </p:spTgt>
                                        </p:tgtEl>
                                        <p:attrNameLst>
                                          <p:attrName>style.visibility</p:attrName>
                                        </p:attrNameLst>
                                      </p:cBhvr>
                                      <p:to>
                                        <p:strVal val="visible"/>
                                      </p:to>
                                    </p:set>
                                    <p:animEffect transition="in" filter="fade">
                                      <p:cBhvr>
                                        <p:cTn id="30" dur="500"/>
                                        <p:tgtEl>
                                          <p:spTgt spid="42">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par>
                                <p:cTn id="36" presetID="10" presetClass="entr" presetSubtype="0" fill="hold" nodeType="withEffect">
                                  <p:stCondLst>
                                    <p:cond delay="0"/>
                                  </p:stCondLst>
                                  <p:childTnLst>
                                    <p:set>
                                      <p:cBhvr>
                                        <p:cTn id="37" dur="1" fill="hold">
                                          <p:stCondLst>
                                            <p:cond delay="0"/>
                                          </p:stCondLst>
                                        </p:cTn>
                                        <p:tgtEl>
                                          <p:spTgt spid="42">
                                            <p:txEl>
                                              <p:pRg st="6" end="6"/>
                                            </p:txEl>
                                          </p:spTgt>
                                        </p:tgtEl>
                                        <p:attrNameLst>
                                          <p:attrName>style.visibility</p:attrName>
                                        </p:attrNameLst>
                                      </p:cBhvr>
                                      <p:to>
                                        <p:strVal val="visible"/>
                                      </p:to>
                                    </p:set>
                                    <p:animEffect transition="in" filter="fade">
                                      <p:cBhvr>
                                        <p:cTn id="38" dur="500"/>
                                        <p:tgtEl>
                                          <p:spTgt spid="42">
                                            <p:txEl>
                                              <p:pRg st="6" end="6"/>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42">
                                            <p:txEl>
                                              <p:pRg st="7" end="7"/>
                                            </p:txEl>
                                          </p:spTgt>
                                        </p:tgtEl>
                                        <p:attrNameLst>
                                          <p:attrName>style.visibility</p:attrName>
                                        </p:attrNameLst>
                                      </p:cBhvr>
                                      <p:to>
                                        <p:strVal val="visible"/>
                                      </p:to>
                                    </p:set>
                                    <p:animEffect transition="in" filter="fade">
                                      <p:cBhvr>
                                        <p:cTn id="41" dur="500"/>
                                        <p:tgtEl>
                                          <p:spTgt spid="42">
                                            <p:txEl>
                                              <p:pRg st="7" end="7"/>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42">
                                            <p:txEl>
                                              <p:pRg st="8" end="8"/>
                                            </p:txEl>
                                          </p:spTgt>
                                        </p:tgtEl>
                                        <p:attrNameLst>
                                          <p:attrName>style.visibility</p:attrName>
                                        </p:attrNameLst>
                                      </p:cBhvr>
                                      <p:to>
                                        <p:strVal val="visible"/>
                                      </p:to>
                                    </p:set>
                                    <p:animEffect transition="in" filter="fade">
                                      <p:cBhvr>
                                        <p:cTn id="44" dur="500"/>
                                        <p:tgtEl>
                                          <p:spTgt spid="42">
                                            <p:txEl>
                                              <p:pRg st="8" end="8"/>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childTnLst>
                                </p:cTn>
                              </p:par>
                              <p:par>
                                <p:cTn id="50" presetID="10" presetClass="entr" presetSubtype="0" fill="hold" nodeType="withEffect">
                                  <p:stCondLst>
                                    <p:cond delay="0"/>
                                  </p:stCondLst>
                                  <p:childTnLst>
                                    <p:set>
                                      <p:cBhvr>
                                        <p:cTn id="51" dur="1" fill="hold">
                                          <p:stCondLst>
                                            <p:cond delay="0"/>
                                          </p:stCondLst>
                                        </p:cTn>
                                        <p:tgtEl>
                                          <p:spTgt spid="42">
                                            <p:txEl>
                                              <p:pRg st="9" end="9"/>
                                            </p:txEl>
                                          </p:spTgt>
                                        </p:tgtEl>
                                        <p:attrNameLst>
                                          <p:attrName>style.visibility</p:attrName>
                                        </p:attrNameLst>
                                      </p:cBhvr>
                                      <p:to>
                                        <p:strVal val="visible"/>
                                      </p:to>
                                    </p:set>
                                    <p:animEffect transition="in" filter="fade">
                                      <p:cBhvr>
                                        <p:cTn id="52" dur="500"/>
                                        <p:tgtEl>
                                          <p:spTgt spid="42">
                                            <p:txEl>
                                              <p:pRg st="9" end="9"/>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42">
                                            <p:txEl>
                                              <p:pRg st="10" end="10"/>
                                            </p:txEl>
                                          </p:spTgt>
                                        </p:tgtEl>
                                        <p:attrNameLst>
                                          <p:attrName>style.visibility</p:attrName>
                                        </p:attrNameLst>
                                      </p:cBhvr>
                                      <p:to>
                                        <p:strVal val="visible"/>
                                      </p:to>
                                    </p:set>
                                    <p:animEffect transition="in" filter="fade">
                                      <p:cBhvr>
                                        <p:cTn id="55" dur="500"/>
                                        <p:tgtEl>
                                          <p:spTgt spid="42">
                                            <p:txEl>
                                              <p:pRg st="10" end="10"/>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42">
                                            <p:txEl>
                                              <p:pRg st="11" end="11"/>
                                            </p:txEl>
                                          </p:spTgt>
                                        </p:tgtEl>
                                        <p:attrNameLst>
                                          <p:attrName>style.visibility</p:attrName>
                                        </p:attrNameLst>
                                      </p:cBhvr>
                                      <p:to>
                                        <p:strVal val="visible"/>
                                      </p:to>
                                    </p:set>
                                    <p:animEffect transition="in" filter="fade">
                                      <p:cBhvr>
                                        <p:cTn id="58" dur="500"/>
                                        <p:tgtEl>
                                          <p:spTgt spid="4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CAC47-BB50-807F-47DB-AEC366ECD45A}"/>
              </a:ext>
            </a:extLst>
          </p:cNvPr>
          <p:cNvSpPr>
            <a:spLocks noGrp="1"/>
          </p:cNvSpPr>
          <p:nvPr>
            <p:ph type="title"/>
          </p:nvPr>
        </p:nvSpPr>
        <p:spPr/>
        <p:txBody>
          <a:bodyPr/>
          <a:lstStyle/>
          <a:p>
            <a:r>
              <a:rPr lang="en-US" dirty="0"/>
              <a:t>Road to an ML EDA Commons</a:t>
            </a:r>
          </a:p>
        </p:txBody>
      </p:sp>
      <p:sp>
        <p:nvSpPr>
          <p:cNvPr id="4" name="Subtitle 3">
            <a:extLst>
              <a:ext uri="{FF2B5EF4-FFF2-40B4-BE49-F238E27FC236}">
                <a16:creationId xmlns:a16="http://schemas.microsoft.com/office/drawing/2014/main" id="{C5338BDF-23E9-A15A-8EEA-3AF46798EF62}"/>
              </a:ext>
            </a:extLst>
          </p:cNvPr>
          <p:cNvSpPr>
            <a:spLocks noGrp="1"/>
          </p:cNvSpPr>
          <p:nvPr>
            <p:ph type="subTitle" idx="2"/>
          </p:nvPr>
        </p:nvSpPr>
        <p:spPr>
          <a:xfrm>
            <a:off x="424450" y="756623"/>
            <a:ext cx="8384700" cy="283154"/>
          </a:xfrm>
        </p:spPr>
        <p:txBody>
          <a:bodyPr/>
          <a:lstStyle/>
          <a:p>
            <a:r>
              <a:rPr lang="en-US" dirty="0"/>
              <a:t>Components of an ML EDA Commons</a:t>
            </a:r>
          </a:p>
        </p:txBody>
      </p:sp>
      <p:sp>
        <p:nvSpPr>
          <p:cNvPr id="36" name="Rectangle 35">
            <a:extLst>
              <a:ext uri="{FF2B5EF4-FFF2-40B4-BE49-F238E27FC236}">
                <a16:creationId xmlns:a16="http://schemas.microsoft.com/office/drawing/2014/main" id="{AC67B5EF-4A68-EA8B-B3E3-17BCFFE5F264}"/>
              </a:ext>
            </a:extLst>
          </p:cNvPr>
          <p:cNvSpPr/>
          <p:nvPr/>
        </p:nvSpPr>
        <p:spPr>
          <a:xfrm rot="5400000">
            <a:off x="4343783" y="-2780306"/>
            <a:ext cx="248407" cy="8094722"/>
          </a:xfrm>
          <a:prstGeom prst="rect">
            <a:avLst/>
          </a:prstGeom>
          <a:gradFill flip="none" rotWithShape="1">
            <a:gsLst>
              <a:gs pos="0">
                <a:srgbClr val="0F9ED5">
                  <a:lumMod val="20000"/>
                  <a:lumOff val="80000"/>
                  <a:alpha val="70000"/>
                </a:srgbClr>
              </a:gs>
              <a:gs pos="100000">
                <a:srgbClr val="156082"/>
              </a:gs>
            </a:gsLst>
            <a:lin ang="16200000" scaled="1"/>
            <a:tileRect/>
          </a:gradFill>
          <a:ln w="19050" cap="flat" cmpd="sng" algn="ctr">
            <a:solidFill>
              <a:srgbClr val="156082">
                <a:shade val="15000"/>
              </a:srgbClr>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Nascent                                                                                 	                                             </a:t>
            </a:r>
            <a:r>
              <a:rPr kumimoji="0" lang="en-US" b="0" i="0" u="none" strike="noStrike" kern="1200" cap="none" spc="0" normalizeH="0" baseline="0" noProof="0" dirty="0">
                <a:ln>
                  <a:noFill/>
                </a:ln>
                <a:solidFill>
                  <a:prstClr val="white"/>
                </a:solidFill>
                <a:effectLst/>
                <a:uLnTx/>
                <a:uFillTx/>
                <a:latin typeface="Aptos" panose="02110004020202020204"/>
                <a:ea typeface="+mn-ea"/>
                <a:cs typeface="+mn-cs"/>
              </a:rPr>
              <a:t>Mature           </a:t>
            </a:r>
          </a:p>
        </p:txBody>
      </p:sp>
      <p:sp>
        <p:nvSpPr>
          <p:cNvPr id="37" name="Arrow: Right 36">
            <a:extLst>
              <a:ext uri="{FF2B5EF4-FFF2-40B4-BE49-F238E27FC236}">
                <a16:creationId xmlns:a16="http://schemas.microsoft.com/office/drawing/2014/main" id="{9E551DBB-311B-5159-E84C-E9FB72A7A1EC}"/>
              </a:ext>
            </a:extLst>
          </p:cNvPr>
          <p:cNvSpPr/>
          <p:nvPr/>
        </p:nvSpPr>
        <p:spPr>
          <a:xfrm>
            <a:off x="3971325" y="4386033"/>
            <a:ext cx="1569792" cy="400044"/>
          </a:xfrm>
          <a:prstGeom prst="rightArrow">
            <a:avLst/>
          </a:prstGeom>
          <a:gradFill>
            <a:gsLst>
              <a:gs pos="0">
                <a:srgbClr val="0F9ED5">
                  <a:lumMod val="20000"/>
                  <a:lumOff val="80000"/>
                </a:srgbClr>
              </a:gs>
              <a:gs pos="100000">
                <a:srgbClr val="156082"/>
              </a:gs>
            </a:gsLst>
            <a:lin ang="0" scaled="1"/>
          </a:gra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4" name="Rectangle: Rounded Corners 43">
            <a:extLst>
              <a:ext uri="{FF2B5EF4-FFF2-40B4-BE49-F238E27FC236}">
                <a16:creationId xmlns:a16="http://schemas.microsoft.com/office/drawing/2014/main" id="{47CD4BD5-98A8-2DD6-8EBD-7AC7A61E3565}"/>
              </a:ext>
            </a:extLst>
          </p:cNvPr>
          <p:cNvSpPr/>
          <p:nvPr/>
        </p:nvSpPr>
        <p:spPr>
          <a:xfrm>
            <a:off x="4631163" y="1494333"/>
            <a:ext cx="3972280" cy="3555383"/>
          </a:xfrm>
          <a:prstGeom prst="roundRect">
            <a:avLst/>
          </a:prstGeom>
          <a:noFill/>
          <a:ln w="28575" cap="flat" cmpd="sng" algn="ctr">
            <a:solidFill>
              <a:srgbClr val="4EA72E"/>
            </a:solidFill>
            <a:prstDash val="solid"/>
            <a:round/>
            <a:headEnd type="none" w="med" len="med"/>
            <a:tailEnd type="none" w="med" len="me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5" name="Rectangle: Rounded Corners 44">
            <a:extLst>
              <a:ext uri="{FF2B5EF4-FFF2-40B4-BE49-F238E27FC236}">
                <a16:creationId xmlns:a16="http://schemas.microsoft.com/office/drawing/2014/main" id="{981BC562-465C-F9AC-D745-3702E2F9777B}"/>
              </a:ext>
            </a:extLst>
          </p:cNvPr>
          <p:cNvSpPr/>
          <p:nvPr/>
        </p:nvSpPr>
        <p:spPr>
          <a:xfrm>
            <a:off x="4702457" y="1877027"/>
            <a:ext cx="1833755" cy="3087708"/>
          </a:xfrm>
          <a:prstGeom prst="roundRect">
            <a:avLst/>
          </a:prstGeom>
          <a:noFill/>
          <a:ln w="28575" cap="flat" cmpd="sng" algn="ctr">
            <a:solidFill>
              <a:srgbClr val="4EA72E"/>
            </a:solidFill>
            <a:prstDash val="solid"/>
            <a:round/>
            <a:headEnd type="none" w="med" len="med"/>
            <a:tailEnd type="none" w="med" len="me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Governance &amp; standards</a:t>
            </a:r>
          </a:p>
        </p:txBody>
      </p:sp>
      <p:sp>
        <p:nvSpPr>
          <p:cNvPr id="46" name="Rectangle: Rounded Corners 45">
            <a:extLst>
              <a:ext uri="{FF2B5EF4-FFF2-40B4-BE49-F238E27FC236}">
                <a16:creationId xmlns:a16="http://schemas.microsoft.com/office/drawing/2014/main" id="{A3D56718-9549-BDCC-19D5-F33F8E524A63}"/>
              </a:ext>
            </a:extLst>
          </p:cNvPr>
          <p:cNvSpPr/>
          <p:nvPr/>
        </p:nvSpPr>
        <p:spPr>
          <a:xfrm>
            <a:off x="6765906" y="1877026"/>
            <a:ext cx="1766894" cy="3087709"/>
          </a:xfrm>
          <a:prstGeom prst="roundRect">
            <a:avLst/>
          </a:prstGeom>
          <a:noFill/>
          <a:ln w="28575" cap="flat" cmpd="sng" algn="ctr">
            <a:solidFill>
              <a:srgbClr val="4EA72E"/>
            </a:solidFill>
            <a:prstDash val="solid"/>
            <a:round/>
            <a:headEnd type="none" w="med" len="med"/>
            <a:tailEnd type="none" w="med" len="me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Accessibility &amp; reproducibility</a:t>
            </a:r>
          </a:p>
        </p:txBody>
      </p:sp>
      <p:sp>
        <p:nvSpPr>
          <p:cNvPr id="48" name="TextBox 47">
            <a:extLst>
              <a:ext uri="{FF2B5EF4-FFF2-40B4-BE49-F238E27FC236}">
                <a16:creationId xmlns:a16="http://schemas.microsoft.com/office/drawing/2014/main" id="{30CE79C1-EF3D-709A-A656-56917D5F20E7}"/>
              </a:ext>
            </a:extLst>
          </p:cNvPr>
          <p:cNvSpPr txBox="1"/>
          <p:nvPr/>
        </p:nvSpPr>
        <p:spPr>
          <a:xfrm>
            <a:off x="4702457" y="1521878"/>
            <a:ext cx="3847971" cy="30082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Components of an ML EDA Commons:</a:t>
            </a:r>
          </a:p>
        </p:txBody>
      </p:sp>
      <p:sp>
        <p:nvSpPr>
          <p:cNvPr id="49" name="Flowchart: Alternate Process 48">
            <a:extLst>
              <a:ext uri="{FF2B5EF4-FFF2-40B4-BE49-F238E27FC236}">
                <a16:creationId xmlns:a16="http://schemas.microsoft.com/office/drawing/2014/main" id="{5C1D70E4-D3C9-3C2C-B14D-81899CD02698}"/>
              </a:ext>
            </a:extLst>
          </p:cNvPr>
          <p:cNvSpPr/>
          <p:nvPr/>
        </p:nvSpPr>
        <p:spPr>
          <a:xfrm>
            <a:off x="6849497" y="2593553"/>
            <a:ext cx="1611351" cy="480556"/>
          </a:xfrm>
          <a:prstGeom prst="flowChartAlternateProcess">
            <a:avLst/>
          </a:prstGeom>
          <a:solidFill>
            <a:srgbClr val="156082"/>
          </a:solidFill>
          <a:ln w="28575" cap="flat" cmpd="sng" algn="ctr">
            <a:solidFill>
              <a:srgbClr val="156082"/>
            </a:solidFill>
            <a:prstDash val="dash"/>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Aptos" panose="02110004020202020204"/>
                <a:ea typeface="+mn-ea"/>
                <a:cs typeface="+mn-cs"/>
              </a:rPr>
              <a:t>Cloud infrastructure</a:t>
            </a:r>
          </a:p>
        </p:txBody>
      </p:sp>
      <p:sp>
        <p:nvSpPr>
          <p:cNvPr id="50" name="Flowchart: Alternate Process 49">
            <a:extLst>
              <a:ext uri="{FF2B5EF4-FFF2-40B4-BE49-F238E27FC236}">
                <a16:creationId xmlns:a16="http://schemas.microsoft.com/office/drawing/2014/main" id="{188DAA46-0A0E-8781-3839-BB594B2F6946}"/>
              </a:ext>
            </a:extLst>
          </p:cNvPr>
          <p:cNvSpPr/>
          <p:nvPr/>
        </p:nvSpPr>
        <p:spPr>
          <a:xfrm>
            <a:off x="6849497" y="3234248"/>
            <a:ext cx="1611351" cy="305957"/>
          </a:xfrm>
          <a:prstGeom prst="flowChartAlternateProcess">
            <a:avLst/>
          </a:prstGeom>
          <a:solidFill>
            <a:srgbClr val="156082"/>
          </a:solidFill>
          <a:ln w="28575" cap="flat" cmpd="sng" algn="ctr">
            <a:solidFill>
              <a:srgbClr val="156082"/>
            </a:solidFill>
            <a:prstDash val="dash"/>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Aptos" panose="02110004020202020204"/>
                <a:ea typeface="+mn-ea"/>
                <a:cs typeface="+mn-cs"/>
              </a:rPr>
              <a:t>Open-source</a:t>
            </a:r>
          </a:p>
        </p:txBody>
      </p:sp>
      <p:sp>
        <p:nvSpPr>
          <p:cNvPr id="51" name="Flowchart: Alternate Process 50">
            <a:extLst>
              <a:ext uri="{FF2B5EF4-FFF2-40B4-BE49-F238E27FC236}">
                <a16:creationId xmlns:a16="http://schemas.microsoft.com/office/drawing/2014/main" id="{747812A2-F35C-294D-9620-9FCCC7C7B5C2}"/>
              </a:ext>
            </a:extLst>
          </p:cNvPr>
          <p:cNvSpPr/>
          <p:nvPr/>
        </p:nvSpPr>
        <p:spPr>
          <a:xfrm>
            <a:off x="6849497" y="3726821"/>
            <a:ext cx="1611351" cy="480556"/>
          </a:xfrm>
          <a:prstGeom prst="flowChartAlternateProcess">
            <a:avLst/>
          </a:prstGeom>
          <a:solidFill>
            <a:srgbClr val="156082"/>
          </a:solidFill>
          <a:ln w="28575" cap="flat" cmpd="sng" algn="ctr">
            <a:solidFill>
              <a:srgbClr val="156082"/>
            </a:solidFill>
            <a:prstDash val="dash"/>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Aptos" panose="02110004020202020204"/>
                <a:ea typeface="+mn-ea"/>
                <a:cs typeface="+mn-cs"/>
              </a:rPr>
              <a:t>Research artifacts</a:t>
            </a:r>
          </a:p>
        </p:txBody>
      </p:sp>
      <p:sp>
        <p:nvSpPr>
          <p:cNvPr id="52" name="Flowchart: Alternate Process 51">
            <a:extLst>
              <a:ext uri="{FF2B5EF4-FFF2-40B4-BE49-F238E27FC236}">
                <a16:creationId xmlns:a16="http://schemas.microsoft.com/office/drawing/2014/main" id="{84FBC724-89A7-01BE-6553-2EB5E53752D9}"/>
              </a:ext>
            </a:extLst>
          </p:cNvPr>
          <p:cNvSpPr/>
          <p:nvPr/>
        </p:nvSpPr>
        <p:spPr>
          <a:xfrm>
            <a:off x="4831408" y="2593553"/>
            <a:ext cx="1611351" cy="480556"/>
          </a:xfrm>
          <a:prstGeom prst="flowChartAlternateProcess">
            <a:avLst/>
          </a:prstGeom>
          <a:solidFill>
            <a:srgbClr val="156082"/>
          </a:solidFill>
          <a:ln w="28575" cap="flat" cmpd="sng" algn="ctr">
            <a:solidFill>
              <a:srgbClr val="156082"/>
            </a:solidFill>
            <a:prstDash val="dash"/>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Aptos" panose="02110004020202020204"/>
                <a:ea typeface="+mn-ea"/>
                <a:cs typeface="+mn-cs"/>
              </a:rPr>
              <a:t>Consortium of stakeholders</a:t>
            </a:r>
          </a:p>
        </p:txBody>
      </p:sp>
      <p:sp>
        <p:nvSpPr>
          <p:cNvPr id="53" name="Flowchart: Alternate Process 52">
            <a:extLst>
              <a:ext uri="{FF2B5EF4-FFF2-40B4-BE49-F238E27FC236}">
                <a16:creationId xmlns:a16="http://schemas.microsoft.com/office/drawing/2014/main" id="{18F036ED-E79F-9BF7-0CA6-4F20D84EFED2}"/>
              </a:ext>
            </a:extLst>
          </p:cNvPr>
          <p:cNvSpPr/>
          <p:nvPr/>
        </p:nvSpPr>
        <p:spPr>
          <a:xfrm>
            <a:off x="4831408" y="3222824"/>
            <a:ext cx="1611351" cy="480556"/>
          </a:xfrm>
          <a:prstGeom prst="flowChartAlternateProcess">
            <a:avLst/>
          </a:prstGeom>
          <a:solidFill>
            <a:srgbClr val="156082"/>
          </a:solidFill>
          <a:ln w="28575" cap="flat" cmpd="sng" algn="ctr">
            <a:solidFill>
              <a:srgbClr val="156082"/>
            </a:solidFill>
            <a:prstDash val="dash"/>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Aptos" panose="02110004020202020204"/>
                <a:ea typeface="+mn-ea"/>
                <a:cs typeface="+mn-cs"/>
              </a:rPr>
              <a:t>Formats &amp; quality</a:t>
            </a:r>
          </a:p>
        </p:txBody>
      </p:sp>
      <p:sp>
        <p:nvSpPr>
          <p:cNvPr id="54" name="Flowchart: Alternate Process 53">
            <a:extLst>
              <a:ext uri="{FF2B5EF4-FFF2-40B4-BE49-F238E27FC236}">
                <a16:creationId xmlns:a16="http://schemas.microsoft.com/office/drawing/2014/main" id="{4863D9F4-D618-DBAD-AC89-65773958B3AE}"/>
              </a:ext>
            </a:extLst>
          </p:cNvPr>
          <p:cNvSpPr/>
          <p:nvPr/>
        </p:nvSpPr>
        <p:spPr>
          <a:xfrm>
            <a:off x="4831408" y="3866553"/>
            <a:ext cx="1611351" cy="340822"/>
          </a:xfrm>
          <a:prstGeom prst="flowChartAlternateProcess">
            <a:avLst/>
          </a:prstGeom>
          <a:solidFill>
            <a:srgbClr val="156082"/>
          </a:solidFill>
          <a:ln w="28575" cap="flat" cmpd="sng" algn="ctr">
            <a:solidFill>
              <a:srgbClr val="156082"/>
            </a:solidFill>
            <a:prstDash val="dash"/>
            <a:round/>
            <a:headEnd type="none" w="med" len="med"/>
            <a:tailEnd type="none" w="med" len="med"/>
          </a:ln>
          <a:effectLst/>
        </p:spPr>
        <p:txBody>
          <a:bodyPr rtlCol="0" anchor="ctr"/>
          <a:lstStyle/>
          <a:p>
            <a:pPr lvl="0" algn="ctr">
              <a:buClrTx/>
              <a:defRPr/>
            </a:pPr>
            <a:r>
              <a:rPr lang="en-US" kern="1200" dirty="0">
                <a:solidFill>
                  <a:prstClr val="white"/>
                </a:solidFill>
                <a:latin typeface="Aptos" panose="02110004020202020204"/>
                <a:ea typeface="+mn-ea"/>
                <a:cs typeface="+mn-cs"/>
              </a:rPr>
              <a:t>Sustenance </a:t>
            </a:r>
            <a:endParaRPr kumimoji="0" lang="en-US"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8" name="Slide Number Placeholder 4">
            <a:extLst>
              <a:ext uri="{FF2B5EF4-FFF2-40B4-BE49-F238E27FC236}">
                <a16:creationId xmlns:a16="http://schemas.microsoft.com/office/drawing/2014/main" id="{3982661E-089B-C70C-F9C0-710DD963243C}"/>
              </a:ext>
            </a:extLst>
          </p:cNvPr>
          <p:cNvSpPr txBox="1">
            <a:spLocks/>
          </p:cNvSpPr>
          <p:nvPr/>
        </p:nvSpPr>
        <p:spPr>
          <a:xfrm>
            <a:off x="6370432" y="4775080"/>
            <a:ext cx="2057400" cy="274637"/>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tx1">
                    <a:tint val="82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3A3443A-035E-4F09-8A92-13C81B986589}" type="slidenum">
              <a:rPr lang="en-US" smtClean="0"/>
              <a:pPr/>
              <a:t>9</a:t>
            </a:fld>
            <a:endParaRPr lang="en-US" dirty="0"/>
          </a:p>
        </p:txBody>
      </p:sp>
      <p:sp>
        <p:nvSpPr>
          <p:cNvPr id="47" name="Flowchart: Alternate Process 46">
            <a:extLst>
              <a:ext uri="{FF2B5EF4-FFF2-40B4-BE49-F238E27FC236}">
                <a16:creationId xmlns:a16="http://schemas.microsoft.com/office/drawing/2014/main" id="{ACC81E1A-1D92-7A05-81CF-17E4EBCAA451}"/>
              </a:ext>
            </a:extLst>
          </p:cNvPr>
          <p:cNvSpPr/>
          <p:nvPr/>
        </p:nvSpPr>
        <p:spPr>
          <a:xfrm>
            <a:off x="5564118" y="4332649"/>
            <a:ext cx="2124650" cy="520212"/>
          </a:xfrm>
          <a:prstGeom prst="flowChartAlternateProcess">
            <a:avLst/>
          </a:prstGeom>
          <a:solidFill>
            <a:srgbClr val="156082"/>
          </a:solidFill>
          <a:ln w="28575" cap="flat" cmpd="sng" algn="ctr">
            <a:solidFill>
              <a:srgbClr val="156082"/>
            </a:solidFill>
            <a:prstDash val="dash"/>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Aptos" panose="02110004020202020204"/>
                <a:ea typeface="+mn-ea"/>
                <a:cs typeface="+mn-cs"/>
              </a:rPr>
              <a:t>ML EDA infrastructure</a:t>
            </a:r>
          </a:p>
        </p:txBody>
      </p:sp>
      <p:sp>
        <p:nvSpPr>
          <p:cNvPr id="3" name="Flowchart: Preparation 2">
            <a:extLst>
              <a:ext uri="{FF2B5EF4-FFF2-40B4-BE49-F238E27FC236}">
                <a16:creationId xmlns:a16="http://schemas.microsoft.com/office/drawing/2014/main" id="{2322F818-EDDA-0D8E-CA18-4FAF5939F67D}"/>
              </a:ext>
            </a:extLst>
          </p:cNvPr>
          <p:cNvSpPr/>
          <p:nvPr/>
        </p:nvSpPr>
        <p:spPr>
          <a:xfrm>
            <a:off x="2429363" y="4113432"/>
            <a:ext cx="1407120" cy="503427"/>
          </a:xfrm>
          <a:prstGeom prst="flowChartPreparation">
            <a:avLst/>
          </a:prstGeom>
          <a:solidFill>
            <a:srgbClr val="0F9ED5">
              <a:lumMod val="20000"/>
              <a:lumOff val="80000"/>
              <a:alpha val="50000"/>
            </a:srgbClr>
          </a:solidFill>
          <a:ln>
            <a:solidFill>
              <a:sysClr val="windowText" lastClr="000000"/>
            </a:solid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Proxies</a:t>
            </a:r>
          </a:p>
        </p:txBody>
      </p:sp>
      <p:sp>
        <p:nvSpPr>
          <p:cNvPr id="5" name="Rectangle: Rounded Corners 4">
            <a:extLst>
              <a:ext uri="{FF2B5EF4-FFF2-40B4-BE49-F238E27FC236}">
                <a16:creationId xmlns:a16="http://schemas.microsoft.com/office/drawing/2014/main" id="{05D90E86-17E1-544C-0B52-A34770434489}"/>
              </a:ext>
            </a:extLst>
          </p:cNvPr>
          <p:cNvSpPr/>
          <p:nvPr/>
        </p:nvSpPr>
        <p:spPr>
          <a:xfrm>
            <a:off x="278534" y="1540179"/>
            <a:ext cx="3673996" cy="3463690"/>
          </a:xfrm>
          <a:prstGeom prst="roundRect">
            <a:avLst>
              <a:gd name="adj" fmla="val 11158"/>
            </a:avLst>
          </a:prstGeom>
          <a:noFill/>
          <a:ln w="38100" cap="flat" cmpd="sng" algn="ctr">
            <a:solidFill>
              <a:srgbClr val="156082">
                <a:lumMod val="40000"/>
                <a:lumOff val="60000"/>
              </a:srgbClr>
            </a:solidFill>
            <a:prstDash val="solid"/>
            <a:round/>
            <a:headEnd type="none" w="med" len="med"/>
            <a:tailEnd type="none" w="med" len="me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 name="Flowchart: Multidocument 5">
            <a:extLst>
              <a:ext uri="{FF2B5EF4-FFF2-40B4-BE49-F238E27FC236}">
                <a16:creationId xmlns:a16="http://schemas.microsoft.com/office/drawing/2014/main" id="{62F22742-DB26-2632-3180-59796500DF8C}"/>
              </a:ext>
            </a:extLst>
          </p:cNvPr>
          <p:cNvSpPr/>
          <p:nvPr/>
        </p:nvSpPr>
        <p:spPr>
          <a:xfrm>
            <a:off x="487357" y="2048082"/>
            <a:ext cx="1522260" cy="820892"/>
          </a:xfrm>
          <a:prstGeom prst="flowChartMultidocument">
            <a:avLst/>
          </a:prstGeom>
          <a:solidFill>
            <a:schemeClr val="accent5">
              <a:lumMod val="60000"/>
              <a:lumOff val="40000"/>
              <a:alpha val="50000"/>
            </a:schemeClr>
          </a:solidFill>
          <a:ln>
            <a:solidFill>
              <a:sysClr val="windowText" lastClr="000000"/>
            </a:solid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Benchmarks and metrics</a:t>
            </a:r>
          </a:p>
        </p:txBody>
      </p:sp>
      <p:grpSp>
        <p:nvGrpSpPr>
          <p:cNvPr id="7" name="Group 6">
            <a:extLst>
              <a:ext uri="{FF2B5EF4-FFF2-40B4-BE49-F238E27FC236}">
                <a16:creationId xmlns:a16="http://schemas.microsoft.com/office/drawing/2014/main" id="{6B73E686-D240-512A-5D83-C0F4ABC6F8E7}"/>
              </a:ext>
            </a:extLst>
          </p:cNvPr>
          <p:cNvGrpSpPr/>
          <p:nvPr/>
        </p:nvGrpSpPr>
        <p:grpSpPr>
          <a:xfrm>
            <a:off x="2203157" y="2048082"/>
            <a:ext cx="1581969" cy="718724"/>
            <a:chOff x="2933475" y="1878294"/>
            <a:chExt cx="1697272" cy="718724"/>
          </a:xfrm>
        </p:grpSpPr>
        <p:sp>
          <p:nvSpPr>
            <p:cNvPr id="8" name="Flowchart: Magnetic Disk 7">
              <a:extLst>
                <a:ext uri="{FF2B5EF4-FFF2-40B4-BE49-F238E27FC236}">
                  <a16:creationId xmlns:a16="http://schemas.microsoft.com/office/drawing/2014/main" id="{7CA37F66-4B07-E8F1-300E-BC09447F9D83}"/>
                </a:ext>
              </a:extLst>
            </p:cNvPr>
            <p:cNvSpPr/>
            <p:nvPr/>
          </p:nvSpPr>
          <p:spPr>
            <a:xfrm>
              <a:off x="3280423" y="2129625"/>
              <a:ext cx="1350324" cy="467393"/>
            </a:xfrm>
            <a:prstGeom prst="flowChartMagneticDisk">
              <a:avLst/>
            </a:prstGeom>
            <a:solidFill>
              <a:schemeClr val="accent5">
                <a:lumMod val="20000"/>
                <a:lumOff val="80000"/>
              </a:schemeClr>
            </a:solidFill>
            <a:ln>
              <a:solidFill>
                <a:sysClr val="windowText" lastClr="000000"/>
              </a:solid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Datasets</a:t>
              </a:r>
            </a:p>
          </p:txBody>
        </p:sp>
        <p:sp>
          <p:nvSpPr>
            <p:cNvPr id="9" name="Flowchart: Magnetic Disk 8">
              <a:extLst>
                <a:ext uri="{FF2B5EF4-FFF2-40B4-BE49-F238E27FC236}">
                  <a16:creationId xmlns:a16="http://schemas.microsoft.com/office/drawing/2014/main" id="{94262869-E560-3679-1FF3-95DE9CFE8E5D}"/>
                </a:ext>
              </a:extLst>
            </p:cNvPr>
            <p:cNvSpPr/>
            <p:nvPr/>
          </p:nvSpPr>
          <p:spPr>
            <a:xfrm>
              <a:off x="3147673" y="2002791"/>
              <a:ext cx="1350325" cy="467393"/>
            </a:xfrm>
            <a:prstGeom prst="flowChartMagneticDisk">
              <a:avLst/>
            </a:prstGeom>
            <a:solidFill>
              <a:schemeClr val="accent5">
                <a:lumMod val="20000"/>
                <a:lumOff val="80000"/>
              </a:schemeClr>
            </a:solidFill>
            <a:ln>
              <a:solidFill>
                <a:sysClr val="windowText" lastClr="000000"/>
              </a:solid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Datasets</a:t>
              </a:r>
            </a:p>
          </p:txBody>
        </p:sp>
        <p:sp>
          <p:nvSpPr>
            <p:cNvPr id="10" name="Flowchart: Magnetic Disk 9">
              <a:extLst>
                <a:ext uri="{FF2B5EF4-FFF2-40B4-BE49-F238E27FC236}">
                  <a16:creationId xmlns:a16="http://schemas.microsoft.com/office/drawing/2014/main" id="{949BAA88-B8F3-2D35-B8A4-517AB80786CE}"/>
                </a:ext>
              </a:extLst>
            </p:cNvPr>
            <p:cNvSpPr/>
            <p:nvPr/>
          </p:nvSpPr>
          <p:spPr>
            <a:xfrm>
              <a:off x="2933475" y="1878294"/>
              <a:ext cx="1350325" cy="467393"/>
            </a:xfrm>
            <a:prstGeom prst="flowChartMagneticDisk">
              <a:avLst/>
            </a:prstGeom>
            <a:solidFill>
              <a:schemeClr val="accent5">
                <a:lumMod val="20000"/>
                <a:lumOff val="80000"/>
              </a:schemeClr>
            </a:solidFill>
            <a:ln>
              <a:solidFill>
                <a:sysClr val="windowText" lastClr="000000"/>
              </a:solid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Datasets</a:t>
              </a:r>
            </a:p>
          </p:txBody>
        </p:sp>
      </p:grpSp>
      <p:grpSp>
        <p:nvGrpSpPr>
          <p:cNvPr id="11" name="Group 10">
            <a:extLst>
              <a:ext uri="{FF2B5EF4-FFF2-40B4-BE49-F238E27FC236}">
                <a16:creationId xmlns:a16="http://schemas.microsoft.com/office/drawing/2014/main" id="{941C50C2-D6CE-1E0E-9B4E-10E63BABC43F}"/>
              </a:ext>
            </a:extLst>
          </p:cNvPr>
          <p:cNvGrpSpPr/>
          <p:nvPr/>
        </p:nvGrpSpPr>
        <p:grpSpPr>
          <a:xfrm>
            <a:off x="2344442" y="2939914"/>
            <a:ext cx="1480664" cy="1017814"/>
            <a:chOff x="2858478" y="2907331"/>
            <a:chExt cx="1588584" cy="1017814"/>
          </a:xfrm>
        </p:grpSpPr>
        <p:sp>
          <p:nvSpPr>
            <p:cNvPr id="12" name="Flowchart: Punched Tape 11">
              <a:extLst>
                <a:ext uri="{FF2B5EF4-FFF2-40B4-BE49-F238E27FC236}">
                  <a16:creationId xmlns:a16="http://schemas.microsoft.com/office/drawing/2014/main" id="{7B73F5C7-714F-7C4A-02C7-C9E77C61075F}"/>
                </a:ext>
              </a:extLst>
            </p:cNvPr>
            <p:cNvSpPr/>
            <p:nvPr/>
          </p:nvSpPr>
          <p:spPr>
            <a:xfrm>
              <a:off x="3094516" y="3211392"/>
              <a:ext cx="1352546" cy="713753"/>
            </a:xfrm>
            <a:prstGeom prst="flowChartPunchedTape">
              <a:avLst/>
            </a:prstGeom>
            <a:solidFill>
              <a:srgbClr val="61CBF4"/>
            </a:solidFill>
            <a:ln>
              <a:solidFill>
                <a:sysClr val="windowText" lastClr="000000"/>
              </a:solid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Contests</a:t>
              </a:r>
            </a:p>
          </p:txBody>
        </p:sp>
        <p:sp>
          <p:nvSpPr>
            <p:cNvPr id="13" name="Flowchart: Punched Tape 12">
              <a:extLst>
                <a:ext uri="{FF2B5EF4-FFF2-40B4-BE49-F238E27FC236}">
                  <a16:creationId xmlns:a16="http://schemas.microsoft.com/office/drawing/2014/main" id="{43471323-7CA6-0DC1-D71D-D32F3B9426C1}"/>
                </a:ext>
              </a:extLst>
            </p:cNvPr>
            <p:cNvSpPr/>
            <p:nvPr/>
          </p:nvSpPr>
          <p:spPr>
            <a:xfrm>
              <a:off x="2994622" y="3057745"/>
              <a:ext cx="1352546" cy="713753"/>
            </a:xfrm>
            <a:prstGeom prst="flowChartPunchedTape">
              <a:avLst/>
            </a:prstGeom>
            <a:solidFill>
              <a:srgbClr val="61CBF4"/>
            </a:solidFill>
            <a:ln>
              <a:solidFill>
                <a:sysClr val="windowText" lastClr="000000"/>
              </a:solid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Contests</a:t>
              </a:r>
            </a:p>
          </p:txBody>
        </p:sp>
        <p:sp>
          <p:nvSpPr>
            <p:cNvPr id="14" name="Flowchart: Punched Tape 13">
              <a:extLst>
                <a:ext uri="{FF2B5EF4-FFF2-40B4-BE49-F238E27FC236}">
                  <a16:creationId xmlns:a16="http://schemas.microsoft.com/office/drawing/2014/main" id="{C04F93C1-C035-BF6D-8086-B8D6617B7831}"/>
                </a:ext>
              </a:extLst>
            </p:cNvPr>
            <p:cNvSpPr/>
            <p:nvPr/>
          </p:nvSpPr>
          <p:spPr>
            <a:xfrm>
              <a:off x="2858478" y="2907331"/>
              <a:ext cx="1352546" cy="713753"/>
            </a:xfrm>
            <a:prstGeom prst="flowChartPunchedTape">
              <a:avLst/>
            </a:prstGeom>
            <a:solidFill>
              <a:srgbClr val="61CBF4"/>
            </a:solidFill>
            <a:ln>
              <a:solidFill>
                <a:sysClr val="windowText" lastClr="000000"/>
              </a:solid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Contests</a:t>
              </a:r>
            </a:p>
          </p:txBody>
        </p:sp>
      </p:grpSp>
      <p:grpSp>
        <p:nvGrpSpPr>
          <p:cNvPr id="15" name="Group 14">
            <a:extLst>
              <a:ext uri="{FF2B5EF4-FFF2-40B4-BE49-F238E27FC236}">
                <a16:creationId xmlns:a16="http://schemas.microsoft.com/office/drawing/2014/main" id="{18DEDA96-F5EA-7CA9-A6C2-9A71E00C5FFB}"/>
              </a:ext>
            </a:extLst>
          </p:cNvPr>
          <p:cNvGrpSpPr/>
          <p:nvPr/>
        </p:nvGrpSpPr>
        <p:grpSpPr>
          <a:xfrm>
            <a:off x="453699" y="3111405"/>
            <a:ext cx="1749458" cy="1441623"/>
            <a:chOff x="595792" y="3057744"/>
            <a:chExt cx="1876969" cy="1441623"/>
          </a:xfrm>
        </p:grpSpPr>
        <p:sp>
          <p:nvSpPr>
            <p:cNvPr id="16" name="Flowchart: Predefined Process 15">
              <a:extLst>
                <a:ext uri="{FF2B5EF4-FFF2-40B4-BE49-F238E27FC236}">
                  <a16:creationId xmlns:a16="http://schemas.microsoft.com/office/drawing/2014/main" id="{5C24B21D-B3AD-20E0-4413-EAE199A2753C}"/>
                </a:ext>
              </a:extLst>
            </p:cNvPr>
            <p:cNvSpPr/>
            <p:nvPr/>
          </p:nvSpPr>
          <p:spPr>
            <a:xfrm>
              <a:off x="595792" y="3057744"/>
              <a:ext cx="415289" cy="1441623"/>
            </a:xfrm>
            <a:prstGeom prst="flowChartPredefinedProcess">
              <a:avLst/>
            </a:prstGeom>
            <a:solidFill>
              <a:srgbClr val="156082">
                <a:lumMod val="60000"/>
                <a:lumOff val="40000"/>
                <a:alpha val="60000"/>
              </a:srgbClr>
            </a:solidFill>
            <a:ln w="190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Tools &amp; flows</a:t>
              </a:r>
            </a:p>
          </p:txBody>
        </p:sp>
        <p:sp>
          <p:nvSpPr>
            <p:cNvPr id="19" name="Flowchart: Predefined Process 18">
              <a:extLst>
                <a:ext uri="{FF2B5EF4-FFF2-40B4-BE49-F238E27FC236}">
                  <a16:creationId xmlns:a16="http://schemas.microsoft.com/office/drawing/2014/main" id="{72EA0226-FB77-33A3-1897-803235B12E98}"/>
                </a:ext>
              </a:extLst>
            </p:cNvPr>
            <p:cNvSpPr/>
            <p:nvPr/>
          </p:nvSpPr>
          <p:spPr>
            <a:xfrm>
              <a:off x="1084692" y="3057744"/>
              <a:ext cx="415289" cy="1441623"/>
            </a:xfrm>
            <a:prstGeom prst="flowChartPredefinedProcess">
              <a:avLst/>
            </a:prstGeom>
            <a:solidFill>
              <a:srgbClr val="156082">
                <a:lumMod val="60000"/>
                <a:lumOff val="40000"/>
                <a:alpha val="60000"/>
              </a:srgbClr>
            </a:solidFill>
            <a:ln w="190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Tools &amp; flows</a:t>
              </a:r>
            </a:p>
          </p:txBody>
        </p:sp>
        <p:sp>
          <p:nvSpPr>
            <p:cNvPr id="20" name="Flowchart: Predefined Process 19">
              <a:extLst>
                <a:ext uri="{FF2B5EF4-FFF2-40B4-BE49-F238E27FC236}">
                  <a16:creationId xmlns:a16="http://schemas.microsoft.com/office/drawing/2014/main" id="{3E5D47F3-F772-9A54-4476-C7721768E0F5}"/>
                </a:ext>
              </a:extLst>
            </p:cNvPr>
            <p:cNvSpPr/>
            <p:nvPr/>
          </p:nvSpPr>
          <p:spPr>
            <a:xfrm>
              <a:off x="1573592" y="3057744"/>
              <a:ext cx="415289" cy="1441623"/>
            </a:xfrm>
            <a:prstGeom prst="flowChartPredefinedProcess">
              <a:avLst/>
            </a:prstGeom>
            <a:solidFill>
              <a:srgbClr val="156082">
                <a:lumMod val="60000"/>
                <a:lumOff val="40000"/>
                <a:alpha val="60000"/>
              </a:srgbClr>
            </a:solidFill>
            <a:ln w="190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Tools &amp; flows</a:t>
              </a:r>
            </a:p>
          </p:txBody>
        </p:sp>
        <p:sp>
          <p:nvSpPr>
            <p:cNvPr id="21" name="Flowchart: Predefined Process 20">
              <a:extLst>
                <a:ext uri="{FF2B5EF4-FFF2-40B4-BE49-F238E27FC236}">
                  <a16:creationId xmlns:a16="http://schemas.microsoft.com/office/drawing/2014/main" id="{8DB79F19-2BA1-AED7-032E-8B0E6547EF0C}"/>
                </a:ext>
              </a:extLst>
            </p:cNvPr>
            <p:cNvSpPr/>
            <p:nvPr/>
          </p:nvSpPr>
          <p:spPr>
            <a:xfrm>
              <a:off x="2057472" y="3057744"/>
              <a:ext cx="415289" cy="1441623"/>
            </a:xfrm>
            <a:prstGeom prst="flowChartPredefinedProcess">
              <a:avLst/>
            </a:prstGeom>
            <a:solidFill>
              <a:srgbClr val="156082">
                <a:lumMod val="60000"/>
                <a:lumOff val="40000"/>
                <a:alpha val="60000"/>
              </a:srgbClr>
            </a:solidFill>
            <a:ln w="190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Tools &amp; flows</a:t>
              </a:r>
            </a:p>
          </p:txBody>
        </p:sp>
      </p:grpSp>
      <p:sp>
        <p:nvSpPr>
          <p:cNvPr id="22" name="TextBox 21">
            <a:extLst>
              <a:ext uri="{FF2B5EF4-FFF2-40B4-BE49-F238E27FC236}">
                <a16:creationId xmlns:a16="http://schemas.microsoft.com/office/drawing/2014/main" id="{0CD1E022-E483-26F0-BFD8-4F6DF79BD6E2}"/>
              </a:ext>
            </a:extLst>
          </p:cNvPr>
          <p:cNvSpPr txBox="1"/>
          <p:nvPr/>
        </p:nvSpPr>
        <p:spPr>
          <a:xfrm>
            <a:off x="91611" y="1576649"/>
            <a:ext cx="4047841" cy="52322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Ongoing individual-driven infrastructure development efforts:</a:t>
            </a:r>
          </a:p>
        </p:txBody>
      </p:sp>
    </p:spTree>
    <p:extLst>
      <p:ext uri="{BB962C8B-B14F-4D97-AF65-F5344CB8AC3E}">
        <p14:creationId xmlns:p14="http://schemas.microsoft.com/office/powerpoint/2010/main" val="194078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fade">
                                      <p:cBhvr>
                                        <p:cTn id="24" dur="500"/>
                                        <p:tgtEl>
                                          <p:spTgt spid="5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fade">
                                      <p:cBhvr>
                                        <p:cTn id="30" dur="500"/>
                                        <p:tgtEl>
                                          <p:spTgt spid="5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500"/>
                                        <p:tgtEl>
                                          <p:spTgt spid="4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fade">
                                      <p:cBhvr>
                                        <p:cTn id="38" dur="500"/>
                                        <p:tgtEl>
                                          <p:spTgt spid="4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500"/>
                                        <p:tgtEl>
                                          <p:spTgt spid="5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fade">
                                      <p:cBhvr>
                                        <p:cTn id="4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4" grpId="0" animBg="1"/>
      <p:bldP spid="45" grpId="0" animBg="1"/>
      <p:bldP spid="46" grpId="0" animBg="1"/>
      <p:bldP spid="48" grpId="0"/>
      <p:bldP spid="49" grpId="0" animBg="1"/>
      <p:bldP spid="50" grpId="0" animBg="1"/>
      <p:bldP spid="51" grpId="0" animBg="1"/>
      <p:bldP spid="52" grpId="0" animBg="1"/>
      <p:bldP spid="53" grpId="0" animBg="1"/>
      <p:bldP spid="54" grpId="0" animBg="1"/>
      <p:bldP spid="47" grpId="0" animBg="1"/>
    </p:bldLst>
  </p:timing>
</p:sld>
</file>

<file path=ppt/theme/theme1.xml><?xml version="1.0" encoding="utf-8"?>
<a:theme xmlns:a="http://schemas.openxmlformats.org/drawingml/2006/main" name="2023 ASU Template Master (Official from Enterprise Brand Strategy and Management)">
  <a:themeElements>
    <a:clrScheme name="Simple Light">
      <a:dk1>
        <a:srgbClr val="191919"/>
      </a:dk1>
      <a:lt1>
        <a:srgbClr val="FFFFFF"/>
      </a:lt1>
      <a:dk2>
        <a:srgbClr val="747474"/>
      </a:dk2>
      <a:lt2>
        <a:srgbClr val="E8E8E8"/>
      </a:lt2>
      <a:accent1>
        <a:srgbClr val="FFC627"/>
      </a:accent1>
      <a:accent2>
        <a:srgbClr val="8C1D40"/>
      </a:accent2>
      <a:accent3>
        <a:srgbClr val="78BE20"/>
      </a:accent3>
      <a:accent4>
        <a:srgbClr val="FF7F32"/>
      </a:accent4>
      <a:accent5>
        <a:srgbClr val="00A3E0"/>
      </a:accent5>
      <a:accent6>
        <a:srgbClr val="CC2F2F"/>
      </a:accent6>
      <a:hlink>
        <a:srgbClr val="8C1D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3 ASU presentation template (for PowerPoint)" id="{70D8B93B-7EC6-4A5F-92A6-9886DCDA058F}" vid="{30A015D7-1F56-4F2D-87CE-D607E7010BD2}"/>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2023 ASU presentation template (for PowerPoint)</Template>
  <TotalTime>16003</TotalTime>
  <Words>4867</Words>
  <Application>Microsoft Office PowerPoint</Application>
  <PresentationFormat>On-screen Show (16:9)</PresentationFormat>
  <Paragraphs>548</Paragraphs>
  <Slides>31</Slides>
  <Notes>27</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Arial</vt:lpstr>
      <vt:lpstr>Verdana</vt:lpstr>
      <vt:lpstr>Trebuchet MS</vt:lpstr>
      <vt:lpstr>Calibri</vt:lpstr>
      <vt:lpstr>Aptos</vt:lpstr>
      <vt:lpstr>Gill Sans MT</vt:lpstr>
      <vt:lpstr>Arial Narrow</vt:lpstr>
      <vt:lpstr>Wingdings</vt:lpstr>
      <vt:lpstr>2023 ASU Template Master (Official from Enterprise Brand Strategy and Management)</vt:lpstr>
      <vt:lpstr>Invited: Toward an ML EDA Commons</vt:lpstr>
      <vt:lpstr>What can we learn from the success of AI?</vt:lpstr>
      <vt:lpstr>What can we learn from the success of AI?</vt:lpstr>
      <vt:lpstr>A case study in success</vt:lpstr>
      <vt:lpstr>What about ML EDA for physical design?</vt:lpstr>
      <vt:lpstr>This talk</vt:lpstr>
      <vt:lpstr>Agenda</vt:lpstr>
      <vt:lpstr>A vision for an ML EDA Commons</vt:lpstr>
      <vt:lpstr>Road to an ML EDA Commons</vt:lpstr>
      <vt:lpstr>Agenda</vt:lpstr>
      <vt:lpstr>Shared open infrastructure development efforts</vt:lpstr>
      <vt:lpstr>Open flows and design enablement efforts</vt:lpstr>
      <vt:lpstr>Efforts towards open data via proxies</vt:lpstr>
      <vt:lpstr>Agenda</vt:lpstr>
      <vt:lpstr>Efforts toward establishing benchmarks</vt:lpstr>
      <vt:lpstr>Leaderboard and calibration efforts</vt:lpstr>
      <vt:lpstr>Establishing standard formats for ML EDA</vt:lpstr>
      <vt:lpstr>Establishing standard formats for ML EDA</vt:lpstr>
      <vt:lpstr>Agenda</vt:lpstr>
      <vt:lpstr>Efforts towards accessible ML EDA research</vt:lpstr>
      <vt:lpstr>Efforts toward reproducible research</vt:lpstr>
      <vt:lpstr>Agenda</vt:lpstr>
      <vt:lpstr>Governance</vt:lpstr>
      <vt:lpstr>Steps to establish the Commons</vt:lpstr>
      <vt:lpstr>Conclusion</vt:lpstr>
      <vt:lpstr>Acknowledgements</vt:lpstr>
      <vt:lpstr>Backup Slides</vt:lpstr>
      <vt:lpstr>Road to an ML EDA Commons</vt:lpstr>
      <vt:lpstr>Road to an ML EDA Commons</vt:lpstr>
      <vt:lpstr>Establishing standard formats for ML EDA</vt:lpstr>
      <vt:lpstr>Establishing standard formats for ML EDA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Vidya Chhabria</dc:creator>
  <cp:lastModifiedBy>Vidya Chhabria</cp:lastModifiedBy>
  <cp:revision>297</cp:revision>
  <dcterms:created xsi:type="dcterms:W3CDTF">2024-10-20T19:45:58Z</dcterms:created>
  <dcterms:modified xsi:type="dcterms:W3CDTF">2025-03-17T22:42:20Z</dcterms:modified>
</cp:coreProperties>
</file>